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handoutMasterIdLst>
    <p:handoutMasterId r:id="rId54"/>
  </p:handoutMasterIdLst>
  <p:sldIdLst>
    <p:sldId id="259" r:id="rId2"/>
    <p:sldId id="257" r:id="rId3"/>
    <p:sldId id="393" r:id="rId4"/>
    <p:sldId id="510" r:id="rId5"/>
    <p:sldId id="512" r:id="rId6"/>
    <p:sldId id="513" r:id="rId7"/>
    <p:sldId id="384" r:id="rId8"/>
    <p:sldId id="380" r:id="rId9"/>
    <p:sldId id="341" r:id="rId10"/>
    <p:sldId id="265" r:id="rId11"/>
    <p:sldId id="509" r:id="rId12"/>
    <p:sldId id="377" r:id="rId13"/>
    <p:sldId id="356" r:id="rId14"/>
    <p:sldId id="371" r:id="rId15"/>
    <p:sldId id="326" r:id="rId16"/>
    <p:sldId id="383" r:id="rId17"/>
    <p:sldId id="392" r:id="rId18"/>
    <p:sldId id="398" r:id="rId19"/>
    <p:sldId id="391" r:id="rId20"/>
    <p:sldId id="382" r:id="rId21"/>
    <p:sldId id="273" r:id="rId22"/>
    <p:sldId id="357" r:id="rId23"/>
    <p:sldId id="276" r:id="rId24"/>
    <p:sldId id="355" r:id="rId25"/>
    <p:sldId id="385" r:id="rId26"/>
    <p:sldId id="397" r:id="rId27"/>
    <p:sldId id="400" r:id="rId28"/>
    <p:sldId id="511" r:id="rId29"/>
    <p:sldId id="408" r:id="rId30"/>
    <p:sldId id="406" r:id="rId31"/>
    <p:sldId id="370" r:id="rId32"/>
    <p:sldId id="353" r:id="rId33"/>
    <p:sldId id="330" r:id="rId34"/>
    <p:sldId id="365" r:id="rId35"/>
    <p:sldId id="379" r:id="rId36"/>
    <p:sldId id="381" r:id="rId37"/>
    <p:sldId id="306" r:id="rId38"/>
    <p:sldId id="508" r:id="rId39"/>
    <p:sldId id="407" r:id="rId40"/>
    <p:sldId id="402" r:id="rId41"/>
    <p:sldId id="376" r:id="rId42"/>
    <p:sldId id="258" r:id="rId43"/>
    <p:sldId id="361" r:id="rId44"/>
    <p:sldId id="514" r:id="rId45"/>
    <p:sldId id="334" r:id="rId46"/>
    <p:sldId id="364" r:id="rId47"/>
    <p:sldId id="362" r:id="rId48"/>
    <p:sldId id="366" r:id="rId49"/>
    <p:sldId id="363" r:id="rId50"/>
    <p:sldId id="388" r:id="rId51"/>
    <p:sldId id="389" r:id="rId52"/>
  </p:sldIdLst>
  <p:sldSz cx="9144000" cy="6858000" type="screen4x3"/>
  <p:notesSz cx="7010400" cy="9296400"/>
  <p:defaultTextStyle>
    <a:defPPr>
      <a:defRPr lang="en-US"/>
    </a:defPPr>
    <a:lvl1pPr algn="ctr" rtl="0" fontAlgn="base">
      <a:spcBef>
        <a:spcPct val="0"/>
      </a:spcBef>
      <a:spcAft>
        <a:spcPct val="0"/>
      </a:spcAft>
      <a:defRPr sz="2400" kern="1200">
        <a:solidFill>
          <a:schemeClr val="accent2"/>
        </a:solidFill>
        <a:latin typeface="Arial" charset="0"/>
        <a:ea typeface="+mn-ea"/>
        <a:cs typeface="+mn-cs"/>
      </a:defRPr>
    </a:lvl1pPr>
    <a:lvl2pPr marL="457200" algn="ctr" rtl="0" fontAlgn="base">
      <a:spcBef>
        <a:spcPct val="0"/>
      </a:spcBef>
      <a:spcAft>
        <a:spcPct val="0"/>
      </a:spcAft>
      <a:defRPr sz="2400" kern="1200">
        <a:solidFill>
          <a:schemeClr val="accent2"/>
        </a:solidFill>
        <a:latin typeface="Arial" charset="0"/>
        <a:ea typeface="+mn-ea"/>
        <a:cs typeface="+mn-cs"/>
      </a:defRPr>
    </a:lvl2pPr>
    <a:lvl3pPr marL="914400" algn="ctr" rtl="0" fontAlgn="base">
      <a:spcBef>
        <a:spcPct val="0"/>
      </a:spcBef>
      <a:spcAft>
        <a:spcPct val="0"/>
      </a:spcAft>
      <a:defRPr sz="2400" kern="1200">
        <a:solidFill>
          <a:schemeClr val="accent2"/>
        </a:solidFill>
        <a:latin typeface="Arial" charset="0"/>
        <a:ea typeface="+mn-ea"/>
        <a:cs typeface="+mn-cs"/>
      </a:defRPr>
    </a:lvl3pPr>
    <a:lvl4pPr marL="1371600" algn="ctr" rtl="0" fontAlgn="base">
      <a:spcBef>
        <a:spcPct val="0"/>
      </a:spcBef>
      <a:spcAft>
        <a:spcPct val="0"/>
      </a:spcAft>
      <a:defRPr sz="2400" kern="1200">
        <a:solidFill>
          <a:schemeClr val="accent2"/>
        </a:solidFill>
        <a:latin typeface="Arial" charset="0"/>
        <a:ea typeface="+mn-ea"/>
        <a:cs typeface="+mn-cs"/>
      </a:defRPr>
    </a:lvl4pPr>
    <a:lvl5pPr marL="1828800" algn="ctr" rtl="0" fontAlgn="base">
      <a:spcBef>
        <a:spcPct val="0"/>
      </a:spcBef>
      <a:spcAft>
        <a:spcPct val="0"/>
      </a:spcAft>
      <a:defRPr sz="2400" kern="1200">
        <a:solidFill>
          <a:schemeClr val="accent2"/>
        </a:solidFill>
        <a:latin typeface="Arial" charset="0"/>
        <a:ea typeface="+mn-ea"/>
        <a:cs typeface="+mn-cs"/>
      </a:defRPr>
    </a:lvl5pPr>
    <a:lvl6pPr marL="2286000" algn="l" defTabSz="914400" rtl="0" eaLnBrk="1" latinLnBrk="0" hangingPunct="1">
      <a:defRPr sz="2400" kern="1200">
        <a:solidFill>
          <a:schemeClr val="accent2"/>
        </a:solidFill>
        <a:latin typeface="Arial" charset="0"/>
        <a:ea typeface="+mn-ea"/>
        <a:cs typeface="+mn-cs"/>
      </a:defRPr>
    </a:lvl6pPr>
    <a:lvl7pPr marL="2743200" algn="l" defTabSz="914400" rtl="0" eaLnBrk="1" latinLnBrk="0" hangingPunct="1">
      <a:defRPr sz="2400" kern="1200">
        <a:solidFill>
          <a:schemeClr val="accent2"/>
        </a:solidFill>
        <a:latin typeface="Arial" charset="0"/>
        <a:ea typeface="+mn-ea"/>
        <a:cs typeface="+mn-cs"/>
      </a:defRPr>
    </a:lvl7pPr>
    <a:lvl8pPr marL="3200400" algn="l" defTabSz="914400" rtl="0" eaLnBrk="1" latinLnBrk="0" hangingPunct="1">
      <a:defRPr sz="2400" kern="1200">
        <a:solidFill>
          <a:schemeClr val="accent2"/>
        </a:solidFill>
        <a:latin typeface="Arial" charset="0"/>
        <a:ea typeface="+mn-ea"/>
        <a:cs typeface="+mn-cs"/>
      </a:defRPr>
    </a:lvl8pPr>
    <a:lvl9pPr marL="3657600" algn="l" defTabSz="914400" rtl="0" eaLnBrk="1" latinLnBrk="0" hangingPunct="1">
      <a:defRPr sz="2400" kern="1200">
        <a:solidFill>
          <a:schemeClr val="accent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A5D0"/>
    <a:srgbClr val="9CA6AC"/>
    <a:srgbClr val="8DA1A8"/>
    <a:srgbClr val="8A9CA4"/>
    <a:srgbClr val="B6B0B0"/>
    <a:srgbClr val="A2A19E"/>
    <a:srgbClr val="999390"/>
    <a:srgbClr val="006600"/>
    <a:srgbClr val="3333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8" autoAdjust="0"/>
    <p:restoredTop sz="78062" autoAdjust="0"/>
  </p:normalViewPr>
  <p:slideViewPr>
    <p:cSldViewPr snapToGrid="0">
      <p:cViewPr varScale="1">
        <p:scale>
          <a:sx n="78" d="100"/>
          <a:sy n="78" d="100"/>
        </p:scale>
        <p:origin x="1474" y="3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51" d="100"/>
        <a:sy n="51" d="100"/>
      </p:scale>
      <p:origin x="0" y="0"/>
    </p:cViewPr>
  </p:sorterViewPr>
  <p:notesViewPr>
    <p:cSldViewPr snapToGrid="0">
      <p:cViewPr>
        <p:scale>
          <a:sx n="134" d="100"/>
          <a:sy n="134" d="100"/>
        </p:scale>
        <p:origin x="1603" y="-463"/>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4"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1"/>
            <a:ext cx="3038144" cy="464205"/>
          </a:xfrm>
          <a:prstGeom prst="rect">
            <a:avLst/>
          </a:prstGeom>
          <a:noFill/>
          <a:ln w="9525">
            <a:noFill/>
            <a:miter lim="800000"/>
            <a:headEnd/>
            <a:tailEnd/>
          </a:ln>
          <a:effectLst/>
        </p:spPr>
        <p:txBody>
          <a:bodyPr vert="horz" wrap="square" lIns="93089" tIns="46544" rIns="93089" bIns="46544" numCol="1" anchor="t" anchorCtr="0" compatLnSpc="1">
            <a:prstTxWarp prst="textNoShape">
              <a:avLst/>
            </a:prstTxWarp>
          </a:bodyPr>
          <a:lstStyle>
            <a:lvl1pPr algn="l" defTabSz="930996">
              <a:defRPr sz="1200">
                <a:solidFill>
                  <a:schemeClr val="tx1"/>
                </a:solidFill>
                <a:latin typeface="Times New Roman" pitchFamily="18" charset="0"/>
              </a:defRPr>
            </a:lvl1pPr>
          </a:lstStyle>
          <a:p>
            <a:pPr>
              <a:defRPr/>
            </a:pPr>
            <a:endParaRPr lang="en-US" dirty="0"/>
          </a:p>
        </p:txBody>
      </p:sp>
      <p:sp>
        <p:nvSpPr>
          <p:cNvPr id="31747" name="Rectangle 3"/>
          <p:cNvSpPr>
            <a:spLocks noGrp="1" noChangeArrowheads="1"/>
          </p:cNvSpPr>
          <p:nvPr>
            <p:ph type="dt" sz="quarter" idx="1"/>
          </p:nvPr>
        </p:nvSpPr>
        <p:spPr bwMode="auto">
          <a:xfrm>
            <a:off x="3972257" y="1"/>
            <a:ext cx="3038144" cy="464205"/>
          </a:xfrm>
          <a:prstGeom prst="rect">
            <a:avLst/>
          </a:prstGeom>
          <a:noFill/>
          <a:ln w="9525">
            <a:noFill/>
            <a:miter lim="800000"/>
            <a:headEnd/>
            <a:tailEnd/>
          </a:ln>
          <a:effectLst/>
        </p:spPr>
        <p:txBody>
          <a:bodyPr vert="horz" wrap="square" lIns="93089" tIns="46544" rIns="93089" bIns="46544" numCol="1" anchor="t" anchorCtr="0" compatLnSpc="1">
            <a:prstTxWarp prst="textNoShape">
              <a:avLst/>
            </a:prstTxWarp>
          </a:bodyPr>
          <a:lstStyle>
            <a:lvl1pPr algn="r" defTabSz="930996">
              <a:defRPr sz="1200">
                <a:solidFill>
                  <a:schemeClr val="tx1"/>
                </a:solidFill>
                <a:latin typeface="Times New Roman" pitchFamily="18" charset="0"/>
              </a:defRPr>
            </a:lvl1pPr>
          </a:lstStyle>
          <a:p>
            <a:pPr>
              <a:defRPr/>
            </a:pPr>
            <a:endParaRPr lang="en-US" dirty="0"/>
          </a:p>
        </p:txBody>
      </p:sp>
      <p:sp>
        <p:nvSpPr>
          <p:cNvPr id="31748" name="Rectangle 4"/>
          <p:cNvSpPr>
            <a:spLocks noGrp="1" noChangeArrowheads="1"/>
          </p:cNvSpPr>
          <p:nvPr>
            <p:ph type="ftr" sz="quarter" idx="2"/>
          </p:nvPr>
        </p:nvSpPr>
        <p:spPr bwMode="auto">
          <a:xfrm>
            <a:off x="1" y="8832196"/>
            <a:ext cx="3038144" cy="464205"/>
          </a:xfrm>
          <a:prstGeom prst="rect">
            <a:avLst/>
          </a:prstGeom>
          <a:noFill/>
          <a:ln w="9525">
            <a:noFill/>
            <a:miter lim="800000"/>
            <a:headEnd/>
            <a:tailEnd/>
          </a:ln>
          <a:effectLst/>
        </p:spPr>
        <p:txBody>
          <a:bodyPr vert="horz" wrap="square" lIns="93089" tIns="46544" rIns="93089" bIns="46544" numCol="1" anchor="b" anchorCtr="0" compatLnSpc="1">
            <a:prstTxWarp prst="textNoShape">
              <a:avLst/>
            </a:prstTxWarp>
          </a:bodyPr>
          <a:lstStyle>
            <a:lvl1pPr algn="l" defTabSz="930996">
              <a:defRPr sz="1200">
                <a:solidFill>
                  <a:schemeClr val="tx1"/>
                </a:solidFill>
                <a:latin typeface="Times New Roman" pitchFamily="18" charset="0"/>
              </a:defRPr>
            </a:lvl1pPr>
          </a:lstStyle>
          <a:p>
            <a:pPr>
              <a:defRPr/>
            </a:pPr>
            <a:endParaRPr lang="en-US" dirty="0"/>
          </a:p>
        </p:txBody>
      </p:sp>
      <p:sp>
        <p:nvSpPr>
          <p:cNvPr id="31749" name="Rectangle 5"/>
          <p:cNvSpPr>
            <a:spLocks noGrp="1" noChangeArrowheads="1"/>
          </p:cNvSpPr>
          <p:nvPr>
            <p:ph type="sldNum" sz="quarter" idx="3"/>
          </p:nvPr>
        </p:nvSpPr>
        <p:spPr bwMode="auto">
          <a:xfrm>
            <a:off x="3972257" y="8832196"/>
            <a:ext cx="3038144" cy="464205"/>
          </a:xfrm>
          <a:prstGeom prst="rect">
            <a:avLst/>
          </a:prstGeom>
          <a:noFill/>
          <a:ln w="9525">
            <a:noFill/>
            <a:miter lim="800000"/>
            <a:headEnd/>
            <a:tailEnd/>
          </a:ln>
          <a:effectLst/>
        </p:spPr>
        <p:txBody>
          <a:bodyPr vert="horz" wrap="square" lIns="93089" tIns="46544" rIns="93089" bIns="46544" numCol="1" anchor="b" anchorCtr="0" compatLnSpc="1">
            <a:prstTxWarp prst="textNoShape">
              <a:avLst/>
            </a:prstTxWarp>
          </a:bodyPr>
          <a:lstStyle>
            <a:lvl1pPr algn="r" defTabSz="930996">
              <a:defRPr sz="1200">
                <a:solidFill>
                  <a:schemeClr val="tx1"/>
                </a:solidFill>
                <a:latin typeface="Times New Roman" pitchFamily="18" charset="0"/>
              </a:defRPr>
            </a:lvl1pPr>
          </a:lstStyle>
          <a:p>
            <a:pPr>
              <a:defRPr/>
            </a:pPr>
            <a:fld id="{63DB35A8-D087-4481-9E54-E562ED48207D}" type="slidenum">
              <a:rPr lang="en-US"/>
              <a:pPr>
                <a:defRPr/>
              </a:pPr>
              <a:t>‹#›</a:t>
            </a:fld>
            <a:endParaRPr lang="en-US" dirty="0"/>
          </a:p>
        </p:txBody>
      </p:sp>
    </p:spTree>
    <p:extLst>
      <p:ext uri="{BB962C8B-B14F-4D97-AF65-F5344CB8AC3E}">
        <p14:creationId xmlns:p14="http://schemas.microsoft.com/office/powerpoint/2010/main" val="1239004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3038144" cy="464205"/>
          </a:xfrm>
          <a:prstGeom prst="rect">
            <a:avLst/>
          </a:prstGeom>
          <a:noFill/>
          <a:ln w="9525">
            <a:noFill/>
            <a:miter lim="800000"/>
            <a:headEnd/>
            <a:tailEnd/>
          </a:ln>
          <a:effectLst/>
        </p:spPr>
        <p:txBody>
          <a:bodyPr vert="horz" wrap="square" lIns="93089" tIns="46544" rIns="93089" bIns="46544" numCol="1" anchor="t" anchorCtr="0" compatLnSpc="1">
            <a:prstTxWarp prst="textNoShape">
              <a:avLst/>
            </a:prstTxWarp>
          </a:bodyPr>
          <a:lstStyle>
            <a:lvl1pPr algn="l" defTabSz="930996">
              <a:defRPr sz="1200">
                <a:solidFill>
                  <a:schemeClr val="tx1"/>
                </a:solidFill>
                <a:latin typeface="Times New Roman" pitchFamily="18" charset="0"/>
              </a:defRPr>
            </a:lvl1pPr>
          </a:lstStyle>
          <a:p>
            <a:pPr>
              <a:defRPr/>
            </a:pPr>
            <a:endParaRPr lang="en-US" dirty="0"/>
          </a:p>
        </p:txBody>
      </p:sp>
      <p:sp>
        <p:nvSpPr>
          <p:cNvPr id="3075" name="Rectangle 3"/>
          <p:cNvSpPr>
            <a:spLocks noGrp="1" noChangeArrowheads="1"/>
          </p:cNvSpPr>
          <p:nvPr>
            <p:ph type="dt" idx="1"/>
          </p:nvPr>
        </p:nvSpPr>
        <p:spPr bwMode="auto">
          <a:xfrm>
            <a:off x="3972257" y="1"/>
            <a:ext cx="3038144" cy="464205"/>
          </a:xfrm>
          <a:prstGeom prst="rect">
            <a:avLst/>
          </a:prstGeom>
          <a:noFill/>
          <a:ln w="9525">
            <a:noFill/>
            <a:miter lim="800000"/>
            <a:headEnd/>
            <a:tailEnd/>
          </a:ln>
          <a:effectLst/>
        </p:spPr>
        <p:txBody>
          <a:bodyPr vert="horz" wrap="square" lIns="93089" tIns="46544" rIns="93089" bIns="46544" numCol="1" anchor="t" anchorCtr="0" compatLnSpc="1">
            <a:prstTxWarp prst="textNoShape">
              <a:avLst/>
            </a:prstTxWarp>
          </a:bodyPr>
          <a:lstStyle>
            <a:lvl1pPr algn="r" defTabSz="930996">
              <a:defRPr sz="1200">
                <a:solidFill>
                  <a:schemeClr val="tx1"/>
                </a:solidFill>
                <a:latin typeface="Times New Roman" pitchFamily="18" charset="0"/>
              </a:defRPr>
            </a:lvl1pPr>
          </a:lstStyle>
          <a:p>
            <a:pPr>
              <a:defRPr/>
            </a:pPr>
            <a:endParaRPr lang="en-US" dirty="0"/>
          </a:p>
        </p:txBody>
      </p:sp>
      <p:sp>
        <p:nvSpPr>
          <p:cNvPr id="46084" name="Rectangle 4"/>
          <p:cNvSpPr>
            <a:spLocks noGrp="1" noRot="1" noChangeAspect="1" noChangeArrowheads="1" noTextEdit="1"/>
          </p:cNvSpPr>
          <p:nvPr>
            <p:ph type="sldImg" idx="2"/>
          </p:nvPr>
        </p:nvSpPr>
        <p:spPr bwMode="auto">
          <a:xfrm>
            <a:off x="1182688" y="696913"/>
            <a:ext cx="4646612" cy="3484562"/>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4112" y="4416099"/>
            <a:ext cx="5142177" cy="4182457"/>
          </a:xfrm>
          <a:prstGeom prst="rect">
            <a:avLst/>
          </a:prstGeom>
          <a:noFill/>
          <a:ln w="9525">
            <a:noFill/>
            <a:miter lim="800000"/>
            <a:headEnd/>
            <a:tailEnd/>
          </a:ln>
          <a:effectLst/>
        </p:spPr>
        <p:txBody>
          <a:bodyPr vert="horz" wrap="square" lIns="93089" tIns="46544" rIns="93089" bIns="465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8832196"/>
            <a:ext cx="3038144" cy="464205"/>
          </a:xfrm>
          <a:prstGeom prst="rect">
            <a:avLst/>
          </a:prstGeom>
          <a:noFill/>
          <a:ln w="9525">
            <a:noFill/>
            <a:miter lim="800000"/>
            <a:headEnd/>
            <a:tailEnd/>
          </a:ln>
          <a:effectLst/>
        </p:spPr>
        <p:txBody>
          <a:bodyPr vert="horz" wrap="square" lIns="93089" tIns="46544" rIns="93089" bIns="46544" numCol="1" anchor="b" anchorCtr="0" compatLnSpc="1">
            <a:prstTxWarp prst="textNoShape">
              <a:avLst/>
            </a:prstTxWarp>
          </a:bodyPr>
          <a:lstStyle>
            <a:lvl1pPr algn="l" defTabSz="930996">
              <a:defRPr sz="1200">
                <a:solidFill>
                  <a:schemeClr val="tx1"/>
                </a:solidFill>
                <a:latin typeface="Times New Roman" pitchFamily="18" charset="0"/>
              </a:defRPr>
            </a:lvl1pPr>
          </a:lstStyle>
          <a:p>
            <a:pPr>
              <a:defRPr/>
            </a:pPr>
            <a:endParaRPr lang="en-US" dirty="0"/>
          </a:p>
        </p:txBody>
      </p:sp>
      <p:sp>
        <p:nvSpPr>
          <p:cNvPr id="3079" name="Rectangle 7"/>
          <p:cNvSpPr>
            <a:spLocks noGrp="1" noChangeArrowheads="1"/>
          </p:cNvSpPr>
          <p:nvPr>
            <p:ph type="sldNum" sz="quarter" idx="5"/>
          </p:nvPr>
        </p:nvSpPr>
        <p:spPr bwMode="auto">
          <a:xfrm>
            <a:off x="3972257" y="8832196"/>
            <a:ext cx="3038144" cy="464205"/>
          </a:xfrm>
          <a:prstGeom prst="rect">
            <a:avLst/>
          </a:prstGeom>
          <a:noFill/>
          <a:ln w="9525">
            <a:noFill/>
            <a:miter lim="800000"/>
            <a:headEnd/>
            <a:tailEnd/>
          </a:ln>
          <a:effectLst/>
        </p:spPr>
        <p:txBody>
          <a:bodyPr vert="horz" wrap="square" lIns="93089" tIns="46544" rIns="93089" bIns="46544" numCol="1" anchor="b" anchorCtr="0" compatLnSpc="1">
            <a:prstTxWarp prst="textNoShape">
              <a:avLst/>
            </a:prstTxWarp>
          </a:bodyPr>
          <a:lstStyle>
            <a:lvl1pPr algn="r" defTabSz="930996">
              <a:defRPr sz="1200">
                <a:solidFill>
                  <a:schemeClr val="tx1"/>
                </a:solidFill>
                <a:latin typeface="Times New Roman" pitchFamily="18" charset="0"/>
              </a:defRPr>
            </a:lvl1pPr>
          </a:lstStyle>
          <a:p>
            <a:pPr>
              <a:defRPr/>
            </a:pPr>
            <a:fld id="{A74F2BCB-8D30-4E2A-9568-3D466CFF235F}" type="slidenum">
              <a:rPr lang="en-US"/>
              <a:pPr>
                <a:defRPr/>
              </a:pPr>
              <a:t>‹#›</a:t>
            </a:fld>
            <a:endParaRPr lang="en-US" dirty="0"/>
          </a:p>
        </p:txBody>
      </p:sp>
    </p:spTree>
    <p:extLst>
      <p:ext uri="{BB962C8B-B14F-4D97-AF65-F5344CB8AC3E}">
        <p14:creationId xmlns:p14="http://schemas.microsoft.com/office/powerpoint/2010/main" val="22254976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E27934EA-7442-4FE6-ACB4-4E864F00D618}" type="slidenum">
              <a:rPr lang="en-US" smtClean="0"/>
              <a:pPr/>
              <a:t>1</a:t>
            </a:fld>
            <a:endParaRPr lang="en-US" dirty="0"/>
          </a:p>
        </p:txBody>
      </p:sp>
      <p:sp>
        <p:nvSpPr>
          <p:cNvPr id="47107" name="Rectangle 3074"/>
          <p:cNvSpPr>
            <a:spLocks noGrp="1" noRot="1" noChangeAspect="1" noChangeArrowheads="1" noTextEdit="1"/>
          </p:cNvSpPr>
          <p:nvPr>
            <p:ph type="sldImg"/>
          </p:nvPr>
        </p:nvSpPr>
        <p:spPr>
          <a:ln/>
        </p:spPr>
      </p:sp>
      <p:sp>
        <p:nvSpPr>
          <p:cNvPr id="47108" name="Rectangle 3075"/>
          <p:cNvSpPr>
            <a:spLocks noGrp="1" noChangeArrowheads="1"/>
          </p:cNvSpPr>
          <p:nvPr>
            <p:ph type="body" idx="1"/>
          </p:nvPr>
        </p:nvSpPr>
        <p:spPr>
          <a:xfrm>
            <a:off x="1182687" y="4416099"/>
            <a:ext cx="4646613" cy="4182457"/>
          </a:xfrm>
          <a:noFill/>
          <a:ln/>
        </p:spPr>
        <p:txBody>
          <a:bodyPr/>
          <a:lstStyle/>
          <a:p>
            <a:pPr algn="just" eaLnBrk="1" hangingPunct="1"/>
            <a:r>
              <a:rPr lang="en-US" sz="1000" dirty="0">
                <a:latin typeface="Arial" charset="0"/>
              </a:rPr>
              <a:t>It is my pleasure to share the discovery of how the albatross uses its dynamic soaring technique to remain aloft indefinitely on shoulder-locked wings over a waveless sea. Of course the albatross often catches a free ride along the front of a wave, just like the pelicans here in southern California, but waves travel much slower than the wind, and as we will show, the albatross travels overall downwind faster than the wind. Indeed, the albatross circumnavigates Antarctica several times per year, in as little as 46-days per trip. Only with dynamic soaring can the albatross fly so fast and far.  </a:t>
            </a:r>
          </a:p>
          <a:p>
            <a:pPr algn="just" eaLnBrk="1" hangingPunct="1"/>
            <a:endParaRPr lang="en-US" sz="1000" dirty="0">
              <a:latin typeface="Arial" charset="0"/>
            </a:endParaRPr>
          </a:p>
          <a:p>
            <a:pPr algn="just" eaLnBrk="1" hangingPunct="1"/>
            <a:r>
              <a:rPr lang="en-US" sz="1000" dirty="0">
                <a:latin typeface="Arial" charset="0"/>
              </a:rPr>
              <a:t>Our presentation, “</a:t>
            </a:r>
            <a:r>
              <a:rPr lang="en-US" sz="1000" i="1" dirty="0">
                <a:latin typeface="Arial" charset="0"/>
              </a:rPr>
              <a:t>How Flies the Albatross ~ the Flight Mechanics of Dynamic Soaring</a:t>
            </a:r>
            <a:r>
              <a:rPr lang="en-US" sz="1000" dirty="0">
                <a:latin typeface="Arial" charset="0"/>
              </a:rPr>
              <a:t>,” draws from several disciplines, including aerospace engineering, physics, mathematics, computer graphics, paleontology, photography, and even a little poetry, to observe what the albatross does, and understand how it does it, hoping that we’ll take greater interest in halting its slide to extinction.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C96C883-4D61-4CCC-AFC4-F5335C8FAF5C}" type="slidenum">
              <a:rPr lang="en-US" smtClean="0"/>
              <a:pPr/>
              <a:t>10</a:t>
            </a:fld>
            <a:endParaRPr 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1182688" y="4287912"/>
            <a:ext cx="4646612" cy="4182457"/>
          </a:xfrm>
          <a:noFill/>
          <a:ln/>
        </p:spPr>
        <p:txBody>
          <a:bodyPr/>
          <a:lstStyle/>
          <a:p>
            <a:pPr algn="just" eaLnBrk="1" hangingPunct="1"/>
            <a:r>
              <a:rPr lang="en-US" sz="1000" i="1" dirty="0">
                <a:latin typeface="Arial" charset="0"/>
              </a:rPr>
              <a:t>Archaeopteryx</a:t>
            </a:r>
            <a:r>
              <a:rPr lang="en-US" sz="1000" dirty="0">
                <a:latin typeface="Arial" charset="0"/>
              </a:rPr>
              <a:t>  was the feathered bird-dinosaur which lived 150 million years ago. Probably unable to sustain flapping flight, </a:t>
            </a:r>
            <a:r>
              <a:rPr lang="en-US" sz="1000" i="1" dirty="0">
                <a:latin typeface="Arial" charset="0"/>
              </a:rPr>
              <a:t>Archaeopteryx</a:t>
            </a:r>
            <a:r>
              <a:rPr lang="en-US" sz="1000" dirty="0">
                <a:latin typeface="Arial" charset="0"/>
              </a:rPr>
              <a:t> may have used its feathered wings to enable a gliding attack on its prey, and/or to enhance its running speed by developing flapping thrust (1). With evolutionary time, wing area and wingspan increased to the point of going airborne from a running start.</a:t>
            </a:r>
          </a:p>
          <a:p>
            <a:pPr algn="just" eaLnBrk="1" hangingPunct="1"/>
            <a:endParaRPr lang="en-US" sz="500" dirty="0">
              <a:latin typeface="Arial" charset="0"/>
            </a:endParaRPr>
          </a:p>
          <a:p>
            <a:pPr algn="just" eaLnBrk="1" hangingPunct="1"/>
            <a:r>
              <a:rPr lang="en-US" sz="1000" dirty="0">
                <a:latin typeface="Arial" charset="0"/>
              </a:rPr>
              <a:t>Evolving to flight along an entirely different path, one without feathers, was the </a:t>
            </a:r>
            <a:r>
              <a:rPr lang="en-US" sz="1000" i="1" dirty="0">
                <a:latin typeface="Arial" charset="0"/>
              </a:rPr>
              <a:t>Pteranodon</a:t>
            </a:r>
            <a:r>
              <a:rPr lang="en-US" sz="1000" dirty="0">
                <a:latin typeface="Arial" charset="0"/>
              </a:rPr>
              <a:t> flying “reptile” with up to 9-m wingspan. Among many of its fascinating features is the evolution of its little finger to become the main spar of its wing. With fossils often found far out at sea, and with chest muscles likely too small to sustain flapping, </a:t>
            </a:r>
            <a:r>
              <a:rPr lang="en-US" sz="1000" i="1" dirty="0">
                <a:latin typeface="Arial" charset="0"/>
              </a:rPr>
              <a:t>Pteranodon</a:t>
            </a:r>
            <a:r>
              <a:rPr lang="en-US" sz="1000" dirty="0">
                <a:latin typeface="Arial" charset="0"/>
              </a:rPr>
              <a:t> may have originated dynamic soaring, </a:t>
            </a:r>
          </a:p>
          <a:p>
            <a:pPr algn="just" eaLnBrk="1" hangingPunct="1"/>
            <a:endParaRPr lang="en-US" sz="600" dirty="0">
              <a:latin typeface="Arial" charset="0"/>
            </a:endParaRPr>
          </a:p>
          <a:p>
            <a:pPr algn="just" eaLnBrk="1" hangingPunct="1"/>
            <a:r>
              <a:rPr lang="en-US" sz="1000" dirty="0">
                <a:latin typeface="Arial" charset="0"/>
              </a:rPr>
              <a:t>By 100 million years ago, birds looked much as they do today (2). An early albatross of 6-m wingspan, named </a:t>
            </a:r>
            <a:r>
              <a:rPr lang="en-US" sz="1000" i="1" dirty="0">
                <a:latin typeface="Arial" charset="0"/>
              </a:rPr>
              <a:t>Osteodontornis,</a:t>
            </a:r>
            <a:r>
              <a:rPr lang="en-US" sz="1000" dirty="0">
                <a:latin typeface="Arial" charset="0"/>
              </a:rPr>
              <a:t> lived between 55 and 5 million years ago. Even before the arrival of </a:t>
            </a:r>
            <a:r>
              <a:rPr lang="en-US" sz="1000" i="1" dirty="0">
                <a:latin typeface="Arial" charset="0"/>
              </a:rPr>
              <a:t>Osteodontornis</a:t>
            </a:r>
            <a:r>
              <a:rPr lang="en-US" sz="1000" dirty="0">
                <a:latin typeface="Arial" charset="0"/>
              </a:rPr>
              <a:t>, modern birds shared ocean skies with </a:t>
            </a:r>
            <a:r>
              <a:rPr lang="en-US" sz="1000" i="1" dirty="0">
                <a:latin typeface="Arial" charset="0"/>
              </a:rPr>
              <a:t>Pteranodon </a:t>
            </a:r>
            <a:r>
              <a:rPr lang="en-US" sz="1000" dirty="0">
                <a:latin typeface="Arial" charset="0"/>
              </a:rPr>
              <a:t>(4).</a:t>
            </a:r>
          </a:p>
          <a:p>
            <a:pPr algn="just" eaLnBrk="1" hangingPunct="1"/>
            <a:r>
              <a:rPr lang="en-US" sz="500" dirty="0">
                <a:latin typeface="Arial" charset="0"/>
              </a:rPr>
              <a:t> </a:t>
            </a:r>
          </a:p>
          <a:p>
            <a:pPr algn="just" eaLnBrk="1" hangingPunct="1"/>
            <a:r>
              <a:rPr lang="en-US" sz="1000" dirty="0">
                <a:latin typeface="Arial" charset="0"/>
              </a:rPr>
              <a:t>Today, 13 species of albatross grace our blue planet and carry forth the ancient skill of dynamic soaring. The Wandering albatross, the main subject of our study herein, has a 3.5-m wingspan, the largest of any bird living today.   </a:t>
            </a:r>
          </a:p>
          <a:p>
            <a:pPr algn="just" eaLnBrk="1" hangingPunct="1"/>
            <a:endParaRPr lang="en-US" sz="600" dirty="0">
              <a:latin typeface="Arial" charset="0"/>
            </a:endParaRPr>
          </a:p>
          <a:p>
            <a:pPr algn="just" eaLnBrk="1" hangingPunct="1"/>
            <a:r>
              <a:rPr lang="en-US" sz="800" dirty="0">
                <a:latin typeface="Arial" charset="0"/>
              </a:rPr>
              <a:t> (1) Phillip Burgers &amp; Luis Chiappe, “</a:t>
            </a:r>
            <a:r>
              <a:rPr lang="en-US" sz="800" i="1" dirty="0">
                <a:latin typeface="Arial" charset="0"/>
              </a:rPr>
              <a:t>The Wing of Archaeopteryx as a Primary Thrust Generator</a:t>
            </a:r>
            <a:r>
              <a:rPr lang="en-US" sz="800" dirty="0">
                <a:latin typeface="Arial" charset="0"/>
              </a:rPr>
              <a:t>,” </a:t>
            </a:r>
          </a:p>
          <a:p>
            <a:pPr algn="just" eaLnBrk="1" hangingPunct="1"/>
            <a:r>
              <a:rPr lang="en-US" sz="800" dirty="0">
                <a:latin typeface="Arial" charset="0"/>
              </a:rPr>
              <a:t>        Nature, Vol. 399, 1999, p. 60 </a:t>
            </a:r>
          </a:p>
          <a:p>
            <a:pPr algn="just" eaLnBrk="1" hangingPunct="1"/>
            <a:r>
              <a:rPr lang="en-US" sz="800" dirty="0">
                <a:latin typeface="Arial" charset="0"/>
              </a:rPr>
              <a:t> (2) Joel Carl Welty, “</a:t>
            </a:r>
            <a:r>
              <a:rPr lang="en-US" sz="800" i="1" dirty="0">
                <a:latin typeface="Arial" charset="0"/>
              </a:rPr>
              <a:t>The Life of Birds</a:t>
            </a:r>
            <a:r>
              <a:rPr lang="en-US" sz="800" dirty="0">
                <a:latin typeface="Arial" charset="0"/>
              </a:rPr>
              <a:t>,” Alfred A. Knopf, 1962, p. 483 </a:t>
            </a:r>
          </a:p>
          <a:p>
            <a:pPr algn="just" eaLnBrk="1" hangingPunct="1"/>
            <a:r>
              <a:rPr lang="en-US" sz="800" dirty="0">
                <a:latin typeface="Arial" charset="0"/>
              </a:rPr>
              <a:t> (3) Adrian Desmond, “</a:t>
            </a:r>
            <a:r>
              <a:rPr lang="en-US" sz="800" i="1" dirty="0">
                <a:latin typeface="Arial" charset="0"/>
              </a:rPr>
              <a:t>The Hot-blooded Dinosaurs</a:t>
            </a:r>
            <a:r>
              <a:rPr lang="en-US" sz="800" dirty="0">
                <a:latin typeface="Arial" charset="0"/>
              </a:rPr>
              <a:t>,” Dial Press, 1976, p. 170-183 </a:t>
            </a:r>
          </a:p>
          <a:p>
            <a:pPr algn="just" eaLnBrk="1" hangingPunct="1"/>
            <a:r>
              <a:rPr lang="en-US" sz="800" dirty="0">
                <a:latin typeface="Arial" charset="0"/>
              </a:rPr>
              <a:t> (4) Richard P. Hilton, “</a:t>
            </a:r>
            <a:r>
              <a:rPr lang="en-US" sz="800" i="1" dirty="0">
                <a:latin typeface="Arial" charset="0"/>
              </a:rPr>
              <a:t>Dinosaurs and Other Mesozoic Reptiles of Calif.</a:t>
            </a:r>
            <a:r>
              <a:rPr lang="en-US" sz="800" dirty="0">
                <a:latin typeface="Arial" charset="0"/>
              </a:rPr>
              <a:t>,” 2003, UCLA Press, p. 70 </a:t>
            </a:r>
          </a:p>
          <a:p>
            <a:pPr algn="just" eaLnBrk="1" hangingPunct="1"/>
            <a:r>
              <a:rPr lang="en-US" sz="800" dirty="0">
                <a:latin typeface="Arial" charset="0"/>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lstStyle/>
          <a:p>
            <a:r>
              <a:rPr lang="en-US" dirty="0">
                <a:latin typeface="+mn-lt"/>
              </a:rPr>
              <a:t>Courtesy of Kinko’s is this life-size poster of a wandering albatross, with the poster held by the author and an audience volunteer. The photo has been scaled to show a 3.5-m wingspan.</a:t>
            </a:r>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11</a:t>
            </a:fld>
            <a:endParaRPr lang="en-US" dirty="0"/>
          </a:p>
        </p:txBody>
      </p:sp>
    </p:spTree>
    <p:extLst>
      <p:ext uri="{BB962C8B-B14F-4D97-AF65-F5344CB8AC3E}">
        <p14:creationId xmlns:p14="http://schemas.microsoft.com/office/powerpoint/2010/main" val="2079652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normAutofit/>
          </a:bodyPr>
          <a:lstStyle/>
          <a:p>
            <a:pPr algn="just"/>
            <a:r>
              <a:rPr lang="en-US" dirty="0">
                <a:latin typeface="Calibri" pitchFamily="34" charset="0"/>
                <a:cs typeface="Calibri" pitchFamily="34" charset="0"/>
              </a:rPr>
              <a:t>Other seabirds join the albatross in dynamic soaring, except when the wind falls below a threshold. The giant petrel, particularly its rare “white morph,” can easily be mistaken for an albatross at a distance. The “tubenose” seabird family, including the albatross, petrels, and fulmars, de-salinate ingested sea water, excreting the salt from their tubenose.</a:t>
            </a:r>
          </a:p>
          <a:p>
            <a:pPr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normAutofit/>
          </a:bodyPr>
          <a:lstStyle/>
          <a:p>
            <a:r>
              <a:rPr lang="en-US" dirty="0">
                <a:latin typeface="+mn-lt"/>
              </a:rPr>
              <a:t>The </a:t>
            </a:r>
            <a:r>
              <a:rPr lang="en-US" i="1" dirty="0">
                <a:latin typeface="+mn-lt"/>
              </a:rPr>
              <a:t>wandering albatross </a:t>
            </a:r>
            <a:r>
              <a:rPr lang="en-US" dirty="0">
                <a:latin typeface="+mn-lt"/>
              </a:rPr>
              <a:t>can be distinguished from its </a:t>
            </a:r>
            <a:r>
              <a:rPr lang="en-US" i="1" dirty="0">
                <a:latin typeface="+mn-lt"/>
              </a:rPr>
              <a:t>royal albatross </a:t>
            </a:r>
            <a:r>
              <a:rPr lang="en-US" dirty="0">
                <a:latin typeface="+mn-lt"/>
              </a:rPr>
              <a:t>cousin by a pink patch on the side of its head. Both species otherwise look alike and can have the same wingspan.</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normAutofit/>
          </a:bodyPr>
          <a:lstStyle/>
          <a:p>
            <a:r>
              <a:rPr lang="en-US" dirty="0">
                <a:latin typeface="+mn-lt"/>
              </a:rPr>
              <a:t>This is a </a:t>
            </a:r>
            <a:r>
              <a:rPr lang="en-US" i="1" dirty="0">
                <a:latin typeface="+mn-lt"/>
              </a:rPr>
              <a:t>royal albatross</a:t>
            </a:r>
            <a:r>
              <a:rPr lang="en-US" dirty="0">
                <a:latin typeface="+mn-lt"/>
              </a:rPr>
              <a:t>, photographed in the Drake Passage. Most of our in-flight bird photos herein were captured with a Canon EOS single-lens-reflex camera and 400 DO super-telephoto lens with a drop-in polarizing filter.</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B4483F41-E5DE-45AF-8731-E7DA6538AF21}" type="slidenum">
              <a:rPr lang="en-US" smtClean="0"/>
              <a:pPr/>
              <a:t>15</a:t>
            </a:fld>
            <a:endParaRPr lang="en-US"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1182689" y="4416099"/>
            <a:ext cx="4646612" cy="4182457"/>
          </a:xfrm>
          <a:noFill/>
          <a:ln/>
        </p:spPr>
        <p:txBody>
          <a:bodyPr/>
          <a:lstStyle/>
          <a:p>
            <a:pPr algn="just" eaLnBrk="1" hangingPunct="1"/>
            <a:r>
              <a:rPr lang="en-US" sz="900" dirty="0">
                <a:latin typeface="Arial" charset="0"/>
              </a:rPr>
              <a:t>Here’s an interesting view, looking “up” at our spaceship Earth. The thin line around the globe, here a graphical artifact, closely represents the combined thickness of our ocean and atmosphere. Thus the so-called “biosphere” is really more of a thin and fragile shell or veil; thus the urgency of protecting it.</a:t>
            </a:r>
          </a:p>
          <a:p>
            <a:pPr algn="just" eaLnBrk="1" hangingPunct="1"/>
            <a:endParaRPr lang="en-US" sz="400" dirty="0">
              <a:latin typeface="Arial" charset="0"/>
            </a:endParaRPr>
          </a:p>
          <a:p>
            <a:pPr algn="just" eaLnBrk="1" hangingPunct="1"/>
            <a:r>
              <a:rPr lang="en-US" sz="900" dirty="0">
                <a:latin typeface="Arial" charset="0"/>
              </a:rPr>
              <a:t>Throughout the year, the Antarctic Circumpolar Current, or ACC, sweeps around the continent, accompanied by a consistent howling and freezing wind, and on occasion hosting the largest waves on the planet. The northern and southern fronts of the ACC are marked by sharp changes in water temperature, salinity, and concentrations of phytoplankton and zooplankton. </a:t>
            </a:r>
          </a:p>
          <a:p>
            <a:pPr algn="just" eaLnBrk="1" hangingPunct="1"/>
            <a:endParaRPr lang="en-US" sz="500" dirty="0">
              <a:latin typeface="Arial" charset="0"/>
            </a:endParaRPr>
          </a:p>
          <a:p>
            <a:pPr algn="just" eaLnBrk="1" hangingPunct="1"/>
            <a:r>
              <a:rPr lang="en-US" sz="900" dirty="0">
                <a:latin typeface="Arial" charset="0"/>
              </a:rPr>
              <a:t>Roughly speaking, the wandering albatross rides the wind above the ACC, although it wanders considerably farther north or south. The albatross uses its dynamic soaring technique to travel perhaps 1500 km/day, and according to David Attenborough, often does so half asleep on the wing. That would include effortless terrain following over a heaving sea, and as we shall show later, pulling a 3-g turn every 10-seconds. </a:t>
            </a:r>
          </a:p>
          <a:p>
            <a:pPr algn="just" eaLnBrk="1" hangingPunct="1"/>
            <a:endParaRPr lang="en-US" sz="400" dirty="0">
              <a:latin typeface="Arial" charset="0"/>
            </a:endParaRPr>
          </a:p>
          <a:p>
            <a:pPr algn="just" eaLnBrk="1" hangingPunct="1"/>
            <a:r>
              <a:rPr lang="en-US" sz="900" dirty="0">
                <a:latin typeface="Arial" charset="0"/>
              </a:rPr>
              <a:t>As an adult, every other year the albatross navigates with pinpoint accuracy to the island where it was hatched and, with good fortune, meets or greets its life-long mate to raise a single chick. Initially, the chick has full-time supervision by one parent, but then for just over a year, the chick is left alone and fed every 5 days as each parent returns separately from a 10-day excursion. Then the chick is totally abandoned, and driven by hunger, it lifts off and quickly learns or instinctively implements dynamic soaring. On their maiden flight, many albatross fledglings have been seen to disappear over the horizon to begin their first decade totally at sea. </a:t>
            </a:r>
          </a:p>
          <a:p>
            <a:pPr algn="just" eaLnBrk="1" hangingPunct="1"/>
            <a:endParaRPr lang="en-US" sz="500" dirty="0">
              <a:latin typeface="Arial" charset="0"/>
            </a:endParaRPr>
          </a:p>
          <a:p>
            <a:pPr algn="just" eaLnBrk="1" hangingPunct="1"/>
            <a:r>
              <a:rPr lang="en-US" sz="900" dirty="0">
                <a:latin typeface="Arial" charset="0"/>
              </a:rPr>
              <a:t>Try locating New Zealand and South Georgia in the satellite photo above.</a:t>
            </a:r>
          </a:p>
          <a:p>
            <a:pPr algn="just" eaLnBrk="1" hangingPunct="1"/>
            <a:endParaRPr lang="en-US" sz="900" dirty="0">
              <a:latin typeface="Arial" charset="0"/>
            </a:endParaRPr>
          </a:p>
          <a:p>
            <a:pPr algn="just" eaLnBrk="1" hangingPunct="1"/>
            <a:r>
              <a:rPr lang="en-US" sz="900" dirty="0">
                <a:latin typeface="Arial" charset="0"/>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16</a:t>
            </a:fld>
            <a:endParaRPr lang="en-US" dirty="0"/>
          </a:p>
        </p:txBody>
      </p:sp>
    </p:spTree>
    <p:extLst>
      <p:ext uri="{BB962C8B-B14F-4D97-AF65-F5344CB8AC3E}">
        <p14:creationId xmlns:p14="http://schemas.microsoft.com/office/powerpoint/2010/main" val="1183246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17</a:t>
            </a:fld>
            <a:endParaRPr lang="en-US" dirty="0"/>
          </a:p>
        </p:txBody>
      </p:sp>
    </p:spTree>
    <p:extLst>
      <p:ext uri="{BB962C8B-B14F-4D97-AF65-F5344CB8AC3E}">
        <p14:creationId xmlns:p14="http://schemas.microsoft.com/office/powerpoint/2010/main" val="3175615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lstStyle/>
          <a:p>
            <a:pPr algn="just"/>
            <a:r>
              <a:rPr lang="en-US" dirty="0">
                <a:latin typeface="+mn-lt"/>
              </a:rPr>
              <a:t>This is a young elephant seal</a:t>
            </a:r>
            <a:r>
              <a:rPr lang="en-US">
                <a:latin typeface="+mn-lt"/>
              </a:rPr>
              <a:t>. The adult </a:t>
            </a:r>
            <a:r>
              <a:rPr lang="en-US" dirty="0">
                <a:latin typeface="+mn-lt"/>
              </a:rPr>
              <a:t>male can grow to five tons</a:t>
            </a:r>
            <a:r>
              <a:rPr lang="en-US">
                <a:latin typeface="+mn-lt"/>
              </a:rPr>
              <a:t>, but the female “only” to one </a:t>
            </a:r>
            <a:r>
              <a:rPr lang="en-US" dirty="0">
                <a:latin typeface="+mn-lt"/>
              </a:rPr>
              <a:t>ton. Scientists studying and publishing on such seals have adopted a two-word descriptor (not mentioned here</a:t>
            </a:r>
            <a:r>
              <a:rPr lang="en-US">
                <a:latin typeface="+mn-lt"/>
              </a:rPr>
              <a:t>) for a young male </a:t>
            </a:r>
            <a:r>
              <a:rPr lang="en-US" dirty="0">
                <a:latin typeface="+mn-lt"/>
              </a:rPr>
              <a:t>sneaking up </a:t>
            </a:r>
            <a:r>
              <a:rPr lang="en-US">
                <a:latin typeface="+mn-lt"/>
              </a:rPr>
              <a:t>on a female </a:t>
            </a:r>
            <a:r>
              <a:rPr lang="en-US" dirty="0">
                <a:latin typeface="+mn-lt"/>
              </a:rPr>
              <a:t>as the dominant male is distracted.</a:t>
            </a:r>
          </a:p>
          <a:p>
            <a:pPr algn="just"/>
            <a:endParaRPr lang="en-US" dirty="0">
              <a:latin typeface="+mn-lt"/>
            </a:endParaRPr>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18</a:t>
            </a:fld>
            <a:endParaRPr lang="en-US" dirty="0"/>
          </a:p>
        </p:txBody>
      </p:sp>
    </p:spTree>
    <p:extLst>
      <p:ext uri="{BB962C8B-B14F-4D97-AF65-F5344CB8AC3E}">
        <p14:creationId xmlns:p14="http://schemas.microsoft.com/office/powerpoint/2010/main" val="97482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19</a:t>
            </a:fld>
            <a:endParaRPr lang="en-US" dirty="0"/>
          </a:p>
        </p:txBody>
      </p:sp>
    </p:spTree>
    <p:extLst>
      <p:ext uri="{BB962C8B-B14F-4D97-AF65-F5344CB8AC3E}">
        <p14:creationId xmlns:p14="http://schemas.microsoft.com/office/powerpoint/2010/main" val="308355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A86AF746-55A4-4905-A60C-73710603FEB8}" type="slidenum">
              <a:rPr lang="en-US" smtClean="0"/>
              <a:pPr/>
              <a:t>2</a:t>
            </a:fld>
            <a:endParaRPr lang="en-US"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1182689" y="4416099"/>
            <a:ext cx="4646612" cy="4182457"/>
          </a:xfrm>
          <a:noFill/>
          <a:ln/>
        </p:spPr>
        <p:txBody>
          <a:bodyPr/>
          <a:lstStyle/>
          <a:p>
            <a:pPr algn="just" eaLnBrk="1" hangingPunct="1"/>
            <a:endParaRPr lang="en-US" sz="1000" dirty="0">
              <a:latin typeface="Arial" charset="0"/>
            </a:endParaRPr>
          </a:p>
          <a:p>
            <a:pPr algn="just" eaLnBrk="1" hangingPunct="1"/>
            <a:r>
              <a:rPr lang="en-US" sz="1000" dirty="0">
                <a:latin typeface="Arial" charset="0"/>
              </a:rPr>
              <a:t>In “</a:t>
            </a:r>
            <a:r>
              <a:rPr lang="en-US" sz="1000" i="1" dirty="0">
                <a:latin typeface="Arial" charset="0"/>
              </a:rPr>
              <a:t>The Rhyme of the Ancient Mariner</a:t>
            </a:r>
            <a:r>
              <a:rPr lang="en-US" sz="1000" dirty="0">
                <a:latin typeface="Arial" charset="0"/>
              </a:rPr>
              <a:t>,” the sailor shot the albatross with his crossbow, believing the bird was responsible for the ice-cold storm. This was unfortunate for both because, as the story goes, the albatross was “the bird that made the wind to blow.” Consequently, the ship drifted into the doldrums, and the crew perished from thirst.</a:t>
            </a:r>
          </a:p>
          <a:p>
            <a:pPr algn="just" eaLnBrk="1" hangingPunct="1"/>
            <a:endParaRPr lang="en-US" sz="1000" dirty="0">
              <a:latin typeface="Arial" charset="0"/>
            </a:endParaRPr>
          </a:p>
          <a:p>
            <a:pPr algn="just" eaLnBrk="1" hangingPunct="1"/>
            <a:r>
              <a:rPr lang="en-US" sz="1000" dirty="0">
                <a:latin typeface="Arial" charset="0"/>
              </a:rPr>
              <a:t>Today we are still shooting the albatross, in a manner of speaking, but our crossbows take the form of long-line fishing fleets, predators introduced to the remote islands where the albatross breeds, and more recently, floating plastic at sea. Although the albatross has graced our blue planet for 50 million years, we so-called “modern” humans appeared only recently, about 0.1-million years ago. Yet within just the last 0.0001-million years, many albatross species have lost half of their population on account of us.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20</a:t>
            </a:fld>
            <a:endParaRPr lang="en-US" dirty="0"/>
          </a:p>
        </p:txBody>
      </p:sp>
    </p:spTree>
    <p:extLst>
      <p:ext uri="{BB962C8B-B14F-4D97-AF65-F5344CB8AC3E}">
        <p14:creationId xmlns:p14="http://schemas.microsoft.com/office/powerpoint/2010/main" val="2086675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A7EFD74-AC40-4330-A393-26778C11FBDF}" type="slidenum">
              <a:rPr lang="en-US" smtClean="0"/>
              <a:pPr/>
              <a:t>21</a:t>
            </a:fld>
            <a:endParaRPr lang="en-US"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sz="1000" dirty="0">
                <a:latin typeface="Arial" charset="0"/>
              </a:rPr>
              <a:t>Meet “Algebratross,” modeled with equations from beak to tail, and from wingtip to wingtip. Algebratross weighs 11 kg. Its 3.5-m wing has an aspect ratio of 16.</a:t>
            </a:r>
          </a:p>
          <a:p>
            <a:pPr eaLnBrk="1" hangingPunct="1"/>
            <a:endParaRPr lang="en-US" sz="1000" dirty="0">
              <a:latin typeface="Arial" charset="0"/>
            </a:endParaRPr>
          </a:p>
          <a:p>
            <a:pPr eaLnBrk="1" hangingPunct="1"/>
            <a:r>
              <a:rPr lang="en-US" sz="1000" dirty="0">
                <a:latin typeface="Arial" charset="0"/>
              </a:rPr>
              <a:t>As we shall see, high aspect ratio is essential to reduce drag during high-g turns associated with dynamic soaring.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lstStyle/>
          <a:p>
            <a:pPr algn="just"/>
            <a:r>
              <a:rPr lang="en-US" dirty="0">
                <a:latin typeface="+mn-lt"/>
              </a:rPr>
              <a:t>This wandering albatross appeared from the horizon and put on a lengthy display of graceful maneuvers between our ship and a mile-line iceberg. As the author shouting with excitement rushed between decks for various “shooting” positions </a:t>
            </a:r>
            <a:r>
              <a:rPr lang="en-US">
                <a:latin typeface="+mn-lt"/>
              </a:rPr>
              <a:t>with a </a:t>
            </a:r>
            <a:r>
              <a:rPr lang="en-US" dirty="0">
                <a:latin typeface="+mn-lt"/>
              </a:rPr>
              <a:t>long-lens camera, his wife claimed to her friends on deck “</a:t>
            </a:r>
            <a:r>
              <a:rPr lang="en-US">
                <a:latin typeface="+mn-lt"/>
              </a:rPr>
              <a:t>I do not know this </a:t>
            </a:r>
            <a:r>
              <a:rPr lang="en-US" dirty="0">
                <a:latin typeface="+mn-lt"/>
              </a:rPr>
              <a:t>man.”</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22</a:t>
            </a:fld>
            <a:endParaRPr lang="en-US" dirty="0"/>
          </a:p>
        </p:txBody>
      </p:sp>
    </p:spTree>
    <p:extLst>
      <p:ext uri="{BB962C8B-B14F-4D97-AF65-F5344CB8AC3E}">
        <p14:creationId xmlns:p14="http://schemas.microsoft.com/office/powerpoint/2010/main" val="149797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C22E3FB-5DDC-430E-9BB8-8A7B26F93EEB}" type="slidenum">
              <a:rPr lang="en-US" smtClean="0"/>
              <a:pPr/>
              <a:t>23</a:t>
            </a:fld>
            <a:endParaRPr 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1182689" y="4416099"/>
            <a:ext cx="4646612" cy="4182457"/>
          </a:xfrm>
          <a:noFill/>
          <a:ln/>
        </p:spPr>
        <p:txBody>
          <a:bodyPr/>
          <a:lstStyle/>
          <a:p>
            <a:pPr algn="just" eaLnBrk="1" hangingPunct="1"/>
            <a:r>
              <a:rPr lang="en-US" sz="1000" dirty="0">
                <a:latin typeface="Arial" charset="0"/>
              </a:rPr>
              <a:t>Imagine we are driving our car at 90 km/hr with the moonroof open. Just beneath the moonroof we hold a model airplane. The model at this condition is traveling with 90 km/hr </a:t>
            </a:r>
            <a:r>
              <a:rPr lang="en-US" sz="1000" i="1" dirty="0">
                <a:latin typeface="Arial" charset="0"/>
              </a:rPr>
              <a:t>groundspeed</a:t>
            </a:r>
            <a:r>
              <a:rPr lang="en-US" sz="1000" dirty="0">
                <a:latin typeface="Arial" charset="0"/>
              </a:rPr>
              <a:t>, but it has no kinetic energy relative to the air in the car. Letting go of the model it falls to the floor. If, however, we raise the model just above the moonroof, it suddenly gains 90 km/hr of </a:t>
            </a:r>
            <a:r>
              <a:rPr lang="en-US" sz="1000" i="1" dirty="0">
                <a:latin typeface="Arial" charset="0"/>
              </a:rPr>
              <a:t>airspeed</a:t>
            </a:r>
            <a:r>
              <a:rPr lang="en-US" sz="1000" dirty="0">
                <a:latin typeface="Arial" charset="0"/>
              </a:rPr>
              <a:t> and  corresponding kinetic energy. Once released, the model converts much of its newfound kinetic energy into potential energy by climbing high in the sky. </a:t>
            </a:r>
          </a:p>
          <a:p>
            <a:pPr algn="just" eaLnBrk="1" hangingPunct="1"/>
            <a:endParaRPr lang="en-US" sz="1000" dirty="0">
              <a:latin typeface="Arial" charset="0"/>
            </a:endParaRPr>
          </a:p>
          <a:p>
            <a:pPr algn="just" eaLnBrk="1" hangingPunct="1"/>
            <a:r>
              <a:rPr lang="en-US" sz="1000" dirty="0">
                <a:latin typeface="Arial" charset="0"/>
              </a:rPr>
              <a:t>In this example, we have employed a two-step wind “profile.” In practice, the wind profile can be thought of as a series of many small steps, and ultimately as a smooth curve of windspeed versus altitude</a:t>
            </a:r>
            <a:r>
              <a:rPr lang="en-US" sz="1000">
                <a:latin typeface="Arial" charset="0"/>
              </a:rPr>
              <a:t>. Near the water, such </a:t>
            </a:r>
            <a:r>
              <a:rPr lang="en-US" sz="1000" dirty="0">
                <a:latin typeface="Arial" charset="0"/>
              </a:rPr>
              <a:t>a profile </a:t>
            </a:r>
            <a:r>
              <a:rPr lang="en-US" sz="1000">
                <a:latin typeface="Arial" charset="0"/>
              </a:rPr>
              <a:t>has a steep </a:t>
            </a:r>
            <a:r>
              <a:rPr lang="en-US" sz="1000" i="1" dirty="0">
                <a:latin typeface="Arial" charset="0"/>
              </a:rPr>
              <a:t>gradient</a:t>
            </a:r>
            <a:r>
              <a:rPr lang="en-US" sz="1000" dirty="0">
                <a:latin typeface="Arial" charset="0"/>
              </a:rPr>
              <a:t> of windspeed, and that gradient is key to dynamic soaring.</a:t>
            </a:r>
          </a:p>
          <a:p>
            <a:pPr algn="just" eaLnBrk="1" hangingPunct="1"/>
            <a:endParaRPr lang="en-US" sz="1000" dirty="0">
              <a:latin typeface="Arial" charset="0"/>
            </a:endParaRPr>
          </a:p>
          <a:p>
            <a:pPr algn="just" eaLnBrk="1" hangingPunct="1"/>
            <a:r>
              <a:rPr lang="en-US" sz="1000" dirty="0">
                <a:latin typeface="Arial" charset="0"/>
              </a:rPr>
              <a:t>So to summarize the essence of dynamic soaring, we first note that flight kinetic energy is based on airspeed, not groundspeed, and second that climbing against a wind “profile” adds kinetic energy. This leads us to then ask what conditions might enable sustained soaring, where the energy lost to drag is offset by that gained </a:t>
            </a:r>
            <a:r>
              <a:rPr lang="en-US" sz="1000">
                <a:latin typeface="Arial" charset="0"/>
              </a:rPr>
              <a:t>with smart vertical </a:t>
            </a:r>
            <a:r>
              <a:rPr lang="en-US" sz="1000" dirty="0">
                <a:latin typeface="Arial" charset="0"/>
              </a:rPr>
              <a:t>motion in the wind gradient. </a:t>
            </a:r>
          </a:p>
          <a:p>
            <a:pPr algn="just" eaLnBrk="1" hangingPunct="1"/>
            <a:endParaRPr lang="en-US" sz="1000" dirty="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22FA60BD-3D7C-43D9-9713-7468E0CDDAEF}" type="slidenum">
              <a:rPr lang="en-US" smtClean="0"/>
              <a:pPr/>
              <a:t>24</a:t>
            </a:fld>
            <a:endParaRPr lang="en-US" dirty="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xfrm>
            <a:off x="1073920" y="4279296"/>
            <a:ext cx="4862559" cy="4353076"/>
          </a:xfrm>
          <a:solidFill>
            <a:srgbClr val="FFFFFF"/>
          </a:solidFill>
          <a:ln>
            <a:noFill/>
          </a:ln>
        </p:spPr>
        <p:txBody>
          <a:bodyPr/>
          <a:lstStyle/>
          <a:p>
            <a:pPr algn="just" eaLnBrk="1" hangingPunct="1">
              <a:lnSpc>
                <a:spcPts val="1154"/>
              </a:lnSpc>
            </a:pPr>
            <a:r>
              <a:rPr lang="en-US" dirty="0">
                <a:latin typeface="Calibri" pitchFamily="34" charset="0"/>
                <a:cs typeface="Calibri" pitchFamily="34" charset="0"/>
              </a:rPr>
              <a:t>The previous example represented a single-step wind profile. Here, we progress to a multi-step wind profile, where the albatross gains energy immediately upon upwind ascent into each faster wind layer, then losing a portion of its energy to drag within that layer. Upon reaching the top of the climb, the energy gain with dynamic soaring can offset the energy lost to drag, given the high aerodynamic efficiency endowed by evolution to the albatross. But the albatross must next turn and descend downwind. Will it now gain or lose energy?</a:t>
            </a:r>
          </a:p>
          <a:p>
            <a:pPr algn="just" eaLnBrk="1" hangingPunct="1">
              <a:lnSpc>
                <a:spcPts val="961"/>
              </a:lnSpc>
              <a:spcBef>
                <a:spcPts val="0"/>
              </a:spcBef>
            </a:pPr>
            <a:r>
              <a:rPr lang="en-US" sz="900" dirty="0">
                <a:latin typeface="Calibri" pitchFamily="34" charset="0"/>
                <a:cs typeface="Calibri" pitchFamily="34" charset="0"/>
              </a:rPr>
              <a:t> </a:t>
            </a:r>
          </a:p>
          <a:p>
            <a:pPr algn="just" eaLnBrk="1" hangingPunct="1">
              <a:lnSpc>
                <a:spcPts val="1154"/>
              </a:lnSpc>
            </a:pPr>
            <a:r>
              <a:rPr lang="en-US" dirty="0">
                <a:latin typeface="Calibri" pitchFamily="34" charset="0"/>
                <a:cs typeface="Calibri" pitchFamily="34" charset="0"/>
              </a:rPr>
              <a:t>As it turns out, downwind descent provides gains in both airspeed and kinetic energy because the albatross encounters a </a:t>
            </a:r>
            <a:r>
              <a:rPr lang="en-US" i="1" dirty="0">
                <a:latin typeface="Calibri" pitchFamily="34" charset="0"/>
                <a:cs typeface="Calibri" pitchFamily="34" charset="0"/>
              </a:rPr>
              <a:t>decreasing tailwind  </a:t>
            </a:r>
            <a:r>
              <a:rPr lang="en-US" dirty="0">
                <a:latin typeface="Calibri" pitchFamily="34" charset="0"/>
                <a:cs typeface="Calibri" pitchFamily="34" charset="0"/>
              </a:rPr>
              <a:t>upon descent into each lower and slower wind layer. Thus, in each new layer, it finds itself suddenly flying faster than the local airmass.</a:t>
            </a:r>
          </a:p>
          <a:p>
            <a:pPr algn="just" eaLnBrk="1" hangingPunct="1">
              <a:lnSpc>
                <a:spcPts val="961"/>
              </a:lnSpc>
              <a:spcBef>
                <a:spcPts val="0"/>
              </a:spcBef>
            </a:pPr>
            <a:r>
              <a:rPr lang="en-US" sz="800" dirty="0">
                <a:latin typeface="Calibri" pitchFamily="34" charset="0"/>
                <a:cs typeface="Calibri" pitchFamily="34" charset="0"/>
              </a:rPr>
              <a:t> </a:t>
            </a:r>
          </a:p>
          <a:p>
            <a:pPr algn="just" eaLnBrk="1" hangingPunct="1">
              <a:lnSpc>
                <a:spcPts val="1154"/>
              </a:lnSpc>
            </a:pPr>
            <a:r>
              <a:rPr lang="en-US" dirty="0">
                <a:latin typeface="Calibri" pitchFamily="34" charset="0"/>
                <a:cs typeface="Calibri" pitchFamily="34" charset="0"/>
              </a:rPr>
              <a:t>Finally, at the bottom of its cyclic trajectory, the albatross flies briefly across then wind, thus losing energy to drag, but then it quickly turns and climbs back into the wind. The </a:t>
            </a:r>
            <a:r>
              <a:rPr lang="en-US" i="1" dirty="0">
                <a:latin typeface="Calibri" pitchFamily="34" charset="0"/>
                <a:cs typeface="Calibri" pitchFamily="34" charset="0"/>
              </a:rPr>
              <a:t>high aspect-ratio wing </a:t>
            </a:r>
            <a:r>
              <a:rPr lang="en-US" dirty="0">
                <a:latin typeface="Calibri" pitchFamily="34" charset="0"/>
                <a:cs typeface="Calibri" pitchFamily="34" charset="0"/>
              </a:rPr>
              <a:t>of the albatross enables a balanced energy budget overall for each maneuvering cycle.</a:t>
            </a:r>
          </a:p>
          <a:p>
            <a:pPr algn="just" defTabSz="879104" eaLnBrk="1" hangingPunct="1">
              <a:lnSpc>
                <a:spcPts val="961"/>
              </a:lnSpc>
              <a:spcBef>
                <a:spcPts val="0"/>
              </a:spcBef>
              <a:defRPr/>
            </a:pPr>
            <a:r>
              <a:rPr lang="en-US" sz="500" dirty="0">
                <a:solidFill>
                  <a:srgbClr val="0070C0"/>
                </a:solidFill>
                <a:latin typeface="+mn-lt"/>
              </a:rPr>
              <a:t>  </a:t>
            </a:r>
          </a:p>
          <a:p>
            <a:pPr algn="just" eaLnBrk="1" hangingPunct="1">
              <a:lnSpc>
                <a:spcPts val="1154"/>
              </a:lnSpc>
            </a:pPr>
            <a:endParaRPr lang="en-US" dirty="0">
              <a:solidFill>
                <a:srgbClr val="0070C0"/>
              </a:solidFill>
              <a:latin typeface="+mn-lt"/>
              <a:cs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lstStyle/>
          <a:p>
            <a:r>
              <a:rPr lang="en-US" dirty="0">
                <a:latin typeface="+mn-lt"/>
              </a:rPr>
              <a:t>The author firmly but politely claimed the apex seat of the zodiac to take this shot of a humpback whale about 20-meters away. </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25</a:t>
            </a:fld>
            <a:endParaRPr lang="en-US" dirty="0"/>
          </a:p>
        </p:txBody>
      </p:sp>
    </p:spTree>
    <p:extLst>
      <p:ext uri="{BB962C8B-B14F-4D97-AF65-F5344CB8AC3E}">
        <p14:creationId xmlns:p14="http://schemas.microsoft.com/office/powerpoint/2010/main" val="2964285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26</a:t>
            </a:fld>
            <a:endParaRPr lang="en-US" dirty="0"/>
          </a:p>
        </p:txBody>
      </p:sp>
    </p:spTree>
    <p:extLst>
      <p:ext uri="{BB962C8B-B14F-4D97-AF65-F5344CB8AC3E}">
        <p14:creationId xmlns:p14="http://schemas.microsoft.com/office/powerpoint/2010/main" val="3043076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27</a:t>
            </a:fld>
            <a:endParaRPr lang="en-US" dirty="0"/>
          </a:p>
        </p:txBody>
      </p:sp>
    </p:spTree>
    <p:extLst>
      <p:ext uri="{BB962C8B-B14F-4D97-AF65-F5344CB8AC3E}">
        <p14:creationId xmlns:p14="http://schemas.microsoft.com/office/powerpoint/2010/main" val="4169319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28</a:t>
            </a:fld>
            <a:endParaRPr lang="en-US" dirty="0"/>
          </a:p>
        </p:txBody>
      </p:sp>
    </p:spTree>
    <p:extLst>
      <p:ext uri="{BB962C8B-B14F-4D97-AF65-F5344CB8AC3E}">
        <p14:creationId xmlns:p14="http://schemas.microsoft.com/office/powerpoint/2010/main" val="2775567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lstStyle/>
          <a:p>
            <a:pPr algn="just"/>
            <a:r>
              <a:rPr lang="en-US" dirty="0">
                <a:latin typeface="+mn-lt"/>
              </a:rPr>
              <a:t>Many seafaring animals below a certain size have evolved for long-distance travel a combined shape and cyclic motion which minimizes the time integral of the power expended to accelerate under water, with attendant hydrodynamic drag, and then to decelerate in the air, with attendant and much-reduced aerodynamic drag. </a:t>
            </a:r>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29</a:t>
            </a:fld>
            <a:endParaRPr lang="en-US" dirty="0"/>
          </a:p>
        </p:txBody>
      </p:sp>
    </p:spTree>
    <p:extLst>
      <p:ext uri="{BB962C8B-B14F-4D97-AF65-F5344CB8AC3E}">
        <p14:creationId xmlns:p14="http://schemas.microsoft.com/office/powerpoint/2010/main" val="273479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lstStyle/>
          <a:p>
            <a:pPr algn="just">
              <a:spcBef>
                <a:spcPts val="0"/>
              </a:spcBef>
            </a:pPr>
            <a:r>
              <a:rPr lang="en-US" dirty="0">
                <a:latin typeface="+mn-lt"/>
              </a:rPr>
              <a:t>A great way to experience the albatross in action, together with other fascinating wildlife and breath-taking scenery, is to travel to Antarctica with an extension to South Georgia. Such a three-week trip is best taken in northern-hemisphere wintertime on a small ship accommodating 100-200 passengers. Anything smaller can make for one or two difficult </a:t>
            </a:r>
            <a:r>
              <a:rPr lang="en-US" i="1" dirty="0">
                <a:latin typeface="+mn-lt"/>
              </a:rPr>
              <a:t>Drake Passages</a:t>
            </a:r>
            <a:r>
              <a:rPr lang="en-US" dirty="0">
                <a:latin typeface="+mn-lt"/>
              </a:rPr>
              <a:t>; anything larger cannot anchor close enough to safely dispatch zodiacs enabling land exploration on foot. Travelers will likely board in Ushuaia, Argentina. Visit expeditions.com for a representative example of trip cost and details. Our presentation herein somewhat randomly inserts the author’s personal photos to help describe the world of the albatross.</a:t>
            </a:r>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3</a:t>
            </a:fld>
            <a:endParaRPr lang="en-US" dirty="0"/>
          </a:p>
        </p:txBody>
      </p:sp>
    </p:spTree>
    <p:extLst>
      <p:ext uri="{BB962C8B-B14F-4D97-AF65-F5344CB8AC3E}">
        <p14:creationId xmlns:p14="http://schemas.microsoft.com/office/powerpoint/2010/main" val="3498159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lstStyle/>
          <a:p>
            <a:r>
              <a:rPr lang="en-US" dirty="0">
                <a:latin typeface="+mn-lt"/>
              </a:rPr>
              <a:t>These penguins begin their near-vertical trajectory deep under water and often or usually end the trajectory landing upright on their feet. Such acrobatics require adjusting speed to attain the ice cliff height.</a:t>
            </a:r>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30</a:t>
            </a:fld>
            <a:endParaRPr lang="en-US" dirty="0"/>
          </a:p>
        </p:txBody>
      </p:sp>
    </p:spTree>
    <p:extLst>
      <p:ext uri="{BB962C8B-B14F-4D97-AF65-F5344CB8AC3E}">
        <p14:creationId xmlns:p14="http://schemas.microsoft.com/office/powerpoint/2010/main" val="3875624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AC866-2211-4FC7-94CF-CE44C7D761B2}" type="slidenum">
              <a:rPr lang="en-US"/>
              <a:pPr/>
              <a:t>31</a:t>
            </a:fld>
            <a:endParaRPr lang="en-US" dirty="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1182689" y="4416099"/>
            <a:ext cx="4646612" cy="4182457"/>
          </a:xfrm>
        </p:spPr>
        <p:txBody>
          <a:bodyPr/>
          <a:lstStyle/>
          <a:p>
            <a:pPr algn="just"/>
            <a:r>
              <a:rPr lang="en-US" sz="1000">
                <a:latin typeface="Arial" charset="0"/>
              </a:rPr>
              <a:t>“Turning” now from penguins to the albatross, this sketch shows a </a:t>
            </a:r>
            <a:r>
              <a:rPr lang="en-US" sz="1000" dirty="0">
                <a:latin typeface="Arial" charset="0"/>
              </a:rPr>
              <a:t>wind profile (not to </a:t>
            </a:r>
            <a:r>
              <a:rPr lang="en-US" sz="1000">
                <a:latin typeface="Arial" charset="0"/>
              </a:rPr>
              <a:t>scale) and the </a:t>
            </a:r>
            <a:r>
              <a:rPr lang="en-US" sz="1000" dirty="0">
                <a:latin typeface="Arial" charset="0"/>
              </a:rPr>
              <a:t>three maneuver angles of </a:t>
            </a:r>
            <a:r>
              <a:rPr lang="en-US" sz="1000">
                <a:latin typeface="Arial" charset="0"/>
              </a:rPr>
              <a:t>our dynamic soaring analysis</a:t>
            </a:r>
            <a:r>
              <a:rPr lang="en-US" sz="1000" dirty="0">
                <a:latin typeface="Arial" charset="0"/>
              </a:rPr>
              <a:t>. One or </a:t>
            </a:r>
            <a:r>
              <a:rPr lang="en-US" sz="1000">
                <a:latin typeface="Arial" charset="0"/>
              </a:rPr>
              <a:t>more angles can </a:t>
            </a:r>
            <a:r>
              <a:rPr lang="en-US" sz="1000" dirty="0">
                <a:latin typeface="Arial" charset="0"/>
              </a:rPr>
              <a:t>be scheduled in accordance with the </a:t>
            </a:r>
            <a:r>
              <a:rPr lang="en-US" sz="1000" i="1" dirty="0">
                <a:latin typeface="Arial" charset="0"/>
              </a:rPr>
              <a:t>dynamic soaring rule</a:t>
            </a:r>
            <a:r>
              <a:rPr lang="en-US" sz="1000" dirty="0">
                <a:latin typeface="Arial" charset="0"/>
              </a:rPr>
              <a:t>, as the other angles have their rates </a:t>
            </a:r>
            <a:r>
              <a:rPr lang="en-US" sz="1000">
                <a:latin typeface="Arial" charset="0"/>
              </a:rPr>
              <a:t>numerically integrated, in accordance with Newton’s physics, to </a:t>
            </a:r>
            <a:r>
              <a:rPr lang="en-US" sz="1000" dirty="0">
                <a:latin typeface="Arial" charset="0"/>
              </a:rPr>
              <a:t>analyze the trajectory. The schedules are then adjusted by trial and error until the intended overall direction of motion over the water is attained.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49A4418-8718-4E36-991C-98815003AA71}" type="slidenum">
              <a:rPr lang="en-US" smtClean="0"/>
              <a:pPr/>
              <a:t>32</a:t>
            </a:fld>
            <a:endParaRPr lang="en-US" dirty="0"/>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xfrm>
            <a:off x="1091014" y="4426858"/>
            <a:ext cx="4859708" cy="4182457"/>
          </a:xfrm>
          <a:solidFill>
            <a:srgbClr val="FFFFFF"/>
          </a:solidFill>
          <a:ln>
            <a:noFill/>
          </a:ln>
        </p:spPr>
        <p:txBody>
          <a:bodyPr/>
          <a:lstStyle/>
          <a:p>
            <a:pPr algn="just" eaLnBrk="1" hangingPunct="1"/>
            <a:r>
              <a:rPr lang="en-US" sz="1000" dirty="0">
                <a:latin typeface="Arial" charset="0"/>
              </a:rPr>
              <a:t>Now that the albatross has maneuvered into position, we show all the forces, including lift, weight, drag, and in particular, the dynamic soaring force which constitutes a central postulate of our method. As the albatross maneuvers, the presumed dynamic soaring force vector of magnitude (m dw/dt) remains steadfastly level and pointed directly upwind. Since the wind profile is fixed, only by moving vertically within the wind profile does the albatross experience the rate (dw/dt) and the corresponding dynamic soaring force. During any descent, (dw/dt) is negative. Therefore, if the albatross descends downwind the dynamic soaring force vector will in effect point downwind, thus providing thrust. </a:t>
            </a:r>
          </a:p>
          <a:p>
            <a:pPr algn="just" eaLnBrk="1" hangingPunct="1"/>
            <a:endParaRPr lang="en-US" sz="1000" dirty="0">
              <a:latin typeface="Arial" charset="0"/>
            </a:endParaRPr>
          </a:p>
          <a:p>
            <a:pPr algn="just" eaLnBrk="1" hangingPunct="1"/>
            <a:r>
              <a:rPr lang="en-US" sz="1000" dirty="0">
                <a:latin typeface="Arial" charset="0"/>
              </a:rPr>
              <a:t>Some readers may intuitively object to the inclusion of mass in the dynamic soaring force. We respond by noting that the bird flies in two vertical gradients, the first that of windspeed, and the second that (via gravity) of potential energy. The forces due to both gradients are indeed proportional to the mass of the bird. </a:t>
            </a:r>
          </a:p>
          <a:p>
            <a:pPr algn="just" eaLnBrk="1" hangingPunct="1"/>
            <a:endParaRPr lang="en-US" sz="1000" dirty="0">
              <a:latin typeface="Arial" charset="0"/>
            </a:endParaRPr>
          </a:p>
          <a:p>
            <a:pPr algn="just" eaLnBrk="1" hangingPunct="1"/>
            <a:r>
              <a:rPr lang="en-US" sz="1000" dirty="0">
                <a:latin typeface="Arial" charset="0"/>
              </a:rPr>
              <a:t>The principles discussed here are not necessarily limited to a vertical gradient of wind. We suggest, for example, that a small uninhabited aerial vehicle with high aero efficiency might be able to soar dynamically at constant elevation, pointed partially upwind and cyclically entering and leaving the deadzone behind one side of a skyscraper on a windy day. Alternatively, but again at constant elevation, the aircraft might cyclically enter and leave a “jet stream,” flying somewhat against it. We caution, however, that such wind gradients are unlikely to necessarily match the gradient strength enjoyed by the albatross near the bottom of its trajectory.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9654A1B-C650-4E6F-BFEE-131CB43CF6E0}" type="slidenum">
              <a:rPr lang="en-US" smtClean="0"/>
              <a:pPr/>
              <a:t>33</a:t>
            </a:fld>
            <a:endParaRPr 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1182689" y="4416099"/>
            <a:ext cx="4646612" cy="4182457"/>
          </a:xfrm>
          <a:noFill/>
          <a:ln/>
        </p:spPr>
        <p:txBody>
          <a:bodyPr/>
          <a:lstStyle/>
          <a:p>
            <a:pPr algn="just" eaLnBrk="1" hangingPunct="1"/>
            <a:r>
              <a:rPr lang="en-US" dirty="0">
                <a:latin typeface="Calibri" pitchFamily="34" charset="0"/>
                <a:cs typeface="Calibri" pitchFamily="34" charset="0"/>
              </a:rPr>
              <a:t>The albatross, as well as apparently all soaring birds, keeps its “sensor platform” perfectly level when turning. Indeed, soaring birds  can be seen with their wings banked at greater than 90-deg while holding the head perfectly level.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8" y="4426858"/>
            <a:ext cx="4646612" cy="4171698"/>
          </a:xfrm>
        </p:spPr>
        <p:txBody>
          <a:bodyPr>
            <a:normAutofit/>
          </a:bodyPr>
          <a:lstStyle/>
          <a:p>
            <a:pPr algn="just"/>
            <a:r>
              <a:rPr lang="en-US" dirty="0">
                <a:latin typeface="Calibri" pitchFamily="34" charset="0"/>
                <a:cs typeface="Calibri" pitchFamily="34" charset="0"/>
              </a:rPr>
              <a:t>The best way to simulate the graceful flight of the albatross is to schedule selected maneuver angles with equations. Sinusoidal functions are particularly well suited for this. Climbing and diving in accordance with the dynamic soaring rule is readily modeled  with a sine wave, together with a “sine-squared” adder which allows us to adjust the relative amplitudes of the climb and dive angle excursions. Also, we can adjust the mid-point of the maneuver with an auxiliary time, and we can model the short period where the albatross skims its wingtip on the water with second auxiliary time operating on the first. </a:t>
            </a:r>
          </a:p>
          <a:p>
            <a:pPr algn="just"/>
            <a:endParaRPr lang="en-US" sz="600" dirty="0">
              <a:latin typeface="Calibri" pitchFamily="34" charset="0"/>
              <a:cs typeface="Calibri" pitchFamily="34" charset="0"/>
            </a:endParaRPr>
          </a:p>
          <a:p>
            <a:pPr algn="just"/>
            <a:r>
              <a:rPr lang="en-US" dirty="0">
                <a:latin typeface="Calibri" pitchFamily="34" charset="0"/>
                <a:cs typeface="Calibri" pitchFamily="34" charset="0"/>
              </a:rPr>
              <a:t>The result  represents the flight path angle versus either heading or non-dimensional time. Usually, the bank angle is computed in terms of scheduled inputs. In other cases, specifically for the “snaking-upwind” maneuver, we schedule the bank angle versus non-dimensional time. With these simple and powerful mathematical formulations, we need only adjust a handful of parameters by trial and error until the trajectory meets the various constraints, such as skimming the water, maintaining the energy balance, and traveling overall in the intended direction such as downwind, crosswind, or upwind.</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35</a:t>
            </a:fld>
            <a:endParaRPr lang="en-US" dirty="0"/>
          </a:p>
        </p:txBody>
      </p:sp>
    </p:spTree>
    <p:extLst>
      <p:ext uri="{BB962C8B-B14F-4D97-AF65-F5344CB8AC3E}">
        <p14:creationId xmlns:p14="http://schemas.microsoft.com/office/powerpoint/2010/main" val="1942976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36</a:t>
            </a:fld>
            <a:endParaRPr lang="en-US" dirty="0"/>
          </a:p>
        </p:txBody>
      </p:sp>
    </p:spTree>
    <p:extLst>
      <p:ext uri="{BB962C8B-B14F-4D97-AF65-F5344CB8AC3E}">
        <p14:creationId xmlns:p14="http://schemas.microsoft.com/office/powerpoint/2010/main" val="2426065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3BA20BA-C188-43A6-90D4-628CA5E2AB7D}" type="slidenum">
              <a:rPr lang="en-US" smtClean="0"/>
              <a:pPr/>
              <a:t>37</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181894" y="4218910"/>
            <a:ext cx="4646612" cy="4171698"/>
          </a:xfrm>
          <a:noFill/>
          <a:ln/>
        </p:spPr>
        <p:txBody>
          <a:bodyPr/>
          <a:lstStyle/>
          <a:p>
            <a:pPr algn="just" eaLnBrk="1" hangingPunct="1"/>
            <a:r>
              <a:rPr lang="en-US" sz="1000" dirty="0">
                <a:latin typeface="Arial" charset="0"/>
              </a:rPr>
              <a:t>Here we focus on the </a:t>
            </a:r>
            <a:r>
              <a:rPr lang="en-US" sz="1000" i="1" dirty="0">
                <a:latin typeface="Arial" charset="0"/>
              </a:rPr>
              <a:t>circumpolar turn maneuver</a:t>
            </a:r>
            <a:r>
              <a:rPr lang="en-US" sz="1000" dirty="0">
                <a:latin typeface="Arial" charset="0"/>
              </a:rPr>
              <a:t>, with which the albatross makes rapid progress straight downwind overall, circumnavigating Antarctica several times per year. Point (E) is directly downwind of (A), where the cyclic trajectory begins. Here the wind profile, airborne trajectory, and ground track are drawn to scale, but the albatross is shown at 300% for clarity. Its banked wingtip just clears the water at point (A) where it is turning across the wind. </a:t>
            </a:r>
          </a:p>
          <a:p>
            <a:pPr algn="just" eaLnBrk="1" hangingPunct="1"/>
            <a:endParaRPr lang="en-US" sz="500" dirty="0">
              <a:latin typeface="Arial" charset="0"/>
            </a:endParaRPr>
          </a:p>
          <a:p>
            <a:pPr algn="just" eaLnBrk="1" hangingPunct="1"/>
            <a:r>
              <a:rPr lang="en-US" sz="1000" dirty="0">
                <a:latin typeface="Arial" charset="0"/>
              </a:rPr>
              <a:t>We’ll follow the dynamic soaring rule by scheduling pitch angle (gamma) with heading (psi). Also, we’ll schedule the turn radius (r, meters) with heading. Every other parameter in the trajectory then becomes a result of numerically integrating the equations of motion.</a:t>
            </a:r>
          </a:p>
          <a:p>
            <a:pPr algn="just" eaLnBrk="1" hangingPunct="1"/>
            <a:endParaRPr lang="en-US" sz="500" dirty="0">
              <a:latin typeface="Arial" charset="0"/>
            </a:endParaRPr>
          </a:p>
          <a:p>
            <a:pPr algn="just" eaLnBrk="1" hangingPunct="1"/>
            <a:r>
              <a:rPr lang="en-US" sz="1000" dirty="0">
                <a:latin typeface="Arial" charset="0"/>
              </a:rPr>
              <a:t>Let’s make some observations about this very-interesting maneuver:</a:t>
            </a:r>
          </a:p>
          <a:p>
            <a:pPr algn="just" eaLnBrk="1" hangingPunct="1"/>
            <a:endParaRPr lang="en-US" sz="400" dirty="0">
              <a:latin typeface="Arial" charset="0"/>
            </a:endParaRPr>
          </a:p>
          <a:p>
            <a:pPr marL="219776" indent="-219776" algn="just" eaLnBrk="1" hangingPunct="1">
              <a:buAutoNum type="arabicParenR"/>
            </a:pPr>
            <a:r>
              <a:rPr lang="en-US" sz="1000" dirty="0">
                <a:latin typeface="Arial" charset="0"/>
              </a:rPr>
              <a:t>Energy lost to drag in crosswind flight is restored overall by the upwind climb and downwind descent.</a:t>
            </a:r>
          </a:p>
          <a:p>
            <a:pPr marL="219776" indent="-219776" algn="just" eaLnBrk="1" hangingPunct="1">
              <a:buAutoNum type="arabicParenR"/>
            </a:pPr>
            <a:r>
              <a:rPr lang="en-US" sz="1000" dirty="0">
                <a:latin typeface="Arial" charset="0"/>
              </a:rPr>
              <a:t>The normal load factor (Nn) is 3-g, into the wind at point (B), and 1-g, across the wind at point (C), where the turning load is offset by “pitchover.”</a:t>
            </a:r>
          </a:p>
          <a:p>
            <a:pPr marL="219776" indent="-219776" algn="just" eaLnBrk="1" hangingPunct="1">
              <a:buAutoNum type="arabicParenR"/>
            </a:pPr>
            <a:r>
              <a:rPr lang="en-US" sz="1000" dirty="0">
                <a:latin typeface="Arial" charset="0"/>
              </a:rPr>
              <a:t>Lift-to-drag ratio (L/D) remains nearly constant and near-optimal at about 27 throughout the maneuver.</a:t>
            </a:r>
          </a:p>
          <a:p>
            <a:pPr marL="219776" indent="-219776" algn="just" eaLnBrk="1" hangingPunct="1">
              <a:buAutoNum type="arabicParenR"/>
            </a:pPr>
            <a:r>
              <a:rPr lang="en-US" sz="1000" dirty="0">
                <a:latin typeface="Arial" charset="0"/>
              </a:rPr>
              <a:t>The tangential load factor (Nt) provides the clearest indication of energy gain or loss.</a:t>
            </a:r>
          </a:p>
          <a:p>
            <a:pPr marL="219776" indent="-219776" algn="just" eaLnBrk="1" hangingPunct="1">
              <a:buAutoNum type="arabicParenR"/>
            </a:pPr>
            <a:r>
              <a:rPr lang="en-US" sz="1000" dirty="0">
                <a:latin typeface="Arial" charset="0"/>
              </a:rPr>
              <a:t>From point (A) to (E) the albatross travels overall downwind 40% faster than the wind itself. </a:t>
            </a:r>
          </a:p>
          <a:p>
            <a:pPr algn="just" eaLnBrk="1" hangingPunct="1"/>
            <a:endParaRPr lang="en-US" sz="1000" dirty="0">
              <a:latin typeface="Arial" charset="0"/>
            </a:endParaRPr>
          </a:p>
          <a:p>
            <a:pPr algn="just" eaLnBrk="1" hangingPunct="1"/>
            <a:endParaRPr lang="en-US" sz="1000" dirty="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2689" y="4416099"/>
            <a:ext cx="4646612" cy="4182457"/>
          </a:xfrm>
        </p:spPr>
        <p:txBody>
          <a:bodyPr/>
          <a:lstStyle/>
          <a:p>
            <a:pPr algn="just"/>
            <a:r>
              <a:rPr lang="en-US" dirty="0">
                <a:latin typeface="+mn-lt"/>
              </a:rPr>
              <a:t>Our real-time simulation of albatross dynamic soaring was programmed in an early version (~1995) of Microsoft’s Visual Basic and then compiled as an (entirely-safe) executable which of course will be unliked by any computer firewall. Readers interested anyway in running the simulation must first download from Microsoft the older graphics dynamic-link library (MSVBVM50.dll), also entirely safe. Our flight simulation, freely available upon request, is now demonstrated....</a:t>
            </a:r>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38</a:t>
            </a:fld>
            <a:endParaRPr lang="en-US" dirty="0"/>
          </a:p>
        </p:txBody>
      </p:sp>
    </p:spTree>
    <p:extLst>
      <p:ext uri="{BB962C8B-B14F-4D97-AF65-F5344CB8AC3E}">
        <p14:creationId xmlns:p14="http://schemas.microsoft.com/office/powerpoint/2010/main" val="1275608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39</a:t>
            </a:fld>
            <a:endParaRPr lang="en-US" dirty="0"/>
          </a:p>
        </p:txBody>
      </p:sp>
    </p:spTree>
    <p:extLst>
      <p:ext uri="{BB962C8B-B14F-4D97-AF65-F5344CB8AC3E}">
        <p14:creationId xmlns:p14="http://schemas.microsoft.com/office/powerpoint/2010/main" val="343221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4</a:t>
            </a:fld>
            <a:endParaRPr lang="en-US" dirty="0"/>
          </a:p>
        </p:txBody>
      </p:sp>
    </p:spTree>
    <p:extLst>
      <p:ext uri="{BB962C8B-B14F-4D97-AF65-F5344CB8AC3E}">
        <p14:creationId xmlns:p14="http://schemas.microsoft.com/office/powerpoint/2010/main" val="3244826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40</a:t>
            </a:fld>
            <a:endParaRPr lang="en-US" dirty="0"/>
          </a:p>
        </p:txBody>
      </p:sp>
    </p:spTree>
    <p:extLst>
      <p:ext uri="{BB962C8B-B14F-4D97-AF65-F5344CB8AC3E}">
        <p14:creationId xmlns:p14="http://schemas.microsoft.com/office/powerpoint/2010/main" val="2266992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41</a:t>
            </a:fld>
            <a:endParaRPr lang="en-US" dirty="0"/>
          </a:p>
        </p:txBody>
      </p:sp>
    </p:spTree>
    <p:extLst>
      <p:ext uri="{BB962C8B-B14F-4D97-AF65-F5344CB8AC3E}">
        <p14:creationId xmlns:p14="http://schemas.microsoft.com/office/powerpoint/2010/main" val="1691379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1A2B88A-0762-4831-B6F7-601F89DB92DC}" type="slidenum">
              <a:rPr lang="en-US" smtClean="0"/>
              <a:pPr/>
              <a:t>42</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43</a:t>
            </a:fld>
            <a:endParaRPr lang="en-US" dirty="0"/>
          </a:p>
        </p:txBody>
      </p:sp>
    </p:spTree>
    <p:extLst>
      <p:ext uri="{BB962C8B-B14F-4D97-AF65-F5344CB8AC3E}">
        <p14:creationId xmlns:p14="http://schemas.microsoft.com/office/powerpoint/2010/main" val="2441619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noFill/>
          </a:ln>
        </p:spPr>
      </p:sp>
      <p:sp>
        <p:nvSpPr>
          <p:cNvPr id="3" name="Notes Placeholder 2"/>
          <p:cNvSpPr>
            <a:spLocks noGrp="1"/>
          </p:cNvSpPr>
          <p:nvPr>
            <p:ph type="body" idx="1"/>
          </p:nvPr>
        </p:nvSpPr>
        <p:spPr>
          <a:xfrm>
            <a:off x="1429536" y="4415157"/>
            <a:ext cx="4269669" cy="4183698"/>
          </a:xfrm>
        </p:spPr>
        <p:txBody>
          <a:bodyPr/>
          <a:lstStyle/>
          <a:p>
            <a:pPr algn="just"/>
            <a:endParaRPr lang="en-US"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45</a:t>
            </a:fld>
            <a:endParaRPr lang="en-US" dirty="0"/>
          </a:p>
        </p:txBody>
      </p:sp>
    </p:spTree>
    <p:extLst>
      <p:ext uri="{BB962C8B-B14F-4D97-AF65-F5344CB8AC3E}">
        <p14:creationId xmlns:p14="http://schemas.microsoft.com/office/powerpoint/2010/main" val="2402489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a:latin typeface="Calibri" pitchFamily="34" charset="0"/>
                <a:cs typeface="Calibri" pitchFamily="34" charset="0"/>
              </a:rPr>
              <a:t>The dynamic soaring trajectory has nine parameters: time, 3 coordinates, airspeed, windspeed, and 3 maneuver angles. This may leave us asking “where do we start?”  The solution is first to prescribe the wind-profile and then to recognize that the albatross must follow the dynamic soaring rule, whereby we can schedule the pitch angle with heading. Then, if we schedule one more parameter, such as bank angle versus time, the equations of motion will determine all other parameters when we numerically and simultaneously integrate the various rates. </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46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2350" y="4426858"/>
            <a:ext cx="5053939" cy="4171698"/>
          </a:xfrm>
        </p:spPr>
        <p:txBody>
          <a:bodyPr>
            <a:normAutofit/>
          </a:bodyPr>
          <a:lstStyle/>
          <a:p>
            <a:pPr algn="just"/>
            <a:r>
              <a:rPr lang="en-US" dirty="0">
                <a:latin typeface="Calibri" pitchFamily="34" charset="0"/>
                <a:cs typeface="Calibri" pitchFamily="34" charset="0"/>
              </a:rPr>
              <a:t>A three-dimensional trajectory can be computed by breaking down the motion into two components, one in a horizontal plane, and the other in a vertical plane. At any point the airspeed vector is tangent to the flight path, with a horizontal velocity component given by </a:t>
            </a:r>
            <a:r>
              <a:rPr lang="en-US">
                <a:latin typeface="Calibri" pitchFamily="34" charset="0"/>
                <a:cs typeface="Calibri" pitchFamily="34" charset="0"/>
              </a:rPr>
              <a:t>V cos gamma. </a:t>
            </a:r>
            <a:r>
              <a:rPr lang="en-US" dirty="0">
                <a:latin typeface="Calibri" pitchFamily="34" charset="0"/>
                <a:cs typeface="Calibri" pitchFamily="34" charset="0"/>
              </a:rPr>
              <a:t>We can then look down on the trajectory to fit a local horizontal radius of curvature, with attendant turn rate “psi dot.” As shown to us by Isaac Newton, the acceleration toward the center of the horizontal circle is the product of horizontal velocity and turn rate. Similarly, we can stand off to the side and fit a roller-coaster-loop radius to the motion in a vertical plane. The corresponding acceleration toward the center </a:t>
            </a:r>
            <a:r>
              <a:rPr lang="en-US">
                <a:latin typeface="Calibri" pitchFamily="34" charset="0"/>
                <a:cs typeface="Calibri" pitchFamily="34" charset="0"/>
              </a:rPr>
              <a:t>of that </a:t>
            </a:r>
            <a:r>
              <a:rPr lang="en-US" dirty="0">
                <a:latin typeface="Calibri" pitchFamily="34" charset="0"/>
                <a:cs typeface="Calibri" pitchFamily="34" charset="0"/>
              </a:rPr>
              <a:t>loop is then given by the product of airspeed and pitch rate, “gamma dot.” Last, but not least, the third acceleration is along the flight path itself, and this is determined by dynamic soaring thrust in relation to drag and the component of weight tangent to the flight path.  </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47</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a:latin typeface="Calibri" pitchFamily="34" charset="0"/>
                <a:cs typeface="Calibri" pitchFamily="34" charset="0"/>
              </a:rPr>
              <a:t>Let’s now study a real, and continuous, wind profile. Although the “boundary layer” shape looks quite familiar, we may be surprised to learn that its height is perhaps 20-meters. With the wind profile now shown as continuous, we conclude that the albatross uses the local gradient (</a:t>
            </a:r>
            <a:r>
              <a:rPr lang="en-US" dirty="0" err="1">
                <a:latin typeface="Calibri" pitchFamily="34" charset="0"/>
                <a:cs typeface="Calibri" pitchFamily="34" charset="0"/>
              </a:rPr>
              <a:t>dw</a:t>
            </a:r>
            <a:r>
              <a:rPr lang="en-US" dirty="0">
                <a:latin typeface="Calibri" pitchFamily="34" charset="0"/>
                <a:cs typeface="Calibri" pitchFamily="34" charset="0"/>
              </a:rPr>
              <a:t>/dz) of the wind profile to maintain dynamic soaring.  Exchanging kinetic and potential energy in each zoom maneuver, the albatross flies 90 km/</a:t>
            </a:r>
            <a:r>
              <a:rPr lang="en-US">
                <a:latin typeface="Calibri" pitchFamily="34" charset="0"/>
                <a:cs typeface="Calibri" pitchFamily="34" charset="0"/>
              </a:rPr>
              <a:t>hr</a:t>
            </a:r>
            <a:r>
              <a:rPr lang="en-US" dirty="0">
                <a:latin typeface="Calibri" pitchFamily="34" charset="0"/>
                <a:cs typeface="Calibri" pitchFamily="34" charset="0"/>
              </a:rPr>
              <a:t> down along the water, and 60 km/</a:t>
            </a:r>
            <a:r>
              <a:rPr lang="en-US">
                <a:latin typeface="Calibri" pitchFamily="34" charset="0"/>
                <a:cs typeface="Calibri" pitchFamily="34" charset="0"/>
              </a:rPr>
              <a:t>hr</a:t>
            </a:r>
            <a:r>
              <a:rPr lang="en-US" dirty="0">
                <a:latin typeface="Calibri" pitchFamily="34" charset="0"/>
                <a:cs typeface="Calibri" pitchFamily="34" charset="0"/>
              </a:rPr>
              <a:t> at the top of the loop. </a:t>
            </a:r>
          </a:p>
          <a:p>
            <a:pPr algn="just"/>
            <a:endParaRPr lang="en-US" dirty="0">
              <a:latin typeface="Calibri" pitchFamily="34" charset="0"/>
              <a:cs typeface="Calibri" pitchFamily="34" charset="0"/>
            </a:endParaRPr>
          </a:p>
          <a:p>
            <a:pPr algn="just"/>
            <a:r>
              <a:rPr lang="en-US" dirty="0">
                <a:latin typeface="Calibri" pitchFamily="34" charset="0"/>
                <a:cs typeface="Calibri" pitchFamily="34" charset="0"/>
              </a:rPr>
              <a:t>By now, we see that dynamic soaring is somehow providing  a thrust which overall offsets the drag. Let’s next quantify that  thrust, which as you might expect, is determined by both the wind gradient (</a:t>
            </a:r>
            <a:r>
              <a:rPr lang="en-US" dirty="0" err="1">
                <a:latin typeface="Calibri" pitchFamily="34" charset="0"/>
                <a:cs typeface="Calibri" pitchFamily="34" charset="0"/>
              </a:rPr>
              <a:t>dw</a:t>
            </a:r>
            <a:r>
              <a:rPr lang="en-US" dirty="0">
                <a:latin typeface="Calibri" pitchFamily="34" charset="0"/>
                <a:cs typeface="Calibri" pitchFamily="34" charset="0"/>
              </a:rPr>
              <a:t>/dz) and the orientation of the albatross, relative to the wind.</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48</a:t>
            </a:fld>
            <a:endParaRPr lang="en-US" dirty="0"/>
          </a:p>
        </p:txBody>
      </p:sp>
    </p:spTree>
    <p:extLst>
      <p:ext uri="{BB962C8B-B14F-4D97-AF65-F5344CB8AC3E}">
        <p14:creationId xmlns:p14="http://schemas.microsoft.com/office/powerpoint/2010/main" val="67326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95376" y="4416098"/>
            <a:ext cx="4892675" cy="4437617"/>
          </a:xfrm>
        </p:spPr>
        <p:txBody>
          <a:bodyPr>
            <a:normAutofit/>
          </a:bodyPr>
          <a:lstStyle/>
          <a:p>
            <a:pPr algn="just"/>
            <a:r>
              <a:rPr lang="en-US" dirty="0">
                <a:latin typeface="Calibri" pitchFamily="34" charset="0"/>
                <a:cs typeface="Calibri" pitchFamily="34" charset="0"/>
              </a:rPr>
              <a:t>Here we apply the foregoing analysis to compute the dynamic soaring trajectory of the albatross. Those interested can study these later, but our intent here is to show all the equations through which the computer cycles, perhaps 20 times per second, to determine the changes in position and orientation of the albatross. These equations represent the wind gradient, tangential load factor,  maneuver or normal load factor, turn rate, lift coefficient, drag-to-lift ratio, and trajectory in terms of the Cartesian coordinates (x,y,z). </a:t>
            </a:r>
          </a:p>
          <a:p>
            <a:pPr algn="just"/>
            <a:r>
              <a:rPr lang="en-US">
                <a:latin typeface="Calibri" pitchFamily="34" charset="0"/>
                <a:cs typeface="Calibri" pitchFamily="34" charset="0"/>
              </a:rPr>
              <a:t>Now </a:t>
            </a:r>
            <a:r>
              <a:rPr lang="en-US" dirty="0">
                <a:latin typeface="Calibri" pitchFamily="34" charset="0"/>
                <a:cs typeface="Calibri" pitchFamily="34" charset="0"/>
              </a:rPr>
              <a:t>focusing only on equation (2), representing the “Dynamic Soaring Equation,” we see that the tangential load factor, or acceleration along the flight path normalized with gravity, is given simply by a “thrust group” in relation to a “drag group.” </a:t>
            </a:r>
          </a:p>
          <a:p>
            <a:pPr algn="just"/>
            <a:r>
              <a:rPr lang="en-US" dirty="0">
                <a:latin typeface="Calibri" pitchFamily="34" charset="0"/>
                <a:cs typeface="Calibri" pitchFamily="34" charset="0"/>
              </a:rPr>
              <a:t>For the dynamic soaring thrust, notice the proportionality to airspeed (v), wind gradient (u’=du/dz), and orientation of the albatross relative to the wind. Next, notice that the drag group includes the maneuvering or normal load factor (Nn), whereby evolution has endowed the albatross with a high-aspect-ratio wing to reduce its drag-to-lift ratio during maneuvering with lift at several times its weight. </a:t>
            </a:r>
          </a:p>
          <a:p>
            <a:pPr algn="just"/>
            <a:r>
              <a:rPr lang="en-US">
                <a:latin typeface="Calibri" pitchFamily="34" charset="0"/>
                <a:cs typeface="Calibri" pitchFamily="34" charset="0"/>
              </a:rPr>
              <a:t>It </a:t>
            </a:r>
            <a:r>
              <a:rPr lang="en-US" dirty="0">
                <a:latin typeface="Calibri" pitchFamily="34" charset="0"/>
                <a:cs typeface="Calibri" pitchFamily="34" charset="0"/>
              </a:rPr>
              <a:t>would appear that over fifty million years, the weight, wingspan, and shape of the albatross have been perfectly optimized for the wind profile which constitutes its home.  </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49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50</a:t>
            </a:fld>
            <a:endParaRPr lang="en-US" dirty="0"/>
          </a:p>
        </p:txBody>
      </p:sp>
    </p:spTree>
    <p:extLst>
      <p:ext uri="{BB962C8B-B14F-4D97-AF65-F5344CB8AC3E}">
        <p14:creationId xmlns:p14="http://schemas.microsoft.com/office/powerpoint/2010/main" val="1539277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5</a:t>
            </a:fld>
            <a:endParaRPr lang="en-US" dirty="0"/>
          </a:p>
        </p:txBody>
      </p:sp>
    </p:spTree>
    <p:extLst>
      <p:ext uri="{BB962C8B-B14F-4D97-AF65-F5344CB8AC3E}">
        <p14:creationId xmlns:p14="http://schemas.microsoft.com/office/powerpoint/2010/main" val="12260903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51</a:t>
            </a:fld>
            <a:endParaRPr lang="en-US" dirty="0"/>
          </a:p>
        </p:txBody>
      </p:sp>
    </p:spTree>
    <p:extLst>
      <p:ext uri="{BB962C8B-B14F-4D97-AF65-F5344CB8AC3E}">
        <p14:creationId xmlns:p14="http://schemas.microsoft.com/office/powerpoint/2010/main" val="3391762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2BCB-8D30-4E2A-9568-3D466CFF235F}" type="slidenum">
              <a:rPr lang="en-US" smtClean="0"/>
              <a:pPr>
                <a:defRPr/>
              </a:pPr>
              <a:t>6</a:t>
            </a:fld>
            <a:endParaRPr lang="en-US" dirty="0"/>
          </a:p>
        </p:txBody>
      </p:sp>
    </p:spTree>
    <p:extLst>
      <p:ext uri="{BB962C8B-B14F-4D97-AF65-F5344CB8AC3E}">
        <p14:creationId xmlns:p14="http://schemas.microsoft.com/office/powerpoint/2010/main" val="425302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7</a:t>
            </a:fld>
            <a:endParaRPr lang="en-US" dirty="0"/>
          </a:p>
        </p:txBody>
      </p:sp>
    </p:spTree>
    <p:extLst>
      <p:ext uri="{BB962C8B-B14F-4D97-AF65-F5344CB8AC3E}">
        <p14:creationId xmlns:p14="http://schemas.microsoft.com/office/powerpoint/2010/main" val="1401437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8</a:t>
            </a:fld>
            <a:endParaRPr lang="en-US" dirty="0"/>
          </a:p>
        </p:txBody>
      </p:sp>
    </p:spTree>
    <p:extLst>
      <p:ext uri="{BB962C8B-B14F-4D97-AF65-F5344CB8AC3E}">
        <p14:creationId xmlns:p14="http://schemas.microsoft.com/office/powerpoint/2010/main" val="183363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A10C971-FC9E-43CB-85D7-167E67404CD9}" type="slidenum">
              <a:rPr lang="en-US" smtClean="0"/>
              <a:pPr/>
              <a:t>9</a:t>
            </a:fld>
            <a:endParaRPr lang="en-US" dirty="0"/>
          </a:p>
        </p:txBody>
      </p:sp>
      <p:sp>
        <p:nvSpPr>
          <p:cNvPr id="49155" name="Rectangle 1026"/>
          <p:cNvSpPr>
            <a:spLocks noGrp="1" noRot="1" noChangeAspect="1" noChangeArrowheads="1" noTextEdit="1"/>
          </p:cNvSpPr>
          <p:nvPr>
            <p:ph type="sldImg"/>
          </p:nvPr>
        </p:nvSpPr>
        <p:spPr>
          <a:ln/>
        </p:spPr>
      </p:sp>
      <p:sp>
        <p:nvSpPr>
          <p:cNvPr id="49156" name="Rectangle 1027"/>
          <p:cNvSpPr>
            <a:spLocks noGrp="1" noChangeArrowheads="1"/>
          </p:cNvSpPr>
          <p:nvPr>
            <p:ph type="body" idx="1"/>
          </p:nvPr>
        </p:nvSpPr>
        <p:spPr>
          <a:xfrm>
            <a:off x="1182689" y="4416099"/>
            <a:ext cx="4646612" cy="4182457"/>
          </a:xfrm>
          <a:noFill/>
          <a:ln/>
        </p:spPr>
        <p:txBody>
          <a:bodyPr/>
          <a:lstStyle/>
          <a:p>
            <a:pPr algn="just" eaLnBrk="1" hangingPunct="1"/>
            <a:r>
              <a:rPr lang="en-US" dirty="0">
                <a:latin typeface="Calibri" pitchFamily="34" charset="0"/>
                <a:cs typeface="Calibri" pitchFamily="34" charset="0"/>
              </a:rPr>
              <a:t>Well-known naturalists, including David Attenborough and Jacques Cousteau, have observed and documented how the albatross appears to defy the laws of physics in remaining aloft indefinitely without flapping its wings. In this presentation, we will show how the albatross does these things while adhering, as we must, to the laws of physics.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vmlDrawing" Target="../drawings/vmlDrawing11.v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vmlDrawing" Target="../drawings/vmlDrawing12.v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vmlDrawing" Target="../drawings/vmlDrawing6.v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vmlDrawing" Target="../drawings/vmlDrawing7.v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vmlDrawing" Target="../drawings/vmlDrawing8.v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vmlDrawing" Target="../drawings/vmlDrawing9.v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vmlDrawing" Target="../drawings/vmlDrawing10.v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63691"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4BF7120E-21CB-4AF8-93CC-B513EB6BD2DA}" type="slidenum">
              <a:rPr lang="en-US" sz="900">
                <a:solidFill>
                  <a:schemeClr val="bg1"/>
                </a:solidFill>
              </a:rPr>
              <a:pPr>
                <a:lnSpc>
                  <a:spcPct val="85000"/>
                </a:lnSpc>
                <a:defRPr/>
              </a:pPr>
              <a:t>‹#›</a:t>
            </a:fld>
            <a:endParaRPr lang="en-US" sz="900" dirty="0">
              <a:solidFill>
                <a:schemeClr val="bg1"/>
              </a:solidFill>
            </a:endParaRPr>
          </a:p>
        </p:txBody>
      </p:sp>
      <p:grpSp>
        <p:nvGrpSpPr>
          <p:cNvPr id="6" name="Group 36"/>
          <p:cNvGrpSpPr>
            <a:grpSpLocks/>
          </p:cNvGrpSpPr>
          <p:nvPr userDrawn="1"/>
        </p:nvGrpSpPr>
        <p:grpSpPr bwMode="auto">
          <a:xfrm>
            <a:off x="0" y="439738"/>
            <a:ext cx="9144000" cy="52387"/>
            <a:chOff x="0" y="277"/>
            <a:chExt cx="5760" cy="33"/>
          </a:xfrm>
        </p:grpSpPr>
        <p:sp>
          <p:nvSpPr>
            <p:cNvPr id="7" name="Line 29"/>
            <p:cNvSpPr>
              <a:spLocks noChangeShapeType="1"/>
            </p:cNvSpPr>
            <p:nvPr userDrawn="1"/>
          </p:nvSpPr>
          <p:spPr bwMode="auto">
            <a:xfrm>
              <a:off x="0" y="277"/>
              <a:ext cx="5760" cy="0"/>
            </a:xfrm>
            <a:prstGeom prst="line">
              <a:avLst/>
            </a:prstGeom>
            <a:noFill/>
            <a:ln w="38100">
              <a:solidFill>
                <a:srgbClr val="333399"/>
              </a:solidFill>
              <a:round/>
              <a:headEnd/>
              <a:tailEnd type="none" w="sm" len="lg"/>
            </a:ln>
            <a:effectLst/>
          </p:spPr>
          <p:txBody>
            <a:bodyPr/>
            <a:lstStyle/>
            <a:p>
              <a:pPr>
                <a:defRPr/>
              </a:pPr>
              <a:endParaRPr lang="en-US" dirty="0"/>
            </a:p>
          </p:txBody>
        </p:sp>
        <p:sp>
          <p:nvSpPr>
            <p:cNvPr id="8" name="Line 30"/>
            <p:cNvSpPr>
              <a:spLocks noChangeShapeType="1"/>
            </p:cNvSpPr>
            <p:nvPr userDrawn="1"/>
          </p:nvSpPr>
          <p:spPr bwMode="auto">
            <a:xfrm>
              <a:off x="0" y="310"/>
              <a:ext cx="5760" cy="0"/>
            </a:xfrm>
            <a:prstGeom prst="line">
              <a:avLst/>
            </a:prstGeom>
            <a:noFill/>
            <a:ln w="19050">
              <a:solidFill>
                <a:srgbClr val="6666FF"/>
              </a:solidFill>
              <a:round/>
              <a:headEnd/>
              <a:tailEnd type="none" w="sm" len="lg"/>
            </a:ln>
            <a:effectLst/>
          </p:spPr>
          <p:txBody>
            <a:bodyPr/>
            <a:lstStyle/>
            <a:p>
              <a:pPr>
                <a:defRPr/>
              </a:pPr>
              <a:endParaRPr lang="en-US" dirty="0"/>
            </a:p>
          </p:txBody>
        </p:sp>
      </p:grpSp>
      <p:sp>
        <p:nvSpPr>
          <p:cNvPr id="9"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Footer Placeholder 3"/>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72907"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B499FF87-43FF-457B-8A15-7768138EF6BD}" type="slidenum">
              <a:rPr lang="en-US" sz="900">
                <a:solidFill>
                  <a:schemeClr val="bg1"/>
                </a:solidFill>
              </a:rPr>
              <a:pPr>
                <a:lnSpc>
                  <a:spcPct val="85000"/>
                </a:lnSpc>
                <a:defRPr/>
              </a:pPr>
              <a:t>‹#›</a:t>
            </a:fld>
            <a:endParaRPr lang="en-US" sz="900" dirty="0">
              <a:solidFill>
                <a:schemeClr val="bg1"/>
              </a:solidFill>
            </a:endParaRPr>
          </a:p>
        </p:txBody>
      </p:sp>
      <p:grpSp>
        <p:nvGrpSpPr>
          <p:cNvPr id="6" name="Group 36"/>
          <p:cNvGrpSpPr>
            <a:grpSpLocks/>
          </p:cNvGrpSpPr>
          <p:nvPr userDrawn="1"/>
        </p:nvGrpSpPr>
        <p:grpSpPr bwMode="auto">
          <a:xfrm>
            <a:off x="0" y="439738"/>
            <a:ext cx="9144000" cy="52387"/>
            <a:chOff x="0" y="277"/>
            <a:chExt cx="5760" cy="33"/>
          </a:xfrm>
        </p:grpSpPr>
        <p:sp>
          <p:nvSpPr>
            <p:cNvPr id="7" name="Line 29"/>
            <p:cNvSpPr>
              <a:spLocks noChangeShapeType="1"/>
            </p:cNvSpPr>
            <p:nvPr userDrawn="1"/>
          </p:nvSpPr>
          <p:spPr bwMode="auto">
            <a:xfrm>
              <a:off x="0" y="277"/>
              <a:ext cx="5760" cy="0"/>
            </a:xfrm>
            <a:prstGeom prst="line">
              <a:avLst/>
            </a:prstGeom>
            <a:noFill/>
            <a:ln w="38100">
              <a:solidFill>
                <a:srgbClr val="333399"/>
              </a:solidFill>
              <a:round/>
              <a:headEnd/>
              <a:tailEnd type="none" w="sm" len="lg"/>
            </a:ln>
            <a:effectLst/>
          </p:spPr>
          <p:txBody>
            <a:bodyPr/>
            <a:lstStyle/>
            <a:p>
              <a:pPr>
                <a:defRPr/>
              </a:pPr>
              <a:endParaRPr lang="en-US" dirty="0"/>
            </a:p>
          </p:txBody>
        </p:sp>
        <p:sp>
          <p:nvSpPr>
            <p:cNvPr id="8" name="Line 30"/>
            <p:cNvSpPr>
              <a:spLocks noChangeShapeType="1"/>
            </p:cNvSpPr>
            <p:nvPr userDrawn="1"/>
          </p:nvSpPr>
          <p:spPr bwMode="auto">
            <a:xfrm>
              <a:off x="0" y="310"/>
              <a:ext cx="5760" cy="0"/>
            </a:xfrm>
            <a:prstGeom prst="line">
              <a:avLst/>
            </a:prstGeom>
            <a:noFill/>
            <a:ln w="19050">
              <a:solidFill>
                <a:srgbClr val="6666FF"/>
              </a:solidFill>
              <a:round/>
              <a:headEnd/>
              <a:tailEnd type="none" w="sm" len="lg"/>
            </a:ln>
            <a:effectLst/>
          </p:spPr>
          <p:txBody>
            <a:bodyPr/>
            <a:lstStyle/>
            <a:p>
              <a:pPr>
                <a:defRPr/>
              </a:pPr>
              <a:endParaRPr lang="en-US" dirty="0"/>
            </a:p>
          </p:txBody>
        </p:sp>
      </p:grpSp>
      <p:sp>
        <p:nvSpPr>
          <p:cNvPr id="9"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73931"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074AD086-5581-4C12-B97B-E37C92E81937}" type="slidenum">
              <a:rPr lang="en-US" sz="900">
                <a:solidFill>
                  <a:schemeClr val="bg1"/>
                </a:solidFill>
              </a:rPr>
              <a:pPr>
                <a:lnSpc>
                  <a:spcPct val="85000"/>
                </a:lnSpc>
                <a:defRPr/>
              </a:pPr>
              <a:t>‹#›</a:t>
            </a:fld>
            <a:endParaRPr lang="en-US" sz="900" dirty="0">
              <a:solidFill>
                <a:schemeClr val="bg1"/>
              </a:solidFill>
            </a:endParaRPr>
          </a:p>
        </p:txBody>
      </p:sp>
      <p:grpSp>
        <p:nvGrpSpPr>
          <p:cNvPr id="6" name="Group 36"/>
          <p:cNvGrpSpPr>
            <a:grpSpLocks/>
          </p:cNvGrpSpPr>
          <p:nvPr userDrawn="1"/>
        </p:nvGrpSpPr>
        <p:grpSpPr bwMode="auto">
          <a:xfrm>
            <a:off x="0" y="439738"/>
            <a:ext cx="9144000" cy="52387"/>
            <a:chOff x="0" y="277"/>
            <a:chExt cx="5760" cy="33"/>
          </a:xfrm>
        </p:grpSpPr>
        <p:sp>
          <p:nvSpPr>
            <p:cNvPr id="7" name="Line 29"/>
            <p:cNvSpPr>
              <a:spLocks noChangeShapeType="1"/>
            </p:cNvSpPr>
            <p:nvPr userDrawn="1"/>
          </p:nvSpPr>
          <p:spPr bwMode="auto">
            <a:xfrm>
              <a:off x="0" y="277"/>
              <a:ext cx="5760" cy="0"/>
            </a:xfrm>
            <a:prstGeom prst="line">
              <a:avLst/>
            </a:prstGeom>
            <a:noFill/>
            <a:ln w="38100">
              <a:solidFill>
                <a:srgbClr val="333399"/>
              </a:solidFill>
              <a:round/>
              <a:headEnd/>
              <a:tailEnd type="none" w="sm" len="lg"/>
            </a:ln>
            <a:effectLst/>
          </p:spPr>
          <p:txBody>
            <a:bodyPr/>
            <a:lstStyle/>
            <a:p>
              <a:pPr>
                <a:defRPr/>
              </a:pPr>
              <a:endParaRPr lang="en-US" dirty="0"/>
            </a:p>
          </p:txBody>
        </p:sp>
        <p:sp>
          <p:nvSpPr>
            <p:cNvPr id="8" name="Line 30"/>
            <p:cNvSpPr>
              <a:spLocks noChangeShapeType="1"/>
            </p:cNvSpPr>
            <p:nvPr userDrawn="1"/>
          </p:nvSpPr>
          <p:spPr bwMode="auto">
            <a:xfrm>
              <a:off x="0" y="310"/>
              <a:ext cx="5760" cy="0"/>
            </a:xfrm>
            <a:prstGeom prst="line">
              <a:avLst/>
            </a:prstGeom>
            <a:noFill/>
            <a:ln w="19050">
              <a:solidFill>
                <a:srgbClr val="6666FF"/>
              </a:solidFill>
              <a:round/>
              <a:headEnd/>
              <a:tailEnd type="none" w="sm" len="lg"/>
            </a:ln>
            <a:effectLst/>
          </p:spPr>
          <p:txBody>
            <a:bodyPr/>
            <a:lstStyle/>
            <a:p>
              <a:pPr>
                <a:defRPr/>
              </a:pPr>
              <a:endParaRPr lang="en-US" dirty="0"/>
            </a:p>
          </p:txBody>
        </p:sp>
      </p:grpSp>
      <p:sp>
        <p:nvSpPr>
          <p:cNvPr id="9"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Vertical Title 1"/>
          <p:cNvSpPr>
            <a:spLocks noGrp="1"/>
          </p:cNvSpPr>
          <p:nvPr>
            <p:ph type="title" orient="vert"/>
          </p:nvPr>
        </p:nvSpPr>
        <p:spPr>
          <a:xfrm>
            <a:off x="6618288" y="0"/>
            <a:ext cx="1976437" cy="538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80088" cy="538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64715"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AEEBEAEA-220D-4F73-BBBA-44FCFC902A33}" type="slidenum">
              <a:rPr lang="en-US" sz="900">
                <a:solidFill>
                  <a:schemeClr val="bg1"/>
                </a:solidFill>
              </a:rPr>
              <a:pPr>
                <a:lnSpc>
                  <a:spcPct val="85000"/>
                </a:lnSpc>
                <a:defRPr/>
              </a:pPr>
              <a:t>‹#›</a:t>
            </a:fld>
            <a:endParaRPr lang="en-US" sz="900" dirty="0">
              <a:solidFill>
                <a:schemeClr val="bg1"/>
              </a:solidFill>
            </a:endParaRPr>
          </a:p>
        </p:txBody>
      </p:sp>
      <p:sp>
        <p:nvSpPr>
          <p:cNvPr id="9"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65739"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07A000D9-5B5B-421B-A1EC-48B9C4AEE7EB}" type="slidenum">
              <a:rPr lang="en-US" sz="900">
                <a:solidFill>
                  <a:schemeClr val="bg1"/>
                </a:solidFill>
              </a:rPr>
              <a:pPr>
                <a:lnSpc>
                  <a:spcPct val="85000"/>
                </a:lnSpc>
                <a:defRPr/>
              </a:pPr>
              <a:t>‹#›</a:t>
            </a:fld>
            <a:endParaRPr lang="en-US" sz="900" dirty="0">
              <a:solidFill>
                <a:schemeClr val="bg1"/>
              </a:solidFill>
            </a:endParaRPr>
          </a:p>
        </p:txBody>
      </p:sp>
      <p:grpSp>
        <p:nvGrpSpPr>
          <p:cNvPr id="6" name="Group 36"/>
          <p:cNvGrpSpPr>
            <a:grpSpLocks/>
          </p:cNvGrpSpPr>
          <p:nvPr userDrawn="1"/>
        </p:nvGrpSpPr>
        <p:grpSpPr bwMode="auto">
          <a:xfrm>
            <a:off x="0" y="439738"/>
            <a:ext cx="9144000" cy="52387"/>
            <a:chOff x="0" y="277"/>
            <a:chExt cx="5760" cy="33"/>
          </a:xfrm>
        </p:grpSpPr>
        <p:sp>
          <p:nvSpPr>
            <p:cNvPr id="7" name="Line 29"/>
            <p:cNvSpPr>
              <a:spLocks noChangeShapeType="1"/>
            </p:cNvSpPr>
            <p:nvPr userDrawn="1"/>
          </p:nvSpPr>
          <p:spPr bwMode="auto">
            <a:xfrm>
              <a:off x="0" y="277"/>
              <a:ext cx="5760" cy="0"/>
            </a:xfrm>
            <a:prstGeom prst="line">
              <a:avLst/>
            </a:prstGeom>
            <a:noFill/>
            <a:ln w="38100">
              <a:solidFill>
                <a:srgbClr val="333399"/>
              </a:solidFill>
              <a:round/>
              <a:headEnd/>
              <a:tailEnd type="none" w="sm" len="lg"/>
            </a:ln>
            <a:effectLst/>
          </p:spPr>
          <p:txBody>
            <a:bodyPr/>
            <a:lstStyle/>
            <a:p>
              <a:pPr>
                <a:defRPr/>
              </a:pPr>
              <a:endParaRPr lang="en-US" dirty="0"/>
            </a:p>
          </p:txBody>
        </p:sp>
        <p:sp>
          <p:nvSpPr>
            <p:cNvPr id="8" name="Line 30"/>
            <p:cNvSpPr>
              <a:spLocks noChangeShapeType="1"/>
            </p:cNvSpPr>
            <p:nvPr userDrawn="1"/>
          </p:nvSpPr>
          <p:spPr bwMode="auto">
            <a:xfrm>
              <a:off x="0" y="310"/>
              <a:ext cx="5760" cy="0"/>
            </a:xfrm>
            <a:prstGeom prst="line">
              <a:avLst/>
            </a:prstGeom>
            <a:noFill/>
            <a:ln w="19050">
              <a:solidFill>
                <a:srgbClr val="6666FF"/>
              </a:solidFill>
              <a:round/>
              <a:headEnd/>
              <a:tailEnd type="none" w="sm" len="lg"/>
            </a:ln>
            <a:effectLst/>
          </p:spPr>
          <p:txBody>
            <a:bodyPr/>
            <a:lstStyle/>
            <a:p>
              <a:pPr>
                <a:defRPr/>
              </a:pPr>
              <a:endParaRPr lang="en-US" dirty="0"/>
            </a:p>
          </p:txBody>
        </p:sp>
      </p:grpSp>
      <p:sp>
        <p:nvSpPr>
          <p:cNvPr id="9"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0" name="Footer Placeholder 3"/>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66763"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484E679D-25F0-4A5B-AD98-01F7A74D3390}" type="slidenum">
              <a:rPr lang="en-US" sz="900">
                <a:solidFill>
                  <a:schemeClr val="bg1"/>
                </a:solidFill>
              </a:rPr>
              <a:pPr>
                <a:lnSpc>
                  <a:spcPct val="85000"/>
                </a:lnSpc>
                <a:defRPr/>
              </a:pPr>
              <a:t>‹#›</a:t>
            </a:fld>
            <a:endParaRPr lang="en-US" sz="900" dirty="0">
              <a:solidFill>
                <a:schemeClr val="bg1"/>
              </a:solidFill>
            </a:endParaRPr>
          </a:p>
        </p:txBody>
      </p:sp>
      <p:grpSp>
        <p:nvGrpSpPr>
          <p:cNvPr id="7" name="Group 36"/>
          <p:cNvGrpSpPr>
            <a:grpSpLocks/>
          </p:cNvGrpSpPr>
          <p:nvPr userDrawn="1"/>
        </p:nvGrpSpPr>
        <p:grpSpPr bwMode="auto">
          <a:xfrm>
            <a:off x="0" y="439738"/>
            <a:ext cx="9144000" cy="52387"/>
            <a:chOff x="0" y="277"/>
            <a:chExt cx="5760" cy="33"/>
          </a:xfrm>
        </p:grpSpPr>
        <p:sp>
          <p:nvSpPr>
            <p:cNvPr id="8" name="Line 29"/>
            <p:cNvSpPr>
              <a:spLocks noChangeShapeType="1"/>
            </p:cNvSpPr>
            <p:nvPr userDrawn="1"/>
          </p:nvSpPr>
          <p:spPr bwMode="auto">
            <a:xfrm>
              <a:off x="0" y="277"/>
              <a:ext cx="5760" cy="0"/>
            </a:xfrm>
            <a:prstGeom prst="line">
              <a:avLst/>
            </a:prstGeom>
            <a:noFill/>
            <a:ln w="38100">
              <a:solidFill>
                <a:srgbClr val="333399"/>
              </a:solidFill>
              <a:round/>
              <a:headEnd/>
              <a:tailEnd type="none" w="sm" len="lg"/>
            </a:ln>
            <a:effectLst/>
          </p:spPr>
          <p:txBody>
            <a:bodyPr/>
            <a:lstStyle/>
            <a:p>
              <a:pPr>
                <a:defRPr/>
              </a:pPr>
              <a:endParaRPr lang="en-US" dirty="0"/>
            </a:p>
          </p:txBody>
        </p:sp>
        <p:sp>
          <p:nvSpPr>
            <p:cNvPr id="9" name="Line 30"/>
            <p:cNvSpPr>
              <a:spLocks noChangeShapeType="1"/>
            </p:cNvSpPr>
            <p:nvPr userDrawn="1"/>
          </p:nvSpPr>
          <p:spPr bwMode="auto">
            <a:xfrm>
              <a:off x="0" y="310"/>
              <a:ext cx="5760" cy="0"/>
            </a:xfrm>
            <a:prstGeom prst="line">
              <a:avLst/>
            </a:prstGeom>
            <a:noFill/>
            <a:ln w="19050">
              <a:solidFill>
                <a:srgbClr val="6666FF"/>
              </a:solidFill>
              <a:round/>
              <a:headEnd/>
              <a:tailEnd type="none" w="sm" len="lg"/>
            </a:ln>
            <a:effectLst/>
          </p:spPr>
          <p:txBody>
            <a:bodyPr/>
            <a:lstStyle/>
            <a:p>
              <a:pPr>
                <a:defRPr/>
              </a:pPr>
              <a:endParaRPr lang="en-US" dirty="0"/>
            </a:p>
          </p:txBody>
        </p:sp>
      </p:grpSp>
      <p:sp>
        <p:nvSpPr>
          <p:cNvPr id="10"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2325" y="1270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4725" y="1270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67787"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46B7B0CA-B6DE-4058-AA84-780B91E98A8A}" type="slidenum">
              <a:rPr lang="en-US" sz="900">
                <a:solidFill>
                  <a:schemeClr val="bg1"/>
                </a:solidFill>
              </a:rPr>
              <a:pPr>
                <a:lnSpc>
                  <a:spcPct val="85000"/>
                </a:lnSpc>
                <a:defRPr/>
              </a:pPr>
              <a:t>‹#›</a:t>
            </a:fld>
            <a:endParaRPr lang="en-US" sz="900" dirty="0">
              <a:solidFill>
                <a:schemeClr val="bg1"/>
              </a:solidFill>
            </a:endParaRPr>
          </a:p>
        </p:txBody>
      </p:sp>
      <p:grpSp>
        <p:nvGrpSpPr>
          <p:cNvPr id="9" name="Group 36"/>
          <p:cNvGrpSpPr>
            <a:grpSpLocks/>
          </p:cNvGrpSpPr>
          <p:nvPr userDrawn="1"/>
        </p:nvGrpSpPr>
        <p:grpSpPr bwMode="auto">
          <a:xfrm>
            <a:off x="0" y="439738"/>
            <a:ext cx="9144000" cy="52387"/>
            <a:chOff x="0" y="277"/>
            <a:chExt cx="5760" cy="33"/>
          </a:xfrm>
        </p:grpSpPr>
        <p:sp>
          <p:nvSpPr>
            <p:cNvPr id="10" name="Line 29"/>
            <p:cNvSpPr>
              <a:spLocks noChangeShapeType="1"/>
            </p:cNvSpPr>
            <p:nvPr userDrawn="1"/>
          </p:nvSpPr>
          <p:spPr bwMode="auto">
            <a:xfrm>
              <a:off x="0" y="277"/>
              <a:ext cx="5760" cy="0"/>
            </a:xfrm>
            <a:prstGeom prst="line">
              <a:avLst/>
            </a:prstGeom>
            <a:noFill/>
            <a:ln w="38100">
              <a:solidFill>
                <a:srgbClr val="333399"/>
              </a:solidFill>
              <a:round/>
              <a:headEnd/>
              <a:tailEnd type="none" w="sm" len="lg"/>
            </a:ln>
            <a:effectLst/>
          </p:spPr>
          <p:txBody>
            <a:bodyPr/>
            <a:lstStyle/>
            <a:p>
              <a:pPr>
                <a:defRPr/>
              </a:pPr>
              <a:endParaRPr lang="en-US" dirty="0"/>
            </a:p>
          </p:txBody>
        </p:sp>
        <p:sp>
          <p:nvSpPr>
            <p:cNvPr id="11" name="Line 30"/>
            <p:cNvSpPr>
              <a:spLocks noChangeShapeType="1"/>
            </p:cNvSpPr>
            <p:nvPr userDrawn="1"/>
          </p:nvSpPr>
          <p:spPr bwMode="auto">
            <a:xfrm>
              <a:off x="0" y="310"/>
              <a:ext cx="5760" cy="0"/>
            </a:xfrm>
            <a:prstGeom prst="line">
              <a:avLst/>
            </a:prstGeom>
            <a:noFill/>
            <a:ln w="19050">
              <a:solidFill>
                <a:srgbClr val="6666FF"/>
              </a:solidFill>
              <a:round/>
              <a:headEnd/>
              <a:tailEnd type="none" w="sm" len="lg"/>
            </a:ln>
            <a:effectLst/>
          </p:spPr>
          <p:txBody>
            <a:bodyPr/>
            <a:lstStyle/>
            <a:p>
              <a:pPr>
                <a:defRPr/>
              </a:pPr>
              <a:endParaRPr lang="en-US" dirty="0"/>
            </a:p>
          </p:txBody>
        </p:sp>
      </p:grpSp>
      <p:sp>
        <p:nvSpPr>
          <p:cNvPr id="12"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6"/>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68811"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D7FC8E83-EC1C-488B-98B9-B46713FD7F4C}" type="slidenum">
              <a:rPr lang="en-US" sz="900">
                <a:solidFill>
                  <a:schemeClr val="bg1"/>
                </a:solidFill>
              </a:rPr>
              <a:pPr>
                <a:lnSpc>
                  <a:spcPct val="85000"/>
                </a:lnSpc>
                <a:defRPr/>
              </a:pPr>
              <a:t>‹#›</a:t>
            </a:fld>
            <a:endParaRPr lang="en-US" sz="900" dirty="0">
              <a:solidFill>
                <a:schemeClr val="bg1"/>
              </a:solidFill>
            </a:endParaRPr>
          </a:p>
        </p:txBody>
      </p:sp>
      <p:grpSp>
        <p:nvGrpSpPr>
          <p:cNvPr id="5" name="Group 36"/>
          <p:cNvGrpSpPr>
            <a:grpSpLocks/>
          </p:cNvGrpSpPr>
          <p:nvPr userDrawn="1"/>
        </p:nvGrpSpPr>
        <p:grpSpPr bwMode="auto">
          <a:xfrm>
            <a:off x="0" y="439738"/>
            <a:ext cx="9144000" cy="52387"/>
            <a:chOff x="0" y="277"/>
            <a:chExt cx="5760" cy="33"/>
          </a:xfrm>
        </p:grpSpPr>
        <p:sp>
          <p:nvSpPr>
            <p:cNvPr id="6" name="Line 29"/>
            <p:cNvSpPr>
              <a:spLocks noChangeShapeType="1"/>
            </p:cNvSpPr>
            <p:nvPr userDrawn="1"/>
          </p:nvSpPr>
          <p:spPr bwMode="auto">
            <a:xfrm>
              <a:off x="0" y="277"/>
              <a:ext cx="5760" cy="0"/>
            </a:xfrm>
            <a:prstGeom prst="line">
              <a:avLst/>
            </a:prstGeom>
            <a:noFill/>
            <a:ln w="38100">
              <a:solidFill>
                <a:srgbClr val="333399"/>
              </a:solidFill>
              <a:round/>
              <a:headEnd/>
              <a:tailEnd type="none" w="sm" len="lg"/>
            </a:ln>
            <a:effectLst/>
          </p:spPr>
          <p:txBody>
            <a:bodyPr/>
            <a:lstStyle/>
            <a:p>
              <a:pPr>
                <a:defRPr/>
              </a:pPr>
              <a:endParaRPr lang="en-US" dirty="0"/>
            </a:p>
          </p:txBody>
        </p:sp>
        <p:sp>
          <p:nvSpPr>
            <p:cNvPr id="7" name="Line 30"/>
            <p:cNvSpPr>
              <a:spLocks noChangeShapeType="1"/>
            </p:cNvSpPr>
            <p:nvPr userDrawn="1"/>
          </p:nvSpPr>
          <p:spPr bwMode="auto">
            <a:xfrm>
              <a:off x="0" y="310"/>
              <a:ext cx="5760" cy="0"/>
            </a:xfrm>
            <a:prstGeom prst="line">
              <a:avLst/>
            </a:prstGeom>
            <a:noFill/>
            <a:ln w="19050">
              <a:solidFill>
                <a:srgbClr val="6666FF"/>
              </a:solidFill>
              <a:round/>
              <a:headEnd/>
              <a:tailEnd type="none" w="sm" len="lg"/>
            </a:ln>
            <a:effectLst/>
          </p:spPr>
          <p:txBody>
            <a:bodyPr/>
            <a:lstStyle/>
            <a:p>
              <a:pPr>
                <a:defRPr/>
              </a:pPr>
              <a:endParaRPr lang="en-US" dirty="0"/>
            </a:p>
          </p:txBody>
        </p:sp>
      </p:grpSp>
      <p:sp>
        <p:nvSpPr>
          <p:cNvPr id="8"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Title 1"/>
          <p:cNvSpPr>
            <a:spLocks noGrp="1"/>
          </p:cNvSpPr>
          <p:nvPr>
            <p:ph type="title"/>
          </p:nvPr>
        </p:nvSpPr>
        <p:spPr/>
        <p:txBody>
          <a:bodyPr/>
          <a:lstStyle/>
          <a:p>
            <a:r>
              <a:rPr lang="en-US"/>
              <a:t>Click to edit Master title style</a:t>
            </a:r>
          </a:p>
        </p:txBody>
      </p:sp>
      <p:sp>
        <p:nvSpPr>
          <p:cNvPr id="9" name="Footer Placeholder 2"/>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69835"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F5F570F8-CE6B-4C37-B84C-7EA63F7098FE}" type="slidenum">
              <a:rPr lang="en-US" sz="900">
                <a:solidFill>
                  <a:schemeClr val="bg1"/>
                </a:solidFill>
              </a:rPr>
              <a:pPr>
                <a:lnSpc>
                  <a:spcPct val="85000"/>
                </a:lnSpc>
                <a:defRPr/>
              </a:pPr>
              <a:t>‹#›</a:t>
            </a:fld>
            <a:endParaRPr lang="en-US" sz="900" dirty="0">
              <a:solidFill>
                <a:schemeClr val="bg1"/>
              </a:solidFill>
            </a:endParaRPr>
          </a:p>
        </p:txBody>
      </p:sp>
      <p:sp>
        <p:nvSpPr>
          <p:cNvPr id="7"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70859"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E9B4918D-2816-453E-A31C-0946043AF033}" type="slidenum">
              <a:rPr lang="en-US" sz="900">
                <a:solidFill>
                  <a:schemeClr val="bg1"/>
                </a:solidFill>
              </a:rPr>
              <a:pPr>
                <a:lnSpc>
                  <a:spcPct val="85000"/>
                </a:lnSpc>
                <a:defRPr/>
              </a:pPr>
              <a:t>‹#›</a:t>
            </a:fld>
            <a:endParaRPr lang="en-US" sz="900" dirty="0">
              <a:solidFill>
                <a:schemeClr val="bg1"/>
              </a:solidFill>
            </a:endParaRPr>
          </a:p>
        </p:txBody>
      </p:sp>
      <p:grpSp>
        <p:nvGrpSpPr>
          <p:cNvPr id="7" name="Group 36"/>
          <p:cNvGrpSpPr>
            <a:grpSpLocks/>
          </p:cNvGrpSpPr>
          <p:nvPr userDrawn="1"/>
        </p:nvGrpSpPr>
        <p:grpSpPr bwMode="auto">
          <a:xfrm>
            <a:off x="0" y="439738"/>
            <a:ext cx="9144000" cy="52387"/>
            <a:chOff x="0" y="277"/>
            <a:chExt cx="5760" cy="33"/>
          </a:xfrm>
        </p:grpSpPr>
        <p:sp>
          <p:nvSpPr>
            <p:cNvPr id="8" name="Line 29"/>
            <p:cNvSpPr>
              <a:spLocks noChangeShapeType="1"/>
            </p:cNvSpPr>
            <p:nvPr userDrawn="1"/>
          </p:nvSpPr>
          <p:spPr bwMode="auto">
            <a:xfrm>
              <a:off x="0" y="277"/>
              <a:ext cx="5760" cy="0"/>
            </a:xfrm>
            <a:prstGeom prst="line">
              <a:avLst/>
            </a:prstGeom>
            <a:noFill/>
            <a:ln w="38100">
              <a:solidFill>
                <a:srgbClr val="333399"/>
              </a:solidFill>
              <a:round/>
              <a:headEnd/>
              <a:tailEnd type="none" w="sm" len="lg"/>
            </a:ln>
            <a:effectLst/>
          </p:spPr>
          <p:txBody>
            <a:bodyPr/>
            <a:lstStyle/>
            <a:p>
              <a:pPr>
                <a:defRPr/>
              </a:pPr>
              <a:endParaRPr lang="en-US" dirty="0"/>
            </a:p>
          </p:txBody>
        </p:sp>
        <p:sp>
          <p:nvSpPr>
            <p:cNvPr id="9" name="Line 30"/>
            <p:cNvSpPr>
              <a:spLocks noChangeShapeType="1"/>
            </p:cNvSpPr>
            <p:nvPr userDrawn="1"/>
          </p:nvSpPr>
          <p:spPr bwMode="auto">
            <a:xfrm>
              <a:off x="0" y="310"/>
              <a:ext cx="5760" cy="0"/>
            </a:xfrm>
            <a:prstGeom prst="line">
              <a:avLst/>
            </a:prstGeom>
            <a:noFill/>
            <a:ln w="19050">
              <a:solidFill>
                <a:srgbClr val="6666FF"/>
              </a:solidFill>
              <a:round/>
              <a:headEnd/>
              <a:tailEnd type="none" w="sm" len="lg"/>
            </a:ln>
            <a:effectLst/>
          </p:spPr>
          <p:txBody>
            <a:bodyPr/>
            <a:lstStyle/>
            <a:p>
              <a:pPr>
                <a:defRPr/>
              </a:pPr>
              <a:endParaRPr lang="en-US" dirty="0"/>
            </a:p>
          </p:txBody>
        </p:sp>
      </p:grpSp>
      <p:sp>
        <p:nvSpPr>
          <p:cNvPr id="10"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65000"/>
                    <a:lumOff val="35000"/>
                  </a:schemeClr>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sz="24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Footer Placeholder 4"/>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71883" name="Bitmap Image" r:id="rId3" imgW="5409524" imgH="5028571" progId="PBrush">
                  <p:embed/>
                </p:oleObj>
              </mc:Choice>
              <mc:Fallback>
                <p:oleObj name="Bitmap Image" r:id="rId3" imgW="5409524" imgH="5028571" progId="PBrush">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3C49A2E5-1010-4786-862E-BA2A1DAAB95B}" type="slidenum">
              <a:rPr lang="en-US" sz="900">
                <a:solidFill>
                  <a:schemeClr val="bg1"/>
                </a:solidFill>
              </a:rPr>
              <a:pPr>
                <a:lnSpc>
                  <a:spcPct val="85000"/>
                </a:lnSpc>
                <a:defRPr/>
              </a:pPr>
              <a:t>‹#›</a:t>
            </a:fld>
            <a:endParaRPr lang="en-US" sz="900" dirty="0">
              <a:solidFill>
                <a:schemeClr val="bg1"/>
              </a:solidFill>
            </a:endParaRPr>
          </a:p>
        </p:txBody>
      </p:sp>
      <p:grpSp>
        <p:nvGrpSpPr>
          <p:cNvPr id="7" name="Group 36"/>
          <p:cNvGrpSpPr>
            <a:grpSpLocks/>
          </p:cNvGrpSpPr>
          <p:nvPr userDrawn="1"/>
        </p:nvGrpSpPr>
        <p:grpSpPr bwMode="auto">
          <a:xfrm>
            <a:off x="0" y="439738"/>
            <a:ext cx="9144000" cy="52387"/>
            <a:chOff x="0" y="277"/>
            <a:chExt cx="5760" cy="33"/>
          </a:xfrm>
        </p:grpSpPr>
        <p:sp>
          <p:nvSpPr>
            <p:cNvPr id="8" name="Line 29"/>
            <p:cNvSpPr>
              <a:spLocks noChangeShapeType="1"/>
            </p:cNvSpPr>
            <p:nvPr userDrawn="1"/>
          </p:nvSpPr>
          <p:spPr bwMode="auto">
            <a:xfrm>
              <a:off x="0" y="277"/>
              <a:ext cx="5760" cy="0"/>
            </a:xfrm>
            <a:prstGeom prst="line">
              <a:avLst/>
            </a:prstGeom>
            <a:noFill/>
            <a:ln w="38100">
              <a:solidFill>
                <a:srgbClr val="333399"/>
              </a:solidFill>
              <a:round/>
              <a:headEnd/>
              <a:tailEnd type="none" w="sm" len="lg"/>
            </a:ln>
            <a:effectLst/>
          </p:spPr>
          <p:txBody>
            <a:bodyPr/>
            <a:lstStyle/>
            <a:p>
              <a:pPr>
                <a:defRPr/>
              </a:pPr>
              <a:endParaRPr lang="en-US" dirty="0"/>
            </a:p>
          </p:txBody>
        </p:sp>
        <p:sp>
          <p:nvSpPr>
            <p:cNvPr id="9" name="Line 30"/>
            <p:cNvSpPr>
              <a:spLocks noChangeShapeType="1"/>
            </p:cNvSpPr>
            <p:nvPr userDrawn="1"/>
          </p:nvSpPr>
          <p:spPr bwMode="auto">
            <a:xfrm>
              <a:off x="0" y="310"/>
              <a:ext cx="5760" cy="0"/>
            </a:xfrm>
            <a:prstGeom prst="line">
              <a:avLst/>
            </a:prstGeom>
            <a:noFill/>
            <a:ln w="19050">
              <a:solidFill>
                <a:srgbClr val="6666FF"/>
              </a:solidFill>
              <a:round/>
              <a:headEnd/>
              <a:tailEnd type="none" w="sm" len="lg"/>
            </a:ln>
            <a:effectLst/>
          </p:spPr>
          <p:txBody>
            <a:bodyPr/>
            <a:lstStyle/>
            <a:p>
              <a:pPr>
                <a:defRPr/>
              </a:pPr>
              <a:endParaRPr lang="en-US" dirty="0"/>
            </a:p>
          </p:txBody>
        </p:sp>
      </p:grpSp>
      <p:sp>
        <p:nvSpPr>
          <p:cNvPr id="10"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Footer Placeholder 4"/>
          <p:cNvSpPr>
            <a:spLocks noGrp="1"/>
          </p:cNvSpPr>
          <p:nvPr>
            <p:ph type="ftr" sz="quarter" idx="10"/>
          </p:nvPr>
        </p:nvSpPr>
        <p:spPr/>
        <p:txBody>
          <a:bodyPr/>
          <a:lstStyle>
            <a:lvl1pPr>
              <a:defRPr sz="900" i="0"/>
            </a:lvl1pPr>
          </a:lstStyle>
          <a:p>
            <a:pPr>
              <a:defRPr/>
            </a:pPr>
            <a:r>
              <a:rPr lang="en-US"/>
              <a:t>www.HowFliesTheAlbatross.com</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1026" name="Object 34"/>
          <p:cNvGraphicFramePr>
            <a:graphicFrameLocks noChangeAspect="1"/>
          </p:cNvGraphicFramePr>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1227" name="Bitmap Image" r:id="rId14" imgW="5409524" imgH="5028571" progId="PBrush">
                  <p:embed/>
                </p:oleObj>
              </mc:Choice>
              <mc:Fallback>
                <p:oleObj name="Bitmap Image" r:id="rId14" imgW="5409524" imgH="5028571" progId="PBrush">
                  <p:embed/>
                  <p:pic>
                    <p:nvPicPr>
                      <p:cNvPr id="0" name="Object 3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993300"/>
                            </a:solidFill>
                            <a:miter lim="800000"/>
                            <a:headEnd/>
                            <a:tailEnd type="none" w="sm" len="lg"/>
                          </a14:hiddenLine>
                        </a:ext>
                      </a:extLst>
                    </p:spPr>
                  </p:pic>
                </p:oleObj>
              </mc:Fallback>
            </mc:AlternateContent>
          </a:graphicData>
        </a:graphic>
      </p:graphicFrame>
      <p:sp>
        <p:nvSpPr>
          <p:cNvPr id="1028" name="Rectangle 2"/>
          <p:cNvSpPr>
            <a:spLocks noGrp="1" noChangeArrowheads="1"/>
          </p:cNvSpPr>
          <p:nvPr>
            <p:ph type="title"/>
          </p:nvPr>
        </p:nvSpPr>
        <p:spPr bwMode="auto">
          <a:xfrm>
            <a:off x="685800" y="0"/>
            <a:ext cx="77724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822325" y="1270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2" name="Rectangle 28"/>
          <p:cNvSpPr>
            <a:spLocks noChangeArrowheads="1"/>
          </p:cNvSpPr>
          <p:nvPr/>
        </p:nvSpPr>
        <p:spPr bwMode="auto">
          <a:xfrm>
            <a:off x="8763000" y="6629400"/>
            <a:ext cx="327025" cy="190500"/>
          </a:xfrm>
          <a:prstGeom prst="rect">
            <a:avLst/>
          </a:prstGeom>
          <a:noFill/>
          <a:ln w="9525">
            <a:noFill/>
            <a:miter lim="800000"/>
            <a:headEnd/>
            <a:tailEnd/>
          </a:ln>
          <a:effectLst/>
        </p:spPr>
        <p:txBody>
          <a:bodyPr/>
          <a:lstStyle/>
          <a:p>
            <a:pPr>
              <a:lnSpc>
                <a:spcPct val="85000"/>
              </a:lnSpc>
              <a:defRPr/>
            </a:pPr>
            <a:fld id="{185A801B-24B1-4EEF-9CF1-061497085597}" type="slidenum">
              <a:rPr lang="en-US" sz="900">
                <a:solidFill>
                  <a:schemeClr val="bg1"/>
                </a:solidFill>
              </a:rPr>
              <a:pPr>
                <a:lnSpc>
                  <a:spcPct val="85000"/>
                </a:lnSpc>
                <a:defRPr/>
              </a:pPr>
              <a:t>‹#›</a:t>
            </a:fld>
            <a:endParaRPr lang="en-US" sz="900" dirty="0">
              <a:solidFill>
                <a:schemeClr val="bg1"/>
              </a:solidFill>
            </a:endParaRPr>
          </a:p>
        </p:txBody>
      </p:sp>
      <p:sp>
        <p:nvSpPr>
          <p:cNvPr id="1056"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ffectLst/>
        </p:spPr>
        <p:txBody>
          <a:bodyPr wrap="none" tIns="0" bIns="18288">
            <a:spAutoFit/>
          </a:bodyPr>
          <a:lstStyle/>
          <a:p>
            <a:pPr algn="l">
              <a:defRPr/>
            </a:pPr>
            <a:r>
              <a:rPr lang="en-US" sz="1400" dirty="0">
                <a:solidFill>
                  <a:srgbClr val="5F5F5F"/>
                </a:solidFill>
                <a:latin typeface="Monotype Corsiva" pitchFamily="66" charset="0"/>
              </a:rPr>
              <a:t> Pelican</a:t>
            </a:r>
          </a:p>
          <a:p>
            <a:pPr algn="l">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
        <p:nvSpPr>
          <p:cNvPr id="2" name="Rectangle 5"/>
          <p:cNvSpPr>
            <a:spLocks noGrp="1" noChangeArrowheads="1"/>
          </p:cNvSpPr>
          <p:nvPr>
            <p:ph type="ftr" sz="quarter" idx="3"/>
          </p:nvPr>
        </p:nvSpPr>
        <p:spPr bwMode="auto">
          <a:xfrm>
            <a:off x="1905000" y="6598227"/>
            <a:ext cx="5410200" cy="2597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0000"/>
              </a:lnSpc>
              <a:defRPr sz="900" i="1">
                <a:solidFill>
                  <a:srgbClr val="808080"/>
                </a:solidFill>
              </a:defRPr>
            </a:lvl1pPr>
          </a:lstStyle>
          <a:p>
            <a:pPr>
              <a:defRPr/>
            </a:pPr>
            <a:r>
              <a:rPr lang="en-US"/>
              <a:t>www.HowFliesTheAlbatross.com</a:t>
            </a:r>
            <a:endParaRPr lang="en-US" dirty="0"/>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p:hf hdr="0" dt="0"/>
  <p:txStyles>
    <p:titleStyle>
      <a:lvl1pPr algn="ctr" rtl="0" eaLnBrk="0" fontAlgn="base" hangingPunct="0">
        <a:spcBef>
          <a:spcPct val="0"/>
        </a:spcBef>
        <a:spcAft>
          <a:spcPct val="0"/>
        </a:spcAft>
        <a:defRPr sz="2400" i="1">
          <a:solidFill>
            <a:srgbClr val="6666FF"/>
          </a:solidFill>
          <a:latin typeface="+mj-lt"/>
          <a:ea typeface="+mj-ea"/>
          <a:cs typeface="+mj-cs"/>
        </a:defRPr>
      </a:lvl1pPr>
      <a:lvl2pPr algn="ctr" rtl="0" eaLnBrk="0" fontAlgn="base" hangingPunct="0">
        <a:spcBef>
          <a:spcPct val="0"/>
        </a:spcBef>
        <a:spcAft>
          <a:spcPct val="0"/>
        </a:spcAft>
        <a:defRPr sz="2400" i="1">
          <a:solidFill>
            <a:srgbClr val="6666FF"/>
          </a:solidFill>
          <a:latin typeface="Arial" charset="0"/>
        </a:defRPr>
      </a:lvl2pPr>
      <a:lvl3pPr algn="ctr" rtl="0" eaLnBrk="0" fontAlgn="base" hangingPunct="0">
        <a:spcBef>
          <a:spcPct val="0"/>
        </a:spcBef>
        <a:spcAft>
          <a:spcPct val="0"/>
        </a:spcAft>
        <a:defRPr sz="2400" i="1">
          <a:solidFill>
            <a:srgbClr val="6666FF"/>
          </a:solidFill>
          <a:latin typeface="Arial" charset="0"/>
        </a:defRPr>
      </a:lvl3pPr>
      <a:lvl4pPr algn="ctr" rtl="0" eaLnBrk="0" fontAlgn="base" hangingPunct="0">
        <a:spcBef>
          <a:spcPct val="0"/>
        </a:spcBef>
        <a:spcAft>
          <a:spcPct val="0"/>
        </a:spcAft>
        <a:defRPr sz="2400" i="1">
          <a:solidFill>
            <a:srgbClr val="6666FF"/>
          </a:solidFill>
          <a:latin typeface="Arial" charset="0"/>
        </a:defRPr>
      </a:lvl4pPr>
      <a:lvl5pPr algn="ctr" rtl="0" eaLnBrk="0" fontAlgn="base" hangingPunct="0">
        <a:spcBef>
          <a:spcPct val="0"/>
        </a:spcBef>
        <a:spcAft>
          <a:spcPct val="0"/>
        </a:spcAft>
        <a:defRPr sz="2400" i="1">
          <a:solidFill>
            <a:srgbClr val="6666FF"/>
          </a:solidFill>
          <a:latin typeface="Arial" charset="0"/>
        </a:defRPr>
      </a:lvl5pPr>
      <a:lvl6pPr marL="457200" algn="ctr" rtl="0" fontAlgn="base">
        <a:spcBef>
          <a:spcPct val="0"/>
        </a:spcBef>
        <a:spcAft>
          <a:spcPct val="0"/>
        </a:spcAft>
        <a:defRPr sz="2400" i="1">
          <a:solidFill>
            <a:srgbClr val="6666FF"/>
          </a:solidFill>
          <a:latin typeface="Arial" charset="0"/>
        </a:defRPr>
      </a:lvl6pPr>
      <a:lvl7pPr marL="914400" algn="ctr" rtl="0" fontAlgn="base">
        <a:spcBef>
          <a:spcPct val="0"/>
        </a:spcBef>
        <a:spcAft>
          <a:spcPct val="0"/>
        </a:spcAft>
        <a:defRPr sz="2400" i="1">
          <a:solidFill>
            <a:srgbClr val="6666FF"/>
          </a:solidFill>
          <a:latin typeface="Arial" charset="0"/>
        </a:defRPr>
      </a:lvl7pPr>
      <a:lvl8pPr marL="1371600" algn="ctr" rtl="0" fontAlgn="base">
        <a:spcBef>
          <a:spcPct val="0"/>
        </a:spcBef>
        <a:spcAft>
          <a:spcPct val="0"/>
        </a:spcAft>
        <a:defRPr sz="2400" i="1">
          <a:solidFill>
            <a:srgbClr val="6666FF"/>
          </a:solidFill>
          <a:latin typeface="Arial" charset="0"/>
        </a:defRPr>
      </a:lvl8pPr>
      <a:lvl9pPr marL="1828800" algn="ctr" rtl="0" fontAlgn="base">
        <a:spcBef>
          <a:spcPct val="0"/>
        </a:spcBef>
        <a:spcAft>
          <a:spcPct val="0"/>
        </a:spcAft>
        <a:defRPr sz="2400" i="1">
          <a:solidFill>
            <a:srgbClr val="6666FF"/>
          </a:solidFill>
          <a:latin typeface="Arial" charset="0"/>
        </a:defRPr>
      </a:lvl9pPr>
    </p:titleStyle>
    <p:bodyStyle>
      <a:lvl1pPr marL="342900" indent="-342900" algn="l" rtl="0" eaLnBrk="0" fontAlgn="base" hangingPunct="0">
        <a:spcBef>
          <a:spcPct val="20000"/>
        </a:spcBef>
        <a:spcAft>
          <a:spcPct val="0"/>
        </a:spcAft>
        <a:buChar char="•"/>
        <a:defRPr sz="2400">
          <a:solidFill>
            <a:srgbClr val="33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333399"/>
          </a:solidFill>
          <a:latin typeface="+mn-lt"/>
        </a:defRPr>
      </a:lvl2pPr>
      <a:lvl3pPr marL="1143000" indent="-228600" algn="l" rtl="0" eaLnBrk="0" fontAlgn="base" hangingPunct="0">
        <a:spcBef>
          <a:spcPct val="20000"/>
        </a:spcBef>
        <a:spcAft>
          <a:spcPct val="0"/>
        </a:spcAft>
        <a:buChar char="•"/>
        <a:defRPr sz="2400">
          <a:solidFill>
            <a:srgbClr val="333399"/>
          </a:solidFill>
          <a:latin typeface="+mn-lt"/>
        </a:defRPr>
      </a:lvl3pPr>
      <a:lvl4pPr marL="1600200" indent="-228600" algn="l" rtl="0" eaLnBrk="0" fontAlgn="base" hangingPunct="0">
        <a:spcBef>
          <a:spcPct val="20000"/>
        </a:spcBef>
        <a:spcAft>
          <a:spcPct val="0"/>
        </a:spcAft>
        <a:buChar char="–"/>
        <a:defRPr sz="2000">
          <a:solidFill>
            <a:srgbClr val="333399"/>
          </a:solidFill>
          <a:latin typeface="+mn-lt"/>
        </a:defRPr>
      </a:lvl4pPr>
      <a:lvl5pPr marL="2057400" indent="-228600" algn="l" rtl="0" eaLnBrk="0" fontAlgn="base" hangingPunct="0">
        <a:spcBef>
          <a:spcPct val="20000"/>
        </a:spcBef>
        <a:spcAft>
          <a:spcPct val="0"/>
        </a:spcAft>
        <a:buChar char="»"/>
        <a:defRPr sz="2000">
          <a:solidFill>
            <a:srgbClr val="333399"/>
          </a:solidFill>
          <a:latin typeface="+mn-lt"/>
        </a:defRPr>
      </a:lvl5pPr>
      <a:lvl6pPr marL="2514600" indent="-228600" algn="l" rtl="0" fontAlgn="base">
        <a:spcBef>
          <a:spcPct val="20000"/>
        </a:spcBef>
        <a:spcAft>
          <a:spcPct val="0"/>
        </a:spcAft>
        <a:buChar char="»"/>
        <a:defRPr>
          <a:solidFill>
            <a:srgbClr val="333399"/>
          </a:solidFill>
          <a:latin typeface="+mn-lt"/>
        </a:defRPr>
      </a:lvl6pPr>
      <a:lvl7pPr marL="2971800" indent="-228600" algn="l" rtl="0" fontAlgn="base">
        <a:spcBef>
          <a:spcPct val="20000"/>
        </a:spcBef>
        <a:spcAft>
          <a:spcPct val="0"/>
        </a:spcAft>
        <a:buChar char="»"/>
        <a:defRPr>
          <a:solidFill>
            <a:srgbClr val="333399"/>
          </a:solidFill>
          <a:latin typeface="+mn-lt"/>
        </a:defRPr>
      </a:lvl7pPr>
      <a:lvl8pPr marL="3429000" indent="-228600" algn="l" rtl="0" fontAlgn="base">
        <a:spcBef>
          <a:spcPct val="20000"/>
        </a:spcBef>
        <a:spcAft>
          <a:spcPct val="0"/>
        </a:spcAft>
        <a:buChar char="»"/>
        <a:defRPr>
          <a:solidFill>
            <a:srgbClr val="333399"/>
          </a:solidFill>
          <a:latin typeface="+mn-lt"/>
        </a:defRPr>
      </a:lvl8pPr>
      <a:lvl9pPr marL="3886200" indent="-228600" algn="l" rtl="0" fontAlgn="base">
        <a:spcBef>
          <a:spcPct val="20000"/>
        </a:spcBef>
        <a:spcAft>
          <a:spcPct val="0"/>
        </a:spcAft>
        <a:buChar char="»"/>
        <a:defRPr>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2.wmf"/><Relationship Id="rId5" Type="http://schemas.openxmlformats.org/officeDocument/2006/relationships/oleObject" Target="../embeddings/oleObject13.bin"/><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20.jpeg"/><Relationship Id="rId5" Type="http://schemas.openxmlformats.org/officeDocument/2006/relationships/image" Target="../media/image1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1.wdp"/><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16.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7.wdp"/></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18.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howfliesthealbatross.co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19.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48.xml"/><Relationship Id="rId7" Type="http://schemas.openxmlformats.org/officeDocument/2006/relationships/image" Target="../media/image64.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15.bin"/><Relationship Id="rId11" Type="http://schemas.openxmlformats.org/officeDocument/2006/relationships/image" Target="../media/image66.wmf"/><Relationship Id="rId5" Type="http://schemas.openxmlformats.org/officeDocument/2006/relationships/image" Target="../media/image63.w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65.w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albatross_berg1.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Lst>
          </a:blip>
          <a:srcRect l="23173" t="12652" r="6140" b="15793"/>
          <a:stretch/>
        </p:blipFill>
        <p:spPr bwMode="auto">
          <a:xfrm>
            <a:off x="0" y="0"/>
            <a:ext cx="9144000" cy="6857999"/>
          </a:xfrm>
          <a:prstGeom prst="rect">
            <a:avLst/>
          </a:prstGeom>
          <a:noFill/>
          <a:ln w="9525">
            <a:noFill/>
            <a:miter lim="800000"/>
            <a:headEnd/>
            <a:tailEnd/>
          </a:ln>
        </p:spPr>
      </p:pic>
      <p:sp>
        <p:nvSpPr>
          <p:cNvPr id="25606" name="Text Box 2"/>
          <p:cNvSpPr txBox="1">
            <a:spLocks noChangeArrowheads="1"/>
          </p:cNvSpPr>
          <p:nvPr/>
        </p:nvSpPr>
        <p:spPr bwMode="auto">
          <a:xfrm>
            <a:off x="381000" y="838200"/>
            <a:ext cx="6079100" cy="1560427"/>
          </a:xfrm>
          <a:prstGeom prst="rect">
            <a:avLst/>
          </a:prstGeom>
          <a:noFill/>
          <a:ln w="12700">
            <a:noFill/>
            <a:miter lim="800000"/>
            <a:headEnd/>
            <a:tailEnd type="none" w="sm" len="lg"/>
          </a:ln>
        </p:spPr>
        <p:txBody>
          <a:bodyPr wrap="none" tIns="320040">
            <a:spAutoFit/>
          </a:bodyPr>
          <a:lstStyle/>
          <a:p>
            <a:pPr>
              <a:lnSpc>
                <a:spcPct val="90000"/>
              </a:lnSpc>
            </a:pPr>
            <a:r>
              <a:rPr lang="en-US" sz="4000" b="1" i="1" dirty="0">
                <a:solidFill>
                  <a:schemeClr val="bg1"/>
                </a:solidFill>
              </a:rPr>
              <a:t>How Flies the Albatross</a:t>
            </a:r>
            <a:r>
              <a:rPr lang="en-US" sz="2800" b="1" i="1" dirty="0">
                <a:solidFill>
                  <a:schemeClr val="bg1"/>
                </a:solidFill>
              </a:rPr>
              <a:t> </a:t>
            </a:r>
          </a:p>
          <a:p>
            <a:pPr>
              <a:lnSpc>
                <a:spcPct val="90000"/>
              </a:lnSpc>
            </a:pPr>
            <a:r>
              <a:rPr lang="en-US" sz="2000" b="1" i="1" dirty="0">
                <a:solidFill>
                  <a:schemeClr val="bg1"/>
                </a:solidFill>
              </a:rPr>
              <a:t> The Flight Mechanics of Dynamic Soaring  </a:t>
            </a:r>
          </a:p>
          <a:p>
            <a:pPr>
              <a:lnSpc>
                <a:spcPct val="90000"/>
              </a:lnSpc>
            </a:pPr>
            <a:endParaRPr lang="en-US" sz="700" i="1" dirty="0">
              <a:solidFill>
                <a:schemeClr val="bg1"/>
              </a:solidFill>
            </a:endParaRPr>
          </a:p>
          <a:p>
            <a:pPr>
              <a:lnSpc>
                <a:spcPct val="90000"/>
              </a:lnSpc>
            </a:pPr>
            <a:r>
              <a:rPr lang="en-US" sz="1600" i="1" dirty="0">
                <a:solidFill>
                  <a:schemeClr val="bg1"/>
                </a:solidFill>
              </a:rPr>
              <a:t>J. Philip Barnes      </a:t>
            </a:r>
            <a:r>
              <a:rPr lang="en-US" sz="1200" i="1" dirty="0">
                <a:solidFill>
                  <a:schemeClr val="bg1"/>
                </a:solidFill>
              </a:rPr>
              <a:t> 15 Sept. 2020 Update / Nov 2004 Original </a:t>
            </a:r>
            <a:endParaRPr lang="en-US" sz="1600" i="1" dirty="0">
              <a:solidFill>
                <a:schemeClr val="bg1"/>
              </a:solidFill>
            </a:endParaRPr>
          </a:p>
        </p:txBody>
      </p:sp>
      <p:sp>
        <p:nvSpPr>
          <p:cNvPr id="6" name="Text Box 2">
            <a:extLst>
              <a:ext uri="{FF2B5EF4-FFF2-40B4-BE49-F238E27FC236}">
                <a16:creationId xmlns:a16="http://schemas.microsoft.com/office/drawing/2014/main" id="{231F706D-8CCC-4596-A1B6-640A7FBD995B}"/>
              </a:ext>
            </a:extLst>
          </p:cNvPr>
          <p:cNvSpPr txBox="1">
            <a:spLocks noChangeArrowheads="1"/>
          </p:cNvSpPr>
          <p:nvPr/>
        </p:nvSpPr>
        <p:spPr bwMode="auto">
          <a:xfrm>
            <a:off x="5915143" y="5585128"/>
            <a:ext cx="2318070" cy="812530"/>
          </a:xfrm>
          <a:prstGeom prst="rect">
            <a:avLst/>
          </a:prstGeom>
          <a:noFill/>
          <a:ln w="12700">
            <a:noFill/>
            <a:miter lim="800000"/>
            <a:headEnd/>
            <a:tailEnd type="none" w="sm" len="lg"/>
          </a:ln>
        </p:spPr>
        <p:txBody>
          <a:bodyPr wrap="none" tIns="320040">
            <a:spAutoFit/>
          </a:bodyPr>
          <a:lstStyle/>
          <a:p>
            <a:pPr>
              <a:lnSpc>
                <a:spcPct val="90000"/>
              </a:lnSpc>
            </a:pPr>
            <a:r>
              <a:rPr lang="en-US" sz="1600" i="1" dirty="0">
                <a:solidFill>
                  <a:schemeClr val="bg1"/>
                </a:solidFill>
                <a:latin typeface="Calibri" panose="020F0502020204030204" pitchFamily="34" charset="0"/>
                <a:cs typeface="Calibri" panose="020F0502020204030204" pitchFamily="34" charset="0"/>
              </a:rPr>
              <a:t>Animated charts (F5 key)</a:t>
            </a:r>
          </a:p>
          <a:p>
            <a:pPr>
              <a:lnSpc>
                <a:spcPct val="90000"/>
              </a:lnSpc>
            </a:pPr>
            <a:r>
              <a:rPr lang="en-US" sz="1600" i="1" dirty="0">
                <a:solidFill>
                  <a:schemeClr val="bg1"/>
                </a:solidFill>
                <a:latin typeface="Calibri" panose="020F0502020204030204" pitchFamily="34" charset="0"/>
                <a:cs typeface="Calibri" panose="020F0502020204030204" pitchFamily="34" charset="0"/>
              </a:rPr>
              <a:t>also “view ~ notes pages”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6" name="Text Box 53"/>
          <p:cNvSpPr txBox="1">
            <a:spLocks noChangeArrowheads="1"/>
          </p:cNvSpPr>
          <p:nvPr/>
        </p:nvSpPr>
        <p:spPr bwMode="auto">
          <a:xfrm>
            <a:off x="2590800" y="0"/>
            <a:ext cx="4441825" cy="457200"/>
          </a:xfrm>
          <a:prstGeom prst="rect">
            <a:avLst/>
          </a:prstGeom>
          <a:noFill/>
          <a:ln w="12700">
            <a:noFill/>
            <a:miter lim="800000"/>
            <a:headEnd/>
            <a:tailEnd type="none" w="sm" len="lg"/>
          </a:ln>
        </p:spPr>
        <p:txBody>
          <a:bodyPr wrap="none">
            <a:spAutoFit/>
          </a:bodyPr>
          <a:lstStyle/>
          <a:p>
            <a:r>
              <a:rPr lang="en-US" dirty="0">
                <a:solidFill>
                  <a:schemeClr val="tx1">
                    <a:lumMod val="65000"/>
                    <a:lumOff val="35000"/>
                  </a:schemeClr>
                </a:solidFill>
              </a:rPr>
              <a:t>Evolution and Dynamic Soaring</a:t>
            </a:r>
            <a:endParaRPr lang="en-US" sz="1400" dirty="0">
              <a:solidFill>
                <a:schemeClr val="tx1">
                  <a:lumMod val="65000"/>
                  <a:lumOff val="35000"/>
                </a:schemeClr>
              </a:solidFill>
            </a:endParaRPr>
          </a:p>
        </p:txBody>
      </p:sp>
      <p:grpSp>
        <p:nvGrpSpPr>
          <p:cNvPr id="2" name="Group 88"/>
          <p:cNvGrpSpPr>
            <a:grpSpLocks/>
          </p:cNvGrpSpPr>
          <p:nvPr/>
        </p:nvGrpSpPr>
        <p:grpSpPr bwMode="auto">
          <a:xfrm>
            <a:off x="307975" y="687388"/>
            <a:ext cx="2036763" cy="2768600"/>
            <a:chOff x="194" y="433"/>
            <a:chExt cx="1283" cy="1744"/>
          </a:xfrm>
        </p:grpSpPr>
        <p:pic>
          <p:nvPicPr>
            <p:cNvPr id="13358" name="Picture 11" descr="C:\aaa_Phil\a_forum_2003\birds_flappers\pterosaur side\archaeopteryx.jpg"/>
            <p:cNvPicPr>
              <a:picLocks noChangeAspect="1" noChangeArrowheads="1"/>
            </p:cNvPicPr>
            <p:nvPr/>
          </p:nvPicPr>
          <p:blipFill>
            <a:blip r:embed="rId4" cstate="print"/>
            <a:srcRect/>
            <a:stretch>
              <a:fillRect/>
            </a:stretch>
          </p:blipFill>
          <p:spPr bwMode="auto">
            <a:xfrm>
              <a:off x="194" y="433"/>
              <a:ext cx="1183" cy="1744"/>
            </a:xfrm>
            <a:prstGeom prst="rect">
              <a:avLst/>
            </a:prstGeom>
            <a:noFill/>
            <a:ln w="9525">
              <a:noFill/>
              <a:miter lim="800000"/>
              <a:headEnd/>
              <a:tailEnd/>
            </a:ln>
          </p:spPr>
        </p:pic>
        <p:sp>
          <p:nvSpPr>
            <p:cNvPr id="13359" name="Text Box 56"/>
            <p:cNvSpPr txBox="1">
              <a:spLocks noChangeArrowheads="1"/>
            </p:cNvSpPr>
            <p:nvPr/>
          </p:nvSpPr>
          <p:spPr bwMode="auto">
            <a:xfrm>
              <a:off x="238" y="439"/>
              <a:ext cx="1239" cy="423"/>
            </a:xfrm>
            <a:prstGeom prst="rect">
              <a:avLst/>
            </a:prstGeom>
            <a:noFill/>
            <a:ln w="12700">
              <a:noFill/>
              <a:miter lim="800000"/>
              <a:headEnd/>
              <a:tailEnd type="none" w="sm" len="lg"/>
            </a:ln>
          </p:spPr>
          <p:txBody>
            <a:bodyPr>
              <a:spAutoFit/>
            </a:bodyPr>
            <a:lstStyle/>
            <a:p>
              <a:pPr algn="l"/>
              <a:r>
                <a:rPr lang="en-US" sz="2000" i="1" dirty="0">
                  <a:solidFill>
                    <a:schemeClr val="bg1"/>
                  </a:solidFill>
                </a:rPr>
                <a:t>Archaeopteryx </a:t>
              </a:r>
            </a:p>
            <a:p>
              <a:pPr algn="l"/>
              <a:r>
                <a:rPr lang="en-US" sz="1800" dirty="0">
                  <a:solidFill>
                    <a:schemeClr val="bg1"/>
                  </a:solidFill>
                </a:rPr>
                <a:t>150 Million Yr.</a:t>
              </a:r>
            </a:p>
          </p:txBody>
        </p:sp>
      </p:grpSp>
      <p:grpSp>
        <p:nvGrpSpPr>
          <p:cNvPr id="3" name="Group 93"/>
          <p:cNvGrpSpPr>
            <a:grpSpLocks/>
          </p:cNvGrpSpPr>
          <p:nvPr/>
        </p:nvGrpSpPr>
        <p:grpSpPr bwMode="auto">
          <a:xfrm>
            <a:off x="2895600" y="762000"/>
            <a:ext cx="5248275" cy="2879725"/>
            <a:chOff x="1842" y="468"/>
            <a:chExt cx="3306" cy="1814"/>
          </a:xfrm>
        </p:grpSpPr>
        <p:sp>
          <p:nvSpPr>
            <p:cNvPr id="13324" name="Text Box 54"/>
            <p:cNvSpPr txBox="1">
              <a:spLocks noChangeArrowheads="1"/>
            </p:cNvSpPr>
            <p:nvPr/>
          </p:nvSpPr>
          <p:spPr bwMode="auto">
            <a:xfrm>
              <a:off x="3896" y="1458"/>
              <a:ext cx="1252" cy="596"/>
            </a:xfrm>
            <a:prstGeom prst="rect">
              <a:avLst/>
            </a:prstGeom>
            <a:noFill/>
            <a:ln w="12700">
              <a:noFill/>
              <a:miter lim="800000"/>
              <a:headEnd/>
              <a:tailEnd type="none" w="sm" len="lg"/>
            </a:ln>
          </p:spPr>
          <p:txBody>
            <a:bodyPr wrap="none">
              <a:spAutoFit/>
            </a:bodyPr>
            <a:lstStyle/>
            <a:p>
              <a:pPr algn="l"/>
              <a:r>
                <a:rPr lang="en-US" sz="2000" i="1" dirty="0">
                  <a:solidFill>
                    <a:schemeClr val="tx1">
                      <a:lumMod val="65000"/>
                      <a:lumOff val="35000"/>
                    </a:schemeClr>
                  </a:solidFill>
                </a:rPr>
                <a:t>Pteranodon</a:t>
              </a:r>
              <a:r>
                <a:rPr lang="en-US" sz="2000" i="1" dirty="0">
                  <a:solidFill>
                    <a:srgbClr val="333399"/>
                  </a:solidFill>
                </a:rPr>
                <a:t> </a:t>
              </a:r>
            </a:p>
            <a:p>
              <a:pPr algn="l"/>
              <a:r>
                <a:rPr lang="en-US" sz="1800" dirty="0">
                  <a:solidFill>
                    <a:schemeClr val="tx1">
                      <a:lumMod val="65000"/>
                      <a:lumOff val="35000"/>
                    </a:schemeClr>
                  </a:solidFill>
                </a:rPr>
                <a:t>9-m wingspan</a:t>
              </a:r>
            </a:p>
            <a:p>
              <a:pPr algn="l"/>
              <a:r>
                <a:rPr lang="en-US" sz="1800" dirty="0">
                  <a:solidFill>
                    <a:schemeClr val="tx1">
                      <a:lumMod val="65000"/>
                      <a:lumOff val="35000"/>
                    </a:schemeClr>
                  </a:solidFill>
                </a:rPr>
                <a:t>200-65 Million yr. </a:t>
              </a:r>
              <a:endParaRPr lang="en-US" sz="1800" baseline="30000" dirty="0">
                <a:solidFill>
                  <a:schemeClr val="tx1">
                    <a:lumMod val="65000"/>
                    <a:lumOff val="35000"/>
                  </a:schemeClr>
                </a:solidFill>
              </a:endParaRPr>
            </a:p>
          </p:txBody>
        </p:sp>
        <p:sp>
          <p:nvSpPr>
            <p:cNvPr id="13325" name="Freeform 74"/>
            <p:cNvSpPr>
              <a:spLocks noChangeAspect="1"/>
            </p:cNvSpPr>
            <p:nvPr/>
          </p:nvSpPr>
          <p:spPr bwMode="auto">
            <a:xfrm>
              <a:off x="2382" y="620"/>
              <a:ext cx="2345" cy="1662"/>
            </a:xfrm>
            <a:custGeom>
              <a:avLst/>
              <a:gdLst>
                <a:gd name="T0" fmla="*/ 2091 w 2345"/>
                <a:gd name="T1" fmla="*/ 1475 h 1662"/>
                <a:gd name="T2" fmla="*/ 1618 w 2345"/>
                <a:gd name="T3" fmla="*/ 1456 h 1662"/>
                <a:gd name="T4" fmla="*/ 1128 w 2345"/>
                <a:gd name="T5" fmla="*/ 1380 h 1662"/>
                <a:gd name="T6" fmla="*/ 870 w 2345"/>
                <a:gd name="T7" fmla="*/ 1272 h 1662"/>
                <a:gd name="T8" fmla="*/ 846 w 2345"/>
                <a:gd name="T9" fmla="*/ 1188 h 1662"/>
                <a:gd name="T10" fmla="*/ 958 w 2345"/>
                <a:gd name="T11" fmla="*/ 1096 h 1662"/>
                <a:gd name="T12" fmla="*/ 1397 w 2345"/>
                <a:gd name="T13" fmla="*/ 855 h 1662"/>
                <a:gd name="T14" fmla="*/ 1710 w 2345"/>
                <a:gd name="T15" fmla="*/ 775 h 1662"/>
                <a:gd name="T16" fmla="*/ 2045 w 2345"/>
                <a:gd name="T17" fmla="*/ 765 h 1662"/>
                <a:gd name="T18" fmla="*/ 2345 w 2345"/>
                <a:gd name="T19" fmla="*/ 672 h 1662"/>
                <a:gd name="T20" fmla="*/ 1889 w 2345"/>
                <a:gd name="T21" fmla="*/ 677 h 1662"/>
                <a:gd name="T22" fmla="*/ 1798 w 2345"/>
                <a:gd name="T23" fmla="*/ 615 h 1662"/>
                <a:gd name="T24" fmla="*/ 1848 w 2345"/>
                <a:gd name="T25" fmla="*/ 588 h 1662"/>
                <a:gd name="T26" fmla="*/ 1619 w 2345"/>
                <a:gd name="T27" fmla="*/ 487 h 1662"/>
                <a:gd name="T28" fmla="*/ 1297 w 2345"/>
                <a:gd name="T29" fmla="*/ 422 h 1662"/>
                <a:gd name="T30" fmla="*/ 1120 w 2345"/>
                <a:gd name="T31" fmla="*/ 444 h 1662"/>
                <a:gd name="T32" fmla="*/ 938 w 2345"/>
                <a:gd name="T33" fmla="*/ 400 h 1662"/>
                <a:gd name="T34" fmla="*/ 858 w 2345"/>
                <a:gd name="T35" fmla="*/ 316 h 1662"/>
                <a:gd name="T36" fmla="*/ 914 w 2345"/>
                <a:gd name="T37" fmla="*/ 232 h 1662"/>
                <a:gd name="T38" fmla="*/ 1294 w 2345"/>
                <a:gd name="T39" fmla="*/ 0 h 1662"/>
                <a:gd name="T40" fmla="*/ 204 w 2345"/>
                <a:gd name="T41" fmla="*/ 293 h 1662"/>
                <a:gd name="T42" fmla="*/ 294 w 2345"/>
                <a:gd name="T43" fmla="*/ 463 h 1662"/>
                <a:gd name="T44" fmla="*/ 657 w 2345"/>
                <a:gd name="T45" fmla="*/ 384 h 1662"/>
                <a:gd name="T46" fmla="*/ 726 w 2345"/>
                <a:gd name="T47" fmla="*/ 396 h 1662"/>
                <a:gd name="T48" fmla="*/ 837 w 2345"/>
                <a:gd name="T49" fmla="*/ 490 h 1662"/>
                <a:gd name="T50" fmla="*/ 1076 w 2345"/>
                <a:gd name="T51" fmla="*/ 600 h 1662"/>
                <a:gd name="T52" fmla="*/ 957 w 2345"/>
                <a:gd name="T53" fmla="*/ 684 h 1662"/>
                <a:gd name="T54" fmla="*/ 556 w 2345"/>
                <a:gd name="T55" fmla="*/ 799 h 1662"/>
                <a:gd name="T56" fmla="*/ 0 w 2345"/>
                <a:gd name="T57" fmla="*/ 1309 h 1662"/>
                <a:gd name="T58" fmla="*/ 487 w 2345"/>
                <a:gd name="T59" fmla="*/ 1534 h 1662"/>
                <a:gd name="T60" fmla="*/ 1597 w 2345"/>
                <a:gd name="T61" fmla="*/ 1662 h 1662"/>
                <a:gd name="T62" fmla="*/ 2151 w 2345"/>
                <a:gd name="T63" fmla="*/ 1534 h 16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5"/>
                <a:gd name="T97" fmla="*/ 0 h 1662"/>
                <a:gd name="T98" fmla="*/ 2345 w 2345"/>
                <a:gd name="T99" fmla="*/ 1662 h 16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5" h="1662">
                  <a:moveTo>
                    <a:pt x="2264" y="1459"/>
                  </a:moveTo>
                  <a:lnTo>
                    <a:pt x="2091" y="1475"/>
                  </a:lnTo>
                  <a:lnTo>
                    <a:pt x="1862" y="1476"/>
                  </a:lnTo>
                  <a:lnTo>
                    <a:pt x="1618" y="1456"/>
                  </a:lnTo>
                  <a:lnTo>
                    <a:pt x="1382" y="1428"/>
                  </a:lnTo>
                  <a:lnTo>
                    <a:pt x="1128" y="1380"/>
                  </a:lnTo>
                  <a:lnTo>
                    <a:pt x="916" y="1309"/>
                  </a:lnTo>
                  <a:lnTo>
                    <a:pt x="870" y="1272"/>
                  </a:lnTo>
                  <a:lnTo>
                    <a:pt x="844" y="1231"/>
                  </a:lnTo>
                  <a:lnTo>
                    <a:pt x="846" y="1188"/>
                  </a:lnTo>
                  <a:lnTo>
                    <a:pt x="874" y="1160"/>
                  </a:lnTo>
                  <a:lnTo>
                    <a:pt x="958" y="1096"/>
                  </a:lnTo>
                  <a:lnTo>
                    <a:pt x="1158" y="977"/>
                  </a:lnTo>
                  <a:lnTo>
                    <a:pt x="1397" y="855"/>
                  </a:lnTo>
                  <a:lnTo>
                    <a:pt x="1570" y="798"/>
                  </a:lnTo>
                  <a:lnTo>
                    <a:pt x="1710" y="775"/>
                  </a:lnTo>
                  <a:lnTo>
                    <a:pt x="1938" y="775"/>
                  </a:lnTo>
                  <a:lnTo>
                    <a:pt x="2045" y="765"/>
                  </a:lnTo>
                  <a:lnTo>
                    <a:pt x="2333" y="696"/>
                  </a:lnTo>
                  <a:lnTo>
                    <a:pt x="2345" y="672"/>
                  </a:lnTo>
                  <a:lnTo>
                    <a:pt x="1992" y="696"/>
                  </a:lnTo>
                  <a:lnTo>
                    <a:pt x="1889" y="677"/>
                  </a:lnTo>
                  <a:lnTo>
                    <a:pt x="1810" y="636"/>
                  </a:lnTo>
                  <a:lnTo>
                    <a:pt x="1798" y="615"/>
                  </a:lnTo>
                  <a:lnTo>
                    <a:pt x="1791" y="593"/>
                  </a:lnTo>
                  <a:lnTo>
                    <a:pt x="1848" y="588"/>
                  </a:lnTo>
                  <a:lnTo>
                    <a:pt x="1741" y="528"/>
                  </a:lnTo>
                  <a:lnTo>
                    <a:pt x="1619" y="487"/>
                  </a:lnTo>
                  <a:lnTo>
                    <a:pt x="1475" y="453"/>
                  </a:lnTo>
                  <a:lnTo>
                    <a:pt x="1297" y="422"/>
                  </a:lnTo>
                  <a:lnTo>
                    <a:pt x="1201" y="430"/>
                  </a:lnTo>
                  <a:lnTo>
                    <a:pt x="1120" y="444"/>
                  </a:lnTo>
                  <a:lnTo>
                    <a:pt x="1026" y="425"/>
                  </a:lnTo>
                  <a:lnTo>
                    <a:pt x="938" y="400"/>
                  </a:lnTo>
                  <a:lnTo>
                    <a:pt x="870" y="352"/>
                  </a:lnTo>
                  <a:lnTo>
                    <a:pt x="858" y="316"/>
                  </a:lnTo>
                  <a:lnTo>
                    <a:pt x="862" y="276"/>
                  </a:lnTo>
                  <a:lnTo>
                    <a:pt x="914" y="232"/>
                  </a:lnTo>
                  <a:lnTo>
                    <a:pt x="1014" y="164"/>
                  </a:lnTo>
                  <a:lnTo>
                    <a:pt x="1294" y="0"/>
                  </a:lnTo>
                  <a:lnTo>
                    <a:pt x="617" y="167"/>
                  </a:lnTo>
                  <a:lnTo>
                    <a:pt x="204" y="293"/>
                  </a:lnTo>
                  <a:lnTo>
                    <a:pt x="204" y="463"/>
                  </a:lnTo>
                  <a:lnTo>
                    <a:pt x="294" y="463"/>
                  </a:lnTo>
                  <a:lnTo>
                    <a:pt x="470" y="437"/>
                  </a:lnTo>
                  <a:lnTo>
                    <a:pt x="657" y="384"/>
                  </a:lnTo>
                  <a:lnTo>
                    <a:pt x="688" y="381"/>
                  </a:lnTo>
                  <a:lnTo>
                    <a:pt x="726" y="396"/>
                  </a:lnTo>
                  <a:lnTo>
                    <a:pt x="765" y="446"/>
                  </a:lnTo>
                  <a:lnTo>
                    <a:pt x="837" y="490"/>
                  </a:lnTo>
                  <a:lnTo>
                    <a:pt x="1079" y="574"/>
                  </a:lnTo>
                  <a:lnTo>
                    <a:pt x="1076" y="600"/>
                  </a:lnTo>
                  <a:lnTo>
                    <a:pt x="1060" y="624"/>
                  </a:lnTo>
                  <a:lnTo>
                    <a:pt x="957" y="684"/>
                  </a:lnTo>
                  <a:lnTo>
                    <a:pt x="919" y="708"/>
                  </a:lnTo>
                  <a:lnTo>
                    <a:pt x="556" y="799"/>
                  </a:lnTo>
                  <a:lnTo>
                    <a:pt x="113" y="1216"/>
                  </a:lnTo>
                  <a:lnTo>
                    <a:pt x="0" y="1309"/>
                  </a:lnTo>
                  <a:lnTo>
                    <a:pt x="22" y="1384"/>
                  </a:lnTo>
                  <a:lnTo>
                    <a:pt x="487" y="1534"/>
                  </a:lnTo>
                  <a:lnTo>
                    <a:pt x="897" y="1653"/>
                  </a:lnTo>
                  <a:lnTo>
                    <a:pt x="1597" y="1662"/>
                  </a:lnTo>
                  <a:lnTo>
                    <a:pt x="2007" y="1587"/>
                  </a:lnTo>
                  <a:lnTo>
                    <a:pt x="2151" y="1534"/>
                  </a:lnTo>
                  <a:lnTo>
                    <a:pt x="2249" y="1477"/>
                  </a:lnTo>
                </a:path>
              </a:pathLst>
            </a:custGeom>
            <a:solidFill>
              <a:srgbClr val="CC9900">
                <a:alpha val="50195"/>
              </a:srgbClr>
            </a:solidFill>
            <a:ln w="3175">
              <a:solidFill>
                <a:schemeClr val="bg2"/>
              </a:solidFill>
              <a:round/>
              <a:headEnd/>
              <a:tailEnd type="none" w="sm" len="lg"/>
            </a:ln>
          </p:spPr>
          <p:txBody>
            <a:bodyPr/>
            <a:lstStyle/>
            <a:p>
              <a:endParaRPr lang="en-US" dirty="0"/>
            </a:p>
          </p:txBody>
        </p:sp>
        <p:sp>
          <p:nvSpPr>
            <p:cNvPr id="13326" name="Freeform 15"/>
            <p:cNvSpPr>
              <a:spLocks noChangeAspect="1"/>
            </p:cNvSpPr>
            <p:nvPr/>
          </p:nvSpPr>
          <p:spPr bwMode="auto">
            <a:xfrm>
              <a:off x="2328" y="1179"/>
              <a:ext cx="2319" cy="1092"/>
            </a:xfrm>
            <a:custGeom>
              <a:avLst/>
              <a:gdLst>
                <a:gd name="T0" fmla="*/ 1580 w 1855"/>
                <a:gd name="T1" fmla="*/ 31 h 873"/>
                <a:gd name="T2" fmla="*/ 1463 w 1855"/>
                <a:gd name="T3" fmla="*/ 31 h 873"/>
                <a:gd name="T4" fmla="*/ 1449 w 1855"/>
                <a:gd name="T5" fmla="*/ 98 h 873"/>
                <a:gd name="T6" fmla="*/ 1285 w 1855"/>
                <a:gd name="T7" fmla="*/ 176 h 873"/>
                <a:gd name="T8" fmla="*/ 1080 w 1855"/>
                <a:gd name="T9" fmla="*/ 233 h 873"/>
                <a:gd name="T10" fmla="*/ 801 w 1855"/>
                <a:gd name="T11" fmla="*/ 300 h 873"/>
                <a:gd name="T12" fmla="*/ 745 w 1855"/>
                <a:gd name="T13" fmla="*/ 305 h 873"/>
                <a:gd name="T14" fmla="*/ 980 w 1855"/>
                <a:gd name="T15" fmla="*/ 106 h 873"/>
                <a:gd name="T16" fmla="*/ 724 w 1855"/>
                <a:gd name="T17" fmla="*/ 313 h 873"/>
                <a:gd name="T18" fmla="*/ 686 w 1855"/>
                <a:gd name="T19" fmla="*/ 393 h 873"/>
                <a:gd name="T20" fmla="*/ 129 w 1855"/>
                <a:gd name="T21" fmla="*/ 872 h 873"/>
                <a:gd name="T22" fmla="*/ 14 w 1855"/>
                <a:gd name="T23" fmla="*/ 906 h 873"/>
                <a:gd name="T24" fmla="*/ 99 w 1855"/>
                <a:gd name="T25" fmla="*/ 882 h 873"/>
                <a:gd name="T26" fmla="*/ 0 w 1855"/>
                <a:gd name="T27" fmla="*/ 979 h 873"/>
                <a:gd name="T28" fmla="*/ 104 w 1855"/>
                <a:gd name="T29" fmla="*/ 906 h 873"/>
                <a:gd name="T30" fmla="*/ 30 w 1855"/>
                <a:gd name="T31" fmla="*/ 1004 h 873"/>
                <a:gd name="T32" fmla="*/ 35 w 1855"/>
                <a:gd name="T33" fmla="*/ 1008 h 873"/>
                <a:gd name="T34" fmla="*/ 111 w 1855"/>
                <a:gd name="T35" fmla="*/ 943 h 873"/>
                <a:gd name="T36" fmla="*/ 235 w 1855"/>
                <a:gd name="T37" fmla="*/ 1049 h 873"/>
                <a:gd name="T38" fmla="*/ 1193 w 1855"/>
                <a:gd name="T39" fmla="*/ 1350 h 873"/>
                <a:gd name="T40" fmla="*/ 2054 w 1855"/>
                <a:gd name="T41" fmla="*/ 1366 h 873"/>
                <a:gd name="T42" fmla="*/ 2552 w 1855"/>
                <a:gd name="T43" fmla="*/ 1277 h 873"/>
                <a:gd name="T44" fmla="*/ 2792 w 1855"/>
                <a:gd name="T45" fmla="*/ 1187 h 873"/>
                <a:gd name="T46" fmla="*/ 2754 w 1855"/>
                <a:gd name="T47" fmla="*/ 1186 h 873"/>
                <a:gd name="T48" fmla="*/ 2570 w 1855"/>
                <a:gd name="T49" fmla="*/ 1252 h 873"/>
                <a:gd name="T50" fmla="*/ 2080 w 1855"/>
                <a:gd name="T51" fmla="*/ 1331 h 873"/>
                <a:gd name="T52" fmla="*/ 1711 w 1855"/>
                <a:gd name="T53" fmla="*/ 1333 h 873"/>
                <a:gd name="T54" fmla="*/ 1205 w 1855"/>
                <a:gd name="T55" fmla="*/ 1306 h 873"/>
                <a:gd name="T56" fmla="*/ 711 w 1855"/>
                <a:gd name="T57" fmla="*/ 1181 h 873"/>
                <a:gd name="T58" fmla="*/ 461 w 1855"/>
                <a:gd name="T59" fmla="*/ 662 h 873"/>
                <a:gd name="T60" fmla="*/ 1164 w 1855"/>
                <a:gd name="T61" fmla="*/ 289 h 873"/>
                <a:gd name="T62" fmla="*/ 1566 w 1855"/>
                <a:gd name="T63" fmla="*/ 79 h 8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55"/>
                <a:gd name="T97" fmla="*/ 0 h 873"/>
                <a:gd name="T98" fmla="*/ 1855 w 1855"/>
                <a:gd name="T99" fmla="*/ 873 h 8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55" h="873">
                  <a:moveTo>
                    <a:pt x="1011" y="33"/>
                  </a:moveTo>
                  <a:lnTo>
                    <a:pt x="1011" y="20"/>
                  </a:lnTo>
                  <a:lnTo>
                    <a:pt x="988" y="0"/>
                  </a:lnTo>
                  <a:lnTo>
                    <a:pt x="936" y="20"/>
                  </a:lnTo>
                  <a:lnTo>
                    <a:pt x="931" y="35"/>
                  </a:lnTo>
                  <a:lnTo>
                    <a:pt x="927" y="62"/>
                  </a:lnTo>
                  <a:lnTo>
                    <a:pt x="868" y="99"/>
                  </a:lnTo>
                  <a:lnTo>
                    <a:pt x="822" y="113"/>
                  </a:lnTo>
                  <a:lnTo>
                    <a:pt x="781" y="132"/>
                  </a:lnTo>
                  <a:lnTo>
                    <a:pt x="691" y="149"/>
                  </a:lnTo>
                  <a:lnTo>
                    <a:pt x="559" y="185"/>
                  </a:lnTo>
                  <a:lnTo>
                    <a:pt x="513" y="192"/>
                  </a:lnTo>
                  <a:lnTo>
                    <a:pt x="492" y="204"/>
                  </a:lnTo>
                  <a:lnTo>
                    <a:pt x="477" y="195"/>
                  </a:lnTo>
                  <a:lnTo>
                    <a:pt x="484" y="164"/>
                  </a:lnTo>
                  <a:lnTo>
                    <a:pt x="627" y="68"/>
                  </a:lnTo>
                  <a:lnTo>
                    <a:pt x="475" y="159"/>
                  </a:lnTo>
                  <a:lnTo>
                    <a:pt x="463" y="200"/>
                  </a:lnTo>
                  <a:lnTo>
                    <a:pt x="466" y="219"/>
                  </a:lnTo>
                  <a:lnTo>
                    <a:pt x="439" y="251"/>
                  </a:lnTo>
                  <a:lnTo>
                    <a:pt x="151" y="525"/>
                  </a:lnTo>
                  <a:lnTo>
                    <a:pt x="82" y="557"/>
                  </a:lnTo>
                  <a:lnTo>
                    <a:pt x="27" y="561"/>
                  </a:lnTo>
                  <a:lnTo>
                    <a:pt x="9" y="579"/>
                  </a:lnTo>
                  <a:lnTo>
                    <a:pt x="30" y="561"/>
                  </a:lnTo>
                  <a:lnTo>
                    <a:pt x="63" y="564"/>
                  </a:lnTo>
                  <a:lnTo>
                    <a:pt x="24" y="596"/>
                  </a:lnTo>
                  <a:lnTo>
                    <a:pt x="0" y="626"/>
                  </a:lnTo>
                  <a:lnTo>
                    <a:pt x="25" y="596"/>
                  </a:lnTo>
                  <a:lnTo>
                    <a:pt x="66" y="579"/>
                  </a:lnTo>
                  <a:lnTo>
                    <a:pt x="36" y="618"/>
                  </a:lnTo>
                  <a:lnTo>
                    <a:pt x="19" y="642"/>
                  </a:lnTo>
                  <a:lnTo>
                    <a:pt x="24" y="674"/>
                  </a:lnTo>
                  <a:lnTo>
                    <a:pt x="22" y="644"/>
                  </a:lnTo>
                  <a:lnTo>
                    <a:pt x="37" y="618"/>
                  </a:lnTo>
                  <a:lnTo>
                    <a:pt x="71" y="603"/>
                  </a:lnTo>
                  <a:lnTo>
                    <a:pt x="72" y="654"/>
                  </a:lnTo>
                  <a:lnTo>
                    <a:pt x="150" y="671"/>
                  </a:lnTo>
                  <a:lnTo>
                    <a:pt x="455" y="775"/>
                  </a:lnTo>
                  <a:lnTo>
                    <a:pt x="763" y="863"/>
                  </a:lnTo>
                  <a:lnTo>
                    <a:pt x="1069" y="872"/>
                  </a:lnTo>
                  <a:lnTo>
                    <a:pt x="1314" y="873"/>
                  </a:lnTo>
                  <a:lnTo>
                    <a:pt x="1463" y="847"/>
                  </a:lnTo>
                  <a:lnTo>
                    <a:pt x="1633" y="816"/>
                  </a:lnTo>
                  <a:lnTo>
                    <a:pt x="1711" y="791"/>
                  </a:lnTo>
                  <a:lnTo>
                    <a:pt x="1786" y="759"/>
                  </a:lnTo>
                  <a:lnTo>
                    <a:pt x="1855" y="717"/>
                  </a:lnTo>
                  <a:lnTo>
                    <a:pt x="1762" y="758"/>
                  </a:lnTo>
                  <a:lnTo>
                    <a:pt x="1695" y="779"/>
                  </a:lnTo>
                  <a:lnTo>
                    <a:pt x="1645" y="800"/>
                  </a:lnTo>
                  <a:lnTo>
                    <a:pt x="1498" y="828"/>
                  </a:lnTo>
                  <a:lnTo>
                    <a:pt x="1331" y="851"/>
                  </a:lnTo>
                  <a:lnTo>
                    <a:pt x="1251" y="857"/>
                  </a:lnTo>
                  <a:lnTo>
                    <a:pt x="1095" y="852"/>
                  </a:lnTo>
                  <a:lnTo>
                    <a:pt x="928" y="848"/>
                  </a:lnTo>
                  <a:lnTo>
                    <a:pt x="771" y="835"/>
                  </a:lnTo>
                  <a:lnTo>
                    <a:pt x="688" y="818"/>
                  </a:lnTo>
                  <a:lnTo>
                    <a:pt x="455" y="755"/>
                  </a:lnTo>
                  <a:lnTo>
                    <a:pt x="91" y="611"/>
                  </a:lnTo>
                  <a:lnTo>
                    <a:pt x="295" y="423"/>
                  </a:lnTo>
                  <a:lnTo>
                    <a:pt x="515" y="231"/>
                  </a:lnTo>
                  <a:lnTo>
                    <a:pt x="745" y="185"/>
                  </a:lnTo>
                  <a:lnTo>
                    <a:pt x="823" y="192"/>
                  </a:lnTo>
                  <a:lnTo>
                    <a:pt x="1002" y="50"/>
                  </a:lnTo>
                  <a:lnTo>
                    <a:pt x="1011" y="33"/>
                  </a:lnTo>
                </a:path>
              </a:pathLst>
            </a:custGeom>
            <a:solidFill>
              <a:srgbClr val="FFFFFF"/>
            </a:solidFill>
            <a:ln w="12700">
              <a:solidFill>
                <a:srgbClr val="5F5F5F"/>
              </a:solidFill>
              <a:round/>
              <a:headEnd/>
              <a:tailEnd type="none" w="sm" len="lg"/>
            </a:ln>
          </p:spPr>
          <p:txBody>
            <a:bodyPr/>
            <a:lstStyle/>
            <a:p>
              <a:endParaRPr lang="en-US" dirty="0"/>
            </a:p>
          </p:txBody>
        </p:sp>
        <p:sp>
          <p:nvSpPr>
            <p:cNvPr id="13327" name="Freeform 17"/>
            <p:cNvSpPr>
              <a:spLocks noChangeAspect="1"/>
            </p:cNvSpPr>
            <p:nvPr/>
          </p:nvSpPr>
          <p:spPr bwMode="auto">
            <a:xfrm>
              <a:off x="1842" y="468"/>
              <a:ext cx="2024" cy="617"/>
            </a:xfrm>
            <a:custGeom>
              <a:avLst/>
              <a:gdLst>
                <a:gd name="T0" fmla="*/ 1611 w 1619"/>
                <a:gd name="T1" fmla="*/ 481 h 494"/>
                <a:gd name="T2" fmla="*/ 1924 w 1619"/>
                <a:gd name="T3" fmla="*/ 318 h 494"/>
                <a:gd name="T4" fmla="*/ 2389 w 1619"/>
                <a:gd name="T5" fmla="*/ 140 h 494"/>
                <a:gd name="T6" fmla="*/ 2352 w 1619"/>
                <a:gd name="T7" fmla="*/ 71 h 494"/>
                <a:gd name="T8" fmla="*/ 1595 w 1619"/>
                <a:gd name="T9" fmla="*/ 269 h 494"/>
                <a:gd name="T10" fmla="*/ 1023 w 1619"/>
                <a:gd name="T11" fmla="*/ 493 h 494"/>
                <a:gd name="T12" fmla="*/ 49 w 1619"/>
                <a:gd name="T13" fmla="*/ 593 h 494"/>
                <a:gd name="T14" fmla="*/ 1311 w 1619"/>
                <a:gd name="T15" fmla="*/ 616 h 494"/>
                <a:gd name="T16" fmla="*/ 43 w 1619"/>
                <a:gd name="T17" fmla="*/ 649 h 494"/>
                <a:gd name="T18" fmla="*/ 924 w 1619"/>
                <a:gd name="T19" fmla="*/ 771 h 494"/>
                <a:gd name="T20" fmla="*/ 1311 w 1619"/>
                <a:gd name="T21" fmla="*/ 674 h 494"/>
                <a:gd name="T22" fmla="*/ 1320 w 1619"/>
                <a:gd name="T23" fmla="*/ 624 h 494"/>
                <a:gd name="T24" fmla="*/ 1476 w 1619"/>
                <a:gd name="T25" fmla="*/ 587 h 494"/>
                <a:gd name="T26" fmla="*/ 1505 w 1619"/>
                <a:gd name="T27" fmla="*/ 508 h 4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19"/>
                <a:gd name="T43" fmla="*/ 0 h 494"/>
                <a:gd name="T44" fmla="*/ 1619 w 1619"/>
                <a:gd name="T45" fmla="*/ 494 h 4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19" h="494">
                  <a:moveTo>
                    <a:pt x="1031" y="308"/>
                  </a:moveTo>
                  <a:cubicBezTo>
                    <a:pt x="1149" y="224"/>
                    <a:pt x="1149" y="230"/>
                    <a:pt x="1231" y="204"/>
                  </a:cubicBezTo>
                  <a:cubicBezTo>
                    <a:pt x="1313" y="178"/>
                    <a:pt x="1465" y="134"/>
                    <a:pt x="1529" y="90"/>
                  </a:cubicBezTo>
                  <a:cubicBezTo>
                    <a:pt x="1593" y="46"/>
                    <a:pt x="1619" y="0"/>
                    <a:pt x="1505" y="46"/>
                  </a:cubicBezTo>
                  <a:cubicBezTo>
                    <a:pt x="1391" y="92"/>
                    <a:pt x="1163" y="108"/>
                    <a:pt x="1021" y="172"/>
                  </a:cubicBezTo>
                  <a:cubicBezTo>
                    <a:pt x="879" y="236"/>
                    <a:pt x="819" y="281"/>
                    <a:pt x="654" y="316"/>
                  </a:cubicBezTo>
                  <a:cubicBezTo>
                    <a:pt x="489" y="351"/>
                    <a:pt x="0" y="367"/>
                    <a:pt x="31" y="380"/>
                  </a:cubicBezTo>
                  <a:cubicBezTo>
                    <a:pt x="275" y="410"/>
                    <a:pt x="860" y="395"/>
                    <a:pt x="839" y="395"/>
                  </a:cubicBezTo>
                  <a:cubicBezTo>
                    <a:pt x="818" y="395"/>
                    <a:pt x="209" y="428"/>
                    <a:pt x="27" y="416"/>
                  </a:cubicBezTo>
                  <a:cubicBezTo>
                    <a:pt x="133" y="454"/>
                    <a:pt x="456" y="491"/>
                    <a:pt x="591" y="494"/>
                  </a:cubicBezTo>
                  <a:cubicBezTo>
                    <a:pt x="661" y="442"/>
                    <a:pt x="665" y="422"/>
                    <a:pt x="839" y="432"/>
                  </a:cubicBezTo>
                  <a:cubicBezTo>
                    <a:pt x="881" y="416"/>
                    <a:pt x="830" y="409"/>
                    <a:pt x="845" y="400"/>
                  </a:cubicBezTo>
                  <a:cubicBezTo>
                    <a:pt x="863" y="391"/>
                    <a:pt x="926" y="388"/>
                    <a:pt x="945" y="376"/>
                  </a:cubicBezTo>
                  <a:cubicBezTo>
                    <a:pt x="964" y="364"/>
                    <a:pt x="959" y="336"/>
                    <a:pt x="963" y="326"/>
                  </a:cubicBezTo>
                </a:path>
              </a:pathLst>
            </a:custGeom>
            <a:solidFill>
              <a:srgbClr val="FFFFFF"/>
            </a:solidFill>
            <a:ln w="12700">
              <a:solidFill>
                <a:srgbClr val="5F5F5F"/>
              </a:solidFill>
              <a:round/>
              <a:headEnd/>
              <a:tailEnd type="none" w="sm" len="lg"/>
            </a:ln>
          </p:spPr>
          <p:txBody>
            <a:bodyPr/>
            <a:lstStyle/>
            <a:p>
              <a:endParaRPr lang="en-US" dirty="0"/>
            </a:p>
          </p:txBody>
        </p:sp>
        <p:sp>
          <p:nvSpPr>
            <p:cNvPr id="13328" name="Freeform 18"/>
            <p:cNvSpPr>
              <a:spLocks noChangeAspect="1"/>
            </p:cNvSpPr>
            <p:nvPr/>
          </p:nvSpPr>
          <p:spPr bwMode="auto">
            <a:xfrm>
              <a:off x="3046" y="855"/>
              <a:ext cx="1849" cy="601"/>
            </a:xfrm>
            <a:custGeom>
              <a:avLst/>
              <a:gdLst>
                <a:gd name="T0" fmla="*/ 2277 w 1479"/>
                <a:gd name="T1" fmla="*/ 626 h 480"/>
                <a:gd name="T2" fmla="*/ 2239 w 1479"/>
                <a:gd name="T3" fmla="*/ 654 h 480"/>
                <a:gd name="T4" fmla="*/ 2242 w 1479"/>
                <a:gd name="T5" fmla="*/ 655 h 480"/>
                <a:gd name="T6" fmla="*/ 2104 w 1479"/>
                <a:gd name="T7" fmla="*/ 585 h 480"/>
                <a:gd name="T8" fmla="*/ 1649 w 1479"/>
                <a:gd name="T9" fmla="*/ 640 h 480"/>
                <a:gd name="T10" fmla="*/ 1569 w 1479"/>
                <a:gd name="T11" fmla="*/ 627 h 480"/>
                <a:gd name="T12" fmla="*/ 1313 w 1479"/>
                <a:gd name="T13" fmla="*/ 493 h 480"/>
                <a:gd name="T14" fmla="*/ 1224 w 1479"/>
                <a:gd name="T15" fmla="*/ 537 h 480"/>
                <a:gd name="T16" fmla="*/ 1175 w 1479"/>
                <a:gd name="T17" fmla="*/ 550 h 480"/>
                <a:gd name="T18" fmla="*/ 1241 w 1479"/>
                <a:gd name="T19" fmla="*/ 477 h 480"/>
                <a:gd name="T20" fmla="*/ 1063 w 1479"/>
                <a:gd name="T21" fmla="*/ 353 h 480"/>
                <a:gd name="T22" fmla="*/ 858 w 1479"/>
                <a:gd name="T23" fmla="*/ 361 h 480"/>
                <a:gd name="T24" fmla="*/ 680 w 1479"/>
                <a:gd name="T25" fmla="*/ 458 h 480"/>
                <a:gd name="T26" fmla="*/ 675 w 1479"/>
                <a:gd name="T27" fmla="*/ 556 h 480"/>
                <a:gd name="T28" fmla="*/ 755 w 1479"/>
                <a:gd name="T29" fmla="*/ 622 h 480"/>
                <a:gd name="T30" fmla="*/ 889 w 1479"/>
                <a:gd name="T31" fmla="*/ 617 h 480"/>
                <a:gd name="T32" fmla="*/ 955 w 1479"/>
                <a:gd name="T33" fmla="*/ 627 h 480"/>
                <a:gd name="T34" fmla="*/ 948 w 1479"/>
                <a:gd name="T35" fmla="*/ 686 h 480"/>
                <a:gd name="T36" fmla="*/ 800 w 1479"/>
                <a:gd name="T37" fmla="*/ 734 h 480"/>
                <a:gd name="T38" fmla="*/ 610 w 1479"/>
                <a:gd name="T39" fmla="*/ 739 h 480"/>
                <a:gd name="T40" fmla="*/ 595 w 1479"/>
                <a:gd name="T41" fmla="*/ 692 h 480"/>
                <a:gd name="T42" fmla="*/ 641 w 1479"/>
                <a:gd name="T43" fmla="*/ 609 h 480"/>
                <a:gd name="T44" fmla="*/ 651 w 1479"/>
                <a:gd name="T45" fmla="*/ 500 h 480"/>
                <a:gd name="T46" fmla="*/ 670 w 1479"/>
                <a:gd name="T47" fmla="*/ 429 h 480"/>
                <a:gd name="T48" fmla="*/ 591 w 1479"/>
                <a:gd name="T49" fmla="*/ 421 h 480"/>
                <a:gd name="T50" fmla="*/ 406 w 1479"/>
                <a:gd name="T51" fmla="*/ 359 h 480"/>
                <a:gd name="T52" fmla="*/ 266 w 1479"/>
                <a:gd name="T53" fmla="*/ 331 h 480"/>
                <a:gd name="T54" fmla="*/ 136 w 1479"/>
                <a:gd name="T55" fmla="*/ 250 h 480"/>
                <a:gd name="T56" fmla="*/ 60 w 1479"/>
                <a:gd name="T57" fmla="*/ 167 h 480"/>
                <a:gd name="T58" fmla="*/ 18 w 1479"/>
                <a:gd name="T59" fmla="*/ 89 h 480"/>
                <a:gd name="T60" fmla="*/ 41 w 1479"/>
                <a:gd name="T61" fmla="*/ 6 h 480"/>
                <a:gd name="T62" fmla="*/ 98 w 1479"/>
                <a:gd name="T63" fmla="*/ 19 h 480"/>
                <a:gd name="T64" fmla="*/ 74 w 1479"/>
                <a:gd name="T65" fmla="*/ 75 h 480"/>
                <a:gd name="T66" fmla="*/ 118 w 1479"/>
                <a:gd name="T67" fmla="*/ 126 h 480"/>
                <a:gd name="T68" fmla="*/ 206 w 1479"/>
                <a:gd name="T69" fmla="*/ 160 h 480"/>
                <a:gd name="T70" fmla="*/ 230 w 1479"/>
                <a:gd name="T71" fmla="*/ 228 h 480"/>
                <a:gd name="T72" fmla="*/ 299 w 1479"/>
                <a:gd name="T73" fmla="*/ 250 h 480"/>
                <a:gd name="T74" fmla="*/ 404 w 1479"/>
                <a:gd name="T75" fmla="*/ 249 h 480"/>
                <a:gd name="T76" fmla="*/ 514 w 1479"/>
                <a:gd name="T77" fmla="*/ 279 h 480"/>
                <a:gd name="T78" fmla="*/ 575 w 1479"/>
                <a:gd name="T79" fmla="*/ 284 h 480"/>
                <a:gd name="T80" fmla="*/ 636 w 1479"/>
                <a:gd name="T81" fmla="*/ 293 h 480"/>
                <a:gd name="T82" fmla="*/ 788 w 1479"/>
                <a:gd name="T83" fmla="*/ 260 h 480"/>
                <a:gd name="T84" fmla="*/ 924 w 1479"/>
                <a:gd name="T85" fmla="*/ 292 h 480"/>
                <a:gd name="T86" fmla="*/ 964 w 1479"/>
                <a:gd name="T87" fmla="*/ 303 h 480"/>
                <a:gd name="T88" fmla="*/ 1008 w 1479"/>
                <a:gd name="T89" fmla="*/ 312 h 480"/>
                <a:gd name="T90" fmla="*/ 1045 w 1479"/>
                <a:gd name="T91" fmla="*/ 313 h 480"/>
                <a:gd name="T92" fmla="*/ 1099 w 1479"/>
                <a:gd name="T93" fmla="*/ 317 h 480"/>
                <a:gd name="T94" fmla="*/ 1458 w 1479"/>
                <a:gd name="T95" fmla="*/ 439 h 480"/>
                <a:gd name="T96" fmla="*/ 1295 w 1479"/>
                <a:gd name="T97" fmla="*/ 429 h 480"/>
                <a:gd name="T98" fmla="*/ 1536 w 1479"/>
                <a:gd name="T99" fmla="*/ 586 h 480"/>
                <a:gd name="T100" fmla="*/ 1680 w 1479"/>
                <a:gd name="T101" fmla="*/ 596 h 480"/>
                <a:gd name="T102" fmla="*/ 2214 w 1479"/>
                <a:gd name="T103" fmla="*/ 592 h 480"/>
                <a:gd name="T104" fmla="*/ 2273 w 1479"/>
                <a:gd name="T105" fmla="*/ 486 h 480"/>
                <a:gd name="T106" fmla="*/ 2204 w 1479"/>
                <a:gd name="T107" fmla="*/ 597 h 480"/>
                <a:gd name="T108" fmla="*/ 2287 w 1479"/>
                <a:gd name="T109" fmla="*/ 573 h 4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79"/>
                <a:gd name="T166" fmla="*/ 0 h 480"/>
                <a:gd name="T167" fmla="*/ 1479 w 1479"/>
                <a:gd name="T168" fmla="*/ 480 h 4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79" h="480">
                  <a:moveTo>
                    <a:pt x="1479" y="381"/>
                  </a:moveTo>
                  <a:lnTo>
                    <a:pt x="1457" y="399"/>
                  </a:lnTo>
                  <a:lnTo>
                    <a:pt x="1413" y="400"/>
                  </a:lnTo>
                  <a:lnTo>
                    <a:pt x="1433" y="417"/>
                  </a:lnTo>
                  <a:lnTo>
                    <a:pt x="1464" y="417"/>
                  </a:lnTo>
                  <a:lnTo>
                    <a:pt x="1434" y="418"/>
                  </a:lnTo>
                  <a:lnTo>
                    <a:pt x="1395" y="400"/>
                  </a:lnTo>
                  <a:lnTo>
                    <a:pt x="1346" y="373"/>
                  </a:lnTo>
                  <a:lnTo>
                    <a:pt x="1328" y="367"/>
                  </a:lnTo>
                  <a:lnTo>
                    <a:pt x="1055" y="408"/>
                  </a:lnTo>
                  <a:lnTo>
                    <a:pt x="1028" y="412"/>
                  </a:lnTo>
                  <a:lnTo>
                    <a:pt x="1004" y="400"/>
                  </a:lnTo>
                  <a:lnTo>
                    <a:pt x="987" y="396"/>
                  </a:lnTo>
                  <a:lnTo>
                    <a:pt x="840" y="315"/>
                  </a:lnTo>
                  <a:lnTo>
                    <a:pt x="801" y="316"/>
                  </a:lnTo>
                  <a:lnTo>
                    <a:pt x="783" y="343"/>
                  </a:lnTo>
                  <a:lnTo>
                    <a:pt x="768" y="339"/>
                  </a:lnTo>
                  <a:lnTo>
                    <a:pt x="752" y="351"/>
                  </a:lnTo>
                  <a:lnTo>
                    <a:pt x="743" y="339"/>
                  </a:lnTo>
                  <a:lnTo>
                    <a:pt x="794" y="304"/>
                  </a:lnTo>
                  <a:lnTo>
                    <a:pt x="780" y="273"/>
                  </a:lnTo>
                  <a:lnTo>
                    <a:pt x="680" y="225"/>
                  </a:lnTo>
                  <a:lnTo>
                    <a:pt x="602" y="225"/>
                  </a:lnTo>
                  <a:lnTo>
                    <a:pt x="549" y="230"/>
                  </a:lnTo>
                  <a:lnTo>
                    <a:pt x="429" y="234"/>
                  </a:lnTo>
                  <a:lnTo>
                    <a:pt x="435" y="292"/>
                  </a:lnTo>
                  <a:lnTo>
                    <a:pt x="417" y="318"/>
                  </a:lnTo>
                  <a:lnTo>
                    <a:pt x="432" y="355"/>
                  </a:lnTo>
                  <a:lnTo>
                    <a:pt x="453" y="386"/>
                  </a:lnTo>
                  <a:lnTo>
                    <a:pt x="483" y="397"/>
                  </a:lnTo>
                  <a:lnTo>
                    <a:pt x="513" y="397"/>
                  </a:lnTo>
                  <a:lnTo>
                    <a:pt x="569" y="394"/>
                  </a:lnTo>
                  <a:lnTo>
                    <a:pt x="589" y="374"/>
                  </a:lnTo>
                  <a:lnTo>
                    <a:pt x="611" y="400"/>
                  </a:lnTo>
                  <a:lnTo>
                    <a:pt x="612" y="421"/>
                  </a:lnTo>
                  <a:lnTo>
                    <a:pt x="606" y="438"/>
                  </a:lnTo>
                  <a:lnTo>
                    <a:pt x="566" y="457"/>
                  </a:lnTo>
                  <a:lnTo>
                    <a:pt x="512" y="468"/>
                  </a:lnTo>
                  <a:lnTo>
                    <a:pt x="434" y="480"/>
                  </a:lnTo>
                  <a:lnTo>
                    <a:pt x="390" y="471"/>
                  </a:lnTo>
                  <a:lnTo>
                    <a:pt x="371" y="454"/>
                  </a:lnTo>
                  <a:lnTo>
                    <a:pt x="381" y="442"/>
                  </a:lnTo>
                  <a:lnTo>
                    <a:pt x="432" y="438"/>
                  </a:lnTo>
                  <a:lnTo>
                    <a:pt x="410" y="388"/>
                  </a:lnTo>
                  <a:lnTo>
                    <a:pt x="393" y="334"/>
                  </a:lnTo>
                  <a:lnTo>
                    <a:pt x="417" y="319"/>
                  </a:lnTo>
                  <a:lnTo>
                    <a:pt x="432" y="295"/>
                  </a:lnTo>
                  <a:lnTo>
                    <a:pt x="429" y="274"/>
                  </a:lnTo>
                  <a:lnTo>
                    <a:pt x="405" y="262"/>
                  </a:lnTo>
                  <a:lnTo>
                    <a:pt x="378" y="268"/>
                  </a:lnTo>
                  <a:lnTo>
                    <a:pt x="344" y="246"/>
                  </a:lnTo>
                  <a:lnTo>
                    <a:pt x="260" y="229"/>
                  </a:lnTo>
                  <a:lnTo>
                    <a:pt x="210" y="213"/>
                  </a:lnTo>
                  <a:lnTo>
                    <a:pt x="170" y="211"/>
                  </a:lnTo>
                  <a:lnTo>
                    <a:pt x="129" y="171"/>
                  </a:lnTo>
                  <a:lnTo>
                    <a:pt x="87" y="160"/>
                  </a:lnTo>
                  <a:lnTo>
                    <a:pt x="59" y="120"/>
                  </a:lnTo>
                  <a:lnTo>
                    <a:pt x="38" y="106"/>
                  </a:lnTo>
                  <a:lnTo>
                    <a:pt x="23" y="70"/>
                  </a:lnTo>
                  <a:lnTo>
                    <a:pt x="11" y="57"/>
                  </a:lnTo>
                  <a:lnTo>
                    <a:pt x="0" y="15"/>
                  </a:lnTo>
                  <a:lnTo>
                    <a:pt x="26" y="4"/>
                  </a:lnTo>
                  <a:lnTo>
                    <a:pt x="66" y="0"/>
                  </a:lnTo>
                  <a:lnTo>
                    <a:pt x="62" y="12"/>
                  </a:lnTo>
                  <a:lnTo>
                    <a:pt x="42" y="27"/>
                  </a:lnTo>
                  <a:lnTo>
                    <a:pt x="47" y="48"/>
                  </a:lnTo>
                  <a:lnTo>
                    <a:pt x="93" y="61"/>
                  </a:lnTo>
                  <a:lnTo>
                    <a:pt x="75" y="81"/>
                  </a:lnTo>
                  <a:lnTo>
                    <a:pt x="89" y="94"/>
                  </a:lnTo>
                  <a:lnTo>
                    <a:pt x="132" y="102"/>
                  </a:lnTo>
                  <a:lnTo>
                    <a:pt x="116" y="127"/>
                  </a:lnTo>
                  <a:lnTo>
                    <a:pt x="147" y="145"/>
                  </a:lnTo>
                  <a:lnTo>
                    <a:pt x="197" y="139"/>
                  </a:lnTo>
                  <a:lnTo>
                    <a:pt x="191" y="160"/>
                  </a:lnTo>
                  <a:lnTo>
                    <a:pt x="216" y="178"/>
                  </a:lnTo>
                  <a:lnTo>
                    <a:pt x="258" y="159"/>
                  </a:lnTo>
                  <a:lnTo>
                    <a:pt x="269" y="189"/>
                  </a:lnTo>
                  <a:lnTo>
                    <a:pt x="329" y="178"/>
                  </a:lnTo>
                  <a:lnTo>
                    <a:pt x="348" y="195"/>
                  </a:lnTo>
                  <a:lnTo>
                    <a:pt x="368" y="181"/>
                  </a:lnTo>
                  <a:lnTo>
                    <a:pt x="384" y="198"/>
                  </a:lnTo>
                  <a:lnTo>
                    <a:pt x="407" y="187"/>
                  </a:lnTo>
                  <a:lnTo>
                    <a:pt x="456" y="175"/>
                  </a:lnTo>
                  <a:lnTo>
                    <a:pt x="504" y="166"/>
                  </a:lnTo>
                  <a:lnTo>
                    <a:pt x="545" y="178"/>
                  </a:lnTo>
                  <a:lnTo>
                    <a:pt x="591" y="186"/>
                  </a:lnTo>
                  <a:lnTo>
                    <a:pt x="605" y="196"/>
                  </a:lnTo>
                  <a:lnTo>
                    <a:pt x="617" y="193"/>
                  </a:lnTo>
                  <a:lnTo>
                    <a:pt x="627" y="207"/>
                  </a:lnTo>
                  <a:lnTo>
                    <a:pt x="645" y="199"/>
                  </a:lnTo>
                  <a:lnTo>
                    <a:pt x="655" y="212"/>
                  </a:lnTo>
                  <a:lnTo>
                    <a:pt x="669" y="200"/>
                  </a:lnTo>
                  <a:lnTo>
                    <a:pt x="681" y="208"/>
                  </a:lnTo>
                  <a:lnTo>
                    <a:pt x="703" y="202"/>
                  </a:lnTo>
                  <a:lnTo>
                    <a:pt x="875" y="252"/>
                  </a:lnTo>
                  <a:lnTo>
                    <a:pt x="933" y="280"/>
                  </a:lnTo>
                  <a:lnTo>
                    <a:pt x="865" y="260"/>
                  </a:lnTo>
                  <a:lnTo>
                    <a:pt x="829" y="274"/>
                  </a:lnTo>
                  <a:lnTo>
                    <a:pt x="877" y="314"/>
                  </a:lnTo>
                  <a:lnTo>
                    <a:pt x="983" y="374"/>
                  </a:lnTo>
                  <a:lnTo>
                    <a:pt x="1019" y="372"/>
                  </a:lnTo>
                  <a:lnTo>
                    <a:pt x="1075" y="380"/>
                  </a:lnTo>
                  <a:lnTo>
                    <a:pt x="1345" y="350"/>
                  </a:lnTo>
                  <a:lnTo>
                    <a:pt x="1417" y="378"/>
                  </a:lnTo>
                  <a:lnTo>
                    <a:pt x="1449" y="358"/>
                  </a:lnTo>
                  <a:lnTo>
                    <a:pt x="1454" y="310"/>
                  </a:lnTo>
                  <a:lnTo>
                    <a:pt x="1446" y="358"/>
                  </a:lnTo>
                  <a:lnTo>
                    <a:pt x="1410" y="381"/>
                  </a:lnTo>
                  <a:lnTo>
                    <a:pt x="1437" y="381"/>
                  </a:lnTo>
                  <a:lnTo>
                    <a:pt x="1463" y="366"/>
                  </a:lnTo>
                  <a:lnTo>
                    <a:pt x="1478" y="333"/>
                  </a:lnTo>
                </a:path>
              </a:pathLst>
            </a:custGeom>
            <a:solidFill>
              <a:srgbClr val="FFFFFF"/>
            </a:solidFill>
            <a:ln w="12700">
              <a:solidFill>
                <a:srgbClr val="5F5F5F"/>
              </a:solidFill>
              <a:round/>
              <a:headEnd/>
              <a:tailEnd type="none" w="sm" len="lg"/>
            </a:ln>
          </p:spPr>
          <p:txBody>
            <a:bodyPr/>
            <a:lstStyle/>
            <a:p>
              <a:endParaRPr lang="en-US" dirty="0"/>
            </a:p>
          </p:txBody>
        </p:sp>
        <p:sp>
          <p:nvSpPr>
            <p:cNvPr id="13329" name="Freeform 19"/>
            <p:cNvSpPr>
              <a:spLocks noChangeAspect="1"/>
            </p:cNvSpPr>
            <p:nvPr/>
          </p:nvSpPr>
          <p:spPr bwMode="auto">
            <a:xfrm>
              <a:off x="3586" y="1138"/>
              <a:ext cx="55" cy="209"/>
            </a:xfrm>
            <a:custGeom>
              <a:avLst/>
              <a:gdLst>
                <a:gd name="T0" fmla="*/ 0 w 44"/>
                <a:gd name="T1" fmla="*/ 0 h 167"/>
                <a:gd name="T2" fmla="*/ 60 w 44"/>
                <a:gd name="T3" fmla="*/ 139 h 167"/>
                <a:gd name="T4" fmla="*/ 69 w 44"/>
                <a:gd name="T5" fmla="*/ 198 h 167"/>
                <a:gd name="T6" fmla="*/ 55 w 44"/>
                <a:gd name="T7" fmla="*/ 262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0" name="Freeform 20"/>
            <p:cNvSpPr>
              <a:spLocks noChangeAspect="1"/>
            </p:cNvSpPr>
            <p:nvPr/>
          </p:nvSpPr>
          <p:spPr bwMode="auto">
            <a:xfrm>
              <a:off x="3622" y="1146"/>
              <a:ext cx="42" cy="194"/>
            </a:xfrm>
            <a:custGeom>
              <a:avLst/>
              <a:gdLst>
                <a:gd name="T0" fmla="*/ 0 w 34"/>
                <a:gd name="T1" fmla="*/ 0 h 156"/>
                <a:gd name="T2" fmla="*/ 43 w 34"/>
                <a:gd name="T3" fmla="*/ 121 h 156"/>
                <a:gd name="T4" fmla="*/ 52 w 34"/>
                <a:gd name="T5" fmla="*/ 178 h 156"/>
                <a:gd name="T6" fmla="*/ 38 w 34"/>
                <a:gd name="T7" fmla="*/ 241 h 156"/>
                <a:gd name="T8" fmla="*/ 0 60000 65536"/>
                <a:gd name="T9" fmla="*/ 0 60000 65536"/>
                <a:gd name="T10" fmla="*/ 0 60000 65536"/>
                <a:gd name="T11" fmla="*/ 0 60000 65536"/>
                <a:gd name="T12" fmla="*/ 0 w 34"/>
                <a:gd name="T13" fmla="*/ 0 h 156"/>
                <a:gd name="T14" fmla="*/ 34 w 34"/>
                <a:gd name="T15" fmla="*/ 156 h 156"/>
              </a:gdLst>
              <a:ahLst/>
              <a:cxnLst>
                <a:cxn ang="T8">
                  <a:pos x="T0" y="T1"/>
                </a:cxn>
                <a:cxn ang="T9">
                  <a:pos x="T2" y="T3"/>
                </a:cxn>
                <a:cxn ang="T10">
                  <a:pos x="T4" y="T5"/>
                </a:cxn>
                <a:cxn ang="T11">
                  <a:pos x="T6" y="T7"/>
                </a:cxn>
              </a:cxnLst>
              <a:rect l="T12" t="T13" r="T14" b="T15"/>
              <a:pathLst>
                <a:path w="34" h="156">
                  <a:moveTo>
                    <a:pt x="0" y="0"/>
                  </a:moveTo>
                  <a:lnTo>
                    <a:pt x="28" y="78"/>
                  </a:lnTo>
                  <a:lnTo>
                    <a:pt x="34" y="115"/>
                  </a:lnTo>
                  <a:lnTo>
                    <a:pt x="25" y="156"/>
                  </a:lnTo>
                </a:path>
              </a:pathLst>
            </a:custGeom>
            <a:solidFill>
              <a:srgbClr val="FFFFFF"/>
            </a:solidFill>
            <a:ln w="12700">
              <a:solidFill>
                <a:srgbClr val="5F5F5F"/>
              </a:solidFill>
              <a:round/>
              <a:headEnd/>
              <a:tailEnd type="none" w="sm" len="lg"/>
            </a:ln>
          </p:spPr>
          <p:txBody>
            <a:bodyPr/>
            <a:lstStyle/>
            <a:p>
              <a:endParaRPr lang="en-US" dirty="0"/>
            </a:p>
          </p:txBody>
        </p:sp>
        <p:sp>
          <p:nvSpPr>
            <p:cNvPr id="13331" name="Freeform 21"/>
            <p:cNvSpPr>
              <a:spLocks noChangeAspect="1"/>
            </p:cNvSpPr>
            <p:nvPr/>
          </p:nvSpPr>
          <p:spPr bwMode="auto">
            <a:xfrm>
              <a:off x="3660" y="1148"/>
              <a:ext cx="38" cy="196"/>
            </a:xfrm>
            <a:custGeom>
              <a:avLst/>
              <a:gdLst>
                <a:gd name="T0" fmla="*/ 0 w 31"/>
                <a:gd name="T1" fmla="*/ 0 h 157"/>
                <a:gd name="T2" fmla="*/ 38 w 31"/>
                <a:gd name="T3" fmla="*/ 124 h 157"/>
                <a:gd name="T4" fmla="*/ 47 w 31"/>
                <a:gd name="T5" fmla="*/ 181 h 157"/>
                <a:gd name="T6" fmla="*/ 33 w 31"/>
                <a:gd name="T7" fmla="*/ 245 h 157"/>
                <a:gd name="T8" fmla="*/ 0 60000 65536"/>
                <a:gd name="T9" fmla="*/ 0 60000 65536"/>
                <a:gd name="T10" fmla="*/ 0 60000 65536"/>
                <a:gd name="T11" fmla="*/ 0 60000 65536"/>
                <a:gd name="T12" fmla="*/ 0 w 31"/>
                <a:gd name="T13" fmla="*/ 0 h 157"/>
                <a:gd name="T14" fmla="*/ 31 w 31"/>
                <a:gd name="T15" fmla="*/ 157 h 157"/>
              </a:gdLst>
              <a:ahLst/>
              <a:cxnLst>
                <a:cxn ang="T8">
                  <a:pos x="T0" y="T1"/>
                </a:cxn>
                <a:cxn ang="T9">
                  <a:pos x="T2" y="T3"/>
                </a:cxn>
                <a:cxn ang="T10">
                  <a:pos x="T4" y="T5"/>
                </a:cxn>
                <a:cxn ang="T11">
                  <a:pos x="T6" y="T7"/>
                </a:cxn>
              </a:cxnLst>
              <a:rect l="T12" t="T13" r="T14" b="T15"/>
              <a:pathLst>
                <a:path w="31" h="157">
                  <a:moveTo>
                    <a:pt x="0" y="0"/>
                  </a:moveTo>
                  <a:lnTo>
                    <a:pt x="25" y="79"/>
                  </a:lnTo>
                  <a:lnTo>
                    <a:pt x="31" y="116"/>
                  </a:lnTo>
                  <a:lnTo>
                    <a:pt x="22" y="157"/>
                  </a:lnTo>
                </a:path>
              </a:pathLst>
            </a:custGeom>
            <a:solidFill>
              <a:srgbClr val="FFFFFF"/>
            </a:solidFill>
            <a:ln w="12700">
              <a:solidFill>
                <a:srgbClr val="5F5F5F"/>
              </a:solidFill>
              <a:round/>
              <a:headEnd/>
              <a:tailEnd type="none" w="sm" len="lg"/>
            </a:ln>
          </p:spPr>
          <p:txBody>
            <a:bodyPr/>
            <a:lstStyle/>
            <a:p>
              <a:endParaRPr lang="en-US" dirty="0"/>
            </a:p>
          </p:txBody>
        </p:sp>
        <p:sp>
          <p:nvSpPr>
            <p:cNvPr id="13332" name="Freeform 22"/>
            <p:cNvSpPr>
              <a:spLocks noChangeAspect="1"/>
            </p:cNvSpPr>
            <p:nvPr/>
          </p:nvSpPr>
          <p:spPr bwMode="auto">
            <a:xfrm>
              <a:off x="3681" y="1140"/>
              <a:ext cx="55" cy="209"/>
            </a:xfrm>
            <a:custGeom>
              <a:avLst/>
              <a:gdLst>
                <a:gd name="T0" fmla="*/ 0 w 44"/>
                <a:gd name="T1" fmla="*/ 0 h 167"/>
                <a:gd name="T2" fmla="*/ 60 w 44"/>
                <a:gd name="T3" fmla="*/ 139 h 167"/>
                <a:gd name="T4" fmla="*/ 69 w 44"/>
                <a:gd name="T5" fmla="*/ 198 h 167"/>
                <a:gd name="T6" fmla="*/ 55 w 44"/>
                <a:gd name="T7" fmla="*/ 262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3" name="Freeform 23"/>
            <p:cNvSpPr>
              <a:spLocks noChangeAspect="1"/>
            </p:cNvSpPr>
            <p:nvPr/>
          </p:nvSpPr>
          <p:spPr bwMode="auto">
            <a:xfrm>
              <a:off x="3715" y="1145"/>
              <a:ext cx="54" cy="208"/>
            </a:xfrm>
            <a:custGeom>
              <a:avLst/>
              <a:gdLst>
                <a:gd name="T0" fmla="*/ 0 w 44"/>
                <a:gd name="T1" fmla="*/ 0 h 167"/>
                <a:gd name="T2" fmla="*/ 58 w 44"/>
                <a:gd name="T3" fmla="*/ 138 h 167"/>
                <a:gd name="T4" fmla="*/ 66 w 44"/>
                <a:gd name="T5" fmla="*/ 196 h 167"/>
                <a:gd name="T6" fmla="*/ 53 w 44"/>
                <a:gd name="T7" fmla="*/ 259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4" name="Freeform 24"/>
            <p:cNvSpPr>
              <a:spLocks noChangeAspect="1"/>
            </p:cNvSpPr>
            <p:nvPr/>
          </p:nvSpPr>
          <p:spPr bwMode="auto">
            <a:xfrm>
              <a:off x="3755" y="1140"/>
              <a:ext cx="41" cy="172"/>
            </a:xfrm>
            <a:custGeom>
              <a:avLst/>
              <a:gdLst>
                <a:gd name="T0" fmla="*/ 0 w 44"/>
                <a:gd name="T1" fmla="*/ 0 h 167"/>
                <a:gd name="T2" fmla="*/ 33 w 44"/>
                <a:gd name="T3" fmla="*/ 95 h 167"/>
                <a:gd name="T4" fmla="*/ 38 w 44"/>
                <a:gd name="T5" fmla="*/ 134 h 167"/>
                <a:gd name="T6" fmla="*/ 31 w 44"/>
                <a:gd name="T7" fmla="*/ 177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5" name="Freeform 25"/>
            <p:cNvSpPr>
              <a:spLocks noChangeAspect="1"/>
            </p:cNvSpPr>
            <p:nvPr/>
          </p:nvSpPr>
          <p:spPr bwMode="auto">
            <a:xfrm>
              <a:off x="3796" y="1137"/>
              <a:ext cx="45" cy="137"/>
            </a:xfrm>
            <a:custGeom>
              <a:avLst/>
              <a:gdLst>
                <a:gd name="T0" fmla="*/ 0 w 44"/>
                <a:gd name="T1" fmla="*/ 0 h 167"/>
                <a:gd name="T2" fmla="*/ 40 w 44"/>
                <a:gd name="T3" fmla="*/ 60 h 167"/>
                <a:gd name="T4" fmla="*/ 46 w 44"/>
                <a:gd name="T5" fmla="*/ 84 h 167"/>
                <a:gd name="T6" fmla="*/ 37 w 44"/>
                <a:gd name="T7" fmla="*/ 112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6" name="Freeform 26"/>
            <p:cNvSpPr>
              <a:spLocks noChangeAspect="1"/>
            </p:cNvSpPr>
            <p:nvPr/>
          </p:nvSpPr>
          <p:spPr bwMode="auto">
            <a:xfrm>
              <a:off x="3830" y="1133"/>
              <a:ext cx="38" cy="118"/>
            </a:xfrm>
            <a:custGeom>
              <a:avLst/>
              <a:gdLst>
                <a:gd name="T0" fmla="*/ 0 w 44"/>
                <a:gd name="T1" fmla="*/ 0 h 167"/>
                <a:gd name="T2" fmla="*/ 29 w 44"/>
                <a:gd name="T3" fmla="*/ 45 h 167"/>
                <a:gd name="T4" fmla="*/ 33 w 44"/>
                <a:gd name="T5" fmla="*/ 63 h 167"/>
                <a:gd name="T6" fmla="*/ 26 w 44"/>
                <a:gd name="T7" fmla="*/ 83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7" name="Freeform 27"/>
            <p:cNvSpPr>
              <a:spLocks noChangeAspect="1"/>
            </p:cNvSpPr>
            <p:nvPr/>
          </p:nvSpPr>
          <p:spPr bwMode="auto">
            <a:xfrm>
              <a:off x="3861" y="1131"/>
              <a:ext cx="39" cy="108"/>
            </a:xfrm>
            <a:custGeom>
              <a:avLst/>
              <a:gdLst>
                <a:gd name="T0" fmla="*/ 0 w 44"/>
                <a:gd name="T1" fmla="*/ 0 h 167"/>
                <a:gd name="T2" fmla="*/ 30 w 44"/>
                <a:gd name="T3" fmla="*/ 38 h 167"/>
                <a:gd name="T4" fmla="*/ 35 w 44"/>
                <a:gd name="T5" fmla="*/ 52 h 167"/>
                <a:gd name="T6" fmla="*/ 27 w 44"/>
                <a:gd name="T7" fmla="*/ 70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8" name="Freeform 28"/>
            <p:cNvSpPr>
              <a:spLocks noChangeAspect="1"/>
            </p:cNvSpPr>
            <p:nvPr/>
          </p:nvSpPr>
          <p:spPr bwMode="auto">
            <a:xfrm>
              <a:off x="3892" y="1133"/>
              <a:ext cx="40" cy="95"/>
            </a:xfrm>
            <a:custGeom>
              <a:avLst/>
              <a:gdLst>
                <a:gd name="T0" fmla="*/ 0 w 44"/>
                <a:gd name="T1" fmla="*/ 0 h 167"/>
                <a:gd name="T2" fmla="*/ 32 w 44"/>
                <a:gd name="T3" fmla="*/ 29 h 167"/>
                <a:gd name="T4" fmla="*/ 36 w 44"/>
                <a:gd name="T5" fmla="*/ 41 h 167"/>
                <a:gd name="T6" fmla="*/ 29 w 44"/>
                <a:gd name="T7" fmla="*/ 54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9" name="Freeform 30"/>
            <p:cNvSpPr>
              <a:spLocks noChangeAspect="1"/>
            </p:cNvSpPr>
            <p:nvPr/>
          </p:nvSpPr>
          <p:spPr bwMode="auto">
            <a:xfrm>
              <a:off x="4310" y="1321"/>
              <a:ext cx="6" cy="42"/>
            </a:xfrm>
            <a:custGeom>
              <a:avLst/>
              <a:gdLst>
                <a:gd name="T0" fmla="*/ 2 w 5"/>
                <a:gd name="T1" fmla="*/ 53 h 33"/>
                <a:gd name="T2" fmla="*/ 0 w 5"/>
                <a:gd name="T3" fmla="*/ 29 h 33"/>
                <a:gd name="T4" fmla="*/ 7 w 5"/>
                <a:gd name="T5" fmla="*/ 0 h 33"/>
                <a:gd name="T6" fmla="*/ 0 60000 65536"/>
                <a:gd name="T7" fmla="*/ 0 60000 65536"/>
                <a:gd name="T8" fmla="*/ 0 60000 65536"/>
                <a:gd name="T9" fmla="*/ 0 w 5"/>
                <a:gd name="T10" fmla="*/ 0 h 33"/>
                <a:gd name="T11" fmla="*/ 5 w 5"/>
                <a:gd name="T12" fmla="*/ 33 h 33"/>
              </a:gdLst>
              <a:ahLst/>
              <a:cxnLst>
                <a:cxn ang="T6">
                  <a:pos x="T0" y="T1"/>
                </a:cxn>
                <a:cxn ang="T7">
                  <a:pos x="T2" y="T3"/>
                </a:cxn>
                <a:cxn ang="T8">
                  <a:pos x="T4" y="T5"/>
                </a:cxn>
              </a:cxnLst>
              <a:rect l="T9" t="T10" r="T11" b="T12"/>
              <a:pathLst>
                <a:path w="5" h="33">
                  <a:moveTo>
                    <a:pt x="2" y="33"/>
                  </a:moveTo>
                  <a:lnTo>
                    <a:pt x="0" y="18"/>
                  </a:lnTo>
                  <a:lnTo>
                    <a:pt x="5" y="0"/>
                  </a:lnTo>
                </a:path>
              </a:pathLst>
            </a:custGeom>
            <a:solidFill>
              <a:srgbClr val="FFFFFF"/>
            </a:solidFill>
            <a:ln w="12700">
              <a:solidFill>
                <a:srgbClr val="5F5F5F"/>
              </a:solidFill>
              <a:round/>
              <a:headEnd/>
              <a:tailEnd type="none" w="sm" len="lg"/>
            </a:ln>
          </p:spPr>
          <p:txBody>
            <a:bodyPr/>
            <a:lstStyle/>
            <a:p>
              <a:endParaRPr lang="en-US" dirty="0"/>
            </a:p>
          </p:txBody>
        </p:sp>
        <p:grpSp>
          <p:nvGrpSpPr>
            <p:cNvPr id="13340" name="Group 46"/>
            <p:cNvGrpSpPr>
              <a:grpSpLocks noChangeAspect="1"/>
            </p:cNvGrpSpPr>
            <p:nvPr/>
          </p:nvGrpSpPr>
          <p:grpSpPr bwMode="auto">
            <a:xfrm>
              <a:off x="2427" y="1952"/>
              <a:ext cx="2024" cy="318"/>
              <a:chOff x="3385" y="2043"/>
              <a:chExt cx="1618" cy="254"/>
            </a:xfrm>
          </p:grpSpPr>
          <p:sp>
            <p:nvSpPr>
              <p:cNvPr id="13354" name="Freeform 32"/>
              <p:cNvSpPr>
                <a:spLocks noChangeAspect="1"/>
              </p:cNvSpPr>
              <p:nvPr/>
            </p:nvSpPr>
            <p:spPr bwMode="auto">
              <a:xfrm flipV="1">
                <a:off x="3385" y="2043"/>
                <a:ext cx="27" cy="31"/>
              </a:xfrm>
              <a:custGeom>
                <a:avLst/>
                <a:gdLst>
                  <a:gd name="T0" fmla="*/ 0 w 25"/>
                  <a:gd name="T1" fmla="*/ 0 h 50"/>
                  <a:gd name="T2" fmla="*/ 17 w 25"/>
                  <a:gd name="T3" fmla="*/ 7 h 50"/>
                  <a:gd name="T4" fmla="*/ 29 w 25"/>
                  <a:gd name="T5" fmla="*/ 19 h 50"/>
                  <a:gd name="T6" fmla="*/ 0 60000 65536"/>
                  <a:gd name="T7" fmla="*/ 0 60000 65536"/>
                  <a:gd name="T8" fmla="*/ 0 60000 65536"/>
                  <a:gd name="T9" fmla="*/ 0 w 25"/>
                  <a:gd name="T10" fmla="*/ 0 h 50"/>
                  <a:gd name="T11" fmla="*/ 25 w 25"/>
                  <a:gd name="T12" fmla="*/ 50 h 50"/>
                </a:gdLst>
                <a:ahLst/>
                <a:cxnLst>
                  <a:cxn ang="T6">
                    <a:pos x="T0" y="T1"/>
                  </a:cxn>
                  <a:cxn ang="T7">
                    <a:pos x="T2" y="T3"/>
                  </a:cxn>
                  <a:cxn ang="T8">
                    <a:pos x="T4" y="T5"/>
                  </a:cxn>
                </a:cxnLst>
                <a:rect l="T9" t="T10" r="T11" b="T12"/>
                <a:pathLst>
                  <a:path w="25" h="50">
                    <a:moveTo>
                      <a:pt x="0" y="0"/>
                    </a:moveTo>
                    <a:lnTo>
                      <a:pt x="15" y="20"/>
                    </a:lnTo>
                    <a:lnTo>
                      <a:pt x="25" y="50"/>
                    </a:lnTo>
                  </a:path>
                </a:pathLst>
              </a:custGeom>
              <a:solidFill>
                <a:srgbClr val="FFFFFF"/>
              </a:solidFill>
              <a:ln w="12700">
                <a:solidFill>
                  <a:srgbClr val="5F5F5F"/>
                </a:solidFill>
                <a:round/>
                <a:headEnd/>
                <a:tailEnd type="none" w="sm" len="lg"/>
              </a:ln>
            </p:spPr>
            <p:txBody>
              <a:bodyPr/>
              <a:lstStyle/>
              <a:p>
                <a:endParaRPr lang="en-US" dirty="0"/>
              </a:p>
            </p:txBody>
          </p:sp>
          <p:sp>
            <p:nvSpPr>
              <p:cNvPr id="13355" name="Freeform 33"/>
              <p:cNvSpPr>
                <a:spLocks noChangeAspect="1"/>
              </p:cNvSpPr>
              <p:nvPr/>
            </p:nvSpPr>
            <p:spPr bwMode="auto">
              <a:xfrm>
                <a:off x="4068" y="2264"/>
                <a:ext cx="16" cy="21"/>
              </a:xfrm>
              <a:custGeom>
                <a:avLst/>
                <a:gdLst>
                  <a:gd name="T0" fmla="*/ 0 w 16"/>
                  <a:gd name="T1" fmla="*/ 21 h 21"/>
                  <a:gd name="T2" fmla="*/ 16 w 16"/>
                  <a:gd name="T3" fmla="*/ 10 h 21"/>
                  <a:gd name="T4" fmla="*/ 11 w 16"/>
                  <a:gd name="T5" fmla="*/ 0 h 21"/>
                  <a:gd name="T6" fmla="*/ 0 60000 65536"/>
                  <a:gd name="T7" fmla="*/ 0 60000 65536"/>
                  <a:gd name="T8" fmla="*/ 0 60000 65536"/>
                  <a:gd name="T9" fmla="*/ 0 w 16"/>
                  <a:gd name="T10" fmla="*/ 0 h 21"/>
                  <a:gd name="T11" fmla="*/ 16 w 16"/>
                  <a:gd name="T12" fmla="*/ 21 h 21"/>
                </a:gdLst>
                <a:ahLst/>
                <a:cxnLst>
                  <a:cxn ang="T6">
                    <a:pos x="T0" y="T1"/>
                  </a:cxn>
                  <a:cxn ang="T7">
                    <a:pos x="T2" y="T3"/>
                  </a:cxn>
                  <a:cxn ang="T8">
                    <a:pos x="T4" y="T5"/>
                  </a:cxn>
                </a:cxnLst>
                <a:rect l="T9" t="T10" r="T11" b="T12"/>
                <a:pathLst>
                  <a:path w="16" h="21">
                    <a:moveTo>
                      <a:pt x="0" y="21"/>
                    </a:moveTo>
                    <a:lnTo>
                      <a:pt x="16" y="10"/>
                    </a:lnTo>
                    <a:lnTo>
                      <a:pt x="11" y="0"/>
                    </a:lnTo>
                  </a:path>
                </a:pathLst>
              </a:custGeom>
              <a:solidFill>
                <a:srgbClr val="FFFFFF"/>
              </a:solidFill>
              <a:ln w="12700">
                <a:solidFill>
                  <a:srgbClr val="5F5F5F"/>
                </a:solidFill>
                <a:round/>
                <a:headEnd/>
                <a:tailEnd type="none" w="sm" len="lg"/>
              </a:ln>
            </p:spPr>
            <p:txBody>
              <a:bodyPr/>
              <a:lstStyle/>
              <a:p>
                <a:endParaRPr lang="en-US" dirty="0"/>
              </a:p>
            </p:txBody>
          </p:sp>
          <p:sp>
            <p:nvSpPr>
              <p:cNvPr id="13356" name="Freeform 34"/>
              <p:cNvSpPr>
                <a:spLocks noChangeAspect="1"/>
              </p:cNvSpPr>
              <p:nvPr/>
            </p:nvSpPr>
            <p:spPr bwMode="auto">
              <a:xfrm>
                <a:off x="4632" y="2276"/>
                <a:ext cx="16" cy="21"/>
              </a:xfrm>
              <a:custGeom>
                <a:avLst/>
                <a:gdLst>
                  <a:gd name="T0" fmla="*/ 0 w 16"/>
                  <a:gd name="T1" fmla="*/ 21 h 21"/>
                  <a:gd name="T2" fmla="*/ 16 w 16"/>
                  <a:gd name="T3" fmla="*/ 10 h 21"/>
                  <a:gd name="T4" fmla="*/ 11 w 16"/>
                  <a:gd name="T5" fmla="*/ 0 h 21"/>
                  <a:gd name="T6" fmla="*/ 0 60000 65536"/>
                  <a:gd name="T7" fmla="*/ 0 60000 65536"/>
                  <a:gd name="T8" fmla="*/ 0 60000 65536"/>
                  <a:gd name="T9" fmla="*/ 0 w 16"/>
                  <a:gd name="T10" fmla="*/ 0 h 21"/>
                  <a:gd name="T11" fmla="*/ 16 w 16"/>
                  <a:gd name="T12" fmla="*/ 21 h 21"/>
                </a:gdLst>
                <a:ahLst/>
                <a:cxnLst>
                  <a:cxn ang="T6">
                    <a:pos x="T0" y="T1"/>
                  </a:cxn>
                  <a:cxn ang="T7">
                    <a:pos x="T2" y="T3"/>
                  </a:cxn>
                  <a:cxn ang="T8">
                    <a:pos x="T4" y="T5"/>
                  </a:cxn>
                </a:cxnLst>
                <a:rect l="T9" t="T10" r="T11" b="T12"/>
                <a:pathLst>
                  <a:path w="16" h="21">
                    <a:moveTo>
                      <a:pt x="0" y="21"/>
                    </a:moveTo>
                    <a:lnTo>
                      <a:pt x="16" y="10"/>
                    </a:lnTo>
                    <a:lnTo>
                      <a:pt x="11" y="0"/>
                    </a:lnTo>
                  </a:path>
                </a:pathLst>
              </a:custGeom>
              <a:solidFill>
                <a:srgbClr val="FFFFFF"/>
              </a:solidFill>
              <a:ln w="12700">
                <a:solidFill>
                  <a:srgbClr val="5F5F5F"/>
                </a:solidFill>
                <a:round/>
                <a:headEnd/>
                <a:tailEnd type="none" w="sm" len="lg"/>
              </a:ln>
            </p:spPr>
            <p:txBody>
              <a:bodyPr/>
              <a:lstStyle/>
              <a:p>
                <a:endParaRPr lang="en-US" dirty="0"/>
              </a:p>
            </p:txBody>
          </p:sp>
          <p:sp>
            <p:nvSpPr>
              <p:cNvPr id="13357" name="Freeform 35"/>
              <p:cNvSpPr>
                <a:spLocks noChangeAspect="1"/>
              </p:cNvSpPr>
              <p:nvPr/>
            </p:nvSpPr>
            <p:spPr bwMode="auto">
              <a:xfrm>
                <a:off x="4992" y="2200"/>
                <a:ext cx="11" cy="20"/>
              </a:xfrm>
              <a:custGeom>
                <a:avLst/>
                <a:gdLst>
                  <a:gd name="T0" fmla="*/ 11 w 11"/>
                  <a:gd name="T1" fmla="*/ 20 h 20"/>
                  <a:gd name="T2" fmla="*/ 5 w 11"/>
                  <a:gd name="T3" fmla="*/ 10 h 20"/>
                  <a:gd name="T4" fmla="*/ 0 w 11"/>
                  <a:gd name="T5" fmla="*/ 0 h 20"/>
                  <a:gd name="T6" fmla="*/ 0 60000 65536"/>
                  <a:gd name="T7" fmla="*/ 0 60000 65536"/>
                  <a:gd name="T8" fmla="*/ 0 60000 65536"/>
                  <a:gd name="T9" fmla="*/ 0 w 11"/>
                  <a:gd name="T10" fmla="*/ 0 h 20"/>
                  <a:gd name="T11" fmla="*/ 11 w 11"/>
                  <a:gd name="T12" fmla="*/ 20 h 20"/>
                </a:gdLst>
                <a:ahLst/>
                <a:cxnLst>
                  <a:cxn ang="T6">
                    <a:pos x="T0" y="T1"/>
                  </a:cxn>
                  <a:cxn ang="T7">
                    <a:pos x="T2" y="T3"/>
                  </a:cxn>
                  <a:cxn ang="T8">
                    <a:pos x="T4" y="T5"/>
                  </a:cxn>
                </a:cxnLst>
                <a:rect l="T9" t="T10" r="T11" b="T12"/>
                <a:pathLst>
                  <a:path w="11" h="20">
                    <a:moveTo>
                      <a:pt x="11" y="20"/>
                    </a:moveTo>
                    <a:lnTo>
                      <a:pt x="5" y="10"/>
                    </a:lnTo>
                    <a:lnTo>
                      <a:pt x="0" y="0"/>
                    </a:lnTo>
                  </a:path>
                </a:pathLst>
              </a:custGeom>
              <a:solidFill>
                <a:srgbClr val="FFFFFF"/>
              </a:solidFill>
              <a:ln w="12700">
                <a:solidFill>
                  <a:srgbClr val="5F5F5F"/>
                </a:solidFill>
                <a:round/>
                <a:headEnd/>
                <a:tailEnd type="none" w="sm" len="lg"/>
              </a:ln>
            </p:spPr>
            <p:txBody>
              <a:bodyPr/>
              <a:lstStyle/>
              <a:p>
                <a:endParaRPr lang="en-US" dirty="0"/>
              </a:p>
            </p:txBody>
          </p:sp>
        </p:grpSp>
        <p:sp>
          <p:nvSpPr>
            <p:cNvPr id="13341" name="Oval 36"/>
            <p:cNvSpPr>
              <a:spLocks noChangeAspect="1" noChangeArrowheads="1"/>
            </p:cNvSpPr>
            <p:nvPr/>
          </p:nvSpPr>
          <p:spPr bwMode="auto">
            <a:xfrm>
              <a:off x="2921" y="815"/>
              <a:ext cx="70" cy="71"/>
            </a:xfrm>
            <a:prstGeom prst="ellipse">
              <a:avLst/>
            </a:prstGeom>
            <a:solidFill>
              <a:srgbClr val="EAEAEA">
                <a:alpha val="50195"/>
              </a:srgbClr>
            </a:solidFill>
            <a:ln w="12700">
              <a:solidFill>
                <a:srgbClr val="5F5F5F"/>
              </a:solidFill>
              <a:round/>
              <a:headEnd/>
              <a:tailEnd type="none" w="sm" len="lg"/>
            </a:ln>
          </p:spPr>
          <p:txBody>
            <a:bodyPr wrap="none" anchor="ctr"/>
            <a:lstStyle/>
            <a:p>
              <a:endParaRPr lang="en-US" dirty="0"/>
            </a:p>
          </p:txBody>
        </p:sp>
        <p:sp>
          <p:nvSpPr>
            <p:cNvPr id="13342" name="Freeform 37"/>
            <p:cNvSpPr>
              <a:spLocks noChangeAspect="1"/>
            </p:cNvSpPr>
            <p:nvPr/>
          </p:nvSpPr>
          <p:spPr bwMode="auto">
            <a:xfrm>
              <a:off x="2682" y="841"/>
              <a:ext cx="214" cy="86"/>
            </a:xfrm>
            <a:custGeom>
              <a:avLst/>
              <a:gdLst>
                <a:gd name="T0" fmla="*/ 264 w 171"/>
                <a:gd name="T1" fmla="*/ 24 h 68"/>
                <a:gd name="T2" fmla="*/ 233 w 171"/>
                <a:gd name="T3" fmla="*/ 8 h 68"/>
                <a:gd name="T4" fmla="*/ 151 w 171"/>
                <a:gd name="T5" fmla="*/ 11 h 68"/>
                <a:gd name="T6" fmla="*/ 11 w 171"/>
                <a:gd name="T7" fmla="*/ 72 h 68"/>
                <a:gd name="T8" fmla="*/ 86 w 171"/>
                <a:gd name="T9" fmla="*/ 104 h 68"/>
                <a:gd name="T10" fmla="*/ 183 w 171"/>
                <a:gd name="T11" fmla="*/ 104 h 68"/>
                <a:gd name="T12" fmla="*/ 239 w 171"/>
                <a:gd name="T13" fmla="*/ 78 h 68"/>
                <a:gd name="T14" fmla="*/ 264 w 171"/>
                <a:gd name="T15" fmla="*/ 24 h 68"/>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68"/>
                <a:gd name="T26" fmla="*/ 171 w 171"/>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68">
                  <a:moveTo>
                    <a:pt x="169" y="15"/>
                  </a:moveTo>
                  <a:cubicBezTo>
                    <a:pt x="168" y="8"/>
                    <a:pt x="161" y="6"/>
                    <a:pt x="149" y="5"/>
                  </a:cubicBezTo>
                  <a:cubicBezTo>
                    <a:pt x="137" y="4"/>
                    <a:pt x="121" y="0"/>
                    <a:pt x="97" y="7"/>
                  </a:cubicBezTo>
                  <a:cubicBezTo>
                    <a:pt x="73" y="14"/>
                    <a:pt x="14" y="35"/>
                    <a:pt x="7" y="45"/>
                  </a:cubicBezTo>
                  <a:cubicBezTo>
                    <a:pt x="0" y="55"/>
                    <a:pt x="37" y="62"/>
                    <a:pt x="55" y="65"/>
                  </a:cubicBezTo>
                  <a:cubicBezTo>
                    <a:pt x="73" y="68"/>
                    <a:pt x="101" y="68"/>
                    <a:pt x="117" y="65"/>
                  </a:cubicBezTo>
                  <a:cubicBezTo>
                    <a:pt x="133" y="62"/>
                    <a:pt x="144" y="57"/>
                    <a:pt x="153" y="49"/>
                  </a:cubicBezTo>
                  <a:cubicBezTo>
                    <a:pt x="162" y="41"/>
                    <a:pt x="171" y="22"/>
                    <a:pt x="169" y="15"/>
                  </a:cubicBezTo>
                  <a:close/>
                </a:path>
              </a:pathLst>
            </a:custGeom>
            <a:solidFill>
              <a:srgbClr val="EAEAEA">
                <a:alpha val="50195"/>
              </a:srgbClr>
            </a:solidFill>
            <a:ln w="12700">
              <a:solidFill>
                <a:srgbClr val="5F5F5F"/>
              </a:solidFill>
              <a:round/>
              <a:headEnd/>
              <a:tailEnd type="none" w="sm" len="lg"/>
            </a:ln>
          </p:spPr>
          <p:txBody>
            <a:bodyPr/>
            <a:lstStyle/>
            <a:p>
              <a:endParaRPr lang="en-US" dirty="0"/>
            </a:p>
          </p:txBody>
        </p:sp>
        <p:sp>
          <p:nvSpPr>
            <p:cNvPr id="13343" name="Freeform 41"/>
            <p:cNvSpPr>
              <a:spLocks noChangeAspect="1"/>
            </p:cNvSpPr>
            <p:nvPr/>
          </p:nvSpPr>
          <p:spPr bwMode="auto">
            <a:xfrm>
              <a:off x="3094" y="963"/>
              <a:ext cx="45" cy="26"/>
            </a:xfrm>
            <a:custGeom>
              <a:avLst/>
              <a:gdLst>
                <a:gd name="T0" fmla="*/ 56 w 36"/>
                <a:gd name="T1" fmla="*/ 0 h 20"/>
                <a:gd name="T2" fmla="*/ 29 w 36"/>
                <a:gd name="T3" fmla="*/ 7 h 20"/>
                <a:gd name="T4" fmla="*/ 0 w 36"/>
                <a:gd name="T5" fmla="*/ 34 h 20"/>
                <a:gd name="T6" fmla="*/ 0 60000 65536"/>
                <a:gd name="T7" fmla="*/ 0 60000 65536"/>
                <a:gd name="T8" fmla="*/ 0 60000 65536"/>
                <a:gd name="T9" fmla="*/ 0 w 36"/>
                <a:gd name="T10" fmla="*/ 0 h 20"/>
                <a:gd name="T11" fmla="*/ 36 w 36"/>
                <a:gd name="T12" fmla="*/ 20 h 20"/>
              </a:gdLst>
              <a:ahLst/>
              <a:cxnLst>
                <a:cxn ang="T6">
                  <a:pos x="T0" y="T1"/>
                </a:cxn>
                <a:cxn ang="T7">
                  <a:pos x="T2" y="T3"/>
                </a:cxn>
                <a:cxn ang="T8">
                  <a:pos x="T4" y="T5"/>
                </a:cxn>
              </a:cxnLst>
              <a:rect l="T9" t="T10" r="T11" b="T12"/>
              <a:pathLst>
                <a:path w="36" h="20">
                  <a:moveTo>
                    <a:pt x="36" y="0"/>
                  </a:moveTo>
                  <a:lnTo>
                    <a:pt x="18" y="4"/>
                  </a:lnTo>
                  <a:lnTo>
                    <a:pt x="0" y="20"/>
                  </a:lnTo>
                </a:path>
              </a:pathLst>
            </a:custGeom>
            <a:solidFill>
              <a:srgbClr val="FFFFFF"/>
            </a:solidFill>
            <a:ln w="12700">
              <a:solidFill>
                <a:srgbClr val="5F5F5F"/>
              </a:solidFill>
              <a:round/>
              <a:headEnd/>
              <a:tailEnd type="none" w="sm" len="lg"/>
            </a:ln>
          </p:spPr>
          <p:txBody>
            <a:bodyPr/>
            <a:lstStyle/>
            <a:p>
              <a:endParaRPr lang="en-US" dirty="0"/>
            </a:p>
          </p:txBody>
        </p:sp>
        <p:sp>
          <p:nvSpPr>
            <p:cNvPr id="13344" name="Freeform 42"/>
            <p:cNvSpPr>
              <a:spLocks noChangeAspect="1"/>
            </p:cNvSpPr>
            <p:nvPr/>
          </p:nvSpPr>
          <p:spPr bwMode="auto">
            <a:xfrm>
              <a:off x="3164" y="1017"/>
              <a:ext cx="29" cy="40"/>
            </a:xfrm>
            <a:custGeom>
              <a:avLst/>
              <a:gdLst>
                <a:gd name="T0" fmla="*/ 35 w 24"/>
                <a:gd name="T1" fmla="*/ 0 h 30"/>
                <a:gd name="T2" fmla="*/ 8 w 24"/>
                <a:gd name="T3" fmla="*/ 7 h 30"/>
                <a:gd name="T4" fmla="*/ 0 w 24"/>
                <a:gd name="T5" fmla="*/ 53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24" y="0"/>
                  </a:moveTo>
                  <a:lnTo>
                    <a:pt x="6" y="4"/>
                  </a:lnTo>
                  <a:lnTo>
                    <a:pt x="0" y="30"/>
                  </a:lnTo>
                </a:path>
              </a:pathLst>
            </a:custGeom>
            <a:solidFill>
              <a:srgbClr val="FFFFFF"/>
            </a:solidFill>
            <a:ln w="12700">
              <a:solidFill>
                <a:srgbClr val="5F5F5F"/>
              </a:solidFill>
              <a:round/>
              <a:headEnd/>
              <a:tailEnd type="none" w="sm" len="lg"/>
            </a:ln>
          </p:spPr>
          <p:txBody>
            <a:bodyPr/>
            <a:lstStyle/>
            <a:p>
              <a:endParaRPr lang="en-US" dirty="0"/>
            </a:p>
          </p:txBody>
        </p:sp>
        <p:sp>
          <p:nvSpPr>
            <p:cNvPr id="13345" name="Freeform 43"/>
            <p:cNvSpPr>
              <a:spLocks noChangeAspect="1"/>
            </p:cNvSpPr>
            <p:nvPr/>
          </p:nvSpPr>
          <p:spPr bwMode="auto">
            <a:xfrm>
              <a:off x="3264" y="1065"/>
              <a:ext cx="34" cy="50"/>
            </a:xfrm>
            <a:custGeom>
              <a:avLst/>
              <a:gdLst>
                <a:gd name="T0" fmla="*/ 53 w 22"/>
                <a:gd name="T1" fmla="*/ 0 h 38"/>
                <a:gd name="T2" fmla="*/ 0 w 22"/>
                <a:gd name="T3" fmla="*/ 17 h 38"/>
                <a:gd name="T4" fmla="*/ 0 w 22"/>
                <a:gd name="T5" fmla="*/ 66 h 38"/>
                <a:gd name="T6" fmla="*/ 0 60000 65536"/>
                <a:gd name="T7" fmla="*/ 0 60000 65536"/>
                <a:gd name="T8" fmla="*/ 0 60000 65536"/>
                <a:gd name="T9" fmla="*/ 0 w 22"/>
                <a:gd name="T10" fmla="*/ 0 h 38"/>
                <a:gd name="T11" fmla="*/ 22 w 22"/>
                <a:gd name="T12" fmla="*/ 38 h 38"/>
              </a:gdLst>
              <a:ahLst/>
              <a:cxnLst>
                <a:cxn ang="T6">
                  <a:pos x="T0" y="T1"/>
                </a:cxn>
                <a:cxn ang="T7">
                  <a:pos x="T2" y="T3"/>
                </a:cxn>
                <a:cxn ang="T8">
                  <a:pos x="T4" y="T5"/>
                </a:cxn>
              </a:cxnLst>
              <a:rect l="T9" t="T10" r="T11" b="T12"/>
              <a:pathLst>
                <a:path w="22" h="38">
                  <a:moveTo>
                    <a:pt x="22" y="0"/>
                  </a:moveTo>
                  <a:lnTo>
                    <a:pt x="0" y="10"/>
                  </a:lnTo>
                  <a:lnTo>
                    <a:pt x="0" y="38"/>
                  </a:lnTo>
                </a:path>
              </a:pathLst>
            </a:custGeom>
            <a:solidFill>
              <a:srgbClr val="FFFFFF"/>
            </a:solidFill>
            <a:ln w="12700">
              <a:solidFill>
                <a:srgbClr val="5F5F5F"/>
              </a:solidFill>
              <a:round/>
              <a:headEnd/>
              <a:tailEnd type="none" w="sm" len="lg"/>
            </a:ln>
          </p:spPr>
          <p:txBody>
            <a:bodyPr/>
            <a:lstStyle/>
            <a:p>
              <a:endParaRPr lang="en-US" dirty="0"/>
            </a:p>
          </p:txBody>
        </p:sp>
        <p:sp>
          <p:nvSpPr>
            <p:cNvPr id="13346" name="Freeform 44"/>
            <p:cNvSpPr>
              <a:spLocks noChangeAspect="1"/>
            </p:cNvSpPr>
            <p:nvPr/>
          </p:nvSpPr>
          <p:spPr bwMode="auto">
            <a:xfrm>
              <a:off x="3374" y="1088"/>
              <a:ext cx="34" cy="53"/>
            </a:xfrm>
            <a:custGeom>
              <a:avLst/>
              <a:gdLst>
                <a:gd name="T0" fmla="*/ 58 w 20"/>
                <a:gd name="T1" fmla="*/ 0 h 36"/>
                <a:gd name="T2" fmla="*/ 5 w 20"/>
                <a:gd name="T3" fmla="*/ 9 h 36"/>
                <a:gd name="T4" fmla="*/ 0 w 20"/>
                <a:gd name="T5" fmla="*/ 78 h 36"/>
                <a:gd name="T6" fmla="*/ 0 60000 65536"/>
                <a:gd name="T7" fmla="*/ 0 60000 65536"/>
                <a:gd name="T8" fmla="*/ 0 60000 65536"/>
                <a:gd name="T9" fmla="*/ 0 w 20"/>
                <a:gd name="T10" fmla="*/ 0 h 36"/>
                <a:gd name="T11" fmla="*/ 20 w 20"/>
                <a:gd name="T12" fmla="*/ 36 h 36"/>
              </a:gdLst>
              <a:ahLst/>
              <a:cxnLst>
                <a:cxn ang="T6">
                  <a:pos x="T0" y="T1"/>
                </a:cxn>
                <a:cxn ang="T7">
                  <a:pos x="T2" y="T3"/>
                </a:cxn>
                <a:cxn ang="T8">
                  <a:pos x="T4" y="T5"/>
                </a:cxn>
              </a:cxnLst>
              <a:rect l="T9" t="T10" r="T11" b="T12"/>
              <a:pathLst>
                <a:path w="20" h="36">
                  <a:moveTo>
                    <a:pt x="20" y="0"/>
                  </a:moveTo>
                  <a:lnTo>
                    <a:pt x="2" y="4"/>
                  </a:lnTo>
                  <a:lnTo>
                    <a:pt x="0" y="36"/>
                  </a:lnTo>
                </a:path>
              </a:pathLst>
            </a:custGeom>
            <a:solidFill>
              <a:srgbClr val="FFFFFF"/>
            </a:solidFill>
            <a:ln w="12700">
              <a:solidFill>
                <a:srgbClr val="5F5F5F"/>
              </a:solidFill>
              <a:round/>
              <a:headEnd/>
              <a:tailEnd type="none" w="sm" len="lg"/>
            </a:ln>
          </p:spPr>
          <p:txBody>
            <a:bodyPr/>
            <a:lstStyle/>
            <a:p>
              <a:endParaRPr lang="en-US" dirty="0"/>
            </a:p>
          </p:txBody>
        </p:sp>
        <p:sp>
          <p:nvSpPr>
            <p:cNvPr id="13347" name="Freeform 45"/>
            <p:cNvSpPr>
              <a:spLocks noChangeAspect="1"/>
            </p:cNvSpPr>
            <p:nvPr/>
          </p:nvSpPr>
          <p:spPr bwMode="auto">
            <a:xfrm>
              <a:off x="3451" y="1102"/>
              <a:ext cx="34" cy="54"/>
            </a:xfrm>
            <a:custGeom>
              <a:avLst/>
              <a:gdLst>
                <a:gd name="T0" fmla="*/ 48 w 24"/>
                <a:gd name="T1" fmla="*/ 0 h 38"/>
                <a:gd name="T2" fmla="*/ 9 w 24"/>
                <a:gd name="T3" fmla="*/ 28 h 38"/>
                <a:gd name="T4" fmla="*/ 0 w 24"/>
                <a:gd name="T5" fmla="*/ 77 h 38"/>
                <a:gd name="T6" fmla="*/ 0 60000 65536"/>
                <a:gd name="T7" fmla="*/ 0 60000 65536"/>
                <a:gd name="T8" fmla="*/ 0 60000 65536"/>
                <a:gd name="T9" fmla="*/ 0 w 24"/>
                <a:gd name="T10" fmla="*/ 0 h 38"/>
                <a:gd name="T11" fmla="*/ 24 w 24"/>
                <a:gd name="T12" fmla="*/ 38 h 38"/>
              </a:gdLst>
              <a:ahLst/>
              <a:cxnLst>
                <a:cxn ang="T6">
                  <a:pos x="T0" y="T1"/>
                </a:cxn>
                <a:cxn ang="T7">
                  <a:pos x="T2" y="T3"/>
                </a:cxn>
                <a:cxn ang="T8">
                  <a:pos x="T4" y="T5"/>
                </a:cxn>
              </a:cxnLst>
              <a:rect l="T9" t="T10" r="T11" b="T12"/>
              <a:pathLst>
                <a:path w="24" h="38">
                  <a:moveTo>
                    <a:pt x="24" y="0"/>
                  </a:moveTo>
                  <a:lnTo>
                    <a:pt x="4" y="14"/>
                  </a:lnTo>
                  <a:lnTo>
                    <a:pt x="0" y="38"/>
                  </a:lnTo>
                </a:path>
              </a:pathLst>
            </a:custGeom>
            <a:solidFill>
              <a:srgbClr val="FFFFFF"/>
            </a:solidFill>
            <a:ln w="12700">
              <a:solidFill>
                <a:srgbClr val="5F5F5F"/>
              </a:solidFill>
              <a:round/>
              <a:headEnd/>
              <a:tailEnd type="none" w="sm" len="lg"/>
            </a:ln>
          </p:spPr>
          <p:txBody>
            <a:bodyPr/>
            <a:lstStyle/>
            <a:p>
              <a:endParaRPr lang="en-US" dirty="0"/>
            </a:p>
          </p:txBody>
        </p:sp>
        <p:sp>
          <p:nvSpPr>
            <p:cNvPr id="13348" name="Freeform 49"/>
            <p:cNvSpPr>
              <a:spLocks noChangeAspect="1"/>
            </p:cNvSpPr>
            <p:nvPr/>
          </p:nvSpPr>
          <p:spPr bwMode="auto">
            <a:xfrm>
              <a:off x="3567" y="1084"/>
              <a:ext cx="34" cy="64"/>
            </a:xfrm>
            <a:custGeom>
              <a:avLst/>
              <a:gdLst>
                <a:gd name="T0" fmla="*/ 72 w 16"/>
                <a:gd name="T1" fmla="*/ 0 h 42"/>
                <a:gd name="T2" fmla="*/ 0 w 16"/>
                <a:gd name="T3" fmla="*/ 52 h 42"/>
                <a:gd name="T4" fmla="*/ 36 w 16"/>
                <a:gd name="T5" fmla="*/ 98 h 42"/>
                <a:gd name="T6" fmla="*/ 0 60000 65536"/>
                <a:gd name="T7" fmla="*/ 0 60000 65536"/>
                <a:gd name="T8" fmla="*/ 0 60000 65536"/>
                <a:gd name="T9" fmla="*/ 0 w 16"/>
                <a:gd name="T10" fmla="*/ 0 h 42"/>
                <a:gd name="T11" fmla="*/ 16 w 16"/>
                <a:gd name="T12" fmla="*/ 42 h 42"/>
              </a:gdLst>
              <a:ahLst/>
              <a:cxnLst>
                <a:cxn ang="T6">
                  <a:pos x="T0" y="T1"/>
                </a:cxn>
                <a:cxn ang="T7">
                  <a:pos x="T2" y="T3"/>
                </a:cxn>
                <a:cxn ang="T8">
                  <a:pos x="T4" y="T5"/>
                </a:cxn>
              </a:cxnLst>
              <a:rect l="T9" t="T10" r="T11" b="T12"/>
              <a:pathLst>
                <a:path w="16" h="42">
                  <a:moveTo>
                    <a:pt x="16" y="0"/>
                  </a:moveTo>
                  <a:lnTo>
                    <a:pt x="0" y="22"/>
                  </a:lnTo>
                  <a:lnTo>
                    <a:pt x="8" y="42"/>
                  </a:lnTo>
                </a:path>
              </a:pathLst>
            </a:custGeom>
            <a:solidFill>
              <a:srgbClr val="FFFFFF"/>
            </a:solidFill>
            <a:ln w="12700">
              <a:solidFill>
                <a:srgbClr val="5F5F5F"/>
              </a:solidFill>
              <a:round/>
              <a:headEnd/>
              <a:tailEnd type="none" w="sm" len="lg"/>
            </a:ln>
          </p:spPr>
          <p:txBody>
            <a:bodyPr/>
            <a:lstStyle/>
            <a:p>
              <a:endParaRPr lang="en-US" dirty="0"/>
            </a:p>
          </p:txBody>
        </p:sp>
        <p:sp>
          <p:nvSpPr>
            <p:cNvPr id="13349" name="Freeform 50"/>
            <p:cNvSpPr>
              <a:spLocks noChangeAspect="1"/>
            </p:cNvSpPr>
            <p:nvPr/>
          </p:nvSpPr>
          <p:spPr bwMode="auto">
            <a:xfrm>
              <a:off x="3637" y="1072"/>
              <a:ext cx="33" cy="61"/>
            </a:xfrm>
            <a:custGeom>
              <a:avLst/>
              <a:gdLst>
                <a:gd name="T0" fmla="*/ 68 w 16"/>
                <a:gd name="T1" fmla="*/ 0 h 42"/>
                <a:gd name="T2" fmla="*/ 0 w 16"/>
                <a:gd name="T3" fmla="*/ 46 h 42"/>
                <a:gd name="T4" fmla="*/ 35 w 16"/>
                <a:gd name="T5" fmla="*/ 89 h 42"/>
                <a:gd name="T6" fmla="*/ 0 60000 65536"/>
                <a:gd name="T7" fmla="*/ 0 60000 65536"/>
                <a:gd name="T8" fmla="*/ 0 60000 65536"/>
                <a:gd name="T9" fmla="*/ 0 w 16"/>
                <a:gd name="T10" fmla="*/ 0 h 42"/>
                <a:gd name="T11" fmla="*/ 16 w 16"/>
                <a:gd name="T12" fmla="*/ 42 h 42"/>
              </a:gdLst>
              <a:ahLst/>
              <a:cxnLst>
                <a:cxn ang="T6">
                  <a:pos x="T0" y="T1"/>
                </a:cxn>
                <a:cxn ang="T7">
                  <a:pos x="T2" y="T3"/>
                </a:cxn>
                <a:cxn ang="T8">
                  <a:pos x="T4" y="T5"/>
                </a:cxn>
              </a:cxnLst>
              <a:rect l="T9" t="T10" r="T11" b="T12"/>
              <a:pathLst>
                <a:path w="16" h="42">
                  <a:moveTo>
                    <a:pt x="16" y="0"/>
                  </a:moveTo>
                  <a:lnTo>
                    <a:pt x="0" y="22"/>
                  </a:lnTo>
                  <a:lnTo>
                    <a:pt x="8" y="42"/>
                  </a:lnTo>
                </a:path>
              </a:pathLst>
            </a:custGeom>
            <a:solidFill>
              <a:srgbClr val="FFFFFF"/>
            </a:solidFill>
            <a:ln w="12700">
              <a:solidFill>
                <a:srgbClr val="5F5F5F"/>
              </a:solidFill>
              <a:round/>
              <a:headEnd/>
              <a:tailEnd type="none" w="sm" len="lg"/>
            </a:ln>
          </p:spPr>
          <p:txBody>
            <a:bodyPr/>
            <a:lstStyle/>
            <a:p>
              <a:endParaRPr lang="en-US" dirty="0"/>
            </a:p>
          </p:txBody>
        </p:sp>
        <p:sp>
          <p:nvSpPr>
            <p:cNvPr id="13350" name="Freeform 51"/>
            <p:cNvSpPr>
              <a:spLocks noChangeAspect="1"/>
            </p:cNvSpPr>
            <p:nvPr/>
          </p:nvSpPr>
          <p:spPr bwMode="auto">
            <a:xfrm>
              <a:off x="3712" y="1084"/>
              <a:ext cx="20" cy="53"/>
            </a:xfrm>
            <a:custGeom>
              <a:avLst/>
              <a:gdLst>
                <a:gd name="T0" fmla="*/ 25 w 16"/>
                <a:gd name="T1" fmla="*/ 0 h 42"/>
                <a:gd name="T2" fmla="*/ 0 w 16"/>
                <a:gd name="T3" fmla="*/ 35 h 42"/>
                <a:gd name="T4" fmla="*/ 12 w 16"/>
                <a:gd name="T5" fmla="*/ 67 h 42"/>
                <a:gd name="T6" fmla="*/ 0 60000 65536"/>
                <a:gd name="T7" fmla="*/ 0 60000 65536"/>
                <a:gd name="T8" fmla="*/ 0 60000 65536"/>
                <a:gd name="T9" fmla="*/ 0 w 16"/>
                <a:gd name="T10" fmla="*/ 0 h 42"/>
                <a:gd name="T11" fmla="*/ 16 w 16"/>
                <a:gd name="T12" fmla="*/ 42 h 42"/>
              </a:gdLst>
              <a:ahLst/>
              <a:cxnLst>
                <a:cxn ang="T6">
                  <a:pos x="T0" y="T1"/>
                </a:cxn>
                <a:cxn ang="T7">
                  <a:pos x="T2" y="T3"/>
                </a:cxn>
                <a:cxn ang="T8">
                  <a:pos x="T4" y="T5"/>
                </a:cxn>
              </a:cxnLst>
              <a:rect l="T9" t="T10" r="T11" b="T12"/>
              <a:pathLst>
                <a:path w="16" h="42">
                  <a:moveTo>
                    <a:pt x="16" y="0"/>
                  </a:moveTo>
                  <a:lnTo>
                    <a:pt x="0" y="22"/>
                  </a:lnTo>
                  <a:lnTo>
                    <a:pt x="8" y="42"/>
                  </a:lnTo>
                </a:path>
              </a:pathLst>
            </a:custGeom>
            <a:solidFill>
              <a:srgbClr val="FFFFFF"/>
            </a:solidFill>
            <a:ln w="12700">
              <a:solidFill>
                <a:srgbClr val="5F5F5F"/>
              </a:solidFill>
              <a:round/>
              <a:headEnd/>
              <a:tailEnd type="none" w="sm" len="lg"/>
            </a:ln>
          </p:spPr>
          <p:txBody>
            <a:bodyPr/>
            <a:lstStyle/>
            <a:p>
              <a:endParaRPr lang="en-US" dirty="0"/>
            </a:p>
          </p:txBody>
        </p:sp>
        <p:sp>
          <p:nvSpPr>
            <p:cNvPr id="13351" name="Freeform 65"/>
            <p:cNvSpPr>
              <a:spLocks noChangeAspect="1"/>
            </p:cNvSpPr>
            <p:nvPr/>
          </p:nvSpPr>
          <p:spPr bwMode="auto">
            <a:xfrm>
              <a:off x="3310" y="1347"/>
              <a:ext cx="38" cy="67"/>
            </a:xfrm>
            <a:custGeom>
              <a:avLst/>
              <a:gdLst>
                <a:gd name="T0" fmla="*/ 0 w 36"/>
                <a:gd name="T1" fmla="*/ 0 h 63"/>
                <a:gd name="T2" fmla="*/ 26 w 36"/>
                <a:gd name="T3" fmla="*/ 23 h 63"/>
                <a:gd name="T4" fmla="*/ 40 w 36"/>
                <a:gd name="T5" fmla="*/ 71 h 63"/>
                <a:gd name="T6" fmla="*/ 0 60000 65536"/>
                <a:gd name="T7" fmla="*/ 0 60000 65536"/>
                <a:gd name="T8" fmla="*/ 0 60000 65536"/>
                <a:gd name="T9" fmla="*/ 0 w 36"/>
                <a:gd name="T10" fmla="*/ 0 h 63"/>
                <a:gd name="T11" fmla="*/ 36 w 36"/>
                <a:gd name="T12" fmla="*/ 63 h 63"/>
              </a:gdLst>
              <a:ahLst/>
              <a:cxnLst>
                <a:cxn ang="T6">
                  <a:pos x="T0" y="T1"/>
                </a:cxn>
                <a:cxn ang="T7">
                  <a:pos x="T2" y="T3"/>
                </a:cxn>
                <a:cxn ang="T8">
                  <a:pos x="T4" y="T5"/>
                </a:cxn>
              </a:cxnLst>
              <a:rect l="T9" t="T10" r="T11" b="T12"/>
              <a:pathLst>
                <a:path w="36" h="63">
                  <a:moveTo>
                    <a:pt x="0" y="0"/>
                  </a:moveTo>
                  <a:lnTo>
                    <a:pt x="24" y="21"/>
                  </a:lnTo>
                  <a:lnTo>
                    <a:pt x="36" y="63"/>
                  </a:lnTo>
                </a:path>
              </a:pathLst>
            </a:custGeom>
            <a:solidFill>
              <a:srgbClr val="FFFFFF"/>
            </a:solidFill>
            <a:ln w="12700">
              <a:solidFill>
                <a:srgbClr val="5F5F5F"/>
              </a:solidFill>
              <a:round/>
              <a:headEnd/>
              <a:tailEnd type="none" w="sm" len="lg"/>
            </a:ln>
          </p:spPr>
          <p:txBody>
            <a:bodyPr/>
            <a:lstStyle/>
            <a:p>
              <a:endParaRPr lang="en-US" dirty="0"/>
            </a:p>
          </p:txBody>
        </p:sp>
        <p:sp>
          <p:nvSpPr>
            <p:cNvPr id="13352" name="Freeform 66"/>
            <p:cNvSpPr>
              <a:spLocks noChangeAspect="1"/>
            </p:cNvSpPr>
            <p:nvPr/>
          </p:nvSpPr>
          <p:spPr bwMode="auto">
            <a:xfrm>
              <a:off x="2955" y="1370"/>
              <a:ext cx="371" cy="71"/>
            </a:xfrm>
            <a:custGeom>
              <a:avLst/>
              <a:gdLst>
                <a:gd name="T0" fmla="*/ 0 w 357"/>
                <a:gd name="T1" fmla="*/ 73 h 69"/>
                <a:gd name="T2" fmla="*/ 321 w 357"/>
                <a:gd name="T3" fmla="*/ 6 h 69"/>
                <a:gd name="T4" fmla="*/ 386 w 357"/>
                <a:gd name="T5" fmla="*/ 0 h 69"/>
                <a:gd name="T6" fmla="*/ 0 60000 65536"/>
                <a:gd name="T7" fmla="*/ 0 60000 65536"/>
                <a:gd name="T8" fmla="*/ 0 60000 65536"/>
                <a:gd name="T9" fmla="*/ 0 w 357"/>
                <a:gd name="T10" fmla="*/ 0 h 69"/>
                <a:gd name="T11" fmla="*/ 357 w 357"/>
                <a:gd name="T12" fmla="*/ 69 h 69"/>
              </a:gdLst>
              <a:ahLst/>
              <a:cxnLst>
                <a:cxn ang="T6">
                  <a:pos x="T0" y="T1"/>
                </a:cxn>
                <a:cxn ang="T7">
                  <a:pos x="T2" y="T3"/>
                </a:cxn>
                <a:cxn ang="T8">
                  <a:pos x="T4" y="T5"/>
                </a:cxn>
              </a:cxnLst>
              <a:rect l="T9" t="T10" r="T11" b="T12"/>
              <a:pathLst>
                <a:path w="357" h="69">
                  <a:moveTo>
                    <a:pt x="0" y="69"/>
                  </a:moveTo>
                  <a:lnTo>
                    <a:pt x="297" y="6"/>
                  </a:lnTo>
                  <a:lnTo>
                    <a:pt x="357" y="0"/>
                  </a:lnTo>
                </a:path>
              </a:pathLst>
            </a:custGeom>
            <a:solidFill>
              <a:srgbClr val="FFFFFF"/>
            </a:solidFill>
            <a:ln w="12700">
              <a:solidFill>
                <a:srgbClr val="5F5F5F"/>
              </a:solidFill>
              <a:round/>
              <a:headEnd/>
              <a:tailEnd type="none" w="sm" len="lg"/>
            </a:ln>
          </p:spPr>
          <p:txBody>
            <a:bodyPr/>
            <a:lstStyle/>
            <a:p>
              <a:endParaRPr lang="en-US" dirty="0"/>
            </a:p>
          </p:txBody>
        </p:sp>
        <p:sp>
          <p:nvSpPr>
            <p:cNvPr id="13353" name="Freeform 67"/>
            <p:cNvSpPr>
              <a:spLocks noChangeAspect="1"/>
            </p:cNvSpPr>
            <p:nvPr/>
          </p:nvSpPr>
          <p:spPr bwMode="auto">
            <a:xfrm>
              <a:off x="2952" y="1435"/>
              <a:ext cx="22" cy="32"/>
            </a:xfrm>
            <a:custGeom>
              <a:avLst/>
              <a:gdLst>
                <a:gd name="T0" fmla="*/ 0 w 21"/>
                <a:gd name="T1" fmla="*/ 0 h 30"/>
                <a:gd name="T2" fmla="*/ 17 w 21"/>
                <a:gd name="T3" fmla="*/ 14 h 30"/>
                <a:gd name="T4" fmla="*/ 23 w 21"/>
                <a:gd name="T5" fmla="*/ 34 h 30"/>
                <a:gd name="T6" fmla="*/ 0 60000 65536"/>
                <a:gd name="T7" fmla="*/ 0 60000 65536"/>
                <a:gd name="T8" fmla="*/ 0 60000 65536"/>
                <a:gd name="T9" fmla="*/ 0 w 21"/>
                <a:gd name="T10" fmla="*/ 0 h 30"/>
                <a:gd name="T11" fmla="*/ 21 w 21"/>
                <a:gd name="T12" fmla="*/ 30 h 30"/>
              </a:gdLst>
              <a:ahLst/>
              <a:cxnLst>
                <a:cxn ang="T6">
                  <a:pos x="T0" y="T1"/>
                </a:cxn>
                <a:cxn ang="T7">
                  <a:pos x="T2" y="T3"/>
                </a:cxn>
                <a:cxn ang="T8">
                  <a:pos x="T4" y="T5"/>
                </a:cxn>
              </a:cxnLst>
              <a:rect l="T9" t="T10" r="T11" b="T12"/>
              <a:pathLst>
                <a:path w="21" h="30">
                  <a:moveTo>
                    <a:pt x="0" y="0"/>
                  </a:moveTo>
                  <a:lnTo>
                    <a:pt x="15" y="12"/>
                  </a:lnTo>
                  <a:lnTo>
                    <a:pt x="21" y="30"/>
                  </a:lnTo>
                </a:path>
              </a:pathLst>
            </a:custGeom>
            <a:solidFill>
              <a:srgbClr val="FFFFFF"/>
            </a:solidFill>
            <a:ln w="12700">
              <a:solidFill>
                <a:srgbClr val="5F5F5F"/>
              </a:solidFill>
              <a:round/>
              <a:headEnd/>
              <a:tailEnd type="none" w="sm" len="lg"/>
            </a:ln>
          </p:spPr>
          <p:txBody>
            <a:bodyPr/>
            <a:lstStyle/>
            <a:p>
              <a:endParaRPr lang="en-US" dirty="0"/>
            </a:p>
          </p:txBody>
        </p:sp>
      </p:grpSp>
      <p:grpSp>
        <p:nvGrpSpPr>
          <p:cNvPr id="5" name="Group 89"/>
          <p:cNvGrpSpPr>
            <a:grpSpLocks/>
          </p:cNvGrpSpPr>
          <p:nvPr/>
        </p:nvGrpSpPr>
        <p:grpSpPr bwMode="auto">
          <a:xfrm>
            <a:off x="838200" y="3678237"/>
            <a:ext cx="4357688" cy="2798763"/>
            <a:chOff x="656" y="2184"/>
            <a:chExt cx="2745" cy="1763"/>
          </a:xfrm>
        </p:grpSpPr>
        <p:sp>
          <p:nvSpPr>
            <p:cNvPr id="13323" name="Text Box 81"/>
            <p:cNvSpPr txBox="1">
              <a:spLocks noChangeArrowheads="1"/>
            </p:cNvSpPr>
            <p:nvPr/>
          </p:nvSpPr>
          <p:spPr bwMode="auto">
            <a:xfrm>
              <a:off x="2157" y="2576"/>
              <a:ext cx="1244" cy="769"/>
            </a:xfrm>
            <a:prstGeom prst="rect">
              <a:avLst/>
            </a:prstGeom>
            <a:noFill/>
            <a:ln w="12700">
              <a:noFill/>
              <a:miter lim="800000"/>
              <a:headEnd/>
              <a:tailEnd type="none" w="sm" len="lg"/>
            </a:ln>
          </p:spPr>
          <p:txBody>
            <a:bodyPr wrap="none">
              <a:spAutoFit/>
            </a:bodyPr>
            <a:lstStyle/>
            <a:p>
              <a:pPr algn="l"/>
              <a:r>
                <a:rPr lang="en-US" sz="2000" i="1">
                  <a:solidFill>
                    <a:schemeClr val="tx1">
                      <a:lumMod val="65000"/>
                      <a:lumOff val="35000"/>
                    </a:schemeClr>
                  </a:solidFill>
                </a:rPr>
                <a:t>Osteodontornis</a:t>
              </a:r>
              <a:r>
                <a:rPr lang="en-US" sz="2000" i="1" dirty="0">
                  <a:solidFill>
                    <a:schemeClr val="tx1">
                      <a:lumMod val="65000"/>
                      <a:lumOff val="35000"/>
                    </a:schemeClr>
                  </a:solidFill>
                </a:rPr>
                <a:t> </a:t>
              </a:r>
            </a:p>
            <a:p>
              <a:pPr algn="l"/>
              <a:r>
                <a:rPr lang="en-US" sz="1800" dirty="0">
                  <a:solidFill>
                    <a:schemeClr val="tx1">
                      <a:lumMod val="65000"/>
                      <a:lumOff val="35000"/>
                    </a:schemeClr>
                  </a:solidFill>
                </a:rPr>
                <a:t>55-5 million yr.</a:t>
              </a:r>
            </a:p>
            <a:p>
              <a:pPr algn="l"/>
              <a:r>
                <a:rPr lang="en-US" sz="1800" dirty="0">
                  <a:solidFill>
                    <a:schemeClr val="tx1">
                      <a:lumMod val="65000"/>
                      <a:lumOff val="35000"/>
                    </a:schemeClr>
                  </a:solidFill>
                </a:rPr>
                <a:t>6-m wingspan</a:t>
              </a:r>
            </a:p>
            <a:p>
              <a:pPr algn="l"/>
              <a:endParaRPr lang="en-US" sz="1800" dirty="0">
                <a:solidFill>
                  <a:schemeClr val="tx1">
                    <a:lumMod val="65000"/>
                    <a:lumOff val="35000"/>
                  </a:schemeClr>
                </a:solidFill>
              </a:endParaRPr>
            </a:p>
          </p:txBody>
        </p:sp>
        <p:graphicFrame>
          <p:nvGraphicFramePr>
            <p:cNvPr id="13314" name="Object 87"/>
            <p:cNvGraphicFramePr>
              <a:graphicFrameLocks noChangeAspect="1"/>
            </p:cNvGraphicFramePr>
            <p:nvPr/>
          </p:nvGraphicFramePr>
          <p:xfrm>
            <a:off x="656" y="2184"/>
            <a:ext cx="1450" cy="1763"/>
          </p:xfrm>
          <a:graphic>
            <a:graphicData uri="http://schemas.openxmlformats.org/presentationml/2006/ole">
              <mc:AlternateContent xmlns:mc="http://schemas.openxmlformats.org/markup-compatibility/2006">
                <mc:Choice xmlns:v="urn:schemas-microsoft-com:vml" Requires="v">
                  <p:oleObj spid="_x0000_s13515" name="Picture" r:id="rId5" imgW="3162960" imgH="3848760" progId="Word.Picture.8">
                    <p:embed/>
                  </p:oleObj>
                </mc:Choice>
                <mc:Fallback>
                  <p:oleObj name="Picture" r:id="rId5" imgW="3162960" imgH="3848760" progId="Word.Picture.8">
                    <p:embed/>
                    <p:pic>
                      <p:nvPicPr>
                        <p:cNvPr id="0" name="Object 87"/>
                        <p:cNvPicPr>
                          <a:picLocks noChangeAspect="1" noChangeArrowheads="1"/>
                        </p:cNvPicPr>
                        <p:nvPr/>
                      </p:nvPicPr>
                      <p:blipFill>
                        <a:blip r:embed="rId6">
                          <a:lum bright="-4000" contrast="-20000"/>
                          <a:extLst>
                            <a:ext uri="{28A0092B-C50C-407E-A947-70E740481C1C}">
                              <a14:useLocalDpi xmlns:a14="http://schemas.microsoft.com/office/drawing/2010/main" val="0"/>
                            </a:ext>
                          </a:extLst>
                        </a:blip>
                        <a:srcRect/>
                        <a:stretch>
                          <a:fillRect/>
                        </a:stretch>
                      </p:blipFill>
                      <p:spPr bwMode="auto">
                        <a:xfrm>
                          <a:off x="656" y="2184"/>
                          <a:ext cx="1450" cy="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 1072"/>
          <p:cNvGrpSpPr>
            <a:grpSpLocks/>
          </p:cNvGrpSpPr>
          <p:nvPr/>
        </p:nvGrpSpPr>
        <p:grpSpPr bwMode="auto">
          <a:xfrm>
            <a:off x="5562600" y="4038600"/>
            <a:ext cx="3194050" cy="2133600"/>
            <a:chOff x="3504" y="2544"/>
            <a:chExt cx="2012" cy="1344"/>
          </a:xfrm>
        </p:grpSpPr>
        <p:pic>
          <p:nvPicPr>
            <p:cNvPr id="13321" name="Picture 49" descr="albatross_berg5.JPG"/>
            <p:cNvPicPr>
              <a:picLocks noChangeAspect="1"/>
            </p:cNvPicPr>
            <p:nvPr/>
          </p:nvPicPr>
          <p:blipFill>
            <a:blip r:embed="rId7" cstate="print"/>
            <a:srcRect t="17090" r="39977" b="25317"/>
            <a:stretch>
              <a:fillRect/>
            </a:stretch>
          </p:blipFill>
          <p:spPr bwMode="auto">
            <a:xfrm flipH="1">
              <a:off x="3504" y="2544"/>
              <a:ext cx="2012" cy="1344"/>
            </a:xfrm>
            <a:prstGeom prst="rect">
              <a:avLst/>
            </a:prstGeom>
            <a:noFill/>
            <a:ln w="9525">
              <a:noFill/>
              <a:miter lim="800000"/>
              <a:headEnd/>
              <a:tailEnd/>
            </a:ln>
          </p:spPr>
        </p:pic>
        <p:sp>
          <p:nvSpPr>
            <p:cNvPr id="13322" name="Text Box 82"/>
            <p:cNvSpPr txBox="1">
              <a:spLocks noChangeArrowheads="1"/>
            </p:cNvSpPr>
            <p:nvPr/>
          </p:nvSpPr>
          <p:spPr bwMode="auto">
            <a:xfrm>
              <a:off x="3504" y="2544"/>
              <a:ext cx="934" cy="615"/>
            </a:xfrm>
            <a:prstGeom prst="rect">
              <a:avLst/>
            </a:prstGeom>
            <a:noFill/>
            <a:ln w="12700">
              <a:noFill/>
              <a:miter lim="800000"/>
              <a:headEnd/>
              <a:tailEnd type="none" w="sm" len="lg"/>
            </a:ln>
          </p:spPr>
          <p:txBody>
            <a:bodyPr wrap="none">
              <a:spAutoFit/>
            </a:bodyPr>
            <a:lstStyle/>
            <a:p>
              <a:pPr algn="l"/>
              <a:r>
                <a:rPr lang="en-US" sz="2000" i="1" dirty="0">
                  <a:solidFill>
                    <a:schemeClr val="bg1"/>
                  </a:solidFill>
                </a:rPr>
                <a:t>Wandering </a:t>
              </a:r>
            </a:p>
            <a:p>
              <a:pPr algn="l"/>
              <a:r>
                <a:rPr lang="en-US" sz="2000" i="1" dirty="0">
                  <a:solidFill>
                    <a:schemeClr val="bg1"/>
                  </a:solidFill>
                </a:rPr>
                <a:t>Albatross </a:t>
              </a:r>
            </a:p>
            <a:p>
              <a:pPr algn="l"/>
              <a:r>
                <a:rPr lang="en-US" sz="1800" dirty="0">
                  <a:solidFill>
                    <a:schemeClr val="bg1"/>
                  </a:solidFill>
                </a:rPr>
                <a:t>3.5-m span</a:t>
              </a:r>
              <a:endParaRPr lang="en-US" sz="1800" baseline="30000"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B0B0"/>
        </a:solidFill>
        <a:effectLst/>
      </p:bgPr>
    </p:bg>
    <p:spTree>
      <p:nvGrpSpPr>
        <p:cNvPr id="1" name=""/>
        <p:cNvGrpSpPr/>
        <p:nvPr/>
      </p:nvGrpSpPr>
      <p:grpSpPr>
        <a:xfrm>
          <a:off x="0" y="0"/>
          <a:ext cx="0" cy="0"/>
          <a:chOff x="0" y="0"/>
          <a:chExt cx="0" cy="0"/>
        </a:xfrm>
      </p:grpSpPr>
      <p:pic>
        <p:nvPicPr>
          <p:cNvPr id="3" name="Picture 2" descr="A group of people standing in a room&#10;&#10;Description automatically generated">
            <a:extLst>
              <a:ext uri="{FF2B5EF4-FFF2-40B4-BE49-F238E27FC236}">
                <a16:creationId xmlns:a16="http://schemas.microsoft.com/office/drawing/2014/main" id="{E902BB91-2A9D-4AA3-A531-B89E14E6ED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02"/>
          <a:stretch/>
        </p:blipFill>
        <p:spPr>
          <a:xfrm>
            <a:off x="0" y="1886205"/>
            <a:ext cx="9144000" cy="3811713"/>
          </a:xfrm>
          <a:prstGeom prst="rect">
            <a:avLst/>
          </a:prstGeom>
        </p:spPr>
      </p:pic>
      <p:sp>
        <p:nvSpPr>
          <p:cNvPr id="4" name="Text Box 53">
            <a:extLst>
              <a:ext uri="{FF2B5EF4-FFF2-40B4-BE49-F238E27FC236}">
                <a16:creationId xmlns:a16="http://schemas.microsoft.com/office/drawing/2014/main" id="{ABBAC2C1-4C61-4226-BF04-3C6955F4BBCC}"/>
              </a:ext>
            </a:extLst>
          </p:cNvPr>
          <p:cNvSpPr txBox="1">
            <a:spLocks noChangeArrowheads="1"/>
          </p:cNvSpPr>
          <p:nvPr/>
        </p:nvSpPr>
        <p:spPr bwMode="auto">
          <a:xfrm>
            <a:off x="386363" y="78969"/>
            <a:ext cx="8351965" cy="461665"/>
          </a:xfrm>
          <a:prstGeom prst="rect">
            <a:avLst/>
          </a:prstGeom>
          <a:noFill/>
          <a:ln w="12700">
            <a:noFill/>
            <a:miter lim="800000"/>
            <a:headEnd/>
            <a:tailEnd type="none" w="sm" len="lg"/>
          </a:ln>
        </p:spPr>
        <p:txBody>
          <a:bodyPr wrap="none">
            <a:spAutoFit/>
          </a:bodyPr>
          <a:lstStyle/>
          <a:p>
            <a:r>
              <a:rPr lang="en-US" dirty="0">
                <a:solidFill>
                  <a:schemeClr val="tx1"/>
                </a:solidFill>
              </a:rPr>
              <a:t>Life-size poster of wandering albatross with 3.5-m wingspan</a:t>
            </a:r>
          </a:p>
        </p:txBody>
      </p:sp>
    </p:spTree>
    <p:extLst>
      <p:ext uri="{BB962C8B-B14F-4D97-AF65-F5344CB8AC3E}">
        <p14:creationId xmlns:p14="http://schemas.microsoft.com/office/powerpoint/2010/main" val="20177104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905000" y="6598227"/>
            <a:ext cx="5410200" cy="259773"/>
          </a:xfrm>
        </p:spPr>
        <p:txBody>
          <a:bodyPr/>
          <a:lstStyle/>
          <a:p>
            <a:pPr>
              <a:defRPr/>
            </a:pPr>
            <a:r>
              <a:rPr lang="en-US" dirty="0"/>
              <a:t>www.HowFliesTheAlbatross.com</a:t>
            </a:r>
          </a:p>
        </p:txBody>
      </p:sp>
      <p:pic>
        <p:nvPicPr>
          <p:cNvPr id="6" name="Picture 5" descr="giant petrel face.jpg"/>
          <p:cNvPicPr>
            <a:picLocks noChangeAspect="1"/>
          </p:cNvPicPr>
          <p:nvPr/>
        </p:nvPicPr>
        <p:blipFill>
          <a:blip r:embed="rId3" cstate="print">
            <a:extLst>
              <a:ext uri="{BEBA8EAE-BF5A-486C-A8C5-ECC9F3942E4B}">
                <a14:imgProps xmlns:a14="http://schemas.microsoft.com/office/drawing/2010/main">
                  <a14:imgLayer r:embed="rId4">
                    <a14:imgEffect>
                      <a14:sharpenSoften amount="15000"/>
                    </a14:imgEffect>
                  </a14:imgLayer>
                </a14:imgProps>
              </a:ext>
            </a:extLst>
          </a:blip>
          <a:srcRect l="37500" t="8750" b="16250"/>
          <a:stretch>
            <a:fillRect/>
          </a:stretch>
        </p:blipFill>
        <p:spPr>
          <a:xfrm flipH="1">
            <a:off x="3905250" y="0"/>
            <a:ext cx="5238750" cy="4191000"/>
          </a:xfrm>
          <a:prstGeom prst="rect">
            <a:avLst/>
          </a:prstGeom>
        </p:spPr>
      </p:pic>
      <p:sp>
        <p:nvSpPr>
          <p:cNvPr id="11" name="Text Box 3079"/>
          <p:cNvSpPr txBox="1">
            <a:spLocks noChangeArrowheads="1"/>
          </p:cNvSpPr>
          <p:nvPr/>
        </p:nvSpPr>
        <p:spPr bwMode="auto">
          <a:xfrm>
            <a:off x="7620000" y="42446"/>
            <a:ext cx="1524000" cy="338554"/>
          </a:xfrm>
          <a:prstGeom prst="rect">
            <a:avLst/>
          </a:prstGeom>
          <a:noFill/>
          <a:ln w="12700">
            <a:noFill/>
            <a:miter lim="800000"/>
            <a:headEnd/>
            <a:tailEnd/>
          </a:ln>
        </p:spPr>
        <p:txBody>
          <a:bodyPr wrap="square">
            <a:spAutoFit/>
          </a:bodyPr>
          <a:lstStyle/>
          <a:p>
            <a:r>
              <a:rPr lang="en-US" sz="1600" i="1" dirty="0">
                <a:solidFill>
                  <a:srgbClr val="EAEAEA"/>
                </a:solidFill>
              </a:rPr>
              <a:t>Giant Petrel</a:t>
            </a:r>
            <a:endParaRPr lang="en-US" sz="1600" dirty="0">
              <a:solidFill>
                <a:srgbClr val="EAEAEA"/>
              </a:solidFill>
            </a:endParaRPr>
          </a:p>
        </p:txBody>
      </p:sp>
      <p:sp>
        <p:nvSpPr>
          <p:cNvPr id="9" name="Text Box 3079"/>
          <p:cNvSpPr txBox="1">
            <a:spLocks noChangeArrowheads="1"/>
          </p:cNvSpPr>
          <p:nvPr/>
        </p:nvSpPr>
        <p:spPr bwMode="auto">
          <a:xfrm>
            <a:off x="7315200" y="6443246"/>
            <a:ext cx="1828800" cy="338554"/>
          </a:xfrm>
          <a:prstGeom prst="rect">
            <a:avLst/>
          </a:prstGeom>
          <a:noFill/>
          <a:ln w="12700">
            <a:noFill/>
            <a:miter lim="800000"/>
            <a:headEnd/>
            <a:tailEnd/>
          </a:ln>
        </p:spPr>
        <p:txBody>
          <a:bodyPr wrap="square">
            <a:spAutoFit/>
          </a:bodyPr>
          <a:lstStyle/>
          <a:p>
            <a:r>
              <a:rPr lang="en-US" sz="1600" i="1" dirty="0">
                <a:solidFill>
                  <a:srgbClr val="EAEAEA"/>
                </a:solidFill>
              </a:rPr>
              <a:t>Painted Petrel</a:t>
            </a:r>
            <a:endParaRPr lang="en-US" sz="1600" dirty="0">
              <a:solidFill>
                <a:srgbClr val="EAEAEA"/>
              </a:solidFill>
            </a:endParaRPr>
          </a:p>
        </p:txBody>
      </p:sp>
      <p:pic>
        <p:nvPicPr>
          <p:cNvPr id="17" name="Picture 16" descr="IMG_5823.JPG"/>
          <p:cNvPicPr>
            <a:picLocks noChangeAspect="1"/>
          </p:cNvPicPr>
          <p:nvPr/>
        </p:nvPicPr>
        <p:blipFill>
          <a:blip r:embed="rId5" cstate="print">
            <a:lum bright="17000" contrast="15000"/>
            <a:extLst>
              <a:ext uri="{BEBA8EAE-BF5A-486C-A8C5-ECC9F3942E4B}">
                <a14:imgProps xmlns:a14="http://schemas.microsoft.com/office/drawing/2010/main">
                  <a14:imgLayer r:embed="rId6">
                    <a14:imgEffect>
                      <a14:sharpenSoften amount="25000"/>
                    </a14:imgEffect>
                  </a14:imgLayer>
                </a14:imgProps>
              </a:ext>
            </a:extLst>
          </a:blip>
          <a:srcRect l="16667" t="3750" r="30000" b="20000"/>
          <a:stretch>
            <a:fillRect/>
          </a:stretch>
        </p:blipFill>
        <p:spPr>
          <a:xfrm>
            <a:off x="0" y="-1"/>
            <a:ext cx="4038600" cy="3849291"/>
          </a:xfrm>
          <a:prstGeom prst="rect">
            <a:avLst/>
          </a:prstGeom>
        </p:spPr>
      </p:pic>
      <p:sp>
        <p:nvSpPr>
          <p:cNvPr id="10" name="Text Box 3079"/>
          <p:cNvSpPr txBox="1">
            <a:spLocks noChangeArrowheads="1"/>
          </p:cNvSpPr>
          <p:nvPr/>
        </p:nvSpPr>
        <p:spPr bwMode="auto">
          <a:xfrm>
            <a:off x="228600" y="1752600"/>
            <a:ext cx="1828800" cy="584775"/>
          </a:xfrm>
          <a:prstGeom prst="rect">
            <a:avLst/>
          </a:prstGeom>
          <a:noFill/>
          <a:ln w="12700">
            <a:noFill/>
            <a:miter lim="800000"/>
            <a:headEnd/>
            <a:tailEnd/>
          </a:ln>
        </p:spPr>
        <p:txBody>
          <a:bodyPr wrap="square">
            <a:spAutoFit/>
          </a:bodyPr>
          <a:lstStyle/>
          <a:p>
            <a:r>
              <a:rPr lang="en-US" sz="1600" i="1" dirty="0">
                <a:solidFill>
                  <a:srgbClr val="EAEAEA"/>
                </a:solidFill>
              </a:rPr>
              <a:t>Giant Petrel</a:t>
            </a:r>
          </a:p>
          <a:p>
            <a:r>
              <a:rPr lang="en-US" sz="1600" i="1" dirty="0">
                <a:solidFill>
                  <a:srgbClr val="EAEAEA"/>
                </a:solidFill>
              </a:rPr>
              <a:t>White Morph</a:t>
            </a:r>
            <a:endParaRPr lang="en-US" sz="1600" dirty="0">
              <a:solidFill>
                <a:srgbClr val="EAEAEA"/>
              </a:solidFill>
            </a:endParaRPr>
          </a:p>
        </p:txBody>
      </p:sp>
      <p:pic>
        <p:nvPicPr>
          <p:cNvPr id="19" name="Picture 18" descr="IMG_6271.JPG"/>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Lst>
          </a:blip>
          <a:srcRect l="52500" t="36250" r="28333" b="7500"/>
          <a:stretch>
            <a:fillRect/>
          </a:stretch>
        </p:blipFill>
        <p:spPr>
          <a:xfrm flipH="1">
            <a:off x="4038600" y="-1"/>
            <a:ext cx="1616242" cy="3162214"/>
          </a:xfrm>
          <a:prstGeom prst="rect">
            <a:avLst/>
          </a:prstGeom>
        </p:spPr>
      </p:pic>
      <p:sp>
        <p:nvSpPr>
          <p:cNvPr id="20" name="Text Box 3079"/>
          <p:cNvSpPr txBox="1">
            <a:spLocks noChangeArrowheads="1"/>
          </p:cNvSpPr>
          <p:nvPr/>
        </p:nvSpPr>
        <p:spPr bwMode="auto">
          <a:xfrm>
            <a:off x="3657600" y="304800"/>
            <a:ext cx="1219200" cy="584775"/>
          </a:xfrm>
          <a:prstGeom prst="rect">
            <a:avLst/>
          </a:prstGeom>
          <a:noFill/>
          <a:ln w="12700">
            <a:noFill/>
            <a:miter lim="800000"/>
            <a:headEnd/>
            <a:tailEnd/>
          </a:ln>
        </p:spPr>
        <p:txBody>
          <a:bodyPr wrap="square">
            <a:spAutoFit/>
          </a:bodyPr>
          <a:lstStyle/>
          <a:p>
            <a:r>
              <a:rPr lang="en-US" sz="1600" i="1" dirty="0">
                <a:solidFill>
                  <a:srgbClr val="EAEAEA"/>
                </a:solidFill>
              </a:rPr>
              <a:t>Southern</a:t>
            </a:r>
          </a:p>
          <a:p>
            <a:r>
              <a:rPr lang="en-US" sz="1600" i="1" dirty="0">
                <a:solidFill>
                  <a:srgbClr val="EAEAEA"/>
                </a:solidFill>
              </a:rPr>
              <a:t>Fulmar</a:t>
            </a:r>
            <a:endParaRPr lang="en-US" sz="1600" dirty="0">
              <a:solidFill>
                <a:srgbClr val="EAEAEA"/>
              </a:solidFill>
            </a:endParaRPr>
          </a:p>
        </p:txBody>
      </p:sp>
      <p:pic>
        <p:nvPicPr>
          <p:cNvPr id="7" name="Picture 6" descr="snow petrel.JPG"/>
          <p:cNvPicPr>
            <a:picLocks noChangeAspect="1"/>
          </p:cNvPicPr>
          <p:nvPr/>
        </p:nvPicPr>
        <p:blipFill>
          <a:blip r:embed="rId9" cstate="print">
            <a:extLst>
              <a:ext uri="{BEBA8EAE-BF5A-486C-A8C5-ECC9F3942E4B}">
                <a14:imgProps xmlns:a14="http://schemas.microsoft.com/office/drawing/2010/main">
                  <a14:imgLayer r:embed="rId10">
                    <a14:imgEffect>
                      <a14:sharpenSoften amount="15000"/>
                    </a14:imgEffect>
                  </a14:imgLayer>
                </a14:imgProps>
              </a:ext>
            </a:extLst>
          </a:blip>
          <a:srcRect l="11667" t="25084" r="30833" b="23969"/>
          <a:stretch>
            <a:fillRect/>
          </a:stretch>
        </p:blipFill>
        <p:spPr>
          <a:xfrm>
            <a:off x="0" y="3745523"/>
            <a:ext cx="5029200" cy="3112477"/>
          </a:xfrm>
          <a:prstGeom prst="rect">
            <a:avLst/>
          </a:prstGeom>
        </p:spPr>
      </p:pic>
      <p:sp>
        <p:nvSpPr>
          <p:cNvPr id="8" name="Text Box 3079"/>
          <p:cNvSpPr txBox="1">
            <a:spLocks noChangeArrowheads="1"/>
          </p:cNvSpPr>
          <p:nvPr/>
        </p:nvSpPr>
        <p:spPr bwMode="auto">
          <a:xfrm>
            <a:off x="1600200" y="5867400"/>
            <a:ext cx="1905000" cy="338554"/>
          </a:xfrm>
          <a:prstGeom prst="rect">
            <a:avLst/>
          </a:prstGeom>
          <a:noFill/>
          <a:ln w="12700">
            <a:noFill/>
            <a:miter lim="800000"/>
            <a:headEnd/>
            <a:tailEnd/>
          </a:ln>
        </p:spPr>
        <p:txBody>
          <a:bodyPr wrap="square">
            <a:spAutoFit/>
          </a:bodyPr>
          <a:lstStyle/>
          <a:p>
            <a:r>
              <a:rPr lang="en-US" sz="1600" i="1" dirty="0">
                <a:solidFill>
                  <a:srgbClr val="EAEAEA"/>
                </a:solidFill>
              </a:rPr>
              <a:t>Snow Petrel</a:t>
            </a:r>
            <a:endParaRPr lang="en-US" sz="1600" dirty="0">
              <a:solidFill>
                <a:srgbClr val="EAEAEA"/>
              </a:solidFill>
            </a:endParaRPr>
          </a:p>
        </p:txBody>
      </p:sp>
      <p:pic>
        <p:nvPicPr>
          <p:cNvPr id="12" name="Picture 11" descr="pintado petrel 1.JPG"/>
          <p:cNvPicPr>
            <a:picLocks noChangeAspect="1"/>
          </p:cNvPicPr>
          <p:nvPr/>
        </p:nvPicPr>
        <p:blipFill>
          <a:blip r:embed="rId11" cstate="print"/>
          <a:srcRect l="3333" t="23507" r="40833" b="21204"/>
          <a:stretch>
            <a:fillRect/>
          </a:stretch>
        </p:blipFill>
        <p:spPr>
          <a:xfrm>
            <a:off x="4038600" y="3200400"/>
            <a:ext cx="5105400" cy="3657600"/>
          </a:xfrm>
          <a:prstGeom prst="rect">
            <a:avLst/>
          </a:prstGeom>
        </p:spPr>
      </p:pic>
      <p:sp>
        <p:nvSpPr>
          <p:cNvPr id="13" name="Text Box 3079"/>
          <p:cNvSpPr txBox="1">
            <a:spLocks noChangeArrowheads="1"/>
          </p:cNvSpPr>
          <p:nvPr/>
        </p:nvSpPr>
        <p:spPr bwMode="auto">
          <a:xfrm>
            <a:off x="4038600" y="3200400"/>
            <a:ext cx="2057400" cy="923330"/>
          </a:xfrm>
          <a:prstGeom prst="rect">
            <a:avLst/>
          </a:prstGeom>
          <a:noFill/>
          <a:ln w="12700">
            <a:noFill/>
            <a:miter lim="800000"/>
            <a:headEnd/>
            <a:tailEnd/>
          </a:ln>
        </p:spPr>
        <p:txBody>
          <a:bodyPr wrap="square">
            <a:spAutoFit/>
          </a:bodyPr>
          <a:lstStyle/>
          <a:p>
            <a:pPr algn="l">
              <a:buFont typeface="Arial" pitchFamily="34" charset="0"/>
              <a:buChar char="•"/>
            </a:pPr>
            <a:r>
              <a:rPr lang="en-US" sz="1800" i="1" dirty="0">
                <a:solidFill>
                  <a:schemeClr val="bg1"/>
                </a:solidFill>
              </a:rPr>
              <a:t> “Tubenoses”</a:t>
            </a:r>
          </a:p>
          <a:p>
            <a:pPr algn="l">
              <a:buFont typeface="Arial" pitchFamily="34" charset="0"/>
              <a:buChar char="•"/>
            </a:pPr>
            <a:r>
              <a:rPr lang="en-US" sz="1800" i="1" dirty="0">
                <a:solidFill>
                  <a:schemeClr val="bg1"/>
                </a:solidFill>
              </a:rPr>
              <a:t> Drink saltwater </a:t>
            </a:r>
          </a:p>
          <a:p>
            <a:pPr algn="l">
              <a:buFont typeface="Arial" pitchFamily="34" charset="0"/>
              <a:buChar char="•"/>
            </a:pPr>
            <a:r>
              <a:rPr lang="en-US" sz="1800" i="1" dirty="0">
                <a:solidFill>
                  <a:schemeClr val="bg1"/>
                </a:solidFill>
              </a:rPr>
              <a:t> Nasal excretion</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Footer Placeholder 1"/>
          <p:cNvSpPr>
            <a:spLocks noGrp="1"/>
          </p:cNvSpPr>
          <p:nvPr>
            <p:ph type="ftr" sz="quarter" idx="4294967295"/>
          </p:nvPr>
        </p:nvSpPr>
        <p:spPr>
          <a:xfrm>
            <a:off x="1905000" y="6598227"/>
            <a:ext cx="5410200" cy="259773"/>
          </a:xfrm>
          <a:noFill/>
        </p:spPr>
        <p:txBody>
          <a:bodyPr/>
          <a:lstStyle/>
          <a:p>
            <a:r>
              <a:rPr lang="en-US" dirty="0"/>
              <a:t>www.HowFliesTheAlbatross.com</a:t>
            </a:r>
          </a:p>
        </p:txBody>
      </p:sp>
      <p:pic>
        <p:nvPicPr>
          <p:cNvPr id="31747" name="Picture 2" descr="albatross side close.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
                    </a14:imgEffect>
                  </a14:imgLayer>
                </a14:imgProps>
              </a:ext>
            </a:extLst>
          </a:blip>
          <a:srcRect r="5020"/>
          <a:stretch>
            <a:fillRect/>
          </a:stretch>
        </p:blipFill>
        <p:spPr bwMode="auto">
          <a:xfrm>
            <a:off x="1" y="0"/>
            <a:ext cx="9143999" cy="6858000"/>
          </a:xfrm>
          <a:prstGeom prst="rect">
            <a:avLst/>
          </a:prstGeom>
          <a:noFill/>
          <a:ln w="9525">
            <a:noFill/>
            <a:miter lim="800000"/>
            <a:headEnd/>
            <a:tailEnd/>
          </a:ln>
        </p:spPr>
      </p:pic>
      <p:sp>
        <p:nvSpPr>
          <p:cNvPr id="4" name="Text Box 6"/>
          <p:cNvSpPr txBox="1">
            <a:spLocks noChangeArrowheads="1"/>
          </p:cNvSpPr>
          <p:nvPr/>
        </p:nvSpPr>
        <p:spPr bwMode="auto">
          <a:xfrm>
            <a:off x="6707188" y="6457045"/>
            <a:ext cx="2360612" cy="227113"/>
          </a:xfrm>
          <a:prstGeom prst="rect">
            <a:avLst/>
          </a:prstGeom>
          <a:noFill/>
          <a:ln w="9525">
            <a:noFill/>
            <a:miter lim="800000"/>
            <a:headEnd/>
            <a:tailEnd/>
          </a:ln>
        </p:spPr>
        <p:txBody>
          <a:bodyPr wrap="square" tIns="0" bIns="0">
            <a:spAutoFit/>
          </a:bodyPr>
          <a:lstStyle/>
          <a:p>
            <a:pPr algn="l">
              <a:lnSpc>
                <a:spcPct val="80000"/>
              </a:lnSpc>
            </a:pPr>
            <a:r>
              <a:rPr lang="en-US" sz="1800" i="1" dirty="0">
                <a:solidFill>
                  <a:schemeClr val="bg1">
                    <a:lumMod val="85000"/>
                  </a:schemeClr>
                </a:solidFill>
                <a:latin typeface="Calibri" panose="020F0502020204030204" pitchFamily="34" charset="0"/>
                <a:cs typeface="Calibri" panose="020F0502020204030204" pitchFamily="34" charset="0"/>
              </a:rPr>
              <a:t>Wandering Albatross</a:t>
            </a:r>
            <a:r>
              <a:rPr lang="en-US" sz="1800" dirty="0">
                <a:solidFill>
                  <a:schemeClr val="bg1">
                    <a:lumMod val="85000"/>
                  </a:schemeClr>
                </a:solidFill>
                <a:latin typeface="Calibri" panose="020F0502020204030204" pitchFamily="34" charset="0"/>
                <a:cs typeface="Calibri" panose="020F050202020403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905000" y="6598227"/>
            <a:ext cx="5410200" cy="259773"/>
          </a:xfrm>
        </p:spPr>
        <p:txBody>
          <a:bodyPr/>
          <a:lstStyle/>
          <a:p>
            <a:pPr>
              <a:defRPr/>
            </a:pPr>
            <a:r>
              <a:rPr lang="en-US" dirty="0"/>
              <a:t>www.HowFliesTheAlbatross.com</a:t>
            </a:r>
          </a:p>
        </p:txBody>
      </p:sp>
      <p:pic>
        <p:nvPicPr>
          <p:cNvPr id="3" name="Picture 2" descr="albatross royal bottom.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2000"/>
                    </a14:imgEffect>
                  </a14:imgLayer>
                </a14:imgProps>
              </a:ext>
            </a:extLst>
          </a:blip>
          <a:srcRect r="7220"/>
          <a:stretch>
            <a:fillRect/>
          </a:stretch>
        </p:blipFill>
        <p:spPr>
          <a:xfrm flipH="1">
            <a:off x="-1" y="0"/>
            <a:ext cx="9144001" cy="6858000"/>
          </a:xfrm>
          <a:prstGeom prst="rect">
            <a:avLst/>
          </a:prstGeom>
        </p:spPr>
      </p:pic>
      <p:sp>
        <p:nvSpPr>
          <p:cNvPr id="4" name="Text Box 6"/>
          <p:cNvSpPr txBox="1">
            <a:spLocks noChangeArrowheads="1"/>
          </p:cNvSpPr>
          <p:nvPr/>
        </p:nvSpPr>
        <p:spPr bwMode="auto">
          <a:xfrm>
            <a:off x="6630988" y="6457045"/>
            <a:ext cx="2360612" cy="227113"/>
          </a:xfrm>
          <a:prstGeom prst="rect">
            <a:avLst/>
          </a:prstGeom>
          <a:noFill/>
          <a:ln w="9525">
            <a:noFill/>
            <a:miter lim="800000"/>
            <a:headEnd/>
            <a:tailEnd/>
          </a:ln>
        </p:spPr>
        <p:txBody>
          <a:bodyPr wrap="square" tIns="0" bIns="0">
            <a:spAutoFit/>
          </a:bodyPr>
          <a:lstStyle/>
          <a:p>
            <a:pPr algn="l">
              <a:lnSpc>
                <a:spcPct val="80000"/>
              </a:lnSpc>
            </a:pPr>
            <a:r>
              <a:rPr lang="en-US" sz="1800" i="1" dirty="0">
                <a:solidFill>
                  <a:schemeClr val="bg1">
                    <a:lumMod val="85000"/>
                  </a:schemeClr>
                </a:solidFill>
                <a:latin typeface="Calibri" panose="020F0502020204030204" pitchFamily="34" charset="0"/>
                <a:cs typeface="Calibri" panose="020F0502020204030204" pitchFamily="34" charset="0"/>
              </a:rPr>
              <a:t>Royal Albatross</a:t>
            </a:r>
            <a:r>
              <a:rPr lang="en-US" sz="1800" dirty="0">
                <a:solidFill>
                  <a:schemeClr val="bg1">
                    <a:lumMod val="85000"/>
                  </a:schemeClr>
                </a:solidFill>
                <a:latin typeface="Calibri" panose="020F0502020204030204" pitchFamily="34" charset="0"/>
                <a:cs typeface="Calibri" panose="020F050202020403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9" name="Picture 2" descr="C:\aa_phil\albatross\world and Antarctica_1.jpg"/>
          <p:cNvPicPr>
            <a:picLocks noChangeAspect="1" noChangeArrowheads="1"/>
          </p:cNvPicPr>
          <p:nvPr/>
        </p:nvPicPr>
        <p:blipFill>
          <a:blip r:embed="rId3" cstate="print">
            <a:lum bright="-5000"/>
            <a:extLst>
              <a:ext uri="{BEBA8EAE-BF5A-486C-A8C5-ECC9F3942E4B}">
                <a14:imgProps xmlns:a14="http://schemas.microsoft.com/office/drawing/2010/main">
                  <a14:imgLayer r:embed="rId4">
                    <a14:imgEffect>
                      <a14:sharpenSoften amount="-10000"/>
                    </a14:imgEffect>
                  </a14:imgLayer>
                </a14:imgProps>
              </a:ext>
            </a:extLst>
          </a:blip>
          <a:srcRect/>
          <a:stretch>
            <a:fillRect/>
          </a:stretch>
        </p:blipFill>
        <p:spPr bwMode="auto">
          <a:xfrm>
            <a:off x="0" y="0"/>
            <a:ext cx="9186863" cy="6896100"/>
          </a:xfrm>
          <a:prstGeom prst="rect">
            <a:avLst/>
          </a:prstGeom>
          <a:noFill/>
          <a:ln w="9525">
            <a:noFill/>
            <a:miter lim="800000"/>
            <a:headEnd/>
            <a:tailEnd/>
          </a:ln>
        </p:spPr>
      </p:pic>
      <p:grpSp>
        <p:nvGrpSpPr>
          <p:cNvPr id="2" name="Group 62"/>
          <p:cNvGrpSpPr>
            <a:grpSpLocks/>
          </p:cNvGrpSpPr>
          <p:nvPr/>
        </p:nvGrpSpPr>
        <p:grpSpPr bwMode="auto">
          <a:xfrm>
            <a:off x="3429000" y="1295400"/>
            <a:ext cx="3362325" cy="5291138"/>
            <a:chOff x="2160" y="816"/>
            <a:chExt cx="2118" cy="3333"/>
          </a:xfrm>
        </p:grpSpPr>
        <p:sp>
          <p:nvSpPr>
            <p:cNvPr id="29746" name="Oval 4"/>
            <p:cNvSpPr>
              <a:spLocks noChangeArrowheads="1"/>
            </p:cNvSpPr>
            <p:nvPr/>
          </p:nvSpPr>
          <p:spPr bwMode="auto">
            <a:xfrm>
              <a:off x="3039" y="3294"/>
              <a:ext cx="54" cy="54"/>
            </a:xfrm>
            <a:prstGeom prst="ellipse">
              <a:avLst/>
            </a:prstGeom>
            <a:solidFill>
              <a:srgbClr val="FFCC66"/>
            </a:solidFill>
            <a:ln w="9525">
              <a:noFill/>
              <a:round/>
              <a:headEnd/>
              <a:tailEnd/>
            </a:ln>
          </p:spPr>
          <p:txBody>
            <a:bodyPr wrap="none" anchor="ctr"/>
            <a:lstStyle/>
            <a:p>
              <a:endParaRPr lang="en-US" dirty="0"/>
            </a:p>
          </p:txBody>
        </p:sp>
        <p:sp>
          <p:nvSpPr>
            <p:cNvPr id="29747" name="Oval 5"/>
            <p:cNvSpPr>
              <a:spLocks noChangeArrowheads="1"/>
            </p:cNvSpPr>
            <p:nvPr/>
          </p:nvSpPr>
          <p:spPr bwMode="auto">
            <a:xfrm>
              <a:off x="2988" y="3243"/>
              <a:ext cx="54" cy="54"/>
            </a:xfrm>
            <a:prstGeom prst="ellipse">
              <a:avLst/>
            </a:prstGeom>
            <a:solidFill>
              <a:srgbClr val="FFCC66"/>
            </a:solidFill>
            <a:ln w="9525">
              <a:noFill/>
              <a:round/>
              <a:headEnd/>
              <a:tailEnd/>
            </a:ln>
          </p:spPr>
          <p:txBody>
            <a:bodyPr wrap="none" anchor="ctr"/>
            <a:lstStyle/>
            <a:p>
              <a:endParaRPr lang="en-US" dirty="0"/>
            </a:p>
          </p:txBody>
        </p:sp>
        <p:sp>
          <p:nvSpPr>
            <p:cNvPr id="29748" name="Oval 6"/>
            <p:cNvSpPr>
              <a:spLocks noChangeArrowheads="1"/>
            </p:cNvSpPr>
            <p:nvPr/>
          </p:nvSpPr>
          <p:spPr bwMode="auto">
            <a:xfrm>
              <a:off x="2880" y="3312"/>
              <a:ext cx="54" cy="54"/>
            </a:xfrm>
            <a:prstGeom prst="ellipse">
              <a:avLst/>
            </a:prstGeom>
            <a:solidFill>
              <a:srgbClr val="FFCC66"/>
            </a:solidFill>
            <a:ln w="9525">
              <a:noFill/>
              <a:round/>
              <a:headEnd/>
              <a:tailEnd/>
            </a:ln>
          </p:spPr>
          <p:txBody>
            <a:bodyPr wrap="none" anchor="ctr"/>
            <a:lstStyle/>
            <a:p>
              <a:endParaRPr lang="en-US" dirty="0"/>
            </a:p>
          </p:txBody>
        </p:sp>
        <p:sp>
          <p:nvSpPr>
            <p:cNvPr id="29749" name="Oval 7"/>
            <p:cNvSpPr>
              <a:spLocks noChangeArrowheads="1"/>
            </p:cNvSpPr>
            <p:nvPr/>
          </p:nvSpPr>
          <p:spPr bwMode="auto">
            <a:xfrm>
              <a:off x="3096" y="3159"/>
              <a:ext cx="54" cy="54"/>
            </a:xfrm>
            <a:prstGeom prst="ellipse">
              <a:avLst/>
            </a:prstGeom>
            <a:solidFill>
              <a:srgbClr val="FFCC66"/>
            </a:solidFill>
            <a:ln w="9525">
              <a:noFill/>
              <a:round/>
              <a:headEnd/>
              <a:tailEnd/>
            </a:ln>
          </p:spPr>
          <p:txBody>
            <a:bodyPr wrap="none" anchor="ctr"/>
            <a:lstStyle/>
            <a:p>
              <a:endParaRPr lang="en-US" dirty="0"/>
            </a:p>
          </p:txBody>
        </p:sp>
        <p:sp>
          <p:nvSpPr>
            <p:cNvPr id="29750" name="Oval 8"/>
            <p:cNvSpPr>
              <a:spLocks noChangeArrowheads="1"/>
            </p:cNvSpPr>
            <p:nvPr/>
          </p:nvSpPr>
          <p:spPr bwMode="auto">
            <a:xfrm>
              <a:off x="3792" y="1920"/>
              <a:ext cx="54" cy="54"/>
            </a:xfrm>
            <a:prstGeom prst="ellipse">
              <a:avLst/>
            </a:prstGeom>
            <a:solidFill>
              <a:srgbClr val="FFCC66"/>
            </a:solidFill>
            <a:ln w="9525">
              <a:noFill/>
              <a:round/>
              <a:headEnd/>
              <a:tailEnd/>
            </a:ln>
          </p:spPr>
          <p:txBody>
            <a:bodyPr wrap="none" anchor="ctr"/>
            <a:lstStyle/>
            <a:p>
              <a:endParaRPr lang="en-US" dirty="0"/>
            </a:p>
          </p:txBody>
        </p:sp>
        <p:sp>
          <p:nvSpPr>
            <p:cNvPr id="29751" name="Oval 9"/>
            <p:cNvSpPr>
              <a:spLocks noChangeArrowheads="1"/>
            </p:cNvSpPr>
            <p:nvPr/>
          </p:nvSpPr>
          <p:spPr bwMode="auto">
            <a:xfrm>
              <a:off x="3840" y="1824"/>
              <a:ext cx="54" cy="54"/>
            </a:xfrm>
            <a:prstGeom prst="ellipse">
              <a:avLst/>
            </a:prstGeom>
            <a:solidFill>
              <a:srgbClr val="FFCC66"/>
            </a:solidFill>
            <a:ln w="9525">
              <a:noFill/>
              <a:round/>
              <a:headEnd/>
              <a:tailEnd/>
            </a:ln>
          </p:spPr>
          <p:txBody>
            <a:bodyPr wrap="none" anchor="ctr"/>
            <a:lstStyle/>
            <a:p>
              <a:endParaRPr lang="en-US" dirty="0"/>
            </a:p>
          </p:txBody>
        </p:sp>
        <p:sp>
          <p:nvSpPr>
            <p:cNvPr id="29752" name="Oval 10"/>
            <p:cNvSpPr>
              <a:spLocks noChangeArrowheads="1"/>
            </p:cNvSpPr>
            <p:nvPr/>
          </p:nvSpPr>
          <p:spPr bwMode="auto">
            <a:xfrm>
              <a:off x="4224" y="1968"/>
              <a:ext cx="54" cy="54"/>
            </a:xfrm>
            <a:prstGeom prst="ellipse">
              <a:avLst/>
            </a:prstGeom>
            <a:solidFill>
              <a:srgbClr val="FFCC66"/>
            </a:solidFill>
            <a:ln w="9525">
              <a:noFill/>
              <a:round/>
              <a:headEnd/>
              <a:tailEnd/>
            </a:ln>
          </p:spPr>
          <p:txBody>
            <a:bodyPr wrap="none" anchor="ctr"/>
            <a:lstStyle/>
            <a:p>
              <a:endParaRPr lang="en-US" dirty="0"/>
            </a:p>
          </p:txBody>
        </p:sp>
        <p:sp>
          <p:nvSpPr>
            <p:cNvPr id="29753" name="Oval 11"/>
            <p:cNvSpPr>
              <a:spLocks noChangeArrowheads="1"/>
            </p:cNvSpPr>
            <p:nvPr/>
          </p:nvSpPr>
          <p:spPr bwMode="auto">
            <a:xfrm>
              <a:off x="3792" y="1392"/>
              <a:ext cx="54" cy="54"/>
            </a:xfrm>
            <a:prstGeom prst="ellipse">
              <a:avLst/>
            </a:prstGeom>
            <a:solidFill>
              <a:srgbClr val="FFCC66"/>
            </a:solidFill>
            <a:ln w="9525">
              <a:noFill/>
              <a:round/>
              <a:headEnd/>
              <a:tailEnd/>
            </a:ln>
          </p:spPr>
          <p:txBody>
            <a:bodyPr wrap="none" anchor="ctr"/>
            <a:lstStyle/>
            <a:p>
              <a:endParaRPr lang="en-US" dirty="0"/>
            </a:p>
          </p:txBody>
        </p:sp>
        <p:sp>
          <p:nvSpPr>
            <p:cNvPr id="29754" name="Oval 12"/>
            <p:cNvSpPr>
              <a:spLocks noChangeArrowheads="1"/>
            </p:cNvSpPr>
            <p:nvPr/>
          </p:nvSpPr>
          <p:spPr bwMode="auto">
            <a:xfrm>
              <a:off x="3600" y="1248"/>
              <a:ext cx="54" cy="54"/>
            </a:xfrm>
            <a:prstGeom prst="ellipse">
              <a:avLst/>
            </a:prstGeom>
            <a:solidFill>
              <a:srgbClr val="FFCC66"/>
            </a:solidFill>
            <a:ln w="9525">
              <a:noFill/>
              <a:round/>
              <a:headEnd/>
              <a:tailEnd/>
            </a:ln>
          </p:spPr>
          <p:txBody>
            <a:bodyPr wrap="none" anchor="ctr"/>
            <a:lstStyle/>
            <a:p>
              <a:endParaRPr lang="en-US" dirty="0"/>
            </a:p>
          </p:txBody>
        </p:sp>
        <p:sp>
          <p:nvSpPr>
            <p:cNvPr id="29755" name="Oval 13"/>
            <p:cNvSpPr>
              <a:spLocks noChangeArrowheads="1"/>
            </p:cNvSpPr>
            <p:nvPr/>
          </p:nvSpPr>
          <p:spPr bwMode="auto">
            <a:xfrm>
              <a:off x="2736" y="816"/>
              <a:ext cx="54" cy="54"/>
            </a:xfrm>
            <a:prstGeom prst="ellipse">
              <a:avLst/>
            </a:prstGeom>
            <a:solidFill>
              <a:srgbClr val="FFCC66"/>
            </a:solidFill>
            <a:ln w="9525">
              <a:noFill/>
              <a:round/>
              <a:headEnd/>
              <a:tailEnd/>
            </a:ln>
          </p:spPr>
          <p:txBody>
            <a:bodyPr wrap="none" anchor="ctr"/>
            <a:lstStyle/>
            <a:p>
              <a:endParaRPr lang="en-US" dirty="0"/>
            </a:p>
          </p:txBody>
        </p:sp>
        <p:sp>
          <p:nvSpPr>
            <p:cNvPr id="29756" name="Oval 14"/>
            <p:cNvSpPr>
              <a:spLocks noChangeArrowheads="1"/>
            </p:cNvSpPr>
            <p:nvPr/>
          </p:nvSpPr>
          <p:spPr bwMode="auto">
            <a:xfrm>
              <a:off x="2784" y="960"/>
              <a:ext cx="54" cy="54"/>
            </a:xfrm>
            <a:prstGeom prst="ellipse">
              <a:avLst/>
            </a:prstGeom>
            <a:solidFill>
              <a:srgbClr val="FFCC66"/>
            </a:solidFill>
            <a:ln w="9525">
              <a:noFill/>
              <a:round/>
              <a:headEnd/>
              <a:tailEnd/>
            </a:ln>
          </p:spPr>
          <p:txBody>
            <a:bodyPr wrap="none" anchor="ctr"/>
            <a:lstStyle/>
            <a:p>
              <a:endParaRPr lang="en-US" dirty="0"/>
            </a:p>
          </p:txBody>
        </p:sp>
        <p:sp>
          <p:nvSpPr>
            <p:cNvPr id="29757" name="Oval 15"/>
            <p:cNvSpPr>
              <a:spLocks noChangeArrowheads="1"/>
            </p:cNvSpPr>
            <p:nvPr/>
          </p:nvSpPr>
          <p:spPr bwMode="auto">
            <a:xfrm>
              <a:off x="2160" y="1392"/>
              <a:ext cx="54" cy="54"/>
            </a:xfrm>
            <a:prstGeom prst="ellipse">
              <a:avLst/>
            </a:prstGeom>
            <a:solidFill>
              <a:srgbClr val="FFCC66"/>
            </a:solidFill>
            <a:ln w="9525">
              <a:noFill/>
              <a:round/>
              <a:headEnd/>
              <a:tailEnd/>
            </a:ln>
          </p:spPr>
          <p:txBody>
            <a:bodyPr wrap="none" anchor="ctr"/>
            <a:lstStyle/>
            <a:p>
              <a:endParaRPr lang="en-US" dirty="0"/>
            </a:p>
          </p:txBody>
        </p:sp>
        <p:sp>
          <p:nvSpPr>
            <p:cNvPr id="29758" name="Text Box 16"/>
            <p:cNvSpPr txBox="1">
              <a:spLocks noChangeArrowheads="1"/>
            </p:cNvSpPr>
            <p:nvPr/>
          </p:nvSpPr>
          <p:spPr bwMode="auto">
            <a:xfrm>
              <a:off x="2160" y="3916"/>
              <a:ext cx="1490" cy="233"/>
            </a:xfrm>
            <a:prstGeom prst="rect">
              <a:avLst/>
            </a:prstGeom>
            <a:noFill/>
            <a:ln w="9525">
              <a:noFill/>
              <a:miter lim="800000"/>
              <a:headEnd/>
              <a:tailEnd/>
            </a:ln>
          </p:spPr>
          <p:txBody>
            <a:bodyPr wrap="none">
              <a:spAutoFit/>
            </a:bodyPr>
            <a:lstStyle/>
            <a:p>
              <a:pPr algn="l"/>
              <a:r>
                <a:rPr lang="en-US" sz="1800" dirty="0">
                  <a:solidFill>
                    <a:schemeClr val="bg1"/>
                  </a:solidFill>
                </a:rPr>
                <a:t>Breeding Site Islands</a:t>
              </a:r>
              <a:endParaRPr lang="en-US" sz="1800" i="1" dirty="0">
                <a:solidFill>
                  <a:schemeClr val="bg1"/>
                </a:solidFill>
              </a:endParaRPr>
            </a:p>
          </p:txBody>
        </p:sp>
      </p:grpSp>
      <p:grpSp>
        <p:nvGrpSpPr>
          <p:cNvPr id="3" name="Group 17"/>
          <p:cNvGrpSpPr>
            <a:grpSpLocks/>
          </p:cNvGrpSpPr>
          <p:nvPr/>
        </p:nvGrpSpPr>
        <p:grpSpPr bwMode="auto">
          <a:xfrm>
            <a:off x="2362200" y="152400"/>
            <a:ext cx="4295775" cy="5126038"/>
            <a:chOff x="1488" y="96"/>
            <a:chExt cx="2706" cy="3229"/>
          </a:xfrm>
        </p:grpSpPr>
        <p:sp>
          <p:nvSpPr>
            <p:cNvPr id="29738" name="Freeform 18"/>
            <p:cNvSpPr>
              <a:spLocks/>
            </p:cNvSpPr>
            <p:nvPr/>
          </p:nvSpPr>
          <p:spPr bwMode="auto">
            <a:xfrm>
              <a:off x="1724" y="1028"/>
              <a:ext cx="2470" cy="2297"/>
            </a:xfrm>
            <a:custGeom>
              <a:avLst/>
              <a:gdLst>
                <a:gd name="T0" fmla="*/ 409 w 2470"/>
                <a:gd name="T1" fmla="*/ 1759 h 2297"/>
                <a:gd name="T2" fmla="*/ 276 w 2470"/>
                <a:gd name="T3" fmla="*/ 723 h 2297"/>
                <a:gd name="T4" fmla="*/ 12 w 2470"/>
                <a:gd name="T5" fmla="*/ 474 h 2297"/>
                <a:gd name="T6" fmla="*/ 206 w 2470"/>
                <a:gd name="T7" fmla="*/ 350 h 2297"/>
                <a:gd name="T8" fmla="*/ 946 w 2470"/>
                <a:gd name="T9" fmla="*/ 70 h 2297"/>
                <a:gd name="T10" fmla="*/ 1724 w 2470"/>
                <a:gd name="T11" fmla="*/ 147 h 2297"/>
                <a:gd name="T12" fmla="*/ 2082 w 2470"/>
                <a:gd name="T13" fmla="*/ 217 h 2297"/>
                <a:gd name="T14" fmla="*/ 2199 w 2470"/>
                <a:gd name="T15" fmla="*/ 575 h 2297"/>
                <a:gd name="T16" fmla="*/ 2347 w 2470"/>
                <a:gd name="T17" fmla="*/ 1354 h 2297"/>
                <a:gd name="T18" fmla="*/ 1460 w 2470"/>
                <a:gd name="T19" fmla="*/ 2078 h 2297"/>
                <a:gd name="T20" fmla="*/ 1063 w 2470"/>
                <a:gd name="T21" fmla="*/ 2233 h 2297"/>
                <a:gd name="T22" fmla="*/ 401 w 2470"/>
                <a:gd name="T23" fmla="*/ 1743 h 2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70"/>
                <a:gd name="T37" fmla="*/ 0 h 2297"/>
                <a:gd name="T38" fmla="*/ 2470 w 2470"/>
                <a:gd name="T39" fmla="*/ 2297 h 2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70" h="2297">
                  <a:moveTo>
                    <a:pt x="409" y="1759"/>
                  </a:moveTo>
                  <a:cubicBezTo>
                    <a:pt x="363" y="1564"/>
                    <a:pt x="199" y="972"/>
                    <a:pt x="276" y="723"/>
                  </a:cubicBezTo>
                  <a:cubicBezTo>
                    <a:pt x="353" y="474"/>
                    <a:pt x="24" y="536"/>
                    <a:pt x="12" y="474"/>
                  </a:cubicBezTo>
                  <a:cubicBezTo>
                    <a:pt x="0" y="412"/>
                    <a:pt x="50" y="417"/>
                    <a:pt x="206" y="350"/>
                  </a:cubicBezTo>
                  <a:cubicBezTo>
                    <a:pt x="362" y="283"/>
                    <a:pt x="693" y="104"/>
                    <a:pt x="946" y="70"/>
                  </a:cubicBezTo>
                  <a:cubicBezTo>
                    <a:pt x="1219" y="0"/>
                    <a:pt x="1527" y="107"/>
                    <a:pt x="1724" y="147"/>
                  </a:cubicBezTo>
                  <a:cubicBezTo>
                    <a:pt x="1921" y="187"/>
                    <a:pt x="1951" y="113"/>
                    <a:pt x="2082" y="217"/>
                  </a:cubicBezTo>
                  <a:cubicBezTo>
                    <a:pt x="2213" y="321"/>
                    <a:pt x="2155" y="386"/>
                    <a:pt x="2199" y="575"/>
                  </a:cubicBezTo>
                  <a:cubicBezTo>
                    <a:pt x="2243" y="764"/>
                    <a:pt x="2470" y="1104"/>
                    <a:pt x="2347" y="1354"/>
                  </a:cubicBezTo>
                  <a:cubicBezTo>
                    <a:pt x="2223" y="1658"/>
                    <a:pt x="1763" y="2070"/>
                    <a:pt x="1460" y="2078"/>
                  </a:cubicBezTo>
                  <a:cubicBezTo>
                    <a:pt x="1236" y="2189"/>
                    <a:pt x="1229" y="2297"/>
                    <a:pt x="1063" y="2233"/>
                  </a:cubicBezTo>
                  <a:cubicBezTo>
                    <a:pt x="887" y="2177"/>
                    <a:pt x="471" y="1914"/>
                    <a:pt x="401" y="1743"/>
                  </a:cubicBezTo>
                </a:path>
              </a:pathLst>
            </a:custGeom>
            <a:noFill/>
            <a:ln w="9525">
              <a:solidFill>
                <a:srgbClr val="9999FF"/>
              </a:solidFill>
              <a:prstDash val="dash"/>
              <a:round/>
              <a:headEnd/>
              <a:tailEnd/>
            </a:ln>
          </p:spPr>
          <p:txBody>
            <a:bodyPr/>
            <a:lstStyle/>
            <a:p>
              <a:endParaRPr lang="en-US" dirty="0"/>
            </a:p>
          </p:txBody>
        </p:sp>
        <p:sp>
          <p:nvSpPr>
            <p:cNvPr id="29739" name="Freeform 19"/>
            <p:cNvSpPr>
              <a:spLocks/>
            </p:cNvSpPr>
            <p:nvPr/>
          </p:nvSpPr>
          <p:spPr bwMode="auto">
            <a:xfrm>
              <a:off x="2021" y="1121"/>
              <a:ext cx="1890" cy="1855"/>
            </a:xfrm>
            <a:custGeom>
              <a:avLst/>
              <a:gdLst>
                <a:gd name="T0" fmla="*/ 151 w 1890"/>
                <a:gd name="T1" fmla="*/ 1518 h 1855"/>
                <a:gd name="T2" fmla="*/ 92 w 1890"/>
                <a:gd name="T3" fmla="*/ 646 h 1855"/>
                <a:gd name="T4" fmla="*/ 143 w 1890"/>
                <a:gd name="T5" fmla="*/ 265 h 1855"/>
                <a:gd name="T6" fmla="*/ 952 w 1890"/>
                <a:gd name="T7" fmla="*/ 0 h 1855"/>
                <a:gd name="T8" fmla="*/ 1359 w 1890"/>
                <a:gd name="T9" fmla="*/ 118 h 1855"/>
                <a:gd name="T10" fmla="*/ 1809 w 1890"/>
                <a:gd name="T11" fmla="*/ 514 h 1855"/>
                <a:gd name="T12" fmla="*/ 1848 w 1890"/>
                <a:gd name="T13" fmla="*/ 903 h 1855"/>
                <a:gd name="T14" fmla="*/ 1832 w 1890"/>
                <a:gd name="T15" fmla="*/ 1424 h 1855"/>
                <a:gd name="T16" fmla="*/ 1552 w 1890"/>
                <a:gd name="T17" fmla="*/ 1634 h 1855"/>
                <a:gd name="T18" fmla="*/ 1287 w 1890"/>
                <a:gd name="T19" fmla="*/ 1829 h 1855"/>
                <a:gd name="T20" fmla="*/ 657 w 1890"/>
                <a:gd name="T21" fmla="*/ 1790 h 1855"/>
                <a:gd name="T22" fmla="*/ 291 w 1890"/>
                <a:gd name="T23" fmla="*/ 1751 h 1855"/>
                <a:gd name="T24" fmla="*/ 143 w 1890"/>
                <a:gd name="T25" fmla="*/ 1518 h 18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90"/>
                <a:gd name="T40" fmla="*/ 0 h 1855"/>
                <a:gd name="T41" fmla="*/ 1890 w 1890"/>
                <a:gd name="T42" fmla="*/ 1855 h 18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90" h="1855">
                  <a:moveTo>
                    <a:pt x="151" y="1518"/>
                  </a:moveTo>
                  <a:cubicBezTo>
                    <a:pt x="110" y="1339"/>
                    <a:pt x="113" y="856"/>
                    <a:pt x="92" y="646"/>
                  </a:cubicBezTo>
                  <a:cubicBezTo>
                    <a:pt x="71" y="436"/>
                    <a:pt x="0" y="373"/>
                    <a:pt x="143" y="265"/>
                  </a:cubicBezTo>
                  <a:cubicBezTo>
                    <a:pt x="286" y="157"/>
                    <a:pt x="749" y="24"/>
                    <a:pt x="952" y="0"/>
                  </a:cubicBezTo>
                  <a:cubicBezTo>
                    <a:pt x="1193" y="0"/>
                    <a:pt x="1222" y="33"/>
                    <a:pt x="1359" y="118"/>
                  </a:cubicBezTo>
                  <a:cubicBezTo>
                    <a:pt x="1496" y="203"/>
                    <a:pt x="1730" y="299"/>
                    <a:pt x="1809" y="514"/>
                  </a:cubicBezTo>
                  <a:cubicBezTo>
                    <a:pt x="1890" y="645"/>
                    <a:pt x="1844" y="751"/>
                    <a:pt x="1848" y="903"/>
                  </a:cubicBezTo>
                  <a:cubicBezTo>
                    <a:pt x="1852" y="1055"/>
                    <a:pt x="1881" y="1302"/>
                    <a:pt x="1832" y="1424"/>
                  </a:cubicBezTo>
                  <a:cubicBezTo>
                    <a:pt x="1793" y="1549"/>
                    <a:pt x="1643" y="1567"/>
                    <a:pt x="1552" y="1634"/>
                  </a:cubicBezTo>
                  <a:cubicBezTo>
                    <a:pt x="1461" y="1701"/>
                    <a:pt x="1436" y="1803"/>
                    <a:pt x="1287" y="1829"/>
                  </a:cubicBezTo>
                  <a:cubicBezTo>
                    <a:pt x="1138" y="1855"/>
                    <a:pt x="829" y="1751"/>
                    <a:pt x="657" y="1790"/>
                  </a:cubicBezTo>
                  <a:cubicBezTo>
                    <a:pt x="485" y="1829"/>
                    <a:pt x="377" y="1796"/>
                    <a:pt x="291" y="1751"/>
                  </a:cubicBezTo>
                  <a:cubicBezTo>
                    <a:pt x="205" y="1706"/>
                    <a:pt x="174" y="1567"/>
                    <a:pt x="143" y="1518"/>
                  </a:cubicBezTo>
                </a:path>
              </a:pathLst>
            </a:custGeom>
            <a:noFill/>
            <a:ln w="9525">
              <a:solidFill>
                <a:srgbClr val="9999FF"/>
              </a:solidFill>
              <a:prstDash val="dash"/>
              <a:round/>
              <a:headEnd/>
              <a:tailEnd/>
            </a:ln>
          </p:spPr>
          <p:txBody>
            <a:bodyPr/>
            <a:lstStyle/>
            <a:p>
              <a:endParaRPr lang="en-US" dirty="0"/>
            </a:p>
          </p:txBody>
        </p:sp>
        <p:sp>
          <p:nvSpPr>
            <p:cNvPr id="29740" name="Line 20"/>
            <p:cNvSpPr>
              <a:spLocks noChangeShapeType="1"/>
            </p:cNvSpPr>
            <p:nvPr/>
          </p:nvSpPr>
          <p:spPr bwMode="auto">
            <a:xfrm flipH="1" flipV="1">
              <a:off x="2638" y="3054"/>
              <a:ext cx="338" cy="18"/>
            </a:xfrm>
            <a:prstGeom prst="line">
              <a:avLst/>
            </a:prstGeom>
            <a:noFill/>
            <a:ln w="38100">
              <a:solidFill>
                <a:srgbClr val="9999FF"/>
              </a:solidFill>
              <a:round/>
              <a:headEnd/>
              <a:tailEnd type="triangle" w="sm" len="lg"/>
            </a:ln>
          </p:spPr>
          <p:txBody>
            <a:bodyPr/>
            <a:lstStyle/>
            <a:p>
              <a:endParaRPr lang="en-US" dirty="0"/>
            </a:p>
          </p:txBody>
        </p:sp>
        <p:sp>
          <p:nvSpPr>
            <p:cNvPr id="29741" name="Line 21"/>
            <p:cNvSpPr>
              <a:spLocks noChangeShapeType="1"/>
            </p:cNvSpPr>
            <p:nvPr/>
          </p:nvSpPr>
          <p:spPr bwMode="auto">
            <a:xfrm flipH="1" flipV="1">
              <a:off x="2056" y="1968"/>
              <a:ext cx="18" cy="256"/>
            </a:xfrm>
            <a:prstGeom prst="line">
              <a:avLst/>
            </a:prstGeom>
            <a:noFill/>
            <a:ln w="38100">
              <a:solidFill>
                <a:srgbClr val="9999FF"/>
              </a:solidFill>
              <a:round/>
              <a:headEnd/>
              <a:tailEnd type="triangle" w="sm" len="lg"/>
            </a:ln>
          </p:spPr>
          <p:txBody>
            <a:bodyPr/>
            <a:lstStyle/>
            <a:p>
              <a:endParaRPr lang="en-US" dirty="0"/>
            </a:p>
          </p:txBody>
        </p:sp>
        <p:sp>
          <p:nvSpPr>
            <p:cNvPr id="29742" name="Line 22"/>
            <p:cNvSpPr>
              <a:spLocks noChangeShapeType="1"/>
            </p:cNvSpPr>
            <p:nvPr/>
          </p:nvSpPr>
          <p:spPr bwMode="auto">
            <a:xfrm flipV="1">
              <a:off x="2342" y="1150"/>
              <a:ext cx="277" cy="94"/>
            </a:xfrm>
            <a:prstGeom prst="line">
              <a:avLst/>
            </a:prstGeom>
            <a:noFill/>
            <a:ln w="38100">
              <a:solidFill>
                <a:srgbClr val="9999FF"/>
              </a:solidFill>
              <a:round/>
              <a:headEnd/>
              <a:tailEnd type="triangle" w="sm" len="lg"/>
            </a:ln>
          </p:spPr>
          <p:txBody>
            <a:bodyPr/>
            <a:lstStyle/>
            <a:p>
              <a:endParaRPr lang="en-US" dirty="0"/>
            </a:p>
          </p:txBody>
        </p:sp>
        <p:sp>
          <p:nvSpPr>
            <p:cNvPr id="29743" name="Line 23"/>
            <p:cNvSpPr>
              <a:spLocks noChangeShapeType="1"/>
            </p:cNvSpPr>
            <p:nvPr/>
          </p:nvSpPr>
          <p:spPr bwMode="auto">
            <a:xfrm>
              <a:off x="3976" y="2014"/>
              <a:ext cx="14" cy="244"/>
            </a:xfrm>
            <a:prstGeom prst="line">
              <a:avLst/>
            </a:prstGeom>
            <a:noFill/>
            <a:ln w="38100">
              <a:solidFill>
                <a:srgbClr val="9999FF"/>
              </a:solidFill>
              <a:round/>
              <a:headEnd/>
              <a:tailEnd type="triangle" w="sm" len="lg"/>
            </a:ln>
          </p:spPr>
          <p:txBody>
            <a:bodyPr/>
            <a:lstStyle/>
            <a:p>
              <a:endParaRPr lang="en-US" dirty="0"/>
            </a:p>
          </p:txBody>
        </p:sp>
        <p:sp>
          <p:nvSpPr>
            <p:cNvPr id="29744" name="Text Box 24"/>
            <p:cNvSpPr txBox="1">
              <a:spLocks noChangeArrowheads="1"/>
            </p:cNvSpPr>
            <p:nvPr/>
          </p:nvSpPr>
          <p:spPr bwMode="auto">
            <a:xfrm>
              <a:off x="1488" y="96"/>
              <a:ext cx="1104" cy="634"/>
            </a:xfrm>
            <a:prstGeom prst="rect">
              <a:avLst/>
            </a:prstGeom>
            <a:noFill/>
            <a:ln w="9525">
              <a:noFill/>
              <a:miter lim="800000"/>
              <a:headEnd/>
              <a:tailEnd/>
            </a:ln>
          </p:spPr>
          <p:txBody>
            <a:bodyPr>
              <a:spAutoFit/>
            </a:bodyPr>
            <a:lstStyle/>
            <a:p>
              <a:pPr algn="l"/>
              <a:r>
                <a:rPr lang="en-US" sz="2000" i="1" dirty="0">
                  <a:solidFill>
                    <a:schemeClr val="bg1"/>
                  </a:solidFill>
                </a:rPr>
                <a:t>Antarctic Circumpolar</a:t>
              </a:r>
            </a:p>
            <a:p>
              <a:pPr algn="l"/>
              <a:r>
                <a:rPr lang="en-US" sz="2000" i="1" dirty="0">
                  <a:solidFill>
                    <a:schemeClr val="bg1"/>
                  </a:solidFill>
                </a:rPr>
                <a:t>        Current</a:t>
              </a:r>
            </a:p>
          </p:txBody>
        </p:sp>
        <p:sp>
          <p:nvSpPr>
            <p:cNvPr id="29745" name="Line 25"/>
            <p:cNvSpPr>
              <a:spLocks noChangeShapeType="1"/>
            </p:cNvSpPr>
            <p:nvPr/>
          </p:nvSpPr>
          <p:spPr bwMode="auto">
            <a:xfrm flipH="1" flipV="1">
              <a:off x="2208" y="720"/>
              <a:ext cx="192" cy="432"/>
            </a:xfrm>
            <a:prstGeom prst="line">
              <a:avLst/>
            </a:prstGeom>
            <a:noFill/>
            <a:ln w="9525">
              <a:solidFill>
                <a:srgbClr val="9999FF"/>
              </a:solidFill>
              <a:round/>
              <a:headEnd/>
              <a:tailEnd/>
            </a:ln>
          </p:spPr>
          <p:txBody>
            <a:bodyPr/>
            <a:lstStyle/>
            <a:p>
              <a:endParaRPr lang="en-US" dirty="0"/>
            </a:p>
          </p:txBody>
        </p:sp>
      </p:grpSp>
      <p:grpSp>
        <p:nvGrpSpPr>
          <p:cNvPr id="4" name="Group 26"/>
          <p:cNvGrpSpPr>
            <a:grpSpLocks/>
          </p:cNvGrpSpPr>
          <p:nvPr/>
        </p:nvGrpSpPr>
        <p:grpSpPr bwMode="auto">
          <a:xfrm>
            <a:off x="1" y="36513"/>
            <a:ext cx="1905001" cy="4459287"/>
            <a:chOff x="0" y="23"/>
            <a:chExt cx="1200" cy="2809"/>
          </a:xfrm>
        </p:grpSpPr>
        <p:pic>
          <p:nvPicPr>
            <p:cNvPr id="29736" name="Picture 27" descr="D:\photos\Antarctica Feb 05\albatross\wandering\wandering_08c.jpg"/>
            <p:cNvPicPr>
              <a:picLocks noChangeAspect="1" noChangeArrowheads="1"/>
            </p:cNvPicPr>
            <p:nvPr/>
          </p:nvPicPr>
          <p:blipFill>
            <a:blip r:embed="rId5" cstate="print"/>
            <a:srcRect/>
            <a:stretch>
              <a:fillRect/>
            </a:stretch>
          </p:blipFill>
          <p:spPr bwMode="auto">
            <a:xfrm>
              <a:off x="0" y="23"/>
              <a:ext cx="1200" cy="1717"/>
            </a:xfrm>
            <a:prstGeom prst="rect">
              <a:avLst/>
            </a:prstGeom>
            <a:noFill/>
            <a:ln w="9525">
              <a:noFill/>
              <a:miter lim="800000"/>
              <a:headEnd/>
              <a:tailEnd/>
            </a:ln>
          </p:spPr>
        </p:pic>
        <p:sp>
          <p:nvSpPr>
            <p:cNvPr id="29737" name="Text Box 28"/>
            <p:cNvSpPr txBox="1">
              <a:spLocks noChangeArrowheads="1"/>
            </p:cNvSpPr>
            <p:nvPr/>
          </p:nvSpPr>
          <p:spPr bwMode="auto">
            <a:xfrm>
              <a:off x="87" y="1727"/>
              <a:ext cx="1045" cy="1105"/>
            </a:xfrm>
            <a:prstGeom prst="rect">
              <a:avLst/>
            </a:prstGeom>
            <a:noFill/>
            <a:ln w="9525">
              <a:noFill/>
              <a:miter lim="800000"/>
              <a:headEnd/>
              <a:tailEnd/>
            </a:ln>
          </p:spPr>
          <p:txBody>
            <a:bodyPr wrap="none">
              <a:spAutoFit/>
            </a:bodyPr>
            <a:lstStyle/>
            <a:p>
              <a:pPr algn="l"/>
              <a:r>
                <a:rPr lang="en-US" sz="1800" dirty="0">
                  <a:solidFill>
                    <a:schemeClr val="bg1"/>
                  </a:solidFill>
                </a:rPr>
                <a:t>Shoulder Lock</a:t>
              </a:r>
            </a:p>
            <a:p>
              <a:pPr algn="l"/>
              <a:endParaRPr lang="en-US" sz="1800" dirty="0">
                <a:solidFill>
                  <a:schemeClr val="bg1"/>
                </a:solidFill>
              </a:endParaRPr>
            </a:p>
            <a:p>
              <a:pPr algn="l"/>
              <a:r>
                <a:rPr lang="en-US" sz="1800" dirty="0">
                  <a:solidFill>
                    <a:schemeClr val="bg1"/>
                  </a:solidFill>
                </a:rPr>
                <a:t>1500 km/day</a:t>
              </a:r>
            </a:p>
            <a:p>
              <a:pPr algn="l"/>
              <a:endParaRPr lang="en-US" sz="1800" dirty="0">
                <a:solidFill>
                  <a:schemeClr val="bg1"/>
                </a:solidFill>
              </a:endParaRPr>
            </a:p>
            <a:p>
              <a:pPr algn="l"/>
              <a:r>
                <a:rPr lang="en-US" sz="1800" dirty="0">
                  <a:solidFill>
                    <a:schemeClr val="bg1"/>
                  </a:solidFill>
                </a:rPr>
                <a:t>Sleep on</a:t>
              </a:r>
            </a:p>
            <a:p>
              <a:pPr algn="l"/>
              <a:r>
                <a:rPr lang="en-US" sz="1800" dirty="0">
                  <a:solidFill>
                    <a:schemeClr val="bg1"/>
                  </a:solidFill>
                </a:rPr>
                <a:t>the wing</a:t>
              </a:r>
            </a:p>
          </p:txBody>
        </p:sp>
      </p:grpSp>
      <p:grpSp>
        <p:nvGrpSpPr>
          <p:cNvPr id="6" name="Group 61"/>
          <p:cNvGrpSpPr>
            <a:grpSpLocks/>
          </p:cNvGrpSpPr>
          <p:nvPr/>
        </p:nvGrpSpPr>
        <p:grpSpPr bwMode="auto">
          <a:xfrm>
            <a:off x="3200400" y="4191000"/>
            <a:ext cx="639763" cy="914400"/>
            <a:chOff x="2016" y="2640"/>
            <a:chExt cx="403" cy="576"/>
          </a:xfrm>
        </p:grpSpPr>
        <p:grpSp>
          <p:nvGrpSpPr>
            <p:cNvPr id="29713" name="Group 40"/>
            <p:cNvGrpSpPr>
              <a:grpSpLocks noChangeAspect="1"/>
            </p:cNvGrpSpPr>
            <p:nvPr/>
          </p:nvGrpSpPr>
          <p:grpSpPr bwMode="auto">
            <a:xfrm rot="1109676" flipH="1">
              <a:off x="2016" y="2640"/>
              <a:ext cx="403" cy="576"/>
              <a:chOff x="1271" y="1545"/>
              <a:chExt cx="2245" cy="3206"/>
            </a:xfrm>
          </p:grpSpPr>
          <p:sp>
            <p:nvSpPr>
              <p:cNvPr id="29715" name="Freeform 41"/>
              <p:cNvSpPr>
                <a:spLocks noChangeAspect="1"/>
              </p:cNvSpPr>
              <p:nvPr/>
            </p:nvSpPr>
            <p:spPr bwMode="auto">
              <a:xfrm flipV="1">
                <a:off x="2097" y="2533"/>
                <a:ext cx="1419" cy="2218"/>
              </a:xfrm>
              <a:custGeom>
                <a:avLst/>
                <a:gdLst>
                  <a:gd name="T0" fmla="*/ 0 w 2463"/>
                  <a:gd name="T1" fmla="*/ 1253 h 3851"/>
                  <a:gd name="T2" fmla="*/ 19 w 2463"/>
                  <a:gd name="T3" fmla="*/ 1220 h 3851"/>
                  <a:gd name="T4" fmla="*/ 82 w 2463"/>
                  <a:gd name="T5" fmla="*/ 1111 h 3851"/>
                  <a:gd name="T6" fmla="*/ 156 w 2463"/>
                  <a:gd name="T7" fmla="*/ 995 h 3851"/>
                  <a:gd name="T8" fmla="*/ 237 w 2463"/>
                  <a:gd name="T9" fmla="*/ 874 h 3851"/>
                  <a:gd name="T10" fmla="*/ 323 w 2463"/>
                  <a:gd name="T11" fmla="*/ 752 h 3851"/>
                  <a:gd name="T12" fmla="*/ 372 w 2463"/>
                  <a:gd name="T13" fmla="*/ 619 h 3851"/>
                  <a:gd name="T14" fmla="*/ 437 w 2463"/>
                  <a:gd name="T15" fmla="*/ 492 h 3851"/>
                  <a:gd name="T16" fmla="*/ 504 w 2463"/>
                  <a:gd name="T17" fmla="*/ 376 h 3851"/>
                  <a:gd name="T18" fmla="*/ 573 w 2463"/>
                  <a:gd name="T19" fmla="*/ 270 h 3851"/>
                  <a:gd name="T20" fmla="*/ 638 w 2463"/>
                  <a:gd name="T21" fmla="*/ 180 h 3851"/>
                  <a:gd name="T22" fmla="*/ 699 w 2463"/>
                  <a:gd name="T23" fmla="*/ 106 h 3851"/>
                  <a:gd name="T24" fmla="*/ 750 w 2463"/>
                  <a:gd name="T25" fmla="*/ 51 h 3851"/>
                  <a:gd name="T26" fmla="*/ 789 w 2463"/>
                  <a:gd name="T27" fmla="*/ 15 h 3851"/>
                  <a:gd name="T28" fmla="*/ 812 w 2463"/>
                  <a:gd name="T29" fmla="*/ 0 h 3851"/>
                  <a:gd name="T30" fmla="*/ 818 w 2463"/>
                  <a:gd name="T31" fmla="*/ 4 h 3851"/>
                  <a:gd name="T32" fmla="*/ 814 w 2463"/>
                  <a:gd name="T33" fmla="*/ 33 h 3851"/>
                  <a:gd name="T34" fmla="*/ 801 w 2463"/>
                  <a:gd name="T35" fmla="*/ 85 h 3851"/>
                  <a:gd name="T36" fmla="*/ 778 w 2463"/>
                  <a:gd name="T37" fmla="*/ 156 h 3851"/>
                  <a:gd name="T38" fmla="*/ 746 w 2463"/>
                  <a:gd name="T39" fmla="*/ 243 h 3851"/>
                  <a:gd name="T40" fmla="*/ 706 w 2463"/>
                  <a:gd name="T41" fmla="*/ 342 h 3851"/>
                  <a:gd name="T42" fmla="*/ 660 w 2463"/>
                  <a:gd name="T43" fmla="*/ 451 h 3851"/>
                  <a:gd name="T44" fmla="*/ 608 w 2463"/>
                  <a:gd name="T45" fmla="*/ 567 h 3851"/>
                  <a:gd name="T46" fmla="*/ 552 w 2463"/>
                  <a:gd name="T47" fmla="*/ 685 h 3851"/>
                  <a:gd name="T48" fmla="*/ 501 w 2463"/>
                  <a:gd name="T49" fmla="*/ 809 h 3851"/>
                  <a:gd name="T50" fmla="*/ 416 w 2463"/>
                  <a:gd name="T51" fmla="*/ 922 h 3851"/>
                  <a:gd name="T52" fmla="*/ 334 w 2463"/>
                  <a:gd name="T53" fmla="*/ 1034 h 3851"/>
                  <a:gd name="T54" fmla="*/ 260 w 2463"/>
                  <a:gd name="T55" fmla="*/ 1143 h 3851"/>
                  <a:gd name="T56" fmla="*/ 194 w 2463"/>
                  <a:gd name="T57" fmla="*/ 1244 h 3851"/>
                  <a:gd name="T58" fmla="*/ 173 w 2463"/>
                  <a:gd name="T59" fmla="*/ 1277 h 38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3"/>
                  <a:gd name="T91" fmla="*/ 0 h 3851"/>
                  <a:gd name="T92" fmla="*/ 2463 w 2463"/>
                  <a:gd name="T93" fmla="*/ 3851 h 38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3" h="3851">
                    <a:moveTo>
                      <a:pt x="0" y="3778"/>
                    </a:moveTo>
                    <a:lnTo>
                      <a:pt x="57" y="3678"/>
                    </a:lnTo>
                    <a:lnTo>
                      <a:pt x="249" y="3350"/>
                    </a:lnTo>
                    <a:lnTo>
                      <a:pt x="468" y="2998"/>
                    </a:lnTo>
                    <a:lnTo>
                      <a:pt x="713" y="2634"/>
                    </a:lnTo>
                    <a:lnTo>
                      <a:pt x="974" y="2267"/>
                    </a:lnTo>
                    <a:lnTo>
                      <a:pt x="1119" y="1864"/>
                    </a:lnTo>
                    <a:lnTo>
                      <a:pt x="1315" y="1485"/>
                    </a:lnTo>
                    <a:lnTo>
                      <a:pt x="1519" y="1133"/>
                    </a:lnTo>
                    <a:lnTo>
                      <a:pt x="1725" y="815"/>
                    </a:lnTo>
                    <a:lnTo>
                      <a:pt x="1923" y="542"/>
                    </a:lnTo>
                    <a:lnTo>
                      <a:pt x="2105" y="319"/>
                    </a:lnTo>
                    <a:lnTo>
                      <a:pt x="2259" y="152"/>
                    </a:lnTo>
                    <a:lnTo>
                      <a:pt x="2376" y="46"/>
                    </a:lnTo>
                    <a:lnTo>
                      <a:pt x="2446" y="0"/>
                    </a:lnTo>
                    <a:lnTo>
                      <a:pt x="2463" y="12"/>
                    </a:lnTo>
                    <a:lnTo>
                      <a:pt x="2453" y="100"/>
                    </a:lnTo>
                    <a:lnTo>
                      <a:pt x="2413" y="256"/>
                    </a:lnTo>
                    <a:lnTo>
                      <a:pt x="2344" y="471"/>
                    </a:lnTo>
                    <a:lnTo>
                      <a:pt x="2247" y="733"/>
                    </a:lnTo>
                    <a:lnTo>
                      <a:pt x="2127" y="1032"/>
                    </a:lnTo>
                    <a:lnTo>
                      <a:pt x="1987" y="1360"/>
                    </a:lnTo>
                    <a:lnTo>
                      <a:pt x="1832" y="1708"/>
                    </a:lnTo>
                    <a:lnTo>
                      <a:pt x="1662" y="2066"/>
                    </a:lnTo>
                    <a:lnTo>
                      <a:pt x="1510" y="2439"/>
                    </a:lnTo>
                    <a:lnTo>
                      <a:pt x="1253" y="2779"/>
                    </a:lnTo>
                    <a:lnTo>
                      <a:pt x="1007" y="3117"/>
                    </a:lnTo>
                    <a:lnTo>
                      <a:pt x="784" y="3445"/>
                    </a:lnTo>
                    <a:lnTo>
                      <a:pt x="585" y="3751"/>
                    </a:lnTo>
                    <a:lnTo>
                      <a:pt x="520" y="3851"/>
                    </a:lnTo>
                  </a:path>
                </a:pathLst>
              </a:custGeom>
              <a:solidFill>
                <a:schemeClr val="bg1"/>
              </a:solidFill>
              <a:ln w="3175">
                <a:solidFill>
                  <a:schemeClr val="bg1"/>
                </a:solidFill>
                <a:round/>
                <a:headEnd/>
                <a:tailEnd/>
              </a:ln>
            </p:spPr>
            <p:txBody>
              <a:bodyPr/>
              <a:lstStyle/>
              <a:p>
                <a:endParaRPr lang="en-US" dirty="0"/>
              </a:p>
            </p:txBody>
          </p:sp>
          <p:sp>
            <p:nvSpPr>
              <p:cNvPr id="29716" name="Freeform 42"/>
              <p:cNvSpPr>
                <a:spLocks noChangeAspect="1"/>
              </p:cNvSpPr>
              <p:nvPr/>
            </p:nvSpPr>
            <p:spPr bwMode="auto">
              <a:xfrm flipV="1">
                <a:off x="1271" y="1546"/>
                <a:ext cx="974" cy="819"/>
              </a:xfrm>
              <a:custGeom>
                <a:avLst/>
                <a:gdLst>
                  <a:gd name="T0" fmla="*/ 389 w 1690"/>
                  <a:gd name="T1" fmla="*/ 0 h 1422"/>
                  <a:gd name="T2" fmla="*/ 366 w 1690"/>
                  <a:gd name="T3" fmla="*/ 26 h 1422"/>
                  <a:gd name="T4" fmla="*/ 301 w 1690"/>
                  <a:gd name="T5" fmla="*/ 97 h 1422"/>
                  <a:gd name="T6" fmla="*/ 250 w 1690"/>
                  <a:gd name="T7" fmla="*/ 159 h 1422"/>
                  <a:gd name="T8" fmla="*/ 209 w 1690"/>
                  <a:gd name="T9" fmla="*/ 212 h 1422"/>
                  <a:gd name="T10" fmla="*/ 177 w 1690"/>
                  <a:gd name="T11" fmla="*/ 258 h 1422"/>
                  <a:gd name="T12" fmla="*/ 117 w 1690"/>
                  <a:gd name="T13" fmla="*/ 298 h 1422"/>
                  <a:gd name="T14" fmla="*/ 78 w 1690"/>
                  <a:gd name="T15" fmla="*/ 335 h 1422"/>
                  <a:gd name="T16" fmla="*/ 49 w 1690"/>
                  <a:gd name="T17" fmla="*/ 367 h 1422"/>
                  <a:gd name="T18" fmla="*/ 27 w 1690"/>
                  <a:gd name="T19" fmla="*/ 396 h 1422"/>
                  <a:gd name="T20" fmla="*/ 12 w 1690"/>
                  <a:gd name="T21" fmla="*/ 420 h 1422"/>
                  <a:gd name="T22" fmla="*/ 3 w 1690"/>
                  <a:gd name="T23" fmla="*/ 441 h 1422"/>
                  <a:gd name="T24" fmla="*/ 0 w 1690"/>
                  <a:gd name="T25" fmla="*/ 456 h 1422"/>
                  <a:gd name="T26" fmla="*/ 0 w 1690"/>
                  <a:gd name="T27" fmla="*/ 467 h 1422"/>
                  <a:gd name="T28" fmla="*/ 3 w 1690"/>
                  <a:gd name="T29" fmla="*/ 472 h 1422"/>
                  <a:gd name="T30" fmla="*/ 7 w 1690"/>
                  <a:gd name="T31" fmla="*/ 471 h 1422"/>
                  <a:gd name="T32" fmla="*/ 20 w 1690"/>
                  <a:gd name="T33" fmla="*/ 465 h 1422"/>
                  <a:gd name="T34" fmla="*/ 40 w 1690"/>
                  <a:gd name="T35" fmla="*/ 454 h 1422"/>
                  <a:gd name="T36" fmla="*/ 67 w 1690"/>
                  <a:gd name="T37" fmla="*/ 438 h 1422"/>
                  <a:gd name="T38" fmla="*/ 99 w 1690"/>
                  <a:gd name="T39" fmla="*/ 417 h 1422"/>
                  <a:gd name="T40" fmla="*/ 135 w 1690"/>
                  <a:gd name="T41" fmla="*/ 392 h 1422"/>
                  <a:gd name="T42" fmla="*/ 177 w 1690"/>
                  <a:gd name="T43" fmla="*/ 363 h 1422"/>
                  <a:gd name="T44" fmla="*/ 222 w 1690"/>
                  <a:gd name="T45" fmla="*/ 332 h 1422"/>
                  <a:gd name="T46" fmla="*/ 271 w 1690"/>
                  <a:gd name="T47" fmla="*/ 297 h 1422"/>
                  <a:gd name="T48" fmla="*/ 333 w 1690"/>
                  <a:gd name="T49" fmla="*/ 259 h 1422"/>
                  <a:gd name="T50" fmla="*/ 369 w 1690"/>
                  <a:gd name="T51" fmla="*/ 215 h 1422"/>
                  <a:gd name="T52" fmla="*/ 414 w 1690"/>
                  <a:gd name="T53" fmla="*/ 165 h 1422"/>
                  <a:gd name="T54" fmla="*/ 469 w 1690"/>
                  <a:gd name="T55" fmla="*/ 107 h 1422"/>
                  <a:gd name="T56" fmla="*/ 536 w 1690"/>
                  <a:gd name="T57" fmla="*/ 39 h 1422"/>
                  <a:gd name="T58" fmla="*/ 561 w 1690"/>
                  <a:gd name="T59" fmla="*/ 13 h 14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90"/>
                  <a:gd name="T91" fmla="*/ 0 h 1422"/>
                  <a:gd name="T92" fmla="*/ 1690 w 1690"/>
                  <a:gd name="T93" fmla="*/ 1422 h 142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90" h="1422">
                    <a:moveTo>
                      <a:pt x="1171" y="0"/>
                    </a:moveTo>
                    <a:lnTo>
                      <a:pt x="1101" y="78"/>
                    </a:lnTo>
                    <a:lnTo>
                      <a:pt x="908" y="294"/>
                    </a:lnTo>
                    <a:lnTo>
                      <a:pt x="751" y="480"/>
                    </a:lnTo>
                    <a:lnTo>
                      <a:pt x="628" y="639"/>
                    </a:lnTo>
                    <a:lnTo>
                      <a:pt x="532" y="777"/>
                    </a:lnTo>
                    <a:lnTo>
                      <a:pt x="353" y="898"/>
                    </a:lnTo>
                    <a:lnTo>
                      <a:pt x="236" y="1008"/>
                    </a:lnTo>
                    <a:lnTo>
                      <a:pt x="147" y="1106"/>
                    </a:lnTo>
                    <a:lnTo>
                      <a:pt x="81" y="1193"/>
                    </a:lnTo>
                    <a:lnTo>
                      <a:pt x="37" y="1267"/>
                    </a:lnTo>
                    <a:lnTo>
                      <a:pt x="11" y="1328"/>
                    </a:lnTo>
                    <a:lnTo>
                      <a:pt x="0" y="1375"/>
                    </a:lnTo>
                    <a:lnTo>
                      <a:pt x="0" y="1406"/>
                    </a:lnTo>
                    <a:lnTo>
                      <a:pt x="9" y="1422"/>
                    </a:lnTo>
                    <a:lnTo>
                      <a:pt x="23" y="1421"/>
                    </a:lnTo>
                    <a:lnTo>
                      <a:pt x="61" y="1403"/>
                    </a:lnTo>
                    <a:lnTo>
                      <a:pt x="122" y="1369"/>
                    </a:lnTo>
                    <a:lnTo>
                      <a:pt x="201" y="1320"/>
                    </a:lnTo>
                    <a:lnTo>
                      <a:pt x="297" y="1257"/>
                    </a:lnTo>
                    <a:lnTo>
                      <a:pt x="408" y="1182"/>
                    </a:lnTo>
                    <a:lnTo>
                      <a:pt x="532" y="1096"/>
                    </a:lnTo>
                    <a:lnTo>
                      <a:pt x="669" y="1000"/>
                    </a:lnTo>
                    <a:lnTo>
                      <a:pt x="817" y="895"/>
                    </a:lnTo>
                    <a:lnTo>
                      <a:pt x="1003" y="779"/>
                    </a:lnTo>
                    <a:lnTo>
                      <a:pt x="1111" y="648"/>
                    </a:lnTo>
                    <a:lnTo>
                      <a:pt x="1246" y="497"/>
                    </a:lnTo>
                    <a:lnTo>
                      <a:pt x="1413" y="321"/>
                    </a:lnTo>
                    <a:lnTo>
                      <a:pt x="1613" y="117"/>
                    </a:lnTo>
                    <a:lnTo>
                      <a:pt x="1690" y="38"/>
                    </a:lnTo>
                  </a:path>
                </a:pathLst>
              </a:custGeom>
              <a:solidFill>
                <a:schemeClr val="bg1"/>
              </a:solidFill>
              <a:ln w="3175">
                <a:solidFill>
                  <a:schemeClr val="bg1"/>
                </a:solidFill>
                <a:round/>
                <a:headEnd/>
                <a:tailEnd/>
              </a:ln>
            </p:spPr>
            <p:txBody>
              <a:bodyPr/>
              <a:lstStyle/>
              <a:p>
                <a:endParaRPr lang="en-US" dirty="0"/>
              </a:p>
            </p:txBody>
          </p:sp>
          <p:sp>
            <p:nvSpPr>
              <p:cNvPr id="29717" name="Freeform 43"/>
              <p:cNvSpPr>
                <a:spLocks noChangeAspect="1"/>
              </p:cNvSpPr>
              <p:nvPr/>
            </p:nvSpPr>
            <p:spPr bwMode="auto">
              <a:xfrm flipV="1">
                <a:off x="2097" y="2481"/>
                <a:ext cx="300" cy="94"/>
              </a:xfrm>
              <a:custGeom>
                <a:avLst/>
                <a:gdLst>
                  <a:gd name="T0" fmla="*/ 0 w 520"/>
                  <a:gd name="T1" fmla="*/ 0 h 163"/>
                  <a:gd name="T2" fmla="*/ 1 w 520"/>
                  <a:gd name="T3" fmla="*/ 0 h 163"/>
                  <a:gd name="T4" fmla="*/ 5 w 520"/>
                  <a:gd name="T5" fmla="*/ 1 h 163"/>
                  <a:gd name="T6" fmla="*/ 12 w 520"/>
                  <a:gd name="T7" fmla="*/ 2 h 163"/>
                  <a:gd name="T8" fmla="*/ 21 w 520"/>
                  <a:gd name="T9" fmla="*/ 3 h 163"/>
                  <a:gd name="T10" fmla="*/ 33 w 520"/>
                  <a:gd name="T11" fmla="*/ 7 h 163"/>
                  <a:gd name="T12" fmla="*/ 45 w 520"/>
                  <a:gd name="T13" fmla="*/ 12 h 163"/>
                  <a:gd name="T14" fmla="*/ 59 w 520"/>
                  <a:gd name="T15" fmla="*/ 18 h 163"/>
                  <a:gd name="T16" fmla="*/ 72 w 520"/>
                  <a:gd name="T17" fmla="*/ 27 h 163"/>
                  <a:gd name="T18" fmla="*/ 85 w 520"/>
                  <a:gd name="T19" fmla="*/ 37 h 163"/>
                  <a:gd name="T20" fmla="*/ 97 w 520"/>
                  <a:gd name="T21" fmla="*/ 46 h 163"/>
                  <a:gd name="T22" fmla="*/ 109 w 520"/>
                  <a:gd name="T23" fmla="*/ 53 h 163"/>
                  <a:gd name="T24" fmla="*/ 122 w 520"/>
                  <a:gd name="T25" fmla="*/ 54 h 163"/>
                  <a:gd name="T26" fmla="*/ 136 w 520"/>
                  <a:gd name="T27" fmla="*/ 51 h 163"/>
                  <a:gd name="T28" fmla="*/ 148 w 520"/>
                  <a:gd name="T29" fmla="*/ 44 h 163"/>
                  <a:gd name="T30" fmla="*/ 159 w 520"/>
                  <a:gd name="T31" fmla="*/ 38 h 163"/>
                  <a:gd name="T32" fmla="*/ 166 w 520"/>
                  <a:gd name="T33" fmla="*/ 32 h 163"/>
                  <a:gd name="T34" fmla="*/ 170 w 520"/>
                  <a:gd name="T35" fmla="*/ 29 h 163"/>
                  <a:gd name="T36" fmla="*/ 172 w 520"/>
                  <a:gd name="T37" fmla="*/ 26 h 163"/>
                  <a:gd name="T38" fmla="*/ 173 w 520"/>
                  <a:gd name="T39" fmla="*/ 24 h 163"/>
                  <a:gd name="T40" fmla="*/ 171 w 520"/>
                  <a:gd name="T41" fmla="*/ 23 h 163"/>
                  <a:gd name="T42" fmla="*/ 168 w 520"/>
                  <a:gd name="T43" fmla="*/ 22 h 163"/>
                  <a:gd name="T44" fmla="*/ 164 w 520"/>
                  <a:gd name="T45" fmla="*/ 22 h 163"/>
                  <a:gd name="T46" fmla="*/ 158 w 520"/>
                  <a:gd name="T47" fmla="*/ 22 h 163"/>
                  <a:gd name="T48" fmla="*/ 151 w 520"/>
                  <a:gd name="T49" fmla="*/ 23 h 163"/>
                  <a:gd name="T50" fmla="*/ 140 w 520"/>
                  <a:gd name="T51" fmla="*/ 25 h 163"/>
                  <a:gd name="T52" fmla="*/ 129 w 520"/>
                  <a:gd name="T53" fmla="*/ 25 h 163"/>
                  <a:gd name="T54" fmla="*/ 116 w 520"/>
                  <a:gd name="T55" fmla="*/ 25 h 163"/>
                  <a:gd name="T56" fmla="*/ 102 w 520"/>
                  <a:gd name="T57" fmla="*/ 22 h 163"/>
                  <a:gd name="T58" fmla="*/ 88 w 520"/>
                  <a:gd name="T59" fmla="*/ 18 h 163"/>
                  <a:gd name="T60" fmla="*/ 73 w 520"/>
                  <a:gd name="T61" fmla="*/ 13 h 163"/>
                  <a:gd name="T62" fmla="*/ 59 w 520"/>
                  <a:gd name="T63" fmla="*/ 9 h 163"/>
                  <a:gd name="T64" fmla="*/ 44 w 520"/>
                  <a:gd name="T65" fmla="*/ 5 h 163"/>
                  <a:gd name="T66" fmla="*/ 32 w 520"/>
                  <a:gd name="T67" fmla="*/ 3 h 163"/>
                  <a:gd name="T68" fmla="*/ 21 w 520"/>
                  <a:gd name="T69" fmla="*/ 1 h 163"/>
                  <a:gd name="T70" fmla="*/ 12 w 520"/>
                  <a:gd name="T71" fmla="*/ 1 h 163"/>
                  <a:gd name="T72" fmla="*/ 5 w 520"/>
                  <a:gd name="T73" fmla="*/ 0 h 163"/>
                  <a:gd name="T74" fmla="*/ 1 w 520"/>
                  <a:gd name="T75" fmla="*/ 0 h 163"/>
                  <a:gd name="T76" fmla="*/ 0 w 520"/>
                  <a:gd name="T77" fmla="*/ 0 h 1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0"/>
                  <a:gd name="T118" fmla="*/ 0 h 163"/>
                  <a:gd name="T119" fmla="*/ 520 w 520"/>
                  <a:gd name="T120" fmla="*/ 163 h 1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0" h="163">
                    <a:moveTo>
                      <a:pt x="0" y="0"/>
                    </a:moveTo>
                    <a:lnTo>
                      <a:pt x="4" y="0"/>
                    </a:lnTo>
                    <a:lnTo>
                      <a:pt x="16" y="2"/>
                    </a:lnTo>
                    <a:lnTo>
                      <a:pt x="37" y="5"/>
                    </a:lnTo>
                    <a:lnTo>
                      <a:pt x="64" y="10"/>
                    </a:lnTo>
                    <a:lnTo>
                      <a:pt x="98" y="20"/>
                    </a:lnTo>
                    <a:lnTo>
                      <a:pt x="136" y="34"/>
                    </a:lnTo>
                    <a:lnTo>
                      <a:pt x="176" y="55"/>
                    </a:lnTo>
                    <a:lnTo>
                      <a:pt x="216" y="81"/>
                    </a:lnTo>
                    <a:lnTo>
                      <a:pt x="254" y="111"/>
                    </a:lnTo>
                    <a:lnTo>
                      <a:pt x="291" y="139"/>
                    </a:lnTo>
                    <a:lnTo>
                      <a:pt x="328" y="159"/>
                    </a:lnTo>
                    <a:lnTo>
                      <a:pt x="368" y="163"/>
                    </a:lnTo>
                    <a:lnTo>
                      <a:pt x="408" y="153"/>
                    </a:lnTo>
                    <a:lnTo>
                      <a:pt x="446" y="134"/>
                    </a:lnTo>
                    <a:lnTo>
                      <a:pt x="477" y="114"/>
                    </a:lnTo>
                    <a:lnTo>
                      <a:pt x="499" y="97"/>
                    </a:lnTo>
                    <a:lnTo>
                      <a:pt x="512" y="86"/>
                    </a:lnTo>
                    <a:lnTo>
                      <a:pt x="519" y="78"/>
                    </a:lnTo>
                    <a:lnTo>
                      <a:pt x="520" y="73"/>
                    </a:lnTo>
                    <a:lnTo>
                      <a:pt x="515" y="69"/>
                    </a:lnTo>
                    <a:lnTo>
                      <a:pt x="506" y="67"/>
                    </a:lnTo>
                    <a:lnTo>
                      <a:pt x="493" y="66"/>
                    </a:lnTo>
                    <a:lnTo>
                      <a:pt x="475" y="67"/>
                    </a:lnTo>
                    <a:lnTo>
                      <a:pt x="452" y="70"/>
                    </a:lnTo>
                    <a:lnTo>
                      <a:pt x="422" y="74"/>
                    </a:lnTo>
                    <a:lnTo>
                      <a:pt x="387" y="77"/>
                    </a:lnTo>
                    <a:lnTo>
                      <a:pt x="348" y="74"/>
                    </a:lnTo>
                    <a:lnTo>
                      <a:pt x="306" y="66"/>
                    </a:lnTo>
                    <a:lnTo>
                      <a:pt x="263" y="53"/>
                    </a:lnTo>
                    <a:lnTo>
                      <a:pt x="220" y="39"/>
                    </a:lnTo>
                    <a:lnTo>
                      <a:pt x="176" y="26"/>
                    </a:lnTo>
                    <a:lnTo>
                      <a:pt x="134" y="16"/>
                    </a:lnTo>
                    <a:lnTo>
                      <a:pt x="95" y="9"/>
                    </a:lnTo>
                    <a:lnTo>
                      <a:pt x="62" y="4"/>
                    </a:lnTo>
                    <a:lnTo>
                      <a:pt x="35" y="2"/>
                    </a:lnTo>
                    <a:lnTo>
                      <a:pt x="16" y="0"/>
                    </a:lnTo>
                    <a:lnTo>
                      <a:pt x="4" y="0"/>
                    </a:lnTo>
                    <a:lnTo>
                      <a:pt x="0" y="0"/>
                    </a:lnTo>
                  </a:path>
                </a:pathLst>
              </a:custGeom>
              <a:solidFill>
                <a:schemeClr val="bg1"/>
              </a:solidFill>
              <a:ln w="3175">
                <a:solidFill>
                  <a:schemeClr val="bg1"/>
                </a:solidFill>
                <a:round/>
                <a:headEnd/>
                <a:tailEnd/>
              </a:ln>
            </p:spPr>
            <p:txBody>
              <a:bodyPr/>
              <a:lstStyle/>
              <a:p>
                <a:endParaRPr lang="en-US" dirty="0"/>
              </a:p>
            </p:txBody>
          </p:sp>
          <p:sp>
            <p:nvSpPr>
              <p:cNvPr id="29718" name="Freeform 44"/>
              <p:cNvSpPr>
                <a:spLocks noChangeAspect="1"/>
              </p:cNvSpPr>
              <p:nvPr/>
            </p:nvSpPr>
            <p:spPr bwMode="auto">
              <a:xfrm flipV="1">
                <a:off x="2657" y="3334"/>
                <a:ext cx="309" cy="110"/>
              </a:xfrm>
              <a:custGeom>
                <a:avLst/>
                <a:gdLst>
                  <a:gd name="T0" fmla="*/ 0 w 537"/>
                  <a:gd name="T1" fmla="*/ 0 h 192"/>
                  <a:gd name="T2" fmla="*/ 1 w 537"/>
                  <a:gd name="T3" fmla="*/ 1 h 192"/>
                  <a:gd name="T4" fmla="*/ 5 w 537"/>
                  <a:gd name="T5" fmla="*/ 2 h 192"/>
                  <a:gd name="T6" fmla="*/ 12 w 537"/>
                  <a:gd name="T7" fmla="*/ 5 h 192"/>
                  <a:gd name="T8" fmla="*/ 21 w 537"/>
                  <a:gd name="T9" fmla="*/ 9 h 192"/>
                  <a:gd name="T10" fmla="*/ 33 w 537"/>
                  <a:gd name="T11" fmla="*/ 14 h 192"/>
                  <a:gd name="T12" fmla="*/ 47 w 537"/>
                  <a:gd name="T13" fmla="*/ 21 h 192"/>
                  <a:gd name="T14" fmla="*/ 62 w 537"/>
                  <a:gd name="T15" fmla="*/ 28 h 192"/>
                  <a:gd name="T16" fmla="*/ 79 w 537"/>
                  <a:gd name="T17" fmla="*/ 36 h 192"/>
                  <a:gd name="T18" fmla="*/ 96 w 537"/>
                  <a:gd name="T19" fmla="*/ 44 h 192"/>
                  <a:gd name="T20" fmla="*/ 112 w 537"/>
                  <a:gd name="T21" fmla="*/ 51 h 192"/>
                  <a:gd name="T22" fmla="*/ 127 w 537"/>
                  <a:gd name="T23" fmla="*/ 57 h 192"/>
                  <a:gd name="T24" fmla="*/ 140 w 537"/>
                  <a:gd name="T25" fmla="*/ 60 h 192"/>
                  <a:gd name="T26" fmla="*/ 152 w 537"/>
                  <a:gd name="T27" fmla="*/ 62 h 192"/>
                  <a:gd name="T28" fmla="*/ 161 w 537"/>
                  <a:gd name="T29" fmla="*/ 63 h 192"/>
                  <a:gd name="T30" fmla="*/ 168 w 537"/>
                  <a:gd name="T31" fmla="*/ 62 h 192"/>
                  <a:gd name="T32" fmla="*/ 173 w 537"/>
                  <a:gd name="T33" fmla="*/ 61 h 192"/>
                  <a:gd name="T34" fmla="*/ 177 w 537"/>
                  <a:gd name="T35" fmla="*/ 60 h 192"/>
                  <a:gd name="T36" fmla="*/ 178 w 537"/>
                  <a:gd name="T37" fmla="*/ 58 h 192"/>
                  <a:gd name="T38" fmla="*/ 178 w 537"/>
                  <a:gd name="T39" fmla="*/ 57 h 192"/>
                  <a:gd name="T40" fmla="*/ 176 w 537"/>
                  <a:gd name="T41" fmla="*/ 55 h 192"/>
                  <a:gd name="T42" fmla="*/ 173 w 537"/>
                  <a:gd name="T43" fmla="*/ 54 h 192"/>
                  <a:gd name="T44" fmla="*/ 168 w 537"/>
                  <a:gd name="T45" fmla="*/ 54 h 192"/>
                  <a:gd name="T46" fmla="*/ 162 w 537"/>
                  <a:gd name="T47" fmla="*/ 53 h 192"/>
                  <a:gd name="T48" fmla="*/ 154 w 537"/>
                  <a:gd name="T49" fmla="*/ 53 h 192"/>
                  <a:gd name="T50" fmla="*/ 144 w 537"/>
                  <a:gd name="T51" fmla="*/ 52 h 192"/>
                  <a:gd name="T52" fmla="*/ 133 w 537"/>
                  <a:gd name="T53" fmla="*/ 50 h 192"/>
                  <a:gd name="T54" fmla="*/ 120 w 537"/>
                  <a:gd name="T55" fmla="*/ 46 h 192"/>
                  <a:gd name="T56" fmla="*/ 106 w 537"/>
                  <a:gd name="T57" fmla="*/ 42 h 192"/>
                  <a:gd name="T58" fmla="*/ 90 w 537"/>
                  <a:gd name="T59" fmla="*/ 36 h 192"/>
                  <a:gd name="T60" fmla="*/ 74 w 537"/>
                  <a:gd name="T61" fmla="*/ 29 h 192"/>
                  <a:gd name="T62" fmla="*/ 59 w 537"/>
                  <a:gd name="T63" fmla="*/ 23 h 192"/>
                  <a:gd name="T64" fmla="*/ 44 w 537"/>
                  <a:gd name="T65" fmla="*/ 17 h 192"/>
                  <a:gd name="T66" fmla="*/ 32 w 537"/>
                  <a:gd name="T67" fmla="*/ 11 h 192"/>
                  <a:gd name="T68" fmla="*/ 20 w 537"/>
                  <a:gd name="T69" fmla="*/ 7 h 192"/>
                  <a:gd name="T70" fmla="*/ 12 w 537"/>
                  <a:gd name="T71" fmla="*/ 4 h 192"/>
                  <a:gd name="T72" fmla="*/ 5 w 537"/>
                  <a:gd name="T73" fmla="*/ 2 h 192"/>
                  <a:gd name="T74" fmla="*/ 1 w 537"/>
                  <a:gd name="T75" fmla="*/ 1 h 192"/>
                  <a:gd name="T76" fmla="*/ 0 w 537"/>
                  <a:gd name="T77" fmla="*/ 0 h 1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7"/>
                  <a:gd name="T118" fmla="*/ 0 h 192"/>
                  <a:gd name="T119" fmla="*/ 537 w 537"/>
                  <a:gd name="T120" fmla="*/ 192 h 1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7" h="192">
                    <a:moveTo>
                      <a:pt x="0" y="0"/>
                    </a:moveTo>
                    <a:lnTo>
                      <a:pt x="4" y="2"/>
                    </a:lnTo>
                    <a:lnTo>
                      <a:pt x="16" y="7"/>
                    </a:lnTo>
                    <a:lnTo>
                      <a:pt x="37" y="15"/>
                    </a:lnTo>
                    <a:lnTo>
                      <a:pt x="65" y="27"/>
                    </a:lnTo>
                    <a:lnTo>
                      <a:pt x="100" y="44"/>
                    </a:lnTo>
                    <a:lnTo>
                      <a:pt x="142" y="63"/>
                    </a:lnTo>
                    <a:lnTo>
                      <a:pt x="188" y="85"/>
                    </a:lnTo>
                    <a:lnTo>
                      <a:pt x="238" y="109"/>
                    </a:lnTo>
                    <a:lnTo>
                      <a:pt x="288" y="133"/>
                    </a:lnTo>
                    <a:lnTo>
                      <a:pt x="338" y="155"/>
                    </a:lnTo>
                    <a:lnTo>
                      <a:pt x="384" y="172"/>
                    </a:lnTo>
                    <a:lnTo>
                      <a:pt x="424" y="184"/>
                    </a:lnTo>
                    <a:lnTo>
                      <a:pt x="458" y="191"/>
                    </a:lnTo>
                    <a:lnTo>
                      <a:pt x="486" y="192"/>
                    </a:lnTo>
                    <a:lnTo>
                      <a:pt x="507" y="190"/>
                    </a:lnTo>
                    <a:lnTo>
                      <a:pt x="523" y="186"/>
                    </a:lnTo>
                    <a:lnTo>
                      <a:pt x="533" y="181"/>
                    </a:lnTo>
                    <a:lnTo>
                      <a:pt x="537" y="176"/>
                    </a:lnTo>
                    <a:lnTo>
                      <a:pt x="537" y="172"/>
                    </a:lnTo>
                    <a:lnTo>
                      <a:pt x="532" y="168"/>
                    </a:lnTo>
                    <a:lnTo>
                      <a:pt x="522" y="165"/>
                    </a:lnTo>
                    <a:lnTo>
                      <a:pt x="507" y="164"/>
                    </a:lnTo>
                    <a:lnTo>
                      <a:pt x="489" y="163"/>
                    </a:lnTo>
                    <a:lnTo>
                      <a:pt x="465" y="161"/>
                    </a:lnTo>
                    <a:lnTo>
                      <a:pt x="437" y="158"/>
                    </a:lnTo>
                    <a:lnTo>
                      <a:pt x="403" y="152"/>
                    </a:lnTo>
                    <a:lnTo>
                      <a:pt x="363" y="141"/>
                    </a:lnTo>
                    <a:lnTo>
                      <a:pt x="319" y="127"/>
                    </a:lnTo>
                    <a:lnTo>
                      <a:pt x="272" y="109"/>
                    </a:lnTo>
                    <a:lnTo>
                      <a:pt x="225" y="89"/>
                    </a:lnTo>
                    <a:lnTo>
                      <a:pt x="178" y="69"/>
                    </a:lnTo>
                    <a:lnTo>
                      <a:pt x="134" y="51"/>
                    </a:lnTo>
                    <a:lnTo>
                      <a:pt x="95" y="35"/>
                    </a:lnTo>
                    <a:lnTo>
                      <a:pt x="61" y="22"/>
                    </a:lnTo>
                    <a:lnTo>
                      <a:pt x="35" y="12"/>
                    </a:lnTo>
                    <a:lnTo>
                      <a:pt x="15" y="5"/>
                    </a:lnTo>
                    <a:lnTo>
                      <a:pt x="4" y="1"/>
                    </a:lnTo>
                    <a:lnTo>
                      <a:pt x="0" y="0"/>
                    </a:lnTo>
                  </a:path>
                </a:pathLst>
              </a:custGeom>
              <a:solidFill>
                <a:schemeClr val="bg1"/>
              </a:solidFill>
              <a:ln w="3175">
                <a:solidFill>
                  <a:schemeClr val="bg1"/>
                </a:solidFill>
                <a:round/>
                <a:headEnd/>
                <a:tailEnd/>
              </a:ln>
            </p:spPr>
            <p:txBody>
              <a:bodyPr/>
              <a:lstStyle/>
              <a:p>
                <a:endParaRPr lang="en-US" dirty="0"/>
              </a:p>
            </p:txBody>
          </p:sp>
          <p:sp>
            <p:nvSpPr>
              <p:cNvPr id="29719" name="Freeform 45"/>
              <p:cNvSpPr>
                <a:spLocks noChangeAspect="1"/>
              </p:cNvSpPr>
              <p:nvPr/>
            </p:nvSpPr>
            <p:spPr bwMode="auto">
              <a:xfrm flipV="1">
                <a:off x="1946" y="2330"/>
                <a:ext cx="299" cy="35"/>
              </a:xfrm>
              <a:custGeom>
                <a:avLst/>
                <a:gdLst>
                  <a:gd name="T0" fmla="*/ 0 w 519"/>
                  <a:gd name="T1" fmla="*/ 0 h 61"/>
                  <a:gd name="T2" fmla="*/ 1 w 519"/>
                  <a:gd name="T3" fmla="*/ 1 h 61"/>
                  <a:gd name="T4" fmla="*/ 5 w 519"/>
                  <a:gd name="T5" fmla="*/ 1 h 61"/>
                  <a:gd name="T6" fmla="*/ 10 w 519"/>
                  <a:gd name="T7" fmla="*/ 3 h 61"/>
                  <a:gd name="T8" fmla="*/ 18 w 519"/>
                  <a:gd name="T9" fmla="*/ 6 h 61"/>
                  <a:gd name="T10" fmla="*/ 29 w 519"/>
                  <a:gd name="T11" fmla="*/ 9 h 61"/>
                  <a:gd name="T12" fmla="*/ 42 w 519"/>
                  <a:gd name="T13" fmla="*/ 12 h 61"/>
                  <a:gd name="T14" fmla="*/ 58 w 519"/>
                  <a:gd name="T15" fmla="*/ 15 h 61"/>
                  <a:gd name="T16" fmla="*/ 75 w 519"/>
                  <a:gd name="T17" fmla="*/ 17 h 61"/>
                  <a:gd name="T18" fmla="*/ 94 w 519"/>
                  <a:gd name="T19" fmla="*/ 17 h 61"/>
                  <a:gd name="T20" fmla="*/ 113 w 519"/>
                  <a:gd name="T21" fmla="*/ 16 h 61"/>
                  <a:gd name="T22" fmla="*/ 130 w 519"/>
                  <a:gd name="T23" fmla="*/ 15 h 61"/>
                  <a:gd name="T24" fmla="*/ 143 w 519"/>
                  <a:gd name="T25" fmla="*/ 17 h 61"/>
                  <a:gd name="T26" fmla="*/ 153 w 519"/>
                  <a:gd name="T27" fmla="*/ 18 h 61"/>
                  <a:gd name="T28" fmla="*/ 158 w 519"/>
                  <a:gd name="T29" fmla="*/ 20 h 61"/>
                  <a:gd name="T30" fmla="*/ 163 w 519"/>
                  <a:gd name="T31" fmla="*/ 20 h 61"/>
                  <a:gd name="T32" fmla="*/ 167 w 519"/>
                  <a:gd name="T33" fmla="*/ 19 h 61"/>
                  <a:gd name="T34" fmla="*/ 170 w 519"/>
                  <a:gd name="T35" fmla="*/ 17 h 61"/>
                  <a:gd name="T36" fmla="*/ 172 w 519"/>
                  <a:gd name="T37" fmla="*/ 14 h 61"/>
                  <a:gd name="T38" fmla="*/ 172 w 519"/>
                  <a:gd name="T39" fmla="*/ 13 h 61"/>
                  <a:gd name="T40" fmla="*/ 171 w 519"/>
                  <a:gd name="T41" fmla="*/ 12 h 61"/>
                  <a:gd name="T42" fmla="*/ 167 w 519"/>
                  <a:gd name="T43" fmla="*/ 12 h 61"/>
                  <a:gd name="T44" fmla="*/ 162 w 519"/>
                  <a:gd name="T45" fmla="*/ 14 h 61"/>
                  <a:gd name="T46" fmla="*/ 154 w 519"/>
                  <a:gd name="T47" fmla="*/ 16 h 61"/>
                  <a:gd name="T48" fmla="*/ 146 w 519"/>
                  <a:gd name="T49" fmla="*/ 18 h 61"/>
                  <a:gd name="T50" fmla="*/ 137 w 519"/>
                  <a:gd name="T51" fmla="*/ 20 h 61"/>
                  <a:gd name="T52" fmla="*/ 126 w 519"/>
                  <a:gd name="T53" fmla="*/ 20 h 61"/>
                  <a:gd name="T54" fmla="*/ 112 w 519"/>
                  <a:gd name="T55" fmla="*/ 20 h 61"/>
                  <a:gd name="T56" fmla="*/ 99 w 519"/>
                  <a:gd name="T57" fmla="*/ 19 h 61"/>
                  <a:gd name="T58" fmla="*/ 82 w 519"/>
                  <a:gd name="T59" fmla="*/ 17 h 61"/>
                  <a:gd name="T60" fmla="*/ 67 w 519"/>
                  <a:gd name="T61" fmla="*/ 15 h 61"/>
                  <a:gd name="T62" fmla="*/ 52 w 519"/>
                  <a:gd name="T63" fmla="*/ 13 h 61"/>
                  <a:gd name="T64" fmla="*/ 39 w 519"/>
                  <a:gd name="T65" fmla="*/ 9 h 61"/>
                  <a:gd name="T66" fmla="*/ 28 w 519"/>
                  <a:gd name="T67" fmla="*/ 6 h 61"/>
                  <a:gd name="T68" fmla="*/ 18 w 519"/>
                  <a:gd name="T69" fmla="*/ 3 h 61"/>
                  <a:gd name="T70" fmla="*/ 10 w 519"/>
                  <a:gd name="T71" fmla="*/ 2 h 61"/>
                  <a:gd name="T72" fmla="*/ 5 w 519"/>
                  <a:gd name="T73" fmla="*/ 1 h 61"/>
                  <a:gd name="T74" fmla="*/ 1 w 519"/>
                  <a:gd name="T75" fmla="*/ 0 h 61"/>
                  <a:gd name="T76" fmla="*/ 0 w 519"/>
                  <a:gd name="T77" fmla="*/ 0 h 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61"/>
                  <a:gd name="T119" fmla="*/ 519 w 519"/>
                  <a:gd name="T120" fmla="*/ 61 h 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61">
                    <a:moveTo>
                      <a:pt x="0" y="0"/>
                    </a:moveTo>
                    <a:lnTo>
                      <a:pt x="4" y="1"/>
                    </a:lnTo>
                    <a:lnTo>
                      <a:pt x="14" y="4"/>
                    </a:lnTo>
                    <a:lnTo>
                      <a:pt x="32" y="9"/>
                    </a:lnTo>
                    <a:lnTo>
                      <a:pt x="56" y="17"/>
                    </a:lnTo>
                    <a:lnTo>
                      <a:pt x="88" y="27"/>
                    </a:lnTo>
                    <a:lnTo>
                      <a:pt x="127" y="36"/>
                    </a:lnTo>
                    <a:lnTo>
                      <a:pt x="173" y="45"/>
                    </a:lnTo>
                    <a:lnTo>
                      <a:pt x="226" y="50"/>
                    </a:lnTo>
                    <a:lnTo>
                      <a:pt x="284" y="51"/>
                    </a:lnTo>
                    <a:lnTo>
                      <a:pt x="341" y="49"/>
                    </a:lnTo>
                    <a:lnTo>
                      <a:pt x="393" y="47"/>
                    </a:lnTo>
                    <a:lnTo>
                      <a:pt x="433" y="50"/>
                    </a:lnTo>
                    <a:lnTo>
                      <a:pt x="460" y="55"/>
                    </a:lnTo>
                    <a:lnTo>
                      <a:pt x="478" y="61"/>
                    </a:lnTo>
                    <a:lnTo>
                      <a:pt x="491" y="61"/>
                    </a:lnTo>
                    <a:lnTo>
                      <a:pt x="503" y="58"/>
                    </a:lnTo>
                    <a:lnTo>
                      <a:pt x="512" y="51"/>
                    </a:lnTo>
                    <a:lnTo>
                      <a:pt x="518" y="44"/>
                    </a:lnTo>
                    <a:lnTo>
                      <a:pt x="519" y="38"/>
                    </a:lnTo>
                    <a:lnTo>
                      <a:pt x="515" y="36"/>
                    </a:lnTo>
                    <a:lnTo>
                      <a:pt x="504" y="37"/>
                    </a:lnTo>
                    <a:lnTo>
                      <a:pt x="487" y="41"/>
                    </a:lnTo>
                    <a:lnTo>
                      <a:pt x="465" y="48"/>
                    </a:lnTo>
                    <a:lnTo>
                      <a:pt x="440" y="54"/>
                    </a:lnTo>
                    <a:lnTo>
                      <a:pt x="411" y="59"/>
                    </a:lnTo>
                    <a:lnTo>
                      <a:pt x="378" y="61"/>
                    </a:lnTo>
                    <a:lnTo>
                      <a:pt x="339" y="60"/>
                    </a:lnTo>
                    <a:lnTo>
                      <a:pt x="296" y="58"/>
                    </a:lnTo>
                    <a:lnTo>
                      <a:pt x="249" y="53"/>
                    </a:lnTo>
                    <a:lnTo>
                      <a:pt x="202" y="46"/>
                    </a:lnTo>
                    <a:lnTo>
                      <a:pt x="158" y="38"/>
                    </a:lnTo>
                    <a:lnTo>
                      <a:pt x="118" y="28"/>
                    </a:lnTo>
                    <a:lnTo>
                      <a:pt x="83" y="19"/>
                    </a:lnTo>
                    <a:lnTo>
                      <a:pt x="54" y="11"/>
                    </a:lnTo>
                    <a:lnTo>
                      <a:pt x="31" y="6"/>
                    </a:lnTo>
                    <a:lnTo>
                      <a:pt x="14" y="2"/>
                    </a:lnTo>
                    <a:lnTo>
                      <a:pt x="4" y="0"/>
                    </a:lnTo>
                    <a:lnTo>
                      <a:pt x="0" y="0"/>
                    </a:lnTo>
                  </a:path>
                </a:pathLst>
              </a:custGeom>
              <a:solidFill>
                <a:schemeClr val="bg1"/>
              </a:solidFill>
              <a:ln w="3175">
                <a:solidFill>
                  <a:schemeClr val="bg1"/>
                </a:solidFill>
                <a:round/>
                <a:headEnd/>
                <a:tailEnd/>
              </a:ln>
            </p:spPr>
            <p:txBody>
              <a:bodyPr/>
              <a:lstStyle/>
              <a:p>
                <a:endParaRPr lang="en-US" dirty="0"/>
              </a:p>
            </p:txBody>
          </p:sp>
          <p:sp>
            <p:nvSpPr>
              <p:cNvPr id="29720" name="Freeform 46"/>
              <p:cNvSpPr>
                <a:spLocks noChangeAspect="1"/>
              </p:cNvSpPr>
              <p:nvPr/>
            </p:nvSpPr>
            <p:spPr bwMode="auto">
              <a:xfrm flipV="1">
                <a:off x="1578" y="1883"/>
                <a:ext cx="271" cy="35"/>
              </a:xfrm>
              <a:custGeom>
                <a:avLst/>
                <a:gdLst>
                  <a:gd name="T0" fmla="*/ 0 w 471"/>
                  <a:gd name="T1" fmla="*/ 0 h 61"/>
                  <a:gd name="T2" fmla="*/ 1 w 471"/>
                  <a:gd name="T3" fmla="*/ 0 h 61"/>
                  <a:gd name="T4" fmla="*/ 5 w 471"/>
                  <a:gd name="T5" fmla="*/ 1 h 61"/>
                  <a:gd name="T6" fmla="*/ 10 w 471"/>
                  <a:gd name="T7" fmla="*/ 1 h 61"/>
                  <a:gd name="T8" fmla="*/ 18 w 471"/>
                  <a:gd name="T9" fmla="*/ 3 h 61"/>
                  <a:gd name="T10" fmla="*/ 28 w 471"/>
                  <a:gd name="T11" fmla="*/ 5 h 61"/>
                  <a:gd name="T12" fmla="*/ 39 w 471"/>
                  <a:gd name="T13" fmla="*/ 7 h 61"/>
                  <a:gd name="T14" fmla="*/ 51 w 471"/>
                  <a:gd name="T15" fmla="*/ 10 h 61"/>
                  <a:gd name="T16" fmla="*/ 64 w 471"/>
                  <a:gd name="T17" fmla="*/ 14 h 61"/>
                  <a:gd name="T18" fmla="*/ 78 w 471"/>
                  <a:gd name="T19" fmla="*/ 17 h 61"/>
                  <a:gd name="T20" fmla="*/ 91 w 471"/>
                  <a:gd name="T21" fmla="*/ 19 h 61"/>
                  <a:gd name="T22" fmla="*/ 105 w 471"/>
                  <a:gd name="T23" fmla="*/ 20 h 61"/>
                  <a:gd name="T24" fmla="*/ 117 w 471"/>
                  <a:gd name="T25" fmla="*/ 20 h 61"/>
                  <a:gd name="T26" fmla="*/ 128 w 471"/>
                  <a:gd name="T27" fmla="*/ 18 h 61"/>
                  <a:gd name="T28" fmla="*/ 136 w 471"/>
                  <a:gd name="T29" fmla="*/ 15 h 61"/>
                  <a:gd name="T30" fmla="*/ 144 w 471"/>
                  <a:gd name="T31" fmla="*/ 12 h 61"/>
                  <a:gd name="T32" fmla="*/ 149 w 471"/>
                  <a:gd name="T33" fmla="*/ 8 h 61"/>
                  <a:gd name="T34" fmla="*/ 153 w 471"/>
                  <a:gd name="T35" fmla="*/ 5 h 61"/>
                  <a:gd name="T36" fmla="*/ 155 w 471"/>
                  <a:gd name="T37" fmla="*/ 3 h 61"/>
                  <a:gd name="T38" fmla="*/ 156 w 471"/>
                  <a:gd name="T39" fmla="*/ 1 h 61"/>
                  <a:gd name="T40" fmla="*/ 155 w 471"/>
                  <a:gd name="T41" fmla="*/ 0 h 61"/>
                  <a:gd name="T42" fmla="*/ 152 w 471"/>
                  <a:gd name="T43" fmla="*/ 0 h 61"/>
                  <a:gd name="T44" fmla="*/ 147 w 471"/>
                  <a:gd name="T45" fmla="*/ 1 h 61"/>
                  <a:gd name="T46" fmla="*/ 141 w 471"/>
                  <a:gd name="T47" fmla="*/ 3 h 61"/>
                  <a:gd name="T48" fmla="*/ 133 w 471"/>
                  <a:gd name="T49" fmla="*/ 6 h 61"/>
                  <a:gd name="T50" fmla="*/ 124 w 471"/>
                  <a:gd name="T51" fmla="*/ 8 h 61"/>
                  <a:gd name="T52" fmla="*/ 113 w 471"/>
                  <a:gd name="T53" fmla="*/ 10 h 61"/>
                  <a:gd name="T54" fmla="*/ 102 w 471"/>
                  <a:gd name="T55" fmla="*/ 10 h 61"/>
                  <a:gd name="T56" fmla="*/ 89 w 471"/>
                  <a:gd name="T57" fmla="*/ 10 h 61"/>
                  <a:gd name="T58" fmla="*/ 76 w 471"/>
                  <a:gd name="T59" fmla="*/ 9 h 61"/>
                  <a:gd name="T60" fmla="*/ 63 w 471"/>
                  <a:gd name="T61" fmla="*/ 7 h 61"/>
                  <a:gd name="T62" fmla="*/ 49 w 471"/>
                  <a:gd name="T63" fmla="*/ 5 h 61"/>
                  <a:gd name="T64" fmla="*/ 37 w 471"/>
                  <a:gd name="T65" fmla="*/ 3 h 61"/>
                  <a:gd name="T66" fmla="*/ 27 w 471"/>
                  <a:gd name="T67" fmla="*/ 2 h 61"/>
                  <a:gd name="T68" fmla="*/ 17 w 471"/>
                  <a:gd name="T69" fmla="*/ 1 h 61"/>
                  <a:gd name="T70" fmla="*/ 10 w 471"/>
                  <a:gd name="T71" fmla="*/ 1 h 61"/>
                  <a:gd name="T72" fmla="*/ 4 w 471"/>
                  <a:gd name="T73" fmla="*/ 0 h 61"/>
                  <a:gd name="T74" fmla="*/ 1 w 471"/>
                  <a:gd name="T75" fmla="*/ 0 h 61"/>
                  <a:gd name="T76" fmla="*/ 0 w 471"/>
                  <a:gd name="T77" fmla="*/ 0 h 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1"/>
                  <a:gd name="T118" fmla="*/ 0 h 61"/>
                  <a:gd name="T119" fmla="*/ 471 w 471"/>
                  <a:gd name="T120" fmla="*/ 61 h 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1" h="61">
                    <a:moveTo>
                      <a:pt x="0" y="0"/>
                    </a:moveTo>
                    <a:lnTo>
                      <a:pt x="4" y="0"/>
                    </a:lnTo>
                    <a:lnTo>
                      <a:pt x="14" y="1"/>
                    </a:lnTo>
                    <a:lnTo>
                      <a:pt x="31" y="4"/>
                    </a:lnTo>
                    <a:lnTo>
                      <a:pt x="54" y="8"/>
                    </a:lnTo>
                    <a:lnTo>
                      <a:pt x="83" y="14"/>
                    </a:lnTo>
                    <a:lnTo>
                      <a:pt x="117" y="22"/>
                    </a:lnTo>
                    <a:lnTo>
                      <a:pt x="154" y="31"/>
                    </a:lnTo>
                    <a:lnTo>
                      <a:pt x="195" y="41"/>
                    </a:lnTo>
                    <a:lnTo>
                      <a:pt x="236" y="50"/>
                    </a:lnTo>
                    <a:lnTo>
                      <a:pt x="277" y="57"/>
                    </a:lnTo>
                    <a:lnTo>
                      <a:pt x="317" y="61"/>
                    </a:lnTo>
                    <a:lnTo>
                      <a:pt x="353" y="60"/>
                    </a:lnTo>
                    <a:lnTo>
                      <a:pt x="385" y="55"/>
                    </a:lnTo>
                    <a:lnTo>
                      <a:pt x="412" y="46"/>
                    </a:lnTo>
                    <a:lnTo>
                      <a:pt x="434" y="36"/>
                    </a:lnTo>
                    <a:lnTo>
                      <a:pt x="451" y="25"/>
                    </a:lnTo>
                    <a:lnTo>
                      <a:pt x="463" y="15"/>
                    </a:lnTo>
                    <a:lnTo>
                      <a:pt x="470" y="8"/>
                    </a:lnTo>
                    <a:lnTo>
                      <a:pt x="471" y="2"/>
                    </a:lnTo>
                    <a:lnTo>
                      <a:pt x="468" y="0"/>
                    </a:lnTo>
                    <a:lnTo>
                      <a:pt x="459" y="0"/>
                    </a:lnTo>
                    <a:lnTo>
                      <a:pt x="445" y="4"/>
                    </a:lnTo>
                    <a:lnTo>
                      <a:pt x="426" y="9"/>
                    </a:lnTo>
                    <a:lnTo>
                      <a:pt x="403" y="17"/>
                    </a:lnTo>
                    <a:lnTo>
                      <a:pt x="375" y="24"/>
                    </a:lnTo>
                    <a:lnTo>
                      <a:pt x="343" y="29"/>
                    </a:lnTo>
                    <a:lnTo>
                      <a:pt x="308" y="31"/>
                    </a:lnTo>
                    <a:lnTo>
                      <a:pt x="269" y="31"/>
                    </a:lnTo>
                    <a:lnTo>
                      <a:pt x="229" y="27"/>
                    </a:lnTo>
                    <a:lnTo>
                      <a:pt x="189" y="21"/>
                    </a:lnTo>
                    <a:lnTo>
                      <a:pt x="150" y="15"/>
                    </a:lnTo>
                    <a:lnTo>
                      <a:pt x="113" y="10"/>
                    </a:lnTo>
                    <a:lnTo>
                      <a:pt x="81" y="5"/>
                    </a:lnTo>
                    <a:lnTo>
                      <a:pt x="53" y="2"/>
                    </a:lnTo>
                    <a:lnTo>
                      <a:pt x="30" y="1"/>
                    </a:lnTo>
                    <a:lnTo>
                      <a:pt x="13" y="0"/>
                    </a:lnTo>
                    <a:lnTo>
                      <a:pt x="3" y="0"/>
                    </a:lnTo>
                    <a:lnTo>
                      <a:pt x="0" y="0"/>
                    </a:lnTo>
                  </a:path>
                </a:pathLst>
              </a:custGeom>
              <a:solidFill>
                <a:schemeClr val="bg1"/>
              </a:solidFill>
              <a:ln w="3175">
                <a:solidFill>
                  <a:schemeClr val="bg1"/>
                </a:solidFill>
                <a:round/>
                <a:headEnd/>
                <a:tailEnd/>
              </a:ln>
            </p:spPr>
            <p:txBody>
              <a:bodyPr/>
              <a:lstStyle/>
              <a:p>
                <a:endParaRPr lang="en-US" dirty="0"/>
              </a:p>
            </p:txBody>
          </p:sp>
          <p:sp>
            <p:nvSpPr>
              <p:cNvPr id="29721" name="Freeform 47"/>
              <p:cNvSpPr>
                <a:spLocks noChangeAspect="1"/>
              </p:cNvSpPr>
              <p:nvPr/>
            </p:nvSpPr>
            <p:spPr bwMode="auto">
              <a:xfrm flipV="1">
                <a:off x="2309" y="2481"/>
                <a:ext cx="1205" cy="2265"/>
              </a:xfrm>
              <a:custGeom>
                <a:avLst/>
                <a:gdLst>
                  <a:gd name="T0" fmla="*/ 0 w 2092"/>
                  <a:gd name="T1" fmla="*/ 1305 h 3931"/>
                  <a:gd name="T2" fmla="*/ 52 w 2092"/>
                  <a:gd name="T3" fmla="*/ 1234 h 3931"/>
                  <a:gd name="T4" fmla="*/ 138 w 2092"/>
                  <a:gd name="T5" fmla="*/ 1102 h 3931"/>
                  <a:gd name="T6" fmla="*/ 238 w 2092"/>
                  <a:gd name="T7" fmla="*/ 958 h 3931"/>
                  <a:gd name="T8" fmla="*/ 350 w 2092"/>
                  <a:gd name="T9" fmla="*/ 810 h 3931"/>
                  <a:gd name="T10" fmla="*/ 418 w 2092"/>
                  <a:gd name="T11" fmla="*/ 646 h 3931"/>
                  <a:gd name="T12" fmla="*/ 492 w 2092"/>
                  <a:gd name="T13" fmla="*/ 489 h 3931"/>
                  <a:gd name="T14" fmla="*/ 559 w 2092"/>
                  <a:gd name="T15" fmla="*/ 343 h 3931"/>
                  <a:gd name="T16" fmla="*/ 615 w 2092"/>
                  <a:gd name="T17" fmla="*/ 214 h 3931"/>
                  <a:gd name="T18" fmla="*/ 658 w 2092"/>
                  <a:gd name="T19" fmla="*/ 110 h 3931"/>
                  <a:gd name="T20" fmla="*/ 685 w 2092"/>
                  <a:gd name="T21" fmla="*/ 37 h 3931"/>
                  <a:gd name="T22" fmla="*/ 694 w 2092"/>
                  <a:gd name="T23" fmla="*/ 0 h 3931"/>
                  <a:gd name="T24" fmla="*/ 693 w 2092"/>
                  <a:gd name="T25" fmla="*/ 4 h 39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2"/>
                  <a:gd name="T40" fmla="*/ 0 h 3931"/>
                  <a:gd name="T41" fmla="*/ 2092 w 2092"/>
                  <a:gd name="T42" fmla="*/ 3931 h 39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2" h="3931">
                    <a:moveTo>
                      <a:pt x="0" y="3931"/>
                    </a:moveTo>
                    <a:lnTo>
                      <a:pt x="156" y="3717"/>
                    </a:lnTo>
                    <a:lnTo>
                      <a:pt x="416" y="3319"/>
                    </a:lnTo>
                    <a:lnTo>
                      <a:pt x="719" y="2885"/>
                    </a:lnTo>
                    <a:lnTo>
                      <a:pt x="1054" y="2439"/>
                    </a:lnTo>
                    <a:lnTo>
                      <a:pt x="1258" y="1947"/>
                    </a:lnTo>
                    <a:lnTo>
                      <a:pt x="1482" y="1474"/>
                    </a:lnTo>
                    <a:lnTo>
                      <a:pt x="1684" y="1032"/>
                    </a:lnTo>
                    <a:lnTo>
                      <a:pt x="1855" y="644"/>
                    </a:lnTo>
                    <a:lnTo>
                      <a:pt x="1984" y="331"/>
                    </a:lnTo>
                    <a:lnTo>
                      <a:pt x="2064" y="112"/>
                    </a:lnTo>
                    <a:lnTo>
                      <a:pt x="2092" y="0"/>
                    </a:lnTo>
                    <a:lnTo>
                      <a:pt x="2089" y="12"/>
                    </a:lnTo>
                  </a:path>
                </a:pathLst>
              </a:custGeom>
              <a:solidFill>
                <a:schemeClr val="bg1"/>
              </a:solidFill>
              <a:ln w="3175">
                <a:solidFill>
                  <a:schemeClr val="bg1"/>
                </a:solidFill>
                <a:round/>
                <a:headEnd/>
                <a:tailEnd/>
              </a:ln>
            </p:spPr>
            <p:txBody>
              <a:bodyPr/>
              <a:lstStyle/>
              <a:p>
                <a:endParaRPr lang="en-US" dirty="0"/>
              </a:p>
            </p:txBody>
          </p:sp>
          <p:sp>
            <p:nvSpPr>
              <p:cNvPr id="29722" name="Freeform 48"/>
              <p:cNvSpPr>
                <a:spLocks noChangeAspect="1"/>
              </p:cNvSpPr>
              <p:nvPr/>
            </p:nvSpPr>
            <p:spPr bwMode="auto">
              <a:xfrm flipV="1">
                <a:off x="1282" y="1545"/>
                <a:ext cx="913" cy="791"/>
              </a:xfrm>
              <a:custGeom>
                <a:avLst/>
                <a:gdLst>
                  <a:gd name="T0" fmla="*/ 526 w 1585"/>
                  <a:gd name="T1" fmla="*/ 0 h 1373"/>
                  <a:gd name="T2" fmla="*/ 479 w 1585"/>
                  <a:gd name="T3" fmla="*/ 55 h 1373"/>
                  <a:gd name="T4" fmla="*/ 401 w 1585"/>
                  <a:gd name="T5" fmla="*/ 136 h 1373"/>
                  <a:gd name="T6" fmla="*/ 339 w 1585"/>
                  <a:gd name="T7" fmla="*/ 204 h 1373"/>
                  <a:gd name="T8" fmla="*/ 292 w 1585"/>
                  <a:gd name="T9" fmla="*/ 261 h 1373"/>
                  <a:gd name="T10" fmla="*/ 216 w 1585"/>
                  <a:gd name="T11" fmla="*/ 311 h 1373"/>
                  <a:gd name="T12" fmla="*/ 157 w 1585"/>
                  <a:gd name="T13" fmla="*/ 352 h 1373"/>
                  <a:gd name="T14" fmla="*/ 107 w 1585"/>
                  <a:gd name="T15" fmla="*/ 387 h 1373"/>
                  <a:gd name="T16" fmla="*/ 66 w 1585"/>
                  <a:gd name="T17" fmla="*/ 416 h 1373"/>
                  <a:gd name="T18" fmla="*/ 35 w 1585"/>
                  <a:gd name="T19" fmla="*/ 437 h 1373"/>
                  <a:gd name="T20" fmla="*/ 12 w 1585"/>
                  <a:gd name="T21" fmla="*/ 451 h 1373"/>
                  <a:gd name="T22" fmla="*/ 0 w 1585"/>
                  <a:gd name="T23" fmla="*/ 456 h 1373"/>
                  <a:gd name="T24" fmla="*/ 2 w 1585"/>
                  <a:gd name="T25" fmla="*/ 455 h 13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85"/>
                  <a:gd name="T40" fmla="*/ 0 h 1373"/>
                  <a:gd name="T41" fmla="*/ 1585 w 1585"/>
                  <a:gd name="T42" fmla="*/ 1373 h 13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85" h="1373">
                    <a:moveTo>
                      <a:pt x="1585" y="0"/>
                    </a:moveTo>
                    <a:lnTo>
                      <a:pt x="1444" y="166"/>
                    </a:lnTo>
                    <a:lnTo>
                      <a:pt x="1208" y="410"/>
                    </a:lnTo>
                    <a:lnTo>
                      <a:pt x="1022" y="615"/>
                    </a:lnTo>
                    <a:lnTo>
                      <a:pt x="881" y="787"/>
                    </a:lnTo>
                    <a:lnTo>
                      <a:pt x="651" y="935"/>
                    </a:lnTo>
                    <a:lnTo>
                      <a:pt x="474" y="1061"/>
                    </a:lnTo>
                    <a:lnTo>
                      <a:pt x="323" y="1167"/>
                    </a:lnTo>
                    <a:lnTo>
                      <a:pt x="200" y="1253"/>
                    </a:lnTo>
                    <a:lnTo>
                      <a:pt x="104" y="1317"/>
                    </a:lnTo>
                    <a:lnTo>
                      <a:pt x="37" y="1357"/>
                    </a:lnTo>
                    <a:lnTo>
                      <a:pt x="0" y="1373"/>
                    </a:lnTo>
                    <a:lnTo>
                      <a:pt x="5" y="1370"/>
                    </a:lnTo>
                  </a:path>
                </a:pathLst>
              </a:custGeom>
              <a:solidFill>
                <a:schemeClr val="bg1"/>
              </a:solidFill>
              <a:ln w="3175">
                <a:solidFill>
                  <a:schemeClr val="bg1"/>
                </a:solidFill>
                <a:round/>
                <a:headEnd/>
                <a:tailEnd/>
              </a:ln>
            </p:spPr>
            <p:txBody>
              <a:bodyPr/>
              <a:lstStyle/>
              <a:p>
                <a:endParaRPr lang="en-US" dirty="0"/>
              </a:p>
            </p:txBody>
          </p:sp>
          <p:sp>
            <p:nvSpPr>
              <p:cNvPr id="29723" name="Freeform 49"/>
              <p:cNvSpPr>
                <a:spLocks noChangeAspect="1"/>
              </p:cNvSpPr>
              <p:nvPr/>
            </p:nvSpPr>
            <p:spPr bwMode="auto">
              <a:xfrm flipV="1">
                <a:off x="1431" y="2389"/>
                <a:ext cx="1232" cy="214"/>
              </a:xfrm>
              <a:custGeom>
                <a:avLst/>
                <a:gdLst>
                  <a:gd name="T0" fmla="*/ 710 w 2139"/>
                  <a:gd name="T1" fmla="*/ 47 h 373"/>
                  <a:gd name="T2" fmla="*/ 706 w 2139"/>
                  <a:gd name="T3" fmla="*/ 53 h 373"/>
                  <a:gd name="T4" fmla="*/ 696 w 2139"/>
                  <a:gd name="T5" fmla="*/ 59 h 373"/>
                  <a:gd name="T6" fmla="*/ 684 w 2139"/>
                  <a:gd name="T7" fmla="*/ 70 h 373"/>
                  <a:gd name="T8" fmla="*/ 673 w 2139"/>
                  <a:gd name="T9" fmla="*/ 96 h 373"/>
                  <a:gd name="T10" fmla="*/ 650 w 2139"/>
                  <a:gd name="T11" fmla="*/ 110 h 373"/>
                  <a:gd name="T12" fmla="*/ 619 w 2139"/>
                  <a:gd name="T13" fmla="*/ 117 h 373"/>
                  <a:gd name="T14" fmla="*/ 581 w 2139"/>
                  <a:gd name="T15" fmla="*/ 122 h 373"/>
                  <a:gd name="T16" fmla="*/ 537 w 2139"/>
                  <a:gd name="T17" fmla="*/ 123 h 373"/>
                  <a:gd name="T18" fmla="*/ 488 w 2139"/>
                  <a:gd name="T19" fmla="*/ 121 h 373"/>
                  <a:gd name="T20" fmla="*/ 435 w 2139"/>
                  <a:gd name="T21" fmla="*/ 115 h 373"/>
                  <a:gd name="T22" fmla="*/ 380 w 2139"/>
                  <a:gd name="T23" fmla="*/ 107 h 373"/>
                  <a:gd name="T24" fmla="*/ 322 w 2139"/>
                  <a:gd name="T25" fmla="*/ 98 h 373"/>
                  <a:gd name="T26" fmla="*/ 265 w 2139"/>
                  <a:gd name="T27" fmla="*/ 88 h 373"/>
                  <a:gd name="T28" fmla="*/ 210 w 2139"/>
                  <a:gd name="T29" fmla="*/ 77 h 373"/>
                  <a:gd name="T30" fmla="*/ 158 w 2139"/>
                  <a:gd name="T31" fmla="*/ 68 h 373"/>
                  <a:gd name="T32" fmla="*/ 112 w 2139"/>
                  <a:gd name="T33" fmla="*/ 60 h 373"/>
                  <a:gd name="T34" fmla="*/ 73 w 2139"/>
                  <a:gd name="T35" fmla="*/ 55 h 373"/>
                  <a:gd name="T36" fmla="*/ 41 w 2139"/>
                  <a:gd name="T37" fmla="*/ 50 h 373"/>
                  <a:gd name="T38" fmla="*/ 18 w 2139"/>
                  <a:gd name="T39" fmla="*/ 48 h 373"/>
                  <a:gd name="T40" fmla="*/ 4 w 2139"/>
                  <a:gd name="T41" fmla="*/ 46 h 373"/>
                  <a:gd name="T42" fmla="*/ 0 w 2139"/>
                  <a:gd name="T43" fmla="*/ 42 h 373"/>
                  <a:gd name="T44" fmla="*/ 7 w 2139"/>
                  <a:gd name="T45" fmla="*/ 42 h 373"/>
                  <a:gd name="T46" fmla="*/ 23 w 2139"/>
                  <a:gd name="T47" fmla="*/ 44 h 373"/>
                  <a:gd name="T48" fmla="*/ 49 w 2139"/>
                  <a:gd name="T49" fmla="*/ 46 h 373"/>
                  <a:gd name="T50" fmla="*/ 82 w 2139"/>
                  <a:gd name="T51" fmla="*/ 46 h 373"/>
                  <a:gd name="T52" fmla="*/ 120 w 2139"/>
                  <a:gd name="T53" fmla="*/ 42 h 373"/>
                  <a:gd name="T54" fmla="*/ 163 w 2139"/>
                  <a:gd name="T55" fmla="*/ 34 h 373"/>
                  <a:gd name="T56" fmla="*/ 208 w 2139"/>
                  <a:gd name="T57" fmla="*/ 23 h 373"/>
                  <a:gd name="T58" fmla="*/ 255 w 2139"/>
                  <a:gd name="T59" fmla="*/ 12 h 373"/>
                  <a:gd name="T60" fmla="*/ 304 w 2139"/>
                  <a:gd name="T61" fmla="*/ 5 h 373"/>
                  <a:gd name="T62" fmla="*/ 354 w 2139"/>
                  <a:gd name="T63" fmla="*/ 1 h 373"/>
                  <a:gd name="T64" fmla="*/ 405 w 2139"/>
                  <a:gd name="T65" fmla="*/ 1 h 373"/>
                  <a:gd name="T66" fmla="*/ 454 w 2139"/>
                  <a:gd name="T67" fmla="*/ 5 h 373"/>
                  <a:gd name="T68" fmla="*/ 503 w 2139"/>
                  <a:gd name="T69" fmla="*/ 13 h 373"/>
                  <a:gd name="T70" fmla="*/ 549 w 2139"/>
                  <a:gd name="T71" fmla="*/ 23 h 373"/>
                  <a:gd name="T72" fmla="*/ 591 w 2139"/>
                  <a:gd name="T73" fmla="*/ 34 h 373"/>
                  <a:gd name="T74" fmla="*/ 627 w 2139"/>
                  <a:gd name="T75" fmla="*/ 42 h 373"/>
                  <a:gd name="T76" fmla="*/ 656 w 2139"/>
                  <a:gd name="T77" fmla="*/ 45 h 373"/>
                  <a:gd name="T78" fmla="*/ 677 w 2139"/>
                  <a:gd name="T79" fmla="*/ 42 h 373"/>
                  <a:gd name="T80" fmla="*/ 691 w 2139"/>
                  <a:gd name="T81" fmla="*/ 37 h 373"/>
                  <a:gd name="T82" fmla="*/ 699 w 2139"/>
                  <a:gd name="T83" fmla="*/ 34 h 373"/>
                  <a:gd name="T84" fmla="*/ 704 w 2139"/>
                  <a:gd name="T85" fmla="*/ 35 h 3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39"/>
                  <a:gd name="T130" fmla="*/ 0 h 373"/>
                  <a:gd name="T131" fmla="*/ 2139 w 2139"/>
                  <a:gd name="T132" fmla="*/ 373 h 3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39" h="373">
                    <a:moveTo>
                      <a:pt x="2125" y="108"/>
                    </a:moveTo>
                    <a:lnTo>
                      <a:pt x="2137" y="132"/>
                    </a:lnTo>
                    <a:lnTo>
                      <a:pt x="2139" y="143"/>
                    </a:lnTo>
                    <a:lnTo>
                      <a:pt x="2138" y="150"/>
                    </a:lnTo>
                    <a:lnTo>
                      <a:pt x="2135" y="157"/>
                    </a:lnTo>
                    <a:lnTo>
                      <a:pt x="2129" y="162"/>
                    </a:lnTo>
                    <a:lnTo>
                      <a:pt x="2121" y="167"/>
                    </a:lnTo>
                    <a:lnTo>
                      <a:pt x="2111" y="172"/>
                    </a:lnTo>
                    <a:lnTo>
                      <a:pt x="2099" y="178"/>
                    </a:lnTo>
                    <a:lnTo>
                      <a:pt x="2087" y="186"/>
                    </a:lnTo>
                    <a:lnTo>
                      <a:pt x="2074" y="197"/>
                    </a:lnTo>
                    <a:lnTo>
                      <a:pt x="2061" y="212"/>
                    </a:lnTo>
                    <a:lnTo>
                      <a:pt x="2049" y="233"/>
                    </a:lnTo>
                    <a:lnTo>
                      <a:pt x="2039" y="261"/>
                    </a:lnTo>
                    <a:lnTo>
                      <a:pt x="2028" y="291"/>
                    </a:lnTo>
                    <a:lnTo>
                      <a:pt x="2012" y="315"/>
                    </a:lnTo>
                    <a:lnTo>
                      <a:pt x="1987" y="326"/>
                    </a:lnTo>
                    <a:lnTo>
                      <a:pt x="1960" y="334"/>
                    </a:lnTo>
                    <a:lnTo>
                      <a:pt x="1930" y="342"/>
                    </a:lnTo>
                    <a:lnTo>
                      <a:pt x="1898" y="349"/>
                    </a:lnTo>
                    <a:lnTo>
                      <a:pt x="1865" y="355"/>
                    </a:lnTo>
                    <a:lnTo>
                      <a:pt x="1829" y="361"/>
                    </a:lnTo>
                    <a:lnTo>
                      <a:pt x="1791" y="365"/>
                    </a:lnTo>
                    <a:lnTo>
                      <a:pt x="1751" y="369"/>
                    </a:lnTo>
                    <a:lnTo>
                      <a:pt x="1709" y="371"/>
                    </a:lnTo>
                    <a:lnTo>
                      <a:pt x="1665" y="373"/>
                    </a:lnTo>
                    <a:lnTo>
                      <a:pt x="1620" y="373"/>
                    </a:lnTo>
                    <a:lnTo>
                      <a:pt x="1572" y="372"/>
                    </a:lnTo>
                    <a:lnTo>
                      <a:pt x="1523" y="370"/>
                    </a:lnTo>
                    <a:lnTo>
                      <a:pt x="1473" y="367"/>
                    </a:lnTo>
                    <a:lnTo>
                      <a:pt x="1421" y="362"/>
                    </a:lnTo>
                    <a:lnTo>
                      <a:pt x="1367" y="357"/>
                    </a:lnTo>
                    <a:lnTo>
                      <a:pt x="1313" y="350"/>
                    </a:lnTo>
                    <a:lnTo>
                      <a:pt x="1257" y="343"/>
                    </a:lnTo>
                    <a:lnTo>
                      <a:pt x="1201" y="335"/>
                    </a:lnTo>
                    <a:lnTo>
                      <a:pt x="1144" y="326"/>
                    </a:lnTo>
                    <a:lnTo>
                      <a:pt x="1087" y="317"/>
                    </a:lnTo>
                    <a:lnTo>
                      <a:pt x="1029" y="307"/>
                    </a:lnTo>
                    <a:lnTo>
                      <a:pt x="971" y="297"/>
                    </a:lnTo>
                    <a:lnTo>
                      <a:pt x="914" y="287"/>
                    </a:lnTo>
                    <a:lnTo>
                      <a:pt x="856" y="276"/>
                    </a:lnTo>
                    <a:lnTo>
                      <a:pt x="799" y="266"/>
                    </a:lnTo>
                    <a:lnTo>
                      <a:pt x="743" y="255"/>
                    </a:lnTo>
                    <a:lnTo>
                      <a:pt x="688" y="245"/>
                    </a:lnTo>
                    <a:lnTo>
                      <a:pt x="633" y="235"/>
                    </a:lnTo>
                    <a:lnTo>
                      <a:pt x="580" y="225"/>
                    </a:lnTo>
                    <a:lnTo>
                      <a:pt x="528" y="216"/>
                    </a:lnTo>
                    <a:lnTo>
                      <a:pt x="478" y="207"/>
                    </a:lnTo>
                    <a:lnTo>
                      <a:pt x="430" y="198"/>
                    </a:lnTo>
                    <a:lnTo>
                      <a:pt x="383" y="191"/>
                    </a:lnTo>
                    <a:lnTo>
                      <a:pt x="338" y="183"/>
                    </a:lnTo>
                    <a:lnTo>
                      <a:pt x="296" y="177"/>
                    </a:lnTo>
                    <a:lnTo>
                      <a:pt x="256" y="171"/>
                    </a:lnTo>
                    <a:lnTo>
                      <a:pt x="219" y="165"/>
                    </a:lnTo>
                    <a:lnTo>
                      <a:pt x="184" y="160"/>
                    </a:lnTo>
                    <a:lnTo>
                      <a:pt x="152" y="156"/>
                    </a:lnTo>
                    <a:lnTo>
                      <a:pt x="123" y="152"/>
                    </a:lnTo>
                    <a:lnTo>
                      <a:pt x="97" y="149"/>
                    </a:lnTo>
                    <a:lnTo>
                      <a:pt x="74" y="146"/>
                    </a:lnTo>
                    <a:lnTo>
                      <a:pt x="54" y="144"/>
                    </a:lnTo>
                    <a:lnTo>
                      <a:pt x="37" y="142"/>
                    </a:lnTo>
                    <a:lnTo>
                      <a:pt x="23" y="140"/>
                    </a:lnTo>
                    <a:lnTo>
                      <a:pt x="13" y="139"/>
                    </a:lnTo>
                    <a:lnTo>
                      <a:pt x="6" y="138"/>
                    </a:lnTo>
                    <a:lnTo>
                      <a:pt x="3" y="138"/>
                    </a:lnTo>
                    <a:lnTo>
                      <a:pt x="0" y="127"/>
                    </a:lnTo>
                    <a:lnTo>
                      <a:pt x="3" y="127"/>
                    </a:lnTo>
                    <a:lnTo>
                      <a:pt x="10" y="128"/>
                    </a:lnTo>
                    <a:lnTo>
                      <a:pt x="20" y="129"/>
                    </a:lnTo>
                    <a:lnTo>
                      <a:pt x="34" y="131"/>
                    </a:lnTo>
                    <a:lnTo>
                      <a:pt x="50" y="133"/>
                    </a:lnTo>
                    <a:lnTo>
                      <a:pt x="70" y="135"/>
                    </a:lnTo>
                    <a:lnTo>
                      <a:pt x="93" y="137"/>
                    </a:lnTo>
                    <a:lnTo>
                      <a:pt x="119" y="139"/>
                    </a:lnTo>
                    <a:lnTo>
                      <a:pt x="147" y="140"/>
                    </a:lnTo>
                    <a:lnTo>
                      <a:pt x="178" y="141"/>
                    </a:lnTo>
                    <a:lnTo>
                      <a:pt x="212" y="141"/>
                    </a:lnTo>
                    <a:lnTo>
                      <a:pt x="247" y="140"/>
                    </a:lnTo>
                    <a:lnTo>
                      <a:pt x="284" y="137"/>
                    </a:lnTo>
                    <a:lnTo>
                      <a:pt x="323" y="133"/>
                    </a:lnTo>
                    <a:lnTo>
                      <a:pt x="363" y="127"/>
                    </a:lnTo>
                    <a:lnTo>
                      <a:pt x="404" y="120"/>
                    </a:lnTo>
                    <a:lnTo>
                      <a:pt x="447" y="111"/>
                    </a:lnTo>
                    <a:lnTo>
                      <a:pt x="491" y="102"/>
                    </a:lnTo>
                    <a:lnTo>
                      <a:pt x="535" y="91"/>
                    </a:lnTo>
                    <a:lnTo>
                      <a:pt x="581" y="80"/>
                    </a:lnTo>
                    <a:lnTo>
                      <a:pt x="627" y="69"/>
                    </a:lnTo>
                    <a:lnTo>
                      <a:pt x="674" y="58"/>
                    </a:lnTo>
                    <a:lnTo>
                      <a:pt x="721" y="47"/>
                    </a:lnTo>
                    <a:lnTo>
                      <a:pt x="770" y="37"/>
                    </a:lnTo>
                    <a:lnTo>
                      <a:pt x="818" y="28"/>
                    </a:lnTo>
                    <a:lnTo>
                      <a:pt x="868" y="20"/>
                    </a:lnTo>
                    <a:lnTo>
                      <a:pt x="917" y="14"/>
                    </a:lnTo>
                    <a:lnTo>
                      <a:pt x="967" y="8"/>
                    </a:lnTo>
                    <a:lnTo>
                      <a:pt x="1018" y="4"/>
                    </a:lnTo>
                    <a:lnTo>
                      <a:pt x="1068" y="2"/>
                    </a:lnTo>
                    <a:lnTo>
                      <a:pt x="1119" y="0"/>
                    </a:lnTo>
                    <a:lnTo>
                      <a:pt x="1169" y="1"/>
                    </a:lnTo>
                    <a:lnTo>
                      <a:pt x="1220" y="2"/>
                    </a:lnTo>
                    <a:lnTo>
                      <a:pt x="1270" y="5"/>
                    </a:lnTo>
                    <a:lnTo>
                      <a:pt x="1320" y="10"/>
                    </a:lnTo>
                    <a:lnTo>
                      <a:pt x="1370" y="15"/>
                    </a:lnTo>
                    <a:lnTo>
                      <a:pt x="1419" y="22"/>
                    </a:lnTo>
                    <a:lnTo>
                      <a:pt x="1468" y="30"/>
                    </a:lnTo>
                    <a:lnTo>
                      <a:pt x="1516" y="39"/>
                    </a:lnTo>
                    <a:lnTo>
                      <a:pt x="1563" y="49"/>
                    </a:lnTo>
                    <a:lnTo>
                      <a:pt x="1610" y="59"/>
                    </a:lnTo>
                    <a:lnTo>
                      <a:pt x="1655" y="70"/>
                    </a:lnTo>
                    <a:lnTo>
                      <a:pt x="1699" y="81"/>
                    </a:lnTo>
                    <a:lnTo>
                      <a:pt x="1741" y="92"/>
                    </a:lnTo>
                    <a:lnTo>
                      <a:pt x="1782" y="103"/>
                    </a:lnTo>
                    <a:lnTo>
                      <a:pt x="1820" y="112"/>
                    </a:lnTo>
                    <a:lnTo>
                      <a:pt x="1857" y="121"/>
                    </a:lnTo>
                    <a:lnTo>
                      <a:pt x="1891" y="128"/>
                    </a:lnTo>
                    <a:lnTo>
                      <a:pt x="1923" y="133"/>
                    </a:lnTo>
                    <a:lnTo>
                      <a:pt x="1952" y="136"/>
                    </a:lnTo>
                    <a:lnTo>
                      <a:pt x="1978" y="137"/>
                    </a:lnTo>
                    <a:lnTo>
                      <a:pt x="2001" y="136"/>
                    </a:lnTo>
                    <a:lnTo>
                      <a:pt x="2022" y="133"/>
                    </a:lnTo>
                    <a:lnTo>
                      <a:pt x="2040" y="129"/>
                    </a:lnTo>
                    <a:lnTo>
                      <a:pt x="2056" y="124"/>
                    </a:lnTo>
                    <a:lnTo>
                      <a:pt x="2069" y="119"/>
                    </a:lnTo>
                    <a:lnTo>
                      <a:pt x="2081" y="114"/>
                    </a:lnTo>
                    <a:lnTo>
                      <a:pt x="2091" y="109"/>
                    </a:lnTo>
                    <a:lnTo>
                      <a:pt x="2100" y="106"/>
                    </a:lnTo>
                    <a:lnTo>
                      <a:pt x="2107" y="103"/>
                    </a:lnTo>
                    <a:lnTo>
                      <a:pt x="2114" y="102"/>
                    </a:lnTo>
                    <a:lnTo>
                      <a:pt x="2119" y="103"/>
                    </a:lnTo>
                    <a:lnTo>
                      <a:pt x="2123" y="106"/>
                    </a:lnTo>
                    <a:lnTo>
                      <a:pt x="2127" y="111"/>
                    </a:lnTo>
                  </a:path>
                </a:pathLst>
              </a:custGeom>
              <a:solidFill>
                <a:schemeClr val="bg1"/>
              </a:solidFill>
              <a:ln w="3175">
                <a:solidFill>
                  <a:schemeClr val="bg1"/>
                </a:solidFill>
                <a:round/>
                <a:headEnd/>
                <a:tailEnd/>
              </a:ln>
            </p:spPr>
            <p:txBody>
              <a:bodyPr/>
              <a:lstStyle/>
              <a:p>
                <a:endParaRPr lang="en-US" dirty="0"/>
              </a:p>
            </p:txBody>
          </p:sp>
          <p:sp>
            <p:nvSpPr>
              <p:cNvPr id="29724" name="Freeform 50"/>
              <p:cNvSpPr>
                <a:spLocks noChangeAspect="1"/>
              </p:cNvSpPr>
              <p:nvPr/>
            </p:nvSpPr>
            <p:spPr bwMode="auto">
              <a:xfrm flipV="1">
                <a:off x="1431" y="2469"/>
                <a:ext cx="1226" cy="164"/>
              </a:xfrm>
              <a:custGeom>
                <a:avLst/>
                <a:gdLst>
                  <a:gd name="T0" fmla="*/ 706 w 2128"/>
                  <a:gd name="T1" fmla="*/ 50 h 285"/>
                  <a:gd name="T2" fmla="*/ 706 w 2128"/>
                  <a:gd name="T3" fmla="*/ 50 h 285"/>
                  <a:gd name="T4" fmla="*/ 706 w 2128"/>
                  <a:gd name="T5" fmla="*/ 52 h 285"/>
                  <a:gd name="T6" fmla="*/ 705 w 2128"/>
                  <a:gd name="T7" fmla="*/ 56 h 285"/>
                  <a:gd name="T8" fmla="*/ 702 w 2128"/>
                  <a:gd name="T9" fmla="*/ 60 h 285"/>
                  <a:gd name="T10" fmla="*/ 698 w 2128"/>
                  <a:gd name="T11" fmla="*/ 65 h 285"/>
                  <a:gd name="T12" fmla="*/ 693 w 2128"/>
                  <a:gd name="T13" fmla="*/ 70 h 285"/>
                  <a:gd name="T14" fmla="*/ 686 w 2128"/>
                  <a:gd name="T15" fmla="*/ 74 h 285"/>
                  <a:gd name="T16" fmla="*/ 681 w 2128"/>
                  <a:gd name="T17" fmla="*/ 82 h 285"/>
                  <a:gd name="T18" fmla="*/ 678 w 2128"/>
                  <a:gd name="T19" fmla="*/ 91 h 285"/>
                  <a:gd name="T20" fmla="*/ 673 w 2128"/>
                  <a:gd name="T21" fmla="*/ 93 h 285"/>
                  <a:gd name="T22" fmla="*/ 663 w 2128"/>
                  <a:gd name="T23" fmla="*/ 90 h 285"/>
                  <a:gd name="T24" fmla="*/ 648 w 2128"/>
                  <a:gd name="T25" fmla="*/ 90 h 285"/>
                  <a:gd name="T26" fmla="*/ 633 w 2128"/>
                  <a:gd name="T27" fmla="*/ 86 h 285"/>
                  <a:gd name="T28" fmla="*/ 618 w 2128"/>
                  <a:gd name="T29" fmla="*/ 80 h 285"/>
                  <a:gd name="T30" fmla="*/ 600 w 2128"/>
                  <a:gd name="T31" fmla="*/ 74 h 285"/>
                  <a:gd name="T32" fmla="*/ 582 w 2128"/>
                  <a:gd name="T33" fmla="*/ 67 h 285"/>
                  <a:gd name="T34" fmla="*/ 562 w 2128"/>
                  <a:gd name="T35" fmla="*/ 60 h 285"/>
                  <a:gd name="T36" fmla="*/ 540 w 2128"/>
                  <a:gd name="T37" fmla="*/ 54 h 285"/>
                  <a:gd name="T38" fmla="*/ 516 w 2128"/>
                  <a:gd name="T39" fmla="*/ 48 h 285"/>
                  <a:gd name="T40" fmla="*/ 491 w 2128"/>
                  <a:gd name="T41" fmla="*/ 43 h 285"/>
                  <a:gd name="T42" fmla="*/ 464 w 2128"/>
                  <a:gd name="T43" fmla="*/ 40 h 285"/>
                  <a:gd name="T44" fmla="*/ 436 w 2128"/>
                  <a:gd name="T45" fmla="*/ 37 h 285"/>
                  <a:gd name="T46" fmla="*/ 407 w 2128"/>
                  <a:gd name="T47" fmla="*/ 36 h 285"/>
                  <a:gd name="T48" fmla="*/ 376 w 2128"/>
                  <a:gd name="T49" fmla="*/ 35 h 285"/>
                  <a:gd name="T50" fmla="*/ 346 w 2128"/>
                  <a:gd name="T51" fmla="*/ 34 h 285"/>
                  <a:gd name="T52" fmla="*/ 316 w 2128"/>
                  <a:gd name="T53" fmla="*/ 34 h 285"/>
                  <a:gd name="T54" fmla="*/ 286 w 2128"/>
                  <a:gd name="T55" fmla="*/ 34 h 285"/>
                  <a:gd name="T56" fmla="*/ 257 w 2128"/>
                  <a:gd name="T57" fmla="*/ 33 h 285"/>
                  <a:gd name="T58" fmla="*/ 230 w 2128"/>
                  <a:gd name="T59" fmla="*/ 32 h 285"/>
                  <a:gd name="T60" fmla="*/ 205 w 2128"/>
                  <a:gd name="T61" fmla="*/ 29 h 285"/>
                  <a:gd name="T62" fmla="*/ 181 w 2128"/>
                  <a:gd name="T63" fmla="*/ 24 h 285"/>
                  <a:gd name="T64" fmla="*/ 160 w 2128"/>
                  <a:gd name="T65" fmla="*/ 18 h 285"/>
                  <a:gd name="T66" fmla="*/ 139 w 2128"/>
                  <a:gd name="T67" fmla="*/ 14 h 285"/>
                  <a:gd name="T68" fmla="*/ 120 w 2128"/>
                  <a:gd name="T69" fmla="*/ 10 h 285"/>
                  <a:gd name="T70" fmla="*/ 103 w 2128"/>
                  <a:gd name="T71" fmla="*/ 6 h 285"/>
                  <a:gd name="T72" fmla="*/ 88 w 2128"/>
                  <a:gd name="T73" fmla="*/ 2 h 285"/>
                  <a:gd name="T74" fmla="*/ 73 w 2128"/>
                  <a:gd name="T75" fmla="*/ 1 h 285"/>
                  <a:gd name="T76" fmla="*/ 54 w 2128"/>
                  <a:gd name="T77" fmla="*/ 11 h 285"/>
                  <a:gd name="T78" fmla="*/ 38 w 2128"/>
                  <a:gd name="T79" fmla="*/ 21 h 285"/>
                  <a:gd name="T80" fmla="*/ 24 w 2128"/>
                  <a:gd name="T81" fmla="*/ 33 h 285"/>
                  <a:gd name="T82" fmla="*/ 12 w 2128"/>
                  <a:gd name="T83" fmla="*/ 45 h 285"/>
                  <a:gd name="T84" fmla="*/ 2 w 2128"/>
                  <a:gd name="T85" fmla="*/ 57 h 2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28"/>
                  <a:gd name="T130" fmla="*/ 0 h 285"/>
                  <a:gd name="T131" fmla="*/ 2128 w 2128"/>
                  <a:gd name="T132" fmla="*/ 285 h 2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28" h="285">
                    <a:moveTo>
                      <a:pt x="2122" y="156"/>
                    </a:moveTo>
                    <a:lnTo>
                      <a:pt x="2125" y="153"/>
                    </a:lnTo>
                    <a:lnTo>
                      <a:pt x="2126" y="151"/>
                    </a:lnTo>
                    <a:lnTo>
                      <a:pt x="2127" y="151"/>
                    </a:lnTo>
                    <a:lnTo>
                      <a:pt x="2128" y="151"/>
                    </a:lnTo>
                    <a:lnTo>
                      <a:pt x="2128" y="152"/>
                    </a:lnTo>
                    <a:lnTo>
                      <a:pt x="2128" y="153"/>
                    </a:lnTo>
                    <a:lnTo>
                      <a:pt x="2128" y="155"/>
                    </a:lnTo>
                    <a:lnTo>
                      <a:pt x="2127" y="158"/>
                    </a:lnTo>
                    <a:lnTo>
                      <a:pt x="2126" y="161"/>
                    </a:lnTo>
                    <a:lnTo>
                      <a:pt x="2124" y="164"/>
                    </a:lnTo>
                    <a:lnTo>
                      <a:pt x="2122" y="168"/>
                    </a:lnTo>
                    <a:lnTo>
                      <a:pt x="2120" y="172"/>
                    </a:lnTo>
                    <a:lnTo>
                      <a:pt x="2117" y="176"/>
                    </a:lnTo>
                    <a:lnTo>
                      <a:pt x="2114" y="181"/>
                    </a:lnTo>
                    <a:lnTo>
                      <a:pt x="2110" y="186"/>
                    </a:lnTo>
                    <a:lnTo>
                      <a:pt x="2106" y="191"/>
                    </a:lnTo>
                    <a:lnTo>
                      <a:pt x="2102" y="196"/>
                    </a:lnTo>
                    <a:lnTo>
                      <a:pt x="2097" y="201"/>
                    </a:lnTo>
                    <a:lnTo>
                      <a:pt x="2092" y="205"/>
                    </a:lnTo>
                    <a:lnTo>
                      <a:pt x="2086" y="210"/>
                    </a:lnTo>
                    <a:lnTo>
                      <a:pt x="2080" y="215"/>
                    </a:lnTo>
                    <a:lnTo>
                      <a:pt x="2074" y="220"/>
                    </a:lnTo>
                    <a:lnTo>
                      <a:pt x="2068" y="225"/>
                    </a:lnTo>
                    <a:lnTo>
                      <a:pt x="2062" y="231"/>
                    </a:lnTo>
                    <a:lnTo>
                      <a:pt x="2057" y="238"/>
                    </a:lnTo>
                    <a:lnTo>
                      <a:pt x="2052" y="247"/>
                    </a:lnTo>
                    <a:lnTo>
                      <a:pt x="2048" y="256"/>
                    </a:lnTo>
                    <a:lnTo>
                      <a:pt x="2045" y="267"/>
                    </a:lnTo>
                    <a:lnTo>
                      <a:pt x="2043" y="276"/>
                    </a:lnTo>
                    <a:lnTo>
                      <a:pt x="2040" y="283"/>
                    </a:lnTo>
                    <a:lnTo>
                      <a:pt x="2036" y="285"/>
                    </a:lnTo>
                    <a:lnTo>
                      <a:pt x="2029" y="281"/>
                    </a:lnTo>
                    <a:lnTo>
                      <a:pt x="2021" y="276"/>
                    </a:lnTo>
                    <a:lnTo>
                      <a:pt x="2011" y="272"/>
                    </a:lnTo>
                    <a:lnTo>
                      <a:pt x="1998" y="271"/>
                    </a:lnTo>
                    <a:lnTo>
                      <a:pt x="1983" y="271"/>
                    </a:lnTo>
                    <a:lnTo>
                      <a:pt x="1967" y="272"/>
                    </a:lnTo>
                    <a:lnTo>
                      <a:pt x="1951" y="271"/>
                    </a:lnTo>
                    <a:lnTo>
                      <a:pt x="1935" y="269"/>
                    </a:lnTo>
                    <a:lnTo>
                      <a:pt x="1920" y="266"/>
                    </a:lnTo>
                    <a:lnTo>
                      <a:pt x="1906" y="261"/>
                    </a:lnTo>
                    <a:lnTo>
                      <a:pt x="1891" y="255"/>
                    </a:lnTo>
                    <a:lnTo>
                      <a:pt x="1875" y="249"/>
                    </a:lnTo>
                    <a:lnTo>
                      <a:pt x="1860" y="242"/>
                    </a:lnTo>
                    <a:lnTo>
                      <a:pt x="1843" y="236"/>
                    </a:lnTo>
                    <a:lnTo>
                      <a:pt x="1827" y="229"/>
                    </a:lnTo>
                    <a:lnTo>
                      <a:pt x="1809" y="222"/>
                    </a:lnTo>
                    <a:lnTo>
                      <a:pt x="1791" y="215"/>
                    </a:lnTo>
                    <a:lnTo>
                      <a:pt x="1773" y="208"/>
                    </a:lnTo>
                    <a:lnTo>
                      <a:pt x="1754" y="201"/>
                    </a:lnTo>
                    <a:lnTo>
                      <a:pt x="1734" y="194"/>
                    </a:lnTo>
                    <a:lnTo>
                      <a:pt x="1714" y="187"/>
                    </a:lnTo>
                    <a:lnTo>
                      <a:pt x="1693" y="180"/>
                    </a:lnTo>
                    <a:lnTo>
                      <a:pt x="1671" y="174"/>
                    </a:lnTo>
                    <a:lnTo>
                      <a:pt x="1649" y="167"/>
                    </a:lnTo>
                    <a:lnTo>
                      <a:pt x="1627" y="161"/>
                    </a:lnTo>
                    <a:lnTo>
                      <a:pt x="1604" y="155"/>
                    </a:lnTo>
                    <a:lnTo>
                      <a:pt x="1580" y="150"/>
                    </a:lnTo>
                    <a:lnTo>
                      <a:pt x="1555" y="145"/>
                    </a:lnTo>
                    <a:lnTo>
                      <a:pt x="1530" y="140"/>
                    </a:lnTo>
                    <a:lnTo>
                      <a:pt x="1505" y="135"/>
                    </a:lnTo>
                    <a:lnTo>
                      <a:pt x="1479" y="131"/>
                    </a:lnTo>
                    <a:lnTo>
                      <a:pt x="1452" y="127"/>
                    </a:lnTo>
                    <a:lnTo>
                      <a:pt x="1425" y="123"/>
                    </a:lnTo>
                    <a:lnTo>
                      <a:pt x="1398" y="120"/>
                    </a:lnTo>
                    <a:lnTo>
                      <a:pt x="1370" y="117"/>
                    </a:lnTo>
                    <a:lnTo>
                      <a:pt x="1342" y="114"/>
                    </a:lnTo>
                    <a:lnTo>
                      <a:pt x="1313" y="112"/>
                    </a:lnTo>
                    <a:lnTo>
                      <a:pt x="1284" y="110"/>
                    </a:lnTo>
                    <a:lnTo>
                      <a:pt x="1254" y="108"/>
                    </a:lnTo>
                    <a:lnTo>
                      <a:pt x="1225" y="107"/>
                    </a:lnTo>
                    <a:lnTo>
                      <a:pt x="1195" y="106"/>
                    </a:lnTo>
                    <a:lnTo>
                      <a:pt x="1165" y="105"/>
                    </a:lnTo>
                    <a:lnTo>
                      <a:pt x="1134" y="104"/>
                    </a:lnTo>
                    <a:lnTo>
                      <a:pt x="1104" y="104"/>
                    </a:lnTo>
                    <a:lnTo>
                      <a:pt x="1073" y="104"/>
                    </a:lnTo>
                    <a:lnTo>
                      <a:pt x="1043" y="103"/>
                    </a:lnTo>
                    <a:lnTo>
                      <a:pt x="1013" y="103"/>
                    </a:lnTo>
                    <a:lnTo>
                      <a:pt x="982" y="103"/>
                    </a:lnTo>
                    <a:lnTo>
                      <a:pt x="952" y="103"/>
                    </a:lnTo>
                    <a:lnTo>
                      <a:pt x="922" y="103"/>
                    </a:lnTo>
                    <a:lnTo>
                      <a:pt x="892" y="103"/>
                    </a:lnTo>
                    <a:lnTo>
                      <a:pt x="862" y="102"/>
                    </a:lnTo>
                    <a:lnTo>
                      <a:pt x="833" y="102"/>
                    </a:lnTo>
                    <a:lnTo>
                      <a:pt x="804" y="101"/>
                    </a:lnTo>
                    <a:lnTo>
                      <a:pt x="775" y="100"/>
                    </a:lnTo>
                    <a:lnTo>
                      <a:pt x="747" y="99"/>
                    </a:lnTo>
                    <a:lnTo>
                      <a:pt x="719" y="98"/>
                    </a:lnTo>
                    <a:lnTo>
                      <a:pt x="692" y="97"/>
                    </a:lnTo>
                    <a:lnTo>
                      <a:pt x="666" y="95"/>
                    </a:lnTo>
                    <a:lnTo>
                      <a:pt x="640" y="92"/>
                    </a:lnTo>
                    <a:lnTo>
                      <a:pt x="616" y="87"/>
                    </a:lnTo>
                    <a:lnTo>
                      <a:pt x="592" y="82"/>
                    </a:lnTo>
                    <a:lnTo>
                      <a:pt x="569" y="76"/>
                    </a:lnTo>
                    <a:lnTo>
                      <a:pt x="547" y="71"/>
                    </a:lnTo>
                    <a:lnTo>
                      <a:pt x="524" y="66"/>
                    </a:lnTo>
                    <a:lnTo>
                      <a:pt x="503" y="61"/>
                    </a:lnTo>
                    <a:lnTo>
                      <a:pt x="481" y="56"/>
                    </a:lnTo>
                    <a:lnTo>
                      <a:pt x="460" y="51"/>
                    </a:lnTo>
                    <a:lnTo>
                      <a:pt x="440" y="47"/>
                    </a:lnTo>
                    <a:lnTo>
                      <a:pt x="419" y="42"/>
                    </a:lnTo>
                    <a:lnTo>
                      <a:pt x="400" y="37"/>
                    </a:lnTo>
                    <a:lnTo>
                      <a:pt x="381" y="33"/>
                    </a:lnTo>
                    <a:lnTo>
                      <a:pt x="362" y="29"/>
                    </a:lnTo>
                    <a:lnTo>
                      <a:pt x="344" y="25"/>
                    </a:lnTo>
                    <a:lnTo>
                      <a:pt x="327" y="21"/>
                    </a:lnTo>
                    <a:lnTo>
                      <a:pt x="310" y="17"/>
                    </a:lnTo>
                    <a:lnTo>
                      <a:pt x="294" y="13"/>
                    </a:lnTo>
                    <a:lnTo>
                      <a:pt x="279" y="10"/>
                    </a:lnTo>
                    <a:lnTo>
                      <a:pt x="264" y="6"/>
                    </a:lnTo>
                    <a:lnTo>
                      <a:pt x="249" y="3"/>
                    </a:lnTo>
                    <a:lnTo>
                      <a:pt x="236" y="0"/>
                    </a:lnTo>
                    <a:lnTo>
                      <a:pt x="219" y="3"/>
                    </a:lnTo>
                    <a:lnTo>
                      <a:pt x="200" y="13"/>
                    </a:lnTo>
                    <a:lnTo>
                      <a:pt x="181" y="23"/>
                    </a:lnTo>
                    <a:lnTo>
                      <a:pt x="163" y="33"/>
                    </a:lnTo>
                    <a:lnTo>
                      <a:pt x="146" y="43"/>
                    </a:lnTo>
                    <a:lnTo>
                      <a:pt x="129" y="54"/>
                    </a:lnTo>
                    <a:lnTo>
                      <a:pt x="114" y="65"/>
                    </a:lnTo>
                    <a:lnTo>
                      <a:pt x="99" y="76"/>
                    </a:lnTo>
                    <a:lnTo>
                      <a:pt x="84" y="88"/>
                    </a:lnTo>
                    <a:lnTo>
                      <a:pt x="71" y="99"/>
                    </a:lnTo>
                    <a:lnTo>
                      <a:pt x="58" y="111"/>
                    </a:lnTo>
                    <a:lnTo>
                      <a:pt x="46" y="123"/>
                    </a:lnTo>
                    <a:lnTo>
                      <a:pt x="35" y="135"/>
                    </a:lnTo>
                    <a:lnTo>
                      <a:pt x="25" y="147"/>
                    </a:lnTo>
                    <a:lnTo>
                      <a:pt x="16" y="160"/>
                    </a:lnTo>
                    <a:lnTo>
                      <a:pt x="7" y="172"/>
                    </a:lnTo>
                    <a:lnTo>
                      <a:pt x="0" y="184"/>
                    </a:lnTo>
                  </a:path>
                </a:pathLst>
              </a:custGeom>
              <a:solidFill>
                <a:schemeClr val="bg1"/>
              </a:solidFill>
              <a:ln w="3175">
                <a:solidFill>
                  <a:schemeClr val="bg1"/>
                </a:solidFill>
                <a:round/>
                <a:headEnd/>
                <a:tailEnd/>
              </a:ln>
            </p:spPr>
            <p:txBody>
              <a:bodyPr/>
              <a:lstStyle/>
              <a:p>
                <a:endParaRPr lang="en-US" dirty="0"/>
              </a:p>
            </p:txBody>
          </p:sp>
          <p:sp>
            <p:nvSpPr>
              <p:cNvPr id="29725" name="Freeform 51"/>
              <p:cNvSpPr>
                <a:spLocks noChangeAspect="1"/>
              </p:cNvSpPr>
              <p:nvPr/>
            </p:nvSpPr>
            <p:spPr bwMode="auto">
              <a:xfrm flipV="1">
                <a:off x="1415" y="2340"/>
                <a:ext cx="1239" cy="204"/>
              </a:xfrm>
              <a:custGeom>
                <a:avLst/>
                <a:gdLst>
                  <a:gd name="T0" fmla="*/ 712 w 2151"/>
                  <a:gd name="T1" fmla="*/ 2 h 354"/>
                  <a:gd name="T2" fmla="*/ 710 w 2151"/>
                  <a:gd name="T3" fmla="*/ 5 h 354"/>
                  <a:gd name="T4" fmla="*/ 707 w 2151"/>
                  <a:gd name="T5" fmla="*/ 10 h 354"/>
                  <a:gd name="T6" fmla="*/ 704 w 2151"/>
                  <a:gd name="T7" fmla="*/ 15 h 354"/>
                  <a:gd name="T8" fmla="*/ 700 w 2151"/>
                  <a:gd name="T9" fmla="*/ 21 h 354"/>
                  <a:gd name="T10" fmla="*/ 695 w 2151"/>
                  <a:gd name="T11" fmla="*/ 27 h 354"/>
                  <a:gd name="T12" fmla="*/ 688 w 2151"/>
                  <a:gd name="T13" fmla="*/ 34 h 354"/>
                  <a:gd name="T14" fmla="*/ 680 w 2151"/>
                  <a:gd name="T15" fmla="*/ 42 h 354"/>
                  <a:gd name="T16" fmla="*/ 671 w 2151"/>
                  <a:gd name="T17" fmla="*/ 53 h 354"/>
                  <a:gd name="T18" fmla="*/ 661 w 2151"/>
                  <a:gd name="T19" fmla="*/ 70 h 354"/>
                  <a:gd name="T20" fmla="*/ 645 w 2151"/>
                  <a:gd name="T21" fmla="*/ 86 h 354"/>
                  <a:gd name="T22" fmla="*/ 626 w 2151"/>
                  <a:gd name="T23" fmla="*/ 93 h 354"/>
                  <a:gd name="T24" fmla="*/ 608 w 2151"/>
                  <a:gd name="T25" fmla="*/ 96 h 354"/>
                  <a:gd name="T26" fmla="*/ 588 w 2151"/>
                  <a:gd name="T27" fmla="*/ 100 h 354"/>
                  <a:gd name="T28" fmla="*/ 563 w 2151"/>
                  <a:gd name="T29" fmla="*/ 105 h 354"/>
                  <a:gd name="T30" fmla="*/ 538 w 2151"/>
                  <a:gd name="T31" fmla="*/ 109 h 354"/>
                  <a:gd name="T32" fmla="*/ 512 w 2151"/>
                  <a:gd name="T33" fmla="*/ 113 h 354"/>
                  <a:gd name="T34" fmla="*/ 486 w 2151"/>
                  <a:gd name="T35" fmla="*/ 116 h 354"/>
                  <a:gd name="T36" fmla="*/ 459 w 2151"/>
                  <a:gd name="T37" fmla="*/ 117 h 354"/>
                  <a:gd name="T38" fmla="*/ 431 w 2151"/>
                  <a:gd name="T39" fmla="*/ 118 h 354"/>
                  <a:gd name="T40" fmla="*/ 404 w 2151"/>
                  <a:gd name="T41" fmla="*/ 116 h 354"/>
                  <a:gd name="T42" fmla="*/ 378 w 2151"/>
                  <a:gd name="T43" fmla="*/ 115 h 354"/>
                  <a:gd name="T44" fmla="*/ 352 w 2151"/>
                  <a:gd name="T45" fmla="*/ 112 h 354"/>
                  <a:gd name="T46" fmla="*/ 325 w 2151"/>
                  <a:gd name="T47" fmla="*/ 108 h 354"/>
                  <a:gd name="T48" fmla="*/ 300 w 2151"/>
                  <a:gd name="T49" fmla="*/ 103 h 354"/>
                  <a:gd name="T50" fmla="*/ 275 w 2151"/>
                  <a:gd name="T51" fmla="*/ 97 h 354"/>
                  <a:gd name="T52" fmla="*/ 249 w 2151"/>
                  <a:gd name="T53" fmla="*/ 92 h 354"/>
                  <a:gd name="T54" fmla="*/ 225 w 2151"/>
                  <a:gd name="T55" fmla="*/ 87 h 354"/>
                  <a:gd name="T56" fmla="*/ 200 w 2151"/>
                  <a:gd name="T57" fmla="*/ 82 h 354"/>
                  <a:gd name="T58" fmla="*/ 175 w 2151"/>
                  <a:gd name="T59" fmla="*/ 78 h 354"/>
                  <a:gd name="T60" fmla="*/ 150 w 2151"/>
                  <a:gd name="T61" fmla="*/ 76 h 354"/>
                  <a:gd name="T62" fmla="*/ 125 w 2151"/>
                  <a:gd name="T63" fmla="*/ 75 h 354"/>
                  <a:gd name="T64" fmla="*/ 101 w 2151"/>
                  <a:gd name="T65" fmla="*/ 75 h 354"/>
                  <a:gd name="T66" fmla="*/ 79 w 2151"/>
                  <a:gd name="T67" fmla="*/ 75 h 354"/>
                  <a:gd name="T68" fmla="*/ 58 w 2151"/>
                  <a:gd name="T69" fmla="*/ 75 h 354"/>
                  <a:gd name="T70" fmla="*/ 40 w 2151"/>
                  <a:gd name="T71" fmla="*/ 75 h 354"/>
                  <a:gd name="T72" fmla="*/ 23 w 2151"/>
                  <a:gd name="T73" fmla="*/ 75 h 354"/>
                  <a:gd name="T74" fmla="*/ 9 w 2151"/>
                  <a:gd name="T75" fmla="*/ 74 h 354"/>
                  <a:gd name="T76" fmla="*/ 3 w 2151"/>
                  <a:gd name="T77" fmla="*/ 62 h 354"/>
                  <a:gd name="T78" fmla="*/ 1 w 2151"/>
                  <a:gd name="T79" fmla="*/ 51 h 354"/>
                  <a:gd name="T80" fmla="*/ 1 w 2151"/>
                  <a:gd name="T81" fmla="*/ 39 h 354"/>
                  <a:gd name="T82" fmla="*/ 2 w 2151"/>
                  <a:gd name="T83" fmla="*/ 27 h 354"/>
                  <a:gd name="T84" fmla="*/ 7 w 2151"/>
                  <a:gd name="T85" fmla="*/ 14 h 3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51"/>
                  <a:gd name="T130" fmla="*/ 0 h 354"/>
                  <a:gd name="T131" fmla="*/ 2151 w 2151"/>
                  <a:gd name="T132" fmla="*/ 354 h 3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51" h="354">
                    <a:moveTo>
                      <a:pt x="2151" y="0"/>
                    </a:moveTo>
                    <a:lnTo>
                      <a:pt x="2148" y="3"/>
                    </a:lnTo>
                    <a:lnTo>
                      <a:pt x="2146" y="6"/>
                    </a:lnTo>
                    <a:lnTo>
                      <a:pt x="2144" y="9"/>
                    </a:lnTo>
                    <a:lnTo>
                      <a:pt x="2142" y="12"/>
                    </a:lnTo>
                    <a:lnTo>
                      <a:pt x="2140" y="16"/>
                    </a:lnTo>
                    <a:lnTo>
                      <a:pt x="2137" y="20"/>
                    </a:lnTo>
                    <a:lnTo>
                      <a:pt x="2135" y="25"/>
                    </a:lnTo>
                    <a:lnTo>
                      <a:pt x="2132" y="29"/>
                    </a:lnTo>
                    <a:lnTo>
                      <a:pt x="2129" y="34"/>
                    </a:lnTo>
                    <a:lnTo>
                      <a:pt x="2126" y="40"/>
                    </a:lnTo>
                    <a:lnTo>
                      <a:pt x="2122" y="45"/>
                    </a:lnTo>
                    <a:lnTo>
                      <a:pt x="2119" y="51"/>
                    </a:lnTo>
                    <a:lnTo>
                      <a:pt x="2115" y="57"/>
                    </a:lnTo>
                    <a:lnTo>
                      <a:pt x="2110" y="63"/>
                    </a:lnTo>
                    <a:lnTo>
                      <a:pt x="2105" y="69"/>
                    </a:lnTo>
                    <a:lnTo>
                      <a:pt x="2100" y="76"/>
                    </a:lnTo>
                    <a:lnTo>
                      <a:pt x="2094" y="82"/>
                    </a:lnTo>
                    <a:lnTo>
                      <a:pt x="2088" y="89"/>
                    </a:lnTo>
                    <a:lnTo>
                      <a:pt x="2081" y="96"/>
                    </a:lnTo>
                    <a:lnTo>
                      <a:pt x="2074" y="103"/>
                    </a:lnTo>
                    <a:lnTo>
                      <a:pt x="2066" y="110"/>
                    </a:lnTo>
                    <a:lnTo>
                      <a:pt x="2058" y="118"/>
                    </a:lnTo>
                    <a:lnTo>
                      <a:pt x="2049" y="126"/>
                    </a:lnTo>
                    <a:lnTo>
                      <a:pt x="2040" y="135"/>
                    </a:lnTo>
                    <a:lnTo>
                      <a:pt x="2031" y="146"/>
                    </a:lnTo>
                    <a:lnTo>
                      <a:pt x="2022" y="159"/>
                    </a:lnTo>
                    <a:lnTo>
                      <a:pt x="2013" y="175"/>
                    </a:lnTo>
                    <a:lnTo>
                      <a:pt x="2003" y="193"/>
                    </a:lnTo>
                    <a:lnTo>
                      <a:pt x="1993" y="212"/>
                    </a:lnTo>
                    <a:lnTo>
                      <a:pt x="1980" y="231"/>
                    </a:lnTo>
                    <a:lnTo>
                      <a:pt x="1964" y="247"/>
                    </a:lnTo>
                    <a:lnTo>
                      <a:pt x="1944" y="258"/>
                    </a:lnTo>
                    <a:lnTo>
                      <a:pt x="1924" y="268"/>
                    </a:lnTo>
                    <a:lnTo>
                      <a:pt x="1904" y="275"/>
                    </a:lnTo>
                    <a:lnTo>
                      <a:pt x="1886" y="281"/>
                    </a:lnTo>
                    <a:lnTo>
                      <a:pt x="1869" y="284"/>
                    </a:lnTo>
                    <a:lnTo>
                      <a:pt x="1852" y="286"/>
                    </a:lnTo>
                    <a:lnTo>
                      <a:pt x="1834" y="288"/>
                    </a:lnTo>
                    <a:lnTo>
                      <a:pt x="1814" y="291"/>
                    </a:lnTo>
                    <a:lnTo>
                      <a:pt x="1793" y="296"/>
                    </a:lnTo>
                    <a:lnTo>
                      <a:pt x="1770" y="301"/>
                    </a:lnTo>
                    <a:lnTo>
                      <a:pt x="1747" y="306"/>
                    </a:lnTo>
                    <a:lnTo>
                      <a:pt x="1723" y="311"/>
                    </a:lnTo>
                    <a:lnTo>
                      <a:pt x="1698" y="316"/>
                    </a:lnTo>
                    <a:lnTo>
                      <a:pt x="1673" y="321"/>
                    </a:lnTo>
                    <a:lnTo>
                      <a:pt x="1648" y="325"/>
                    </a:lnTo>
                    <a:lnTo>
                      <a:pt x="1622" y="329"/>
                    </a:lnTo>
                    <a:lnTo>
                      <a:pt x="1596" y="333"/>
                    </a:lnTo>
                    <a:lnTo>
                      <a:pt x="1570" y="337"/>
                    </a:lnTo>
                    <a:lnTo>
                      <a:pt x="1543" y="340"/>
                    </a:lnTo>
                    <a:lnTo>
                      <a:pt x="1517" y="343"/>
                    </a:lnTo>
                    <a:lnTo>
                      <a:pt x="1490" y="346"/>
                    </a:lnTo>
                    <a:lnTo>
                      <a:pt x="1463" y="348"/>
                    </a:lnTo>
                    <a:lnTo>
                      <a:pt x="1436" y="350"/>
                    </a:lnTo>
                    <a:lnTo>
                      <a:pt x="1409" y="351"/>
                    </a:lnTo>
                    <a:lnTo>
                      <a:pt x="1382" y="352"/>
                    </a:lnTo>
                    <a:lnTo>
                      <a:pt x="1355" y="353"/>
                    </a:lnTo>
                    <a:lnTo>
                      <a:pt x="1328" y="354"/>
                    </a:lnTo>
                    <a:lnTo>
                      <a:pt x="1300" y="354"/>
                    </a:lnTo>
                    <a:lnTo>
                      <a:pt x="1273" y="353"/>
                    </a:lnTo>
                    <a:lnTo>
                      <a:pt x="1246" y="352"/>
                    </a:lnTo>
                    <a:lnTo>
                      <a:pt x="1219" y="351"/>
                    </a:lnTo>
                    <a:lnTo>
                      <a:pt x="1193" y="349"/>
                    </a:lnTo>
                    <a:lnTo>
                      <a:pt x="1166" y="348"/>
                    </a:lnTo>
                    <a:lnTo>
                      <a:pt x="1139" y="345"/>
                    </a:lnTo>
                    <a:lnTo>
                      <a:pt x="1113" y="342"/>
                    </a:lnTo>
                    <a:lnTo>
                      <a:pt x="1086" y="339"/>
                    </a:lnTo>
                    <a:lnTo>
                      <a:pt x="1060" y="336"/>
                    </a:lnTo>
                    <a:lnTo>
                      <a:pt x="1034" y="332"/>
                    </a:lnTo>
                    <a:lnTo>
                      <a:pt x="1007" y="328"/>
                    </a:lnTo>
                    <a:lnTo>
                      <a:pt x="981" y="324"/>
                    </a:lnTo>
                    <a:lnTo>
                      <a:pt x="956" y="319"/>
                    </a:lnTo>
                    <a:lnTo>
                      <a:pt x="930" y="315"/>
                    </a:lnTo>
                    <a:lnTo>
                      <a:pt x="904" y="310"/>
                    </a:lnTo>
                    <a:lnTo>
                      <a:pt x="879" y="305"/>
                    </a:lnTo>
                    <a:lnTo>
                      <a:pt x="853" y="299"/>
                    </a:lnTo>
                    <a:lnTo>
                      <a:pt x="828" y="294"/>
                    </a:lnTo>
                    <a:lnTo>
                      <a:pt x="802" y="288"/>
                    </a:lnTo>
                    <a:lnTo>
                      <a:pt x="777" y="283"/>
                    </a:lnTo>
                    <a:lnTo>
                      <a:pt x="752" y="278"/>
                    </a:lnTo>
                    <a:lnTo>
                      <a:pt x="727" y="272"/>
                    </a:lnTo>
                    <a:lnTo>
                      <a:pt x="702" y="267"/>
                    </a:lnTo>
                    <a:lnTo>
                      <a:pt x="677" y="262"/>
                    </a:lnTo>
                    <a:lnTo>
                      <a:pt x="652" y="257"/>
                    </a:lnTo>
                    <a:lnTo>
                      <a:pt x="627" y="252"/>
                    </a:lnTo>
                    <a:lnTo>
                      <a:pt x="602" y="247"/>
                    </a:lnTo>
                    <a:lnTo>
                      <a:pt x="577" y="243"/>
                    </a:lnTo>
                    <a:lnTo>
                      <a:pt x="552" y="239"/>
                    </a:lnTo>
                    <a:lnTo>
                      <a:pt x="528" y="235"/>
                    </a:lnTo>
                    <a:lnTo>
                      <a:pt x="503" y="231"/>
                    </a:lnTo>
                    <a:lnTo>
                      <a:pt x="479" y="229"/>
                    </a:lnTo>
                    <a:lnTo>
                      <a:pt x="452" y="229"/>
                    </a:lnTo>
                    <a:lnTo>
                      <a:pt x="427" y="228"/>
                    </a:lnTo>
                    <a:lnTo>
                      <a:pt x="401" y="228"/>
                    </a:lnTo>
                    <a:lnTo>
                      <a:pt x="376" y="228"/>
                    </a:lnTo>
                    <a:lnTo>
                      <a:pt x="352" y="228"/>
                    </a:lnTo>
                    <a:lnTo>
                      <a:pt x="328" y="228"/>
                    </a:lnTo>
                    <a:lnTo>
                      <a:pt x="305" y="228"/>
                    </a:lnTo>
                    <a:lnTo>
                      <a:pt x="282" y="228"/>
                    </a:lnTo>
                    <a:lnTo>
                      <a:pt x="259" y="228"/>
                    </a:lnTo>
                    <a:lnTo>
                      <a:pt x="237" y="228"/>
                    </a:lnTo>
                    <a:lnTo>
                      <a:pt x="216" y="228"/>
                    </a:lnTo>
                    <a:lnTo>
                      <a:pt x="195" y="228"/>
                    </a:lnTo>
                    <a:lnTo>
                      <a:pt x="175" y="228"/>
                    </a:lnTo>
                    <a:lnTo>
                      <a:pt x="156" y="228"/>
                    </a:lnTo>
                    <a:lnTo>
                      <a:pt x="137" y="228"/>
                    </a:lnTo>
                    <a:lnTo>
                      <a:pt x="119" y="228"/>
                    </a:lnTo>
                    <a:lnTo>
                      <a:pt x="101" y="228"/>
                    </a:lnTo>
                    <a:lnTo>
                      <a:pt x="85" y="228"/>
                    </a:lnTo>
                    <a:lnTo>
                      <a:pt x="69" y="228"/>
                    </a:lnTo>
                    <a:lnTo>
                      <a:pt x="53" y="228"/>
                    </a:lnTo>
                    <a:lnTo>
                      <a:pt x="39" y="228"/>
                    </a:lnTo>
                    <a:lnTo>
                      <a:pt x="28" y="222"/>
                    </a:lnTo>
                    <a:lnTo>
                      <a:pt x="22" y="211"/>
                    </a:lnTo>
                    <a:lnTo>
                      <a:pt x="16" y="200"/>
                    </a:lnTo>
                    <a:lnTo>
                      <a:pt x="11" y="188"/>
                    </a:lnTo>
                    <a:lnTo>
                      <a:pt x="7" y="176"/>
                    </a:lnTo>
                    <a:lnTo>
                      <a:pt x="4" y="165"/>
                    </a:lnTo>
                    <a:lnTo>
                      <a:pt x="2" y="153"/>
                    </a:lnTo>
                    <a:lnTo>
                      <a:pt x="1" y="140"/>
                    </a:lnTo>
                    <a:lnTo>
                      <a:pt x="0" y="128"/>
                    </a:lnTo>
                    <a:lnTo>
                      <a:pt x="1" y="116"/>
                    </a:lnTo>
                    <a:lnTo>
                      <a:pt x="2" y="103"/>
                    </a:lnTo>
                    <a:lnTo>
                      <a:pt x="4" y="91"/>
                    </a:lnTo>
                    <a:lnTo>
                      <a:pt x="7" y="79"/>
                    </a:lnTo>
                    <a:lnTo>
                      <a:pt x="11" y="66"/>
                    </a:lnTo>
                    <a:lnTo>
                      <a:pt x="16" y="53"/>
                    </a:lnTo>
                    <a:lnTo>
                      <a:pt x="22" y="41"/>
                    </a:lnTo>
                    <a:lnTo>
                      <a:pt x="29" y="28"/>
                    </a:lnTo>
                  </a:path>
                </a:pathLst>
              </a:custGeom>
              <a:solidFill>
                <a:schemeClr val="bg1"/>
              </a:solidFill>
              <a:ln w="3175">
                <a:solidFill>
                  <a:schemeClr val="bg1"/>
                </a:solidFill>
                <a:round/>
                <a:headEnd/>
                <a:tailEnd/>
              </a:ln>
            </p:spPr>
            <p:txBody>
              <a:bodyPr/>
              <a:lstStyle/>
              <a:p>
                <a:endParaRPr lang="en-US" dirty="0"/>
              </a:p>
            </p:txBody>
          </p:sp>
          <p:sp>
            <p:nvSpPr>
              <p:cNvPr id="29726" name="Freeform 52"/>
              <p:cNvSpPr>
                <a:spLocks noChangeAspect="1"/>
              </p:cNvSpPr>
              <p:nvPr/>
            </p:nvSpPr>
            <p:spPr bwMode="auto">
              <a:xfrm flipV="1">
                <a:off x="2473" y="2405"/>
                <a:ext cx="97" cy="146"/>
              </a:xfrm>
              <a:custGeom>
                <a:avLst/>
                <a:gdLst>
                  <a:gd name="T0" fmla="*/ 0 w 168"/>
                  <a:gd name="T1" fmla="*/ 6 h 252"/>
                  <a:gd name="T2" fmla="*/ 6 w 168"/>
                  <a:gd name="T3" fmla="*/ 1 h 252"/>
                  <a:gd name="T4" fmla="*/ 13 w 168"/>
                  <a:gd name="T5" fmla="*/ 0 h 252"/>
                  <a:gd name="T6" fmla="*/ 20 w 168"/>
                  <a:gd name="T7" fmla="*/ 1 h 252"/>
                  <a:gd name="T8" fmla="*/ 26 w 168"/>
                  <a:gd name="T9" fmla="*/ 5 h 252"/>
                  <a:gd name="T10" fmla="*/ 31 w 168"/>
                  <a:gd name="T11" fmla="*/ 9 h 252"/>
                  <a:gd name="T12" fmla="*/ 36 w 168"/>
                  <a:gd name="T13" fmla="*/ 13 h 252"/>
                  <a:gd name="T14" fmla="*/ 40 w 168"/>
                  <a:gd name="T15" fmla="*/ 18 h 252"/>
                  <a:gd name="T16" fmla="*/ 43 w 168"/>
                  <a:gd name="T17" fmla="*/ 22 h 252"/>
                  <a:gd name="T18" fmla="*/ 46 w 168"/>
                  <a:gd name="T19" fmla="*/ 27 h 252"/>
                  <a:gd name="T20" fmla="*/ 49 w 168"/>
                  <a:gd name="T21" fmla="*/ 31 h 252"/>
                  <a:gd name="T22" fmla="*/ 51 w 168"/>
                  <a:gd name="T23" fmla="*/ 35 h 252"/>
                  <a:gd name="T24" fmla="*/ 53 w 168"/>
                  <a:gd name="T25" fmla="*/ 39 h 252"/>
                  <a:gd name="T26" fmla="*/ 55 w 168"/>
                  <a:gd name="T27" fmla="*/ 43 h 252"/>
                  <a:gd name="T28" fmla="*/ 56 w 168"/>
                  <a:gd name="T29" fmla="*/ 48 h 252"/>
                  <a:gd name="T30" fmla="*/ 55 w 168"/>
                  <a:gd name="T31" fmla="*/ 54 h 252"/>
                  <a:gd name="T32" fmla="*/ 53 w 168"/>
                  <a:gd name="T33" fmla="*/ 60 h 252"/>
                  <a:gd name="T34" fmla="*/ 50 w 168"/>
                  <a:gd name="T35" fmla="*/ 65 h 252"/>
                  <a:gd name="T36" fmla="*/ 48 w 168"/>
                  <a:gd name="T37" fmla="*/ 69 h 252"/>
                  <a:gd name="T38" fmla="*/ 46 w 168"/>
                  <a:gd name="T39" fmla="*/ 72 h 252"/>
                  <a:gd name="T40" fmla="*/ 44 w 168"/>
                  <a:gd name="T41" fmla="*/ 75 h 252"/>
                  <a:gd name="T42" fmla="*/ 43 w 168"/>
                  <a:gd name="T43" fmla="*/ 77 h 252"/>
                  <a:gd name="T44" fmla="*/ 42 w 168"/>
                  <a:gd name="T45" fmla="*/ 79 h 252"/>
                  <a:gd name="T46" fmla="*/ 40 w 168"/>
                  <a:gd name="T47" fmla="*/ 81 h 252"/>
                  <a:gd name="T48" fmla="*/ 39 w 168"/>
                  <a:gd name="T49" fmla="*/ 82 h 252"/>
                  <a:gd name="T50" fmla="*/ 38 w 168"/>
                  <a:gd name="T51" fmla="*/ 83 h 252"/>
                  <a:gd name="T52" fmla="*/ 37 w 168"/>
                  <a:gd name="T53" fmla="*/ 85 h 2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8"/>
                  <a:gd name="T82" fmla="*/ 0 h 252"/>
                  <a:gd name="T83" fmla="*/ 168 w 168"/>
                  <a:gd name="T84" fmla="*/ 252 h 2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8" h="252">
                    <a:moveTo>
                      <a:pt x="0" y="18"/>
                    </a:moveTo>
                    <a:lnTo>
                      <a:pt x="18" y="3"/>
                    </a:lnTo>
                    <a:lnTo>
                      <a:pt x="39" y="0"/>
                    </a:lnTo>
                    <a:lnTo>
                      <a:pt x="59" y="4"/>
                    </a:lnTo>
                    <a:lnTo>
                      <a:pt x="78" y="14"/>
                    </a:lnTo>
                    <a:lnTo>
                      <a:pt x="94" y="27"/>
                    </a:lnTo>
                    <a:lnTo>
                      <a:pt x="107" y="40"/>
                    </a:lnTo>
                    <a:lnTo>
                      <a:pt x="119" y="53"/>
                    </a:lnTo>
                    <a:lnTo>
                      <a:pt x="129" y="66"/>
                    </a:lnTo>
                    <a:lnTo>
                      <a:pt x="138" y="79"/>
                    </a:lnTo>
                    <a:lnTo>
                      <a:pt x="145" y="91"/>
                    </a:lnTo>
                    <a:lnTo>
                      <a:pt x="153" y="103"/>
                    </a:lnTo>
                    <a:lnTo>
                      <a:pt x="159" y="115"/>
                    </a:lnTo>
                    <a:lnTo>
                      <a:pt x="165" y="127"/>
                    </a:lnTo>
                    <a:lnTo>
                      <a:pt x="168" y="143"/>
                    </a:lnTo>
                    <a:lnTo>
                      <a:pt x="164" y="163"/>
                    </a:lnTo>
                    <a:lnTo>
                      <a:pt x="157" y="180"/>
                    </a:lnTo>
                    <a:lnTo>
                      <a:pt x="150" y="195"/>
                    </a:lnTo>
                    <a:lnTo>
                      <a:pt x="144" y="206"/>
                    </a:lnTo>
                    <a:lnTo>
                      <a:pt x="138" y="215"/>
                    </a:lnTo>
                    <a:lnTo>
                      <a:pt x="133" y="223"/>
                    </a:lnTo>
                    <a:lnTo>
                      <a:pt x="129" y="229"/>
                    </a:lnTo>
                    <a:lnTo>
                      <a:pt x="125" y="235"/>
                    </a:lnTo>
                    <a:lnTo>
                      <a:pt x="121" y="240"/>
                    </a:lnTo>
                    <a:lnTo>
                      <a:pt x="118" y="244"/>
                    </a:lnTo>
                    <a:lnTo>
                      <a:pt x="114" y="248"/>
                    </a:lnTo>
                    <a:lnTo>
                      <a:pt x="111" y="252"/>
                    </a:lnTo>
                  </a:path>
                </a:pathLst>
              </a:custGeom>
              <a:solidFill>
                <a:schemeClr val="bg1"/>
              </a:solidFill>
              <a:ln w="3175">
                <a:solidFill>
                  <a:schemeClr val="bg1"/>
                </a:solidFill>
                <a:round/>
                <a:headEnd/>
                <a:tailEnd/>
              </a:ln>
            </p:spPr>
            <p:txBody>
              <a:bodyPr/>
              <a:lstStyle/>
              <a:p>
                <a:endParaRPr lang="en-US" dirty="0"/>
              </a:p>
            </p:txBody>
          </p:sp>
          <p:sp>
            <p:nvSpPr>
              <p:cNvPr id="29727" name="Freeform 53"/>
              <p:cNvSpPr>
                <a:spLocks noChangeAspect="1"/>
              </p:cNvSpPr>
              <p:nvPr/>
            </p:nvSpPr>
            <p:spPr bwMode="auto">
              <a:xfrm flipV="1">
                <a:off x="2170" y="2394"/>
                <a:ext cx="153" cy="240"/>
              </a:xfrm>
              <a:custGeom>
                <a:avLst/>
                <a:gdLst>
                  <a:gd name="T0" fmla="*/ 0 w 266"/>
                  <a:gd name="T1" fmla="*/ 20 h 416"/>
                  <a:gd name="T2" fmla="*/ 7 w 266"/>
                  <a:gd name="T3" fmla="*/ 12 h 416"/>
                  <a:gd name="T4" fmla="*/ 15 w 266"/>
                  <a:gd name="T5" fmla="*/ 5 h 416"/>
                  <a:gd name="T6" fmla="*/ 24 w 266"/>
                  <a:gd name="T7" fmla="*/ 1 h 416"/>
                  <a:gd name="T8" fmla="*/ 32 w 266"/>
                  <a:gd name="T9" fmla="*/ 0 h 416"/>
                  <a:gd name="T10" fmla="*/ 40 w 266"/>
                  <a:gd name="T11" fmla="*/ 1 h 416"/>
                  <a:gd name="T12" fmla="*/ 47 w 266"/>
                  <a:gd name="T13" fmla="*/ 3 h 416"/>
                  <a:gd name="T14" fmla="*/ 54 w 266"/>
                  <a:gd name="T15" fmla="*/ 6 h 416"/>
                  <a:gd name="T16" fmla="*/ 61 w 266"/>
                  <a:gd name="T17" fmla="*/ 12 h 416"/>
                  <a:gd name="T18" fmla="*/ 67 w 266"/>
                  <a:gd name="T19" fmla="*/ 17 h 416"/>
                  <a:gd name="T20" fmla="*/ 72 w 266"/>
                  <a:gd name="T21" fmla="*/ 24 h 416"/>
                  <a:gd name="T22" fmla="*/ 78 w 266"/>
                  <a:gd name="T23" fmla="*/ 31 h 416"/>
                  <a:gd name="T24" fmla="*/ 82 w 266"/>
                  <a:gd name="T25" fmla="*/ 39 h 416"/>
                  <a:gd name="T26" fmla="*/ 86 w 266"/>
                  <a:gd name="T27" fmla="*/ 48 h 416"/>
                  <a:gd name="T28" fmla="*/ 88 w 266"/>
                  <a:gd name="T29" fmla="*/ 59 h 416"/>
                  <a:gd name="T30" fmla="*/ 85 w 266"/>
                  <a:gd name="T31" fmla="*/ 73 h 416"/>
                  <a:gd name="T32" fmla="*/ 81 w 266"/>
                  <a:gd name="T33" fmla="*/ 86 h 416"/>
                  <a:gd name="T34" fmla="*/ 76 w 266"/>
                  <a:gd name="T35" fmla="*/ 96 h 416"/>
                  <a:gd name="T36" fmla="*/ 72 w 266"/>
                  <a:gd name="T37" fmla="*/ 105 h 416"/>
                  <a:gd name="T38" fmla="*/ 68 w 266"/>
                  <a:gd name="T39" fmla="*/ 112 h 416"/>
                  <a:gd name="T40" fmla="*/ 65 w 266"/>
                  <a:gd name="T41" fmla="*/ 118 h 416"/>
                  <a:gd name="T42" fmla="*/ 62 w 266"/>
                  <a:gd name="T43" fmla="*/ 122 h 416"/>
                  <a:gd name="T44" fmla="*/ 59 w 266"/>
                  <a:gd name="T45" fmla="*/ 126 h 416"/>
                  <a:gd name="T46" fmla="*/ 56 w 266"/>
                  <a:gd name="T47" fmla="*/ 129 h 416"/>
                  <a:gd name="T48" fmla="*/ 54 w 266"/>
                  <a:gd name="T49" fmla="*/ 133 h 416"/>
                  <a:gd name="T50" fmla="*/ 52 w 266"/>
                  <a:gd name="T51" fmla="*/ 136 h 416"/>
                  <a:gd name="T52" fmla="*/ 50 w 266"/>
                  <a:gd name="T53" fmla="*/ 138 h 4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6"/>
                  <a:gd name="T82" fmla="*/ 0 h 416"/>
                  <a:gd name="T83" fmla="*/ 266 w 266"/>
                  <a:gd name="T84" fmla="*/ 416 h 4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6" h="416">
                    <a:moveTo>
                      <a:pt x="0" y="59"/>
                    </a:moveTo>
                    <a:lnTo>
                      <a:pt x="22" y="34"/>
                    </a:lnTo>
                    <a:lnTo>
                      <a:pt x="46" y="16"/>
                    </a:lnTo>
                    <a:lnTo>
                      <a:pt x="71" y="4"/>
                    </a:lnTo>
                    <a:lnTo>
                      <a:pt x="96" y="0"/>
                    </a:lnTo>
                    <a:lnTo>
                      <a:pt x="120" y="2"/>
                    </a:lnTo>
                    <a:lnTo>
                      <a:pt x="143" y="8"/>
                    </a:lnTo>
                    <a:lnTo>
                      <a:pt x="164" y="19"/>
                    </a:lnTo>
                    <a:lnTo>
                      <a:pt x="184" y="34"/>
                    </a:lnTo>
                    <a:lnTo>
                      <a:pt x="203" y="51"/>
                    </a:lnTo>
                    <a:lnTo>
                      <a:pt x="219" y="71"/>
                    </a:lnTo>
                    <a:lnTo>
                      <a:pt x="235" y="93"/>
                    </a:lnTo>
                    <a:lnTo>
                      <a:pt x="249" y="117"/>
                    </a:lnTo>
                    <a:lnTo>
                      <a:pt x="261" y="143"/>
                    </a:lnTo>
                    <a:lnTo>
                      <a:pt x="266" y="178"/>
                    </a:lnTo>
                    <a:lnTo>
                      <a:pt x="258" y="220"/>
                    </a:lnTo>
                    <a:lnTo>
                      <a:pt x="244" y="259"/>
                    </a:lnTo>
                    <a:lnTo>
                      <a:pt x="230" y="290"/>
                    </a:lnTo>
                    <a:lnTo>
                      <a:pt x="217" y="316"/>
                    </a:lnTo>
                    <a:lnTo>
                      <a:pt x="206" y="336"/>
                    </a:lnTo>
                    <a:lnTo>
                      <a:pt x="196" y="353"/>
                    </a:lnTo>
                    <a:lnTo>
                      <a:pt x="187" y="366"/>
                    </a:lnTo>
                    <a:lnTo>
                      <a:pt x="179" y="378"/>
                    </a:lnTo>
                    <a:lnTo>
                      <a:pt x="171" y="389"/>
                    </a:lnTo>
                    <a:lnTo>
                      <a:pt x="164" y="399"/>
                    </a:lnTo>
                    <a:lnTo>
                      <a:pt x="158" y="408"/>
                    </a:lnTo>
                    <a:lnTo>
                      <a:pt x="151" y="416"/>
                    </a:lnTo>
                  </a:path>
                </a:pathLst>
              </a:custGeom>
              <a:solidFill>
                <a:schemeClr val="bg1"/>
              </a:solidFill>
              <a:ln w="3175">
                <a:solidFill>
                  <a:schemeClr val="bg1"/>
                </a:solidFill>
                <a:round/>
                <a:headEnd/>
                <a:tailEnd/>
              </a:ln>
            </p:spPr>
            <p:txBody>
              <a:bodyPr/>
              <a:lstStyle/>
              <a:p>
                <a:endParaRPr lang="en-US" dirty="0"/>
              </a:p>
            </p:txBody>
          </p:sp>
          <p:sp>
            <p:nvSpPr>
              <p:cNvPr id="29728" name="Freeform 54"/>
              <p:cNvSpPr>
                <a:spLocks noChangeAspect="1"/>
              </p:cNvSpPr>
              <p:nvPr/>
            </p:nvSpPr>
            <p:spPr bwMode="auto">
              <a:xfrm flipV="1">
                <a:off x="1723" y="2477"/>
                <a:ext cx="74" cy="118"/>
              </a:xfrm>
              <a:custGeom>
                <a:avLst/>
                <a:gdLst>
                  <a:gd name="T0" fmla="*/ 0 w 127"/>
                  <a:gd name="T1" fmla="*/ 28 h 205"/>
                  <a:gd name="T2" fmla="*/ 2 w 127"/>
                  <a:gd name="T3" fmla="*/ 25 h 205"/>
                  <a:gd name="T4" fmla="*/ 5 w 127"/>
                  <a:gd name="T5" fmla="*/ 21 h 205"/>
                  <a:gd name="T6" fmla="*/ 6 w 127"/>
                  <a:gd name="T7" fmla="*/ 18 h 205"/>
                  <a:gd name="T8" fmla="*/ 9 w 127"/>
                  <a:gd name="T9" fmla="*/ 16 h 205"/>
                  <a:gd name="T10" fmla="*/ 12 w 127"/>
                  <a:gd name="T11" fmla="*/ 13 h 205"/>
                  <a:gd name="T12" fmla="*/ 15 w 127"/>
                  <a:gd name="T13" fmla="*/ 10 h 205"/>
                  <a:gd name="T14" fmla="*/ 18 w 127"/>
                  <a:gd name="T15" fmla="*/ 7 h 205"/>
                  <a:gd name="T16" fmla="*/ 22 w 127"/>
                  <a:gd name="T17" fmla="*/ 4 h 205"/>
                  <a:gd name="T18" fmla="*/ 26 w 127"/>
                  <a:gd name="T19" fmla="*/ 2 h 205"/>
                  <a:gd name="T20" fmla="*/ 31 w 127"/>
                  <a:gd name="T21" fmla="*/ 0 h 205"/>
                  <a:gd name="T22" fmla="*/ 36 w 127"/>
                  <a:gd name="T23" fmla="*/ 1 h 205"/>
                  <a:gd name="T24" fmla="*/ 40 w 127"/>
                  <a:gd name="T25" fmla="*/ 3 h 205"/>
                  <a:gd name="T26" fmla="*/ 43 w 127"/>
                  <a:gd name="T27" fmla="*/ 8 h 205"/>
                  <a:gd name="T28" fmla="*/ 40 w 127"/>
                  <a:gd name="T29" fmla="*/ 23 h 205"/>
                  <a:gd name="T30" fmla="*/ 32 w 127"/>
                  <a:gd name="T31" fmla="*/ 37 h 205"/>
                  <a:gd name="T32" fmla="*/ 27 w 127"/>
                  <a:gd name="T33" fmla="*/ 47 h 205"/>
                  <a:gd name="T34" fmla="*/ 24 w 127"/>
                  <a:gd name="T35" fmla="*/ 52 h 205"/>
                  <a:gd name="T36" fmla="*/ 22 w 127"/>
                  <a:gd name="T37" fmla="*/ 56 h 205"/>
                  <a:gd name="T38" fmla="*/ 20 w 127"/>
                  <a:gd name="T39" fmla="*/ 58 h 205"/>
                  <a:gd name="T40" fmla="*/ 19 w 127"/>
                  <a:gd name="T41" fmla="*/ 60 h 205"/>
                  <a:gd name="T42" fmla="*/ 17 w 127"/>
                  <a:gd name="T43" fmla="*/ 62 h 205"/>
                  <a:gd name="T44" fmla="*/ 17 w 127"/>
                  <a:gd name="T45" fmla="*/ 64 h 205"/>
                  <a:gd name="T46" fmla="*/ 16 w 127"/>
                  <a:gd name="T47" fmla="*/ 64 h 205"/>
                  <a:gd name="T48" fmla="*/ 15 w 127"/>
                  <a:gd name="T49" fmla="*/ 66 h 205"/>
                  <a:gd name="T50" fmla="*/ 14 w 127"/>
                  <a:gd name="T51" fmla="*/ 67 h 205"/>
                  <a:gd name="T52" fmla="*/ 13 w 127"/>
                  <a:gd name="T53" fmla="*/ 68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205"/>
                  <a:gd name="T83" fmla="*/ 127 w 127"/>
                  <a:gd name="T84" fmla="*/ 205 h 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205">
                    <a:moveTo>
                      <a:pt x="0" y="84"/>
                    </a:moveTo>
                    <a:lnTo>
                      <a:pt x="6" y="74"/>
                    </a:lnTo>
                    <a:lnTo>
                      <a:pt x="13" y="65"/>
                    </a:lnTo>
                    <a:lnTo>
                      <a:pt x="19" y="56"/>
                    </a:lnTo>
                    <a:lnTo>
                      <a:pt x="27" y="47"/>
                    </a:lnTo>
                    <a:lnTo>
                      <a:pt x="35" y="38"/>
                    </a:lnTo>
                    <a:lnTo>
                      <a:pt x="43" y="29"/>
                    </a:lnTo>
                    <a:lnTo>
                      <a:pt x="53" y="20"/>
                    </a:lnTo>
                    <a:lnTo>
                      <a:pt x="65" y="12"/>
                    </a:lnTo>
                    <a:lnTo>
                      <a:pt x="77" y="5"/>
                    </a:lnTo>
                    <a:lnTo>
                      <a:pt x="91" y="0"/>
                    </a:lnTo>
                    <a:lnTo>
                      <a:pt x="105" y="1"/>
                    </a:lnTo>
                    <a:lnTo>
                      <a:pt x="118" y="9"/>
                    </a:lnTo>
                    <a:lnTo>
                      <a:pt x="127" y="25"/>
                    </a:lnTo>
                    <a:lnTo>
                      <a:pt x="116" y="69"/>
                    </a:lnTo>
                    <a:lnTo>
                      <a:pt x="95" y="113"/>
                    </a:lnTo>
                    <a:lnTo>
                      <a:pt x="80" y="140"/>
                    </a:lnTo>
                    <a:lnTo>
                      <a:pt x="71" y="157"/>
                    </a:lnTo>
                    <a:lnTo>
                      <a:pt x="64" y="168"/>
                    </a:lnTo>
                    <a:lnTo>
                      <a:pt x="59" y="176"/>
                    </a:lnTo>
                    <a:lnTo>
                      <a:pt x="55" y="182"/>
                    </a:lnTo>
                    <a:lnTo>
                      <a:pt x="52" y="187"/>
                    </a:lnTo>
                    <a:lnTo>
                      <a:pt x="49" y="192"/>
                    </a:lnTo>
                    <a:lnTo>
                      <a:pt x="47" y="195"/>
                    </a:lnTo>
                    <a:lnTo>
                      <a:pt x="45" y="199"/>
                    </a:lnTo>
                    <a:lnTo>
                      <a:pt x="42" y="202"/>
                    </a:lnTo>
                    <a:lnTo>
                      <a:pt x="40" y="205"/>
                    </a:lnTo>
                  </a:path>
                </a:pathLst>
              </a:custGeom>
              <a:solidFill>
                <a:schemeClr val="bg1"/>
              </a:solidFill>
              <a:ln w="3175">
                <a:solidFill>
                  <a:schemeClr val="bg1"/>
                </a:solidFill>
                <a:round/>
                <a:headEnd/>
                <a:tailEnd/>
              </a:ln>
            </p:spPr>
            <p:txBody>
              <a:bodyPr/>
              <a:lstStyle/>
              <a:p>
                <a:endParaRPr lang="en-US" dirty="0"/>
              </a:p>
            </p:txBody>
          </p:sp>
          <p:sp>
            <p:nvSpPr>
              <p:cNvPr id="29729" name="Freeform 55"/>
              <p:cNvSpPr>
                <a:spLocks noChangeAspect="1"/>
              </p:cNvSpPr>
              <p:nvPr/>
            </p:nvSpPr>
            <p:spPr bwMode="auto">
              <a:xfrm flipV="1">
                <a:off x="2460" y="2375"/>
                <a:ext cx="77" cy="165"/>
              </a:xfrm>
              <a:custGeom>
                <a:avLst/>
                <a:gdLst>
                  <a:gd name="T0" fmla="*/ 8 w 135"/>
                  <a:gd name="T1" fmla="*/ 0 h 287"/>
                  <a:gd name="T2" fmla="*/ 3 w 135"/>
                  <a:gd name="T3" fmla="*/ 8 h 287"/>
                  <a:gd name="T4" fmla="*/ 1 w 135"/>
                  <a:gd name="T5" fmla="*/ 18 h 287"/>
                  <a:gd name="T6" fmla="*/ 0 w 135"/>
                  <a:gd name="T7" fmla="*/ 29 h 287"/>
                  <a:gd name="T8" fmla="*/ 1 w 135"/>
                  <a:gd name="T9" fmla="*/ 39 h 287"/>
                  <a:gd name="T10" fmla="*/ 2 w 135"/>
                  <a:gd name="T11" fmla="*/ 48 h 287"/>
                  <a:gd name="T12" fmla="*/ 3 w 135"/>
                  <a:gd name="T13" fmla="*/ 56 h 287"/>
                  <a:gd name="T14" fmla="*/ 5 w 135"/>
                  <a:gd name="T15" fmla="*/ 63 h 287"/>
                  <a:gd name="T16" fmla="*/ 6 w 135"/>
                  <a:gd name="T17" fmla="*/ 69 h 287"/>
                  <a:gd name="T18" fmla="*/ 8 w 135"/>
                  <a:gd name="T19" fmla="*/ 74 h 287"/>
                  <a:gd name="T20" fmla="*/ 10 w 135"/>
                  <a:gd name="T21" fmla="*/ 79 h 287"/>
                  <a:gd name="T22" fmla="*/ 11 w 135"/>
                  <a:gd name="T23" fmla="*/ 83 h 287"/>
                  <a:gd name="T24" fmla="*/ 13 w 135"/>
                  <a:gd name="T25" fmla="*/ 88 h 287"/>
                  <a:gd name="T26" fmla="*/ 15 w 135"/>
                  <a:gd name="T27" fmla="*/ 92 h 287"/>
                  <a:gd name="T28" fmla="*/ 18 w 135"/>
                  <a:gd name="T29" fmla="*/ 95 h 287"/>
                  <a:gd name="T30" fmla="*/ 22 w 135"/>
                  <a:gd name="T31" fmla="*/ 95 h 287"/>
                  <a:gd name="T32" fmla="*/ 26 w 135"/>
                  <a:gd name="T33" fmla="*/ 93 h 287"/>
                  <a:gd name="T34" fmla="*/ 29 w 135"/>
                  <a:gd name="T35" fmla="*/ 91 h 287"/>
                  <a:gd name="T36" fmla="*/ 32 w 135"/>
                  <a:gd name="T37" fmla="*/ 89 h 287"/>
                  <a:gd name="T38" fmla="*/ 34 w 135"/>
                  <a:gd name="T39" fmla="*/ 87 h 287"/>
                  <a:gd name="T40" fmla="*/ 36 w 135"/>
                  <a:gd name="T41" fmla="*/ 86 h 287"/>
                  <a:gd name="T42" fmla="*/ 38 w 135"/>
                  <a:gd name="T43" fmla="*/ 84 h 287"/>
                  <a:gd name="T44" fmla="*/ 39 w 135"/>
                  <a:gd name="T45" fmla="*/ 83 h 287"/>
                  <a:gd name="T46" fmla="*/ 40 w 135"/>
                  <a:gd name="T47" fmla="*/ 81 h 287"/>
                  <a:gd name="T48" fmla="*/ 42 w 135"/>
                  <a:gd name="T49" fmla="*/ 80 h 287"/>
                  <a:gd name="T50" fmla="*/ 43 w 135"/>
                  <a:gd name="T51" fmla="*/ 79 h 287"/>
                  <a:gd name="T52" fmla="*/ 44 w 135"/>
                  <a:gd name="T53" fmla="*/ 78 h 2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
                  <a:gd name="T82" fmla="*/ 0 h 287"/>
                  <a:gd name="T83" fmla="*/ 135 w 135"/>
                  <a:gd name="T84" fmla="*/ 287 h 28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 h="287">
                    <a:moveTo>
                      <a:pt x="24" y="0"/>
                    </a:moveTo>
                    <a:lnTo>
                      <a:pt x="10" y="25"/>
                    </a:lnTo>
                    <a:lnTo>
                      <a:pt x="3" y="55"/>
                    </a:lnTo>
                    <a:lnTo>
                      <a:pt x="0" y="88"/>
                    </a:lnTo>
                    <a:lnTo>
                      <a:pt x="1" y="118"/>
                    </a:lnTo>
                    <a:lnTo>
                      <a:pt x="5" y="145"/>
                    </a:lnTo>
                    <a:lnTo>
                      <a:pt x="9" y="169"/>
                    </a:lnTo>
                    <a:lnTo>
                      <a:pt x="14" y="190"/>
                    </a:lnTo>
                    <a:lnTo>
                      <a:pt x="19" y="208"/>
                    </a:lnTo>
                    <a:lnTo>
                      <a:pt x="24" y="225"/>
                    </a:lnTo>
                    <a:lnTo>
                      <a:pt x="29" y="239"/>
                    </a:lnTo>
                    <a:lnTo>
                      <a:pt x="34" y="253"/>
                    </a:lnTo>
                    <a:lnTo>
                      <a:pt x="40" y="266"/>
                    </a:lnTo>
                    <a:lnTo>
                      <a:pt x="45" y="279"/>
                    </a:lnTo>
                    <a:lnTo>
                      <a:pt x="54" y="287"/>
                    </a:lnTo>
                    <a:lnTo>
                      <a:pt x="67" y="287"/>
                    </a:lnTo>
                    <a:lnTo>
                      <a:pt x="79" y="282"/>
                    </a:lnTo>
                    <a:lnTo>
                      <a:pt x="90" y="276"/>
                    </a:lnTo>
                    <a:lnTo>
                      <a:pt x="98" y="270"/>
                    </a:lnTo>
                    <a:lnTo>
                      <a:pt x="105" y="264"/>
                    </a:lnTo>
                    <a:lnTo>
                      <a:pt x="111" y="259"/>
                    </a:lnTo>
                    <a:lnTo>
                      <a:pt x="116" y="254"/>
                    </a:lnTo>
                    <a:lnTo>
                      <a:pt x="121" y="250"/>
                    </a:lnTo>
                    <a:lnTo>
                      <a:pt x="125" y="246"/>
                    </a:lnTo>
                    <a:lnTo>
                      <a:pt x="128" y="242"/>
                    </a:lnTo>
                    <a:lnTo>
                      <a:pt x="132" y="238"/>
                    </a:lnTo>
                    <a:lnTo>
                      <a:pt x="135" y="234"/>
                    </a:lnTo>
                  </a:path>
                </a:pathLst>
              </a:custGeom>
              <a:solidFill>
                <a:schemeClr val="bg1"/>
              </a:solidFill>
              <a:ln w="3175">
                <a:solidFill>
                  <a:schemeClr val="bg1"/>
                </a:solidFill>
                <a:round/>
                <a:headEnd/>
                <a:tailEnd/>
              </a:ln>
            </p:spPr>
            <p:txBody>
              <a:bodyPr/>
              <a:lstStyle/>
              <a:p>
                <a:endParaRPr lang="en-US" dirty="0"/>
              </a:p>
            </p:txBody>
          </p:sp>
          <p:sp>
            <p:nvSpPr>
              <p:cNvPr id="29730" name="Freeform 56"/>
              <p:cNvSpPr>
                <a:spLocks noChangeAspect="1"/>
              </p:cNvSpPr>
              <p:nvPr/>
            </p:nvSpPr>
            <p:spPr bwMode="auto">
              <a:xfrm flipV="1">
                <a:off x="2134" y="2330"/>
                <a:ext cx="123" cy="270"/>
              </a:xfrm>
              <a:custGeom>
                <a:avLst/>
                <a:gdLst>
                  <a:gd name="T0" fmla="*/ 21 w 214"/>
                  <a:gd name="T1" fmla="*/ 0 h 469"/>
                  <a:gd name="T2" fmla="*/ 14 w 214"/>
                  <a:gd name="T3" fmla="*/ 10 h 469"/>
                  <a:gd name="T4" fmla="*/ 9 w 214"/>
                  <a:gd name="T5" fmla="*/ 22 h 469"/>
                  <a:gd name="T6" fmla="*/ 5 w 214"/>
                  <a:gd name="T7" fmla="*/ 35 h 469"/>
                  <a:gd name="T8" fmla="*/ 2 w 214"/>
                  <a:gd name="T9" fmla="*/ 48 h 469"/>
                  <a:gd name="T10" fmla="*/ 1 w 214"/>
                  <a:gd name="T11" fmla="*/ 62 h 469"/>
                  <a:gd name="T12" fmla="*/ 0 w 214"/>
                  <a:gd name="T13" fmla="*/ 75 h 469"/>
                  <a:gd name="T14" fmla="*/ 0 w 214"/>
                  <a:gd name="T15" fmla="*/ 87 h 469"/>
                  <a:gd name="T16" fmla="*/ 1 w 214"/>
                  <a:gd name="T17" fmla="*/ 99 h 469"/>
                  <a:gd name="T18" fmla="*/ 2 w 214"/>
                  <a:gd name="T19" fmla="*/ 111 h 469"/>
                  <a:gd name="T20" fmla="*/ 4 w 214"/>
                  <a:gd name="T21" fmla="*/ 121 h 469"/>
                  <a:gd name="T22" fmla="*/ 6 w 214"/>
                  <a:gd name="T23" fmla="*/ 131 h 469"/>
                  <a:gd name="T24" fmla="*/ 10 w 214"/>
                  <a:gd name="T25" fmla="*/ 140 h 469"/>
                  <a:gd name="T26" fmla="*/ 13 w 214"/>
                  <a:gd name="T27" fmla="*/ 150 h 469"/>
                  <a:gd name="T28" fmla="*/ 18 w 214"/>
                  <a:gd name="T29" fmla="*/ 155 h 469"/>
                  <a:gd name="T30" fmla="*/ 26 w 214"/>
                  <a:gd name="T31" fmla="*/ 155 h 469"/>
                  <a:gd name="T32" fmla="*/ 34 w 214"/>
                  <a:gd name="T33" fmla="*/ 153 h 469"/>
                  <a:gd name="T34" fmla="*/ 41 w 214"/>
                  <a:gd name="T35" fmla="*/ 148 h 469"/>
                  <a:gd name="T36" fmla="*/ 46 w 214"/>
                  <a:gd name="T37" fmla="*/ 144 h 469"/>
                  <a:gd name="T38" fmla="*/ 51 w 214"/>
                  <a:gd name="T39" fmla="*/ 140 h 469"/>
                  <a:gd name="T40" fmla="*/ 55 w 214"/>
                  <a:gd name="T41" fmla="*/ 136 h 469"/>
                  <a:gd name="T42" fmla="*/ 58 w 214"/>
                  <a:gd name="T43" fmla="*/ 133 h 469"/>
                  <a:gd name="T44" fmla="*/ 61 w 214"/>
                  <a:gd name="T45" fmla="*/ 130 h 469"/>
                  <a:gd name="T46" fmla="*/ 64 w 214"/>
                  <a:gd name="T47" fmla="*/ 127 h 469"/>
                  <a:gd name="T48" fmla="*/ 66 w 214"/>
                  <a:gd name="T49" fmla="*/ 124 h 469"/>
                  <a:gd name="T50" fmla="*/ 68 w 214"/>
                  <a:gd name="T51" fmla="*/ 121 h 469"/>
                  <a:gd name="T52" fmla="*/ 71 w 214"/>
                  <a:gd name="T53" fmla="*/ 119 h 4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4"/>
                  <a:gd name="T82" fmla="*/ 0 h 469"/>
                  <a:gd name="T83" fmla="*/ 214 w 214"/>
                  <a:gd name="T84" fmla="*/ 469 h 4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4" h="469">
                    <a:moveTo>
                      <a:pt x="63" y="0"/>
                    </a:moveTo>
                    <a:lnTo>
                      <a:pt x="44" y="31"/>
                    </a:lnTo>
                    <a:lnTo>
                      <a:pt x="28" y="67"/>
                    </a:lnTo>
                    <a:lnTo>
                      <a:pt x="16" y="106"/>
                    </a:lnTo>
                    <a:lnTo>
                      <a:pt x="7" y="146"/>
                    </a:lnTo>
                    <a:lnTo>
                      <a:pt x="2" y="186"/>
                    </a:lnTo>
                    <a:lnTo>
                      <a:pt x="0" y="225"/>
                    </a:lnTo>
                    <a:lnTo>
                      <a:pt x="0" y="263"/>
                    </a:lnTo>
                    <a:lnTo>
                      <a:pt x="3" y="299"/>
                    </a:lnTo>
                    <a:lnTo>
                      <a:pt x="7" y="333"/>
                    </a:lnTo>
                    <a:lnTo>
                      <a:pt x="13" y="365"/>
                    </a:lnTo>
                    <a:lnTo>
                      <a:pt x="20" y="395"/>
                    </a:lnTo>
                    <a:lnTo>
                      <a:pt x="29" y="424"/>
                    </a:lnTo>
                    <a:lnTo>
                      <a:pt x="39" y="451"/>
                    </a:lnTo>
                    <a:lnTo>
                      <a:pt x="56" y="469"/>
                    </a:lnTo>
                    <a:lnTo>
                      <a:pt x="79" y="469"/>
                    </a:lnTo>
                    <a:lnTo>
                      <a:pt x="103" y="460"/>
                    </a:lnTo>
                    <a:lnTo>
                      <a:pt x="123" y="447"/>
                    </a:lnTo>
                    <a:lnTo>
                      <a:pt x="140" y="434"/>
                    </a:lnTo>
                    <a:lnTo>
                      <a:pt x="154" y="422"/>
                    </a:lnTo>
                    <a:lnTo>
                      <a:pt x="166" y="411"/>
                    </a:lnTo>
                    <a:lnTo>
                      <a:pt x="176" y="401"/>
                    </a:lnTo>
                    <a:lnTo>
                      <a:pt x="185" y="392"/>
                    </a:lnTo>
                    <a:lnTo>
                      <a:pt x="193" y="383"/>
                    </a:lnTo>
                    <a:lnTo>
                      <a:pt x="200" y="374"/>
                    </a:lnTo>
                    <a:lnTo>
                      <a:pt x="207" y="366"/>
                    </a:lnTo>
                    <a:lnTo>
                      <a:pt x="214" y="357"/>
                    </a:lnTo>
                  </a:path>
                </a:pathLst>
              </a:custGeom>
              <a:solidFill>
                <a:schemeClr val="bg1"/>
              </a:solidFill>
              <a:ln w="3175">
                <a:solidFill>
                  <a:schemeClr val="bg1"/>
                </a:solidFill>
                <a:round/>
                <a:headEnd/>
                <a:tailEnd/>
              </a:ln>
            </p:spPr>
            <p:txBody>
              <a:bodyPr/>
              <a:lstStyle/>
              <a:p>
                <a:endParaRPr lang="en-US" dirty="0"/>
              </a:p>
            </p:txBody>
          </p:sp>
          <p:sp>
            <p:nvSpPr>
              <p:cNvPr id="29731" name="Freeform 57"/>
              <p:cNvSpPr>
                <a:spLocks noChangeAspect="1"/>
              </p:cNvSpPr>
              <p:nvPr/>
            </p:nvSpPr>
            <p:spPr bwMode="auto">
              <a:xfrm flipV="1">
                <a:off x="1685" y="2412"/>
                <a:ext cx="62" cy="135"/>
              </a:xfrm>
              <a:custGeom>
                <a:avLst/>
                <a:gdLst>
                  <a:gd name="T0" fmla="*/ 23 w 107"/>
                  <a:gd name="T1" fmla="*/ 0 h 235"/>
                  <a:gd name="T2" fmla="*/ 20 w 107"/>
                  <a:gd name="T3" fmla="*/ 3 h 235"/>
                  <a:gd name="T4" fmla="*/ 19 w 107"/>
                  <a:gd name="T5" fmla="*/ 6 h 235"/>
                  <a:gd name="T6" fmla="*/ 16 w 107"/>
                  <a:gd name="T7" fmla="*/ 10 h 235"/>
                  <a:gd name="T8" fmla="*/ 14 w 107"/>
                  <a:gd name="T9" fmla="*/ 14 h 235"/>
                  <a:gd name="T10" fmla="*/ 12 w 107"/>
                  <a:gd name="T11" fmla="*/ 18 h 235"/>
                  <a:gd name="T12" fmla="*/ 10 w 107"/>
                  <a:gd name="T13" fmla="*/ 24 h 235"/>
                  <a:gd name="T14" fmla="*/ 8 w 107"/>
                  <a:gd name="T15" fmla="*/ 29 h 235"/>
                  <a:gd name="T16" fmla="*/ 6 w 107"/>
                  <a:gd name="T17" fmla="*/ 35 h 235"/>
                  <a:gd name="T18" fmla="*/ 3 w 107"/>
                  <a:gd name="T19" fmla="*/ 43 h 235"/>
                  <a:gd name="T20" fmla="*/ 1 w 107"/>
                  <a:gd name="T21" fmla="*/ 52 h 235"/>
                  <a:gd name="T22" fmla="*/ 0 w 107"/>
                  <a:gd name="T23" fmla="*/ 60 h 235"/>
                  <a:gd name="T24" fmla="*/ 0 w 107"/>
                  <a:gd name="T25" fmla="*/ 70 h 235"/>
                  <a:gd name="T26" fmla="*/ 1 w 107"/>
                  <a:gd name="T27" fmla="*/ 78 h 235"/>
                  <a:gd name="T28" fmla="*/ 9 w 107"/>
                  <a:gd name="T29" fmla="*/ 75 h 235"/>
                  <a:gd name="T30" fmla="*/ 17 w 107"/>
                  <a:gd name="T31" fmla="*/ 66 h 235"/>
                  <a:gd name="T32" fmla="*/ 22 w 107"/>
                  <a:gd name="T33" fmla="*/ 59 h 235"/>
                  <a:gd name="T34" fmla="*/ 25 w 107"/>
                  <a:gd name="T35" fmla="*/ 55 h 235"/>
                  <a:gd name="T36" fmla="*/ 28 w 107"/>
                  <a:gd name="T37" fmla="*/ 52 h 235"/>
                  <a:gd name="T38" fmla="*/ 30 w 107"/>
                  <a:gd name="T39" fmla="*/ 49 h 235"/>
                  <a:gd name="T40" fmla="*/ 31 w 107"/>
                  <a:gd name="T41" fmla="*/ 48 h 235"/>
                  <a:gd name="T42" fmla="*/ 32 w 107"/>
                  <a:gd name="T43" fmla="*/ 46 h 235"/>
                  <a:gd name="T44" fmla="*/ 33 w 107"/>
                  <a:gd name="T45" fmla="*/ 45 h 235"/>
                  <a:gd name="T46" fmla="*/ 34 w 107"/>
                  <a:gd name="T47" fmla="*/ 43 h 235"/>
                  <a:gd name="T48" fmla="*/ 35 w 107"/>
                  <a:gd name="T49" fmla="*/ 43 h 235"/>
                  <a:gd name="T50" fmla="*/ 35 w 107"/>
                  <a:gd name="T51" fmla="*/ 41 h 235"/>
                  <a:gd name="T52" fmla="*/ 36 w 107"/>
                  <a:gd name="T53" fmla="*/ 40 h 2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7"/>
                  <a:gd name="T82" fmla="*/ 0 h 235"/>
                  <a:gd name="T83" fmla="*/ 107 w 107"/>
                  <a:gd name="T84" fmla="*/ 235 h 2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7" h="235">
                    <a:moveTo>
                      <a:pt x="67" y="0"/>
                    </a:moveTo>
                    <a:lnTo>
                      <a:pt x="61" y="9"/>
                    </a:lnTo>
                    <a:lnTo>
                      <a:pt x="55" y="20"/>
                    </a:lnTo>
                    <a:lnTo>
                      <a:pt x="49" y="31"/>
                    </a:lnTo>
                    <a:lnTo>
                      <a:pt x="43" y="43"/>
                    </a:lnTo>
                    <a:lnTo>
                      <a:pt x="37" y="56"/>
                    </a:lnTo>
                    <a:lnTo>
                      <a:pt x="30" y="71"/>
                    </a:lnTo>
                    <a:lnTo>
                      <a:pt x="23" y="88"/>
                    </a:lnTo>
                    <a:lnTo>
                      <a:pt x="17" y="107"/>
                    </a:lnTo>
                    <a:lnTo>
                      <a:pt x="10" y="130"/>
                    </a:lnTo>
                    <a:lnTo>
                      <a:pt x="4" y="156"/>
                    </a:lnTo>
                    <a:lnTo>
                      <a:pt x="0" y="183"/>
                    </a:lnTo>
                    <a:lnTo>
                      <a:pt x="0" y="211"/>
                    </a:lnTo>
                    <a:lnTo>
                      <a:pt x="4" y="235"/>
                    </a:lnTo>
                    <a:lnTo>
                      <a:pt x="26" y="227"/>
                    </a:lnTo>
                    <a:lnTo>
                      <a:pt x="50" y="200"/>
                    </a:lnTo>
                    <a:lnTo>
                      <a:pt x="66" y="180"/>
                    </a:lnTo>
                    <a:lnTo>
                      <a:pt x="76" y="166"/>
                    </a:lnTo>
                    <a:lnTo>
                      <a:pt x="83" y="156"/>
                    </a:lnTo>
                    <a:lnTo>
                      <a:pt x="89" y="149"/>
                    </a:lnTo>
                    <a:lnTo>
                      <a:pt x="92" y="144"/>
                    </a:lnTo>
                    <a:lnTo>
                      <a:pt x="96" y="139"/>
                    </a:lnTo>
                    <a:lnTo>
                      <a:pt x="98" y="135"/>
                    </a:lnTo>
                    <a:lnTo>
                      <a:pt x="101" y="131"/>
                    </a:lnTo>
                    <a:lnTo>
                      <a:pt x="103" y="128"/>
                    </a:lnTo>
                    <a:lnTo>
                      <a:pt x="105" y="124"/>
                    </a:lnTo>
                    <a:lnTo>
                      <a:pt x="107" y="121"/>
                    </a:lnTo>
                  </a:path>
                </a:pathLst>
              </a:custGeom>
              <a:solidFill>
                <a:schemeClr val="bg1"/>
              </a:solidFill>
              <a:ln w="3175">
                <a:solidFill>
                  <a:schemeClr val="bg1"/>
                </a:solidFill>
                <a:round/>
                <a:headEnd/>
                <a:tailEnd/>
              </a:ln>
            </p:spPr>
            <p:txBody>
              <a:bodyPr/>
              <a:lstStyle/>
              <a:p>
                <a:endParaRPr lang="en-US" dirty="0"/>
              </a:p>
            </p:txBody>
          </p:sp>
          <p:sp>
            <p:nvSpPr>
              <p:cNvPr id="29732" name="Freeform 58"/>
              <p:cNvSpPr>
                <a:spLocks noChangeAspect="1"/>
              </p:cNvSpPr>
              <p:nvPr/>
            </p:nvSpPr>
            <p:spPr bwMode="auto">
              <a:xfrm flipV="1">
                <a:off x="2585" y="2482"/>
                <a:ext cx="13" cy="20"/>
              </a:xfrm>
              <a:custGeom>
                <a:avLst/>
                <a:gdLst>
                  <a:gd name="T0" fmla="*/ 1 w 23"/>
                  <a:gd name="T1" fmla="*/ 3 h 35"/>
                  <a:gd name="T2" fmla="*/ 3 w 23"/>
                  <a:gd name="T3" fmla="*/ 6 h 35"/>
                  <a:gd name="T4" fmla="*/ 6 w 23"/>
                  <a:gd name="T5" fmla="*/ 10 h 35"/>
                  <a:gd name="T6" fmla="*/ 7 w 23"/>
                  <a:gd name="T7" fmla="*/ 11 h 35"/>
                  <a:gd name="T8" fmla="*/ 7 w 23"/>
                  <a:gd name="T9" fmla="*/ 10 h 35"/>
                  <a:gd name="T10" fmla="*/ 6 w 23"/>
                  <a:gd name="T11" fmla="*/ 7 h 35"/>
                  <a:gd name="T12" fmla="*/ 3 w 23"/>
                  <a:gd name="T13" fmla="*/ 3 h 35"/>
                  <a:gd name="T14" fmla="*/ 1 w 23"/>
                  <a:gd name="T15" fmla="*/ 1 h 35"/>
                  <a:gd name="T16" fmla="*/ 0 w 23"/>
                  <a:gd name="T17" fmla="*/ 0 h 35"/>
                  <a:gd name="T18" fmla="*/ 1 w 23"/>
                  <a:gd name="T19" fmla="*/ 2 h 35"/>
                  <a:gd name="T20" fmla="*/ 3 w 23"/>
                  <a:gd name="T21" fmla="*/ 5 h 35"/>
                  <a:gd name="T22" fmla="*/ 5 w 23"/>
                  <a:gd name="T23" fmla="*/ 8 h 35"/>
                  <a:gd name="T24" fmla="*/ 6 w 23"/>
                  <a:gd name="T25" fmla="*/ 10 h 35"/>
                  <a:gd name="T26" fmla="*/ 6 w 23"/>
                  <a:gd name="T27" fmla="*/ 9 h 35"/>
                  <a:gd name="T28" fmla="*/ 6 w 23"/>
                  <a:gd name="T29" fmla="*/ 7 h 35"/>
                  <a:gd name="T30" fmla="*/ 4 w 23"/>
                  <a:gd name="T31" fmla="*/ 5 h 35"/>
                  <a:gd name="T32" fmla="*/ 3 w 23"/>
                  <a:gd name="T33" fmla="*/ 3 h 35"/>
                  <a:gd name="T34" fmla="*/ 2 w 23"/>
                  <a:gd name="T35" fmla="*/ 2 h 35"/>
                  <a:gd name="T36" fmla="*/ 1 w 23"/>
                  <a:gd name="T37" fmla="*/ 2 h 35"/>
                  <a:gd name="T38" fmla="*/ 3 w 23"/>
                  <a:gd name="T39" fmla="*/ 5 h 35"/>
                  <a:gd name="T40" fmla="*/ 4 w 23"/>
                  <a:gd name="T41" fmla="*/ 6 h 35"/>
                  <a:gd name="T42" fmla="*/ 5 w 23"/>
                  <a:gd name="T43" fmla="*/ 7 h 35"/>
                  <a:gd name="T44" fmla="*/ 5 w 23"/>
                  <a:gd name="T45" fmla="*/ 7 h 35"/>
                  <a:gd name="T46" fmla="*/ 5 w 23"/>
                  <a:gd name="T47" fmla="*/ 7 h 35"/>
                  <a:gd name="T48" fmla="*/ 4 w 23"/>
                  <a:gd name="T49" fmla="*/ 6 h 35"/>
                  <a:gd name="T50" fmla="*/ 3 w 23"/>
                  <a:gd name="T51" fmla="*/ 5 h 35"/>
                  <a:gd name="T52" fmla="*/ 3 w 23"/>
                  <a:gd name="T53" fmla="*/ 4 h 35"/>
                  <a:gd name="T54" fmla="*/ 3 w 23"/>
                  <a:gd name="T55" fmla="*/ 4 h 35"/>
                  <a:gd name="T56" fmla="*/ 3 w 23"/>
                  <a:gd name="T57" fmla="*/ 5 h 35"/>
                  <a:gd name="T58" fmla="*/ 3 w 23"/>
                  <a:gd name="T59" fmla="*/ 6 h 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
                  <a:gd name="T91" fmla="*/ 0 h 35"/>
                  <a:gd name="T92" fmla="*/ 23 w 23"/>
                  <a:gd name="T93" fmla="*/ 35 h 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 h="35">
                    <a:moveTo>
                      <a:pt x="3" y="8"/>
                    </a:moveTo>
                    <a:lnTo>
                      <a:pt x="9" y="20"/>
                    </a:lnTo>
                    <a:lnTo>
                      <a:pt x="17" y="30"/>
                    </a:lnTo>
                    <a:lnTo>
                      <a:pt x="22" y="35"/>
                    </a:lnTo>
                    <a:lnTo>
                      <a:pt x="23" y="32"/>
                    </a:lnTo>
                    <a:lnTo>
                      <a:pt x="19" y="23"/>
                    </a:lnTo>
                    <a:lnTo>
                      <a:pt x="11" y="11"/>
                    </a:lnTo>
                    <a:lnTo>
                      <a:pt x="4" y="2"/>
                    </a:lnTo>
                    <a:lnTo>
                      <a:pt x="0" y="0"/>
                    </a:lnTo>
                    <a:lnTo>
                      <a:pt x="1" y="5"/>
                    </a:lnTo>
                    <a:lnTo>
                      <a:pt x="9" y="16"/>
                    </a:lnTo>
                    <a:lnTo>
                      <a:pt x="14" y="24"/>
                    </a:lnTo>
                    <a:lnTo>
                      <a:pt x="18" y="29"/>
                    </a:lnTo>
                    <a:lnTo>
                      <a:pt x="19" y="28"/>
                    </a:lnTo>
                    <a:lnTo>
                      <a:pt x="18" y="23"/>
                    </a:lnTo>
                    <a:lnTo>
                      <a:pt x="13" y="16"/>
                    </a:lnTo>
                    <a:lnTo>
                      <a:pt x="8" y="9"/>
                    </a:lnTo>
                    <a:lnTo>
                      <a:pt x="5" y="6"/>
                    </a:lnTo>
                    <a:lnTo>
                      <a:pt x="4" y="7"/>
                    </a:lnTo>
                    <a:lnTo>
                      <a:pt x="9" y="16"/>
                    </a:lnTo>
                    <a:lnTo>
                      <a:pt x="12" y="19"/>
                    </a:lnTo>
                    <a:lnTo>
                      <a:pt x="14" y="23"/>
                    </a:lnTo>
                    <a:lnTo>
                      <a:pt x="15" y="23"/>
                    </a:lnTo>
                    <a:lnTo>
                      <a:pt x="15" y="21"/>
                    </a:lnTo>
                    <a:lnTo>
                      <a:pt x="13" y="18"/>
                    </a:lnTo>
                    <a:lnTo>
                      <a:pt x="11" y="14"/>
                    </a:lnTo>
                    <a:lnTo>
                      <a:pt x="8" y="12"/>
                    </a:lnTo>
                    <a:lnTo>
                      <a:pt x="9" y="14"/>
                    </a:lnTo>
                    <a:lnTo>
                      <a:pt x="11" y="18"/>
                    </a:lnTo>
                  </a:path>
                </a:pathLst>
              </a:custGeom>
              <a:solidFill>
                <a:schemeClr val="bg1"/>
              </a:solidFill>
              <a:ln w="3175">
                <a:solidFill>
                  <a:schemeClr val="bg1"/>
                </a:solidFill>
                <a:round/>
                <a:headEnd/>
                <a:tailEnd/>
              </a:ln>
            </p:spPr>
            <p:txBody>
              <a:bodyPr/>
              <a:lstStyle/>
              <a:p>
                <a:endParaRPr lang="en-US" dirty="0"/>
              </a:p>
            </p:txBody>
          </p:sp>
          <p:sp>
            <p:nvSpPr>
              <p:cNvPr id="29733" name="Freeform 59"/>
              <p:cNvSpPr>
                <a:spLocks noChangeAspect="1"/>
              </p:cNvSpPr>
              <p:nvPr/>
            </p:nvSpPr>
            <p:spPr bwMode="auto">
              <a:xfrm flipV="1">
                <a:off x="2517" y="2411"/>
                <a:ext cx="26" cy="18"/>
              </a:xfrm>
              <a:custGeom>
                <a:avLst/>
                <a:gdLst>
                  <a:gd name="T0" fmla="*/ 1 w 44"/>
                  <a:gd name="T1" fmla="*/ 7 h 31"/>
                  <a:gd name="T2" fmla="*/ 4 w 44"/>
                  <a:gd name="T3" fmla="*/ 10 h 31"/>
                  <a:gd name="T4" fmla="*/ 9 w 44"/>
                  <a:gd name="T5" fmla="*/ 10 h 31"/>
                  <a:gd name="T6" fmla="*/ 13 w 44"/>
                  <a:gd name="T7" fmla="*/ 9 h 31"/>
                  <a:gd name="T8" fmla="*/ 15 w 44"/>
                  <a:gd name="T9" fmla="*/ 6 h 31"/>
                  <a:gd name="T10" fmla="*/ 14 w 44"/>
                  <a:gd name="T11" fmla="*/ 2 h 31"/>
                  <a:gd name="T12" fmla="*/ 11 w 44"/>
                  <a:gd name="T13" fmla="*/ 0 h 31"/>
                  <a:gd name="T14" fmla="*/ 5 w 44"/>
                  <a:gd name="T15" fmla="*/ 0 h 31"/>
                  <a:gd name="T16" fmla="*/ 1 w 44"/>
                  <a:gd name="T17" fmla="*/ 2 h 31"/>
                  <a:gd name="T18" fmla="*/ 0 w 44"/>
                  <a:gd name="T19" fmla="*/ 6 h 31"/>
                  <a:gd name="T20" fmla="*/ 4 w 44"/>
                  <a:gd name="T21" fmla="*/ 8 h 31"/>
                  <a:gd name="T22" fmla="*/ 7 w 44"/>
                  <a:gd name="T23" fmla="*/ 9 h 31"/>
                  <a:gd name="T24" fmla="*/ 11 w 44"/>
                  <a:gd name="T25" fmla="*/ 8 h 31"/>
                  <a:gd name="T26" fmla="*/ 12 w 44"/>
                  <a:gd name="T27" fmla="*/ 6 h 31"/>
                  <a:gd name="T28" fmla="*/ 12 w 44"/>
                  <a:gd name="T29" fmla="*/ 4 h 31"/>
                  <a:gd name="T30" fmla="*/ 11 w 44"/>
                  <a:gd name="T31" fmla="*/ 2 h 31"/>
                  <a:gd name="T32" fmla="*/ 7 w 44"/>
                  <a:gd name="T33" fmla="*/ 2 h 31"/>
                  <a:gd name="T34" fmla="*/ 4 w 44"/>
                  <a:gd name="T35" fmla="*/ 3 h 31"/>
                  <a:gd name="T36" fmla="*/ 3 w 44"/>
                  <a:gd name="T37" fmla="*/ 5 h 31"/>
                  <a:gd name="T38" fmla="*/ 5 w 44"/>
                  <a:gd name="T39" fmla="*/ 6 h 31"/>
                  <a:gd name="T40" fmla="*/ 7 w 44"/>
                  <a:gd name="T41" fmla="*/ 7 h 31"/>
                  <a:gd name="T42" fmla="*/ 9 w 44"/>
                  <a:gd name="T43" fmla="*/ 7 h 31"/>
                  <a:gd name="T44" fmla="*/ 10 w 44"/>
                  <a:gd name="T45" fmla="*/ 6 h 31"/>
                  <a:gd name="T46" fmla="*/ 11 w 44"/>
                  <a:gd name="T47" fmla="*/ 5 h 31"/>
                  <a:gd name="T48" fmla="*/ 10 w 44"/>
                  <a:gd name="T49" fmla="*/ 4 h 31"/>
                  <a:gd name="T50" fmla="*/ 8 w 44"/>
                  <a:gd name="T51" fmla="*/ 3 h 31"/>
                  <a:gd name="T52" fmla="*/ 7 w 44"/>
                  <a:gd name="T53" fmla="*/ 3 h 31"/>
                  <a:gd name="T54" fmla="*/ 5 w 44"/>
                  <a:gd name="T55" fmla="*/ 5 h 31"/>
                  <a:gd name="T56" fmla="*/ 5 w 44"/>
                  <a:gd name="T57" fmla="*/ 6 h 31"/>
                  <a:gd name="T58" fmla="*/ 7 w 44"/>
                  <a:gd name="T59" fmla="*/ 7 h 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4"/>
                  <a:gd name="T91" fmla="*/ 0 h 31"/>
                  <a:gd name="T92" fmla="*/ 44 w 44"/>
                  <a:gd name="T93" fmla="*/ 31 h 3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4" h="31">
                    <a:moveTo>
                      <a:pt x="1" y="21"/>
                    </a:moveTo>
                    <a:lnTo>
                      <a:pt x="10" y="29"/>
                    </a:lnTo>
                    <a:lnTo>
                      <a:pt x="25" y="31"/>
                    </a:lnTo>
                    <a:lnTo>
                      <a:pt x="38" y="27"/>
                    </a:lnTo>
                    <a:lnTo>
                      <a:pt x="44" y="17"/>
                    </a:lnTo>
                    <a:lnTo>
                      <a:pt x="41" y="7"/>
                    </a:lnTo>
                    <a:lnTo>
                      <a:pt x="30" y="0"/>
                    </a:lnTo>
                    <a:lnTo>
                      <a:pt x="15" y="0"/>
                    </a:lnTo>
                    <a:lnTo>
                      <a:pt x="4" y="7"/>
                    </a:lnTo>
                    <a:lnTo>
                      <a:pt x="0" y="17"/>
                    </a:lnTo>
                    <a:lnTo>
                      <a:pt x="12" y="23"/>
                    </a:lnTo>
                    <a:lnTo>
                      <a:pt x="21" y="26"/>
                    </a:lnTo>
                    <a:lnTo>
                      <a:pt x="30" y="24"/>
                    </a:lnTo>
                    <a:lnTo>
                      <a:pt x="36" y="19"/>
                    </a:lnTo>
                    <a:lnTo>
                      <a:pt x="36" y="12"/>
                    </a:lnTo>
                    <a:lnTo>
                      <a:pt x="30" y="6"/>
                    </a:lnTo>
                    <a:lnTo>
                      <a:pt x="21" y="5"/>
                    </a:lnTo>
                    <a:lnTo>
                      <a:pt x="12" y="8"/>
                    </a:lnTo>
                    <a:lnTo>
                      <a:pt x="8" y="14"/>
                    </a:lnTo>
                    <a:lnTo>
                      <a:pt x="16" y="18"/>
                    </a:lnTo>
                    <a:lnTo>
                      <a:pt x="20" y="20"/>
                    </a:lnTo>
                    <a:lnTo>
                      <a:pt x="25" y="20"/>
                    </a:lnTo>
                    <a:lnTo>
                      <a:pt x="29" y="18"/>
                    </a:lnTo>
                    <a:lnTo>
                      <a:pt x="30" y="15"/>
                    </a:lnTo>
                    <a:lnTo>
                      <a:pt x="28" y="12"/>
                    </a:lnTo>
                    <a:lnTo>
                      <a:pt x="23" y="10"/>
                    </a:lnTo>
                    <a:lnTo>
                      <a:pt x="19" y="11"/>
                    </a:lnTo>
                    <a:lnTo>
                      <a:pt x="15" y="14"/>
                    </a:lnTo>
                    <a:lnTo>
                      <a:pt x="15" y="17"/>
                    </a:lnTo>
                    <a:lnTo>
                      <a:pt x="18" y="20"/>
                    </a:lnTo>
                  </a:path>
                </a:pathLst>
              </a:custGeom>
              <a:solidFill>
                <a:schemeClr val="bg1"/>
              </a:solidFill>
              <a:ln w="3175">
                <a:solidFill>
                  <a:schemeClr val="bg1"/>
                </a:solidFill>
                <a:round/>
                <a:headEnd/>
                <a:tailEnd/>
              </a:ln>
            </p:spPr>
            <p:txBody>
              <a:bodyPr/>
              <a:lstStyle/>
              <a:p>
                <a:endParaRPr lang="en-US" dirty="0"/>
              </a:p>
            </p:txBody>
          </p:sp>
        </p:grpSp>
        <p:sp>
          <p:nvSpPr>
            <p:cNvPr id="29714" name="Freeform 60"/>
            <p:cNvSpPr>
              <a:spLocks/>
            </p:cNvSpPr>
            <p:nvPr/>
          </p:nvSpPr>
          <p:spPr bwMode="auto">
            <a:xfrm>
              <a:off x="2198" y="2807"/>
              <a:ext cx="211" cy="67"/>
            </a:xfrm>
            <a:custGeom>
              <a:avLst/>
              <a:gdLst>
                <a:gd name="T0" fmla="*/ 0 w 211"/>
                <a:gd name="T1" fmla="*/ 0 h 67"/>
                <a:gd name="T2" fmla="*/ 76 w 211"/>
                <a:gd name="T3" fmla="*/ 4 h 67"/>
                <a:gd name="T4" fmla="*/ 211 w 211"/>
                <a:gd name="T5" fmla="*/ 67 h 67"/>
                <a:gd name="T6" fmla="*/ 0 60000 65536"/>
                <a:gd name="T7" fmla="*/ 0 60000 65536"/>
                <a:gd name="T8" fmla="*/ 0 60000 65536"/>
                <a:gd name="T9" fmla="*/ 0 w 211"/>
                <a:gd name="T10" fmla="*/ 0 h 67"/>
                <a:gd name="T11" fmla="*/ 211 w 211"/>
                <a:gd name="T12" fmla="*/ 67 h 67"/>
              </a:gdLst>
              <a:ahLst/>
              <a:cxnLst>
                <a:cxn ang="T6">
                  <a:pos x="T0" y="T1"/>
                </a:cxn>
                <a:cxn ang="T7">
                  <a:pos x="T2" y="T3"/>
                </a:cxn>
                <a:cxn ang="T8">
                  <a:pos x="T4" y="T5"/>
                </a:cxn>
              </a:cxnLst>
              <a:rect l="T9" t="T10" r="T11" b="T12"/>
              <a:pathLst>
                <a:path w="211" h="67">
                  <a:moveTo>
                    <a:pt x="0" y="0"/>
                  </a:moveTo>
                  <a:lnTo>
                    <a:pt x="76" y="4"/>
                  </a:lnTo>
                  <a:lnTo>
                    <a:pt x="211" y="67"/>
                  </a:lnTo>
                </a:path>
              </a:pathLst>
            </a:custGeom>
            <a:noFill/>
            <a:ln w="12700">
              <a:solidFill>
                <a:schemeClr val="bg1"/>
              </a:solidFill>
              <a:round/>
              <a:headEnd/>
              <a:tailEnd/>
            </a:ln>
          </p:spPr>
          <p:txBody>
            <a:bodyPr wrap="none" anchor="ctr"/>
            <a:lstStyle/>
            <a:p>
              <a:endParaRPr lang="en-US" dirty="0"/>
            </a:p>
          </p:txBody>
        </p:sp>
      </p:grpSp>
      <p:grpSp>
        <p:nvGrpSpPr>
          <p:cNvPr id="8" name="Group 64"/>
          <p:cNvGrpSpPr>
            <a:grpSpLocks/>
          </p:cNvGrpSpPr>
          <p:nvPr/>
        </p:nvGrpSpPr>
        <p:grpSpPr bwMode="auto">
          <a:xfrm>
            <a:off x="6476999" y="76200"/>
            <a:ext cx="2667001" cy="3030538"/>
            <a:chOff x="4051" y="59"/>
            <a:chExt cx="1680" cy="1909"/>
          </a:xfrm>
        </p:grpSpPr>
        <p:grpSp>
          <p:nvGrpSpPr>
            <p:cNvPr id="29709" name="Group 39"/>
            <p:cNvGrpSpPr>
              <a:grpSpLocks/>
            </p:cNvGrpSpPr>
            <p:nvPr/>
          </p:nvGrpSpPr>
          <p:grpSpPr bwMode="auto">
            <a:xfrm>
              <a:off x="4051" y="59"/>
              <a:ext cx="1680" cy="1872"/>
              <a:chOff x="4051" y="59"/>
              <a:chExt cx="1680" cy="1872"/>
            </a:xfrm>
          </p:grpSpPr>
          <p:sp>
            <p:nvSpPr>
              <p:cNvPr id="29711" name="Text Box 31"/>
              <p:cNvSpPr txBox="1">
                <a:spLocks noChangeArrowheads="1"/>
              </p:cNvSpPr>
              <p:nvPr/>
            </p:nvSpPr>
            <p:spPr bwMode="auto">
              <a:xfrm>
                <a:off x="4653" y="923"/>
                <a:ext cx="1078" cy="1008"/>
              </a:xfrm>
              <a:prstGeom prst="rect">
                <a:avLst/>
              </a:prstGeom>
              <a:noFill/>
              <a:ln w="9525">
                <a:noFill/>
                <a:miter lim="800000"/>
                <a:headEnd/>
                <a:tailEnd/>
              </a:ln>
            </p:spPr>
            <p:txBody>
              <a:bodyPr wrap="none">
                <a:spAutoFit/>
              </a:bodyPr>
              <a:lstStyle/>
              <a:p>
                <a:pPr algn="l"/>
                <a:r>
                  <a:rPr lang="en-US" sz="1800" dirty="0">
                    <a:solidFill>
                      <a:schemeClr val="bg1"/>
                    </a:solidFill>
                  </a:rPr>
                  <a:t>60-yr Life span</a:t>
                </a:r>
              </a:p>
              <a:p>
                <a:pPr algn="l"/>
                <a:r>
                  <a:rPr lang="en-US" sz="1800" dirty="0">
                    <a:solidFill>
                      <a:schemeClr val="bg1"/>
                    </a:solidFill>
                  </a:rPr>
                  <a:t> Life-long mate</a:t>
                </a:r>
              </a:p>
              <a:p>
                <a:pPr algn="l"/>
                <a:endParaRPr lang="en-US" sz="800" dirty="0">
                  <a:solidFill>
                    <a:schemeClr val="bg1"/>
                  </a:solidFill>
                </a:endParaRPr>
              </a:p>
              <a:p>
                <a:pPr algn="l"/>
                <a:r>
                  <a:rPr lang="en-US" sz="1800" dirty="0">
                    <a:solidFill>
                      <a:schemeClr val="bg1"/>
                    </a:solidFill>
                  </a:rPr>
                  <a:t>Pinpoint</a:t>
                </a:r>
              </a:p>
              <a:p>
                <a:pPr algn="l"/>
                <a:r>
                  <a:rPr lang="en-US" sz="1800" dirty="0">
                    <a:solidFill>
                      <a:schemeClr val="bg1"/>
                    </a:solidFill>
                  </a:rPr>
                  <a:t>Navigation</a:t>
                </a:r>
              </a:p>
              <a:p>
                <a:pPr algn="l"/>
                <a:endParaRPr lang="en-US" sz="1800" dirty="0">
                  <a:solidFill>
                    <a:schemeClr val="bg1"/>
                  </a:solidFill>
                </a:endParaRPr>
              </a:p>
            </p:txBody>
          </p:sp>
          <p:pic>
            <p:nvPicPr>
              <p:cNvPr id="29712" name="Picture 38" descr="C:\aa_phil\albatross\wandering albatross courtship.jpg"/>
              <p:cNvPicPr>
                <a:picLocks noChangeAspect="1" noChangeArrowheads="1"/>
              </p:cNvPicPr>
              <p:nvPr/>
            </p:nvPicPr>
            <p:blipFill>
              <a:blip r:embed="rId6" cstate="print">
                <a:lum bright="-7000"/>
              </a:blip>
              <a:srcRect t="27302"/>
              <a:stretch>
                <a:fillRect/>
              </a:stretch>
            </p:blipFill>
            <p:spPr bwMode="auto">
              <a:xfrm>
                <a:off x="4051" y="59"/>
                <a:ext cx="1670" cy="864"/>
              </a:xfrm>
              <a:prstGeom prst="rect">
                <a:avLst/>
              </a:prstGeom>
              <a:noFill/>
              <a:ln w="9525">
                <a:noFill/>
                <a:miter lim="800000"/>
                <a:headEnd/>
                <a:tailEnd/>
              </a:ln>
            </p:spPr>
          </p:pic>
        </p:grpSp>
        <p:sp>
          <p:nvSpPr>
            <p:cNvPr id="29710" name="Line 63"/>
            <p:cNvSpPr>
              <a:spLocks noChangeShapeType="1"/>
            </p:cNvSpPr>
            <p:nvPr/>
          </p:nvSpPr>
          <p:spPr bwMode="auto">
            <a:xfrm flipH="1">
              <a:off x="4272" y="1584"/>
              <a:ext cx="336" cy="384"/>
            </a:xfrm>
            <a:prstGeom prst="line">
              <a:avLst/>
            </a:prstGeom>
            <a:noFill/>
            <a:ln w="12700">
              <a:solidFill>
                <a:schemeClr val="bg1"/>
              </a:solidFill>
              <a:round/>
              <a:headEnd/>
              <a:tailEnd type="triangle" w="sm" len="lg"/>
            </a:ln>
          </p:spPr>
          <p:txBody>
            <a:bodyPr wrap="none" anchor="ctr"/>
            <a:lstStyle/>
            <a:p>
              <a:endParaRPr lang="en-US" dirty="0"/>
            </a:p>
          </p:txBody>
        </p:sp>
      </p:grpSp>
      <p:grpSp>
        <p:nvGrpSpPr>
          <p:cNvPr id="10" name="Group 63"/>
          <p:cNvGrpSpPr>
            <a:grpSpLocks/>
          </p:cNvGrpSpPr>
          <p:nvPr/>
        </p:nvGrpSpPr>
        <p:grpSpPr bwMode="auto">
          <a:xfrm>
            <a:off x="6477000" y="5105400"/>
            <a:ext cx="2667000" cy="1752600"/>
            <a:chOff x="6553200" y="5105400"/>
            <a:chExt cx="2667000" cy="1752600"/>
          </a:xfrm>
        </p:grpSpPr>
        <p:pic>
          <p:nvPicPr>
            <p:cNvPr id="29707" name="Picture 62" descr="albatross wandering chick.JPG"/>
            <p:cNvPicPr>
              <a:picLocks noChangeAspect="1"/>
            </p:cNvPicPr>
            <p:nvPr/>
          </p:nvPicPr>
          <p:blipFill>
            <a:blip r:embed="rId7" cstate="print"/>
            <a:srcRect l="3333" t="35001" r="12500"/>
            <a:stretch>
              <a:fillRect/>
            </a:stretch>
          </p:blipFill>
          <p:spPr bwMode="auto">
            <a:xfrm>
              <a:off x="6553200" y="5484891"/>
              <a:ext cx="2667000" cy="1373109"/>
            </a:xfrm>
            <a:prstGeom prst="rect">
              <a:avLst/>
            </a:prstGeom>
            <a:noFill/>
            <a:ln w="9525">
              <a:noFill/>
              <a:miter lim="800000"/>
              <a:headEnd/>
              <a:tailEnd/>
            </a:ln>
          </p:spPr>
        </p:pic>
        <p:sp>
          <p:nvSpPr>
            <p:cNvPr id="29708" name="Text Box 34"/>
            <p:cNvSpPr txBox="1">
              <a:spLocks noChangeArrowheads="1"/>
            </p:cNvSpPr>
            <p:nvPr/>
          </p:nvSpPr>
          <p:spPr bwMode="auto">
            <a:xfrm>
              <a:off x="6907490" y="5105400"/>
              <a:ext cx="2236510" cy="369332"/>
            </a:xfrm>
            <a:prstGeom prst="rect">
              <a:avLst/>
            </a:prstGeom>
            <a:noFill/>
            <a:ln w="9525">
              <a:noFill/>
              <a:miter lim="800000"/>
              <a:headEnd/>
              <a:tailEnd/>
            </a:ln>
          </p:spPr>
          <p:txBody>
            <a:bodyPr wrap="none">
              <a:spAutoFit/>
            </a:bodyPr>
            <a:lstStyle/>
            <a:p>
              <a:pPr algn="l"/>
              <a:r>
                <a:rPr lang="en-US" sz="1800" dirty="0">
                  <a:solidFill>
                    <a:schemeClr val="bg1"/>
                  </a:solidFill>
                </a:rPr>
                <a:t>1-Chick every 2-yrs</a:t>
              </a:r>
            </a:p>
          </p:txBody>
        </p:sp>
      </p:grpSp>
      <p:pic>
        <p:nvPicPr>
          <p:cNvPr id="63" name="Picture 62" descr="albatross_royal_ocean2.JPG"/>
          <p:cNvPicPr>
            <a:picLocks noChangeAspect="1"/>
          </p:cNvPicPr>
          <p:nvPr/>
        </p:nvPicPr>
        <p:blipFill>
          <a:blip r:embed="rId8" cstate="print"/>
          <a:srcRect l="24464" t="39196" r="43869" b="15000"/>
          <a:stretch>
            <a:fillRect/>
          </a:stretch>
        </p:blipFill>
        <p:spPr>
          <a:xfrm>
            <a:off x="0" y="4800600"/>
            <a:ext cx="2133600" cy="2057400"/>
          </a:xfrm>
          <a:prstGeom prst="rect">
            <a:avLst/>
          </a:prstGeom>
        </p:spPr>
      </p:pic>
      <p:pic>
        <p:nvPicPr>
          <p:cNvPr id="64" name="Picture 63" descr="albatross chick.jpg"/>
          <p:cNvPicPr>
            <a:picLocks noChangeAspect="1"/>
          </p:cNvPicPr>
          <p:nvPr/>
        </p:nvPicPr>
        <p:blipFill>
          <a:blip r:embed="rId9" cstate="print"/>
          <a:srcRect l="14038" t="7556" r="15931"/>
          <a:stretch>
            <a:fillRect/>
          </a:stretch>
        </p:blipFill>
        <p:spPr>
          <a:xfrm>
            <a:off x="7467600" y="2925634"/>
            <a:ext cx="1676400" cy="2171014"/>
          </a:xfrm>
          <a:prstGeom prst="rect">
            <a:avLst/>
          </a:prstGeom>
        </p:spPr>
      </p:pic>
      <p:grpSp>
        <p:nvGrpSpPr>
          <p:cNvPr id="12" name="Group 11">
            <a:extLst>
              <a:ext uri="{FF2B5EF4-FFF2-40B4-BE49-F238E27FC236}">
                <a16:creationId xmlns:a16="http://schemas.microsoft.com/office/drawing/2014/main" id="{889C99A4-D2D5-48BA-95EF-E8795ED97F28}"/>
              </a:ext>
            </a:extLst>
          </p:cNvPr>
          <p:cNvGrpSpPr/>
          <p:nvPr/>
        </p:nvGrpSpPr>
        <p:grpSpPr>
          <a:xfrm>
            <a:off x="4386196" y="161835"/>
            <a:ext cx="1795529" cy="772084"/>
            <a:chOff x="4386196" y="161835"/>
            <a:chExt cx="1795529" cy="772084"/>
          </a:xfrm>
        </p:grpSpPr>
        <p:sp>
          <p:nvSpPr>
            <p:cNvPr id="5" name="Text Box 24">
              <a:extLst>
                <a:ext uri="{FF2B5EF4-FFF2-40B4-BE49-F238E27FC236}">
                  <a16:creationId xmlns:a16="http://schemas.microsoft.com/office/drawing/2014/main" id="{D33F72BB-0DDB-46C2-9E26-E41EE069E837}"/>
                </a:ext>
              </a:extLst>
            </p:cNvPr>
            <p:cNvSpPr txBox="1">
              <a:spLocks noChangeArrowheads="1"/>
            </p:cNvSpPr>
            <p:nvPr/>
          </p:nvSpPr>
          <p:spPr bwMode="auto">
            <a:xfrm>
              <a:off x="4429125" y="161835"/>
              <a:ext cx="1752600" cy="400110"/>
            </a:xfrm>
            <a:prstGeom prst="rect">
              <a:avLst/>
            </a:prstGeom>
            <a:noFill/>
            <a:ln w="9525">
              <a:noFill/>
              <a:miter lim="800000"/>
              <a:headEnd/>
              <a:tailEnd/>
            </a:ln>
          </p:spPr>
          <p:txBody>
            <a:bodyPr>
              <a:spAutoFit/>
            </a:bodyPr>
            <a:lstStyle/>
            <a:p>
              <a:pPr algn="l"/>
              <a:r>
                <a:rPr lang="en-US" sz="2000" i="1" dirty="0">
                  <a:solidFill>
                    <a:schemeClr val="bg1"/>
                  </a:solidFill>
                </a:rPr>
                <a:t>Air &amp; water</a:t>
              </a:r>
            </a:p>
          </p:txBody>
        </p:sp>
        <p:cxnSp>
          <p:nvCxnSpPr>
            <p:cNvPr id="9" name="Straight Arrow Connector 8">
              <a:extLst>
                <a:ext uri="{FF2B5EF4-FFF2-40B4-BE49-F238E27FC236}">
                  <a16:creationId xmlns:a16="http://schemas.microsoft.com/office/drawing/2014/main" id="{680633EF-A8F0-4250-AF04-E0E625B73772}"/>
                </a:ext>
              </a:extLst>
            </p:cNvPr>
            <p:cNvCxnSpPr>
              <a:cxnSpLocks/>
            </p:cNvCxnSpPr>
            <p:nvPr/>
          </p:nvCxnSpPr>
          <p:spPr bwMode="auto">
            <a:xfrm>
              <a:off x="4386196" y="403453"/>
              <a:ext cx="0" cy="262427"/>
            </a:xfrm>
            <a:prstGeom prst="straightConnector1">
              <a:avLst/>
            </a:prstGeom>
            <a:solidFill>
              <a:schemeClr val="accent1"/>
            </a:solidFill>
            <a:ln w="38100" cap="flat" cmpd="sng" algn="ctr">
              <a:solidFill>
                <a:schemeClr val="accent2">
                  <a:lumMod val="40000"/>
                  <a:lumOff val="60000"/>
                </a:schemeClr>
              </a:solidFill>
              <a:prstDash val="solid"/>
              <a:round/>
              <a:headEnd type="none" w="med" len="med"/>
              <a:tailEnd type="triangle"/>
            </a:ln>
            <a:effectLst/>
          </p:spPr>
        </p:cxnSp>
        <p:cxnSp>
          <p:nvCxnSpPr>
            <p:cNvPr id="66" name="Straight Arrow Connector 65">
              <a:extLst>
                <a:ext uri="{FF2B5EF4-FFF2-40B4-BE49-F238E27FC236}">
                  <a16:creationId xmlns:a16="http://schemas.microsoft.com/office/drawing/2014/main" id="{53F67A40-70AF-4EBB-8CA5-983903DBE0FD}"/>
                </a:ext>
              </a:extLst>
            </p:cNvPr>
            <p:cNvCxnSpPr>
              <a:cxnSpLocks/>
            </p:cNvCxnSpPr>
            <p:nvPr/>
          </p:nvCxnSpPr>
          <p:spPr bwMode="auto">
            <a:xfrm flipV="1">
              <a:off x="4386196" y="671492"/>
              <a:ext cx="0" cy="262427"/>
            </a:xfrm>
            <a:prstGeom prst="straightConnector1">
              <a:avLst/>
            </a:prstGeom>
            <a:solidFill>
              <a:schemeClr val="accent1"/>
            </a:solidFill>
            <a:ln w="38100" cap="flat" cmpd="sng" algn="ctr">
              <a:solidFill>
                <a:schemeClr val="accent2">
                  <a:lumMod val="40000"/>
                  <a:lumOff val="60000"/>
                </a:schemeClr>
              </a:solidFill>
              <a:prstDash val="solid"/>
              <a:round/>
              <a:headEnd type="none" w="med" len="med"/>
              <a:tailEnd type="triangle"/>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905000" y="6598227"/>
            <a:ext cx="5410200" cy="259773"/>
          </a:xfrm>
        </p:spPr>
        <p:txBody>
          <a:bodyPr/>
          <a:lstStyle/>
          <a:p>
            <a:pPr>
              <a:defRPr/>
            </a:pPr>
            <a:r>
              <a:rPr lang="en-US" dirty="0"/>
              <a:t>www.HowFliesTheAlbatross.com</a:t>
            </a:r>
          </a:p>
        </p:txBody>
      </p:sp>
      <p:pic>
        <p:nvPicPr>
          <p:cNvPr id="3" name="Picture 2" descr="elephant island.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
                    </a14:imgEffect>
                  </a14:imgLayer>
                </a14:imgProps>
              </a:ext>
            </a:extLst>
          </a:blip>
          <a:srcRect l="2292" r="8333"/>
          <a:stretch>
            <a:fillRect/>
          </a:stretch>
        </p:blipFill>
        <p:spPr>
          <a:xfrm>
            <a:off x="-50006" y="0"/>
            <a:ext cx="9194006" cy="6858000"/>
          </a:xfrm>
          <a:prstGeom prst="rect">
            <a:avLst/>
          </a:prstGeom>
        </p:spPr>
      </p:pic>
      <p:sp>
        <p:nvSpPr>
          <p:cNvPr id="4" name="Text Box 6152"/>
          <p:cNvSpPr txBox="1">
            <a:spLocks noChangeArrowheads="1"/>
          </p:cNvSpPr>
          <p:nvPr/>
        </p:nvSpPr>
        <p:spPr bwMode="auto">
          <a:xfrm>
            <a:off x="112996" y="117326"/>
            <a:ext cx="4027424" cy="400110"/>
          </a:xfrm>
          <a:prstGeom prst="rect">
            <a:avLst/>
          </a:prstGeom>
          <a:noFill/>
          <a:ln w="12700">
            <a:noFill/>
            <a:miter lim="800000"/>
            <a:headEnd/>
            <a:tailEnd/>
          </a:ln>
        </p:spPr>
        <p:txBody>
          <a:bodyPr wrap="square">
            <a:spAutoFit/>
          </a:bodyPr>
          <a:lstStyle/>
          <a:p>
            <a:pPr algn="l"/>
            <a:r>
              <a:rPr lang="en-US" sz="2000" i="1" dirty="0">
                <a:solidFill>
                  <a:srgbClr val="EAEAEA"/>
                </a:solidFill>
              </a:rPr>
              <a:t>Elephant Island</a:t>
            </a:r>
            <a:endParaRPr lang="en-US" sz="2000" dirty="0">
              <a:solidFill>
                <a:srgbClr val="EAEAEA"/>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44318-ADF4-4577-827B-913F8B2E66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59" r="2518"/>
          <a:stretch/>
        </p:blipFill>
        <p:spPr>
          <a:xfrm>
            <a:off x="20496" y="643770"/>
            <a:ext cx="9123504" cy="5769066"/>
          </a:xfrm>
          <a:prstGeom prst="rect">
            <a:avLst/>
          </a:prstGeom>
        </p:spPr>
      </p:pic>
      <p:sp>
        <p:nvSpPr>
          <p:cNvPr id="8" name="Text Box 6152">
            <a:extLst>
              <a:ext uri="{FF2B5EF4-FFF2-40B4-BE49-F238E27FC236}">
                <a16:creationId xmlns:a16="http://schemas.microsoft.com/office/drawing/2014/main" id="{E922DF00-D896-4DF4-807E-E73F47425513}"/>
              </a:ext>
            </a:extLst>
          </p:cNvPr>
          <p:cNvSpPr txBox="1">
            <a:spLocks noChangeArrowheads="1"/>
          </p:cNvSpPr>
          <p:nvPr/>
        </p:nvSpPr>
        <p:spPr bwMode="auto">
          <a:xfrm>
            <a:off x="96391" y="98348"/>
            <a:ext cx="2850459" cy="400110"/>
          </a:xfrm>
          <a:prstGeom prst="rect">
            <a:avLst/>
          </a:prstGeom>
          <a:noFill/>
          <a:ln w="12700">
            <a:noFill/>
            <a:miter lim="800000"/>
            <a:headEnd/>
            <a:tailEnd/>
          </a:ln>
        </p:spPr>
        <p:txBody>
          <a:bodyPr wrap="none">
            <a:spAutoFit/>
          </a:bodyPr>
          <a:lstStyle/>
          <a:p>
            <a:r>
              <a:rPr lang="en-US" sz="2000" i="1" dirty="0">
                <a:solidFill>
                  <a:srgbClr val="EAEAEA"/>
                </a:solidFill>
              </a:rPr>
              <a:t>Approaching by zodiac</a:t>
            </a:r>
            <a:endParaRPr lang="en-US" sz="2000" dirty="0">
              <a:solidFill>
                <a:srgbClr val="EAEAEA"/>
              </a:solidFill>
            </a:endParaRPr>
          </a:p>
        </p:txBody>
      </p:sp>
      <p:pic>
        <p:nvPicPr>
          <p:cNvPr id="9" name="Picture 8">
            <a:extLst>
              <a:ext uri="{FF2B5EF4-FFF2-40B4-BE49-F238E27FC236}">
                <a16:creationId xmlns:a16="http://schemas.microsoft.com/office/drawing/2014/main" id="{76D8C74F-24F2-4839-98D0-2D74884197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59" t="95243" r="2518"/>
          <a:stretch/>
        </p:blipFill>
        <p:spPr>
          <a:xfrm flipV="1">
            <a:off x="20496" y="6412835"/>
            <a:ext cx="9123504" cy="445164"/>
          </a:xfrm>
          <a:prstGeom prst="rect">
            <a:avLst/>
          </a:prstGeom>
        </p:spPr>
      </p:pic>
    </p:spTree>
    <p:extLst>
      <p:ext uri="{BB962C8B-B14F-4D97-AF65-F5344CB8AC3E}">
        <p14:creationId xmlns:p14="http://schemas.microsoft.com/office/powerpoint/2010/main" val="1790418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bird flying over a body of water&#10;&#10;Description automatically generated">
            <a:extLst>
              <a:ext uri="{FF2B5EF4-FFF2-40B4-BE49-F238E27FC236}">
                <a16:creationId xmlns:a16="http://schemas.microsoft.com/office/drawing/2014/main" id="{6E826D25-5361-40D3-90BC-655233C91F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096" y="1576687"/>
            <a:ext cx="5321808" cy="3704626"/>
          </a:xfrm>
          <a:prstGeom prst="rect">
            <a:avLst/>
          </a:prstGeom>
        </p:spPr>
      </p:pic>
      <p:pic>
        <p:nvPicPr>
          <p:cNvPr id="5" name="Picture 4" descr="A close up of a seal on a grassy field&#10;&#10;Description automatically generated">
            <a:extLst>
              <a:ext uri="{FF2B5EF4-FFF2-40B4-BE49-F238E27FC236}">
                <a16:creationId xmlns:a16="http://schemas.microsoft.com/office/drawing/2014/main" id="{A592604D-48D9-4962-9E0C-C5238786F9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5" y="751127"/>
            <a:ext cx="9144000" cy="6096000"/>
          </a:xfrm>
          <a:prstGeom prst="rect">
            <a:avLst/>
          </a:prstGeom>
        </p:spPr>
      </p:pic>
      <p:sp>
        <p:nvSpPr>
          <p:cNvPr id="2" name="TextBox 1">
            <a:extLst>
              <a:ext uri="{FF2B5EF4-FFF2-40B4-BE49-F238E27FC236}">
                <a16:creationId xmlns:a16="http://schemas.microsoft.com/office/drawing/2014/main" id="{1DE6D5EA-1F7B-42BF-8D36-254DCE64FCFB}"/>
              </a:ext>
            </a:extLst>
          </p:cNvPr>
          <p:cNvSpPr txBox="1"/>
          <p:nvPr/>
        </p:nvSpPr>
        <p:spPr>
          <a:xfrm>
            <a:off x="48046" y="66003"/>
            <a:ext cx="8914620" cy="461665"/>
          </a:xfrm>
          <a:prstGeom prst="rect">
            <a:avLst/>
          </a:prstGeom>
          <a:noFill/>
        </p:spPr>
        <p:txBody>
          <a:bodyPr wrap="none" rtlCol="0">
            <a:spAutoFit/>
          </a:bodyPr>
          <a:lstStyle/>
          <a:p>
            <a:pPr algn="l"/>
            <a:r>
              <a:rPr lang="en-US" dirty="0">
                <a:solidFill>
                  <a:schemeClr val="bg1"/>
                </a:solidFill>
              </a:rPr>
              <a:t> Elephant seal, weighing up to 5 tons, diving to a depth of 1-mile</a:t>
            </a:r>
          </a:p>
        </p:txBody>
      </p:sp>
    </p:spTree>
    <p:extLst>
      <p:ext uri="{BB962C8B-B14F-4D97-AF65-F5344CB8AC3E}">
        <p14:creationId xmlns:p14="http://schemas.microsoft.com/office/powerpoint/2010/main" val="3537633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BEFFF-4530-479B-BA6B-E1F80F4731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0"/>
            <a:ext cx="9144000" cy="6831290"/>
          </a:xfrm>
          <a:prstGeom prst="rect">
            <a:avLst/>
          </a:prstGeom>
        </p:spPr>
      </p:pic>
      <p:sp>
        <p:nvSpPr>
          <p:cNvPr id="4" name="Text Box 6152">
            <a:extLst>
              <a:ext uri="{FF2B5EF4-FFF2-40B4-BE49-F238E27FC236}">
                <a16:creationId xmlns:a16="http://schemas.microsoft.com/office/drawing/2014/main" id="{4450DED4-C7BD-4A50-B8AB-7A79759359B4}"/>
              </a:ext>
            </a:extLst>
          </p:cNvPr>
          <p:cNvSpPr txBox="1">
            <a:spLocks noChangeArrowheads="1"/>
          </p:cNvSpPr>
          <p:nvPr/>
        </p:nvSpPr>
        <p:spPr bwMode="auto">
          <a:xfrm>
            <a:off x="135572" y="124685"/>
            <a:ext cx="6527749" cy="400110"/>
          </a:xfrm>
          <a:prstGeom prst="rect">
            <a:avLst/>
          </a:prstGeom>
          <a:noFill/>
          <a:ln w="12700">
            <a:noFill/>
            <a:miter lim="800000"/>
            <a:headEnd/>
            <a:tailEnd/>
          </a:ln>
        </p:spPr>
        <p:txBody>
          <a:bodyPr wrap="none">
            <a:spAutoFit/>
          </a:bodyPr>
          <a:lstStyle/>
          <a:p>
            <a:r>
              <a:rPr lang="en-US" sz="2000" i="1" dirty="0">
                <a:solidFill>
                  <a:srgbClr val="EAEAEA"/>
                </a:solidFill>
              </a:rPr>
              <a:t>Penguins enjoy a well-worn iceberg near South Georgia</a:t>
            </a:r>
            <a:endParaRPr lang="en-US" sz="2000" dirty="0">
              <a:solidFill>
                <a:srgbClr val="EAEAEA"/>
              </a:solidFill>
            </a:endParaRPr>
          </a:p>
        </p:txBody>
      </p:sp>
    </p:spTree>
    <p:extLst>
      <p:ext uri="{BB962C8B-B14F-4D97-AF65-F5344CB8AC3E}">
        <p14:creationId xmlns:p14="http://schemas.microsoft.com/office/powerpoint/2010/main" val="3042698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6627" name="Picture 2" descr="C:\aaa_Phil\a_forum_2003\irving77.jpg"/>
          <p:cNvPicPr>
            <a:picLocks noChangeAspect="1" noChangeArrowheads="1"/>
          </p:cNvPicPr>
          <p:nvPr/>
        </p:nvPicPr>
        <p:blipFill>
          <a:blip r:embed="rId3" cstate="print">
            <a:lum bright="-12000"/>
          </a:blip>
          <a:srcRect/>
          <a:stretch>
            <a:fillRect/>
          </a:stretch>
        </p:blipFill>
        <p:spPr bwMode="auto">
          <a:xfrm>
            <a:off x="663575" y="1957070"/>
            <a:ext cx="2413000" cy="3659188"/>
          </a:xfrm>
          <a:prstGeom prst="rect">
            <a:avLst/>
          </a:prstGeom>
          <a:noFill/>
          <a:ln w="9525">
            <a:noFill/>
            <a:miter lim="800000"/>
            <a:headEnd/>
            <a:tailEnd/>
          </a:ln>
        </p:spPr>
      </p:pic>
      <p:sp>
        <p:nvSpPr>
          <p:cNvPr id="5218" name="Text Box 98"/>
          <p:cNvSpPr txBox="1">
            <a:spLocks noChangeArrowheads="1"/>
          </p:cNvSpPr>
          <p:nvPr/>
        </p:nvSpPr>
        <p:spPr bwMode="auto">
          <a:xfrm>
            <a:off x="3217863" y="2941638"/>
            <a:ext cx="5519737" cy="2185214"/>
          </a:xfrm>
          <a:prstGeom prst="rect">
            <a:avLst/>
          </a:prstGeom>
          <a:noFill/>
          <a:ln w="12700">
            <a:noFill/>
            <a:miter lim="800000"/>
            <a:headEnd/>
            <a:tailEnd type="none" w="sm" len="lg"/>
          </a:ln>
        </p:spPr>
        <p:txBody>
          <a:bodyPr>
            <a:spAutoFit/>
          </a:bodyPr>
          <a:lstStyle/>
          <a:p>
            <a:r>
              <a:rPr lang="en-US" i="1" dirty="0">
                <a:solidFill>
                  <a:schemeClr val="bg1">
                    <a:lumMod val="85000"/>
                  </a:schemeClr>
                </a:solidFill>
                <a:latin typeface="Times New Roman" pitchFamily="18" charset="0"/>
              </a:rPr>
              <a:t>And a good south wind sprung up behind;</a:t>
            </a:r>
          </a:p>
          <a:p>
            <a:r>
              <a:rPr lang="en-US" i="1" dirty="0">
                <a:solidFill>
                  <a:schemeClr val="bg1">
                    <a:lumMod val="85000"/>
                  </a:schemeClr>
                </a:solidFill>
                <a:latin typeface="Times New Roman" pitchFamily="18" charset="0"/>
              </a:rPr>
              <a:t>And the Albatross did follow,</a:t>
            </a:r>
          </a:p>
          <a:p>
            <a:r>
              <a:rPr lang="en-US" i="1" dirty="0">
                <a:solidFill>
                  <a:schemeClr val="bg1">
                    <a:lumMod val="85000"/>
                  </a:schemeClr>
                </a:solidFill>
                <a:latin typeface="Times New Roman" pitchFamily="18" charset="0"/>
              </a:rPr>
              <a:t>And every day, for food or play,</a:t>
            </a:r>
          </a:p>
          <a:p>
            <a:r>
              <a:rPr lang="en-US" i="1" dirty="0">
                <a:solidFill>
                  <a:schemeClr val="bg1">
                    <a:lumMod val="85000"/>
                  </a:schemeClr>
                </a:solidFill>
                <a:latin typeface="Times New Roman" pitchFamily="18" charset="0"/>
              </a:rPr>
              <a:t>Came to the mariners’ hollo!</a:t>
            </a:r>
          </a:p>
          <a:p>
            <a:endParaRPr lang="en-US" i="1" dirty="0">
              <a:solidFill>
                <a:schemeClr val="bg1">
                  <a:lumMod val="85000"/>
                </a:schemeClr>
              </a:solidFill>
              <a:latin typeface="Times New Roman" pitchFamily="18" charset="0"/>
            </a:endParaRPr>
          </a:p>
          <a:p>
            <a:r>
              <a:rPr lang="en-US" sz="1600" dirty="0">
                <a:solidFill>
                  <a:schemeClr val="bg1">
                    <a:lumMod val="85000"/>
                  </a:schemeClr>
                </a:solidFill>
              </a:rPr>
              <a:t>                                          - Samuel Taylor Coleridge</a:t>
            </a:r>
            <a:r>
              <a:rPr lang="en-US" sz="1600" i="1" dirty="0">
                <a:solidFill>
                  <a:schemeClr val="bg1">
                    <a:lumMod val="85000"/>
                  </a:schemeClr>
                </a:solidFill>
                <a:latin typeface="Times New Roman" pitchFamily="18" charset="0"/>
              </a:rPr>
              <a:t>                              </a:t>
            </a:r>
          </a:p>
        </p:txBody>
      </p:sp>
      <p:sp>
        <p:nvSpPr>
          <p:cNvPr id="26629" name="Rectangle 171"/>
          <p:cNvSpPr>
            <a:spLocks noChangeArrowheads="1"/>
          </p:cNvSpPr>
          <p:nvPr/>
        </p:nvSpPr>
        <p:spPr bwMode="auto">
          <a:xfrm>
            <a:off x="2990850" y="2971800"/>
            <a:ext cx="9144000" cy="0"/>
          </a:xfrm>
          <a:prstGeom prst="rect">
            <a:avLst/>
          </a:prstGeom>
          <a:noFill/>
          <a:ln w="12700">
            <a:noFill/>
            <a:miter lim="800000"/>
            <a:headEnd/>
            <a:tailEnd type="none" w="sm" len="lg"/>
          </a:ln>
        </p:spPr>
        <p:txBody>
          <a:bodyPr>
            <a:spAutoFit/>
          </a:bodyPr>
          <a:lstStyle/>
          <a:p>
            <a:endParaRPr lang="en-US" dirty="0"/>
          </a:p>
        </p:txBody>
      </p:sp>
      <p:sp>
        <p:nvSpPr>
          <p:cNvPr id="26630" name="Text Box 294"/>
          <p:cNvSpPr txBox="1">
            <a:spLocks noChangeArrowheads="1"/>
          </p:cNvSpPr>
          <p:nvPr/>
        </p:nvSpPr>
        <p:spPr bwMode="auto">
          <a:xfrm>
            <a:off x="585788" y="0"/>
            <a:ext cx="7883525" cy="415498"/>
          </a:xfrm>
          <a:prstGeom prst="rect">
            <a:avLst/>
          </a:prstGeom>
          <a:noFill/>
          <a:ln w="12700">
            <a:noFill/>
            <a:miter lim="800000"/>
            <a:headEnd/>
            <a:tailEnd type="none" w="sm" len="lg"/>
          </a:ln>
        </p:spPr>
        <p:txBody>
          <a:bodyPr tIns="0">
            <a:spAutoFit/>
          </a:bodyPr>
          <a:lstStyle/>
          <a:p>
            <a:r>
              <a:rPr lang="en-US" sz="2000" dirty="0">
                <a:solidFill>
                  <a:schemeClr val="bg1">
                    <a:lumMod val="85000"/>
                  </a:schemeClr>
                </a:solidFill>
              </a:rPr>
              <a:t>From</a:t>
            </a:r>
            <a:r>
              <a:rPr lang="en-US" dirty="0">
                <a:solidFill>
                  <a:schemeClr val="bg1">
                    <a:lumMod val="85000"/>
                  </a:schemeClr>
                </a:solidFill>
              </a:rPr>
              <a:t> </a:t>
            </a:r>
            <a:r>
              <a:rPr lang="en-US" b="1" i="1" dirty="0">
                <a:solidFill>
                  <a:schemeClr val="bg1">
                    <a:lumMod val="85000"/>
                  </a:schemeClr>
                </a:solidFill>
              </a:rPr>
              <a:t>The Rhyme of the Ancient Mariner</a:t>
            </a:r>
            <a:r>
              <a:rPr lang="en-US" i="1" dirty="0">
                <a:solidFill>
                  <a:schemeClr val="bg1">
                    <a:lumMod val="85000"/>
                  </a:schemeClr>
                </a:solidFill>
              </a:rPr>
              <a:t> </a:t>
            </a:r>
            <a:r>
              <a:rPr lang="en-US" sz="2000" i="1" dirty="0">
                <a:solidFill>
                  <a:schemeClr val="bg1">
                    <a:lumMod val="85000"/>
                  </a:schemeClr>
                </a:solidFill>
              </a:rPr>
              <a:t>~ Part the First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9885" t="13179" r="11839" b="26676"/>
          <a:stretch/>
        </p:blipFill>
        <p:spPr>
          <a:xfrm>
            <a:off x="1835708" y="1420557"/>
            <a:ext cx="1192759" cy="94284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2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8"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905000" y="6598227"/>
            <a:ext cx="5410200" cy="259773"/>
          </a:xfrm>
        </p:spPr>
        <p:txBody>
          <a:bodyPr/>
          <a:lstStyle/>
          <a:p>
            <a:pPr>
              <a:defRPr/>
            </a:pPr>
            <a:r>
              <a:rPr lang="en-US" dirty="0"/>
              <a:t>www.HowFliesTheAlbatross.com</a:t>
            </a:r>
          </a:p>
        </p:txBody>
      </p:sp>
      <p:pic>
        <p:nvPicPr>
          <p:cNvPr id="3" name="Picture 2" descr="0050_single_berg.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Lst>
          </a:blip>
          <a:srcRect l="3333" r="13570"/>
          <a:stretch>
            <a:fillRect/>
          </a:stretch>
        </p:blipFill>
        <p:spPr>
          <a:xfrm>
            <a:off x="0" y="0"/>
            <a:ext cx="9144000" cy="6877538"/>
          </a:xfrm>
          <a:prstGeom prst="rect">
            <a:avLst/>
          </a:prstGeom>
        </p:spPr>
      </p:pic>
      <p:sp>
        <p:nvSpPr>
          <p:cNvPr id="4" name="Text Box 6152"/>
          <p:cNvSpPr txBox="1">
            <a:spLocks noChangeArrowheads="1"/>
          </p:cNvSpPr>
          <p:nvPr/>
        </p:nvSpPr>
        <p:spPr bwMode="auto">
          <a:xfrm>
            <a:off x="-36942" y="6313771"/>
            <a:ext cx="6310591" cy="369332"/>
          </a:xfrm>
          <a:prstGeom prst="rect">
            <a:avLst/>
          </a:prstGeom>
          <a:noFill/>
          <a:ln w="12700">
            <a:noFill/>
            <a:miter lim="800000"/>
            <a:headEnd/>
            <a:tailEnd/>
          </a:ln>
        </p:spPr>
        <p:txBody>
          <a:bodyPr wrap="square">
            <a:spAutoFit/>
          </a:bodyPr>
          <a:lstStyle/>
          <a:p>
            <a:r>
              <a:rPr lang="en-US" sz="1800" i="1" dirty="0">
                <a:solidFill>
                  <a:srgbClr val="EAEAEA"/>
                </a:solidFill>
              </a:rPr>
              <a:t>Antarctic Iceberg, 50-m high, 70% below the sea surface</a:t>
            </a:r>
            <a:endParaRPr lang="en-US" sz="1800" dirty="0">
              <a:solidFill>
                <a:srgbClr val="EAEAEA"/>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Footer Placeholder 1"/>
          <p:cNvSpPr>
            <a:spLocks noGrp="1"/>
          </p:cNvSpPr>
          <p:nvPr>
            <p:ph type="ftr" sz="quarter" idx="4294967295"/>
          </p:nvPr>
        </p:nvSpPr>
        <p:spPr>
          <a:xfrm>
            <a:off x="1905000" y="6598227"/>
            <a:ext cx="5410200" cy="259773"/>
          </a:xfrm>
          <a:noFill/>
        </p:spPr>
        <p:txBody>
          <a:bodyPr/>
          <a:lstStyle/>
          <a:p>
            <a:r>
              <a:rPr lang="en-US" i="1" dirty="0"/>
              <a:t>www.HowFliesTheAlbatross.com</a:t>
            </a:r>
            <a:endParaRPr lang="en-US" sz="800" dirty="0"/>
          </a:p>
        </p:txBody>
      </p:sp>
      <p:sp>
        <p:nvSpPr>
          <p:cNvPr id="30723" name="Rectangle 5"/>
          <p:cNvSpPr>
            <a:spLocks noChangeArrowheads="1"/>
          </p:cNvSpPr>
          <p:nvPr/>
        </p:nvSpPr>
        <p:spPr bwMode="auto">
          <a:xfrm>
            <a:off x="0" y="0"/>
            <a:ext cx="9144000" cy="6858000"/>
          </a:xfrm>
          <a:prstGeom prst="rect">
            <a:avLst/>
          </a:prstGeom>
          <a:solidFill>
            <a:srgbClr val="AFC8FA"/>
          </a:solidFill>
          <a:ln w="9525">
            <a:noFill/>
            <a:miter lim="800000"/>
            <a:headEnd/>
            <a:tailEnd/>
          </a:ln>
        </p:spPr>
        <p:txBody>
          <a:bodyPr wrap="none" anchor="ctr"/>
          <a:lstStyle/>
          <a:p>
            <a:endParaRPr lang="en-US" dirty="0">
              <a:solidFill>
                <a:schemeClr val="tx1"/>
              </a:solidFill>
              <a:latin typeface="Times New Roman" pitchFamily="18" charset="0"/>
            </a:endParaRPr>
          </a:p>
        </p:txBody>
      </p:sp>
      <p:sp>
        <p:nvSpPr>
          <p:cNvPr id="30725" name="Rectangle 3"/>
          <p:cNvSpPr>
            <a:spLocks noChangeArrowheads="1"/>
          </p:cNvSpPr>
          <p:nvPr/>
        </p:nvSpPr>
        <p:spPr bwMode="auto">
          <a:xfrm>
            <a:off x="1289050" y="687388"/>
            <a:ext cx="8228013" cy="2743200"/>
          </a:xfrm>
          <a:prstGeom prst="rect">
            <a:avLst/>
          </a:prstGeom>
          <a:noFill/>
          <a:ln w="9525">
            <a:noFill/>
            <a:miter lim="800000"/>
            <a:headEnd/>
            <a:tailEnd/>
          </a:ln>
        </p:spPr>
        <p:txBody>
          <a:bodyPr/>
          <a:lstStyle/>
          <a:p>
            <a:endParaRPr lang="en-US" dirty="0"/>
          </a:p>
        </p:txBody>
      </p:sp>
      <p:sp>
        <p:nvSpPr>
          <p:cNvPr id="30726" name="Text Box 6"/>
          <p:cNvSpPr txBox="1">
            <a:spLocks noChangeArrowheads="1"/>
          </p:cNvSpPr>
          <p:nvPr/>
        </p:nvSpPr>
        <p:spPr bwMode="auto">
          <a:xfrm>
            <a:off x="100013" y="66675"/>
            <a:ext cx="5986462" cy="439738"/>
          </a:xfrm>
          <a:prstGeom prst="rect">
            <a:avLst/>
          </a:prstGeom>
          <a:noFill/>
          <a:ln w="9525">
            <a:noFill/>
            <a:miter lim="800000"/>
            <a:headEnd/>
            <a:tailEnd/>
          </a:ln>
        </p:spPr>
        <p:txBody>
          <a:bodyPr tIns="0" bIns="0">
            <a:spAutoFit/>
          </a:bodyPr>
          <a:lstStyle/>
          <a:p>
            <a:pPr algn="l">
              <a:lnSpc>
                <a:spcPct val="80000"/>
              </a:lnSpc>
            </a:pPr>
            <a:r>
              <a:rPr lang="en-US" sz="2800" b="1" i="1" dirty="0">
                <a:solidFill>
                  <a:schemeClr val="tx1">
                    <a:lumMod val="65000"/>
                    <a:lumOff val="35000"/>
                  </a:schemeClr>
                </a:solidFill>
              </a:rPr>
              <a:t>Algebratross</a:t>
            </a:r>
            <a:r>
              <a:rPr lang="en-US" sz="3600" dirty="0">
                <a:solidFill>
                  <a:schemeClr val="tx1">
                    <a:lumMod val="65000"/>
                    <a:lumOff val="35000"/>
                  </a:schemeClr>
                </a:solidFill>
                <a:latin typeface="Times New Roman" pitchFamily="18" charset="0"/>
              </a:rPr>
              <a:t>  </a:t>
            </a:r>
            <a:r>
              <a:rPr lang="en-US" sz="2000" dirty="0">
                <a:solidFill>
                  <a:schemeClr val="tx1">
                    <a:lumMod val="65000"/>
                    <a:lumOff val="35000"/>
                  </a:schemeClr>
                </a:solidFill>
              </a:rPr>
              <a:t>Geometry Math Model</a:t>
            </a:r>
          </a:p>
        </p:txBody>
      </p:sp>
      <p:sp>
        <p:nvSpPr>
          <p:cNvPr id="30727" name="Rectangle 157"/>
          <p:cNvSpPr>
            <a:spLocks noChangeArrowheads="1"/>
          </p:cNvSpPr>
          <p:nvPr/>
        </p:nvSpPr>
        <p:spPr bwMode="auto">
          <a:xfrm>
            <a:off x="-8477250" y="-1352550"/>
            <a:ext cx="8229600" cy="4114800"/>
          </a:xfrm>
          <a:prstGeom prst="rect">
            <a:avLst/>
          </a:prstGeom>
          <a:noFill/>
          <a:ln w="9525">
            <a:noFill/>
            <a:miter lim="800000"/>
            <a:headEnd/>
            <a:tailEnd/>
          </a:ln>
        </p:spPr>
        <p:txBody>
          <a:bodyPr/>
          <a:lstStyle/>
          <a:p>
            <a:endParaRPr lang="en-US" dirty="0"/>
          </a:p>
        </p:txBody>
      </p:sp>
      <p:grpSp>
        <p:nvGrpSpPr>
          <p:cNvPr id="2" name="Group 263"/>
          <p:cNvGrpSpPr>
            <a:grpSpLocks/>
          </p:cNvGrpSpPr>
          <p:nvPr/>
        </p:nvGrpSpPr>
        <p:grpSpPr bwMode="auto">
          <a:xfrm>
            <a:off x="989013" y="1219200"/>
            <a:ext cx="2573337" cy="1400175"/>
            <a:chOff x="623" y="768"/>
            <a:chExt cx="1621" cy="882"/>
          </a:xfrm>
        </p:grpSpPr>
        <p:sp>
          <p:nvSpPr>
            <p:cNvPr id="30817" name="Text Box 118"/>
            <p:cNvSpPr txBox="1">
              <a:spLocks noChangeArrowheads="1"/>
            </p:cNvSpPr>
            <p:nvPr/>
          </p:nvSpPr>
          <p:spPr bwMode="auto">
            <a:xfrm>
              <a:off x="672" y="768"/>
              <a:ext cx="1086" cy="231"/>
            </a:xfrm>
            <a:prstGeom prst="rect">
              <a:avLst/>
            </a:prstGeom>
            <a:noFill/>
            <a:ln w="12700">
              <a:noFill/>
              <a:miter lim="800000"/>
              <a:headEnd/>
              <a:tailEnd/>
            </a:ln>
            <a:effectLst>
              <a:prstShdw prst="shdw17" dist="17961" dir="2700000">
                <a:srgbClr val="8C8C8C"/>
              </a:prstShdw>
            </a:effectLst>
          </p:spPr>
          <p:txBody>
            <a:bodyPr wrap="none">
              <a:spAutoFit/>
            </a:bodyPr>
            <a:lstStyle/>
            <a:p>
              <a:pPr algn="l">
                <a:buFontTx/>
                <a:buChar char="•"/>
              </a:pPr>
              <a:r>
                <a:rPr lang="en-US" sz="1800" dirty="0">
                  <a:solidFill>
                    <a:srgbClr val="333399"/>
                  </a:solidFill>
                </a:rPr>
                <a:t> Weight, 11 kg</a:t>
              </a:r>
            </a:p>
          </p:txBody>
        </p:sp>
        <p:grpSp>
          <p:nvGrpSpPr>
            <p:cNvPr id="30818" name="Group 255"/>
            <p:cNvGrpSpPr>
              <a:grpSpLocks/>
            </p:cNvGrpSpPr>
            <p:nvPr/>
          </p:nvGrpSpPr>
          <p:grpSpPr bwMode="auto">
            <a:xfrm>
              <a:off x="623" y="1248"/>
              <a:ext cx="1621" cy="402"/>
              <a:chOff x="623" y="1248"/>
              <a:chExt cx="1621" cy="402"/>
            </a:xfrm>
          </p:grpSpPr>
          <p:sp>
            <p:nvSpPr>
              <p:cNvPr id="30819" name="Freeform 251"/>
              <p:cNvSpPr>
                <a:spLocks/>
              </p:cNvSpPr>
              <p:nvPr/>
            </p:nvSpPr>
            <p:spPr bwMode="auto">
              <a:xfrm>
                <a:off x="623" y="1421"/>
                <a:ext cx="150" cy="142"/>
              </a:xfrm>
              <a:custGeom>
                <a:avLst/>
                <a:gdLst>
                  <a:gd name="T0" fmla="*/ 150 w 150"/>
                  <a:gd name="T1" fmla="*/ 0 h 142"/>
                  <a:gd name="T2" fmla="*/ 87 w 150"/>
                  <a:gd name="T3" fmla="*/ 52 h 142"/>
                  <a:gd name="T4" fmla="*/ 19 w 150"/>
                  <a:gd name="T5" fmla="*/ 87 h 142"/>
                  <a:gd name="T6" fmla="*/ 9 w 150"/>
                  <a:gd name="T7" fmla="*/ 97 h 142"/>
                  <a:gd name="T8" fmla="*/ 0 w 150"/>
                  <a:gd name="T9" fmla="*/ 130 h 142"/>
                  <a:gd name="T10" fmla="*/ 6 w 150"/>
                  <a:gd name="T11" fmla="*/ 142 h 142"/>
                  <a:gd name="T12" fmla="*/ 51 w 150"/>
                  <a:gd name="T13" fmla="*/ 124 h 142"/>
                  <a:gd name="T14" fmla="*/ 145 w 150"/>
                  <a:gd name="T15" fmla="*/ 94 h 142"/>
                  <a:gd name="T16" fmla="*/ 0 60000 65536"/>
                  <a:gd name="T17" fmla="*/ 0 60000 65536"/>
                  <a:gd name="T18" fmla="*/ 0 60000 65536"/>
                  <a:gd name="T19" fmla="*/ 0 60000 65536"/>
                  <a:gd name="T20" fmla="*/ 0 60000 65536"/>
                  <a:gd name="T21" fmla="*/ 0 60000 65536"/>
                  <a:gd name="T22" fmla="*/ 0 60000 65536"/>
                  <a:gd name="T23" fmla="*/ 0 60000 65536"/>
                  <a:gd name="T24" fmla="*/ 0 w 150"/>
                  <a:gd name="T25" fmla="*/ 0 h 142"/>
                  <a:gd name="T26" fmla="*/ 150 w 150"/>
                  <a:gd name="T27" fmla="*/ 142 h 1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0" h="142">
                    <a:moveTo>
                      <a:pt x="150" y="0"/>
                    </a:moveTo>
                    <a:lnTo>
                      <a:pt x="87" y="52"/>
                    </a:lnTo>
                    <a:lnTo>
                      <a:pt x="19" y="87"/>
                    </a:lnTo>
                    <a:lnTo>
                      <a:pt x="9" y="97"/>
                    </a:lnTo>
                    <a:lnTo>
                      <a:pt x="0" y="130"/>
                    </a:lnTo>
                    <a:lnTo>
                      <a:pt x="6" y="142"/>
                    </a:lnTo>
                    <a:lnTo>
                      <a:pt x="51" y="124"/>
                    </a:lnTo>
                    <a:lnTo>
                      <a:pt x="145" y="94"/>
                    </a:lnTo>
                  </a:path>
                </a:pathLst>
              </a:custGeom>
              <a:solidFill>
                <a:srgbClr val="FFFFCC"/>
              </a:solidFill>
              <a:ln w="19050">
                <a:solidFill>
                  <a:srgbClr val="993300"/>
                </a:solidFill>
                <a:round/>
                <a:headEnd/>
                <a:tailEnd/>
              </a:ln>
            </p:spPr>
            <p:txBody>
              <a:bodyPr wrap="none" anchor="ctr"/>
              <a:lstStyle/>
              <a:p>
                <a:endParaRPr lang="en-US" dirty="0"/>
              </a:p>
            </p:txBody>
          </p:sp>
          <p:grpSp>
            <p:nvGrpSpPr>
              <p:cNvPr id="30820" name="Group 183"/>
              <p:cNvGrpSpPr>
                <a:grpSpLocks/>
              </p:cNvGrpSpPr>
              <p:nvPr/>
            </p:nvGrpSpPr>
            <p:grpSpPr bwMode="auto">
              <a:xfrm>
                <a:off x="624" y="1248"/>
                <a:ext cx="1620" cy="402"/>
                <a:chOff x="-3558" y="300"/>
                <a:chExt cx="1620" cy="402"/>
              </a:xfrm>
            </p:grpSpPr>
            <p:sp>
              <p:nvSpPr>
                <p:cNvPr id="30821" name="Freeform 158"/>
                <p:cNvSpPr>
                  <a:spLocks/>
                </p:cNvSpPr>
                <p:nvPr/>
              </p:nvSpPr>
              <p:spPr bwMode="auto">
                <a:xfrm flipV="1">
                  <a:off x="-2993" y="379"/>
                  <a:ext cx="422" cy="323"/>
                </a:xfrm>
                <a:custGeom>
                  <a:avLst/>
                  <a:gdLst>
                    <a:gd name="T0" fmla="*/ 235 w 732"/>
                    <a:gd name="T1" fmla="*/ 186 h 562"/>
                    <a:gd name="T2" fmla="*/ 238 w 732"/>
                    <a:gd name="T3" fmla="*/ 185 h 562"/>
                    <a:gd name="T4" fmla="*/ 243 w 732"/>
                    <a:gd name="T5" fmla="*/ 182 h 562"/>
                    <a:gd name="T6" fmla="*/ 239 w 732"/>
                    <a:gd name="T7" fmla="*/ 175 h 562"/>
                    <a:gd name="T8" fmla="*/ 227 w 732"/>
                    <a:gd name="T9" fmla="*/ 162 h 562"/>
                    <a:gd name="T10" fmla="*/ 208 w 732"/>
                    <a:gd name="T11" fmla="*/ 144 h 562"/>
                    <a:gd name="T12" fmla="*/ 233 w 732"/>
                    <a:gd name="T13" fmla="*/ 121 h 562"/>
                    <a:gd name="T14" fmla="*/ 240 w 732"/>
                    <a:gd name="T15" fmla="*/ 94 h 562"/>
                    <a:gd name="T16" fmla="*/ 241 w 732"/>
                    <a:gd name="T17" fmla="*/ 69 h 562"/>
                    <a:gd name="T18" fmla="*/ 238 w 732"/>
                    <a:gd name="T19" fmla="*/ 46 h 562"/>
                    <a:gd name="T20" fmla="*/ 231 w 732"/>
                    <a:gd name="T21" fmla="*/ 28 h 562"/>
                    <a:gd name="T22" fmla="*/ 222 w 732"/>
                    <a:gd name="T23" fmla="*/ 14 h 562"/>
                    <a:gd name="T24" fmla="*/ 211 w 732"/>
                    <a:gd name="T25" fmla="*/ 6 h 562"/>
                    <a:gd name="T26" fmla="*/ 201 w 732"/>
                    <a:gd name="T27" fmla="*/ 2 h 562"/>
                    <a:gd name="T28" fmla="*/ 191 w 732"/>
                    <a:gd name="T29" fmla="*/ 0 h 562"/>
                    <a:gd name="T30" fmla="*/ 185 w 732"/>
                    <a:gd name="T31" fmla="*/ 0 h 562"/>
                    <a:gd name="T32" fmla="*/ 172 w 732"/>
                    <a:gd name="T33" fmla="*/ 2 h 562"/>
                    <a:gd name="T34" fmla="*/ 155 w 732"/>
                    <a:gd name="T35" fmla="*/ 6 h 562"/>
                    <a:gd name="T36" fmla="*/ 134 w 732"/>
                    <a:gd name="T37" fmla="*/ 14 h 562"/>
                    <a:gd name="T38" fmla="*/ 112 w 732"/>
                    <a:gd name="T39" fmla="*/ 28 h 562"/>
                    <a:gd name="T40" fmla="*/ 89 w 732"/>
                    <a:gd name="T41" fmla="*/ 46 h 562"/>
                    <a:gd name="T42" fmla="*/ 66 w 732"/>
                    <a:gd name="T43" fmla="*/ 69 h 562"/>
                    <a:gd name="T44" fmla="*/ 46 w 732"/>
                    <a:gd name="T45" fmla="*/ 94 h 562"/>
                    <a:gd name="T46" fmla="*/ 28 w 732"/>
                    <a:gd name="T47" fmla="*/ 121 h 562"/>
                    <a:gd name="T48" fmla="*/ 0 w 732"/>
                    <a:gd name="T49" fmla="*/ 144 h 562"/>
                    <a:gd name="T50" fmla="*/ 18 w 732"/>
                    <a:gd name="T51" fmla="*/ 162 h 562"/>
                    <a:gd name="T52" fmla="*/ 31 w 732"/>
                    <a:gd name="T53" fmla="*/ 175 h 562"/>
                    <a:gd name="T54" fmla="*/ 35 w 732"/>
                    <a:gd name="T55" fmla="*/ 182 h 562"/>
                    <a:gd name="T56" fmla="*/ 30 w 732"/>
                    <a:gd name="T57" fmla="*/ 185 h 562"/>
                    <a:gd name="T58" fmla="*/ 27 w 732"/>
                    <a:gd name="T59" fmla="*/ 186 h 5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2"/>
                    <a:gd name="T91" fmla="*/ 0 h 562"/>
                    <a:gd name="T92" fmla="*/ 732 w 732"/>
                    <a:gd name="T93" fmla="*/ 562 h 5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2" h="562">
                      <a:moveTo>
                        <a:pt x="707" y="562"/>
                      </a:moveTo>
                      <a:lnTo>
                        <a:pt x="716" y="561"/>
                      </a:lnTo>
                      <a:lnTo>
                        <a:pt x="732" y="552"/>
                      </a:lnTo>
                      <a:lnTo>
                        <a:pt x="719" y="530"/>
                      </a:lnTo>
                      <a:lnTo>
                        <a:pt x="681" y="491"/>
                      </a:lnTo>
                      <a:lnTo>
                        <a:pt x="627" y="435"/>
                      </a:lnTo>
                      <a:lnTo>
                        <a:pt x="703" y="365"/>
                      </a:lnTo>
                      <a:lnTo>
                        <a:pt x="722" y="286"/>
                      </a:lnTo>
                      <a:lnTo>
                        <a:pt x="725" y="209"/>
                      </a:lnTo>
                      <a:lnTo>
                        <a:pt x="715" y="139"/>
                      </a:lnTo>
                      <a:lnTo>
                        <a:pt x="695" y="84"/>
                      </a:lnTo>
                      <a:lnTo>
                        <a:pt x="667" y="44"/>
                      </a:lnTo>
                      <a:lnTo>
                        <a:pt x="635" y="19"/>
                      </a:lnTo>
                      <a:lnTo>
                        <a:pt x="603" y="6"/>
                      </a:lnTo>
                      <a:lnTo>
                        <a:pt x="575" y="0"/>
                      </a:lnTo>
                      <a:lnTo>
                        <a:pt x="556" y="0"/>
                      </a:lnTo>
                      <a:lnTo>
                        <a:pt x="518" y="6"/>
                      </a:lnTo>
                      <a:lnTo>
                        <a:pt x="465" y="19"/>
                      </a:lnTo>
                      <a:lnTo>
                        <a:pt x="403" y="44"/>
                      </a:lnTo>
                      <a:lnTo>
                        <a:pt x="336" y="84"/>
                      </a:lnTo>
                      <a:lnTo>
                        <a:pt x="267" y="139"/>
                      </a:lnTo>
                      <a:lnTo>
                        <a:pt x="199" y="209"/>
                      </a:lnTo>
                      <a:lnTo>
                        <a:pt x="137" y="286"/>
                      </a:lnTo>
                      <a:lnTo>
                        <a:pt x="83" y="365"/>
                      </a:lnTo>
                      <a:lnTo>
                        <a:pt x="0" y="435"/>
                      </a:lnTo>
                      <a:lnTo>
                        <a:pt x="54" y="491"/>
                      </a:lnTo>
                      <a:lnTo>
                        <a:pt x="93" y="530"/>
                      </a:lnTo>
                      <a:lnTo>
                        <a:pt x="105" y="552"/>
                      </a:lnTo>
                      <a:lnTo>
                        <a:pt x="90" y="561"/>
                      </a:lnTo>
                      <a:lnTo>
                        <a:pt x="79" y="562"/>
                      </a:lnTo>
                    </a:path>
                  </a:pathLst>
                </a:custGeom>
                <a:noFill/>
                <a:ln w="19050">
                  <a:solidFill>
                    <a:srgbClr val="333399"/>
                  </a:solidFill>
                  <a:round/>
                  <a:headEnd/>
                  <a:tailEnd/>
                </a:ln>
              </p:spPr>
              <p:txBody>
                <a:bodyPr/>
                <a:lstStyle/>
                <a:p>
                  <a:endParaRPr lang="en-US" dirty="0"/>
                </a:p>
              </p:txBody>
            </p:sp>
            <p:sp>
              <p:nvSpPr>
                <p:cNvPr id="30822" name="Freeform 159"/>
                <p:cNvSpPr>
                  <a:spLocks/>
                </p:cNvSpPr>
                <p:nvPr/>
              </p:nvSpPr>
              <p:spPr bwMode="auto">
                <a:xfrm flipV="1">
                  <a:off x="-2993" y="379"/>
                  <a:ext cx="422" cy="323"/>
                </a:xfrm>
                <a:custGeom>
                  <a:avLst/>
                  <a:gdLst>
                    <a:gd name="T0" fmla="*/ 235 w 732"/>
                    <a:gd name="T1" fmla="*/ 186 h 562"/>
                    <a:gd name="T2" fmla="*/ 238 w 732"/>
                    <a:gd name="T3" fmla="*/ 185 h 562"/>
                    <a:gd name="T4" fmla="*/ 243 w 732"/>
                    <a:gd name="T5" fmla="*/ 182 h 562"/>
                    <a:gd name="T6" fmla="*/ 239 w 732"/>
                    <a:gd name="T7" fmla="*/ 175 h 562"/>
                    <a:gd name="T8" fmla="*/ 227 w 732"/>
                    <a:gd name="T9" fmla="*/ 162 h 562"/>
                    <a:gd name="T10" fmla="*/ 208 w 732"/>
                    <a:gd name="T11" fmla="*/ 144 h 562"/>
                    <a:gd name="T12" fmla="*/ 233 w 732"/>
                    <a:gd name="T13" fmla="*/ 121 h 562"/>
                    <a:gd name="T14" fmla="*/ 240 w 732"/>
                    <a:gd name="T15" fmla="*/ 94 h 562"/>
                    <a:gd name="T16" fmla="*/ 241 w 732"/>
                    <a:gd name="T17" fmla="*/ 69 h 562"/>
                    <a:gd name="T18" fmla="*/ 238 w 732"/>
                    <a:gd name="T19" fmla="*/ 46 h 562"/>
                    <a:gd name="T20" fmla="*/ 231 w 732"/>
                    <a:gd name="T21" fmla="*/ 28 h 562"/>
                    <a:gd name="T22" fmla="*/ 222 w 732"/>
                    <a:gd name="T23" fmla="*/ 14 h 562"/>
                    <a:gd name="T24" fmla="*/ 211 w 732"/>
                    <a:gd name="T25" fmla="*/ 6 h 562"/>
                    <a:gd name="T26" fmla="*/ 201 w 732"/>
                    <a:gd name="T27" fmla="*/ 2 h 562"/>
                    <a:gd name="T28" fmla="*/ 191 w 732"/>
                    <a:gd name="T29" fmla="*/ 0 h 562"/>
                    <a:gd name="T30" fmla="*/ 185 w 732"/>
                    <a:gd name="T31" fmla="*/ 0 h 562"/>
                    <a:gd name="T32" fmla="*/ 172 w 732"/>
                    <a:gd name="T33" fmla="*/ 2 h 562"/>
                    <a:gd name="T34" fmla="*/ 155 w 732"/>
                    <a:gd name="T35" fmla="*/ 6 h 562"/>
                    <a:gd name="T36" fmla="*/ 134 w 732"/>
                    <a:gd name="T37" fmla="*/ 14 h 562"/>
                    <a:gd name="T38" fmla="*/ 112 w 732"/>
                    <a:gd name="T39" fmla="*/ 28 h 562"/>
                    <a:gd name="T40" fmla="*/ 89 w 732"/>
                    <a:gd name="T41" fmla="*/ 46 h 562"/>
                    <a:gd name="T42" fmla="*/ 66 w 732"/>
                    <a:gd name="T43" fmla="*/ 69 h 562"/>
                    <a:gd name="T44" fmla="*/ 46 w 732"/>
                    <a:gd name="T45" fmla="*/ 94 h 562"/>
                    <a:gd name="T46" fmla="*/ 28 w 732"/>
                    <a:gd name="T47" fmla="*/ 121 h 562"/>
                    <a:gd name="T48" fmla="*/ 0 w 732"/>
                    <a:gd name="T49" fmla="*/ 144 h 562"/>
                    <a:gd name="T50" fmla="*/ 18 w 732"/>
                    <a:gd name="T51" fmla="*/ 162 h 562"/>
                    <a:gd name="T52" fmla="*/ 31 w 732"/>
                    <a:gd name="T53" fmla="*/ 175 h 562"/>
                    <a:gd name="T54" fmla="*/ 35 w 732"/>
                    <a:gd name="T55" fmla="*/ 182 h 562"/>
                    <a:gd name="T56" fmla="*/ 30 w 732"/>
                    <a:gd name="T57" fmla="*/ 185 h 562"/>
                    <a:gd name="T58" fmla="*/ 27 w 732"/>
                    <a:gd name="T59" fmla="*/ 186 h 5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2"/>
                    <a:gd name="T91" fmla="*/ 0 h 562"/>
                    <a:gd name="T92" fmla="*/ 732 w 732"/>
                    <a:gd name="T93" fmla="*/ 562 h 5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2" h="562">
                      <a:moveTo>
                        <a:pt x="707" y="562"/>
                      </a:moveTo>
                      <a:lnTo>
                        <a:pt x="716" y="561"/>
                      </a:lnTo>
                      <a:lnTo>
                        <a:pt x="732" y="552"/>
                      </a:lnTo>
                      <a:lnTo>
                        <a:pt x="719" y="530"/>
                      </a:lnTo>
                      <a:lnTo>
                        <a:pt x="681" y="491"/>
                      </a:lnTo>
                      <a:lnTo>
                        <a:pt x="627" y="435"/>
                      </a:lnTo>
                      <a:lnTo>
                        <a:pt x="703" y="365"/>
                      </a:lnTo>
                      <a:lnTo>
                        <a:pt x="722" y="286"/>
                      </a:lnTo>
                      <a:lnTo>
                        <a:pt x="725" y="209"/>
                      </a:lnTo>
                      <a:lnTo>
                        <a:pt x="715" y="139"/>
                      </a:lnTo>
                      <a:lnTo>
                        <a:pt x="695" y="84"/>
                      </a:lnTo>
                      <a:lnTo>
                        <a:pt x="667" y="44"/>
                      </a:lnTo>
                      <a:lnTo>
                        <a:pt x="635" y="19"/>
                      </a:lnTo>
                      <a:lnTo>
                        <a:pt x="603" y="6"/>
                      </a:lnTo>
                      <a:lnTo>
                        <a:pt x="575" y="0"/>
                      </a:lnTo>
                      <a:lnTo>
                        <a:pt x="556" y="0"/>
                      </a:lnTo>
                      <a:lnTo>
                        <a:pt x="518" y="6"/>
                      </a:lnTo>
                      <a:lnTo>
                        <a:pt x="465" y="19"/>
                      </a:lnTo>
                      <a:lnTo>
                        <a:pt x="403" y="44"/>
                      </a:lnTo>
                      <a:lnTo>
                        <a:pt x="336" y="84"/>
                      </a:lnTo>
                      <a:lnTo>
                        <a:pt x="267" y="139"/>
                      </a:lnTo>
                      <a:lnTo>
                        <a:pt x="199" y="209"/>
                      </a:lnTo>
                      <a:lnTo>
                        <a:pt x="137" y="286"/>
                      </a:lnTo>
                      <a:lnTo>
                        <a:pt x="83" y="365"/>
                      </a:lnTo>
                      <a:lnTo>
                        <a:pt x="0" y="435"/>
                      </a:lnTo>
                      <a:lnTo>
                        <a:pt x="54" y="491"/>
                      </a:lnTo>
                      <a:lnTo>
                        <a:pt x="93" y="530"/>
                      </a:lnTo>
                      <a:lnTo>
                        <a:pt x="105" y="552"/>
                      </a:lnTo>
                      <a:lnTo>
                        <a:pt x="90" y="561"/>
                      </a:lnTo>
                      <a:lnTo>
                        <a:pt x="79" y="562"/>
                      </a:lnTo>
                    </a:path>
                  </a:pathLst>
                </a:custGeom>
                <a:noFill/>
                <a:ln w="19050">
                  <a:solidFill>
                    <a:srgbClr val="333399"/>
                  </a:solidFill>
                  <a:round/>
                  <a:headEnd/>
                  <a:tailEnd/>
                </a:ln>
              </p:spPr>
              <p:txBody>
                <a:bodyPr/>
                <a:lstStyle/>
                <a:p>
                  <a:endParaRPr lang="en-US" dirty="0"/>
                </a:p>
              </p:txBody>
            </p:sp>
            <p:sp>
              <p:nvSpPr>
                <p:cNvPr id="30823" name="Freeform 160"/>
                <p:cNvSpPr>
                  <a:spLocks/>
                </p:cNvSpPr>
                <p:nvPr/>
              </p:nvSpPr>
              <p:spPr bwMode="auto">
                <a:xfrm flipV="1">
                  <a:off x="-2947" y="331"/>
                  <a:ext cx="361" cy="50"/>
                </a:xfrm>
                <a:custGeom>
                  <a:avLst/>
                  <a:gdLst>
                    <a:gd name="T0" fmla="*/ 208 w 628"/>
                    <a:gd name="T1" fmla="*/ 1 h 87"/>
                    <a:gd name="T2" fmla="*/ 206 w 628"/>
                    <a:gd name="T3" fmla="*/ 1 h 87"/>
                    <a:gd name="T4" fmla="*/ 202 w 628"/>
                    <a:gd name="T5" fmla="*/ 2 h 87"/>
                    <a:gd name="T6" fmla="*/ 195 w 628"/>
                    <a:gd name="T7" fmla="*/ 3 h 87"/>
                    <a:gd name="T8" fmla="*/ 186 w 628"/>
                    <a:gd name="T9" fmla="*/ 5 h 87"/>
                    <a:gd name="T10" fmla="*/ 174 w 628"/>
                    <a:gd name="T11" fmla="*/ 7 h 87"/>
                    <a:gd name="T12" fmla="*/ 160 w 628"/>
                    <a:gd name="T13" fmla="*/ 11 h 87"/>
                    <a:gd name="T14" fmla="*/ 145 w 628"/>
                    <a:gd name="T15" fmla="*/ 15 h 87"/>
                    <a:gd name="T16" fmla="*/ 129 w 628"/>
                    <a:gd name="T17" fmla="*/ 20 h 87"/>
                    <a:gd name="T18" fmla="*/ 112 w 628"/>
                    <a:gd name="T19" fmla="*/ 24 h 87"/>
                    <a:gd name="T20" fmla="*/ 94 w 628"/>
                    <a:gd name="T21" fmla="*/ 27 h 87"/>
                    <a:gd name="T22" fmla="*/ 78 w 628"/>
                    <a:gd name="T23" fmla="*/ 29 h 87"/>
                    <a:gd name="T24" fmla="*/ 61 w 628"/>
                    <a:gd name="T25" fmla="*/ 28 h 87"/>
                    <a:gd name="T26" fmla="*/ 46 w 628"/>
                    <a:gd name="T27" fmla="*/ 26 h 87"/>
                    <a:gd name="T28" fmla="*/ 33 w 628"/>
                    <a:gd name="T29" fmla="*/ 22 h 87"/>
                    <a:gd name="T30" fmla="*/ 21 w 628"/>
                    <a:gd name="T31" fmla="*/ 17 h 87"/>
                    <a:gd name="T32" fmla="*/ 13 w 628"/>
                    <a:gd name="T33" fmla="*/ 12 h 87"/>
                    <a:gd name="T34" fmla="*/ 6 w 628"/>
                    <a:gd name="T35" fmla="*/ 7 h 87"/>
                    <a:gd name="T36" fmla="*/ 1 w 628"/>
                    <a:gd name="T37" fmla="*/ 3 h 87"/>
                    <a:gd name="T38" fmla="*/ 0 w 628"/>
                    <a:gd name="T39" fmla="*/ 1 h 87"/>
                    <a:gd name="T40" fmla="*/ 2 w 628"/>
                    <a:gd name="T41" fmla="*/ 0 h 87"/>
                    <a:gd name="T42" fmla="*/ 6 w 628"/>
                    <a:gd name="T43" fmla="*/ 1 h 87"/>
                    <a:gd name="T44" fmla="*/ 13 w 628"/>
                    <a:gd name="T45" fmla="*/ 2 h 87"/>
                    <a:gd name="T46" fmla="*/ 22 w 628"/>
                    <a:gd name="T47" fmla="*/ 5 h 87"/>
                    <a:gd name="T48" fmla="*/ 34 w 628"/>
                    <a:gd name="T49" fmla="*/ 8 h 87"/>
                    <a:gd name="T50" fmla="*/ 47 w 628"/>
                    <a:gd name="T51" fmla="*/ 11 h 87"/>
                    <a:gd name="T52" fmla="*/ 63 w 628"/>
                    <a:gd name="T53" fmla="*/ 14 h 87"/>
                    <a:gd name="T54" fmla="*/ 79 w 628"/>
                    <a:gd name="T55" fmla="*/ 15 h 87"/>
                    <a:gd name="T56" fmla="*/ 95 w 628"/>
                    <a:gd name="T57" fmla="*/ 14 h 87"/>
                    <a:gd name="T58" fmla="*/ 113 w 628"/>
                    <a:gd name="T59" fmla="*/ 13 h 87"/>
                    <a:gd name="T60" fmla="*/ 129 w 628"/>
                    <a:gd name="T61" fmla="*/ 10 h 87"/>
                    <a:gd name="T62" fmla="*/ 146 w 628"/>
                    <a:gd name="T63" fmla="*/ 8 h 87"/>
                    <a:gd name="T64" fmla="*/ 161 w 628"/>
                    <a:gd name="T65" fmla="*/ 5 h 87"/>
                    <a:gd name="T66" fmla="*/ 175 w 628"/>
                    <a:gd name="T67" fmla="*/ 3 h 87"/>
                    <a:gd name="T68" fmla="*/ 186 w 628"/>
                    <a:gd name="T69" fmla="*/ 2 h 87"/>
                    <a:gd name="T70" fmla="*/ 195 w 628"/>
                    <a:gd name="T71" fmla="*/ 1 h 87"/>
                    <a:gd name="T72" fmla="*/ 202 w 628"/>
                    <a:gd name="T73" fmla="*/ 1 h 87"/>
                    <a:gd name="T74" fmla="*/ 206 w 628"/>
                    <a:gd name="T75" fmla="*/ 1 h 87"/>
                    <a:gd name="T76" fmla="*/ 208 w 628"/>
                    <a:gd name="T77" fmla="*/ 1 h 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8"/>
                    <a:gd name="T118" fmla="*/ 0 h 87"/>
                    <a:gd name="T119" fmla="*/ 628 w 628"/>
                    <a:gd name="T120" fmla="*/ 87 h 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8" h="87">
                      <a:moveTo>
                        <a:pt x="628" y="4"/>
                      </a:moveTo>
                      <a:lnTo>
                        <a:pt x="624" y="4"/>
                      </a:lnTo>
                      <a:lnTo>
                        <a:pt x="612" y="5"/>
                      </a:lnTo>
                      <a:lnTo>
                        <a:pt x="591" y="9"/>
                      </a:lnTo>
                      <a:lnTo>
                        <a:pt x="562" y="14"/>
                      </a:lnTo>
                      <a:lnTo>
                        <a:pt x="527" y="22"/>
                      </a:lnTo>
                      <a:lnTo>
                        <a:pt x="486" y="33"/>
                      </a:lnTo>
                      <a:lnTo>
                        <a:pt x="440" y="45"/>
                      </a:lnTo>
                      <a:lnTo>
                        <a:pt x="390" y="59"/>
                      </a:lnTo>
                      <a:lnTo>
                        <a:pt x="338" y="72"/>
                      </a:lnTo>
                      <a:lnTo>
                        <a:pt x="285" y="81"/>
                      </a:lnTo>
                      <a:lnTo>
                        <a:pt x="234" y="87"/>
                      </a:lnTo>
                      <a:lnTo>
                        <a:pt x="185" y="86"/>
                      </a:lnTo>
                      <a:lnTo>
                        <a:pt x="140" y="78"/>
                      </a:lnTo>
                      <a:lnTo>
                        <a:pt x="100" y="66"/>
                      </a:lnTo>
                      <a:lnTo>
                        <a:pt x="65" y="51"/>
                      </a:lnTo>
                      <a:lnTo>
                        <a:pt x="38" y="36"/>
                      </a:lnTo>
                      <a:lnTo>
                        <a:pt x="17" y="22"/>
                      </a:lnTo>
                      <a:lnTo>
                        <a:pt x="4" y="11"/>
                      </a:lnTo>
                      <a:lnTo>
                        <a:pt x="0" y="4"/>
                      </a:lnTo>
                      <a:lnTo>
                        <a:pt x="5" y="0"/>
                      </a:lnTo>
                      <a:lnTo>
                        <a:pt x="17" y="1"/>
                      </a:lnTo>
                      <a:lnTo>
                        <a:pt x="38" y="6"/>
                      </a:lnTo>
                      <a:lnTo>
                        <a:pt x="67" y="14"/>
                      </a:lnTo>
                      <a:lnTo>
                        <a:pt x="102" y="24"/>
                      </a:lnTo>
                      <a:lnTo>
                        <a:pt x="143" y="35"/>
                      </a:lnTo>
                      <a:lnTo>
                        <a:pt x="189" y="42"/>
                      </a:lnTo>
                      <a:lnTo>
                        <a:pt x="238" y="46"/>
                      </a:lnTo>
                      <a:lnTo>
                        <a:pt x="289" y="44"/>
                      </a:lnTo>
                      <a:lnTo>
                        <a:pt x="341" y="39"/>
                      </a:lnTo>
                      <a:lnTo>
                        <a:pt x="392" y="32"/>
                      </a:lnTo>
                      <a:lnTo>
                        <a:pt x="441" y="24"/>
                      </a:lnTo>
                      <a:lnTo>
                        <a:pt x="487" y="16"/>
                      </a:lnTo>
                      <a:lnTo>
                        <a:pt x="528" y="10"/>
                      </a:lnTo>
                      <a:lnTo>
                        <a:pt x="563" y="7"/>
                      </a:lnTo>
                      <a:lnTo>
                        <a:pt x="591" y="4"/>
                      </a:lnTo>
                      <a:lnTo>
                        <a:pt x="612" y="4"/>
                      </a:lnTo>
                      <a:lnTo>
                        <a:pt x="624" y="3"/>
                      </a:lnTo>
                      <a:lnTo>
                        <a:pt x="628" y="4"/>
                      </a:lnTo>
                    </a:path>
                  </a:pathLst>
                </a:custGeom>
                <a:noFill/>
                <a:ln w="19050">
                  <a:solidFill>
                    <a:srgbClr val="333399"/>
                  </a:solidFill>
                  <a:round/>
                  <a:headEnd/>
                  <a:tailEnd/>
                </a:ln>
              </p:spPr>
              <p:txBody>
                <a:bodyPr/>
                <a:lstStyle/>
                <a:p>
                  <a:endParaRPr lang="en-US" dirty="0"/>
                </a:p>
              </p:txBody>
            </p:sp>
            <p:sp>
              <p:nvSpPr>
                <p:cNvPr id="30824" name="Freeform 161"/>
                <p:cNvSpPr>
                  <a:spLocks/>
                </p:cNvSpPr>
                <p:nvPr/>
              </p:nvSpPr>
              <p:spPr bwMode="auto">
                <a:xfrm flipV="1">
                  <a:off x="-2993" y="403"/>
                  <a:ext cx="361" cy="50"/>
                </a:xfrm>
                <a:custGeom>
                  <a:avLst/>
                  <a:gdLst>
                    <a:gd name="T0" fmla="*/ 208 w 627"/>
                    <a:gd name="T1" fmla="*/ 1 h 87"/>
                    <a:gd name="T2" fmla="*/ 207 w 627"/>
                    <a:gd name="T3" fmla="*/ 1 h 87"/>
                    <a:gd name="T4" fmla="*/ 202 w 627"/>
                    <a:gd name="T5" fmla="*/ 2 h 87"/>
                    <a:gd name="T6" fmla="*/ 195 w 627"/>
                    <a:gd name="T7" fmla="*/ 3 h 87"/>
                    <a:gd name="T8" fmla="*/ 186 w 627"/>
                    <a:gd name="T9" fmla="*/ 5 h 87"/>
                    <a:gd name="T10" fmla="*/ 174 w 627"/>
                    <a:gd name="T11" fmla="*/ 7 h 87"/>
                    <a:gd name="T12" fmla="*/ 161 w 627"/>
                    <a:gd name="T13" fmla="*/ 10 h 87"/>
                    <a:gd name="T14" fmla="*/ 146 w 627"/>
                    <a:gd name="T15" fmla="*/ 15 h 87"/>
                    <a:gd name="T16" fmla="*/ 130 w 627"/>
                    <a:gd name="T17" fmla="*/ 20 h 87"/>
                    <a:gd name="T18" fmla="*/ 112 w 627"/>
                    <a:gd name="T19" fmla="*/ 24 h 87"/>
                    <a:gd name="T20" fmla="*/ 96 w 627"/>
                    <a:gd name="T21" fmla="*/ 27 h 87"/>
                    <a:gd name="T22" fmla="*/ 78 w 627"/>
                    <a:gd name="T23" fmla="*/ 29 h 87"/>
                    <a:gd name="T24" fmla="*/ 62 w 627"/>
                    <a:gd name="T25" fmla="*/ 28 h 87"/>
                    <a:gd name="T26" fmla="*/ 47 w 627"/>
                    <a:gd name="T27" fmla="*/ 26 h 87"/>
                    <a:gd name="T28" fmla="*/ 33 w 627"/>
                    <a:gd name="T29" fmla="*/ 22 h 87"/>
                    <a:gd name="T30" fmla="*/ 22 w 627"/>
                    <a:gd name="T31" fmla="*/ 17 h 87"/>
                    <a:gd name="T32" fmla="*/ 13 w 627"/>
                    <a:gd name="T33" fmla="*/ 12 h 87"/>
                    <a:gd name="T34" fmla="*/ 6 w 627"/>
                    <a:gd name="T35" fmla="*/ 7 h 87"/>
                    <a:gd name="T36" fmla="*/ 2 w 627"/>
                    <a:gd name="T37" fmla="*/ 3 h 87"/>
                    <a:gd name="T38" fmla="*/ 0 w 627"/>
                    <a:gd name="T39" fmla="*/ 1 h 87"/>
                    <a:gd name="T40" fmla="*/ 2 w 627"/>
                    <a:gd name="T41" fmla="*/ 0 h 87"/>
                    <a:gd name="T42" fmla="*/ 6 w 627"/>
                    <a:gd name="T43" fmla="*/ 0 h 87"/>
                    <a:gd name="T44" fmla="*/ 13 w 627"/>
                    <a:gd name="T45" fmla="*/ 2 h 87"/>
                    <a:gd name="T46" fmla="*/ 22 w 627"/>
                    <a:gd name="T47" fmla="*/ 5 h 87"/>
                    <a:gd name="T48" fmla="*/ 33 w 627"/>
                    <a:gd name="T49" fmla="*/ 8 h 87"/>
                    <a:gd name="T50" fmla="*/ 47 w 627"/>
                    <a:gd name="T51" fmla="*/ 11 h 87"/>
                    <a:gd name="T52" fmla="*/ 62 w 627"/>
                    <a:gd name="T53" fmla="*/ 14 h 87"/>
                    <a:gd name="T54" fmla="*/ 78 w 627"/>
                    <a:gd name="T55" fmla="*/ 15 h 87"/>
                    <a:gd name="T56" fmla="*/ 96 w 627"/>
                    <a:gd name="T57" fmla="*/ 14 h 87"/>
                    <a:gd name="T58" fmla="*/ 112 w 627"/>
                    <a:gd name="T59" fmla="*/ 13 h 87"/>
                    <a:gd name="T60" fmla="*/ 130 w 627"/>
                    <a:gd name="T61" fmla="*/ 10 h 87"/>
                    <a:gd name="T62" fmla="*/ 146 w 627"/>
                    <a:gd name="T63" fmla="*/ 7 h 87"/>
                    <a:gd name="T64" fmla="*/ 161 w 627"/>
                    <a:gd name="T65" fmla="*/ 5 h 87"/>
                    <a:gd name="T66" fmla="*/ 174 w 627"/>
                    <a:gd name="T67" fmla="*/ 3 h 87"/>
                    <a:gd name="T68" fmla="*/ 186 w 627"/>
                    <a:gd name="T69" fmla="*/ 2 h 87"/>
                    <a:gd name="T70" fmla="*/ 195 w 627"/>
                    <a:gd name="T71" fmla="*/ 1 h 87"/>
                    <a:gd name="T72" fmla="*/ 202 w 627"/>
                    <a:gd name="T73" fmla="*/ 1 h 87"/>
                    <a:gd name="T74" fmla="*/ 207 w 627"/>
                    <a:gd name="T75" fmla="*/ 1 h 87"/>
                    <a:gd name="T76" fmla="*/ 208 w 627"/>
                    <a:gd name="T77" fmla="*/ 1 h 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7"/>
                    <a:gd name="T118" fmla="*/ 0 h 87"/>
                    <a:gd name="T119" fmla="*/ 627 w 627"/>
                    <a:gd name="T120" fmla="*/ 87 h 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7" h="87">
                      <a:moveTo>
                        <a:pt x="627" y="3"/>
                      </a:moveTo>
                      <a:lnTo>
                        <a:pt x="623" y="4"/>
                      </a:lnTo>
                      <a:lnTo>
                        <a:pt x="610" y="5"/>
                      </a:lnTo>
                      <a:lnTo>
                        <a:pt x="589" y="8"/>
                      </a:lnTo>
                      <a:lnTo>
                        <a:pt x="561" y="14"/>
                      </a:lnTo>
                      <a:lnTo>
                        <a:pt x="526" y="22"/>
                      </a:lnTo>
                      <a:lnTo>
                        <a:pt x="485" y="32"/>
                      </a:lnTo>
                      <a:lnTo>
                        <a:pt x="439" y="45"/>
                      </a:lnTo>
                      <a:lnTo>
                        <a:pt x="391" y="59"/>
                      </a:lnTo>
                      <a:lnTo>
                        <a:pt x="339" y="72"/>
                      </a:lnTo>
                      <a:lnTo>
                        <a:pt x="288" y="82"/>
                      </a:lnTo>
                      <a:lnTo>
                        <a:pt x="237" y="87"/>
                      </a:lnTo>
                      <a:lnTo>
                        <a:pt x="188" y="85"/>
                      </a:lnTo>
                      <a:lnTo>
                        <a:pt x="142" y="78"/>
                      </a:lnTo>
                      <a:lnTo>
                        <a:pt x="101" y="66"/>
                      </a:lnTo>
                      <a:lnTo>
                        <a:pt x="66" y="51"/>
                      </a:lnTo>
                      <a:lnTo>
                        <a:pt x="38" y="36"/>
                      </a:lnTo>
                      <a:lnTo>
                        <a:pt x="17" y="22"/>
                      </a:lnTo>
                      <a:lnTo>
                        <a:pt x="5" y="11"/>
                      </a:lnTo>
                      <a:lnTo>
                        <a:pt x="0" y="3"/>
                      </a:lnTo>
                      <a:lnTo>
                        <a:pt x="5" y="0"/>
                      </a:lnTo>
                      <a:lnTo>
                        <a:pt x="17" y="0"/>
                      </a:lnTo>
                      <a:lnTo>
                        <a:pt x="38" y="5"/>
                      </a:lnTo>
                      <a:lnTo>
                        <a:pt x="66" y="14"/>
                      </a:lnTo>
                      <a:lnTo>
                        <a:pt x="101" y="24"/>
                      </a:lnTo>
                      <a:lnTo>
                        <a:pt x="142" y="34"/>
                      </a:lnTo>
                      <a:lnTo>
                        <a:pt x="188" y="42"/>
                      </a:lnTo>
                      <a:lnTo>
                        <a:pt x="237" y="46"/>
                      </a:lnTo>
                      <a:lnTo>
                        <a:pt x="288" y="44"/>
                      </a:lnTo>
                      <a:lnTo>
                        <a:pt x="339" y="39"/>
                      </a:lnTo>
                      <a:lnTo>
                        <a:pt x="391" y="32"/>
                      </a:lnTo>
                      <a:lnTo>
                        <a:pt x="439" y="23"/>
                      </a:lnTo>
                      <a:lnTo>
                        <a:pt x="485" y="16"/>
                      </a:lnTo>
                      <a:lnTo>
                        <a:pt x="526" y="10"/>
                      </a:lnTo>
                      <a:lnTo>
                        <a:pt x="561" y="6"/>
                      </a:lnTo>
                      <a:lnTo>
                        <a:pt x="589" y="4"/>
                      </a:lnTo>
                      <a:lnTo>
                        <a:pt x="610" y="3"/>
                      </a:lnTo>
                      <a:lnTo>
                        <a:pt x="623" y="3"/>
                      </a:lnTo>
                      <a:lnTo>
                        <a:pt x="627" y="3"/>
                      </a:lnTo>
                    </a:path>
                  </a:pathLst>
                </a:custGeom>
                <a:noFill/>
                <a:ln w="19050">
                  <a:solidFill>
                    <a:srgbClr val="333399"/>
                  </a:solidFill>
                  <a:round/>
                  <a:headEnd/>
                  <a:tailEnd/>
                </a:ln>
              </p:spPr>
              <p:txBody>
                <a:bodyPr/>
                <a:lstStyle/>
                <a:p>
                  <a:endParaRPr lang="en-US" dirty="0"/>
                </a:p>
              </p:txBody>
            </p:sp>
            <p:sp>
              <p:nvSpPr>
                <p:cNvPr id="30825" name="Freeform 162"/>
                <p:cNvSpPr>
                  <a:spLocks/>
                </p:cNvSpPr>
                <p:nvPr/>
              </p:nvSpPr>
              <p:spPr bwMode="auto">
                <a:xfrm flipV="1">
                  <a:off x="-2947" y="331"/>
                  <a:ext cx="361" cy="50"/>
                </a:xfrm>
                <a:custGeom>
                  <a:avLst/>
                  <a:gdLst>
                    <a:gd name="T0" fmla="*/ 208 w 628"/>
                    <a:gd name="T1" fmla="*/ 1 h 87"/>
                    <a:gd name="T2" fmla="*/ 206 w 628"/>
                    <a:gd name="T3" fmla="*/ 1 h 87"/>
                    <a:gd name="T4" fmla="*/ 202 w 628"/>
                    <a:gd name="T5" fmla="*/ 2 h 87"/>
                    <a:gd name="T6" fmla="*/ 195 w 628"/>
                    <a:gd name="T7" fmla="*/ 3 h 87"/>
                    <a:gd name="T8" fmla="*/ 186 w 628"/>
                    <a:gd name="T9" fmla="*/ 5 h 87"/>
                    <a:gd name="T10" fmla="*/ 174 w 628"/>
                    <a:gd name="T11" fmla="*/ 7 h 87"/>
                    <a:gd name="T12" fmla="*/ 160 w 628"/>
                    <a:gd name="T13" fmla="*/ 11 h 87"/>
                    <a:gd name="T14" fmla="*/ 145 w 628"/>
                    <a:gd name="T15" fmla="*/ 15 h 87"/>
                    <a:gd name="T16" fmla="*/ 129 w 628"/>
                    <a:gd name="T17" fmla="*/ 20 h 87"/>
                    <a:gd name="T18" fmla="*/ 112 w 628"/>
                    <a:gd name="T19" fmla="*/ 24 h 87"/>
                    <a:gd name="T20" fmla="*/ 94 w 628"/>
                    <a:gd name="T21" fmla="*/ 27 h 87"/>
                    <a:gd name="T22" fmla="*/ 78 w 628"/>
                    <a:gd name="T23" fmla="*/ 29 h 87"/>
                    <a:gd name="T24" fmla="*/ 61 w 628"/>
                    <a:gd name="T25" fmla="*/ 28 h 87"/>
                    <a:gd name="T26" fmla="*/ 46 w 628"/>
                    <a:gd name="T27" fmla="*/ 26 h 87"/>
                    <a:gd name="T28" fmla="*/ 33 w 628"/>
                    <a:gd name="T29" fmla="*/ 22 h 87"/>
                    <a:gd name="T30" fmla="*/ 21 w 628"/>
                    <a:gd name="T31" fmla="*/ 17 h 87"/>
                    <a:gd name="T32" fmla="*/ 13 w 628"/>
                    <a:gd name="T33" fmla="*/ 12 h 87"/>
                    <a:gd name="T34" fmla="*/ 6 w 628"/>
                    <a:gd name="T35" fmla="*/ 7 h 87"/>
                    <a:gd name="T36" fmla="*/ 1 w 628"/>
                    <a:gd name="T37" fmla="*/ 3 h 87"/>
                    <a:gd name="T38" fmla="*/ 0 w 628"/>
                    <a:gd name="T39" fmla="*/ 1 h 87"/>
                    <a:gd name="T40" fmla="*/ 2 w 628"/>
                    <a:gd name="T41" fmla="*/ 0 h 87"/>
                    <a:gd name="T42" fmla="*/ 6 w 628"/>
                    <a:gd name="T43" fmla="*/ 1 h 87"/>
                    <a:gd name="T44" fmla="*/ 13 w 628"/>
                    <a:gd name="T45" fmla="*/ 2 h 87"/>
                    <a:gd name="T46" fmla="*/ 22 w 628"/>
                    <a:gd name="T47" fmla="*/ 5 h 87"/>
                    <a:gd name="T48" fmla="*/ 34 w 628"/>
                    <a:gd name="T49" fmla="*/ 8 h 87"/>
                    <a:gd name="T50" fmla="*/ 47 w 628"/>
                    <a:gd name="T51" fmla="*/ 11 h 87"/>
                    <a:gd name="T52" fmla="*/ 63 w 628"/>
                    <a:gd name="T53" fmla="*/ 14 h 87"/>
                    <a:gd name="T54" fmla="*/ 79 w 628"/>
                    <a:gd name="T55" fmla="*/ 15 h 87"/>
                    <a:gd name="T56" fmla="*/ 95 w 628"/>
                    <a:gd name="T57" fmla="*/ 14 h 87"/>
                    <a:gd name="T58" fmla="*/ 113 w 628"/>
                    <a:gd name="T59" fmla="*/ 13 h 87"/>
                    <a:gd name="T60" fmla="*/ 129 w 628"/>
                    <a:gd name="T61" fmla="*/ 10 h 87"/>
                    <a:gd name="T62" fmla="*/ 146 w 628"/>
                    <a:gd name="T63" fmla="*/ 8 h 87"/>
                    <a:gd name="T64" fmla="*/ 161 w 628"/>
                    <a:gd name="T65" fmla="*/ 5 h 87"/>
                    <a:gd name="T66" fmla="*/ 175 w 628"/>
                    <a:gd name="T67" fmla="*/ 3 h 87"/>
                    <a:gd name="T68" fmla="*/ 186 w 628"/>
                    <a:gd name="T69" fmla="*/ 2 h 87"/>
                    <a:gd name="T70" fmla="*/ 195 w 628"/>
                    <a:gd name="T71" fmla="*/ 1 h 87"/>
                    <a:gd name="T72" fmla="*/ 202 w 628"/>
                    <a:gd name="T73" fmla="*/ 1 h 87"/>
                    <a:gd name="T74" fmla="*/ 206 w 628"/>
                    <a:gd name="T75" fmla="*/ 1 h 87"/>
                    <a:gd name="T76" fmla="*/ 208 w 628"/>
                    <a:gd name="T77" fmla="*/ 1 h 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8"/>
                    <a:gd name="T118" fmla="*/ 0 h 87"/>
                    <a:gd name="T119" fmla="*/ 628 w 628"/>
                    <a:gd name="T120" fmla="*/ 87 h 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8" h="87">
                      <a:moveTo>
                        <a:pt x="628" y="4"/>
                      </a:moveTo>
                      <a:lnTo>
                        <a:pt x="624" y="4"/>
                      </a:lnTo>
                      <a:lnTo>
                        <a:pt x="612" y="5"/>
                      </a:lnTo>
                      <a:lnTo>
                        <a:pt x="591" y="9"/>
                      </a:lnTo>
                      <a:lnTo>
                        <a:pt x="562" y="14"/>
                      </a:lnTo>
                      <a:lnTo>
                        <a:pt x="527" y="22"/>
                      </a:lnTo>
                      <a:lnTo>
                        <a:pt x="486" y="33"/>
                      </a:lnTo>
                      <a:lnTo>
                        <a:pt x="440" y="45"/>
                      </a:lnTo>
                      <a:lnTo>
                        <a:pt x="390" y="59"/>
                      </a:lnTo>
                      <a:lnTo>
                        <a:pt x="338" y="72"/>
                      </a:lnTo>
                      <a:lnTo>
                        <a:pt x="285" y="81"/>
                      </a:lnTo>
                      <a:lnTo>
                        <a:pt x="234" y="87"/>
                      </a:lnTo>
                      <a:lnTo>
                        <a:pt x="185" y="86"/>
                      </a:lnTo>
                      <a:lnTo>
                        <a:pt x="140" y="78"/>
                      </a:lnTo>
                      <a:lnTo>
                        <a:pt x="100" y="66"/>
                      </a:lnTo>
                      <a:lnTo>
                        <a:pt x="65" y="51"/>
                      </a:lnTo>
                      <a:lnTo>
                        <a:pt x="38" y="36"/>
                      </a:lnTo>
                      <a:lnTo>
                        <a:pt x="17" y="22"/>
                      </a:lnTo>
                      <a:lnTo>
                        <a:pt x="4" y="11"/>
                      </a:lnTo>
                      <a:lnTo>
                        <a:pt x="0" y="4"/>
                      </a:lnTo>
                      <a:lnTo>
                        <a:pt x="5" y="0"/>
                      </a:lnTo>
                      <a:lnTo>
                        <a:pt x="17" y="1"/>
                      </a:lnTo>
                      <a:lnTo>
                        <a:pt x="38" y="6"/>
                      </a:lnTo>
                      <a:lnTo>
                        <a:pt x="67" y="14"/>
                      </a:lnTo>
                      <a:lnTo>
                        <a:pt x="102" y="24"/>
                      </a:lnTo>
                      <a:lnTo>
                        <a:pt x="143" y="35"/>
                      </a:lnTo>
                      <a:lnTo>
                        <a:pt x="189" y="42"/>
                      </a:lnTo>
                      <a:lnTo>
                        <a:pt x="238" y="46"/>
                      </a:lnTo>
                      <a:lnTo>
                        <a:pt x="289" y="44"/>
                      </a:lnTo>
                      <a:lnTo>
                        <a:pt x="341" y="39"/>
                      </a:lnTo>
                      <a:lnTo>
                        <a:pt x="392" y="32"/>
                      </a:lnTo>
                      <a:lnTo>
                        <a:pt x="441" y="24"/>
                      </a:lnTo>
                      <a:lnTo>
                        <a:pt x="487" y="16"/>
                      </a:lnTo>
                      <a:lnTo>
                        <a:pt x="528" y="10"/>
                      </a:lnTo>
                      <a:lnTo>
                        <a:pt x="563" y="7"/>
                      </a:lnTo>
                      <a:lnTo>
                        <a:pt x="591" y="4"/>
                      </a:lnTo>
                      <a:lnTo>
                        <a:pt x="612" y="4"/>
                      </a:lnTo>
                      <a:lnTo>
                        <a:pt x="624" y="3"/>
                      </a:lnTo>
                      <a:lnTo>
                        <a:pt x="628" y="4"/>
                      </a:lnTo>
                    </a:path>
                  </a:pathLst>
                </a:custGeom>
                <a:noFill/>
                <a:ln w="19050">
                  <a:solidFill>
                    <a:srgbClr val="333399"/>
                  </a:solidFill>
                  <a:round/>
                  <a:headEnd/>
                  <a:tailEnd/>
                </a:ln>
              </p:spPr>
              <p:txBody>
                <a:bodyPr/>
                <a:lstStyle/>
                <a:p>
                  <a:endParaRPr lang="en-US" dirty="0"/>
                </a:p>
              </p:txBody>
            </p:sp>
            <p:sp>
              <p:nvSpPr>
                <p:cNvPr id="30826" name="Freeform 163"/>
                <p:cNvSpPr>
                  <a:spLocks/>
                </p:cNvSpPr>
                <p:nvPr/>
              </p:nvSpPr>
              <p:spPr bwMode="auto">
                <a:xfrm flipV="1">
                  <a:off x="-2993" y="403"/>
                  <a:ext cx="361" cy="50"/>
                </a:xfrm>
                <a:custGeom>
                  <a:avLst/>
                  <a:gdLst>
                    <a:gd name="T0" fmla="*/ 208 w 627"/>
                    <a:gd name="T1" fmla="*/ 1 h 87"/>
                    <a:gd name="T2" fmla="*/ 207 w 627"/>
                    <a:gd name="T3" fmla="*/ 1 h 87"/>
                    <a:gd name="T4" fmla="*/ 202 w 627"/>
                    <a:gd name="T5" fmla="*/ 2 h 87"/>
                    <a:gd name="T6" fmla="*/ 195 w 627"/>
                    <a:gd name="T7" fmla="*/ 3 h 87"/>
                    <a:gd name="T8" fmla="*/ 186 w 627"/>
                    <a:gd name="T9" fmla="*/ 5 h 87"/>
                    <a:gd name="T10" fmla="*/ 174 w 627"/>
                    <a:gd name="T11" fmla="*/ 7 h 87"/>
                    <a:gd name="T12" fmla="*/ 161 w 627"/>
                    <a:gd name="T13" fmla="*/ 10 h 87"/>
                    <a:gd name="T14" fmla="*/ 146 w 627"/>
                    <a:gd name="T15" fmla="*/ 15 h 87"/>
                    <a:gd name="T16" fmla="*/ 130 w 627"/>
                    <a:gd name="T17" fmla="*/ 20 h 87"/>
                    <a:gd name="T18" fmla="*/ 112 w 627"/>
                    <a:gd name="T19" fmla="*/ 24 h 87"/>
                    <a:gd name="T20" fmla="*/ 96 w 627"/>
                    <a:gd name="T21" fmla="*/ 27 h 87"/>
                    <a:gd name="T22" fmla="*/ 78 w 627"/>
                    <a:gd name="T23" fmla="*/ 29 h 87"/>
                    <a:gd name="T24" fmla="*/ 62 w 627"/>
                    <a:gd name="T25" fmla="*/ 28 h 87"/>
                    <a:gd name="T26" fmla="*/ 47 w 627"/>
                    <a:gd name="T27" fmla="*/ 26 h 87"/>
                    <a:gd name="T28" fmla="*/ 33 w 627"/>
                    <a:gd name="T29" fmla="*/ 22 h 87"/>
                    <a:gd name="T30" fmla="*/ 22 w 627"/>
                    <a:gd name="T31" fmla="*/ 17 h 87"/>
                    <a:gd name="T32" fmla="*/ 13 w 627"/>
                    <a:gd name="T33" fmla="*/ 12 h 87"/>
                    <a:gd name="T34" fmla="*/ 6 w 627"/>
                    <a:gd name="T35" fmla="*/ 7 h 87"/>
                    <a:gd name="T36" fmla="*/ 2 w 627"/>
                    <a:gd name="T37" fmla="*/ 3 h 87"/>
                    <a:gd name="T38" fmla="*/ 0 w 627"/>
                    <a:gd name="T39" fmla="*/ 1 h 87"/>
                    <a:gd name="T40" fmla="*/ 2 w 627"/>
                    <a:gd name="T41" fmla="*/ 0 h 87"/>
                    <a:gd name="T42" fmla="*/ 6 w 627"/>
                    <a:gd name="T43" fmla="*/ 0 h 87"/>
                    <a:gd name="T44" fmla="*/ 13 w 627"/>
                    <a:gd name="T45" fmla="*/ 2 h 87"/>
                    <a:gd name="T46" fmla="*/ 22 w 627"/>
                    <a:gd name="T47" fmla="*/ 5 h 87"/>
                    <a:gd name="T48" fmla="*/ 33 w 627"/>
                    <a:gd name="T49" fmla="*/ 8 h 87"/>
                    <a:gd name="T50" fmla="*/ 47 w 627"/>
                    <a:gd name="T51" fmla="*/ 11 h 87"/>
                    <a:gd name="T52" fmla="*/ 62 w 627"/>
                    <a:gd name="T53" fmla="*/ 14 h 87"/>
                    <a:gd name="T54" fmla="*/ 78 w 627"/>
                    <a:gd name="T55" fmla="*/ 15 h 87"/>
                    <a:gd name="T56" fmla="*/ 96 w 627"/>
                    <a:gd name="T57" fmla="*/ 14 h 87"/>
                    <a:gd name="T58" fmla="*/ 112 w 627"/>
                    <a:gd name="T59" fmla="*/ 13 h 87"/>
                    <a:gd name="T60" fmla="*/ 130 w 627"/>
                    <a:gd name="T61" fmla="*/ 10 h 87"/>
                    <a:gd name="T62" fmla="*/ 146 w 627"/>
                    <a:gd name="T63" fmla="*/ 7 h 87"/>
                    <a:gd name="T64" fmla="*/ 161 w 627"/>
                    <a:gd name="T65" fmla="*/ 5 h 87"/>
                    <a:gd name="T66" fmla="*/ 174 w 627"/>
                    <a:gd name="T67" fmla="*/ 3 h 87"/>
                    <a:gd name="T68" fmla="*/ 186 w 627"/>
                    <a:gd name="T69" fmla="*/ 2 h 87"/>
                    <a:gd name="T70" fmla="*/ 195 w 627"/>
                    <a:gd name="T71" fmla="*/ 1 h 87"/>
                    <a:gd name="T72" fmla="*/ 202 w 627"/>
                    <a:gd name="T73" fmla="*/ 1 h 87"/>
                    <a:gd name="T74" fmla="*/ 207 w 627"/>
                    <a:gd name="T75" fmla="*/ 1 h 87"/>
                    <a:gd name="T76" fmla="*/ 208 w 627"/>
                    <a:gd name="T77" fmla="*/ 1 h 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7"/>
                    <a:gd name="T118" fmla="*/ 0 h 87"/>
                    <a:gd name="T119" fmla="*/ 627 w 627"/>
                    <a:gd name="T120" fmla="*/ 87 h 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7" h="87">
                      <a:moveTo>
                        <a:pt x="627" y="3"/>
                      </a:moveTo>
                      <a:lnTo>
                        <a:pt x="623" y="4"/>
                      </a:lnTo>
                      <a:lnTo>
                        <a:pt x="610" y="5"/>
                      </a:lnTo>
                      <a:lnTo>
                        <a:pt x="589" y="8"/>
                      </a:lnTo>
                      <a:lnTo>
                        <a:pt x="561" y="14"/>
                      </a:lnTo>
                      <a:lnTo>
                        <a:pt x="526" y="22"/>
                      </a:lnTo>
                      <a:lnTo>
                        <a:pt x="485" y="32"/>
                      </a:lnTo>
                      <a:lnTo>
                        <a:pt x="439" y="45"/>
                      </a:lnTo>
                      <a:lnTo>
                        <a:pt x="391" y="59"/>
                      </a:lnTo>
                      <a:lnTo>
                        <a:pt x="339" y="72"/>
                      </a:lnTo>
                      <a:lnTo>
                        <a:pt x="288" y="82"/>
                      </a:lnTo>
                      <a:lnTo>
                        <a:pt x="237" y="87"/>
                      </a:lnTo>
                      <a:lnTo>
                        <a:pt x="188" y="85"/>
                      </a:lnTo>
                      <a:lnTo>
                        <a:pt x="142" y="78"/>
                      </a:lnTo>
                      <a:lnTo>
                        <a:pt x="101" y="66"/>
                      </a:lnTo>
                      <a:lnTo>
                        <a:pt x="66" y="51"/>
                      </a:lnTo>
                      <a:lnTo>
                        <a:pt x="38" y="36"/>
                      </a:lnTo>
                      <a:lnTo>
                        <a:pt x="17" y="22"/>
                      </a:lnTo>
                      <a:lnTo>
                        <a:pt x="5" y="11"/>
                      </a:lnTo>
                      <a:lnTo>
                        <a:pt x="0" y="3"/>
                      </a:lnTo>
                      <a:lnTo>
                        <a:pt x="5" y="0"/>
                      </a:lnTo>
                      <a:lnTo>
                        <a:pt x="17" y="0"/>
                      </a:lnTo>
                      <a:lnTo>
                        <a:pt x="38" y="5"/>
                      </a:lnTo>
                      <a:lnTo>
                        <a:pt x="66" y="14"/>
                      </a:lnTo>
                      <a:lnTo>
                        <a:pt x="101" y="24"/>
                      </a:lnTo>
                      <a:lnTo>
                        <a:pt x="142" y="34"/>
                      </a:lnTo>
                      <a:lnTo>
                        <a:pt x="188" y="42"/>
                      </a:lnTo>
                      <a:lnTo>
                        <a:pt x="237" y="46"/>
                      </a:lnTo>
                      <a:lnTo>
                        <a:pt x="288" y="44"/>
                      </a:lnTo>
                      <a:lnTo>
                        <a:pt x="339" y="39"/>
                      </a:lnTo>
                      <a:lnTo>
                        <a:pt x="391" y="32"/>
                      </a:lnTo>
                      <a:lnTo>
                        <a:pt x="439" y="23"/>
                      </a:lnTo>
                      <a:lnTo>
                        <a:pt x="485" y="16"/>
                      </a:lnTo>
                      <a:lnTo>
                        <a:pt x="526" y="10"/>
                      </a:lnTo>
                      <a:lnTo>
                        <a:pt x="561" y="6"/>
                      </a:lnTo>
                      <a:lnTo>
                        <a:pt x="589" y="4"/>
                      </a:lnTo>
                      <a:lnTo>
                        <a:pt x="610" y="3"/>
                      </a:lnTo>
                      <a:lnTo>
                        <a:pt x="623" y="3"/>
                      </a:lnTo>
                      <a:lnTo>
                        <a:pt x="627" y="3"/>
                      </a:lnTo>
                    </a:path>
                  </a:pathLst>
                </a:custGeom>
                <a:noFill/>
                <a:ln w="19050">
                  <a:solidFill>
                    <a:srgbClr val="333399"/>
                  </a:solidFill>
                  <a:round/>
                  <a:headEnd/>
                  <a:tailEnd/>
                </a:ln>
              </p:spPr>
              <p:txBody>
                <a:bodyPr/>
                <a:lstStyle/>
                <a:p>
                  <a:endParaRPr lang="en-US" dirty="0"/>
                </a:p>
              </p:txBody>
            </p:sp>
            <p:sp>
              <p:nvSpPr>
                <p:cNvPr id="30827" name="Freeform 164"/>
                <p:cNvSpPr>
                  <a:spLocks/>
                </p:cNvSpPr>
                <p:nvPr/>
              </p:nvSpPr>
              <p:spPr bwMode="auto">
                <a:xfrm flipV="1">
                  <a:off x="-2900" y="331"/>
                  <a:ext cx="230" cy="370"/>
                </a:xfrm>
                <a:custGeom>
                  <a:avLst/>
                  <a:gdLst>
                    <a:gd name="T0" fmla="*/ 34 w 400"/>
                    <a:gd name="T1" fmla="*/ 213 h 642"/>
                    <a:gd name="T2" fmla="*/ 32 w 400"/>
                    <a:gd name="T3" fmla="*/ 212 h 642"/>
                    <a:gd name="T4" fmla="*/ 34 w 400"/>
                    <a:gd name="T5" fmla="*/ 206 h 642"/>
                    <a:gd name="T6" fmla="*/ 22 w 400"/>
                    <a:gd name="T7" fmla="*/ 192 h 642"/>
                    <a:gd name="T8" fmla="*/ 0 w 400"/>
                    <a:gd name="T9" fmla="*/ 170 h 642"/>
                    <a:gd name="T10" fmla="*/ 32 w 400"/>
                    <a:gd name="T11" fmla="*/ 138 h 642"/>
                    <a:gd name="T12" fmla="*/ 52 w 400"/>
                    <a:gd name="T13" fmla="*/ 101 h 642"/>
                    <a:gd name="T14" fmla="*/ 72 w 400"/>
                    <a:gd name="T15" fmla="*/ 66 h 642"/>
                    <a:gd name="T16" fmla="*/ 92 w 400"/>
                    <a:gd name="T17" fmla="*/ 38 h 642"/>
                    <a:gd name="T18" fmla="*/ 109 w 400"/>
                    <a:gd name="T19" fmla="*/ 18 h 642"/>
                    <a:gd name="T20" fmla="*/ 123 w 400"/>
                    <a:gd name="T21" fmla="*/ 6 h 642"/>
                    <a:gd name="T22" fmla="*/ 132 w 400"/>
                    <a:gd name="T23" fmla="*/ 0 h 642"/>
                    <a:gd name="T24" fmla="*/ 131 w 400"/>
                    <a:gd name="T25" fmla="*/ 1 h 6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0"/>
                    <a:gd name="T40" fmla="*/ 0 h 642"/>
                    <a:gd name="T41" fmla="*/ 400 w 400"/>
                    <a:gd name="T42" fmla="*/ 642 h 6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0" h="642">
                      <a:moveTo>
                        <a:pt x="103" y="642"/>
                      </a:moveTo>
                      <a:lnTo>
                        <a:pt x="96" y="637"/>
                      </a:lnTo>
                      <a:lnTo>
                        <a:pt x="104" y="621"/>
                      </a:lnTo>
                      <a:lnTo>
                        <a:pt x="68" y="580"/>
                      </a:lnTo>
                      <a:lnTo>
                        <a:pt x="0" y="511"/>
                      </a:lnTo>
                      <a:lnTo>
                        <a:pt x="97" y="415"/>
                      </a:lnTo>
                      <a:lnTo>
                        <a:pt x="156" y="305"/>
                      </a:lnTo>
                      <a:lnTo>
                        <a:pt x="218" y="200"/>
                      </a:lnTo>
                      <a:lnTo>
                        <a:pt x="278" y="114"/>
                      </a:lnTo>
                      <a:lnTo>
                        <a:pt x="330" y="55"/>
                      </a:lnTo>
                      <a:lnTo>
                        <a:pt x="373" y="19"/>
                      </a:lnTo>
                      <a:lnTo>
                        <a:pt x="400" y="0"/>
                      </a:lnTo>
                      <a:lnTo>
                        <a:pt x="396" y="1"/>
                      </a:lnTo>
                    </a:path>
                  </a:pathLst>
                </a:custGeom>
                <a:noFill/>
                <a:ln w="19050">
                  <a:solidFill>
                    <a:srgbClr val="333399"/>
                  </a:solidFill>
                  <a:round/>
                  <a:headEnd/>
                  <a:tailEnd/>
                </a:ln>
              </p:spPr>
              <p:txBody>
                <a:bodyPr/>
                <a:lstStyle/>
                <a:p>
                  <a:endParaRPr lang="en-US" dirty="0"/>
                </a:p>
              </p:txBody>
            </p:sp>
            <p:sp>
              <p:nvSpPr>
                <p:cNvPr id="30828" name="Freeform 165"/>
                <p:cNvSpPr>
                  <a:spLocks/>
                </p:cNvSpPr>
                <p:nvPr/>
              </p:nvSpPr>
              <p:spPr bwMode="auto">
                <a:xfrm flipV="1">
                  <a:off x="-2900" y="331"/>
                  <a:ext cx="230" cy="370"/>
                </a:xfrm>
                <a:custGeom>
                  <a:avLst/>
                  <a:gdLst>
                    <a:gd name="T0" fmla="*/ 34 w 400"/>
                    <a:gd name="T1" fmla="*/ 213 h 642"/>
                    <a:gd name="T2" fmla="*/ 32 w 400"/>
                    <a:gd name="T3" fmla="*/ 212 h 642"/>
                    <a:gd name="T4" fmla="*/ 34 w 400"/>
                    <a:gd name="T5" fmla="*/ 206 h 642"/>
                    <a:gd name="T6" fmla="*/ 22 w 400"/>
                    <a:gd name="T7" fmla="*/ 192 h 642"/>
                    <a:gd name="T8" fmla="*/ 0 w 400"/>
                    <a:gd name="T9" fmla="*/ 170 h 642"/>
                    <a:gd name="T10" fmla="*/ 32 w 400"/>
                    <a:gd name="T11" fmla="*/ 138 h 642"/>
                    <a:gd name="T12" fmla="*/ 52 w 400"/>
                    <a:gd name="T13" fmla="*/ 101 h 642"/>
                    <a:gd name="T14" fmla="*/ 72 w 400"/>
                    <a:gd name="T15" fmla="*/ 66 h 642"/>
                    <a:gd name="T16" fmla="*/ 92 w 400"/>
                    <a:gd name="T17" fmla="*/ 38 h 642"/>
                    <a:gd name="T18" fmla="*/ 109 w 400"/>
                    <a:gd name="T19" fmla="*/ 18 h 642"/>
                    <a:gd name="T20" fmla="*/ 123 w 400"/>
                    <a:gd name="T21" fmla="*/ 6 h 642"/>
                    <a:gd name="T22" fmla="*/ 132 w 400"/>
                    <a:gd name="T23" fmla="*/ 0 h 642"/>
                    <a:gd name="T24" fmla="*/ 131 w 400"/>
                    <a:gd name="T25" fmla="*/ 1 h 6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0"/>
                    <a:gd name="T40" fmla="*/ 0 h 642"/>
                    <a:gd name="T41" fmla="*/ 400 w 400"/>
                    <a:gd name="T42" fmla="*/ 642 h 6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0" h="642">
                      <a:moveTo>
                        <a:pt x="103" y="642"/>
                      </a:moveTo>
                      <a:lnTo>
                        <a:pt x="96" y="637"/>
                      </a:lnTo>
                      <a:lnTo>
                        <a:pt x="104" y="621"/>
                      </a:lnTo>
                      <a:lnTo>
                        <a:pt x="68" y="580"/>
                      </a:lnTo>
                      <a:lnTo>
                        <a:pt x="0" y="511"/>
                      </a:lnTo>
                      <a:lnTo>
                        <a:pt x="97" y="415"/>
                      </a:lnTo>
                      <a:lnTo>
                        <a:pt x="156" y="305"/>
                      </a:lnTo>
                      <a:lnTo>
                        <a:pt x="218" y="200"/>
                      </a:lnTo>
                      <a:lnTo>
                        <a:pt x="278" y="114"/>
                      </a:lnTo>
                      <a:lnTo>
                        <a:pt x="330" y="55"/>
                      </a:lnTo>
                      <a:lnTo>
                        <a:pt x="373" y="19"/>
                      </a:lnTo>
                      <a:lnTo>
                        <a:pt x="400" y="0"/>
                      </a:lnTo>
                      <a:lnTo>
                        <a:pt x="396" y="1"/>
                      </a:lnTo>
                    </a:path>
                  </a:pathLst>
                </a:custGeom>
                <a:noFill/>
                <a:ln w="19050">
                  <a:solidFill>
                    <a:srgbClr val="333399"/>
                  </a:solidFill>
                  <a:round/>
                  <a:headEnd/>
                  <a:tailEnd/>
                </a:ln>
              </p:spPr>
              <p:txBody>
                <a:bodyPr/>
                <a:lstStyle/>
                <a:p>
                  <a:endParaRPr lang="en-US" dirty="0"/>
                </a:p>
              </p:txBody>
            </p:sp>
            <p:sp>
              <p:nvSpPr>
                <p:cNvPr id="30829" name="Freeform 166"/>
                <p:cNvSpPr>
                  <a:spLocks/>
                </p:cNvSpPr>
                <p:nvPr/>
              </p:nvSpPr>
              <p:spPr bwMode="auto">
                <a:xfrm flipV="1">
                  <a:off x="-3558" y="300"/>
                  <a:ext cx="1620" cy="315"/>
                </a:xfrm>
                <a:custGeom>
                  <a:avLst/>
                  <a:gdLst>
                    <a:gd name="T0" fmla="*/ 2 w 2812"/>
                    <a:gd name="T1" fmla="*/ 22 h 547"/>
                    <a:gd name="T2" fmla="*/ 14 w 2812"/>
                    <a:gd name="T3" fmla="*/ 34 h 547"/>
                    <a:gd name="T4" fmla="*/ 35 w 2812"/>
                    <a:gd name="T5" fmla="*/ 45 h 547"/>
                    <a:gd name="T6" fmla="*/ 65 w 2812"/>
                    <a:gd name="T7" fmla="*/ 65 h 547"/>
                    <a:gd name="T8" fmla="*/ 104 w 2812"/>
                    <a:gd name="T9" fmla="*/ 108 h 547"/>
                    <a:gd name="T10" fmla="*/ 151 w 2812"/>
                    <a:gd name="T11" fmla="*/ 134 h 547"/>
                    <a:gd name="T12" fmla="*/ 205 w 2812"/>
                    <a:gd name="T13" fmla="*/ 150 h 547"/>
                    <a:gd name="T14" fmla="*/ 263 w 2812"/>
                    <a:gd name="T15" fmla="*/ 162 h 547"/>
                    <a:gd name="T16" fmla="*/ 327 w 2812"/>
                    <a:gd name="T17" fmla="*/ 173 h 547"/>
                    <a:gd name="T18" fmla="*/ 393 w 2812"/>
                    <a:gd name="T19" fmla="*/ 181 h 547"/>
                    <a:gd name="T20" fmla="*/ 461 w 2812"/>
                    <a:gd name="T21" fmla="*/ 179 h 547"/>
                    <a:gd name="T22" fmla="*/ 529 w 2812"/>
                    <a:gd name="T23" fmla="*/ 172 h 547"/>
                    <a:gd name="T24" fmla="*/ 596 w 2812"/>
                    <a:gd name="T25" fmla="*/ 165 h 547"/>
                    <a:gd name="T26" fmla="*/ 660 w 2812"/>
                    <a:gd name="T27" fmla="*/ 158 h 547"/>
                    <a:gd name="T28" fmla="*/ 720 w 2812"/>
                    <a:gd name="T29" fmla="*/ 151 h 547"/>
                    <a:gd name="T30" fmla="*/ 774 w 2812"/>
                    <a:gd name="T31" fmla="*/ 147 h 547"/>
                    <a:gd name="T32" fmla="*/ 822 w 2812"/>
                    <a:gd name="T33" fmla="*/ 143 h 547"/>
                    <a:gd name="T34" fmla="*/ 862 w 2812"/>
                    <a:gd name="T35" fmla="*/ 140 h 547"/>
                    <a:gd name="T36" fmla="*/ 894 w 2812"/>
                    <a:gd name="T37" fmla="*/ 139 h 547"/>
                    <a:gd name="T38" fmla="*/ 917 w 2812"/>
                    <a:gd name="T39" fmla="*/ 138 h 547"/>
                    <a:gd name="T40" fmla="*/ 930 w 2812"/>
                    <a:gd name="T41" fmla="*/ 138 h 547"/>
                    <a:gd name="T42" fmla="*/ 933 w 2812"/>
                    <a:gd name="T43" fmla="*/ 134 h 547"/>
                    <a:gd name="T44" fmla="*/ 926 w 2812"/>
                    <a:gd name="T45" fmla="*/ 134 h 547"/>
                    <a:gd name="T46" fmla="*/ 910 w 2812"/>
                    <a:gd name="T47" fmla="*/ 134 h 547"/>
                    <a:gd name="T48" fmla="*/ 884 w 2812"/>
                    <a:gd name="T49" fmla="*/ 132 h 547"/>
                    <a:gd name="T50" fmla="*/ 850 w 2812"/>
                    <a:gd name="T51" fmla="*/ 128 h 547"/>
                    <a:gd name="T52" fmla="*/ 807 w 2812"/>
                    <a:gd name="T53" fmla="*/ 117 h 547"/>
                    <a:gd name="T54" fmla="*/ 756 w 2812"/>
                    <a:gd name="T55" fmla="*/ 100 h 547"/>
                    <a:gd name="T56" fmla="*/ 701 w 2812"/>
                    <a:gd name="T57" fmla="*/ 78 h 547"/>
                    <a:gd name="T58" fmla="*/ 639 w 2812"/>
                    <a:gd name="T59" fmla="*/ 56 h 547"/>
                    <a:gd name="T60" fmla="*/ 574 w 2812"/>
                    <a:gd name="T61" fmla="*/ 36 h 547"/>
                    <a:gd name="T62" fmla="*/ 506 w 2812"/>
                    <a:gd name="T63" fmla="*/ 20 h 547"/>
                    <a:gd name="T64" fmla="*/ 438 w 2812"/>
                    <a:gd name="T65" fmla="*/ 10 h 547"/>
                    <a:gd name="T66" fmla="*/ 371 w 2812"/>
                    <a:gd name="T67" fmla="*/ 7 h 547"/>
                    <a:gd name="T68" fmla="*/ 305 w 2812"/>
                    <a:gd name="T69" fmla="*/ 9 h 547"/>
                    <a:gd name="T70" fmla="*/ 243 w 2812"/>
                    <a:gd name="T71" fmla="*/ 16 h 547"/>
                    <a:gd name="T72" fmla="*/ 186 w 2812"/>
                    <a:gd name="T73" fmla="*/ 25 h 547"/>
                    <a:gd name="T74" fmla="*/ 135 w 2812"/>
                    <a:gd name="T75" fmla="*/ 30 h 547"/>
                    <a:gd name="T76" fmla="*/ 90 w 2812"/>
                    <a:gd name="T77" fmla="*/ 29 h 547"/>
                    <a:gd name="T78" fmla="*/ 54 w 2812"/>
                    <a:gd name="T79" fmla="*/ 21 h 547"/>
                    <a:gd name="T80" fmla="*/ 27 w 2812"/>
                    <a:gd name="T81" fmla="*/ 9 h 547"/>
                    <a:gd name="T82" fmla="*/ 9 w 2812"/>
                    <a:gd name="T83" fmla="*/ 1 h 547"/>
                    <a:gd name="T84" fmla="*/ 1 w 2812"/>
                    <a:gd name="T85" fmla="*/ 1 h 5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12"/>
                    <a:gd name="T130" fmla="*/ 0 h 547"/>
                    <a:gd name="T131" fmla="*/ 2812 w 2812"/>
                    <a:gd name="T132" fmla="*/ 547 h 5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12" h="547">
                      <a:moveTo>
                        <a:pt x="0" y="8"/>
                      </a:moveTo>
                      <a:lnTo>
                        <a:pt x="2" y="48"/>
                      </a:lnTo>
                      <a:lnTo>
                        <a:pt x="7" y="66"/>
                      </a:lnTo>
                      <a:lnTo>
                        <a:pt x="15" y="80"/>
                      </a:lnTo>
                      <a:lnTo>
                        <a:pt x="27" y="92"/>
                      </a:lnTo>
                      <a:lnTo>
                        <a:pt x="42" y="102"/>
                      </a:lnTo>
                      <a:lnTo>
                        <a:pt x="60" y="112"/>
                      </a:lnTo>
                      <a:lnTo>
                        <a:pt x="81" y="123"/>
                      </a:lnTo>
                      <a:lnTo>
                        <a:pt x="106" y="135"/>
                      </a:lnTo>
                      <a:lnTo>
                        <a:pt x="133" y="150"/>
                      </a:lnTo>
                      <a:lnTo>
                        <a:pt x="164" y="170"/>
                      </a:lnTo>
                      <a:lnTo>
                        <a:pt x="197" y="196"/>
                      </a:lnTo>
                      <a:lnTo>
                        <a:pt x="234" y="233"/>
                      </a:lnTo>
                      <a:lnTo>
                        <a:pt x="273" y="278"/>
                      </a:lnTo>
                      <a:lnTo>
                        <a:pt x="315" y="327"/>
                      </a:lnTo>
                      <a:lnTo>
                        <a:pt x="359" y="367"/>
                      </a:lnTo>
                      <a:lnTo>
                        <a:pt x="406" y="387"/>
                      </a:lnTo>
                      <a:lnTo>
                        <a:pt x="455" y="404"/>
                      </a:lnTo>
                      <a:lnTo>
                        <a:pt x="507" y="421"/>
                      </a:lnTo>
                      <a:lnTo>
                        <a:pt x="561" y="437"/>
                      </a:lnTo>
                      <a:lnTo>
                        <a:pt x="616" y="452"/>
                      </a:lnTo>
                      <a:lnTo>
                        <a:pt x="674" y="465"/>
                      </a:lnTo>
                      <a:lnTo>
                        <a:pt x="733" y="478"/>
                      </a:lnTo>
                      <a:lnTo>
                        <a:pt x="794" y="490"/>
                      </a:lnTo>
                      <a:lnTo>
                        <a:pt x="857" y="501"/>
                      </a:lnTo>
                      <a:lnTo>
                        <a:pt x="920" y="512"/>
                      </a:lnTo>
                      <a:lnTo>
                        <a:pt x="985" y="523"/>
                      </a:lnTo>
                      <a:lnTo>
                        <a:pt x="1051" y="532"/>
                      </a:lnTo>
                      <a:lnTo>
                        <a:pt x="1117" y="540"/>
                      </a:lnTo>
                      <a:lnTo>
                        <a:pt x="1185" y="546"/>
                      </a:lnTo>
                      <a:lnTo>
                        <a:pt x="1253" y="547"/>
                      </a:lnTo>
                      <a:lnTo>
                        <a:pt x="1321" y="545"/>
                      </a:lnTo>
                      <a:lnTo>
                        <a:pt x="1389" y="540"/>
                      </a:lnTo>
                      <a:lnTo>
                        <a:pt x="1458" y="532"/>
                      </a:lnTo>
                      <a:lnTo>
                        <a:pt x="1526" y="524"/>
                      </a:lnTo>
                      <a:lnTo>
                        <a:pt x="1594" y="517"/>
                      </a:lnTo>
                      <a:lnTo>
                        <a:pt x="1662" y="509"/>
                      </a:lnTo>
                      <a:lnTo>
                        <a:pt x="1729" y="503"/>
                      </a:lnTo>
                      <a:lnTo>
                        <a:pt x="1795" y="496"/>
                      </a:lnTo>
                      <a:lnTo>
                        <a:pt x="1861" y="489"/>
                      </a:lnTo>
                      <a:lnTo>
                        <a:pt x="1925" y="483"/>
                      </a:lnTo>
                      <a:lnTo>
                        <a:pt x="1988" y="476"/>
                      </a:lnTo>
                      <a:lnTo>
                        <a:pt x="2049" y="470"/>
                      </a:lnTo>
                      <a:lnTo>
                        <a:pt x="2110" y="463"/>
                      </a:lnTo>
                      <a:lnTo>
                        <a:pt x="2168" y="457"/>
                      </a:lnTo>
                      <a:lnTo>
                        <a:pt x="2225" y="452"/>
                      </a:lnTo>
                      <a:lnTo>
                        <a:pt x="2279" y="446"/>
                      </a:lnTo>
                      <a:lnTo>
                        <a:pt x="2332" y="442"/>
                      </a:lnTo>
                      <a:lnTo>
                        <a:pt x="2383" y="437"/>
                      </a:lnTo>
                      <a:lnTo>
                        <a:pt x="2431" y="433"/>
                      </a:lnTo>
                      <a:lnTo>
                        <a:pt x="2476" y="430"/>
                      </a:lnTo>
                      <a:lnTo>
                        <a:pt x="2520" y="427"/>
                      </a:lnTo>
                      <a:lnTo>
                        <a:pt x="2560" y="425"/>
                      </a:lnTo>
                      <a:lnTo>
                        <a:pt x="2598" y="422"/>
                      </a:lnTo>
                      <a:lnTo>
                        <a:pt x="2633" y="421"/>
                      </a:lnTo>
                      <a:lnTo>
                        <a:pt x="2665" y="420"/>
                      </a:lnTo>
                      <a:lnTo>
                        <a:pt x="2694" y="419"/>
                      </a:lnTo>
                      <a:lnTo>
                        <a:pt x="2720" y="418"/>
                      </a:lnTo>
                      <a:lnTo>
                        <a:pt x="2743" y="417"/>
                      </a:lnTo>
                      <a:lnTo>
                        <a:pt x="2763" y="417"/>
                      </a:lnTo>
                      <a:lnTo>
                        <a:pt x="2779" y="417"/>
                      </a:lnTo>
                      <a:lnTo>
                        <a:pt x="2792" y="417"/>
                      </a:lnTo>
                      <a:lnTo>
                        <a:pt x="2802" y="417"/>
                      </a:lnTo>
                      <a:lnTo>
                        <a:pt x="2809" y="417"/>
                      </a:lnTo>
                      <a:lnTo>
                        <a:pt x="2812" y="417"/>
                      </a:lnTo>
                      <a:lnTo>
                        <a:pt x="2812" y="403"/>
                      </a:lnTo>
                      <a:lnTo>
                        <a:pt x="2809" y="403"/>
                      </a:lnTo>
                      <a:lnTo>
                        <a:pt x="2802" y="404"/>
                      </a:lnTo>
                      <a:lnTo>
                        <a:pt x="2792" y="404"/>
                      </a:lnTo>
                      <a:lnTo>
                        <a:pt x="2779" y="404"/>
                      </a:lnTo>
                      <a:lnTo>
                        <a:pt x="2763" y="404"/>
                      </a:lnTo>
                      <a:lnTo>
                        <a:pt x="2743" y="404"/>
                      </a:lnTo>
                      <a:lnTo>
                        <a:pt x="2720" y="404"/>
                      </a:lnTo>
                      <a:lnTo>
                        <a:pt x="2694" y="402"/>
                      </a:lnTo>
                      <a:lnTo>
                        <a:pt x="2665" y="400"/>
                      </a:lnTo>
                      <a:lnTo>
                        <a:pt x="2633" y="397"/>
                      </a:lnTo>
                      <a:lnTo>
                        <a:pt x="2598" y="393"/>
                      </a:lnTo>
                      <a:lnTo>
                        <a:pt x="2560" y="386"/>
                      </a:lnTo>
                      <a:lnTo>
                        <a:pt x="2520" y="378"/>
                      </a:lnTo>
                      <a:lnTo>
                        <a:pt x="2476" y="367"/>
                      </a:lnTo>
                      <a:lnTo>
                        <a:pt x="2431" y="354"/>
                      </a:lnTo>
                      <a:lnTo>
                        <a:pt x="2383" y="339"/>
                      </a:lnTo>
                      <a:lnTo>
                        <a:pt x="2332" y="321"/>
                      </a:lnTo>
                      <a:lnTo>
                        <a:pt x="2279" y="302"/>
                      </a:lnTo>
                      <a:lnTo>
                        <a:pt x="2225" y="281"/>
                      </a:lnTo>
                      <a:lnTo>
                        <a:pt x="2168" y="259"/>
                      </a:lnTo>
                      <a:lnTo>
                        <a:pt x="2110" y="236"/>
                      </a:lnTo>
                      <a:lnTo>
                        <a:pt x="2050" y="213"/>
                      </a:lnTo>
                      <a:lnTo>
                        <a:pt x="1988" y="190"/>
                      </a:lnTo>
                      <a:lnTo>
                        <a:pt x="1925" y="168"/>
                      </a:lnTo>
                      <a:lnTo>
                        <a:pt x="1861" y="146"/>
                      </a:lnTo>
                      <a:lnTo>
                        <a:pt x="1795" y="126"/>
                      </a:lnTo>
                      <a:lnTo>
                        <a:pt x="1729" y="107"/>
                      </a:lnTo>
                      <a:lnTo>
                        <a:pt x="1662" y="90"/>
                      </a:lnTo>
                      <a:lnTo>
                        <a:pt x="1594" y="74"/>
                      </a:lnTo>
                      <a:lnTo>
                        <a:pt x="1526" y="61"/>
                      </a:lnTo>
                      <a:lnTo>
                        <a:pt x="1458" y="49"/>
                      </a:lnTo>
                      <a:lnTo>
                        <a:pt x="1389" y="39"/>
                      </a:lnTo>
                      <a:lnTo>
                        <a:pt x="1321" y="31"/>
                      </a:lnTo>
                      <a:lnTo>
                        <a:pt x="1253" y="26"/>
                      </a:lnTo>
                      <a:lnTo>
                        <a:pt x="1185" y="22"/>
                      </a:lnTo>
                      <a:lnTo>
                        <a:pt x="1117" y="20"/>
                      </a:lnTo>
                      <a:lnTo>
                        <a:pt x="1051" y="21"/>
                      </a:lnTo>
                      <a:lnTo>
                        <a:pt x="985" y="23"/>
                      </a:lnTo>
                      <a:lnTo>
                        <a:pt x="920" y="27"/>
                      </a:lnTo>
                      <a:lnTo>
                        <a:pt x="857" y="33"/>
                      </a:lnTo>
                      <a:lnTo>
                        <a:pt x="794" y="40"/>
                      </a:lnTo>
                      <a:lnTo>
                        <a:pt x="733" y="48"/>
                      </a:lnTo>
                      <a:lnTo>
                        <a:pt x="674" y="57"/>
                      </a:lnTo>
                      <a:lnTo>
                        <a:pt x="616" y="65"/>
                      </a:lnTo>
                      <a:lnTo>
                        <a:pt x="561" y="74"/>
                      </a:lnTo>
                      <a:lnTo>
                        <a:pt x="507" y="81"/>
                      </a:lnTo>
                      <a:lnTo>
                        <a:pt x="455" y="87"/>
                      </a:lnTo>
                      <a:lnTo>
                        <a:pt x="406" y="91"/>
                      </a:lnTo>
                      <a:lnTo>
                        <a:pt x="359" y="93"/>
                      </a:lnTo>
                      <a:lnTo>
                        <a:pt x="315" y="92"/>
                      </a:lnTo>
                      <a:lnTo>
                        <a:pt x="273" y="88"/>
                      </a:lnTo>
                      <a:lnTo>
                        <a:pt x="234" y="81"/>
                      </a:lnTo>
                      <a:lnTo>
                        <a:pt x="197" y="73"/>
                      </a:lnTo>
                      <a:lnTo>
                        <a:pt x="164" y="62"/>
                      </a:lnTo>
                      <a:lnTo>
                        <a:pt x="133" y="51"/>
                      </a:lnTo>
                      <a:lnTo>
                        <a:pt x="106" y="39"/>
                      </a:lnTo>
                      <a:lnTo>
                        <a:pt x="81" y="27"/>
                      </a:lnTo>
                      <a:lnTo>
                        <a:pt x="60" y="17"/>
                      </a:lnTo>
                      <a:lnTo>
                        <a:pt x="42" y="9"/>
                      </a:lnTo>
                      <a:lnTo>
                        <a:pt x="27" y="3"/>
                      </a:lnTo>
                      <a:lnTo>
                        <a:pt x="15" y="0"/>
                      </a:lnTo>
                      <a:lnTo>
                        <a:pt x="7" y="0"/>
                      </a:lnTo>
                      <a:lnTo>
                        <a:pt x="2" y="4"/>
                      </a:lnTo>
                      <a:lnTo>
                        <a:pt x="0" y="12"/>
                      </a:lnTo>
                    </a:path>
                  </a:pathLst>
                </a:custGeom>
                <a:noFill/>
                <a:ln w="19050">
                  <a:solidFill>
                    <a:srgbClr val="333399"/>
                  </a:solidFill>
                  <a:round/>
                  <a:headEnd/>
                  <a:tailEnd/>
                </a:ln>
              </p:spPr>
              <p:txBody>
                <a:bodyPr/>
                <a:lstStyle/>
                <a:p>
                  <a:endParaRPr lang="en-US" dirty="0"/>
                </a:p>
              </p:txBody>
            </p:sp>
            <p:sp>
              <p:nvSpPr>
                <p:cNvPr id="30830" name="Freeform 167"/>
                <p:cNvSpPr>
                  <a:spLocks/>
                </p:cNvSpPr>
                <p:nvPr/>
              </p:nvSpPr>
              <p:spPr bwMode="auto">
                <a:xfrm flipV="1">
                  <a:off x="-3558" y="379"/>
                  <a:ext cx="1620" cy="236"/>
                </a:xfrm>
                <a:custGeom>
                  <a:avLst/>
                  <a:gdLst>
                    <a:gd name="T0" fmla="*/ 1 w 2813"/>
                    <a:gd name="T1" fmla="*/ 1 h 410"/>
                    <a:gd name="T2" fmla="*/ 3 w 2813"/>
                    <a:gd name="T3" fmla="*/ 4 h 410"/>
                    <a:gd name="T4" fmla="*/ 9 w 2813"/>
                    <a:gd name="T5" fmla="*/ 10 h 410"/>
                    <a:gd name="T6" fmla="*/ 17 w 2813"/>
                    <a:gd name="T7" fmla="*/ 18 h 410"/>
                    <a:gd name="T8" fmla="*/ 27 w 2813"/>
                    <a:gd name="T9" fmla="*/ 27 h 410"/>
                    <a:gd name="T10" fmla="*/ 40 w 2813"/>
                    <a:gd name="T11" fmla="*/ 37 h 410"/>
                    <a:gd name="T12" fmla="*/ 54 w 2813"/>
                    <a:gd name="T13" fmla="*/ 48 h 410"/>
                    <a:gd name="T14" fmla="*/ 71 w 2813"/>
                    <a:gd name="T15" fmla="*/ 60 h 410"/>
                    <a:gd name="T16" fmla="*/ 90 w 2813"/>
                    <a:gd name="T17" fmla="*/ 76 h 410"/>
                    <a:gd name="T18" fmla="*/ 112 w 2813"/>
                    <a:gd name="T19" fmla="*/ 99 h 410"/>
                    <a:gd name="T20" fmla="*/ 135 w 2813"/>
                    <a:gd name="T21" fmla="*/ 113 h 410"/>
                    <a:gd name="T22" fmla="*/ 160 w 2813"/>
                    <a:gd name="T23" fmla="*/ 120 h 410"/>
                    <a:gd name="T24" fmla="*/ 186 w 2813"/>
                    <a:gd name="T25" fmla="*/ 124 h 410"/>
                    <a:gd name="T26" fmla="*/ 214 w 2813"/>
                    <a:gd name="T27" fmla="*/ 128 h 410"/>
                    <a:gd name="T28" fmla="*/ 243 w 2813"/>
                    <a:gd name="T29" fmla="*/ 131 h 410"/>
                    <a:gd name="T30" fmla="*/ 274 w 2813"/>
                    <a:gd name="T31" fmla="*/ 132 h 410"/>
                    <a:gd name="T32" fmla="*/ 305 w 2813"/>
                    <a:gd name="T33" fmla="*/ 134 h 410"/>
                    <a:gd name="T34" fmla="*/ 337 w 2813"/>
                    <a:gd name="T35" fmla="*/ 135 h 410"/>
                    <a:gd name="T36" fmla="*/ 370 w 2813"/>
                    <a:gd name="T37" fmla="*/ 135 h 410"/>
                    <a:gd name="T38" fmla="*/ 404 w 2813"/>
                    <a:gd name="T39" fmla="*/ 135 h 410"/>
                    <a:gd name="T40" fmla="*/ 438 w 2813"/>
                    <a:gd name="T41" fmla="*/ 135 h 410"/>
                    <a:gd name="T42" fmla="*/ 472 w 2813"/>
                    <a:gd name="T43" fmla="*/ 136 h 410"/>
                    <a:gd name="T44" fmla="*/ 506 w 2813"/>
                    <a:gd name="T45" fmla="*/ 136 h 410"/>
                    <a:gd name="T46" fmla="*/ 540 w 2813"/>
                    <a:gd name="T47" fmla="*/ 136 h 410"/>
                    <a:gd name="T48" fmla="*/ 574 w 2813"/>
                    <a:gd name="T49" fmla="*/ 136 h 410"/>
                    <a:gd name="T50" fmla="*/ 606 w 2813"/>
                    <a:gd name="T51" fmla="*/ 136 h 410"/>
                    <a:gd name="T52" fmla="*/ 639 w 2813"/>
                    <a:gd name="T53" fmla="*/ 136 h 410"/>
                    <a:gd name="T54" fmla="*/ 670 w 2813"/>
                    <a:gd name="T55" fmla="*/ 136 h 410"/>
                    <a:gd name="T56" fmla="*/ 700 w 2813"/>
                    <a:gd name="T57" fmla="*/ 136 h 410"/>
                    <a:gd name="T58" fmla="*/ 729 w 2813"/>
                    <a:gd name="T59" fmla="*/ 136 h 410"/>
                    <a:gd name="T60" fmla="*/ 756 w 2813"/>
                    <a:gd name="T61" fmla="*/ 136 h 410"/>
                    <a:gd name="T62" fmla="*/ 782 w 2813"/>
                    <a:gd name="T63" fmla="*/ 136 h 410"/>
                    <a:gd name="T64" fmla="*/ 806 w 2813"/>
                    <a:gd name="T65" fmla="*/ 136 h 410"/>
                    <a:gd name="T66" fmla="*/ 829 w 2813"/>
                    <a:gd name="T67" fmla="*/ 136 h 410"/>
                    <a:gd name="T68" fmla="*/ 849 w 2813"/>
                    <a:gd name="T69" fmla="*/ 136 h 410"/>
                    <a:gd name="T70" fmla="*/ 868 w 2813"/>
                    <a:gd name="T71" fmla="*/ 136 h 410"/>
                    <a:gd name="T72" fmla="*/ 884 w 2813"/>
                    <a:gd name="T73" fmla="*/ 136 h 410"/>
                    <a:gd name="T74" fmla="*/ 898 w 2813"/>
                    <a:gd name="T75" fmla="*/ 136 h 410"/>
                    <a:gd name="T76" fmla="*/ 910 w 2813"/>
                    <a:gd name="T77" fmla="*/ 136 h 410"/>
                    <a:gd name="T78" fmla="*/ 919 w 2813"/>
                    <a:gd name="T79" fmla="*/ 136 h 410"/>
                    <a:gd name="T80" fmla="*/ 926 w 2813"/>
                    <a:gd name="T81" fmla="*/ 136 h 410"/>
                    <a:gd name="T82" fmla="*/ 931 w 2813"/>
                    <a:gd name="T83" fmla="*/ 136 h 410"/>
                    <a:gd name="T84" fmla="*/ 932 w 2813"/>
                    <a:gd name="T85" fmla="*/ 136 h 4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13"/>
                    <a:gd name="T130" fmla="*/ 0 h 410"/>
                    <a:gd name="T131" fmla="*/ 2813 w 2813"/>
                    <a:gd name="T132" fmla="*/ 410 h 4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13" h="410">
                      <a:moveTo>
                        <a:pt x="0" y="0"/>
                      </a:moveTo>
                      <a:lnTo>
                        <a:pt x="1" y="1"/>
                      </a:lnTo>
                      <a:lnTo>
                        <a:pt x="2" y="2"/>
                      </a:lnTo>
                      <a:lnTo>
                        <a:pt x="4" y="4"/>
                      </a:lnTo>
                      <a:lnTo>
                        <a:pt x="7" y="8"/>
                      </a:lnTo>
                      <a:lnTo>
                        <a:pt x="11" y="12"/>
                      </a:lnTo>
                      <a:lnTo>
                        <a:pt x="15" y="17"/>
                      </a:lnTo>
                      <a:lnTo>
                        <a:pt x="21" y="23"/>
                      </a:lnTo>
                      <a:lnTo>
                        <a:pt x="27" y="29"/>
                      </a:lnTo>
                      <a:lnTo>
                        <a:pt x="34" y="36"/>
                      </a:lnTo>
                      <a:lnTo>
                        <a:pt x="42" y="44"/>
                      </a:lnTo>
                      <a:lnTo>
                        <a:pt x="50" y="53"/>
                      </a:lnTo>
                      <a:lnTo>
                        <a:pt x="60" y="62"/>
                      </a:lnTo>
                      <a:lnTo>
                        <a:pt x="70" y="71"/>
                      </a:lnTo>
                      <a:lnTo>
                        <a:pt x="81" y="81"/>
                      </a:lnTo>
                      <a:lnTo>
                        <a:pt x="93" y="91"/>
                      </a:lnTo>
                      <a:lnTo>
                        <a:pt x="106" y="101"/>
                      </a:lnTo>
                      <a:lnTo>
                        <a:pt x="119" y="112"/>
                      </a:lnTo>
                      <a:lnTo>
                        <a:pt x="133" y="123"/>
                      </a:lnTo>
                      <a:lnTo>
                        <a:pt x="148" y="134"/>
                      </a:lnTo>
                      <a:lnTo>
                        <a:pt x="164" y="145"/>
                      </a:lnTo>
                      <a:lnTo>
                        <a:pt x="180" y="156"/>
                      </a:lnTo>
                      <a:lnTo>
                        <a:pt x="197" y="168"/>
                      </a:lnTo>
                      <a:lnTo>
                        <a:pt x="215" y="180"/>
                      </a:lnTo>
                      <a:lnTo>
                        <a:pt x="234" y="194"/>
                      </a:lnTo>
                      <a:lnTo>
                        <a:pt x="253" y="210"/>
                      </a:lnTo>
                      <a:lnTo>
                        <a:pt x="273" y="229"/>
                      </a:lnTo>
                      <a:lnTo>
                        <a:pt x="293" y="250"/>
                      </a:lnTo>
                      <a:lnTo>
                        <a:pt x="315" y="274"/>
                      </a:lnTo>
                      <a:lnTo>
                        <a:pt x="337" y="298"/>
                      </a:lnTo>
                      <a:lnTo>
                        <a:pt x="359" y="319"/>
                      </a:lnTo>
                      <a:lnTo>
                        <a:pt x="382" y="335"/>
                      </a:lnTo>
                      <a:lnTo>
                        <a:pt x="406" y="343"/>
                      </a:lnTo>
                      <a:lnTo>
                        <a:pt x="430" y="349"/>
                      </a:lnTo>
                      <a:lnTo>
                        <a:pt x="455" y="355"/>
                      </a:lnTo>
                      <a:lnTo>
                        <a:pt x="481" y="361"/>
                      </a:lnTo>
                      <a:lnTo>
                        <a:pt x="507" y="366"/>
                      </a:lnTo>
                      <a:lnTo>
                        <a:pt x="534" y="371"/>
                      </a:lnTo>
                      <a:lnTo>
                        <a:pt x="561" y="375"/>
                      </a:lnTo>
                      <a:lnTo>
                        <a:pt x="588" y="379"/>
                      </a:lnTo>
                      <a:lnTo>
                        <a:pt x="616" y="383"/>
                      </a:lnTo>
                      <a:lnTo>
                        <a:pt x="645" y="386"/>
                      </a:lnTo>
                      <a:lnTo>
                        <a:pt x="674" y="389"/>
                      </a:lnTo>
                      <a:lnTo>
                        <a:pt x="703" y="392"/>
                      </a:lnTo>
                      <a:lnTo>
                        <a:pt x="733" y="394"/>
                      </a:lnTo>
                      <a:lnTo>
                        <a:pt x="764" y="397"/>
                      </a:lnTo>
                      <a:lnTo>
                        <a:pt x="794" y="398"/>
                      </a:lnTo>
                      <a:lnTo>
                        <a:pt x="825" y="400"/>
                      </a:lnTo>
                      <a:lnTo>
                        <a:pt x="857" y="402"/>
                      </a:lnTo>
                      <a:lnTo>
                        <a:pt x="888" y="403"/>
                      </a:lnTo>
                      <a:lnTo>
                        <a:pt x="920" y="404"/>
                      </a:lnTo>
                      <a:lnTo>
                        <a:pt x="952" y="405"/>
                      </a:lnTo>
                      <a:lnTo>
                        <a:pt x="985" y="406"/>
                      </a:lnTo>
                      <a:lnTo>
                        <a:pt x="1018" y="406"/>
                      </a:lnTo>
                      <a:lnTo>
                        <a:pt x="1051" y="407"/>
                      </a:lnTo>
                      <a:lnTo>
                        <a:pt x="1084" y="408"/>
                      </a:lnTo>
                      <a:lnTo>
                        <a:pt x="1117" y="408"/>
                      </a:lnTo>
                      <a:lnTo>
                        <a:pt x="1151" y="408"/>
                      </a:lnTo>
                      <a:lnTo>
                        <a:pt x="1185" y="409"/>
                      </a:lnTo>
                      <a:lnTo>
                        <a:pt x="1219" y="409"/>
                      </a:lnTo>
                      <a:lnTo>
                        <a:pt x="1253" y="409"/>
                      </a:lnTo>
                      <a:lnTo>
                        <a:pt x="1287" y="409"/>
                      </a:lnTo>
                      <a:lnTo>
                        <a:pt x="1321" y="409"/>
                      </a:lnTo>
                      <a:lnTo>
                        <a:pt x="1355" y="410"/>
                      </a:lnTo>
                      <a:lnTo>
                        <a:pt x="1389" y="410"/>
                      </a:lnTo>
                      <a:lnTo>
                        <a:pt x="1424" y="410"/>
                      </a:lnTo>
                      <a:lnTo>
                        <a:pt x="1458" y="410"/>
                      </a:lnTo>
                      <a:lnTo>
                        <a:pt x="1492" y="410"/>
                      </a:lnTo>
                      <a:lnTo>
                        <a:pt x="1526" y="410"/>
                      </a:lnTo>
                      <a:lnTo>
                        <a:pt x="1560" y="410"/>
                      </a:lnTo>
                      <a:lnTo>
                        <a:pt x="1594" y="410"/>
                      </a:lnTo>
                      <a:lnTo>
                        <a:pt x="1628" y="410"/>
                      </a:lnTo>
                      <a:lnTo>
                        <a:pt x="1662" y="410"/>
                      </a:lnTo>
                      <a:lnTo>
                        <a:pt x="1696" y="410"/>
                      </a:lnTo>
                      <a:lnTo>
                        <a:pt x="1729" y="410"/>
                      </a:lnTo>
                      <a:lnTo>
                        <a:pt x="1762" y="410"/>
                      </a:lnTo>
                      <a:lnTo>
                        <a:pt x="1795" y="410"/>
                      </a:lnTo>
                      <a:lnTo>
                        <a:pt x="1828" y="410"/>
                      </a:lnTo>
                      <a:lnTo>
                        <a:pt x="1861" y="410"/>
                      </a:lnTo>
                      <a:lnTo>
                        <a:pt x="1893" y="410"/>
                      </a:lnTo>
                      <a:lnTo>
                        <a:pt x="1925" y="410"/>
                      </a:lnTo>
                      <a:lnTo>
                        <a:pt x="1956" y="410"/>
                      </a:lnTo>
                      <a:lnTo>
                        <a:pt x="1988" y="410"/>
                      </a:lnTo>
                      <a:lnTo>
                        <a:pt x="2019" y="410"/>
                      </a:lnTo>
                      <a:lnTo>
                        <a:pt x="2049" y="410"/>
                      </a:lnTo>
                      <a:lnTo>
                        <a:pt x="2080" y="410"/>
                      </a:lnTo>
                      <a:lnTo>
                        <a:pt x="2110" y="410"/>
                      </a:lnTo>
                      <a:lnTo>
                        <a:pt x="2139" y="410"/>
                      </a:lnTo>
                      <a:lnTo>
                        <a:pt x="2168" y="410"/>
                      </a:lnTo>
                      <a:lnTo>
                        <a:pt x="2197" y="410"/>
                      </a:lnTo>
                      <a:lnTo>
                        <a:pt x="2225" y="410"/>
                      </a:lnTo>
                      <a:lnTo>
                        <a:pt x="2252" y="410"/>
                      </a:lnTo>
                      <a:lnTo>
                        <a:pt x="2279" y="410"/>
                      </a:lnTo>
                      <a:lnTo>
                        <a:pt x="2306" y="410"/>
                      </a:lnTo>
                      <a:lnTo>
                        <a:pt x="2332" y="410"/>
                      </a:lnTo>
                      <a:lnTo>
                        <a:pt x="2358" y="410"/>
                      </a:lnTo>
                      <a:lnTo>
                        <a:pt x="2383" y="410"/>
                      </a:lnTo>
                      <a:lnTo>
                        <a:pt x="2407" y="410"/>
                      </a:lnTo>
                      <a:lnTo>
                        <a:pt x="2431" y="410"/>
                      </a:lnTo>
                      <a:lnTo>
                        <a:pt x="2454" y="410"/>
                      </a:lnTo>
                      <a:lnTo>
                        <a:pt x="2476" y="410"/>
                      </a:lnTo>
                      <a:lnTo>
                        <a:pt x="2498" y="410"/>
                      </a:lnTo>
                      <a:lnTo>
                        <a:pt x="2520" y="410"/>
                      </a:lnTo>
                      <a:lnTo>
                        <a:pt x="2540" y="410"/>
                      </a:lnTo>
                      <a:lnTo>
                        <a:pt x="2560" y="410"/>
                      </a:lnTo>
                      <a:lnTo>
                        <a:pt x="2579" y="410"/>
                      </a:lnTo>
                      <a:lnTo>
                        <a:pt x="2598" y="410"/>
                      </a:lnTo>
                      <a:lnTo>
                        <a:pt x="2616" y="410"/>
                      </a:lnTo>
                      <a:lnTo>
                        <a:pt x="2633" y="410"/>
                      </a:lnTo>
                      <a:lnTo>
                        <a:pt x="2649" y="410"/>
                      </a:lnTo>
                      <a:lnTo>
                        <a:pt x="2665" y="410"/>
                      </a:lnTo>
                      <a:lnTo>
                        <a:pt x="2680" y="410"/>
                      </a:lnTo>
                      <a:lnTo>
                        <a:pt x="2694" y="410"/>
                      </a:lnTo>
                      <a:lnTo>
                        <a:pt x="2707" y="410"/>
                      </a:lnTo>
                      <a:lnTo>
                        <a:pt x="2720" y="410"/>
                      </a:lnTo>
                      <a:lnTo>
                        <a:pt x="2732" y="410"/>
                      </a:lnTo>
                      <a:lnTo>
                        <a:pt x="2743" y="410"/>
                      </a:lnTo>
                      <a:lnTo>
                        <a:pt x="2753" y="410"/>
                      </a:lnTo>
                      <a:lnTo>
                        <a:pt x="2763" y="410"/>
                      </a:lnTo>
                      <a:lnTo>
                        <a:pt x="2771" y="410"/>
                      </a:lnTo>
                      <a:lnTo>
                        <a:pt x="2779" y="410"/>
                      </a:lnTo>
                      <a:lnTo>
                        <a:pt x="2786" y="410"/>
                      </a:lnTo>
                      <a:lnTo>
                        <a:pt x="2792" y="410"/>
                      </a:lnTo>
                      <a:lnTo>
                        <a:pt x="2798" y="410"/>
                      </a:lnTo>
                      <a:lnTo>
                        <a:pt x="2802" y="410"/>
                      </a:lnTo>
                      <a:lnTo>
                        <a:pt x="2806" y="410"/>
                      </a:lnTo>
                      <a:lnTo>
                        <a:pt x="2809" y="410"/>
                      </a:lnTo>
                      <a:lnTo>
                        <a:pt x="2811" y="410"/>
                      </a:lnTo>
                      <a:lnTo>
                        <a:pt x="2812" y="410"/>
                      </a:lnTo>
                      <a:lnTo>
                        <a:pt x="2813" y="410"/>
                      </a:lnTo>
                    </a:path>
                  </a:pathLst>
                </a:custGeom>
                <a:noFill/>
                <a:ln w="19050">
                  <a:solidFill>
                    <a:srgbClr val="333399"/>
                  </a:solidFill>
                  <a:round/>
                  <a:headEnd/>
                  <a:tailEnd/>
                </a:ln>
              </p:spPr>
              <p:txBody>
                <a:bodyPr/>
                <a:lstStyle/>
                <a:p>
                  <a:endParaRPr lang="en-US" dirty="0"/>
                </a:p>
              </p:txBody>
            </p:sp>
            <p:sp>
              <p:nvSpPr>
                <p:cNvPr id="30831" name="Freeform 168"/>
                <p:cNvSpPr>
                  <a:spLocks/>
                </p:cNvSpPr>
                <p:nvPr/>
              </p:nvSpPr>
              <p:spPr bwMode="auto">
                <a:xfrm flipV="1">
                  <a:off x="-3558" y="379"/>
                  <a:ext cx="1620" cy="236"/>
                </a:xfrm>
                <a:custGeom>
                  <a:avLst/>
                  <a:gdLst>
                    <a:gd name="T0" fmla="*/ 1 w 2813"/>
                    <a:gd name="T1" fmla="*/ 1 h 410"/>
                    <a:gd name="T2" fmla="*/ 3 w 2813"/>
                    <a:gd name="T3" fmla="*/ 4 h 410"/>
                    <a:gd name="T4" fmla="*/ 9 w 2813"/>
                    <a:gd name="T5" fmla="*/ 10 h 410"/>
                    <a:gd name="T6" fmla="*/ 17 w 2813"/>
                    <a:gd name="T7" fmla="*/ 18 h 410"/>
                    <a:gd name="T8" fmla="*/ 27 w 2813"/>
                    <a:gd name="T9" fmla="*/ 27 h 410"/>
                    <a:gd name="T10" fmla="*/ 40 w 2813"/>
                    <a:gd name="T11" fmla="*/ 37 h 410"/>
                    <a:gd name="T12" fmla="*/ 54 w 2813"/>
                    <a:gd name="T13" fmla="*/ 48 h 410"/>
                    <a:gd name="T14" fmla="*/ 71 w 2813"/>
                    <a:gd name="T15" fmla="*/ 60 h 410"/>
                    <a:gd name="T16" fmla="*/ 90 w 2813"/>
                    <a:gd name="T17" fmla="*/ 76 h 410"/>
                    <a:gd name="T18" fmla="*/ 112 w 2813"/>
                    <a:gd name="T19" fmla="*/ 99 h 410"/>
                    <a:gd name="T20" fmla="*/ 135 w 2813"/>
                    <a:gd name="T21" fmla="*/ 113 h 410"/>
                    <a:gd name="T22" fmla="*/ 160 w 2813"/>
                    <a:gd name="T23" fmla="*/ 120 h 410"/>
                    <a:gd name="T24" fmla="*/ 186 w 2813"/>
                    <a:gd name="T25" fmla="*/ 124 h 410"/>
                    <a:gd name="T26" fmla="*/ 214 w 2813"/>
                    <a:gd name="T27" fmla="*/ 128 h 410"/>
                    <a:gd name="T28" fmla="*/ 243 w 2813"/>
                    <a:gd name="T29" fmla="*/ 131 h 410"/>
                    <a:gd name="T30" fmla="*/ 274 w 2813"/>
                    <a:gd name="T31" fmla="*/ 132 h 410"/>
                    <a:gd name="T32" fmla="*/ 305 w 2813"/>
                    <a:gd name="T33" fmla="*/ 134 h 410"/>
                    <a:gd name="T34" fmla="*/ 337 w 2813"/>
                    <a:gd name="T35" fmla="*/ 135 h 410"/>
                    <a:gd name="T36" fmla="*/ 370 w 2813"/>
                    <a:gd name="T37" fmla="*/ 135 h 410"/>
                    <a:gd name="T38" fmla="*/ 404 w 2813"/>
                    <a:gd name="T39" fmla="*/ 135 h 410"/>
                    <a:gd name="T40" fmla="*/ 438 w 2813"/>
                    <a:gd name="T41" fmla="*/ 135 h 410"/>
                    <a:gd name="T42" fmla="*/ 472 w 2813"/>
                    <a:gd name="T43" fmla="*/ 136 h 410"/>
                    <a:gd name="T44" fmla="*/ 506 w 2813"/>
                    <a:gd name="T45" fmla="*/ 136 h 410"/>
                    <a:gd name="T46" fmla="*/ 540 w 2813"/>
                    <a:gd name="T47" fmla="*/ 136 h 410"/>
                    <a:gd name="T48" fmla="*/ 574 w 2813"/>
                    <a:gd name="T49" fmla="*/ 136 h 410"/>
                    <a:gd name="T50" fmla="*/ 606 w 2813"/>
                    <a:gd name="T51" fmla="*/ 136 h 410"/>
                    <a:gd name="T52" fmla="*/ 639 w 2813"/>
                    <a:gd name="T53" fmla="*/ 136 h 410"/>
                    <a:gd name="T54" fmla="*/ 670 w 2813"/>
                    <a:gd name="T55" fmla="*/ 136 h 410"/>
                    <a:gd name="T56" fmla="*/ 700 w 2813"/>
                    <a:gd name="T57" fmla="*/ 136 h 410"/>
                    <a:gd name="T58" fmla="*/ 729 w 2813"/>
                    <a:gd name="T59" fmla="*/ 136 h 410"/>
                    <a:gd name="T60" fmla="*/ 756 w 2813"/>
                    <a:gd name="T61" fmla="*/ 136 h 410"/>
                    <a:gd name="T62" fmla="*/ 782 w 2813"/>
                    <a:gd name="T63" fmla="*/ 136 h 410"/>
                    <a:gd name="T64" fmla="*/ 806 w 2813"/>
                    <a:gd name="T65" fmla="*/ 136 h 410"/>
                    <a:gd name="T66" fmla="*/ 829 w 2813"/>
                    <a:gd name="T67" fmla="*/ 136 h 410"/>
                    <a:gd name="T68" fmla="*/ 849 w 2813"/>
                    <a:gd name="T69" fmla="*/ 136 h 410"/>
                    <a:gd name="T70" fmla="*/ 868 w 2813"/>
                    <a:gd name="T71" fmla="*/ 136 h 410"/>
                    <a:gd name="T72" fmla="*/ 884 w 2813"/>
                    <a:gd name="T73" fmla="*/ 136 h 410"/>
                    <a:gd name="T74" fmla="*/ 898 w 2813"/>
                    <a:gd name="T75" fmla="*/ 136 h 410"/>
                    <a:gd name="T76" fmla="*/ 910 w 2813"/>
                    <a:gd name="T77" fmla="*/ 136 h 410"/>
                    <a:gd name="T78" fmla="*/ 919 w 2813"/>
                    <a:gd name="T79" fmla="*/ 136 h 410"/>
                    <a:gd name="T80" fmla="*/ 926 w 2813"/>
                    <a:gd name="T81" fmla="*/ 136 h 410"/>
                    <a:gd name="T82" fmla="*/ 931 w 2813"/>
                    <a:gd name="T83" fmla="*/ 136 h 410"/>
                    <a:gd name="T84" fmla="*/ 932 w 2813"/>
                    <a:gd name="T85" fmla="*/ 136 h 4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13"/>
                    <a:gd name="T130" fmla="*/ 0 h 410"/>
                    <a:gd name="T131" fmla="*/ 2813 w 2813"/>
                    <a:gd name="T132" fmla="*/ 410 h 4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13" h="410">
                      <a:moveTo>
                        <a:pt x="0" y="0"/>
                      </a:moveTo>
                      <a:lnTo>
                        <a:pt x="1" y="1"/>
                      </a:lnTo>
                      <a:lnTo>
                        <a:pt x="2" y="2"/>
                      </a:lnTo>
                      <a:lnTo>
                        <a:pt x="4" y="4"/>
                      </a:lnTo>
                      <a:lnTo>
                        <a:pt x="7" y="8"/>
                      </a:lnTo>
                      <a:lnTo>
                        <a:pt x="11" y="12"/>
                      </a:lnTo>
                      <a:lnTo>
                        <a:pt x="15" y="17"/>
                      </a:lnTo>
                      <a:lnTo>
                        <a:pt x="21" y="23"/>
                      </a:lnTo>
                      <a:lnTo>
                        <a:pt x="27" y="29"/>
                      </a:lnTo>
                      <a:lnTo>
                        <a:pt x="34" y="36"/>
                      </a:lnTo>
                      <a:lnTo>
                        <a:pt x="42" y="44"/>
                      </a:lnTo>
                      <a:lnTo>
                        <a:pt x="50" y="53"/>
                      </a:lnTo>
                      <a:lnTo>
                        <a:pt x="60" y="62"/>
                      </a:lnTo>
                      <a:lnTo>
                        <a:pt x="70" y="71"/>
                      </a:lnTo>
                      <a:lnTo>
                        <a:pt x="81" y="81"/>
                      </a:lnTo>
                      <a:lnTo>
                        <a:pt x="93" y="91"/>
                      </a:lnTo>
                      <a:lnTo>
                        <a:pt x="106" y="101"/>
                      </a:lnTo>
                      <a:lnTo>
                        <a:pt x="119" y="112"/>
                      </a:lnTo>
                      <a:lnTo>
                        <a:pt x="133" y="123"/>
                      </a:lnTo>
                      <a:lnTo>
                        <a:pt x="148" y="134"/>
                      </a:lnTo>
                      <a:lnTo>
                        <a:pt x="164" y="145"/>
                      </a:lnTo>
                      <a:lnTo>
                        <a:pt x="180" y="156"/>
                      </a:lnTo>
                      <a:lnTo>
                        <a:pt x="197" y="168"/>
                      </a:lnTo>
                      <a:lnTo>
                        <a:pt x="215" y="180"/>
                      </a:lnTo>
                      <a:lnTo>
                        <a:pt x="234" y="194"/>
                      </a:lnTo>
                      <a:lnTo>
                        <a:pt x="253" y="210"/>
                      </a:lnTo>
                      <a:lnTo>
                        <a:pt x="273" y="229"/>
                      </a:lnTo>
                      <a:lnTo>
                        <a:pt x="293" y="250"/>
                      </a:lnTo>
                      <a:lnTo>
                        <a:pt x="315" y="274"/>
                      </a:lnTo>
                      <a:lnTo>
                        <a:pt x="337" y="298"/>
                      </a:lnTo>
                      <a:lnTo>
                        <a:pt x="359" y="319"/>
                      </a:lnTo>
                      <a:lnTo>
                        <a:pt x="382" y="335"/>
                      </a:lnTo>
                      <a:lnTo>
                        <a:pt x="406" y="343"/>
                      </a:lnTo>
                      <a:lnTo>
                        <a:pt x="430" y="349"/>
                      </a:lnTo>
                      <a:lnTo>
                        <a:pt x="455" y="355"/>
                      </a:lnTo>
                      <a:lnTo>
                        <a:pt x="481" y="361"/>
                      </a:lnTo>
                      <a:lnTo>
                        <a:pt x="507" y="366"/>
                      </a:lnTo>
                      <a:lnTo>
                        <a:pt x="534" y="371"/>
                      </a:lnTo>
                      <a:lnTo>
                        <a:pt x="561" y="375"/>
                      </a:lnTo>
                      <a:lnTo>
                        <a:pt x="588" y="379"/>
                      </a:lnTo>
                      <a:lnTo>
                        <a:pt x="616" y="383"/>
                      </a:lnTo>
                      <a:lnTo>
                        <a:pt x="645" y="386"/>
                      </a:lnTo>
                      <a:lnTo>
                        <a:pt x="674" y="389"/>
                      </a:lnTo>
                      <a:lnTo>
                        <a:pt x="703" y="392"/>
                      </a:lnTo>
                      <a:lnTo>
                        <a:pt x="733" y="394"/>
                      </a:lnTo>
                      <a:lnTo>
                        <a:pt x="764" y="397"/>
                      </a:lnTo>
                      <a:lnTo>
                        <a:pt x="794" y="398"/>
                      </a:lnTo>
                      <a:lnTo>
                        <a:pt x="825" y="400"/>
                      </a:lnTo>
                      <a:lnTo>
                        <a:pt x="857" y="402"/>
                      </a:lnTo>
                      <a:lnTo>
                        <a:pt x="888" y="403"/>
                      </a:lnTo>
                      <a:lnTo>
                        <a:pt x="920" y="404"/>
                      </a:lnTo>
                      <a:lnTo>
                        <a:pt x="952" y="405"/>
                      </a:lnTo>
                      <a:lnTo>
                        <a:pt x="985" y="406"/>
                      </a:lnTo>
                      <a:lnTo>
                        <a:pt x="1018" y="406"/>
                      </a:lnTo>
                      <a:lnTo>
                        <a:pt x="1051" y="407"/>
                      </a:lnTo>
                      <a:lnTo>
                        <a:pt x="1084" y="408"/>
                      </a:lnTo>
                      <a:lnTo>
                        <a:pt x="1117" y="408"/>
                      </a:lnTo>
                      <a:lnTo>
                        <a:pt x="1151" y="408"/>
                      </a:lnTo>
                      <a:lnTo>
                        <a:pt x="1185" y="409"/>
                      </a:lnTo>
                      <a:lnTo>
                        <a:pt x="1219" y="409"/>
                      </a:lnTo>
                      <a:lnTo>
                        <a:pt x="1253" y="409"/>
                      </a:lnTo>
                      <a:lnTo>
                        <a:pt x="1287" y="409"/>
                      </a:lnTo>
                      <a:lnTo>
                        <a:pt x="1321" y="409"/>
                      </a:lnTo>
                      <a:lnTo>
                        <a:pt x="1355" y="410"/>
                      </a:lnTo>
                      <a:lnTo>
                        <a:pt x="1389" y="410"/>
                      </a:lnTo>
                      <a:lnTo>
                        <a:pt x="1424" y="410"/>
                      </a:lnTo>
                      <a:lnTo>
                        <a:pt x="1458" y="410"/>
                      </a:lnTo>
                      <a:lnTo>
                        <a:pt x="1492" y="410"/>
                      </a:lnTo>
                      <a:lnTo>
                        <a:pt x="1526" y="410"/>
                      </a:lnTo>
                      <a:lnTo>
                        <a:pt x="1560" y="410"/>
                      </a:lnTo>
                      <a:lnTo>
                        <a:pt x="1594" y="410"/>
                      </a:lnTo>
                      <a:lnTo>
                        <a:pt x="1628" y="410"/>
                      </a:lnTo>
                      <a:lnTo>
                        <a:pt x="1662" y="410"/>
                      </a:lnTo>
                      <a:lnTo>
                        <a:pt x="1696" y="410"/>
                      </a:lnTo>
                      <a:lnTo>
                        <a:pt x="1729" y="410"/>
                      </a:lnTo>
                      <a:lnTo>
                        <a:pt x="1762" y="410"/>
                      </a:lnTo>
                      <a:lnTo>
                        <a:pt x="1795" y="410"/>
                      </a:lnTo>
                      <a:lnTo>
                        <a:pt x="1828" y="410"/>
                      </a:lnTo>
                      <a:lnTo>
                        <a:pt x="1861" y="410"/>
                      </a:lnTo>
                      <a:lnTo>
                        <a:pt x="1893" y="410"/>
                      </a:lnTo>
                      <a:lnTo>
                        <a:pt x="1925" y="410"/>
                      </a:lnTo>
                      <a:lnTo>
                        <a:pt x="1956" y="410"/>
                      </a:lnTo>
                      <a:lnTo>
                        <a:pt x="1988" y="410"/>
                      </a:lnTo>
                      <a:lnTo>
                        <a:pt x="2019" y="410"/>
                      </a:lnTo>
                      <a:lnTo>
                        <a:pt x="2049" y="410"/>
                      </a:lnTo>
                      <a:lnTo>
                        <a:pt x="2080" y="410"/>
                      </a:lnTo>
                      <a:lnTo>
                        <a:pt x="2110" y="410"/>
                      </a:lnTo>
                      <a:lnTo>
                        <a:pt x="2139" y="410"/>
                      </a:lnTo>
                      <a:lnTo>
                        <a:pt x="2168" y="410"/>
                      </a:lnTo>
                      <a:lnTo>
                        <a:pt x="2197" y="410"/>
                      </a:lnTo>
                      <a:lnTo>
                        <a:pt x="2225" y="410"/>
                      </a:lnTo>
                      <a:lnTo>
                        <a:pt x="2252" y="410"/>
                      </a:lnTo>
                      <a:lnTo>
                        <a:pt x="2279" y="410"/>
                      </a:lnTo>
                      <a:lnTo>
                        <a:pt x="2306" y="410"/>
                      </a:lnTo>
                      <a:lnTo>
                        <a:pt x="2332" y="410"/>
                      </a:lnTo>
                      <a:lnTo>
                        <a:pt x="2358" y="410"/>
                      </a:lnTo>
                      <a:lnTo>
                        <a:pt x="2383" y="410"/>
                      </a:lnTo>
                      <a:lnTo>
                        <a:pt x="2407" y="410"/>
                      </a:lnTo>
                      <a:lnTo>
                        <a:pt x="2431" y="410"/>
                      </a:lnTo>
                      <a:lnTo>
                        <a:pt x="2454" y="410"/>
                      </a:lnTo>
                      <a:lnTo>
                        <a:pt x="2476" y="410"/>
                      </a:lnTo>
                      <a:lnTo>
                        <a:pt x="2498" y="410"/>
                      </a:lnTo>
                      <a:lnTo>
                        <a:pt x="2520" y="410"/>
                      </a:lnTo>
                      <a:lnTo>
                        <a:pt x="2540" y="410"/>
                      </a:lnTo>
                      <a:lnTo>
                        <a:pt x="2560" y="410"/>
                      </a:lnTo>
                      <a:lnTo>
                        <a:pt x="2579" y="410"/>
                      </a:lnTo>
                      <a:lnTo>
                        <a:pt x="2598" y="410"/>
                      </a:lnTo>
                      <a:lnTo>
                        <a:pt x="2616" y="410"/>
                      </a:lnTo>
                      <a:lnTo>
                        <a:pt x="2633" y="410"/>
                      </a:lnTo>
                      <a:lnTo>
                        <a:pt x="2649" y="410"/>
                      </a:lnTo>
                      <a:lnTo>
                        <a:pt x="2665" y="410"/>
                      </a:lnTo>
                      <a:lnTo>
                        <a:pt x="2680" y="410"/>
                      </a:lnTo>
                      <a:lnTo>
                        <a:pt x="2694" y="410"/>
                      </a:lnTo>
                      <a:lnTo>
                        <a:pt x="2707" y="410"/>
                      </a:lnTo>
                      <a:lnTo>
                        <a:pt x="2720" y="410"/>
                      </a:lnTo>
                      <a:lnTo>
                        <a:pt x="2732" y="410"/>
                      </a:lnTo>
                      <a:lnTo>
                        <a:pt x="2743" y="410"/>
                      </a:lnTo>
                      <a:lnTo>
                        <a:pt x="2753" y="410"/>
                      </a:lnTo>
                      <a:lnTo>
                        <a:pt x="2763" y="410"/>
                      </a:lnTo>
                      <a:lnTo>
                        <a:pt x="2771" y="410"/>
                      </a:lnTo>
                      <a:lnTo>
                        <a:pt x="2779" y="410"/>
                      </a:lnTo>
                      <a:lnTo>
                        <a:pt x="2786" y="410"/>
                      </a:lnTo>
                      <a:lnTo>
                        <a:pt x="2792" y="410"/>
                      </a:lnTo>
                      <a:lnTo>
                        <a:pt x="2798" y="410"/>
                      </a:lnTo>
                      <a:lnTo>
                        <a:pt x="2802" y="410"/>
                      </a:lnTo>
                      <a:lnTo>
                        <a:pt x="2806" y="410"/>
                      </a:lnTo>
                      <a:lnTo>
                        <a:pt x="2809" y="410"/>
                      </a:lnTo>
                      <a:lnTo>
                        <a:pt x="2811" y="410"/>
                      </a:lnTo>
                      <a:lnTo>
                        <a:pt x="2812" y="410"/>
                      </a:lnTo>
                      <a:lnTo>
                        <a:pt x="2813" y="410"/>
                      </a:lnTo>
                    </a:path>
                  </a:pathLst>
                </a:custGeom>
                <a:noFill/>
                <a:ln w="19050">
                  <a:solidFill>
                    <a:srgbClr val="333399"/>
                  </a:solidFill>
                  <a:round/>
                  <a:headEnd/>
                  <a:tailEnd/>
                </a:ln>
              </p:spPr>
              <p:txBody>
                <a:bodyPr/>
                <a:lstStyle/>
                <a:p>
                  <a:endParaRPr lang="en-US" dirty="0"/>
                </a:p>
              </p:txBody>
            </p:sp>
            <p:sp>
              <p:nvSpPr>
                <p:cNvPr id="30832" name="Freeform 169"/>
                <p:cNvSpPr>
                  <a:spLocks/>
                </p:cNvSpPr>
                <p:nvPr/>
              </p:nvSpPr>
              <p:spPr bwMode="auto">
                <a:xfrm flipV="1">
                  <a:off x="-3253" y="368"/>
                  <a:ext cx="1" cy="202"/>
                </a:xfrm>
                <a:custGeom>
                  <a:avLst/>
                  <a:gdLst>
                    <a:gd name="T0" fmla="*/ 0 w 1"/>
                    <a:gd name="T1" fmla="*/ 0 h 350"/>
                    <a:gd name="T2" fmla="*/ 0 w 1"/>
                    <a:gd name="T3" fmla="*/ 3 h 350"/>
                    <a:gd name="T4" fmla="*/ 0 w 1"/>
                    <a:gd name="T5" fmla="*/ 10 h 350"/>
                    <a:gd name="T6" fmla="*/ 0 w 1"/>
                    <a:gd name="T7" fmla="*/ 19 h 350"/>
                    <a:gd name="T8" fmla="*/ 0 w 1"/>
                    <a:gd name="T9" fmla="*/ 29 h 350"/>
                    <a:gd name="T10" fmla="*/ 0 w 1"/>
                    <a:gd name="T11" fmla="*/ 40 h 350"/>
                    <a:gd name="T12" fmla="*/ 0 w 1"/>
                    <a:gd name="T13" fmla="*/ 49 h 350"/>
                    <a:gd name="T14" fmla="*/ 0 w 1"/>
                    <a:gd name="T15" fmla="*/ 57 h 350"/>
                    <a:gd name="T16" fmla="*/ 0 w 1"/>
                    <a:gd name="T17" fmla="*/ 65 h 350"/>
                    <a:gd name="T18" fmla="*/ 0 w 1"/>
                    <a:gd name="T19" fmla="*/ 72 h 350"/>
                    <a:gd name="T20" fmla="*/ 0 w 1"/>
                    <a:gd name="T21" fmla="*/ 79 h 350"/>
                    <a:gd name="T22" fmla="*/ 0 w 1"/>
                    <a:gd name="T23" fmla="*/ 85 h 350"/>
                    <a:gd name="T24" fmla="*/ 0 w 1"/>
                    <a:gd name="T25" fmla="*/ 91 h 350"/>
                    <a:gd name="T26" fmla="*/ 0 w 1"/>
                    <a:gd name="T27" fmla="*/ 98 h 350"/>
                    <a:gd name="T28" fmla="*/ 0 w 1"/>
                    <a:gd name="T29" fmla="*/ 103 h 350"/>
                    <a:gd name="T30" fmla="*/ 0 w 1"/>
                    <a:gd name="T31" fmla="*/ 107 h 350"/>
                    <a:gd name="T32" fmla="*/ 0 w 1"/>
                    <a:gd name="T33" fmla="*/ 111 h 350"/>
                    <a:gd name="T34" fmla="*/ 0 w 1"/>
                    <a:gd name="T35" fmla="*/ 113 h 350"/>
                    <a:gd name="T36" fmla="*/ 0 w 1"/>
                    <a:gd name="T37" fmla="*/ 114 h 350"/>
                    <a:gd name="T38" fmla="*/ 0 w 1"/>
                    <a:gd name="T39" fmla="*/ 115 h 350"/>
                    <a:gd name="T40" fmla="*/ 0 w 1"/>
                    <a:gd name="T41" fmla="*/ 115 h 350"/>
                    <a:gd name="T42" fmla="*/ 0 w 1"/>
                    <a:gd name="T43" fmla="*/ 116 h 350"/>
                    <a:gd name="T44" fmla="*/ 0 w 1"/>
                    <a:gd name="T45" fmla="*/ 116 h 350"/>
                    <a:gd name="T46" fmla="*/ 0 w 1"/>
                    <a:gd name="T47" fmla="*/ 116 h 350"/>
                    <a:gd name="T48" fmla="*/ 0 w 1"/>
                    <a:gd name="T49" fmla="*/ 117 h 350"/>
                    <a:gd name="T50" fmla="*/ 0 w 1"/>
                    <a:gd name="T51" fmla="*/ 117 h 350"/>
                    <a:gd name="T52" fmla="*/ 0 w 1"/>
                    <a:gd name="T53" fmla="*/ 117 h 3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350"/>
                    <a:gd name="T83" fmla="*/ 1 w 1"/>
                    <a:gd name="T84" fmla="*/ 350 h 3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350">
                      <a:moveTo>
                        <a:pt x="0" y="0"/>
                      </a:moveTo>
                      <a:lnTo>
                        <a:pt x="0" y="8"/>
                      </a:lnTo>
                      <a:lnTo>
                        <a:pt x="0" y="29"/>
                      </a:lnTo>
                      <a:lnTo>
                        <a:pt x="0" y="58"/>
                      </a:lnTo>
                      <a:lnTo>
                        <a:pt x="0" y="89"/>
                      </a:lnTo>
                      <a:lnTo>
                        <a:pt x="0" y="119"/>
                      </a:lnTo>
                      <a:lnTo>
                        <a:pt x="0" y="147"/>
                      </a:lnTo>
                      <a:lnTo>
                        <a:pt x="0" y="172"/>
                      </a:lnTo>
                      <a:lnTo>
                        <a:pt x="0" y="195"/>
                      </a:lnTo>
                      <a:lnTo>
                        <a:pt x="0" y="217"/>
                      </a:lnTo>
                      <a:lnTo>
                        <a:pt x="0" y="237"/>
                      </a:lnTo>
                      <a:lnTo>
                        <a:pt x="0" y="256"/>
                      </a:lnTo>
                      <a:lnTo>
                        <a:pt x="0" y="274"/>
                      </a:lnTo>
                      <a:lnTo>
                        <a:pt x="0" y="292"/>
                      </a:lnTo>
                      <a:lnTo>
                        <a:pt x="0" y="310"/>
                      </a:lnTo>
                      <a:lnTo>
                        <a:pt x="0" y="323"/>
                      </a:lnTo>
                      <a:lnTo>
                        <a:pt x="0" y="333"/>
                      </a:lnTo>
                      <a:lnTo>
                        <a:pt x="0" y="339"/>
                      </a:lnTo>
                      <a:lnTo>
                        <a:pt x="0" y="343"/>
                      </a:lnTo>
                      <a:lnTo>
                        <a:pt x="0" y="345"/>
                      </a:lnTo>
                      <a:lnTo>
                        <a:pt x="0" y="347"/>
                      </a:lnTo>
                      <a:lnTo>
                        <a:pt x="0" y="348"/>
                      </a:lnTo>
                      <a:lnTo>
                        <a:pt x="0" y="349"/>
                      </a:lnTo>
                      <a:lnTo>
                        <a:pt x="0" y="350"/>
                      </a:lnTo>
                    </a:path>
                  </a:pathLst>
                </a:custGeom>
                <a:noFill/>
                <a:ln w="19050">
                  <a:solidFill>
                    <a:srgbClr val="333399"/>
                  </a:solidFill>
                  <a:round/>
                  <a:headEnd/>
                  <a:tailEnd/>
                </a:ln>
              </p:spPr>
              <p:txBody>
                <a:bodyPr/>
                <a:lstStyle/>
                <a:p>
                  <a:endParaRPr lang="en-US" dirty="0"/>
                </a:p>
              </p:txBody>
            </p:sp>
            <p:sp>
              <p:nvSpPr>
                <p:cNvPr id="30833" name="Freeform 170"/>
                <p:cNvSpPr>
                  <a:spLocks/>
                </p:cNvSpPr>
                <p:nvPr/>
              </p:nvSpPr>
              <p:spPr bwMode="auto">
                <a:xfrm flipV="1">
                  <a:off x="-3412" y="468"/>
                  <a:ext cx="1" cy="98"/>
                </a:xfrm>
                <a:custGeom>
                  <a:avLst/>
                  <a:gdLst>
                    <a:gd name="T0" fmla="*/ 0 w 1"/>
                    <a:gd name="T1" fmla="*/ 0 h 170"/>
                    <a:gd name="T2" fmla="*/ 0 w 1"/>
                    <a:gd name="T3" fmla="*/ 1 h 170"/>
                    <a:gd name="T4" fmla="*/ 0 w 1"/>
                    <a:gd name="T5" fmla="*/ 5 h 170"/>
                    <a:gd name="T6" fmla="*/ 0 w 1"/>
                    <a:gd name="T7" fmla="*/ 10 h 170"/>
                    <a:gd name="T8" fmla="*/ 0 w 1"/>
                    <a:gd name="T9" fmla="*/ 14 h 170"/>
                    <a:gd name="T10" fmla="*/ 0 w 1"/>
                    <a:gd name="T11" fmla="*/ 18 h 170"/>
                    <a:gd name="T12" fmla="*/ 0 w 1"/>
                    <a:gd name="T13" fmla="*/ 22 h 170"/>
                    <a:gd name="T14" fmla="*/ 0 w 1"/>
                    <a:gd name="T15" fmla="*/ 27 h 170"/>
                    <a:gd name="T16" fmla="*/ 0 w 1"/>
                    <a:gd name="T17" fmla="*/ 29 h 170"/>
                    <a:gd name="T18" fmla="*/ 0 w 1"/>
                    <a:gd name="T19" fmla="*/ 32 h 170"/>
                    <a:gd name="T20" fmla="*/ 0 w 1"/>
                    <a:gd name="T21" fmla="*/ 35 h 170"/>
                    <a:gd name="T22" fmla="*/ 0 w 1"/>
                    <a:gd name="T23" fmla="*/ 37 h 170"/>
                    <a:gd name="T24" fmla="*/ 0 w 1"/>
                    <a:gd name="T25" fmla="*/ 40 h 170"/>
                    <a:gd name="T26" fmla="*/ 0 w 1"/>
                    <a:gd name="T27" fmla="*/ 42 h 170"/>
                    <a:gd name="T28" fmla="*/ 0 w 1"/>
                    <a:gd name="T29" fmla="*/ 44 h 170"/>
                    <a:gd name="T30" fmla="*/ 0 w 1"/>
                    <a:gd name="T31" fmla="*/ 46 h 170"/>
                    <a:gd name="T32" fmla="*/ 0 w 1"/>
                    <a:gd name="T33" fmla="*/ 48 h 170"/>
                    <a:gd name="T34" fmla="*/ 0 w 1"/>
                    <a:gd name="T35" fmla="*/ 50 h 170"/>
                    <a:gd name="T36" fmla="*/ 0 w 1"/>
                    <a:gd name="T37" fmla="*/ 51 h 170"/>
                    <a:gd name="T38" fmla="*/ 0 w 1"/>
                    <a:gd name="T39" fmla="*/ 53 h 170"/>
                    <a:gd name="T40" fmla="*/ 0 w 1"/>
                    <a:gd name="T41" fmla="*/ 54 h 170"/>
                    <a:gd name="T42" fmla="*/ 0 w 1"/>
                    <a:gd name="T43" fmla="*/ 55 h 170"/>
                    <a:gd name="T44" fmla="*/ 0 w 1"/>
                    <a:gd name="T45" fmla="*/ 55 h 170"/>
                    <a:gd name="T46" fmla="*/ 0 w 1"/>
                    <a:gd name="T47" fmla="*/ 56 h 170"/>
                    <a:gd name="T48" fmla="*/ 0 w 1"/>
                    <a:gd name="T49" fmla="*/ 56 h 170"/>
                    <a:gd name="T50" fmla="*/ 0 w 1"/>
                    <a:gd name="T51" fmla="*/ 56 h 170"/>
                    <a:gd name="T52" fmla="*/ 0 w 1"/>
                    <a:gd name="T53" fmla="*/ 56 h 1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170"/>
                    <a:gd name="T83" fmla="*/ 1 w 1"/>
                    <a:gd name="T84" fmla="*/ 170 h 1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170">
                      <a:moveTo>
                        <a:pt x="0" y="0"/>
                      </a:moveTo>
                      <a:lnTo>
                        <a:pt x="0" y="4"/>
                      </a:lnTo>
                      <a:lnTo>
                        <a:pt x="0" y="15"/>
                      </a:lnTo>
                      <a:lnTo>
                        <a:pt x="0" y="29"/>
                      </a:lnTo>
                      <a:lnTo>
                        <a:pt x="0" y="43"/>
                      </a:lnTo>
                      <a:lnTo>
                        <a:pt x="0" y="56"/>
                      </a:lnTo>
                      <a:lnTo>
                        <a:pt x="0" y="68"/>
                      </a:lnTo>
                      <a:lnTo>
                        <a:pt x="0" y="79"/>
                      </a:lnTo>
                      <a:lnTo>
                        <a:pt x="0" y="88"/>
                      </a:lnTo>
                      <a:lnTo>
                        <a:pt x="0" y="96"/>
                      </a:lnTo>
                      <a:lnTo>
                        <a:pt x="0" y="104"/>
                      </a:lnTo>
                      <a:lnTo>
                        <a:pt x="0" y="112"/>
                      </a:lnTo>
                      <a:lnTo>
                        <a:pt x="0" y="119"/>
                      </a:lnTo>
                      <a:lnTo>
                        <a:pt x="0" y="126"/>
                      </a:lnTo>
                      <a:lnTo>
                        <a:pt x="0" y="132"/>
                      </a:lnTo>
                      <a:lnTo>
                        <a:pt x="0" y="139"/>
                      </a:lnTo>
                      <a:lnTo>
                        <a:pt x="0" y="145"/>
                      </a:lnTo>
                      <a:lnTo>
                        <a:pt x="0" y="150"/>
                      </a:lnTo>
                      <a:lnTo>
                        <a:pt x="0" y="155"/>
                      </a:lnTo>
                      <a:lnTo>
                        <a:pt x="0" y="159"/>
                      </a:lnTo>
                      <a:lnTo>
                        <a:pt x="0" y="162"/>
                      </a:lnTo>
                      <a:lnTo>
                        <a:pt x="0" y="165"/>
                      </a:lnTo>
                      <a:lnTo>
                        <a:pt x="0" y="167"/>
                      </a:lnTo>
                      <a:lnTo>
                        <a:pt x="0" y="168"/>
                      </a:lnTo>
                      <a:lnTo>
                        <a:pt x="0" y="169"/>
                      </a:lnTo>
                      <a:lnTo>
                        <a:pt x="0" y="170"/>
                      </a:lnTo>
                    </a:path>
                  </a:pathLst>
                </a:custGeom>
                <a:noFill/>
                <a:ln w="19050">
                  <a:solidFill>
                    <a:srgbClr val="333399"/>
                  </a:solidFill>
                  <a:round/>
                  <a:headEnd/>
                  <a:tailEnd/>
                </a:ln>
              </p:spPr>
              <p:txBody>
                <a:bodyPr/>
                <a:lstStyle/>
                <a:p>
                  <a:endParaRPr lang="en-US" dirty="0"/>
                </a:p>
              </p:txBody>
            </p:sp>
            <p:sp>
              <p:nvSpPr>
                <p:cNvPr id="30834" name="Freeform 171"/>
                <p:cNvSpPr>
                  <a:spLocks/>
                </p:cNvSpPr>
                <p:nvPr/>
              </p:nvSpPr>
              <p:spPr bwMode="auto">
                <a:xfrm flipV="1">
                  <a:off x="-3072" y="327"/>
                  <a:ext cx="1" cy="268"/>
                </a:xfrm>
                <a:custGeom>
                  <a:avLst/>
                  <a:gdLst>
                    <a:gd name="T0" fmla="*/ 0 w 1"/>
                    <a:gd name="T1" fmla="*/ 0 h 465"/>
                    <a:gd name="T2" fmla="*/ 0 w 1"/>
                    <a:gd name="T3" fmla="*/ 2 h 465"/>
                    <a:gd name="T4" fmla="*/ 0 w 1"/>
                    <a:gd name="T5" fmla="*/ 9 h 465"/>
                    <a:gd name="T6" fmla="*/ 0 w 1"/>
                    <a:gd name="T7" fmla="*/ 18 h 465"/>
                    <a:gd name="T8" fmla="*/ 0 w 1"/>
                    <a:gd name="T9" fmla="*/ 29 h 465"/>
                    <a:gd name="T10" fmla="*/ 0 w 1"/>
                    <a:gd name="T11" fmla="*/ 40 h 465"/>
                    <a:gd name="T12" fmla="*/ 0 w 1"/>
                    <a:gd name="T13" fmla="*/ 51 h 465"/>
                    <a:gd name="T14" fmla="*/ 0 w 1"/>
                    <a:gd name="T15" fmla="*/ 63 h 465"/>
                    <a:gd name="T16" fmla="*/ 0 w 1"/>
                    <a:gd name="T17" fmla="*/ 73 h 465"/>
                    <a:gd name="T18" fmla="*/ 0 w 1"/>
                    <a:gd name="T19" fmla="*/ 84 h 465"/>
                    <a:gd name="T20" fmla="*/ 0 w 1"/>
                    <a:gd name="T21" fmla="*/ 94 h 465"/>
                    <a:gd name="T22" fmla="*/ 0 w 1"/>
                    <a:gd name="T23" fmla="*/ 103 h 465"/>
                    <a:gd name="T24" fmla="*/ 0 w 1"/>
                    <a:gd name="T25" fmla="*/ 112 h 465"/>
                    <a:gd name="T26" fmla="*/ 0 w 1"/>
                    <a:gd name="T27" fmla="*/ 122 h 465"/>
                    <a:gd name="T28" fmla="*/ 0 w 1"/>
                    <a:gd name="T29" fmla="*/ 131 h 465"/>
                    <a:gd name="T30" fmla="*/ 0 w 1"/>
                    <a:gd name="T31" fmla="*/ 138 h 465"/>
                    <a:gd name="T32" fmla="*/ 0 w 1"/>
                    <a:gd name="T33" fmla="*/ 144 h 465"/>
                    <a:gd name="T34" fmla="*/ 0 w 1"/>
                    <a:gd name="T35" fmla="*/ 147 h 465"/>
                    <a:gd name="T36" fmla="*/ 0 w 1"/>
                    <a:gd name="T37" fmla="*/ 150 h 465"/>
                    <a:gd name="T38" fmla="*/ 0 w 1"/>
                    <a:gd name="T39" fmla="*/ 151 h 465"/>
                    <a:gd name="T40" fmla="*/ 0 w 1"/>
                    <a:gd name="T41" fmla="*/ 153 h 465"/>
                    <a:gd name="T42" fmla="*/ 0 w 1"/>
                    <a:gd name="T43" fmla="*/ 153 h 465"/>
                    <a:gd name="T44" fmla="*/ 0 w 1"/>
                    <a:gd name="T45" fmla="*/ 154 h 465"/>
                    <a:gd name="T46" fmla="*/ 0 w 1"/>
                    <a:gd name="T47" fmla="*/ 154 h 465"/>
                    <a:gd name="T48" fmla="*/ 0 w 1"/>
                    <a:gd name="T49" fmla="*/ 154 h 465"/>
                    <a:gd name="T50" fmla="*/ 0 w 1"/>
                    <a:gd name="T51" fmla="*/ 154 h 465"/>
                    <a:gd name="T52" fmla="*/ 0 w 1"/>
                    <a:gd name="T53" fmla="*/ 154 h 4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465"/>
                    <a:gd name="T83" fmla="*/ 1 w 1"/>
                    <a:gd name="T84" fmla="*/ 465 h 4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465">
                      <a:moveTo>
                        <a:pt x="0" y="0"/>
                      </a:moveTo>
                      <a:lnTo>
                        <a:pt x="0" y="7"/>
                      </a:lnTo>
                      <a:lnTo>
                        <a:pt x="0" y="26"/>
                      </a:lnTo>
                      <a:lnTo>
                        <a:pt x="0" y="53"/>
                      </a:lnTo>
                      <a:lnTo>
                        <a:pt x="0" y="86"/>
                      </a:lnTo>
                      <a:lnTo>
                        <a:pt x="0" y="120"/>
                      </a:lnTo>
                      <a:lnTo>
                        <a:pt x="0" y="155"/>
                      </a:lnTo>
                      <a:lnTo>
                        <a:pt x="0" y="189"/>
                      </a:lnTo>
                      <a:lnTo>
                        <a:pt x="0" y="221"/>
                      </a:lnTo>
                      <a:lnTo>
                        <a:pt x="0" y="252"/>
                      </a:lnTo>
                      <a:lnTo>
                        <a:pt x="0" y="282"/>
                      </a:lnTo>
                      <a:lnTo>
                        <a:pt x="0" y="311"/>
                      </a:lnTo>
                      <a:lnTo>
                        <a:pt x="0" y="339"/>
                      </a:lnTo>
                      <a:lnTo>
                        <a:pt x="0" y="367"/>
                      </a:lnTo>
                      <a:lnTo>
                        <a:pt x="0" y="394"/>
                      </a:lnTo>
                      <a:lnTo>
                        <a:pt x="0" y="416"/>
                      </a:lnTo>
                      <a:lnTo>
                        <a:pt x="0" y="432"/>
                      </a:lnTo>
                      <a:lnTo>
                        <a:pt x="0" y="443"/>
                      </a:lnTo>
                      <a:lnTo>
                        <a:pt x="0" y="451"/>
                      </a:lnTo>
                      <a:lnTo>
                        <a:pt x="0" y="455"/>
                      </a:lnTo>
                      <a:lnTo>
                        <a:pt x="0" y="459"/>
                      </a:lnTo>
                      <a:lnTo>
                        <a:pt x="0" y="461"/>
                      </a:lnTo>
                      <a:lnTo>
                        <a:pt x="0" y="463"/>
                      </a:lnTo>
                      <a:lnTo>
                        <a:pt x="0" y="464"/>
                      </a:lnTo>
                      <a:lnTo>
                        <a:pt x="0" y="465"/>
                      </a:lnTo>
                    </a:path>
                  </a:pathLst>
                </a:custGeom>
                <a:noFill/>
                <a:ln w="19050">
                  <a:solidFill>
                    <a:srgbClr val="333399"/>
                  </a:solidFill>
                  <a:round/>
                  <a:headEnd/>
                  <a:tailEnd/>
                </a:ln>
              </p:spPr>
              <p:txBody>
                <a:bodyPr/>
                <a:lstStyle/>
                <a:p>
                  <a:endParaRPr lang="en-US" dirty="0"/>
                </a:p>
              </p:txBody>
            </p:sp>
            <p:sp>
              <p:nvSpPr>
                <p:cNvPr id="30835" name="Freeform 172"/>
                <p:cNvSpPr>
                  <a:spLocks/>
                </p:cNvSpPr>
                <p:nvPr/>
              </p:nvSpPr>
              <p:spPr bwMode="auto">
                <a:xfrm flipV="1">
                  <a:off x="-2841" y="300"/>
                  <a:ext cx="1" cy="300"/>
                </a:xfrm>
                <a:custGeom>
                  <a:avLst/>
                  <a:gdLst>
                    <a:gd name="T0" fmla="*/ 0 w 1"/>
                    <a:gd name="T1" fmla="*/ 0 h 522"/>
                    <a:gd name="T2" fmla="*/ 0 w 1"/>
                    <a:gd name="T3" fmla="*/ 2 h 522"/>
                    <a:gd name="T4" fmla="*/ 0 w 1"/>
                    <a:gd name="T5" fmla="*/ 6 h 522"/>
                    <a:gd name="T6" fmla="*/ 0 w 1"/>
                    <a:gd name="T7" fmla="*/ 13 h 522"/>
                    <a:gd name="T8" fmla="*/ 0 w 1"/>
                    <a:gd name="T9" fmla="*/ 21 h 522"/>
                    <a:gd name="T10" fmla="*/ 0 w 1"/>
                    <a:gd name="T11" fmla="*/ 32 h 522"/>
                    <a:gd name="T12" fmla="*/ 0 w 1"/>
                    <a:gd name="T13" fmla="*/ 43 h 522"/>
                    <a:gd name="T14" fmla="*/ 0 w 1"/>
                    <a:gd name="T15" fmla="*/ 54 h 522"/>
                    <a:gd name="T16" fmla="*/ 0 w 1"/>
                    <a:gd name="T17" fmla="*/ 67 h 522"/>
                    <a:gd name="T18" fmla="*/ 0 w 1"/>
                    <a:gd name="T19" fmla="*/ 78 h 522"/>
                    <a:gd name="T20" fmla="*/ 0 w 1"/>
                    <a:gd name="T21" fmla="*/ 90 h 522"/>
                    <a:gd name="T22" fmla="*/ 0 w 1"/>
                    <a:gd name="T23" fmla="*/ 103 h 522"/>
                    <a:gd name="T24" fmla="*/ 0 w 1"/>
                    <a:gd name="T25" fmla="*/ 115 h 522"/>
                    <a:gd name="T26" fmla="*/ 0 w 1"/>
                    <a:gd name="T27" fmla="*/ 127 h 522"/>
                    <a:gd name="T28" fmla="*/ 0 w 1"/>
                    <a:gd name="T29" fmla="*/ 139 h 522"/>
                    <a:gd name="T30" fmla="*/ 0 w 1"/>
                    <a:gd name="T31" fmla="*/ 149 h 522"/>
                    <a:gd name="T32" fmla="*/ 0 w 1"/>
                    <a:gd name="T33" fmla="*/ 156 h 522"/>
                    <a:gd name="T34" fmla="*/ 0 w 1"/>
                    <a:gd name="T35" fmla="*/ 161 h 522"/>
                    <a:gd name="T36" fmla="*/ 0 w 1"/>
                    <a:gd name="T37" fmla="*/ 165 h 522"/>
                    <a:gd name="T38" fmla="*/ 0 w 1"/>
                    <a:gd name="T39" fmla="*/ 167 h 522"/>
                    <a:gd name="T40" fmla="*/ 0 w 1"/>
                    <a:gd name="T41" fmla="*/ 169 h 522"/>
                    <a:gd name="T42" fmla="*/ 0 w 1"/>
                    <a:gd name="T43" fmla="*/ 171 h 522"/>
                    <a:gd name="T44" fmla="*/ 0 w 1"/>
                    <a:gd name="T45" fmla="*/ 171 h 522"/>
                    <a:gd name="T46" fmla="*/ 0 w 1"/>
                    <a:gd name="T47" fmla="*/ 172 h 522"/>
                    <a:gd name="T48" fmla="*/ 0 w 1"/>
                    <a:gd name="T49" fmla="*/ 172 h 522"/>
                    <a:gd name="T50" fmla="*/ 0 w 1"/>
                    <a:gd name="T51" fmla="*/ 172 h 522"/>
                    <a:gd name="T52" fmla="*/ 0 w 1"/>
                    <a:gd name="T53" fmla="*/ 172 h 5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522"/>
                    <a:gd name="T83" fmla="*/ 1 w 1"/>
                    <a:gd name="T84" fmla="*/ 522 h 5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522">
                      <a:moveTo>
                        <a:pt x="0" y="0"/>
                      </a:moveTo>
                      <a:lnTo>
                        <a:pt x="0" y="5"/>
                      </a:lnTo>
                      <a:lnTo>
                        <a:pt x="0" y="18"/>
                      </a:lnTo>
                      <a:lnTo>
                        <a:pt x="0" y="38"/>
                      </a:lnTo>
                      <a:lnTo>
                        <a:pt x="0" y="65"/>
                      </a:lnTo>
                      <a:lnTo>
                        <a:pt x="0" y="95"/>
                      </a:lnTo>
                      <a:lnTo>
                        <a:pt x="0" y="129"/>
                      </a:lnTo>
                      <a:lnTo>
                        <a:pt x="0" y="164"/>
                      </a:lnTo>
                      <a:lnTo>
                        <a:pt x="0" y="201"/>
                      </a:lnTo>
                      <a:lnTo>
                        <a:pt x="0" y="237"/>
                      </a:lnTo>
                      <a:lnTo>
                        <a:pt x="0" y="274"/>
                      </a:lnTo>
                      <a:lnTo>
                        <a:pt x="0" y="311"/>
                      </a:lnTo>
                      <a:lnTo>
                        <a:pt x="0" y="348"/>
                      </a:lnTo>
                      <a:lnTo>
                        <a:pt x="0" y="384"/>
                      </a:lnTo>
                      <a:lnTo>
                        <a:pt x="0" y="420"/>
                      </a:lnTo>
                      <a:lnTo>
                        <a:pt x="0" y="450"/>
                      </a:lnTo>
                      <a:lnTo>
                        <a:pt x="0" y="472"/>
                      </a:lnTo>
                      <a:lnTo>
                        <a:pt x="0" y="488"/>
                      </a:lnTo>
                      <a:lnTo>
                        <a:pt x="0" y="499"/>
                      </a:lnTo>
                      <a:lnTo>
                        <a:pt x="0" y="507"/>
                      </a:lnTo>
                      <a:lnTo>
                        <a:pt x="0" y="512"/>
                      </a:lnTo>
                      <a:lnTo>
                        <a:pt x="0" y="516"/>
                      </a:lnTo>
                      <a:lnTo>
                        <a:pt x="0" y="518"/>
                      </a:lnTo>
                      <a:lnTo>
                        <a:pt x="0" y="520"/>
                      </a:lnTo>
                      <a:lnTo>
                        <a:pt x="0" y="521"/>
                      </a:lnTo>
                      <a:lnTo>
                        <a:pt x="0" y="522"/>
                      </a:lnTo>
                    </a:path>
                  </a:pathLst>
                </a:custGeom>
                <a:noFill/>
                <a:ln w="19050">
                  <a:solidFill>
                    <a:srgbClr val="333399"/>
                  </a:solidFill>
                  <a:round/>
                  <a:headEnd/>
                  <a:tailEnd/>
                </a:ln>
              </p:spPr>
              <p:txBody>
                <a:bodyPr/>
                <a:lstStyle/>
                <a:p>
                  <a:endParaRPr lang="en-US" dirty="0"/>
                </a:p>
              </p:txBody>
            </p:sp>
            <p:sp>
              <p:nvSpPr>
                <p:cNvPr id="30836" name="Freeform 173"/>
                <p:cNvSpPr>
                  <a:spLocks/>
                </p:cNvSpPr>
                <p:nvPr/>
              </p:nvSpPr>
              <p:spPr bwMode="auto">
                <a:xfrm flipV="1">
                  <a:off x="-2456" y="336"/>
                  <a:ext cx="1" cy="184"/>
                </a:xfrm>
                <a:custGeom>
                  <a:avLst/>
                  <a:gdLst>
                    <a:gd name="T0" fmla="*/ 0 w 1"/>
                    <a:gd name="T1" fmla="*/ 0 h 320"/>
                    <a:gd name="T2" fmla="*/ 0 w 1"/>
                    <a:gd name="T3" fmla="*/ 1 h 320"/>
                    <a:gd name="T4" fmla="*/ 0 w 1"/>
                    <a:gd name="T5" fmla="*/ 2 h 320"/>
                    <a:gd name="T6" fmla="*/ 0 w 1"/>
                    <a:gd name="T7" fmla="*/ 4 h 320"/>
                    <a:gd name="T8" fmla="*/ 0 w 1"/>
                    <a:gd name="T9" fmla="*/ 7 h 320"/>
                    <a:gd name="T10" fmla="*/ 0 w 1"/>
                    <a:gd name="T11" fmla="*/ 12 h 320"/>
                    <a:gd name="T12" fmla="*/ 0 w 1"/>
                    <a:gd name="T13" fmla="*/ 17 h 320"/>
                    <a:gd name="T14" fmla="*/ 0 w 1"/>
                    <a:gd name="T15" fmla="*/ 23 h 320"/>
                    <a:gd name="T16" fmla="*/ 0 w 1"/>
                    <a:gd name="T17" fmla="*/ 30 h 320"/>
                    <a:gd name="T18" fmla="*/ 0 w 1"/>
                    <a:gd name="T19" fmla="*/ 39 h 320"/>
                    <a:gd name="T20" fmla="*/ 0 w 1"/>
                    <a:gd name="T21" fmla="*/ 49 h 320"/>
                    <a:gd name="T22" fmla="*/ 0 w 1"/>
                    <a:gd name="T23" fmla="*/ 59 h 320"/>
                    <a:gd name="T24" fmla="*/ 0 w 1"/>
                    <a:gd name="T25" fmla="*/ 70 h 320"/>
                    <a:gd name="T26" fmla="*/ 0 w 1"/>
                    <a:gd name="T27" fmla="*/ 81 h 320"/>
                    <a:gd name="T28" fmla="*/ 0 w 1"/>
                    <a:gd name="T29" fmla="*/ 91 h 320"/>
                    <a:gd name="T30" fmla="*/ 0 w 1"/>
                    <a:gd name="T31" fmla="*/ 98 h 320"/>
                    <a:gd name="T32" fmla="*/ 0 w 1"/>
                    <a:gd name="T33" fmla="*/ 102 h 320"/>
                    <a:gd name="T34" fmla="*/ 0 w 1"/>
                    <a:gd name="T35" fmla="*/ 103 h 320"/>
                    <a:gd name="T36" fmla="*/ 0 w 1"/>
                    <a:gd name="T37" fmla="*/ 104 h 320"/>
                    <a:gd name="T38" fmla="*/ 0 w 1"/>
                    <a:gd name="T39" fmla="*/ 105 h 320"/>
                    <a:gd name="T40" fmla="*/ 0 w 1"/>
                    <a:gd name="T41" fmla="*/ 105 h 320"/>
                    <a:gd name="T42" fmla="*/ 0 w 1"/>
                    <a:gd name="T43" fmla="*/ 105 h 320"/>
                    <a:gd name="T44" fmla="*/ 0 w 1"/>
                    <a:gd name="T45" fmla="*/ 105 h 320"/>
                    <a:gd name="T46" fmla="*/ 0 w 1"/>
                    <a:gd name="T47" fmla="*/ 106 h 320"/>
                    <a:gd name="T48" fmla="*/ 0 w 1"/>
                    <a:gd name="T49" fmla="*/ 106 h 320"/>
                    <a:gd name="T50" fmla="*/ 0 w 1"/>
                    <a:gd name="T51" fmla="*/ 106 h 320"/>
                    <a:gd name="T52" fmla="*/ 0 w 1"/>
                    <a:gd name="T53" fmla="*/ 106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320"/>
                    <a:gd name="T83" fmla="*/ 1 w 1"/>
                    <a:gd name="T84" fmla="*/ 320 h 3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320">
                      <a:moveTo>
                        <a:pt x="0" y="0"/>
                      </a:moveTo>
                      <a:lnTo>
                        <a:pt x="0" y="1"/>
                      </a:lnTo>
                      <a:lnTo>
                        <a:pt x="0" y="5"/>
                      </a:lnTo>
                      <a:lnTo>
                        <a:pt x="0" y="12"/>
                      </a:lnTo>
                      <a:lnTo>
                        <a:pt x="0" y="22"/>
                      </a:lnTo>
                      <a:lnTo>
                        <a:pt x="0" y="34"/>
                      </a:lnTo>
                      <a:lnTo>
                        <a:pt x="0" y="50"/>
                      </a:lnTo>
                      <a:lnTo>
                        <a:pt x="0" y="69"/>
                      </a:lnTo>
                      <a:lnTo>
                        <a:pt x="0" y="92"/>
                      </a:lnTo>
                      <a:lnTo>
                        <a:pt x="0" y="118"/>
                      </a:lnTo>
                      <a:lnTo>
                        <a:pt x="0" y="147"/>
                      </a:lnTo>
                      <a:lnTo>
                        <a:pt x="0" y="178"/>
                      </a:lnTo>
                      <a:lnTo>
                        <a:pt x="0" y="212"/>
                      </a:lnTo>
                      <a:lnTo>
                        <a:pt x="0" y="246"/>
                      </a:lnTo>
                      <a:lnTo>
                        <a:pt x="0" y="277"/>
                      </a:lnTo>
                      <a:lnTo>
                        <a:pt x="0" y="297"/>
                      </a:lnTo>
                      <a:lnTo>
                        <a:pt x="0" y="307"/>
                      </a:lnTo>
                      <a:lnTo>
                        <a:pt x="0" y="312"/>
                      </a:lnTo>
                      <a:lnTo>
                        <a:pt x="0" y="315"/>
                      </a:lnTo>
                      <a:lnTo>
                        <a:pt x="0" y="317"/>
                      </a:lnTo>
                      <a:lnTo>
                        <a:pt x="0" y="318"/>
                      </a:lnTo>
                      <a:lnTo>
                        <a:pt x="0" y="319"/>
                      </a:lnTo>
                      <a:lnTo>
                        <a:pt x="0" y="320"/>
                      </a:lnTo>
                    </a:path>
                  </a:pathLst>
                </a:custGeom>
                <a:noFill/>
                <a:ln w="19050">
                  <a:solidFill>
                    <a:srgbClr val="333399"/>
                  </a:solidFill>
                  <a:round/>
                  <a:headEnd/>
                  <a:tailEnd/>
                </a:ln>
              </p:spPr>
              <p:txBody>
                <a:bodyPr/>
                <a:lstStyle/>
                <a:p>
                  <a:endParaRPr lang="en-US" dirty="0"/>
                </a:p>
              </p:txBody>
            </p:sp>
            <p:sp>
              <p:nvSpPr>
                <p:cNvPr id="30837" name="Freeform 174"/>
                <p:cNvSpPr>
                  <a:spLocks/>
                </p:cNvSpPr>
                <p:nvPr/>
              </p:nvSpPr>
              <p:spPr bwMode="auto">
                <a:xfrm flipV="1">
                  <a:off x="-2197" y="362"/>
                  <a:ext cx="1" cy="61"/>
                </a:xfrm>
                <a:custGeom>
                  <a:avLst/>
                  <a:gdLst>
                    <a:gd name="T0" fmla="*/ 0 w 1"/>
                    <a:gd name="T1" fmla="*/ 0 h 107"/>
                    <a:gd name="T2" fmla="*/ 0 w 1"/>
                    <a:gd name="T3" fmla="*/ 0 h 107"/>
                    <a:gd name="T4" fmla="*/ 0 w 1"/>
                    <a:gd name="T5" fmla="*/ 0 h 107"/>
                    <a:gd name="T6" fmla="*/ 0 w 1"/>
                    <a:gd name="T7" fmla="*/ 1 h 107"/>
                    <a:gd name="T8" fmla="*/ 0 w 1"/>
                    <a:gd name="T9" fmla="*/ 1 h 107"/>
                    <a:gd name="T10" fmla="*/ 0 w 1"/>
                    <a:gd name="T11" fmla="*/ 1 h 107"/>
                    <a:gd name="T12" fmla="*/ 0 w 1"/>
                    <a:gd name="T13" fmla="*/ 1 h 107"/>
                    <a:gd name="T14" fmla="*/ 0 w 1"/>
                    <a:gd name="T15" fmla="*/ 2 h 107"/>
                    <a:gd name="T16" fmla="*/ 0 w 1"/>
                    <a:gd name="T17" fmla="*/ 3 h 107"/>
                    <a:gd name="T18" fmla="*/ 0 w 1"/>
                    <a:gd name="T19" fmla="*/ 4 h 107"/>
                    <a:gd name="T20" fmla="*/ 0 w 1"/>
                    <a:gd name="T21" fmla="*/ 6 h 107"/>
                    <a:gd name="T22" fmla="*/ 0 w 1"/>
                    <a:gd name="T23" fmla="*/ 10 h 107"/>
                    <a:gd name="T24" fmla="*/ 0 w 1"/>
                    <a:gd name="T25" fmla="*/ 17 h 107"/>
                    <a:gd name="T26" fmla="*/ 0 w 1"/>
                    <a:gd name="T27" fmla="*/ 25 h 107"/>
                    <a:gd name="T28" fmla="*/ 0 w 1"/>
                    <a:gd name="T29" fmla="*/ 32 h 107"/>
                    <a:gd name="T30" fmla="*/ 0 w 1"/>
                    <a:gd name="T31" fmla="*/ 34 h 107"/>
                    <a:gd name="T32" fmla="*/ 0 w 1"/>
                    <a:gd name="T33" fmla="*/ 34 h 107"/>
                    <a:gd name="T34" fmla="*/ 0 w 1"/>
                    <a:gd name="T35" fmla="*/ 34 h 107"/>
                    <a:gd name="T36" fmla="*/ 0 w 1"/>
                    <a:gd name="T37" fmla="*/ 34 h 107"/>
                    <a:gd name="T38" fmla="*/ 0 w 1"/>
                    <a:gd name="T39" fmla="*/ 35 h 107"/>
                    <a:gd name="T40" fmla="*/ 0 w 1"/>
                    <a:gd name="T41" fmla="*/ 35 h 107"/>
                    <a:gd name="T42" fmla="*/ 0 w 1"/>
                    <a:gd name="T43" fmla="*/ 35 h 107"/>
                    <a:gd name="T44" fmla="*/ 0 w 1"/>
                    <a:gd name="T45" fmla="*/ 35 h 107"/>
                    <a:gd name="T46" fmla="*/ 0 w 1"/>
                    <a:gd name="T47" fmla="*/ 35 h 107"/>
                    <a:gd name="T48" fmla="*/ 0 w 1"/>
                    <a:gd name="T49" fmla="*/ 35 h 107"/>
                    <a:gd name="T50" fmla="*/ 0 w 1"/>
                    <a:gd name="T51" fmla="*/ 35 h 107"/>
                    <a:gd name="T52" fmla="*/ 0 w 1"/>
                    <a:gd name="T53" fmla="*/ 35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107"/>
                    <a:gd name="T83" fmla="*/ 1 w 1"/>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107">
                      <a:moveTo>
                        <a:pt x="0" y="0"/>
                      </a:moveTo>
                      <a:lnTo>
                        <a:pt x="0" y="0"/>
                      </a:lnTo>
                      <a:lnTo>
                        <a:pt x="0" y="1"/>
                      </a:lnTo>
                      <a:lnTo>
                        <a:pt x="0" y="2"/>
                      </a:lnTo>
                      <a:lnTo>
                        <a:pt x="0" y="3"/>
                      </a:lnTo>
                      <a:lnTo>
                        <a:pt x="0" y="5"/>
                      </a:lnTo>
                      <a:lnTo>
                        <a:pt x="0" y="8"/>
                      </a:lnTo>
                      <a:lnTo>
                        <a:pt x="0" y="12"/>
                      </a:lnTo>
                      <a:lnTo>
                        <a:pt x="0" y="20"/>
                      </a:lnTo>
                      <a:lnTo>
                        <a:pt x="0" y="32"/>
                      </a:lnTo>
                      <a:lnTo>
                        <a:pt x="0" y="52"/>
                      </a:lnTo>
                      <a:lnTo>
                        <a:pt x="0" y="78"/>
                      </a:lnTo>
                      <a:lnTo>
                        <a:pt x="0" y="98"/>
                      </a:lnTo>
                      <a:lnTo>
                        <a:pt x="0" y="104"/>
                      </a:lnTo>
                      <a:lnTo>
                        <a:pt x="0" y="105"/>
                      </a:lnTo>
                      <a:lnTo>
                        <a:pt x="0" y="106"/>
                      </a:lnTo>
                      <a:lnTo>
                        <a:pt x="0" y="107"/>
                      </a:lnTo>
                    </a:path>
                  </a:pathLst>
                </a:custGeom>
                <a:noFill/>
                <a:ln w="19050">
                  <a:solidFill>
                    <a:srgbClr val="333399"/>
                  </a:solidFill>
                  <a:round/>
                  <a:headEnd/>
                  <a:tailEnd/>
                </a:ln>
              </p:spPr>
              <p:txBody>
                <a:bodyPr/>
                <a:lstStyle/>
                <a:p>
                  <a:endParaRPr lang="en-US" dirty="0"/>
                </a:p>
              </p:txBody>
            </p:sp>
            <p:sp>
              <p:nvSpPr>
                <p:cNvPr id="30838" name="Freeform 175"/>
                <p:cNvSpPr>
                  <a:spLocks/>
                </p:cNvSpPr>
                <p:nvPr/>
              </p:nvSpPr>
              <p:spPr bwMode="auto">
                <a:xfrm flipV="1">
                  <a:off x="-3253" y="368"/>
                  <a:ext cx="1" cy="202"/>
                </a:xfrm>
                <a:custGeom>
                  <a:avLst/>
                  <a:gdLst>
                    <a:gd name="T0" fmla="*/ 0 w 1"/>
                    <a:gd name="T1" fmla="*/ 0 h 350"/>
                    <a:gd name="T2" fmla="*/ 0 w 1"/>
                    <a:gd name="T3" fmla="*/ 3 h 350"/>
                    <a:gd name="T4" fmla="*/ 0 w 1"/>
                    <a:gd name="T5" fmla="*/ 10 h 350"/>
                    <a:gd name="T6" fmla="*/ 0 w 1"/>
                    <a:gd name="T7" fmla="*/ 19 h 350"/>
                    <a:gd name="T8" fmla="*/ 0 w 1"/>
                    <a:gd name="T9" fmla="*/ 29 h 350"/>
                    <a:gd name="T10" fmla="*/ 0 w 1"/>
                    <a:gd name="T11" fmla="*/ 40 h 350"/>
                    <a:gd name="T12" fmla="*/ 0 w 1"/>
                    <a:gd name="T13" fmla="*/ 49 h 350"/>
                    <a:gd name="T14" fmla="*/ 0 w 1"/>
                    <a:gd name="T15" fmla="*/ 57 h 350"/>
                    <a:gd name="T16" fmla="*/ 0 w 1"/>
                    <a:gd name="T17" fmla="*/ 65 h 350"/>
                    <a:gd name="T18" fmla="*/ 0 w 1"/>
                    <a:gd name="T19" fmla="*/ 72 h 350"/>
                    <a:gd name="T20" fmla="*/ 0 w 1"/>
                    <a:gd name="T21" fmla="*/ 79 h 350"/>
                    <a:gd name="T22" fmla="*/ 0 w 1"/>
                    <a:gd name="T23" fmla="*/ 85 h 350"/>
                    <a:gd name="T24" fmla="*/ 0 w 1"/>
                    <a:gd name="T25" fmla="*/ 91 h 350"/>
                    <a:gd name="T26" fmla="*/ 0 w 1"/>
                    <a:gd name="T27" fmla="*/ 98 h 350"/>
                    <a:gd name="T28" fmla="*/ 0 w 1"/>
                    <a:gd name="T29" fmla="*/ 103 h 350"/>
                    <a:gd name="T30" fmla="*/ 0 w 1"/>
                    <a:gd name="T31" fmla="*/ 107 h 350"/>
                    <a:gd name="T32" fmla="*/ 0 w 1"/>
                    <a:gd name="T33" fmla="*/ 111 h 350"/>
                    <a:gd name="T34" fmla="*/ 0 w 1"/>
                    <a:gd name="T35" fmla="*/ 113 h 350"/>
                    <a:gd name="T36" fmla="*/ 0 w 1"/>
                    <a:gd name="T37" fmla="*/ 114 h 350"/>
                    <a:gd name="T38" fmla="*/ 0 w 1"/>
                    <a:gd name="T39" fmla="*/ 115 h 350"/>
                    <a:gd name="T40" fmla="*/ 0 w 1"/>
                    <a:gd name="T41" fmla="*/ 115 h 350"/>
                    <a:gd name="T42" fmla="*/ 0 w 1"/>
                    <a:gd name="T43" fmla="*/ 116 h 350"/>
                    <a:gd name="T44" fmla="*/ 0 w 1"/>
                    <a:gd name="T45" fmla="*/ 116 h 350"/>
                    <a:gd name="T46" fmla="*/ 0 w 1"/>
                    <a:gd name="T47" fmla="*/ 116 h 350"/>
                    <a:gd name="T48" fmla="*/ 0 w 1"/>
                    <a:gd name="T49" fmla="*/ 117 h 350"/>
                    <a:gd name="T50" fmla="*/ 0 w 1"/>
                    <a:gd name="T51" fmla="*/ 117 h 350"/>
                    <a:gd name="T52" fmla="*/ 0 w 1"/>
                    <a:gd name="T53" fmla="*/ 117 h 3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350"/>
                    <a:gd name="T83" fmla="*/ 1 w 1"/>
                    <a:gd name="T84" fmla="*/ 350 h 3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350">
                      <a:moveTo>
                        <a:pt x="0" y="0"/>
                      </a:moveTo>
                      <a:lnTo>
                        <a:pt x="0" y="8"/>
                      </a:lnTo>
                      <a:lnTo>
                        <a:pt x="0" y="29"/>
                      </a:lnTo>
                      <a:lnTo>
                        <a:pt x="0" y="58"/>
                      </a:lnTo>
                      <a:lnTo>
                        <a:pt x="0" y="89"/>
                      </a:lnTo>
                      <a:lnTo>
                        <a:pt x="0" y="119"/>
                      </a:lnTo>
                      <a:lnTo>
                        <a:pt x="0" y="147"/>
                      </a:lnTo>
                      <a:lnTo>
                        <a:pt x="0" y="172"/>
                      </a:lnTo>
                      <a:lnTo>
                        <a:pt x="0" y="195"/>
                      </a:lnTo>
                      <a:lnTo>
                        <a:pt x="0" y="217"/>
                      </a:lnTo>
                      <a:lnTo>
                        <a:pt x="0" y="237"/>
                      </a:lnTo>
                      <a:lnTo>
                        <a:pt x="0" y="256"/>
                      </a:lnTo>
                      <a:lnTo>
                        <a:pt x="0" y="274"/>
                      </a:lnTo>
                      <a:lnTo>
                        <a:pt x="0" y="292"/>
                      </a:lnTo>
                      <a:lnTo>
                        <a:pt x="0" y="310"/>
                      </a:lnTo>
                      <a:lnTo>
                        <a:pt x="0" y="323"/>
                      </a:lnTo>
                      <a:lnTo>
                        <a:pt x="0" y="333"/>
                      </a:lnTo>
                      <a:lnTo>
                        <a:pt x="0" y="339"/>
                      </a:lnTo>
                      <a:lnTo>
                        <a:pt x="0" y="343"/>
                      </a:lnTo>
                      <a:lnTo>
                        <a:pt x="0" y="345"/>
                      </a:lnTo>
                      <a:lnTo>
                        <a:pt x="0" y="347"/>
                      </a:lnTo>
                      <a:lnTo>
                        <a:pt x="0" y="348"/>
                      </a:lnTo>
                      <a:lnTo>
                        <a:pt x="0" y="349"/>
                      </a:lnTo>
                      <a:lnTo>
                        <a:pt x="0" y="350"/>
                      </a:lnTo>
                    </a:path>
                  </a:pathLst>
                </a:custGeom>
                <a:noFill/>
                <a:ln w="19050">
                  <a:solidFill>
                    <a:srgbClr val="333399"/>
                  </a:solidFill>
                  <a:round/>
                  <a:headEnd/>
                  <a:tailEnd/>
                </a:ln>
              </p:spPr>
              <p:txBody>
                <a:bodyPr/>
                <a:lstStyle/>
                <a:p>
                  <a:endParaRPr lang="en-US" dirty="0"/>
                </a:p>
              </p:txBody>
            </p:sp>
            <p:sp>
              <p:nvSpPr>
                <p:cNvPr id="30839" name="Freeform 176"/>
                <p:cNvSpPr>
                  <a:spLocks/>
                </p:cNvSpPr>
                <p:nvPr/>
              </p:nvSpPr>
              <p:spPr bwMode="auto">
                <a:xfrm flipV="1">
                  <a:off x="-3412" y="468"/>
                  <a:ext cx="1" cy="98"/>
                </a:xfrm>
                <a:custGeom>
                  <a:avLst/>
                  <a:gdLst>
                    <a:gd name="T0" fmla="*/ 0 w 1"/>
                    <a:gd name="T1" fmla="*/ 0 h 170"/>
                    <a:gd name="T2" fmla="*/ 0 w 1"/>
                    <a:gd name="T3" fmla="*/ 1 h 170"/>
                    <a:gd name="T4" fmla="*/ 0 w 1"/>
                    <a:gd name="T5" fmla="*/ 5 h 170"/>
                    <a:gd name="T6" fmla="*/ 0 w 1"/>
                    <a:gd name="T7" fmla="*/ 10 h 170"/>
                    <a:gd name="T8" fmla="*/ 0 w 1"/>
                    <a:gd name="T9" fmla="*/ 14 h 170"/>
                    <a:gd name="T10" fmla="*/ 0 w 1"/>
                    <a:gd name="T11" fmla="*/ 18 h 170"/>
                    <a:gd name="T12" fmla="*/ 0 w 1"/>
                    <a:gd name="T13" fmla="*/ 22 h 170"/>
                    <a:gd name="T14" fmla="*/ 0 w 1"/>
                    <a:gd name="T15" fmla="*/ 27 h 170"/>
                    <a:gd name="T16" fmla="*/ 0 w 1"/>
                    <a:gd name="T17" fmla="*/ 29 h 170"/>
                    <a:gd name="T18" fmla="*/ 0 w 1"/>
                    <a:gd name="T19" fmla="*/ 32 h 170"/>
                    <a:gd name="T20" fmla="*/ 0 w 1"/>
                    <a:gd name="T21" fmla="*/ 35 h 170"/>
                    <a:gd name="T22" fmla="*/ 0 w 1"/>
                    <a:gd name="T23" fmla="*/ 37 h 170"/>
                    <a:gd name="T24" fmla="*/ 0 w 1"/>
                    <a:gd name="T25" fmla="*/ 40 h 170"/>
                    <a:gd name="T26" fmla="*/ 0 w 1"/>
                    <a:gd name="T27" fmla="*/ 42 h 170"/>
                    <a:gd name="T28" fmla="*/ 0 w 1"/>
                    <a:gd name="T29" fmla="*/ 44 h 170"/>
                    <a:gd name="T30" fmla="*/ 0 w 1"/>
                    <a:gd name="T31" fmla="*/ 46 h 170"/>
                    <a:gd name="T32" fmla="*/ 0 w 1"/>
                    <a:gd name="T33" fmla="*/ 48 h 170"/>
                    <a:gd name="T34" fmla="*/ 0 w 1"/>
                    <a:gd name="T35" fmla="*/ 50 h 170"/>
                    <a:gd name="T36" fmla="*/ 0 w 1"/>
                    <a:gd name="T37" fmla="*/ 51 h 170"/>
                    <a:gd name="T38" fmla="*/ 0 w 1"/>
                    <a:gd name="T39" fmla="*/ 53 h 170"/>
                    <a:gd name="T40" fmla="*/ 0 w 1"/>
                    <a:gd name="T41" fmla="*/ 54 h 170"/>
                    <a:gd name="T42" fmla="*/ 0 w 1"/>
                    <a:gd name="T43" fmla="*/ 55 h 170"/>
                    <a:gd name="T44" fmla="*/ 0 w 1"/>
                    <a:gd name="T45" fmla="*/ 55 h 170"/>
                    <a:gd name="T46" fmla="*/ 0 w 1"/>
                    <a:gd name="T47" fmla="*/ 56 h 170"/>
                    <a:gd name="T48" fmla="*/ 0 w 1"/>
                    <a:gd name="T49" fmla="*/ 56 h 170"/>
                    <a:gd name="T50" fmla="*/ 0 w 1"/>
                    <a:gd name="T51" fmla="*/ 56 h 170"/>
                    <a:gd name="T52" fmla="*/ 0 w 1"/>
                    <a:gd name="T53" fmla="*/ 56 h 1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170"/>
                    <a:gd name="T83" fmla="*/ 1 w 1"/>
                    <a:gd name="T84" fmla="*/ 170 h 1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170">
                      <a:moveTo>
                        <a:pt x="0" y="0"/>
                      </a:moveTo>
                      <a:lnTo>
                        <a:pt x="0" y="4"/>
                      </a:lnTo>
                      <a:lnTo>
                        <a:pt x="0" y="15"/>
                      </a:lnTo>
                      <a:lnTo>
                        <a:pt x="0" y="29"/>
                      </a:lnTo>
                      <a:lnTo>
                        <a:pt x="0" y="43"/>
                      </a:lnTo>
                      <a:lnTo>
                        <a:pt x="0" y="56"/>
                      </a:lnTo>
                      <a:lnTo>
                        <a:pt x="0" y="68"/>
                      </a:lnTo>
                      <a:lnTo>
                        <a:pt x="0" y="79"/>
                      </a:lnTo>
                      <a:lnTo>
                        <a:pt x="0" y="88"/>
                      </a:lnTo>
                      <a:lnTo>
                        <a:pt x="0" y="96"/>
                      </a:lnTo>
                      <a:lnTo>
                        <a:pt x="0" y="104"/>
                      </a:lnTo>
                      <a:lnTo>
                        <a:pt x="0" y="112"/>
                      </a:lnTo>
                      <a:lnTo>
                        <a:pt x="0" y="119"/>
                      </a:lnTo>
                      <a:lnTo>
                        <a:pt x="0" y="126"/>
                      </a:lnTo>
                      <a:lnTo>
                        <a:pt x="0" y="132"/>
                      </a:lnTo>
                      <a:lnTo>
                        <a:pt x="0" y="139"/>
                      </a:lnTo>
                      <a:lnTo>
                        <a:pt x="0" y="145"/>
                      </a:lnTo>
                      <a:lnTo>
                        <a:pt x="0" y="150"/>
                      </a:lnTo>
                      <a:lnTo>
                        <a:pt x="0" y="155"/>
                      </a:lnTo>
                      <a:lnTo>
                        <a:pt x="0" y="159"/>
                      </a:lnTo>
                      <a:lnTo>
                        <a:pt x="0" y="162"/>
                      </a:lnTo>
                      <a:lnTo>
                        <a:pt x="0" y="165"/>
                      </a:lnTo>
                      <a:lnTo>
                        <a:pt x="0" y="167"/>
                      </a:lnTo>
                      <a:lnTo>
                        <a:pt x="0" y="168"/>
                      </a:lnTo>
                      <a:lnTo>
                        <a:pt x="0" y="169"/>
                      </a:lnTo>
                      <a:lnTo>
                        <a:pt x="0" y="170"/>
                      </a:lnTo>
                    </a:path>
                  </a:pathLst>
                </a:custGeom>
                <a:noFill/>
                <a:ln w="19050">
                  <a:solidFill>
                    <a:srgbClr val="333399"/>
                  </a:solidFill>
                  <a:round/>
                  <a:headEnd/>
                  <a:tailEnd/>
                </a:ln>
              </p:spPr>
              <p:txBody>
                <a:bodyPr/>
                <a:lstStyle/>
                <a:p>
                  <a:endParaRPr lang="en-US" dirty="0"/>
                </a:p>
              </p:txBody>
            </p:sp>
            <p:sp>
              <p:nvSpPr>
                <p:cNvPr id="30840" name="Freeform 177"/>
                <p:cNvSpPr>
                  <a:spLocks/>
                </p:cNvSpPr>
                <p:nvPr/>
              </p:nvSpPr>
              <p:spPr bwMode="auto">
                <a:xfrm flipV="1">
                  <a:off x="-3072" y="327"/>
                  <a:ext cx="1" cy="268"/>
                </a:xfrm>
                <a:custGeom>
                  <a:avLst/>
                  <a:gdLst>
                    <a:gd name="T0" fmla="*/ 0 w 1"/>
                    <a:gd name="T1" fmla="*/ 0 h 465"/>
                    <a:gd name="T2" fmla="*/ 0 w 1"/>
                    <a:gd name="T3" fmla="*/ 2 h 465"/>
                    <a:gd name="T4" fmla="*/ 0 w 1"/>
                    <a:gd name="T5" fmla="*/ 9 h 465"/>
                    <a:gd name="T6" fmla="*/ 0 w 1"/>
                    <a:gd name="T7" fmla="*/ 18 h 465"/>
                    <a:gd name="T8" fmla="*/ 0 w 1"/>
                    <a:gd name="T9" fmla="*/ 29 h 465"/>
                    <a:gd name="T10" fmla="*/ 0 w 1"/>
                    <a:gd name="T11" fmla="*/ 40 h 465"/>
                    <a:gd name="T12" fmla="*/ 0 w 1"/>
                    <a:gd name="T13" fmla="*/ 51 h 465"/>
                    <a:gd name="T14" fmla="*/ 0 w 1"/>
                    <a:gd name="T15" fmla="*/ 63 h 465"/>
                    <a:gd name="T16" fmla="*/ 0 w 1"/>
                    <a:gd name="T17" fmla="*/ 73 h 465"/>
                    <a:gd name="T18" fmla="*/ 0 w 1"/>
                    <a:gd name="T19" fmla="*/ 84 h 465"/>
                    <a:gd name="T20" fmla="*/ 0 w 1"/>
                    <a:gd name="T21" fmla="*/ 94 h 465"/>
                    <a:gd name="T22" fmla="*/ 0 w 1"/>
                    <a:gd name="T23" fmla="*/ 103 h 465"/>
                    <a:gd name="T24" fmla="*/ 0 w 1"/>
                    <a:gd name="T25" fmla="*/ 112 h 465"/>
                    <a:gd name="T26" fmla="*/ 0 w 1"/>
                    <a:gd name="T27" fmla="*/ 122 h 465"/>
                    <a:gd name="T28" fmla="*/ 0 w 1"/>
                    <a:gd name="T29" fmla="*/ 131 h 465"/>
                    <a:gd name="T30" fmla="*/ 0 w 1"/>
                    <a:gd name="T31" fmla="*/ 138 h 465"/>
                    <a:gd name="T32" fmla="*/ 0 w 1"/>
                    <a:gd name="T33" fmla="*/ 144 h 465"/>
                    <a:gd name="T34" fmla="*/ 0 w 1"/>
                    <a:gd name="T35" fmla="*/ 147 h 465"/>
                    <a:gd name="T36" fmla="*/ 0 w 1"/>
                    <a:gd name="T37" fmla="*/ 150 h 465"/>
                    <a:gd name="T38" fmla="*/ 0 w 1"/>
                    <a:gd name="T39" fmla="*/ 151 h 465"/>
                    <a:gd name="T40" fmla="*/ 0 w 1"/>
                    <a:gd name="T41" fmla="*/ 153 h 465"/>
                    <a:gd name="T42" fmla="*/ 0 w 1"/>
                    <a:gd name="T43" fmla="*/ 153 h 465"/>
                    <a:gd name="T44" fmla="*/ 0 w 1"/>
                    <a:gd name="T45" fmla="*/ 154 h 465"/>
                    <a:gd name="T46" fmla="*/ 0 w 1"/>
                    <a:gd name="T47" fmla="*/ 154 h 465"/>
                    <a:gd name="T48" fmla="*/ 0 w 1"/>
                    <a:gd name="T49" fmla="*/ 154 h 465"/>
                    <a:gd name="T50" fmla="*/ 0 w 1"/>
                    <a:gd name="T51" fmla="*/ 154 h 465"/>
                    <a:gd name="T52" fmla="*/ 0 w 1"/>
                    <a:gd name="T53" fmla="*/ 154 h 4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465"/>
                    <a:gd name="T83" fmla="*/ 1 w 1"/>
                    <a:gd name="T84" fmla="*/ 465 h 4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465">
                      <a:moveTo>
                        <a:pt x="0" y="0"/>
                      </a:moveTo>
                      <a:lnTo>
                        <a:pt x="0" y="7"/>
                      </a:lnTo>
                      <a:lnTo>
                        <a:pt x="0" y="26"/>
                      </a:lnTo>
                      <a:lnTo>
                        <a:pt x="0" y="53"/>
                      </a:lnTo>
                      <a:lnTo>
                        <a:pt x="0" y="86"/>
                      </a:lnTo>
                      <a:lnTo>
                        <a:pt x="0" y="120"/>
                      </a:lnTo>
                      <a:lnTo>
                        <a:pt x="0" y="155"/>
                      </a:lnTo>
                      <a:lnTo>
                        <a:pt x="0" y="189"/>
                      </a:lnTo>
                      <a:lnTo>
                        <a:pt x="0" y="221"/>
                      </a:lnTo>
                      <a:lnTo>
                        <a:pt x="0" y="252"/>
                      </a:lnTo>
                      <a:lnTo>
                        <a:pt x="0" y="282"/>
                      </a:lnTo>
                      <a:lnTo>
                        <a:pt x="0" y="311"/>
                      </a:lnTo>
                      <a:lnTo>
                        <a:pt x="0" y="339"/>
                      </a:lnTo>
                      <a:lnTo>
                        <a:pt x="0" y="367"/>
                      </a:lnTo>
                      <a:lnTo>
                        <a:pt x="0" y="394"/>
                      </a:lnTo>
                      <a:lnTo>
                        <a:pt x="0" y="416"/>
                      </a:lnTo>
                      <a:lnTo>
                        <a:pt x="0" y="432"/>
                      </a:lnTo>
                      <a:lnTo>
                        <a:pt x="0" y="443"/>
                      </a:lnTo>
                      <a:lnTo>
                        <a:pt x="0" y="451"/>
                      </a:lnTo>
                      <a:lnTo>
                        <a:pt x="0" y="455"/>
                      </a:lnTo>
                      <a:lnTo>
                        <a:pt x="0" y="459"/>
                      </a:lnTo>
                      <a:lnTo>
                        <a:pt x="0" y="461"/>
                      </a:lnTo>
                      <a:lnTo>
                        <a:pt x="0" y="463"/>
                      </a:lnTo>
                      <a:lnTo>
                        <a:pt x="0" y="464"/>
                      </a:lnTo>
                      <a:lnTo>
                        <a:pt x="0" y="465"/>
                      </a:lnTo>
                    </a:path>
                  </a:pathLst>
                </a:custGeom>
                <a:noFill/>
                <a:ln w="19050">
                  <a:solidFill>
                    <a:srgbClr val="333399"/>
                  </a:solidFill>
                  <a:round/>
                  <a:headEnd/>
                  <a:tailEnd/>
                </a:ln>
              </p:spPr>
              <p:txBody>
                <a:bodyPr/>
                <a:lstStyle/>
                <a:p>
                  <a:endParaRPr lang="en-US" dirty="0"/>
                </a:p>
              </p:txBody>
            </p:sp>
            <p:sp>
              <p:nvSpPr>
                <p:cNvPr id="30841" name="Freeform 178"/>
                <p:cNvSpPr>
                  <a:spLocks/>
                </p:cNvSpPr>
                <p:nvPr/>
              </p:nvSpPr>
              <p:spPr bwMode="auto">
                <a:xfrm flipV="1">
                  <a:off x="-2841" y="300"/>
                  <a:ext cx="1" cy="300"/>
                </a:xfrm>
                <a:custGeom>
                  <a:avLst/>
                  <a:gdLst>
                    <a:gd name="T0" fmla="*/ 0 w 1"/>
                    <a:gd name="T1" fmla="*/ 0 h 522"/>
                    <a:gd name="T2" fmla="*/ 0 w 1"/>
                    <a:gd name="T3" fmla="*/ 2 h 522"/>
                    <a:gd name="T4" fmla="*/ 0 w 1"/>
                    <a:gd name="T5" fmla="*/ 6 h 522"/>
                    <a:gd name="T6" fmla="*/ 0 w 1"/>
                    <a:gd name="T7" fmla="*/ 13 h 522"/>
                    <a:gd name="T8" fmla="*/ 0 w 1"/>
                    <a:gd name="T9" fmla="*/ 21 h 522"/>
                    <a:gd name="T10" fmla="*/ 0 w 1"/>
                    <a:gd name="T11" fmla="*/ 32 h 522"/>
                    <a:gd name="T12" fmla="*/ 0 w 1"/>
                    <a:gd name="T13" fmla="*/ 43 h 522"/>
                    <a:gd name="T14" fmla="*/ 0 w 1"/>
                    <a:gd name="T15" fmla="*/ 54 h 522"/>
                    <a:gd name="T16" fmla="*/ 0 w 1"/>
                    <a:gd name="T17" fmla="*/ 67 h 522"/>
                    <a:gd name="T18" fmla="*/ 0 w 1"/>
                    <a:gd name="T19" fmla="*/ 78 h 522"/>
                    <a:gd name="T20" fmla="*/ 0 w 1"/>
                    <a:gd name="T21" fmla="*/ 90 h 522"/>
                    <a:gd name="T22" fmla="*/ 0 w 1"/>
                    <a:gd name="T23" fmla="*/ 103 h 522"/>
                    <a:gd name="T24" fmla="*/ 0 w 1"/>
                    <a:gd name="T25" fmla="*/ 115 h 522"/>
                    <a:gd name="T26" fmla="*/ 0 w 1"/>
                    <a:gd name="T27" fmla="*/ 127 h 522"/>
                    <a:gd name="T28" fmla="*/ 0 w 1"/>
                    <a:gd name="T29" fmla="*/ 139 h 522"/>
                    <a:gd name="T30" fmla="*/ 0 w 1"/>
                    <a:gd name="T31" fmla="*/ 149 h 522"/>
                    <a:gd name="T32" fmla="*/ 0 w 1"/>
                    <a:gd name="T33" fmla="*/ 156 h 522"/>
                    <a:gd name="T34" fmla="*/ 0 w 1"/>
                    <a:gd name="T35" fmla="*/ 161 h 522"/>
                    <a:gd name="T36" fmla="*/ 0 w 1"/>
                    <a:gd name="T37" fmla="*/ 165 h 522"/>
                    <a:gd name="T38" fmla="*/ 0 w 1"/>
                    <a:gd name="T39" fmla="*/ 167 h 522"/>
                    <a:gd name="T40" fmla="*/ 0 w 1"/>
                    <a:gd name="T41" fmla="*/ 169 h 522"/>
                    <a:gd name="T42" fmla="*/ 0 w 1"/>
                    <a:gd name="T43" fmla="*/ 171 h 522"/>
                    <a:gd name="T44" fmla="*/ 0 w 1"/>
                    <a:gd name="T45" fmla="*/ 171 h 522"/>
                    <a:gd name="T46" fmla="*/ 0 w 1"/>
                    <a:gd name="T47" fmla="*/ 172 h 522"/>
                    <a:gd name="T48" fmla="*/ 0 w 1"/>
                    <a:gd name="T49" fmla="*/ 172 h 522"/>
                    <a:gd name="T50" fmla="*/ 0 w 1"/>
                    <a:gd name="T51" fmla="*/ 172 h 522"/>
                    <a:gd name="T52" fmla="*/ 0 w 1"/>
                    <a:gd name="T53" fmla="*/ 172 h 5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522"/>
                    <a:gd name="T83" fmla="*/ 1 w 1"/>
                    <a:gd name="T84" fmla="*/ 522 h 5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522">
                      <a:moveTo>
                        <a:pt x="0" y="0"/>
                      </a:moveTo>
                      <a:lnTo>
                        <a:pt x="0" y="5"/>
                      </a:lnTo>
                      <a:lnTo>
                        <a:pt x="0" y="18"/>
                      </a:lnTo>
                      <a:lnTo>
                        <a:pt x="0" y="38"/>
                      </a:lnTo>
                      <a:lnTo>
                        <a:pt x="0" y="65"/>
                      </a:lnTo>
                      <a:lnTo>
                        <a:pt x="0" y="95"/>
                      </a:lnTo>
                      <a:lnTo>
                        <a:pt x="0" y="129"/>
                      </a:lnTo>
                      <a:lnTo>
                        <a:pt x="0" y="164"/>
                      </a:lnTo>
                      <a:lnTo>
                        <a:pt x="0" y="201"/>
                      </a:lnTo>
                      <a:lnTo>
                        <a:pt x="0" y="237"/>
                      </a:lnTo>
                      <a:lnTo>
                        <a:pt x="0" y="274"/>
                      </a:lnTo>
                      <a:lnTo>
                        <a:pt x="0" y="311"/>
                      </a:lnTo>
                      <a:lnTo>
                        <a:pt x="0" y="348"/>
                      </a:lnTo>
                      <a:lnTo>
                        <a:pt x="0" y="384"/>
                      </a:lnTo>
                      <a:lnTo>
                        <a:pt x="0" y="420"/>
                      </a:lnTo>
                      <a:lnTo>
                        <a:pt x="0" y="450"/>
                      </a:lnTo>
                      <a:lnTo>
                        <a:pt x="0" y="472"/>
                      </a:lnTo>
                      <a:lnTo>
                        <a:pt x="0" y="488"/>
                      </a:lnTo>
                      <a:lnTo>
                        <a:pt x="0" y="499"/>
                      </a:lnTo>
                      <a:lnTo>
                        <a:pt x="0" y="507"/>
                      </a:lnTo>
                      <a:lnTo>
                        <a:pt x="0" y="512"/>
                      </a:lnTo>
                      <a:lnTo>
                        <a:pt x="0" y="516"/>
                      </a:lnTo>
                      <a:lnTo>
                        <a:pt x="0" y="518"/>
                      </a:lnTo>
                      <a:lnTo>
                        <a:pt x="0" y="520"/>
                      </a:lnTo>
                      <a:lnTo>
                        <a:pt x="0" y="521"/>
                      </a:lnTo>
                      <a:lnTo>
                        <a:pt x="0" y="522"/>
                      </a:lnTo>
                    </a:path>
                  </a:pathLst>
                </a:custGeom>
                <a:noFill/>
                <a:ln w="19050">
                  <a:solidFill>
                    <a:srgbClr val="333399"/>
                  </a:solidFill>
                  <a:round/>
                  <a:headEnd/>
                  <a:tailEnd/>
                </a:ln>
              </p:spPr>
              <p:txBody>
                <a:bodyPr/>
                <a:lstStyle/>
                <a:p>
                  <a:endParaRPr lang="en-US" dirty="0"/>
                </a:p>
              </p:txBody>
            </p:sp>
            <p:sp>
              <p:nvSpPr>
                <p:cNvPr id="30842" name="Freeform 179"/>
                <p:cNvSpPr>
                  <a:spLocks/>
                </p:cNvSpPr>
                <p:nvPr/>
              </p:nvSpPr>
              <p:spPr bwMode="auto">
                <a:xfrm flipV="1">
                  <a:off x="-2456" y="336"/>
                  <a:ext cx="1" cy="184"/>
                </a:xfrm>
                <a:custGeom>
                  <a:avLst/>
                  <a:gdLst>
                    <a:gd name="T0" fmla="*/ 0 w 1"/>
                    <a:gd name="T1" fmla="*/ 0 h 320"/>
                    <a:gd name="T2" fmla="*/ 0 w 1"/>
                    <a:gd name="T3" fmla="*/ 1 h 320"/>
                    <a:gd name="T4" fmla="*/ 0 w 1"/>
                    <a:gd name="T5" fmla="*/ 2 h 320"/>
                    <a:gd name="T6" fmla="*/ 0 w 1"/>
                    <a:gd name="T7" fmla="*/ 4 h 320"/>
                    <a:gd name="T8" fmla="*/ 0 w 1"/>
                    <a:gd name="T9" fmla="*/ 7 h 320"/>
                    <a:gd name="T10" fmla="*/ 0 w 1"/>
                    <a:gd name="T11" fmla="*/ 12 h 320"/>
                    <a:gd name="T12" fmla="*/ 0 w 1"/>
                    <a:gd name="T13" fmla="*/ 17 h 320"/>
                    <a:gd name="T14" fmla="*/ 0 w 1"/>
                    <a:gd name="T15" fmla="*/ 23 h 320"/>
                    <a:gd name="T16" fmla="*/ 0 w 1"/>
                    <a:gd name="T17" fmla="*/ 30 h 320"/>
                    <a:gd name="T18" fmla="*/ 0 w 1"/>
                    <a:gd name="T19" fmla="*/ 39 h 320"/>
                    <a:gd name="T20" fmla="*/ 0 w 1"/>
                    <a:gd name="T21" fmla="*/ 49 h 320"/>
                    <a:gd name="T22" fmla="*/ 0 w 1"/>
                    <a:gd name="T23" fmla="*/ 59 h 320"/>
                    <a:gd name="T24" fmla="*/ 0 w 1"/>
                    <a:gd name="T25" fmla="*/ 70 h 320"/>
                    <a:gd name="T26" fmla="*/ 0 w 1"/>
                    <a:gd name="T27" fmla="*/ 81 h 320"/>
                    <a:gd name="T28" fmla="*/ 0 w 1"/>
                    <a:gd name="T29" fmla="*/ 91 h 320"/>
                    <a:gd name="T30" fmla="*/ 0 w 1"/>
                    <a:gd name="T31" fmla="*/ 98 h 320"/>
                    <a:gd name="T32" fmla="*/ 0 w 1"/>
                    <a:gd name="T33" fmla="*/ 102 h 320"/>
                    <a:gd name="T34" fmla="*/ 0 w 1"/>
                    <a:gd name="T35" fmla="*/ 103 h 320"/>
                    <a:gd name="T36" fmla="*/ 0 w 1"/>
                    <a:gd name="T37" fmla="*/ 104 h 320"/>
                    <a:gd name="T38" fmla="*/ 0 w 1"/>
                    <a:gd name="T39" fmla="*/ 105 h 320"/>
                    <a:gd name="T40" fmla="*/ 0 w 1"/>
                    <a:gd name="T41" fmla="*/ 105 h 320"/>
                    <a:gd name="T42" fmla="*/ 0 w 1"/>
                    <a:gd name="T43" fmla="*/ 105 h 320"/>
                    <a:gd name="T44" fmla="*/ 0 w 1"/>
                    <a:gd name="T45" fmla="*/ 105 h 320"/>
                    <a:gd name="T46" fmla="*/ 0 w 1"/>
                    <a:gd name="T47" fmla="*/ 106 h 320"/>
                    <a:gd name="T48" fmla="*/ 0 w 1"/>
                    <a:gd name="T49" fmla="*/ 106 h 320"/>
                    <a:gd name="T50" fmla="*/ 0 w 1"/>
                    <a:gd name="T51" fmla="*/ 106 h 320"/>
                    <a:gd name="T52" fmla="*/ 0 w 1"/>
                    <a:gd name="T53" fmla="*/ 106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320"/>
                    <a:gd name="T83" fmla="*/ 1 w 1"/>
                    <a:gd name="T84" fmla="*/ 320 h 3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320">
                      <a:moveTo>
                        <a:pt x="0" y="0"/>
                      </a:moveTo>
                      <a:lnTo>
                        <a:pt x="0" y="1"/>
                      </a:lnTo>
                      <a:lnTo>
                        <a:pt x="0" y="5"/>
                      </a:lnTo>
                      <a:lnTo>
                        <a:pt x="0" y="12"/>
                      </a:lnTo>
                      <a:lnTo>
                        <a:pt x="0" y="22"/>
                      </a:lnTo>
                      <a:lnTo>
                        <a:pt x="0" y="34"/>
                      </a:lnTo>
                      <a:lnTo>
                        <a:pt x="0" y="50"/>
                      </a:lnTo>
                      <a:lnTo>
                        <a:pt x="0" y="69"/>
                      </a:lnTo>
                      <a:lnTo>
                        <a:pt x="0" y="92"/>
                      </a:lnTo>
                      <a:lnTo>
                        <a:pt x="0" y="118"/>
                      </a:lnTo>
                      <a:lnTo>
                        <a:pt x="0" y="147"/>
                      </a:lnTo>
                      <a:lnTo>
                        <a:pt x="0" y="178"/>
                      </a:lnTo>
                      <a:lnTo>
                        <a:pt x="0" y="212"/>
                      </a:lnTo>
                      <a:lnTo>
                        <a:pt x="0" y="246"/>
                      </a:lnTo>
                      <a:lnTo>
                        <a:pt x="0" y="277"/>
                      </a:lnTo>
                      <a:lnTo>
                        <a:pt x="0" y="297"/>
                      </a:lnTo>
                      <a:lnTo>
                        <a:pt x="0" y="307"/>
                      </a:lnTo>
                      <a:lnTo>
                        <a:pt x="0" y="312"/>
                      </a:lnTo>
                      <a:lnTo>
                        <a:pt x="0" y="315"/>
                      </a:lnTo>
                      <a:lnTo>
                        <a:pt x="0" y="317"/>
                      </a:lnTo>
                      <a:lnTo>
                        <a:pt x="0" y="318"/>
                      </a:lnTo>
                      <a:lnTo>
                        <a:pt x="0" y="319"/>
                      </a:lnTo>
                      <a:lnTo>
                        <a:pt x="0" y="320"/>
                      </a:lnTo>
                    </a:path>
                  </a:pathLst>
                </a:custGeom>
                <a:noFill/>
                <a:ln w="19050">
                  <a:solidFill>
                    <a:srgbClr val="333399"/>
                  </a:solidFill>
                  <a:round/>
                  <a:headEnd/>
                  <a:tailEnd/>
                </a:ln>
              </p:spPr>
              <p:txBody>
                <a:bodyPr/>
                <a:lstStyle/>
                <a:p>
                  <a:endParaRPr lang="en-US" dirty="0"/>
                </a:p>
              </p:txBody>
            </p:sp>
            <p:sp>
              <p:nvSpPr>
                <p:cNvPr id="30843" name="Freeform 180"/>
                <p:cNvSpPr>
                  <a:spLocks/>
                </p:cNvSpPr>
                <p:nvPr/>
              </p:nvSpPr>
              <p:spPr bwMode="auto">
                <a:xfrm flipV="1">
                  <a:off x="-2197" y="362"/>
                  <a:ext cx="1" cy="61"/>
                </a:xfrm>
                <a:custGeom>
                  <a:avLst/>
                  <a:gdLst>
                    <a:gd name="T0" fmla="*/ 0 w 1"/>
                    <a:gd name="T1" fmla="*/ 0 h 107"/>
                    <a:gd name="T2" fmla="*/ 0 w 1"/>
                    <a:gd name="T3" fmla="*/ 0 h 107"/>
                    <a:gd name="T4" fmla="*/ 0 w 1"/>
                    <a:gd name="T5" fmla="*/ 0 h 107"/>
                    <a:gd name="T6" fmla="*/ 0 w 1"/>
                    <a:gd name="T7" fmla="*/ 1 h 107"/>
                    <a:gd name="T8" fmla="*/ 0 w 1"/>
                    <a:gd name="T9" fmla="*/ 1 h 107"/>
                    <a:gd name="T10" fmla="*/ 0 w 1"/>
                    <a:gd name="T11" fmla="*/ 1 h 107"/>
                    <a:gd name="T12" fmla="*/ 0 w 1"/>
                    <a:gd name="T13" fmla="*/ 1 h 107"/>
                    <a:gd name="T14" fmla="*/ 0 w 1"/>
                    <a:gd name="T15" fmla="*/ 2 h 107"/>
                    <a:gd name="T16" fmla="*/ 0 w 1"/>
                    <a:gd name="T17" fmla="*/ 3 h 107"/>
                    <a:gd name="T18" fmla="*/ 0 w 1"/>
                    <a:gd name="T19" fmla="*/ 4 h 107"/>
                    <a:gd name="T20" fmla="*/ 0 w 1"/>
                    <a:gd name="T21" fmla="*/ 6 h 107"/>
                    <a:gd name="T22" fmla="*/ 0 w 1"/>
                    <a:gd name="T23" fmla="*/ 10 h 107"/>
                    <a:gd name="T24" fmla="*/ 0 w 1"/>
                    <a:gd name="T25" fmla="*/ 17 h 107"/>
                    <a:gd name="T26" fmla="*/ 0 w 1"/>
                    <a:gd name="T27" fmla="*/ 25 h 107"/>
                    <a:gd name="T28" fmla="*/ 0 w 1"/>
                    <a:gd name="T29" fmla="*/ 32 h 107"/>
                    <a:gd name="T30" fmla="*/ 0 w 1"/>
                    <a:gd name="T31" fmla="*/ 34 h 107"/>
                    <a:gd name="T32" fmla="*/ 0 w 1"/>
                    <a:gd name="T33" fmla="*/ 34 h 107"/>
                    <a:gd name="T34" fmla="*/ 0 w 1"/>
                    <a:gd name="T35" fmla="*/ 34 h 107"/>
                    <a:gd name="T36" fmla="*/ 0 w 1"/>
                    <a:gd name="T37" fmla="*/ 34 h 107"/>
                    <a:gd name="T38" fmla="*/ 0 w 1"/>
                    <a:gd name="T39" fmla="*/ 35 h 107"/>
                    <a:gd name="T40" fmla="*/ 0 w 1"/>
                    <a:gd name="T41" fmla="*/ 35 h 107"/>
                    <a:gd name="T42" fmla="*/ 0 w 1"/>
                    <a:gd name="T43" fmla="*/ 35 h 107"/>
                    <a:gd name="T44" fmla="*/ 0 w 1"/>
                    <a:gd name="T45" fmla="*/ 35 h 107"/>
                    <a:gd name="T46" fmla="*/ 0 w 1"/>
                    <a:gd name="T47" fmla="*/ 35 h 107"/>
                    <a:gd name="T48" fmla="*/ 0 w 1"/>
                    <a:gd name="T49" fmla="*/ 35 h 107"/>
                    <a:gd name="T50" fmla="*/ 0 w 1"/>
                    <a:gd name="T51" fmla="*/ 35 h 107"/>
                    <a:gd name="T52" fmla="*/ 0 w 1"/>
                    <a:gd name="T53" fmla="*/ 35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
                    <a:gd name="T82" fmla="*/ 0 h 107"/>
                    <a:gd name="T83" fmla="*/ 1 w 1"/>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 h="107">
                      <a:moveTo>
                        <a:pt x="0" y="0"/>
                      </a:moveTo>
                      <a:lnTo>
                        <a:pt x="0" y="0"/>
                      </a:lnTo>
                      <a:lnTo>
                        <a:pt x="0" y="1"/>
                      </a:lnTo>
                      <a:lnTo>
                        <a:pt x="0" y="2"/>
                      </a:lnTo>
                      <a:lnTo>
                        <a:pt x="0" y="3"/>
                      </a:lnTo>
                      <a:lnTo>
                        <a:pt x="0" y="5"/>
                      </a:lnTo>
                      <a:lnTo>
                        <a:pt x="0" y="8"/>
                      </a:lnTo>
                      <a:lnTo>
                        <a:pt x="0" y="12"/>
                      </a:lnTo>
                      <a:lnTo>
                        <a:pt x="0" y="20"/>
                      </a:lnTo>
                      <a:lnTo>
                        <a:pt x="0" y="32"/>
                      </a:lnTo>
                      <a:lnTo>
                        <a:pt x="0" y="52"/>
                      </a:lnTo>
                      <a:lnTo>
                        <a:pt x="0" y="78"/>
                      </a:lnTo>
                      <a:lnTo>
                        <a:pt x="0" y="98"/>
                      </a:lnTo>
                      <a:lnTo>
                        <a:pt x="0" y="104"/>
                      </a:lnTo>
                      <a:lnTo>
                        <a:pt x="0" y="105"/>
                      </a:lnTo>
                      <a:lnTo>
                        <a:pt x="0" y="106"/>
                      </a:lnTo>
                      <a:lnTo>
                        <a:pt x="0" y="107"/>
                      </a:lnTo>
                    </a:path>
                  </a:pathLst>
                </a:custGeom>
                <a:noFill/>
                <a:ln w="19050">
                  <a:solidFill>
                    <a:srgbClr val="333399"/>
                  </a:solidFill>
                  <a:round/>
                  <a:headEnd/>
                  <a:tailEnd/>
                </a:ln>
              </p:spPr>
              <p:txBody>
                <a:bodyPr/>
                <a:lstStyle/>
                <a:p>
                  <a:endParaRPr lang="en-US" dirty="0"/>
                </a:p>
              </p:txBody>
            </p:sp>
            <p:sp>
              <p:nvSpPr>
                <p:cNvPr id="30844" name="Freeform 181"/>
                <p:cNvSpPr>
                  <a:spLocks/>
                </p:cNvSpPr>
                <p:nvPr/>
              </p:nvSpPr>
              <p:spPr bwMode="auto">
                <a:xfrm flipV="1">
                  <a:off x="-3344" y="439"/>
                  <a:ext cx="26" cy="25"/>
                </a:xfrm>
                <a:custGeom>
                  <a:avLst/>
                  <a:gdLst>
                    <a:gd name="T0" fmla="*/ 15 w 45"/>
                    <a:gd name="T1" fmla="*/ 7 h 44"/>
                    <a:gd name="T2" fmla="*/ 13 w 45"/>
                    <a:gd name="T3" fmla="*/ 11 h 44"/>
                    <a:gd name="T4" fmla="*/ 9 w 45"/>
                    <a:gd name="T5" fmla="*/ 14 h 44"/>
                    <a:gd name="T6" fmla="*/ 4 w 45"/>
                    <a:gd name="T7" fmla="*/ 14 h 44"/>
                    <a:gd name="T8" fmla="*/ 1 w 45"/>
                    <a:gd name="T9" fmla="*/ 10 h 44"/>
                    <a:gd name="T10" fmla="*/ 0 w 45"/>
                    <a:gd name="T11" fmla="*/ 6 h 44"/>
                    <a:gd name="T12" fmla="*/ 3 w 45"/>
                    <a:gd name="T13" fmla="*/ 2 h 44"/>
                    <a:gd name="T14" fmla="*/ 8 w 45"/>
                    <a:gd name="T15" fmla="*/ 0 h 44"/>
                    <a:gd name="T16" fmla="*/ 12 w 45"/>
                    <a:gd name="T17" fmla="*/ 2 h 44"/>
                    <a:gd name="T18" fmla="*/ 14 w 45"/>
                    <a:gd name="T19" fmla="*/ 6 h 44"/>
                    <a:gd name="T20" fmla="*/ 12 w 45"/>
                    <a:gd name="T21" fmla="*/ 9 h 44"/>
                    <a:gd name="T22" fmla="*/ 10 w 45"/>
                    <a:gd name="T23" fmla="*/ 11 h 44"/>
                    <a:gd name="T24" fmla="*/ 6 w 45"/>
                    <a:gd name="T25" fmla="*/ 12 h 44"/>
                    <a:gd name="T26" fmla="*/ 3 w 45"/>
                    <a:gd name="T27" fmla="*/ 10 h 44"/>
                    <a:gd name="T28" fmla="*/ 2 w 45"/>
                    <a:gd name="T29" fmla="*/ 7 h 44"/>
                    <a:gd name="T30" fmla="*/ 3 w 45"/>
                    <a:gd name="T31" fmla="*/ 4 h 44"/>
                    <a:gd name="T32" fmla="*/ 6 w 45"/>
                    <a:gd name="T33" fmla="*/ 3 h 44"/>
                    <a:gd name="T34" fmla="*/ 10 w 45"/>
                    <a:gd name="T35" fmla="*/ 3 h 44"/>
                    <a:gd name="T36" fmla="*/ 12 w 45"/>
                    <a:gd name="T37" fmla="*/ 5 h 44"/>
                    <a:gd name="T38" fmla="*/ 10 w 45"/>
                    <a:gd name="T39" fmla="*/ 8 h 44"/>
                    <a:gd name="T40" fmla="*/ 9 w 45"/>
                    <a:gd name="T41" fmla="*/ 9 h 44"/>
                    <a:gd name="T42" fmla="*/ 8 w 45"/>
                    <a:gd name="T43" fmla="*/ 10 h 44"/>
                    <a:gd name="T44" fmla="*/ 6 w 45"/>
                    <a:gd name="T45" fmla="*/ 9 h 44"/>
                    <a:gd name="T46" fmla="*/ 5 w 45"/>
                    <a:gd name="T47" fmla="*/ 8 h 44"/>
                    <a:gd name="T48" fmla="*/ 5 w 45"/>
                    <a:gd name="T49" fmla="*/ 6 h 44"/>
                    <a:gd name="T50" fmla="*/ 6 w 45"/>
                    <a:gd name="T51" fmla="*/ 5 h 44"/>
                    <a:gd name="T52" fmla="*/ 8 w 45"/>
                    <a:gd name="T53" fmla="*/ 5 h 44"/>
                    <a:gd name="T54" fmla="*/ 9 w 45"/>
                    <a:gd name="T55" fmla="*/ 6 h 44"/>
                    <a:gd name="T56" fmla="*/ 10 w 45"/>
                    <a:gd name="T57" fmla="*/ 7 h 44"/>
                    <a:gd name="T58" fmla="*/ 9 w 45"/>
                    <a:gd name="T59" fmla="*/ 9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
                    <a:gd name="T91" fmla="*/ 0 h 44"/>
                    <a:gd name="T92" fmla="*/ 45 w 45"/>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 h="44">
                      <a:moveTo>
                        <a:pt x="45" y="22"/>
                      </a:moveTo>
                      <a:lnTo>
                        <a:pt x="40" y="36"/>
                      </a:lnTo>
                      <a:lnTo>
                        <a:pt x="27" y="44"/>
                      </a:lnTo>
                      <a:lnTo>
                        <a:pt x="12" y="43"/>
                      </a:lnTo>
                      <a:lnTo>
                        <a:pt x="2" y="32"/>
                      </a:lnTo>
                      <a:lnTo>
                        <a:pt x="0" y="17"/>
                      </a:lnTo>
                      <a:lnTo>
                        <a:pt x="8" y="5"/>
                      </a:lnTo>
                      <a:lnTo>
                        <a:pt x="22" y="0"/>
                      </a:lnTo>
                      <a:lnTo>
                        <a:pt x="36" y="5"/>
                      </a:lnTo>
                      <a:lnTo>
                        <a:pt x="44" y="17"/>
                      </a:lnTo>
                      <a:lnTo>
                        <a:pt x="36" y="29"/>
                      </a:lnTo>
                      <a:lnTo>
                        <a:pt x="29" y="36"/>
                      </a:lnTo>
                      <a:lnTo>
                        <a:pt x="19" y="37"/>
                      </a:lnTo>
                      <a:lnTo>
                        <a:pt x="10" y="32"/>
                      </a:lnTo>
                      <a:lnTo>
                        <a:pt x="7" y="22"/>
                      </a:lnTo>
                      <a:lnTo>
                        <a:pt x="10" y="13"/>
                      </a:lnTo>
                      <a:lnTo>
                        <a:pt x="19" y="8"/>
                      </a:lnTo>
                      <a:lnTo>
                        <a:pt x="29" y="9"/>
                      </a:lnTo>
                      <a:lnTo>
                        <a:pt x="36" y="16"/>
                      </a:lnTo>
                      <a:lnTo>
                        <a:pt x="29" y="24"/>
                      </a:lnTo>
                      <a:lnTo>
                        <a:pt x="27" y="28"/>
                      </a:lnTo>
                      <a:lnTo>
                        <a:pt x="22" y="30"/>
                      </a:lnTo>
                      <a:lnTo>
                        <a:pt x="17" y="28"/>
                      </a:lnTo>
                      <a:lnTo>
                        <a:pt x="15" y="24"/>
                      </a:lnTo>
                      <a:lnTo>
                        <a:pt x="15" y="19"/>
                      </a:lnTo>
                      <a:lnTo>
                        <a:pt x="19" y="16"/>
                      </a:lnTo>
                      <a:lnTo>
                        <a:pt x="24" y="15"/>
                      </a:lnTo>
                      <a:lnTo>
                        <a:pt x="28" y="18"/>
                      </a:lnTo>
                      <a:lnTo>
                        <a:pt x="29" y="22"/>
                      </a:lnTo>
                      <a:lnTo>
                        <a:pt x="28" y="27"/>
                      </a:lnTo>
                    </a:path>
                  </a:pathLst>
                </a:custGeom>
                <a:noFill/>
                <a:ln w="19050">
                  <a:solidFill>
                    <a:srgbClr val="333399"/>
                  </a:solidFill>
                  <a:round/>
                  <a:headEnd/>
                  <a:tailEnd/>
                </a:ln>
              </p:spPr>
              <p:txBody>
                <a:bodyPr/>
                <a:lstStyle/>
                <a:p>
                  <a:endParaRPr lang="en-US" dirty="0"/>
                </a:p>
              </p:txBody>
            </p:sp>
            <p:sp>
              <p:nvSpPr>
                <p:cNvPr id="30845" name="Freeform 182"/>
                <p:cNvSpPr>
                  <a:spLocks/>
                </p:cNvSpPr>
                <p:nvPr/>
              </p:nvSpPr>
              <p:spPr bwMode="auto">
                <a:xfrm flipV="1">
                  <a:off x="-3344" y="439"/>
                  <a:ext cx="26" cy="25"/>
                </a:xfrm>
                <a:custGeom>
                  <a:avLst/>
                  <a:gdLst>
                    <a:gd name="T0" fmla="*/ 15 w 45"/>
                    <a:gd name="T1" fmla="*/ 7 h 44"/>
                    <a:gd name="T2" fmla="*/ 13 w 45"/>
                    <a:gd name="T3" fmla="*/ 11 h 44"/>
                    <a:gd name="T4" fmla="*/ 9 w 45"/>
                    <a:gd name="T5" fmla="*/ 14 h 44"/>
                    <a:gd name="T6" fmla="*/ 4 w 45"/>
                    <a:gd name="T7" fmla="*/ 14 h 44"/>
                    <a:gd name="T8" fmla="*/ 1 w 45"/>
                    <a:gd name="T9" fmla="*/ 10 h 44"/>
                    <a:gd name="T10" fmla="*/ 0 w 45"/>
                    <a:gd name="T11" fmla="*/ 6 h 44"/>
                    <a:gd name="T12" fmla="*/ 3 w 45"/>
                    <a:gd name="T13" fmla="*/ 2 h 44"/>
                    <a:gd name="T14" fmla="*/ 8 w 45"/>
                    <a:gd name="T15" fmla="*/ 0 h 44"/>
                    <a:gd name="T16" fmla="*/ 12 w 45"/>
                    <a:gd name="T17" fmla="*/ 2 h 44"/>
                    <a:gd name="T18" fmla="*/ 14 w 45"/>
                    <a:gd name="T19" fmla="*/ 6 h 44"/>
                    <a:gd name="T20" fmla="*/ 12 w 45"/>
                    <a:gd name="T21" fmla="*/ 9 h 44"/>
                    <a:gd name="T22" fmla="*/ 10 w 45"/>
                    <a:gd name="T23" fmla="*/ 11 h 44"/>
                    <a:gd name="T24" fmla="*/ 6 w 45"/>
                    <a:gd name="T25" fmla="*/ 12 h 44"/>
                    <a:gd name="T26" fmla="*/ 3 w 45"/>
                    <a:gd name="T27" fmla="*/ 10 h 44"/>
                    <a:gd name="T28" fmla="*/ 2 w 45"/>
                    <a:gd name="T29" fmla="*/ 7 h 44"/>
                    <a:gd name="T30" fmla="*/ 3 w 45"/>
                    <a:gd name="T31" fmla="*/ 4 h 44"/>
                    <a:gd name="T32" fmla="*/ 6 w 45"/>
                    <a:gd name="T33" fmla="*/ 3 h 44"/>
                    <a:gd name="T34" fmla="*/ 10 w 45"/>
                    <a:gd name="T35" fmla="*/ 3 h 44"/>
                    <a:gd name="T36" fmla="*/ 12 w 45"/>
                    <a:gd name="T37" fmla="*/ 5 h 44"/>
                    <a:gd name="T38" fmla="*/ 10 w 45"/>
                    <a:gd name="T39" fmla="*/ 8 h 44"/>
                    <a:gd name="T40" fmla="*/ 9 w 45"/>
                    <a:gd name="T41" fmla="*/ 9 h 44"/>
                    <a:gd name="T42" fmla="*/ 8 w 45"/>
                    <a:gd name="T43" fmla="*/ 10 h 44"/>
                    <a:gd name="T44" fmla="*/ 6 w 45"/>
                    <a:gd name="T45" fmla="*/ 9 h 44"/>
                    <a:gd name="T46" fmla="*/ 5 w 45"/>
                    <a:gd name="T47" fmla="*/ 8 h 44"/>
                    <a:gd name="T48" fmla="*/ 5 w 45"/>
                    <a:gd name="T49" fmla="*/ 6 h 44"/>
                    <a:gd name="T50" fmla="*/ 6 w 45"/>
                    <a:gd name="T51" fmla="*/ 5 h 44"/>
                    <a:gd name="T52" fmla="*/ 8 w 45"/>
                    <a:gd name="T53" fmla="*/ 5 h 44"/>
                    <a:gd name="T54" fmla="*/ 9 w 45"/>
                    <a:gd name="T55" fmla="*/ 6 h 44"/>
                    <a:gd name="T56" fmla="*/ 10 w 45"/>
                    <a:gd name="T57" fmla="*/ 7 h 44"/>
                    <a:gd name="T58" fmla="*/ 9 w 45"/>
                    <a:gd name="T59" fmla="*/ 9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
                    <a:gd name="T91" fmla="*/ 0 h 44"/>
                    <a:gd name="T92" fmla="*/ 45 w 45"/>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 h="44">
                      <a:moveTo>
                        <a:pt x="45" y="22"/>
                      </a:moveTo>
                      <a:lnTo>
                        <a:pt x="40" y="36"/>
                      </a:lnTo>
                      <a:lnTo>
                        <a:pt x="27" y="44"/>
                      </a:lnTo>
                      <a:lnTo>
                        <a:pt x="12" y="43"/>
                      </a:lnTo>
                      <a:lnTo>
                        <a:pt x="2" y="32"/>
                      </a:lnTo>
                      <a:lnTo>
                        <a:pt x="0" y="17"/>
                      </a:lnTo>
                      <a:lnTo>
                        <a:pt x="8" y="5"/>
                      </a:lnTo>
                      <a:lnTo>
                        <a:pt x="22" y="0"/>
                      </a:lnTo>
                      <a:lnTo>
                        <a:pt x="36" y="5"/>
                      </a:lnTo>
                      <a:lnTo>
                        <a:pt x="44" y="17"/>
                      </a:lnTo>
                      <a:lnTo>
                        <a:pt x="36" y="29"/>
                      </a:lnTo>
                      <a:lnTo>
                        <a:pt x="29" y="36"/>
                      </a:lnTo>
                      <a:lnTo>
                        <a:pt x="19" y="37"/>
                      </a:lnTo>
                      <a:lnTo>
                        <a:pt x="10" y="32"/>
                      </a:lnTo>
                      <a:lnTo>
                        <a:pt x="7" y="22"/>
                      </a:lnTo>
                      <a:lnTo>
                        <a:pt x="10" y="13"/>
                      </a:lnTo>
                      <a:lnTo>
                        <a:pt x="19" y="8"/>
                      </a:lnTo>
                      <a:lnTo>
                        <a:pt x="29" y="9"/>
                      </a:lnTo>
                      <a:lnTo>
                        <a:pt x="36" y="16"/>
                      </a:lnTo>
                      <a:lnTo>
                        <a:pt x="29" y="24"/>
                      </a:lnTo>
                      <a:lnTo>
                        <a:pt x="27" y="28"/>
                      </a:lnTo>
                      <a:lnTo>
                        <a:pt x="22" y="30"/>
                      </a:lnTo>
                      <a:lnTo>
                        <a:pt x="17" y="28"/>
                      </a:lnTo>
                      <a:lnTo>
                        <a:pt x="15" y="24"/>
                      </a:lnTo>
                      <a:lnTo>
                        <a:pt x="15" y="19"/>
                      </a:lnTo>
                      <a:lnTo>
                        <a:pt x="19" y="16"/>
                      </a:lnTo>
                      <a:lnTo>
                        <a:pt x="24" y="15"/>
                      </a:lnTo>
                      <a:lnTo>
                        <a:pt x="28" y="18"/>
                      </a:lnTo>
                      <a:lnTo>
                        <a:pt x="29" y="22"/>
                      </a:lnTo>
                      <a:lnTo>
                        <a:pt x="28" y="27"/>
                      </a:lnTo>
                    </a:path>
                  </a:pathLst>
                </a:custGeom>
                <a:noFill/>
                <a:ln w="19050">
                  <a:solidFill>
                    <a:srgbClr val="333399"/>
                  </a:solidFill>
                  <a:round/>
                  <a:headEnd/>
                  <a:tailEnd/>
                </a:ln>
              </p:spPr>
              <p:txBody>
                <a:bodyPr/>
                <a:lstStyle/>
                <a:p>
                  <a:endParaRPr lang="en-US" dirty="0"/>
                </a:p>
              </p:txBody>
            </p:sp>
          </p:grpSp>
        </p:grpSp>
      </p:grpSp>
      <p:grpSp>
        <p:nvGrpSpPr>
          <p:cNvPr id="5" name="Group 264"/>
          <p:cNvGrpSpPr>
            <a:grpSpLocks/>
          </p:cNvGrpSpPr>
          <p:nvPr/>
        </p:nvGrpSpPr>
        <p:grpSpPr bwMode="auto">
          <a:xfrm>
            <a:off x="228600" y="3352800"/>
            <a:ext cx="7191375" cy="2573338"/>
            <a:chOff x="144" y="2112"/>
            <a:chExt cx="4530" cy="1621"/>
          </a:xfrm>
        </p:grpSpPr>
        <p:sp>
          <p:nvSpPr>
            <p:cNvPr id="30788" name="Text Box 121"/>
            <p:cNvSpPr txBox="1">
              <a:spLocks noChangeArrowheads="1"/>
            </p:cNvSpPr>
            <p:nvPr/>
          </p:nvSpPr>
          <p:spPr bwMode="auto">
            <a:xfrm>
              <a:off x="2832" y="3264"/>
              <a:ext cx="1558" cy="231"/>
            </a:xfrm>
            <a:prstGeom prst="rect">
              <a:avLst/>
            </a:prstGeom>
            <a:noFill/>
            <a:ln w="12700">
              <a:noFill/>
              <a:miter lim="800000"/>
              <a:headEnd/>
              <a:tailEnd/>
            </a:ln>
            <a:effectLst>
              <a:prstShdw prst="shdw17" dist="17961" dir="2700000">
                <a:srgbClr val="8C8C8C"/>
              </a:prstShdw>
            </a:effectLst>
          </p:spPr>
          <p:txBody>
            <a:bodyPr wrap="none">
              <a:spAutoFit/>
            </a:bodyPr>
            <a:lstStyle/>
            <a:p>
              <a:pPr algn="l">
                <a:buFontTx/>
                <a:buChar char="•"/>
              </a:pPr>
              <a:r>
                <a:rPr lang="en-US" sz="1800" dirty="0">
                  <a:solidFill>
                    <a:srgbClr val="333399"/>
                  </a:solidFill>
                </a:rPr>
                <a:t> Wing aspect ratio, 16</a:t>
              </a:r>
            </a:p>
          </p:txBody>
        </p:sp>
        <p:grpSp>
          <p:nvGrpSpPr>
            <p:cNvPr id="30789" name="Group 256"/>
            <p:cNvGrpSpPr>
              <a:grpSpLocks/>
            </p:cNvGrpSpPr>
            <p:nvPr/>
          </p:nvGrpSpPr>
          <p:grpSpPr bwMode="auto">
            <a:xfrm>
              <a:off x="144" y="2112"/>
              <a:ext cx="4530" cy="1621"/>
              <a:chOff x="144" y="2112"/>
              <a:chExt cx="4530" cy="1621"/>
            </a:xfrm>
          </p:grpSpPr>
          <p:sp>
            <p:nvSpPr>
              <p:cNvPr id="30790" name="Freeform 254"/>
              <p:cNvSpPr>
                <a:spLocks/>
              </p:cNvSpPr>
              <p:nvPr/>
            </p:nvSpPr>
            <p:spPr bwMode="auto">
              <a:xfrm>
                <a:off x="2378" y="2112"/>
                <a:ext cx="60" cy="142"/>
              </a:xfrm>
              <a:custGeom>
                <a:avLst/>
                <a:gdLst>
                  <a:gd name="T0" fmla="*/ 60 w 60"/>
                  <a:gd name="T1" fmla="*/ 142 h 142"/>
                  <a:gd name="T2" fmla="*/ 52 w 60"/>
                  <a:gd name="T3" fmla="*/ 92 h 142"/>
                  <a:gd name="T4" fmla="*/ 50 w 60"/>
                  <a:gd name="T5" fmla="*/ 52 h 142"/>
                  <a:gd name="T6" fmla="*/ 46 w 60"/>
                  <a:gd name="T7" fmla="*/ 14 h 142"/>
                  <a:gd name="T8" fmla="*/ 32 w 60"/>
                  <a:gd name="T9" fmla="*/ 0 h 142"/>
                  <a:gd name="T10" fmla="*/ 14 w 60"/>
                  <a:gd name="T11" fmla="*/ 14 h 142"/>
                  <a:gd name="T12" fmla="*/ 12 w 60"/>
                  <a:gd name="T13" fmla="*/ 48 h 142"/>
                  <a:gd name="T14" fmla="*/ 8 w 60"/>
                  <a:gd name="T15" fmla="*/ 90 h 142"/>
                  <a:gd name="T16" fmla="*/ 0 w 60"/>
                  <a:gd name="T17" fmla="*/ 142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42"/>
                  <a:gd name="T29" fmla="*/ 60 w 60"/>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42">
                    <a:moveTo>
                      <a:pt x="60" y="142"/>
                    </a:moveTo>
                    <a:lnTo>
                      <a:pt x="52" y="92"/>
                    </a:lnTo>
                    <a:lnTo>
                      <a:pt x="50" y="52"/>
                    </a:lnTo>
                    <a:lnTo>
                      <a:pt x="46" y="14"/>
                    </a:lnTo>
                    <a:lnTo>
                      <a:pt x="32" y="0"/>
                    </a:lnTo>
                    <a:lnTo>
                      <a:pt x="14" y="14"/>
                    </a:lnTo>
                    <a:lnTo>
                      <a:pt x="12" y="48"/>
                    </a:lnTo>
                    <a:lnTo>
                      <a:pt x="8" y="90"/>
                    </a:lnTo>
                    <a:lnTo>
                      <a:pt x="0" y="142"/>
                    </a:lnTo>
                  </a:path>
                </a:pathLst>
              </a:custGeom>
              <a:solidFill>
                <a:srgbClr val="FFFFCC"/>
              </a:solidFill>
              <a:ln w="19050">
                <a:solidFill>
                  <a:srgbClr val="993300"/>
                </a:solidFill>
                <a:round/>
                <a:headEnd/>
                <a:tailEnd/>
              </a:ln>
            </p:spPr>
            <p:txBody>
              <a:bodyPr wrap="none" anchor="ctr"/>
              <a:lstStyle/>
              <a:p>
                <a:endParaRPr lang="en-US" dirty="0"/>
              </a:p>
            </p:txBody>
          </p:sp>
          <p:grpSp>
            <p:nvGrpSpPr>
              <p:cNvPr id="30791" name="Group 212"/>
              <p:cNvGrpSpPr>
                <a:grpSpLocks/>
              </p:cNvGrpSpPr>
              <p:nvPr/>
            </p:nvGrpSpPr>
            <p:grpSpPr bwMode="auto">
              <a:xfrm>
                <a:off x="144" y="2112"/>
                <a:ext cx="4530" cy="1621"/>
                <a:chOff x="-5346" y="2657"/>
                <a:chExt cx="4530" cy="1621"/>
              </a:xfrm>
            </p:grpSpPr>
            <p:sp>
              <p:nvSpPr>
                <p:cNvPr id="30792" name="Freeform 186"/>
                <p:cNvSpPr>
                  <a:spLocks/>
                </p:cNvSpPr>
                <p:nvPr/>
              </p:nvSpPr>
              <p:spPr bwMode="auto">
                <a:xfrm flipV="1">
                  <a:off x="-2920" y="3222"/>
                  <a:ext cx="2104" cy="422"/>
                </a:xfrm>
                <a:custGeom>
                  <a:avLst/>
                  <a:gdLst>
                    <a:gd name="T0" fmla="*/ 7 w 3652"/>
                    <a:gd name="T1" fmla="*/ 8 h 732"/>
                    <a:gd name="T2" fmla="*/ 48 w 3652"/>
                    <a:gd name="T3" fmla="*/ 5 h 732"/>
                    <a:gd name="T4" fmla="*/ 188 w 3652"/>
                    <a:gd name="T5" fmla="*/ 0 h 732"/>
                    <a:gd name="T6" fmla="*/ 324 w 3652"/>
                    <a:gd name="T7" fmla="*/ 4 h 732"/>
                    <a:gd name="T8" fmla="*/ 456 w 3652"/>
                    <a:gd name="T9" fmla="*/ 17 h 732"/>
                    <a:gd name="T10" fmla="*/ 581 w 3652"/>
                    <a:gd name="T11" fmla="*/ 35 h 732"/>
                    <a:gd name="T12" fmla="*/ 698 w 3652"/>
                    <a:gd name="T13" fmla="*/ 10 h 732"/>
                    <a:gd name="T14" fmla="*/ 806 w 3652"/>
                    <a:gd name="T15" fmla="*/ 3 h 732"/>
                    <a:gd name="T16" fmla="*/ 903 w 3652"/>
                    <a:gd name="T17" fmla="*/ 2 h 732"/>
                    <a:gd name="T18" fmla="*/ 989 w 3652"/>
                    <a:gd name="T19" fmla="*/ 6 h 732"/>
                    <a:gd name="T20" fmla="*/ 1062 w 3652"/>
                    <a:gd name="T21" fmla="*/ 12 h 732"/>
                    <a:gd name="T22" fmla="*/ 1121 w 3652"/>
                    <a:gd name="T23" fmla="*/ 21 h 732"/>
                    <a:gd name="T24" fmla="*/ 1166 w 3652"/>
                    <a:gd name="T25" fmla="*/ 32 h 732"/>
                    <a:gd name="T26" fmla="*/ 1197 w 3652"/>
                    <a:gd name="T27" fmla="*/ 43 h 732"/>
                    <a:gd name="T28" fmla="*/ 1212 w 3652"/>
                    <a:gd name="T29" fmla="*/ 52 h 732"/>
                    <a:gd name="T30" fmla="*/ 1212 w 3652"/>
                    <a:gd name="T31" fmla="*/ 58 h 732"/>
                    <a:gd name="T32" fmla="*/ 1197 w 3652"/>
                    <a:gd name="T33" fmla="*/ 71 h 732"/>
                    <a:gd name="T34" fmla="*/ 1166 w 3652"/>
                    <a:gd name="T35" fmla="*/ 89 h 732"/>
                    <a:gd name="T36" fmla="*/ 1121 w 3652"/>
                    <a:gd name="T37" fmla="*/ 110 h 732"/>
                    <a:gd name="T38" fmla="*/ 1062 w 3652"/>
                    <a:gd name="T39" fmla="*/ 131 h 732"/>
                    <a:gd name="T40" fmla="*/ 989 w 3652"/>
                    <a:gd name="T41" fmla="*/ 155 h 732"/>
                    <a:gd name="T42" fmla="*/ 903 w 3652"/>
                    <a:gd name="T43" fmla="*/ 177 h 732"/>
                    <a:gd name="T44" fmla="*/ 806 w 3652"/>
                    <a:gd name="T45" fmla="*/ 198 h 732"/>
                    <a:gd name="T46" fmla="*/ 698 w 3652"/>
                    <a:gd name="T47" fmla="*/ 216 h 732"/>
                    <a:gd name="T48" fmla="*/ 581 w 3652"/>
                    <a:gd name="T49" fmla="*/ 243 h 732"/>
                    <a:gd name="T50" fmla="*/ 456 w 3652"/>
                    <a:gd name="T51" fmla="*/ 225 h 732"/>
                    <a:gd name="T52" fmla="*/ 324 w 3652"/>
                    <a:gd name="T53" fmla="*/ 212 h 732"/>
                    <a:gd name="T54" fmla="*/ 188 w 3652"/>
                    <a:gd name="T55" fmla="*/ 208 h 732"/>
                    <a:gd name="T56" fmla="*/ 48 w 3652"/>
                    <a:gd name="T57" fmla="*/ 213 h 732"/>
                    <a:gd name="T58" fmla="*/ 0 w 3652"/>
                    <a:gd name="T59" fmla="*/ 217 h 7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52"/>
                    <a:gd name="T91" fmla="*/ 0 h 732"/>
                    <a:gd name="T92" fmla="*/ 3652 w 3652"/>
                    <a:gd name="T93" fmla="*/ 732 h 7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52" h="732">
                      <a:moveTo>
                        <a:pt x="21" y="25"/>
                      </a:moveTo>
                      <a:lnTo>
                        <a:pt x="146" y="16"/>
                      </a:lnTo>
                      <a:lnTo>
                        <a:pt x="567" y="0"/>
                      </a:lnTo>
                      <a:lnTo>
                        <a:pt x="978" y="13"/>
                      </a:lnTo>
                      <a:lnTo>
                        <a:pt x="1374" y="51"/>
                      </a:lnTo>
                      <a:lnTo>
                        <a:pt x="1750" y="105"/>
                      </a:lnTo>
                      <a:lnTo>
                        <a:pt x="2103" y="29"/>
                      </a:lnTo>
                      <a:lnTo>
                        <a:pt x="2428" y="10"/>
                      </a:lnTo>
                      <a:lnTo>
                        <a:pt x="2722" y="7"/>
                      </a:lnTo>
                      <a:lnTo>
                        <a:pt x="2980" y="17"/>
                      </a:lnTo>
                      <a:lnTo>
                        <a:pt x="3199" y="37"/>
                      </a:lnTo>
                      <a:lnTo>
                        <a:pt x="3378" y="65"/>
                      </a:lnTo>
                      <a:lnTo>
                        <a:pt x="3514" y="97"/>
                      </a:lnTo>
                      <a:lnTo>
                        <a:pt x="3606" y="129"/>
                      </a:lnTo>
                      <a:lnTo>
                        <a:pt x="3652" y="157"/>
                      </a:lnTo>
                      <a:lnTo>
                        <a:pt x="3652" y="176"/>
                      </a:lnTo>
                      <a:lnTo>
                        <a:pt x="3606" y="214"/>
                      </a:lnTo>
                      <a:lnTo>
                        <a:pt x="3514" y="267"/>
                      </a:lnTo>
                      <a:lnTo>
                        <a:pt x="3378" y="329"/>
                      </a:lnTo>
                      <a:lnTo>
                        <a:pt x="3199" y="396"/>
                      </a:lnTo>
                      <a:lnTo>
                        <a:pt x="2980" y="465"/>
                      </a:lnTo>
                      <a:lnTo>
                        <a:pt x="2722" y="533"/>
                      </a:lnTo>
                      <a:lnTo>
                        <a:pt x="2428" y="595"/>
                      </a:lnTo>
                      <a:lnTo>
                        <a:pt x="2103" y="649"/>
                      </a:lnTo>
                      <a:lnTo>
                        <a:pt x="1751" y="732"/>
                      </a:lnTo>
                      <a:lnTo>
                        <a:pt x="1374" y="678"/>
                      </a:lnTo>
                      <a:lnTo>
                        <a:pt x="978" y="639"/>
                      </a:lnTo>
                      <a:lnTo>
                        <a:pt x="567" y="627"/>
                      </a:lnTo>
                      <a:lnTo>
                        <a:pt x="146" y="642"/>
                      </a:lnTo>
                      <a:lnTo>
                        <a:pt x="0" y="653"/>
                      </a:lnTo>
                    </a:path>
                  </a:pathLst>
                </a:custGeom>
                <a:noFill/>
                <a:ln w="19050">
                  <a:solidFill>
                    <a:srgbClr val="333399"/>
                  </a:solidFill>
                  <a:round/>
                  <a:headEnd/>
                  <a:tailEnd/>
                </a:ln>
              </p:spPr>
              <p:txBody>
                <a:bodyPr/>
                <a:lstStyle/>
                <a:p>
                  <a:endParaRPr lang="en-US" dirty="0"/>
                </a:p>
              </p:txBody>
            </p:sp>
            <p:sp>
              <p:nvSpPr>
                <p:cNvPr id="30793" name="Freeform 187"/>
                <p:cNvSpPr>
                  <a:spLocks/>
                </p:cNvSpPr>
                <p:nvPr/>
              </p:nvSpPr>
              <p:spPr bwMode="auto">
                <a:xfrm flipV="1">
                  <a:off x="-5345" y="3222"/>
                  <a:ext cx="2103" cy="422"/>
                </a:xfrm>
                <a:custGeom>
                  <a:avLst/>
                  <a:gdLst>
                    <a:gd name="T0" fmla="*/ 1204 w 3652"/>
                    <a:gd name="T1" fmla="*/ 8 h 732"/>
                    <a:gd name="T2" fmla="*/ 1163 w 3652"/>
                    <a:gd name="T3" fmla="*/ 5 h 732"/>
                    <a:gd name="T4" fmla="*/ 1023 w 3652"/>
                    <a:gd name="T5" fmla="*/ 0 h 732"/>
                    <a:gd name="T6" fmla="*/ 887 w 3652"/>
                    <a:gd name="T7" fmla="*/ 4 h 732"/>
                    <a:gd name="T8" fmla="*/ 756 w 3652"/>
                    <a:gd name="T9" fmla="*/ 17 h 732"/>
                    <a:gd name="T10" fmla="*/ 631 w 3652"/>
                    <a:gd name="T11" fmla="*/ 35 h 732"/>
                    <a:gd name="T12" fmla="*/ 514 w 3652"/>
                    <a:gd name="T13" fmla="*/ 10 h 732"/>
                    <a:gd name="T14" fmla="*/ 406 w 3652"/>
                    <a:gd name="T15" fmla="*/ 3 h 732"/>
                    <a:gd name="T16" fmla="*/ 309 w 3652"/>
                    <a:gd name="T17" fmla="*/ 2 h 732"/>
                    <a:gd name="T18" fmla="*/ 223 w 3652"/>
                    <a:gd name="T19" fmla="*/ 6 h 732"/>
                    <a:gd name="T20" fmla="*/ 150 w 3652"/>
                    <a:gd name="T21" fmla="*/ 12 h 732"/>
                    <a:gd name="T22" fmla="*/ 91 w 3652"/>
                    <a:gd name="T23" fmla="*/ 21 h 732"/>
                    <a:gd name="T24" fmla="*/ 45 w 3652"/>
                    <a:gd name="T25" fmla="*/ 32 h 732"/>
                    <a:gd name="T26" fmla="*/ 15 w 3652"/>
                    <a:gd name="T27" fmla="*/ 43 h 732"/>
                    <a:gd name="T28" fmla="*/ 0 w 3652"/>
                    <a:gd name="T29" fmla="*/ 52 h 732"/>
                    <a:gd name="T30" fmla="*/ 0 w 3652"/>
                    <a:gd name="T31" fmla="*/ 58 h 732"/>
                    <a:gd name="T32" fmla="*/ 15 w 3652"/>
                    <a:gd name="T33" fmla="*/ 71 h 732"/>
                    <a:gd name="T34" fmla="*/ 45 w 3652"/>
                    <a:gd name="T35" fmla="*/ 89 h 732"/>
                    <a:gd name="T36" fmla="*/ 91 w 3652"/>
                    <a:gd name="T37" fmla="*/ 110 h 732"/>
                    <a:gd name="T38" fmla="*/ 150 w 3652"/>
                    <a:gd name="T39" fmla="*/ 131 h 732"/>
                    <a:gd name="T40" fmla="*/ 223 w 3652"/>
                    <a:gd name="T41" fmla="*/ 155 h 732"/>
                    <a:gd name="T42" fmla="*/ 309 w 3652"/>
                    <a:gd name="T43" fmla="*/ 177 h 732"/>
                    <a:gd name="T44" fmla="*/ 406 w 3652"/>
                    <a:gd name="T45" fmla="*/ 198 h 732"/>
                    <a:gd name="T46" fmla="*/ 514 w 3652"/>
                    <a:gd name="T47" fmla="*/ 216 h 732"/>
                    <a:gd name="T48" fmla="*/ 631 w 3652"/>
                    <a:gd name="T49" fmla="*/ 243 h 732"/>
                    <a:gd name="T50" fmla="*/ 756 w 3652"/>
                    <a:gd name="T51" fmla="*/ 225 h 732"/>
                    <a:gd name="T52" fmla="*/ 887 w 3652"/>
                    <a:gd name="T53" fmla="*/ 212 h 732"/>
                    <a:gd name="T54" fmla="*/ 1023 w 3652"/>
                    <a:gd name="T55" fmla="*/ 208 h 732"/>
                    <a:gd name="T56" fmla="*/ 1163 w 3652"/>
                    <a:gd name="T57" fmla="*/ 213 h 732"/>
                    <a:gd name="T58" fmla="*/ 1211 w 3652"/>
                    <a:gd name="T59" fmla="*/ 217 h 7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52"/>
                    <a:gd name="T91" fmla="*/ 0 h 732"/>
                    <a:gd name="T92" fmla="*/ 3652 w 3652"/>
                    <a:gd name="T93" fmla="*/ 732 h 7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52" h="732">
                      <a:moveTo>
                        <a:pt x="3631" y="25"/>
                      </a:moveTo>
                      <a:lnTo>
                        <a:pt x="3506" y="16"/>
                      </a:lnTo>
                      <a:lnTo>
                        <a:pt x="3085" y="0"/>
                      </a:lnTo>
                      <a:lnTo>
                        <a:pt x="2674" y="13"/>
                      </a:lnTo>
                      <a:lnTo>
                        <a:pt x="2278" y="51"/>
                      </a:lnTo>
                      <a:lnTo>
                        <a:pt x="1902" y="105"/>
                      </a:lnTo>
                      <a:lnTo>
                        <a:pt x="1549" y="29"/>
                      </a:lnTo>
                      <a:lnTo>
                        <a:pt x="1224" y="10"/>
                      </a:lnTo>
                      <a:lnTo>
                        <a:pt x="930" y="7"/>
                      </a:lnTo>
                      <a:lnTo>
                        <a:pt x="672" y="17"/>
                      </a:lnTo>
                      <a:lnTo>
                        <a:pt x="453" y="37"/>
                      </a:lnTo>
                      <a:lnTo>
                        <a:pt x="274" y="65"/>
                      </a:lnTo>
                      <a:lnTo>
                        <a:pt x="138" y="97"/>
                      </a:lnTo>
                      <a:lnTo>
                        <a:pt x="46" y="129"/>
                      </a:lnTo>
                      <a:lnTo>
                        <a:pt x="0" y="157"/>
                      </a:lnTo>
                      <a:lnTo>
                        <a:pt x="0" y="176"/>
                      </a:lnTo>
                      <a:lnTo>
                        <a:pt x="46" y="214"/>
                      </a:lnTo>
                      <a:lnTo>
                        <a:pt x="138" y="267"/>
                      </a:lnTo>
                      <a:lnTo>
                        <a:pt x="274" y="329"/>
                      </a:lnTo>
                      <a:lnTo>
                        <a:pt x="453" y="396"/>
                      </a:lnTo>
                      <a:lnTo>
                        <a:pt x="672" y="465"/>
                      </a:lnTo>
                      <a:lnTo>
                        <a:pt x="930" y="533"/>
                      </a:lnTo>
                      <a:lnTo>
                        <a:pt x="1224" y="595"/>
                      </a:lnTo>
                      <a:lnTo>
                        <a:pt x="1549" y="649"/>
                      </a:lnTo>
                      <a:lnTo>
                        <a:pt x="1901" y="732"/>
                      </a:lnTo>
                      <a:lnTo>
                        <a:pt x="2278" y="678"/>
                      </a:lnTo>
                      <a:lnTo>
                        <a:pt x="2674" y="639"/>
                      </a:lnTo>
                      <a:lnTo>
                        <a:pt x="3085" y="627"/>
                      </a:lnTo>
                      <a:lnTo>
                        <a:pt x="3506" y="642"/>
                      </a:lnTo>
                      <a:lnTo>
                        <a:pt x="3652" y="653"/>
                      </a:lnTo>
                    </a:path>
                  </a:pathLst>
                </a:custGeom>
                <a:noFill/>
                <a:ln w="19050">
                  <a:solidFill>
                    <a:srgbClr val="333399"/>
                  </a:solidFill>
                  <a:round/>
                  <a:headEnd/>
                  <a:tailEnd/>
                </a:ln>
              </p:spPr>
              <p:txBody>
                <a:bodyPr/>
                <a:lstStyle/>
                <a:p>
                  <a:endParaRPr lang="en-US" dirty="0"/>
                </a:p>
              </p:txBody>
            </p:sp>
            <p:sp>
              <p:nvSpPr>
                <p:cNvPr id="30794" name="Freeform 188"/>
                <p:cNvSpPr>
                  <a:spLocks/>
                </p:cNvSpPr>
                <p:nvPr/>
              </p:nvSpPr>
              <p:spPr bwMode="auto">
                <a:xfrm flipV="1">
                  <a:off x="-2941" y="3268"/>
                  <a:ext cx="34" cy="361"/>
                </a:xfrm>
                <a:custGeom>
                  <a:avLst/>
                  <a:gdLst>
                    <a:gd name="T0" fmla="*/ 19 w 60"/>
                    <a:gd name="T1" fmla="*/ 0 h 628"/>
                    <a:gd name="T2" fmla="*/ 19 w 60"/>
                    <a:gd name="T3" fmla="*/ 1 h 628"/>
                    <a:gd name="T4" fmla="*/ 19 w 60"/>
                    <a:gd name="T5" fmla="*/ 5 h 628"/>
                    <a:gd name="T6" fmla="*/ 19 w 60"/>
                    <a:gd name="T7" fmla="*/ 12 h 628"/>
                    <a:gd name="T8" fmla="*/ 19 w 60"/>
                    <a:gd name="T9" fmla="*/ 22 h 628"/>
                    <a:gd name="T10" fmla="*/ 18 w 60"/>
                    <a:gd name="T11" fmla="*/ 33 h 628"/>
                    <a:gd name="T12" fmla="*/ 16 w 60"/>
                    <a:gd name="T13" fmla="*/ 47 h 628"/>
                    <a:gd name="T14" fmla="*/ 14 w 60"/>
                    <a:gd name="T15" fmla="*/ 62 h 628"/>
                    <a:gd name="T16" fmla="*/ 11 w 60"/>
                    <a:gd name="T17" fmla="*/ 79 h 628"/>
                    <a:gd name="T18" fmla="*/ 6 w 60"/>
                    <a:gd name="T19" fmla="*/ 96 h 628"/>
                    <a:gd name="T20" fmla="*/ 3 w 60"/>
                    <a:gd name="T21" fmla="*/ 113 h 628"/>
                    <a:gd name="T22" fmla="*/ 0 w 60"/>
                    <a:gd name="T23" fmla="*/ 130 h 628"/>
                    <a:gd name="T24" fmla="*/ 0 w 60"/>
                    <a:gd name="T25" fmla="*/ 147 h 628"/>
                    <a:gd name="T26" fmla="*/ 2 w 60"/>
                    <a:gd name="T27" fmla="*/ 162 h 628"/>
                    <a:gd name="T28" fmla="*/ 6 w 60"/>
                    <a:gd name="T29" fmla="*/ 175 h 628"/>
                    <a:gd name="T30" fmla="*/ 9 w 60"/>
                    <a:gd name="T31" fmla="*/ 186 h 628"/>
                    <a:gd name="T32" fmla="*/ 11 w 60"/>
                    <a:gd name="T33" fmla="*/ 195 h 628"/>
                    <a:gd name="T34" fmla="*/ 11 w 60"/>
                    <a:gd name="T35" fmla="*/ 202 h 628"/>
                    <a:gd name="T36" fmla="*/ 12 w 60"/>
                    <a:gd name="T37" fmla="*/ 206 h 628"/>
                    <a:gd name="T38" fmla="*/ 12 w 60"/>
                    <a:gd name="T39" fmla="*/ 208 h 628"/>
                    <a:gd name="T40" fmla="*/ 12 w 60"/>
                    <a:gd name="T41" fmla="*/ 206 h 628"/>
                    <a:gd name="T42" fmla="*/ 13 w 60"/>
                    <a:gd name="T43" fmla="*/ 202 h 628"/>
                    <a:gd name="T44" fmla="*/ 14 w 60"/>
                    <a:gd name="T45" fmla="*/ 195 h 628"/>
                    <a:gd name="T46" fmla="*/ 15 w 60"/>
                    <a:gd name="T47" fmla="*/ 185 h 628"/>
                    <a:gd name="T48" fmla="*/ 15 w 60"/>
                    <a:gd name="T49" fmla="*/ 174 h 628"/>
                    <a:gd name="T50" fmla="*/ 15 w 60"/>
                    <a:gd name="T51" fmla="*/ 160 h 628"/>
                    <a:gd name="T52" fmla="*/ 15 w 60"/>
                    <a:gd name="T53" fmla="*/ 145 h 628"/>
                    <a:gd name="T54" fmla="*/ 15 w 60"/>
                    <a:gd name="T55" fmla="*/ 129 h 628"/>
                    <a:gd name="T56" fmla="*/ 16 w 60"/>
                    <a:gd name="T57" fmla="*/ 112 h 628"/>
                    <a:gd name="T58" fmla="*/ 18 w 60"/>
                    <a:gd name="T59" fmla="*/ 95 h 628"/>
                    <a:gd name="T60" fmla="*/ 18 w 60"/>
                    <a:gd name="T61" fmla="*/ 78 h 628"/>
                    <a:gd name="T62" fmla="*/ 19 w 60"/>
                    <a:gd name="T63" fmla="*/ 62 h 628"/>
                    <a:gd name="T64" fmla="*/ 19 w 60"/>
                    <a:gd name="T65" fmla="*/ 47 h 628"/>
                    <a:gd name="T66" fmla="*/ 19 w 60"/>
                    <a:gd name="T67" fmla="*/ 33 h 628"/>
                    <a:gd name="T68" fmla="*/ 19 w 60"/>
                    <a:gd name="T69" fmla="*/ 21 h 628"/>
                    <a:gd name="T70" fmla="*/ 19 w 60"/>
                    <a:gd name="T71" fmla="*/ 12 h 628"/>
                    <a:gd name="T72" fmla="*/ 19 w 60"/>
                    <a:gd name="T73" fmla="*/ 5 h 628"/>
                    <a:gd name="T74" fmla="*/ 19 w 60"/>
                    <a:gd name="T75" fmla="*/ 1 h 628"/>
                    <a:gd name="T76" fmla="*/ 19 w 60"/>
                    <a:gd name="T77" fmla="*/ 0 h 6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0"/>
                    <a:gd name="T118" fmla="*/ 0 h 628"/>
                    <a:gd name="T119" fmla="*/ 60 w 60"/>
                    <a:gd name="T120" fmla="*/ 628 h 6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0" h="628">
                      <a:moveTo>
                        <a:pt x="58" y="0"/>
                      </a:moveTo>
                      <a:lnTo>
                        <a:pt x="58" y="4"/>
                      </a:lnTo>
                      <a:lnTo>
                        <a:pt x="58" y="16"/>
                      </a:lnTo>
                      <a:lnTo>
                        <a:pt x="58" y="37"/>
                      </a:lnTo>
                      <a:lnTo>
                        <a:pt x="58" y="66"/>
                      </a:lnTo>
                      <a:lnTo>
                        <a:pt x="56" y="101"/>
                      </a:lnTo>
                      <a:lnTo>
                        <a:pt x="52" y="142"/>
                      </a:lnTo>
                      <a:lnTo>
                        <a:pt x="44" y="188"/>
                      </a:lnTo>
                      <a:lnTo>
                        <a:pt x="33" y="238"/>
                      </a:lnTo>
                      <a:lnTo>
                        <a:pt x="20" y="290"/>
                      </a:lnTo>
                      <a:lnTo>
                        <a:pt x="8" y="343"/>
                      </a:lnTo>
                      <a:lnTo>
                        <a:pt x="0" y="394"/>
                      </a:lnTo>
                      <a:lnTo>
                        <a:pt x="0" y="443"/>
                      </a:lnTo>
                      <a:lnTo>
                        <a:pt x="7" y="488"/>
                      </a:lnTo>
                      <a:lnTo>
                        <a:pt x="17" y="528"/>
                      </a:lnTo>
                      <a:lnTo>
                        <a:pt x="26" y="563"/>
                      </a:lnTo>
                      <a:lnTo>
                        <a:pt x="33" y="590"/>
                      </a:lnTo>
                      <a:lnTo>
                        <a:pt x="36" y="611"/>
                      </a:lnTo>
                      <a:lnTo>
                        <a:pt x="37" y="624"/>
                      </a:lnTo>
                      <a:lnTo>
                        <a:pt x="37" y="628"/>
                      </a:lnTo>
                      <a:lnTo>
                        <a:pt x="37" y="623"/>
                      </a:lnTo>
                      <a:lnTo>
                        <a:pt x="40" y="611"/>
                      </a:lnTo>
                      <a:lnTo>
                        <a:pt x="43" y="590"/>
                      </a:lnTo>
                      <a:lnTo>
                        <a:pt x="46" y="561"/>
                      </a:lnTo>
                      <a:lnTo>
                        <a:pt x="48" y="526"/>
                      </a:lnTo>
                      <a:lnTo>
                        <a:pt x="48" y="485"/>
                      </a:lnTo>
                      <a:lnTo>
                        <a:pt x="48" y="439"/>
                      </a:lnTo>
                      <a:lnTo>
                        <a:pt x="48" y="390"/>
                      </a:lnTo>
                      <a:lnTo>
                        <a:pt x="51" y="339"/>
                      </a:lnTo>
                      <a:lnTo>
                        <a:pt x="54" y="287"/>
                      </a:lnTo>
                      <a:lnTo>
                        <a:pt x="57" y="236"/>
                      </a:lnTo>
                      <a:lnTo>
                        <a:pt x="60" y="187"/>
                      </a:lnTo>
                      <a:lnTo>
                        <a:pt x="60" y="141"/>
                      </a:lnTo>
                      <a:lnTo>
                        <a:pt x="60" y="100"/>
                      </a:lnTo>
                      <a:lnTo>
                        <a:pt x="59" y="65"/>
                      </a:lnTo>
                      <a:lnTo>
                        <a:pt x="59" y="37"/>
                      </a:lnTo>
                      <a:lnTo>
                        <a:pt x="58" y="16"/>
                      </a:lnTo>
                      <a:lnTo>
                        <a:pt x="58" y="4"/>
                      </a:lnTo>
                      <a:lnTo>
                        <a:pt x="58" y="0"/>
                      </a:lnTo>
                    </a:path>
                  </a:pathLst>
                </a:custGeom>
                <a:noFill/>
                <a:ln w="19050">
                  <a:solidFill>
                    <a:srgbClr val="333399"/>
                  </a:solidFill>
                  <a:round/>
                  <a:headEnd/>
                  <a:tailEnd/>
                </a:ln>
              </p:spPr>
              <p:txBody>
                <a:bodyPr/>
                <a:lstStyle/>
                <a:p>
                  <a:endParaRPr lang="en-US" dirty="0"/>
                </a:p>
              </p:txBody>
            </p:sp>
            <p:sp>
              <p:nvSpPr>
                <p:cNvPr id="30795" name="Freeform 189"/>
                <p:cNvSpPr>
                  <a:spLocks/>
                </p:cNvSpPr>
                <p:nvPr/>
              </p:nvSpPr>
              <p:spPr bwMode="auto">
                <a:xfrm flipV="1">
                  <a:off x="-1913" y="3222"/>
                  <a:ext cx="1" cy="361"/>
                </a:xfrm>
                <a:custGeom>
                  <a:avLst/>
                  <a:gdLst>
                    <a:gd name="T0" fmla="*/ 0 w 1"/>
                    <a:gd name="T1" fmla="*/ 0 h 627"/>
                    <a:gd name="T2" fmla="*/ 0 w 1"/>
                    <a:gd name="T3" fmla="*/ 1 h 627"/>
                    <a:gd name="T4" fmla="*/ 0 w 1"/>
                    <a:gd name="T5" fmla="*/ 6 h 627"/>
                    <a:gd name="T6" fmla="*/ 0 w 1"/>
                    <a:gd name="T7" fmla="*/ 13 h 627"/>
                    <a:gd name="T8" fmla="*/ 0 w 1"/>
                    <a:gd name="T9" fmla="*/ 22 h 627"/>
                    <a:gd name="T10" fmla="*/ 0 w 1"/>
                    <a:gd name="T11" fmla="*/ 33 h 627"/>
                    <a:gd name="T12" fmla="*/ 0 w 1"/>
                    <a:gd name="T13" fmla="*/ 47 h 627"/>
                    <a:gd name="T14" fmla="*/ 0 w 1"/>
                    <a:gd name="T15" fmla="*/ 62 h 627"/>
                    <a:gd name="T16" fmla="*/ 0 w 1"/>
                    <a:gd name="T17" fmla="*/ 78 h 627"/>
                    <a:gd name="T18" fmla="*/ 0 w 1"/>
                    <a:gd name="T19" fmla="*/ 96 h 627"/>
                    <a:gd name="T20" fmla="*/ 0 w 1"/>
                    <a:gd name="T21" fmla="*/ 112 h 627"/>
                    <a:gd name="T22" fmla="*/ 0 w 1"/>
                    <a:gd name="T23" fmla="*/ 130 h 627"/>
                    <a:gd name="T24" fmla="*/ 0 w 1"/>
                    <a:gd name="T25" fmla="*/ 146 h 627"/>
                    <a:gd name="T26" fmla="*/ 0 w 1"/>
                    <a:gd name="T27" fmla="*/ 161 h 627"/>
                    <a:gd name="T28" fmla="*/ 0 w 1"/>
                    <a:gd name="T29" fmla="*/ 174 h 627"/>
                    <a:gd name="T30" fmla="*/ 0 w 1"/>
                    <a:gd name="T31" fmla="*/ 186 h 627"/>
                    <a:gd name="T32" fmla="*/ 0 w 1"/>
                    <a:gd name="T33" fmla="*/ 195 h 627"/>
                    <a:gd name="T34" fmla="*/ 0 w 1"/>
                    <a:gd name="T35" fmla="*/ 202 h 627"/>
                    <a:gd name="T36" fmla="*/ 0 w 1"/>
                    <a:gd name="T37" fmla="*/ 206 h 627"/>
                    <a:gd name="T38" fmla="*/ 0 w 1"/>
                    <a:gd name="T39" fmla="*/ 208 h 627"/>
                    <a:gd name="T40" fmla="*/ 0 w 1"/>
                    <a:gd name="T41" fmla="*/ 206 h 627"/>
                    <a:gd name="T42" fmla="*/ 0 w 1"/>
                    <a:gd name="T43" fmla="*/ 202 h 627"/>
                    <a:gd name="T44" fmla="*/ 0 w 1"/>
                    <a:gd name="T45" fmla="*/ 195 h 627"/>
                    <a:gd name="T46" fmla="*/ 0 w 1"/>
                    <a:gd name="T47" fmla="*/ 186 h 627"/>
                    <a:gd name="T48" fmla="*/ 0 w 1"/>
                    <a:gd name="T49" fmla="*/ 174 h 627"/>
                    <a:gd name="T50" fmla="*/ 0 w 1"/>
                    <a:gd name="T51" fmla="*/ 161 h 627"/>
                    <a:gd name="T52" fmla="*/ 0 w 1"/>
                    <a:gd name="T53" fmla="*/ 146 h 627"/>
                    <a:gd name="T54" fmla="*/ 0 w 1"/>
                    <a:gd name="T55" fmla="*/ 130 h 627"/>
                    <a:gd name="T56" fmla="*/ 0 w 1"/>
                    <a:gd name="T57" fmla="*/ 112 h 627"/>
                    <a:gd name="T58" fmla="*/ 0 w 1"/>
                    <a:gd name="T59" fmla="*/ 96 h 627"/>
                    <a:gd name="T60" fmla="*/ 0 w 1"/>
                    <a:gd name="T61" fmla="*/ 78 h 627"/>
                    <a:gd name="T62" fmla="*/ 0 w 1"/>
                    <a:gd name="T63" fmla="*/ 62 h 627"/>
                    <a:gd name="T64" fmla="*/ 0 w 1"/>
                    <a:gd name="T65" fmla="*/ 47 h 627"/>
                    <a:gd name="T66" fmla="*/ 0 w 1"/>
                    <a:gd name="T67" fmla="*/ 33 h 627"/>
                    <a:gd name="T68" fmla="*/ 0 w 1"/>
                    <a:gd name="T69" fmla="*/ 22 h 627"/>
                    <a:gd name="T70" fmla="*/ 0 w 1"/>
                    <a:gd name="T71" fmla="*/ 13 h 627"/>
                    <a:gd name="T72" fmla="*/ 0 w 1"/>
                    <a:gd name="T73" fmla="*/ 6 h 627"/>
                    <a:gd name="T74" fmla="*/ 0 w 1"/>
                    <a:gd name="T75" fmla="*/ 1 h 627"/>
                    <a:gd name="T76" fmla="*/ 0 w 1"/>
                    <a:gd name="T77" fmla="*/ 0 h 6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
                    <a:gd name="T118" fmla="*/ 0 h 627"/>
                    <a:gd name="T119" fmla="*/ 1 w 1"/>
                    <a:gd name="T120" fmla="*/ 627 h 6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 h="627">
                      <a:moveTo>
                        <a:pt x="0" y="0"/>
                      </a:moveTo>
                      <a:lnTo>
                        <a:pt x="0" y="4"/>
                      </a:lnTo>
                      <a:lnTo>
                        <a:pt x="0" y="17"/>
                      </a:lnTo>
                      <a:lnTo>
                        <a:pt x="0" y="38"/>
                      </a:lnTo>
                      <a:lnTo>
                        <a:pt x="0" y="66"/>
                      </a:lnTo>
                      <a:lnTo>
                        <a:pt x="0" y="101"/>
                      </a:lnTo>
                      <a:lnTo>
                        <a:pt x="0" y="142"/>
                      </a:lnTo>
                      <a:lnTo>
                        <a:pt x="0" y="188"/>
                      </a:lnTo>
                      <a:lnTo>
                        <a:pt x="0" y="236"/>
                      </a:lnTo>
                      <a:lnTo>
                        <a:pt x="0" y="288"/>
                      </a:lnTo>
                      <a:lnTo>
                        <a:pt x="0" y="339"/>
                      </a:lnTo>
                      <a:lnTo>
                        <a:pt x="0" y="390"/>
                      </a:lnTo>
                      <a:lnTo>
                        <a:pt x="0" y="439"/>
                      </a:lnTo>
                      <a:lnTo>
                        <a:pt x="0" y="485"/>
                      </a:lnTo>
                      <a:lnTo>
                        <a:pt x="0" y="526"/>
                      </a:lnTo>
                      <a:lnTo>
                        <a:pt x="0" y="561"/>
                      </a:lnTo>
                      <a:lnTo>
                        <a:pt x="0" y="589"/>
                      </a:lnTo>
                      <a:lnTo>
                        <a:pt x="0" y="610"/>
                      </a:lnTo>
                      <a:lnTo>
                        <a:pt x="0" y="622"/>
                      </a:lnTo>
                      <a:lnTo>
                        <a:pt x="0" y="627"/>
                      </a:lnTo>
                      <a:lnTo>
                        <a:pt x="0" y="622"/>
                      </a:lnTo>
                      <a:lnTo>
                        <a:pt x="0" y="610"/>
                      </a:lnTo>
                      <a:lnTo>
                        <a:pt x="0" y="589"/>
                      </a:lnTo>
                      <a:lnTo>
                        <a:pt x="0" y="561"/>
                      </a:lnTo>
                      <a:lnTo>
                        <a:pt x="0" y="526"/>
                      </a:lnTo>
                      <a:lnTo>
                        <a:pt x="0" y="485"/>
                      </a:lnTo>
                      <a:lnTo>
                        <a:pt x="0" y="439"/>
                      </a:lnTo>
                      <a:lnTo>
                        <a:pt x="0" y="390"/>
                      </a:lnTo>
                      <a:lnTo>
                        <a:pt x="0" y="339"/>
                      </a:lnTo>
                      <a:lnTo>
                        <a:pt x="0" y="288"/>
                      </a:lnTo>
                      <a:lnTo>
                        <a:pt x="0" y="236"/>
                      </a:lnTo>
                      <a:lnTo>
                        <a:pt x="0" y="188"/>
                      </a:lnTo>
                      <a:lnTo>
                        <a:pt x="0" y="142"/>
                      </a:lnTo>
                      <a:lnTo>
                        <a:pt x="0" y="101"/>
                      </a:lnTo>
                      <a:lnTo>
                        <a:pt x="0" y="66"/>
                      </a:lnTo>
                      <a:lnTo>
                        <a:pt x="0" y="38"/>
                      </a:lnTo>
                      <a:lnTo>
                        <a:pt x="0" y="17"/>
                      </a:lnTo>
                      <a:lnTo>
                        <a:pt x="0" y="4"/>
                      </a:lnTo>
                      <a:lnTo>
                        <a:pt x="0" y="0"/>
                      </a:lnTo>
                    </a:path>
                  </a:pathLst>
                </a:custGeom>
                <a:noFill/>
                <a:ln w="19050">
                  <a:solidFill>
                    <a:srgbClr val="333399"/>
                  </a:solidFill>
                  <a:round/>
                  <a:headEnd/>
                  <a:tailEnd/>
                </a:ln>
              </p:spPr>
              <p:txBody>
                <a:bodyPr/>
                <a:lstStyle/>
                <a:p>
                  <a:endParaRPr lang="en-US" dirty="0"/>
                </a:p>
              </p:txBody>
            </p:sp>
            <p:sp>
              <p:nvSpPr>
                <p:cNvPr id="30796" name="Freeform 190"/>
                <p:cNvSpPr>
                  <a:spLocks/>
                </p:cNvSpPr>
                <p:nvPr/>
              </p:nvSpPr>
              <p:spPr bwMode="auto">
                <a:xfrm flipV="1">
                  <a:off x="-3255" y="3268"/>
                  <a:ext cx="34" cy="361"/>
                </a:xfrm>
                <a:custGeom>
                  <a:avLst/>
                  <a:gdLst>
                    <a:gd name="T0" fmla="*/ 1 w 60"/>
                    <a:gd name="T1" fmla="*/ 0 h 628"/>
                    <a:gd name="T2" fmla="*/ 1 w 60"/>
                    <a:gd name="T3" fmla="*/ 1 h 628"/>
                    <a:gd name="T4" fmla="*/ 1 w 60"/>
                    <a:gd name="T5" fmla="*/ 5 h 628"/>
                    <a:gd name="T6" fmla="*/ 1 w 60"/>
                    <a:gd name="T7" fmla="*/ 12 h 628"/>
                    <a:gd name="T8" fmla="*/ 1 w 60"/>
                    <a:gd name="T9" fmla="*/ 22 h 628"/>
                    <a:gd name="T10" fmla="*/ 1 w 60"/>
                    <a:gd name="T11" fmla="*/ 33 h 628"/>
                    <a:gd name="T12" fmla="*/ 3 w 60"/>
                    <a:gd name="T13" fmla="*/ 47 h 628"/>
                    <a:gd name="T14" fmla="*/ 5 w 60"/>
                    <a:gd name="T15" fmla="*/ 62 h 628"/>
                    <a:gd name="T16" fmla="*/ 9 w 60"/>
                    <a:gd name="T17" fmla="*/ 79 h 628"/>
                    <a:gd name="T18" fmla="*/ 13 w 60"/>
                    <a:gd name="T19" fmla="*/ 96 h 628"/>
                    <a:gd name="T20" fmla="*/ 16 w 60"/>
                    <a:gd name="T21" fmla="*/ 113 h 628"/>
                    <a:gd name="T22" fmla="*/ 19 w 60"/>
                    <a:gd name="T23" fmla="*/ 130 h 628"/>
                    <a:gd name="T24" fmla="*/ 19 w 60"/>
                    <a:gd name="T25" fmla="*/ 147 h 628"/>
                    <a:gd name="T26" fmla="*/ 17 w 60"/>
                    <a:gd name="T27" fmla="*/ 162 h 628"/>
                    <a:gd name="T28" fmla="*/ 14 w 60"/>
                    <a:gd name="T29" fmla="*/ 175 h 628"/>
                    <a:gd name="T30" fmla="*/ 11 w 60"/>
                    <a:gd name="T31" fmla="*/ 186 h 628"/>
                    <a:gd name="T32" fmla="*/ 9 w 60"/>
                    <a:gd name="T33" fmla="*/ 195 h 628"/>
                    <a:gd name="T34" fmla="*/ 8 w 60"/>
                    <a:gd name="T35" fmla="*/ 202 h 628"/>
                    <a:gd name="T36" fmla="*/ 7 w 60"/>
                    <a:gd name="T37" fmla="*/ 206 h 628"/>
                    <a:gd name="T38" fmla="*/ 7 w 60"/>
                    <a:gd name="T39" fmla="*/ 208 h 628"/>
                    <a:gd name="T40" fmla="*/ 7 w 60"/>
                    <a:gd name="T41" fmla="*/ 206 h 628"/>
                    <a:gd name="T42" fmla="*/ 6 w 60"/>
                    <a:gd name="T43" fmla="*/ 202 h 628"/>
                    <a:gd name="T44" fmla="*/ 6 w 60"/>
                    <a:gd name="T45" fmla="*/ 195 h 628"/>
                    <a:gd name="T46" fmla="*/ 5 w 60"/>
                    <a:gd name="T47" fmla="*/ 185 h 628"/>
                    <a:gd name="T48" fmla="*/ 4 w 60"/>
                    <a:gd name="T49" fmla="*/ 174 h 628"/>
                    <a:gd name="T50" fmla="*/ 4 w 60"/>
                    <a:gd name="T51" fmla="*/ 160 h 628"/>
                    <a:gd name="T52" fmla="*/ 4 w 60"/>
                    <a:gd name="T53" fmla="*/ 145 h 628"/>
                    <a:gd name="T54" fmla="*/ 4 w 60"/>
                    <a:gd name="T55" fmla="*/ 129 h 628"/>
                    <a:gd name="T56" fmla="*/ 3 w 60"/>
                    <a:gd name="T57" fmla="*/ 112 h 628"/>
                    <a:gd name="T58" fmla="*/ 2 w 60"/>
                    <a:gd name="T59" fmla="*/ 95 h 628"/>
                    <a:gd name="T60" fmla="*/ 1 w 60"/>
                    <a:gd name="T61" fmla="*/ 78 h 628"/>
                    <a:gd name="T62" fmla="*/ 0 w 60"/>
                    <a:gd name="T63" fmla="*/ 62 h 628"/>
                    <a:gd name="T64" fmla="*/ 0 w 60"/>
                    <a:gd name="T65" fmla="*/ 47 h 628"/>
                    <a:gd name="T66" fmla="*/ 0 w 60"/>
                    <a:gd name="T67" fmla="*/ 33 h 628"/>
                    <a:gd name="T68" fmla="*/ 1 w 60"/>
                    <a:gd name="T69" fmla="*/ 21 h 628"/>
                    <a:gd name="T70" fmla="*/ 1 w 60"/>
                    <a:gd name="T71" fmla="*/ 12 h 628"/>
                    <a:gd name="T72" fmla="*/ 1 w 60"/>
                    <a:gd name="T73" fmla="*/ 5 h 628"/>
                    <a:gd name="T74" fmla="*/ 1 w 60"/>
                    <a:gd name="T75" fmla="*/ 1 h 628"/>
                    <a:gd name="T76" fmla="*/ 1 w 60"/>
                    <a:gd name="T77" fmla="*/ 0 h 6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0"/>
                    <a:gd name="T118" fmla="*/ 0 h 628"/>
                    <a:gd name="T119" fmla="*/ 60 w 60"/>
                    <a:gd name="T120" fmla="*/ 628 h 6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0" h="628">
                      <a:moveTo>
                        <a:pt x="2" y="0"/>
                      </a:moveTo>
                      <a:lnTo>
                        <a:pt x="2" y="4"/>
                      </a:lnTo>
                      <a:lnTo>
                        <a:pt x="2" y="16"/>
                      </a:lnTo>
                      <a:lnTo>
                        <a:pt x="2" y="37"/>
                      </a:lnTo>
                      <a:lnTo>
                        <a:pt x="2" y="66"/>
                      </a:lnTo>
                      <a:lnTo>
                        <a:pt x="4" y="101"/>
                      </a:lnTo>
                      <a:lnTo>
                        <a:pt x="8" y="142"/>
                      </a:lnTo>
                      <a:lnTo>
                        <a:pt x="16" y="188"/>
                      </a:lnTo>
                      <a:lnTo>
                        <a:pt x="27" y="238"/>
                      </a:lnTo>
                      <a:lnTo>
                        <a:pt x="40" y="290"/>
                      </a:lnTo>
                      <a:lnTo>
                        <a:pt x="52" y="343"/>
                      </a:lnTo>
                      <a:lnTo>
                        <a:pt x="60" y="394"/>
                      </a:lnTo>
                      <a:lnTo>
                        <a:pt x="60" y="443"/>
                      </a:lnTo>
                      <a:lnTo>
                        <a:pt x="53" y="488"/>
                      </a:lnTo>
                      <a:lnTo>
                        <a:pt x="43" y="528"/>
                      </a:lnTo>
                      <a:lnTo>
                        <a:pt x="34" y="563"/>
                      </a:lnTo>
                      <a:lnTo>
                        <a:pt x="27" y="590"/>
                      </a:lnTo>
                      <a:lnTo>
                        <a:pt x="24" y="611"/>
                      </a:lnTo>
                      <a:lnTo>
                        <a:pt x="23" y="624"/>
                      </a:lnTo>
                      <a:lnTo>
                        <a:pt x="23" y="628"/>
                      </a:lnTo>
                      <a:lnTo>
                        <a:pt x="23" y="623"/>
                      </a:lnTo>
                      <a:lnTo>
                        <a:pt x="20" y="611"/>
                      </a:lnTo>
                      <a:lnTo>
                        <a:pt x="17" y="590"/>
                      </a:lnTo>
                      <a:lnTo>
                        <a:pt x="14" y="561"/>
                      </a:lnTo>
                      <a:lnTo>
                        <a:pt x="12" y="526"/>
                      </a:lnTo>
                      <a:lnTo>
                        <a:pt x="12" y="485"/>
                      </a:lnTo>
                      <a:lnTo>
                        <a:pt x="12" y="439"/>
                      </a:lnTo>
                      <a:lnTo>
                        <a:pt x="12" y="390"/>
                      </a:lnTo>
                      <a:lnTo>
                        <a:pt x="9" y="339"/>
                      </a:lnTo>
                      <a:lnTo>
                        <a:pt x="6" y="287"/>
                      </a:lnTo>
                      <a:lnTo>
                        <a:pt x="3" y="236"/>
                      </a:lnTo>
                      <a:lnTo>
                        <a:pt x="0" y="187"/>
                      </a:lnTo>
                      <a:lnTo>
                        <a:pt x="0" y="141"/>
                      </a:lnTo>
                      <a:lnTo>
                        <a:pt x="0" y="100"/>
                      </a:lnTo>
                      <a:lnTo>
                        <a:pt x="1" y="65"/>
                      </a:lnTo>
                      <a:lnTo>
                        <a:pt x="1" y="37"/>
                      </a:lnTo>
                      <a:lnTo>
                        <a:pt x="2" y="16"/>
                      </a:lnTo>
                      <a:lnTo>
                        <a:pt x="2" y="4"/>
                      </a:lnTo>
                      <a:lnTo>
                        <a:pt x="2" y="0"/>
                      </a:lnTo>
                    </a:path>
                  </a:pathLst>
                </a:custGeom>
                <a:noFill/>
                <a:ln w="19050">
                  <a:solidFill>
                    <a:srgbClr val="333399"/>
                  </a:solidFill>
                  <a:round/>
                  <a:headEnd/>
                  <a:tailEnd/>
                </a:ln>
              </p:spPr>
              <p:txBody>
                <a:bodyPr/>
                <a:lstStyle/>
                <a:p>
                  <a:endParaRPr lang="en-US" dirty="0"/>
                </a:p>
              </p:txBody>
            </p:sp>
            <p:sp>
              <p:nvSpPr>
                <p:cNvPr id="30797" name="Freeform 191"/>
                <p:cNvSpPr>
                  <a:spLocks/>
                </p:cNvSpPr>
                <p:nvPr/>
              </p:nvSpPr>
              <p:spPr bwMode="auto">
                <a:xfrm flipV="1">
                  <a:off x="-4249" y="3222"/>
                  <a:ext cx="1" cy="361"/>
                </a:xfrm>
                <a:custGeom>
                  <a:avLst/>
                  <a:gdLst>
                    <a:gd name="T0" fmla="*/ 0 w 1"/>
                    <a:gd name="T1" fmla="*/ 0 h 627"/>
                    <a:gd name="T2" fmla="*/ 0 w 1"/>
                    <a:gd name="T3" fmla="*/ 1 h 627"/>
                    <a:gd name="T4" fmla="*/ 0 w 1"/>
                    <a:gd name="T5" fmla="*/ 6 h 627"/>
                    <a:gd name="T6" fmla="*/ 0 w 1"/>
                    <a:gd name="T7" fmla="*/ 13 h 627"/>
                    <a:gd name="T8" fmla="*/ 0 w 1"/>
                    <a:gd name="T9" fmla="*/ 22 h 627"/>
                    <a:gd name="T10" fmla="*/ 0 w 1"/>
                    <a:gd name="T11" fmla="*/ 33 h 627"/>
                    <a:gd name="T12" fmla="*/ 0 w 1"/>
                    <a:gd name="T13" fmla="*/ 47 h 627"/>
                    <a:gd name="T14" fmla="*/ 0 w 1"/>
                    <a:gd name="T15" fmla="*/ 62 h 627"/>
                    <a:gd name="T16" fmla="*/ 0 w 1"/>
                    <a:gd name="T17" fmla="*/ 78 h 627"/>
                    <a:gd name="T18" fmla="*/ 0 w 1"/>
                    <a:gd name="T19" fmla="*/ 96 h 627"/>
                    <a:gd name="T20" fmla="*/ 0 w 1"/>
                    <a:gd name="T21" fmla="*/ 112 h 627"/>
                    <a:gd name="T22" fmla="*/ 0 w 1"/>
                    <a:gd name="T23" fmla="*/ 130 h 627"/>
                    <a:gd name="T24" fmla="*/ 0 w 1"/>
                    <a:gd name="T25" fmla="*/ 146 h 627"/>
                    <a:gd name="T26" fmla="*/ 0 w 1"/>
                    <a:gd name="T27" fmla="*/ 161 h 627"/>
                    <a:gd name="T28" fmla="*/ 0 w 1"/>
                    <a:gd name="T29" fmla="*/ 174 h 627"/>
                    <a:gd name="T30" fmla="*/ 0 w 1"/>
                    <a:gd name="T31" fmla="*/ 186 h 627"/>
                    <a:gd name="T32" fmla="*/ 0 w 1"/>
                    <a:gd name="T33" fmla="*/ 195 h 627"/>
                    <a:gd name="T34" fmla="*/ 0 w 1"/>
                    <a:gd name="T35" fmla="*/ 202 h 627"/>
                    <a:gd name="T36" fmla="*/ 0 w 1"/>
                    <a:gd name="T37" fmla="*/ 206 h 627"/>
                    <a:gd name="T38" fmla="*/ 0 w 1"/>
                    <a:gd name="T39" fmla="*/ 208 h 627"/>
                    <a:gd name="T40" fmla="*/ 0 w 1"/>
                    <a:gd name="T41" fmla="*/ 206 h 627"/>
                    <a:gd name="T42" fmla="*/ 0 w 1"/>
                    <a:gd name="T43" fmla="*/ 202 h 627"/>
                    <a:gd name="T44" fmla="*/ 0 w 1"/>
                    <a:gd name="T45" fmla="*/ 195 h 627"/>
                    <a:gd name="T46" fmla="*/ 0 w 1"/>
                    <a:gd name="T47" fmla="*/ 186 h 627"/>
                    <a:gd name="T48" fmla="*/ 0 w 1"/>
                    <a:gd name="T49" fmla="*/ 174 h 627"/>
                    <a:gd name="T50" fmla="*/ 0 w 1"/>
                    <a:gd name="T51" fmla="*/ 161 h 627"/>
                    <a:gd name="T52" fmla="*/ 0 w 1"/>
                    <a:gd name="T53" fmla="*/ 146 h 627"/>
                    <a:gd name="T54" fmla="*/ 0 w 1"/>
                    <a:gd name="T55" fmla="*/ 130 h 627"/>
                    <a:gd name="T56" fmla="*/ 0 w 1"/>
                    <a:gd name="T57" fmla="*/ 112 h 627"/>
                    <a:gd name="T58" fmla="*/ 0 w 1"/>
                    <a:gd name="T59" fmla="*/ 96 h 627"/>
                    <a:gd name="T60" fmla="*/ 0 w 1"/>
                    <a:gd name="T61" fmla="*/ 78 h 627"/>
                    <a:gd name="T62" fmla="*/ 0 w 1"/>
                    <a:gd name="T63" fmla="*/ 62 h 627"/>
                    <a:gd name="T64" fmla="*/ 0 w 1"/>
                    <a:gd name="T65" fmla="*/ 47 h 627"/>
                    <a:gd name="T66" fmla="*/ 0 w 1"/>
                    <a:gd name="T67" fmla="*/ 33 h 627"/>
                    <a:gd name="T68" fmla="*/ 0 w 1"/>
                    <a:gd name="T69" fmla="*/ 22 h 627"/>
                    <a:gd name="T70" fmla="*/ 0 w 1"/>
                    <a:gd name="T71" fmla="*/ 13 h 627"/>
                    <a:gd name="T72" fmla="*/ 0 w 1"/>
                    <a:gd name="T73" fmla="*/ 6 h 627"/>
                    <a:gd name="T74" fmla="*/ 0 w 1"/>
                    <a:gd name="T75" fmla="*/ 1 h 627"/>
                    <a:gd name="T76" fmla="*/ 0 w 1"/>
                    <a:gd name="T77" fmla="*/ 0 h 6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
                    <a:gd name="T118" fmla="*/ 0 h 627"/>
                    <a:gd name="T119" fmla="*/ 1 w 1"/>
                    <a:gd name="T120" fmla="*/ 627 h 6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 h="627">
                      <a:moveTo>
                        <a:pt x="0" y="0"/>
                      </a:moveTo>
                      <a:lnTo>
                        <a:pt x="0" y="4"/>
                      </a:lnTo>
                      <a:lnTo>
                        <a:pt x="0" y="17"/>
                      </a:lnTo>
                      <a:lnTo>
                        <a:pt x="0" y="38"/>
                      </a:lnTo>
                      <a:lnTo>
                        <a:pt x="0" y="66"/>
                      </a:lnTo>
                      <a:lnTo>
                        <a:pt x="0" y="101"/>
                      </a:lnTo>
                      <a:lnTo>
                        <a:pt x="0" y="142"/>
                      </a:lnTo>
                      <a:lnTo>
                        <a:pt x="0" y="188"/>
                      </a:lnTo>
                      <a:lnTo>
                        <a:pt x="0" y="236"/>
                      </a:lnTo>
                      <a:lnTo>
                        <a:pt x="0" y="288"/>
                      </a:lnTo>
                      <a:lnTo>
                        <a:pt x="0" y="339"/>
                      </a:lnTo>
                      <a:lnTo>
                        <a:pt x="0" y="390"/>
                      </a:lnTo>
                      <a:lnTo>
                        <a:pt x="0" y="439"/>
                      </a:lnTo>
                      <a:lnTo>
                        <a:pt x="0" y="485"/>
                      </a:lnTo>
                      <a:lnTo>
                        <a:pt x="0" y="526"/>
                      </a:lnTo>
                      <a:lnTo>
                        <a:pt x="0" y="561"/>
                      </a:lnTo>
                      <a:lnTo>
                        <a:pt x="0" y="589"/>
                      </a:lnTo>
                      <a:lnTo>
                        <a:pt x="0" y="610"/>
                      </a:lnTo>
                      <a:lnTo>
                        <a:pt x="0" y="622"/>
                      </a:lnTo>
                      <a:lnTo>
                        <a:pt x="0" y="627"/>
                      </a:lnTo>
                      <a:lnTo>
                        <a:pt x="0" y="622"/>
                      </a:lnTo>
                      <a:lnTo>
                        <a:pt x="0" y="610"/>
                      </a:lnTo>
                      <a:lnTo>
                        <a:pt x="0" y="589"/>
                      </a:lnTo>
                      <a:lnTo>
                        <a:pt x="0" y="561"/>
                      </a:lnTo>
                      <a:lnTo>
                        <a:pt x="0" y="526"/>
                      </a:lnTo>
                      <a:lnTo>
                        <a:pt x="0" y="485"/>
                      </a:lnTo>
                      <a:lnTo>
                        <a:pt x="0" y="439"/>
                      </a:lnTo>
                      <a:lnTo>
                        <a:pt x="0" y="390"/>
                      </a:lnTo>
                      <a:lnTo>
                        <a:pt x="0" y="339"/>
                      </a:lnTo>
                      <a:lnTo>
                        <a:pt x="0" y="288"/>
                      </a:lnTo>
                      <a:lnTo>
                        <a:pt x="0" y="236"/>
                      </a:lnTo>
                      <a:lnTo>
                        <a:pt x="0" y="188"/>
                      </a:lnTo>
                      <a:lnTo>
                        <a:pt x="0" y="142"/>
                      </a:lnTo>
                      <a:lnTo>
                        <a:pt x="0" y="101"/>
                      </a:lnTo>
                      <a:lnTo>
                        <a:pt x="0" y="66"/>
                      </a:lnTo>
                      <a:lnTo>
                        <a:pt x="0" y="38"/>
                      </a:lnTo>
                      <a:lnTo>
                        <a:pt x="0" y="17"/>
                      </a:lnTo>
                      <a:lnTo>
                        <a:pt x="0" y="4"/>
                      </a:lnTo>
                      <a:lnTo>
                        <a:pt x="0" y="0"/>
                      </a:lnTo>
                    </a:path>
                  </a:pathLst>
                </a:custGeom>
                <a:noFill/>
                <a:ln w="19050">
                  <a:solidFill>
                    <a:srgbClr val="333399"/>
                  </a:solidFill>
                  <a:round/>
                  <a:headEnd/>
                  <a:tailEnd/>
                </a:ln>
              </p:spPr>
              <p:txBody>
                <a:bodyPr/>
                <a:lstStyle/>
                <a:p>
                  <a:endParaRPr lang="en-US" dirty="0"/>
                </a:p>
              </p:txBody>
            </p:sp>
            <p:sp>
              <p:nvSpPr>
                <p:cNvPr id="30798" name="Freeform 192"/>
                <p:cNvSpPr>
                  <a:spLocks/>
                </p:cNvSpPr>
                <p:nvPr/>
              </p:nvSpPr>
              <p:spPr bwMode="auto">
                <a:xfrm flipV="1">
                  <a:off x="-2941" y="3315"/>
                  <a:ext cx="2125" cy="230"/>
                </a:xfrm>
                <a:custGeom>
                  <a:avLst/>
                  <a:gdLst>
                    <a:gd name="T0" fmla="*/ 0 w 3690"/>
                    <a:gd name="T1" fmla="*/ 98 h 400"/>
                    <a:gd name="T2" fmla="*/ 92 w 3690"/>
                    <a:gd name="T3" fmla="*/ 101 h 400"/>
                    <a:gd name="T4" fmla="*/ 264 w 3690"/>
                    <a:gd name="T5" fmla="*/ 98 h 400"/>
                    <a:gd name="T6" fmla="*/ 434 w 3690"/>
                    <a:gd name="T7" fmla="*/ 110 h 400"/>
                    <a:gd name="T8" fmla="*/ 595 w 3690"/>
                    <a:gd name="T9" fmla="*/ 132 h 400"/>
                    <a:gd name="T10" fmla="*/ 745 w 3690"/>
                    <a:gd name="T11" fmla="*/ 100 h 400"/>
                    <a:gd name="T12" fmla="*/ 879 w 3690"/>
                    <a:gd name="T13" fmla="*/ 81 h 400"/>
                    <a:gd name="T14" fmla="*/ 994 w 3690"/>
                    <a:gd name="T15" fmla="*/ 60 h 400"/>
                    <a:gd name="T16" fmla="*/ 1087 w 3690"/>
                    <a:gd name="T17" fmla="*/ 40 h 400"/>
                    <a:gd name="T18" fmla="*/ 1158 w 3690"/>
                    <a:gd name="T19" fmla="*/ 23 h 400"/>
                    <a:gd name="T20" fmla="*/ 1202 w 3690"/>
                    <a:gd name="T21" fmla="*/ 9 h 400"/>
                    <a:gd name="T22" fmla="*/ 1224 w 3690"/>
                    <a:gd name="T23" fmla="*/ 0 h 400"/>
                    <a:gd name="T24" fmla="*/ 1221 w 3690"/>
                    <a:gd name="T25" fmla="*/ 1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90"/>
                    <a:gd name="T40" fmla="*/ 0 h 400"/>
                    <a:gd name="T41" fmla="*/ 3690 w 3690"/>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90" h="400">
                      <a:moveTo>
                        <a:pt x="0" y="297"/>
                      </a:moveTo>
                      <a:lnTo>
                        <a:pt x="277" y="304"/>
                      </a:lnTo>
                      <a:lnTo>
                        <a:pt x="797" y="296"/>
                      </a:lnTo>
                      <a:lnTo>
                        <a:pt x="1307" y="332"/>
                      </a:lnTo>
                      <a:lnTo>
                        <a:pt x="1794" y="400"/>
                      </a:lnTo>
                      <a:lnTo>
                        <a:pt x="2246" y="303"/>
                      </a:lnTo>
                      <a:lnTo>
                        <a:pt x="2651" y="244"/>
                      </a:lnTo>
                      <a:lnTo>
                        <a:pt x="2998" y="182"/>
                      </a:lnTo>
                      <a:lnTo>
                        <a:pt x="3279" y="122"/>
                      </a:lnTo>
                      <a:lnTo>
                        <a:pt x="3490" y="70"/>
                      </a:lnTo>
                      <a:lnTo>
                        <a:pt x="3626" y="27"/>
                      </a:lnTo>
                      <a:lnTo>
                        <a:pt x="3690" y="0"/>
                      </a:lnTo>
                      <a:lnTo>
                        <a:pt x="3682" y="4"/>
                      </a:lnTo>
                    </a:path>
                  </a:pathLst>
                </a:custGeom>
                <a:noFill/>
                <a:ln w="19050">
                  <a:solidFill>
                    <a:srgbClr val="333399"/>
                  </a:solidFill>
                  <a:round/>
                  <a:headEnd/>
                  <a:tailEnd/>
                </a:ln>
              </p:spPr>
              <p:txBody>
                <a:bodyPr/>
                <a:lstStyle/>
                <a:p>
                  <a:endParaRPr lang="en-US" dirty="0"/>
                </a:p>
              </p:txBody>
            </p:sp>
            <p:sp>
              <p:nvSpPr>
                <p:cNvPr id="30799" name="Freeform 193"/>
                <p:cNvSpPr>
                  <a:spLocks/>
                </p:cNvSpPr>
                <p:nvPr/>
              </p:nvSpPr>
              <p:spPr bwMode="auto">
                <a:xfrm flipV="1">
                  <a:off x="-5346" y="3315"/>
                  <a:ext cx="2125" cy="230"/>
                </a:xfrm>
                <a:custGeom>
                  <a:avLst/>
                  <a:gdLst>
                    <a:gd name="T0" fmla="*/ 1224 w 3690"/>
                    <a:gd name="T1" fmla="*/ 98 h 400"/>
                    <a:gd name="T2" fmla="*/ 1132 w 3690"/>
                    <a:gd name="T3" fmla="*/ 101 h 400"/>
                    <a:gd name="T4" fmla="*/ 959 w 3690"/>
                    <a:gd name="T5" fmla="*/ 98 h 400"/>
                    <a:gd name="T6" fmla="*/ 790 w 3690"/>
                    <a:gd name="T7" fmla="*/ 110 h 400"/>
                    <a:gd name="T8" fmla="*/ 629 w 3690"/>
                    <a:gd name="T9" fmla="*/ 132 h 400"/>
                    <a:gd name="T10" fmla="*/ 479 w 3690"/>
                    <a:gd name="T11" fmla="*/ 100 h 400"/>
                    <a:gd name="T12" fmla="*/ 344 w 3690"/>
                    <a:gd name="T13" fmla="*/ 81 h 400"/>
                    <a:gd name="T14" fmla="*/ 230 w 3690"/>
                    <a:gd name="T15" fmla="*/ 60 h 400"/>
                    <a:gd name="T16" fmla="*/ 136 w 3690"/>
                    <a:gd name="T17" fmla="*/ 40 h 400"/>
                    <a:gd name="T18" fmla="*/ 66 w 3690"/>
                    <a:gd name="T19" fmla="*/ 23 h 400"/>
                    <a:gd name="T20" fmla="*/ 21 w 3690"/>
                    <a:gd name="T21" fmla="*/ 9 h 400"/>
                    <a:gd name="T22" fmla="*/ 0 w 3690"/>
                    <a:gd name="T23" fmla="*/ 0 h 400"/>
                    <a:gd name="T24" fmla="*/ 3 w 3690"/>
                    <a:gd name="T25" fmla="*/ 1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90"/>
                    <a:gd name="T40" fmla="*/ 0 h 400"/>
                    <a:gd name="T41" fmla="*/ 3690 w 3690"/>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90" h="400">
                      <a:moveTo>
                        <a:pt x="3690" y="297"/>
                      </a:moveTo>
                      <a:lnTo>
                        <a:pt x="3413" y="304"/>
                      </a:lnTo>
                      <a:lnTo>
                        <a:pt x="2893" y="296"/>
                      </a:lnTo>
                      <a:lnTo>
                        <a:pt x="2383" y="332"/>
                      </a:lnTo>
                      <a:lnTo>
                        <a:pt x="1896" y="400"/>
                      </a:lnTo>
                      <a:lnTo>
                        <a:pt x="1444" y="303"/>
                      </a:lnTo>
                      <a:lnTo>
                        <a:pt x="1039" y="244"/>
                      </a:lnTo>
                      <a:lnTo>
                        <a:pt x="692" y="182"/>
                      </a:lnTo>
                      <a:lnTo>
                        <a:pt x="411" y="122"/>
                      </a:lnTo>
                      <a:lnTo>
                        <a:pt x="200" y="70"/>
                      </a:lnTo>
                      <a:lnTo>
                        <a:pt x="64" y="27"/>
                      </a:lnTo>
                      <a:lnTo>
                        <a:pt x="0" y="0"/>
                      </a:lnTo>
                      <a:lnTo>
                        <a:pt x="8" y="4"/>
                      </a:lnTo>
                    </a:path>
                  </a:pathLst>
                </a:custGeom>
                <a:noFill/>
                <a:ln w="19050">
                  <a:solidFill>
                    <a:srgbClr val="333399"/>
                  </a:solidFill>
                  <a:round/>
                  <a:headEnd/>
                  <a:tailEnd/>
                </a:ln>
              </p:spPr>
              <p:txBody>
                <a:bodyPr/>
                <a:lstStyle/>
                <a:p>
                  <a:endParaRPr lang="en-US" dirty="0"/>
                </a:p>
              </p:txBody>
            </p:sp>
            <p:sp>
              <p:nvSpPr>
                <p:cNvPr id="30800" name="Freeform 194"/>
                <p:cNvSpPr>
                  <a:spLocks/>
                </p:cNvSpPr>
                <p:nvPr/>
              </p:nvSpPr>
              <p:spPr bwMode="auto">
                <a:xfrm flipV="1">
                  <a:off x="-3081" y="2657"/>
                  <a:ext cx="1" cy="1620"/>
                </a:xfrm>
                <a:custGeom>
                  <a:avLst/>
                  <a:gdLst>
                    <a:gd name="T0" fmla="*/ 0 w 1"/>
                    <a:gd name="T1" fmla="*/ 931 h 2812"/>
                    <a:gd name="T2" fmla="*/ 0 w 1"/>
                    <a:gd name="T3" fmla="*/ 919 h 2812"/>
                    <a:gd name="T4" fmla="*/ 0 w 1"/>
                    <a:gd name="T5" fmla="*/ 898 h 2812"/>
                    <a:gd name="T6" fmla="*/ 0 w 1"/>
                    <a:gd name="T7" fmla="*/ 868 h 2812"/>
                    <a:gd name="T8" fmla="*/ 0 w 1"/>
                    <a:gd name="T9" fmla="*/ 829 h 2812"/>
                    <a:gd name="T10" fmla="*/ 0 w 1"/>
                    <a:gd name="T11" fmla="*/ 782 h 2812"/>
                    <a:gd name="T12" fmla="*/ 0 w 1"/>
                    <a:gd name="T13" fmla="*/ 729 h 2812"/>
                    <a:gd name="T14" fmla="*/ 0 w 1"/>
                    <a:gd name="T15" fmla="*/ 670 h 2812"/>
                    <a:gd name="T16" fmla="*/ 0 w 1"/>
                    <a:gd name="T17" fmla="*/ 607 h 2812"/>
                    <a:gd name="T18" fmla="*/ 0 w 1"/>
                    <a:gd name="T19" fmla="*/ 540 h 2812"/>
                    <a:gd name="T20" fmla="*/ 0 w 1"/>
                    <a:gd name="T21" fmla="*/ 472 h 2812"/>
                    <a:gd name="T22" fmla="*/ 0 w 1"/>
                    <a:gd name="T23" fmla="*/ 404 h 2812"/>
                    <a:gd name="T24" fmla="*/ 0 w 1"/>
                    <a:gd name="T25" fmla="*/ 338 h 2812"/>
                    <a:gd name="T26" fmla="*/ 0 w 1"/>
                    <a:gd name="T27" fmla="*/ 274 h 2812"/>
                    <a:gd name="T28" fmla="*/ 0 w 1"/>
                    <a:gd name="T29" fmla="*/ 214 h 2812"/>
                    <a:gd name="T30" fmla="*/ 0 w 1"/>
                    <a:gd name="T31" fmla="*/ 160 h 2812"/>
                    <a:gd name="T32" fmla="*/ 0 w 1"/>
                    <a:gd name="T33" fmla="*/ 112 h 2812"/>
                    <a:gd name="T34" fmla="*/ 0 w 1"/>
                    <a:gd name="T35" fmla="*/ 71 h 2812"/>
                    <a:gd name="T36" fmla="*/ 0 w 1"/>
                    <a:gd name="T37" fmla="*/ 39 h 2812"/>
                    <a:gd name="T38" fmla="*/ 0 w 1"/>
                    <a:gd name="T39" fmla="*/ 16 h 2812"/>
                    <a:gd name="T40" fmla="*/ 0 w 1"/>
                    <a:gd name="T41" fmla="*/ 3 h 2812"/>
                    <a:gd name="T42" fmla="*/ 0 w 1"/>
                    <a:gd name="T43" fmla="*/ 0 h 2812"/>
                    <a:gd name="T44" fmla="*/ 0 w 1"/>
                    <a:gd name="T45" fmla="*/ 7 h 2812"/>
                    <a:gd name="T46" fmla="*/ 0 w 1"/>
                    <a:gd name="T47" fmla="*/ 23 h 2812"/>
                    <a:gd name="T48" fmla="*/ 0 w 1"/>
                    <a:gd name="T49" fmla="*/ 49 h 2812"/>
                    <a:gd name="T50" fmla="*/ 0 w 1"/>
                    <a:gd name="T51" fmla="*/ 84 h 2812"/>
                    <a:gd name="T52" fmla="*/ 0 w 1"/>
                    <a:gd name="T53" fmla="*/ 126 h 2812"/>
                    <a:gd name="T54" fmla="*/ 0 w 1"/>
                    <a:gd name="T55" fmla="*/ 177 h 2812"/>
                    <a:gd name="T56" fmla="*/ 0 w 1"/>
                    <a:gd name="T57" fmla="*/ 233 h 2812"/>
                    <a:gd name="T58" fmla="*/ 0 w 1"/>
                    <a:gd name="T59" fmla="*/ 294 h 2812"/>
                    <a:gd name="T60" fmla="*/ 0 w 1"/>
                    <a:gd name="T61" fmla="*/ 359 h 2812"/>
                    <a:gd name="T62" fmla="*/ 0 w 1"/>
                    <a:gd name="T63" fmla="*/ 427 h 2812"/>
                    <a:gd name="T64" fmla="*/ 0 w 1"/>
                    <a:gd name="T65" fmla="*/ 495 h 2812"/>
                    <a:gd name="T66" fmla="*/ 0 w 1"/>
                    <a:gd name="T67" fmla="*/ 562 h 2812"/>
                    <a:gd name="T68" fmla="*/ 0 w 1"/>
                    <a:gd name="T69" fmla="*/ 628 h 2812"/>
                    <a:gd name="T70" fmla="*/ 0 w 1"/>
                    <a:gd name="T71" fmla="*/ 690 h 2812"/>
                    <a:gd name="T72" fmla="*/ 0 w 1"/>
                    <a:gd name="T73" fmla="*/ 747 h 2812"/>
                    <a:gd name="T74" fmla="*/ 0 w 1"/>
                    <a:gd name="T75" fmla="*/ 798 h 2812"/>
                    <a:gd name="T76" fmla="*/ 0 w 1"/>
                    <a:gd name="T77" fmla="*/ 843 h 2812"/>
                    <a:gd name="T78" fmla="*/ 0 w 1"/>
                    <a:gd name="T79" fmla="*/ 879 h 2812"/>
                    <a:gd name="T80" fmla="*/ 0 w 1"/>
                    <a:gd name="T81" fmla="*/ 906 h 2812"/>
                    <a:gd name="T82" fmla="*/ 0 w 1"/>
                    <a:gd name="T83" fmla="*/ 924 h 2812"/>
                    <a:gd name="T84" fmla="*/ 0 w 1"/>
                    <a:gd name="T85" fmla="*/ 933 h 28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
                    <a:gd name="T130" fmla="*/ 0 h 2812"/>
                    <a:gd name="T131" fmla="*/ 1 w 1"/>
                    <a:gd name="T132" fmla="*/ 2812 h 28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 h="2812">
                      <a:moveTo>
                        <a:pt x="0" y="2812"/>
                      </a:moveTo>
                      <a:lnTo>
                        <a:pt x="0" y="2810"/>
                      </a:lnTo>
                      <a:lnTo>
                        <a:pt x="0" y="2805"/>
                      </a:lnTo>
                      <a:lnTo>
                        <a:pt x="0" y="2797"/>
                      </a:lnTo>
                      <a:lnTo>
                        <a:pt x="0" y="2785"/>
                      </a:lnTo>
                      <a:lnTo>
                        <a:pt x="0" y="2770"/>
                      </a:lnTo>
                      <a:lnTo>
                        <a:pt x="0" y="2752"/>
                      </a:lnTo>
                      <a:lnTo>
                        <a:pt x="0" y="2731"/>
                      </a:lnTo>
                      <a:lnTo>
                        <a:pt x="0" y="2706"/>
                      </a:lnTo>
                      <a:lnTo>
                        <a:pt x="0" y="2679"/>
                      </a:lnTo>
                      <a:lnTo>
                        <a:pt x="0" y="2648"/>
                      </a:lnTo>
                      <a:lnTo>
                        <a:pt x="0" y="2615"/>
                      </a:lnTo>
                      <a:lnTo>
                        <a:pt x="0" y="2578"/>
                      </a:lnTo>
                      <a:lnTo>
                        <a:pt x="0" y="2539"/>
                      </a:lnTo>
                      <a:lnTo>
                        <a:pt x="0" y="2497"/>
                      </a:lnTo>
                      <a:lnTo>
                        <a:pt x="0" y="2453"/>
                      </a:lnTo>
                      <a:lnTo>
                        <a:pt x="0" y="2406"/>
                      </a:lnTo>
                      <a:lnTo>
                        <a:pt x="0" y="2357"/>
                      </a:lnTo>
                      <a:lnTo>
                        <a:pt x="0" y="2305"/>
                      </a:lnTo>
                      <a:lnTo>
                        <a:pt x="0" y="2251"/>
                      </a:lnTo>
                      <a:lnTo>
                        <a:pt x="0" y="2196"/>
                      </a:lnTo>
                      <a:lnTo>
                        <a:pt x="0" y="2138"/>
                      </a:lnTo>
                      <a:lnTo>
                        <a:pt x="0" y="2079"/>
                      </a:lnTo>
                      <a:lnTo>
                        <a:pt x="0" y="2018"/>
                      </a:lnTo>
                      <a:lnTo>
                        <a:pt x="0" y="1955"/>
                      </a:lnTo>
                      <a:lnTo>
                        <a:pt x="0" y="1892"/>
                      </a:lnTo>
                      <a:lnTo>
                        <a:pt x="0" y="1827"/>
                      </a:lnTo>
                      <a:lnTo>
                        <a:pt x="0" y="1761"/>
                      </a:lnTo>
                      <a:lnTo>
                        <a:pt x="0" y="1695"/>
                      </a:lnTo>
                      <a:lnTo>
                        <a:pt x="0" y="1627"/>
                      </a:lnTo>
                      <a:lnTo>
                        <a:pt x="0" y="1559"/>
                      </a:lnTo>
                      <a:lnTo>
                        <a:pt x="0" y="1491"/>
                      </a:lnTo>
                      <a:lnTo>
                        <a:pt x="0" y="1423"/>
                      </a:lnTo>
                      <a:lnTo>
                        <a:pt x="0" y="1354"/>
                      </a:lnTo>
                      <a:lnTo>
                        <a:pt x="0" y="1286"/>
                      </a:lnTo>
                      <a:lnTo>
                        <a:pt x="0" y="1218"/>
                      </a:lnTo>
                      <a:lnTo>
                        <a:pt x="0" y="1150"/>
                      </a:lnTo>
                      <a:lnTo>
                        <a:pt x="0" y="1083"/>
                      </a:lnTo>
                      <a:lnTo>
                        <a:pt x="0" y="1017"/>
                      </a:lnTo>
                      <a:lnTo>
                        <a:pt x="0" y="951"/>
                      </a:lnTo>
                      <a:lnTo>
                        <a:pt x="0" y="887"/>
                      </a:lnTo>
                      <a:lnTo>
                        <a:pt x="0" y="824"/>
                      </a:lnTo>
                      <a:lnTo>
                        <a:pt x="0" y="763"/>
                      </a:lnTo>
                      <a:lnTo>
                        <a:pt x="0" y="702"/>
                      </a:lnTo>
                      <a:lnTo>
                        <a:pt x="0" y="644"/>
                      </a:lnTo>
                      <a:lnTo>
                        <a:pt x="0" y="587"/>
                      </a:lnTo>
                      <a:lnTo>
                        <a:pt x="0" y="533"/>
                      </a:lnTo>
                      <a:lnTo>
                        <a:pt x="0" y="480"/>
                      </a:lnTo>
                      <a:lnTo>
                        <a:pt x="0" y="429"/>
                      </a:lnTo>
                      <a:lnTo>
                        <a:pt x="0" y="381"/>
                      </a:lnTo>
                      <a:lnTo>
                        <a:pt x="0" y="336"/>
                      </a:lnTo>
                      <a:lnTo>
                        <a:pt x="0" y="292"/>
                      </a:lnTo>
                      <a:lnTo>
                        <a:pt x="0" y="252"/>
                      </a:lnTo>
                      <a:lnTo>
                        <a:pt x="0" y="214"/>
                      </a:lnTo>
                      <a:lnTo>
                        <a:pt x="0" y="179"/>
                      </a:lnTo>
                      <a:lnTo>
                        <a:pt x="0" y="147"/>
                      </a:lnTo>
                      <a:lnTo>
                        <a:pt x="0" y="118"/>
                      </a:lnTo>
                      <a:lnTo>
                        <a:pt x="0" y="92"/>
                      </a:lnTo>
                      <a:lnTo>
                        <a:pt x="0" y="69"/>
                      </a:lnTo>
                      <a:lnTo>
                        <a:pt x="0" y="49"/>
                      </a:lnTo>
                      <a:lnTo>
                        <a:pt x="0" y="33"/>
                      </a:lnTo>
                      <a:lnTo>
                        <a:pt x="0" y="20"/>
                      </a:lnTo>
                      <a:lnTo>
                        <a:pt x="0" y="10"/>
                      </a:lnTo>
                      <a:lnTo>
                        <a:pt x="0" y="3"/>
                      </a:lnTo>
                      <a:lnTo>
                        <a:pt x="0" y="0"/>
                      </a:lnTo>
                      <a:lnTo>
                        <a:pt x="0" y="3"/>
                      </a:lnTo>
                      <a:lnTo>
                        <a:pt x="0" y="10"/>
                      </a:lnTo>
                      <a:lnTo>
                        <a:pt x="0" y="20"/>
                      </a:lnTo>
                      <a:lnTo>
                        <a:pt x="0" y="33"/>
                      </a:lnTo>
                      <a:lnTo>
                        <a:pt x="0" y="49"/>
                      </a:lnTo>
                      <a:lnTo>
                        <a:pt x="0" y="69"/>
                      </a:lnTo>
                      <a:lnTo>
                        <a:pt x="0" y="92"/>
                      </a:lnTo>
                      <a:lnTo>
                        <a:pt x="0" y="118"/>
                      </a:lnTo>
                      <a:lnTo>
                        <a:pt x="0" y="147"/>
                      </a:lnTo>
                      <a:lnTo>
                        <a:pt x="0" y="179"/>
                      </a:lnTo>
                      <a:lnTo>
                        <a:pt x="0" y="214"/>
                      </a:lnTo>
                      <a:lnTo>
                        <a:pt x="0" y="252"/>
                      </a:lnTo>
                      <a:lnTo>
                        <a:pt x="0" y="292"/>
                      </a:lnTo>
                      <a:lnTo>
                        <a:pt x="0" y="336"/>
                      </a:lnTo>
                      <a:lnTo>
                        <a:pt x="0" y="381"/>
                      </a:lnTo>
                      <a:lnTo>
                        <a:pt x="0" y="429"/>
                      </a:lnTo>
                      <a:lnTo>
                        <a:pt x="0" y="480"/>
                      </a:lnTo>
                      <a:lnTo>
                        <a:pt x="0" y="533"/>
                      </a:lnTo>
                      <a:lnTo>
                        <a:pt x="0" y="587"/>
                      </a:lnTo>
                      <a:lnTo>
                        <a:pt x="0" y="644"/>
                      </a:lnTo>
                      <a:lnTo>
                        <a:pt x="0" y="702"/>
                      </a:lnTo>
                      <a:lnTo>
                        <a:pt x="0" y="762"/>
                      </a:lnTo>
                      <a:lnTo>
                        <a:pt x="0" y="824"/>
                      </a:lnTo>
                      <a:lnTo>
                        <a:pt x="0" y="887"/>
                      </a:lnTo>
                      <a:lnTo>
                        <a:pt x="0" y="951"/>
                      </a:lnTo>
                      <a:lnTo>
                        <a:pt x="0" y="1017"/>
                      </a:lnTo>
                      <a:lnTo>
                        <a:pt x="0" y="1083"/>
                      </a:lnTo>
                      <a:lnTo>
                        <a:pt x="0" y="1150"/>
                      </a:lnTo>
                      <a:lnTo>
                        <a:pt x="0" y="1218"/>
                      </a:lnTo>
                      <a:lnTo>
                        <a:pt x="0" y="1286"/>
                      </a:lnTo>
                      <a:lnTo>
                        <a:pt x="0" y="1354"/>
                      </a:lnTo>
                      <a:lnTo>
                        <a:pt x="0" y="1423"/>
                      </a:lnTo>
                      <a:lnTo>
                        <a:pt x="0" y="1491"/>
                      </a:lnTo>
                      <a:lnTo>
                        <a:pt x="0" y="1559"/>
                      </a:lnTo>
                      <a:lnTo>
                        <a:pt x="0" y="1627"/>
                      </a:lnTo>
                      <a:lnTo>
                        <a:pt x="0" y="1695"/>
                      </a:lnTo>
                      <a:lnTo>
                        <a:pt x="0" y="1761"/>
                      </a:lnTo>
                      <a:lnTo>
                        <a:pt x="0" y="1827"/>
                      </a:lnTo>
                      <a:lnTo>
                        <a:pt x="0" y="1892"/>
                      </a:lnTo>
                      <a:lnTo>
                        <a:pt x="0" y="1955"/>
                      </a:lnTo>
                      <a:lnTo>
                        <a:pt x="0" y="2018"/>
                      </a:lnTo>
                      <a:lnTo>
                        <a:pt x="0" y="2079"/>
                      </a:lnTo>
                      <a:lnTo>
                        <a:pt x="0" y="2138"/>
                      </a:lnTo>
                      <a:lnTo>
                        <a:pt x="0" y="2196"/>
                      </a:lnTo>
                      <a:lnTo>
                        <a:pt x="0" y="2251"/>
                      </a:lnTo>
                      <a:lnTo>
                        <a:pt x="0" y="2305"/>
                      </a:lnTo>
                      <a:lnTo>
                        <a:pt x="0" y="2357"/>
                      </a:lnTo>
                      <a:lnTo>
                        <a:pt x="0" y="2406"/>
                      </a:lnTo>
                      <a:lnTo>
                        <a:pt x="0" y="2453"/>
                      </a:lnTo>
                      <a:lnTo>
                        <a:pt x="0" y="2497"/>
                      </a:lnTo>
                      <a:lnTo>
                        <a:pt x="0" y="2539"/>
                      </a:lnTo>
                      <a:lnTo>
                        <a:pt x="0" y="2578"/>
                      </a:lnTo>
                      <a:lnTo>
                        <a:pt x="0" y="2615"/>
                      </a:lnTo>
                      <a:lnTo>
                        <a:pt x="0" y="2648"/>
                      </a:lnTo>
                      <a:lnTo>
                        <a:pt x="0" y="2679"/>
                      </a:lnTo>
                      <a:lnTo>
                        <a:pt x="0" y="2706"/>
                      </a:lnTo>
                      <a:lnTo>
                        <a:pt x="0" y="2731"/>
                      </a:lnTo>
                      <a:lnTo>
                        <a:pt x="0" y="2752"/>
                      </a:lnTo>
                      <a:lnTo>
                        <a:pt x="0" y="2770"/>
                      </a:lnTo>
                      <a:lnTo>
                        <a:pt x="0" y="2785"/>
                      </a:lnTo>
                      <a:lnTo>
                        <a:pt x="0" y="2797"/>
                      </a:lnTo>
                      <a:lnTo>
                        <a:pt x="0" y="2805"/>
                      </a:lnTo>
                      <a:lnTo>
                        <a:pt x="0" y="2810"/>
                      </a:lnTo>
                      <a:lnTo>
                        <a:pt x="0" y="2812"/>
                      </a:lnTo>
                    </a:path>
                  </a:pathLst>
                </a:custGeom>
                <a:noFill/>
                <a:ln w="19050">
                  <a:solidFill>
                    <a:srgbClr val="333399"/>
                  </a:solidFill>
                  <a:round/>
                  <a:headEnd/>
                  <a:tailEnd/>
                </a:ln>
              </p:spPr>
              <p:txBody>
                <a:bodyPr/>
                <a:lstStyle/>
                <a:p>
                  <a:endParaRPr lang="en-US" dirty="0"/>
                </a:p>
              </p:txBody>
            </p:sp>
            <p:sp>
              <p:nvSpPr>
                <p:cNvPr id="30801" name="Freeform 195"/>
                <p:cNvSpPr>
                  <a:spLocks/>
                </p:cNvSpPr>
                <p:nvPr/>
              </p:nvSpPr>
              <p:spPr bwMode="auto">
                <a:xfrm flipV="1">
                  <a:off x="-3081" y="2657"/>
                  <a:ext cx="178" cy="1621"/>
                </a:xfrm>
                <a:custGeom>
                  <a:avLst/>
                  <a:gdLst>
                    <a:gd name="T0" fmla="*/ 3 w 308"/>
                    <a:gd name="T1" fmla="*/ 934 h 2813"/>
                    <a:gd name="T2" fmla="*/ 6 w 308"/>
                    <a:gd name="T3" fmla="*/ 931 h 2813"/>
                    <a:gd name="T4" fmla="*/ 8 w 308"/>
                    <a:gd name="T5" fmla="*/ 925 h 2813"/>
                    <a:gd name="T6" fmla="*/ 10 w 308"/>
                    <a:gd name="T7" fmla="*/ 917 h 2813"/>
                    <a:gd name="T8" fmla="*/ 12 w 308"/>
                    <a:gd name="T9" fmla="*/ 907 h 2813"/>
                    <a:gd name="T10" fmla="*/ 13 w 308"/>
                    <a:gd name="T11" fmla="*/ 894 h 2813"/>
                    <a:gd name="T12" fmla="*/ 14 w 308"/>
                    <a:gd name="T13" fmla="*/ 879 h 2813"/>
                    <a:gd name="T14" fmla="*/ 17 w 308"/>
                    <a:gd name="T15" fmla="*/ 863 h 2813"/>
                    <a:gd name="T16" fmla="*/ 20 w 308"/>
                    <a:gd name="T17" fmla="*/ 844 h 2813"/>
                    <a:gd name="T18" fmla="*/ 27 w 308"/>
                    <a:gd name="T19" fmla="*/ 822 h 2813"/>
                    <a:gd name="T20" fmla="*/ 39 w 308"/>
                    <a:gd name="T21" fmla="*/ 799 h 2813"/>
                    <a:gd name="T22" fmla="*/ 49 w 308"/>
                    <a:gd name="T23" fmla="*/ 774 h 2813"/>
                    <a:gd name="T24" fmla="*/ 50 w 308"/>
                    <a:gd name="T25" fmla="*/ 748 h 2813"/>
                    <a:gd name="T26" fmla="*/ 57 w 308"/>
                    <a:gd name="T27" fmla="*/ 720 h 2813"/>
                    <a:gd name="T28" fmla="*/ 66 w 308"/>
                    <a:gd name="T29" fmla="*/ 691 h 2813"/>
                    <a:gd name="T30" fmla="*/ 75 w 308"/>
                    <a:gd name="T31" fmla="*/ 660 h 2813"/>
                    <a:gd name="T32" fmla="*/ 83 w 308"/>
                    <a:gd name="T33" fmla="*/ 629 h 2813"/>
                    <a:gd name="T34" fmla="*/ 91 w 308"/>
                    <a:gd name="T35" fmla="*/ 596 h 2813"/>
                    <a:gd name="T36" fmla="*/ 96 w 308"/>
                    <a:gd name="T37" fmla="*/ 563 h 2813"/>
                    <a:gd name="T38" fmla="*/ 100 w 308"/>
                    <a:gd name="T39" fmla="*/ 530 h 2813"/>
                    <a:gd name="T40" fmla="*/ 102 w 308"/>
                    <a:gd name="T41" fmla="*/ 496 h 2813"/>
                    <a:gd name="T42" fmla="*/ 103 w 308"/>
                    <a:gd name="T43" fmla="*/ 461 h 2813"/>
                    <a:gd name="T44" fmla="*/ 102 w 308"/>
                    <a:gd name="T45" fmla="*/ 428 h 2813"/>
                    <a:gd name="T46" fmla="*/ 101 w 308"/>
                    <a:gd name="T47" fmla="*/ 394 h 2813"/>
                    <a:gd name="T48" fmla="*/ 100 w 308"/>
                    <a:gd name="T49" fmla="*/ 360 h 2813"/>
                    <a:gd name="T50" fmla="*/ 98 w 308"/>
                    <a:gd name="T51" fmla="*/ 327 h 2813"/>
                    <a:gd name="T52" fmla="*/ 95 w 308"/>
                    <a:gd name="T53" fmla="*/ 295 h 2813"/>
                    <a:gd name="T54" fmla="*/ 88 w 308"/>
                    <a:gd name="T55" fmla="*/ 264 h 2813"/>
                    <a:gd name="T56" fmla="*/ 81 w 308"/>
                    <a:gd name="T57" fmla="*/ 233 h 2813"/>
                    <a:gd name="T58" fmla="*/ 76 w 308"/>
                    <a:gd name="T59" fmla="*/ 205 h 2813"/>
                    <a:gd name="T60" fmla="*/ 74 w 308"/>
                    <a:gd name="T61" fmla="*/ 177 h 2813"/>
                    <a:gd name="T62" fmla="*/ 77 w 308"/>
                    <a:gd name="T63" fmla="*/ 151 h 2813"/>
                    <a:gd name="T64" fmla="*/ 80 w 308"/>
                    <a:gd name="T65" fmla="*/ 127 h 2813"/>
                    <a:gd name="T66" fmla="*/ 83 w 308"/>
                    <a:gd name="T67" fmla="*/ 105 h 2813"/>
                    <a:gd name="T68" fmla="*/ 85 w 308"/>
                    <a:gd name="T69" fmla="*/ 84 h 2813"/>
                    <a:gd name="T70" fmla="*/ 87 w 308"/>
                    <a:gd name="T71" fmla="*/ 66 h 2813"/>
                    <a:gd name="T72" fmla="*/ 90 w 308"/>
                    <a:gd name="T73" fmla="*/ 49 h 2813"/>
                    <a:gd name="T74" fmla="*/ 88 w 308"/>
                    <a:gd name="T75" fmla="*/ 35 h 2813"/>
                    <a:gd name="T76" fmla="*/ 73 w 308"/>
                    <a:gd name="T77" fmla="*/ 23 h 2813"/>
                    <a:gd name="T78" fmla="*/ 57 w 308"/>
                    <a:gd name="T79" fmla="*/ 14 h 2813"/>
                    <a:gd name="T80" fmla="*/ 40 w 308"/>
                    <a:gd name="T81" fmla="*/ 7 h 2813"/>
                    <a:gd name="T82" fmla="*/ 23 w 308"/>
                    <a:gd name="T83" fmla="*/ 2 h 2813"/>
                    <a:gd name="T84" fmla="*/ 6 w 308"/>
                    <a:gd name="T85" fmla="*/ 1 h 28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8"/>
                    <a:gd name="T130" fmla="*/ 0 h 2813"/>
                    <a:gd name="T131" fmla="*/ 308 w 308"/>
                    <a:gd name="T132" fmla="*/ 2813 h 281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8" h="2813">
                      <a:moveTo>
                        <a:pt x="0" y="2813"/>
                      </a:moveTo>
                      <a:lnTo>
                        <a:pt x="5" y="2812"/>
                      </a:lnTo>
                      <a:lnTo>
                        <a:pt x="9" y="2811"/>
                      </a:lnTo>
                      <a:lnTo>
                        <a:pt x="12" y="2809"/>
                      </a:lnTo>
                      <a:lnTo>
                        <a:pt x="15" y="2806"/>
                      </a:lnTo>
                      <a:lnTo>
                        <a:pt x="18" y="2802"/>
                      </a:lnTo>
                      <a:lnTo>
                        <a:pt x="21" y="2798"/>
                      </a:lnTo>
                      <a:lnTo>
                        <a:pt x="23" y="2792"/>
                      </a:lnTo>
                      <a:lnTo>
                        <a:pt x="25" y="2786"/>
                      </a:lnTo>
                      <a:lnTo>
                        <a:pt x="27" y="2779"/>
                      </a:lnTo>
                      <a:lnTo>
                        <a:pt x="28" y="2771"/>
                      </a:lnTo>
                      <a:lnTo>
                        <a:pt x="30" y="2763"/>
                      </a:lnTo>
                      <a:lnTo>
                        <a:pt x="31" y="2753"/>
                      </a:lnTo>
                      <a:lnTo>
                        <a:pt x="33" y="2743"/>
                      </a:lnTo>
                      <a:lnTo>
                        <a:pt x="34" y="2732"/>
                      </a:lnTo>
                      <a:lnTo>
                        <a:pt x="35" y="2720"/>
                      </a:lnTo>
                      <a:lnTo>
                        <a:pt x="37" y="2707"/>
                      </a:lnTo>
                      <a:lnTo>
                        <a:pt x="38" y="2694"/>
                      </a:lnTo>
                      <a:lnTo>
                        <a:pt x="40" y="2680"/>
                      </a:lnTo>
                      <a:lnTo>
                        <a:pt x="41" y="2665"/>
                      </a:lnTo>
                      <a:lnTo>
                        <a:pt x="43" y="2649"/>
                      </a:lnTo>
                      <a:lnTo>
                        <a:pt x="45" y="2633"/>
                      </a:lnTo>
                      <a:lnTo>
                        <a:pt x="48" y="2616"/>
                      </a:lnTo>
                      <a:lnTo>
                        <a:pt x="50" y="2598"/>
                      </a:lnTo>
                      <a:lnTo>
                        <a:pt x="53" y="2579"/>
                      </a:lnTo>
                      <a:lnTo>
                        <a:pt x="57" y="2560"/>
                      </a:lnTo>
                      <a:lnTo>
                        <a:pt x="61" y="2540"/>
                      </a:lnTo>
                      <a:lnTo>
                        <a:pt x="66" y="2520"/>
                      </a:lnTo>
                      <a:lnTo>
                        <a:pt x="73" y="2498"/>
                      </a:lnTo>
                      <a:lnTo>
                        <a:pt x="81" y="2476"/>
                      </a:lnTo>
                      <a:lnTo>
                        <a:pt x="92" y="2454"/>
                      </a:lnTo>
                      <a:lnTo>
                        <a:pt x="104" y="2431"/>
                      </a:lnTo>
                      <a:lnTo>
                        <a:pt x="117" y="2407"/>
                      </a:lnTo>
                      <a:lnTo>
                        <a:pt x="130" y="2383"/>
                      </a:lnTo>
                      <a:lnTo>
                        <a:pt x="140" y="2358"/>
                      </a:lnTo>
                      <a:lnTo>
                        <a:pt x="145" y="2332"/>
                      </a:lnTo>
                      <a:lnTo>
                        <a:pt x="148" y="2306"/>
                      </a:lnTo>
                      <a:lnTo>
                        <a:pt x="149" y="2279"/>
                      </a:lnTo>
                      <a:lnTo>
                        <a:pt x="151" y="2252"/>
                      </a:lnTo>
                      <a:lnTo>
                        <a:pt x="155" y="2225"/>
                      </a:lnTo>
                      <a:lnTo>
                        <a:pt x="161" y="2197"/>
                      </a:lnTo>
                      <a:lnTo>
                        <a:pt x="169" y="2168"/>
                      </a:lnTo>
                      <a:lnTo>
                        <a:pt x="178" y="2139"/>
                      </a:lnTo>
                      <a:lnTo>
                        <a:pt x="188" y="2110"/>
                      </a:lnTo>
                      <a:lnTo>
                        <a:pt x="197" y="2080"/>
                      </a:lnTo>
                      <a:lnTo>
                        <a:pt x="206" y="2049"/>
                      </a:lnTo>
                      <a:lnTo>
                        <a:pt x="215" y="2019"/>
                      </a:lnTo>
                      <a:lnTo>
                        <a:pt x="224" y="1988"/>
                      </a:lnTo>
                      <a:lnTo>
                        <a:pt x="233" y="1956"/>
                      </a:lnTo>
                      <a:lnTo>
                        <a:pt x="241" y="1925"/>
                      </a:lnTo>
                      <a:lnTo>
                        <a:pt x="249" y="1893"/>
                      </a:lnTo>
                      <a:lnTo>
                        <a:pt x="257" y="1861"/>
                      </a:lnTo>
                      <a:lnTo>
                        <a:pt x="264" y="1828"/>
                      </a:lnTo>
                      <a:lnTo>
                        <a:pt x="271" y="1795"/>
                      </a:lnTo>
                      <a:lnTo>
                        <a:pt x="277" y="1762"/>
                      </a:lnTo>
                      <a:lnTo>
                        <a:pt x="283" y="1729"/>
                      </a:lnTo>
                      <a:lnTo>
                        <a:pt x="288" y="1696"/>
                      </a:lnTo>
                      <a:lnTo>
                        <a:pt x="292" y="1662"/>
                      </a:lnTo>
                      <a:lnTo>
                        <a:pt x="296" y="1628"/>
                      </a:lnTo>
                      <a:lnTo>
                        <a:pt x="300" y="1594"/>
                      </a:lnTo>
                      <a:lnTo>
                        <a:pt x="303" y="1560"/>
                      </a:lnTo>
                      <a:lnTo>
                        <a:pt x="305" y="1526"/>
                      </a:lnTo>
                      <a:lnTo>
                        <a:pt x="306" y="1492"/>
                      </a:lnTo>
                      <a:lnTo>
                        <a:pt x="307" y="1458"/>
                      </a:lnTo>
                      <a:lnTo>
                        <a:pt x="308" y="1424"/>
                      </a:lnTo>
                      <a:lnTo>
                        <a:pt x="308" y="1389"/>
                      </a:lnTo>
                      <a:lnTo>
                        <a:pt x="307" y="1355"/>
                      </a:lnTo>
                      <a:lnTo>
                        <a:pt x="306" y="1321"/>
                      </a:lnTo>
                      <a:lnTo>
                        <a:pt x="305" y="1287"/>
                      </a:lnTo>
                      <a:lnTo>
                        <a:pt x="304" y="1253"/>
                      </a:lnTo>
                      <a:lnTo>
                        <a:pt x="302" y="1219"/>
                      </a:lnTo>
                      <a:lnTo>
                        <a:pt x="301" y="1185"/>
                      </a:lnTo>
                      <a:lnTo>
                        <a:pt x="300" y="1151"/>
                      </a:lnTo>
                      <a:lnTo>
                        <a:pt x="299" y="1117"/>
                      </a:lnTo>
                      <a:lnTo>
                        <a:pt x="299" y="1084"/>
                      </a:lnTo>
                      <a:lnTo>
                        <a:pt x="298" y="1051"/>
                      </a:lnTo>
                      <a:lnTo>
                        <a:pt x="297" y="1018"/>
                      </a:lnTo>
                      <a:lnTo>
                        <a:pt x="295" y="985"/>
                      </a:lnTo>
                      <a:lnTo>
                        <a:pt x="293" y="952"/>
                      </a:lnTo>
                      <a:lnTo>
                        <a:pt x="289" y="920"/>
                      </a:lnTo>
                      <a:lnTo>
                        <a:pt x="284" y="888"/>
                      </a:lnTo>
                      <a:lnTo>
                        <a:pt x="278" y="857"/>
                      </a:lnTo>
                      <a:lnTo>
                        <a:pt x="272" y="825"/>
                      </a:lnTo>
                      <a:lnTo>
                        <a:pt x="264" y="794"/>
                      </a:lnTo>
                      <a:lnTo>
                        <a:pt x="257" y="764"/>
                      </a:lnTo>
                      <a:lnTo>
                        <a:pt x="249" y="733"/>
                      </a:lnTo>
                      <a:lnTo>
                        <a:pt x="242" y="703"/>
                      </a:lnTo>
                      <a:lnTo>
                        <a:pt x="236" y="674"/>
                      </a:lnTo>
                      <a:lnTo>
                        <a:pt x="231" y="645"/>
                      </a:lnTo>
                      <a:lnTo>
                        <a:pt x="226" y="616"/>
                      </a:lnTo>
                      <a:lnTo>
                        <a:pt x="222" y="588"/>
                      </a:lnTo>
                      <a:lnTo>
                        <a:pt x="220" y="561"/>
                      </a:lnTo>
                      <a:lnTo>
                        <a:pt x="222" y="534"/>
                      </a:lnTo>
                      <a:lnTo>
                        <a:pt x="225" y="507"/>
                      </a:lnTo>
                      <a:lnTo>
                        <a:pt x="228" y="481"/>
                      </a:lnTo>
                      <a:lnTo>
                        <a:pt x="230" y="455"/>
                      </a:lnTo>
                      <a:lnTo>
                        <a:pt x="233" y="430"/>
                      </a:lnTo>
                      <a:lnTo>
                        <a:pt x="236" y="406"/>
                      </a:lnTo>
                      <a:lnTo>
                        <a:pt x="239" y="382"/>
                      </a:lnTo>
                      <a:lnTo>
                        <a:pt x="242" y="359"/>
                      </a:lnTo>
                      <a:lnTo>
                        <a:pt x="245" y="337"/>
                      </a:lnTo>
                      <a:lnTo>
                        <a:pt x="247" y="315"/>
                      </a:lnTo>
                      <a:lnTo>
                        <a:pt x="250" y="293"/>
                      </a:lnTo>
                      <a:lnTo>
                        <a:pt x="252" y="273"/>
                      </a:lnTo>
                      <a:lnTo>
                        <a:pt x="255" y="253"/>
                      </a:lnTo>
                      <a:lnTo>
                        <a:pt x="257" y="234"/>
                      </a:lnTo>
                      <a:lnTo>
                        <a:pt x="260" y="215"/>
                      </a:lnTo>
                      <a:lnTo>
                        <a:pt x="262" y="197"/>
                      </a:lnTo>
                      <a:lnTo>
                        <a:pt x="264" y="180"/>
                      </a:lnTo>
                      <a:lnTo>
                        <a:pt x="266" y="164"/>
                      </a:lnTo>
                      <a:lnTo>
                        <a:pt x="268" y="148"/>
                      </a:lnTo>
                      <a:lnTo>
                        <a:pt x="270" y="133"/>
                      </a:lnTo>
                      <a:lnTo>
                        <a:pt x="272" y="119"/>
                      </a:lnTo>
                      <a:lnTo>
                        <a:pt x="265" y="106"/>
                      </a:lnTo>
                      <a:lnTo>
                        <a:pt x="250" y="93"/>
                      </a:lnTo>
                      <a:lnTo>
                        <a:pt x="234" y="81"/>
                      </a:lnTo>
                      <a:lnTo>
                        <a:pt x="219" y="70"/>
                      </a:lnTo>
                      <a:lnTo>
                        <a:pt x="203" y="60"/>
                      </a:lnTo>
                      <a:lnTo>
                        <a:pt x="187" y="50"/>
                      </a:lnTo>
                      <a:lnTo>
                        <a:pt x="171" y="42"/>
                      </a:lnTo>
                      <a:lnTo>
                        <a:pt x="154" y="34"/>
                      </a:lnTo>
                      <a:lnTo>
                        <a:pt x="137" y="27"/>
                      </a:lnTo>
                      <a:lnTo>
                        <a:pt x="121" y="21"/>
                      </a:lnTo>
                      <a:lnTo>
                        <a:pt x="104" y="15"/>
                      </a:lnTo>
                      <a:lnTo>
                        <a:pt x="86" y="11"/>
                      </a:lnTo>
                      <a:lnTo>
                        <a:pt x="69" y="7"/>
                      </a:lnTo>
                      <a:lnTo>
                        <a:pt x="52" y="4"/>
                      </a:lnTo>
                      <a:lnTo>
                        <a:pt x="34" y="2"/>
                      </a:lnTo>
                      <a:lnTo>
                        <a:pt x="17" y="1"/>
                      </a:lnTo>
                      <a:lnTo>
                        <a:pt x="0" y="0"/>
                      </a:lnTo>
                    </a:path>
                  </a:pathLst>
                </a:custGeom>
                <a:noFill/>
                <a:ln w="19050">
                  <a:solidFill>
                    <a:srgbClr val="333399"/>
                  </a:solidFill>
                  <a:round/>
                  <a:headEnd/>
                  <a:tailEnd/>
                </a:ln>
              </p:spPr>
              <p:txBody>
                <a:bodyPr/>
                <a:lstStyle/>
                <a:p>
                  <a:endParaRPr lang="en-US" dirty="0"/>
                </a:p>
              </p:txBody>
            </p:sp>
            <p:sp>
              <p:nvSpPr>
                <p:cNvPr id="30802" name="Freeform 196"/>
                <p:cNvSpPr>
                  <a:spLocks/>
                </p:cNvSpPr>
                <p:nvPr/>
              </p:nvSpPr>
              <p:spPr bwMode="auto">
                <a:xfrm flipV="1">
                  <a:off x="-3259" y="2657"/>
                  <a:ext cx="178" cy="1621"/>
                </a:xfrm>
                <a:custGeom>
                  <a:avLst/>
                  <a:gdLst>
                    <a:gd name="T0" fmla="*/ 100 w 308"/>
                    <a:gd name="T1" fmla="*/ 934 h 2813"/>
                    <a:gd name="T2" fmla="*/ 97 w 308"/>
                    <a:gd name="T3" fmla="*/ 931 h 2813"/>
                    <a:gd name="T4" fmla="*/ 95 w 308"/>
                    <a:gd name="T5" fmla="*/ 925 h 2813"/>
                    <a:gd name="T6" fmla="*/ 93 w 308"/>
                    <a:gd name="T7" fmla="*/ 917 h 2813"/>
                    <a:gd name="T8" fmla="*/ 91 w 308"/>
                    <a:gd name="T9" fmla="*/ 907 h 2813"/>
                    <a:gd name="T10" fmla="*/ 90 w 308"/>
                    <a:gd name="T11" fmla="*/ 894 h 2813"/>
                    <a:gd name="T12" fmla="*/ 88 w 308"/>
                    <a:gd name="T13" fmla="*/ 879 h 2813"/>
                    <a:gd name="T14" fmla="*/ 86 w 308"/>
                    <a:gd name="T15" fmla="*/ 863 h 2813"/>
                    <a:gd name="T16" fmla="*/ 83 w 308"/>
                    <a:gd name="T17" fmla="*/ 844 h 2813"/>
                    <a:gd name="T18" fmla="*/ 76 w 308"/>
                    <a:gd name="T19" fmla="*/ 822 h 2813"/>
                    <a:gd name="T20" fmla="*/ 64 w 308"/>
                    <a:gd name="T21" fmla="*/ 799 h 2813"/>
                    <a:gd name="T22" fmla="*/ 54 w 308"/>
                    <a:gd name="T23" fmla="*/ 774 h 2813"/>
                    <a:gd name="T24" fmla="*/ 53 w 308"/>
                    <a:gd name="T25" fmla="*/ 748 h 2813"/>
                    <a:gd name="T26" fmla="*/ 46 w 308"/>
                    <a:gd name="T27" fmla="*/ 720 h 2813"/>
                    <a:gd name="T28" fmla="*/ 37 w 308"/>
                    <a:gd name="T29" fmla="*/ 691 h 2813"/>
                    <a:gd name="T30" fmla="*/ 28 w 308"/>
                    <a:gd name="T31" fmla="*/ 660 h 2813"/>
                    <a:gd name="T32" fmla="*/ 20 w 308"/>
                    <a:gd name="T33" fmla="*/ 629 h 2813"/>
                    <a:gd name="T34" fmla="*/ 12 w 308"/>
                    <a:gd name="T35" fmla="*/ 596 h 2813"/>
                    <a:gd name="T36" fmla="*/ 7 w 308"/>
                    <a:gd name="T37" fmla="*/ 563 h 2813"/>
                    <a:gd name="T38" fmla="*/ 3 w 308"/>
                    <a:gd name="T39" fmla="*/ 530 h 2813"/>
                    <a:gd name="T40" fmla="*/ 1 w 308"/>
                    <a:gd name="T41" fmla="*/ 496 h 2813"/>
                    <a:gd name="T42" fmla="*/ 0 w 308"/>
                    <a:gd name="T43" fmla="*/ 461 h 2813"/>
                    <a:gd name="T44" fmla="*/ 1 w 308"/>
                    <a:gd name="T45" fmla="*/ 428 h 2813"/>
                    <a:gd name="T46" fmla="*/ 2 w 308"/>
                    <a:gd name="T47" fmla="*/ 394 h 2813"/>
                    <a:gd name="T48" fmla="*/ 3 w 308"/>
                    <a:gd name="T49" fmla="*/ 360 h 2813"/>
                    <a:gd name="T50" fmla="*/ 5 w 308"/>
                    <a:gd name="T51" fmla="*/ 327 h 2813"/>
                    <a:gd name="T52" fmla="*/ 8 w 308"/>
                    <a:gd name="T53" fmla="*/ 295 h 2813"/>
                    <a:gd name="T54" fmla="*/ 14 w 308"/>
                    <a:gd name="T55" fmla="*/ 264 h 2813"/>
                    <a:gd name="T56" fmla="*/ 22 w 308"/>
                    <a:gd name="T57" fmla="*/ 233 h 2813"/>
                    <a:gd name="T58" fmla="*/ 27 w 308"/>
                    <a:gd name="T59" fmla="*/ 205 h 2813"/>
                    <a:gd name="T60" fmla="*/ 29 w 308"/>
                    <a:gd name="T61" fmla="*/ 177 h 2813"/>
                    <a:gd name="T62" fmla="*/ 26 w 308"/>
                    <a:gd name="T63" fmla="*/ 151 h 2813"/>
                    <a:gd name="T64" fmla="*/ 23 w 308"/>
                    <a:gd name="T65" fmla="*/ 127 h 2813"/>
                    <a:gd name="T66" fmla="*/ 20 w 308"/>
                    <a:gd name="T67" fmla="*/ 105 h 2813"/>
                    <a:gd name="T68" fmla="*/ 18 w 308"/>
                    <a:gd name="T69" fmla="*/ 84 h 2813"/>
                    <a:gd name="T70" fmla="*/ 16 w 308"/>
                    <a:gd name="T71" fmla="*/ 66 h 2813"/>
                    <a:gd name="T72" fmla="*/ 13 w 308"/>
                    <a:gd name="T73" fmla="*/ 49 h 2813"/>
                    <a:gd name="T74" fmla="*/ 14 w 308"/>
                    <a:gd name="T75" fmla="*/ 35 h 2813"/>
                    <a:gd name="T76" fmla="*/ 29 w 308"/>
                    <a:gd name="T77" fmla="*/ 23 h 2813"/>
                    <a:gd name="T78" fmla="*/ 46 w 308"/>
                    <a:gd name="T79" fmla="*/ 14 h 2813"/>
                    <a:gd name="T80" fmla="*/ 62 w 308"/>
                    <a:gd name="T81" fmla="*/ 7 h 2813"/>
                    <a:gd name="T82" fmla="*/ 80 w 308"/>
                    <a:gd name="T83" fmla="*/ 2 h 2813"/>
                    <a:gd name="T84" fmla="*/ 97 w 308"/>
                    <a:gd name="T85" fmla="*/ 1 h 28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8"/>
                    <a:gd name="T130" fmla="*/ 0 h 2813"/>
                    <a:gd name="T131" fmla="*/ 308 w 308"/>
                    <a:gd name="T132" fmla="*/ 2813 h 281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8" h="2813">
                      <a:moveTo>
                        <a:pt x="308" y="2813"/>
                      </a:moveTo>
                      <a:lnTo>
                        <a:pt x="303" y="2812"/>
                      </a:lnTo>
                      <a:lnTo>
                        <a:pt x="299" y="2811"/>
                      </a:lnTo>
                      <a:lnTo>
                        <a:pt x="296" y="2809"/>
                      </a:lnTo>
                      <a:lnTo>
                        <a:pt x="293" y="2806"/>
                      </a:lnTo>
                      <a:lnTo>
                        <a:pt x="290" y="2802"/>
                      </a:lnTo>
                      <a:lnTo>
                        <a:pt x="287" y="2798"/>
                      </a:lnTo>
                      <a:lnTo>
                        <a:pt x="285" y="2792"/>
                      </a:lnTo>
                      <a:lnTo>
                        <a:pt x="283" y="2786"/>
                      </a:lnTo>
                      <a:lnTo>
                        <a:pt x="281" y="2779"/>
                      </a:lnTo>
                      <a:lnTo>
                        <a:pt x="280" y="2771"/>
                      </a:lnTo>
                      <a:lnTo>
                        <a:pt x="278" y="2763"/>
                      </a:lnTo>
                      <a:lnTo>
                        <a:pt x="277" y="2753"/>
                      </a:lnTo>
                      <a:lnTo>
                        <a:pt x="275" y="2743"/>
                      </a:lnTo>
                      <a:lnTo>
                        <a:pt x="274" y="2732"/>
                      </a:lnTo>
                      <a:lnTo>
                        <a:pt x="273" y="2720"/>
                      </a:lnTo>
                      <a:lnTo>
                        <a:pt x="271" y="2707"/>
                      </a:lnTo>
                      <a:lnTo>
                        <a:pt x="270" y="2694"/>
                      </a:lnTo>
                      <a:lnTo>
                        <a:pt x="268" y="2680"/>
                      </a:lnTo>
                      <a:lnTo>
                        <a:pt x="267" y="2665"/>
                      </a:lnTo>
                      <a:lnTo>
                        <a:pt x="265" y="2649"/>
                      </a:lnTo>
                      <a:lnTo>
                        <a:pt x="263" y="2633"/>
                      </a:lnTo>
                      <a:lnTo>
                        <a:pt x="260" y="2616"/>
                      </a:lnTo>
                      <a:lnTo>
                        <a:pt x="258" y="2598"/>
                      </a:lnTo>
                      <a:lnTo>
                        <a:pt x="255" y="2579"/>
                      </a:lnTo>
                      <a:lnTo>
                        <a:pt x="251" y="2560"/>
                      </a:lnTo>
                      <a:lnTo>
                        <a:pt x="247" y="2540"/>
                      </a:lnTo>
                      <a:lnTo>
                        <a:pt x="242" y="2520"/>
                      </a:lnTo>
                      <a:lnTo>
                        <a:pt x="235" y="2498"/>
                      </a:lnTo>
                      <a:lnTo>
                        <a:pt x="227" y="2476"/>
                      </a:lnTo>
                      <a:lnTo>
                        <a:pt x="216" y="2454"/>
                      </a:lnTo>
                      <a:lnTo>
                        <a:pt x="204" y="2431"/>
                      </a:lnTo>
                      <a:lnTo>
                        <a:pt x="191" y="2407"/>
                      </a:lnTo>
                      <a:lnTo>
                        <a:pt x="178" y="2383"/>
                      </a:lnTo>
                      <a:lnTo>
                        <a:pt x="168" y="2358"/>
                      </a:lnTo>
                      <a:lnTo>
                        <a:pt x="163" y="2332"/>
                      </a:lnTo>
                      <a:lnTo>
                        <a:pt x="160" y="2306"/>
                      </a:lnTo>
                      <a:lnTo>
                        <a:pt x="159" y="2279"/>
                      </a:lnTo>
                      <a:lnTo>
                        <a:pt x="157" y="2252"/>
                      </a:lnTo>
                      <a:lnTo>
                        <a:pt x="153" y="2225"/>
                      </a:lnTo>
                      <a:lnTo>
                        <a:pt x="147" y="2197"/>
                      </a:lnTo>
                      <a:lnTo>
                        <a:pt x="139" y="2168"/>
                      </a:lnTo>
                      <a:lnTo>
                        <a:pt x="130" y="2139"/>
                      </a:lnTo>
                      <a:lnTo>
                        <a:pt x="120" y="2110"/>
                      </a:lnTo>
                      <a:lnTo>
                        <a:pt x="111" y="2080"/>
                      </a:lnTo>
                      <a:lnTo>
                        <a:pt x="102" y="2049"/>
                      </a:lnTo>
                      <a:lnTo>
                        <a:pt x="93" y="2019"/>
                      </a:lnTo>
                      <a:lnTo>
                        <a:pt x="84" y="1988"/>
                      </a:lnTo>
                      <a:lnTo>
                        <a:pt x="75" y="1956"/>
                      </a:lnTo>
                      <a:lnTo>
                        <a:pt x="67" y="1925"/>
                      </a:lnTo>
                      <a:lnTo>
                        <a:pt x="59" y="1893"/>
                      </a:lnTo>
                      <a:lnTo>
                        <a:pt x="51" y="1861"/>
                      </a:lnTo>
                      <a:lnTo>
                        <a:pt x="44" y="1828"/>
                      </a:lnTo>
                      <a:lnTo>
                        <a:pt x="37" y="1795"/>
                      </a:lnTo>
                      <a:lnTo>
                        <a:pt x="31" y="1762"/>
                      </a:lnTo>
                      <a:lnTo>
                        <a:pt x="25" y="1729"/>
                      </a:lnTo>
                      <a:lnTo>
                        <a:pt x="20" y="1696"/>
                      </a:lnTo>
                      <a:lnTo>
                        <a:pt x="16" y="1662"/>
                      </a:lnTo>
                      <a:lnTo>
                        <a:pt x="12" y="1628"/>
                      </a:lnTo>
                      <a:lnTo>
                        <a:pt x="8" y="1594"/>
                      </a:lnTo>
                      <a:lnTo>
                        <a:pt x="5" y="1560"/>
                      </a:lnTo>
                      <a:lnTo>
                        <a:pt x="3" y="1526"/>
                      </a:lnTo>
                      <a:lnTo>
                        <a:pt x="2" y="1492"/>
                      </a:lnTo>
                      <a:lnTo>
                        <a:pt x="1" y="1458"/>
                      </a:lnTo>
                      <a:lnTo>
                        <a:pt x="0" y="1424"/>
                      </a:lnTo>
                      <a:lnTo>
                        <a:pt x="0" y="1389"/>
                      </a:lnTo>
                      <a:lnTo>
                        <a:pt x="1" y="1355"/>
                      </a:lnTo>
                      <a:lnTo>
                        <a:pt x="2" y="1321"/>
                      </a:lnTo>
                      <a:lnTo>
                        <a:pt x="3" y="1287"/>
                      </a:lnTo>
                      <a:lnTo>
                        <a:pt x="4" y="1253"/>
                      </a:lnTo>
                      <a:lnTo>
                        <a:pt x="6" y="1219"/>
                      </a:lnTo>
                      <a:lnTo>
                        <a:pt x="7" y="1185"/>
                      </a:lnTo>
                      <a:lnTo>
                        <a:pt x="8" y="1151"/>
                      </a:lnTo>
                      <a:lnTo>
                        <a:pt x="9" y="1117"/>
                      </a:lnTo>
                      <a:lnTo>
                        <a:pt x="9" y="1084"/>
                      </a:lnTo>
                      <a:lnTo>
                        <a:pt x="10" y="1051"/>
                      </a:lnTo>
                      <a:lnTo>
                        <a:pt x="11" y="1018"/>
                      </a:lnTo>
                      <a:lnTo>
                        <a:pt x="13" y="985"/>
                      </a:lnTo>
                      <a:lnTo>
                        <a:pt x="15" y="952"/>
                      </a:lnTo>
                      <a:lnTo>
                        <a:pt x="19" y="920"/>
                      </a:lnTo>
                      <a:lnTo>
                        <a:pt x="24" y="888"/>
                      </a:lnTo>
                      <a:lnTo>
                        <a:pt x="30" y="857"/>
                      </a:lnTo>
                      <a:lnTo>
                        <a:pt x="36" y="825"/>
                      </a:lnTo>
                      <a:lnTo>
                        <a:pt x="44" y="794"/>
                      </a:lnTo>
                      <a:lnTo>
                        <a:pt x="51" y="764"/>
                      </a:lnTo>
                      <a:lnTo>
                        <a:pt x="59" y="733"/>
                      </a:lnTo>
                      <a:lnTo>
                        <a:pt x="66" y="703"/>
                      </a:lnTo>
                      <a:lnTo>
                        <a:pt x="72" y="674"/>
                      </a:lnTo>
                      <a:lnTo>
                        <a:pt x="77" y="645"/>
                      </a:lnTo>
                      <a:lnTo>
                        <a:pt x="82" y="616"/>
                      </a:lnTo>
                      <a:lnTo>
                        <a:pt x="86" y="588"/>
                      </a:lnTo>
                      <a:lnTo>
                        <a:pt x="88" y="561"/>
                      </a:lnTo>
                      <a:lnTo>
                        <a:pt x="86" y="534"/>
                      </a:lnTo>
                      <a:lnTo>
                        <a:pt x="83" y="507"/>
                      </a:lnTo>
                      <a:lnTo>
                        <a:pt x="80" y="481"/>
                      </a:lnTo>
                      <a:lnTo>
                        <a:pt x="78" y="455"/>
                      </a:lnTo>
                      <a:lnTo>
                        <a:pt x="75" y="430"/>
                      </a:lnTo>
                      <a:lnTo>
                        <a:pt x="72" y="406"/>
                      </a:lnTo>
                      <a:lnTo>
                        <a:pt x="69" y="382"/>
                      </a:lnTo>
                      <a:lnTo>
                        <a:pt x="66" y="359"/>
                      </a:lnTo>
                      <a:lnTo>
                        <a:pt x="63" y="337"/>
                      </a:lnTo>
                      <a:lnTo>
                        <a:pt x="61" y="315"/>
                      </a:lnTo>
                      <a:lnTo>
                        <a:pt x="58" y="293"/>
                      </a:lnTo>
                      <a:lnTo>
                        <a:pt x="56" y="273"/>
                      </a:lnTo>
                      <a:lnTo>
                        <a:pt x="53" y="253"/>
                      </a:lnTo>
                      <a:lnTo>
                        <a:pt x="51" y="234"/>
                      </a:lnTo>
                      <a:lnTo>
                        <a:pt x="48" y="215"/>
                      </a:lnTo>
                      <a:lnTo>
                        <a:pt x="46" y="197"/>
                      </a:lnTo>
                      <a:lnTo>
                        <a:pt x="44" y="180"/>
                      </a:lnTo>
                      <a:lnTo>
                        <a:pt x="42" y="164"/>
                      </a:lnTo>
                      <a:lnTo>
                        <a:pt x="40" y="148"/>
                      </a:lnTo>
                      <a:lnTo>
                        <a:pt x="38" y="133"/>
                      </a:lnTo>
                      <a:lnTo>
                        <a:pt x="36" y="119"/>
                      </a:lnTo>
                      <a:lnTo>
                        <a:pt x="43" y="106"/>
                      </a:lnTo>
                      <a:lnTo>
                        <a:pt x="58" y="93"/>
                      </a:lnTo>
                      <a:lnTo>
                        <a:pt x="74" y="81"/>
                      </a:lnTo>
                      <a:lnTo>
                        <a:pt x="89" y="70"/>
                      </a:lnTo>
                      <a:lnTo>
                        <a:pt x="105" y="60"/>
                      </a:lnTo>
                      <a:lnTo>
                        <a:pt x="121" y="50"/>
                      </a:lnTo>
                      <a:lnTo>
                        <a:pt x="137" y="42"/>
                      </a:lnTo>
                      <a:lnTo>
                        <a:pt x="154" y="34"/>
                      </a:lnTo>
                      <a:lnTo>
                        <a:pt x="171" y="27"/>
                      </a:lnTo>
                      <a:lnTo>
                        <a:pt x="187" y="21"/>
                      </a:lnTo>
                      <a:lnTo>
                        <a:pt x="204" y="15"/>
                      </a:lnTo>
                      <a:lnTo>
                        <a:pt x="222" y="11"/>
                      </a:lnTo>
                      <a:lnTo>
                        <a:pt x="239" y="7"/>
                      </a:lnTo>
                      <a:lnTo>
                        <a:pt x="256" y="4"/>
                      </a:lnTo>
                      <a:lnTo>
                        <a:pt x="274" y="2"/>
                      </a:lnTo>
                      <a:lnTo>
                        <a:pt x="291" y="1"/>
                      </a:lnTo>
                      <a:lnTo>
                        <a:pt x="308" y="0"/>
                      </a:lnTo>
                    </a:path>
                  </a:pathLst>
                </a:custGeom>
                <a:noFill/>
                <a:ln w="19050">
                  <a:solidFill>
                    <a:srgbClr val="333399"/>
                  </a:solidFill>
                  <a:round/>
                  <a:headEnd/>
                  <a:tailEnd/>
                </a:ln>
              </p:spPr>
              <p:txBody>
                <a:bodyPr/>
                <a:lstStyle/>
                <a:p>
                  <a:endParaRPr lang="en-US" dirty="0"/>
                </a:p>
              </p:txBody>
            </p:sp>
            <p:sp>
              <p:nvSpPr>
                <p:cNvPr id="30803" name="Freeform 197"/>
                <p:cNvSpPr>
                  <a:spLocks/>
                </p:cNvSpPr>
                <p:nvPr/>
              </p:nvSpPr>
              <p:spPr bwMode="auto">
                <a:xfrm>
                  <a:off x="-3081" y="2962"/>
                  <a:ext cx="86" cy="1"/>
                </a:xfrm>
                <a:custGeom>
                  <a:avLst/>
                  <a:gdLst>
                    <a:gd name="T0" fmla="*/ 0 w 148"/>
                    <a:gd name="T1" fmla="*/ 0 h 1"/>
                    <a:gd name="T2" fmla="*/ 12 w 148"/>
                    <a:gd name="T3" fmla="*/ 0 h 1"/>
                    <a:gd name="T4" fmla="*/ 22 w 148"/>
                    <a:gd name="T5" fmla="*/ 0 h 1"/>
                    <a:gd name="T6" fmla="*/ 30 w 148"/>
                    <a:gd name="T7" fmla="*/ 0 h 1"/>
                    <a:gd name="T8" fmla="*/ 36 w 148"/>
                    <a:gd name="T9" fmla="*/ 0 h 1"/>
                    <a:gd name="T10" fmla="*/ 40 w 148"/>
                    <a:gd name="T11" fmla="*/ 0 h 1"/>
                    <a:gd name="T12" fmla="*/ 44 w 148"/>
                    <a:gd name="T13" fmla="*/ 0 h 1"/>
                    <a:gd name="T14" fmla="*/ 45 w 148"/>
                    <a:gd name="T15" fmla="*/ 0 h 1"/>
                    <a:gd name="T16" fmla="*/ 47 w 148"/>
                    <a:gd name="T17" fmla="*/ 0 h 1"/>
                    <a:gd name="T18" fmla="*/ 48 w 148"/>
                    <a:gd name="T19" fmla="*/ 0 h 1"/>
                    <a:gd name="T20" fmla="*/ 49 w 148"/>
                    <a:gd name="T21" fmla="*/ 0 h 1"/>
                    <a:gd name="T22" fmla="*/ 49 w 148"/>
                    <a:gd name="T23" fmla="*/ 0 h 1"/>
                    <a:gd name="T24" fmla="*/ 50 w 148"/>
                    <a:gd name="T25" fmla="*/ 0 h 1"/>
                    <a:gd name="T26" fmla="*/ 50 w 148"/>
                    <a:gd name="T27" fmla="*/ 0 h 1"/>
                    <a:gd name="T28" fmla="*/ 48 w 148"/>
                    <a:gd name="T29" fmla="*/ 0 h 1"/>
                    <a:gd name="T30" fmla="*/ 42 w 148"/>
                    <a:gd name="T31" fmla="*/ 0 h 1"/>
                    <a:gd name="T32" fmla="*/ 36 w 148"/>
                    <a:gd name="T33" fmla="*/ 0 h 1"/>
                    <a:gd name="T34" fmla="*/ 30 w 148"/>
                    <a:gd name="T35" fmla="*/ 0 h 1"/>
                    <a:gd name="T36" fmla="*/ 24 w 148"/>
                    <a:gd name="T37" fmla="*/ 0 h 1"/>
                    <a:gd name="T38" fmla="*/ 20 w 148"/>
                    <a:gd name="T39" fmla="*/ 0 h 1"/>
                    <a:gd name="T40" fmla="*/ 16 w 148"/>
                    <a:gd name="T41" fmla="*/ 0 h 1"/>
                    <a:gd name="T42" fmla="*/ 13 w 148"/>
                    <a:gd name="T43" fmla="*/ 0 h 1"/>
                    <a:gd name="T44" fmla="*/ 10 w 148"/>
                    <a:gd name="T45" fmla="*/ 0 h 1"/>
                    <a:gd name="T46" fmla="*/ 7 w 148"/>
                    <a:gd name="T47" fmla="*/ 0 h 1"/>
                    <a:gd name="T48" fmla="*/ 5 w 148"/>
                    <a:gd name="T49" fmla="*/ 0 h 1"/>
                    <a:gd name="T50" fmla="*/ 2 w 148"/>
                    <a:gd name="T51" fmla="*/ 0 h 1"/>
                    <a:gd name="T52" fmla="*/ 0 w 148"/>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8"/>
                    <a:gd name="T82" fmla="*/ 0 h 1"/>
                    <a:gd name="T83" fmla="*/ 148 w 148"/>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8" h="1">
                      <a:moveTo>
                        <a:pt x="0" y="0"/>
                      </a:moveTo>
                      <a:lnTo>
                        <a:pt x="34" y="0"/>
                      </a:lnTo>
                      <a:lnTo>
                        <a:pt x="64" y="0"/>
                      </a:lnTo>
                      <a:lnTo>
                        <a:pt x="88" y="0"/>
                      </a:lnTo>
                      <a:lnTo>
                        <a:pt x="106" y="0"/>
                      </a:lnTo>
                      <a:lnTo>
                        <a:pt x="119" y="0"/>
                      </a:lnTo>
                      <a:lnTo>
                        <a:pt x="129" y="0"/>
                      </a:lnTo>
                      <a:lnTo>
                        <a:pt x="135" y="0"/>
                      </a:lnTo>
                      <a:lnTo>
                        <a:pt x="140" y="0"/>
                      </a:lnTo>
                      <a:lnTo>
                        <a:pt x="143" y="0"/>
                      </a:lnTo>
                      <a:lnTo>
                        <a:pt x="146" y="0"/>
                      </a:lnTo>
                      <a:lnTo>
                        <a:pt x="147" y="0"/>
                      </a:lnTo>
                      <a:lnTo>
                        <a:pt x="148" y="0"/>
                      </a:lnTo>
                      <a:lnTo>
                        <a:pt x="142" y="0"/>
                      </a:lnTo>
                      <a:lnTo>
                        <a:pt x="125" y="0"/>
                      </a:lnTo>
                      <a:lnTo>
                        <a:pt x="106" y="0"/>
                      </a:lnTo>
                      <a:lnTo>
                        <a:pt x="88" y="0"/>
                      </a:lnTo>
                      <a:lnTo>
                        <a:pt x="72" y="0"/>
                      </a:lnTo>
                      <a:lnTo>
                        <a:pt x="59" y="0"/>
                      </a:lnTo>
                      <a:lnTo>
                        <a:pt x="48" y="0"/>
                      </a:lnTo>
                      <a:lnTo>
                        <a:pt x="38" y="0"/>
                      </a:lnTo>
                      <a:lnTo>
                        <a:pt x="29" y="0"/>
                      </a:lnTo>
                      <a:lnTo>
                        <a:pt x="21" y="0"/>
                      </a:lnTo>
                      <a:lnTo>
                        <a:pt x="14" y="0"/>
                      </a:lnTo>
                      <a:lnTo>
                        <a:pt x="6" y="0"/>
                      </a:lnTo>
                      <a:lnTo>
                        <a:pt x="0" y="0"/>
                      </a:lnTo>
                    </a:path>
                  </a:pathLst>
                </a:custGeom>
                <a:noFill/>
                <a:ln w="19050">
                  <a:solidFill>
                    <a:srgbClr val="333399"/>
                  </a:solidFill>
                  <a:round/>
                  <a:headEnd/>
                  <a:tailEnd/>
                </a:ln>
              </p:spPr>
              <p:txBody>
                <a:bodyPr/>
                <a:lstStyle/>
                <a:p>
                  <a:endParaRPr lang="en-US" dirty="0"/>
                </a:p>
              </p:txBody>
            </p:sp>
            <p:sp>
              <p:nvSpPr>
                <p:cNvPr id="30804" name="Freeform 198"/>
                <p:cNvSpPr>
                  <a:spLocks/>
                </p:cNvSpPr>
                <p:nvPr/>
              </p:nvSpPr>
              <p:spPr bwMode="auto">
                <a:xfrm>
                  <a:off x="-3081" y="2803"/>
                  <a:ext cx="33" cy="1"/>
                </a:xfrm>
                <a:custGeom>
                  <a:avLst/>
                  <a:gdLst>
                    <a:gd name="T0" fmla="*/ 0 w 57"/>
                    <a:gd name="T1" fmla="*/ 0 h 1"/>
                    <a:gd name="T2" fmla="*/ 5 w 57"/>
                    <a:gd name="T3" fmla="*/ 0 h 1"/>
                    <a:gd name="T4" fmla="*/ 9 w 57"/>
                    <a:gd name="T5" fmla="*/ 0 h 1"/>
                    <a:gd name="T6" fmla="*/ 12 w 57"/>
                    <a:gd name="T7" fmla="*/ 0 h 1"/>
                    <a:gd name="T8" fmla="*/ 14 w 57"/>
                    <a:gd name="T9" fmla="*/ 0 h 1"/>
                    <a:gd name="T10" fmla="*/ 16 w 57"/>
                    <a:gd name="T11" fmla="*/ 0 h 1"/>
                    <a:gd name="T12" fmla="*/ 17 w 57"/>
                    <a:gd name="T13" fmla="*/ 0 h 1"/>
                    <a:gd name="T14" fmla="*/ 18 w 57"/>
                    <a:gd name="T15" fmla="*/ 0 h 1"/>
                    <a:gd name="T16" fmla="*/ 18 w 57"/>
                    <a:gd name="T17" fmla="*/ 0 h 1"/>
                    <a:gd name="T18" fmla="*/ 19 w 57"/>
                    <a:gd name="T19" fmla="*/ 0 h 1"/>
                    <a:gd name="T20" fmla="*/ 19 w 57"/>
                    <a:gd name="T21" fmla="*/ 0 h 1"/>
                    <a:gd name="T22" fmla="*/ 19 w 57"/>
                    <a:gd name="T23" fmla="*/ 0 h 1"/>
                    <a:gd name="T24" fmla="*/ 19 w 57"/>
                    <a:gd name="T25" fmla="*/ 0 h 1"/>
                    <a:gd name="T26" fmla="*/ 19 w 57"/>
                    <a:gd name="T27" fmla="*/ 0 h 1"/>
                    <a:gd name="T28" fmla="*/ 19 w 57"/>
                    <a:gd name="T29" fmla="*/ 0 h 1"/>
                    <a:gd name="T30" fmla="*/ 18 w 57"/>
                    <a:gd name="T31" fmla="*/ 0 h 1"/>
                    <a:gd name="T32" fmla="*/ 17 w 57"/>
                    <a:gd name="T33" fmla="*/ 0 h 1"/>
                    <a:gd name="T34" fmla="*/ 16 w 57"/>
                    <a:gd name="T35" fmla="*/ 0 h 1"/>
                    <a:gd name="T36" fmla="*/ 14 w 57"/>
                    <a:gd name="T37" fmla="*/ 0 h 1"/>
                    <a:gd name="T38" fmla="*/ 12 w 57"/>
                    <a:gd name="T39" fmla="*/ 0 h 1"/>
                    <a:gd name="T40" fmla="*/ 11 w 57"/>
                    <a:gd name="T41" fmla="*/ 0 h 1"/>
                    <a:gd name="T42" fmla="*/ 9 w 57"/>
                    <a:gd name="T43" fmla="*/ 0 h 1"/>
                    <a:gd name="T44" fmla="*/ 7 w 57"/>
                    <a:gd name="T45" fmla="*/ 0 h 1"/>
                    <a:gd name="T46" fmla="*/ 5 w 57"/>
                    <a:gd name="T47" fmla="*/ 0 h 1"/>
                    <a:gd name="T48" fmla="*/ 3 w 57"/>
                    <a:gd name="T49" fmla="*/ 0 h 1"/>
                    <a:gd name="T50" fmla="*/ 2 w 57"/>
                    <a:gd name="T51" fmla="*/ 0 h 1"/>
                    <a:gd name="T52" fmla="*/ 0 w 57"/>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
                    <a:gd name="T82" fmla="*/ 0 h 1"/>
                    <a:gd name="T83" fmla="*/ 57 w 57"/>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 h="1">
                      <a:moveTo>
                        <a:pt x="0" y="0"/>
                      </a:moveTo>
                      <a:lnTo>
                        <a:pt x="14" y="0"/>
                      </a:lnTo>
                      <a:lnTo>
                        <a:pt x="27" y="0"/>
                      </a:lnTo>
                      <a:lnTo>
                        <a:pt x="36" y="0"/>
                      </a:lnTo>
                      <a:lnTo>
                        <a:pt x="43" y="0"/>
                      </a:lnTo>
                      <a:lnTo>
                        <a:pt x="47" y="0"/>
                      </a:lnTo>
                      <a:lnTo>
                        <a:pt x="50" y="0"/>
                      </a:lnTo>
                      <a:lnTo>
                        <a:pt x="53" y="0"/>
                      </a:lnTo>
                      <a:lnTo>
                        <a:pt x="54" y="0"/>
                      </a:lnTo>
                      <a:lnTo>
                        <a:pt x="55" y="0"/>
                      </a:lnTo>
                      <a:lnTo>
                        <a:pt x="56" y="0"/>
                      </a:lnTo>
                      <a:lnTo>
                        <a:pt x="57" y="0"/>
                      </a:lnTo>
                      <a:lnTo>
                        <a:pt x="56" y="0"/>
                      </a:lnTo>
                      <a:lnTo>
                        <a:pt x="54" y="0"/>
                      </a:lnTo>
                      <a:lnTo>
                        <a:pt x="51" y="0"/>
                      </a:lnTo>
                      <a:lnTo>
                        <a:pt x="47" y="0"/>
                      </a:lnTo>
                      <a:lnTo>
                        <a:pt x="42" y="0"/>
                      </a:lnTo>
                      <a:lnTo>
                        <a:pt x="37" y="0"/>
                      </a:lnTo>
                      <a:lnTo>
                        <a:pt x="32" y="0"/>
                      </a:lnTo>
                      <a:lnTo>
                        <a:pt x="26" y="0"/>
                      </a:lnTo>
                      <a:lnTo>
                        <a:pt x="21" y="0"/>
                      </a:lnTo>
                      <a:lnTo>
                        <a:pt x="16" y="0"/>
                      </a:lnTo>
                      <a:lnTo>
                        <a:pt x="10" y="0"/>
                      </a:lnTo>
                      <a:lnTo>
                        <a:pt x="5" y="0"/>
                      </a:lnTo>
                      <a:lnTo>
                        <a:pt x="0" y="0"/>
                      </a:lnTo>
                    </a:path>
                  </a:pathLst>
                </a:custGeom>
                <a:noFill/>
                <a:ln w="19050">
                  <a:solidFill>
                    <a:srgbClr val="333399"/>
                  </a:solidFill>
                  <a:round/>
                  <a:headEnd/>
                  <a:tailEnd/>
                </a:ln>
              </p:spPr>
              <p:txBody>
                <a:bodyPr/>
                <a:lstStyle/>
                <a:p>
                  <a:endParaRPr lang="en-US" dirty="0"/>
                </a:p>
              </p:txBody>
            </p:sp>
            <p:sp>
              <p:nvSpPr>
                <p:cNvPr id="30805" name="Freeform 199"/>
                <p:cNvSpPr>
                  <a:spLocks/>
                </p:cNvSpPr>
                <p:nvPr/>
              </p:nvSpPr>
              <p:spPr bwMode="auto">
                <a:xfrm>
                  <a:off x="-3081" y="3143"/>
                  <a:ext cx="132" cy="1"/>
                </a:xfrm>
                <a:custGeom>
                  <a:avLst/>
                  <a:gdLst>
                    <a:gd name="T0" fmla="*/ 0 w 229"/>
                    <a:gd name="T1" fmla="*/ 0 h 1"/>
                    <a:gd name="T2" fmla="*/ 14 w 229"/>
                    <a:gd name="T3" fmla="*/ 0 h 1"/>
                    <a:gd name="T4" fmla="*/ 28 w 229"/>
                    <a:gd name="T5" fmla="*/ 0 h 1"/>
                    <a:gd name="T6" fmla="*/ 40 w 229"/>
                    <a:gd name="T7" fmla="*/ 0 h 1"/>
                    <a:gd name="T8" fmla="*/ 49 w 229"/>
                    <a:gd name="T9" fmla="*/ 0 h 1"/>
                    <a:gd name="T10" fmla="*/ 56 w 229"/>
                    <a:gd name="T11" fmla="*/ 0 h 1"/>
                    <a:gd name="T12" fmla="*/ 62 w 229"/>
                    <a:gd name="T13" fmla="*/ 0 h 1"/>
                    <a:gd name="T14" fmla="*/ 67 w 229"/>
                    <a:gd name="T15" fmla="*/ 0 h 1"/>
                    <a:gd name="T16" fmla="*/ 70 w 229"/>
                    <a:gd name="T17" fmla="*/ 0 h 1"/>
                    <a:gd name="T18" fmla="*/ 73 w 229"/>
                    <a:gd name="T19" fmla="*/ 0 h 1"/>
                    <a:gd name="T20" fmla="*/ 74 w 229"/>
                    <a:gd name="T21" fmla="*/ 0 h 1"/>
                    <a:gd name="T22" fmla="*/ 76 w 229"/>
                    <a:gd name="T23" fmla="*/ 0 h 1"/>
                    <a:gd name="T24" fmla="*/ 76 w 229"/>
                    <a:gd name="T25" fmla="*/ 0 h 1"/>
                    <a:gd name="T26" fmla="*/ 76 w 229"/>
                    <a:gd name="T27" fmla="*/ 0 h 1"/>
                    <a:gd name="T28" fmla="*/ 73 w 229"/>
                    <a:gd name="T29" fmla="*/ 0 h 1"/>
                    <a:gd name="T30" fmla="*/ 66 w 229"/>
                    <a:gd name="T31" fmla="*/ 0 h 1"/>
                    <a:gd name="T32" fmla="*/ 57 w 229"/>
                    <a:gd name="T33" fmla="*/ 0 h 1"/>
                    <a:gd name="T34" fmla="*/ 48 w 229"/>
                    <a:gd name="T35" fmla="*/ 0 h 1"/>
                    <a:gd name="T36" fmla="*/ 40 w 229"/>
                    <a:gd name="T37" fmla="*/ 0 h 1"/>
                    <a:gd name="T38" fmla="*/ 33 w 229"/>
                    <a:gd name="T39" fmla="*/ 0 h 1"/>
                    <a:gd name="T40" fmla="*/ 27 w 229"/>
                    <a:gd name="T41" fmla="*/ 0 h 1"/>
                    <a:gd name="T42" fmla="*/ 21 w 229"/>
                    <a:gd name="T43" fmla="*/ 0 h 1"/>
                    <a:gd name="T44" fmla="*/ 17 w 229"/>
                    <a:gd name="T45" fmla="*/ 0 h 1"/>
                    <a:gd name="T46" fmla="*/ 12 w 229"/>
                    <a:gd name="T47" fmla="*/ 0 h 1"/>
                    <a:gd name="T48" fmla="*/ 8 w 229"/>
                    <a:gd name="T49" fmla="*/ 0 h 1"/>
                    <a:gd name="T50" fmla="*/ 3 w 229"/>
                    <a:gd name="T51" fmla="*/ 0 h 1"/>
                    <a:gd name="T52" fmla="*/ 0 w 229"/>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9"/>
                    <a:gd name="T82" fmla="*/ 0 h 1"/>
                    <a:gd name="T83" fmla="*/ 229 w 229"/>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9" h="1">
                      <a:moveTo>
                        <a:pt x="0" y="0"/>
                      </a:moveTo>
                      <a:lnTo>
                        <a:pt x="43" y="0"/>
                      </a:lnTo>
                      <a:lnTo>
                        <a:pt x="84" y="0"/>
                      </a:lnTo>
                      <a:lnTo>
                        <a:pt x="119" y="0"/>
                      </a:lnTo>
                      <a:lnTo>
                        <a:pt x="147" y="0"/>
                      </a:lnTo>
                      <a:lnTo>
                        <a:pt x="170" y="0"/>
                      </a:lnTo>
                      <a:lnTo>
                        <a:pt x="187" y="0"/>
                      </a:lnTo>
                      <a:lnTo>
                        <a:pt x="201" y="0"/>
                      </a:lnTo>
                      <a:lnTo>
                        <a:pt x="211" y="0"/>
                      </a:lnTo>
                      <a:lnTo>
                        <a:pt x="218" y="0"/>
                      </a:lnTo>
                      <a:lnTo>
                        <a:pt x="223" y="0"/>
                      </a:lnTo>
                      <a:lnTo>
                        <a:pt x="227" y="0"/>
                      </a:lnTo>
                      <a:lnTo>
                        <a:pt x="229" y="0"/>
                      </a:lnTo>
                      <a:lnTo>
                        <a:pt x="221" y="0"/>
                      </a:lnTo>
                      <a:lnTo>
                        <a:pt x="199" y="0"/>
                      </a:lnTo>
                      <a:lnTo>
                        <a:pt x="171" y="0"/>
                      </a:lnTo>
                      <a:lnTo>
                        <a:pt x="145" y="0"/>
                      </a:lnTo>
                      <a:lnTo>
                        <a:pt x="121" y="0"/>
                      </a:lnTo>
                      <a:lnTo>
                        <a:pt x="99" y="0"/>
                      </a:lnTo>
                      <a:lnTo>
                        <a:pt x="81" y="0"/>
                      </a:lnTo>
                      <a:lnTo>
                        <a:pt x="65" y="0"/>
                      </a:lnTo>
                      <a:lnTo>
                        <a:pt x="50" y="0"/>
                      </a:lnTo>
                      <a:lnTo>
                        <a:pt x="36" y="0"/>
                      </a:lnTo>
                      <a:lnTo>
                        <a:pt x="24" y="0"/>
                      </a:lnTo>
                      <a:lnTo>
                        <a:pt x="11" y="0"/>
                      </a:lnTo>
                      <a:lnTo>
                        <a:pt x="0" y="0"/>
                      </a:lnTo>
                    </a:path>
                  </a:pathLst>
                </a:custGeom>
                <a:noFill/>
                <a:ln w="19050">
                  <a:solidFill>
                    <a:srgbClr val="333399"/>
                  </a:solidFill>
                  <a:round/>
                  <a:headEnd/>
                  <a:tailEnd/>
                </a:ln>
              </p:spPr>
              <p:txBody>
                <a:bodyPr/>
                <a:lstStyle/>
                <a:p>
                  <a:endParaRPr lang="en-US" dirty="0"/>
                </a:p>
              </p:txBody>
            </p:sp>
            <p:sp>
              <p:nvSpPr>
                <p:cNvPr id="30806" name="Freeform 200"/>
                <p:cNvSpPr>
                  <a:spLocks/>
                </p:cNvSpPr>
                <p:nvPr/>
              </p:nvSpPr>
              <p:spPr bwMode="auto">
                <a:xfrm>
                  <a:off x="-3081" y="3374"/>
                  <a:ext cx="174" cy="1"/>
                </a:xfrm>
                <a:custGeom>
                  <a:avLst/>
                  <a:gdLst>
                    <a:gd name="T0" fmla="*/ 0 w 302"/>
                    <a:gd name="T1" fmla="*/ 0 h 1"/>
                    <a:gd name="T2" fmla="*/ 16 w 302"/>
                    <a:gd name="T3" fmla="*/ 0 h 1"/>
                    <a:gd name="T4" fmla="*/ 30 w 302"/>
                    <a:gd name="T5" fmla="*/ 0 h 1"/>
                    <a:gd name="T6" fmla="*/ 43 w 302"/>
                    <a:gd name="T7" fmla="*/ 0 h 1"/>
                    <a:gd name="T8" fmla="*/ 55 w 302"/>
                    <a:gd name="T9" fmla="*/ 0 h 1"/>
                    <a:gd name="T10" fmla="*/ 66 w 302"/>
                    <a:gd name="T11" fmla="*/ 0 h 1"/>
                    <a:gd name="T12" fmla="*/ 75 w 302"/>
                    <a:gd name="T13" fmla="*/ 0 h 1"/>
                    <a:gd name="T14" fmla="*/ 82 w 302"/>
                    <a:gd name="T15" fmla="*/ 0 h 1"/>
                    <a:gd name="T16" fmla="*/ 88 w 302"/>
                    <a:gd name="T17" fmla="*/ 0 h 1"/>
                    <a:gd name="T18" fmla="*/ 93 w 302"/>
                    <a:gd name="T19" fmla="*/ 0 h 1"/>
                    <a:gd name="T20" fmla="*/ 96 w 302"/>
                    <a:gd name="T21" fmla="*/ 0 h 1"/>
                    <a:gd name="T22" fmla="*/ 99 w 302"/>
                    <a:gd name="T23" fmla="*/ 0 h 1"/>
                    <a:gd name="T24" fmla="*/ 100 w 302"/>
                    <a:gd name="T25" fmla="*/ 0 h 1"/>
                    <a:gd name="T26" fmla="*/ 100 w 302"/>
                    <a:gd name="T27" fmla="*/ 0 h 1"/>
                    <a:gd name="T28" fmla="*/ 97 w 302"/>
                    <a:gd name="T29" fmla="*/ 0 h 1"/>
                    <a:gd name="T30" fmla="*/ 88 w 302"/>
                    <a:gd name="T31" fmla="*/ 0 h 1"/>
                    <a:gd name="T32" fmla="*/ 77 w 302"/>
                    <a:gd name="T33" fmla="*/ 0 h 1"/>
                    <a:gd name="T34" fmla="*/ 66 w 302"/>
                    <a:gd name="T35" fmla="*/ 0 h 1"/>
                    <a:gd name="T36" fmla="*/ 55 w 302"/>
                    <a:gd name="T37" fmla="*/ 0 h 1"/>
                    <a:gd name="T38" fmla="*/ 46 w 302"/>
                    <a:gd name="T39" fmla="*/ 0 h 1"/>
                    <a:gd name="T40" fmla="*/ 37 w 302"/>
                    <a:gd name="T41" fmla="*/ 0 h 1"/>
                    <a:gd name="T42" fmla="*/ 30 w 302"/>
                    <a:gd name="T43" fmla="*/ 0 h 1"/>
                    <a:gd name="T44" fmla="*/ 23 w 302"/>
                    <a:gd name="T45" fmla="*/ 0 h 1"/>
                    <a:gd name="T46" fmla="*/ 17 w 302"/>
                    <a:gd name="T47" fmla="*/ 0 h 1"/>
                    <a:gd name="T48" fmla="*/ 11 w 302"/>
                    <a:gd name="T49" fmla="*/ 0 h 1"/>
                    <a:gd name="T50" fmla="*/ 5 w 302"/>
                    <a:gd name="T51" fmla="*/ 0 h 1"/>
                    <a:gd name="T52" fmla="*/ 0 w 302"/>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2"/>
                    <a:gd name="T82" fmla="*/ 0 h 1"/>
                    <a:gd name="T83" fmla="*/ 302 w 302"/>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2" h="1">
                      <a:moveTo>
                        <a:pt x="0" y="0"/>
                      </a:moveTo>
                      <a:lnTo>
                        <a:pt x="46" y="0"/>
                      </a:lnTo>
                      <a:lnTo>
                        <a:pt x="90" y="0"/>
                      </a:lnTo>
                      <a:lnTo>
                        <a:pt x="131" y="0"/>
                      </a:lnTo>
                      <a:lnTo>
                        <a:pt x="167" y="0"/>
                      </a:lnTo>
                      <a:lnTo>
                        <a:pt x="199" y="0"/>
                      </a:lnTo>
                      <a:lnTo>
                        <a:pt x="226" y="0"/>
                      </a:lnTo>
                      <a:lnTo>
                        <a:pt x="248" y="0"/>
                      </a:lnTo>
                      <a:lnTo>
                        <a:pt x="265" y="0"/>
                      </a:lnTo>
                      <a:lnTo>
                        <a:pt x="279" y="0"/>
                      </a:lnTo>
                      <a:lnTo>
                        <a:pt x="289" y="0"/>
                      </a:lnTo>
                      <a:lnTo>
                        <a:pt x="297" y="0"/>
                      </a:lnTo>
                      <a:lnTo>
                        <a:pt x="301" y="0"/>
                      </a:lnTo>
                      <a:lnTo>
                        <a:pt x="302" y="0"/>
                      </a:lnTo>
                      <a:lnTo>
                        <a:pt x="292" y="0"/>
                      </a:lnTo>
                      <a:lnTo>
                        <a:pt x="266" y="0"/>
                      </a:lnTo>
                      <a:lnTo>
                        <a:pt x="232" y="0"/>
                      </a:lnTo>
                      <a:lnTo>
                        <a:pt x="198" y="0"/>
                      </a:lnTo>
                      <a:lnTo>
                        <a:pt x="167" y="0"/>
                      </a:lnTo>
                      <a:lnTo>
                        <a:pt x="138" y="0"/>
                      </a:lnTo>
                      <a:lnTo>
                        <a:pt x="113" y="0"/>
                      </a:lnTo>
                      <a:lnTo>
                        <a:pt x="90" y="0"/>
                      </a:lnTo>
                      <a:lnTo>
                        <a:pt x="70" y="0"/>
                      </a:lnTo>
                      <a:lnTo>
                        <a:pt x="51" y="0"/>
                      </a:lnTo>
                      <a:lnTo>
                        <a:pt x="33" y="0"/>
                      </a:lnTo>
                      <a:lnTo>
                        <a:pt x="16" y="0"/>
                      </a:lnTo>
                      <a:lnTo>
                        <a:pt x="0" y="0"/>
                      </a:lnTo>
                    </a:path>
                  </a:pathLst>
                </a:custGeom>
                <a:noFill/>
                <a:ln w="19050">
                  <a:solidFill>
                    <a:srgbClr val="333399"/>
                  </a:solidFill>
                  <a:round/>
                  <a:headEnd/>
                  <a:tailEnd/>
                </a:ln>
              </p:spPr>
              <p:txBody>
                <a:bodyPr/>
                <a:lstStyle/>
                <a:p>
                  <a:endParaRPr lang="en-US" dirty="0"/>
                </a:p>
              </p:txBody>
            </p:sp>
            <p:sp>
              <p:nvSpPr>
                <p:cNvPr id="30807" name="Freeform 201"/>
                <p:cNvSpPr>
                  <a:spLocks/>
                </p:cNvSpPr>
                <p:nvPr/>
              </p:nvSpPr>
              <p:spPr bwMode="auto">
                <a:xfrm>
                  <a:off x="-3081" y="3759"/>
                  <a:ext cx="165" cy="1"/>
                </a:xfrm>
                <a:custGeom>
                  <a:avLst/>
                  <a:gdLst>
                    <a:gd name="T0" fmla="*/ 0 w 286"/>
                    <a:gd name="T1" fmla="*/ 0 h 1"/>
                    <a:gd name="T2" fmla="*/ 10 w 286"/>
                    <a:gd name="T3" fmla="*/ 0 h 1"/>
                    <a:gd name="T4" fmla="*/ 20 w 286"/>
                    <a:gd name="T5" fmla="*/ 0 h 1"/>
                    <a:gd name="T6" fmla="*/ 29 w 286"/>
                    <a:gd name="T7" fmla="*/ 0 h 1"/>
                    <a:gd name="T8" fmla="*/ 39 w 286"/>
                    <a:gd name="T9" fmla="*/ 0 h 1"/>
                    <a:gd name="T10" fmla="*/ 48 w 286"/>
                    <a:gd name="T11" fmla="*/ 0 h 1"/>
                    <a:gd name="T12" fmla="*/ 58 w 286"/>
                    <a:gd name="T13" fmla="*/ 0 h 1"/>
                    <a:gd name="T14" fmla="*/ 66 w 286"/>
                    <a:gd name="T15" fmla="*/ 0 h 1"/>
                    <a:gd name="T16" fmla="*/ 74 w 286"/>
                    <a:gd name="T17" fmla="*/ 0 h 1"/>
                    <a:gd name="T18" fmla="*/ 81 w 286"/>
                    <a:gd name="T19" fmla="*/ 0 h 1"/>
                    <a:gd name="T20" fmla="*/ 87 w 286"/>
                    <a:gd name="T21" fmla="*/ 0 h 1"/>
                    <a:gd name="T22" fmla="*/ 92 w 286"/>
                    <a:gd name="T23" fmla="*/ 0 h 1"/>
                    <a:gd name="T24" fmla="*/ 94 w 286"/>
                    <a:gd name="T25" fmla="*/ 0 h 1"/>
                    <a:gd name="T26" fmla="*/ 95 w 286"/>
                    <a:gd name="T27" fmla="*/ 0 h 1"/>
                    <a:gd name="T28" fmla="*/ 86 w 286"/>
                    <a:gd name="T29" fmla="*/ 0 h 1"/>
                    <a:gd name="T30" fmla="*/ 69 w 286"/>
                    <a:gd name="T31" fmla="*/ 0 h 1"/>
                    <a:gd name="T32" fmla="*/ 54 w 286"/>
                    <a:gd name="T33" fmla="*/ 0 h 1"/>
                    <a:gd name="T34" fmla="*/ 42 w 286"/>
                    <a:gd name="T35" fmla="*/ 0 h 1"/>
                    <a:gd name="T36" fmla="*/ 33 w 286"/>
                    <a:gd name="T37" fmla="*/ 0 h 1"/>
                    <a:gd name="T38" fmla="*/ 27 w 286"/>
                    <a:gd name="T39" fmla="*/ 0 h 1"/>
                    <a:gd name="T40" fmla="*/ 21 w 286"/>
                    <a:gd name="T41" fmla="*/ 0 h 1"/>
                    <a:gd name="T42" fmla="*/ 17 w 286"/>
                    <a:gd name="T43" fmla="*/ 0 h 1"/>
                    <a:gd name="T44" fmla="*/ 13 w 286"/>
                    <a:gd name="T45" fmla="*/ 0 h 1"/>
                    <a:gd name="T46" fmla="*/ 9 w 286"/>
                    <a:gd name="T47" fmla="*/ 0 h 1"/>
                    <a:gd name="T48" fmla="*/ 6 w 286"/>
                    <a:gd name="T49" fmla="*/ 0 h 1"/>
                    <a:gd name="T50" fmla="*/ 3 w 286"/>
                    <a:gd name="T51" fmla="*/ 0 h 1"/>
                    <a:gd name="T52" fmla="*/ 0 w 286"/>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6"/>
                    <a:gd name="T82" fmla="*/ 0 h 1"/>
                    <a:gd name="T83" fmla="*/ 286 w 286"/>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6" h="1">
                      <a:moveTo>
                        <a:pt x="0" y="0"/>
                      </a:moveTo>
                      <a:lnTo>
                        <a:pt x="29" y="0"/>
                      </a:lnTo>
                      <a:lnTo>
                        <a:pt x="59" y="0"/>
                      </a:lnTo>
                      <a:lnTo>
                        <a:pt x="88" y="0"/>
                      </a:lnTo>
                      <a:lnTo>
                        <a:pt x="117" y="0"/>
                      </a:lnTo>
                      <a:lnTo>
                        <a:pt x="146" y="0"/>
                      </a:lnTo>
                      <a:lnTo>
                        <a:pt x="173" y="0"/>
                      </a:lnTo>
                      <a:lnTo>
                        <a:pt x="199" y="0"/>
                      </a:lnTo>
                      <a:lnTo>
                        <a:pt x="223" y="0"/>
                      </a:lnTo>
                      <a:lnTo>
                        <a:pt x="244" y="0"/>
                      </a:lnTo>
                      <a:lnTo>
                        <a:pt x="262" y="0"/>
                      </a:lnTo>
                      <a:lnTo>
                        <a:pt x="275" y="0"/>
                      </a:lnTo>
                      <a:lnTo>
                        <a:pt x="283" y="0"/>
                      </a:lnTo>
                      <a:lnTo>
                        <a:pt x="286" y="0"/>
                      </a:lnTo>
                      <a:lnTo>
                        <a:pt x="259" y="0"/>
                      </a:lnTo>
                      <a:lnTo>
                        <a:pt x="207" y="0"/>
                      </a:lnTo>
                      <a:lnTo>
                        <a:pt x="161" y="0"/>
                      </a:lnTo>
                      <a:lnTo>
                        <a:pt x="126" y="0"/>
                      </a:lnTo>
                      <a:lnTo>
                        <a:pt x="100" y="0"/>
                      </a:lnTo>
                      <a:lnTo>
                        <a:pt x="80" y="0"/>
                      </a:lnTo>
                      <a:lnTo>
                        <a:pt x="63" y="0"/>
                      </a:lnTo>
                      <a:lnTo>
                        <a:pt x="50" y="0"/>
                      </a:lnTo>
                      <a:lnTo>
                        <a:pt x="38" y="0"/>
                      </a:lnTo>
                      <a:lnTo>
                        <a:pt x="27" y="0"/>
                      </a:lnTo>
                      <a:lnTo>
                        <a:pt x="18" y="0"/>
                      </a:lnTo>
                      <a:lnTo>
                        <a:pt x="8" y="0"/>
                      </a:lnTo>
                      <a:lnTo>
                        <a:pt x="0" y="0"/>
                      </a:lnTo>
                    </a:path>
                  </a:pathLst>
                </a:custGeom>
                <a:noFill/>
                <a:ln w="19050">
                  <a:solidFill>
                    <a:srgbClr val="333399"/>
                  </a:solidFill>
                  <a:round/>
                  <a:headEnd/>
                  <a:tailEnd/>
                </a:ln>
              </p:spPr>
              <p:txBody>
                <a:bodyPr/>
                <a:lstStyle/>
                <a:p>
                  <a:endParaRPr lang="en-US" dirty="0"/>
                </a:p>
              </p:txBody>
            </p:sp>
            <p:sp>
              <p:nvSpPr>
                <p:cNvPr id="30808" name="Freeform 202"/>
                <p:cNvSpPr>
                  <a:spLocks/>
                </p:cNvSpPr>
                <p:nvPr/>
              </p:nvSpPr>
              <p:spPr bwMode="auto">
                <a:xfrm>
                  <a:off x="-3081" y="4018"/>
                  <a:ext cx="133" cy="1"/>
                </a:xfrm>
                <a:custGeom>
                  <a:avLst/>
                  <a:gdLst>
                    <a:gd name="T0" fmla="*/ 0 w 231"/>
                    <a:gd name="T1" fmla="*/ 0 h 1"/>
                    <a:gd name="T2" fmla="*/ 3 w 231"/>
                    <a:gd name="T3" fmla="*/ 0 h 1"/>
                    <a:gd name="T4" fmla="*/ 6 w 231"/>
                    <a:gd name="T5" fmla="*/ 0 h 1"/>
                    <a:gd name="T6" fmla="*/ 10 w 231"/>
                    <a:gd name="T7" fmla="*/ 0 h 1"/>
                    <a:gd name="T8" fmla="*/ 13 w 231"/>
                    <a:gd name="T9" fmla="*/ 0 h 1"/>
                    <a:gd name="T10" fmla="*/ 17 w 231"/>
                    <a:gd name="T11" fmla="*/ 0 h 1"/>
                    <a:gd name="T12" fmla="*/ 22 w 231"/>
                    <a:gd name="T13" fmla="*/ 0 h 1"/>
                    <a:gd name="T14" fmla="*/ 27 w 231"/>
                    <a:gd name="T15" fmla="*/ 0 h 1"/>
                    <a:gd name="T16" fmla="*/ 33 w 231"/>
                    <a:gd name="T17" fmla="*/ 0 h 1"/>
                    <a:gd name="T18" fmla="*/ 41 w 231"/>
                    <a:gd name="T19" fmla="*/ 0 h 1"/>
                    <a:gd name="T20" fmla="*/ 51 w 231"/>
                    <a:gd name="T21" fmla="*/ 0 h 1"/>
                    <a:gd name="T22" fmla="*/ 62 w 231"/>
                    <a:gd name="T23" fmla="*/ 0 h 1"/>
                    <a:gd name="T24" fmla="*/ 72 w 231"/>
                    <a:gd name="T25" fmla="*/ 0 h 1"/>
                    <a:gd name="T26" fmla="*/ 77 w 231"/>
                    <a:gd name="T27" fmla="*/ 0 h 1"/>
                    <a:gd name="T28" fmla="*/ 55 w 231"/>
                    <a:gd name="T29" fmla="*/ 0 h 1"/>
                    <a:gd name="T30" fmla="*/ 35 w 231"/>
                    <a:gd name="T31" fmla="*/ 0 h 1"/>
                    <a:gd name="T32" fmla="*/ 24 w 231"/>
                    <a:gd name="T33" fmla="*/ 0 h 1"/>
                    <a:gd name="T34" fmla="*/ 18 w 231"/>
                    <a:gd name="T35" fmla="*/ 0 h 1"/>
                    <a:gd name="T36" fmla="*/ 14 w 231"/>
                    <a:gd name="T37" fmla="*/ 0 h 1"/>
                    <a:gd name="T38" fmla="*/ 10 w 231"/>
                    <a:gd name="T39" fmla="*/ 0 h 1"/>
                    <a:gd name="T40" fmla="*/ 8 w 231"/>
                    <a:gd name="T41" fmla="*/ 0 h 1"/>
                    <a:gd name="T42" fmla="*/ 6 w 231"/>
                    <a:gd name="T43" fmla="*/ 0 h 1"/>
                    <a:gd name="T44" fmla="*/ 5 w 231"/>
                    <a:gd name="T45" fmla="*/ 0 h 1"/>
                    <a:gd name="T46" fmla="*/ 3 w 231"/>
                    <a:gd name="T47" fmla="*/ 0 h 1"/>
                    <a:gd name="T48" fmla="*/ 2 w 231"/>
                    <a:gd name="T49" fmla="*/ 0 h 1"/>
                    <a:gd name="T50" fmla="*/ 1 w 231"/>
                    <a:gd name="T51" fmla="*/ 0 h 1"/>
                    <a:gd name="T52" fmla="*/ 0 w 231"/>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1"/>
                    <a:gd name="T82" fmla="*/ 0 h 1"/>
                    <a:gd name="T83" fmla="*/ 231 w 231"/>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1" h="1">
                      <a:moveTo>
                        <a:pt x="0" y="0"/>
                      </a:moveTo>
                      <a:lnTo>
                        <a:pt x="9" y="0"/>
                      </a:lnTo>
                      <a:lnTo>
                        <a:pt x="19" y="0"/>
                      </a:lnTo>
                      <a:lnTo>
                        <a:pt x="29" y="0"/>
                      </a:lnTo>
                      <a:lnTo>
                        <a:pt x="40" y="0"/>
                      </a:lnTo>
                      <a:lnTo>
                        <a:pt x="52" y="0"/>
                      </a:lnTo>
                      <a:lnTo>
                        <a:pt x="66" y="0"/>
                      </a:lnTo>
                      <a:lnTo>
                        <a:pt x="82" y="0"/>
                      </a:lnTo>
                      <a:lnTo>
                        <a:pt x="101" y="0"/>
                      </a:lnTo>
                      <a:lnTo>
                        <a:pt x="125" y="0"/>
                      </a:lnTo>
                      <a:lnTo>
                        <a:pt x="153" y="0"/>
                      </a:lnTo>
                      <a:lnTo>
                        <a:pt x="186" y="0"/>
                      </a:lnTo>
                      <a:lnTo>
                        <a:pt x="217" y="0"/>
                      </a:lnTo>
                      <a:lnTo>
                        <a:pt x="231" y="0"/>
                      </a:lnTo>
                      <a:lnTo>
                        <a:pt x="165" y="0"/>
                      </a:lnTo>
                      <a:lnTo>
                        <a:pt x="104" y="0"/>
                      </a:lnTo>
                      <a:lnTo>
                        <a:pt x="72" y="0"/>
                      </a:lnTo>
                      <a:lnTo>
                        <a:pt x="53" y="0"/>
                      </a:lnTo>
                      <a:lnTo>
                        <a:pt x="41" y="0"/>
                      </a:lnTo>
                      <a:lnTo>
                        <a:pt x="32" y="0"/>
                      </a:lnTo>
                      <a:lnTo>
                        <a:pt x="25" y="0"/>
                      </a:lnTo>
                      <a:lnTo>
                        <a:pt x="19" y="0"/>
                      </a:lnTo>
                      <a:lnTo>
                        <a:pt x="15" y="0"/>
                      </a:lnTo>
                      <a:lnTo>
                        <a:pt x="10" y="0"/>
                      </a:lnTo>
                      <a:lnTo>
                        <a:pt x="7" y="0"/>
                      </a:lnTo>
                      <a:lnTo>
                        <a:pt x="3" y="0"/>
                      </a:lnTo>
                      <a:lnTo>
                        <a:pt x="0" y="0"/>
                      </a:lnTo>
                    </a:path>
                  </a:pathLst>
                </a:custGeom>
                <a:noFill/>
                <a:ln w="19050">
                  <a:solidFill>
                    <a:srgbClr val="333399"/>
                  </a:solidFill>
                  <a:round/>
                  <a:headEnd/>
                  <a:tailEnd/>
                </a:ln>
              </p:spPr>
              <p:txBody>
                <a:bodyPr/>
                <a:lstStyle/>
                <a:p>
                  <a:endParaRPr lang="en-US" dirty="0"/>
                </a:p>
              </p:txBody>
            </p:sp>
            <p:sp>
              <p:nvSpPr>
                <p:cNvPr id="30809" name="Freeform 203"/>
                <p:cNvSpPr>
                  <a:spLocks/>
                </p:cNvSpPr>
                <p:nvPr/>
              </p:nvSpPr>
              <p:spPr bwMode="auto">
                <a:xfrm>
                  <a:off x="-3166" y="2962"/>
                  <a:ext cx="85" cy="1"/>
                </a:xfrm>
                <a:custGeom>
                  <a:avLst/>
                  <a:gdLst>
                    <a:gd name="T0" fmla="*/ 49 w 148"/>
                    <a:gd name="T1" fmla="*/ 0 h 1"/>
                    <a:gd name="T2" fmla="*/ 37 w 148"/>
                    <a:gd name="T3" fmla="*/ 0 h 1"/>
                    <a:gd name="T4" fmla="*/ 28 w 148"/>
                    <a:gd name="T5" fmla="*/ 0 h 1"/>
                    <a:gd name="T6" fmla="*/ 20 w 148"/>
                    <a:gd name="T7" fmla="*/ 0 h 1"/>
                    <a:gd name="T8" fmla="*/ 14 w 148"/>
                    <a:gd name="T9" fmla="*/ 0 h 1"/>
                    <a:gd name="T10" fmla="*/ 10 w 148"/>
                    <a:gd name="T11" fmla="*/ 0 h 1"/>
                    <a:gd name="T12" fmla="*/ 6 w 148"/>
                    <a:gd name="T13" fmla="*/ 0 h 1"/>
                    <a:gd name="T14" fmla="*/ 4 w 148"/>
                    <a:gd name="T15" fmla="*/ 0 h 1"/>
                    <a:gd name="T16" fmla="*/ 3 w 148"/>
                    <a:gd name="T17" fmla="*/ 0 h 1"/>
                    <a:gd name="T18" fmla="*/ 2 w 148"/>
                    <a:gd name="T19" fmla="*/ 0 h 1"/>
                    <a:gd name="T20" fmla="*/ 1 w 148"/>
                    <a:gd name="T21" fmla="*/ 0 h 1"/>
                    <a:gd name="T22" fmla="*/ 1 w 148"/>
                    <a:gd name="T23" fmla="*/ 0 h 1"/>
                    <a:gd name="T24" fmla="*/ 0 w 148"/>
                    <a:gd name="T25" fmla="*/ 0 h 1"/>
                    <a:gd name="T26" fmla="*/ 0 w 148"/>
                    <a:gd name="T27" fmla="*/ 0 h 1"/>
                    <a:gd name="T28" fmla="*/ 2 w 148"/>
                    <a:gd name="T29" fmla="*/ 0 h 1"/>
                    <a:gd name="T30" fmla="*/ 7 w 148"/>
                    <a:gd name="T31" fmla="*/ 0 h 1"/>
                    <a:gd name="T32" fmla="*/ 14 w 148"/>
                    <a:gd name="T33" fmla="*/ 0 h 1"/>
                    <a:gd name="T34" fmla="*/ 20 w 148"/>
                    <a:gd name="T35" fmla="*/ 0 h 1"/>
                    <a:gd name="T36" fmla="*/ 25 w 148"/>
                    <a:gd name="T37" fmla="*/ 0 h 1"/>
                    <a:gd name="T38" fmla="*/ 29 w 148"/>
                    <a:gd name="T39" fmla="*/ 0 h 1"/>
                    <a:gd name="T40" fmla="*/ 33 w 148"/>
                    <a:gd name="T41" fmla="*/ 0 h 1"/>
                    <a:gd name="T42" fmla="*/ 36 w 148"/>
                    <a:gd name="T43" fmla="*/ 0 h 1"/>
                    <a:gd name="T44" fmla="*/ 39 w 148"/>
                    <a:gd name="T45" fmla="*/ 0 h 1"/>
                    <a:gd name="T46" fmla="*/ 42 w 148"/>
                    <a:gd name="T47" fmla="*/ 0 h 1"/>
                    <a:gd name="T48" fmla="*/ 44 w 148"/>
                    <a:gd name="T49" fmla="*/ 0 h 1"/>
                    <a:gd name="T50" fmla="*/ 47 w 148"/>
                    <a:gd name="T51" fmla="*/ 0 h 1"/>
                    <a:gd name="T52" fmla="*/ 49 w 148"/>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8"/>
                    <a:gd name="T82" fmla="*/ 0 h 1"/>
                    <a:gd name="T83" fmla="*/ 148 w 148"/>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8" h="1">
                      <a:moveTo>
                        <a:pt x="148" y="0"/>
                      </a:moveTo>
                      <a:lnTo>
                        <a:pt x="114" y="0"/>
                      </a:lnTo>
                      <a:lnTo>
                        <a:pt x="84" y="0"/>
                      </a:lnTo>
                      <a:lnTo>
                        <a:pt x="60" y="0"/>
                      </a:lnTo>
                      <a:lnTo>
                        <a:pt x="42" y="0"/>
                      </a:lnTo>
                      <a:lnTo>
                        <a:pt x="29" y="0"/>
                      </a:lnTo>
                      <a:lnTo>
                        <a:pt x="19" y="0"/>
                      </a:lnTo>
                      <a:lnTo>
                        <a:pt x="13" y="0"/>
                      </a:lnTo>
                      <a:lnTo>
                        <a:pt x="8" y="0"/>
                      </a:lnTo>
                      <a:lnTo>
                        <a:pt x="5" y="0"/>
                      </a:lnTo>
                      <a:lnTo>
                        <a:pt x="2" y="0"/>
                      </a:lnTo>
                      <a:lnTo>
                        <a:pt x="1" y="0"/>
                      </a:lnTo>
                      <a:lnTo>
                        <a:pt x="0" y="0"/>
                      </a:lnTo>
                      <a:lnTo>
                        <a:pt x="6" y="0"/>
                      </a:lnTo>
                      <a:lnTo>
                        <a:pt x="23" y="0"/>
                      </a:lnTo>
                      <a:lnTo>
                        <a:pt x="42" y="0"/>
                      </a:lnTo>
                      <a:lnTo>
                        <a:pt x="60" y="0"/>
                      </a:lnTo>
                      <a:lnTo>
                        <a:pt x="76" y="0"/>
                      </a:lnTo>
                      <a:lnTo>
                        <a:pt x="89" y="0"/>
                      </a:lnTo>
                      <a:lnTo>
                        <a:pt x="100" y="0"/>
                      </a:lnTo>
                      <a:lnTo>
                        <a:pt x="110" y="0"/>
                      </a:lnTo>
                      <a:lnTo>
                        <a:pt x="119" y="0"/>
                      </a:lnTo>
                      <a:lnTo>
                        <a:pt x="127" y="0"/>
                      </a:lnTo>
                      <a:lnTo>
                        <a:pt x="134" y="0"/>
                      </a:lnTo>
                      <a:lnTo>
                        <a:pt x="142" y="0"/>
                      </a:lnTo>
                      <a:lnTo>
                        <a:pt x="148" y="0"/>
                      </a:lnTo>
                    </a:path>
                  </a:pathLst>
                </a:custGeom>
                <a:noFill/>
                <a:ln w="19050">
                  <a:solidFill>
                    <a:srgbClr val="333399"/>
                  </a:solidFill>
                  <a:round/>
                  <a:headEnd/>
                  <a:tailEnd/>
                </a:ln>
              </p:spPr>
              <p:txBody>
                <a:bodyPr/>
                <a:lstStyle/>
                <a:p>
                  <a:endParaRPr lang="en-US" dirty="0"/>
                </a:p>
              </p:txBody>
            </p:sp>
            <p:sp>
              <p:nvSpPr>
                <p:cNvPr id="30810" name="Freeform 204"/>
                <p:cNvSpPr>
                  <a:spLocks/>
                </p:cNvSpPr>
                <p:nvPr/>
              </p:nvSpPr>
              <p:spPr bwMode="auto">
                <a:xfrm>
                  <a:off x="-3114" y="2803"/>
                  <a:ext cx="33" cy="1"/>
                </a:xfrm>
                <a:custGeom>
                  <a:avLst/>
                  <a:gdLst>
                    <a:gd name="T0" fmla="*/ 19 w 57"/>
                    <a:gd name="T1" fmla="*/ 0 h 1"/>
                    <a:gd name="T2" fmla="*/ 14 w 57"/>
                    <a:gd name="T3" fmla="*/ 0 h 1"/>
                    <a:gd name="T4" fmla="*/ 10 w 57"/>
                    <a:gd name="T5" fmla="*/ 0 h 1"/>
                    <a:gd name="T6" fmla="*/ 7 w 57"/>
                    <a:gd name="T7" fmla="*/ 0 h 1"/>
                    <a:gd name="T8" fmla="*/ 5 w 57"/>
                    <a:gd name="T9" fmla="*/ 0 h 1"/>
                    <a:gd name="T10" fmla="*/ 3 w 57"/>
                    <a:gd name="T11" fmla="*/ 0 h 1"/>
                    <a:gd name="T12" fmla="*/ 2 w 57"/>
                    <a:gd name="T13" fmla="*/ 0 h 1"/>
                    <a:gd name="T14" fmla="*/ 1 w 57"/>
                    <a:gd name="T15" fmla="*/ 0 h 1"/>
                    <a:gd name="T16" fmla="*/ 1 w 57"/>
                    <a:gd name="T17" fmla="*/ 0 h 1"/>
                    <a:gd name="T18" fmla="*/ 1 w 57"/>
                    <a:gd name="T19" fmla="*/ 0 h 1"/>
                    <a:gd name="T20" fmla="*/ 1 w 57"/>
                    <a:gd name="T21" fmla="*/ 0 h 1"/>
                    <a:gd name="T22" fmla="*/ 1 w 57"/>
                    <a:gd name="T23" fmla="*/ 0 h 1"/>
                    <a:gd name="T24" fmla="*/ 0 w 57"/>
                    <a:gd name="T25" fmla="*/ 0 h 1"/>
                    <a:gd name="T26" fmla="*/ 0 w 57"/>
                    <a:gd name="T27" fmla="*/ 0 h 1"/>
                    <a:gd name="T28" fmla="*/ 1 w 57"/>
                    <a:gd name="T29" fmla="*/ 0 h 1"/>
                    <a:gd name="T30" fmla="*/ 1 w 57"/>
                    <a:gd name="T31" fmla="*/ 0 h 1"/>
                    <a:gd name="T32" fmla="*/ 2 w 57"/>
                    <a:gd name="T33" fmla="*/ 0 h 1"/>
                    <a:gd name="T34" fmla="*/ 3 w 57"/>
                    <a:gd name="T35" fmla="*/ 0 h 1"/>
                    <a:gd name="T36" fmla="*/ 5 w 57"/>
                    <a:gd name="T37" fmla="*/ 0 h 1"/>
                    <a:gd name="T38" fmla="*/ 7 w 57"/>
                    <a:gd name="T39" fmla="*/ 0 h 1"/>
                    <a:gd name="T40" fmla="*/ 8 w 57"/>
                    <a:gd name="T41" fmla="*/ 0 h 1"/>
                    <a:gd name="T42" fmla="*/ 10 w 57"/>
                    <a:gd name="T43" fmla="*/ 0 h 1"/>
                    <a:gd name="T44" fmla="*/ 12 w 57"/>
                    <a:gd name="T45" fmla="*/ 0 h 1"/>
                    <a:gd name="T46" fmla="*/ 14 w 57"/>
                    <a:gd name="T47" fmla="*/ 0 h 1"/>
                    <a:gd name="T48" fmla="*/ 16 w 57"/>
                    <a:gd name="T49" fmla="*/ 0 h 1"/>
                    <a:gd name="T50" fmla="*/ 17 w 57"/>
                    <a:gd name="T51" fmla="*/ 0 h 1"/>
                    <a:gd name="T52" fmla="*/ 19 w 57"/>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
                    <a:gd name="T82" fmla="*/ 0 h 1"/>
                    <a:gd name="T83" fmla="*/ 57 w 57"/>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 h="1">
                      <a:moveTo>
                        <a:pt x="57" y="0"/>
                      </a:moveTo>
                      <a:lnTo>
                        <a:pt x="43" y="0"/>
                      </a:lnTo>
                      <a:lnTo>
                        <a:pt x="30" y="0"/>
                      </a:lnTo>
                      <a:lnTo>
                        <a:pt x="21" y="0"/>
                      </a:lnTo>
                      <a:lnTo>
                        <a:pt x="14" y="0"/>
                      </a:lnTo>
                      <a:lnTo>
                        <a:pt x="10" y="0"/>
                      </a:lnTo>
                      <a:lnTo>
                        <a:pt x="7" y="0"/>
                      </a:lnTo>
                      <a:lnTo>
                        <a:pt x="4" y="0"/>
                      </a:lnTo>
                      <a:lnTo>
                        <a:pt x="3" y="0"/>
                      </a:lnTo>
                      <a:lnTo>
                        <a:pt x="2" y="0"/>
                      </a:lnTo>
                      <a:lnTo>
                        <a:pt x="1" y="0"/>
                      </a:lnTo>
                      <a:lnTo>
                        <a:pt x="0" y="0"/>
                      </a:lnTo>
                      <a:lnTo>
                        <a:pt x="1" y="0"/>
                      </a:lnTo>
                      <a:lnTo>
                        <a:pt x="3" y="0"/>
                      </a:lnTo>
                      <a:lnTo>
                        <a:pt x="6" y="0"/>
                      </a:lnTo>
                      <a:lnTo>
                        <a:pt x="10" y="0"/>
                      </a:lnTo>
                      <a:lnTo>
                        <a:pt x="15" y="0"/>
                      </a:lnTo>
                      <a:lnTo>
                        <a:pt x="20" y="0"/>
                      </a:lnTo>
                      <a:lnTo>
                        <a:pt x="25" y="0"/>
                      </a:lnTo>
                      <a:lnTo>
                        <a:pt x="31" y="0"/>
                      </a:lnTo>
                      <a:lnTo>
                        <a:pt x="36" y="0"/>
                      </a:lnTo>
                      <a:lnTo>
                        <a:pt x="41" y="0"/>
                      </a:lnTo>
                      <a:lnTo>
                        <a:pt x="47" y="0"/>
                      </a:lnTo>
                      <a:lnTo>
                        <a:pt x="52" y="0"/>
                      </a:lnTo>
                      <a:lnTo>
                        <a:pt x="57" y="0"/>
                      </a:lnTo>
                    </a:path>
                  </a:pathLst>
                </a:custGeom>
                <a:noFill/>
                <a:ln w="19050">
                  <a:solidFill>
                    <a:srgbClr val="333399"/>
                  </a:solidFill>
                  <a:round/>
                  <a:headEnd/>
                  <a:tailEnd/>
                </a:ln>
              </p:spPr>
              <p:txBody>
                <a:bodyPr/>
                <a:lstStyle/>
                <a:p>
                  <a:endParaRPr lang="en-US" dirty="0"/>
                </a:p>
              </p:txBody>
            </p:sp>
            <p:sp>
              <p:nvSpPr>
                <p:cNvPr id="30811" name="Freeform 205"/>
                <p:cNvSpPr>
                  <a:spLocks/>
                </p:cNvSpPr>
                <p:nvPr/>
              </p:nvSpPr>
              <p:spPr bwMode="auto">
                <a:xfrm>
                  <a:off x="-3213" y="3143"/>
                  <a:ext cx="132" cy="1"/>
                </a:xfrm>
                <a:custGeom>
                  <a:avLst/>
                  <a:gdLst>
                    <a:gd name="T0" fmla="*/ 76 w 229"/>
                    <a:gd name="T1" fmla="*/ 0 h 1"/>
                    <a:gd name="T2" fmla="*/ 62 w 229"/>
                    <a:gd name="T3" fmla="*/ 0 h 1"/>
                    <a:gd name="T4" fmla="*/ 48 w 229"/>
                    <a:gd name="T5" fmla="*/ 0 h 1"/>
                    <a:gd name="T6" fmla="*/ 36 w 229"/>
                    <a:gd name="T7" fmla="*/ 0 h 1"/>
                    <a:gd name="T8" fmla="*/ 27 w 229"/>
                    <a:gd name="T9" fmla="*/ 0 h 1"/>
                    <a:gd name="T10" fmla="*/ 20 w 229"/>
                    <a:gd name="T11" fmla="*/ 0 h 1"/>
                    <a:gd name="T12" fmla="*/ 14 w 229"/>
                    <a:gd name="T13" fmla="*/ 0 h 1"/>
                    <a:gd name="T14" fmla="*/ 9 w 229"/>
                    <a:gd name="T15" fmla="*/ 0 h 1"/>
                    <a:gd name="T16" fmla="*/ 6 w 229"/>
                    <a:gd name="T17" fmla="*/ 0 h 1"/>
                    <a:gd name="T18" fmla="*/ 3 w 229"/>
                    <a:gd name="T19" fmla="*/ 0 h 1"/>
                    <a:gd name="T20" fmla="*/ 2 w 229"/>
                    <a:gd name="T21" fmla="*/ 0 h 1"/>
                    <a:gd name="T22" fmla="*/ 1 w 229"/>
                    <a:gd name="T23" fmla="*/ 0 h 1"/>
                    <a:gd name="T24" fmla="*/ 0 w 229"/>
                    <a:gd name="T25" fmla="*/ 0 h 1"/>
                    <a:gd name="T26" fmla="*/ 0 w 229"/>
                    <a:gd name="T27" fmla="*/ 0 h 1"/>
                    <a:gd name="T28" fmla="*/ 3 w 229"/>
                    <a:gd name="T29" fmla="*/ 0 h 1"/>
                    <a:gd name="T30" fmla="*/ 10 w 229"/>
                    <a:gd name="T31" fmla="*/ 0 h 1"/>
                    <a:gd name="T32" fmla="*/ 19 w 229"/>
                    <a:gd name="T33" fmla="*/ 0 h 1"/>
                    <a:gd name="T34" fmla="*/ 28 w 229"/>
                    <a:gd name="T35" fmla="*/ 0 h 1"/>
                    <a:gd name="T36" fmla="*/ 36 w 229"/>
                    <a:gd name="T37" fmla="*/ 0 h 1"/>
                    <a:gd name="T38" fmla="*/ 43 w 229"/>
                    <a:gd name="T39" fmla="*/ 0 h 1"/>
                    <a:gd name="T40" fmla="*/ 49 w 229"/>
                    <a:gd name="T41" fmla="*/ 0 h 1"/>
                    <a:gd name="T42" fmla="*/ 55 w 229"/>
                    <a:gd name="T43" fmla="*/ 0 h 1"/>
                    <a:gd name="T44" fmla="*/ 59 w 229"/>
                    <a:gd name="T45" fmla="*/ 0 h 1"/>
                    <a:gd name="T46" fmla="*/ 64 w 229"/>
                    <a:gd name="T47" fmla="*/ 0 h 1"/>
                    <a:gd name="T48" fmla="*/ 68 w 229"/>
                    <a:gd name="T49" fmla="*/ 0 h 1"/>
                    <a:gd name="T50" fmla="*/ 73 w 229"/>
                    <a:gd name="T51" fmla="*/ 0 h 1"/>
                    <a:gd name="T52" fmla="*/ 76 w 229"/>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9"/>
                    <a:gd name="T82" fmla="*/ 0 h 1"/>
                    <a:gd name="T83" fmla="*/ 229 w 229"/>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9" h="1">
                      <a:moveTo>
                        <a:pt x="229" y="0"/>
                      </a:moveTo>
                      <a:lnTo>
                        <a:pt x="186" y="0"/>
                      </a:lnTo>
                      <a:lnTo>
                        <a:pt x="145" y="0"/>
                      </a:lnTo>
                      <a:lnTo>
                        <a:pt x="110" y="0"/>
                      </a:lnTo>
                      <a:lnTo>
                        <a:pt x="82" y="0"/>
                      </a:lnTo>
                      <a:lnTo>
                        <a:pt x="59" y="0"/>
                      </a:lnTo>
                      <a:lnTo>
                        <a:pt x="42" y="0"/>
                      </a:lnTo>
                      <a:lnTo>
                        <a:pt x="28" y="0"/>
                      </a:lnTo>
                      <a:lnTo>
                        <a:pt x="18" y="0"/>
                      </a:lnTo>
                      <a:lnTo>
                        <a:pt x="11" y="0"/>
                      </a:lnTo>
                      <a:lnTo>
                        <a:pt x="6" y="0"/>
                      </a:lnTo>
                      <a:lnTo>
                        <a:pt x="2" y="0"/>
                      </a:lnTo>
                      <a:lnTo>
                        <a:pt x="0" y="0"/>
                      </a:lnTo>
                      <a:lnTo>
                        <a:pt x="8" y="0"/>
                      </a:lnTo>
                      <a:lnTo>
                        <a:pt x="30" y="0"/>
                      </a:lnTo>
                      <a:lnTo>
                        <a:pt x="58" y="0"/>
                      </a:lnTo>
                      <a:lnTo>
                        <a:pt x="84" y="0"/>
                      </a:lnTo>
                      <a:lnTo>
                        <a:pt x="108" y="0"/>
                      </a:lnTo>
                      <a:lnTo>
                        <a:pt x="130" y="0"/>
                      </a:lnTo>
                      <a:lnTo>
                        <a:pt x="148" y="0"/>
                      </a:lnTo>
                      <a:lnTo>
                        <a:pt x="164" y="0"/>
                      </a:lnTo>
                      <a:lnTo>
                        <a:pt x="179" y="0"/>
                      </a:lnTo>
                      <a:lnTo>
                        <a:pt x="193" y="0"/>
                      </a:lnTo>
                      <a:lnTo>
                        <a:pt x="205" y="0"/>
                      </a:lnTo>
                      <a:lnTo>
                        <a:pt x="218" y="0"/>
                      </a:lnTo>
                      <a:lnTo>
                        <a:pt x="229" y="0"/>
                      </a:lnTo>
                    </a:path>
                  </a:pathLst>
                </a:custGeom>
                <a:noFill/>
                <a:ln w="19050">
                  <a:solidFill>
                    <a:srgbClr val="333399"/>
                  </a:solidFill>
                  <a:round/>
                  <a:headEnd/>
                  <a:tailEnd/>
                </a:ln>
              </p:spPr>
              <p:txBody>
                <a:bodyPr/>
                <a:lstStyle/>
                <a:p>
                  <a:endParaRPr lang="en-US" dirty="0"/>
                </a:p>
              </p:txBody>
            </p:sp>
            <p:sp>
              <p:nvSpPr>
                <p:cNvPr id="30812" name="Freeform 206"/>
                <p:cNvSpPr>
                  <a:spLocks/>
                </p:cNvSpPr>
                <p:nvPr/>
              </p:nvSpPr>
              <p:spPr bwMode="auto">
                <a:xfrm>
                  <a:off x="-3255" y="3374"/>
                  <a:ext cx="174" cy="1"/>
                </a:xfrm>
                <a:custGeom>
                  <a:avLst/>
                  <a:gdLst>
                    <a:gd name="T0" fmla="*/ 100 w 302"/>
                    <a:gd name="T1" fmla="*/ 0 h 1"/>
                    <a:gd name="T2" fmla="*/ 85 w 302"/>
                    <a:gd name="T3" fmla="*/ 0 h 1"/>
                    <a:gd name="T4" fmla="*/ 70 w 302"/>
                    <a:gd name="T5" fmla="*/ 0 h 1"/>
                    <a:gd name="T6" fmla="*/ 57 w 302"/>
                    <a:gd name="T7" fmla="*/ 0 h 1"/>
                    <a:gd name="T8" fmla="*/ 45 w 302"/>
                    <a:gd name="T9" fmla="*/ 0 h 1"/>
                    <a:gd name="T10" fmla="*/ 34 w 302"/>
                    <a:gd name="T11" fmla="*/ 0 h 1"/>
                    <a:gd name="T12" fmla="*/ 25 w 302"/>
                    <a:gd name="T13" fmla="*/ 0 h 1"/>
                    <a:gd name="T14" fmla="*/ 18 w 302"/>
                    <a:gd name="T15" fmla="*/ 0 h 1"/>
                    <a:gd name="T16" fmla="*/ 12 w 302"/>
                    <a:gd name="T17" fmla="*/ 0 h 1"/>
                    <a:gd name="T18" fmla="*/ 7 w 302"/>
                    <a:gd name="T19" fmla="*/ 0 h 1"/>
                    <a:gd name="T20" fmla="*/ 4 w 302"/>
                    <a:gd name="T21" fmla="*/ 0 h 1"/>
                    <a:gd name="T22" fmla="*/ 2 w 302"/>
                    <a:gd name="T23" fmla="*/ 0 h 1"/>
                    <a:gd name="T24" fmla="*/ 1 w 302"/>
                    <a:gd name="T25" fmla="*/ 0 h 1"/>
                    <a:gd name="T26" fmla="*/ 0 w 302"/>
                    <a:gd name="T27" fmla="*/ 0 h 1"/>
                    <a:gd name="T28" fmla="*/ 3 w 302"/>
                    <a:gd name="T29" fmla="*/ 0 h 1"/>
                    <a:gd name="T30" fmla="*/ 12 w 302"/>
                    <a:gd name="T31" fmla="*/ 0 h 1"/>
                    <a:gd name="T32" fmla="*/ 23 w 302"/>
                    <a:gd name="T33" fmla="*/ 0 h 1"/>
                    <a:gd name="T34" fmla="*/ 35 w 302"/>
                    <a:gd name="T35" fmla="*/ 0 h 1"/>
                    <a:gd name="T36" fmla="*/ 45 w 302"/>
                    <a:gd name="T37" fmla="*/ 0 h 1"/>
                    <a:gd name="T38" fmla="*/ 54 w 302"/>
                    <a:gd name="T39" fmla="*/ 0 h 1"/>
                    <a:gd name="T40" fmla="*/ 63 w 302"/>
                    <a:gd name="T41" fmla="*/ 0 h 1"/>
                    <a:gd name="T42" fmla="*/ 70 w 302"/>
                    <a:gd name="T43" fmla="*/ 0 h 1"/>
                    <a:gd name="T44" fmla="*/ 77 w 302"/>
                    <a:gd name="T45" fmla="*/ 0 h 1"/>
                    <a:gd name="T46" fmla="*/ 84 w 302"/>
                    <a:gd name="T47" fmla="*/ 0 h 1"/>
                    <a:gd name="T48" fmla="*/ 89 w 302"/>
                    <a:gd name="T49" fmla="*/ 0 h 1"/>
                    <a:gd name="T50" fmla="*/ 95 w 302"/>
                    <a:gd name="T51" fmla="*/ 0 h 1"/>
                    <a:gd name="T52" fmla="*/ 100 w 302"/>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2"/>
                    <a:gd name="T82" fmla="*/ 0 h 1"/>
                    <a:gd name="T83" fmla="*/ 302 w 302"/>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2" h="1">
                      <a:moveTo>
                        <a:pt x="302" y="0"/>
                      </a:moveTo>
                      <a:lnTo>
                        <a:pt x="256" y="0"/>
                      </a:lnTo>
                      <a:lnTo>
                        <a:pt x="212" y="0"/>
                      </a:lnTo>
                      <a:lnTo>
                        <a:pt x="171" y="0"/>
                      </a:lnTo>
                      <a:lnTo>
                        <a:pt x="135" y="0"/>
                      </a:lnTo>
                      <a:lnTo>
                        <a:pt x="103" y="0"/>
                      </a:lnTo>
                      <a:lnTo>
                        <a:pt x="76" y="0"/>
                      </a:lnTo>
                      <a:lnTo>
                        <a:pt x="54" y="0"/>
                      </a:lnTo>
                      <a:lnTo>
                        <a:pt x="37" y="0"/>
                      </a:lnTo>
                      <a:lnTo>
                        <a:pt x="23" y="0"/>
                      </a:lnTo>
                      <a:lnTo>
                        <a:pt x="13" y="0"/>
                      </a:lnTo>
                      <a:lnTo>
                        <a:pt x="5" y="0"/>
                      </a:lnTo>
                      <a:lnTo>
                        <a:pt x="1" y="0"/>
                      </a:lnTo>
                      <a:lnTo>
                        <a:pt x="0" y="0"/>
                      </a:lnTo>
                      <a:lnTo>
                        <a:pt x="10" y="0"/>
                      </a:lnTo>
                      <a:lnTo>
                        <a:pt x="36" y="0"/>
                      </a:lnTo>
                      <a:lnTo>
                        <a:pt x="70" y="0"/>
                      </a:lnTo>
                      <a:lnTo>
                        <a:pt x="104" y="0"/>
                      </a:lnTo>
                      <a:lnTo>
                        <a:pt x="135" y="0"/>
                      </a:lnTo>
                      <a:lnTo>
                        <a:pt x="164" y="0"/>
                      </a:lnTo>
                      <a:lnTo>
                        <a:pt x="189" y="0"/>
                      </a:lnTo>
                      <a:lnTo>
                        <a:pt x="212" y="0"/>
                      </a:lnTo>
                      <a:lnTo>
                        <a:pt x="232" y="0"/>
                      </a:lnTo>
                      <a:lnTo>
                        <a:pt x="251" y="0"/>
                      </a:lnTo>
                      <a:lnTo>
                        <a:pt x="269" y="0"/>
                      </a:lnTo>
                      <a:lnTo>
                        <a:pt x="286" y="0"/>
                      </a:lnTo>
                      <a:lnTo>
                        <a:pt x="302" y="0"/>
                      </a:lnTo>
                    </a:path>
                  </a:pathLst>
                </a:custGeom>
                <a:noFill/>
                <a:ln w="19050">
                  <a:solidFill>
                    <a:srgbClr val="333399"/>
                  </a:solidFill>
                  <a:round/>
                  <a:headEnd/>
                  <a:tailEnd/>
                </a:ln>
              </p:spPr>
              <p:txBody>
                <a:bodyPr/>
                <a:lstStyle/>
                <a:p>
                  <a:endParaRPr lang="en-US" dirty="0"/>
                </a:p>
              </p:txBody>
            </p:sp>
            <p:sp>
              <p:nvSpPr>
                <p:cNvPr id="30813" name="Freeform 207"/>
                <p:cNvSpPr>
                  <a:spLocks/>
                </p:cNvSpPr>
                <p:nvPr/>
              </p:nvSpPr>
              <p:spPr bwMode="auto">
                <a:xfrm>
                  <a:off x="-3246" y="3759"/>
                  <a:ext cx="165" cy="1"/>
                </a:xfrm>
                <a:custGeom>
                  <a:avLst/>
                  <a:gdLst>
                    <a:gd name="T0" fmla="*/ 95 w 286"/>
                    <a:gd name="T1" fmla="*/ 0 h 1"/>
                    <a:gd name="T2" fmla="*/ 85 w 286"/>
                    <a:gd name="T3" fmla="*/ 0 h 1"/>
                    <a:gd name="T4" fmla="*/ 76 w 286"/>
                    <a:gd name="T5" fmla="*/ 0 h 1"/>
                    <a:gd name="T6" fmla="*/ 66 w 286"/>
                    <a:gd name="T7" fmla="*/ 0 h 1"/>
                    <a:gd name="T8" fmla="*/ 56 w 286"/>
                    <a:gd name="T9" fmla="*/ 0 h 1"/>
                    <a:gd name="T10" fmla="*/ 47 w 286"/>
                    <a:gd name="T11" fmla="*/ 0 h 1"/>
                    <a:gd name="T12" fmla="*/ 38 w 286"/>
                    <a:gd name="T13" fmla="*/ 0 h 1"/>
                    <a:gd name="T14" fmla="*/ 29 w 286"/>
                    <a:gd name="T15" fmla="*/ 0 h 1"/>
                    <a:gd name="T16" fmla="*/ 21 w 286"/>
                    <a:gd name="T17" fmla="*/ 0 h 1"/>
                    <a:gd name="T18" fmla="*/ 14 w 286"/>
                    <a:gd name="T19" fmla="*/ 0 h 1"/>
                    <a:gd name="T20" fmla="*/ 8 w 286"/>
                    <a:gd name="T21" fmla="*/ 0 h 1"/>
                    <a:gd name="T22" fmla="*/ 3 w 286"/>
                    <a:gd name="T23" fmla="*/ 0 h 1"/>
                    <a:gd name="T24" fmla="*/ 1 w 286"/>
                    <a:gd name="T25" fmla="*/ 0 h 1"/>
                    <a:gd name="T26" fmla="*/ 0 w 286"/>
                    <a:gd name="T27" fmla="*/ 0 h 1"/>
                    <a:gd name="T28" fmla="*/ 9 w 286"/>
                    <a:gd name="T29" fmla="*/ 0 h 1"/>
                    <a:gd name="T30" fmla="*/ 27 w 286"/>
                    <a:gd name="T31" fmla="*/ 0 h 1"/>
                    <a:gd name="T32" fmla="*/ 42 w 286"/>
                    <a:gd name="T33" fmla="*/ 0 h 1"/>
                    <a:gd name="T34" fmla="*/ 53 w 286"/>
                    <a:gd name="T35" fmla="*/ 0 h 1"/>
                    <a:gd name="T36" fmla="*/ 62 w 286"/>
                    <a:gd name="T37" fmla="*/ 0 h 1"/>
                    <a:gd name="T38" fmla="*/ 69 w 286"/>
                    <a:gd name="T39" fmla="*/ 0 h 1"/>
                    <a:gd name="T40" fmla="*/ 74 w 286"/>
                    <a:gd name="T41" fmla="*/ 0 h 1"/>
                    <a:gd name="T42" fmla="*/ 78 w 286"/>
                    <a:gd name="T43" fmla="*/ 0 h 1"/>
                    <a:gd name="T44" fmla="*/ 83 w 286"/>
                    <a:gd name="T45" fmla="*/ 0 h 1"/>
                    <a:gd name="T46" fmla="*/ 86 w 286"/>
                    <a:gd name="T47" fmla="*/ 0 h 1"/>
                    <a:gd name="T48" fmla="*/ 89 w 286"/>
                    <a:gd name="T49" fmla="*/ 0 h 1"/>
                    <a:gd name="T50" fmla="*/ 92 w 286"/>
                    <a:gd name="T51" fmla="*/ 0 h 1"/>
                    <a:gd name="T52" fmla="*/ 95 w 286"/>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6"/>
                    <a:gd name="T82" fmla="*/ 0 h 1"/>
                    <a:gd name="T83" fmla="*/ 286 w 286"/>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6" h="1">
                      <a:moveTo>
                        <a:pt x="286" y="0"/>
                      </a:moveTo>
                      <a:lnTo>
                        <a:pt x="257" y="0"/>
                      </a:lnTo>
                      <a:lnTo>
                        <a:pt x="227" y="0"/>
                      </a:lnTo>
                      <a:lnTo>
                        <a:pt x="198" y="0"/>
                      </a:lnTo>
                      <a:lnTo>
                        <a:pt x="169" y="0"/>
                      </a:lnTo>
                      <a:lnTo>
                        <a:pt x="140" y="0"/>
                      </a:lnTo>
                      <a:lnTo>
                        <a:pt x="113" y="0"/>
                      </a:lnTo>
                      <a:lnTo>
                        <a:pt x="87" y="0"/>
                      </a:lnTo>
                      <a:lnTo>
                        <a:pt x="63" y="0"/>
                      </a:lnTo>
                      <a:lnTo>
                        <a:pt x="42" y="0"/>
                      </a:lnTo>
                      <a:lnTo>
                        <a:pt x="24" y="0"/>
                      </a:lnTo>
                      <a:lnTo>
                        <a:pt x="11" y="0"/>
                      </a:lnTo>
                      <a:lnTo>
                        <a:pt x="3" y="0"/>
                      </a:lnTo>
                      <a:lnTo>
                        <a:pt x="0" y="0"/>
                      </a:lnTo>
                      <a:lnTo>
                        <a:pt x="27" y="0"/>
                      </a:lnTo>
                      <a:lnTo>
                        <a:pt x="79" y="0"/>
                      </a:lnTo>
                      <a:lnTo>
                        <a:pt x="125" y="0"/>
                      </a:lnTo>
                      <a:lnTo>
                        <a:pt x="160" y="0"/>
                      </a:lnTo>
                      <a:lnTo>
                        <a:pt x="186" y="0"/>
                      </a:lnTo>
                      <a:lnTo>
                        <a:pt x="206" y="0"/>
                      </a:lnTo>
                      <a:lnTo>
                        <a:pt x="223" y="0"/>
                      </a:lnTo>
                      <a:lnTo>
                        <a:pt x="236" y="0"/>
                      </a:lnTo>
                      <a:lnTo>
                        <a:pt x="248" y="0"/>
                      </a:lnTo>
                      <a:lnTo>
                        <a:pt x="259" y="0"/>
                      </a:lnTo>
                      <a:lnTo>
                        <a:pt x="268" y="0"/>
                      </a:lnTo>
                      <a:lnTo>
                        <a:pt x="278" y="0"/>
                      </a:lnTo>
                      <a:lnTo>
                        <a:pt x="286" y="0"/>
                      </a:lnTo>
                    </a:path>
                  </a:pathLst>
                </a:custGeom>
                <a:noFill/>
                <a:ln w="19050">
                  <a:solidFill>
                    <a:srgbClr val="333399"/>
                  </a:solidFill>
                  <a:round/>
                  <a:headEnd/>
                  <a:tailEnd/>
                </a:ln>
              </p:spPr>
              <p:txBody>
                <a:bodyPr/>
                <a:lstStyle/>
                <a:p>
                  <a:endParaRPr lang="en-US" dirty="0"/>
                </a:p>
              </p:txBody>
            </p:sp>
            <p:sp>
              <p:nvSpPr>
                <p:cNvPr id="30814" name="Freeform 208"/>
                <p:cNvSpPr>
                  <a:spLocks/>
                </p:cNvSpPr>
                <p:nvPr/>
              </p:nvSpPr>
              <p:spPr bwMode="auto">
                <a:xfrm>
                  <a:off x="-3214" y="4018"/>
                  <a:ext cx="133" cy="1"/>
                </a:xfrm>
                <a:custGeom>
                  <a:avLst/>
                  <a:gdLst>
                    <a:gd name="T0" fmla="*/ 77 w 231"/>
                    <a:gd name="T1" fmla="*/ 0 h 1"/>
                    <a:gd name="T2" fmla="*/ 74 w 231"/>
                    <a:gd name="T3" fmla="*/ 0 h 1"/>
                    <a:gd name="T4" fmla="*/ 70 w 231"/>
                    <a:gd name="T5" fmla="*/ 0 h 1"/>
                    <a:gd name="T6" fmla="*/ 67 w 231"/>
                    <a:gd name="T7" fmla="*/ 0 h 1"/>
                    <a:gd name="T8" fmla="*/ 63 w 231"/>
                    <a:gd name="T9" fmla="*/ 0 h 1"/>
                    <a:gd name="T10" fmla="*/ 59 w 231"/>
                    <a:gd name="T11" fmla="*/ 0 h 1"/>
                    <a:gd name="T12" fmla="*/ 55 w 231"/>
                    <a:gd name="T13" fmla="*/ 0 h 1"/>
                    <a:gd name="T14" fmla="*/ 50 w 231"/>
                    <a:gd name="T15" fmla="*/ 0 h 1"/>
                    <a:gd name="T16" fmla="*/ 43 w 231"/>
                    <a:gd name="T17" fmla="*/ 0 h 1"/>
                    <a:gd name="T18" fmla="*/ 35 w 231"/>
                    <a:gd name="T19" fmla="*/ 0 h 1"/>
                    <a:gd name="T20" fmla="*/ 26 w 231"/>
                    <a:gd name="T21" fmla="*/ 0 h 1"/>
                    <a:gd name="T22" fmla="*/ 15 w 231"/>
                    <a:gd name="T23" fmla="*/ 0 h 1"/>
                    <a:gd name="T24" fmla="*/ 5 w 231"/>
                    <a:gd name="T25" fmla="*/ 0 h 1"/>
                    <a:gd name="T26" fmla="*/ 0 w 231"/>
                    <a:gd name="T27" fmla="*/ 0 h 1"/>
                    <a:gd name="T28" fmla="*/ 22 w 231"/>
                    <a:gd name="T29" fmla="*/ 0 h 1"/>
                    <a:gd name="T30" fmla="*/ 42 w 231"/>
                    <a:gd name="T31" fmla="*/ 0 h 1"/>
                    <a:gd name="T32" fmla="*/ 53 w 231"/>
                    <a:gd name="T33" fmla="*/ 0 h 1"/>
                    <a:gd name="T34" fmla="*/ 59 w 231"/>
                    <a:gd name="T35" fmla="*/ 0 h 1"/>
                    <a:gd name="T36" fmla="*/ 63 w 231"/>
                    <a:gd name="T37" fmla="*/ 0 h 1"/>
                    <a:gd name="T38" fmla="*/ 66 w 231"/>
                    <a:gd name="T39" fmla="*/ 0 h 1"/>
                    <a:gd name="T40" fmla="*/ 69 w 231"/>
                    <a:gd name="T41" fmla="*/ 0 h 1"/>
                    <a:gd name="T42" fmla="*/ 70 w 231"/>
                    <a:gd name="T43" fmla="*/ 0 h 1"/>
                    <a:gd name="T44" fmla="*/ 71 w 231"/>
                    <a:gd name="T45" fmla="*/ 0 h 1"/>
                    <a:gd name="T46" fmla="*/ 73 w 231"/>
                    <a:gd name="T47" fmla="*/ 0 h 1"/>
                    <a:gd name="T48" fmla="*/ 74 w 231"/>
                    <a:gd name="T49" fmla="*/ 0 h 1"/>
                    <a:gd name="T50" fmla="*/ 75 w 231"/>
                    <a:gd name="T51" fmla="*/ 0 h 1"/>
                    <a:gd name="T52" fmla="*/ 77 w 231"/>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1"/>
                    <a:gd name="T82" fmla="*/ 0 h 1"/>
                    <a:gd name="T83" fmla="*/ 231 w 231"/>
                    <a:gd name="T84" fmla="*/ 1 h 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1" h="1">
                      <a:moveTo>
                        <a:pt x="231" y="0"/>
                      </a:moveTo>
                      <a:lnTo>
                        <a:pt x="222" y="0"/>
                      </a:lnTo>
                      <a:lnTo>
                        <a:pt x="212" y="0"/>
                      </a:lnTo>
                      <a:lnTo>
                        <a:pt x="202" y="0"/>
                      </a:lnTo>
                      <a:lnTo>
                        <a:pt x="191" y="0"/>
                      </a:lnTo>
                      <a:lnTo>
                        <a:pt x="179" y="0"/>
                      </a:lnTo>
                      <a:lnTo>
                        <a:pt x="165" y="0"/>
                      </a:lnTo>
                      <a:lnTo>
                        <a:pt x="149" y="0"/>
                      </a:lnTo>
                      <a:lnTo>
                        <a:pt x="130" y="0"/>
                      </a:lnTo>
                      <a:lnTo>
                        <a:pt x="106" y="0"/>
                      </a:lnTo>
                      <a:lnTo>
                        <a:pt x="78" y="0"/>
                      </a:lnTo>
                      <a:lnTo>
                        <a:pt x="45" y="0"/>
                      </a:lnTo>
                      <a:lnTo>
                        <a:pt x="14" y="0"/>
                      </a:lnTo>
                      <a:lnTo>
                        <a:pt x="0" y="0"/>
                      </a:lnTo>
                      <a:lnTo>
                        <a:pt x="66" y="0"/>
                      </a:lnTo>
                      <a:lnTo>
                        <a:pt x="127" y="0"/>
                      </a:lnTo>
                      <a:lnTo>
                        <a:pt x="159" y="0"/>
                      </a:lnTo>
                      <a:lnTo>
                        <a:pt x="178" y="0"/>
                      </a:lnTo>
                      <a:lnTo>
                        <a:pt x="190" y="0"/>
                      </a:lnTo>
                      <a:lnTo>
                        <a:pt x="199" y="0"/>
                      </a:lnTo>
                      <a:lnTo>
                        <a:pt x="206" y="0"/>
                      </a:lnTo>
                      <a:lnTo>
                        <a:pt x="212" y="0"/>
                      </a:lnTo>
                      <a:lnTo>
                        <a:pt x="216" y="0"/>
                      </a:lnTo>
                      <a:lnTo>
                        <a:pt x="221" y="0"/>
                      </a:lnTo>
                      <a:lnTo>
                        <a:pt x="224" y="0"/>
                      </a:lnTo>
                      <a:lnTo>
                        <a:pt x="228" y="0"/>
                      </a:lnTo>
                      <a:lnTo>
                        <a:pt x="231" y="0"/>
                      </a:lnTo>
                    </a:path>
                  </a:pathLst>
                </a:custGeom>
                <a:noFill/>
                <a:ln w="19050">
                  <a:solidFill>
                    <a:srgbClr val="333399"/>
                  </a:solidFill>
                  <a:round/>
                  <a:headEnd/>
                  <a:tailEnd/>
                </a:ln>
              </p:spPr>
              <p:txBody>
                <a:bodyPr/>
                <a:lstStyle/>
                <a:p>
                  <a:endParaRPr lang="en-US" dirty="0"/>
                </a:p>
              </p:txBody>
            </p:sp>
            <p:sp>
              <p:nvSpPr>
                <p:cNvPr id="30815" name="Freeform 209"/>
                <p:cNvSpPr>
                  <a:spLocks/>
                </p:cNvSpPr>
                <p:nvPr/>
              </p:nvSpPr>
              <p:spPr bwMode="auto">
                <a:xfrm flipV="1">
                  <a:off x="-3024" y="2871"/>
                  <a:ext cx="14" cy="26"/>
                </a:xfrm>
                <a:custGeom>
                  <a:avLst/>
                  <a:gdLst>
                    <a:gd name="T0" fmla="*/ 8 w 25"/>
                    <a:gd name="T1" fmla="*/ 0 h 45"/>
                    <a:gd name="T2" fmla="*/ 7 w 25"/>
                    <a:gd name="T3" fmla="*/ 2 h 45"/>
                    <a:gd name="T4" fmla="*/ 4 w 25"/>
                    <a:gd name="T5" fmla="*/ 6 h 45"/>
                    <a:gd name="T6" fmla="*/ 2 w 25"/>
                    <a:gd name="T7" fmla="*/ 11 h 45"/>
                    <a:gd name="T8" fmla="*/ 1 w 25"/>
                    <a:gd name="T9" fmla="*/ 14 h 45"/>
                    <a:gd name="T10" fmla="*/ 0 w 25"/>
                    <a:gd name="T11" fmla="*/ 15 h 45"/>
                    <a:gd name="T12" fmla="*/ 2 w 25"/>
                    <a:gd name="T13" fmla="*/ 12 h 45"/>
                    <a:gd name="T14" fmla="*/ 4 w 25"/>
                    <a:gd name="T15" fmla="*/ 8 h 45"/>
                    <a:gd name="T16" fmla="*/ 6 w 25"/>
                    <a:gd name="T17" fmla="*/ 3 h 45"/>
                    <a:gd name="T18" fmla="*/ 8 w 25"/>
                    <a:gd name="T19" fmla="*/ 1 h 45"/>
                    <a:gd name="T20" fmla="*/ 6 w 25"/>
                    <a:gd name="T21" fmla="*/ 3 h 45"/>
                    <a:gd name="T22" fmla="*/ 5 w 25"/>
                    <a:gd name="T23" fmla="*/ 5 h 45"/>
                    <a:gd name="T24" fmla="*/ 3 w 25"/>
                    <a:gd name="T25" fmla="*/ 9 h 45"/>
                    <a:gd name="T26" fmla="*/ 2 w 25"/>
                    <a:gd name="T27" fmla="*/ 12 h 45"/>
                    <a:gd name="T28" fmla="*/ 1 w 25"/>
                    <a:gd name="T29" fmla="*/ 13 h 45"/>
                    <a:gd name="T30" fmla="*/ 2 w 25"/>
                    <a:gd name="T31" fmla="*/ 12 h 45"/>
                    <a:gd name="T32" fmla="*/ 3 w 25"/>
                    <a:gd name="T33" fmla="*/ 9 h 45"/>
                    <a:gd name="T34" fmla="*/ 5 w 25"/>
                    <a:gd name="T35" fmla="*/ 5 h 45"/>
                    <a:gd name="T36" fmla="*/ 6 w 25"/>
                    <a:gd name="T37" fmla="*/ 3 h 45"/>
                    <a:gd name="T38" fmla="*/ 5 w 25"/>
                    <a:gd name="T39" fmla="*/ 5 h 45"/>
                    <a:gd name="T40" fmla="*/ 4 w 25"/>
                    <a:gd name="T41" fmla="*/ 6 h 45"/>
                    <a:gd name="T42" fmla="*/ 4 w 25"/>
                    <a:gd name="T43" fmla="*/ 8 h 45"/>
                    <a:gd name="T44" fmla="*/ 3 w 25"/>
                    <a:gd name="T45" fmla="*/ 9 h 45"/>
                    <a:gd name="T46" fmla="*/ 2 w 25"/>
                    <a:gd name="T47" fmla="*/ 10 h 45"/>
                    <a:gd name="T48" fmla="*/ 2 w 25"/>
                    <a:gd name="T49" fmla="*/ 10 h 45"/>
                    <a:gd name="T50" fmla="*/ 3 w 25"/>
                    <a:gd name="T51" fmla="*/ 9 h 45"/>
                    <a:gd name="T52" fmla="*/ 4 w 25"/>
                    <a:gd name="T53" fmla="*/ 7 h 45"/>
                    <a:gd name="T54" fmla="*/ 4 w 25"/>
                    <a:gd name="T55" fmla="*/ 6 h 45"/>
                    <a:gd name="T56" fmla="*/ 5 w 25"/>
                    <a:gd name="T57" fmla="*/ 5 h 45"/>
                    <a:gd name="T58" fmla="*/ 4 w 25"/>
                    <a:gd name="T59" fmla="*/ 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
                    <a:gd name="T91" fmla="*/ 0 h 45"/>
                    <a:gd name="T92" fmla="*/ 25 w 25"/>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 h="45">
                      <a:moveTo>
                        <a:pt x="25" y="0"/>
                      </a:moveTo>
                      <a:lnTo>
                        <a:pt x="22" y="5"/>
                      </a:lnTo>
                      <a:lnTo>
                        <a:pt x="15" y="18"/>
                      </a:lnTo>
                      <a:lnTo>
                        <a:pt x="7" y="33"/>
                      </a:lnTo>
                      <a:lnTo>
                        <a:pt x="1" y="43"/>
                      </a:lnTo>
                      <a:lnTo>
                        <a:pt x="0" y="45"/>
                      </a:lnTo>
                      <a:lnTo>
                        <a:pt x="5" y="37"/>
                      </a:lnTo>
                      <a:lnTo>
                        <a:pt x="12" y="23"/>
                      </a:lnTo>
                      <a:lnTo>
                        <a:pt x="20" y="9"/>
                      </a:lnTo>
                      <a:lnTo>
                        <a:pt x="25" y="1"/>
                      </a:lnTo>
                      <a:lnTo>
                        <a:pt x="20" y="9"/>
                      </a:lnTo>
                      <a:lnTo>
                        <a:pt x="16" y="16"/>
                      </a:lnTo>
                      <a:lnTo>
                        <a:pt x="10" y="26"/>
                      </a:lnTo>
                      <a:lnTo>
                        <a:pt x="6" y="35"/>
                      </a:lnTo>
                      <a:lnTo>
                        <a:pt x="4" y="38"/>
                      </a:lnTo>
                      <a:lnTo>
                        <a:pt x="6" y="35"/>
                      </a:lnTo>
                      <a:lnTo>
                        <a:pt x="10" y="26"/>
                      </a:lnTo>
                      <a:lnTo>
                        <a:pt x="16" y="16"/>
                      </a:lnTo>
                      <a:lnTo>
                        <a:pt x="20" y="9"/>
                      </a:lnTo>
                      <a:lnTo>
                        <a:pt x="16" y="16"/>
                      </a:lnTo>
                      <a:lnTo>
                        <a:pt x="15" y="18"/>
                      </a:lnTo>
                      <a:lnTo>
                        <a:pt x="12" y="23"/>
                      </a:lnTo>
                      <a:lnTo>
                        <a:pt x="9" y="28"/>
                      </a:lnTo>
                      <a:lnTo>
                        <a:pt x="8" y="30"/>
                      </a:lnTo>
                      <a:lnTo>
                        <a:pt x="10" y="26"/>
                      </a:lnTo>
                      <a:lnTo>
                        <a:pt x="13" y="21"/>
                      </a:lnTo>
                      <a:lnTo>
                        <a:pt x="15" y="17"/>
                      </a:lnTo>
                      <a:lnTo>
                        <a:pt x="16" y="16"/>
                      </a:lnTo>
                      <a:lnTo>
                        <a:pt x="15" y="17"/>
                      </a:lnTo>
                    </a:path>
                  </a:pathLst>
                </a:custGeom>
                <a:noFill/>
                <a:ln w="19050">
                  <a:solidFill>
                    <a:srgbClr val="333399"/>
                  </a:solidFill>
                  <a:round/>
                  <a:headEnd/>
                  <a:tailEnd/>
                </a:ln>
              </p:spPr>
              <p:txBody>
                <a:bodyPr/>
                <a:lstStyle/>
                <a:p>
                  <a:endParaRPr lang="en-US" dirty="0"/>
                </a:p>
              </p:txBody>
            </p:sp>
            <p:sp>
              <p:nvSpPr>
                <p:cNvPr id="30816" name="Freeform 210"/>
                <p:cNvSpPr>
                  <a:spLocks/>
                </p:cNvSpPr>
                <p:nvPr/>
              </p:nvSpPr>
              <p:spPr bwMode="auto">
                <a:xfrm flipV="1">
                  <a:off x="-3152" y="2871"/>
                  <a:ext cx="14" cy="26"/>
                </a:xfrm>
                <a:custGeom>
                  <a:avLst/>
                  <a:gdLst>
                    <a:gd name="T0" fmla="*/ 0 w 25"/>
                    <a:gd name="T1" fmla="*/ 0 h 45"/>
                    <a:gd name="T2" fmla="*/ 1 w 25"/>
                    <a:gd name="T3" fmla="*/ 2 h 45"/>
                    <a:gd name="T4" fmla="*/ 3 w 25"/>
                    <a:gd name="T5" fmla="*/ 6 h 45"/>
                    <a:gd name="T6" fmla="*/ 6 w 25"/>
                    <a:gd name="T7" fmla="*/ 11 h 45"/>
                    <a:gd name="T8" fmla="*/ 7 w 25"/>
                    <a:gd name="T9" fmla="*/ 14 h 45"/>
                    <a:gd name="T10" fmla="*/ 8 w 25"/>
                    <a:gd name="T11" fmla="*/ 15 h 45"/>
                    <a:gd name="T12" fmla="*/ 6 w 25"/>
                    <a:gd name="T13" fmla="*/ 12 h 45"/>
                    <a:gd name="T14" fmla="*/ 4 w 25"/>
                    <a:gd name="T15" fmla="*/ 8 h 45"/>
                    <a:gd name="T16" fmla="*/ 2 w 25"/>
                    <a:gd name="T17" fmla="*/ 3 h 45"/>
                    <a:gd name="T18" fmla="*/ 0 w 25"/>
                    <a:gd name="T19" fmla="*/ 1 h 45"/>
                    <a:gd name="T20" fmla="*/ 2 w 25"/>
                    <a:gd name="T21" fmla="*/ 3 h 45"/>
                    <a:gd name="T22" fmla="*/ 3 w 25"/>
                    <a:gd name="T23" fmla="*/ 5 h 45"/>
                    <a:gd name="T24" fmla="*/ 4 w 25"/>
                    <a:gd name="T25" fmla="*/ 9 h 45"/>
                    <a:gd name="T26" fmla="*/ 6 w 25"/>
                    <a:gd name="T27" fmla="*/ 12 h 45"/>
                    <a:gd name="T28" fmla="*/ 7 w 25"/>
                    <a:gd name="T29" fmla="*/ 13 h 45"/>
                    <a:gd name="T30" fmla="*/ 6 w 25"/>
                    <a:gd name="T31" fmla="*/ 12 h 45"/>
                    <a:gd name="T32" fmla="*/ 4 w 25"/>
                    <a:gd name="T33" fmla="*/ 9 h 45"/>
                    <a:gd name="T34" fmla="*/ 3 w 25"/>
                    <a:gd name="T35" fmla="*/ 5 h 45"/>
                    <a:gd name="T36" fmla="*/ 2 w 25"/>
                    <a:gd name="T37" fmla="*/ 3 h 45"/>
                    <a:gd name="T38" fmla="*/ 3 w 25"/>
                    <a:gd name="T39" fmla="*/ 5 h 45"/>
                    <a:gd name="T40" fmla="*/ 3 w 25"/>
                    <a:gd name="T41" fmla="*/ 6 h 45"/>
                    <a:gd name="T42" fmla="*/ 4 w 25"/>
                    <a:gd name="T43" fmla="*/ 8 h 45"/>
                    <a:gd name="T44" fmla="*/ 5 w 25"/>
                    <a:gd name="T45" fmla="*/ 9 h 45"/>
                    <a:gd name="T46" fmla="*/ 6 w 25"/>
                    <a:gd name="T47" fmla="*/ 10 h 45"/>
                    <a:gd name="T48" fmla="*/ 6 w 25"/>
                    <a:gd name="T49" fmla="*/ 10 h 45"/>
                    <a:gd name="T50" fmla="*/ 4 w 25"/>
                    <a:gd name="T51" fmla="*/ 9 h 45"/>
                    <a:gd name="T52" fmla="*/ 4 w 25"/>
                    <a:gd name="T53" fmla="*/ 7 h 45"/>
                    <a:gd name="T54" fmla="*/ 3 w 25"/>
                    <a:gd name="T55" fmla="*/ 6 h 45"/>
                    <a:gd name="T56" fmla="*/ 3 w 25"/>
                    <a:gd name="T57" fmla="*/ 5 h 45"/>
                    <a:gd name="T58" fmla="*/ 3 w 25"/>
                    <a:gd name="T59" fmla="*/ 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
                    <a:gd name="T91" fmla="*/ 0 h 45"/>
                    <a:gd name="T92" fmla="*/ 25 w 25"/>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 h="45">
                      <a:moveTo>
                        <a:pt x="0" y="0"/>
                      </a:moveTo>
                      <a:lnTo>
                        <a:pt x="3" y="5"/>
                      </a:lnTo>
                      <a:lnTo>
                        <a:pt x="10" y="18"/>
                      </a:lnTo>
                      <a:lnTo>
                        <a:pt x="18" y="33"/>
                      </a:lnTo>
                      <a:lnTo>
                        <a:pt x="24" y="43"/>
                      </a:lnTo>
                      <a:lnTo>
                        <a:pt x="25" y="45"/>
                      </a:lnTo>
                      <a:lnTo>
                        <a:pt x="20" y="37"/>
                      </a:lnTo>
                      <a:lnTo>
                        <a:pt x="13" y="23"/>
                      </a:lnTo>
                      <a:lnTo>
                        <a:pt x="5" y="9"/>
                      </a:lnTo>
                      <a:lnTo>
                        <a:pt x="0" y="1"/>
                      </a:lnTo>
                      <a:lnTo>
                        <a:pt x="5" y="9"/>
                      </a:lnTo>
                      <a:lnTo>
                        <a:pt x="9" y="16"/>
                      </a:lnTo>
                      <a:lnTo>
                        <a:pt x="15" y="26"/>
                      </a:lnTo>
                      <a:lnTo>
                        <a:pt x="19" y="35"/>
                      </a:lnTo>
                      <a:lnTo>
                        <a:pt x="21" y="38"/>
                      </a:lnTo>
                      <a:lnTo>
                        <a:pt x="19" y="35"/>
                      </a:lnTo>
                      <a:lnTo>
                        <a:pt x="15" y="26"/>
                      </a:lnTo>
                      <a:lnTo>
                        <a:pt x="9" y="16"/>
                      </a:lnTo>
                      <a:lnTo>
                        <a:pt x="5" y="9"/>
                      </a:lnTo>
                      <a:lnTo>
                        <a:pt x="9" y="16"/>
                      </a:lnTo>
                      <a:lnTo>
                        <a:pt x="10" y="18"/>
                      </a:lnTo>
                      <a:lnTo>
                        <a:pt x="13" y="23"/>
                      </a:lnTo>
                      <a:lnTo>
                        <a:pt x="16" y="28"/>
                      </a:lnTo>
                      <a:lnTo>
                        <a:pt x="17" y="30"/>
                      </a:lnTo>
                      <a:lnTo>
                        <a:pt x="15" y="26"/>
                      </a:lnTo>
                      <a:lnTo>
                        <a:pt x="12" y="21"/>
                      </a:lnTo>
                      <a:lnTo>
                        <a:pt x="10" y="17"/>
                      </a:lnTo>
                      <a:lnTo>
                        <a:pt x="9" y="16"/>
                      </a:lnTo>
                      <a:lnTo>
                        <a:pt x="10" y="17"/>
                      </a:lnTo>
                    </a:path>
                  </a:pathLst>
                </a:custGeom>
                <a:noFill/>
                <a:ln w="19050">
                  <a:solidFill>
                    <a:srgbClr val="333399"/>
                  </a:solidFill>
                  <a:round/>
                  <a:headEnd/>
                  <a:tailEnd/>
                </a:ln>
              </p:spPr>
              <p:txBody>
                <a:bodyPr/>
                <a:lstStyle/>
                <a:p>
                  <a:endParaRPr lang="en-US" dirty="0"/>
                </a:p>
              </p:txBody>
            </p:sp>
          </p:grpSp>
        </p:grpSp>
      </p:grpSp>
      <p:grpSp>
        <p:nvGrpSpPr>
          <p:cNvPr id="8" name="Group 262"/>
          <p:cNvGrpSpPr>
            <a:grpSpLocks/>
          </p:cNvGrpSpPr>
          <p:nvPr/>
        </p:nvGrpSpPr>
        <p:grpSpPr bwMode="auto">
          <a:xfrm>
            <a:off x="1447800" y="2819400"/>
            <a:ext cx="7191375" cy="1128713"/>
            <a:chOff x="912" y="1776"/>
            <a:chExt cx="4530" cy="711"/>
          </a:xfrm>
        </p:grpSpPr>
        <p:grpSp>
          <p:nvGrpSpPr>
            <p:cNvPr id="30758" name="Group 257"/>
            <p:cNvGrpSpPr>
              <a:grpSpLocks/>
            </p:cNvGrpSpPr>
            <p:nvPr/>
          </p:nvGrpSpPr>
          <p:grpSpPr bwMode="auto">
            <a:xfrm>
              <a:off x="912" y="1824"/>
              <a:ext cx="4530" cy="402"/>
              <a:chOff x="912" y="1824"/>
              <a:chExt cx="4530" cy="402"/>
            </a:xfrm>
          </p:grpSpPr>
          <p:sp>
            <p:nvSpPr>
              <p:cNvPr id="30761" name="Freeform 252"/>
              <p:cNvSpPr>
                <a:spLocks/>
              </p:cNvSpPr>
              <p:nvPr/>
            </p:nvSpPr>
            <p:spPr bwMode="auto">
              <a:xfrm>
                <a:off x="3146" y="1992"/>
                <a:ext cx="62" cy="142"/>
              </a:xfrm>
              <a:custGeom>
                <a:avLst/>
                <a:gdLst>
                  <a:gd name="T0" fmla="*/ 62 w 62"/>
                  <a:gd name="T1" fmla="*/ 12 h 142"/>
                  <a:gd name="T2" fmla="*/ 30 w 62"/>
                  <a:gd name="T3" fmla="*/ 0 h 142"/>
                  <a:gd name="T4" fmla="*/ 0 w 62"/>
                  <a:gd name="T5" fmla="*/ 12 h 142"/>
                  <a:gd name="T6" fmla="*/ 2 w 62"/>
                  <a:gd name="T7" fmla="*/ 56 h 142"/>
                  <a:gd name="T8" fmla="*/ 14 w 62"/>
                  <a:gd name="T9" fmla="*/ 100 h 142"/>
                  <a:gd name="T10" fmla="*/ 18 w 62"/>
                  <a:gd name="T11" fmla="*/ 142 h 142"/>
                  <a:gd name="T12" fmla="*/ 38 w 62"/>
                  <a:gd name="T13" fmla="*/ 142 h 142"/>
                  <a:gd name="T14" fmla="*/ 50 w 62"/>
                  <a:gd name="T15" fmla="*/ 102 h 142"/>
                  <a:gd name="T16" fmla="*/ 56 w 62"/>
                  <a:gd name="T17" fmla="*/ 58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42"/>
                  <a:gd name="T29" fmla="*/ 62 w 62"/>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42">
                    <a:moveTo>
                      <a:pt x="62" y="12"/>
                    </a:moveTo>
                    <a:lnTo>
                      <a:pt x="30" y="0"/>
                    </a:lnTo>
                    <a:lnTo>
                      <a:pt x="0" y="12"/>
                    </a:lnTo>
                    <a:lnTo>
                      <a:pt x="2" y="56"/>
                    </a:lnTo>
                    <a:lnTo>
                      <a:pt x="14" y="100"/>
                    </a:lnTo>
                    <a:lnTo>
                      <a:pt x="18" y="142"/>
                    </a:lnTo>
                    <a:lnTo>
                      <a:pt x="38" y="142"/>
                    </a:lnTo>
                    <a:lnTo>
                      <a:pt x="50" y="102"/>
                    </a:lnTo>
                    <a:lnTo>
                      <a:pt x="56" y="58"/>
                    </a:lnTo>
                  </a:path>
                </a:pathLst>
              </a:custGeom>
              <a:solidFill>
                <a:srgbClr val="FFFFCC"/>
              </a:solidFill>
              <a:ln w="19050">
                <a:solidFill>
                  <a:srgbClr val="993300"/>
                </a:solidFill>
                <a:round/>
                <a:headEnd/>
                <a:tailEnd/>
              </a:ln>
            </p:spPr>
            <p:txBody>
              <a:bodyPr wrap="none" anchor="ctr"/>
              <a:lstStyle/>
              <a:p>
                <a:endParaRPr lang="en-US" dirty="0"/>
              </a:p>
            </p:txBody>
          </p:sp>
          <p:grpSp>
            <p:nvGrpSpPr>
              <p:cNvPr id="30762" name="Group 250"/>
              <p:cNvGrpSpPr>
                <a:grpSpLocks/>
              </p:cNvGrpSpPr>
              <p:nvPr/>
            </p:nvGrpSpPr>
            <p:grpSpPr bwMode="auto">
              <a:xfrm>
                <a:off x="912" y="1824"/>
                <a:ext cx="4530" cy="402"/>
                <a:chOff x="912" y="1824"/>
                <a:chExt cx="4530" cy="402"/>
              </a:xfrm>
            </p:grpSpPr>
            <p:sp>
              <p:nvSpPr>
                <p:cNvPr id="30763" name="Freeform 215"/>
                <p:cNvSpPr>
                  <a:spLocks/>
                </p:cNvSpPr>
                <p:nvPr/>
              </p:nvSpPr>
              <p:spPr bwMode="auto">
                <a:xfrm flipV="1">
                  <a:off x="3338" y="1902"/>
                  <a:ext cx="2104" cy="324"/>
                </a:xfrm>
                <a:custGeom>
                  <a:avLst/>
                  <a:gdLst>
                    <a:gd name="T0" fmla="*/ 7 w 3652"/>
                    <a:gd name="T1" fmla="*/ 187 h 562"/>
                    <a:gd name="T2" fmla="*/ 48 w 3652"/>
                    <a:gd name="T3" fmla="*/ 186 h 562"/>
                    <a:gd name="T4" fmla="*/ 188 w 3652"/>
                    <a:gd name="T5" fmla="*/ 183 h 562"/>
                    <a:gd name="T6" fmla="*/ 324 w 3652"/>
                    <a:gd name="T7" fmla="*/ 176 h 562"/>
                    <a:gd name="T8" fmla="*/ 456 w 3652"/>
                    <a:gd name="T9" fmla="*/ 163 h 562"/>
                    <a:gd name="T10" fmla="*/ 581 w 3652"/>
                    <a:gd name="T11" fmla="*/ 145 h 562"/>
                    <a:gd name="T12" fmla="*/ 698 w 3652"/>
                    <a:gd name="T13" fmla="*/ 121 h 562"/>
                    <a:gd name="T14" fmla="*/ 806 w 3652"/>
                    <a:gd name="T15" fmla="*/ 95 h 562"/>
                    <a:gd name="T16" fmla="*/ 903 w 3652"/>
                    <a:gd name="T17" fmla="*/ 69 h 562"/>
                    <a:gd name="T18" fmla="*/ 989 w 3652"/>
                    <a:gd name="T19" fmla="*/ 46 h 562"/>
                    <a:gd name="T20" fmla="*/ 1062 w 3652"/>
                    <a:gd name="T21" fmla="*/ 28 h 562"/>
                    <a:gd name="T22" fmla="*/ 1121 w 3652"/>
                    <a:gd name="T23" fmla="*/ 14 h 562"/>
                    <a:gd name="T24" fmla="*/ 1166 w 3652"/>
                    <a:gd name="T25" fmla="*/ 6 h 562"/>
                    <a:gd name="T26" fmla="*/ 1197 w 3652"/>
                    <a:gd name="T27" fmla="*/ 2 h 562"/>
                    <a:gd name="T28" fmla="*/ 1212 w 3652"/>
                    <a:gd name="T29" fmla="*/ 0 h 562"/>
                    <a:gd name="T30" fmla="*/ 1212 w 3652"/>
                    <a:gd name="T31" fmla="*/ 0 h 562"/>
                    <a:gd name="T32" fmla="*/ 1197 w 3652"/>
                    <a:gd name="T33" fmla="*/ 2 h 562"/>
                    <a:gd name="T34" fmla="*/ 1166 w 3652"/>
                    <a:gd name="T35" fmla="*/ 6 h 562"/>
                    <a:gd name="T36" fmla="*/ 1121 w 3652"/>
                    <a:gd name="T37" fmla="*/ 14 h 562"/>
                    <a:gd name="T38" fmla="*/ 1062 w 3652"/>
                    <a:gd name="T39" fmla="*/ 28 h 562"/>
                    <a:gd name="T40" fmla="*/ 989 w 3652"/>
                    <a:gd name="T41" fmla="*/ 46 h 562"/>
                    <a:gd name="T42" fmla="*/ 903 w 3652"/>
                    <a:gd name="T43" fmla="*/ 69 h 562"/>
                    <a:gd name="T44" fmla="*/ 806 w 3652"/>
                    <a:gd name="T45" fmla="*/ 95 h 562"/>
                    <a:gd name="T46" fmla="*/ 698 w 3652"/>
                    <a:gd name="T47" fmla="*/ 121 h 562"/>
                    <a:gd name="T48" fmla="*/ 581 w 3652"/>
                    <a:gd name="T49" fmla="*/ 145 h 562"/>
                    <a:gd name="T50" fmla="*/ 456 w 3652"/>
                    <a:gd name="T51" fmla="*/ 163 h 562"/>
                    <a:gd name="T52" fmla="*/ 324 w 3652"/>
                    <a:gd name="T53" fmla="*/ 176 h 562"/>
                    <a:gd name="T54" fmla="*/ 188 w 3652"/>
                    <a:gd name="T55" fmla="*/ 183 h 562"/>
                    <a:gd name="T56" fmla="*/ 48 w 3652"/>
                    <a:gd name="T57" fmla="*/ 186 h 562"/>
                    <a:gd name="T58" fmla="*/ 0 w 3652"/>
                    <a:gd name="T59" fmla="*/ 187 h 5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52"/>
                    <a:gd name="T91" fmla="*/ 0 h 562"/>
                    <a:gd name="T92" fmla="*/ 3652 w 3652"/>
                    <a:gd name="T93" fmla="*/ 562 h 5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52" h="562">
                      <a:moveTo>
                        <a:pt x="21" y="562"/>
                      </a:moveTo>
                      <a:lnTo>
                        <a:pt x="146" y="561"/>
                      </a:lnTo>
                      <a:lnTo>
                        <a:pt x="567" y="552"/>
                      </a:lnTo>
                      <a:lnTo>
                        <a:pt x="978" y="530"/>
                      </a:lnTo>
                      <a:lnTo>
                        <a:pt x="1374" y="491"/>
                      </a:lnTo>
                      <a:lnTo>
                        <a:pt x="1750" y="435"/>
                      </a:lnTo>
                      <a:lnTo>
                        <a:pt x="2103" y="365"/>
                      </a:lnTo>
                      <a:lnTo>
                        <a:pt x="2428" y="286"/>
                      </a:lnTo>
                      <a:lnTo>
                        <a:pt x="2722" y="209"/>
                      </a:lnTo>
                      <a:lnTo>
                        <a:pt x="2980" y="139"/>
                      </a:lnTo>
                      <a:lnTo>
                        <a:pt x="3199" y="84"/>
                      </a:lnTo>
                      <a:lnTo>
                        <a:pt x="3378" y="44"/>
                      </a:lnTo>
                      <a:lnTo>
                        <a:pt x="3514" y="19"/>
                      </a:lnTo>
                      <a:lnTo>
                        <a:pt x="3606" y="6"/>
                      </a:lnTo>
                      <a:lnTo>
                        <a:pt x="3652" y="0"/>
                      </a:lnTo>
                      <a:lnTo>
                        <a:pt x="3606" y="6"/>
                      </a:lnTo>
                      <a:lnTo>
                        <a:pt x="3514" y="19"/>
                      </a:lnTo>
                      <a:lnTo>
                        <a:pt x="3378" y="44"/>
                      </a:lnTo>
                      <a:lnTo>
                        <a:pt x="3199" y="84"/>
                      </a:lnTo>
                      <a:lnTo>
                        <a:pt x="2980" y="139"/>
                      </a:lnTo>
                      <a:lnTo>
                        <a:pt x="2722" y="209"/>
                      </a:lnTo>
                      <a:lnTo>
                        <a:pt x="2428" y="286"/>
                      </a:lnTo>
                      <a:lnTo>
                        <a:pt x="2103" y="365"/>
                      </a:lnTo>
                      <a:lnTo>
                        <a:pt x="1751" y="435"/>
                      </a:lnTo>
                      <a:lnTo>
                        <a:pt x="1374" y="491"/>
                      </a:lnTo>
                      <a:lnTo>
                        <a:pt x="978" y="530"/>
                      </a:lnTo>
                      <a:lnTo>
                        <a:pt x="567" y="552"/>
                      </a:lnTo>
                      <a:lnTo>
                        <a:pt x="146" y="561"/>
                      </a:lnTo>
                      <a:lnTo>
                        <a:pt x="0" y="562"/>
                      </a:lnTo>
                    </a:path>
                  </a:pathLst>
                </a:custGeom>
                <a:noFill/>
                <a:ln w="19050">
                  <a:solidFill>
                    <a:srgbClr val="333399"/>
                  </a:solidFill>
                  <a:round/>
                  <a:headEnd/>
                  <a:tailEnd/>
                </a:ln>
              </p:spPr>
              <p:txBody>
                <a:bodyPr/>
                <a:lstStyle/>
                <a:p>
                  <a:endParaRPr lang="en-US" dirty="0"/>
                </a:p>
              </p:txBody>
            </p:sp>
            <p:sp>
              <p:nvSpPr>
                <p:cNvPr id="30764" name="Freeform 216"/>
                <p:cNvSpPr>
                  <a:spLocks/>
                </p:cNvSpPr>
                <p:nvPr/>
              </p:nvSpPr>
              <p:spPr bwMode="auto">
                <a:xfrm flipV="1">
                  <a:off x="912" y="1902"/>
                  <a:ext cx="2104" cy="324"/>
                </a:xfrm>
                <a:custGeom>
                  <a:avLst/>
                  <a:gdLst>
                    <a:gd name="T0" fmla="*/ 1205 w 3652"/>
                    <a:gd name="T1" fmla="*/ 187 h 562"/>
                    <a:gd name="T2" fmla="*/ 1164 w 3652"/>
                    <a:gd name="T3" fmla="*/ 186 h 562"/>
                    <a:gd name="T4" fmla="*/ 1024 w 3652"/>
                    <a:gd name="T5" fmla="*/ 183 h 562"/>
                    <a:gd name="T6" fmla="*/ 888 w 3652"/>
                    <a:gd name="T7" fmla="*/ 176 h 562"/>
                    <a:gd name="T8" fmla="*/ 756 w 3652"/>
                    <a:gd name="T9" fmla="*/ 163 h 562"/>
                    <a:gd name="T10" fmla="*/ 631 w 3652"/>
                    <a:gd name="T11" fmla="*/ 145 h 562"/>
                    <a:gd name="T12" fmla="*/ 514 w 3652"/>
                    <a:gd name="T13" fmla="*/ 121 h 562"/>
                    <a:gd name="T14" fmla="*/ 406 w 3652"/>
                    <a:gd name="T15" fmla="*/ 95 h 562"/>
                    <a:gd name="T16" fmla="*/ 309 w 3652"/>
                    <a:gd name="T17" fmla="*/ 69 h 562"/>
                    <a:gd name="T18" fmla="*/ 223 w 3652"/>
                    <a:gd name="T19" fmla="*/ 46 h 562"/>
                    <a:gd name="T20" fmla="*/ 150 w 3652"/>
                    <a:gd name="T21" fmla="*/ 28 h 562"/>
                    <a:gd name="T22" fmla="*/ 91 w 3652"/>
                    <a:gd name="T23" fmla="*/ 14 h 562"/>
                    <a:gd name="T24" fmla="*/ 46 w 3652"/>
                    <a:gd name="T25" fmla="*/ 6 h 562"/>
                    <a:gd name="T26" fmla="*/ 16 w 3652"/>
                    <a:gd name="T27" fmla="*/ 2 h 562"/>
                    <a:gd name="T28" fmla="*/ 0 w 3652"/>
                    <a:gd name="T29" fmla="*/ 0 h 562"/>
                    <a:gd name="T30" fmla="*/ 0 w 3652"/>
                    <a:gd name="T31" fmla="*/ 0 h 562"/>
                    <a:gd name="T32" fmla="*/ 16 w 3652"/>
                    <a:gd name="T33" fmla="*/ 2 h 562"/>
                    <a:gd name="T34" fmla="*/ 46 w 3652"/>
                    <a:gd name="T35" fmla="*/ 6 h 562"/>
                    <a:gd name="T36" fmla="*/ 91 w 3652"/>
                    <a:gd name="T37" fmla="*/ 14 h 562"/>
                    <a:gd name="T38" fmla="*/ 150 w 3652"/>
                    <a:gd name="T39" fmla="*/ 28 h 562"/>
                    <a:gd name="T40" fmla="*/ 223 w 3652"/>
                    <a:gd name="T41" fmla="*/ 46 h 562"/>
                    <a:gd name="T42" fmla="*/ 309 w 3652"/>
                    <a:gd name="T43" fmla="*/ 69 h 562"/>
                    <a:gd name="T44" fmla="*/ 406 w 3652"/>
                    <a:gd name="T45" fmla="*/ 95 h 562"/>
                    <a:gd name="T46" fmla="*/ 514 w 3652"/>
                    <a:gd name="T47" fmla="*/ 121 h 562"/>
                    <a:gd name="T48" fmla="*/ 631 w 3652"/>
                    <a:gd name="T49" fmla="*/ 145 h 562"/>
                    <a:gd name="T50" fmla="*/ 756 w 3652"/>
                    <a:gd name="T51" fmla="*/ 163 h 562"/>
                    <a:gd name="T52" fmla="*/ 888 w 3652"/>
                    <a:gd name="T53" fmla="*/ 176 h 562"/>
                    <a:gd name="T54" fmla="*/ 1024 w 3652"/>
                    <a:gd name="T55" fmla="*/ 183 h 562"/>
                    <a:gd name="T56" fmla="*/ 1164 w 3652"/>
                    <a:gd name="T57" fmla="*/ 186 h 562"/>
                    <a:gd name="T58" fmla="*/ 1212 w 3652"/>
                    <a:gd name="T59" fmla="*/ 187 h 5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52"/>
                    <a:gd name="T91" fmla="*/ 0 h 562"/>
                    <a:gd name="T92" fmla="*/ 3652 w 3652"/>
                    <a:gd name="T93" fmla="*/ 562 h 5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52" h="562">
                      <a:moveTo>
                        <a:pt x="3631" y="562"/>
                      </a:moveTo>
                      <a:lnTo>
                        <a:pt x="3506" y="561"/>
                      </a:lnTo>
                      <a:lnTo>
                        <a:pt x="3085" y="552"/>
                      </a:lnTo>
                      <a:lnTo>
                        <a:pt x="2674" y="530"/>
                      </a:lnTo>
                      <a:lnTo>
                        <a:pt x="2278" y="491"/>
                      </a:lnTo>
                      <a:lnTo>
                        <a:pt x="1902" y="435"/>
                      </a:lnTo>
                      <a:lnTo>
                        <a:pt x="1549" y="365"/>
                      </a:lnTo>
                      <a:lnTo>
                        <a:pt x="1224" y="286"/>
                      </a:lnTo>
                      <a:lnTo>
                        <a:pt x="930" y="209"/>
                      </a:lnTo>
                      <a:lnTo>
                        <a:pt x="672" y="139"/>
                      </a:lnTo>
                      <a:lnTo>
                        <a:pt x="453" y="84"/>
                      </a:lnTo>
                      <a:lnTo>
                        <a:pt x="274" y="44"/>
                      </a:lnTo>
                      <a:lnTo>
                        <a:pt x="138" y="19"/>
                      </a:lnTo>
                      <a:lnTo>
                        <a:pt x="46" y="6"/>
                      </a:lnTo>
                      <a:lnTo>
                        <a:pt x="0" y="0"/>
                      </a:lnTo>
                      <a:lnTo>
                        <a:pt x="46" y="6"/>
                      </a:lnTo>
                      <a:lnTo>
                        <a:pt x="138" y="19"/>
                      </a:lnTo>
                      <a:lnTo>
                        <a:pt x="274" y="44"/>
                      </a:lnTo>
                      <a:lnTo>
                        <a:pt x="453" y="84"/>
                      </a:lnTo>
                      <a:lnTo>
                        <a:pt x="672" y="139"/>
                      </a:lnTo>
                      <a:lnTo>
                        <a:pt x="930" y="209"/>
                      </a:lnTo>
                      <a:lnTo>
                        <a:pt x="1224" y="286"/>
                      </a:lnTo>
                      <a:lnTo>
                        <a:pt x="1549" y="365"/>
                      </a:lnTo>
                      <a:lnTo>
                        <a:pt x="1901" y="435"/>
                      </a:lnTo>
                      <a:lnTo>
                        <a:pt x="2278" y="491"/>
                      </a:lnTo>
                      <a:lnTo>
                        <a:pt x="2674" y="530"/>
                      </a:lnTo>
                      <a:lnTo>
                        <a:pt x="3085" y="552"/>
                      </a:lnTo>
                      <a:lnTo>
                        <a:pt x="3506" y="561"/>
                      </a:lnTo>
                      <a:lnTo>
                        <a:pt x="3652" y="562"/>
                      </a:lnTo>
                    </a:path>
                  </a:pathLst>
                </a:custGeom>
                <a:noFill/>
                <a:ln w="19050">
                  <a:solidFill>
                    <a:srgbClr val="333399"/>
                  </a:solidFill>
                  <a:round/>
                  <a:headEnd/>
                  <a:tailEnd/>
                </a:ln>
              </p:spPr>
              <p:txBody>
                <a:bodyPr/>
                <a:lstStyle/>
                <a:p>
                  <a:endParaRPr lang="en-US" dirty="0"/>
                </a:p>
              </p:txBody>
            </p:sp>
            <p:sp>
              <p:nvSpPr>
                <p:cNvPr id="30765" name="Freeform 217"/>
                <p:cNvSpPr>
                  <a:spLocks/>
                </p:cNvSpPr>
                <p:nvPr/>
              </p:nvSpPr>
              <p:spPr bwMode="auto">
                <a:xfrm flipV="1">
                  <a:off x="3317" y="1855"/>
                  <a:ext cx="34" cy="50"/>
                </a:xfrm>
                <a:custGeom>
                  <a:avLst/>
                  <a:gdLst>
                    <a:gd name="T0" fmla="*/ 19 w 60"/>
                    <a:gd name="T1" fmla="*/ 1 h 87"/>
                    <a:gd name="T2" fmla="*/ 19 w 60"/>
                    <a:gd name="T3" fmla="*/ 1 h 87"/>
                    <a:gd name="T4" fmla="*/ 19 w 60"/>
                    <a:gd name="T5" fmla="*/ 2 h 87"/>
                    <a:gd name="T6" fmla="*/ 19 w 60"/>
                    <a:gd name="T7" fmla="*/ 3 h 87"/>
                    <a:gd name="T8" fmla="*/ 19 w 60"/>
                    <a:gd name="T9" fmla="*/ 5 h 87"/>
                    <a:gd name="T10" fmla="*/ 18 w 60"/>
                    <a:gd name="T11" fmla="*/ 7 h 87"/>
                    <a:gd name="T12" fmla="*/ 16 w 60"/>
                    <a:gd name="T13" fmla="*/ 11 h 87"/>
                    <a:gd name="T14" fmla="*/ 14 w 60"/>
                    <a:gd name="T15" fmla="*/ 15 h 87"/>
                    <a:gd name="T16" fmla="*/ 11 w 60"/>
                    <a:gd name="T17" fmla="*/ 20 h 87"/>
                    <a:gd name="T18" fmla="*/ 6 w 60"/>
                    <a:gd name="T19" fmla="*/ 24 h 87"/>
                    <a:gd name="T20" fmla="*/ 3 w 60"/>
                    <a:gd name="T21" fmla="*/ 27 h 87"/>
                    <a:gd name="T22" fmla="*/ 0 w 60"/>
                    <a:gd name="T23" fmla="*/ 29 h 87"/>
                    <a:gd name="T24" fmla="*/ 0 w 60"/>
                    <a:gd name="T25" fmla="*/ 28 h 87"/>
                    <a:gd name="T26" fmla="*/ 2 w 60"/>
                    <a:gd name="T27" fmla="*/ 26 h 87"/>
                    <a:gd name="T28" fmla="*/ 6 w 60"/>
                    <a:gd name="T29" fmla="*/ 22 h 87"/>
                    <a:gd name="T30" fmla="*/ 9 w 60"/>
                    <a:gd name="T31" fmla="*/ 17 h 87"/>
                    <a:gd name="T32" fmla="*/ 11 w 60"/>
                    <a:gd name="T33" fmla="*/ 12 h 87"/>
                    <a:gd name="T34" fmla="*/ 11 w 60"/>
                    <a:gd name="T35" fmla="*/ 7 h 87"/>
                    <a:gd name="T36" fmla="*/ 12 w 60"/>
                    <a:gd name="T37" fmla="*/ 3 h 87"/>
                    <a:gd name="T38" fmla="*/ 12 w 60"/>
                    <a:gd name="T39" fmla="*/ 1 h 87"/>
                    <a:gd name="T40" fmla="*/ 12 w 60"/>
                    <a:gd name="T41" fmla="*/ 0 h 87"/>
                    <a:gd name="T42" fmla="*/ 13 w 60"/>
                    <a:gd name="T43" fmla="*/ 1 h 87"/>
                    <a:gd name="T44" fmla="*/ 14 w 60"/>
                    <a:gd name="T45" fmla="*/ 2 h 87"/>
                    <a:gd name="T46" fmla="*/ 15 w 60"/>
                    <a:gd name="T47" fmla="*/ 5 h 87"/>
                    <a:gd name="T48" fmla="*/ 15 w 60"/>
                    <a:gd name="T49" fmla="*/ 8 h 87"/>
                    <a:gd name="T50" fmla="*/ 15 w 60"/>
                    <a:gd name="T51" fmla="*/ 11 h 87"/>
                    <a:gd name="T52" fmla="*/ 15 w 60"/>
                    <a:gd name="T53" fmla="*/ 14 h 87"/>
                    <a:gd name="T54" fmla="*/ 15 w 60"/>
                    <a:gd name="T55" fmla="*/ 15 h 87"/>
                    <a:gd name="T56" fmla="*/ 16 w 60"/>
                    <a:gd name="T57" fmla="*/ 14 h 87"/>
                    <a:gd name="T58" fmla="*/ 18 w 60"/>
                    <a:gd name="T59" fmla="*/ 13 h 87"/>
                    <a:gd name="T60" fmla="*/ 18 w 60"/>
                    <a:gd name="T61" fmla="*/ 10 h 87"/>
                    <a:gd name="T62" fmla="*/ 19 w 60"/>
                    <a:gd name="T63" fmla="*/ 8 h 87"/>
                    <a:gd name="T64" fmla="*/ 19 w 60"/>
                    <a:gd name="T65" fmla="*/ 5 h 87"/>
                    <a:gd name="T66" fmla="*/ 19 w 60"/>
                    <a:gd name="T67" fmla="*/ 3 h 87"/>
                    <a:gd name="T68" fmla="*/ 19 w 60"/>
                    <a:gd name="T69" fmla="*/ 2 h 87"/>
                    <a:gd name="T70" fmla="*/ 19 w 60"/>
                    <a:gd name="T71" fmla="*/ 1 h 87"/>
                    <a:gd name="T72" fmla="*/ 19 w 60"/>
                    <a:gd name="T73" fmla="*/ 1 h 87"/>
                    <a:gd name="T74" fmla="*/ 19 w 60"/>
                    <a:gd name="T75" fmla="*/ 1 h 87"/>
                    <a:gd name="T76" fmla="*/ 19 w 60"/>
                    <a:gd name="T77" fmla="*/ 1 h 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0"/>
                    <a:gd name="T118" fmla="*/ 0 h 87"/>
                    <a:gd name="T119" fmla="*/ 60 w 60"/>
                    <a:gd name="T120" fmla="*/ 87 h 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0" h="87">
                      <a:moveTo>
                        <a:pt x="58" y="4"/>
                      </a:moveTo>
                      <a:lnTo>
                        <a:pt x="58" y="4"/>
                      </a:lnTo>
                      <a:lnTo>
                        <a:pt x="58" y="5"/>
                      </a:lnTo>
                      <a:lnTo>
                        <a:pt x="58" y="9"/>
                      </a:lnTo>
                      <a:lnTo>
                        <a:pt x="58" y="14"/>
                      </a:lnTo>
                      <a:lnTo>
                        <a:pt x="56" y="22"/>
                      </a:lnTo>
                      <a:lnTo>
                        <a:pt x="52" y="33"/>
                      </a:lnTo>
                      <a:lnTo>
                        <a:pt x="44" y="45"/>
                      </a:lnTo>
                      <a:lnTo>
                        <a:pt x="33" y="59"/>
                      </a:lnTo>
                      <a:lnTo>
                        <a:pt x="20" y="72"/>
                      </a:lnTo>
                      <a:lnTo>
                        <a:pt x="8" y="81"/>
                      </a:lnTo>
                      <a:lnTo>
                        <a:pt x="0" y="87"/>
                      </a:lnTo>
                      <a:lnTo>
                        <a:pt x="0" y="86"/>
                      </a:lnTo>
                      <a:lnTo>
                        <a:pt x="7" y="78"/>
                      </a:lnTo>
                      <a:lnTo>
                        <a:pt x="17" y="66"/>
                      </a:lnTo>
                      <a:lnTo>
                        <a:pt x="26" y="51"/>
                      </a:lnTo>
                      <a:lnTo>
                        <a:pt x="33" y="36"/>
                      </a:lnTo>
                      <a:lnTo>
                        <a:pt x="36" y="22"/>
                      </a:lnTo>
                      <a:lnTo>
                        <a:pt x="37" y="11"/>
                      </a:lnTo>
                      <a:lnTo>
                        <a:pt x="37" y="4"/>
                      </a:lnTo>
                      <a:lnTo>
                        <a:pt x="37" y="0"/>
                      </a:lnTo>
                      <a:lnTo>
                        <a:pt x="40" y="1"/>
                      </a:lnTo>
                      <a:lnTo>
                        <a:pt x="43" y="6"/>
                      </a:lnTo>
                      <a:lnTo>
                        <a:pt x="46" y="14"/>
                      </a:lnTo>
                      <a:lnTo>
                        <a:pt x="48" y="24"/>
                      </a:lnTo>
                      <a:lnTo>
                        <a:pt x="48" y="35"/>
                      </a:lnTo>
                      <a:lnTo>
                        <a:pt x="48" y="42"/>
                      </a:lnTo>
                      <a:lnTo>
                        <a:pt x="48" y="46"/>
                      </a:lnTo>
                      <a:lnTo>
                        <a:pt x="51" y="44"/>
                      </a:lnTo>
                      <a:lnTo>
                        <a:pt x="54" y="39"/>
                      </a:lnTo>
                      <a:lnTo>
                        <a:pt x="57" y="32"/>
                      </a:lnTo>
                      <a:lnTo>
                        <a:pt x="60" y="24"/>
                      </a:lnTo>
                      <a:lnTo>
                        <a:pt x="60" y="16"/>
                      </a:lnTo>
                      <a:lnTo>
                        <a:pt x="60" y="10"/>
                      </a:lnTo>
                      <a:lnTo>
                        <a:pt x="59" y="7"/>
                      </a:lnTo>
                      <a:lnTo>
                        <a:pt x="59" y="4"/>
                      </a:lnTo>
                      <a:lnTo>
                        <a:pt x="58" y="4"/>
                      </a:lnTo>
                      <a:lnTo>
                        <a:pt x="58" y="3"/>
                      </a:lnTo>
                      <a:lnTo>
                        <a:pt x="58" y="4"/>
                      </a:lnTo>
                    </a:path>
                  </a:pathLst>
                </a:custGeom>
                <a:noFill/>
                <a:ln w="19050">
                  <a:solidFill>
                    <a:srgbClr val="333399"/>
                  </a:solidFill>
                  <a:round/>
                  <a:headEnd/>
                  <a:tailEnd/>
                </a:ln>
              </p:spPr>
              <p:txBody>
                <a:bodyPr/>
                <a:lstStyle/>
                <a:p>
                  <a:endParaRPr lang="en-US" dirty="0"/>
                </a:p>
              </p:txBody>
            </p:sp>
            <p:sp>
              <p:nvSpPr>
                <p:cNvPr id="30766" name="Freeform 218"/>
                <p:cNvSpPr>
                  <a:spLocks/>
                </p:cNvSpPr>
                <p:nvPr/>
              </p:nvSpPr>
              <p:spPr bwMode="auto">
                <a:xfrm flipV="1">
                  <a:off x="4345" y="1927"/>
                  <a:ext cx="1" cy="50"/>
                </a:xfrm>
                <a:custGeom>
                  <a:avLst/>
                  <a:gdLst>
                    <a:gd name="T0" fmla="*/ 0 w 1"/>
                    <a:gd name="T1" fmla="*/ 1 h 87"/>
                    <a:gd name="T2" fmla="*/ 0 w 1"/>
                    <a:gd name="T3" fmla="*/ 1 h 87"/>
                    <a:gd name="T4" fmla="*/ 0 w 1"/>
                    <a:gd name="T5" fmla="*/ 2 h 87"/>
                    <a:gd name="T6" fmla="*/ 0 w 1"/>
                    <a:gd name="T7" fmla="*/ 3 h 87"/>
                    <a:gd name="T8" fmla="*/ 0 w 1"/>
                    <a:gd name="T9" fmla="*/ 5 h 87"/>
                    <a:gd name="T10" fmla="*/ 0 w 1"/>
                    <a:gd name="T11" fmla="*/ 7 h 87"/>
                    <a:gd name="T12" fmla="*/ 0 w 1"/>
                    <a:gd name="T13" fmla="*/ 10 h 87"/>
                    <a:gd name="T14" fmla="*/ 0 w 1"/>
                    <a:gd name="T15" fmla="*/ 15 h 87"/>
                    <a:gd name="T16" fmla="*/ 0 w 1"/>
                    <a:gd name="T17" fmla="*/ 20 h 87"/>
                    <a:gd name="T18" fmla="*/ 0 w 1"/>
                    <a:gd name="T19" fmla="*/ 24 h 87"/>
                    <a:gd name="T20" fmla="*/ 0 w 1"/>
                    <a:gd name="T21" fmla="*/ 27 h 87"/>
                    <a:gd name="T22" fmla="*/ 0 w 1"/>
                    <a:gd name="T23" fmla="*/ 29 h 87"/>
                    <a:gd name="T24" fmla="*/ 0 w 1"/>
                    <a:gd name="T25" fmla="*/ 28 h 87"/>
                    <a:gd name="T26" fmla="*/ 0 w 1"/>
                    <a:gd name="T27" fmla="*/ 26 h 87"/>
                    <a:gd name="T28" fmla="*/ 0 w 1"/>
                    <a:gd name="T29" fmla="*/ 22 h 87"/>
                    <a:gd name="T30" fmla="*/ 0 w 1"/>
                    <a:gd name="T31" fmla="*/ 17 h 87"/>
                    <a:gd name="T32" fmla="*/ 0 w 1"/>
                    <a:gd name="T33" fmla="*/ 12 h 87"/>
                    <a:gd name="T34" fmla="*/ 0 w 1"/>
                    <a:gd name="T35" fmla="*/ 7 h 87"/>
                    <a:gd name="T36" fmla="*/ 0 w 1"/>
                    <a:gd name="T37" fmla="*/ 3 h 87"/>
                    <a:gd name="T38" fmla="*/ 0 w 1"/>
                    <a:gd name="T39" fmla="*/ 1 h 87"/>
                    <a:gd name="T40" fmla="*/ 0 w 1"/>
                    <a:gd name="T41" fmla="*/ 0 h 87"/>
                    <a:gd name="T42" fmla="*/ 0 w 1"/>
                    <a:gd name="T43" fmla="*/ 0 h 87"/>
                    <a:gd name="T44" fmla="*/ 0 w 1"/>
                    <a:gd name="T45" fmla="*/ 2 h 87"/>
                    <a:gd name="T46" fmla="*/ 0 w 1"/>
                    <a:gd name="T47" fmla="*/ 5 h 87"/>
                    <a:gd name="T48" fmla="*/ 0 w 1"/>
                    <a:gd name="T49" fmla="*/ 8 h 87"/>
                    <a:gd name="T50" fmla="*/ 0 w 1"/>
                    <a:gd name="T51" fmla="*/ 11 h 87"/>
                    <a:gd name="T52" fmla="*/ 0 w 1"/>
                    <a:gd name="T53" fmla="*/ 14 h 87"/>
                    <a:gd name="T54" fmla="*/ 0 w 1"/>
                    <a:gd name="T55" fmla="*/ 15 h 87"/>
                    <a:gd name="T56" fmla="*/ 0 w 1"/>
                    <a:gd name="T57" fmla="*/ 14 h 87"/>
                    <a:gd name="T58" fmla="*/ 0 w 1"/>
                    <a:gd name="T59" fmla="*/ 13 h 87"/>
                    <a:gd name="T60" fmla="*/ 0 w 1"/>
                    <a:gd name="T61" fmla="*/ 10 h 87"/>
                    <a:gd name="T62" fmla="*/ 0 w 1"/>
                    <a:gd name="T63" fmla="*/ 7 h 87"/>
                    <a:gd name="T64" fmla="*/ 0 w 1"/>
                    <a:gd name="T65" fmla="*/ 5 h 87"/>
                    <a:gd name="T66" fmla="*/ 0 w 1"/>
                    <a:gd name="T67" fmla="*/ 3 h 87"/>
                    <a:gd name="T68" fmla="*/ 0 w 1"/>
                    <a:gd name="T69" fmla="*/ 2 h 87"/>
                    <a:gd name="T70" fmla="*/ 0 w 1"/>
                    <a:gd name="T71" fmla="*/ 1 h 87"/>
                    <a:gd name="T72" fmla="*/ 0 w 1"/>
                    <a:gd name="T73" fmla="*/ 1 h 87"/>
                    <a:gd name="T74" fmla="*/ 0 w 1"/>
                    <a:gd name="T75" fmla="*/ 1 h 87"/>
                    <a:gd name="T76" fmla="*/ 0 w 1"/>
                    <a:gd name="T77" fmla="*/ 1 h 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
                    <a:gd name="T118" fmla="*/ 0 h 87"/>
                    <a:gd name="T119" fmla="*/ 1 w 1"/>
                    <a:gd name="T120" fmla="*/ 87 h 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 h="87">
                      <a:moveTo>
                        <a:pt x="0" y="3"/>
                      </a:moveTo>
                      <a:lnTo>
                        <a:pt x="0" y="4"/>
                      </a:lnTo>
                      <a:lnTo>
                        <a:pt x="0" y="5"/>
                      </a:lnTo>
                      <a:lnTo>
                        <a:pt x="0" y="8"/>
                      </a:lnTo>
                      <a:lnTo>
                        <a:pt x="0" y="14"/>
                      </a:lnTo>
                      <a:lnTo>
                        <a:pt x="0" y="22"/>
                      </a:lnTo>
                      <a:lnTo>
                        <a:pt x="0" y="32"/>
                      </a:lnTo>
                      <a:lnTo>
                        <a:pt x="0" y="45"/>
                      </a:lnTo>
                      <a:lnTo>
                        <a:pt x="0" y="59"/>
                      </a:lnTo>
                      <a:lnTo>
                        <a:pt x="0" y="72"/>
                      </a:lnTo>
                      <a:lnTo>
                        <a:pt x="0" y="82"/>
                      </a:lnTo>
                      <a:lnTo>
                        <a:pt x="0" y="87"/>
                      </a:lnTo>
                      <a:lnTo>
                        <a:pt x="0" y="85"/>
                      </a:lnTo>
                      <a:lnTo>
                        <a:pt x="0" y="78"/>
                      </a:lnTo>
                      <a:lnTo>
                        <a:pt x="0" y="66"/>
                      </a:lnTo>
                      <a:lnTo>
                        <a:pt x="0" y="51"/>
                      </a:lnTo>
                      <a:lnTo>
                        <a:pt x="0" y="36"/>
                      </a:lnTo>
                      <a:lnTo>
                        <a:pt x="0" y="22"/>
                      </a:lnTo>
                      <a:lnTo>
                        <a:pt x="0" y="11"/>
                      </a:lnTo>
                      <a:lnTo>
                        <a:pt x="0" y="3"/>
                      </a:lnTo>
                      <a:lnTo>
                        <a:pt x="0" y="0"/>
                      </a:lnTo>
                      <a:lnTo>
                        <a:pt x="0" y="5"/>
                      </a:lnTo>
                      <a:lnTo>
                        <a:pt x="0" y="14"/>
                      </a:lnTo>
                      <a:lnTo>
                        <a:pt x="0" y="24"/>
                      </a:lnTo>
                      <a:lnTo>
                        <a:pt x="0" y="34"/>
                      </a:lnTo>
                      <a:lnTo>
                        <a:pt x="0" y="42"/>
                      </a:lnTo>
                      <a:lnTo>
                        <a:pt x="0" y="46"/>
                      </a:lnTo>
                      <a:lnTo>
                        <a:pt x="0" y="44"/>
                      </a:lnTo>
                      <a:lnTo>
                        <a:pt x="0" y="39"/>
                      </a:lnTo>
                      <a:lnTo>
                        <a:pt x="0" y="32"/>
                      </a:lnTo>
                      <a:lnTo>
                        <a:pt x="0" y="23"/>
                      </a:lnTo>
                      <a:lnTo>
                        <a:pt x="0" y="16"/>
                      </a:lnTo>
                      <a:lnTo>
                        <a:pt x="0" y="10"/>
                      </a:lnTo>
                      <a:lnTo>
                        <a:pt x="0" y="6"/>
                      </a:lnTo>
                      <a:lnTo>
                        <a:pt x="0" y="4"/>
                      </a:lnTo>
                      <a:lnTo>
                        <a:pt x="0" y="3"/>
                      </a:lnTo>
                    </a:path>
                  </a:pathLst>
                </a:custGeom>
                <a:noFill/>
                <a:ln w="19050">
                  <a:solidFill>
                    <a:srgbClr val="333399"/>
                  </a:solidFill>
                  <a:round/>
                  <a:headEnd/>
                  <a:tailEnd/>
                </a:ln>
              </p:spPr>
              <p:txBody>
                <a:bodyPr/>
                <a:lstStyle/>
                <a:p>
                  <a:endParaRPr lang="en-US" dirty="0"/>
                </a:p>
              </p:txBody>
            </p:sp>
            <p:sp>
              <p:nvSpPr>
                <p:cNvPr id="30767" name="Freeform 219"/>
                <p:cNvSpPr>
                  <a:spLocks/>
                </p:cNvSpPr>
                <p:nvPr/>
              </p:nvSpPr>
              <p:spPr bwMode="auto">
                <a:xfrm flipV="1">
                  <a:off x="3003" y="1855"/>
                  <a:ext cx="34" cy="50"/>
                </a:xfrm>
                <a:custGeom>
                  <a:avLst/>
                  <a:gdLst>
                    <a:gd name="T0" fmla="*/ 1 w 60"/>
                    <a:gd name="T1" fmla="*/ 1 h 87"/>
                    <a:gd name="T2" fmla="*/ 1 w 60"/>
                    <a:gd name="T3" fmla="*/ 1 h 87"/>
                    <a:gd name="T4" fmla="*/ 1 w 60"/>
                    <a:gd name="T5" fmla="*/ 2 h 87"/>
                    <a:gd name="T6" fmla="*/ 1 w 60"/>
                    <a:gd name="T7" fmla="*/ 3 h 87"/>
                    <a:gd name="T8" fmla="*/ 1 w 60"/>
                    <a:gd name="T9" fmla="*/ 5 h 87"/>
                    <a:gd name="T10" fmla="*/ 1 w 60"/>
                    <a:gd name="T11" fmla="*/ 7 h 87"/>
                    <a:gd name="T12" fmla="*/ 3 w 60"/>
                    <a:gd name="T13" fmla="*/ 11 h 87"/>
                    <a:gd name="T14" fmla="*/ 5 w 60"/>
                    <a:gd name="T15" fmla="*/ 15 h 87"/>
                    <a:gd name="T16" fmla="*/ 9 w 60"/>
                    <a:gd name="T17" fmla="*/ 20 h 87"/>
                    <a:gd name="T18" fmla="*/ 13 w 60"/>
                    <a:gd name="T19" fmla="*/ 24 h 87"/>
                    <a:gd name="T20" fmla="*/ 16 w 60"/>
                    <a:gd name="T21" fmla="*/ 27 h 87"/>
                    <a:gd name="T22" fmla="*/ 19 w 60"/>
                    <a:gd name="T23" fmla="*/ 29 h 87"/>
                    <a:gd name="T24" fmla="*/ 19 w 60"/>
                    <a:gd name="T25" fmla="*/ 28 h 87"/>
                    <a:gd name="T26" fmla="*/ 17 w 60"/>
                    <a:gd name="T27" fmla="*/ 26 h 87"/>
                    <a:gd name="T28" fmla="*/ 14 w 60"/>
                    <a:gd name="T29" fmla="*/ 22 h 87"/>
                    <a:gd name="T30" fmla="*/ 11 w 60"/>
                    <a:gd name="T31" fmla="*/ 17 h 87"/>
                    <a:gd name="T32" fmla="*/ 9 w 60"/>
                    <a:gd name="T33" fmla="*/ 12 h 87"/>
                    <a:gd name="T34" fmla="*/ 8 w 60"/>
                    <a:gd name="T35" fmla="*/ 7 h 87"/>
                    <a:gd name="T36" fmla="*/ 7 w 60"/>
                    <a:gd name="T37" fmla="*/ 3 h 87"/>
                    <a:gd name="T38" fmla="*/ 7 w 60"/>
                    <a:gd name="T39" fmla="*/ 1 h 87"/>
                    <a:gd name="T40" fmla="*/ 7 w 60"/>
                    <a:gd name="T41" fmla="*/ 0 h 87"/>
                    <a:gd name="T42" fmla="*/ 6 w 60"/>
                    <a:gd name="T43" fmla="*/ 1 h 87"/>
                    <a:gd name="T44" fmla="*/ 6 w 60"/>
                    <a:gd name="T45" fmla="*/ 2 h 87"/>
                    <a:gd name="T46" fmla="*/ 5 w 60"/>
                    <a:gd name="T47" fmla="*/ 5 h 87"/>
                    <a:gd name="T48" fmla="*/ 4 w 60"/>
                    <a:gd name="T49" fmla="*/ 8 h 87"/>
                    <a:gd name="T50" fmla="*/ 4 w 60"/>
                    <a:gd name="T51" fmla="*/ 11 h 87"/>
                    <a:gd name="T52" fmla="*/ 4 w 60"/>
                    <a:gd name="T53" fmla="*/ 14 h 87"/>
                    <a:gd name="T54" fmla="*/ 4 w 60"/>
                    <a:gd name="T55" fmla="*/ 15 h 87"/>
                    <a:gd name="T56" fmla="*/ 3 w 60"/>
                    <a:gd name="T57" fmla="*/ 14 h 87"/>
                    <a:gd name="T58" fmla="*/ 2 w 60"/>
                    <a:gd name="T59" fmla="*/ 13 h 87"/>
                    <a:gd name="T60" fmla="*/ 1 w 60"/>
                    <a:gd name="T61" fmla="*/ 10 h 87"/>
                    <a:gd name="T62" fmla="*/ 0 w 60"/>
                    <a:gd name="T63" fmla="*/ 8 h 87"/>
                    <a:gd name="T64" fmla="*/ 0 w 60"/>
                    <a:gd name="T65" fmla="*/ 5 h 87"/>
                    <a:gd name="T66" fmla="*/ 0 w 60"/>
                    <a:gd name="T67" fmla="*/ 3 h 87"/>
                    <a:gd name="T68" fmla="*/ 1 w 60"/>
                    <a:gd name="T69" fmla="*/ 2 h 87"/>
                    <a:gd name="T70" fmla="*/ 1 w 60"/>
                    <a:gd name="T71" fmla="*/ 1 h 87"/>
                    <a:gd name="T72" fmla="*/ 1 w 60"/>
                    <a:gd name="T73" fmla="*/ 1 h 87"/>
                    <a:gd name="T74" fmla="*/ 1 w 60"/>
                    <a:gd name="T75" fmla="*/ 1 h 87"/>
                    <a:gd name="T76" fmla="*/ 1 w 60"/>
                    <a:gd name="T77" fmla="*/ 1 h 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0"/>
                    <a:gd name="T118" fmla="*/ 0 h 87"/>
                    <a:gd name="T119" fmla="*/ 60 w 60"/>
                    <a:gd name="T120" fmla="*/ 87 h 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0" h="87">
                      <a:moveTo>
                        <a:pt x="2" y="4"/>
                      </a:moveTo>
                      <a:lnTo>
                        <a:pt x="2" y="4"/>
                      </a:lnTo>
                      <a:lnTo>
                        <a:pt x="2" y="5"/>
                      </a:lnTo>
                      <a:lnTo>
                        <a:pt x="2" y="9"/>
                      </a:lnTo>
                      <a:lnTo>
                        <a:pt x="2" y="14"/>
                      </a:lnTo>
                      <a:lnTo>
                        <a:pt x="4" y="22"/>
                      </a:lnTo>
                      <a:lnTo>
                        <a:pt x="8" y="33"/>
                      </a:lnTo>
                      <a:lnTo>
                        <a:pt x="16" y="45"/>
                      </a:lnTo>
                      <a:lnTo>
                        <a:pt x="27" y="59"/>
                      </a:lnTo>
                      <a:lnTo>
                        <a:pt x="40" y="72"/>
                      </a:lnTo>
                      <a:lnTo>
                        <a:pt x="52" y="81"/>
                      </a:lnTo>
                      <a:lnTo>
                        <a:pt x="60" y="87"/>
                      </a:lnTo>
                      <a:lnTo>
                        <a:pt x="60" y="86"/>
                      </a:lnTo>
                      <a:lnTo>
                        <a:pt x="53" y="78"/>
                      </a:lnTo>
                      <a:lnTo>
                        <a:pt x="43" y="66"/>
                      </a:lnTo>
                      <a:lnTo>
                        <a:pt x="34" y="51"/>
                      </a:lnTo>
                      <a:lnTo>
                        <a:pt x="27" y="36"/>
                      </a:lnTo>
                      <a:lnTo>
                        <a:pt x="24" y="22"/>
                      </a:lnTo>
                      <a:lnTo>
                        <a:pt x="23" y="11"/>
                      </a:lnTo>
                      <a:lnTo>
                        <a:pt x="23" y="4"/>
                      </a:lnTo>
                      <a:lnTo>
                        <a:pt x="23" y="0"/>
                      </a:lnTo>
                      <a:lnTo>
                        <a:pt x="20" y="1"/>
                      </a:lnTo>
                      <a:lnTo>
                        <a:pt x="17" y="6"/>
                      </a:lnTo>
                      <a:lnTo>
                        <a:pt x="14" y="14"/>
                      </a:lnTo>
                      <a:lnTo>
                        <a:pt x="12" y="24"/>
                      </a:lnTo>
                      <a:lnTo>
                        <a:pt x="12" y="35"/>
                      </a:lnTo>
                      <a:lnTo>
                        <a:pt x="12" y="42"/>
                      </a:lnTo>
                      <a:lnTo>
                        <a:pt x="12" y="46"/>
                      </a:lnTo>
                      <a:lnTo>
                        <a:pt x="9" y="44"/>
                      </a:lnTo>
                      <a:lnTo>
                        <a:pt x="6" y="39"/>
                      </a:lnTo>
                      <a:lnTo>
                        <a:pt x="3" y="32"/>
                      </a:lnTo>
                      <a:lnTo>
                        <a:pt x="0" y="24"/>
                      </a:lnTo>
                      <a:lnTo>
                        <a:pt x="0" y="16"/>
                      </a:lnTo>
                      <a:lnTo>
                        <a:pt x="0" y="10"/>
                      </a:lnTo>
                      <a:lnTo>
                        <a:pt x="1" y="7"/>
                      </a:lnTo>
                      <a:lnTo>
                        <a:pt x="1" y="4"/>
                      </a:lnTo>
                      <a:lnTo>
                        <a:pt x="2" y="4"/>
                      </a:lnTo>
                      <a:lnTo>
                        <a:pt x="2" y="3"/>
                      </a:lnTo>
                      <a:lnTo>
                        <a:pt x="2" y="4"/>
                      </a:lnTo>
                    </a:path>
                  </a:pathLst>
                </a:custGeom>
                <a:noFill/>
                <a:ln w="19050">
                  <a:solidFill>
                    <a:srgbClr val="333399"/>
                  </a:solidFill>
                  <a:round/>
                  <a:headEnd/>
                  <a:tailEnd/>
                </a:ln>
              </p:spPr>
              <p:txBody>
                <a:bodyPr/>
                <a:lstStyle/>
                <a:p>
                  <a:endParaRPr lang="en-US" dirty="0"/>
                </a:p>
              </p:txBody>
            </p:sp>
            <p:sp>
              <p:nvSpPr>
                <p:cNvPr id="30768" name="Freeform 220"/>
                <p:cNvSpPr>
                  <a:spLocks/>
                </p:cNvSpPr>
                <p:nvPr/>
              </p:nvSpPr>
              <p:spPr bwMode="auto">
                <a:xfrm flipV="1">
                  <a:off x="2009" y="1927"/>
                  <a:ext cx="1" cy="50"/>
                </a:xfrm>
                <a:custGeom>
                  <a:avLst/>
                  <a:gdLst>
                    <a:gd name="T0" fmla="*/ 0 w 1"/>
                    <a:gd name="T1" fmla="*/ 1 h 87"/>
                    <a:gd name="T2" fmla="*/ 0 w 1"/>
                    <a:gd name="T3" fmla="*/ 1 h 87"/>
                    <a:gd name="T4" fmla="*/ 0 w 1"/>
                    <a:gd name="T5" fmla="*/ 2 h 87"/>
                    <a:gd name="T6" fmla="*/ 0 w 1"/>
                    <a:gd name="T7" fmla="*/ 3 h 87"/>
                    <a:gd name="T8" fmla="*/ 0 w 1"/>
                    <a:gd name="T9" fmla="*/ 5 h 87"/>
                    <a:gd name="T10" fmla="*/ 0 w 1"/>
                    <a:gd name="T11" fmla="*/ 7 h 87"/>
                    <a:gd name="T12" fmla="*/ 0 w 1"/>
                    <a:gd name="T13" fmla="*/ 10 h 87"/>
                    <a:gd name="T14" fmla="*/ 0 w 1"/>
                    <a:gd name="T15" fmla="*/ 15 h 87"/>
                    <a:gd name="T16" fmla="*/ 0 w 1"/>
                    <a:gd name="T17" fmla="*/ 20 h 87"/>
                    <a:gd name="T18" fmla="*/ 0 w 1"/>
                    <a:gd name="T19" fmla="*/ 24 h 87"/>
                    <a:gd name="T20" fmla="*/ 0 w 1"/>
                    <a:gd name="T21" fmla="*/ 27 h 87"/>
                    <a:gd name="T22" fmla="*/ 0 w 1"/>
                    <a:gd name="T23" fmla="*/ 29 h 87"/>
                    <a:gd name="T24" fmla="*/ 0 w 1"/>
                    <a:gd name="T25" fmla="*/ 28 h 87"/>
                    <a:gd name="T26" fmla="*/ 0 w 1"/>
                    <a:gd name="T27" fmla="*/ 26 h 87"/>
                    <a:gd name="T28" fmla="*/ 0 w 1"/>
                    <a:gd name="T29" fmla="*/ 22 h 87"/>
                    <a:gd name="T30" fmla="*/ 0 w 1"/>
                    <a:gd name="T31" fmla="*/ 17 h 87"/>
                    <a:gd name="T32" fmla="*/ 0 w 1"/>
                    <a:gd name="T33" fmla="*/ 12 h 87"/>
                    <a:gd name="T34" fmla="*/ 0 w 1"/>
                    <a:gd name="T35" fmla="*/ 7 h 87"/>
                    <a:gd name="T36" fmla="*/ 0 w 1"/>
                    <a:gd name="T37" fmla="*/ 3 h 87"/>
                    <a:gd name="T38" fmla="*/ 0 w 1"/>
                    <a:gd name="T39" fmla="*/ 1 h 87"/>
                    <a:gd name="T40" fmla="*/ 0 w 1"/>
                    <a:gd name="T41" fmla="*/ 0 h 87"/>
                    <a:gd name="T42" fmla="*/ 0 w 1"/>
                    <a:gd name="T43" fmla="*/ 0 h 87"/>
                    <a:gd name="T44" fmla="*/ 0 w 1"/>
                    <a:gd name="T45" fmla="*/ 2 h 87"/>
                    <a:gd name="T46" fmla="*/ 0 w 1"/>
                    <a:gd name="T47" fmla="*/ 5 h 87"/>
                    <a:gd name="T48" fmla="*/ 0 w 1"/>
                    <a:gd name="T49" fmla="*/ 8 h 87"/>
                    <a:gd name="T50" fmla="*/ 0 w 1"/>
                    <a:gd name="T51" fmla="*/ 11 h 87"/>
                    <a:gd name="T52" fmla="*/ 0 w 1"/>
                    <a:gd name="T53" fmla="*/ 14 h 87"/>
                    <a:gd name="T54" fmla="*/ 0 w 1"/>
                    <a:gd name="T55" fmla="*/ 15 h 87"/>
                    <a:gd name="T56" fmla="*/ 0 w 1"/>
                    <a:gd name="T57" fmla="*/ 14 h 87"/>
                    <a:gd name="T58" fmla="*/ 0 w 1"/>
                    <a:gd name="T59" fmla="*/ 13 h 87"/>
                    <a:gd name="T60" fmla="*/ 0 w 1"/>
                    <a:gd name="T61" fmla="*/ 10 h 87"/>
                    <a:gd name="T62" fmla="*/ 0 w 1"/>
                    <a:gd name="T63" fmla="*/ 7 h 87"/>
                    <a:gd name="T64" fmla="*/ 0 w 1"/>
                    <a:gd name="T65" fmla="*/ 5 h 87"/>
                    <a:gd name="T66" fmla="*/ 0 w 1"/>
                    <a:gd name="T67" fmla="*/ 3 h 87"/>
                    <a:gd name="T68" fmla="*/ 0 w 1"/>
                    <a:gd name="T69" fmla="*/ 2 h 87"/>
                    <a:gd name="T70" fmla="*/ 0 w 1"/>
                    <a:gd name="T71" fmla="*/ 1 h 87"/>
                    <a:gd name="T72" fmla="*/ 0 w 1"/>
                    <a:gd name="T73" fmla="*/ 1 h 87"/>
                    <a:gd name="T74" fmla="*/ 0 w 1"/>
                    <a:gd name="T75" fmla="*/ 1 h 87"/>
                    <a:gd name="T76" fmla="*/ 0 w 1"/>
                    <a:gd name="T77" fmla="*/ 1 h 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
                    <a:gd name="T118" fmla="*/ 0 h 87"/>
                    <a:gd name="T119" fmla="*/ 1 w 1"/>
                    <a:gd name="T120" fmla="*/ 87 h 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 h="87">
                      <a:moveTo>
                        <a:pt x="0" y="3"/>
                      </a:moveTo>
                      <a:lnTo>
                        <a:pt x="0" y="4"/>
                      </a:lnTo>
                      <a:lnTo>
                        <a:pt x="0" y="5"/>
                      </a:lnTo>
                      <a:lnTo>
                        <a:pt x="0" y="8"/>
                      </a:lnTo>
                      <a:lnTo>
                        <a:pt x="0" y="14"/>
                      </a:lnTo>
                      <a:lnTo>
                        <a:pt x="0" y="22"/>
                      </a:lnTo>
                      <a:lnTo>
                        <a:pt x="0" y="32"/>
                      </a:lnTo>
                      <a:lnTo>
                        <a:pt x="0" y="45"/>
                      </a:lnTo>
                      <a:lnTo>
                        <a:pt x="0" y="59"/>
                      </a:lnTo>
                      <a:lnTo>
                        <a:pt x="0" y="72"/>
                      </a:lnTo>
                      <a:lnTo>
                        <a:pt x="0" y="82"/>
                      </a:lnTo>
                      <a:lnTo>
                        <a:pt x="0" y="87"/>
                      </a:lnTo>
                      <a:lnTo>
                        <a:pt x="0" y="85"/>
                      </a:lnTo>
                      <a:lnTo>
                        <a:pt x="0" y="78"/>
                      </a:lnTo>
                      <a:lnTo>
                        <a:pt x="0" y="66"/>
                      </a:lnTo>
                      <a:lnTo>
                        <a:pt x="0" y="51"/>
                      </a:lnTo>
                      <a:lnTo>
                        <a:pt x="0" y="36"/>
                      </a:lnTo>
                      <a:lnTo>
                        <a:pt x="0" y="22"/>
                      </a:lnTo>
                      <a:lnTo>
                        <a:pt x="0" y="11"/>
                      </a:lnTo>
                      <a:lnTo>
                        <a:pt x="0" y="3"/>
                      </a:lnTo>
                      <a:lnTo>
                        <a:pt x="0" y="0"/>
                      </a:lnTo>
                      <a:lnTo>
                        <a:pt x="0" y="5"/>
                      </a:lnTo>
                      <a:lnTo>
                        <a:pt x="0" y="14"/>
                      </a:lnTo>
                      <a:lnTo>
                        <a:pt x="0" y="24"/>
                      </a:lnTo>
                      <a:lnTo>
                        <a:pt x="0" y="34"/>
                      </a:lnTo>
                      <a:lnTo>
                        <a:pt x="0" y="42"/>
                      </a:lnTo>
                      <a:lnTo>
                        <a:pt x="0" y="46"/>
                      </a:lnTo>
                      <a:lnTo>
                        <a:pt x="0" y="44"/>
                      </a:lnTo>
                      <a:lnTo>
                        <a:pt x="0" y="39"/>
                      </a:lnTo>
                      <a:lnTo>
                        <a:pt x="0" y="32"/>
                      </a:lnTo>
                      <a:lnTo>
                        <a:pt x="0" y="23"/>
                      </a:lnTo>
                      <a:lnTo>
                        <a:pt x="0" y="16"/>
                      </a:lnTo>
                      <a:lnTo>
                        <a:pt x="0" y="10"/>
                      </a:lnTo>
                      <a:lnTo>
                        <a:pt x="0" y="6"/>
                      </a:lnTo>
                      <a:lnTo>
                        <a:pt x="0" y="4"/>
                      </a:lnTo>
                      <a:lnTo>
                        <a:pt x="0" y="3"/>
                      </a:lnTo>
                    </a:path>
                  </a:pathLst>
                </a:custGeom>
                <a:noFill/>
                <a:ln w="19050">
                  <a:solidFill>
                    <a:srgbClr val="333399"/>
                  </a:solidFill>
                  <a:round/>
                  <a:headEnd/>
                  <a:tailEnd/>
                </a:ln>
              </p:spPr>
              <p:txBody>
                <a:bodyPr/>
                <a:lstStyle/>
                <a:p>
                  <a:endParaRPr lang="en-US" dirty="0"/>
                </a:p>
              </p:txBody>
            </p:sp>
            <p:sp>
              <p:nvSpPr>
                <p:cNvPr id="30769" name="Freeform 221"/>
                <p:cNvSpPr>
                  <a:spLocks/>
                </p:cNvSpPr>
                <p:nvPr/>
              </p:nvSpPr>
              <p:spPr bwMode="auto">
                <a:xfrm flipV="1">
                  <a:off x="3317" y="1855"/>
                  <a:ext cx="2125" cy="370"/>
                </a:xfrm>
                <a:custGeom>
                  <a:avLst/>
                  <a:gdLst>
                    <a:gd name="T0" fmla="*/ 0 w 3690"/>
                    <a:gd name="T1" fmla="*/ 213 h 642"/>
                    <a:gd name="T2" fmla="*/ 92 w 3690"/>
                    <a:gd name="T3" fmla="*/ 212 h 642"/>
                    <a:gd name="T4" fmla="*/ 264 w 3690"/>
                    <a:gd name="T5" fmla="*/ 206 h 642"/>
                    <a:gd name="T6" fmla="*/ 434 w 3690"/>
                    <a:gd name="T7" fmla="*/ 192 h 642"/>
                    <a:gd name="T8" fmla="*/ 595 w 3690"/>
                    <a:gd name="T9" fmla="*/ 170 h 642"/>
                    <a:gd name="T10" fmla="*/ 745 w 3690"/>
                    <a:gd name="T11" fmla="*/ 138 h 642"/>
                    <a:gd name="T12" fmla="*/ 879 w 3690"/>
                    <a:gd name="T13" fmla="*/ 101 h 642"/>
                    <a:gd name="T14" fmla="*/ 994 w 3690"/>
                    <a:gd name="T15" fmla="*/ 66 h 642"/>
                    <a:gd name="T16" fmla="*/ 1087 w 3690"/>
                    <a:gd name="T17" fmla="*/ 38 h 642"/>
                    <a:gd name="T18" fmla="*/ 1158 w 3690"/>
                    <a:gd name="T19" fmla="*/ 18 h 642"/>
                    <a:gd name="T20" fmla="*/ 1202 w 3690"/>
                    <a:gd name="T21" fmla="*/ 6 h 642"/>
                    <a:gd name="T22" fmla="*/ 1224 w 3690"/>
                    <a:gd name="T23" fmla="*/ 0 h 642"/>
                    <a:gd name="T24" fmla="*/ 1221 w 3690"/>
                    <a:gd name="T25" fmla="*/ 1 h 6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90"/>
                    <a:gd name="T40" fmla="*/ 0 h 642"/>
                    <a:gd name="T41" fmla="*/ 3690 w 3690"/>
                    <a:gd name="T42" fmla="*/ 642 h 6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90" h="642">
                      <a:moveTo>
                        <a:pt x="0" y="642"/>
                      </a:moveTo>
                      <a:lnTo>
                        <a:pt x="277" y="637"/>
                      </a:lnTo>
                      <a:lnTo>
                        <a:pt x="797" y="621"/>
                      </a:lnTo>
                      <a:lnTo>
                        <a:pt x="1307" y="580"/>
                      </a:lnTo>
                      <a:lnTo>
                        <a:pt x="1794" y="511"/>
                      </a:lnTo>
                      <a:lnTo>
                        <a:pt x="2246" y="415"/>
                      </a:lnTo>
                      <a:lnTo>
                        <a:pt x="2651" y="305"/>
                      </a:lnTo>
                      <a:lnTo>
                        <a:pt x="2998" y="200"/>
                      </a:lnTo>
                      <a:lnTo>
                        <a:pt x="3279" y="114"/>
                      </a:lnTo>
                      <a:lnTo>
                        <a:pt x="3490" y="55"/>
                      </a:lnTo>
                      <a:lnTo>
                        <a:pt x="3626" y="19"/>
                      </a:lnTo>
                      <a:lnTo>
                        <a:pt x="3690" y="0"/>
                      </a:lnTo>
                      <a:lnTo>
                        <a:pt x="3682" y="1"/>
                      </a:lnTo>
                    </a:path>
                  </a:pathLst>
                </a:custGeom>
                <a:noFill/>
                <a:ln w="19050">
                  <a:solidFill>
                    <a:srgbClr val="333399"/>
                  </a:solidFill>
                  <a:round/>
                  <a:headEnd/>
                  <a:tailEnd/>
                </a:ln>
              </p:spPr>
              <p:txBody>
                <a:bodyPr/>
                <a:lstStyle/>
                <a:p>
                  <a:endParaRPr lang="en-US" dirty="0"/>
                </a:p>
              </p:txBody>
            </p:sp>
            <p:sp>
              <p:nvSpPr>
                <p:cNvPr id="30770" name="Freeform 222"/>
                <p:cNvSpPr>
                  <a:spLocks/>
                </p:cNvSpPr>
                <p:nvPr/>
              </p:nvSpPr>
              <p:spPr bwMode="auto">
                <a:xfrm flipV="1">
                  <a:off x="912" y="1855"/>
                  <a:ext cx="2125" cy="370"/>
                </a:xfrm>
                <a:custGeom>
                  <a:avLst/>
                  <a:gdLst>
                    <a:gd name="T0" fmla="*/ 1224 w 3690"/>
                    <a:gd name="T1" fmla="*/ 213 h 642"/>
                    <a:gd name="T2" fmla="*/ 1132 w 3690"/>
                    <a:gd name="T3" fmla="*/ 212 h 642"/>
                    <a:gd name="T4" fmla="*/ 959 w 3690"/>
                    <a:gd name="T5" fmla="*/ 206 h 642"/>
                    <a:gd name="T6" fmla="*/ 790 w 3690"/>
                    <a:gd name="T7" fmla="*/ 192 h 642"/>
                    <a:gd name="T8" fmla="*/ 629 w 3690"/>
                    <a:gd name="T9" fmla="*/ 170 h 642"/>
                    <a:gd name="T10" fmla="*/ 479 w 3690"/>
                    <a:gd name="T11" fmla="*/ 138 h 642"/>
                    <a:gd name="T12" fmla="*/ 344 w 3690"/>
                    <a:gd name="T13" fmla="*/ 101 h 642"/>
                    <a:gd name="T14" fmla="*/ 230 w 3690"/>
                    <a:gd name="T15" fmla="*/ 66 h 642"/>
                    <a:gd name="T16" fmla="*/ 136 w 3690"/>
                    <a:gd name="T17" fmla="*/ 38 h 642"/>
                    <a:gd name="T18" fmla="*/ 66 w 3690"/>
                    <a:gd name="T19" fmla="*/ 18 h 642"/>
                    <a:gd name="T20" fmla="*/ 21 w 3690"/>
                    <a:gd name="T21" fmla="*/ 6 h 642"/>
                    <a:gd name="T22" fmla="*/ 0 w 3690"/>
                    <a:gd name="T23" fmla="*/ 0 h 642"/>
                    <a:gd name="T24" fmla="*/ 3 w 3690"/>
                    <a:gd name="T25" fmla="*/ 1 h 6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90"/>
                    <a:gd name="T40" fmla="*/ 0 h 642"/>
                    <a:gd name="T41" fmla="*/ 3690 w 3690"/>
                    <a:gd name="T42" fmla="*/ 642 h 6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90" h="642">
                      <a:moveTo>
                        <a:pt x="3690" y="642"/>
                      </a:moveTo>
                      <a:lnTo>
                        <a:pt x="3413" y="637"/>
                      </a:lnTo>
                      <a:lnTo>
                        <a:pt x="2893" y="621"/>
                      </a:lnTo>
                      <a:lnTo>
                        <a:pt x="2383" y="580"/>
                      </a:lnTo>
                      <a:lnTo>
                        <a:pt x="1896" y="511"/>
                      </a:lnTo>
                      <a:lnTo>
                        <a:pt x="1444" y="415"/>
                      </a:lnTo>
                      <a:lnTo>
                        <a:pt x="1039" y="305"/>
                      </a:lnTo>
                      <a:lnTo>
                        <a:pt x="692" y="200"/>
                      </a:lnTo>
                      <a:lnTo>
                        <a:pt x="411" y="114"/>
                      </a:lnTo>
                      <a:lnTo>
                        <a:pt x="200" y="55"/>
                      </a:lnTo>
                      <a:lnTo>
                        <a:pt x="64" y="19"/>
                      </a:lnTo>
                      <a:lnTo>
                        <a:pt x="0" y="0"/>
                      </a:lnTo>
                      <a:lnTo>
                        <a:pt x="8" y="1"/>
                      </a:lnTo>
                    </a:path>
                  </a:pathLst>
                </a:custGeom>
                <a:noFill/>
                <a:ln w="19050">
                  <a:solidFill>
                    <a:srgbClr val="333399"/>
                  </a:solidFill>
                  <a:round/>
                  <a:headEnd/>
                  <a:tailEnd/>
                </a:ln>
              </p:spPr>
              <p:txBody>
                <a:bodyPr/>
                <a:lstStyle/>
                <a:p>
                  <a:endParaRPr lang="en-US" dirty="0"/>
                </a:p>
              </p:txBody>
            </p:sp>
            <p:sp>
              <p:nvSpPr>
                <p:cNvPr id="30771" name="Freeform 223"/>
                <p:cNvSpPr>
                  <a:spLocks/>
                </p:cNvSpPr>
                <p:nvPr/>
              </p:nvSpPr>
              <p:spPr bwMode="auto">
                <a:xfrm flipV="1">
                  <a:off x="3177" y="1824"/>
                  <a:ext cx="1" cy="314"/>
                </a:xfrm>
                <a:custGeom>
                  <a:avLst/>
                  <a:gdLst>
                    <a:gd name="T0" fmla="*/ 0 w 1"/>
                    <a:gd name="T1" fmla="*/ 22 h 547"/>
                    <a:gd name="T2" fmla="*/ 0 w 1"/>
                    <a:gd name="T3" fmla="*/ 34 h 547"/>
                    <a:gd name="T4" fmla="*/ 0 w 1"/>
                    <a:gd name="T5" fmla="*/ 44 h 547"/>
                    <a:gd name="T6" fmla="*/ 0 w 1"/>
                    <a:gd name="T7" fmla="*/ 65 h 547"/>
                    <a:gd name="T8" fmla="*/ 0 w 1"/>
                    <a:gd name="T9" fmla="*/ 108 h 547"/>
                    <a:gd name="T10" fmla="*/ 0 w 1"/>
                    <a:gd name="T11" fmla="*/ 133 h 547"/>
                    <a:gd name="T12" fmla="*/ 0 w 1"/>
                    <a:gd name="T13" fmla="*/ 149 h 547"/>
                    <a:gd name="T14" fmla="*/ 0 w 1"/>
                    <a:gd name="T15" fmla="*/ 161 h 547"/>
                    <a:gd name="T16" fmla="*/ 0 w 1"/>
                    <a:gd name="T17" fmla="*/ 172 h 547"/>
                    <a:gd name="T18" fmla="*/ 0 w 1"/>
                    <a:gd name="T19" fmla="*/ 180 h 547"/>
                    <a:gd name="T20" fmla="*/ 0 w 1"/>
                    <a:gd name="T21" fmla="*/ 178 h 547"/>
                    <a:gd name="T22" fmla="*/ 0 w 1"/>
                    <a:gd name="T23" fmla="*/ 170 h 547"/>
                    <a:gd name="T24" fmla="*/ 0 w 1"/>
                    <a:gd name="T25" fmla="*/ 164 h 547"/>
                    <a:gd name="T26" fmla="*/ 0 w 1"/>
                    <a:gd name="T27" fmla="*/ 157 h 547"/>
                    <a:gd name="T28" fmla="*/ 0 w 1"/>
                    <a:gd name="T29" fmla="*/ 150 h 547"/>
                    <a:gd name="T30" fmla="*/ 0 w 1"/>
                    <a:gd name="T31" fmla="*/ 146 h 547"/>
                    <a:gd name="T32" fmla="*/ 0 w 1"/>
                    <a:gd name="T33" fmla="*/ 142 h 547"/>
                    <a:gd name="T34" fmla="*/ 0 w 1"/>
                    <a:gd name="T35" fmla="*/ 139 h 547"/>
                    <a:gd name="T36" fmla="*/ 0 w 1"/>
                    <a:gd name="T37" fmla="*/ 138 h 547"/>
                    <a:gd name="T38" fmla="*/ 0 w 1"/>
                    <a:gd name="T39" fmla="*/ 137 h 547"/>
                    <a:gd name="T40" fmla="*/ 0 w 1"/>
                    <a:gd name="T41" fmla="*/ 137 h 547"/>
                    <a:gd name="T42" fmla="*/ 0 w 1"/>
                    <a:gd name="T43" fmla="*/ 133 h 547"/>
                    <a:gd name="T44" fmla="*/ 0 w 1"/>
                    <a:gd name="T45" fmla="*/ 133 h 547"/>
                    <a:gd name="T46" fmla="*/ 0 w 1"/>
                    <a:gd name="T47" fmla="*/ 133 h 547"/>
                    <a:gd name="T48" fmla="*/ 0 w 1"/>
                    <a:gd name="T49" fmla="*/ 132 h 547"/>
                    <a:gd name="T50" fmla="*/ 0 w 1"/>
                    <a:gd name="T51" fmla="*/ 127 h 547"/>
                    <a:gd name="T52" fmla="*/ 0 w 1"/>
                    <a:gd name="T53" fmla="*/ 117 h 547"/>
                    <a:gd name="T54" fmla="*/ 0 w 1"/>
                    <a:gd name="T55" fmla="*/ 99 h 547"/>
                    <a:gd name="T56" fmla="*/ 0 w 1"/>
                    <a:gd name="T57" fmla="*/ 77 h 547"/>
                    <a:gd name="T58" fmla="*/ 0 w 1"/>
                    <a:gd name="T59" fmla="*/ 55 h 547"/>
                    <a:gd name="T60" fmla="*/ 0 w 1"/>
                    <a:gd name="T61" fmla="*/ 35 h 547"/>
                    <a:gd name="T62" fmla="*/ 0 w 1"/>
                    <a:gd name="T63" fmla="*/ 20 h 547"/>
                    <a:gd name="T64" fmla="*/ 0 w 1"/>
                    <a:gd name="T65" fmla="*/ 10 h 547"/>
                    <a:gd name="T66" fmla="*/ 0 w 1"/>
                    <a:gd name="T67" fmla="*/ 6 h 547"/>
                    <a:gd name="T68" fmla="*/ 0 w 1"/>
                    <a:gd name="T69" fmla="*/ 9 h 547"/>
                    <a:gd name="T70" fmla="*/ 0 w 1"/>
                    <a:gd name="T71" fmla="*/ 16 h 547"/>
                    <a:gd name="T72" fmla="*/ 0 w 1"/>
                    <a:gd name="T73" fmla="*/ 24 h 547"/>
                    <a:gd name="T74" fmla="*/ 0 w 1"/>
                    <a:gd name="T75" fmla="*/ 30 h 547"/>
                    <a:gd name="T76" fmla="*/ 0 w 1"/>
                    <a:gd name="T77" fmla="*/ 29 h 547"/>
                    <a:gd name="T78" fmla="*/ 0 w 1"/>
                    <a:gd name="T79" fmla="*/ 21 h 547"/>
                    <a:gd name="T80" fmla="*/ 0 w 1"/>
                    <a:gd name="T81" fmla="*/ 9 h 547"/>
                    <a:gd name="T82" fmla="*/ 0 w 1"/>
                    <a:gd name="T83" fmla="*/ 1 h 547"/>
                    <a:gd name="T84" fmla="*/ 0 w 1"/>
                    <a:gd name="T85" fmla="*/ 1 h 5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
                    <a:gd name="T130" fmla="*/ 0 h 547"/>
                    <a:gd name="T131" fmla="*/ 1 w 1"/>
                    <a:gd name="T132" fmla="*/ 547 h 5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 h="547">
                      <a:moveTo>
                        <a:pt x="0" y="8"/>
                      </a:moveTo>
                      <a:lnTo>
                        <a:pt x="0" y="48"/>
                      </a:lnTo>
                      <a:lnTo>
                        <a:pt x="0" y="66"/>
                      </a:lnTo>
                      <a:lnTo>
                        <a:pt x="0" y="80"/>
                      </a:lnTo>
                      <a:lnTo>
                        <a:pt x="0" y="92"/>
                      </a:lnTo>
                      <a:lnTo>
                        <a:pt x="0" y="102"/>
                      </a:lnTo>
                      <a:lnTo>
                        <a:pt x="0" y="112"/>
                      </a:lnTo>
                      <a:lnTo>
                        <a:pt x="0" y="123"/>
                      </a:lnTo>
                      <a:lnTo>
                        <a:pt x="0" y="135"/>
                      </a:lnTo>
                      <a:lnTo>
                        <a:pt x="0" y="150"/>
                      </a:lnTo>
                      <a:lnTo>
                        <a:pt x="0" y="170"/>
                      </a:lnTo>
                      <a:lnTo>
                        <a:pt x="0" y="196"/>
                      </a:lnTo>
                      <a:lnTo>
                        <a:pt x="0" y="233"/>
                      </a:lnTo>
                      <a:lnTo>
                        <a:pt x="0" y="278"/>
                      </a:lnTo>
                      <a:lnTo>
                        <a:pt x="0" y="327"/>
                      </a:lnTo>
                      <a:lnTo>
                        <a:pt x="0" y="367"/>
                      </a:lnTo>
                      <a:lnTo>
                        <a:pt x="0" y="387"/>
                      </a:lnTo>
                      <a:lnTo>
                        <a:pt x="0" y="404"/>
                      </a:lnTo>
                      <a:lnTo>
                        <a:pt x="0" y="421"/>
                      </a:lnTo>
                      <a:lnTo>
                        <a:pt x="0" y="437"/>
                      </a:lnTo>
                      <a:lnTo>
                        <a:pt x="0" y="452"/>
                      </a:lnTo>
                      <a:lnTo>
                        <a:pt x="0" y="465"/>
                      </a:lnTo>
                      <a:lnTo>
                        <a:pt x="0" y="478"/>
                      </a:lnTo>
                      <a:lnTo>
                        <a:pt x="0" y="490"/>
                      </a:lnTo>
                      <a:lnTo>
                        <a:pt x="0" y="501"/>
                      </a:lnTo>
                      <a:lnTo>
                        <a:pt x="0" y="512"/>
                      </a:lnTo>
                      <a:lnTo>
                        <a:pt x="0" y="523"/>
                      </a:lnTo>
                      <a:lnTo>
                        <a:pt x="0" y="532"/>
                      </a:lnTo>
                      <a:lnTo>
                        <a:pt x="0" y="540"/>
                      </a:lnTo>
                      <a:lnTo>
                        <a:pt x="0" y="546"/>
                      </a:lnTo>
                      <a:lnTo>
                        <a:pt x="0" y="547"/>
                      </a:lnTo>
                      <a:lnTo>
                        <a:pt x="0" y="545"/>
                      </a:lnTo>
                      <a:lnTo>
                        <a:pt x="0" y="540"/>
                      </a:lnTo>
                      <a:lnTo>
                        <a:pt x="0" y="532"/>
                      </a:lnTo>
                      <a:lnTo>
                        <a:pt x="0" y="524"/>
                      </a:lnTo>
                      <a:lnTo>
                        <a:pt x="0" y="517"/>
                      </a:lnTo>
                      <a:lnTo>
                        <a:pt x="0" y="509"/>
                      </a:lnTo>
                      <a:lnTo>
                        <a:pt x="0" y="503"/>
                      </a:lnTo>
                      <a:lnTo>
                        <a:pt x="0" y="496"/>
                      </a:lnTo>
                      <a:lnTo>
                        <a:pt x="0" y="489"/>
                      </a:lnTo>
                      <a:lnTo>
                        <a:pt x="0" y="483"/>
                      </a:lnTo>
                      <a:lnTo>
                        <a:pt x="0" y="476"/>
                      </a:lnTo>
                      <a:lnTo>
                        <a:pt x="0" y="470"/>
                      </a:lnTo>
                      <a:lnTo>
                        <a:pt x="0" y="463"/>
                      </a:lnTo>
                      <a:lnTo>
                        <a:pt x="0" y="457"/>
                      </a:lnTo>
                      <a:lnTo>
                        <a:pt x="0" y="452"/>
                      </a:lnTo>
                      <a:lnTo>
                        <a:pt x="0" y="446"/>
                      </a:lnTo>
                      <a:lnTo>
                        <a:pt x="0" y="442"/>
                      </a:lnTo>
                      <a:lnTo>
                        <a:pt x="0" y="437"/>
                      </a:lnTo>
                      <a:lnTo>
                        <a:pt x="0" y="433"/>
                      </a:lnTo>
                      <a:lnTo>
                        <a:pt x="0" y="430"/>
                      </a:lnTo>
                      <a:lnTo>
                        <a:pt x="0" y="427"/>
                      </a:lnTo>
                      <a:lnTo>
                        <a:pt x="0" y="425"/>
                      </a:lnTo>
                      <a:lnTo>
                        <a:pt x="0" y="422"/>
                      </a:lnTo>
                      <a:lnTo>
                        <a:pt x="0" y="421"/>
                      </a:lnTo>
                      <a:lnTo>
                        <a:pt x="0" y="420"/>
                      </a:lnTo>
                      <a:lnTo>
                        <a:pt x="0" y="419"/>
                      </a:lnTo>
                      <a:lnTo>
                        <a:pt x="0" y="418"/>
                      </a:lnTo>
                      <a:lnTo>
                        <a:pt x="0" y="417"/>
                      </a:lnTo>
                      <a:lnTo>
                        <a:pt x="0" y="403"/>
                      </a:lnTo>
                      <a:lnTo>
                        <a:pt x="0" y="404"/>
                      </a:lnTo>
                      <a:lnTo>
                        <a:pt x="0" y="402"/>
                      </a:lnTo>
                      <a:lnTo>
                        <a:pt x="0" y="400"/>
                      </a:lnTo>
                      <a:lnTo>
                        <a:pt x="0" y="397"/>
                      </a:lnTo>
                      <a:lnTo>
                        <a:pt x="0" y="393"/>
                      </a:lnTo>
                      <a:lnTo>
                        <a:pt x="0" y="386"/>
                      </a:lnTo>
                      <a:lnTo>
                        <a:pt x="0" y="378"/>
                      </a:lnTo>
                      <a:lnTo>
                        <a:pt x="0" y="367"/>
                      </a:lnTo>
                      <a:lnTo>
                        <a:pt x="0" y="354"/>
                      </a:lnTo>
                      <a:lnTo>
                        <a:pt x="0" y="339"/>
                      </a:lnTo>
                      <a:lnTo>
                        <a:pt x="0" y="321"/>
                      </a:lnTo>
                      <a:lnTo>
                        <a:pt x="0" y="302"/>
                      </a:lnTo>
                      <a:lnTo>
                        <a:pt x="0" y="281"/>
                      </a:lnTo>
                      <a:lnTo>
                        <a:pt x="0" y="259"/>
                      </a:lnTo>
                      <a:lnTo>
                        <a:pt x="0" y="236"/>
                      </a:lnTo>
                      <a:lnTo>
                        <a:pt x="0" y="213"/>
                      </a:lnTo>
                      <a:lnTo>
                        <a:pt x="0" y="190"/>
                      </a:lnTo>
                      <a:lnTo>
                        <a:pt x="0" y="168"/>
                      </a:lnTo>
                      <a:lnTo>
                        <a:pt x="0" y="146"/>
                      </a:lnTo>
                      <a:lnTo>
                        <a:pt x="0" y="126"/>
                      </a:lnTo>
                      <a:lnTo>
                        <a:pt x="0" y="107"/>
                      </a:lnTo>
                      <a:lnTo>
                        <a:pt x="0" y="90"/>
                      </a:lnTo>
                      <a:lnTo>
                        <a:pt x="0" y="74"/>
                      </a:lnTo>
                      <a:lnTo>
                        <a:pt x="0" y="61"/>
                      </a:lnTo>
                      <a:lnTo>
                        <a:pt x="0" y="49"/>
                      </a:lnTo>
                      <a:lnTo>
                        <a:pt x="0" y="39"/>
                      </a:lnTo>
                      <a:lnTo>
                        <a:pt x="0" y="31"/>
                      </a:lnTo>
                      <a:lnTo>
                        <a:pt x="0" y="26"/>
                      </a:lnTo>
                      <a:lnTo>
                        <a:pt x="0" y="22"/>
                      </a:lnTo>
                      <a:lnTo>
                        <a:pt x="0" y="20"/>
                      </a:lnTo>
                      <a:lnTo>
                        <a:pt x="0" y="21"/>
                      </a:lnTo>
                      <a:lnTo>
                        <a:pt x="0" y="23"/>
                      </a:lnTo>
                      <a:lnTo>
                        <a:pt x="0" y="27"/>
                      </a:lnTo>
                      <a:lnTo>
                        <a:pt x="0" y="33"/>
                      </a:lnTo>
                      <a:lnTo>
                        <a:pt x="0" y="40"/>
                      </a:lnTo>
                      <a:lnTo>
                        <a:pt x="0" y="48"/>
                      </a:lnTo>
                      <a:lnTo>
                        <a:pt x="0" y="57"/>
                      </a:lnTo>
                      <a:lnTo>
                        <a:pt x="0" y="65"/>
                      </a:lnTo>
                      <a:lnTo>
                        <a:pt x="0" y="74"/>
                      </a:lnTo>
                      <a:lnTo>
                        <a:pt x="0" y="81"/>
                      </a:lnTo>
                      <a:lnTo>
                        <a:pt x="0" y="87"/>
                      </a:lnTo>
                      <a:lnTo>
                        <a:pt x="0" y="91"/>
                      </a:lnTo>
                      <a:lnTo>
                        <a:pt x="0" y="93"/>
                      </a:lnTo>
                      <a:lnTo>
                        <a:pt x="0" y="92"/>
                      </a:lnTo>
                      <a:lnTo>
                        <a:pt x="0" y="88"/>
                      </a:lnTo>
                      <a:lnTo>
                        <a:pt x="0" y="81"/>
                      </a:lnTo>
                      <a:lnTo>
                        <a:pt x="0" y="73"/>
                      </a:lnTo>
                      <a:lnTo>
                        <a:pt x="0" y="62"/>
                      </a:lnTo>
                      <a:lnTo>
                        <a:pt x="0" y="51"/>
                      </a:lnTo>
                      <a:lnTo>
                        <a:pt x="0" y="39"/>
                      </a:lnTo>
                      <a:lnTo>
                        <a:pt x="0" y="27"/>
                      </a:lnTo>
                      <a:lnTo>
                        <a:pt x="0" y="17"/>
                      </a:lnTo>
                      <a:lnTo>
                        <a:pt x="0" y="9"/>
                      </a:lnTo>
                      <a:lnTo>
                        <a:pt x="0" y="3"/>
                      </a:lnTo>
                      <a:lnTo>
                        <a:pt x="0" y="0"/>
                      </a:lnTo>
                      <a:lnTo>
                        <a:pt x="0" y="4"/>
                      </a:lnTo>
                      <a:lnTo>
                        <a:pt x="0" y="12"/>
                      </a:lnTo>
                    </a:path>
                  </a:pathLst>
                </a:custGeom>
                <a:noFill/>
                <a:ln w="19050">
                  <a:solidFill>
                    <a:srgbClr val="333399"/>
                  </a:solidFill>
                  <a:round/>
                  <a:headEnd/>
                  <a:tailEnd/>
                </a:ln>
              </p:spPr>
              <p:txBody>
                <a:bodyPr/>
                <a:lstStyle/>
                <a:p>
                  <a:endParaRPr lang="en-US" dirty="0"/>
                </a:p>
              </p:txBody>
            </p:sp>
            <p:sp>
              <p:nvSpPr>
                <p:cNvPr id="30772" name="Freeform 224"/>
                <p:cNvSpPr>
                  <a:spLocks/>
                </p:cNvSpPr>
                <p:nvPr/>
              </p:nvSpPr>
              <p:spPr bwMode="auto">
                <a:xfrm flipV="1">
                  <a:off x="3177" y="1902"/>
                  <a:ext cx="178" cy="236"/>
                </a:xfrm>
                <a:custGeom>
                  <a:avLst/>
                  <a:gdLst>
                    <a:gd name="T0" fmla="*/ 3 w 308"/>
                    <a:gd name="T1" fmla="*/ 1 h 410"/>
                    <a:gd name="T2" fmla="*/ 6 w 308"/>
                    <a:gd name="T3" fmla="*/ 4 h 410"/>
                    <a:gd name="T4" fmla="*/ 8 w 308"/>
                    <a:gd name="T5" fmla="*/ 10 h 410"/>
                    <a:gd name="T6" fmla="*/ 10 w 308"/>
                    <a:gd name="T7" fmla="*/ 18 h 410"/>
                    <a:gd name="T8" fmla="*/ 12 w 308"/>
                    <a:gd name="T9" fmla="*/ 27 h 410"/>
                    <a:gd name="T10" fmla="*/ 13 w 308"/>
                    <a:gd name="T11" fmla="*/ 37 h 410"/>
                    <a:gd name="T12" fmla="*/ 14 w 308"/>
                    <a:gd name="T13" fmla="*/ 48 h 410"/>
                    <a:gd name="T14" fmla="*/ 17 w 308"/>
                    <a:gd name="T15" fmla="*/ 60 h 410"/>
                    <a:gd name="T16" fmla="*/ 20 w 308"/>
                    <a:gd name="T17" fmla="*/ 76 h 410"/>
                    <a:gd name="T18" fmla="*/ 27 w 308"/>
                    <a:gd name="T19" fmla="*/ 99 h 410"/>
                    <a:gd name="T20" fmla="*/ 39 w 308"/>
                    <a:gd name="T21" fmla="*/ 113 h 410"/>
                    <a:gd name="T22" fmla="*/ 49 w 308"/>
                    <a:gd name="T23" fmla="*/ 120 h 410"/>
                    <a:gd name="T24" fmla="*/ 50 w 308"/>
                    <a:gd name="T25" fmla="*/ 124 h 410"/>
                    <a:gd name="T26" fmla="*/ 57 w 308"/>
                    <a:gd name="T27" fmla="*/ 128 h 410"/>
                    <a:gd name="T28" fmla="*/ 66 w 308"/>
                    <a:gd name="T29" fmla="*/ 131 h 410"/>
                    <a:gd name="T30" fmla="*/ 75 w 308"/>
                    <a:gd name="T31" fmla="*/ 132 h 410"/>
                    <a:gd name="T32" fmla="*/ 83 w 308"/>
                    <a:gd name="T33" fmla="*/ 134 h 410"/>
                    <a:gd name="T34" fmla="*/ 91 w 308"/>
                    <a:gd name="T35" fmla="*/ 135 h 410"/>
                    <a:gd name="T36" fmla="*/ 96 w 308"/>
                    <a:gd name="T37" fmla="*/ 135 h 410"/>
                    <a:gd name="T38" fmla="*/ 100 w 308"/>
                    <a:gd name="T39" fmla="*/ 135 h 410"/>
                    <a:gd name="T40" fmla="*/ 102 w 308"/>
                    <a:gd name="T41" fmla="*/ 135 h 410"/>
                    <a:gd name="T42" fmla="*/ 103 w 308"/>
                    <a:gd name="T43" fmla="*/ 136 h 410"/>
                    <a:gd name="T44" fmla="*/ 102 w 308"/>
                    <a:gd name="T45" fmla="*/ 136 h 410"/>
                    <a:gd name="T46" fmla="*/ 101 w 308"/>
                    <a:gd name="T47" fmla="*/ 136 h 410"/>
                    <a:gd name="T48" fmla="*/ 100 w 308"/>
                    <a:gd name="T49" fmla="*/ 136 h 410"/>
                    <a:gd name="T50" fmla="*/ 98 w 308"/>
                    <a:gd name="T51" fmla="*/ 136 h 410"/>
                    <a:gd name="T52" fmla="*/ 95 w 308"/>
                    <a:gd name="T53" fmla="*/ 136 h 410"/>
                    <a:gd name="T54" fmla="*/ 88 w 308"/>
                    <a:gd name="T55" fmla="*/ 136 h 410"/>
                    <a:gd name="T56" fmla="*/ 81 w 308"/>
                    <a:gd name="T57" fmla="*/ 136 h 410"/>
                    <a:gd name="T58" fmla="*/ 76 w 308"/>
                    <a:gd name="T59" fmla="*/ 136 h 410"/>
                    <a:gd name="T60" fmla="*/ 74 w 308"/>
                    <a:gd name="T61" fmla="*/ 136 h 410"/>
                    <a:gd name="T62" fmla="*/ 77 w 308"/>
                    <a:gd name="T63" fmla="*/ 136 h 410"/>
                    <a:gd name="T64" fmla="*/ 80 w 308"/>
                    <a:gd name="T65" fmla="*/ 136 h 410"/>
                    <a:gd name="T66" fmla="*/ 83 w 308"/>
                    <a:gd name="T67" fmla="*/ 136 h 410"/>
                    <a:gd name="T68" fmla="*/ 85 w 308"/>
                    <a:gd name="T69" fmla="*/ 136 h 410"/>
                    <a:gd name="T70" fmla="*/ 87 w 308"/>
                    <a:gd name="T71" fmla="*/ 136 h 410"/>
                    <a:gd name="T72" fmla="*/ 90 w 308"/>
                    <a:gd name="T73" fmla="*/ 136 h 410"/>
                    <a:gd name="T74" fmla="*/ 88 w 308"/>
                    <a:gd name="T75" fmla="*/ 136 h 410"/>
                    <a:gd name="T76" fmla="*/ 73 w 308"/>
                    <a:gd name="T77" fmla="*/ 136 h 410"/>
                    <a:gd name="T78" fmla="*/ 57 w 308"/>
                    <a:gd name="T79" fmla="*/ 136 h 410"/>
                    <a:gd name="T80" fmla="*/ 40 w 308"/>
                    <a:gd name="T81" fmla="*/ 136 h 410"/>
                    <a:gd name="T82" fmla="*/ 23 w 308"/>
                    <a:gd name="T83" fmla="*/ 136 h 410"/>
                    <a:gd name="T84" fmla="*/ 6 w 308"/>
                    <a:gd name="T85" fmla="*/ 136 h 4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8"/>
                    <a:gd name="T130" fmla="*/ 0 h 410"/>
                    <a:gd name="T131" fmla="*/ 308 w 308"/>
                    <a:gd name="T132" fmla="*/ 410 h 4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8" h="410">
                      <a:moveTo>
                        <a:pt x="0" y="0"/>
                      </a:moveTo>
                      <a:lnTo>
                        <a:pt x="5" y="1"/>
                      </a:lnTo>
                      <a:lnTo>
                        <a:pt x="9" y="2"/>
                      </a:lnTo>
                      <a:lnTo>
                        <a:pt x="12" y="4"/>
                      </a:lnTo>
                      <a:lnTo>
                        <a:pt x="15" y="8"/>
                      </a:lnTo>
                      <a:lnTo>
                        <a:pt x="18" y="12"/>
                      </a:lnTo>
                      <a:lnTo>
                        <a:pt x="21" y="17"/>
                      </a:lnTo>
                      <a:lnTo>
                        <a:pt x="23" y="23"/>
                      </a:lnTo>
                      <a:lnTo>
                        <a:pt x="25" y="29"/>
                      </a:lnTo>
                      <a:lnTo>
                        <a:pt x="27" y="36"/>
                      </a:lnTo>
                      <a:lnTo>
                        <a:pt x="28" y="44"/>
                      </a:lnTo>
                      <a:lnTo>
                        <a:pt x="30" y="53"/>
                      </a:lnTo>
                      <a:lnTo>
                        <a:pt x="31" y="62"/>
                      </a:lnTo>
                      <a:lnTo>
                        <a:pt x="33" y="71"/>
                      </a:lnTo>
                      <a:lnTo>
                        <a:pt x="34" y="81"/>
                      </a:lnTo>
                      <a:lnTo>
                        <a:pt x="35" y="91"/>
                      </a:lnTo>
                      <a:lnTo>
                        <a:pt x="37" y="101"/>
                      </a:lnTo>
                      <a:lnTo>
                        <a:pt x="38" y="112"/>
                      </a:lnTo>
                      <a:lnTo>
                        <a:pt x="40" y="123"/>
                      </a:lnTo>
                      <a:lnTo>
                        <a:pt x="41" y="134"/>
                      </a:lnTo>
                      <a:lnTo>
                        <a:pt x="43" y="145"/>
                      </a:lnTo>
                      <a:lnTo>
                        <a:pt x="45" y="156"/>
                      </a:lnTo>
                      <a:lnTo>
                        <a:pt x="48" y="168"/>
                      </a:lnTo>
                      <a:lnTo>
                        <a:pt x="50" y="180"/>
                      </a:lnTo>
                      <a:lnTo>
                        <a:pt x="53" y="194"/>
                      </a:lnTo>
                      <a:lnTo>
                        <a:pt x="57" y="210"/>
                      </a:lnTo>
                      <a:lnTo>
                        <a:pt x="61" y="229"/>
                      </a:lnTo>
                      <a:lnTo>
                        <a:pt x="66" y="250"/>
                      </a:lnTo>
                      <a:lnTo>
                        <a:pt x="73" y="274"/>
                      </a:lnTo>
                      <a:lnTo>
                        <a:pt x="81" y="298"/>
                      </a:lnTo>
                      <a:lnTo>
                        <a:pt x="92" y="319"/>
                      </a:lnTo>
                      <a:lnTo>
                        <a:pt x="104" y="335"/>
                      </a:lnTo>
                      <a:lnTo>
                        <a:pt x="117" y="343"/>
                      </a:lnTo>
                      <a:lnTo>
                        <a:pt x="130" y="349"/>
                      </a:lnTo>
                      <a:lnTo>
                        <a:pt x="140" y="355"/>
                      </a:lnTo>
                      <a:lnTo>
                        <a:pt x="145" y="361"/>
                      </a:lnTo>
                      <a:lnTo>
                        <a:pt x="148" y="366"/>
                      </a:lnTo>
                      <a:lnTo>
                        <a:pt x="149" y="371"/>
                      </a:lnTo>
                      <a:lnTo>
                        <a:pt x="151" y="375"/>
                      </a:lnTo>
                      <a:lnTo>
                        <a:pt x="155" y="379"/>
                      </a:lnTo>
                      <a:lnTo>
                        <a:pt x="161" y="383"/>
                      </a:lnTo>
                      <a:lnTo>
                        <a:pt x="169" y="386"/>
                      </a:lnTo>
                      <a:lnTo>
                        <a:pt x="178" y="389"/>
                      </a:lnTo>
                      <a:lnTo>
                        <a:pt x="188" y="392"/>
                      </a:lnTo>
                      <a:lnTo>
                        <a:pt x="197" y="394"/>
                      </a:lnTo>
                      <a:lnTo>
                        <a:pt x="206" y="397"/>
                      </a:lnTo>
                      <a:lnTo>
                        <a:pt x="215" y="398"/>
                      </a:lnTo>
                      <a:lnTo>
                        <a:pt x="224" y="400"/>
                      </a:lnTo>
                      <a:lnTo>
                        <a:pt x="233" y="402"/>
                      </a:lnTo>
                      <a:lnTo>
                        <a:pt x="241" y="403"/>
                      </a:lnTo>
                      <a:lnTo>
                        <a:pt x="249" y="404"/>
                      </a:lnTo>
                      <a:lnTo>
                        <a:pt x="257" y="405"/>
                      </a:lnTo>
                      <a:lnTo>
                        <a:pt x="264" y="406"/>
                      </a:lnTo>
                      <a:lnTo>
                        <a:pt x="271" y="406"/>
                      </a:lnTo>
                      <a:lnTo>
                        <a:pt x="277" y="407"/>
                      </a:lnTo>
                      <a:lnTo>
                        <a:pt x="283" y="408"/>
                      </a:lnTo>
                      <a:lnTo>
                        <a:pt x="288" y="408"/>
                      </a:lnTo>
                      <a:lnTo>
                        <a:pt x="292" y="408"/>
                      </a:lnTo>
                      <a:lnTo>
                        <a:pt x="296" y="409"/>
                      </a:lnTo>
                      <a:lnTo>
                        <a:pt x="300" y="409"/>
                      </a:lnTo>
                      <a:lnTo>
                        <a:pt x="303" y="409"/>
                      </a:lnTo>
                      <a:lnTo>
                        <a:pt x="305" y="409"/>
                      </a:lnTo>
                      <a:lnTo>
                        <a:pt x="306" y="409"/>
                      </a:lnTo>
                      <a:lnTo>
                        <a:pt x="307" y="410"/>
                      </a:lnTo>
                      <a:lnTo>
                        <a:pt x="308" y="410"/>
                      </a:lnTo>
                      <a:lnTo>
                        <a:pt x="307" y="410"/>
                      </a:lnTo>
                      <a:lnTo>
                        <a:pt x="306" y="410"/>
                      </a:lnTo>
                      <a:lnTo>
                        <a:pt x="305" y="410"/>
                      </a:lnTo>
                      <a:lnTo>
                        <a:pt x="304" y="410"/>
                      </a:lnTo>
                      <a:lnTo>
                        <a:pt x="302" y="410"/>
                      </a:lnTo>
                      <a:lnTo>
                        <a:pt x="301" y="410"/>
                      </a:lnTo>
                      <a:lnTo>
                        <a:pt x="300" y="410"/>
                      </a:lnTo>
                      <a:lnTo>
                        <a:pt x="299" y="410"/>
                      </a:lnTo>
                      <a:lnTo>
                        <a:pt x="298" y="410"/>
                      </a:lnTo>
                      <a:lnTo>
                        <a:pt x="297" y="410"/>
                      </a:lnTo>
                      <a:lnTo>
                        <a:pt x="295" y="410"/>
                      </a:lnTo>
                      <a:lnTo>
                        <a:pt x="293" y="410"/>
                      </a:lnTo>
                      <a:lnTo>
                        <a:pt x="289" y="410"/>
                      </a:lnTo>
                      <a:lnTo>
                        <a:pt x="284" y="410"/>
                      </a:lnTo>
                      <a:lnTo>
                        <a:pt x="278" y="410"/>
                      </a:lnTo>
                      <a:lnTo>
                        <a:pt x="272" y="410"/>
                      </a:lnTo>
                      <a:lnTo>
                        <a:pt x="264" y="410"/>
                      </a:lnTo>
                      <a:lnTo>
                        <a:pt x="257" y="410"/>
                      </a:lnTo>
                      <a:lnTo>
                        <a:pt x="249" y="410"/>
                      </a:lnTo>
                      <a:lnTo>
                        <a:pt x="242" y="410"/>
                      </a:lnTo>
                      <a:lnTo>
                        <a:pt x="236" y="410"/>
                      </a:lnTo>
                      <a:lnTo>
                        <a:pt x="231" y="410"/>
                      </a:lnTo>
                      <a:lnTo>
                        <a:pt x="226" y="410"/>
                      </a:lnTo>
                      <a:lnTo>
                        <a:pt x="222" y="410"/>
                      </a:lnTo>
                      <a:lnTo>
                        <a:pt x="220" y="410"/>
                      </a:lnTo>
                      <a:lnTo>
                        <a:pt x="222" y="410"/>
                      </a:lnTo>
                      <a:lnTo>
                        <a:pt x="225" y="410"/>
                      </a:lnTo>
                      <a:lnTo>
                        <a:pt x="228" y="410"/>
                      </a:lnTo>
                      <a:lnTo>
                        <a:pt x="230" y="410"/>
                      </a:lnTo>
                      <a:lnTo>
                        <a:pt x="233" y="410"/>
                      </a:lnTo>
                      <a:lnTo>
                        <a:pt x="236" y="410"/>
                      </a:lnTo>
                      <a:lnTo>
                        <a:pt x="239" y="410"/>
                      </a:lnTo>
                      <a:lnTo>
                        <a:pt x="242" y="410"/>
                      </a:lnTo>
                      <a:lnTo>
                        <a:pt x="245" y="410"/>
                      </a:lnTo>
                      <a:lnTo>
                        <a:pt x="247" y="410"/>
                      </a:lnTo>
                      <a:lnTo>
                        <a:pt x="250" y="410"/>
                      </a:lnTo>
                      <a:lnTo>
                        <a:pt x="252" y="410"/>
                      </a:lnTo>
                      <a:lnTo>
                        <a:pt x="255" y="410"/>
                      </a:lnTo>
                      <a:lnTo>
                        <a:pt x="257" y="410"/>
                      </a:lnTo>
                      <a:lnTo>
                        <a:pt x="260" y="410"/>
                      </a:lnTo>
                      <a:lnTo>
                        <a:pt x="262" y="410"/>
                      </a:lnTo>
                      <a:lnTo>
                        <a:pt x="264" y="410"/>
                      </a:lnTo>
                      <a:lnTo>
                        <a:pt x="266" y="410"/>
                      </a:lnTo>
                      <a:lnTo>
                        <a:pt x="268" y="410"/>
                      </a:lnTo>
                      <a:lnTo>
                        <a:pt x="270" y="410"/>
                      </a:lnTo>
                      <a:lnTo>
                        <a:pt x="272" y="410"/>
                      </a:lnTo>
                      <a:lnTo>
                        <a:pt x="265" y="410"/>
                      </a:lnTo>
                      <a:lnTo>
                        <a:pt x="250" y="410"/>
                      </a:lnTo>
                      <a:lnTo>
                        <a:pt x="234" y="410"/>
                      </a:lnTo>
                      <a:lnTo>
                        <a:pt x="219" y="410"/>
                      </a:lnTo>
                      <a:lnTo>
                        <a:pt x="203" y="410"/>
                      </a:lnTo>
                      <a:lnTo>
                        <a:pt x="187" y="410"/>
                      </a:lnTo>
                      <a:lnTo>
                        <a:pt x="171" y="410"/>
                      </a:lnTo>
                      <a:lnTo>
                        <a:pt x="154" y="410"/>
                      </a:lnTo>
                      <a:lnTo>
                        <a:pt x="137" y="410"/>
                      </a:lnTo>
                      <a:lnTo>
                        <a:pt x="121" y="410"/>
                      </a:lnTo>
                      <a:lnTo>
                        <a:pt x="104" y="410"/>
                      </a:lnTo>
                      <a:lnTo>
                        <a:pt x="86" y="410"/>
                      </a:lnTo>
                      <a:lnTo>
                        <a:pt x="69" y="410"/>
                      </a:lnTo>
                      <a:lnTo>
                        <a:pt x="52" y="410"/>
                      </a:lnTo>
                      <a:lnTo>
                        <a:pt x="34" y="410"/>
                      </a:lnTo>
                      <a:lnTo>
                        <a:pt x="17" y="410"/>
                      </a:lnTo>
                      <a:lnTo>
                        <a:pt x="0" y="410"/>
                      </a:lnTo>
                    </a:path>
                  </a:pathLst>
                </a:custGeom>
                <a:noFill/>
                <a:ln w="19050">
                  <a:solidFill>
                    <a:srgbClr val="333399"/>
                  </a:solidFill>
                  <a:round/>
                  <a:headEnd/>
                  <a:tailEnd/>
                </a:ln>
              </p:spPr>
              <p:txBody>
                <a:bodyPr/>
                <a:lstStyle/>
                <a:p>
                  <a:endParaRPr lang="en-US" dirty="0"/>
                </a:p>
              </p:txBody>
            </p:sp>
            <p:sp>
              <p:nvSpPr>
                <p:cNvPr id="30773" name="Freeform 225"/>
                <p:cNvSpPr>
                  <a:spLocks/>
                </p:cNvSpPr>
                <p:nvPr/>
              </p:nvSpPr>
              <p:spPr bwMode="auto">
                <a:xfrm flipV="1">
                  <a:off x="2999" y="1902"/>
                  <a:ext cx="178" cy="236"/>
                </a:xfrm>
                <a:custGeom>
                  <a:avLst/>
                  <a:gdLst>
                    <a:gd name="T0" fmla="*/ 100 w 308"/>
                    <a:gd name="T1" fmla="*/ 1 h 410"/>
                    <a:gd name="T2" fmla="*/ 97 w 308"/>
                    <a:gd name="T3" fmla="*/ 4 h 410"/>
                    <a:gd name="T4" fmla="*/ 95 w 308"/>
                    <a:gd name="T5" fmla="*/ 10 h 410"/>
                    <a:gd name="T6" fmla="*/ 93 w 308"/>
                    <a:gd name="T7" fmla="*/ 18 h 410"/>
                    <a:gd name="T8" fmla="*/ 91 w 308"/>
                    <a:gd name="T9" fmla="*/ 27 h 410"/>
                    <a:gd name="T10" fmla="*/ 90 w 308"/>
                    <a:gd name="T11" fmla="*/ 37 h 410"/>
                    <a:gd name="T12" fmla="*/ 88 w 308"/>
                    <a:gd name="T13" fmla="*/ 48 h 410"/>
                    <a:gd name="T14" fmla="*/ 86 w 308"/>
                    <a:gd name="T15" fmla="*/ 60 h 410"/>
                    <a:gd name="T16" fmla="*/ 83 w 308"/>
                    <a:gd name="T17" fmla="*/ 76 h 410"/>
                    <a:gd name="T18" fmla="*/ 76 w 308"/>
                    <a:gd name="T19" fmla="*/ 99 h 410"/>
                    <a:gd name="T20" fmla="*/ 64 w 308"/>
                    <a:gd name="T21" fmla="*/ 113 h 410"/>
                    <a:gd name="T22" fmla="*/ 54 w 308"/>
                    <a:gd name="T23" fmla="*/ 120 h 410"/>
                    <a:gd name="T24" fmla="*/ 53 w 308"/>
                    <a:gd name="T25" fmla="*/ 124 h 410"/>
                    <a:gd name="T26" fmla="*/ 46 w 308"/>
                    <a:gd name="T27" fmla="*/ 128 h 410"/>
                    <a:gd name="T28" fmla="*/ 37 w 308"/>
                    <a:gd name="T29" fmla="*/ 131 h 410"/>
                    <a:gd name="T30" fmla="*/ 28 w 308"/>
                    <a:gd name="T31" fmla="*/ 132 h 410"/>
                    <a:gd name="T32" fmla="*/ 20 w 308"/>
                    <a:gd name="T33" fmla="*/ 134 h 410"/>
                    <a:gd name="T34" fmla="*/ 12 w 308"/>
                    <a:gd name="T35" fmla="*/ 135 h 410"/>
                    <a:gd name="T36" fmla="*/ 7 w 308"/>
                    <a:gd name="T37" fmla="*/ 135 h 410"/>
                    <a:gd name="T38" fmla="*/ 3 w 308"/>
                    <a:gd name="T39" fmla="*/ 135 h 410"/>
                    <a:gd name="T40" fmla="*/ 1 w 308"/>
                    <a:gd name="T41" fmla="*/ 135 h 410"/>
                    <a:gd name="T42" fmla="*/ 0 w 308"/>
                    <a:gd name="T43" fmla="*/ 136 h 410"/>
                    <a:gd name="T44" fmla="*/ 1 w 308"/>
                    <a:gd name="T45" fmla="*/ 136 h 410"/>
                    <a:gd name="T46" fmla="*/ 2 w 308"/>
                    <a:gd name="T47" fmla="*/ 136 h 410"/>
                    <a:gd name="T48" fmla="*/ 3 w 308"/>
                    <a:gd name="T49" fmla="*/ 136 h 410"/>
                    <a:gd name="T50" fmla="*/ 5 w 308"/>
                    <a:gd name="T51" fmla="*/ 136 h 410"/>
                    <a:gd name="T52" fmla="*/ 8 w 308"/>
                    <a:gd name="T53" fmla="*/ 136 h 410"/>
                    <a:gd name="T54" fmla="*/ 14 w 308"/>
                    <a:gd name="T55" fmla="*/ 136 h 410"/>
                    <a:gd name="T56" fmla="*/ 22 w 308"/>
                    <a:gd name="T57" fmla="*/ 136 h 410"/>
                    <a:gd name="T58" fmla="*/ 27 w 308"/>
                    <a:gd name="T59" fmla="*/ 136 h 410"/>
                    <a:gd name="T60" fmla="*/ 29 w 308"/>
                    <a:gd name="T61" fmla="*/ 136 h 410"/>
                    <a:gd name="T62" fmla="*/ 26 w 308"/>
                    <a:gd name="T63" fmla="*/ 136 h 410"/>
                    <a:gd name="T64" fmla="*/ 23 w 308"/>
                    <a:gd name="T65" fmla="*/ 136 h 410"/>
                    <a:gd name="T66" fmla="*/ 20 w 308"/>
                    <a:gd name="T67" fmla="*/ 136 h 410"/>
                    <a:gd name="T68" fmla="*/ 18 w 308"/>
                    <a:gd name="T69" fmla="*/ 136 h 410"/>
                    <a:gd name="T70" fmla="*/ 16 w 308"/>
                    <a:gd name="T71" fmla="*/ 136 h 410"/>
                    <a:gd name="T72" fmla="*/ 13 w 308"/>
                    <a:gd name="T73" fmla="*/ 136 h 410"/>
                    <a:gd name="T74" fmla="*/ 14 w 308"/>
                    <a:gd name="T75" fmla="*/ 136 h 410"/>
                    <a:gd name="T76" fmla="*/ 29 w 308"/>
                    <a:gd name="T77" fmla="*/ 136 h 410"/>
                    <a:gd name="T78" fmla="*/ 46 w 308"/>
                    <a:gd name="T79" fmla="*/ 136 h 410"/>
                    <a:gd name="T80" fmla="*/ 62 w 308"/>
                    <a:gd name="T81" fmla="*/ 136 h 410"/>
                    <a:gd name="T82" fmla="*/ 80 w 308"/>
                    <a:gd name="T83" fmla="*/ 136 h 410"/>
                    <a:gd name="T84" fmla="*/ 97 w 308"/>
                    <a:gd name="T85" fmla="*/ 136 h 4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8"/>
                    <a:gd name="T130" fmla="*/ 0 h 410"/>
                    <a:gd name="T131" fmla="*/ 308 w 308"/>
                    <a:gd name="T132" fmla="*/ 410 h 4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8" h="410">
                      <a:moveTo>
                        <a:pt x="308" y="0"/>
                      </a:moveTo>
                      <a:lnTo>
                        <a:pt x="303" y="1"/>
                      </a:lnTo>
                      <a:lnTo>
                        <a:pt x="299" y="2"/>
                      </a:lnTo>
                      <a:lnTo>
                        <a:pt x="296" y="4"/>
                      </a:lnTo>
                      <a:lnTo>
                        <a:pt x="293" y="8"/>
                      </a:lnTo>
                      <a:lnTo>
                        <a:pt x="290" y="12"/>
                      </a:lnTo>
                      <a:lnTo>
                        <a:pt x="287" y="17"/>
                      </a:lnTo>
                      <a:lnTo>
                        <a:pt x="285" y="23"/>
                      </a:lnTo>
                      <a:lnTo>
                        <a:pt x="283" y="29"/>
                      </a:lnTo>
                      <a:lnTo>
                        <a:pt x="281" y="36"/>
                      </a:lnTo>
                      <a:lnTo>
                        <a:pt x="280" y="44"/>
                      </a:lnTo>
                      <a:lnTo>
                        <a:pt x="278" y="53"/>
                      </a:lnTo>
                      <a:lnTo>
                        <a:pt x="277" y="62"/>
                      </a:lnTo>
                      <a:lnTo>
                        <a:pt x="275" y="71"/>
                      </a:lnTo>
                      <a:lnTo>
                        <a:pt x="274" y="81"/>
                      </a:lnTo>
                      <a:lnTo>
                        <a:pt x="273" y="91"/>
                      </a:lnTo>
                      <a:lnTo>
                        <a:pt x="271" y="101"/>
                      </a:lnTo>
                      <a:lnTo>
                        <a:pt x="270" y="112"/>
                      </a:lnTo>
                      <a:lnTo>
                        <a:pt x="268" y="123"/>
                      </a:lnTo>
                      <a:lnTo>
                        <a:pt x="267" y="134"/>
                      </a:lnTo>
                      <a:lnTo>
                        <a:pt x="265" y="145"/>
                      </a:lnTo>
                      <a:lnTo>
                        <a:pt x="263" y="156"/>
                      </a:lnTo>
                      <a:lnTo>
                        <a:pt x="260" y="168"/>
                      </a:lnTo>
                      <a:lnTo>
                        <a:pt x="258" y="180"/>
                      </a:lnTo>
                      <a:lnTo>
                        <a:pt x="255" y="194"/>
                      </a:lnTo>
                      <a:lnTo>
                        <a:pt x="251" y="210"/>
                      </a:lnTo>
                      <a:lnTo>
                        <a:pt x="247" y="229"/>
                      </a:lnTo>
                      <a:lnTo>
                        <a:pt x="242" y="250"/>
                      </a:lnTo>
                      <a:lnTo>
                        <a:pt x="235" y="274"/>
                      </a:lnTo>
                      <a:lnTo>
                        <a:pt x="227" y="298"/>
                      </a:lnTo>
                      <a:lnTo>
                        <a:pt x="216" y="319"/>
                      </a:lnTo>
                      <a:lnTo>
                        <a:pt x="204" y="335"/>
                      </a:lnTo>
                      <a:lnTo>
                        <a:pt x="191" y="343"/>
                      </a:lnTo>
                      <a:lnTo>
                        <a:pt x="178" y="349"/>
                      </a:lnTo>
                      <a:lnTo>
                        <a:pt x="168" y="355"/>
                      </a:lnTo>
                      <a:lnTo>
                        <a:pt x="163" y="361"/>
                      </a:lnTo>
                      <a:lnTo>
                        <a:pt x="160" y="366"/>
                      </a:lnTo>
                      <a:lnTo>
                        <a:pt x="159" y="371"/>
                      </a:lnTo>
                      <a:lnTo>
                        <a:pt x="157" y="375"/>
                      </a:lnTo>
                      <a:lnTo>
                        <a:pt x="153" y="379"/>
                      </a:lnTo>
                      <a:lnTo>
                        <a:pt x="147" y="383"/>
                      </a:lnTo>
                      <a:lnTo>
                        <a:pt x="139" y="386"/>
                      </a:lnTo>
                      <a:lnTo>
                        <a:pt x="130" y="389"/>
                      </a:lnTo>
                      <a:lnTo>
                        <a:pt x="120" y="392"/>
                      </a:lnTo>
                      <a:lnTo>
                        <a:pt x="111" y="394"/>
                      </a:lnTo>
                      <a:lnTo>
                        <a:pt x="102" y="397"/>
                      </a:lnTo>
                      <a:lnTo>
                        <a:pt x="93" y="398"/>
                      </a:lnTo>
                      <a:lnTo>
                        <a:pt x="84" y="400"/>
                      </a:lnTo>
                      <a:lnTo>
                        <a:pt x="75" y="402"/>
                      </a:lnTo>
                      <a:lnTo>
                        <a:pt x="67" y="403"/>
                      </a:lnTo>
                      <a:lnTo>
                        <a:pt x="59" y="404"/>
                      </a:lnTo>
                      <a:lnTo>
                        <a:pt x="51" y="405"/>
                      </a:lnTo>
                      <a:lnTo>
                        <a:pt x="44" y="406"/>
                      </a:lnTo>
                      <a:lnTo>
                        <a:pt x="37" y="406"/>
                      </a:lnTo>
                      <a:lnTo>
                        <a:pt x="31" y="407"/>
                      </a:lnTo>
                      <a:lnTo>
                        <a:pt x="25" y="408"/>
                      </a:lnTo>
                      <a:lnTo>
                        <a:pt x="20" y="408"/>
                      </a:lnTo>
                      <a:lnTo>
                        <a:pt x="16" y="408"/>
                      </a:lnTo>
                      <a:lnTo>
                        <a:pt x="12" y="409"/>
                      </a:lnTo>
                      <a:lnTo>
                        <a:pt x="8" y="409"/>
                      </a:lnTo>
                      <a:lnTo>
                        <a:pt x="5" y="409"/>
                      </a:lnTo>
                      <a:lnTo>
                        <a:pt x="3" y="409"/>
                      </a:lnTo>
                      <a:lnTo>
                        <a:pt x="2" y="409"/>
                      </a:lnTo>
                      <a:lnTo>
                        <a:pt x="1" y="410"/>
                      </a:lnTo>
                      <a:lnTo>
                        <a:pt x="0" y="410"/>
                      </a:lnTo>
                      <a:lnTo>
                        <a:pt x="1" y="410"/>
                      </a:lnTo>
                      <a:lnTo>
                        <a:pt x="2" y="410"/>
                      </a:lnTo>
                      <a:lnTo>
                        <a:pt x="3" y="410"/>
                      </a:lnTo>
                      <a:lnTo>
                        <a:pt x="4" y="410"/>
                      </a:lnTo>
                      <a:lnTo>
                        <a:pt x="6" y="410"/>
                      </a:lnTo>
                      <a:lnTo>
                        <a:pt x="7" y="410"/>
                      </a:lnTo>
                      <a:lnTo>
                        <a:pt x="8" y="410"/>
                      </a:lnTo>
                      <a:lnTo>
                        <a:pt x="9" y="410"/>
                      </a:lnTo>
                      <a:lnTo>
                        <a:pt x="10" y="410"/>
                      </a:lnTo>
                      <a:lnTo>
                        <a:pt x="11" y="410"/>
                      </a:lnTo>
                      <a:lnTo>
                        <a:pt x="13" y="410"/>
                      </a:lnTo>
                      <a:lnTo>
                        <a:pt x="15" y="410"/>
                      </a:lnTo>
                      <a:lnTo>
                        <a:pt x="19" y="410"/>
                      </a:lnTo>
                      <a:lnTo>
                        <a:pt x="24" y="410"/>
                      </a:lnTo>
                      <a:lnTo>
                        <a:pt x="30" y="410"/>
                      </a:lnTo>
                      <a:lnTo>
                        <a:pt x="36" y="410"/>
                      </a:lnTo>
                      <a:lnTo>
                        <a:pt x="44" y="410"/>
                      </a:lnTo>
                      <a:lnTo>
                        <a:pt x="51" y="410"/>
                      </a:lnTo>
                      <a:lnTo>
                        <a:pt x="59" y="410"/>
                      </a:lnTo>
                      <a:lnTo>
                        <a:pt x="66" y="410"/>
                      </a:lnTo>
                      <a:lnTo>
                        <a:pt x="72" y="410"/>
                      </a:lnTo>
                      <a:lnTo>
                        <a:pt x="77" y="410"/>
                      </a:lnTo>
                      <a:lnTo>
                        <a:pt x="82" y="410"/>
                      </a:lnTo>
                      <a:lnTo>
                        <a:pt x="86" y="410"/>
                      </a:lnTo>
                      <a:lnTo>
                        <a:pt x="88" y="410"/>
                      </a:lnTo>
                      <a:lnTo>
                        <a:pt x="86" y="410"/>
                      </a:lnTo>
                      <a:lnTo>
                        <a:pt x="83" y="410"/>
                      </a:lnTo>
                      <a:lnTo>
                        <a:pt x="80" y="410"/>
                      </a:lnTo>
                      <a:lnTo>
                        <a:pt x="78" y="410"/>
                      </a:lnTo>
                      <a:lnTo>
                        <a:pt x="75" y="410"/>
                      </a:lnTo>
                      <a:lnTo>
                        <a:pt x="72" y="410"/>
                      </a:lnTo>
                      <a:lnTo>
                        <a:pt x="69" y="410"/>
                      </a:lnTo>
                      <a:lnTo>
                        <a:pt x="66" y="410"/>
                      </a:lnTo>
                      <a:lnTo>
                        <a:pt x="63" y="410"/>
                      </a:lnTo>
                      <a:lnTo>
                        <a:pt x="61" y="410"/>
                      </a:lnTo>
                      <a:lnTo>
                        <a:pt x="58" y="410"/>
                      </a:lnTo>
                      <a:lnTo>
                        <a:pt x="56" y="410"/>
                      </a:lnTo>
                      <a:lnTo>
                        <a:pt x="53" y="410"/>
                      </a:lnTo>
                      <a:lnTo>
                        <a:pt x="51" y="410"/>
                      </a:lnTo>
                      <a:lnTo>
                        <a:pt x="48" y="410"/>
                      </a:lnTo>
                      <a:lnTo>
                        <a:pt x="46" y="410"/>
                      </a:lnTo>
                      <a:lnTo>
                        <a:pt x="44" y="410"/>
                      </a:lnTo>
                      <a:lnTo>
                        <a:pt x="42" y="410"/>
                      </a:lnTo>
                      <a:lnTo>
                        <a:pt x="40" y="410"/>
                      </a:lnTo>
                      <a:lnTo>
                        <a:pt x="38" y="410"/>
                      </a:lnTo>
                      <a:lnTo>
                        <a:pt x="36" y="410"/>
                      </a:lnTo>
                      <a:lnTo>
                        <a:pt x="43" y="410"/>
                      </a:lnTo>
                      <a:lnTo>
                        <a:pt x="58" y="410"/>
                      </a:lnTo>
                      <a:lnTo>
                        <a:pt x="74" y="410"/>
                      </a:lnTo>
                      <a:lnTo>
                        <a:pt x="89" y="410"/>
                      </a:lnTo>
                      <a:lnTo>
                        <a:pt x="105" y="410"/>
                      </a:lnTo>
                      <a:lnTo>
                        <a:pt x="121" y="410"/>
                      </a:lnTo>
                      <a:lnTo>
                        <a:pt x="137" y="410"/>
                      </a:lnTo>
                      <a:lnTo>
                        <a:pt x="154" y="410"/>
                      </a:lnTo>
                      <a:lnTo>
                        <a:pt x="171" y="410"/>
                      </a:lnTo>
                      <a:lnTo>
                        <a:pt x="187" y="410"/>
                      </a:lnTo>
                      <a:lnTo>
                        <a:pt x="204" y="410"/>
                      </a:lnTo>
                      <a:lnTo>
                        <a:pt x="222" y="410"/>
                      </a:lnTo>
                      <a:lnTo>
                        <a:pt x="239" y="410"/>
                      </a:lnTo>
                      <a:lnTo>
                        <a:pt x="256" y="410"/>
                      </a:lnTo>
                      <a:lnTo>
                        <a:pt x="274" y="410"/>
                      </a:lnTo>
                      <a:lnTo>
                        <a:pt x="291" y="410"/>
                      </a:lnTo>
                      <a:lnTo>
                        <a:pt x="308" y="410"/>
                      </a:lnTo>
                    </a:path>
                  </a:pathLst>
                </a:custGeom>
                <a:noFill/>
                <a:ln w="19050">
                  <a:solidFill>
                    <a:srgbClr val="333399"/>
                  </a:solidFill>
                  <a:round/>
                  <a:headEnd/>
                  <a:tailEnd/>
                </a:ln>
              </p:spPr>
              <p:txBody>
                <a:bodyPr/>
                <a:lstStyle/>
                <a:p>
                  <a:endParaRPr lang="en-US" dirty="0"/>
                </a:p>
              </p:txBody>
            </p:sp>
            <p:sp>
              <p:nvSpPr>
                <p:cNvPr id="30774" name="Freeform 226"/>
                <p:cNvSpPr>
                  <a:spLocks/>
                </p:cNvSpPr>
                <p:nvPr/>
              </p:nvSpPr>
              <p:spPr bwMode="auto">
                <a:xfrm flipV="1">
                  <a:off x="3177" y="1892"/>
                  <a:ext cx="86" cy="202"/>
                </a:xfrm>
                <a:custGeom>
                  <a:avLst/>
                  <a:gdLst>
                    <a:gd name="T0" fmla="*/ 0 w 148"/>
                    <a:gd name="T1" fmla="*/ 0 h 350"/>
                    <a:gd name="T2" fmla="*/ 12 w 148"/>
                    <a:gd name="T3" fmla="*/ 3 h 350"/>
                    <a:gd name="T4" fmla="*/ 22 w 148"/>
                    <a:gd name="T5" fmla="*/ 10 h 350"/>
                    <a:gd name="T6" fmla="*/ 30 w 148"/>
                    <a:gd name="T7" fmla="*/ 19 h 350"/>
                    <a:gd name="T8" fmla="*/ 36 w 148"/>
                    <a:gd name="T9" fmla="*/ 29 h 350"/>
                    <a:gd name="T10" fmla="*/ 40 w 148"/>
                    <a:gd name="T11" fmla="*/ 40 h 350"/>
                    <a:gd name="T12" fmla="*/ 44 w 148"/>
                    <a:gd name="T13" fmla="*/ 49 h 350"/>
                    <a:gd name="T14" fmla="*/ 45 w 148"/>
                    <a:gd name="T15" fmla="*/ 57 h 350"/>
                    <a:gd name="T16" fmla="*/ 47 w 148"/>
                    <a:gd name="T17" fmla="*/ 65 h 350"/>
                    <a:gd name="T18" fmla="*/ 48 w 148"/>
                    <a:gd name="T19" fmla="*/ 72 h 350"/>
                    <a:gd name="T20" fmla="*/ 49 w 148"/>
                    <a:gd name="T21" fmla="*/ 79 h 350"/>
                    <a:gd name="T22" fmla="*/ 49 w 148"/>
                    <a:gd name="T23" fmla="*/ 85 h 350"/>
                    <a:gd name="T24" fmla="*/ 50 w 148"/>
                    <a:gd name="T25" fmla="*/ 91 h 350"/>
                    <a:gd name="T26" fmla="*/ 50 w 148"/>
                    <a:gd name="T27" fmla="*/ 98 h 350"/>
                    <a:gd name="T28" fmla="*/ 48 w 148"/>
                    <a:gd name="T29" fmla="*/ 103 h 350"/>
                    <a:gd name="T30" fmla="*/ 42 w 148"/>
                    <a:gd name="T31" fmla="*/ 107 h 350"/>
                    <a:gd name="T32" fmla="*/ 36 w 148"/>
                    <a:gd name="T33" fmla="*/ 111 h 350"/>
                    <a:gd name="T34" fmla="*/ 30 w 148"/>
                    <a:gd name="T35" fmla="*/ 113 h 350"/>
                    <a:gd name="T36" fmla="*/ 24 w 148"/>
                    <a:gd name="T37" fmla="*/ 114 h 350"/>
                    <a:gd name="T38" fmla="*/ 20 w 148"/>
                    <a:gd name="T39" fmla="*/ 115 h 350"/>
                    <a:gd name="T40" fmla="*/ 16 w 148"/>
                    <a:gd name="T41" fmla="*/ 115 h 350"/>
                    <a:gd name="T42" fmla="*/ 13 w 148"/>
                    <a:gd name="T43" fmla="*/ 116 h 350"/>
                    <a:gd name="T44" fmla="*/ 10 w 148"/>
                    <a:gd name="T45" fmla="*/ 116 h 350"/>
                    <a:gd name="T46" fmla="*/ 7 w 148"/>
                    <a:gd name="T47" fmla="*/ 116 h 350"/>
                    <a:gd name="T48" fmla="*/ 5 w 148"/>
                    <a:gd name="T49" fmla="*/ 117 h 350"/>
                    <a:gd name="T50" fmla="*/ 2 w 148"/>
                    <a:gd name="T51" fmla="*/ 117 h 350"/>
                    <a:gd name="T52" fmla="*/ 0 w 148"/>
                    <a:gd name="T53" fmla="*/ 117 h 3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8"/>
                    <a:gd name="T82" fmla="*/ 0 h 350"/>
                    <a:gd name="T83" fmla="*/ 148 w 148"/>
                    <a:gd name="T84" fmla="*/ 350 h 3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8" h="350">
                      <a:moveTo>
                        <a:pt x="0" y="0"/>
                      </a:moveTo>
                      <a:lnTo>
                        <a:pt x="34" y="8"/>
                      </a:lnTo>
                      <a:lnTo>
                        <a:pt x="64" y="29"/>
                      </a:lnTo>
                      <a:lnTo>
                        <a:pt x="88" y="58"/>
                      </a:lnTo>
                      <a:lnTo>
                        <a:pt x="106" y="89"/>
                      </a:lnTo>
                      <a:lnTo>
                        <a:pt x="119" y="119"/>
                      </a:lnTo>
                      <a:lnTo>
                        <a:pt x="129" y="147"/>
                      </a:lnTo>
                      <a:lnTo>
                        <a:pt x="135" y="172"/>
                      </a:lnTo>
                      <a:lnTo>
                        <a:pt x="140" y="195"/>
                      </a:lnTo>
                      <a:lnTo>
                        <a:pt x="143" y="217"/>
                      </a:lnTo>
                      <a:lnTo>
                        <a:pt x="146" y="237"/>
                      </a:lnTo>
                      <a:lnTo>
                        <a:pt x="147" y="256"/>
                      </a:lnTo>
                      <a:lnTo>
                        <a:pt x="148" y="274"/>
                      </a:lnTo>
                      <a:lnTo>
                        <a:pt x="148" y="292"/>
                      </a:lnTo>
                      <a:lnTo>
                        <a:pt x="142" y="310"/>
                      </a:lnTo>
                      <a:lnTo>
                        <a:pt x="125" y="323"/>
                      </a:lnTo>
                      <a:lnTo>
                        <a:pt x="106" y="333"/>
                      </a:lnTo>
                      <a:lnTo>
                        <a:pt x="88" y="339"/>
                      </a:lnTo>
                      <a:lnTo>
                        <a:pt x="72" y="343"/>
                      </a:lnTo>
                      <a:lnTo>
                        <a:pt x="59" y="345"/>
                      </a:lnTo>
                      <a:lnTo>
                        <a:pt x="48" y="347"/>
                      </a:lnTo>
                      <a:lnTo>
                        <a:pt x="38" y="348"/>
                      </a:lnTo>
                      <a:lnTo>
                        <a:pt x="29" y="349"/>
                      </a:lnTo>
                      <a:lnTo>
                        <a:pt x="21" y="349"/>
                      </a:lnTo>
                      <a:lnTo>
                        <a:pt x="14" y="350"/>
                      </a:lnTo>
                      <a:lnTo>
                        <a:pt x="6" y="350"/>
                      </a:lnTo>
                      <a:lnTo>
                        <a:pt x="0" y="350"/>
                      </a:lnTo>
                    </a:path>
                  </a:pathLst>
                </a:custGeom>
                <a:noFill/>
                <a:ln w="19050">
                  <a:solidFill>
                    <a:srgbClr val="333399"/>
                  </a:solidFill>
                  <a:round/>
                  <a:headEnd/>
                  <a:tailEnd/>
                </a:ln>
              </p:spPr>
              <p:txBody>
                <a:bodyPr/>
                <a:lstStyle/>
                <a:p>
                  <a:endParaRPr lang="en-US" dirty="0"/>
                </a:p>
              </p:txBody>
            </p:sp>
            <p:sp>
              <p:nvSpPr>
                <p:cNvPr id="30775" name="Freeform 227"/>
                <p:cNvSpPr>
                  <a:spLocks/>
                </p:cNvSpPr>
                <p:nvPr/>
              </p:nvSpPr>
              <p:spPr bwMode="auto">
                <a:xfrm flipV="1">
                  <a:off x="3177" y="1992"/>
                  <a:ext cx="33" cy="98"/>
                </a:xfrm>
                <a:custGeom>
                  <a:avLst/>
                  <a:gdLst>
                    <a:gd name="T0" fmla="*/ 0 w 57"/>
                    <a:gd name="T1" fmla="*/ 0 h 170"/>
                    <a:gd name="T2" fmla="*/ 5 w 57"/>
                    <a:gd name="T3" fmla="*/ 1 h 170"/>
                    <a:gd name="T4" fmla="*/ 9 w 57"/>
                    <a:gd name="T5" fmla="*/ 5 h 170"/>
                    <a:gd name="T6" fmla="*/ 12 w 57"/>
                    <a:gd name="T7" fmla="*/ 10 h 170"/>
                    <a:gd name="T8" fmla="*/ 14 w 57"/>
                    <a:gd name="T9" fmla="*/ 14 h 170"/>
                    <a:gd name="T10" fmla="*/ 16 w 57"/>
                    <a:gd name="T11" fmla="*/ 18 h 170"/>
                    <a:gd name="T12" fmla="*/ 17 w 57"/>
                    <a:gd name="T13" fmla="*/ 22 h 170"/>
                    <a:gd name="T14" fmla="*/ 18 w 57"/>
                    <a:gd name="T15" fmla="*/ 27 h 170"/>
                    <a:gd name="T16" fmla="*/ 18 w 57"/>
                    <a:gd name="T17" fmla="*/ 29 h 170"/>
                    <a:gd name="T18" fmla="*/ 19 w 57"/>
                    <a:gd name="T19" fmla="*/ 32 h 170"/>
                    <a:gd name="T20" fmla="*/ 19 w 57"/>
                    <a:gd name="T21" fmla="*/ 35 h 170"/>
                    <a:gd name="T22" fmla="*/ 19 w 57"/>
                    <a:gd name="T23" fmla="*/ 37 h 170"/>
                    <a:gd name="T24" fmla="*/ 19 w 57"/>
                    <a:gd name="T25" fmla="*/ 40 h 170"/>
                    <a:gd name="T26" fmla="*/ 19 w 57"/>
                    <a:gd name="T27" fmla="*/ 42 h 170"/>
                    <a:gd name="T28" fmla="*/ 19 w 57"/>
                    <a:gd name="T29" fmla="*/ 44 h 170"/>
                    <a:gd name="T30" fmla="*/ 18 w 57"/>
                    <a:gd name="T31" fmla="*/ 46 h 170"/>
                    <a:gd name="T32" fmla="*/ 17 w 57"/>
                    <a:gd name="T33" fmla="*/ 48 h 170"/>
                    <a:gd name="T34" fmla="*/ 16 w 57"/>
                    <a:gd name="T35" fmla="*/ 50 h 170"/>
                    <a:gd name="T36" fmla="*/ 14 w 57"/>
                    <a:gd name="T37" fmla="*/ 51 h 170"/>
                    <a:gd name="T38" fmla="*/ 12 w 57"/>
                    <a:gd name="T39" fmla="*/ 53 h 170"/>
                    <a:gd name="T40" fmla="*/ 11 w 57"/>
                    <a:gd name="T41" fmla="*/ 54 h 170"/>
                    <a:gd name="T42" fmla="*/ 9 w 57"/>
                    <a:gd name="T43" fmla="*/ 55 h 170"/>
                    <a:gd name="T44" fmla="*/ 7 w 57"/>
                    <a:gd name="T45" fmla="*/ 55 h 170"/>
                    <a:gd name="T46" fmla="*/ 5 w 57"/>
                    <a:gd name="T47" fmla="*/ 56 h 170"/>
                    <a:gd name="T48" fmla="*/ 3 w 57"/>
                    <a:gd name="T49" fmla="*/ 56 h 170"/>
                    <a:gd name="T50" fmla="*/ 2 w 57"/>
                    <a:gd name="T51" fmla="*/ 56 h 170"/>
                    <a:gd name="T52" fmla="*/ 0 w 57"/>
                    <a:gd name="T53" fmla="*/ 56 h 1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
                    <a:gd name="T82" fmla="*/ 0 h 170"/>
                    <a:gd name="T83" fmla="*/ 57 w 57"/>
                    <a:gd name="T84" fmla="*/ 170 h 1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 h="170">
                      <a:moveTo>
                        <a:pt x="0" y="0"/>
                      </a:moveTo>
                      <a:lnTo>
                        <a:pt x="14" y="4"/>
                      </a:lnTo>
                      <a:lnTo>
                        <a:pt x="27" y="15"/>
                      </a:lnTo>
                      <a:lnTo>
                        <a:pt x="36" y="29"/>
                      </a:lnTo>
                      <a:lnTo>
                        <a:pt x="43" y="43"/>
                      </a:lnTo>
                      <a:lnTo>
                        <a:pt x="47" y="56"/>
                      </a:lnTo>
                      <a:lnTo>
                        <a:pt x="50" y="68"/>
                      </a:lnTo>
                      <a:lnTo>
                        <a:pt x="53" y="79"/>
                      </a:lnTo>
                      <a:lnTo>
                        <a:pt x="54" y="88"/>
                      </a:lnTo>
                      <a:lnTo>
                        <a:pt x="55" y="96"/>
                      </a:lnTo>
                      <a:lnTo>
                        <a:pt x="56" y="104"/>
                      </a:lnTo>
                      <a:lnTo>
                        <a:pt x="56" y="112"/>
                      </a:lnTo>
                      <a:lnTo>
                        <a:pt x="57" y="119"/>
                      </a:lnTo>
                      <a:lnTo>
                        <a:pt x="57" y="126"/>
                      </a:lnTo>
                      <a:lnTo>
                        <a:pt x="56" y="132"/>
                      </a:lnTo>
                      <a:lnTo>
                        <a:pt x="54" y="139"/>
                      </a:lnTo>
                      <a:lnTo>
                        <a:pt x="51" y="145"/>
                      </a:lnTo>
                      <a:lnTo>
                        <a:pt x="47" y="150"/>
                      </a:lnTo>
                      <a:lnTo>
                        <a:pt x="42" y="155"/>
                      </a:lnTo>
                      <a:lnTo>
                        <a:pt x="37" y="159"/>
                      </a:lnTo>
                      <a:lnTo>
                        <a:pt x="32" y="162"/>
                      </a:lnTo>
                      <a:lnTo>
                        <a:pt x="26" y="165"/>
                      </a:lnTo>
                      <a:lnTo>
                        <a:pt x="21" y="167"/>
                      </a:lnTo>
                      <a:lnTo>
                        <a:pt x="16" y="168"/>
                      </a:lnTo>
                      <a:lnTo>
                        <a:pt x="10" y="169"/>
                      </a:lnTo>
                      <a:lnTo>
                        <a:pt x="5" y="170"/>
                      </a:lnTo>
                      <a:lnTo>
                        <a:pt x="0" y="170"/>
                      </a:lnTo>
                    </a:path>
                  </a:pathLst>
                </a:custGeom>
                <a:noFill/>
                <a:ln w="19050">
                  <a:solidFill>
                    <a:srgbClr val="333399"/>
                  </a:solidFill>
                  <a:round/>
                  <a:headEnd/>
                  <a:tailEnd/>
                </a:ln>
              </p:spPr>
              <p:txBody>
                <a:bodyPr/>
                <a:lstStyle/>
                <a:p>
                  <a:endParaRPr lang="en-US" dirty="0"/>
                </a:p>
              </p:txBody>
            </p:sp>
            <p:sp>
              <p:nvSpPr>
                <p:cNvPr id="30776" name="Freeform 228"/>
                <p:cNvSpPr>
                  <a:spLocks/>
                </p:cNvSpPr>
                <p:nvPr/>
              </p:nvSpPr>
              <p:spPr bwMode="auto">
                <a:xfrm flipV="1">
                  <a:off x="3177" y="1851"/>
                  <a:ext cx="132" cy="268"/>
                </a:xfrm>
                <a:custGeom>
                  <a:avLst/>
                  <a:gdLst>
                    <a:gd name="T0" fmla="*/ 0 w 229"/>
                    <a:gd name="T1" fmla="*/ 0 h 465"/>
                    <a:gd name="T2" fmla="*/ 14 w 229"/>
                    <a:gd name="T3" fmla="*/ 2 h 465"/>
                    <a:gd name="T4" fmla="*/ 28 w 229"/>
                    <a:gd name="T5" fmla="*/ 9 h 465"/>
                    <a:gd name="T6" fmla="*/ 40 w 229"/>
                    <a:gd name="T7" fmla="*/ 18 h 465"/>
                    <a:gd name="T8" fmla="*/ 49 w 229"/>
                    <a:gd name="T9" fmla="*/ 29 h 465"/>
                    <a:gd name="T10" fmla="*/ 56 w 229"/>
                    <a:gd name="T11" fmla="*/ 40 h 465"/>
                    <a:gd name="T12" fmla="*/ 62 w 229"/>
                    <a:gd name="T13" fmla="*/ 51 h 465"/>
                    <a:gd name="T14" fmla="*/ 67 w 229"/>
                    <a:gd name="T15" fmla="*/ 63 h 465"/>
                    <a:gd name="T16" fmla="*/ 70 w 229"/>
                    <a:gd name="T17" fmla="*/ 73 h 465"/>
                    <a:gd name="T18" fmla="*/ 73 w 229"/>
                    <a:gd name="T19" fmla="*/ 84 h 465"/>
                    <a:gd name="T20" fmla="*/ 74 w 229"/>
                    <a:gd name="T21" fmla="*/ 94 h 465"/>
                    <a:gd name="T22" fmla="*/ 76 w 229"/>
                    <a:gd name="T23" fmla="*/ 103 h 465"/>
                    <a:gd name="T24" fmla="*/ 76 w 229"/>
                    <a:gd name="T25" fmla="*/ 112 h 465"/>
                    <a:gd name="T26" fmla="*/ 76 w 229"/>
                    <a:gd name="T27" fmla="*/ 122 h 465"/>
                    <a:gd name="T28" fmla="*/ 73 w 229"/>
                    <a:gd name="T29" fmla="*/ 131 h 465"/>
                    <a:gd name="T30" fmla="*/ 66 w 229"/>
                    <a:gd name="T31" fmla="*/ 138 h 465"/>
                    <a:gd name="T32" fmla="*/ 57 w 229"/>
                    <a:gd name="T33" fmla="*/ 144 h 465"/>
                    <a:gd name="T34" fmla="*/ 48 w 229"/>
                    <a:gd name="T35" fmla="*/ 147 h 465"/>
                    <a:gd name="T36" fmla="*/ 40 w 229"/>
                    <a:gd name="T37" fmla="*/ 150 h 465"/>
                    <a:gd name="T38" fmla="*/ 33 w 229"/>
                    <a:gd name="T39" fmla="*/ 151 h 465"/>
                    <a:gd name="T40" fmla="*/ 27 w 229"/>
                    <a:gd name="T41" fmla="*/ 153 h 465"/>
                    <a:gd name="T42" fmla="*/ 21 w 229"/>
                    <a:gd name="T43" fmla="*/ 153 h 465"/>
                    <a:gd name="T44" fmla="*/ 17 w 229"/>
                    <a:gd name="T45" fmla="*/ 154 h 465"/>
                    <a:gd name="T46" fmla="*/ 12 w 229"/>
                    <a:gd name="T47" fmla="*/ 154 h 465"/>
                    <a:gd name="T48" fmla="*/ 8 w 229"/>
                    <a:gd name="T49" fmla="*/ 154 h 465"/>
                    <a:gd name="T50" fmla="*/ 3 w 229"/>
                    <a:gd name="T51" fmla="*/ 154 h 465"/>
                    <a:gd name="T52" fmla="*/ 0 w 229"/>
                    <a:gd name="T53" fmla="*/ 154 h 4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9"/>
                    <a:gd name="T82" fmla="*/ 0 h 465"/>
                    <a:gd name="T83" fmla="*/ 229 w 229"/>
                    <a:gd name="T84" fmla="*/ 465 h 4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9" h="465">
                      <a:moveTo>
                        <a:pt x="0" y="0"/>
                      </a:moveTo>
                      <a:lnTo>
                        <a:pt x="43" y="7"/>
                      </a:lnTo>
                      <a:lnTo>
                        <a:pt x="84" y="26"/>
                      </a:lnTo>
                      <a:lnTo>
                        <a:pt x="119" y="53"/>
                      </a:lnTo>
                      <a:lnTo>
                        <a:pt x="147" y="86"/>
                      </a:lnTo>
                      <a:lnTo>
                        <a:pt x="170" y="120"/>
                      </a:lnTo>
                      <a:lnTo>
                        <a:pt x="187" y="155"/>
                      </a:lnTo>
                      <a:lnTo>
                        <a:pt x="201" y="189"/>
                      </a:lnTo>
                      <a:lnTo>
                        <a:pt x="211" y="221"/>
                      </a:lnTo>
                      <a:lnTo>
                        <a:pt x="218" y="252"/>
                      </a:lnTo>
                      <a:lnTo>
                        <a:pt x="223" y="282"/>
                      </a:lnTo>
                      <a:lnTo>
                        <a:pt x="227" y="311"/>
                      </a:lnTo>
                      <a:lnTo>
                        <a:pt x="229" y="339"/>
                      </a:lnTo>
                      <a:lnTo>
                        <a:pt x="229" y="367"/>
                      </a:lnTo>
                      <a:lnTo>
                        <a:pt x="221" y="394"/>
                      </a:lnTo>
                      <a:lnTo>
                        <a:pt x="199" y="416"/>
                      </a:lnTo>
                      <a:lnTo>
                        <a:pt x="171" y="432"/>
                      </a:lnTo>
                      <a:lnTo>
                        <a:pt x="145" y="443"/>
                      </a:lnTo>
                      <a:lnTo>
                        <a:pt x="121" y="451"/>
                      </a:lnTo>
                      <a:lnTo>
                        <a:pt x="99" y="455"/>
                      </a:lnTo>
                      <a:lnTo>
                        <a:pt x="81" y="459"/>
                      </a:lnTo>
                      <a:lnTo>
                        <a:pt x="65" y="461"/>
                      </a:lnTo>
                      <a:lnTo>
                        <a:pt x="50" y="463"/>
                      </a:lnTo>
                      <a:lnTo>
                        <a:pt x="36" y="464"/>
                      </a:lnTo>
                      <a:lnTo>
                        <a:pt x="24" y="465"/>
                      </a:lnTo>
                      <a:lnTo>
                        <a:pt x="11" y="465"/>
                      </a:lnTo>
                      <a:lnTo>
                        <a:pt x="0" y="465"/>
                      </a:lnTo>
                    </a:path>
                  </a:pathLst>
                </a:custGeom>
                <a:noFill/>
                <a:ln w="19050">
                  <a:solidFill>
                    <a:srgbClr val="333399"/>
                  </a:solidFill>
                  <a:round/>
                  <a:headEnd/>
                  <a:tailEnd/>
                </a:ln>
              </p:spPr>
              <p:txBody>
                <a:bodyPr/>
                <a:lstStyle/>
                <a:p>
                  <a:endParaRPr lang="en-US" dirty="0"/>
                </a:p>
              </p:txBody>
            </p:sp>
            <p:sp>
              <p:nvSpPr>
                <p:cNvPr id="30777" name="Freeform 229"/>
                <p:cNvSpPr>
                  <a:spLocks/>
                </p:cNvSpPr>
                <p:nvPr/>
              </p:nvSpPr>
              <p:spPr bwMode="auto">
                <a:xfrm flipV="1">
                  <a:off x="3177" y="1824"/>
                  <a:ext cx="174" cy="300"/>
                </a:xfrm>
                <a:custGeom>
                  <a:avLst/>
                  <a:gdLst>
                    <a:gd name="T0" fmla="*/ 0 w 302"/>
                    <a:gd name="T1" fmla="*/ 0 h 522"/>
                    <a:gd name="T2" fmla="*/ 16 w 302"/>
                    <a:gd name="T3" fmla="*/ 2 h 522"/>
                    <a:gd name="T4" fmla="*/ 30 w 302"/>
                    <a:gd name="T5" fmla="*/ 6 h 522"/>
                    <a:gd name="T6" fmla="*/ 43 w 302"/>
                    <a:gd name="T7" fmla="*/ 13 h 522"/>
                    <a:gd name="T8" fmla="*/ 55 w 302"/>
                    <a:gd name="T9" fmla="*/ 21 h 522"/>
                    <a:gd name="T10" fmla="*/ 66 w 302"/>
                    <a:gd name="T11" fmla="*/ 32 h 522"/>
                    <a:gd name="T12" fmla="*/ 75 w 302"/>
                    <a:gd name="T13" fmla="*/ 43 h 522"/>
                    <a:gd name="T14" fmla="*/ 82 w 302"/>
                    <a:gd name="T15" fmla="*/ 54 h 522"/>
                    <a:gd name="T16" fmla="*/ 88 w 302"/>
                    <a:gd name="T17" fmla="*/ 67 h 522"/>
                    <a:gd name="T18" fmla="*/ 93 w 302"/>
                    <a:gd name="T19" fmla="*/ 78 h 522"/>
                    <a:gd name="T20" fmla="*/ 96 w 302"/>
                    <a:gd name="T21" fmla="*/ 90 h 522"/>
                    <a:gd name="T22" fmla="*/ 99 w 302"/>
                    <a:gd name="T23" fmla="*/ 103 h 522"/>
                    <a:gd name="T24" fmla="*/ 100 w 302"/>
                    <a:gd name="T25" fmla="*/ 115 h 522"/>
                    <a:gd name="T26" fmla="*/ 100 w 302"/>
                    <a:gd name="T27" fmla="*/ 127 h 522"/>
                    <a:gd name="T28" fmla="*/ 97 w 302"/>
                    <a:gd name="T29" fmla="*/ 139 h 522"/>
                    <a:gd name="T30" fmla="*/ 88 w 302"/>
                    <a:gd name="T31" fmla="*/ 149 h 522"/>
                    <a:gd name="T32" fmla="*/ 77 w 302"/>
                    <a:gd name="T33" fmla="*/ 156 h 522"/>
                    <a:gd name="T34" fmla="*/ 66 w 302"/>
                    <a:gd name="T35" fmla="*/ 161 h 522"/>
                    <a:gd name="T36" fmla="*/ 55 w 302"/>
                    <a:gd name="T37" fmla="*/ 165 h 522"/>
                    <a:gd name="T38" fmla="*/ 46 w 302"/>
                    <a:gd name="T39" fmla="*/ 167 h 522"/>
                    <a:gd name="T40" fmla="*/ 37 w 302"/>
                    <a:gd name="T41" fmla="*/ 169 h 522"/>
                    <a:gd name="T42" fmla="*/ 30 w 302"/>
                    <a:gd name="T43" fmla="*/ 171 h 522"/>
                    <a:gd name="T44" fmla="*/ 23 w 302"/>
                    <a:gd name="T45" fmla="*/ 171 h 522"/>
                    <a:gd name="T46" fmla="*/ 17 w 302"/>
                    <a:gd name="T47" fmla="*/ 172 h 522"/>
                    <a:gd name="T48" fmla="*/ 11 w 302"/>
                    <a:gd name="T49" fmla="*/ 172 h 522"/>
                    <a:gd name="T50" fmla="*/ 5 w 302"/>
                    <a:gd name="T51" fmla="*/ 172 h 522"/>
                    <a:gd name="T52" fmla="*/ 0 w 302"/>
                    <a:gd name="T53" fmla="*/ 172 h 5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2"/>
                    <a:gd name="T82" fmla="*/ 0 h 522"/>
                    <a:gd name="T83" fmla="*/ 302 w 302"/>
                    <a:gd name="T84" fmla="*/ 522 h 5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2" h="522">
                      <a:moveTo>
                        <a:pt x="0" y="0"/>
                      </a:moveTo>
                      <a:lnTo>
                        <a:pt x="46" y="5"/>
                      </a:lnTo>
                      <a:lnTo>
                        <a:pt x="90" y="18"/>
                      </a:lnTo>
                      <a:lnTo>
                        <a:pt x="131" y="38"/>
                      </a:lnTo>
                      <a:lnTo>
                        <a:pt x="167" y="65"/>
                      </a:lnTo>
                      <a:lnTo>
                        <a:pt x="199" y="95"/>
                      </a:lnTo>
                      <a:lnTo>
                        <a:pt x="226" y="129"/>
                      </a:lnTo>
                      <a:lnTo>
                        <a:pt x="248" y="164"/>
                      </a:lnTo>
                      <a:lnTo>
                        <a:pt x="265" y="201"/>
                      </a:lnTo>
                      <a:lnTo>
                        <a:pt x="279" y="237"/>
                      </a:lnTo>
                      <a:lnTo>
                        <a:pt x="289" y="274"/>
                      </a:lnTo>
                      <a:lnTo>
                        <a:pt x="297" y="311"/>
                      </a:lnTo>
                      <a:lnTo>
                        <a:pt x="301" y="348"/>
                      </a:lnTo>
                      <a:lnTo>
                        <a:pt x="302" y="384"/>
                      </a:lnTo>
                      <a:lnTo>
                        <a:pt x="292" y="420"/>
                      </a:lnTo>
                      <a:lnTo>
                        <a:pt x="266" y="450"/>
                      </a:lnTo>
                      <a:lnTo>
                        <a:pt x="232" y="472"/>
                      </a:lnTo>
                      <a:lnTo>
                        <a:pt x="198" y="488"/>
                      </a:lnTo>
                      <a:lnTo>
                        <a:pt x="167" y="499"/>
                      </a:lnTo>
                      <a:lnTo>
                        <a:pt x="138" y="507"/>
                      </a:lnTo>
                      <a:lnTo>
                        <a:pt x="113" y="512"/>
                      </a:lnTo>
                      <a:lnTo>
                        <a:pt x="90" y="516"/>
                      </a:lnTo>
                      <a:lnTo>
                        <a:pt x="70" y="518"/>
                      </a:lnTo>
                      <a:lnTo>
                        <a:pt x="51" y="520"/>
                      </a:lnTo>
                      <a:lnTo>
                        <a:pt x="33" y="521"/>
                      </a:lnTo>
                      <a:lnTo>
                        <a:pt x="16" y="522"/>
                      </a:lnTo>
                      <a:lnTo>
                        <a:pt x="0" y="522"/>
                      </a:lnTo>
                    </a:path>
                  </a:pathLst>
                </a:custGeom>
                <a:noFill/>
                <a:ln w="19050">
                  <a:solidFill>
                    <a:srgbClr val="333399"/>
                  </a:solidFill>
                  <a:round/>
                  <a:headEnd/>
                  <a:tailEnd/>
                </a:ln>
              </p:spPr>
              <p:txBody>
                <a:bodyPr/>
                <a:lstStyle/>
                <a:p>
                  <a:endParaRPr lang="en-US" dirty="0"/>
                </a:p>
              </p:txBody>
            </p:sp>
            <p:sp>
              <p:nvSpPr>
                <p:cNvPr id="30778" name="Freeform 230"/>
                <p:cNvSpPr>
                  <a:spLocks/>
                </p:cNvSpPr>
                <p:nvPr/>
              </p:nvSpPr>
              <p:spPr bwMode="auto">
                <a:xfrm flipV="1">
                  <a:off x="3177" y="1860"/>
                  <a:ext cx="165" cy="184"/>
                </a:xfrm>
                <a:custGeom>
                  <a:avLst/>
                  <a:gdLst>
                    <a:gd name="T0" fmla="*/ 0 w 286"/>
                    <a:gd name="T1" fmla="*/ 0 h 320"/>
                    <a:gd name="T2" fmla="*/ 10 w 286"/>
                    <a:gd name="T3" fmla="*/ 1 h 320"/>
                    <a:gd name="T4" fmla="*/ 20 w 286"/>
                    <a:gd name="T5" fmla="*/ 2 h 320"/>
                    <a:gd name="T6" fmla="*/ 29 w 286"/>
                    <a:gd name="T7" fmla="*/ 4 h 320"/>
                    <a:gd name="T8" fmla="*/ 39 w 286"/>
                    <a:gd name="T9" fmla="*/ 7 h 320"/>
                    <a:gd name="T10" fmla="*/ 48 w 286"/>
                    <a:gd name="T11" fmla="*/ 12 h 320"/>
                    <a:gd name="T12" fmla="*/ 58 w 286"/>
                    <a:gd name="T13" fmla="*/ 17 h 320"/>
                    <a:gd name="T14" fmla="*/ 66 w 286"/>
                    <a:gd name="T15" fmla="*/ 23 h 320"/>
                    <a:gd name="T16" fmla="*/ 74 w 286"/>
                    <a:gd name="T17" fmla="*/ 30 h 320"/>
                    <a:gd name="T18" fmla="*/ 81 w 286"/>
                    <a:gd name="T19" fmla="*/ 39 h 320"/>
                    <a:gd name="T20" fmla="*/ 87 w 286"/>
                    <a:gd name="T21" fmla="*/ 49 h 320"/>
                    <a:gd name="T22" fmla="*/ 92 w 286"/>
                    <a:gd name="T23" fmla="*/ 59 h 320"/>
                    <a:gd name="T24" fmla="*/ 94 w 286"/>
                    <a:gd name="T25" fmla="*/ 70 h 320"/>
                    <a:gd name="T26" fmla="*/ 95 w 286"/>
                    <a:gd name="T27" fmla="*/ 81 h 320"/>
                    <a:gd name="T28" fmla="*/ 86 w 286"/>
                    <a:gd name="T29" fmla="*/ 91 h 320"/>
                    <a:gd name="T30" fmla="*/ 69 w 286"/>
                    <a:gd name="T31" fmla="*/ 98 h 320"/>
                    <a:gd name="T32" fmla="*/ 54 w 286"/>
                    <a:gd name="T33" fmla="*/ 102 h 320"/>
                    <a:gd name="T34" fmla="*/ 42 w 286"/>
                    <a:gd name="T35" fmla="*/ 103 h 320"/>
                    <a:gd name="T36" fmla="*/ 33 w 286"/>
                    <a:gd name="T37" fmla="*/ 104 h 320"/>
                    <a:gd name="T38" fmla="*/ 27 w 286"/>
                    <a:gd name="T39" fmla="*/ 105 h 320"/>
                    <a:gd name="T40" fmla="*/ 21 w 286"/>
                    <a:gd name="T41" fmla="*/ 105 h 320"/>
                    <a:gd name="T42" fmla="*/ 17 w 286"/>
                    <a:gd name="T43" fmla="*/ 105 h 320"/>
                    <a:gd name="T44" fmla="*/ 13 w 286"/>
                    <a:gd name="T45" fmla="*/ 105 h 320"/>
                    <a:gd name="T46" fmla="*/ 9 w 286"/>
                    <a:gd name="T47" fmla="*/ 106 h 320"/>
                    <a:gd name="T48" fmla="*/ 6 w 286"/>
                    <a:gd name="T49" fmla="*/ 106 h 320"/>
                    <a:gd name="T50" fmla="*/ 3 w 286"/>
                    <a:gd name="T51" fmla="*/ 106 h 320"/>
                    <a:gd name="T52" fmla="*/ 0 w 286"/>
                    <a:gd name="T53" fmla="*/ 106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6"/>
                    <a:gd name="T82" fmla="*/ 0 h 320"/>
                    <a:gd name="T83" fmla="*/ 286 w 286"/>
                    <a:gd name="T84" fmla="*/ 320 h 3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6" h="320">
                      <a:moveTo>
                        <a:pt x="0" y="0"/>
                      </a:moveTo>
                      <a:lnTo>
                        <a:pt x="29" y="1"/>
                      </a:lnTo>
                      <a:lnTo>
                        <a:pt x="59" y="5"/>
                      </a:lnTo>
                      <a:lnTo>
                        <a:pt x="88" y="12"/>
                      </a:lnTo>
                      <a:lnTo>
                        <a:pt x="117" y="22"/>
                      </a:lnTo>
                      <a:lnTo>
                        <a:pt x="146" y="34"/>
                      </a:lnTo>
                      <a:lnTo>
                        <a:pt x="173" y="50"/>
                      </a:lnTo>
                      <a:lnTo>
                        <a:pt x="199" y="69"/>
                      </a:lnTo>
                      <a:lnTo>
                        <a:pt x="223" y="92"/>
                      </a:lnTo>
                      <a:lnTo>
                        <a:pt x="244" y="118"/>
                      </a:lnTo>
                      <a:lnTo>
                        <a:pt x="262" y="147"/>
                      </a:lnTo>
                      <a:lnTo>
                        <a:pt x="275" y="178"/>
                      </a:lnTo>
                      <a:lnTo>
                        <a:pt x="283" y="212"/>
                      </a:lnTo>
                      <a:lnTo>
                        <a:pt x="286" y="246"/>
                      </a:lnTo>
                      <a:lnTo>
                        <a:pt x="259" y="277"/>
                      </a:lnTo>
                      <a:lnTo>
                        <a:pt x="207" y="297"/>
                      </a:lnTo>
                      <a:lnTo>
                        <a:pt x="161" y="307"/>
                      </a:lnTo>
                      <a:lnTo>
                        <a:pt x="126" y="312"/>
                      </a:lnTo>
                      <a:lnTo>
                        <a:pt x="100" y="315"/>
                      </a:lnTo>
                      <a:lnTo>
                        <a:pt x="80" y="317"/>
                      </a:lnTo>
                      <a:lnTo>
                        <a:pt x="63" y="318"/>
                      </a:lnTo>
                      <a:lnTo>
                        <a:pt x="50" y="319"/>
                      </a:lnTo>
                      <a:lnTo>
                        <a:pt x="38" y="319"/>
                      </a:lnTo>
                      <a:lnTo>
                        <a:pt x="27" y="320"/>
                      </a:lnTo>
                      <a:lnTo>
                        <a:pt x="18" y="320"/>
                      </a:lnTo>
                      <a:lnTo>
                        <a:pt x="8" y="320"/>
                      </a:lnTo>
                      <a:lnTo>
                        <a:pt x="0" y="320"/>
                      </a:lnTo>
                    </a:path>
                  </a:pathLst>
                </a:custGeom>
                <a:noFill/>
                <a:ln w="19050">
                  <a:solidFill>
                    <a:srgbClr val="333399"/>
                  </a:solidFill>
                  <a:round/>
                  <a:headEnd/>
                  <a:tailEnd/>
                </a:ln>
              </p:spPr>
              <p:txBody>
                <a:bodyPr/>
                <a:lstStyle/>
                <a:p>
                  <a:endParaRPr lang="en-US" dirty="0"/>
                </a:p>
              </p:txBody>
            </p:sp>
            <p:sp>
              <p:nvSpPr>
                <p:cNvPr id="30779" name="Freeform 231"/>
                <p:cNvSpPr>
                  <a:spLocks/>
                </p:cNvSpPr>
                <p:nvPr/>
              </p:nvSpPr>
              <p:spPr bwMode="auto">
                <a:xfrm flipV="1">
                  <a:off x="3177" y="1886"/>
                  <a:ext cx="133" cy="61"/>
                </a:xfrm>
                <a:custGeom>
                  <a:avLst/>
                  <a:gdLst>
                    <a:gd name="T0" fmla="*/ 0 w 231"/>
                    <a:gd name="T1" fmla="*/ 0 h 107"/>
                    <a:gd name="T2" fmla="*/ 3 w 231"/>
                    <a:gd name="T3" fmla="*/ 0 h 107"/>
                    <a:gd name="T4" fmla="*/ 6 w 231"/>
                    <a:gd name="T5" fmla="*/ 0 h 107"/>
                    <a:gd name="T6" fmla="*/ 10 w 231"/>
                    <a:gd name="T7" fmla="*/ 1 h 107"/>
                    <a:gd name="T8" fmla="*/ 13 w 231"/>
                    <a:gd name="T9" fmla="*/ 1 h 107"/>
                    <a:gd name="T10" fmla="*/ 17 w 231"/>
                    <a:gd name="T11" fmla="*/ 1 h 107"/>
                    <a:gd name="T12" fmla="*/ 22 w 231"/>
                    <a:gd name="T13" fmla="*/ 1 h 107"/>
                    <a:gd name="T14" fmla="*/ 27 w 231"/>
                    <a:gd name="T15" fmla="*/ 2 h 107"/>
                    <a:gd name="T16" fmla="*/ 33 w 231"/>
                    <a:gd name="T17" fmla="*/ 3 h 107"/>
                    <a:gd name="T18" fmla="*/ 41 w 231"/>
                    <a:gd name="T19" fmla="*/ 4 h 107"/>
                    <a:gd name="T20" fmla="*/ 51 w 231"/>
                    <a:gd name="T21" fmla="*/ 6 h 107"/>
                    <a:gd name="T22" fmla="*/ 62 w 231"/>
                    <a:gd name="T23" fmla="*/ 10 h 107"/>
                    <a:gd name="T24" fmla="*/ 72 w 231"/>
                    <a:gd name="T25" fmla="*/ 17 h 107"/>
                    <a:gd name="T26" fmla="*/ 77 w 231"/>
                    <a:gd name="T27" fmla="*/ 25 h 107"/>
                    <a:gd name="T28" fmla="*/ 55 w 231"/>
                    <a:gd name="T29" fmla="*/ 32 h 107"/>
                    <a:gd name="T30" fmla="*/ 35 w 231"/>
                    <a:gd name="T31" fmla="*/ 34 h 107"/>
                    <a:gd name="T32" fmla="*/ 24 w 231"/>
                    <a:gd name="T33" fmla="*/ 34 h 107"/>
                    <a:gd name="T34" fmla="*/ 18 w 231"/>
                    <a:gd name="T35" fmla="*/ 34 h 107"/>
                    <a:gd name="T36" fmla="*/ 14 w 231"/>
                    <a:gd name="T37" fmla="*/ 34 h 107"/>
                    <a:gd name="T38" fmla="*/ 10 w 231"/>
                    <a:gd name="T39" fmla="*/ 35 h 107"/>
                    <a:gd name="T40" fmla="*/ 8 w 231"/>
                    <a:gd name="T41" fmla="*/ 35 h 107"/>
                    <a:gd name="T42" fmla="*/ 6 w 231"/>
                    <a:gd name="T43" fmla="*/ 35 h 107"/>
                    <a:gd name="T44" fmla="*/ 5 w 231"/>
                    <a:gd name="T45" fmla="*/ 35 h 107"/>
                    <a:gd name="T46" fmla="*/ 3 w 231"/>
                    <a:gd name="T47" fmla="*/ 35 h 107"/>
                    <a:gd name="T48" fmla="*/ 2 w 231"/>
                    <a:gd name="T49" fmla="*/ 35 h 107"/>
                    <a:gd name="T50" fmla="*/ 1 w 231"/>
                    <a:gd name="T51" fmla="*/ 35 h 107"/>
                    <a:gd name="T52" fmla="*/ 0 w 231"/>
                    <a:gd name="T53" fmla="*/ 35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1"/>
                    <a:gd name="T82" fmla="*/ 0 h 107"/>
                    <a:gd name="T83" fmla="*/ 231 w 231"/>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1" h="107">
                      <a:moveTo>
                        <a:pt x="0" y="0"/>
                      </a:moveTo>
                      <a:lnTo>
                        <a:pt x="9" y="0"/>
                      </a:lnTo>
                      <a:lnTo>
                        <a:pt x="19" y="0"/>
                      </a:lnTo>
                      <a:lnTo>
                        <a:pt x="29" y="1"/>
                      </a:lnTo>
                      <a:lnTo>
                        <a:pt x="40" y="1"/>
                      </a:lnTo>
                      <a:lnTo>
                        <a:pt x="52" y="2"/>
                      </a:lnTo>
                      <a:lnTo>
                        <a:pt x="66" y="3"/>
                      </a:lnTo>
                      <a:lnTo>
                        <a:pt x="82" y="5"/>
                      </a:lnTo>
                      <a:lnTo>
                        <a:pt x="101" y="8"/>
                      </a:lnTo>
                      <a:lnTo>
                        <a:pt x="125" y="12"/>
                      </a:lnTo>
                      <a:lnTo>
                        <a:pt x="153" y="20"/>
                      </a:lnTo>
                      <a:lnTo>
                        <a:pt x="186" y="32"/>
                      </a:lnTo>
                      <a:lnTo>
                        <a:pt x="217" y="52"/>
                      </a:lnTo>
                      <a:lnTo>
                        <a:pt x="231" y="78"/>
                      </a:lnTo>
                      <a:lnTo>
                        <a:pt x="165" y="98"/>
                      </a:lnTo>
                      <a:lnTo>
                        <a:pt x="104" y="104"/>
                      </a:lnTo>
                      <a:lnTo>
                        <a:pt x="72" y="105"/>
                      </a:lnTo>
                      <a:lnTo>
                        <a:pt x="53" y="106"/>
                      </a:lnTo>
                      <a:lnTo>
                        <a:pt x="41" y="106"/>
                      </a:lnTo>
                      <a:lnTo>
                        <a:pt x="32" y="107"/>
                      </a:lnTo>
                      <a:lnTo>
                        <a:pt x="25" y="107"/>
                      </a:lnTo>
                      <a:lnTo>
                        <a:pt x="19" y="107"/>
                      </a:lnTo>
                      <a:lnTo>
                        <a:pt x="15" y="107"/>
                      </a:lnTo>
                      <a:lnTo>
                        <a:pt x="10" y="107"/>
                      </a:lnTo>
                      <a:lnTo>
                        <a:pt x="7" y="107"/>
                      </a:lnTo>
                      <a:lnTo>
                        <a:pt x="3" y="107"/>
                      </a:lnTo>
                      <a:lnTo>
                        <a:pt x="0" y="107"/>
                      </a:lnTo>
                    </a:path>
                  </a:pathLst>
                </a:custGeom>
                <a:noFill/>
                <a:ln w="19050">
                  <a:solidFill>
                    <a:srgbClr val="333399"/>
                  </a:solidFill>
                  <a:round/>
                  <a:headEnd/>
                  <a:tailEnd/>
                </a:ln>
              </p:spPr>
              <p:txBody>
                <a:bodyPr/>
                <a:lstStyle/>
                <a:p>
                  <a:endParaRPr lang="en-US" dirty="0"/>
                </a:p>
              </p:txBody>
            </p:sp>
            <p:sp>
              <p:nvSpPr>
                <p:cNvPr id="30780" name="Freeform 232"/>
                <p:cNvSpPr>
                  <a:spLocks/>
                </p:cNvSpPr>
                <p:nvPr/>
              </p:nvSpPr>
              <p:spPr bwMode="auto">
                <a:xfrm flipV="1">
                  <a:off x="3092" y="1892"/>
                  <a:ext cx="85" cy="202"/>
                </a:xfrm>
                <a:custGeom>
                  <a:avLst/>
                  <a:gdLst>
                    <a:gd name="T0" fmla="*/ 49 w 148"/>
                    <a:gd name="T1" fmla="*/ 0 h 350"/>
                    <a:gd name="T2" fmla="*/ 37 w 148"/>
                    <a:gd name="T3" fmla="*/ 3 h 350"/>
                    <a:gd name="T4" fmla="*/ 28 w 148"/>
                    <a:gd name="T5" fmla="*/ 10 h 350"/>
                    <a:gd name="T6" fmla="*/ 20 w 148"/>
                    <a:gd name="T7" fmla="*/ 19 h 350"/>
                    <a:gd name="T8" fmla="*/ 14 w 148"/>
                    <a:gd name="T9" fmla="*/ 29 h 350"/>
                    <a:gd name="T10" fmla="*/ 10 w 148"/>
                    <a:gd name="T11" fmla="*/ 40 h 350"/>
                    <a:gd name="T12" fmla="*/ 6 w 148"/>
                    <a:gd name="T13" fmla="*/ 49 h 350"/>
                    <a:gd name="T14" fmla="*/ 4 w 148"/>
                    <a:gd name="T15" fmla="*/ 57 h 350"/>
                    <a:gd name="T16" fmla="*/ 3 w 148"/>
                    <a:gd name="T17" fmla="*/ 65 h 350"/>
                    <a:gd name="T18" fmla="*/ 2 w 148"/>
                    <a:gd name="T19" fmla="*/ 72 h 350"/>
                    <a:gd name="T20" fmla="*/ 1 w 148"/>
                    <a:gd name="T21" fmla="*/ 79 h 350"/>
                    <a:gd name="T22" fmla="*/ 1 w 148"/>
                    <a:gd name="T23" fmla="*/ 85 h 350"/>
                    <a:gd name="T24" fmla="*/ 0 w 148"/>
                    <a:gd name="T25" fmla="*/ 91 h 350"/>
                    <a:gd name="T26" fmla="*/ 0 w 148"/>
                    <a:gd name="T27" fmla="*/ 98 h 350"/>
                    <a:gd name="T28" fmla="*/ 2 w 148"/>
                    <a:gd name="T29" fmla="*/ 103 h 350"/>
                    <a:gd name="T30" fmla="*/ 7 w 148"/>
                    <a:gd name="T31" fmla="*/ 107 h 350"/>
                    <a:gd name="T32" fmla="*/ 14 w 148"/>
                    <a:gd name="T33" fmla="*/ 111 h 350"/>
                    <a:gd name="T34" fmla="*/ 20 w 148"/>
                    <a:gd name="T35" fmla="*/ 113 h 350"/>
                    <a:gd name="T36" fmla="*/ 25 w 148"/>
                    <a:gd name="T37" fmla="*/ 114 h 350"/>
                    <a:gd name="T38" fmla="*/ 29 w 148"/>
                    <a:gd name="T39" fmla="*/ 115 h 350"/>
                    <a:gd name="T40" fmla="*/ 33 w 148"/>
                    <a:gd name="T41" fmla="*/ 115 h 350"/>
                    <a:gd name="T42" fmla="*/ 36 w 148"/>
                    <a:gd name="T43" fmla="*/ 116 h 350"/>
                    <a:gd name="T44" fmla="*/ 39 w 148"/>
                    <a:gd name="T45" fmla="*/ 116 h 350"/>
                    <a:gd name="T46" fmla="*/ 42 w 148"/>
                    <a:gd name="T47" fmla="*/ 116 h 350"/>
                    <a:gd name="T48" fmla="*/ 44 w 148"/>
                    <a:gd name="T49" fmla="*/ 117 h 350"/>
                    <a:gd name="T50" fmla="*/ 47 w 148"/>
                    <a:gd name="T51" fmla="*/ 117 h 350"/>
                    <a:gd name="T52" fmla="*/ 49 w 148"/>
                    <a:gd name="T53" fmla="*/ 117 h 3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8"/>
                    <a:gd name="T82" fmla="*/ 0 h 350"/>
                    <a:gd name="T83" fmla="*/ 148 w 148"/>
                    <a:gd name="T84" fmla="*/ 350 h 3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8" h="350">
                      <a:moveTo>
                        <a:pt x="148" y="0"/>
                      </a:moveTo>
                      <a:lnTo>
                        <a:pt x="114" y="8"/>
                      </a:lnTo>
                      <a:lnTo>
                        <a:pt x="84" y="29"/>
                      </a:lnTo>
                      <a:lnTo>
                        <a:pt x="60" y="58"/>
                      </a:lnTo>
                      <a:lnTo>
                        <a:pt x="42" y="89"/>
                      </a:lnTo>
                      <a:lnTo>
                        <a:pt x="29" y="119"/>
                      </a:lnTo>
                      <a:lnTo>
                        <a:pt x="19" y="147"/>
                      </a:lnTo>
                      <a:lnTo>
                        <a:pt x="13" y="172"/>
                      </a:lnTo>
                      <a:lnTo>
                        <a:pt x="8" y="195"/>
                      </a:lnTo>
                      <a:lnTo>
                        <a:pt x="5" y="217"/>
                      </a:lnTo>
                      <a:lnTo>
                        <a:pt x="2" y="237"/>
                      </a:lnTo>
                      <a:lnTo>
                        <a:pt x="1" y="256"/>
                      </a:lnTo>
                      <a:lnTo>
                        <a:pt x="0" y="274"/>
                      </a:lnTo>
                      <a:lnTo>
                        <a:pt x="0" y="292"/>
                      </a:lnTo>
                      <a:lnTo>
                        <a:pt x="6" y="310"/>
                      </a:lnTo>
                      <a:lnTo>
                        <a:pt x="23" y="323"/>
                      </a:lnTo>
                      <a:lnTo>
                        <a:pt x="42" y="333"/>
                      </a:lnTo>
                      <a:lnTo>
                        <a:pt x="60" y="339"/>
                      </a:lnTo>
                      <a:lnTo>
                        <a:pt x="76" y="343"/>
                      </a:lnTo>
                      <a:lnTo>
                        <a:pt x="89" y="345"/>
                      </a:lnTo>
                      <a:lnTo>
                        <a:pt x="100" y="347"/>
                      </a:lnTo>
                      <a:lnTo>
                        <a:pt x="110" y="348"/>
                      </a:lnTo>
                      <a:lnTo>
                        <a:pt x="119" y="349"/>
                      </a:lnTo>
                      <a:lnTo>
                        <a:pt x="127" y="349"/>
                      </a:lnTo>
                      <a:lnTo>
                        <a:pt x="134" y="350"/>
                      </a:lnTo>
                      <a:lnTo>
                        <a:pt x="142" y="350"/>
                      </a:lnTo>
                      <a:lnTo>
                        <a:pt x="148" y="350"/>
                      </a:lnTo>
                    </a:path>
                  </a:pathLst>
                </a:custGeom>
                <a:noFill/>
                <a:ln w="19050">
                  <a:solidFill>
                    <a:srgbClr val="333399"/>
                  </a:solidFill>
                  <a:round/>
                  <a:headEnd/>
                  <a:tailEnd/>
                </a:ln>
              </p:spPr>
              <p:txBody>
                <a:bodyPr/>
                <a:lstStyle/>
                <a:p>
                  <a:endParaRPr lang="en-US" dirty="0"/>
                </a:p>
              </p:txBody>
            </p:sp>
            <p:sp>
              <p:nvSpPr>
                <p:cNvPr id="30781" name="Freeform 233"/>
                <p:cNvSpPr>
                  <a:spLocks/>
                </p:cNvSpPr>
                <p:nvPr/>
              </p:nvSpPr>
              <p:spPr bwMode="auto">
                <a:xfrm flipV="1">
                  <a:off x="3144" y="1992"/>
                  <a:ext cx="33" cy="98"/>
                </a:xfrm>
                <a:custGeom>
                  <a:avLst/>
                  <a:gdLst>
                    <a:gd name="T0" fmla="*/ 19 w 57"/>
                    <a:gd name="T1" fmla="*/ 0 h 170"/>
                    <a:gd name="T2" fmla="*/ 14 w 57"/>
                    <a:gd name="T3" fmla="*/ 1 h 170"/>
                    <a:gd name="T4" fmla="*/ 10 w 57"/>
                    <a:gd name="T5" fmla="*/ 5 h 170"/>
                    <a:gd name="T6" fmla="*/ 7 w 57"/>
                    <a:gd name="T7" fmla="*/ 10 h 170"/>
                    <a:gd name="T8" fmla="*/ 5 w 57"/>
                    <a:gd name="T9" fmla="*/ 14 h 170"/>
                    <a:gd name="T10" fmla="*/ 3 w 57"/>
                    <a:gd name="T11" fmla="*/ 18 h 170"/>
                    <a:gd name="T12" fmla="*/ 2 w 57"/>
                    <a:gd name="T13" fmla="*/ 22 h 170"/>
                    <a:gd name="T14" fmla="*/ 1 w 57"/>
                    <a:gd name="T15" fmla="*/ 27 h 170"/>
                    <a:gd name="T16" fmla="*/ 1 w 57"/>
                    <a:gd name="T17" fmla="*/ 29 h 170"/>
                    <a:gd name="T18" fmla="*/ 1 w 57"/>
                    <a:gd name="T19" fmla="*/ 32 h 170"/>
                    <a:gd name="T20" fmla="*/ 1 w 57"/>
                    <a:gd name="T21" fmla="*/ 35 h 170"/>
                    <a:gd name="T22" fmla="*/ 1 w 57"/>
                    <a:gd name="T23" fmla="*/ 37 h 170"/>
                    <a:gd name="T24" fmla="*/ 0 w 57"/>
                    <a:gd name="T25" fmla="*/ 40 h 170"/>
                    <a:gd name="T26" fmla="*/ 0 w 57"/>
                    <a:gd name="T27" fmla="*/ 42 h 170"/>
                    <a:gd name="T28" fmla="*/ 1 w 57"/>
                    <a:gd name="T29" fmla="*/ 44 h 170"/>
                    <a:gd name="T30" fmla="*/ 1 w 57"/>
                    <a:gd name="T31" fmla="*/ 46 h 170"/>
                    <a:gd name="T32" fmla="*/ 2 w 57"/>
                    <a:gd name="T33" fmla="*/ 48 h 170"/>
                    <a:gd name="T34" fmla="*/ 3 w 57"/>
                    <a:gd name="T35" fmla="*/ 50 h 170"/>
                    <a:gd name="T36" fmla="*/ 5 w 57"/>
                    <a:gd name="T37" fmla="*/ 51 h 170"/>
                    <a:gd name="T38" fmla="*/ 7 w 57"/>
                    <a:gd name="T39" fmla="*/ 53 h 170"/>
                    <a:gd name="T40" fmla="*/ 8 w 57"/>
                    <a:gd name="T41" fmla="*/ 54 h 170"/>
                    <a:gd name="T42" fmla="*/ 10 w 57"/>
                    <a:gd name="T43" fmla="*/ 55 h 170"/>
                    <a:gd name="T44" fmla="*/ 12 w 57"/>
                    <a:gd name="T45" fmla="*/ 55 h 170"/>
                    <a:gd name="T46" fmla="*/ 14 w 57"/>
                    <a:gd name="T47" fmla="*/ 56 h 170"/>
                    <a:gd name="T48" fmla="*/ 16 w 57"/>
                    <a:gd name="T49" fmla="*/ 56 h 170"/>
                    <a:gd name="T50" fmla="*/ 17 w 57"/>
                    <a:gd name="T51" fmla="*/ 56 h 170"/>
                    <a:gd name="T52" fmla="*/ 19 w 57"/>
                    <a:gd name="T53" fmla="*/ 56 h 1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
                    <a:gd name="T82" fmla="*/ 0 h 170"/>
                    <a:gd name="T83" fmla="*/ 57 w 57"/>
                    <a:gd name="T84" fmla="*/ 170 h 1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 h="170">
                      <a:moveTo>
                        <a:pt x="57" y="0"/>
                      </a:moveTo>
                      <a:lnTo>
                        <a:pt x="43" y="4"/>
                      </a:lnTo>
                      <a:lnTo>
                        <a:pt x="30" y="15"/>
                      </a:lnTo>
                      <a:lnTo>
                        <a:pt x="21" y="29"/>
                      </a:lnTo>
                      <a:lnTo>
                        <a:pt x="14" y="43"/>
                      </a:lnTo>
                      <a:lnTo>
                        <a:pt x="10" y="56"/>
                      </a:lnTo>
                      <a:lnTo>
                        <a:pt x="7" y="68"/>
                      </a:lnTo>
                      <a:lnTo>
                        <a:pt x="4" y="79"/>
                      </a:lnTo>
                      <a:lnTo>
                        <a:pt x="3" y="88"/>
                      </a:lnTo>
                      <a:lnTo>
                        <a:pt x="2" y="96"/>
                      </a:lnTo>
                      <a:lnTo>
                        <a:pt x="1" y="104"/>
                      </a:lnTo>
                      <a:lnTo>
                        <a:pt x="1" y="112"/>
                      </a:lnTo>
                      <a:lnTo>
                        <a:pt x="0" y="119"/>
                      </a:lnTo>
                      <a:lnTo>
                        <a:pt x="0" y="126"/>
                      </a:lnTo>
                      <a:lnTo>
                        <a:pt x="1" y="132"/>
                      </a:lnTo>
                      <a:lnTo>
                        <a:pt x="3" y="139"/>
                      </a:lnTo>
                      <a:lnTo>
                        <a:pt x="6" y="145"/>
                      </a:lnTo>
                      <a:lnTo>
                        <a:pt x="10" y="150"/>
                      </a:lnTo>
                      <a:lnTo>
                        <a:pt x="15" y="155"/>
                      </a:lnTo>
                      <a:lnTo>
                        <a:pt x="20" y="159"/>
                      </a:lnTo>
                      <a:lnTo>
                        <a:pt x="25" y="162"/>
                      </a:lnTo>
                      <a:lnTo>
                        <a:pt x="31" y="165"/>
                      </a:lnTo>
                      <a:lnTo>
                        <a:pt x="36" y="167"/>
                      </a:lnTo>
                      <a:lnTo>
                        <a:pt x="41" y="168"/>
                      </a:lnTo>
                      <a:lnTo>
                        <a:pt x="47" y="169"/>
                      </a:lnTo>
                      <a:lnTo>
                        <a:pt x="52" y="170"/>
                      </a:lnTo>
                      <a:lnTo>
                        <a:pt x="57" y="170"/>
                      </a:lnTo>
                    </a:path>
                  </a:pathLst>
                </a:custGeom>
                <a:noFill/>
                <a:ln w="19050">
                  <a:solidFill>
                    <a:srgbClr val="333399"/>
                  </a:solidFill>
                  <a:round/>
                  <a:headEnd/>
                  <a:tailEnd/>
                </a:ln>
              </p:spPr>
              <p:txBody>
                <a:bodyPr/>
                <a:lstStyle/>
                <a:p>
                  <a:endParaRPr lang="en-US" dirty="0"/>
                </a:p>
              </p:txBody>
            </p:sp>
            <p:sp>
              <p:nvSpPr>
                <p:cNvPr id="30782" name="Freeform 234"/>
                <p:cNvSpPr>
                  <a:spLocks/>
                </p:cNvSpPr>
                <p:nvPr/>
              </p:nvSpPr>
              <p:spPr bwMode="auto">
                <a:xfrm flipV="1">
                  <a:off x="3045" y="1851"/>
                  <a:ext cx="132" cy="268"/>
                </a:xfrm>
                <a:custGeom>
                  <a:avLst/>
                  <a:gdLst>
                    <a:gd name="T0" fmla="*/ 76 w 229"/>
                    <a:gd name="T1" fmla="*/ 0 h 465"/>
                    <a:gd name="T2" fmla="*/ 62 w 229"/>
                    <a:gd name="T3" fmla="*/ 2 h 465"/>
                    <a:gd name="T4" fmla="*/ 48 w 229"/>
                    <a:gd name="T5" fmla="*/ 9 h 465"/>
                    <a:gd name="T6" fmla="*/ 36 w 229"/>
                    <a:gd name="T7" fmla="*/ 18 h 465"/>
                    <a:gd name="T8" fmla="*/ 27 w 229"/>
                    <a:gd name="T9" fmla="*/ 29 h 465"/>
                    <a:gd name="T10" fmla="*/ 20 w 229"/>
                    <a:gd name="T11" fmla="*/ 40 h 465"/>
                    <a:gd name="T12" fmla="*/ 14 w 229"/>
                    <a:gd name="T13" fmla="*/ 51 h 465"/>
                    <a:gd name="T14" fmla="*/ 9 w 229"/>
                    <a:gd name="T15" fmla="*/ 63 h 465"/>
                    <a:gd name="T16" fmla="*/ 6 w 229"/>
                    <a:gd name="T17" fmla="*/ 73 h 465"/>
                    <a:gd name="T18" fmla="*/ 3 w 229"/>
                    <a:gd name="T19" fmla="*/ 84 h 465"/>
                    <a:gd name="T20" fmla="*/ 2 w 229"/>
                    <a:gd name="T21" fmla="*/ 94 h 465"/>
                    <a:gd name="T22" fmla="*/ 1 w 229"/>
                    <a:gd name="T23" fmla="*/ 103 h 465"/>
                    <a:gd name="T24" fmla="*/ 0 w 229"/>
                    <a:gd name="T25" fmla="*/ 112 h 465"/>
                    <a:gd name="T26" fmla="*/ 0 w 229"/>
                    <a:gd name="T27" fmla="*/ 122 h 465"/>
                    <a:gd name="T28" fmla="*/ 3 w 229"/>
                    <a:gd name="T29" fmla="*/ 131 h 465"/>
                    <a:gd name="T30" fmla="*/ 10 w 229"/>
                    <a:gd name="T31" fmla="*/ 138 h 465"/>
                    <a:gd name="T32" fmla="*/ 19 w 229"/>
                    <a:gd name="T33" fmla="*/ 144 h 465"/>
                    <a:gd name="T34" fmla="*/ 28 w 229"/>
                    <a:gd name="T35" fmla="*/ 147 h 465"/>
                    <a:gd name="T36" fmla="*/ 36 w 229"/>
                    <a:gd name="T37" fmla="*/ 150 h 465"/>
                    <a:gd name="T38" fmla="*/ 43 w 229"/>
                    <a:gd name="T39" fmla="*/ 151 h 465"/>
                    <a:gd name="T40" fmla="*/ 49 w 229"/>
                    <a:gd name="T41" fmla="*/ 153 h 465"/>
                    <a:gd name="T42" fmla="*/ 55 w 229"/>
                    <a:gd name="T43" fmla="*/ 153 h 465"/>
                    <a:gd name="T44" fmla="*/ 59 w 229"/>
                    <a:gd name="T45" fmla="*/ 154 h 465"/>
                    <a:gd name="T46" fmla="*/ 64 w 229"/>
                    <a:gd name="T47" fmla="*/ 154 h 465"/>
                    <a:gd name="T48" fmla="*/ 68 w 229"/>
                    <a:gd name="T49" fmla="*/ 154 h 465"/>
                    <a:gd name="T50" fmla="*/ 73 w 229"/>
                    <a:gd name="T51" fmla="*/ 154 h 465"/>
                    <a:gd name="T52" fmla="*/ 76 w 229"/>
                    <a:gd name="T53" fmla="*/ 154 h 4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9"/>
                    <a:gd name="T82" fmla="*/ 0 h 465"/>
                    <a:gd name="T83" fmla="*/ 229 w 229"/>
                    <a:gd name="T84" fmla="*/ 465 h 4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9" h="465">
                      <a:moveTo>
                        <a:pt x="229" y="0"/>
                      </a:moveTo>
                      <a:lnTo>
                        <a:pt x="186" y="7"/>
                      </a:lnTo>
                      <a:lnTo>
                        <a:pt x="145" y="26"/>
                      </a:lnTo>
                      <a:lnTo>
                        <a:pt x="110" y="53"/>
                      </a:lnTo>
                      <a:lnTo>
                        <a:pt x="82" y="86"/>
                      </a:lnTo>
                      <a:lnTo>
                        <a:pt x="59" y="120"/>
                      </a:lnTo>
                      <a:lnTo>
                        <a:pt x="42" y="155"/>
                      </a:lnTo>
                      <a:lnTo>
                        <a:pt x="28" y="189"/>
                      </a:lnTo>
                      <a:lnTo>
                        <a:pt x="18" y="221"/>
                      </a:lnTo>
                      <a:lnTo>
                        <a:pt x="11" y="252"/>
                      </a:lnTo>
                      <a:lnTo>
                        <a:pt x="6" y="282"/>
                      </a:lnTo>
                      <a:lnTo>
                        <a:pt x="2" y="311"/>
                      </a:lnTo>
                      <a:lnTo>
                        <a:pt x="0" y="339"/>
                      </a:lnTo>
                      <a:lnTo>
                        <a:pt x="0" y="367"/>
                      </a:lnTo>
                      <a:lnTo>
                        <a:pt x="8" y="394"/>
                      </a:lnTo>
                      <a:lnTo>
                        <a:pt x="30" y="416"/>
                      </a:lnTo>
                      <a:lnTo>
                        <a:pt x="58" y="432"/>
                      </a:lnTo>
                      <a:lnTo>
                        <a:pt x="84" y="443"/>
                      </a:lnTo>
                      <a:lnTo>
                        <a:pt x="108" y="451"/>
                      </a:lnTo>
                      <a:lnTo>
                        <a:pt x="130" y="455"/>
                      </a:lnTo>
                      <a:lnTo>
                        <a:pt x="148" y="459"/>
                      </a:lnTo>
                      <a:lnTo>
                        <a:pt x="164" y="461"/>
                      </a:lnTo>
                      <a:lnTo>
                        <a:pt x="179" y="463"/>
                      </a:lnTo>
                      <a:lnTo>
                        <a:pt x="193" y="464"/>
                      </a:lnTo>
                      <a:lnTo>
                        <a:pt x="205" y="465"/>
                      </a:lnTo>
                      <a:lnTo>
                        <a:pt x="218" y="465"/>
                      </a:lnTo>
                      <a:lnTo>
                        <a:pt x="229" y="465"/>
                      </a:lnTo>
                    </a:path>
                  </a:pathLst>
                </a:custGeom>
                <a:noFill/>
                <a:ln w="19050">
                  <a:solidFill>
                    <a:srgbClr val="333399"/>
                  </a:solidFill>
                  <a:round/>
                  <a:headEnd/>
                  <a:tailEnd/>
                </a:ln>
              </p:spPr>
              <p:txBody>
                <a:bodyPr/>
                <a:lstStyle/>
                <a:p>
                  <a:endParaRPr lang="en-US" dirty="0"/>
                </a:p>
              </p:txBody>
            </p:sp>
            <p:sp>
              <p:nvSpPr>
                <p:cNvPr id="30783" name="Freeform 235"/>
                <p:cNvSpPr>
                  <a:spLocks/>
                </p:cNvSpPr>
                <p:nvPr/>
              </p:nvSpPr>
              <p:spPr bwMode="auto">
                <a:xfrm flipV="1">
                  <a:off x="3003" y="1824"/>
                  <a:ext cx="174" cy="300"/>
                </a:xfrm>
                <a:custGeom>
                  <a:avLst/>
                  <a:gdLst>
                    <a:gd name="T0" fmla="*/ 100 w 302"/>
                    <a:gd name="T1" fmla="*/ 0 h 522"/>
                    <a:gd name="T2" fmla="*/ 85 w 302"/>
                    <a:gd name="T3" fmla="*/ 2 h 522"/>
                    <a:gd name="T4" fmla="*/ 70 w 302"/>
                    <a:gd name="T5" fmla="*/ 6 h 522"/>
                    <a:gd name="T6" fmla="*/ 57 w 302"/>
                    <a:gd name="T7" fmla="*/ 13 h 522"/>
                    <a:gd name="T8" fmla="*/ 45 w 302"/>
                    <a:gd name="T9" fmla="*/ 21 h 522"/>
                    <a:gd name="T10" fmla="*/ 34 w 302"/>
                    <a:gd name="T11" fmla="*/ 32 h 522"/>
                    <a:gd name="T12" fmla="*/ 25 w 302"/>
                    <a:gd name="T13" fmla="*/ 43 h 522"/>
                    <a:gd name="T14" fmla="*/ 18 w 302"/>
                    <a:gd name="T15" fmla="*/ 54 h 522"/>
                    <a:gd name="T16" fmla="*/ 12 w 302"/>
                    <a:gd name="T17" fmla="*/ 67 h 522"/>
                    <a:gd name="T18" fmla="*/ 7 w 302"/>
                    <a:gd name="T19" fmla="*/ 78 h 522"/>
                    <a:gd name="T20" fmla="*/ 4 w 302"/>
                    <a:gd name="T21" fmla="*/ 90 h 522"/>
                    <a:gd name="T22" fmla="*/ 2 w 302"/>
                    <a:gd name="T23" fmla="*/ 103 h 522"/>
                    <a:gd name="T24" fmla="*/ 1 w 302"/>
                    <a:gd name="T25" fmla="*/ 115 h 522"/>
                    <a:gd name="T26" fmla="*/ 0 w 302"/>
                    <a:gd name="T27" fmla="*/ 127 h 522"/>
                    <a:gd name="T28" fmla="*/ 3 w 302"/>
                    <a:gd name="T29" fmla="*/ 139 h 522"/>
                    <a:gd name="T30" fmla="*/ 12 w 302"/>
                    <a:gd name="T31" fmla="*/ 149 h 522"/>
                    <a:gd name="T32" fmla="*/ 23 w 302"/>
                    <a:gd name="T33" fmla="*/ 156 h 522"/>
                    <a:gd name="T34" fmla="*/ 35 w 302"/>
                    <a:gd name="T35" fmla="*/ 161 h 522"/>
                    <a:gd name="T36" fmla="*/ 45 w 302"/>
                    <a:gd name="T37" fmla="*/ 165 h 522"/>
                    <a:gd name="T38" fmla="*/ 54 w 302"/>
                    <a:gd name="T39" fmla="*/ 167 h 522"/>
                    <a:gd name="T40" fmla="*/ 63 w 302"/>
                    <a:gd name="T41" fmla="*/ 169 h 522"/>
                    <a:gd name="T42" fmla="*/ 70 w 302"/>
                    <a:gd name="T43" fmla="*/ 171 h 522"/>
                    <a:gd name="T44" fmla="*/ 77 w 302"/>
                    <a:gd name="T45" fmla="*/ 171 h 522"/>
                    <a:gd name="T46" fmla="*/ 84 w 302"/>
                    <a:gd name="T47" fmla="*/ 172 h 522"/>
                    <a:gd name="T48" fmla="*/ 89 w 302"/>
                    <a:gd name="T49" fmla="*/ 172 h 522"/>
                    <a:gd name="T50" fmla="*/ 95 w 302"/>
                    <a:gd name="T51" fmla="*/ 172 h 522"/>
                    <a:gd name="T52" fmla="*/ 100 w 302"/>
                    <a:gd name="T53" fmla="*/ 172 h 5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2"/>
                    <a:gd name="T82" fmla="*/ 0 h 522"/>
                    <a:gd name="T83" fmla="*/ 302 w 302"/>
                    <a:gd name="T84" fmla="*/ 522 h 5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2" h="522">
                      <a:moveTo>
                        <a:pt x="302" y="0"/>
                      </a:moveTo>
                      <a:lnTo>
                        <a:pt x="256" y="5"/>
                      </a:lnTo>
                      <a:lnTo>
                        <a:pt x="212" y="18"/>
                      </a:lnTo>
                      <a:lnTo>
                        <a:pt x="171" y="38"/>
                      </a:lnTo>
                      <a:lnTo>
                        <a:pt x="135" y="65"/>
                      </a:lnTo>
                      <a:lnTo>
                        <a:pt x="103" y="95"/>
                      </a:lnTo>
                      <a:lnTo>
                        <a:pt x="76" y="129"/>
                      </a:lnTo>
                      <a:lnTo>
                        <a:pt x="54" y="164"/>
                      </a:lnTo>
                      <a:lnTo>
                        <a:pt x="37" y="201"/>
                      </a:lnTo>
                      <a:lnTo>
                        <a:pt x="23" y="237"/>
                      </a:lnTo>
                      <a:lnTo>
                        <a:pt x="13" y="274"/>
                      </a:lnTo>
                      <a:lnTo>
                        <a:pt x="5" y="311"/>
                      </a:lnTo>
                      <a:lnTo>
                        <a:pt x="1" y="348"/>
                      </a:lnTo>
                      <a:lnTo>
                        <a:pt x="0" y="384"/>
                      </a:lnTo>
                      <a:lnTo>
                        <a:pt x="10" y="420"/>
                      </a:lnTo>
                      <a:lnTo>
                        <a:pt x="36" y="450"/>
                      </a:lnTo>
                      <a:lnTo>
                        <a:pt x="70" y="472"/>
                      </a:lnTo>
                      <a:lnTo>
                        <a:pt x="104" y="488"/>
                      </a:lnTo>
                      <a:lnTo>
                        <a:pt x="135" y="499"/>
                      </a:lnTo>
                      <a:lnTo>
                        <a:pt x="164" y="507"/>
                      </a:lnTo>
                      <a:lnTo>
                        <a:pt x="189" y="512"/>
                      </a:lnTo>
                      <a:lnTo>
                        <a:pt x="212" y="516"/>
                      </a:lnTo>
                      <a:lnTo>
                        <a:pt x="232" y="518"/>
                      </a:lnTo>
                      <a:lnTo>
                        <a:pt x="251" y="520"/>
                      </a:lnTo>
                      <a:lnTo>
                        <a:pt x="269" y="521"/>
                      </a:lnTo>
                      <a:lnTo>
                        <a:pt x="286" y="522"/>
                      </a:lnTo>
                      <a:lnTo>
                        <a:pt x="302" y="522"/>
                      </a:lnTo>
                    </a:path>
                  </a:pathLst>
                </a:custGeom>
                <a:noFill/>
                <a:ln w="19050">
                  <a:solidFill>
                    <a:srgbClr val="333399"/>
                  </a:solidFill>
                  <a:round/>
                  <a:headEnd/>
                  <a:tailEnd/>
                </a:ln>
              </p:spPr>
              <p:txBody>
                <a:bodyPr/>
                <a:lstStyle/>
                <a:p>
                  <a:endParaRPr lang="en-US" dirty="0"/>
                </a:p>
              </p:txBody>
            </p:sp>
            <p:sp>
              <p:nvSpPr>
                <p:cNvPr id="30784" name="Freeform 236"/>
                <p:cNvSpPr>
                  <a:spLocks/>
                </p:cNvSpPr>
                <p:nvPr/>
              </p:nvSpPr>
              <p:spPr bwMode="auto">
                <a:xfrm flipV="1">
                  <a:off x="3012" y="1860"/>
                  <a:ext cx="165" cy="184"/>
                </a:xfrm>
                <a:custGeom>
                  <a:avLst/>
                  <a:gdLst>
                    <a:gd name="T0" fmla="*/ 95 w 286"/>
                    <a:gd name="T1" fmla="*/ 0 h 320"/>
                    <a:gd name="T2" fmla="*/ 85 w 286"/>
                    <a:gd name="T3" fmla="*/ 1 h 320"/>
                    <a:gd name="T4" fmla="*/ 76 w 286"/>
                    <a:gd name="T5" fmla="*/ 2 h 320"/>
                    <a:gd name="T6" fmla="*/ 66 w 286"/>
                    <a:gd name="T7" fmla="*/ 4 h 320"/>
                    <a:gd name="T8" fmla="*/ 56 w 286"/>
                    <a:gd name="T9" fmla="*/ 7 h 320"/>
                    <a:gd name="T10" fmla="*/ 47 w 286"/>
                    <a:gd name="T11" fmla="*/ 12 h 320"/>
                    <a:gd name="T12" fmla="*/ 38 w 286"/>
                    <a:gd name="T13" fmla="*/ 17 h 320"/>
                    <a:gd name="T14" fmla="*/ 29 w 286"/>
                    <a:gd name="T15" fmla="*/ 23 h 320"/>
                    <a:gd name="T16" fmla="*/ 21 w 286"/>
                    <a:gd name="T17" fmla="*/ 30 h 320"/>
                    <a:gd name="T18" fmla="*/ 14 w 286"/>
                    <a:gd name="T19" fmla="*/ 39 h 320"/>
                    <a:gd name="T20" fmla="*/ 8 w 286"/>
                    <a:gd name="T21" fmla="*/ 49 h 320"/>
                    <a:gd name="T22" fmla="*/ 3 w 286"/>
                    <a:gd name="T23" fmla="*/ 59 h 320"/>
                    <a:gd name="T24" fmla="*/ 1 w 286"/>
                    <a:gd name="T25" fmla="*/ 70 h 320"/>
                    <a:gd name="T26" fmla="*/ 0 w 286"/>
                    <a:gd name="T27" fmla="*/ 81 h 320"/>
                    <a:gd name="T28" fmla="*/ 9 w 286"/>
                    <a:gd name="T29" fmla="*/ 91 h 320"/>
                    <a:gd name="T30" fmla="*/ 27 w 286"/>
                    <a:gd name="T31" fmla="*/ 98 h 320"/>
                    <a:gd name="T32" fmla="*/ 42 w 286"/>
                    <a:gd name="T33" fmla="*/ 102 h 320"/>
                    <a:gd name="T34" fmla="*/ 53 w 286"/>
                    <a:gd name="T35" fmla="*/ 103 h 320"/>
                    <a:gd name="T36" fmla="*/ 62 w 286"/>
                    <a:gd name="T37" fmla="*/ 104 h 320"/>
                    <a:gd name="T38" fmla="*/ 69 w 286"/>
                    <a:gd name="T39" fmla="*/ 105 h 320"/>
                    <a:gd name="T40" fmla="*/ 74 w 286"/>
                    <a:gd name="T41" fmla="*/ 105 h 320"/>
                    <a:gd name="T42" fmla="*/ 78 w 286"/>
                    <a:gd name="T43" fmla="*/ 105 h 320"/>
                    <a:gd name="T44" fmla="*/ 83 w 286"/>
                    <a:gd name="T45" fmla="*/ 105 h 320"/>
                    <a:gd name="T46" fmla="*/ 86 w 286"/>
                    <a:gd name="T47" fmla="*/ 106 h 320"/>
                    <a:gd name="T48" fmla="*/ 89 w 286"/>
                    <a:gd name="T49" fmla="*/ 106 h 320"/>
                    <a:gd name="T50" fmla="*/ 92 w 286"/>
                    <a:gd name="T51" fmla="*/ 106 h 320"/>
                    <a:gd name="T52" fmla="*/ 95 w 286"/>
                    <a:gd name="T53" fmla="*/ 106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6"/>
                    <a:gd name="T82" fmla="*/ 0 h 320"/>
                    <a:gd name="T83" fmla="*/ 286 w 286"/>
                    <a:gd name="T84" fmla="*/ 320 h 3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6" h="320">
                      <a:moveTo>
                        <a:pt x="286" y="0"/>
                      </a:moveTo>
                      <a:lnTo>
                        <a:pt x="257" y="1"/>
                      </a:lnTo>
                      <a:lnTo>
                        <a:pt x="227" y="5"/>
                      </a:lnTo>
                      <a:lnTo>
                        <a:pt x="198" y="12"/>
                      </a:lnTo>
                      <a:lnTo>
                        <a:pt x="169" y="22"/>
                      </a:lnTo>
                      <a:lnTo>
                        <a:pt x="140" y="34"/>
                      </a:lnTo>
                      <a:lnTo>
                        <a:pt x="113" y="50"/>
                      </a:lnTo>
                      <a:lnTo>
                        <a:pt x="87" y="69"/>
                      </a:lnTo>
                      <a:lnTo>
                        <a:pt x="63" y="92"/>
                      </a:lnTo>
                      <a:lnTo>
                        <a:pt x="42" y="118"/>
                      </a:lnTo>
                      <a:lnTo>
                        <a:pt x="24" y="147"/>
                      </a:lnTo>
                      <a:lnTo>
                        <a:pt x="11" y="178"/>
                      </a:lnTo>
                      <a:lnTo>
                        <a:pt x="3" y="212"/>
                      </a:lnTo>
                      <a:lnTo>
                        <a:pt x="0" y="246"/>
                      </a:lnTo>
                      <a:lnTo>
                        <a:pt x="27" y="277"/>
                      </a:lnTo>
                      <a:lnTo>
                        <a:pt x="79" y="297"/>
                      </a:lnTo>
                      <a:lnTo>
                        <a:pt x="125" y="307"/>
                      </a:lnTo>
                      <a:lnTo>
                        <a:pt x="160" y="312"/>
                      </a:lnTo>
                      <a:lnTo>
                        <a:pt x="186" y="315"/>
                      </a:lnTo>
                      <a:lnTo>
                        <a:pt x="206" y="317"/>
                      </a:lnTo>
                      <a:lnTo>
                        <a:pt x="223" y="318"/>
                      </a:lnTo>
                      <a:lnTo>
                        <a:pt x="236" y="319"/>
                      </a:lnTo>
                      <a:lnTo>
                        <a:pt x="248" y="319"/>
                      </a:lnTo>
                      <a:lnTo>
                        <a:pt x="259" y="320"/>
                      </a:lnTo>
                      <a:lnTo>
                        <a:pt x="268" y="320"/>
                      </a:lnTo>
                      <a:lnTo>
                        <a:pt x="278" y="320"/>
                      </a:lnTo>
                      <a:lnTo>
                        <a:pt x="286" y="320"/>
                      </a:lnTo>
                    </a:path>
                  </a:pathLst>
                </a:custGeom>
                <a:noFill/>
                <a:ln w="19050">
                  <a:solidFill>
                    <a:srgbClr val="333399"/>
                  </a:solidFill>
                  <a:round/>
                  <a:headEnd/>
                  <a:tailEnd/>
                </a:ln>
              </p:spPr>
              <p:txBody>
                <a:bodyPr/>
                <a:lstStyle/>
                <a:p>
                  <a:endParaRPr lang="en-US" dirty="0"/>
                </a:p>
              </p:txBody>
            </p:sp>
            <p:sp>
              <p:nvSpPr>
                <p:cNvPr id="30785" name="Freeform 237"/>
                <p:cNvSpPr>
                  <a:spLocks/>
                </p:cNvSpPr>
                <p:nvPr/>
              </p:nvSpPr>
              <p:spPr bwMode="auto">
                <a:xfrm flipV="1">
                  <a:off x="3044" y="1886"/>
                  <a:ext cx="133" cy="61"/>
                </a:xfrm>
                <a:custGeom>
                  <a:avLst/>
                  <a:gdLst>
                    <a:gd name="T0" fmla="*/ 77 w 231"/>
                    <a:gd name="T1" fmla="*/ 0 h 107"/>
                    <a:gd name="T2" fmla="*/ 74 w 231"/>
                    <a:gd name="T3" fmla="*/ 0 h 107"/>
                    <a:gd name="T4" fmla="*/ 70 w 231"/>
                    <a:gd name="T5" fmla="*/ 0 h 107"/>
                    <a:gd name="T6" fmla="*/ 67 w 231"/>
                    <a:gd name="T7" fmla="*/ 1 h 107"/>
                    <a:gd name="T8" fmla="*/ 63 w 231"/>
                    <a:gd name="T9" fmla="*/ 1 h 107"/>
                    <a:gd name="T10" fmla="*/ 59 w 231"/>
                    <a:gd name="T11" fmla="*/ 1 h 107"/>
                    <a:gd name="T12" fmla="*/ 55 w 231"/>
                    <a:gd name="T13" fmla="*/ 1 h 107"/>
                    <a:gd name="T14" fmla="*/ 50 w 231"/>
                    <a:gd name="T15" fmla="*/ 2 h 107"/>
                    <a:gd name="T16" fmla="*/ 43 w 231"/>
                    <a:gd name="T17" fmla="*/ 3 h 107"/>
                    <a:gd name="T18" fmla="*/ 35 w 231"/>
                    <a:gd name="T19" fmla="*/ 4 h 107"/>
                    <a:gd name="T20" fmla="*/ 26 w 231"/>
                    <a:gd name="T21" fmla="*/ 6 h 107"/>
                    <a:gd name="T22" fmla="*/ 15 w 231"/>
                    <a:gd name="T23" fmla="*/ 10 h 107"/>
                    <a:gd name="T24" fmla="*/ 5 w 231"/>
                    <a:gd name="T25" fmla="*/ 17 h 107"/>
                    <a:gd name="T26" fmla="*/ 0 w 231"/>
                    <a:gd name="T27" fmla="*/ 25 h 107"/>
                    <a:gd name="T28" fmla="*/ 22 w 231"/>
                    <a:gd name="T29" fmla="*/ 32 h 107"/>
                    <a:gd name="T30" fmla="*/ 42 w 231"/>
                    <a:gd name="T31" fmla="*/ 34 h 107"/>
                    <a:gd name="T32" fmla="*/ 53 w 231"/>
                    <a:gd name="T33" fmla="*/ 34 h 107"/>
                    <a:gd name="T34" fmla="*/ 59 w 231"/>
                    <a:gd name="T35" fmla="*/ 34 h 107"/>
                    <a:gd name="T36" fmla="*/ 63 w 231"/>
                    <a:gd name="T37" fmla="*/ 34 h 107"/>
                    <a:gd name="T38" fmla="*/ 66 w 231"/>
                    <a:gd name="T39" fmla="*/ 35 h 107"/>
                    <a:gd name="T40" fmla="*/ 69 w 231"/>
                    <a:gd name="T41" fmla="*/ 35 h 107"/>
                    <a:gd name="T42" fmla="*/ 70 w 231"/>
                    <a:gd name="T43" fmla="*/ 35 h 107"/>
                    <a:gd name="T44" fmla="*/ 71 w 231"/>
                    <a:gd name="T45" fmla="*/ 35 h 107"/>
                    <a:gd name="T46" fmla="*/ 73 w 231"/>
                    <a:gd name="T47" fmla="*/ 35 h 107"/>
                    <a:gd name="T48" fmla="*/ 74 w 231"/>
                    <a:gd name="T49" fmla="*/ 35 h 107"/>
                    <a:gd name="T50" fmla="*/ 75 w 231"/>
                    <a:gd name="T51" fmla="*/ 35 h 107"/>
                    <a:gd name="T52" fmla="*/ 77 w 231"/>
                    <a:gd name="T53" fmla="*/ 35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1"/>
                    <a:gd name="T82" fmla="*/ 0 h 107"/>
                    <a:gd name="T83" fmla="*/ 231 w 231"/>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1" h="107">
                      <a:moveTo>
                        <a:pt x="231" y="0"/>
                      </a:moveTo>
                      <a:lnTo>
                        <a:pt x="222" y="0"/>
                      </a:lnTo>
                      <a:lnTo>
                        <a:pt x="212" y="0"/>
                      </a:lnTo>
                      <a:lnTo>
                        <a:pt x="202" y="1"/>
                      </a:lnTo>
                      <a:lnTo>
                        <a:pt x="191" y="1"/>
                      </a:lnTo>
                      <a:lnTo>
                        <a:pt x="179" y="2"/>
                      </a:lnTo>
                      <a:lnTo>
                        <a:pt x="165" y="3"/>
                      </a:lnTo>
                      <a:lnTo>
                        <a:pt x="149" y="5"/>
                      </a:lnTo>
                      <a:lnTo>
                        <a:pt x="130" y="8"/>
                      </a:lnTo>
                      <a:lnTo>
                        <a:pt x="106" y="12"/>
                      </a:lnTo>
                      <a:lnTo>
                        <a:pt x="78" y="20"/>
                      </a:lnTo>
                      <a:lnTo>
                        <a:pt x="45" y="32"/>
                      </a:lnTo>
                      <a:lnTo>
                        <a:pt x="14" y="52"/>
                      </a:lnTo>
                      <a:lnTo>
                        <a:pt x="0" y="78"/>
                      </a:lnTo>
                      <a:lnTo>
                        <a:pt x="66" y="98"/>
                      </a:lnTo>
                      <a:lnTo>
                        <a:pt x="127" y="104"/>
                      </a:lnTo>
                      <a:lnTo>
                        <a:pt x="159" y="105"/>
                      </a:lnTo>
                      <a:lnTo>
                        <a:pt x="178" y="106"/>
                      </a:lnTo>
                      <a:lnTo>
                        <a:pt x="190" y="106"/>
                      </a:lnTo>
                      <a:lnTo>
                        <a:pt x="199" y="107"/>
                      </a:lnTo>
                      <a:lnTo>
                        <a:pt x="206" y="107"/>
                      </a:lnTo>
                      <a:lnTo>
                        <a:pt x="212" y="107"/>
                      </a:lnTo>
                      <a:lnTo>
                        <a:pt x="216" y="107"/>
                      </a:lnTo>
                      <a:lnTo>
                        <a:pt x="221" y="107"/>
                      </a:lnTo>
                      <a:lnTo>
                        <a:pt x="224" y="107"/>
                      </a:lnTo>
                      <a:lnTo>
                        <a:pt x="228" y="107"/>
                      </a:lnTo>
                      <a:lnTo>
                        <a:pt x="231" y="107"/>
                      </a:lnTo>
                    </a:path>
                  </a:pathLst>
                </a:custGeom>
                <a:noFill/>
                <a:ln w="19050">
                  <a:solidFill>
                    <a:srgbClr val="333399"/>
                  </a:solidFill>
                  <a:round/>
                  <a:headEnd/>
                  <a:tailEnd/>
                </a:ln>
              </p:spPr>
              <p:txBody>
                <a:bodyPr/>
                <a:lstStyle/>
                <a:p>
                  <a:endParaRPr lang="en-US" dirty="0"/>
                </a:p>
              </p:txBody>
            </p:sp>
            <p:sp>
              <p:nvSpPr>
                <p:cNvPr id="30786" name="Freeform 238"/>
                <p:cNvSpPr>
                  <a:spLocks/>
                </p:cNvSpPr>
                <p:nvPr/>
              </p:nvSpPr>
              <p:spPr bwMode="auto">
                <a:xfrm flipV="1">
                  <a:off x="3234" y="1963"/>
                  <a:ext cx="14" cy="25"/>
                </a:xfrm>
                <a:custGeom>
                  <a:avLst/>
                  <a:gdLst>
                    <a:gd name="T0" fmla="*/ 8 w 25"/>
                    <a:gd name="T1" fmla="*/ 7 h 44"/>
                    <a:gd name="T2" fmla="*/ 7 w 25"/>
                    <a:gd name="T3" fmla="*/ 11 h 44"/>
                    <a:gd name="T4" fmla="*/ 4 w 25"/>
                    <a:gd name="T5" fmla="*/ 14 h 44"/>
                    <a:gd name="T6" fmla="*/ 2 w 25"/>
                    <a:gd name="T7" fmla="*/ 14 h 44"/>
                    <a:gd name="T8" fmla="*/ 1 w 25"/>
                    <a:gd name="T9" fmla="*/ 10 h 44"/>
                    <a:gd name="T10" fmla="*/ 0 w 25"/>
                    <a:gd name="T11" fmla="*/ 6 h 44"/>
                    <a:gd name="T12" fmla="*/ 2 w 25"/>
                    <a:gd name="T13" fmla="*/ 2 h 44"/>
                    <a:gd name="T14" fmla="*/ 4 w 25"/>
                    <a:gd name="T15" fmla="*/ 0 h 44"/>
                    <a:gd name="T16" fmla="*/ 6 w 25"/>
                    <a:gd name="T17" fmla="*/ 2 h 44"/>
                    <a:gd name="T18" fmla="*/ 8 w 25"/>
                    <a:gd name="T19" fmla="*/ 6 h 44"/>
                    <a:gd name="T20" fmla="*/ 6 w 25"/>
                    <a:gd name="T21" fmla="*/ 9 h 44"/>
                    <a:gd name="T22" fmla="*/ 5 w 25"/>
                    <a:gd name="T23" fmla="*/ 11 h 44"/>
                    <a:gd name="T24" fmla="*/ 3 w 25"/>
                    <a:gd name="T25" fmla="*/ 12 h 44"/>
                    <a:gd name="T26" fmla="*/ 2 w 25"/>
                    <a:gd name="T27" fmla="*/ 10 h 44"/>
                    <a:gd name="T28" fmla="*/ 1 w 25"/>
                    <a:gd name="T29" fmla="*/ 7 h 44"/>
                    <a:gd name="T30" fmla="*/ 2 w 25"/>
                    <a:gd name="T31" fmla="*/ 4 h 44"/>
                    <a:gd name="T32" fmla="*/ 3 w 25"/>
                    <a:gd name="T33" fmla="*/ 3 h 44"/>
                    <a:gd name="T34" fmla="*/ 5 w 25"/>
                    <a:gd name="T35" fmla="*/ 3 h 44"/>
                    <a:gd name="T36" fmla="*/ 6 w 25"/>
                    <a:gd name="T37" fmla="*/ 5 h 44"/>
                    <a:gd name="T38" fmla="*/ 5 w 25"/>
                    <a:gd name="T39" fmla="*/ 8 h 44"/>
                    <a:gd name="T40" fmla="*/ 4 w 25"/>
                    <a:gd name="T41" fmla="*/ 9 h 44"/>
                    <a:gd name="T42" fmla="*/ 4 w 25"/>
                    <a:gd name="T43" fmla="*/ 10 h 44"/>
                    <a:gd name="T44" fmla="*/ 3 w 25"/>
                    <a:gd name="T45" fmla="*/ 9 h 44"/>
                    <a:gd name="T46" fmla="*/ 2 w 25"/>
                    <a:gd name="T47" fmla="*/ 8 h 44"/>
                    <a:gd name="T48" fmla="*/ 2 w 25"/>
                    <a:gd name="T49" fmla="*/ 6 h 44"/>
                    <a:gd name="T50" fmla="*/ 3 w 25"/>
                    <a:gd name="T51" fmla="*/ 5 h 44"/>
                    <a:gd name="T52" fmla="*/ 4 w 25"/>
                    <a:gd name="T53" fmla="*/ 5 h 44"/>
                    <a:gd name="T54" fmla="*/ 4 w 25"/>
                    <a:gd name="T55" fmla="*/ 6 h 44"/>
                    <a:gd name="T56" fmla="*/ 5 w 25"/>
                    <a:gd name="T57" fmla="*/ 7 h 44"/>
                    <a:gd name="T58" fmla="*/ 4 w 25"/>
                    <a:gd name="T59" fmla="*/ 9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
                    <a:gd name="T91" fmla="*/ 0 h 44"/>
                    <a:gd name="T92" fmla="*/ 25 w 25"/>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 h="44">
                      <a:moveTo>
                        <a:pt x="25" y="22"/>
                      </a:moveTo>
                      <a:lnTo>
                        <a:pt x="22" y="36"/>
                      </a:lnTo>
                      <a:lnTo>
                        <a:pt x="15" y="44"/>
                      </a:lnTo>
                      <a:lnTo>
                        <a:pt x="7" y="43"/>
                      </a:lnTo>
                      <a:lnTo>
                        <a:pt x="1" y="32"/>
                      </a:lnTo>
                      <a:lnTo>
                        <a:pt x="0" y="17"/>
                      </a:lnTo>
                      <a:lnTo>
                        <a:pt x="5" y="5"/>
                      </a:lnTo>
                      <a:lnTo>
                        <a:pt x="12" y="0"/>
                      </a:lnTo>
                      <a:lnTo>
                        <a:pt x="20" y="5"/>
                      </a:lnTo>
                      <a:lnTo>
                        <a:pt x="25" y="17"/>
                      </a:lnTo>
                      <a:lnTo>
                        <a:pt x="20" y="29"/>
                      </a:lnTo>
                      <a:lnTo>
                        <a:pt x="16" y="36"/>
                      </a:lnTo>
                      <a:lnTo>
                        <a:pt x="10" y="37"/>
                      </a:lnTo>
                      <a:lnTo>
                        <a:pt x="6" y="32"/>
                      </a:lnTo>
                      <a:lnTo>
                        <a:pt x="4" y="22"/>
                      </a:lnTo>
                      <a:lnTo>
                        <a:pt x="6" y="13"/>
                      </a:lnTo>
                      <a:lnTo>
                        <a:pt x="10" y="8"/>
                      </a:lnTo>
                      <a:lnTo>
                        <a:pt x="16" y="9"/>
                      </a:lnTo>
                      <a:lnTo>
                        <a:pt x="20" y="16"/>
                      </a:lnTo>
                      <a:lnTo>
                        <a:pt x="16" y="24"/>
                      </a:lnTo>
                      <a:lnTo>
                        <a:pt x="15" y="28"/>
                      </a:lnTo>
                      <a:lnTo>
                        <a:pt x="12" y="30"/>
                      </a:lnTo>
                      <a:lnTo>
                        <a:pt x="9" y="28"/>
                      </a:lnTo>
                      <a:lnTo>
                        <a:pt x="8" y="24"/>
                      </a:lnTo>
                      <a:lnTo>
                        <a:pt x="8" y="19"/>
                      </a:lnTo>
                      <a:lnTo>
                        <a:pt x="10" y="16"/>
                      </a:lnTo>
                      <a:lnTo>
                        <a:pt x="13" y="15"/>
                      </a:lnTo>
                      <a:lnTo>
                        <a:pt x="15" y="18"/>
                      </a:lnTo>
                      <a:lnTo>
                        <a:pt x="16" y="22"/>
                      </a:lnTo>
                      <a:lnTo>
                        <a:pt x="15" y="27"/>
                      </a:lnTo>
                    </a:path>
                  </a:pathLst>
                </a:custGeom>
                <a:noFill/>
                <a:ln w="19050">
                  <a:solidFill>
                    <a:srgbClr val="333399"/>
                  </a:solidFill>
                  <a:round/>
                  <a:headEnd/>
                  <a:tailEnd/>
                </a:ln>
              </p:spPr>
              <p:txBody>
                <a:bodyPr/>
                <a:lstStyle/>
                <a:p>
                  <a:endParaRPr lang="en-US" dirty="0"/>
                </a:p>
              </p:txBody>
            </p:sp>
            <p:sp>
              <p:nvSpPr>
                <p:cNvPr id="30787" name="Freeform 239"/>
                <p:cNvSpPr>
                  <a:spLocks/>
                </p:cNvSpPr>
                <p:nvPr/>
              </p:nvSpPr>
              <p:spPr bwMode="auto">
                <a:xfrm flipV="1">
                  <a:off x="3106" y="1963"/>
                  <a:ext cx="14" cy="25"/>
                </a:xfrm>
                <a:custGeom>
                  <a:avLst/>
                  <a:gdLst>
                    <a:gd name="T0" fmla="*/ 0 w 25"/>
                    <a:gd name="T1" fmla="*/ 7 h 44"/>
                    <a:gd name="T2" fmla="*/ 1 w 25"/>
                    <a:gd name="T3" fmla="*/ 11 h 44"/>
                    <a:gd name="T4" fmla="*/ 3 w 25"/>
                    <a:gd name="T5" fmla="*/ 14 h 44"/>
                    <a:gd name="T6" fmla="*/ 6 w 25"/>
                    <a:gd name="T7" fmla="*/ 14 h 44"/>
                    <a:gd name="T8" fmla="*/ 7 w 25"/>
                    <a:gd name="T9" fmla="*/ 10 h 44"/>
                    <a:gd name="T10" fmla="*/ 8 w 25"/>
                    <a:gd name="T11" fmla="*/ 6 h 44"/>
                    <a:gd name="T12" fmla="*/ 6 w 25"/>
                    <a:gd name="T13" fmla="*/ 2 h 44"/>
                    <a:gd name="T14" fmla="*/ 4 w 25"/>
                    <a:gd name="T15" fmla="*/ 0 h 44"/>
                    <a:gd name="T16" fmla="*/ 2 w 25"/>
                    <a:gd name="T17" fmla="*/ 2 h 44"/>
                    <a:gd name="T18" fmla="*/ 0 w 25"/>
                    <a:gd name="T19" fmla="*/ 6 h 44"/>
                    <a:gd name="T20" fmla="*/ 2 w 25"/>
                    <a:gd name="T21" fmla="*/ 9 h 44"/>
                    <a:gd name="T22" fmla="*/ 3 w 25"/>
                    <a:gd name="T23" fmla="*/ 11 h 44"/>
                    <a:gd name="T24" fmla="*/ 4 w 25"/>
                    <a:gd name="T25" fmla="*/ 12 h 44"/>
                    <a:gd name="T26" fmla="*/ 6 w 25"/>
                    <a:gd name="T27" fmla="*/ 10 h 44"/>
                    <a:gd name="T28" fmla="*/ 7 w 25"/>
                    <a:gd name="T29" fmla="*/ 7 h 44"/>
                    <a:gd name="T30" fmla="*/ 6 w 25"/>
                    <a:gd name="T31" fmla="*/ 4 h 44"/>
                    <a:gd name="T32" fmla="*/ 4 w 25"/>
                    <a:gd name="T33" fmla="*/ 3 h 44"/>
                    <a:gd name="T34" fmla="*/ 3 w 25"/>
                    <a:gd name="T35" fmla="*/ 3 h 44"/>
                    <a:gd name="T36" fmla="*/ 2 w 25"/>
                    <a:gd name="T37" fmla="*/ 5 h 44"/>
                    <a:gd name="T38" fmla="*/ 3 w 25"/>
                    <a:gd name="T39" fmla="*/ 8 h 44"/>
                    <a:gd name="T40" fmla="*/ 3 w 25"/>
                    <a:gd name="T41" fmla="*/ 9 h 44"/>
                    <a:gd name="T42" fmla="*/ 4 w 25"/>
                    <a:gd name="T43" fmla="*/ 10 h 44"/>
                    <a:gd name="T44" fmla="*/ 5 w 25"/>
                    <a:gd name="T45" fmla="*/ 9 h 44"/>
                    <a:gd name="T46" fmla="*/ 6 w 25"/>
                    <a:gd name="T47" fmla="*/ 8 h 44"/>
                    <a:gd name="T48" fmla="*/ 6 w 25"/>
                    <a:gd name="T49" fmla="*/ 6 h 44"/>
                    <a:gd name="T50" fmla="*/ 4 w 25"/>
                    <a:gd name="T51" fmla="*/ 5 h 44"/>
                    <a:gd name="T52" fmla="*/ 4 w 25"/>
                    <a:gd name="T53" fmla="*/ 5 h 44"/>
                    <a:gd name="T54" fmla="*/ 3 w 25"/>
                    <a:gd name="T55" fmla="*/ 6 h 44"/>
                    <a:gd name="T56" fmla="*/ 3 w 25"/>
                    <a:gd name="T57" fmla="*/ 7 h 44"/>
                    <a:gd name="T58" fmla="*/ 3 w 25"/>
                    <a:gd name="T59" fmla="*/ 9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
                    <a:gd name="T91" fmla="*/ 0 h 44"/>
                    <a:gd name="T92" fmla="*/ 25 w 25"/>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 h="44">
                      <a:moveTo>
                        <a:pt x="0" y="22"/>
                      </a:moveTo>
                      <a:lnTo>
                        <a:pt x="3" y="36"/>
                      </a:lnTo>
                      <a:lnTo>
                        <a:pt x="10" y="44"/>
                      </a:lnTo>
                      <a:lnTo>
                        <a:pt x="18" y="43"/>
                      </a:lnTo>
                      <a:lnTo>
                        <a:pt x="24" y="32"/>
                      </a:lnTo>
                      <a:lnTo>
                        <a:pt x="25" y="17"/>
                      </a:lnTo>
                      <a:lnTo>
                        <a:pt x="20" y="5"/>
                      </a:lnTo>
                      <a:lnTo>
                        <a:pt x="13" y="0"/>
                      </a:lnTo>
                      <a:lnTo>
                        <a:pt x="5" y="5"/>
                      </a:lnTo>
                      <a:lnTo>
                        <a:pt x="0" y="17"/>
                      </a:lnTo>
                      <a:lnTo>
                        <a:pt x="5" y="29"/>
                      </a:lnTo>
                      <a:lnTo>
                        <a:pt x="9" y="36"/>
                      </a:lnTo>
                      <a:lnTo>
                        <a:pt x="15" y="37"/>
                      </a:lnTo>
                      <a:lnTo>
                        <a:pt x="19" y="32"/>
                      </a:lnTo>
                      <a:lnTo>
                        <a:pt x="21" y="22"/>
                      </a:lnTo>
                      <a:lnTo>
                        <a:pt x="19" y="13"/>
                      </a:lnTo>
                      <a:lnTo>
                        <a:pt x="15" y="8"/>
                      </a:lnTo>
                      <a:lnTo>
                        <a:pt x="9" y="9"/>
                      </a:lnTo>
                      <a:lnTo>
                        <a:pt x="5" y="16"/>
                      </a:lnTo>
                      <a:lnTo>
                        <a:pt x="9" y="24"/>
                      </a:lnTo>
                      <a:lnTo>
                        <a:pt x="10" y="28"/>
                      </a:lnTo>
                      <a:lnTo>
                        <a:pt x="13" y="30"/>
                      </a:lnTo>
                      <a:lnTo>
                        <a:pt x="16" y="28"/>
                      </a:lnTo>
                      <a:lnTo>
                        <a:pt x="17" y="24"/>
                      </a:lnTo>
                      <a:lnTo>
                        <a:pt x="17" y="19"/>
                      </a:lnTo>
                      <a:lnTo>
                        <a:pt x="15" y="16"/>
                      </a:lnTo>
                      <a:lnTo>
                        <a:pt x="12" y="15"/>
                      </a:lnTo>
                      <a:lnTo>
                        <a:pt x="10" y="18"/>
                      </a:lnTo>
                      <a:lnTo>
                        <a:pt x="9" y="22"/>
                      </a:lnTo>
                      <a:lnTo>
                        <a:pt x="10" y="27"/>
                      </a:lnTo>
                    </a:path>
                  </a:pathLst>
                </a:custGeom>
                <a:noFill/>
                <a:ln w="19050">
                  <a:solidFill>
                    <a:srgbClr val="333399"/>
                  </a:solidFill>
                  <a:round/>
                  <a:headEnd/>
                  <a:tailEnd/>
                </a:ln>
              </p:spPr>
              <p:txBody>
                <a:bodyPr/>
                <a:lstStyle/>
                <a:p>
                  <a:endParaRPr lang="en-US" dirty="0"/>
                </a:p>
              </p:txBody>
            </p:sp>
          </p:grpSp>
        </p:grpSp>
        <p:sp>
          <p:nvSpPr>
            <p:cNvPr id="30759" name="Text Box 123"/>
            <p:cNvSpPr txBox="1">
              <a:spLocks noChangeArrowheads="1"/>
            </p:cNvSpPr>
            <p:nvPr/>
          </p:nvSpPr>
          <p:spPr bwMode="auto">
            <a:xfrm>
              <a:off x="2688" y="2256"/>
              <a:ext cx="1294" cy="231"/>
            </a:xfrm>
            <a:prstGeom prst="rect">
              <a:avLst/>
            </a:prstGeom>
            <a:noFill/>
            <a:ln w="12700">
              <a:noFill/>
              <a:miter lim="800000"/>
              <a:headEnd/>
              <a:tailEnd/>
            </a:ln>
            <a:effectLst>
              <a:prstShdw prst="shdw17" dist="17961" dir="2700000">
                <a:srgbClr val="8C8C8C"/>
              </a:prstShdw>
            </a:effectLst>
          </p:spPr>
          <p:txBody>
            <a:bodyPr wrap="none">
              <a:spAutoFit/>
            </a:bodyPr>
            <a:lstStyle/>
            <a:p>
              <a:pPr algn="l">
                <a:buFontTx/>
                <a:buChar char="•"/>
              </a:pPr>
              <a:r>
                <a:rPr lang="en-US" sz="1800" dirty="0">
                  <a:solidFill>
                    <a:srgbClr val="333399"/>
                  </a:solidFill>
                </a:rPr>
                <a:t> Wing span 3.5-m</a:t>
              </a:r>
            </a:p>
          </p:txBody>
        </p:sp>
        <p:sp>
          <p:nvSpPr>
            <p:cNvPr id="30760" name="Rectangle 241"/>
            <p:cNvSpPr>
              <a:spLocks noChangeArrowheads="1"/>
            </p:cNvSpPr>
            <p:nvPr/>
          </p:nvSpPr>
          <p:spPr bwMode="auto">
            <a:xfrm>
              <a:off x="3840" y="1776"/>
              <a:ext cx="864" cy="288"/>
            </a:xfrm>
            <a:prstGeom prst="rect">
              <a:avLst/>
            </a:prstGeom>
            <a:solidFill>
              <a:srgbClr val="AFC8FA"/>
            </a:solidFill>
            <a:ln w="19050">
              <a:noFill/>
              <a:miter lim="800000"/>
              <a:headEnd/>
              <a:tailEnd/>
            </a:ln>
          </p:spPr>
          <p:txBody>
            <a:bodyPr wrap="none" anchor="ctr"/>
            <a:lstStyle/>
            <a:p>
              <a:endParaRPr lang="en-US" dirty="0"/>
            </a:p>
          </p:txBody>
        </p:sp>
      </p:grpSp>
      <p:grpSp>
        <p:nvGrpSpPr>
          <p:cNvPr id="11" name="Group 265"/>
          <p:cNvGrpSpPr>
            <a:grpSpLocks/>
          </p:cNvGrpSpPr>
          <p:nvPr/>
        </p:nvGrpSpPr>
        <p:grpSpPr bwMode="auto">
          <a:xfrm>
            <a:off x="4114800" y="990600"/>
            <a:ext cx="4668838" cy="4921250"/>
            <a:chOff x="2592" y="624"/>
            <a:chExt cx="2941" cy="3100"/>
          </a:xfrm>
        </p:grpSpPr>
        <p:sp>
          <p:nvSpPr>
            <p:cNvPr id="30732" name="Freeform 253"/>
            <p:cNvSpPr>
              <a:spLocks/>
            </p:cNvSpPr>
            <p:nvPr/>
          </p:nvSpPr>
          <p:spPr bwMode="auto">
            <a:xfrm>
              <a:off x="4206" y="1392"/>
              <a:ext cx="84" cy="94"/>
            </a:xfrm>
            <a:custGeom>
              <a:avLst/>
              <a:gdLst>
                <a:gd name="T0" fmla="*/ 10 w 84"/>
                <a:gd name="T1" fmla="*/ 0 h 94"/>
                <a:gd name="T2" fmla="*/ 34 w 84"/>
                <a:gd name="T3" fmla="*/ 34 h 94"/>
                <a:gd name="T4" fmla="*/ 62 w 84"/>
                <a:gd name="T5" fmla="*/ 44 h 94"/>
                <a:gd name="T6" fmla="*/ 80 w 84"/>
                <a:gd name="T7" fmla="*/ 62 h 94"/>
                <a:gd name="T8" fmla="*/ 82 w 84"/>
                <a:gd name="T9" fmla="*/ 80 h 94"/>
                <a:gd name="T10" fmla="*/ 84 w 84"/>
                <a:gd name="T11" fmla="*/ 94 h 94"/>
                <a:gd name="T12" fmla="*/ 28 w 84"/>
                <a:gd name="T13" fmla="*/ 72 h 94"/>
                <a:gd name="T14" fmla="*/ 0 w 84"/>
                <a:gd name="T15" fmla="*/ 72 h 94"/>
                <a:gd name="T16" fmla="*/ 16 w 84"/>
                <a:gd name="T17" fmla="*/ 44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94"/>
                <a:gd name="T29" fmla="*/ 84 w 84"/>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94">
                  <a:moveTo>
                    <a:pt x="10" y="0"/>
                  </a:moveTo>
                  <a:lnTo>
                    <a:pt x="34" y="34"/>
                  </a:lnTo>
                  <a:lnTo>
                    <a:pt x="62" y="44"/>
                  </a:lnTo>
                  <a:lnTo>
                    <a:pt x="80" y="62"/>
                  </a:lnTo>
                  <a:lnTo>
                    <a:pt x="82" y="80"/>
                  </a:lnTo>
                  <a:lnTo>
                    <a:pt x="84" y="94"/>
                  </a:lnTo>
                  <a:lnTo>
                    <a:pt x="28" y="72"/>
                  </a:lnTo>
                  <a:lnTo>
                    <a:pt x="0" y="72"/>
                  </a:lnTo>
                  <a:lnTo>
                    <a:pt x="16" y="44"/>
                  </a:lnTo>
                </a:path>
              </a:pathLst>
            </a:custGeom>
            <a:solidFill>
              <a:srgbClr val="FFFFCC"/>
            </a:solidFill>
            <a:ln w="19050">
              <a:solidFill>
                <a:srgbClr val="993300"/>
              </a:solidFill>
              <a:round/>
              <a:headEnd/>
              <a:tailEnd/>
            </a:ln>
          </p:spPr>
          <p:txBody>
            <a:bodyPr wrap="none" anchor="ctr"/>
            <a:lstStyle/>
            <a:p>
              <a:endParaRPr lang="en-US" dirty="0"/>
            </a:p>
          </p:txBody>
        </p:sp>
        <p:grpSp>
          <p:nvGrpSpPr>
            <p:cNvPr id="30733" name="Group 249"/>
            <p:cNvGrpSpPr>
              <a:grpSpLocks/>
            </p:cNvGrpSpPr>
            <p:nvPr/>
          </p:nvGrpSpPr>
          <p:grpSpPr bwMode="auto">
            <a:xfrm>
              <a:off x="2592" y="624"/>
              <a:ext cx="2941" cy="3100"/>
              <a:chOff x="-3264" y="624"/>
              <a:chExt cx="2941" cy="3100"/>
            </a:xfrm>
          </p:grpSpPr>
          <p:sp>
            <p:nvSpPr>
              <p:cNvPr id="30734" name="Freeform 130"/>
              <p:cNvSpPr>
                <a:spLocks/>
              </p:cNvSpPr>
              <p:nvPr/>
            </p:nvSpPr>
            <p:spPr bwMode="auto">
              <a:xfrm flipV="1">
                <a:off x="-2142" y="1451"/>
                <a:ext cx="1819" cy="2273"/>
              </a:xfrm>
              <a:custGeom>
                <a:avLst/>
                <a:gdLst>
                  <a:gd name="T0" fmla="*/ 0 w 3158"/>
                  <a:gd name="T1" fmla="*/ 1272 h 3947"/>
                  <a:gd name="T2" fmla="*/ 25 w 3158"/>
                  <a:gd name="T3" fmla="*/ 1244 h 3947"/>
                  <a:gd name="T4" fmla="*/ 116 w 3158"/>
                  <a:gd name="T5" fmla="*/ 1146 h 3947"/>
                  <a:gd name="T6" fmla="*/ 218 w 3158"/>
                  <a:gd name="T7" fmla="*/ 1039 h 3947"/>
                  <a:gd name="T8" fmla="*/ 329 w 3158"/>
                  <a:gd name="T9" fmla="*/ 927 h 3947"/>
                  <a:gd name="T10" fmla="*/ 444 w 3158"/>
                  <a:gd name="T11" fmla="*/ 809 h 3947"/>
                  <a:gd name="T12" fmla="*/ 518 w 3158"/>
                  <a:gd name="T13" fmla="*/ 669 h 3947"/>
                  <a:gd name="T14" fmla="*/ 605 w 3158"/>
                  <a:gd name="T15" fmla="*/ 534 h 3947"/>
                  <a:gd name="T16" fmla="*/ 691 w 3158"/>
                  <a:gd name="T17" fmla="*/ 406 h 3947"/>
                  <a:gd name="T18" fmla="*/ 773 w 3158"/>
                  <a:gd name="T19" fmla="*/ 289 h 3947"/>
                  <a:gd name="T20" fmla="*/ 850 w 3158"/>
                  <a:gd name="T21" fmla="*/ 189 h 3947"/>
                  <a:gd name="T22" fmla="*/ 918 w 3158"/>
                  <a:gd name="T23" fmla="*/ 109 h 3947"/>
                  <a:gd name="T24" fmla="*/ 976 w 3158"/>
                  <a:gd name="T25" fmla="*/ 51 h 3947"/>
                  <a:gd name="T26" fmla="*/ 1018 w 3158"/>
                  <a:gd name="T27" fmla="*/ 15 h 3947"/>
                  <a:gd name="T28" fmla="*/ 1044 w 3158"/>
                  <a:gd name="T29" fmla="*/ 0 h 3947"/>
                  <a:gd name="T30" fmla="*/ 1048 w 3158"/>
                  <a:gd name="T31" fmla="*/ 5 h 3947"/>
                  <a:gd name="T32" fmla="*/ 1039 w 3158"/>
                  <a:gd name="T33" fmla="*/ 36 h 3947"/>
                  <a:gd name="T34" fmla="*/ 1017 w 3158"/>
                  <a:gd name="T35" fmla="*/ 92 h 3947"/>
                  <a:gd name="T36" fmla="*/ 982 w 3158"/>
                  <a:gd name="T37" fmla="*/ 169 h 3947"/>
                  <a:gd name="T38" fmla="*/ 938 w 3158"/>
                  <a:gd name="T39" fmla="*/ 264 h 3947"/>
                  <a:gd name="T40" fmla="*/ 884 w 3158"/>
                  <a:gd name="T41" fmla="*/ 374 h 3947"/>
                  <a:gd name="T42" fmla="*/ 823 w 3158"/>
                  <a:gd name="T43" fmla="*/ 495 h 3947"/>
                  <a:gd name="T44" fmla="*/ 753 w 3158"/>
                  <a:gd name="T45" fmla="*/ 622 h 3947"/>
                  <a:gd name="T46" fmla="*/ 676 w 3158"/>
                  <a:gd name="T47" fmla="*/ 749 h 3947"/>
                  <a:gd name="T48" fmla="*/ 601 w 3158"/>
                  <a:gd name="T49" fmla="*/ 878 h 3947"/>
                  <a:gd name="T50" fmla="*/ 491 w 3158"/>
                  <a:gd name="T51" fmla="*/ 986 h 3947"/>
                  <a:gd name="T52" fmla="*/ 382 w 3158"/>
                  <a:gd name="T53" fmla="*/ 1090 h 3947"/>
                  <a:gd name="T54" fmla="*/ 281 w 3158"/>
                  <a:gd name="T55" fmla="*/ 1188 h 3947"/>
                  <a:gd name="T56" fmla="*/ 189 w 3158"/>
                  <a:gd name="T57" fmla="*/ 1279 h 3947"/>
                  <a:gd name="T58" fmla="*/ 160 w 3158"/>
                  <a:gd name="T59" fmla="*/ 1309 h 39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58"/>
                  <a:gd name="T91" fmla="*/ 0 h 3947"/>
                  <a:gd name="T92" fmla="*/ 3158 w 3158"/>
                  <a:gd name="T93" fmla="*/ 3947 h 39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58" h="3947">
                    <a:moveTo>
                      <a:pt x="0" y="3836"/>
                    </a:moveTo>
                    <a:lnTo>
                      <a:pt x="75" y="3753"/>
                    </a:lnTo>
                    <a:lnTo>
                      <a:pt x="349" y="3455"/>
                    </a:lnTo>
                    <a:lnTo>
                      <a:pt x="657" y="3135"/>
                    </a:lnTo>
                    <a:lnTo>
                      <a:pt x="992" y="2794"/>
                    </a:lnTo>
                    <a:lnTo>
                      <a:pt x="1336" y="2438"/>
                    </a:lnTo>
                    <a:lnTo>
                      <a:pt x="1563" y="2017"/>
                    </a:lnTo>
                    <a:lnTo>
                      <a:pt x="1825" y="1611"/>
                    </a:lnTo>
                    <a:lnTo>
                      <a:pt x="2083" y="1224"/>
                    </a:lnTo>
                    <a:lnTo>
                      <a:pt x="2330" y="872"/>
                    </a:lnTo>
                    <a:lnTo>
                      <a:pt x="2561" y="571"/>
                    </a:lnTo>
                    <a:lnTo>
                      <a:pt x="2768" y="330"/>
                    </a:lnTo>
                    <a:lnTo>
                      <a:pt x="2941" y="154"/>
                    </a:lnTo>
                    <a:lnTo>
                      <a:pt x="3070" y="45"/>
                    </a:lnTo>
                    <a:lnTo>
                      <a:pt x="3145" y="0"/>
                    </a:lnTo>
                    <a:lnTo>
                      <a:pt x="3158" y="14"/>
                    </a:lnTo>
                    <a:lnTo>
                      <a:pt x="3131" y="108"/>
                    </a:lnTo>
                    <a:lnTo>
                      <a:pt x="3064" y="276"/>
                    </a:lnTo>
                    <a:lnTo>
                      <a:pt x="2960" y="509"/>
                    </a:lnTo>
                    <a:lnTo>
                      <a:pt x="2826" y="797"/>
                    </a:lnTo>
                    <a:lnTo>
                      <a:pt x="2665" y="1129"/>
                    </a:lnTo>
                    <a:lnTo>
                      <a:pt x="2479" y="1494"/>
                    </a:lnTo>
                    <a:lnTo>
                      <a:pt x="2270" y="1876"/>
                    </a:lnTo>
                    <a:lnTo>
                      <a:pt x="2038" y="2260"/>
                    </a:lnTo>
                    <a:lnTo>
                      <a:pt x="1813" y="2646"/>
                    </a:lnTo>
                    <a:lnTo>
                      <a:pt x="1480" y="2974"/>
                    </a:lnTo>
                    <a:lnTo>
                      <a:pt x="1153" y="3287"/>
                    </a:lnTo>
                    <a:lnTo>
                      <a:pt x="847" y="3582"/>
                    </a:lnTo>
                    <a:lnTo>
                      <a:pt x="570" y="3857"/>
                    </a:lnTo>
                    <a:lnTo>
                      <a:pt x="482" y="3947"/>
                    </a:lnTo>
                  </a:path>
                </a:pathLst>
              </a:custGeom>
              <a:noFill/>
              <a:ln w="19050">
                <a:solidFill>
                  <a:srgbClr val="333399"/>
                </a:solidFill>
                <a:round/>
                <a:headEnd/>
                <a:tailEnd/>
              </a:ln>
            </p:spPr>
            <p:txBody>
              <a:bodyPr/>
              <a:lstStyle/>
              <a:p>
                <a:endParaRPr lang="en-US" dirty="0"/>
              </a:p>
            </p:txBody>
          </p:sp>
          <p:sp>
            <p:nvSpPr>
              <p:cNvPr id="30735" name="Freeform 131"/>
              <p:cNvSpPr>
                <a:spLocks/>
              </p:cNvSpPr>
              <p:nvPr/>
            </p:nvSpPr>
            <p:spPr bwMode="auto">
              <a:xfrm flipV="1">
                <a:off x="-3264" y="625"/>
                <a:ext cx="1201" cy="680"/>
              </a:xfrm>
              <a:custGeom>
                <a:avLst/>
                <a:gdLst>
                  <a:gd name="T0" fmla="*/ 524 w 2085"/>
                  <a:gd name="T1" fmla="*/ 0 h 1181"/>
                  <a:gd name="T2" fmla="*/ 498 w 2085"/>
                  <a:gd name="T3" fmla="*/ 23 h 1181"/>
                  <a:gd name="T4" fmla="*/ 416 w 2085"/>
                  <a:gd name="T5" fmla="*/ 96 h 1181"/>
                  <a:gd name="T6" fmla="*/ 348 w 2085"/>
                  <a:gd name="T7" fmla="*/ 159 h 1181"/>
                  <a:gd name="T8" fmla="*/ 293 w 2085"/>
                  <a:gd name="T9" fmla="*/ 212 h 1181"/>
                  <a:gd name="T10" fmla="*/ 247 w 2085"/>
                  <a:gd name="T11" fmla="*/ 254 h 1181"/>
                  <a:gd name="T12" fmla="*/ 173 w 2085"/>
                  <a:gd name="T13" fmla="*/ 285 h 1181"/>
                  <a:gd name="T14" fmla="*/ 122 w 2085"/>
                  <a:gd name="T15" fmla="*/ 309 h 1181"/>
                  <a:gd name="T16" fmla="*/ 81 w 2085"/>
                  <a:gd name="T17" fmla="*/ 328 h 1181"/>
                  <a:gd name="T18" fmla="*/ 49 w 2085"/>
                  <a:gd name="T19" fmla="*/ 344 h 1181"/>
                  <a:gd name="T20" fmla="*/ 26 w 2085"/>
                  <a:gd name="T21" fmla="*/ 358 h 1181"/>
                  <a:gd name="T22" fmla="*/ 12 w 2085"/>
                  <a:gd name="T23" fmla="*/ 369 h 1181"/>
                  <a:gd name="T24" fmla="*/ 3 w 2085"/>
                  <a:gd name="T25" fmla="*/ 379 h 1181"/>
                  <a:gd name="T26" fmla="*/ 0 w 2085"/>
                  <a:gd name="T27" fmla="*/ 388 h 1181"/>
                  <a:gd name="T28" fmla="*/ 2 w 2085"/>
                  <a:gd name="T29" fmla="*/ 392 h 1181"/>
                  <a:gd name="T30" fmla="*/ 6 w 2085"/>
                  <a:gd name="T31" fmla="*/ 392 h 1181"/>
                  <a:gd name="T32" fmla="*/ 20 w 2085"/>
                  <a:gd name="T33" fmla="*/ 388 h 1181"/>
                  <a:gd name="T34" fmla="*/ 43 w 2085"/>
                  <a:gd name="T35" fmla="*/ 380 h 1181"/>
                  <a:gd name="T36" fmla="*/ 74 w 2085"/>
                  <a:gd name="T37" fmla="*/ 371 h 1181"/>
                  <a:gd name="T38" fmla="*/ 112 w 2085"/>
                  <a:gd name="T39" fmla="*/ 359 h 1181"/>
                  <a:gd name="T40" fmla="*/ 157 w 2085"/>
                  <a:gd name="T41" fmla="*/ 346 h 1181"/>
                  <a:gd name="T42" fmla="*/ 208 w 2085"/>
                  <a:gd name="T43" fmla="*/ 332 h 1181"/>
                  <a:gd name="T44" fmla="*/ 265 w 2085"/>
                  <a:gd name="T45" fmla="*/ 314 h 1181"/>
                  <a:gd name="T46" fmla="*/ 326 w 2085"/>
                  <a:gd name="T47" fmla="*/ 291 h 1181"/>
                  <a:gd name="T48" fmla="*/ 401 w 2085"/>
                  <a:gd name="T49" fmla="*/ 263 h 1181"/>
                  <a:gd name="T50" fmla="*/ 450 w 2085"/>
                  <a:gd name="T51" fmla="*/ 223 h 1181"/>
                  <a:gd name="T52" fmla="*/ 508 w 2085"/>
                  <a:gd name="T53" fmla="*/ 174 h 1181"/>
                  <a:gd name="T54" fmla="*/ 578 w 2085"/>
                  <a:gd name="T55" fmla="*/ 114 h 1181"/>
                  <a:gd name="T56" fmla="*/ 661 w 2085"/>
                  <a:gd name="T57" fmla="*/ 45 h 1181"/>
                  <a:gd name="T58" fmla="*/ 692 w 2085"/>
                  <a:gd name="T59" fmla="*/ 21 h 11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85"/>
                  <a:gd name="T91" fmla="*/ 0 h 1181"/>
                  <a:gd name="T92" fmla="*/ 2085 w 2085"/>
                  <a:gd name="T93" fmla="*/ 1181 h 11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85" h="1181">
                    <a:moveTo>
                      <a:pt x="1580" y="0"/>
                    </a:moveTo>
                    <a:lnTo>
                      <a:pt x="1500" y="69"/>
                    </a:lnTo>
                    <a:lnTo>
                      <a:pt x="1254" y="289"/>
                    </a:lnTo>
                    <a:lnTo>
                      <a:pt x="1049" y="481"/>
                    </a:lnTo>
                    <a:lnTo>
                      <a:pt x="882" y="640"/>
                    </a:lnTo>
                    <a:lnTo>
                      <a:pt x="744" y="766"/>
                    </a:lnTo>
                    <a:lnTo>
                      <a:pt x="523" y="859"/>
                    </a:lnTo>
                    <a:lnTo>
                      <a:pt x="367" y="931"/>
                    </a:lnTo>
                    <a:lnTo>
                      <a:pt x="243" y="989"/>
                    </a:lnTo>
                    <a:lnTo>
                      <a:pt x="148" y="1036"/>
                    </a:lnTo>
                    <a:lnTo>
                      <a:pt x="79" y="1078"/>
                    </a:lnTo>
                    <a:lnTo>
                      <a:pt x="34" y="1114"/>
                    </a:lnTo>
                    <a:lnTo>
                      <a:pt x="9" y="1145"/>
                    </a:lnTo>
                    <a:lnTo>
                      <a:pt x="0" y="1168"/>
                    </a:lnTo>
                    <a:lnTo>
                      <a:pt x="5" y="1181"/>
                    </a:lnTo>
                    <a:lnTo>
                      <a:pt x="18" y="1181"/>
                    </a:lnTo>
                    <a:lnTo>
                      <a:pt x="61" y="1169"/>
                    </a:lnTo>
                    <a:lnTo>
                      <a:pt x="131" y="1147"/>
                    </a:lnTo>
                    <a:lnTo>
                      <a:pt x="224" y="1118"/>
                    </a:lnTo>
                    <a:lnTo>
                      <a:pt x="338" y="1083"/>
                    </a:lnTo>
                    <a:lnTo>
                      <a:pt x="474" y="1044"/>
                    </a:lnTo>
                    <a:lnTo>
                      <a:pt x="627" y="1000"/>
                    </a:lnTo>
                    <a:lnTo>
                      <a:pt x="798" y="947"/>
                    </a:lnTo>
                    <a:lnTo>
                      <a:pt x="983" y="879"/>
                    </a:lnTo>
                    <a:lnTo>
                      <a:pt x="1209" y="792"/>
                    </a:lnTo>
                    <a:lnTo>
                      <a:pt x="1356" y="673"/>
                    </a:lnTo>
                    <a:lnTo>
                      <a:pt x="1531" y="524"/>
                    </a:lnTo>
                    <a:lnTo>
                      <a:pt x="1742" y="344"/>
                    </a:lnTo>
                    <a:lnTo>
                      <a:pt x="1991" y="138"/>
                    </a:lnTo>
                    <a:lnTo>
                      <a:pt x="2085" y="62"/>
                    </a:lnTo>
                  </a:path>
                </a:pathLst>
              </a:custGeom>
              <a:noFill/>
              <a:ln w="19050">
                <a:solidFill>
                  <a:srgbClr val="333399"/>
                </a:solidFill>
                <a:round/>
                <a:headEnd/>
                <a:tailEnd/>
              </a:ln>
            </p:spPr>
            <p:txBody>
              <a:bodyPr/>
              <a:lstStyle/>
              <a:p>
                <a:endParaRPr lang="en-US" dirty="0"/>
              </a:p>
            </p:txBody>
          </p:sp>
          <p:sp>
            <p:nvSpPr>
              <p:cNvPr id="30736" name="Freeform 132"/>
              <p:cNvSpPr>
                <a:spLocks/>
              </p:cNvSpPr>
              <p:nvPr/>
            </p:nvSpPr>
            <p:spPr bwMode="auto">
              <a:xfrm flipV="1">
                <a:off x="-2142" y="1413"/>
                <a:ext cx="278" cy="102"/>
              </a:xfrm>
              <a:custGeom>
                <a:avLst/>
                <a:gdLst>
                  <a:gd name="T0" fmla="*/ 0 w 482"/>
                  <a:gd name="T1" fmla="*/ 0 h 176"/>
                  <a:gd name="T2" fmla="*/ 1 w 482"/>
                  <a:gd name="T3" fmla="*/ 1 h 176"/>
                  <a:gd name="T4" fmla="*/ 5 w 482"/>
                  <a:gd name="T5" fmla="*/ 1 h 176"/>
                  <a:gd name="T6" fmla="*/ 12 w 482"/>
                  <a:gd name="T7" fmla="*/ 3 h 176"/>
                  <a:gd name="T8" fmla="*/ 20 w 482"/>
                  <a:gd name="T9" fmla="*/ 7 h 176"/>
                  <a:gd name="T10" fmla="*/ 29 w 482"/>
                  <a:gd name="T11" fmla="*/ 12 h 176"/>
                  <a:gd name="T12" fmla="*/ 41 w 482"/>
                  <a:gd name="T13" fmla="*/ 17 h 176"/>
                  <a:gd name="T14" fmla="*/ 53 w 482"/>
                  <a:gd name="T15" fmla="*/ 25 h 176"/>
                  <a:gd name="T16" fmla="*/ 66 w 482"/>
                  <a:gd name="T17" fmla="*/ 34 h 176"/>
                  <a:gd name="T18" fmla="*/ 78 w 482"/>
                  <a:gd name="T19" fmla="*/ 43 h 176"/>
                  <a:gd name="T20" fmla="*/ 90 w 482"/>
                  <a:gd name="T21" fmla="*/ 52 h 176"/>
                  <a:gd name="T22" fmla="*/ 103 w 482"/>
                  <a:gd name="T23" fmla="*/ 57 h 176"/>
                  <a:gd name="T24" fmla="*/ 115 w 482"/>
                  <a:gd name="T25" fmla="*/ 59 h 176"/>
                  <a:gd name="T26" fmla="*/ 127 w 482"/>
                  <a:gd name="T27" fmla="*/ 58 h 176"/>
                  <a:gd name="T28" fmla="*/ 138 w 482"/>
                  <a:gd name="T29" fmla="*/ 54 h 176"/>
                  <a:gd name="T30" fmla="*/ 147 w 482"/>
                  <a:gd name="T31" fmla="*/ 50 h 176"/>
                  <a:gd name="T32" fmla="*/ 153 w 482"/>
                  <a:gd name="T33" fmla="*/ 45 h 176"/>
                  <a:gd name="T34" fmla="*/ 158 w 482"/>
                  <a:gd name="T35" fmla="*/ 42 h 176"/>
                  <a:gd name="T36" fmla="*/ 160 w 482"/>
                  <a:gd name="T37" fmla="*/ 39 h 176"/>
                  <a:gd name="T38" fmla="*/ 160 w 482"/>
                  <a:gd name="T39" fmla="*/ 37 h 176"/>
                  <a:gd name="T40" fmla="*/ 159 w 482"/>
                  <a:gd name="T41" fmla="*/ 36 h 176"/>
                  <a:gd name="T42" fmla="*/ 156 w 482"/>
                  <a:gd name="T43" fmla="*/ 35 h 176"/>
                  <a:gd name="T44" fmla="*/ 152 w 482"/>
                  <a:gd name="T45" fmla="*/ 35 h 176"/>
                  <a:gd name="T46" fmla="*/ 147 w 482"/>
                  <a:gd name="T47" fmla="*/ 35 h 176"/>
                  <a:gd name="T48" fmla="*/ 140 w 482"/>
                  <a:gd name="T49" fmla="*/ 36 h 176"/>
                  <a:gd name="T50" fmla="*/ 130 w 482"/>
                  <a:gd name="T51" fmla="*/ 37 h 176"/>
                  <a:gd name="T52" fmla="*/ 120 w 482"/>
                  <a:gd name="T53" fmla="*/ 37 h 176"/>
                  <a:gd name="T54" fmla="*/ 107 w 482"/>
                  <a:gd name="T55" fmla="*/ 35 h 176"/>
                  <a:gd name="T56" fmla="*/ 95 w 482"/>
                  <a:gd name="T57" fmla="*/ 31 h 176"/>
                  <a:gd name="T58" fmla="*/ 81 w 482"/>
                  <a:gd name="T59" fmla="*/ 27 h 176"/>
                  <a:gd name="T60" fmla="*/ 67 w 482"/>
                  <a:gd name="T61" fmla="*/ 21 h 176"/>
                  <a:gd name="T62" fmla="*/ 54 w 482"/>
                  <a:gd name="T63" fmla="*/ 16 h 176"/>
                  <a:gd name="T64" fmla="*/ 41 w 482"/>
                  <a:gd name="T65" fmla="*/ 11 h 176"/>
                  <a:gd name="T66" fmla="*/ 29 w 482"/>
                  <a:gd name="T67" fmla="*/ 7 h 176"/>
                  <a:gd name="T68" fmla="*/ 19 w 482"/>
                  <a:gd name="T69" fmla="*/ 5 h 176"/>
                  <a:gd name="T70" fmla="*/ 11 w 482"/>
                  <a:gd name="T71" fmla="*/ 2 h 176"/>
                  <a:gd name="T72" fmla="*/ 5 w 482"/>
                  <a:gd name="T73" fmla="*/ 1 h 176"/>
                  <a:gd name="T74" fmla="*/ 1 w 482"/>
                  <a:gd name="T75" fmla="*/ 1 h 176"/>
                  <a:gd name="T76" fmla="*/ 0 w 482"/>
                  <a:gd name="T77" fmla="*/ 0 h 1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2"/>
                  <a:gd name="T118" fmla="*/ 0 h 176"/>
                  <a:gd name="T119" fmla="*/ 482 w 482"/>
                  <a:gd name="T120" fmla="*/ 176 h 1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2" h="176">
                    <a:moveTo>
                      <a:pt x="0" y="0"/>
                    </a:moveTo>
                    <a:lnTo>
                      <a:pt x="4" y="1"/>
                    </a:lnTo>
                    <a:lnTo>
                      <a:pt x="15" y="4"/>
                    </a:lnTo>
                    <a:lnTo>
                      <a:pt x="34" y="10"/>
                    </a:lnTo>
                    <a:lnTo>
                      <a:pt x="59" y="20"/>
                    </a:lnTo>
                    <a:lnTo>
                      <a:pt x="89" y="34"/>
                    </a:lnTo>
                    <a:lnTo>
                      <a:pt x="123" y="52"/>
                    </a:lnTo>
                    <a:lnTo>
                      <a:pt x="160" y="75"/>
                    </a:lnTo>
                    <a:lnTo>
                      <a:pt x="197" y="102"/>
                    </a:lnTo>
                    <a:lnTo>
                      <a:pt x="234" y="129"/>
                    </a:lnTo>
                    <a:lnTo>
                      <a:pt x="271" y="153"/>
                    </a:lnTo>
                    <a:lnTo>
                      <a:pt x="308" y="169"/>
                    </a:lnTo>
                    <a:lnTo>
                      <a:pt x="345" y="176"/>
                    </a:lnTo>
                    <a:lnTo>
                      <a:pt x="382" y="172"/>
                    </a:lnTo>
                    <a:lnTo>
                      <a:pt x="415" y="161"/>
                    </a:lnTo>
                    <a:lnTo>
                      <a:pt x="442" y="148"/>
                    </a:lnTo>
                    <a:lnTo>
                      <a:pt x="462" y="135"/>
                    </a:lnTo>
                    <a:lnTo>
                      <a:pt x="475" y="125"/>
                    </a:lnTo>
                    <a:lnTo>
                      <a:pt x="481" y="117"/>
                    </a:lnTo>
                    <a:lnTo>
                      <a:pt x="482" y="111"/>
                    </a:lnTo>
                    <a:lnTo>
                      <a:pt x="478" y="107"/>
                    </a:lnTo>
                    <a:lnTo>
                      <a:pt x="470" y="104"/>
                    </a:lnTo>
                    <a:lnTo>
                      <a:pt x="458" y="103"/>
                    </a:lnTo>
                    <a:lnTo>
                      <a:pt x="442" y="104"/>
                    </a:lnTo>
                    <a:lnTo>
                      <a:pt x="420" y="107"/>
                    </a:lnTo>
                    <a:lnTo>
                      <a:pt x="392" y="109"/>
                    </a:lnTo>
                    <a:lnTo>
                      <a:pt x="360" y="109"/>
                    </a:lnTo>
                    <a:lnTo>
                      <a:pt x="323" y="104"/>
                    </a:lnTo>
                    <a:lnTo>
                      <a:pt x="284" y="94"/>
                    </a:lnTo>
                    <a:lnTo>
                      <a:pt x="244" y="80"/>
                    </a:lnTo>
                    <a:lnTo>
                      <a:pt x="203" y="63"/>
                    </a:lnTo>
                    <a:lnTo>
                      <a:pt x="162" y="47"/>
                    </a:lnTo>
                    <a:lnTo>
                      <a:pt x="123" y="33"/>
                    </a:lnTo>
                    <a:lnTo>
                      <a:pt x="88" y="21"/>
                    </a:lnTo>
                    <a:lnTo>
                      <a:pt x="57" y="13"/>
                    </a:lnTo>
                    <a:lnTo>
                      <a:pt x="33" y="6"/>
                    </a:lnTo>
                    <a:lnTo>
                      <a:pt x="15" y="3"/>
                    </a:lnTo>
                    <a:lnTo>
                      <a:pt x="4" y="1"/>
                    </a:lnTo>
                    <a:lnTo>
                      <a:pt x="0" y="0"/>
                    </a:lnTo>
                  </a:path>
                </a:pathLst>
              </a:custGeom>
              <a:noFill/>
              <a:ln w="19050">
                <a:solidFill>
                  <a:srgbClr val="333399"/>
                </a:solidFill>
                <a:round/>
                <a:headEnd/>
                <a:tailEnd/>
              </a:ln>
            </p:spPr>
            <p:txBody>
              <a:bodyPr/>
              <a:lstStyle/>
              <a:p>
                <a:endParaRPr lang="en-US" dirty="0"/>
              </a:p>
            </p:txBody>
          </p:sp>
          <p:sp>
            <p:nvSpPr>
              <p:cNvPr id="30737" name="Freeform 133"/>
              <p:cNvSpPr>
                <a:spLocks/>
              </p:cNvSpPr>
              <p:nvPr/>
            </p:nvSpPr>
            <p:spPr bwMode="auto">
              <a:xfrm flipV="1">
                <a:off x="-1374" y="2186"/>
                <a:ext cx="276" cy="133"/>
              </a:xfrm>
              <a:custGeom>
                <a:avLst/>
                <a:gdLst>
                  <a:gd name="T0" fmla="*/ 0 w 478"/>
                  <a:gd name="T1" fmla="*/ 0 h 231"/>
                  <a:gd name="T2" fmla="*/ 1 w 478"/>
                  <a:gd name="T3" fmla="*/ 1 h 231"/>
                  <a:gd name="T4" fmla="*/ 5 w 478"/>
                  <a:gd name="T5" fmla="*/ 3 h 231"/>
                  <a:gd name="T6" fmla="*/ 11 w 478"/>
                  <a:gd name="T7" fmla="*/ 6 h 231"/>
                  <a:gd name="T8" fmla="*/ 19 w 478"/>
                  <a:gd name="T9" fmla="*/ 11 h 231"/>
                  <a:gd name="T10" fmla="*/ 30 w 478"/>
                  <a:gd name="T11" fmla="*/ 17 h 231"/>
                  <a:gd name="T12" fmla="*/ 43 w 478"/>
                  <a:gd name="T13" fmla="*/ 25 h 231"/>
                  <a:gd name="T14" fmla="*/ 57 w 478"/>
                  <a:gd name="T15" fmla="*/ 34 h 231"/>
                  <a:gd name="T16" fmla="*/ 72 w 478"/>
                  <a:gd name="T17" fmla="*/ 43 h 231"/>
                  <a:gd name="T18" fmla="*/ 87 w 478"/>
                  <a:gd name="T19" fmla="*/ 53 h 231"/>
                  <a:gd name="T20" fmla="*/ 102 w 478"/>
                  <a:gd name="T21" fmla="*/ 62 h 231"/>
                  <a:gd name="T22" fmla="*/ 115 w 478"/>
                  <a:gd name="T23" fmla="*/ 69 h 231"/>
                  <a:gd name="T24" fmla="*/ 128 w 478"/>
                  <a:gd name="T25" fmla="*/ 73 h 231"/>
                  <a:gd name="T26" fmla="*/ 137 w 478"/>
                  <a:gd name="T27" fmla="*/ 76 h 231"/>
                  <a:gd name="T28" fmla="*/ 146 w 478"/>
                  <a:gd name="T29" fmla="*/ 77 h 231"/>
                  <a:gd name="T30" fmla="*/ 151 w 478"/>
                  <a:gd name="T31" fmla="*/ 76 h 231"/>
                  <a:gd name="T32" fmla="*/ 155 w 478"/>
                  <a:gd name="T33" fmla="*/ 74 h 231"/>
                  <a:gd name="T34" fmla="*/ 158 w 478"/>
                  <a:gd name="T35" fmla="*/ 73 h 231"/>
                  <a:gd name="T36" fmla="*/ 159 w 478"/>
                  <a:gd name="T37" fmla="*/ 71 h 231"/>
                  <a:gd name="T38" fmla="*/ 159 w 478"/>
                  <a:gd name="T39" fmla="*/ 69 h 231"/>
                  <a:gd name="T40" fmla="*/ 158 w 478"/>
                  <a:gd name="T41" fmla="*/ 67 h 231"/>
                  <a:gd name="T42" fmla="*/ 155 w 478"/>
                  <a:gd name="T43" fmla="*/ 66 h 231"/>
                  <a:gd name="T44" fmla="*/ 150 w 478"/>
                  <a:gd name="T45" fmla="*/ 66 h 231"/>
                  <a:gd name="T46" fmla="*/ 145 w 478"/>
                  <a:gd name="T47" fmla="*/ 65 h 231"/>
                  <a:gd name="T48" fmla="*/ 139 w 478"/>
                  <a:gd name="T49" fmla="*/ 64 h 231"/>
                  <a:gd name="T50" fmla="*/ 130 w 478"/>
                  <a:gd name="T51" fmla="*/ 63 h 231"/>
                  <a:gd name="T52" fmla="*/ 120 w 478"/>
                  <a:gd name="T53" fmla="*/ 60 h 231"/>
                  <a:gd name="T54" fmla="*/ 109 w 478"/>
                  <a:gd name="T55" fmla="*/ 56 h 231"/>
                  <a:gd name="T56" fmla="*/ 96 w 478"/>
                  <a:gd name="T57" fmla="*/ 51 h 231"/>
                  <a:gd name="T58" fmla="*/ 81 w 478"/>
                  <a:gd name="T59" fmla="*/ 43 h 231"/>
                  <a:gd name="T60" fmla="*/ 68 w 478"/>
                  <a:gd name="T61" fmla="*/ 36 h 231"/>
                  <a:gd name="T62" fmla="*/ 53 w 478"/>
                  <a:gd name="T63" fmla="*/ 28 h 231"/>
                  <a:gd name="T64" fmla="*/ 40 w 478"/>
                  <a:gd name="T65" fmla="*/ 20 h 231"/>
                  <a:gd name="T66" fmla="*/ 28 w 478"/>
                  <a:gd name="T67" fmla="*/ 14 h 231"/>
                  <a:gd name="T68" fmla="*/ 18 w 478"/>
                  <a:gd name="T69" fmla="*/ 9 h 231"/>
                  <a:gd name="T70" fmla="*/ 10 w 478"/>
                  <a:gd name="T71" fmla="*/ 5 h 231"/>
                  <a:gd name="T72" fmla="*/ 5 w 478"/>
                  <a:gd name="T73" fmla="*/ 2 h 231"/>
                  <a:gd name="T74" fmla="*/ 1 w 478"/>
                  <a:gd name="T75" fmla="*/ 1 h 231"/>
                  <a:gd name="T76" fmla="*/ 0 w 478"/>
                  <a:gd name="T77" fmla="*/ 0 h 2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8"/>
                  <a:gd name="T118" fmla="*/ 0 h 231"/>
                  <a:gd name="T119" fmla="*/ 478 w 478"/>
                  <a:gd name="T120" fmla="*/ 231 h 2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8" h="231">
                    <a:moveTo>
                      <a:pt x="0" y="0"/>
                    </a:moveTo>
                    <a:lnTo>
                      <a:pt x="3" y="2"/>
                    </a:lnTo>
                    <a:lnTo>
                      <a:pt x="14" y="8"/>
                    </a:lnTo>
                    <a:lnTo>
                      <a:pt x="33" y="18"/>
                    </a:lnTo>
                    <a:lnTo>
                      <a:pt x="58" y="33"/>
                    </a:lnTo>
                    <a:lnTo>
                      <a:pt x="90" y="52"/>
                    </a:lnTo>
                    <a:lnTo>
                      <a:pt x="128" y="76"/>
                    </a:lnTo>
                    <a:lnTo>
                      <a:pt x="170" y="102"/>
                    </a:lnTo>
                    <a:lnTo>
                      <a:pt x="215" y="131"/>
                    </a:lnTo>
                    <a:lnTo>
                      <a:pt x="261" y="159"/>
                    </a:lnTo>
                    <a:lnTo>
                      <a:pt x="305" y="185"/>
                    </a:lnTo>
                    <a:lnTo>
                      <a:pt x="346" y="206"/>
                    </a:lnTo>
                    <a:lnTo>
                      <a:pt x="382" y="221"/>
                    </a:lnTo>
                    <a:lnTo>
                      <a:pt x="412" y="229"/>
                    </a:lnTo>
                    <a:lnTo>
                      <a:pt x="436" y="231"/>
                    </a:lnTo>
                    <a:lnTo>
                      <a:pt x="454" y="229"/>
                    </a:lnTo>
                    <a:lnTo>
                      <a:pt x="466" y="224"/>
                    </a:lnTo>
                    <a:lnTo>
                      <a:pt x="474" y="219"/>
                    </a:lnTo>
                    <a:lnTo>
                      <a:pt x="478" y="213"/>
                    </a:lnTo>
                    <a:lnTo>
                      <a:pt x="477" y="208"/>
                    </a:lnTo>
                    <a:lnTo>
                      <a:pt x="472" y="204"/>
                    </a:lnTo>
                    <a:lnTo>
                      <a:pt x="464" y="200"/>
                    </a:lnTo>
                    <a:lnTo>
                      <a:pt x="451" y="198"/>
                    </a:lnTo>
                    <a:lnTo>
                      <a:pt x="435" y="197"/>
                    </a:lnTo>
                    <a:lnTo>
                      <a:pt x="415" y="195"/>
                    </a:lnTo>
                    <a:lnTo>
                      <a:pt x="390" y="190"/>
                    </a:lnTo>
                    <a:lnTo>
                      <a:pt x="360" y="183"/>
                    </a:lnTo>
                    <a:lnTo>
                      <a:pt x="326" y="170"/>
                    </a:lnTo>
                    <a:lnTo>
                      <a:pt x="287" y="152"/>
                    </a:lnTo>
                    <a:lnTo>
                      <a:pt x="245" y="131"/>
                    </a:lnTo>
                    <a:lnTo>
                      <a:pt x="202" y="107"/>
                    </a:lnTo>
                    <a:lnTo>
                      <a:pt x="159" y="83"/>
                    </a:lnTo>
                    <a:lnTo>
                      <a:pt x="120" y="61"/>
                    </a:lnTo>
                    <a:lnTo>
                      <a:pt x="85" y="42"/>
                    </a:lnTo>
                    <a:lnTo>
                      <a:pt x="55" y="26"/>
                    </a:lnTo>
                    <a:lnTo>
                      <a:pt x="31" y="14"/>
                    </a:lnTo>
                    <a:lnTo>
                      <a:pt x="13" y="6"/>
                    </a:lnTo>
                    <a:lnTo>
                      <a:pt x="3" y="2"/>
                    </a:lnTo>
                    <a:lnTo>
                      <a:pt x="0" y="0"/>
                    </a:lnTo>
                  </a:path>
                </a:pathLst>
              </a:custGeom>
              <a:noFill/>
              <a:ln w="19050">
                <a:solidFill>
                  <a:srgbClr val="333399"/>
                </a:solidFill>
                <a:round/>
                <a:headEnd/>
                <a:tailEnd/>
              </a:ln>
            </p:spPr>
            <p:txBody>
              <a:bodyPr/>
              <a:lstStyle/>
              <a:p>
                <a:endParaRPr lang="en-US" dirty="0"/>
              </a:p>
            </p:txBody>
          </p:sp>
          <p:sp>
            <p:nvSpPr>
              <p:cNvPr id="30738" name="Freeform 134"/>
              <p:cNvSpPr>
                <a:spLocks/>
              </p:cNvSpPr>
              <p:nvPr/>
            </p:nvSpPr>
            <p:spPr bwMode="auto">
              <a:xfrm flipV="1">
                <a:off x="-2354" y="1252"/>
                <a:ext cx="291" cy="53"/>
              </a:xfrm>
              <a:custGeom>
                <a:avLst/>
                <a:gdLst>
                  <a:gd name="T0" fmla="*/ 0 w 505"/>
                  <a:gd name="T1" fmla="*/ 0 h 92"/>
                  <a:gd name="T2" fmla="*/ 1 w 505"/>
                  <a:gd name="T3" fmla="*/ 1 h 92"/>
                  <a:gd name="T4" fmla="*/ 5 w 505"/>
                  <a:gd name="T5" fmla="*/ 1 h 92"/>
                  <a:gd name="T6" fmla="*/ 10 w 505"/>
                  <a:gd name="T7" fmla="*/ 3 h 92"/>
                  <a:gd name="T8" fmla="*/ 19 w 505"/>
                  <a:gd name="T9" fmla="*/ 6 h 92"/>
                  <a:gd name="T10" fmla="*/ 29 w 505"/>
                  <a:gd name="T11" fmla="*/ 9 h 92"/>
                  <a:gd name="T12" fmla="*/ 43 w 505"/>
                  <a:gd name="T13" fmla="*/ 13 h 92"/>
                  <a:gd name="T14" fmla="*/ 58 w 505"/>
                  <a:gd name="T15" fmla="*/ 17 h 92"/>
                  <a:gd name="T16" fmla="*/ 74 w 505"/>
                  <a:gd name="T17" fmla="*/ 21 h 92"/>
                  <a:gd name="T18" fmla="*/ 92 w 505"/>
                  <a:gd name="T19" fmla="*/ 24 h 92"/>
                  <a:gd name="T20" fmla="*/ 108 w 505"/>
                  <a:gd name="T21" fmla="*/ 27 h 92"/>
                  <a:gd name="T22" fmla="*/ 124 w 505"/>
                  <a:gd name="T23" fmla="*/ 28 h 92"/>
                  <a:gd name="T24" fmla="*/ 137 w 505"/>
                  <a:gd name="T25" fmla="*/ 30 h 92"/>
                  <a:gd name="T26" fmla="*/ 146 w 505"/>
                  <a:gd name="T27" fmla="*/ 31 h 92"/>
                  <a:gd name="T28" fmla="*/ 153 w 505"/>
                  <a:gd name="T29" fmla="*/ 31 h 92"/>
                  <a:gd name="T30" fmla="*/ 158 w 505"/>
                  <a:gd name="T31" fmla="*/ 29 h 92"/>
                  <a:gd name="T32" fmla="*/ 162 w 505"/>
                  <a:gd name="T33" fmla="*/ 27 h 92"/>
                  <a:gd name="T34" fmla="*/ 165 w 505"/>
                  <a:gd name="T35" fmla="*/ 25 h 92"/>
                  <a:gd name="T36" fmla="*/ 167 w 505"/>
                  <a:gd name="T37" fmla="*/ 22 h 92"/>
                  <a:gd name="T38" fmla="*/ 168 w 505"/>
                  <a:gd name="T39" fmla="*/ 21 h 92"/>
                  <a:gd name="T40" fmla="*/ 166 w 505"/>
                  <a:gd name="T41" fmla="*/ 20 h 92"/>
                  <a:gd name="T42" fmla="*/ 162 w 505"/>
                  <a:gd name="T43" fmla="*/ 20 h 92"/>
                  <a:gd name="T44" fmla="*/ 157 w 505"/>
                  <a:gd name="T45" fmla="*/ 21 h 92"/>
                  <a:gd name="T46" fmla="*/ 150 w 505"/>
                  <a:gd name="T47" fmla="*/ 22 h 92"/>
                  <a:gd name="T48" fmla="*/ 142 w 505"/>
                  <a:gd name="T49" fmla="*/ 25 h 92"/>
                  <a:gd name="T50" fmla="*/ 133 w 505"/>
                  <a:gd name="T51" fmla="*/ 26 h 92"/>
                  <a:gd name="T52" fmla="*/ 122 w 505"/>
                  <a:gd name="T53" fmla="*/ 27 h 92"/>
                  <a:gd name="T54" fmla="*/ 109 w 505"/>
                  <a:gd name="T55" fmla="*/ 25 h 92"/>
                  <a:gd name="T56" fmla="*/ 96 w 505"/>
                  <a:gd name="T57" fmla="*/ 24 h 92"/>
                  <a:gd name="T58" fmla="*/ 81 w 505"/>
                  <a:gd name="T59" fmla="*/ 21 h 92"/>
                  <a:gd name="T60" fmla="*/ 66 w 505"/>
                  <a:gd name="T61" fmla="*/ 17 h 92"/>
                  <a:gd name="T62" fmla="*/ 52 w 505"/>
                  <a:gd name="T63" fmla="*/ 14 h 92"/>
                  <a:gd name="T64" fmla="*/ 39 w 505"/>
                  <a:gd name="T65" fmla="*/ 10 h 92"/>
                  <a:gd name="T66" fmla="*/ 28 w 505"/>
                  <a:gd name="T67" fmla="*/ 6 h 92"/>
                  <a:gd name="T68" fmla="*/ 18 w 505"/>
                  <a:gd name="T69" fmla="*/ 3 h 92"/>
                  <a:gd name="T70" fmla="*/ 10 w 505"/>
                  <a:gd name="T71" fmla="*/ 2 h 92"/>
                  <a:gd name="T72" fmla="*/ 5 w 505"/>
                  <a:gd name="T73" fmla="*/ 1 h 92"/>
                  <a:gd name="T74" fmla="*/ 1 w 505"/>
                  <a:gd name="T75" fmla="*/ 0 h 92"/>
                  <a:gd name="T76" fmla="*/ 0 w 505"/>
                  <a:gd name="T77" fmla="*/ 0 h 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5"/>
                  <a:gd name="T118" fmla="*/ 0 h 92"/>
                  <a:gd name="T119" fmla="*/ 505 w 505"/>
                  <a:gd name="T120" fmla="*/ 92 h 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5" h="92">
                    <a:moveTo>
                      <a:pt x="0" y="0"/>
                    </a:moveTo>
                    <a:lnTo>
                      <a:pt x="4" y="1"/>
                    </a:lnTo>
                    <a:lnTo>
                      <a:pt x="15" y="4"/>
                    </a:lnTo>
                    <a:lnTo>
                      <a:pt x="32" y="9"/>
                    </a:lnTo>
                    <a:lnTo>
                      <a:pt x="57" y="17"/>
                    </a:lnTo>
                    <a:lnTo>
                      <a:pt x="89" y="27"/>
                    </a:lnTo>
                    <a:lnTo>
                      <a:pt x="128" y="39"/>
                    </a:lnTo>
                    <a:lnTo>
                      <a:pt x="173" y="51"/>
                    </a:lnTo>
                    <a:lnTo>
                      <a:pt x="223" y="62"/>
                    </a:lnTo>
                    <a:lnTo>
                      <a:pt x="276" y="71"/>
                    </a:lnTo>
                    <a:lnTo>
                      <a:pt x="327" y="79"/>
                    </a:lnTo>
                    <a:lnTo>
                      <a:pt x="373" y="85"/>
                    </a:lnTo>
                    <a:lnTo>
                      <a:pt x="411" y="90"/>
                    </a:lnTo>
                    <a:lnTo>
                      <a:pt x="439" y="92"/>
                    </a:lnTo>
                    <a:lnTo>
                      <a:pt x="460" y="92"/>
                    </a:lnTo>
                    <a:lnTo>
                      <a:pt x="476" y="89"/>
                    </a:lnTo>
                    <a:lnTo>
                      <a:pt x="489" y="82"/>
                    </a:lnTo>
                    <a:lnTo>
                      <a:pt x="498" y="75"/>
                    </a:lnTo>
                    <a:lnTo>
                      <a:pt x="504" y="68"/>
                    </a:lnTo>
                    <a:lnTo>
                      <a:pt x="505" y="62"/>
                    </a:lnTo>
                    <a:lnTo>
                      <a:pt x="500" y="59"/>
                    </a:lnTo>
                    <a:lnTo>
                      <a:pt x="489" y="59"/>
                    </a:lnTo>
                    <a:lnTo>
                      <a:pt x="473" y="63"/>
                    </a:lnTo>
                    <a:lnTo>
                      <a:pt x="452" y="68"/>
                    </a:lnTo>
                    <a:lnTo>
                      <a:pt x="428" y="74"/>
                    </a:lnTo>
                    <a:lnTo>
                      <a:pt x="400" y="78"/>
                    </a:lnTo>
                    <a:lnTo>
                      <a:pt x="367" y="79"/>
                    </a:lnTo>
                    <a:lnTo>
                      <a:pt x="330" y="77"/>
                    </a:lnTo>
                    <a:lnTo>
                      <a:pt x="289" y="71"/>
                    </a:lnTo>
                    <a:lnTo>
                      <a:pt x="245" y="63"/>
                    </a:lnTo>
                    <a:lnTo>
                      <a:pt x="200" y="52"/>
                    </a:lnTo>
                    <a:lnTo>
                      <a:pt x="157" y="41"/>
                    </a:lnTo>
                    <a:lnTo>
                      <a:pt x="118" y="29"/>
                    </a:lnTo>
                    <a:lnTo>
                      <a:pt x="84" y="19"/>
                    </a:lnTo>
                    <a:lnTo>
                      <a:pt x="54" y="11"/>
                    </a:lnTo>
                    <a:lnTo>
                      <a:pt x="31" y="6"/>
                    </a:lnTo>
                    <a:lnTo>
                      <a:pt x="14" y="2"/>
                    </a:lnTo>
                    <a:lnTo>
                      <a:pt x="4" y="0"/>
                    </a:lnTo>
                    <a:lnTo>
                      <a:pt x="0" y="0"/>
                    </a:lnTo>
                  </a:path>
                </a:pathLst>
              </a:custGeom>
              <a:noFill/>
              <a:ln w="19050">
                <a:solidFill>
                  <a:srgbClr val="333399"/>
                </a:solidFill>
                <a:round/>
                <a:headEnd/>
                <a:tailEnd/>
              </a:ln>
            </p:spPr>
            <p:txBody>
              <a:bodyPr/>
              <a:lstStyle/>
              <a:p>
                <a:endParaRPr lang="en-US" dirty="0"/>
              </a:p>
            </p:txBody>
          </p:sp>
          <p:sp>
            <p:nvSpPr>
              <p:cNvPr id="30739" name="Freeform 135"/>
              <p:cNvSpPr>
                <a:spLocks/>
              </p:cNvSpPr>
              <p:nvPr/>
            </p:nvSpPr>
            <p:spPr bwMode="auto">
              <a:xfrm flipV="1">
                <a:off x="-2835" y="817"/>
                <a:ext cx="268" cy="47"/>
              </a:xfrm>
              <a:custGeom>
                <a:avLst/>
                <a:gdLst>
                  <a:gd name="T0" fmla="*/ 0 w 465"/>
                  <a:gd name="T1" fmla="*/ 0 h 81"/>
                  <a:gd name="T2" fmla="*/ 1 w 465"/>
                  <a:gd name="T3" fmla="*/ 0 h 81"/>
                  <a:gd name="T4" fmla="*/ 5 w 465"/>
                  <a:gd name="T5" fmla="*/ 1 h 81"/>
                  <a:gd name="T6" fmla="*/ 10 w 465"/>
                  <a:gd name="T7" fmla="*/ 2 h 81"/>
                  <a:gd name="T8" fmla="*/ 18 w 465"/>
                  <a:gd name="T9" fmla="*/ 3 h 81"/>
                  <a:gd name="T10" fmla="*/ 27 w 465"/>
                  <a:gd name="T11" fmla="*/ 6 h 81"/>
                  <a:gd name="T12" fmla="*/ 38 w 465"/>
                  <a:gd name="T13" fmla="*/ 10 h 81"/>
                  <a:gd name="T14" fmla="*/ 51 w 465"/>
                  <a:gd name="T15" fmla="*/ 13 h 81"/>
                  <a:gd name="T16" fmla="*/ 63 w 465"/>
                  <a:gd name="T17" fmla="*/ 18 h 81"/>
                  <a:gd name="T18" fmla="*/ 77 w 465"/>
                  <a:gd name="T19" fmla="*/ 22 h 81"/>
                  <a:gd name="T20" fmla="*/ 90 w 465"/>
                  <a:gd name="T21" fmla="*/ 26 h 81"/>
                  <a:gd name="T22" fmla="*/ 103 w 465"/>
                  <a:gd name="T23" fmla="*/ 27 h 81"/>
                  <a:gd name="T24" fmla="*/ 115 w 465"/>
                  <a:gd name="T25" fmla="*/ 27 h 81"/>
                  <a:gd name="T26" fmla="*/ 126 w 465"/>
                  <a:gd name="T27" fmla="*/ 26 h 81"/>
                  <a:gd name="T28" fmla="*/ 134 w 465"/>
                  <a:gd name="T29" fmla="*/ 24 h 81"/>
                  <a:gd name="T30" fmla="*/ 142 w 465"/>
                  <a:gd name="T31" fmla="*/ 20 h 81"/>
                  <a:gd name="T32" fmla="*/ 148 w 465"/>
                  <a:gd name="T33" fmla="*/ 16 h 81"/>
                  <a:gd name="T34" fmla="*/ 152 w 465"/>
                  <a:gd name="T35" fmla="*/ 13 h 81"/>
                  <a:gd name="T36" fmla="*/ 154 w 465"/>
                  <a:gd name="T37" fmla="*/ 10 h 81"/>
                  <a:gd name="T38" fmla="*/ 154 w 465"/>
                  <a:gd name="T39" fmla="*/ 9 h 81"/>
                  <a:gd name="T40" fmla="*/ 153 w 465"/>
                  <a:gd name="T41" fmla="*/ 8 h 81"/>
                  <a:gd name="T42" fmla="*/ 150 w 465"/>
                  <a:gd name="T43" fmla="*/ 8 h 81"/>
                  <a:gd name="T44" fmla="*/ 146 w 465"/>
                  <a:gd name="T45" fmla="*/ 9 h 81"/>
                  <a:gd name="T46" fmla="*/ 139 w 465"/>
                  <a:gd name="T47" fmla="*/ 10 h 81"/>
                  <a:gd name="T48" fmla="*/ 132 w 465"/>
                  <a:gd name="T49" fmla="*/ 13 h 81"/>
                  <a:gd name="T50" fmla="*/ 123 w 465"/>
                  <a:gd name="T51" fmla="*/ 15 h 81"/>
                  <a:gd name="T52" fmla="*/ 112 w 465"/>
                  <a:gd name="T53" fmla="*/ 16 h 81"/>
                  <a:gd name="T54" fmla="*/ 101 w 465"/>
                  <a:gd name="T55" fmla="*/ 16 h 81"/>
                  <a:gd name="T56" fmla="*/ 88 w 465"/>
                  <a:gd name="T57" fmla="*/ 16 h 81"/>
                  <a:gd name="T58" fmla="*/ 75 w 465"/>
                  <a:gd name="T59" fmla="*/ 13 h 81"/>
                  <a:gd name="T60" fmla="*/ 62 w 465"/>
                  <a:gd name="T61" fmla="*/ 11 h 81"/>
                  <a:gd name="T62" fmla="*/ 49 w 465"/>
                  <a:gd name="T63" fmla="*/ 8 h 81"/>
                  <a:gd name="T64" fmla="*/ 37 w 465"/>
                  <a:gd name="T65" fmla="*/ 5 h 81"/>
                  <a:gd name="T66" fmla="*/ 27 w 465"/>
                  <a:gd name="T67" fmla="*/ 3 h 81"/>
                  <a:gd name="T68" fmla="*/ 17 w 465"/>
                  <a:gd name="T69" fmla="*/ 2 h 81"/>
                  <a:gd name="T70" fmla="*/ 10 w 465"/>
                  <a:gd name="T71" fmla="*/ 1 h 81"/>
                  <a:gd name="T72" fmla="*/ 4 w 465"/>
                  <a:gd name="T73" fmla="*/ 0 h 81"/>
                  <a:gd name="T74" fmla="*/ 1 w 465"/>
                  <a:gd name="T75" fmla="*/ 0 h 81"/>
                  <a:gd name="T76" fmla="*/ 0 w 465"/>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5"/>
                  <a:gd name="T118" fmla="*/ 0 h 81"/>
                  <a:gd name="T119" fmla="*/ 465 w 465"/>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5" h="81">
                    <a:moveTo>
                      <a:pt x="0" y="0"/>
                    </a:moveTo>
                    <a:lnTo>
                      <a:pt x="4" y="0"/>
                    </a:lnTo>
                    <a:lnTo>
                      <a:pt x="14" y="2"/>
                    </a:lnTo>
                    <a:lnTo>
                      <a:pt x="30" y="5"/>
                    </a:lnTo>
                    <a:lnTo>
                      <a:pt x="53" y="11"/>
                    </a:lnTo>
                    <a:lnTo>
                      <a:pt x="82" y="19"/>
                    </a:lnTo>
                    <a:lnTo>
                      <a:pt x="115" y="29"/>
                    </a:lnTo>
                    <a:lnTo>
                      <a:pt x="152" y="40"/>
                    </a:lnTo>
                    <a:lnTo>
                      <a:pt x="191" y="53"/>
                    </a:lnTo>
                    <a:lnTo>
                      <a:pt x="232" y="65"/>
                    </a:lnTo>
                    <a:lnTo>
                      <a:pt x="272" y="75"/>
                    </a:lnTo>
                    <a:lnTo>
                      <a:pt x="311" y="81"/>
                    </a:lnTo>
                    <a:lnTo>
                      <a:pt x="346" y="81"/>
                    </a:lnTo>
                    <a:lnTo>
                      <a:pt x="378" y="77"/>
                    </a:lnTo>
                    <a:lnTo>
                      <a:pt x="405" y="70"/>
                    </a:lnTo>
                    <a:lnTo>
                      <a:pt x="427" y="60"/>
                    </a:lnTo>
                    <a:lnTo>
                      <a:pt x="445" y="49"/>
                    </a:lnTo>
                    <a:lnTo>
                      <a:pt x="457" y="39"/>
                    </a:lnTo>
                    <a:lnTo>
                      <a:pt x="464" y="31"/>
                    </a:lnTo>
                    <a:lnTo>
                      <a:pt x="465" y="26"/>
                    </a:lnTo>
                    <a:lnTo>
                      <a:pt x="461" y="23"/>
                    </a:lnTo>
                    <a:lnTo>
                      <a:pt x="453" y="23"/>
                    </a:lnTo>
                    <a:lnTo>
                      <a:pt x="439" y="26"/>
                    </a:lnTo>
                    <a:lnTo>
                      <a:pt x="420" y="31"/>
                    </a:lnTo>
                    <a:lnTo>
                      <a:pt x="397" y="38"/>
                    </a:lnTo>
                    <a:lnTo>
                      <a:pt x="370" y="44"/>
                    </a:lnTo>
                    <a:lnTo>
                      <a:pt x="338" y="48"/>
                    </a:lnTo>
                    <a:lnTo>
                      <a:pt x="303" y="49"/>
                    </a:lnTo>
                    <a:lnTo>
                      <a:pt x="265" y="46"/>
                    </a:lnTo>
                    <a:lnTo>
                      <a:pt x="226" y="40"/>
                    </a:lnTo>
                    <a:lnTo>
                      <a:pt x="186" y="32"/>
                    </a:lnTo>
                    <a:lnTo>
                      <a:pt x="148" y="23"/>
                    </a:lnTo>
                    <a:lnTo>
                      <a:pt x="112" y="16"/>
                    </a:lnTo>
                    <a:lnTo>
                      <a:pt x="80" y="10"/>
                    </a:lnTo>
                    <a:lnTo>
                      <a:pt x="52" y="5"/>
                    </a:lnTo>
                    <a:lnTo>
                      <a:pt x="30" y="2"/>
                    </a:lnTo>
                    <a:lnTo>
                      <a:pt x="13" y="0"/>
                    </a:lnTo>
                    <a:lnTo>
                      <a:pt x="4" y="0"/>
                    </a:lnTo>
                    <a:lnTo>
                      <a:pt x="0" y="0"/>
                    </a:lnTo>
                  </a:path>
                </a:pathLst>
              </a:custGeom>
              <a:noFill/>
              <a:ln w="19050">
                <a:solidFill>
                  <a:srgbClr val="333399"/>
                </a:solidFill>
                <a:round/>
                <a:headEnd/>
                <a:tailEnd/>
              </a:ln>
            </p:spPr>
            <p:txBody>
              <a:bodyPr/>
              <a:lstStyle/>
              <a:p>
                <a:endParaRPr lang="en-US" dirty="0"/>
              </a:p>
            </p:txBody>
          </p:sp>
          <p:sp>
            <p:nvSpPr>
              <p:cNvPr id="30740" name="Freeform 136"/>
              <p:cNvSpPr>
                <a:spLocks/>
              </p:cNvSpPr>
              <p:nvPr/>
            </p:nvSpPr>
            <p:spPr bwMode="auto">
              <a:xfrm flipV="1">
                <a:off x="-1943" y="1413"/>
                <a:ext cx="1619" cy="2305"/>
              </a:xfrm>
              <a:custGeom>
                <a:avLst/>
                <a:gdLst>
                  <a:gd name="T0" fmla="*/ 0 w 2812"/>
                  <a:gd name="T1" fmla="*/ 1328 h 4001"/>
                  <a:gd name="T2" fmla="*/ 62 w 2812"/>
                  <a:gd name="T3" fmla="*/ 1270 h 4001"/>
                  <a:gd name="T4" fmla="*/ 182 w 2812"/>
                  <a:gd name="T5" fmla="*/ 1152 h 4001"/>
                  <a:gd name="T6" fmla="*/ 318 w 2812"/>
                  <a:gd name="T7" fmla="*/ 1021 h 4001"/>
                  <a:gd name="T8" fmla="*/ 463 w 2812"/>
                  <a:gd name="T9" fmla="*/ 879 h 4001"/>
                  <a:gd name="T10" fmla="*/ 562 w 2812"/>
                  <a:gd name="T11" fmla="*/ 708 h 4001"/>
                  <a:gd name="T12" fmla="*/ 662 w 2812"/>
                  <a:gd name="T13" fmla="*/ 538 h 4001"/>
                  <a:gd name="T14" fmla="*/ 749 w 2812"/>
                  <a:gd name="T15" fmla="*/ 374 h 4001"/>
                  <a:gd name="T16" fmla="*/ 822 w 2812"/>
                  <a:gd name="T17" fmla="*/ 232 h 4001"/>
                  <a:gd name="T18" fmla="*/ 879 w 2812"/>
                  <a:gd name="T19" fmla="*/ 118 h 4001"/>
                  <a:gd name="T20" fmla="*/ 917 w 2812"/>
                  <a:gd name="T21" fmla="*/ 40 h 4001"/>
                  <a:gd name="T22" fmla="*/ 932 w 2812"/>
                  <a:gd name="T23" fmla="*/ 0 h 4001"/>
                  <a:gd name="T24" fmla="*/ 930 w 2812"/>
                  <a:gd name="T25" fmla="*/ 4 h 40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12"/>
                  <a:gd name="T40" fmla="*/ 0 h 4001"/>
                  <a:gd name="T41" fmla="*/ 2812 w 2812"/>
                  <a:gd name="T42" fmla="*/ 4001 h 40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12" h="4001">
                    <a:moveTo>
                      <a:pt x="0" y="4001"/>
                    </a:moveTo>
                    <a:lnTo>
                      <a:pt x="188" y="3828"/>
                    </a:lnTo>
                    <a:lnTo>
                      <a:pt x="549" y="3471"/>
                    </a:lnTo>
                    <a:lnTo>
                      <a:pt x="960" y="3075"/>
                    </a:lnTo>
                    <a:lnTo>
                      <a:pt x="1396" y="2647"/>
                    </a:lnTo>
                    <a:lnTo>
                      <a:pt x="1696" y="2134"/>
                    </a:lnTo>
                    <a:lnTo>
                      <a:pt x="1996" y="1620"/>
                    </a:lnTo>
                    <a:lnTo>
                      <a:pt x="2259" y="1129"/>
                    </a:lnTo>
                    <a:lnTo>
                      <a:pt x="2480" y="698"/>
                    </a:lnTo>
                    <a:lnTo>
                      <a:pt x="2652" y="356"/>
                    </a:lnTo>
                    <a:lnTo>
                      <a:pt x="2765" y="120"/>
                    </a:lnTo>
                    <a:lnTo>
                      <a:pt x="2812" y="0"/>
                    </a:lnTo>
                    <a:lnTo>
                      <a:pt x="2806" y="13"/>
                    </a:lnTo>
                  </a:path>
                </a:pathLst>
              </a:custGeom>
              <a:noFill/>
              <a:ln w="19050">
                <a:solidFill>
                  <a:srgbClr val="333399"/>
                </a:solidFill>
                <a:round/>
                <a:headEnd/>
                <a:tailEnd/>
              </a:ln>
            </p:spPr>
            <p:txBody>
              <a:bodyPr/>
              <a:lstStyle/>
              <a:p>
                <a:endParaRPr lang="en-US" dirty="0"/>
              </a:p>
            </p:txBody>
          </p:sp>
          <p:sp>
            <p:nvSpPr>
              <p:cNvPr id="30741" name="Freeform 137"/>
              <p:cNvSpPr>
                <a:spLocks/>
              </p:cNvSpPr>
              <p:nvPr/>
            </p:nvSpPr>
            <p:spPr bwMode="auto">
              <a:xfrm flipV="1">
                <a:off x="-3256" y="624"/>
                <a:ext cx="1138" cy="629"/>
              </a:xfrm>
              <a:custGeom>
                <a:avLst/>
                <a:gdLst>
                  <a:gd name="T0" fmla="*/ 655 w 1976"/>
                  <a:gd name="T1" fmla="*/ 0 h 1092"/>
                  <a:gd name="T2" fmla="*/ 602 w 1976"/>
                  <a:gd name="T3" fmla="*/ 48 h 1092"/>
                  <a:gd name="T4" fmla="*/ 505 w 1976"/>
                  <a:gd name="T5" fmla="*/ 130 h 1092"/>
                  <a:gd name="T6" fmla="*/ 426 w 1976"/>
                  <a:gd name="T7" fmla="*/ 199 h 1092"/>
                  <a:gd name="T8" fmla="*/ 362 w 1976"/>
                  <a:gd name="T9" fmla="*/ 252 h 1092"/>
                  <a:gd name="T10" fmla="*/ 268 w 1976"/>
                  <a:gd name="T11" fmla="*/ 287 h 1092"/>
                  <a:gd name="T12" fmla="*/ 194 w 1976"/>
                  <a:gd name="T13" fmla="*/ 312 h 1092"/>
                  <a:gd name="T14" fmla="*/ 131 w 1976"/>
                  <a:gd name="T15" fmla="*/ 328 h 1092"/>
                  <a:gd name="T16" fmla="*/ 79 w 1976"/>
                  <a:gd name="T17" fmla="*/ 342 h 1092"/>
                  <a:gd name="T18" fmla="*/ 40 w 1976"/>
                  <a:gd name="T19" fmla="*/ 353 h 1092"/>
                  <a:gd name="T20" fmla="*/ 14 w 1976"/>
                  <a:gd name="T21" fmla="*/ 359 h 1092"/>
                  <a:gd name="T22" fmla="*/ 0 w 1976"/>
                  <a:gd name="T23" fmla="*/ 362 h 1092"/>
                  <a:gd name="T24" fmla="*/ 2 w 1976"/>
                  <a:gd name="T25" fmla="*/ 362 h 10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6"/>
                  <a:gd name="T40" fmla="*/ 0 h 1092"/>
                  <a:gd name="T41" fmla="*/ 1976 w 1976"/>
                  <a:gd name="T42" fmla="*/ 1092 h 10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6" h="1092">
                    <a:moveTo>
                      <a:pt x="1976" y="0"/>
                    </a:moveTo>
                    <a:lnTo>
                      <a:pt x="1817" y="145"/>
                    </a:lnTo>
                    <a:lnTo>
                      <a:pt x="1522" y="393"/>
                    </a:lnTo>
                    <a:lnTo>
                      <a:pt x="1283" y="600"/>
                    </a:lnTo>
                    <a:lnTo>
                      <a:pt x="1091" y="758"/>
                    </a:lnTo>
                    <a:lnTo>
                      <a:pt x="808" y="866"/>
                    </a:lnTo>
                    <a:lnTo>
                      <a:pt x="584" y="939"/>
                    </a:lnTo>
                    <a:lnTo>
                      <a:pt x="394" y="990"/>
                    </a:lnTo>
                    <a:lnTo>
                      <a:pt x="239" y="1030"/>
                    </a:lnTo>
                    <a:lnTo>
                      <a:pt x="122" y="1062"/>
                    </a:lnTo>
                    <a:lnTo>
                      <a:pt x="42" y="1084"/>
                    </a:lnTo>
                    <a:lnTo>
                      <a:pt x="0" y="1092"/>
                    </a:lnTo>
                    <a:lnTo>
                      <a:pt x="5" y="1090"/>
                    </a:lnTo>
                  </a:path>
                </a:pathLst>
              </a:custGeom>
              <a:noFill/>
              <a:ln w="19050">
                <a:solidFill>
                  <a:srgbClr val="333399"/>
                </a:solidFill>
                <a:round/>
                <a:headEnd/>
                <a:tailEnd/>
              </a:ln>
            </p:spPr>
            <p:txBody>
              <a:bodyPr/>
              <a:lstStyle/>
              <a:p>
                <a:endParaRPr lang="en-US" dirty="0"/>
              </a:p>
            </p:txBody>
          </p:sp>
          <p:sp>
            <p:nvSpPr>
              <p:cNvPr id="30742" name="Freeform 138"/>
              <p:cNvSpPr>
                <a:spLocks/>
              </p:cNvSpPr>
              <p:nvPr/>
            </p:nvSpPr>
            <p:spPr bwMode="auto">
              <a:xfrm flipV="1">
                <a:off x="-2871" y="1289"/>
                <a:ext cx="1310" cy="274"/>
              </a:xfrm>
              <a:custGeom>
                <a:avLst/>
                <a:gdLst>
                  <a:gd name="T0" fmla="*/ 751 w 2275"/>
                  <a:gd name="T1" fmla="*/ 61 h 475"/>
                  <a:gd name="T2" fmla="*/ 743 w 2275"/>
                  <a:gd name="T3" fmla="*/ 70 h 475"/>
                  <a:gd name="T4" fmla="*/ 730 w 2275"/>
                  <a:gd name="T5" fmla="*/ 78 h 475"/>
                  <a:gd name="T6" fmla="*/ 709 w 2275"/>
                  <a:gd name="T7" fmla="*/ 93 h 475"/>
                  <a:gd name="T8" fmla="*/ 679 w 2275"/>
                  <a:gd name="T9" fmla="*/ 129 h 475"/>
                  <a:gd name="T10" fmla="*/ 647 w 2275"/>
                  <a:gd name="T11" fmla="*/ 147 h 475"/>
                  <a:gd name="T12" fmla="*/ 613 w 2275"/>
                  <a:gd name="T13" fmla="*/ 156 h 475"/>
                  <a:gd name="T14" fmla="*/ 586 w 2275"/>
                  <a:gd name="T15" fmla="*/ 157 h 475"/>
                  <a:gd name="T16" fmla="*/ 551 w 2275"/>
                  <a:gd name="T17" fmla="*/ 153 h 475"/>
                  <a:gd name="T18" fmla="*/ 504 w 2275"/>
                  <a:gd name="T19" fmla="*/ 151 h 475"/>
                  <a:gd name="T20" fmla="*/ 451 w 2275"/>
                  <a:gd name="T21" fmla="*/ 141 h 475"/>
                  <a:gd name="T22" fmla="*/ 394 w 2275"/>
                  <a:gd name="T23" fmla="*/ 126 h 475"/>
                  <a:gd name="T24" fmla="*/ 336 w 2275"/>
                  <a:gd name="T25" fmla="*/ 111 h 475"/>
                  <a:gd name="T26" fmla="*/ 277 w 2275"/>
                  <a:gd name="T27" fmla="*/ 96 h 475"/>
                  <a:gd name="T28" fmla="*/ 218 w 2275"/>
                  <a:gd name="T29" fmla="*/ 84 h 475"/>
                  <a:gd name="T30" fmla="*/ 164 w 2275"/>
                  <a:gd name="T31" fmla="*/ 73 h 475"/>
                  <a:gd name="T32" fmla="*/ 115 w 2275"/>
                  <a:gd name="T33" fmla="*/ 62 h 475"/>
                  <a:gd name="T34" fmla="*/ 74 w 2275"/>
                  <a:gd name="T35" fmla="*/ 53 h 475"/>
                  <a:gd name="T36" fmla="*/ 41 w 2275"/>
                  <a:gd name="T37" fmla="*/ 47 h 475"/>
                  <a:gd name="T38" fmla="*/ 17 w 2275"/>
                  <a:gd name="T39" fmla="*/ 42 h 475"/>
                  <a:gd name="T40" fmla="*/ 3 w 2275"/>
                  <a:gd name="T41" fmla="*/ 40 h 475"/>
                  <a:gd name="T42" fmla="*/ 0 w 2275"/>
                  <a:gd name="T43" fmla="*/ 34 h 475"/>
                  <a:gd name="T44" fmla="*/ 7 w 2275"/>
                  <a:gd name="T45" fmla="*/ 35 h 475"/>
                  <a:gd name="T46" fmla="*/ 24 w 2275"/>
                  <a:gd name="T47" fmla="*/ 38 h 475"/>
                  <a:gd name="T48" fmla="*/ 51 w 2275"/>
                  <a:gd name="T49" fmla="*/ 42 h 475"/>
                  <a:gd name="T50" fmla="*/ 86 w 2275"/>
                  <a:gd name="T51" fmla="*/ 42 h 475"/>
                  <a:gd name="T52" fmla="*/ 128 w 2275"/>
                  <a:gd name="T53" fmla="*/ 37 h 475"/>
                  <a:gd name="T54" fmla="*/ 174 w 2275"/>
                  <a:gd name="T55" fmla="*/ 27 h 475"/>
                  <a:gd name="T56" fmla="*/ 222 w 2275"/>
                  <a:gd name="T57" fmla="*/ 16 h 475"/>
                  <a:gd name="T58" fmla="*/ 269 w 2275"/>
                  <a:gd name="T59" fmla="*/ 7 h 475"/>
                  <a:gd name="T60" fmla="*/ 318 w 2275"/>
                  <a:gd name="T61" fmla="*/ 2 h 475"/>
                  <a:gd name="T62" fmla="*/ 369 w 2275"/>
                  <a:gd name="T63" fmla="*/ 0 h 475"/>
                  <a:gd name="T64" fmla="*/ 419 w 2275"/>
                  <a:gd name="T65" fmla="*/ 3 h 475"/>
                  <a:gd name="T66" fmla="*/ 469 w 2275"/>
                  <a:gd name="T67" fmla="*/ 11 h 475"/>
                  <a:gd name="T68" fmla="*/ 517 w 2275"/>
                  <a:gd name="T69" fmla="*/ 22 h 475"/>
                  <a:gd name="T70" fmla="*/ 578 w 2275"/>
                  <a:gd name="T71" fmla="*/ 26 h 475"/>
                  <a:gd name="T72" fmla="*/ 633 w 2275"/>
                  <a:gd name="T73" fmla="*/ 39 h 475"/>
                  <a:gd name="T74" fmla="*/ 667 w 2275"/>
                  <a:gd name="T75" fmla="*/ 51 h 475"/>
                  <a:gd name="T76" fmla="*/ 696 w 2275"/>
                  <a:gd name="T77" fmla="*/ 56 h 475"/>
                  <a:gd name="T78" fmla="*/ 720 w 2275"/>
                  <a:gd name="T79" fmla="*/ 53 h 475"/>
                  <a:gd name="T80" fmla="*/ 738 w 2275"/>
                  <a:gd name="T81" fmla="*/ 46 h 475"/>
                  <a:gd name="T82" fmla="*/ 749 w 2275"/>
                  <a:gd name="T83" fmla="*/ 42 h 475"/>
                  <a:gd name="T84" fmla="*/ 754 w 2275"/>
                  <a:gd name="T85" fmla="*/ 43 h 4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75"/>
                  <a:gd name="T130" fmla="*/ 0 h 475"/>
                  <a:gd name="T131" fmla="*/ 2275 w 2275"/>
                  <a:gd name="T132" fmla="*/ 475 h 4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75" h="475">
                    <a:moveTo>
                      <a:pt x="2275" y="132"/>
                    </a:moveTo>
                    <a:lnTo>
                      <a:pt x="2271" y="168"/>
                    </a:lnTo>
                    <a:lnTo>
                      <a:pt x="2266" y="184"/>
                    </a:lnTo>
                    <a:lnTo>
                      <a:pt x="2260" y="195"/>
                    </a:lnTo>
                    <a:lnTo>
                      <a:pt x="2252" y="204"/>
                    </a:lnTo>
                    <a:lnTo>
                      <a:pt x="2242" y="212"/>
                    </a:lnTo>
                    <a:lnTo>
                      <a:pt x="2230" y="219"/>
                    </a:lnTo>
                    <a:lnTo>
                      <a:pt x="2216" y="226"/>
                    </a:lnTo>
                    <a:lnTo>
                      <a:pt x="2200" y="234"/>
                    </a:lnTo>
                    <a:lnTo>
                      <a:pt x="2181" y="244"/>
                    </a:lnTo>
                    <a:lnTo>
                      <a:pt x="2160" y="258"/>
                    </a:lnTo>
                    <a:lnTo>
                      <a:pt x="2137" y="279"/>
                    </a:lnTo>
                    <a:lnTo>
                      <a:pt x="2110" y="308"/>
                    </a:lnTo>
                    <a:lnTo>
                      <a:pt x="2081" y="345"/>
                    </a:lnTo>
                    <a:lnTo>
                      <a:pt x="2050" y="386"/>
                    </a:lnTo>
                    <a:lnTo>
                      <a:pt x="2017" y="418"/>
                    </a:lnTo>
                    <a:lnTo>
                      <a:pt x="1985" y="432"/>
                    </a:lnTo>
                    <a:lnTo>
                      <a:pt x="1950" y="442"/>
                    </a:lnTo>
                    <a:lnTo>
                      <a:pt x="1915" y="452"/>
                    </a:lnTo>
                    <a:lnTo>
                      <a:pt x="1879" y="461"/>
                    </a:lnTo>
                    <a:lnTo>
                      <a:pt x="1847" y="469"/>
                    </a:lnTo>
                    <a:lnTo>
                      <a:pt x="1818" y="474"/>
                    </a:lnTo>
                    <a:lnTo>
                      <a:pt x="1793" y="475"/>
                    </a:lnTo>
                    <a:lnTo>
                      <a:pt x="1768" y="471"/>
                    </a:lnTo>
                    <a:lnTo>
                      <a:pt x="1739" y="465"/>
                    </a:lnTo>
                    <a:lnTo>
                      <a:pt x="1705" y="460"/>
                    </a:lnTo>
                    <a:lnTo>
                      <a:pt x="1662" y="460"/>
                    </a:lnTo>
                    <a:lnTo>
                      <a:pt x="1617" y="460"/>
                    </a:lnTo>
                    <a:lnTo>
                      <a:pt x="1569" y="459"/>
                    </a:lnTo>
                    <a:lnTo>
                      <a:pt x="1520" y="455"/>
                    </a:lnTo>
                    <a:lnTo>
                      <a:pt x="1469" y="449"/>
                    </a:lnTo>
                    <a:lnTo>
                      <a:pt x="1415" y="438"/>
                    </a:lnTo>
                    <a:lnTo>
                      <a:pt x="1359" y="425"/>
                    </a:lnTo>
                    <a:lnTo>
                      <a:pt x="1303" y="410"/>
                    </a:lnTo>
                    <a:lnTo>
                      <a:pt x="1245" y="394"/>
                    </a:lnTo>
                    <a:lnTo>
                      <a:pt x="1187" y="378"/>
                    </a:lnTo>
                    <a:lnTo>
                      <a:pt x="1129" y="363"/>
                    </a:lnTo>
                    <a:lnTo>
                      <a:pt x="1071" y="347"/>
                    </a:lnTo>
                    <a:lnTo>
                      <a:pt x="1012" y="332"/>
                    </a:lnTo>
                    <a:lnTo>
                      <a:pt x="954" y="317"/>
                    </a:lnTo>
                    <a:lnTo>
                      <a:pt x="896" y="302"/>
                    </a:lnTo>
                    <a:lnTo>
                      <a:pt x="836" y="289"/>
                    </a:lnTo>
                    <a:lnTo>
                      <a:pt x="777" y="277"/>
                    </a:lnTo>
                    <a:lnTo>
                      <a:pt x="717" y="265"/>
                    </a:lnTo>
                    <a:lnTo>
                      <a:pt x="659" y="253"/>
                    </a:lnTo>
                    <a:lnTo>
                      <a:pt x="602" y="241"/>
                    </a:lnTo>
                    <a:lnTo>
                      <a:pt x="547" y="230"/>
                    </a:lnTo>
                    <a:lnTo>
                      <a:pt x="493" y="219"/>
                    </a:lnTo>
                    <a:lnTo>
                      <a:pt x="442" y="207"/>
                    </a:lnTo>
                    <a:lnTo>
                      <a:pt x="393" y="197"/>
                    </a:lnTo>
                    <a:lnTo>
                      <a:pt x="347" y="187"/>
                    </a:lnTo>
                    <a:lnTo>
                      <a:pt x="303" y="177"/>
                    </a:lnTo>
                    <a:lnTo>
                      <a:pt x="262" y="168"/>
                    </a:lnTo>
                    <a:lnTo>
                      <a:pt x="223" y="160"/>
                    </a:lnTo>
                    <a:lnTo>
                      <a:pt x="187" y="152"/>
                    </a:lnTo>
                    <a:lnTo>
                      <a:pt x="154" y="146"/>
                    </a:lnTo>
                    <a:lnTo>
                      <a:pt x="124" y="140"/>
                    </a:lnTo>
                    <a:lnTo>
                      <a:pt x="97" y="135"/>
                    </a:lnTo>
                    <a:lnTo>
                      <a:pt x="73" y="130"/>
                    </a:lnTo>
                    <a:lnTo>
                      <a:pt x="52" y="126"/>
                    </a:lnTo>
                    <a:lnTo>
                      <a:pt x="35" y="123"/>
                    </a:lnTo>
                    <a:lnTo>
                      <a:pt x="21" y="121"/>
                    </a:lnTo>
                    <a:lnTo>
                      <a:pt x="11" y="119"/>
                    </a:lnTo>
                    <a:lnTo>
                      <a:pt x="3" y="118"/>
                    </a:lnTo>
                    <a:lnTo>
                      <a:pt x="0" y="117"/>
                    </a:lnTo>
                    <a:lnTo>
                      <a:pt x="0" y="102"/>
                    </a:lnTo>
                    <a:lnTo>
                      <a:pt x="3" y="103"/>
                    </a:lnTo>
                    <a:lnTo>
                      <a:pt x="10" y="104"/>
                    </a:lnTo>
                    <a:lnTo>
                      <a:pt x="21" y="106"/>
                    </a:lnTo>
                    <a:lnTo>
                      <a:pt x="35" y="108"/>
                    </a:lnTo>
                    <a:lnTo>
                      <a:pt x="52" y="112"/>
                    </a:lnTo>
                    <a:lnTo>
                      <a:pt x="73" y="115"/>
                    </a:lnTo>
                    <a:lnTo>
                      <a:pt x="97" y="118"/>
                    </a:lnTo>
                    <a:lnTo>
                      <a:pt x="123" y="121"/>
                    </a:lnTo>
                    <a:lnTo>
                      <a:pt x="153" y="124"/>
                    </a:lnTo>
                    <a:lnTo>
                      <a:pt x="186" y="126"/>
                    </a:lnTo>
                    <a:lnTo>
                      <a:pt x="222" y="127"/>
                    </a:lnTo>
                    <a:lnTo>
                      <a:pt x="260" y="126"/>
                    </a:lnTo>
                    <a:lnTo>
                      <a:pt x="300" y="123"/>
                    </a:lnTo>
                    <a:lnTo>
                      <a:pt x="343" y="118"/>
                    </a:lnTo>
                    <a:lnTo>
                      <a:pt x="387" y="112"/>
                    </a:lnTo>
                    <a:lnTo>
                      <a:pt x="432" y="103"/>
                    </a:lnTo>
                    <a:lnTo>
                      <a:pt x="479" y="93"/>
                    </a:lnTo>
                    <a:lnTo>
                      <a:pt x="526" y="82"/>
                    </a:lnTo>
                    <a:lnTo>
                      <a:pt x="574" y="71"/>
                    </a:lnTo>
                    <a:lnTo>
                      <a:pt x="621" y="60"/>
                    </a:lnTo>
                    <a:lnTo>
                      <a:pt x="668" y="49"/>
                    </a:lnTo>
                    <a:lnTo>
                      <a:pt x="715" y="39"/>
                    </a:lnTo>
                    <a:lnTo>
                      <a:pt x="763" y="31"/>
                    </a:lnTo>
                    <a:lnTo>
                      <a:pt x="811" y="23"/>
                    </a:lnTo>
                    <a:lnTo>
                      <a:pt x="860" y="16"/>
                    </a:lnTo>
                    <a:lnTo>
                      <a:pt x="909" y="10"/>
                    </a:lnTo>
                    <a:lnTo>
                      <a:pt x="960" y="5"/>
                    </a:lnTo>
                    <a:lnTo>
                      <a:pt x="1010" y="2"/>
                    </a:lnTo>
                    <a:lnTo>
                      <a:pt x="1061" y="0"/>
                    </a:lnTo>
                    <a:lnTo>
                      <a:pt x="1112" y="0"/>
                    </a:lnTo>
                    <a:lnTo>
                      <a:pt x="1162" y="2"/>
                    </a:lnTo>
                    <a:lnTo>
                      <a:pt x="1213" y="5"/>
                    </a:lnTo>
                    <a:lnTo>
                      <a:pt x="1264" y="9"/>
                    </a:lnTo>
                    <a:lnTo>
                      <a:pt x="1314" y="16"/>
                    </a:lnTo>
                    <a:lnTo>
                      <a:pt x="1364" y="23"/>
                    </a:lnTo>
                    <a:lnTo>
                      <a:pt x="1414" y="33"/>
                    </a:lnTo>
                    <a:lnTo>
                      <a:pt x="1463" y="43"/>
                    </a:lnTo>
                    <a:lnTo>
                      <a:pt x="1511" y="55"/>
                    </a:lnTo>
                    <a:lnTo>
                      <a:pt x="1560" y="66"/>
                    </a:lnTo>
                    <a:lnTo>
                      <a:pt x="1617" y="72"/>
                    </a:lnTo>
                    <a:lnTo>
                      <a:pt x="1679" y="74"/>
                    </a:lnTo>
                    <a:lnTo>
                      <a:pt x="1744" y="78"/>
                    </a:lnTo>
                    <a:lnTo>
                      <a:pt x="1806" y="88"/>
                    </a:lnTo>
                    <a:lnTo>
                      <a:pt x="1861" y="101"/>
                    </a:lnTo>
                    <a:lnTo>
                      <a:pt x="1908" y="116"/>
                    </a:lnTo>
                    <a:lnTo>
                      <a:pt x="1946" y="130"/>
                    </a:lnTo>
                    <a:lnTo>
                      <a:pt x="1980" y="143"/>
                    </a:lnTo>
                    <a:lnTo>
                      <a:pt x="2012" y="154"/>
                    </a:lnTo>
                    <a:lnTo>
                      <a:pt x="2042" y="162"/>
                    </a:lnTo>
                    <a:lnTo>
                      <a:pt x="2071" y="167"/>
                    </a:lnTo>
                    <a:lnTo>
                      <a:pt x="2098" y="169"/>
                    </a:lnTo>
                    <a:lnTo>
                      <a:pt x="2124" y="168"/>
                    </a:lnTo>
                    <a:lnTo>
                      <a:pt x="2148" y="165"/>
                    </a:lnTo>
                    <a:lnTo>
                      <a:pt x="2170" y="160"/>
                    </a:lnTo>
                    <a:lnTo>
                      <a:pt x="2190" y="153"/>
                    </a:lnTo>
                    <a:lnTo>
                      <a:pt x="2208" y="146"/>
                    </a:lnTo>
                    <a:lnTo>
                      <a:pt x="2224" y="139"/>
                    </a:lnTo>
                    <a:lnTo>
                      <a:pt x="2238" y="133"/>
                    </a:lnTo>
                    <a:lnTo>
                      <a:pt x="2250" y="128"/>
                    </a:lnTo>
                    <a:lnTo>
                      <a:pt x="2260" y="124"/>
                    </a:lnTo>
                    <a:lnTo>
                      <a:pt x="2267" y="123"/>
                    </a:lnTo>
                    <a:lnTo>
                      <a:pt x="2272" y="124"/>
                    </a:lnTo>
                    <a:lnTo>
                      <a:pt x="2275" y="128"/>
                    </a:lnTo>
                    <a:lnTo>
                      <a:pt x="2275" y="135"/>
                    </a:lnTo>
                  </a:path>
                </a:pathLst>
              </a:custGeom>
              <a:noFill/>
              <a:ln w="19050">
                <a:solidFill>
                  <a:srgbClr val="333399"/>
                </a:solidFill>
                <a:round/>
                <a:headEnd/>
                <a:tailEnd/>
              </a:ln>
            </p:spPr>
            <p:txBody>
              <a:bodyPr/>
              <a:lstStyle/>
              <a:p>
                <a:endParaRPr lang="en-US" dirty="0"/>
              </a:p>
            </p:txBody>
          </p:sp>
          <p:sp>
            <p:nvSpPr>
              <p:cNvPr id="30743" name="Freeform 139"/>
              <p:cNvSpPr>
                <a:spLocks/>
              </p:cNvSpPr>
              <p:nvPr/>
            </p:nvSpPr>
            <p:spPr bwMode="auto">
              <a:xfrm flipV="1">
                <a:off x="-2872" y="1330"/>
                <a:ext cx="1315" cy="210"/>
              </a:xfrm>
              <a:custGeom>
                <a:avLst/>
                <a:gdLst>
                  <a:gd name="T0" fmla="*/ 757 w 2283"/>
                  <a:gd name="T1" fmla="*/ 29 h 364"/>
                  <a:gd name="T2" fmla="*/ 757 w 2283"/>
                  <a:gd name="T3" fmla="*/ 31 h 364"/>
                  <a:gd name="T4" fmla="*/ 755 w 2283"/>
                  <a:gd name="T5" fmla="*/ 36 h 364"/>
                  <a:gd name="T6" fmla="*/ 751 w 2283"/>
                  <a:gd name="T7" fmla="*/ 42 h 364"/>
                  <a:gd name="T8" fmla="*/ 745 w 2283"/>
                  <a:gd name="T9" fmla="*/ 49 h 364"/>
                  <a:gd name="T10" fmla="*/ 737 w 2283"/>
                  <a:gd name="T11" fmla="*/ 57 h 364"/>
                  <a:gd name="T12" fmla="*/ 727 w 2283"/>
                  <a:gd name="T13" fmla="*/ 65 h 364"/>
                  <a:gd name="T14" fmla="*/ 718 w 2283"/>
                  <a:gd name="T15" fmla="*/ 74 h 364"/>
                  <a:gd name="T16" fmla="*/ 706 w 2283"/>
                  <a:gd name="T17" fmla="*/ 87 h 364"/>
                  <a:gd name="T18" fmla="*/ 695 w 2283"/>
                  <a:gd name="T19" fmla="*/ 106 h 364"/>
                  <a:gd name="T20" fmla="*/ 687 w 2283"/>
                  <a:gd name="T21" fmla="*/ 117 h 364"/>
                  <a:gd name="T22" fmla="*/ 677 w 2283"/>
                  <a:gd name="T23" fmla="*/ 120 h 364"/>
                  <a:gd name="T24" fmla="*/ 660 w 2283"/>
                  <a:gd name="T25" fmla="*/ 121 h 364"/>
                  <a:gd name="T26" fmla="*/ 648 w 2283"/>
                  <a:gd name="T27" fmla="*/ 114 h 364"/>
                  <a:gd name="T28" fmla="*/ 637 w 2283"/>
                  <a:gd name="T29" fmla="*/ 100 h 364"/>
                  <a:gd name="T30" fmla="*/ 624 w 2283"/>
                  <a:gd name="T31" fmla="*/ 80 h 364"/>
                  <a:gd name="T32" fmla="*/ 608 w 2283"/>
                  <a:gd name="T33" fmla="*/ 63 h 364"/>
                  <a:gd name="T34" fmla="*/ 589 w 2283"/>
                  <a:gd name="T35" fmla="*/ 54 h 364"/>
                  <a:gd name="T36" fmla="*/ 569 w 2283"/>
                  <a:gd name="T37" fmla="*/ 47 h 364"/>
                  <a:gd name="T38" fmla="*/ 545 w 2283"/>
                  <a:gd name="T39" fmla="*/ 39 h 364"/>
                  <a:gd name="T40" fmla="*/ 521 w 2283"/>
                  <a:gd name="T41" fmla="*/ 33 h 364"/>
                  <a:gd name="T42" fmla="*/ 494 w 2283"/>
                  <a:gd name="T43" fmla="*/ 27 h 364"/>
                  <a:gd name="T44" fmla="*/ 467 w 2283"/>
                  <a:gd name="T45" fmla="*/ 23 h 364"/>
                  <a:gd name="T46" fmla="*/ 438 w 2283"/>
                  <a:gd name="T47" fmla="*/ 18 h 364"/>
                  <a:gd name="T48" fmla="*/ 410 w 2283"/>
                  <a:gd name="T49" fmla="*/ 13 h 364"/>
                  <a:gd name="T50" fmla="*/ 381 w 2283"/>
                  <a:gd name="T51" fmla="*/ 8 h 364"/>
                  <a:gd name="T52" fmla="*/ 350 w 2283"/>
                  <a:gd name="T53" fmla="*/ 5 h 364"/>
                  <a:gd name="T54" fmla="*/ 318 w 2283"/>
                  <a:gd name="T55" fmla="*/ 7 h 364"/>
                  <a:gd name="T56" fmla="*/ 286 w 2283"/>
                  <a:gd name="T57" fmla="*/ 12 h 364"/>
                  <a:gd name="T58" fmla="*/ 256 w 2283"/>
                  <a:gd name="T59" fmla="*/ 14 h 364"/>
                  <a:gd name="T60" fmla="*/ 228 w 2283"/>
                  <a:gd name="T61" fmla="*/ 16 h 364"/>
                  <a:gd name="T62" fmla="*/ 204 w 2283"/>
                  <a:gd name="T63" fmla="*/ 14 h 364"/>
                  <a:gd name="T64" fmla="*/ 183 w 2283"/>
                  <a:gd name="T65" fmla="*/ 12 h 364"/>
                  <a:gd name="T66" fmla="*/ 162 w 2283"/>
                  <a:gd name="T67" fmla="*/ 10 h 364"/>
                  <a:gd name="T68" fmla="*/ 143 w 2283"/>
                  <a:gd name="T69" fmla="*/ 7 h 364"/>
                  <a:gd name="T70" fmla="*/ 125 w 2283"/>
                  <a:gd name="T71" fmla="*/ 4 h 364"/>
                  <a:gd name="T72" fmla="*/ 109 w 2283"/>
                  <a:gd name="T73" fmla="*/ 2 h 364"/>
                  <a:gd name="T74" fmla="*/ 94 w 2283"/>
                  <a:gd name="T75" fmla="*/ 0 h 364"/>
                  <a:gd name="T76" fmla="*/ 71 w 2283"/>
                  <a:gd name="T77" fmla="*/ 3 h 364"/>
                  <a:gd name="T78" fmla="*/ 51 w 2283"/>
                  <a:gd name="T79" fmla="*/ 7 h 364"/>
                  <a:gd name="T80" fmla="*/ 33 w 2283"/>
                  <a:gd name="T81" fmla="*/ 12 h 364"/>
                  <a:gd name="T82" fmla="*/ 17 w 2283"/>
                  <a:gd name="T83" fmla="*/ 16 h 364"/>
                  <a:gd name="T84" fmla="*/ 4 w 2283"/>
                  <a:gd name="T85" fmla="*/ 21 h 3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3"/>
                  <a:gd name="T130" fmla="*/ 0 h 364"/>
                  <a:gd name="T131" fmla="*/ 2283 w 2283"/>
                  <a:gd name="T132" fmla="*/ 364 h 3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3" h="364">
                    <a:moveTo>
                      <a:pt x="2277" y="85"/>
                    </a:moveTo>
                    <a:lnTo>
                      <a:pt x="2281" y="85"/>
                    </a:lnTo>
                    <a:lnTo>
                      <a:pt x="2282" y="86"/>
                    </a:lnTo>
                    <a:lnTo>
                      <a:pt x="2283" y="88"/>
                    </a:lnTo>
                    <a:lnTo>
                      <a:pt x="2283" y="91"/>
                    </a:lnTo>
                    <a:lnTo>
                      <a:pt x="2283" y="94"/>
                    </a:lnTo>
                    <a:lnTo>
                      <a:pt x="2281" y="98"/>
                    </a:lnTo>
                    <a:lnTo>
                      <a:pt x="2279" y="102"/>
                    </a:lnTo>
                    <a:lnTo>
                      <a:pt x="2276" y="107"/>
                    </a:lnTo>
                    <a:lnTo>
                      <a:pt x="2272" y="113"/>
                    </a:lnTo>
                    <a:lnTo>
                      <a:pt x="2268" y="119"/>
                    </a:lnTo>
                    <a:lnTo>
                      <a:pt x="2263" y="126"/>
                    </a:lnTo>
                    <a:lnTo>
                      <a:pt x="2257" y="133"/>
                    </a:lnTo>
                    <a:lnTo>
                      <a:pt x="2251" y="140"/>
                    </a:lnTo>
                    <a:lnTo>
                      <a:pt x="2244" y="147"/>
                    </a:lnTo>
                    <a:lnTo>
                      <a:pt x="2237" y="155"/>
                    </a:lnTo>
                    <a:lnTo>
                      <a:pt x="2229" y="163"/>
                    </a:lnTo>
                    <a:lnTo>
                      <a:pt x="2221" y="171"/>
                    </a:lnTo>
                    <a:lnTo>
                      <a:pt x="2212" y="179"/>
                    </a:lnTo>
                    <a:lnTo>
                      <a:pt x="2203" y="187"/>
                    </a:lnTo>
                    <a:lnTo>
                      <a:pt x="2193" y="195"/>
                    </a:lnTo>
                    <a:lnTo>
                      <a:pt x="2184" y="204"/>
                    </a:lnTo>
                    <a:lnTo>
                      <a:pt x="2173" y="212"/>
                    </a:lnTo>
                    <a:lnTo>
                      <a:pt x="2163" y="222"/>
                    </a:lnTo>
                    <a:lnTo>
                      <a:pt x="2152" y="232"/>
                    </a:lnTo>
                    <a:lnTo>
                      <a:pt x="2141" y="245"/>
                    </a:lnTo>
                    <a:lnTo>
                      <a:pt x="2129" y="260"/>
                    </a:lnTo>
                    <a:lnTo>
                      <a:pt x="2118" y="277"/>
                    </a:lnTo>
                    <a:lnTo>
                      <a:pt x="2106" y="297"/>
                    </a:lnTo>
                    <a:lnTo>
                      <a:pt x="2096" y="317"/>
                    </a:lnTo>
                    <a:lnTo>
                      <a:pt x="2087" y="335"/>
                    </a:lnTo>
                    <a:lnTo>
                      <a:pt x="2078" y="347"/>
                    </a:lnTo>
                    <a:lnTo>
                      <a:pt x="2071" y="352"/>
                    </a:lnTo>
                    <a:lnTo>
                      <a:pt x="2064" y="356"/>
                    </a:lnTo>
                    <a:lnTo>
                      <a:pt x="2053" y="359"/>
                    </a:lnTo>
                    <a:lnTo>
                      <a:pt x="2040" y="361"/>
                    </a:lnTo>
                    <a:lnTo>
                      <a:pt x="2023" y="363"/>
                    </a:lnTo>
                    <a:lnTo>
                      <a:pt x="2006" y="364"/>
                    </a:lnTo>
                    <a:lnTo>
                      <a:pt x="1990" y="362"/>
                    </a:lnTo>
                    <a:lnTo>
                      <a:pt x="1976" y="359"/>
                    </a:lnTo>
                    <a:lnTo>
                      <a:pt x="1963" y="353"/>
                    </a:lnTo>
                    <a:lnTo>
                      <a:pt x="1953" y="344"/>
                    </a:lnTo>
                    <a:lnTo>
                      <a:pt x="1942" y="332"/>
                    </a:lnTo>
                    <a:lnTo>
                      <a:pt x="1932" y="318"/>
                    </a:lnTo>
                    <a:lnTo>
                      <a:pt x="1921" y="301"/>
                    </a:lnTo>
                    <a:lnTo>
                      <a:pt x="1909" y="282"/>
                    </a:lnTo>
                    <a:lnTo>
                      <a:pt x="1896" y="262"/>
                    </a:lnTo>
                    <a:lnTo>
                      <a:pt x="1882" y="241"/>
                    </a:lnTo>
                    <a:lnTo>
                      <a:pt x="1866" y="222"/>
                    </a:lnTo>
                    <a:lnTo>
                      <a:pt x="1849" y="205"/>
                    </a:lnTo>
                    <a:lnTo>
                      <a:pt x="1832" y="190"/>
                    </a:lnTo>
                    <a:lnTo>
                      <a:pt x="1813" y="179"/>
                    </a:lnTo>
                    <a:lnTo>
                      <a:pt x="1795" y="171"/>
                    </a:lnTo>
                    <a:lnTo>
                      <a:pt x="1775" y="163"/>
                    </a:lnTo>
                    <a:lnTo>
                      <a:pt x="1755" y="155"/>
                    </a:lnTo>
                    <a:lnTo>
                      <a:pt x="1734" y="147"/>
                    </a:lnTo>
                    <a:lnTo>
                      <a:pt x="1713" y="140"/>
                    </a:lnTo>
                    <a:lnTo>
                      <a:pt x="1691" y="132"/>
                    </a:lnTo>
                    <a:lnTo>
                      <a:pt x="1668" y="125"/>
                    </a:lnTo>
                    <a:lnTo>
                      <a:pt x="1644" y="118"/>
                    </a:lnTo>
                    <a:lnTo>
                      <a:pt x="1620" y="111"/>
                    </a:lnTo>
                    <a:lnTo>
                      <a:pt x="1595" y="105"/>
                    </a:lnTo>
                    <a:lnTo>
                      <a:pt x="1570" y="99"/>
                    </a:lnTo>
                    <a:lnTo>
                      <a:pt x="1544" y="93"/>
                    </a:lnTo>
                    <a:lnTo>
                      <a:pt x="1517" y="87"/>
                    </a:lnTo>
                    <a:lnTo>
                      <a:pt x="1490" y="82"/>
                    </a:lnTo>
                    <a:lnTo>
                      <a:pt x="1462" y="77"/>
                    </a:lnTo>
                    <a:lnTo>
                      <a:pt x="1434" y="72"/>
                    </a:lnTo>
                    <a:lnTo>
                      <a:pt x="1406" y="68"/>
                    </a:lnTo>
                    <a:lnTo>
                      <a:pt x="1377" y="63"/>
                    </a:lnTo>
                    <a:lnTo>
                      <a:pt x="1348" y="58"/>
                    </a:lnTo>
                    <a:lnTo>
                      <a:pt x="1320" y="53"/>
                    </a:lnTo>
                    <a:lnTo>
                      <a:pt x="1291" y="48"/>
                    </a:lnTo>
                    <a:lnTo>
                      <a:pt x="1262" y="43"/>
                    </a:lnTo>
                    <a:lnTo>
                      <a:pt x="1234" y="38"/>
                    </a:lnTo>
                    <a:lnTo>
                      <a:pt x="1205" y="33"/>
                    </a:lnTo>
                    <a:lnTo>
                      <a:pt x="1176" y="28"/>
                    </a:lnTo>
                    <a:lnTo>
                      <a:pt x="1147" y="24"/>
                    </a:lnTo>
                    <a:lnTo>
                      <a:pt x="1117" y="20"/>
                    </a:lnTo>
                    <a:lnTo>
                      <a:pt x="1087" y="17"/>
                    </a:lnTo>
                    <a:lnTo>
                      <a:pt x="1056" y="16"/>
                    </a:lnTo>
                    <a:lnTo>
                      <a:pt x="1024" y="17"/>
                    </a:lnTo>
                    <a:lnTo>
                      <a:pt x="992" y="19"/>
                    </a:lnTo>
                    <a:lnTo>
                      <a:pt x="959" y="22"/>
                    </a:lnTo>
                    <a:lnTo>
                      <a:pt x="927" y="26"/>
                    </a:lnTo>
                    <a:lnTo>
                      <a:pt x="895" y="30"/>
                    </a:lnTo>
                    <a:lnTo>
                      <a:pt x="863" y="34"/>
                    </a:lnTo>
                    <a:lnTo>
                      <a:pt x="831" y="38"/>
                    </a:lnTo>
                    <a:lnTo>
                      <a:pt x="800" y="41"/>
                    </a:lnTo>
                    <a:lnTo>
                      <a:pt x="770" y="44"/>
                    </a:lnTo>
                    <a:lnTo>
                      <a:pt x="741" y="46"/>
                    </a:lnTo>
                    <a:lnTo>
                      <a:pt x="713" y="47"/>
                    </a:lnTo>
                    <a:lnTo>
                      <a:pt x="688" y="46"/>
                    </a:lnTo>
                    <a:lnTo>
                      <a:pt x="664" y="44"/>
                    </a:lnTo>
                    <a:lnTo>
                      <a:pt x="640" y="43"/>
                    </a:lnTo>
                    <a:lnTo>
                      <a:pt x="617" y="41"/>
                    </a:lnTo>
                    <a:lnTo>
                      <a:pt x="594" y="39"/>
                    </a:lnTo>
                    <a:lnTo>
                      <a:pt x="572" y="38"/>
                    </a:lnTo>
                    <a:lnTo>
                      <a:pt x="550" y="35"/>
                    </a:lnTo>
                    <a:lnTo>
                      <a:pt x="529" y="33"/>
                    </a:lnTo>
                    <a:lnTo>
                      <a:pt x="508" y="31"/>
                    </a:lnTo>
                    <a:lnTo>
                      <a:pt x="487" y="29"/>
                    </a:lnTo>
                    <a:lnTo>
                      <a:pt x="468" y="26"/>
                    </a:lnTo>
                    <a:lnTo>
                      <a:pt x="448" y="24"/>
                    </a:lnTo>
                    <a:lnTo>
                      <a:pt x="430" y="21"/>
                    </a:lnTo>
                    <a:lnTo>
                      <a:pt x="411" y="18"/>
                    </a:lnTo>
                    <a:lnTo>
                      <a:pt x="394" y="16"/>
                    </a:lnTo>
                    <a:lnTo>
                      <a:pt x="377" y="13"/>
                    </a:lnTo>
                    <a:lnTo>
                      <a:pt x="361" y="10"/>
                    </a:lnTo>
                    <a:lnTo>
                      <a:pt x="345" y="7"/>
                    </a:lnTo>
                    <a:lnTo>
                      <a:pt x="330" y="5"/>
                    </a:lnTo>
                    <a:lnTo>
                      <a:pt x="316" y="2"/>
                    </a:lnTo>
                    <a:lnTo>
                      <a:pt x="302" y="0"/>
                    </a:lnTo>
                    <a:lnTo>
                      <a:pt x="283" y="0"/>
                    </a:lnTo>
                    <a:lnTo>
                      <a:pt x="260" y="4"/>
                    </a:lnTo>
                    <a:lnTo>
                      <a:pt x="237" y="7"/>
                    </a:lnTo>
                    <a:lnTo>
                      <a:pt x="215" y="10"/>
                    </a:lnTo>
                    <a:lnTo>
                      <a:pt x="194" y="14"/>
                    </a:lnTo>
                    <a:lnTo>
                      <a:pt x="173" y="18"/>
                    </a:lnTo>
                    <a:lnTo>
                      <a:pt x="153" y="22"/>
                    </a:lnTo>
                    <a:lnTo>
                      <a:pt x="134" y="26"/>
                    </a:lnTo>
                    <a:lnTo>
                      <a:pt x="116" y="30"/>
                    </a:lnTo>
                    <a:lnTo>
                      <a:pt x="99" y="35"/>
                    </a:lnTo>
                    <a:lnTo>
                      <a:pt x="82" y="39"/>
                    </a:lnTo>
                    <a:lnTo>
                      <a:pt x="66" y="44"/>
                    </a:lnTo>
                    <a:lnTo>
                      <a:pt x="51" y="49"/>
                    </a:lnTo>
                    <a:lnTo>
                      <a:pt x="37" y="54"/>
                    </a:lnTo>
                    <a:lnTo>
                      <a:pt x="24" y="59"/>
                    </a:lnTo>
                    <a:lnTo>
                      <a:pt x="12" y="64"/>
                    </a:lnTo>
                    <a:lnTo>
                      <a:pt x="0" y="70"/>
                    </a:lnTo>
                  </a:path>
                </a:pathLst>
              </a:custGeom>
              <a:noFill/>
              <a:ln w="19050">
                <a:solidFill>
                  <a:srgbClr val="333399"/>
                </a:solidFill>
                <a:round/>
                <a:headEnd/>
                <a:tailEnd/>
              </a:ln>
            </p:spPr>
            <p:txBody>
              <a:bodyPr/>
              <a:lstStyle/>
              <a:p>
                <a:endParaRPr lang="en-US" dirty="0"/>
              </a:p>
            </p:txBody>
          </p:sp>
          <p:sp>
            <p:nvSpPr>
              <p:cNvPr id="30744" name="Freeform 140"/>
              <p:cNvSpPr>
                <a:spLocks/>
              </p:cNvSpPr>
              <p:nvPr/>
            </p:nvSpPr>
            <p:spPr bwMode="auto">
              <a:xfrm flipV="1">
                <a:off x="-2907" y="1270"/>
                <a:ext cx="1346" cy="230"/>
              </a:xfrm>
              <a:custGeom>
                <a:avLst/>
                <a:gdLst>
                  <a:gd name="T0" fmla="*/ 773 w 2338"/>
                  <a:gd name="T1" fmla="*/ 6 h 398"/>
                  <a:gd name="T2" fmla="*/ 768 w 2338"/>
                  <a:gd name="T3" fmla="*/ 8 h 398"/>
                  <a:gd name="T4" fmla="*/ 763 w 2338"/>
                  <a:gd name="T5" fmla="*/ 13 h 398"/>
                  <a:gd name="T6" fmla="*/ 756 w 2338"/>
                  <a:gd name="T7" fmla="*/ 18 h 398"/>
                  <a:gd name="T8" fmla="*/ 748 w 2338"/>
                  <a:gd name="T9" fmla="*/ 26 h 398"/>
                  <a:gd name="T10" fmla="*/ 739 w 2338"/>
                  <a:gd name="T11" fmla="*/ 34 h 398"/>
                  <a:gd name="T12" fmla="*/ 728 w 2338"/>
                  <a:gd name="T13" fmla="*/ 42 h 398"/>
                  <a:gd name="T14" fmla="*/ 714 w 2338"/>
                  <a:gd name="T15" fmla="*/ 50 h 398"/>
                  <a:gd name="T16" fmla="*/ 698 w 2338"/>
                  <a:gd name="T17" fmla="*/ 63 h 398"/>
                  <a:gd name="T18" fmla="*/ 678 w 2338"/>
                  <a:gd name="T19" fmla="*/ 82 h 398"/>
                  <a:gd name="T20" fmla="*/ 653 w 2338"/>
                  <a:gd name="T21" fmla="*/ 93 h 398"/>
                  <a:gd name="T22" fmla="*/ 630 w 2338"/>
                  <a:gd name="T23" fmla="*/ 95 h 398"/>
                  <a:gd name="T24" fmla="*/ 611 w 2338"/>
                  <a:gd name="T25" fmla="*/ 98 h 398"/>
                  <a:gd name="T26" fmla="*/ 590 w 2338"/>
                  <a:gd name="T27" fmla="*/ 103 h 398"/>
                  <a:gd name="T28" fmla="*/ 568 w 2338"/>
                  <a:gd name="T29" fmla="*/ 113 h 398"/>
                  <a:gd name="T30" fmla="*/ 547 w 2338"/>
                  <a:gd name="T31" fmla="*/ 124 h 398"/>
                  <a:gd name="T32" fmla="*/ 524 w 2338"/>
                  <a:gd name="T33" fmla="*/ 131 h 398"/>
                  <a:gd name="T34" fmla="*/ 497 w 2338"/>
                  <a:gd name="T35" fmla="*/ 133 h 398"/>
                  <a:gd name="T36" fmla="*/ 469 w 2338"/>
                  <a:gd name="T37" fmla="*/ 132 h 398"/>
                  <a:gd name="T38" fmla="*/ 442 w 2338"/>
                  <a:gd name="T39" fmla="*/ 131 h 398"/>
                  <a:gd name="T40" fmla="*/ 415 w 2338"/>
                  <a:gd name="T41" fmla="*/ 128 h 398"/>
                  <a:gd name="T42" fmla="*/ 388 w 2338"/>
                  <a:gd name="T43" fmla="*/ 125 h 398"/>
                  <a:gd name="T44" fmla="*/ 362 w 2338"/>
                  <a:gd name="T45" fmla="*/ 121 h 398"/>
                  <a:gd name="T46" fmla="*/ 334 w 2338"/>
                  <a:gd name="T47" fmla="*/ 116 h 398"/>
                  <a:gd name="T48" fmla="*/ 307 w 2338"/>
                  <a:gd name="T49" fmla="*/ 111 h 398"/>
                  <a:gd name="T50" fmla="*/ 280 w 2338"/>
                  <a:gd name="T51" fmla="*/ 106 h 398"/>
                  <a:gd name="T52" fmla="*/ 254 w 2338"/>
                  <a:gd name="T53" fmla="*/ 99 h 398"/>
                  <a:gd name="T54" fmla="*/ 230 w 2338"/>
                  <a:gd name="T55" fmla="*/ 90 h 398"/>
                  <a:gd name="T56" fmla="*/ 205 w 2338"/>
                  <a:gd name="T57" fmla="*/ 79 h 398"/>
                  <a:gd name="T58" fmla="*/ 180 w 2338"/>
                  <a:gd name="T59" fmla="*/ 69 h 398"/>
                  <a:gd name="T60" fmla="*/ 154 w 2338"/>
                  <a:gd name="T61" fmla="*/ 61 h 398"/>
                  <a:gd name="T62" fmla="*/ 127 w 2338"/>
                  <a:gd name="T63" fmla="*/ 56 h 398"/>
                  <a:gd name="T64" fmla="*/ 101 w 2338"/>
                  <a:gd name="T65" fmla="*/ 51 h 398"/>
                  <a:gd name="T66" fmla="*/ 77 w 2338"/>
                  <a:gd name="T67" fmla="*/ 46 h 398"/>
                  <a:gd name="T68" fmla="*/ 55 w 2338"/>
                  <a:gd name="T69" fmla="*/ 43 h 398"/>
                  <a:gd name="T70" fmla="*/ 35 w 2338"/>
                  <a:gd name="T71" fmla="*/ 39 h 398"/>
                  <a:gd name="T72" fmla="*/ 17 w 2338"/>
                  <a:gd name="T73" fmla="*/ 36 h 398"/>
                  <a:gd name="T74" fmla="*/ 3 w 2338"/>
                  <a:gd name="T75" fmla="*/ 34 h 398"/>
                  <a:gd name="T76" fmla="*/ 1 w 2338"/>
                  <a:gd name="T77" fmla="*/ 27 h 398"/>
                  <a:gd name="T78" fmla="*/ 0 w 2338"/>
                  <a:gd name="T79" fmla="*/ 20 h 398"/>
                  <a:gd name="T80" fmla="*/ 3 w 2338"/>
                  <a:gd name="T81" fmla="*/ 13 h 398"/>
                  <a:gd name="T82" fmla="*/ 8 w 2338"/>
                  <a:gd name="T83" fmla="*/ 8 h 398"/>
                  <a:gd name="T84" fmla="*/ 17 w 2338"/>
                  <a:gd name="T85" fmla="*/ 2 h 3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38"/>
                  <a:gd name="T130" fmla="*/ 0 h 398"/>
                  <a:gd name="T131" fmla="*/ 2338 w 2338"/>
                  <a:gd name="T132" fmla="*/ 398 h 3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38" h="398">
                    <a:moveTo>
                      <a:pt x="2338" y="15"/>
                    </a:moveTo>
                    <a:lnTo>
                      <a:pt x="2334" y="16"/>
                    </a:lnTo>
                    <a:lnTo>
                      <a:pt x="2331" y="17"/>
                    </a:lnTo>
                    <a:lnTo>
                      <a:pt x="2327" y="19"/>
                    </a:lnTo>
                    <a:lnTo>
                      <a:pt x="2323" y="21"/>
                    </a:lnTo>
                    <a:lnTo>
                      <a:pt x="2318" y="24"/>
                    </a:lnTo>
                    <a:lnTo>
                      <a:pt x="2313" y="28"/>
                    </a:lnTo>
                    <a:lnTo>
                      <a:pt x="2308" y="33"/>
                    </a:lnTo>
                    <a:lnTo>
                      <a:pt x="2302" y="38"/>
                    </a:lnTo>
                    <a:lnTo>
                      <a:pt x="2296" y="43"/>
                    </a:lnTo>
                    <a:lnTo>
                      <a:pt x="2289" y="50"/>
                    </a:lnTo>
                    <a:lnTo>
                      <a:pt x="2282" y="56"/>
                    </a:lnTo>
                    <a:lnTo>
                      <a:pt x="2275" y="63"/>
                    </a:lnTo>
                    <a:lnTo>
                      <a:pt x="2267" y="70"/>
                    </a:lnTo>
                    <a:lnTo>
                      <a:pt x="2258" y="78"/>
                    </a:lnTo>
                    <a:lnTo>
                      <a:pt x="2249" y="85"/>
                    </a:lnTo>
                    <a:lnTo>
                      <a:pt x="2239" y="93"/>
                    </a:lnTo>
                    <a:lnTo>
                      <a:pt x="2229" y="101"/>
                    </a:lnTo>
                    <a:lnTo>
                      <a:pt x="2218" y="109"/>
                    </a:lnTo>
                    <a:lnTo>
                      <a:pt x="2207" y="117"/>
                    </a:lnTo>
                    <a:lnTo>
                      <a:pt x="2195" y="125"/>
                    </a:lnTo>
                    <a:lnTo>
                      <a:pt x="2182" y="133"/>
                    </a:lnTo>
                    <a:lnTo>
                      <a:pt x="2169" y="142"/>
                    </a:lnTo>
                    <a:lnTo>
                      <a:pt x="2154" y="151"/>
                    </a:lnTo>
                    <a:lnTo>
                      <a:pt x="2139" y="162"/>
                    </a:lnTo>
                    <a:lnTo>
                      <a:pt x="2123" y="174"/>
                    </a:lnTo>
                    <a:lnTo>
                      <a:pt x="2106" y="189"/>
                    </a:lnTo>
                    <a:lnTo>
                      <a:pt x="2087" y="206"/>
                    </a:lnTo>
                    <a:lnTo>
                      <a:pt x="2067" y="225"/>
                    </a:lnTo>
                    <a:lnTo>
                      <a:pt x="2045" y="245"/>
                    </a:lnTo>
                    <a:lnTo>
                      <a:pt x="2021" y="262"/>
                    </a:lnTo>
                    <a:lnTo>
                      <a:pt x="1996" y="273"/>
                    </a:lnTo>
                    <a:lnTo>
                      <a:pt x="1971" y="278"/>
                    </a:lnTo>
                    <a:lnTo>
                      <a:pt x="1946" y="281"/>
                    </a:lnTo>
                    <a:lnTo>
                      <a:pt x="1923" y="283"/>
                    </a:lnTo>
                    <a:lnTo>
                      <a:pt x="1901" y="285"/>
                    </a:lnTo>
                    <a:lnTo>
                      <a:pt x="1882" y="287"/>
                    </a:lnTo>
                    <a:lnTo>
                      <a:pt x="1863" y="289"/>
                    </a:lnTo>
                    <a:lnTo>
                      <a:pt x="1844" y="293"/>
                    </a:lnTo>
                    <a:lnTo>
                      <a:pt x="1823" y="297"/>
                    </a:lnTo>
                    <a:lnTo>
                      <a:pt x="1802" y="303"/>
                    </a:lnTo>
                    <a:lnTo>
                      <a:pt x="1779" y="310"/>
                    </a:lnTo>
                    <a:lnTo>
                      <a:pt x="1757" y="319"/>
                    </a:lnTo>
                    <a:lnTo>
                      <a:pt x="1735" y="329"/>
                    </a:lnTo>
                    <a:lnTo>
                      <a:pt x="1713" y="340"/>
                    </a:lnTo>
                    <a:lnTo>
                      <a:pt x="1692" y="351"/>
                    </a:lnTo>
                    <a:lnTo>
                      <a:pt x="1671" y="362"/>
                    </a:lnTo>
                    <a:lnTo>
                      <a:pt x="1650" y="372"/>
                    </a:lnTo>
                    <a:lnTo>
                      <a:pt x="1628" y="381"/>
                    </a:lnTo>
                    <a:lnTo>
                      <a:pt x="1606" y="388"/>
                    </a:lnTo>
                    <a:lnTo>
                      <a:pt x="1581" y="393"/>
                    </a:lnTo>
                    <a:lnTo>
                      <a:pt x="1555" y="396"/>
                    </a:lnTo>
                    <a:lnTo>
                      <a:pt x="1527" y="397"/>
                    </a:lnTo>
                    <a:lnTo>
                      <a:pt x="1500" y="398"/>
                    </a:lnTo>
                    <a:lnTo>
                      <a:pt x="1472" y="398"/>
                    </a:lnTo>
                    <a:lnTo>
                      <a:pt x="1444" y="398"/>
                    </a:lnTo>
                    <a:lnTo>
                      <a:pt x="1416" y="397"/>
                    </a:lnTo>
                    <a:lnTo>
                      <a:pt x="1388" y="396"/>
                    </a:lnTo>
                    <a:lnTo>
                      <a:pt x="1361" y="395"/>
                    </a:lnTo>
                    <a:lnTo>
                      <a:pt x="1333" y="393"/>
                    </a:lnTo>
                    <a:lnTo>
                      <a:pt x="1306" y="391"/>
                    </a:lnTo>
                    <a:lnTo>
                      <a:pt x="1278" y="388"/>
                    </a:lnTo>
                    <a:lnTo>
                      <a:pt x="1251" y="385"/>
                    </a:lnTo>
                    <a:lnTo>
                      <a:pt x="1224" y="382"/>
                    </a:lnTo>
                    <a:lnTo>
                      <a:pt x="1197" y="378"/>
                    </a:lnTo>
                    <a:lnTo>
                      <a:pt x="1170" y="374"/>
                    </a:lnTo>
                    <a:lnTo>
                      <a:pt x="1143" y="370"/>
                    </a:lnTo>
                    <a:lnTo>
                      <a:pt x="1116" y="365"/>
                    </a:lnTo>
                    <a:lnTo>
                      <a:pt x="1090" y="361"/>
                    </a:lnTo>
                    <a:lnTo>
                      <a:pt x="1063" y="356"/>
                    </a:lnTo>
                    <a:lnTo>
                      <a:pt x="1036" y="351"/>
                    </a:lnTo>
                    <a:lnTo>
                      <a:pt x="1009" y="346"/>
                    </a:lnTo>
                    <a:lnTo>
                      <a:pt x="982" y="342"/>
                    </a:lnTo>
                    <a:lnTo>
                      <a:pt x="955" y="337"/>
                    </a:lnTo>
                    <a:lnTo>
                      <a:pt x="927" y="333"/>
                    </a:lnTo>
                    <a:lnTo>
                      <a:pt x="900" y="328"/>
                    </a:lnTo>
                    <a:lnTo>
                      <a:pt x="872" y="323"/>
                    </a:lnTo>
                    <a:lnTo>
                      <a:pt x="845" y="318"/>
                    </a:lnTo>
                    <a:lnTo>
                      <a:pt x="819" y="312"/>
                    </a:lnTo>
                    <a:lnTo>
                      <a:pt x="793" y="306"/>
                    </a:lnTo>
                    <a:lnTo>
                      <a:pt x="768" y="298"/>
                    </a:lnTo>
                    <a:lnTo>
                      <a:pt x="742" y="289"/>
                    </a:lnTo>
                    <a:lnTo>
                      <a:pt x="718" y="279"/>
                    </a:lnTo>
                    <a:lnTo>
                      <a:pt x="693" y="269"/>
                    </a:lnTo>
                    <a:lnTo>
                      <a:pt x="668" y="258"/>
                    </a:lnTo>
                    <a:lnTo>
                      <a:pt x="644" y="247"/>
                    </a:lnTo>
                    <a:lnTo>
                      <a:pt x="619" y="236"/>
                    </a:lnTo>
                    <a:lnTo>
                      <a:pt x="594" y="226"/>
                    </a:lnTo>
                    <a:lnTo>
                      <a:pt x="569" y="216"/>
                    </a:lnTo>
                    <a:lnTo>
                      <a:pt x="544" y="207"/>
                    </a:lnTo>
                    <a:lnTo>
                      <a:pt x="519" y="198"/>
                    </a:lnTo>
                    <a:lnTo>
                      <a:pt x="493" y="190"/>
                    </a:lnTo>
                    <a:lnTo>
                      <a:pt x="465" y="184"/>
                    </a:lnTo>
                    <a:lnTo>
                      <a:pt x="437" y="179"/>
                    </a:lnTo>
                    <a:lnTo>
                      <a:pt x="409" y="173"/>
                    </a:lnTo>
                    <a:lnTo>
                      <a:pt x="382" y="168"/>
                    </a:lnTo>
                    <a:lnTo>
                      <a:pt x="356" y="163"/>
                    </a:lnTo>
                    <a:lnTo>
                      <a:pt x="330" y="158"/>
                    </a:lnTo>
                    <a:lnTo>
                      <a:pt x="304" y="153"/>
                    </a:lnTo>
                    <a:lnTo>
                      <a:pt x="279" y="148"/>
                    </a:lnTo>
                    <a:lnTo>
                      <a:pt x="255" y="144"/>
                    </a:lnTo>
                    <a:lnTo>
                      <a:pt x="232" y="139"/>
                    </a:lnTo>
                    <a:lnTo>
                      <a:pt x="209" y="135"/>
                    </a:lnTo>
                    <a:lnTo>
                      <a:pt x="187" y="131"/>
                    </a:lnTo>
                    <a:lnTo>
                      <a:pt x="165" y="128"/>
                    </a:lnTo>
                    <a:lnTo>
                      <a:pt x="144" y="124"/>
                    </a:lnTo>
                    <a:lnTo>
                      <a:pt x="124" y="121"/>
                    </a:lnTo>
                    <a:lnTo>
                      <a:pt x="105" y="118"/>
                    </a:lnTo>
                    <a:lnTo>
                      <a:pt x="86" y="115"/>
                    </a:lnTo>
                    <a:lnTo>
                      <a:pt x="69" y="112"/>
                    </a:lnTo>
                    <a:lnTo>
                      <a:pt x="52" y="109"/>
                    </a:lnTo>
                    <a:lnTo>
                      <a:pt x="35" y="107"/>
                    </a:lnTo>
                    <a:lnTo>
                      <a:pt x="20" y="105"/>
                    </a:lnTo>
                    <a:lnTo>
                      <a:pt x="10" y="100"/>
                    </a:lnTo>
                    <a:lnTo>
                      <a:pt x="6" y="93"/>
                    </a:lnTo>
                    <a:lnTo>
                      <a:pt x="3" y="86"/>
                    </a:lnTo>
                    <a:lnTo>
                      <a:pt x="1" y="79"/>
                    </a:lnTo>
                    <a:lnTo>
                      <a:pt x="0" y="73"/>
                    </a:lnTo>
                    <a:lnTo>
                      <a:pt x="0" y="66"/>
                    </a:lnTo>
                    <a:lnTo>
                      <a:pt x="0" y="59"/>
                    </a:lnTo>
                    <a:lnTo>
                      <a:pt x="2" y="53"/>
                    </a:lnTo>
                    <a:lnTo>
                      <a:pt x="5" y="47"/>
                    </a:lnTo>
                    <a:lnTo>
                      <a:pt x="9" y="40"/>
                    </a:lnTo>
                    <a:lnTo>
                      <a:pt x="13" y="34"/>
                    </a:lnTo>
                    <a:lnTo>
                      <a:pt x="19" y="28"/>
                    </a:lnTo>
                    <a:lnTo>
                      <a:pt x="25" y="22"/>
                    </a:lnTo>
                    <a:lnTo>
                      <a:pt x="33" y="16"/>
                    </a:lnTo>
                    <a:lnTo>
                      <a:pt x="42" y="11"/>
                    </a:lnTo>
                    <a:lnTo>
                      <a:pt x="51" y="5"/>
                    </a:lnTo>
                    <a:lnTo>
                      <a:pt x="61" y="0"/>
                    </a:lnTo>
                  </a:path>
                </a:pathLst>
              </a:custGeom>
              <a:noFill/>
              <a:ln w="19050">
                <a:solidFill>
                  <a:srgbClr val="333399"/>
                </a:solidFill>
                <a:round/>
                <a:headEnd/>
                <a:tailEnd/>
              </a:ln>
            </p:spPr>
            <p:txBody>
              <a:bodyPr/>
              <a:lstStyle/>
              <a:p>
                <a:endParaRPr lang="en-US" dirty="0"/>
              </a:p>
            </p:txBody>
          </p:sp>
          <p:sp>
            <p:nvSpPr>
              <p:cNvPr id="30745" name="Freeform 141"/>
              <p:cNvSpPr>
                <a:spLocks/>
              </p:cNvSpPr>
              <p:nvPr/>
            </p:nvSpPr>
            <p:spPr bwMode="auto">
              <a:xfrm flipV="1">
                <a:off x="-1778" y="1300"/>
                <a:ext cx="65" cy="192"/>
              </a:xfrm>
              <a:custGeom>
                <a:avLst/>
                <a:gdLst>
                  <a:gd name="T0" fmla="*/ 11 w 112"/>
                  <a:gd name="T1" fmla="*/ 0 h 332"/>
                  <a:gd name="T2" fmla="*/ 19 w 112"/>
                  <a:gd name="T3" fmla="*/ 2 h 332"/>
                  <a:gd name="T4" fmla="*/ 25 w 112"/>
                  <a:gd name="T5" fmla="*/ 9 h 332"/>
                  <a:gd name="T6" fmla="*/ 30 w 112"/>
                  <a:gd name="T7" fmla="*/ 18 h 332"/>
                  <a:gd name="T8" fmla="*/ 33 w 112"/>
                  <a:gd name="T9" fmla="*/ 28 h 332"/>
                  <a:gd name="T10" fmla="*/ 35 w 112"/>
                  <a:gd name="T11" fmla="*/ 38 h 332"/>
                  <a:gd name="T12" fmla="*/ 37 w 112"/>
                  <a:gd name="T13" fmla="*/ 46 h 332"/>
                  <a:gd name="T14" fmla="*/ 37 w 112"/>
                  <a:gd name="T15" fmla="*/ 55 h 332"/>
                  <a:gd name="T16" fmla="*/ 37 w 112"/>
                  <a:gd name="T17" fmla="*/ 62 h 332"/>
                  <a:gd name="T18" fmla="*/ 38 w 112"/>
                  <a:gd name="T19" fmla="*/ 69 h 332"/>
                  <a:gd name="T20" fmla="*/ 37 w 112"/>
                  <a:gd name="T21" fmla="*/ 76 h 332"/>
                  <a:gd name="T22" fmla="*/ 37 w 112"/>
                  <a:gd name="T23" fmla="*/ 82 h 332"/>
                  <a:gd name="T24" fmla="*/ 37 w 112"/>
                  <a:gd name="T25" fmla="*/ 88 h 332"/>
                  <a:gd name="T26" fmla="*/ 37 w 112"/>
                  <a:gd name="T27" fmla="*/ 94 h 332"/>
                  <a:gd name="T28" fmla="*/ 34 w 112"/>
                  <a:gd name="T29" fmla="*/ 99 h 332"/>
                  <a:gd name="T30" fmla="*/ 30 w 112"/>
                  <a:gd name="T31" fmla="*/ 104 h 332"/>
                  <a:gd name="T32" fmla="*/ 26 w 112"/>
                  <a:gd name="T33" fmla="*/ 106 h 332"/>
                  <a:gd name="T34" fmla="*/ 20 w 112"/>
                  <a:gd name="T35" fmla="*/ 108 h 332"/>
                  <a:gd name="T36" fmla="*/ 17 w 112"/>
                  <a:gd name="T37" fmla="*/ 109 h 332"/>
                  <a:gd name="T38" fmla="*/ 14 w 112"/>
                  <a:gd name="T39" fmla="*/ 110 h 332"/>
                  <a:gd name="T40" fmla="*/ 11 w 112"/>
                  <a:gd name="T41" fmla="*/ 110 h 332"/>
                  <a:gd name="T42" fmla="*/ 9 w 112"/>
                  <a:gd name="T43" fmla="*/ 110 h 332"/>
                  <a:gd name="T44" fmla="*/ 7 w 112"/>
                  <a:gd name="T45" fmla="*/ 111 h 332"/>
                  <a:gd name="T46" fmla="*/ 5 w 112"/>
                  <a:gd name="T47" fmla="*/ 111 h 332"/>
                  <a:gd name="T48" fmla="*/ 3 w 112"/>
                  <a:gd name="T49" fmla="*/ 111 h 332"/>
                  <a:gd name="T50" fmla="*/ 1 w 112"/>
                  <a:gd name="T51" fmla="*/ 111 h 332"/>
                  <a:gd name="T52" fmla="*/ 0 w 112"/>
                  <a:gd name="T53" fmla="*/ 111 h 3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2"/>
                  <a:gd name="T82" fmla="*/ 0 h 332"/>
                  <a:gd name="T83" fmla="*/ 112 w 112"/>
                  <a:gd name="T84" fmla="*/ 332 h 3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2" h="332">
                    <a:moveTo>
                      <a:pt x="32" y="0"/>
                    </a:moveTo>
                    <a:lnTo>
                      <a:pt x="55" y="7"/>
                    </a:lnTo>
                    <a:lnTo>
                      <a:pt x="74" y="27"/>
                    </a:lnTo>
                    <a:lnTo>
                      <a:pt x="88" y="54"/>
                    </a:lnTo>
                    <a:lnTo>
                      <a:pt x="97" y="84"/>
                    </a:lnTo>
                    <a:lnTo>
                      <a:pt x="104" y="112"/>
                    </a:lnTo>
                    <a:lnTo>
                      <a:pt x="108" y="139"/>
                    </a:lnTo>
                    <a:lnTo>
                      <a:pt x="110" y="164"/>
                    </a:lnTo>
                    <a:lnTo>
                      <a:pt x="111" y="186"/>
                    </a:lnTo>
                    <a:lnTo>
                      <a:pt x="112" y="207"/>
                    </a:lnTo>
                    <a:lnTo>
                      <a:pt x="111" y="226"/>
                    </a:lnTo>
                    <a:lnTo>
                      <a:pt x="111" y="245"/>
                    </a:lnTo>
                    <a:lnTo>
                      <a:pt x="110" y="262"/>
                    </a:lnTo>
                    <a:lnTo>
                      <a:pt x="108" y="280"/>
                    </a:lnTo>
                    <a:lnTo>
                      <a:pt x="102" y="296"/>
                    </a:lnTo>
                    <a:lnTo>
                      <a:pt x="89" y="309"/>
                    </a:lnTo>
                    <a:lnTo>
                      <a:pt x="75" y="318"/>
                    </a:lnTo>
                    <a:lnTo>
                      <a:pt x="61" y="323"/>
                    </a:lnTo>
                    <a:lnTo>
                      <a:pt x="50" y="327"/>
                    </a:lnTo>
                    <a:lnTo>
                      <a:pt x="41" y="329"/>
                    </a:lnTo>
                    <a:lnTo>
                      <a:pt x="33" y="330"/>
                    </a:lnTo>
                    <a:lnTo>
                      <a:pt x="26" y="331"/>
                    </a:lnTo>
                    <a:lnTo>
                      <a:pt x="20" y="332"/>
                    </a:lnTo>
                    <a:lnTo>
                      <a:pt x="14" y="332"/>
                    </a:lnTo>
                    <a:lnTo>
                      <a:pt x="9" y="332"/>
                    </a:lnTo>
                    <a:lnTo>
                      <a:pt x="4" y="332"/>
                    </a:lnTo>
                    <a:lnTo>
                      <a:pt x="0" y="332"/>
                    </a:lnTo>
                  </a:path>
                </a:pathLst>
              </a:custGeom>
              <a:noFill/>
              <a:ln w="19050">
                <a:solidFill>
                  <a:srgbClr val="333399"/>
                </a:solidFill>
                <a:round/>
                <a:headEnd/>
                <a:tailEnd/>
              </a:ln>
            </p:spPr>
            <p:txBody>
              <a:bodyPr/>
              <a:lstStyle/>
              <a:p>
                <a:endParaRPr lang="en-US" dirty="0"/>
              </a:p>
            </p:txBody>
          </p:sp>
          <p:sp>
            <p:nvSpPr>
              <p:cNvPr id="30746" name="Freeform 142"/>
              <p:cNvSpPr>
                <a:spLocks/>
              </p:cNvSpPr>
              <p:nvPr/>
            </p:nvSpPr>
            <p:spPr bwMode="auto">
              <a:xfrm flipV="1">
                <a:off x="-1664" y="1375"/>
                <a:ext cx="26" cy="91"/>
              </a:xfrm>
              <a:custGeom>
                <a:avLst/>
                <a:gdLst>
                  <a:gd name="T0" fmla="*/ 5 w 45"/>
                  <a:gd name="T1" fmla="*/ 0 h 157"/>
                  <a:gd name="T2" fmla="*/ 8 w 45"/>
                  <a:gd name="T3" fmla="*/ 1 h 157"/>
                  <a:gd name="T4" fmla="*/ 10 w 45"/>
                  <a:gd name="T5" fmla="*/ 5 h 157"/>
                  <a:gd name="T6" fmla="*/ 13 w 45"/>
                  <a:gd name="T7" fmla="*/ 9 h 157"/>
                  <a:gd name="T8" fmla="*/ 14 w 45"/>
                  <a:gd name="T9" fmla="*/ 13 h 157"/>
                  <a:gd name="T10" fmla="*/ 14 w 45"/>
                  <a:gd name="T11" fmla="*/ 17 h 157"/>
                  <a:gd name="T12" fmla="*/ 14 w 45"/>
                  <a:gd name="T13" fmla="*/ 21 h 157"/>
                  <a:gd name="T14" fmla="*/ 15 w 45"/>
                  <a:gd name="T15" fmla="*/ 24 h 157"/>
                  <a:gd name="T16" fmla="*/ 15 w 45"/>
                  <a:gd name="T17" fmla="*/ 27 h 157"/>
                  <a:gd name="T18" fmla="*/ 15 w 45"/>
                  <a:gd name="T19" fmla="*/ 30 h 157"/>
                  <a:gd name="T20" fmla="*/ 15 w 45"/>
                  <a:gd name="T21" fmla="*/ 32 h 157"/>
                  <a:gd name="T22" fmla="*/ 14 w 45"/>
                  <a:gd name="T23" fmla="*/ 35 h 157"/>
                  <a:gd name="T24" fmla="*/ 14 w 45"/>
                  <a:gd name="T25" fmla="*/ 37 h 157"/>
                  <a:gd name="T26" fmla="*/ 14 w 45"/>
                  <a:gd name="T27" fmla="*/ 39 h 157"/>
                  <a:gd name="T28" fmla="*/ 14 w 45"/>
                  <a:gd name="T29" fmla="*/ 41 h 157"/>
                  <a:gd name="T30" fmla="*/ 13 w 45"/>
                  <a:gd name="T31" fmla="*/ 43 h 157"/>
                  <a:gd name="T32" fmla="*/ 12 w 45"/>
                  <a:gd name="T33" fmla="*/ 45 h 157"/>
                  <a:gd name="T34" fmla="*/ 12 w 45"/>
                  <a:gd name="T35" fmla="*/ 47 h 157"/>
                  <a:gd name="T36" fmla="*/ 10 w 45"/>
                  <a:gd name="T37" fmla="*/ 48 h 157"/>
                  <a:gd name="T38" fmla="*/ 9 w 45"/>
                  <a:gd name="T39" fmla="*/ 49 h 157"/>
                  <a:gd name="T40" fmla="*/ 8 w 45"/>
                  <a:gd name="T41" fmla="*/ 50 h 157"/>
                  <a:gd name="T42" fmla="*/ 6 w 45"/>
                  <a:gd name="T43" fmla="*/ 51 h 157"/>
                  <a:gd name="T44" fmla="*/ 5 w 45"/>
                  <a:gd name="T45" fmla="*/ 52 h 157"/>
                  <a:gd name="T46" fmla="*/ 3 w 45"/>
                  <a:gd name="T47" fmla="*/ 52 h 157"/>
                  <a:gd name="T48" fmla="*/ 2 w 45"/>
                  <a:gd name="T49" fmla="*/ 52 h 157"/>
                  <a:gd name="T50" fmla="*/ 1 w 45"/>
                  <a:gd name="T51" fmla="*/ 53 h 157"/>
                  <a:gd name="T52" fmla="*/ 0 w 45"/>
                  <a:gd name="T53" fmla="*/ 53 h 1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
                  <a:gd name="T82" fmla="*/ 0 h 157"/>
                  <a:gd name="T83" fmla="*/ 45 w 45"/>
                  <a:gd name="T84" fmla="*/ 157 h 1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 h="157">
                    <a:moveTo>
                      <a:pt x="15" y="0"/>
                    </a:moveTo>
                    <a:lnTo>
                      <a:pt x="25" y="3"/>
                    </a:lnTo>
                    <a:lnTo>
                      <a:pt x="32" y="13"/>
                    </a:lnTo>
                    <a:lnTo>
                      <a:pt x="38" y="26"/>
                    </a:lnTo>
                    <a:lnTo>
                      <a:pt x="41" y="40"/>
                    </a:lnTo>
                    <a:lnTo>
                      <a:pt x="43" y="52"/>
                    </a:lnTo>
                    <a:lnTo>
                      <a:pt x="44" y="63"/>
                    </a:lnTo>
                    <a:lnTo>
                      <a:pt x="45" y="72"/>
                    </a:lnTo>
                    <a:lnTo>
                      <a:pt x="45" y="81"/>
                    </a:lnTo>
                    <a:lnTo>
                      <a:pt x="45" y="89"/>
                    </a:lnTo>
                    <a:lnTo>
                      <a:pt x="45" y="96"/>
                    </a:lnTo>
                    <a:lnTo>
                      <a:pt x="44" y="103"/>
                    </a:lnTo>
                    <a:lnTo>
                      <a:pt x="44" y="110"/>
                    </a:lnTo>
                    <a:lnTo>
                      <a:pt x="43" y="116"/>
                    </a:lnTo>
                    <a:lnTo>
                      <a:pt x="42" y="123"/>
                    </a:lnTo>
                    <a:lnTo>
                      <a:pt x="40" y="129"/>
                    </a:lnTo>
                    <a:lnTo>
                      <a:pt x="37" y="134"/>
                    </a:lnTo>
                    <a:lnTo>
                      <a:pt x="34" y="139"/>
                    </a:lnTo>
                    <a:lnTo>
                      <a:pt x="31" y="143"/>
                    </a:lnTo>
                    <a:lnTo>
                      <a:pt x="27" y="147"/>
                    </a:lnTo>
                    <a:lnTo>
                      <a:pt x="23" y="150"/>
                    </a:lnTo>
                    <a:lnTo>
                      <a:pt x="19" y="152"/>
                    </a:lnTo>
                    <a:lnTo>
                      <a:pt x="15" y="154"/>
                    </a:lnTo>
                    <a:lnTo>
                      <a:pt x="11" y="155"/>
                    </a:lnTo>
                    <a:lnTo>
                      <a:pt x="7" y="156"/>
                    </a:lnTo>
                    <a:lnTo>
                      <a:pt x="4" y="157"/>
                    </a:lnTo>
                    <a:lnTo>
                      <a:pt x="0" y="157"/>
                    </a:lnTo>
                  </a:path>
                </a:pathLst>
              </a:custGeom>
              <a:noFill/>
              <a:ln w="19050">
                <a:solidFill>
                  <a:srgbClr val="333399"/>
                </a:solidFill>
                <a:round/>
                <a:headEnd/>
                <a:tailEnd/>
              </a:ln>
            </p:spPr>
            <p:txBody>
              <a:bodyPr/>
              <a:lstStyle/>
              <a:p>
                <a:endParaRPr lang="en-US" dirty="0"/>
              </a:p>
            </p:txBody>
          </p:sp>
          <p:sp>
            <p:nvSpPr>
              <p:cNvPr id="30747" name="Freeform 143"/>
              <p:cNvSpPr>
                <a:spLocks/>
              </p:cNvSpPr>
              <p:nvPr/>
            </p:nvSpPr>
            <p:spPr bwMode="auto">
              <a:xfrm flipV="1">
                <a:off x="-1933" y="1295"/>
                <a:ext cx="140" cy="238"/>
              </a:xfrm>
              <a:custGeom>
                <a:avLst/>
                <a:gdLst>
                  <a:gd name="T0" fmla="*/ 0 w 244"/>
                  <a:gd name="T1" fmla="*/ 6 h 414"/>
                  <a:gd name="T2" fmla="*/ 10 w 244"/>
                  <a:gd name="T3" fmla="*/ 1 h 414"/>
                  <a:gd name="T4" fmla="*/ 20 w 244"/>
                  <a:gd name="T5" fmla="*/ 0 h 414"/>
                  <a:gd name="T6" fmla="*/ 29 w 244"/>
                  <a:gd name="T7" fmla="*/ 2 h 414"/>
                  <a:gd name="T8" fmla="*/ 38 w 244"/>
                  <a:gd name="T9" fmla="*/ 6 h 414"/>
                  <a:gd name="T10" fmla="*/ 45 w 244"/>
                  <a:gd name="T11" fmla="*/ 12 h 414"/>
                  <a:gd name="T12" fmla="*/ 52 w 244"/>
                  <a:gd name="T13" fmla="*/ 18 h 414"/>
                  <a:gd name="T14" fmla="*/ 58 w 244"/>
                  <a:gd name="T15" fmla="*/ 26 h 414"/>
                  <a:gd name="T16" fmla="*/ 63 w 244"/>
                  <a:gd name="T17" fmla="*/ 33 h 414"/>
                  <a:gd name="T18" fmla="*/ 67 w 244"/>
                  <a:gd name="T19" fmla="*/ 41 h 414"/>
                  <a:gd name="T20" fmla="*/ 71 w 244"/>
                  <a:gd name="T21" fmla="*/ 49 h 414"/>
                  <a:gd name="T22" fmla="*/ 75 w 244"/>
                  <a:gd name="T23" fmla="*/ 56 h 414"/>
                  <a:gd name="T24" fmla="*/ 77 w 244"/>
                  <a:gd name="T25" fmla="*/ 64 h 414"/>
                  <a:gd name="T26" fmla="*/ 80 w 244"/>
                  <a:gd name="T27" fmla="*/ 72 h 414"/>
                  <a:gd name="T28" fmla="*/ 80 w 244"/>
                  <a:gd name="T29" fmla="*/ 81 h 414"/>
                  <a:gd name="T30" fmla="*/ 77 w 244"/>
                  <a:gd name="T31" fmla="*/ 91 h 414"/>
                  <a:gd name="T32" fmla="*/ 73 w 244"/>
                  <a:gd name="T33" fmla="*/ 100 h 414"/>
                  <a:gd name="T34" fmla="*/ 68 w 244"/>
                  <a:gd name="T35" fmla="*/ 108 h 414"/>
                  <a:gd name="T36" fmla="*/ 63 w 244"/>
                  <a:gd name="T37" fmla="*/ 114 h 414"/>
                  <a:gd name="T38" fmla="*/ 59 w 244"/>
                  <a:gd name="T39" fmla="*/ 118 h 414"/>
                  <a:gd name="T40" fmla="*/ 55 w 244"/>
                  <a:gd name="T41" fmla="*/ 122 h 414"/>
                  <a:gd name="T42" fmla="*/ 52 w 244"/>
                  <a:gd name="T43" fmla="*/ 125 h 414"/>
                  <a:gd name="T44" fmla="*/ 49 w 244"/>
                  <a:gd name="T45" fmla="*/ 128 h 414"/>
                  <a:gd name="T46" fmla="*/ 46 w 244"/>
                  <a:gd name="T47" fmla="*/ 131 h 414"/>
                  <a:gd name="T48" fmla="*/ 44 w 244"/>
                  <a:gd name="T49" fmla="*/ 133 h 414"/>
                  <a:gd name="T50" fmla="*/ 41 w 244"/>
                  <a:gd name="T51" fmla="*/ 135 h 414"/>
                  <a:gd name="T52" fmla="*/ 38 w 244"/>
                  <a:gd name="T53" fmla="*/ 137 h 4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4"/>
                  <a:gd name="T82" fmla="*/ 0 h 414"/>
                  <a:gd name="T83" fmla="*/ 244 w 244"/>
                  <a:gd name="T84" fmla="*/ 414 h 4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4" h="414">
                    <a:moveTo>
                      <a:pt x="0" y="20"/>
                    </a:moveTo>
                    <a:lnTo>
                      <a:pt x="29" y="4"/>
                    </a:lnTo>
                    <a:lnTo>
                      <a:pt x="59" y="0"/>
                    </a:lnTo>
                    <a:lnTo>
                      <a:pt x="88" y="5"/>
                    </a:lnTo>
                    <a:lnTo>
                      <a:pt x="115" y="18"/>
                    </a:lnTo>
                    <a:lnTo>
                      <a:pt x="138" y="36"/>
                    </a:lnTo>
                    <a:lnTo>
                      <a:pt x="158" y="56"/>
                    </a:lnTo>
                    <a:lnTo>
                      <a:pt x="176" y="78"/>
                    </a:lnTo>
                    <a:lnTo>
                      <a:pt x="191" y="101"/>
                    </a:lnTo>
                    <a:lnTo>
                      <a:pt x="204" y="124"/>
                    </a:lnTo>
                    <a:lnTo>
                      <a:pt x="216" y="147"/>
                    </a:lnTo>
                    <a:lnTo>
                      <a:pt x="226" y="170"/>
                    </a:lnTo>
                    <a:lnTo>
                      <a:pt x="235" y="194"/>
                    </a:lnTo>
                    <a:lnTo>
                      <a:pt x="243" y="218"/>
                    </a:lnTo>
                    <a:lnTo>
                      <a:pt x="244" y="245"/>
                    </a:lnTo>
                    <a:lnTo>
                      <a:pt x="235" y="276"/>
                    </a:lnTo>
                    <a:lnTo>
                      <a:pt x="221" y="303"/>
                    </a:lnTo>
                    <a:lnTo>
                      <a:pt x="206" y="326"/>
                    </a:lnTo>
                    <a:lnTo>
                      <a:pt x="192" y="344"/>
                    </a:lnTo>
                    <a:lnTo>
                      <a:pt x="179" y="358"/>
                    </a:lnTo>
                    <a:lnTo>
                      <a:pt x="168" y="370"/>
                    </a:lnTo>
                    <a:lnTo>
                      <a:pt x="158" y="380"/>
                    </a:lnTo>
                    <a:lnTo>
                      <a:pt x="149" y="388"/>
                    </a:lnTo>
                    <a:lnTo>
                      <a:pt x="140" y="396"/>
                    </a:lnTo>
                    <a:lnTo>
                      <a:pt x="132" y="402"/>
                    </a:lnTo>
                    <a:lnTo>
                      <a:pt x="124" y="408"/>
                    </a:lnTo>
                    <a:lnTo>
                      <a:pt x="116" y="414"/>
                    </a:lnTo>
                  </a:path>
                </a:pathLst>
              </a:custGeom>
              <a:noFill/>
              <a:ln w="19050">
                <a:solidFill>
                  <a:srgbClr val="333399"/>
                </a:solidFill>
                <a:round/>
                <a:headEnd/>
                <a:tailEnd/>
              </a:ln>
            </p:spPr>
            <p:txBody>
              <a:bodyPr/>
              <a:lstStyle/>
              <a:p>
                <a:endParaRPr lang="en-US" dirty="0"/>
              </a:p>
            </p:txBody>
          </p:sp>
          <p:sp>
            <p:nvSpPr>
              <p:cNvPr id="30748" name="Freeform 144"/>
              <p:cNvSpPr>
                <a:spLocks/>
              </p:cNvSpPr>
              <p:nvPr/>
            </p:nvSpPr>
            <p:spPr bwMode="auto">
              <a:xfrm flipV="1">
                <a:off x="-2111" y="1304"/>
                <a:ext cx="178" cy="277"/>
              </a:xfrm>
              <a:custGeom>
                <a:avLst/>
                <a:gdLst>
                  <a:gd name="T0" fmla="*/ 0 w 310"/>
                  <a:gd name="T1" fmla="*/ 16 h 481"/>
                  <a:gd name="T2" fmla="*/ 10 w 310"/>
                  <a:gd name="T3" fmla="*/ 8 h 481"/>
                  <a:gd name="T4" fmla="*/ 20 w 310"/>
                  <a:gd name="T5" fmla="*/ 3 h 481"/>
                  <a:gd name="T6" fmla="*/ 30 w 310"/>
                  <a:gd name="T7" fmla="*/ 0 h 481"/>
                  <a:gd name="T8" fmla="*/ 40 w 310"/>
                  <a:gd name="T9" fmla="*/ 0 h 481"/>
                  <a:gd name="T10" fmla="*/ 49 w 310"/>
                  <a:gd name="T11" fmla="*/ 2 h 481"/>
                  <a:gd name="T12" fmla="*/ 57 w 310"/>
                  <a:gd name="T13" fmla="*/ 6 h 481"/>
                  <a:gd name="T14" fmla="*/ 66 w 310"/>
                  <a:gd name="T15" fmla="*/ 11 h 481"/>
                  <a:gd name="T16" fmla="*/ 73 w 310"/>
                  <a:gd name="T17" fmla="*/ 17 h 481"/>
                  <a:gd name="T18" fmla="*/ 80 w 310"/>
                  <a:gd name="T19" fmla="*/ 25 h 481"/>
                  <a:gd name="T20" fmla="*/ 86 w 310"/>
                  <a:gd name="T21" fmla="*/ 33 h 481"/>
                  <a:gd name="T22" fmla="*/ 91 w 310"/>
                  <a:gd name="T23" fmla="*/ 41 h 481"/>
                  <a:gd name="T24" fmla="*/ 96 w 310"/>
                  <a:gd name="T25" fmla="*/ 51 h 481"/>
                  <a:gd name="T26" fmla="*/ 100 w 310"/>
                  <a:gd name="T27" fmla="*/ 61 h 481"/>
                  <a:gd name="T28" fmla="*/ 102 w 310"/>
                  <a:gd name="T29" fmla="*/ 73 h 481"/>
                  <a:gd name="T30" fmla="*/ 99 w 310"/>
                  <a:gd name="T31" fmla="*/ 87 h 481"/>
                  <a:gd name="T32" fmla="*/ 95 w 310"/>
                  <a:gd name="T33" fmla="*/ 100 h 481"/>
                  <a:gd name="T34" fmla="*/ 90 w 310"/>
                  <a:gd name="T35" fmla="*/ 111 h 481"/>
                  <a:gd name="T36" fmla="*/ 84 w 310"/>
                  <a:gd name="T37" fmla="*/ 121 h 481"/>
                  <a:gd name="T38" fmla="*/ 79 w 310"/>
                  <a:gd name="T39" fmla="*/ 128 h 481"/>
                  <a:gd name="T40" fmla="*/ 74 w 310"/>
                  <a:gd name="T41" fmla="*/ 135 h 481"/>
                  <a:gd name="T42" fmla="*/ 69 w 310"/>
                  <a:gd name="T43" fmla="*/ 141 h 481"/>
                  <a:gd name="T44" fmla="*/ 65 w 310"/>
                  <a:gd name="T45" fmla="*/ 145 h 481"/>
                  <a:gd name="T46" fmla="*/ 61 w 310"/>
                  <a:gd name="T47" fmla="*/ 149 h 481"/>
                  <a:gd name="T48" fmla="*/ 58 w 310"/>
                  <a:gd name="T49" fmla="*/ 153 h 481"/>
                  <a:gd name="T50" fmla="*/ 55 w 310"/>
                  <a:gd name="T51" fmla="*/ 156 h 481"/>
                  <a:gd name="T52" fmla="*/ 51 w 310"/>
                  <a:gd name="T53" fmla="*/ 160 h 4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0"/>
                  <a:gd name="T82" fmla="*/ 0 h 481"/>
                  <a:gd name="T83" fmla="*/ 310 w 310"/>
                  <a:gd name="T84" fmla="*/ 481 h 4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0" h="481">
                    <a:moveTo>
                      <a:pt x="0" y="48"/>
                    </a:moveTo>
                    <a:lnTo>
                      <a:pt x="29" y="24"/>
                    </a:lnTo>
                    <a:lnTo>
                      <a:pt x="59" y="8"/>
                    </a:lnTo>
                    <a:lnTo>
                      <a:pt x="90" y="0"/>
                    </a:lnTo>
                    <a:lnTo>
                      <a:pt x="120" y="0"/>
                    </a:lnTo>
                    <a:lnTo>
                      <a:pt x="148" y="6"/>
                    </a:lnTo>
                    <a:lnTo>
                      <a:pt x="175" y="17"/>
                    </a:lnTo>
                    <a:lnTo>
                      <a:pt x="200" y="33"/>
                    </a:lnTo>
                    <a:lnTo>
                      <a:pt x="223" y="52"/>
                    </a:lnTo>
                    <a:lnTo>
                      <a:pt x="243" y="74"/>
                    </a:lnTo>
                    <a:lnTo>
                      <a:pt x="261" y="99"/>
                    </a:lnTo>
                    <a:lnTo>
                      <a:pt x="277" y="125"/>
                    </a:lnTo>
                    <a:lnTo>
                      <a:pt x="292" y="154"/>
                    </a:lnTo>
                    <a:lnTo>
                      <a:pt x="305" y="184"/>
                    </a:lnTo>
                    <a:lnTo>
                      <a:pt x="310" y="220"/>
                    </a:lnTo>
                    <a:lnTo>
                      <a:pt x="302" y="262"/>
                    </a:lnTo>
                    <a:lnTo>
                      <a:pt x="288" y="302"/>
                    </a:lnTo>
                    <a:lnTo>
                      <a:pt x="271" y="336"/>
                    </a:lnTo>
                    <a:lnTo>
                      <a:pt x="254" y="364"/>
                    </a:lnTo>
                    <a:lnTo>
                      <a:pt x="238" y="387"/>
                    </a:lnTo>
                    <a:lnTo>
                      <a:pt x="224" y="406"/>
                    </a:lnTo>
                    <a:lnTo>
                      <a:pt x="210" y="423"/>
                    </a:lnTo>
                    <a:lnTo>
                      <a:pt x="198" y="437"/>
                    </a:lnTo>
                    <a:lnTo>
                      <a:pt x="187" y="449"/>
                    </a:lnTo>
                    <a:lnTo>
                      <a:pt x="176" y="460"/>
                    </a:lnTo>
                    <a:lnTo>
                      <a:pt x="165" y="471"/>
                    </a:lnTo>
                    <a:lnTo>
                      <a:pt x="155" y="481"/>
                    </a:lnTo>
                  </a:path>
                </a:pathLst>
              </a:custGeom>
              <a:noFill/>
              <a:ln w="19050">
                <a:solidFill>
                  <a:srgbClr val="333399"/>
                </a:solidFill>
                <a:round/>
                <a:headEnd/>
                <a:tailEnd/>
              </a:ln>
            </p:spPr>
            <p:txBody>
              <a:bodyPr/>
              <a:lstStyle/>
              <a:p>
                <a:endParaRPr lang="en-US" dirty="0"/>
              </a:p>
            </p:txBody>
          </p:sp>
          <p:sp>
            <p:nvSpPr>
              <p:cNvPr id="30749" name="Freeform 145"/>
              <p:cNvSpPr>
                <a:spLocks/>
              </p:cNvSpPr>
              <p:nvPr/>
            </p:nvSpPr>
            <p:spPr bwMode="auto">
              <a:xfrm flipV="1">
                <a:off x="-2400" y="1387"/>
                <a:ext cx="142" cy="202"/>
              </a:xfrm>
              <a:custGeom>
                <a:avLst/>
                <a:gdLst>
                  <a:gd name="T0" fmla="*/ 0 w 247"/>
                  <a:gd name="T1" fmla="*/ 23 h 350"/>
                  <a:gd name="T2" fmla="*/ 6 w 247"/>
                  <a:gd name="T3" fmla="*/ 17 h 350"/>
                  <a:gd name="T4" fmla="*/ 12 w 247"/>
                  <a:gd name="T5" fmla="*/ 12 h 350"/>
                  <a:gd name="T6" fmla="*/ 19 w 247"/>
                  <a:gd name="T7" fmla="*/ 8 h 350"/>
                  <a:gd name="T8" fmla="*/ 25 w 247"/>
                  <a:gd name="T9" fmla="*/ 3 h 350"/>
                  <a:gd name="T10" fmla="*/ 32 w 247"/>
                  <a:gd name="T11" fmla="*/ 1 h 350"/>
                  <a:gd name="T12" fmla="*/ 39 w 247"/>
                  <a:gd name="T13" fmla="*/ 0 h 350"/>
                  <a:gd name="T14" fmla="*/ 47 w 247"/>
                  <a:gd name="T15" fmla="*/ 0 h 350"/>
                  <a:gd name="T16" fmla="*/ 53 w 247"/>
                  <a:gd name="T17" fmla="*/ 2 h 350"/>
                  <a:gd name="T18" fmla="*/ 60 w 247"/>
                  <a:gd name="T19" fmla="*/ 5 h 350"/>
                  <a:gd name="T20" fmla="*/ 67 w 247"/>
                  <a:gd name="T21" fmla="*/ 9 h 350"/>
                  <a:gd name="T22" fmla="*/ 72 w 247"/>
                  <a:gd name="T23" fmla="*/ 16 h 350"/>
                  <a:gd name="T24" fmla="*/ 78 w 247"/>
                  <a:gd name="T25" fmla="*/ 24 h 350"/>
                  <a:gd name="T26" fmla="*/ 82 w 247"/>
                  <a:gd name="T27" fmla="*/ 33 h 350"/>
                  <a:gd name="T28" fmla="*/ 79 w 247"/>
                  <a:gd name="T29" fmla="*/ 49 h 350"/>
                  <a:gd name="T30" fmla="*/ 70 w 247"/>
                  <a:gd name="T31" fmla="*/ 66 h 350"/>
                  <a:gd name="T32" fmla="*/ 61 w 247"/>
                  <a:gd name="T33" fmla="*/ 79 h 350"/>
                  <a:gd name="T34" fmla="*/ 54 w 247"/>
                  <a:gd name="T35" fmla="*/ 88 h 350"/>
                  <a:gd name="T36" fmla="*/ 49 w 247"/>
                  <a:gd name="T37" fmla="*/ 94 h 350"/>
                  <a:gd name="T38" fmla="*/ 45 w 247"/>
                  <a:gd name="T39" fmla="*/ 99 h 350"/>
                  <a:gd name="T40" fmla="*/ 41 w 247"/>
                  <a:gd name="T41" fmla="*/ 103 h 350"/>
                  <a:gd name="T42" fmla="*/ 39 w 247"/>
                  <a:gd name="T43" fmla="*/ 106 h 350"/>
                  <a:gd name="T44" fmla="*/ 37 w 247"/>
                  <a:gd name="T45" fmla="*/ 109 h 350"/>
                  <a:gd name="T46" fmla="*/ 34 w 247"/>
                  <a:gd name="T47" fmla="*/ 111 h 350"/>
                  <a:gd name="T48" fmla="*/ 32 w 247"/>
                  <a:gd name="T49" fmla="*/ 113 h 350"/>
                  <a:gd name="T50" fmla="*/ 30 w 247"/>
                  <a:gd name="T51" fmla="*/ 115 h 350"/>
                  <a:gd name="T52" fmla="*/ 29 w 247"/>
                  <a:gd name="T53" fmla="*/ 117 h 3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7"/>
                  <a:gd name="T82" fmla="*/ 0 h 350"/>
                  <a:gd name="T83" fmla="*/ 247 w 247"/>
                  <a:gd name="T84" fmla="*/ 350 h 3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7" h="350">
                    <a:moveTo>
                      <a:pt x="0" y="67"/>
                    </a:moveTo>
                    <a:lnTo>
                      <a:pt x="18" y="50"/>
                    </a:lnTo>
                    <a:lnTo>
                      <a:pt x="37" y="34"/>
                    </a:lnTo>
                    <a:lnTo>
                      <a:pt x="57" y="22"/>
                    </a:lnTo>
                    <a:lnTo>
                      <a:pt x="77" y="11"/>
                    </a:lnTo>
                    <a:lnTo>
                      <a:pt x="98" y="4"/>
                    </a:lnTo>
                    <a:lnTo>
                      <a:pt x="119" y="0"/>
                    </a:lnTo>
                    <a:lnTo>
                      <a:pt x="141" y="0"/>
                    </a:lnTo>
                    <a:lnTo>
                      <a:pt x="162" y="5"/>
                    </a:lnTo>
                    <a:lnTo>
                      <a:pt x="183" y="14"/>
                    </a:lnTo>
                    <a:lnTo>
                      <a:pt x="202" y="28"/>
                    </a:lnTo>
                    <a:lnTo>
                      <a:pt x="220" y="48"/>
                    </a:lnTo>
                    <a:lnTo>
                      <a:pt x="235" y="72"/>
                    </a:lnTo>
                    <a:lnTo>
                      <a:pt x="247" y="101"/>
                    </a:lnTo>
                    <a:lnTo>
                      <a:pt x="239" y="148"/>
                    </a:lnTo>
                    <a:lnTo>
                      <a:pt x="211" y="199"/>
                    </a:lnTo>
                    <a:lnTo>
                      <a:pt x="185" y="238"/>
                    </a:lnTo>
                    <a:lnTo>
                      <a:pt x="164" y="264"/>
                    </a:lnTo>
                    <a:lnTo>
                      <a:pt x="148" y="283"/>
                    </a:lnTo>
                    <a:lnTo>
                      <a:pt x="136" y="298"/>
                    </a:lnTo>
                    <a:lnTo>
                      <a:pt x="126" y="309"/>
                    </a:lnTo>
                    <a:lnTo>
                      <a:pt x="118" y="318"/>
                    </a:lnTo>
                    <a:lnTo>
                      <a:pt x="111" y="326"/>
                    </a:lnTo>
                    <a:lnTo>
                      <a:pt x="104" y="332"/>
                    </a:lnTo>
                    <a:lnTo>
                      <a:pt x="98" y="339"/>
                    </a:lnTo>
                    <a:lnTo>
                      <a:pt x="93" y="344"/>
                    </a:lnTo>
                    <a:lnTo>
                      <a:pt x="87" y="350"/>
                    </a:lnTo>
                  </a:path>
                </a:pathLst>
              </a:custGeom>
              <a:noFill/>
              <a:ln w="19050">
                <a:solidFill>
                  <a:srgbClr val="333399"/>
                </a:solidFill>
                <a:round/>
                <a:headEnd/>
                <a:tailEnd/>
              </a:ln>
            </p:spPr>
            <p:txBody>
              <a:bodyPr/>
              <a:lstStyle/>
              <a:p>
                <a:endParaRPr lang="en-US" dirty="0"/>
              </a:p>
            </p:txBody>
          </p:sp>
          <p:sp>
            <p:nvSpPr>
              <p:cNvPr id="30750" name="Freeform 146"/>
              <p:cNvSpPr>
                <a:spLocks/>
              </p:cNvSpPr>
              <p:nvPr/>
            </p:nvSpPr>
            <p:spPr bwMode="auto">
              <a:xfrm flipV="1">
                <a:off x="-2612" y="1441"/>
                <a:ext cx="92" cy="93"/>
              </a:xfrm>
              <a:custGeom>
                <a:avLst/>
                <a:gdLst>
                  <a:gd name="T0" fmla="*/ 0 w 161"/>
                  <a:gd name="T1" fmla="*/ 16 h 161"/>
                  <a:gd name="T2" fmla="*/ 2 w 161"/>
                  <a:gd name="T3" fmla="*/ 14 h 161"/>
                  <a:gd name="T4" fmla="*/ 4 w 161"/>
                  <a:gd name="T5" fmla="*/ 13 h 161"/>
                  <a:gd name="T6" fmla="*/ 6 w 161"/>
                  <a:gd name="T7" fmla="*/ 12 h 161"/>
                  <a:gd name="T8" fmla="*/ 9 w 161"/>
                  <a:gd name="T9" fmla="*/ 10 h 161"/>
                  <a:gd name="T10" fmla="*/ 11 w 161"/>
                  <a:gd name="T11" fmla="*/ 9 h 161"/>
                  <a:gd name="T12" fmla="*/ 14 w 161"/>
                  <a:gd name="T13" fmla="*/ 8 h 161"/>
                  <a:gd name="T14" fmla="*/ 18 w 161"/>
                  <a:gd name="T15" fmla="*/ 6 h 161"/>
                  <a:gd name="T16" fmla="*/ 22 w 161"/>
                  <a:gd name="T17" fmla="*/ 5 h 161"/>
                  <a:gd name="T18" fmla="*/ 27 w 161"/>
                  <a:gd name="T19" fmla="*/ 2 h 161"/>
                  <a:gd name="T20" fmla="*/ 33 w 161"/>
                  <a:gd name="T21" fmla="*/ 1 h 161"/>
                  <a:gd name="T22" fmla="*/ 41 w 161"/>
                  <a:gd name="T23" fmla="*/ 0 h 161"/>
                  <a:gd name="T24" fmla="*/ 49 w 161"/>
                  <a:gd name="T25" fmla="*/ 3 h 161"/>
                  <a:gd name="T26" fmla="*/ 53 w 161"/>
                  <a:gd name="T27" fmla="*/ 10 h 161"/>
                  <a:gd name="T28" fmla="*/ 39 w 161"/>
                  <a:gd name="T29" fmla="*/ 27 h 161"/>
                  <a:gd name="T30" fmla="*/ 26 w 161"/>
                  <a:gd name="T31" fmla="*/ 38 h 161"/>
                  <a:gd name="T32" fmla="*/ 19 w 161"/>
                  <a:gd name="T33" fmla="*/ 43 h 161"/>
                  <a:gd name="T34" fmla="*/ 15 w 161"/>
                  <a:gd name="T35" fmla="*/ 46 h 161"/>
                  <a:gd name="T36" fmla="*/ 13 w 161"/>
                  <a:gd name="T37" fmla="*/ 48 h 161"/>
                  <a:gd name="T38" fmla="*/ 11 w 161"/>
                  <a:gd name="T39" fmla="*/ 49 h 161"/>
                  <a:gd name="T40" fmla="*/ 9 w 161"/>
                  <a:gd name="T41" fmla="*/ 50 h 161"/>
                  <a:gd name="T42" fmla="*/ 8 w 161"/>
                  <a:gd name="T43" fmla="*/ 51 h 161"/>
                  <a:gd name="T44" fmla="*/ 7 w 161"/>
                  <a:gd name="T45" fmla="*/ 51 h 161"/>
                  <a:gd name="T46" fmla="*/ 6 w 161"/>
                  <a:gd name="T47" fmla="*/ 52 h 161"/>
                  <a:gd name="T48" fmla="*/ 6 w 161"/>
                  <a:gd name="T49" fmla="*/ 53 h 161"/>
                  <a:gd name="T50" fmla="*/ 5 w 161"/>
                  <a:gd name="T51" fmla="*/ 53 h 161"/>
                  <a:gd name="T52" fmla="*/ 4 w 161"/>
                  <a:gd name="T53" fmla="*/ 54 h 1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1"/>
                  <a:gd name="T82" fmla="*/ 0 h 161"/>
                  <a:gd name="T83" fmla="*/ 161 w 161"/>
                  <a:gd name="T84" fmla="*/ 161 h 1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1" h="161">
                    <a:moveTo>
                      <a:pt x="0" y="48"/>
                    </a:moveTo>
                    <a:lnTo>
                      <a:pt x="6" y="44"/>
                    </a:lnTo>
                    <a:lnTo>
                      <a:pt x="13" y="40"/>
                    </a:lnTo>
                    <a:lnTo>
                      <a:pt x="19" y="36"/>
                    </a:lnTo>
                    <a:lnTo>
                      <a:pt x="26" y="32"/>
                    </a:lnTo>
                    <a:lnTo>
                      <a:pt x="34" y="28"/>
                    </a:lnTo>
                    <a:lnTo>
                      <a:pt x="43" y="23"/>
                    </a:lnTo>
                    <a:lnTo>
                      <a:pt x="54" y="18"/>
                    </a:lnTo>
                    <a:lnTo>
                      <a:pt x="67" y="13"/>
                    </a:lnTo>
                    <a:lnTo>
                      <a:pt x="83" y="7"/>
                    </a:lnTo>
                    <a:lnTo>
                      <a:pt x="102" y="2"/>
                    </a:lnTo>
                    <a:lnTo>
                      <a:pt x="126" y="0"/>
                    </a:lnTo>
                    <a:lnTo>
                      <a:pt x="149" y="8"/>
                    </a:lnTo>
                    <a:lnTo>
                      <a:pt x="161" y="30"/>
                    </a:lnTo>
                    <a:lnTo>
                      <a:pt x="120" y="80"/>
                    </a:lnTo>
                    <a:lnTo>
                      <a:pt x="80" y="113"/>
                    </a:lnTo>
                    <a:lnTo>
                      <a:pt x="59" y="129"/>
                    </a:lnTo>
                    <a:lnTo>
                      <a:pt x="47" y="137"/>
                    </a:lnTo>
                    <a:lnTo>
                      <a:pt x="39" y="143"/>
                    </a:lnTo>
                    <a:lnTo>
                      <a:pt x="33" y="147"/>
                    </a:lnTo>
                    <a:lnTo>
                      <a:pt x="28" y="150"/>
                    </a:lnTo>
                    <a:lnTo>
                      <a:pt x="25" y="152"/>
                    </a:lnTo>
                    <a:lnTo>
                      <a:pt x="22" y="154"/>
                    </a:lnTo>
                    <a:lnTo>
                      <a:pt x="19" y="156"/>
                    </a:lnTo>
                    <a:lnTo>
                      <a:pt x="17" y="158"/>
                    </a:lnTo>
                    <a:lnTo>
                      <a:pt x="14" y="159"/>
                    </a:lnTo>
                    <a:lnTo>
                      <a:pt x="12" y="161"/>
                    </a:lnTo>
                  </a:path>
                </a:pathLst>
              </a:custGeom>
              <a:noFill/>
              <a:ln w="19050">
                <a:solidFill>
                  <a:srgbClr val="333399"/>
                </a:solidFill>
                <a:round/>
                <a:headEnd/>
                <a:tailEnd/>
              </a:ln>
            </p:spPr>
            <p:txBody>
              <a:bodyPr/>
              <a:lstStyle/>
              <a:p>
                <a:endParaRPr lang="en-US" dirty="0"/>
              </a:p>
            </p:txBody>
          </p:sp>
          <p:sp>
            <p:nvSpPr>
              <p:cNvPr id="30751" name="Freeform 147"/>
              <p:cNvSpPr>
                <a:spLocks/>
              </p:cNvSpPr>
              <p:nvPr/>
            </p:nvSpPr>
            <p:spPr bwMode="auto">
              <a:xfrm flipV="1">
                <a:off x="-1833" y="1300"/>
                <a:ext cx="74" cy="192"/>
              </a:xfrm>
              <a:custGeom>
                <a:avLst/>
                <a:gdLst>
                  <a:gd name="T0" fmla="*/ 43 w 127"/>
                  <a:gd name="T1" fmla="*/ 0 h 332"/>
                  <a:gd name="T2" fmla="*/ 34 w 127"/>
                  <a:gd name="T3" fmla="*/ 3 h 332"/>
                  <a:gd name="T4" fmla="*/ 27 w 127"/>
                  <a:gd name="T5" fmla="*/ 9 h 332"/>
                  <a:gd name="T6" fmla="*/ 21 w 127"/>
                  <a:gd name="T7" fmla="*/ 19 h 332"/>
                  <a:gd name="T8" fmla="*/ 16 w 127"/>
                  <a:gd name="T9" fmla="*/ 28 h 332"/>
                  <a:gd name="T10" fmla="*/ 12 w 127"/>
                  <a:gd name="T11" fmla="*/ 38 h 332"/>
                  <a:gd name="T12" fmla="*/ 9 w 127"/>
                  <a:gd name="T13" fmla="*/ 46 h 332"/>
                  <a:gd name="T14" fmla="*/ 6 w 127"/>
                  <a:gd name="T15" fmla="*/ 54 h 332"/>
                  <a:gd name="T16" fmla="*/ 5 w 127"/>
                  <a:gd name="T17" fmla="*/ 61 h 332"/>
                  <a:gd name="T18" fmla="*/ 3 w 127"/>
                  <a:gd name="T19" fmla="*/ 68 h 332"/>
                  <a:gd name="T20" fmla="*/ 2 w 127"/>
                  <a:gd name="T21" fmla="*/ 75 h 332"/>
                  <a:gd name="T22" fmla="*/ 1 w 127"/>
                  <a:gd name="T23" fmla="*/ 80 h 332"/>
                  <a:gd name="T24" fmla="*/ 1 w 127"/>
                  <a:gd name="T25" fmla="*/ 86 h 332"/>
                  <a:gd name="T26" fmla="*/ 0 w 127"/>
                  <a:gd name="T27" fmla="*/ 92 h 332"/>
                  <a:gd name="T28" fmla="*/ 1 w 127"/>
                  <a:gd name="T29" fmla="*/ 97 h 332"/>
                  <a:gd name="T30" fmla="*/ 4 w 127"/>
                  <a:gd name="T31" fmla="*/ 102 h 332"/>
                  <a:gd name="T32" fmla="*/ 8 w 127"/>
                  <a:gd name="T33" fmla="*/ 105 h 332"/>
                  <a:gd name="T34" fmla="*/ 12 w 127"/>
                  <a:gd name="T35" fmla="*/ 107 h 332"/>
                  <a:gd name="T36" fmla="*/ 16 w 127"/>
                  <a:gd name="T37" fmla="*/ 108 h 332"/>
                  <a:gd name="T38" fmla="*/ 19 w 127"/>
                  <a:gd name="T39" fmla="*/ 109 h 332"/>
                  <a:gd name="T40" fmla="*/ 21 w 127"/>
                  <a:gd name="T41" fmla="*/ 110 h 332"/>
                  <a:gd name="T42" fmla="*/ 23 w 127"/>
                  <a:gd name="T43" fmla="*/ 110 h 332"/>
                  <a:gd name="T44" fmla="*/ 26 w 127"/>
                  <a:gd name="T45" fmla="*/ 110 h 332"/>
                  <a:gd name="T46" fmla="*/ 27 w 127"/>
                  <a:gd name="T47" fmla="*/ 110 h 332"/>
                  <a:gd name="T48" fmla="*/ 29 w 127"/>
                  <a:gd name="T49" fmla="*/ 111 h 332"/>
                  <a:gd name="T50" fmla="*/ 30 w 127"/>
                  <a:gd name="T51" fmla="*/ 111 h 332"/>
                  <a:gd name="T52" fmla="*/ 32 w 127"/>
                  <a:gd name="T53" fmla="*/ 111 h 3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332"/>
                  <a:gd name="T83" fmla="*/ 127 w 127"/>
                  <a:gd name="T84" fmla="*/ 332 h 3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332">
                    <a:moveTo>
                      <a:pt x="127" y="0"/>
                    </a:moveTo>
                    <a:lnTo>
                      <a:pt x="102" y="8"/>
                    </a:lnTo>
                    <a:lnTo>
                      <a:pt x="80" y="28"/>
                    </a:lnTo>
                    <a:lnTo>
                      <a:pt x="61" y="56"/>
                    </a:lnTo>
                    <a:lnTo>
                      <a:pt x="46" y="85"/>
                    </a:lnTo>
                    <a:lnTo>
                      <a:pt x="35" y="113"/>
                    </a:lnTo>
                    <a:lnTo>
                      <a:pt x="26" y="139"/>
                    </a:lnTo>
                    <a:lnTo>
                      <a:pt x="19" y="163"/>
                    </a:lnTo>
                    <a:lnTo>
                      <a:pt x="14" y="184"/>
                    </a:lnTo>
                    <a:lnTo>
                      <a:pt x="10" y="204"/>
                    </a:lnTo>
                    <a:lnTo>
                      <a:pt x="7" y="223"/>
                    </a:lnTo>
                    <a:lnTo>
                      <a:pt x="4" y="241"/>
                    </a:lnTo>
                    <a:lnTo>
                      <a:pt x="2" y="258"/>
                    </a:lnTo>
                    <a:lnTo>
                      <a:pt x="0" y="275"/>
                    </a:lnTo>
                    <a:lnTo>
                      <a:pt x="3" y="291"/>
                    </a:lnTo>
                    <a:lnTo>
                      <a:pt x="12" y="305"/>
                    </a:lnTo>
                    <a:lnTo>
                      <a:pt x="24" y="314"/>
                    </a:lnTo>
                    <a:lnTo>
                      <a:pt x="36" y="320"/>
                    </a:lnTo>
                    <a:lnTo>
                      <a:pt x="46" y="324"/>
                    </a:lnTo>
                    <a:lnTo>
                      <a:pt x="55" y="326"/>
                    </a:lnTo>
                    <a:lnTo>
                      <a:pt x="62" y="328"/>
                    </a:lnTo>
                    <a:lnTo>
                      <a:pt x="69" y="329"/>
                    </a:lnTo>
                    <a:lnTo>
                      <a:pt x="75" y="330"/>
                    </a:lnTo>
                    <a:lnTo>
                      <a:pt x="80" y="331"/>
                    </a:lnTo>
                    <a:lnTo>
                      <a:pt x="85" y="332"/>
                    </a:lnTo>
                    <a:lnTo>
                      <a:pt x="90" y="332"/>
                    </a:lnTo>
                    <a:lnTo>
                      <a:pt x="95" y="332"/>
                    </a:lnTo>
                  </a:path>
                </a:pathLst>
              </a:custGeom>
              <a:noFill/>
              <a:ln w="19050">
                <a:solidFill>
                  <a:srgbClr val="333399"/>
                </a:solidFill>
                <a:round/>
                <a:headEnd/>
                <a:tailEnd/>
              </a:ln>
            </p:spPr>
            <p:txBody>
              <a:bodyPr/>
              <a:lstStyle/>
              <a:p>
                <a:endParaRPr lang="en-US" dirty="0"/>
              </a:p>
            </p:txBody>
          </p:sp>
          <p:sp>
            <p:nvSpPr>
              <p:cNvPr id="30752" name="Freeform 148"/>
              <p:cNvSpPr>
                <a:spLocks/>
              </p:cNvSpPr>
              <p:nvPr/>
            </p:nvSpPr>
            <p:spPr bwMode="auto">
              <a:xfrm flipV="1">
                <a:off x="-1685" y="1375"/>
                <a:ext cx="29" cy="91"/>
              </a:xfrm>
              <a:custGeom>
                <a:avLst/>
                <a:gdLst>
                  <a:gd name="T0" fmla="*/ 17 w 50"/>
                  <a:gd name="T1" fmla="*/ 0 h 157"/>
                  <a:gd name="T2" fmla="*/ 13 w 50"/>
                  <a:gd name="T3" fmla="*/ 1 h 157"/>
                  <a:gd name="T4" fmla="*/ 10 w 50"/>
                  <a:gd name="T5" fmla="*/ 5 h 157"/>
                  <a:gd name="T6" fmla="*/ 8 w 50"/>
                  <a:gd name="T7" fmla="*/ 9 h 157"/>
                  <a:gd name="T8" fmla="*/ 6 w 50"/>
                  <a:gd name="T9" fmla="*/ 13 h 157"/>
                  <a:gd name="T10" fmla="*/ 4 w 50"/>
                  <a:gd name="T11" fmla="*/ 17 h 157"/>
                  <a:gd name="T12" fmla="*/ 3 w 50"/>
                  <a:gd name="T13" fmla="*/ 21 h 157"/>
                  <a:gd name="T14" fmla="*/ 2 w 50"/>
                  <a:gd name="T15" fmla="*/ 24 h 157"/>
                  <a:gd name="T16" fmla="*/ 2 w 50"/>
                  <a:gd name="T17" fmla="*/ 27 h 157"/>
                  <a:gd name="T18" fmla="*/ 1 w 50"/>
                  <a:gd name="T19" fmla="*/ 30 h 157"/>
                  <a:gd name="T20" fmla="*/ 1 w 50"/>
                  <a:gd name="T21" fmla="*/ 32 h 157"/>
                  <a:gd name="T22" fmla="*/ 1 w 50"/>
                  <a:gd name="T23" fmla="*/ 34 h 157"/>
                  <a:gd name="T24" fmla="*/ 1 w 50"/>
                  <a:gd name="T25" fmla="*/ 37 h 157"/>
                  <a:gd name="T26" fmla="*/ 0 w 50"/>
                  <a:gd name="T27" fmla="*/ 39 h 157"/>
                  <a:gd name="T28" fmla="*/ 0 w 50"/>
                  <a:gd name="T29" fmla="*/ 41 h 157"/>
                  <a:gd name="T30" fmla="*/ 0 w 50"/>
                  <a:gd name="T31" fmla="*/ 43 h 157"/>
                  <a:gd name="T32" fmla="*/ 1 w 50"/>
                  <a:gd name="T33" fmla="*/ 45 h 157"/>
                  <a:gd name="T34" fmla="*/ 1 w 50"/>
                  <a:gd name="T35" fmla="*/ 46 h 157"/>
                  <a:gd name="T36" fmla="*/ 2 w 50"/>
                  <a:gd name="T37" fmla="*/ 48 h 157"/>
                  <a:gd name="T38" fmla="*/ 3 w 50"/>
                  <a:gd name="T39" fmla="*/ 49 h 157"/>
                  <a:gd name="T40" fmla="*/ 5 w 50"/>
                  <a:gd name="T41" fmla="*/ 50 h 157"/>
                  <a:gd name="T42" fmla="*/ 6 w 50"/>
                  <a:gd name="T43" fmla="*/ 51 h 157"/>
                  <a:gd name="T44" fmla="*/ 7 w 50"/>
                  <a:gd name="T45" fmla="*/ 52 h 157"/>
                  <a:gd name="T46" fmla="*/ 8 w 50"/>
                  <a:gd name="T47" fmla="*/ 52 h 157"/>
                  <a:gd name="T48" fmla="*/ 9 w 50"/>
                  <a:gd name="T49" fmla="*/ 52 h 157"/>
                  <a:gd name="T50" fmla="*/ 10 w 50"/>
                  <a:gd name="T51" fmla="*/ 52 h 157"/>
                  <a:gd name="T52" fmla="*/ 12 w 50"/>
                  <a:gd name="T53" fmla="*/ 53 h 1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
                  <a:gd name="T82" fmla="*/ 0 h 157"/>
                  <a:gd name="T83" fmla="*/ 50 w 50"/>
                  <a:gd name="T84" fmla="*/ 157 h 1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 h="157">
                    <a:moveTo>
                      <a:pt x="50" y="0"/>
                    </a:moveTo>
                    <a:lnTo>
                      <a:pt x="40" y="4"/>
                    </a:lnTo>
                    <a:lnTo>
                      <a:pt x="30" y="14"/>
                    </a:lnTo>
                    <a:lnTo>
                      <a:pt x="22" y="27"/>
                    </a:lnTo>
                    <a:lnTo>
                      <a:pt x="17" y="40"/>
                    </a:lnTo>
                    <a:lnTo>
                      <a:pt x="12" y="52"/>
                    </a:lnTo>
                    <a:lnTo>
                      <a:pt x="9" y="62"/>
                    </a:lnTo>
                    <a:lnTo>
                      <a:pt x="7" y="72"/>
                    </a:lnTo>
                    <a:lnTo>
                      <a:pt x="5" y="81"/>
                    </a:lnTo>
                    <a:lnTo>
                      <a:pt x="4" y="88"/>
                    </a:lnTo>
                    <a:lnTo>
                      <a:pt x="2" y="96"/>
                    </a:lnTo>
                    <a:lnTo>
                      <a:pt x="1" y="102"/>
                    </a:lnTo>
                    <a:lnTo>
                      <a:pt x="1" y="109"/>
                    </a:lnTo>
                    <a:lnTo>
                      <a:pt x="0" y="115"/>
                    </a:lnTo>
                    <a:lnTo>
                      <a:pt x="0" y="122"/>
                    </a:lnTo>
                    <a:lnTo>
                      <a:pt x="0" y="128"/>
                    </a:lnTo>
                    <a:lnTo>
                      <a:pt x="2" y="133"/>
                    </a:lnTo>
                    <a:lnTo>
                      <a:pt x="4" y="138"/>
                    </a:lnTo>
                    <a:lnTo>
                      <a:pt x="7" y="143"/>
                    </a:lnTo>
                    <a:lnTo>
                      <a:pt x="10" y="146"/>
                    </a:lnTo>
                    <a:lnTo>
                      <a:pt x="13" y="149"/>
                    </a:lnTo>
                    <a:lnTo>
                      <a:pt x="17" y="152"/>
                    </a:lnTo>
                    <a:lnTo>
                      <a:pt x="20" y="153"/>
                    </a:lnTo>
                    <a:lnTo>
                      <a:pt x="24" y="155"/>
                    </a:lnTo>
                    <a:lnTo>
                      <a:pt x="28" y="156"/>
                    </a:lnTo>
                    <a:lnTo>
                      <a:pt x="31" y="156"/>
                    </a:lnTo>
                    <a:lnTo>
                      <a:pt x="35" y="157"/>
                    </a:lnTo>
                  </a:path>
                </a:pathLst>
              </a:custGeom>
              <a:noFill/>
              <a:ln w="19050">
                <a:solidFill>
                  <a:srgbClr val="333399"/>
                </a:solidFill>
                <a:round/>
                <a:headEnd/>
                <a:tailEnd/>
              </a:ln>
            </p:spPr>
            <p:txBody>
              <a:bodyPr/>
              <a:lstStyle/>
              <a:p>
                <a:endParaRPr lang="en-US" dirty="0"/>
              </a:p>
            </p:txBody>
          </p:sp>
          <p:sp>
            <p:nvSpPr>
              <p:cNvPr id="30753" name="Freeform 149"/>
              <p:cNvSpPr>
                <a:spLocks/>
              </p:cNvSpPr>
              <p:nvPr/>
            </p:nvSpPr>
            <p:spPr bwMode="auto">
              <a:xfrm flipV="1">
                <a:off x="-1979" y="1265"/>
                <a:ext cx="113" cy="256"/>
              </a:xfrm>
              <a:custGeom>
                <a:avLst/>
                <a:gdLst>
                  <a:gd name="T0" fmla="*/ 27 w 195"/>
                  <a:gd name="T1" fmla="*/ 0 h 445"/>
                  <a:gd name="T2" fmla="*/ 18 w 195"/>
                  <a:gd name="T3" fmla="*/ 9 h 445"/>
                  <a:gd name="T4" fmla="*/ 11 w 195"/>
                  <a:gd name="T5" fmla="*/ 21 h 445"/>
                  <a:gd name="T6" fmla="*/ 6 w 195"/>
                  <a:gd name="T7" fmla="*/ 33 h 445"/>
                  <a:gd name="T8" fmla="*/ 3 w 195"/>
                  <a:gd name="T9" fmla="*/ 47 h 445"/>
                  <a:gd name="T10" fmla="*/ 1 w 195"/>
                  <a:gd name="T11" fmla="*/ 60 h 445"/>
                  <a:gd name="T12" fmla="*/ 0 w 195"/>
                  <a:gd name="T13" fmla="*/ 72 h 445"/>
                  <a:gd name="T14" fmla="*/ 0 w 195"/>
                  <a:gd name="T15" fmla="*/ 83 h 445"/>
                  <a:gd name="T16" fmla="*/ 1 w 195"/>
                  <a:gd name="T17" fmla="*/ 94 h 445"/>
                  <a:gd name="T18" fmla="*/ 2 w 195"/>
                  <a:gd name="T19" fmla="*/ 104 h 445"/>
                  <a:gd name="T20" fmla="*/ 3 w 195"/>
                  <a:gd name="T21" fmla="*/ 113 h 445"/>
                  <a:gd name="T22" fmla="*/ 5 w 195"/>
                  <a:gd name="T23" fmla="*/ 121 h 445"/>
                  <a:gd name="T24" fmla="*/ 6 w 195"/>
                  <a:gd name="T25" fmla="*/ 130 h 445"/>
                  <a:gd name="T26" fmla="*/ 8 w 195"/>
                  <a:gd name="T27" fmla="*/ 137 h 445"/>
                  <a:gd name="T28" fmla="*/ 12 w 195"/>
                  <a:gd name="T29" fmla="*/ 144 h 445"/>
                  <a:gd name="T30" fmla="*/ 19 w 195"/>
                  <a:gd name="T31" fmla="*/ 147 h 445"/>
                  <a:gd name="T32" fmla="*/ 26 w 195"/>
                  <a:gd name="T33" fmla="*/ 147 h 445"/>
                  <a:gd name="T34" fmla="*/ 32 w 195"/>
                  <a:gd name="T35" fmla="*/ 146 h 445"/>
                  <a:gd name="T36" fmla="*/ 38 w 195"/>
                  <a:gd name="T37" fmla="*/ 145 h 445"/>
                  <a:gd name="T38" fmla="*/ 43 w 195"/>
                  <a:gd name="T39" fmla="*/ 143 h 445"/>
                  <a:gd name="T40" fmla="*/ 48 w 195"/>
                  <a:gd name="T41" fmla="*/ 142 h 445"/>
                  <a:gd name="T42" fmla="*/ 51 w 195"/>
                  <a:gd name="T43" fmla="*/ 139 h 445"/>
                  <a:gd name="T44" fmla="*/ 54 w 195"/>
                  <a:gd name="T45" fmla="*/ 137 h 445"/>
                  <a:gd name="T46" fmla="*/ 57 w 195"/>
                  <a:gd name="T47" fmla="*/ 136 h 445"/>
                  <a:gd name="T48" fmla="*/ 60 w 195"/>
                  <a:gd name="T49" fmla="*/ 134 h 445"/>
                  <a:gd name="T50" fmla="*/ 63 w 195"/>
                  <a:gd name="T51" fmla="*/ 132 h 445"/>
                  <a:gd name="T52" fmla="*/ 65 w 195"/>
                  <a:gd name="T53" fmla="*/ 131 h 4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5"/>
                  <a:gd name="T82" fmla="*/ 0 h 445"/>
                  <a:gd name="T83" fmla="*/ 195 w 195"/>
                  <a:gd name="T84" fmla="*/ 445 h 4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5" h="445">
                    <a:moveTo>
                      <a:pt x="79" y="0"/>
                    </a:moveTo>
                    <a:lnTo>
                      <a:pt x="53" y="27"/>
                    </a:lnTo>
                    <a:lnTo>
                      <a:pt x="33" y="62"/>
                    </a:lnTo>
                    <a:lnTo>
                      <a:pt x="18" y="101"/>
                    </a:lnTo>
                    <a:lnTo>
                      <a:pt x="9" y="142"/>
                    </a:lnTo>
                    <a:lnTo>
                      <a:pt x="3" y="181"/>
                    </a:lnTo>
                    <a:lnTo>
                      <a:pt x="0" y="218"/>
                    </a:lnTo>
                    <a:lnTo>
                      <a:pt x="0" y="252"/>
                    </a:lnTo>
                    <a:lnTo>
                      <a:pt x="2" y="284"/>
                    </a:lnTo>
                    <a:lnTo>
                      <a:pt x="5" y="314"/>
                    </a:lnTo>
                    <a:lnTo>
                      <a:pt x="9" y="341"/>
                    </a:lnTo>
                    <a:lnTo>
                      <a:pt x="13" y="367"/>
                    </a:lnTo>
                    <a:lnTo>
                      <a:pt x="19" y="392"/>
                    </a:lnTo>
                    <a:lnTo>
                      <a:pt x="25" y="416"/>
                    </a:lnTo>
                    <a:lnTo>
                      <a:pt x="37" y="435"/>
                    </a:lnTo>
                    <a:lnTo>
                      <a:pt x="56" y="444"/>
                    </a:lnTo>
                    <a:lnTo>
                      <a:pt x="77" y="445"/>
                    </a:lnTo>
                    <a:lnTo>
                      <a:pt x="97" y="442"/>
                    </a:lnTo>
                    <a:lnTo>
                      <a:pt x="114" y="438"/>
                    </a:lnTo>
                    <a:lnTo>
                      <a:pt x="129" y="432"/>
                    </a:lnTo>
                    <a:lnTo>
                      <a:pt x="141" y="427"/>
                    </a:lnTo>
                    <a:lnTo>
                      <a:pt x="152" y="421"/>
                    </a:lnTo>
                    <a:lnTo>
                      <a:pt x="162" y="416"/>
                    </a:lnTo>
                    <a:lnTo>
                      <a:pt x="171" y="410"/>
                    </a:lnTo>
                    <a:lnTo>
                      <a:pt x="180" y="405"/>
                    </a:lnTo>
                    <a:lnTo>
                      <a:pt x="188" y="400"/>
                    </a:lnTo>
                    <a:lnTo>
                      <a:pt x="195" y="394"/>
                    </a:lnTo>
                  </a:path>
                </a:pathLst>
              </a:custGeom>
              <a:noFill/>
              <a:ln w="19050">
                <a:solidFill>
                  <a:srgbClr val="333399"/>
                </a:solidFill>
                <a:round/>
                <a:headEnd/>
                <a:tailEnd/>
              </a:ln>
            </p:spPr>
            <p:txBody>
              <a:bodyPr/>
              <a:lstStyle/>
              <a:p>
                <a:endParaRPr lang="en-US" dirty="0"/>
              </a:p>
            </p:txBody>
          </p:sp>
          <p:sp>
            <p:nvSpPr>
              <p:cNvPr id="30754" name="Freeform 150"/>
              <p:cNvSpPr>
                <a:spLocks/>
              </p:cNvSpPr>
              <p:nvPr/>
            </p:nvSpPr>
            <p:spPr bwMode="auto">
              <a:xfrm flipV="1">
                <a:off x="-2169" y="1254"/>
                <a:ext cx="147" cy="299"/>
              </a:xfrm>
              <a:custGeom>
                <a:avLst/>
                <a:gdLst>
                  <a:gd name="T0" fmla="*/ 33 w 255"/>
                  <a:gd name="T1" fmla="*/ 0 h 520"/>
                  <a:gd name="T2" fmla="*/ 25 w 255"/>
                  <a:gd name="T3" fmla="*/ 10 h 520"/>
                  <a:gd name="T4" fmla="*/ 17 w 255"/>
                  <a:gd name="T5" fmla="*/ 22 h 520"/>
                  <a:gd name="T6" fmla="*/ 12 w 255"/>
                  <a:gd name="T7" fmla="*/ 35 h 520"/>
                  <a:gd name="T8" fmla="*/ 7 w 255"/>
                  <a:gd name="T9" fmla="*/ 49 h 520"/>
                  <a:gd name="T10" fmla="*/ 3 w 255"/>
                  <a:gd name="T11" fmla="*/ 63 h 520"/>
                  <a:gd name="T12" fmla="*/ 1 w 255"/>
                  <a:gd name="T13" fmla="*/ 76 h 520"/>
                  <a:gd name="T14" fmla="*/ 1 w 255"/>
                  <a:gd name="T15" fmla="*/ 90 h 520"/>
                  <a:gd name="T16" fmla="*/ 0 w 255"/>
                  <a:gd name="T17" fmla="*/ 103 h 520"/>
                  <a:gd name="T18" fmla="*/ 1 w 255"/>
                  <a:gd name="T19" fmla="*/ 116 h 520"/>
                  <a:gd name="T20" fmla="*/ 2 w 255"/>
                  <a:gd name="T21" fmla="*/ 128 h 520"/>
                  <a:gd name="T22" fmla="*/ 4 w 255"/>
                  <a:gd name="T23" fmla="*/ 139 h 520"/>
                  <a:gd name="T24" fmla="*/ 7 w 255"/>
                  <a:gd name="T25" fmla="*/ 150 h 520"/>
                  <a:gd name="T26" fmla="*/ 10 w 255"/>
                  <a:gd name="T27" fmla="*/ 160 h 520"/>
                  <a:gd name="T28" fmla="*/ 16 w 255"/>
                  <a:gd name="T29" fmla="*/ 168 h 520"/>
                  <a:gd name="T30" fmla="*/ 23 w 255"/>
                  <a:gd name="T31" fmla="*/ 172 h 520"/>
                  <a:gd name="T32" fmla="*/ 32 w 255"/>
                  <a:gd name="T33" fmla="*/ 172 h 520"/>
                  <a:gd name="T34" fmla="*/ 40 w 255"/>
                  <a:gd name="T35" fmla="*/ 170 h 520"/>
                  <a:gd name="T36" fmla="*/ 48 w 255"/>
                  <a:gd name="T37" fmla="*/ 168 h 520"/>
                  <a:gd name="T38" fmla="*/ 55 w 255"/>
                  <a:gd name="T39" fmla="*/ 164 h 520"/>
                  <a:gd name="T40" fmla="*/ 60 w 255"/>
                  <a:gd name="T41" fmla="*/ 162 h 520"/>
                  <a:gd name="T42" fmla="*/ 65 w 255"/>
                  <a:gd name="T43" fmla="*/ 158 h 520"/>
                  <a:gd name="T44" fmla="*/ 69 w 255"/>
                  <a:gd name="T45" fmla="*/ 155 h 520"/>
                  <a:gd name="T46" fmla="*/ 74 w 255"/>
                  <a:gd name="T47" fmla="*/ 152 h 520"/>
                  <a:gd name="T48" fmla="*/ 77 w 255"/>
                  <a:gd name="T49" fmla="*/ 149 h 520"/>
                  <a:gd name="T50" fmla="*/ 81 w 255"/>
                  <a:gd name="T51" fmla="*/ 146 h 520"/>
                  <a:gd name="T52" fmla="*/ 85 w 255"/>
                  <a:gd name="T53" fmla="*/ 143 h 5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5"/>
                  <a:gd name="T82" fmla="*/ 0 h 520"/>
                  <a:gd name="T83" fmla="*/ 255 w 255"/>
                  <a:gd name="T84" fmla="*/ 520 h 5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5" h="520">
                    <a:moveTo>
                      <a:pt x="100" y="0"/>
                    </a:moveTo>
                    <a:lnTo>
                      <a:pt x="74" y="30"/>
                    </a:lnTo>
                    <a:lnTo>
                      <a:pt x="52" y="66"/>
                    </a:lnTo>
                    <a:lnTo>
                      <a:pt x="34" y="106"/>
                    </a:lnTo>
                    <a:lnTo>
                      <a:pt x="20" y="148"/>
                    </a:lnTo>
                    <a:lnTo>
                      <a:pt x="10" y="190"/>
                    </a:lnTo>
                    <a:lnTo>
                      <a:pt x="4" y="232"/>
                    </a:lnTo>
                    <a:lnTo>
                      <a:pt x="1" y="273"/>
                    </a:lnTo>
                    <a:lnTo>
                      <a:pt x="0" y="313"/>
                    </a:lnTo>
                    <a:lnTo>
                      <a:pt x="2" y="350"/>
                    </a:lnTo>
                    <a:lnTo>
                      <a:pt x="7" y="386"/>
                    </a:lnTo>
                    <a:lnTo>
                      <a:pt x="13" y="420"/>
                    </a:lnTo>
                    <a:lnTo>
                      <a:pt x="20" y="453"/>
                    </a:lnTo>
                    <a:lnTo>
                      <a:pt x="30" y="484"/>
                    </a:lnTo>
                    <a:lnTo>
                      <a:pt x="46" y="508"/>
                    </a:lnTo>
                    <a:lnTo>
                      <a:pt x="70" y="520"/>
                    </a:lnTo>
                    <a:lnTo>
                      <a:pt x="97" y="520"/>
                    </a:lnTo>
                    <a:lnTo>
                      <a:pt x="122" y="515"/>
                    </a:lnTo>
                    <a:lnTo>
                      <a:pt x="144" y="507"/>
                    </a:lnTo>
                    <a:lnTo>
                      <a:pt x="164" y="498"/>
                    </a:lnTo>
                    <a:lnTo>
                      <a:pt x="181" y="488"/>
                    </a:lnTo>
                    <a:lnTo>
                      <a:pt x="196" y="479"/>
                    </a:lnTo>
                    <a:lnTo>
                      <a:pt x="209" y="469"/>
                    </a:lnTo>
                    <a:lnTo>
                      <a:pt x="222" y="460"/>
                    </a:lnTo>
                    <a:lnTo>
                      <a:pt x="233" y="451"/>
                    </a:lnTo>
                    <a:lnTo>
                      <a:pt x="244" y="442"/>
                    </a:lnTo>
                    <a:lnTo>
                      <a:pt x="255" y="433"/>
                    </a:lnTo>
                  </a:path>
                </a:pathLst>
              </a:custGeom>
              <a:noFill/>
              <a:ln w="19050">
                <a:solidFill>
                  <a:srgbClr val="333399"/>
                </a:solidFill>
                <a:round/>
                <a:headEnd/>
                <a:tailEnd/>
              </a:ln>
            </p:spPr>
            <p:txBody>
              <a:bodyPr/>
              <a:lstStyle/>
              <a:p>
                <a:endParaRPr lang="en-US" dirty="0"/>
              </a:p>
            </p:txBody>
          </p:sp>
          <p:sp>
            <p:nvSpPr>
              <p:cNvPr id="30755" name="Freeform 151"/>
              <p:cNvSpPr>
                <a:spLocks/>
              </p:cNvSpPr>
              <p:nvPr/>
            </p:nvSpPr>
            <p:spPr bwMode="auto">
              <a:xfrm flipV="1">
                <a:off x="-2466" y="1319"/>
                <a:ext cx="116" cy="231"/>
              </a:xfrm>
              <a:custGeom>
                <a:avLst/>
                <a:gdLst>
                  <a:gd name="T0" fmla="*/ 38 w 202"/>
                  <a:gd name="T1" fmla="*/ 0 h 401"/>
                  <a:gd name="T2" fmla="*/ 32 w 202"/>
                  <a:gd name="T3" fmla="*/ 7 h 401"/>
                  <a:gd name="T4" fmla="*/ 27 w 202"/>
                  <a:gd name="T5" fmla="*/ 14 h 401"/>
                  <a:gd name="T6" fmla="*/ 22 w 202"/>
                  <a:gd name="T7" fmla="*/ 21 h 401"/>
                  <a:gd name="T8" fmla="*/ 17 w 202"/>
                  <a:gd name="T9" fmla="*/ 31 h 401"/>
                  <a:gd name="T10" fmla="*/ 13 w 202"/>
                  <a:gd name="T11" fmla="*/ 40 h 401"/>
                  <a:gd name="T12" fmla="*/ 9 w 202"/>
                  <a:gd name="T13" fmla="*/ 50 h 401"/>
                  <a:gd name="T14" fmla="*/ 5 w 202"/>
                  <a:gd name="T15" fmla="*/ 60 h 401"/>
                  <a:gd name="T16" fmla="*/ 3 w 202"/>
                  <a:gd name="T17" fmla="*/ 71 h 401"/>
                  <a:gd name="T18" fmla="*/ 1 w 202"/>
                  <a:gd name="T19" fmla="*/ 84 h 401"/>
                  <a:gd name="T20" fmla="*/ 0 w 202"/>
                  <a:gd name="T21" fmla="*/ 95 h 401"/>
                  <a:gd name="T22" fmla="*/ 0 w 202"/>
                  <a:gd name="T23" fmla="*/ 107 h 401"/>
                  <a:gd name="T24" fmla="*/ 1 w 202"/>
                  <a:gd name="T25" fmla="*/ 119 h 401"/>
                  <a:gd name="T26" fmla="*/ 3 w 202"/>
                  <a:gd name="T27" fmla="*/ 129 h 401"/>
                  <a:gd name="T28" fmla="*/ 11 w 202"/>
                  <a:gd name="T29" fmla="*/ 133 h 401"/>
                  <a:gd name="T30" fmla="*/ 24 w 202"/>
                  <a:gd name="T31" fmla="*/ 129 h 401"/>
                  <a:gd name="T32" fmla="*/ 33 w 202"/>
                  <a:gd name="T33" fmla="*/ 123 h 401"/>
                  <a:gd name="T34" fmla="*/ 41 w 202"/>
                  <a:gd name="T35" fmla="*/ 117 h 401"/>
                  <a:gd name="T36" fmla="*/ 46 w 202"/>
                  <a:gd name="T37" fmla="*/ 113 h 401"/>
                  <a:gd name="T38" fmla="*/ 50 w 202"/>
                  <a:gd name="T39" fmla="*/ 109 h 401"/>
                  <a:gd name="T40" fmla="*/ 54 w 202"/>
                  <a:gd name="T41" fmla="*/ 106 h 401"/>
                  <a:gd name="T42" fmla="*/ 56 w 202"/>
                  <a:gd name="T43" fmla="*/ 104 h 401"/>
                  <a:gd name="T44" fmla="*/ 59 w 202"/>
                  <a:gd name="T45" fmla="*/ 101 h 401"/>
                  <a:gd name="T46" fmla="*/ 61 w 202"/>
                  <a:gd name="T47" fmla="*/ 100 h 401"/>
                  <a:gd name="T48" fmla="*/ 63 w 202"/>
                  <a:gd name="T49" fmla="*/ 97 h 401"/>
                  <a:gd name="T50" fmla="*/ 65 w 202"/>
                  <a:gd name="T51" fmla="*/ 96 h 401"/>
                  <a:gd name="T52" fmla="*/ 67 w 202"/>
                  <a:gd name="T53" fmla="*/ 94 h 40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2"/>
                  <a:gd name="T82" fmla="*/ 0 h 401"/>
                  <a:gd name="T83" fmla="*/ 202 w 202"/>
                  <a:gd name="T84" fmla="*/ 401 h 40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2" h="401">
                    <a:moveTo>
                      <a:pt x="115" y="0"/>
                    </a:moveTo>
                    <a:lnTo>
                      <a:pt x="98" y="20"/>
                    </a:lnTo>
                    <a:lnTo>
                      <a:pt x="82" y="41"/>
                    </a:lnTo>
                    <a:lnTo>
                      <a:pt x="66" y="65"/>
                    </a:lnTo>
                    <a:lnTo>
                      <a:pt x="52" y="92"/>
                    </a:lnTo>
                    <a:lnTo>
                      <a:pt x="38" y="120"/>
                    </a:lnTo>
                    <a:lnTo>
                      <a:pt x="27" y="150"/>
                    </a:lnTo>
                    <a:lnTo>
                      <a:pt x="16" y="182"/>
                    </a:lnTo>
                    <a:lnTo>
                      <a:pt x="8" y="216"/>
                    </a:lnTo>
                    <a:lnTo>
                      <a:pt x="3" y="251"/>
                    </a:lnTo>
                    <a:lnTo>
                      <a:pt x="0" y="287"/>
                    </a:lnTo>
                    <a:lnTo>
                      <a:pt x="0" y="322"/>
                    </a:lnTo>
                    <a:lnTo>
                      <a:pt x="4" y="357"/>
                    </a:lnTo>
                    <a:lnTo>
                      <a:pt x="11" y="389"/>
                    </a:lnTo>
                    <a:lnTo>
                      <a:pt x="35" y="401"/>
                    </a:lnTo>
                    <a:lnTo>
                      <a:pt x="71" y="388"/>
                    </a:lnTo>
                    <a:lnTo>
                      <a:pt x="101" y="369"/>
                    </a:lnTo>
                    <a:lnTo>
                      <a:pt x="123" y="353"/>
                    </a:lnTo>
                    <a:lnTo>
                      <a:pt x="140" y="340"/>
                    </a:lnTo>
                    <a:lnTo>
                      <a:pt x="152" y="329"/>
                    </a:lnTo>
                    <a:lnTo>
                      <a:pt x="163" y="320"/>
                    </a:lnTo>
                    <a:lnTo>
                      <a:pt x="171" y="313"/>
                    </a:lnTo>
                    <a:lnTo>
                      <a:pt x="178" y="306"/>
                    </a:lnTo>
                    <a:lnTo>
                      <a:pt x="185" y="300"/>
                    </a:lnTo>
                    <a:lnTo>
                      <a:pt x="191" y="294"/>
                    </a:lnTo>
                    <a:lnTo>
                      <a:pt x="197" y="288"/>
                    </a:lnTo>
                    <a:lnTo>
                      <a:pt x="202" y="283"/>
                    </a:lnTo>
                  </a:path>
                </a:pathLst>
              </a:custGeom>
              <a:noFill/>
              <a:ln w="19050">
                <a:solidFill>
                  <a:srgbClr val="333399"/>
                </a:solidFill>
                <a:round/>
                <a:headEnd/>
                <a:tailEnd/>
              </a:ln>
            </p:spPr>
            <p:txBody>
              <a:bodyPr/>
              <a:lstStyle/>
              <a:p>
                <a:endParaRPr lang="en-US" dirty="0"/>
              </a:p>
            </p:txBody>
          </p:sp>
          <p:sp>
            <p:nvSpPr>
              <p:cNvPr id="30756" name="Freeform 152"/>
              <p:cNvSpPr>
                <a:spLocks/>
              </p:cNvSpPr>
              <p:nvPr/>
            </p:nvSpPr>
            <p:spPr bwMode="auto">
              <a:xfrm flipV="1">
                <a:off x="-2691" y="1403"/>
                <a:ext cx="86" cy="103"/>
              </a:xfrm>
              <a:custGeom>
                <a:avLst/>
                <a:gdLst>
                  <a:gd name="T0" fmla="*/ 46 w 148"/>
                  <a:gd name="T1" fmla="*/ 0 h 178"/>
                  <a:gd name="T2" fmla="*/ 44 w 148"/>
                  <a:gd name="T3" fmla="*/ 1 h 178"/>
                  <a:gd name="T4" fmla="*/ 42 w 148"/>
                  <a:gd name="T5" fmla="*/ 3 h 178"/>
                  <a:gd name="T6" fmla="*/ 40 w 148"/>
                  <a:gd name="T7" fmla="*/ 5 h 178"/>
                  <a:gd name="T8" fmla="*/ 37 w 148"/>
                  <a:gd name="T9" fmla="*/ 6 h 178"/>
                  <a:gd name="T10" fmla="*/ 35 w 148"/>
                  <a:gd name="T11" fmla="*/ 8 h 178"/>
                  <a:gd name="T12" fmla="*/ 32 w 148"/>
                  <a:gd name="T13" fmla="*/ 11 h 178"/>
                  <a:gd name="T14" fmla="*/ 28 w 148"/>
                  <a:gd name="T15" fmla="*/ 14 h 178"/>
                  <a:gd name="T16" fmla="*/ 24 w 148"/>
                  <a:gd name="T17" fmla="*/ 17 h 178"/>
                  <a:gd name="T18" fmla="*/ 20 w 148"/>
                  <a:gd name="T19" fmla="*/ 22 h 178"/>
                  <a:gd name="T20" fmla="*/ 14 w 148"/>
                  <a:gd name="T21" fmla="*/ 29 h 178"/>
                  <a:gd name="T22" fmla="*/ 8 w 148"/>
                  <a:gd name="T23" fmla="*/ 38 h 178"/>
                  <a:gd name="T24" fmla="*/ 2 w 148"/>
                  <a:gd name="T25" fmla="*/ 49 h 178"/>
                  <a:gd name="T26" fmla="*/ 0 w 148"/>
                  <a:gd name="T27" fmla="*/ 60 h 178"/>
                  <a:gd name="T28" fmla="*/ 15 w 148"/>
                  <a:gd name="T29" fmla="*/ 58 h 178"/>
                  <a:gd name="T30" fmla="*/ 27 w 148"/>
                  <a:gd name="T31" fmla="*/ 52 h 178"/>
                  <a:gd name="T32" fmla="*/ 34 w 148"/>
                  <a:gd name="T33" fmla="*/ 47 h 178"/>
                  <a:gd name="T34" fmla="*/ 38 w 148"/>
                  <a:gd name="T35" fmla="*/ 45 h 178"/>
                  <a:gd name="T36" fmla="*/ 41 w 148"/>
                  <a:gd name="T37" fmla="*/ 43 h 178"/>
                  <a:gd name="T38" fmla="*/ 43 w 148"/>
                  <a:gd name="T39" fmla="*/ 42 h 178"/>
                  <a:gd name="T40" fmla="*/ 45 w 148"/>
                  <a:gd name="T41" fmla="*/ 41 h 178"/>
                  <a:gd name="T42" fmla="*/ 45 w 148"/>
                  <a:gd name="T43" fmla="*/ 41 h 178"/>
                  <a:gd name="T44" fmla="*/ 46 w 148"/>
                  <a:gd name="T45" fmla="*/ 40 h 178"/>
                  <a:gd name="T46" fmla="*/ 48 w 148"/>
                  <a:gd name="T47" fmla="*/ 39 h 178"/>
                  <a:gd name="T48" fmla="*/ 49 w 148"/>
                  <a:gd name="T49" fmla="*/ 39 h 178"/>
                  <a:gd name="T50" fmla="*/ 49 w 148"/>
                  <a:gd name="T51" fmla="*/ 38 h 178"/>
                  <a:gd name="T52" fmla="*/ 50 w 148"/>
                  <a:gd name="T53" fmla="*/ 38 h 1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8"/>
                  <a:gd name="T82" fmla="*/ 0 h 178"/>
                  <a:gd name="T83" fmla="*/ 148 w 148"/>
                  <a:gd name="T84" fmla="*/ 178 h 1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8" h="178">
                    <a:moveTo>
                      <a:pt x="136" y="0"/>
                    </a:moveTo>
                    <a:lnTo>
                      <a:pt x="130" y="4"/>
                    </a:lnTo>
                    <a:lnTo>
                      <a:pt x="124" y="9"/>
                    </a:lnTo>
                    <a:lnTo>
                      <a:pt x="118" y="14"/>
                    </a:lnTo>
                    <a:lnTo>
                      <a:pt x="111" y="19"/>
                    </a:lnTo>
                    <a:lnTo>
                      <a:pt x="103" y="25"/>
                    </a:lnTo>
                    <a:lnTo>
                      <a:pt x="95" y="32"/>
                    </a:lnTo>
                    <a:lnTo>
                      <a:pt x="85" y="41"/>
                    </a:lnTo>
                    <a:lnTo>
                      <a:pt x="73" y="52"/>
                    </a:lnTo>
                    <a:lnTo>
                      <a:pt x="59" y="66"/>
                    </a:lnTo>
                    <a:lnTo>
                      <a:pt x="42" y="86"/>
                    </a:lnTo>
                    <a:lnTo>
                      <a:pt x="23" y="112"/>
                    </a:lnTo>
                    <a:lnTo>
                      <a:pt x="6" y="145"/>
                    </a:lnTo>
                    <a:lnTo>
                      <a:pt x="0" y="178"/>
                    </a:lnTo>
                    <a:lnTo>
                      <a:pt x="43" y="172"/>
                    </a:lnTo>
                    <a:lnTo>
                      <a:pt x="81" y="153"/>
                    </a:lnTo>
                    <a:lnTo>
                      <a:pt x="102" y="141"/>
                    </a:lnTo>
                    <a:lnTo>
                      <a:pt x="114" y="134"/>
                    </a:lnTo>
                    <a:lnTo>
                      <a:pt x="122" y="129"/>
                    </a:lnTo>
                    <a:lnTo>
                      <a:pt x="127" y="126"/>
                    </a:lnTo>
                    <a:lnTo>
                      <a:pt x="132" y="123"/>
                    </a:lnTo>
                    <a:lnTo>
                      <a:pt x="135" y="121"/>
                    </a:lnTo>
                    <a:lnTo>
                      <a:pt x="138" y="119"/>
                    </a:lnTo>
                    <a:lnTo>
                      <a:pt x="141" y="117"/>
                    </a:lnTo>
                    <a:lnTo>
                      <a:pt x="144" y="116"/>
                    </a:lnTo>
                    <a:lnTo>
                      <a:pt x="146" y="114"/>
                    </a:lnTo>
                    <a:lnTo>
                      <a:pt x="148" y="113"/>
                    </a:lnTo>
                  </a:path>
                </a:pathLst>
              </a:custGeom>
              <a:noFill/>
              <a:ln w="19050">
                <a:solidFill>
                  <a:srgbClr val="333399"/>
                </a:solidFill>
                <a:round/>
                <a:headEnd/>
                <a:tailEnd/>
              </a:ln>
            </p:spPr>
            <p:txBody>
              <a:bodyPr/>
              <a:lstStyle/>
              <a:p>
                <a:endParaRPr lang="en-US" dirty="0"/>
              </a:p>
            </p:txBody>
          </p:sp>
          <p:sp>
            <p:nvSpPr>
              <p:cNvPr id="30757" name="Freeform 153"/>
              <p:cNvSpPr>
                <a:spLocks/>
              </p:cNvSpPr>
              <p:nvPr/>
            </p:nvSpPr>
            <p:spPr bwMode="auto">
              <a:xfrm flipV="1">
                <a:off x="-1678" y="1357"/>
                <a:ext cx="7" cy="25"/>
              </a:xfrm>
              <a:custGeom>
                <a:avLst/>
                <a:gdLst>
                  <a:gd name="T0" fmla="*/ 0 w 12"/>
                  <a:gd name="T1" fmla="*/ 7 h 42"/>
                  <a:gd name="T2" fmla="*/ 0 w 12"/>
                  <a:gd name="T3" fmla="*/ 12 h 42"/>
                  <a:gd name="T4" fmla="*/ 1 w 12"/>
                  <a:gd name="T5" fmla="*/ 15 h 42"/>
                  <a:gd name="T6" fmla="*/ 2 w 12"/>
                  <a:gd name="T7" fmla="*/ 15 h 42"/>
                  <a:gd name="T8" fmla="*/ 4 w 12"/>
                  <a:gd name="T9" fmla="*/ 12 h 42"/>
                  <a:gd name="T10" fmla="*/ 4 w 12"/>
                  <a:gd name="T11" fmla="*/ 7 h 42"/>
                  <a:gd name="T12" fmla="*/ 4 w 12"/>
                  <a:gd name="T13" fmla="*/ 2 h 42"/>
                  <a:gd name="T14" fmla="*/ 3 w 12"/>
                  <a:gd name="T15" fmla="*/ 0 h 42"/>
                  <a:gd name="T16" fmla="*/ 1 w 12"/>
                  <a:gd name="T17" fmla="*/ 1 h 42"/>
                  <a:gd name="T18" fmla="*/ 1 w 12"/>
                  <a:gd name="T19" fmla="*/ 5 h 42"/>
                  <a:gd name="T20" fmla="*/ 1 w 12"/>
                  <a:gd name="T21" fmla="*/ 9 h 42"/>
                  <a:gd name="T22" fmla="*/ 1 w 12"/>
                  <a:gd name="T23" fmla="*/ 12 h 42"/>
                  <a:gd name="T24" fmla="*/ 2 w 12"/>
                  <a:gd name="T25" fmla="*/ 13 h 42"/>
                  <a:gd name="T26" fmla="*/ 3 w 12"/>
                  <a:gd name="T27" fmla="*/ 11 h 42"/>
                  <a:gd name="T28" fmla="*/ 4 w 12"/>
                  <a:gd name="T29" fmla="*/ 8 h 42"/>
                  <a:gd name="T30" fmla="*/ 4 w 12"/>
                  <a:gd name="T31" fmla="*/ 5 h 42"/>
                  <a:gd name="T32" fmla="*/ 3 w 12"/>
                  <a:gd name="T33" fmla="*/ 3 h 42"/>
                  <a:gd name="T34" fmla="*/ 2 w 12"/>
                  <a:gd name="T35" fmla="*/ 3 h 42"/>
                  <a:gd name="T36" fmla="*/ 1 w 12"/>
                  <a:gd name="T37" fmla="*/ 5 h 42"/>
                  <a:gd name="T38" fmla="*/ 1 w 12"/>
                  <a:gd name="T39" fmla="*/ 8 h 42"/>
                  <a:gd name="T40" fmla="*/ 1 w 12"/>
                  <a:gd name="T41" fmla="*/ 10 h 42"/>
                  <a:gd name="T42" fmla="*/ 2 w 12"/>
                  <a:gd name="T43" fmla="*/ 10 h 42"/>
                  <a:gd name="T44" fmla="*/ 2 w 12"/>
                  <a:gd name="T45" fmla="*/ 10 h 42"/>
                  <a:gd name="T46" fmla="*/ 3 w 12"/>
                  <a:gd name="T47" fmla="*/ 8 h 42"/>
                  <a:gd name="T48" fmla="*/ 3 w 12"/>
                  <a:gd name="T49" fmla="*/ 7 h 42"/>
                  <a:gd name="T50" fmla="*/ 2 w 12"/>
                  <a:gd name="T51" fmla="*/ 6 h 42"/>
                  <a:gd name="T52" fmla="*/ 2 w 12"/>
                  <a:gd name="T53" fmla="*/ 5 h 42"/>
                  <a:gd name="T54" fmla="*/ 2 w 12"/>
                  <a:gd name="T55" fmla="*/ 6 h 42"/>
                  <a:gd name="T56" fmla="*/ 1 w 12"/>
                  <a:gd name="T57" fmla="*/ 8 h 42"/>
                  <a:gd name="T58" fmla="*/ 1 w 12"/>
                  <a:gd name="T59" fmla="*/ 9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
                  <a:gd name="T91" fmla="*/ 0 h 42"/>
                  <a:gd name="T92" fmla="*/ 12 w 12"/>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 h="42">
                    <a:moveTo>
                      <a:pt x="0" y="19"/>
                    </a:moveTo>
                    <a:lnTo>
                      <a:pt x="0" y="33"/>
                    </a:lnTo>
                    <a:lnTo>
                      <a:pt x="2" y="42"/>
                    </a:lnTo>
                    <a:lnTo>
                      <a:pt x="7" y="42"/>
                    </a:lnTo>
                    <a:lnTo>
                      <a:pt x="11" y="33"/>
                    </a:lnTo>
                    <a:lnTo>
                      <a:pt x="12" y="20"/>
                    </a:lnTo>
                    <a:lnTo>
                      <a:pt x="11" y="7"/>
                    </a:lnTo>
                    <a:lnTo>
                      <a:pt x="8" y="0"/>
                    </a:lnTo>
                    <a:lnTo>
                      <a:pt x="4" y="3"/>
                    </a:lnTo>
                    <a:lnTo>
                      <a:pt x="1" y="14"/>
                    </a:lnTo>
                    <a:lnTo>
                      <a:pt x="2" y="26"/>
                    </a:lnTo>
                    <a:lnTo>
                      <a:pt x="3" y="34"/>
                    </a:lnTo>
                    <a:lnTo>
                      <a:pt x="5" y="36"/>
                    </a:lnTo>
                    <a:lnTo>
                      <a:pt x="8" y="32"/>
                    </a:lnTo>
                    <a:lnTo>
                      <a:pt x="10" y="23"/>
                    </a:lnTo>
                    <a:lnTo>
                      <a:pt x="10" y="14"/>
                    </a:lnTo>
                    <a:lnTo>
                      <a:pt x="8" y="8"/>
                    </a:lnTo>
                    <a:lnTo>
                      <a:pt x="5" y="8"/>
                    </a:lnTo>
                    <a:lnTo>
                      <a:pt x="3" y="14"/>
                    </a:lnTo>
                    <a:lnTo>
                      <a:pt x="4" y="22"/>
                    </a:lnTo>
                    <a:lnTo>
                      <a:pt x="4" y="27"/>
                    </a:lnTo>
                    <a:lnTo>
                      <a:pt x="5" y="29"/>
                    </a:lnTo>
                    <a:lnTo>
                      <a:pt x="6" y="28"/>
                    </a:lnTo>
                    <a:lnTo>
                      <a:pt x="8" y="24"/>
                    </a:lnTo>
                    <a:lnTo>
                      <a:pt x="8" y="19"/>
                    </a:lnTo>
                    <a:lnTo>
                      <a:pt x="7" y="16"/>
                    </a:lnTo>
                    <a:lnTo>
                      <a:pt x="6" y="15"/>
                    </a:lnTo>
                    <a:lnTo>
                      <a:pt x="5" y="17"/>
                    </a:lnTo>
                    <a:lnTo>
                      <a:pt x="4" y="21"/>
                    </a:lnTo>
                    <a:lnTo>
                      <a:pt x="4" y="26"/>
                    </a:lnTo>
                  </a:path>
                </a:pathLst>
              </a:custGeom>
              <a:noFill/>
              <a:ln w="19050">
                <a:solidFill>
                  <a:srgbClr val="333399"/>
                </a:solidFill>
                <a:round/>
                <a:headEnd/>
                <a:tailEnd/>
              </a:ln>
            </p:spPr>
            <p:txBody>
              <a:bodyPr/>
              <a:lstStyle/>
              <a:p>
                <a:endParaRPr lang="en-US" dirty="0"/>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Footer Placeholder 1"/>
          <p:cNvSpPr>
            <a:spLocks noGrp="1"/>
          </p:cNvSpPr>
          <p:nvPr>
            <p:ph type="ftr" sz="quarter" idx="4294967295"/>
          </p:nvPr>
        </p:nvSpPr>
        <p:spPr>
          <a:xfrm>
            <a:off x="1905000" y="6598227"/>
            <a:ext cx="5410200" cy="259773"/>
          </a:xfrm>
          <a:noFill/>
        </p:spPr>
        <p:txBody>
          <a:bodyPr/>
          <a:lstStyle/>
          <a:p>
            <a:r>
              <a:rPr lang="en-US" dirty="0"/>
              <a:t>www.HowFliesTheAlbatross.com</a:t>
            </a:r>
          </a:p>
        </p:txBody>
      </p:sp>
      <p:pic>
        <p:nvPicPr>
          <p:cNvPr id="36867" name="Picture 2" descr="albatross_berg1.JPG"/>
          <p:cNvPicPr>
            <a:picLocks noChangeAspect="1"/>
          </p:cNvPicPr>
          <p:nvPr/>
        </p:nvPicPr>
        <p:blipFill>
          <a:blip r:embed="rId3" cstate="print"/>
          <a:srcRect l="9861" t="4882" b="3318"/>
          <a:stretch>
            <a:fillRect/>
          </a:stretch>
        </p:blipFill>
        <p:spPr bwMode="auto">
          <a:xfrm>
            <a:off x="0" y="-41563"/>
            <a:ext cx="9144000" cy="6899563"/>
          </a:xfrm>
          <a:prstGeom prst="rect">
            <a:avLst/>
          </a:prstGeom>
          <a:noFill/>
          <a:ln w="9525">
            <a:noFill/>
            <a:miter lim="800000"/>
            <a:headEnd/>
            <a:tailEnd/>
          </a:ln>
        </p:spPr>
      </p:pic>
      <p:sp>
        <p:nvSpPr>
          <p:cNvPr id="5" name="Text Box 6152"/>
          <p:cNvSpPr txBox="1">
            <a:spLocks noChangeArrowheads="1"/>
          </p:cNvSpPr>
          <p:nvPr/>
        </p:nvSpPr>
        <p:spPr bwMode="auto">
          <a:xfrm>
            <a:off x="67209" y="42602"/>
            <a:ext cx="8847615" cy="400110"/>
          </a:xfrm>
          <a:prstGeom prst="rect">
            <a:avLst/>
          </a:prstGeom>
          <a:noFill/>
          <a:ln w="12700">
            <a:noFill/>
            <a:miter lim="800000"/>
            <a:headEnd/>
            <a:tailEnd/>
          </a:ln>
        </p:spPr>
        <p:txBody>
          <a:bodyPr wrap="none">
            <a:spAutoFit/>
          </a:bodyPr>
          <a:lstStyle/>
          <a:p>
            <a:r>
              <a:rPr lang="en-US" sz="2000" i="1" dirty="0">
                <a:solidFill>
                  <a:srgbClr val="EAEAEA"/>
                </a:solidFill>
              </a:rPr>
              <a:t>Wandering Albatross maneuvers gracefully between our ship and an iceberg</a:t>
            </a:r>
            <a:endParaRPr lang="en-US" sz="2000" dirty="0">
              <a:solidFill>
                <a:srgbClr val="EAEAEA"/>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Rectangle 60"/>
          <p:cNvSpPr>
            <a:spLocks noChangeArrowheads="1"/>
          </p:cNvSpPr>
          <p:nvPr/>
        </p:nvSpPr>
        <p:spPr bwMode="auto">
          <a:xfrm>
            <a:off x="0" y="0"/>
            <a:ext cx="9144000" cy="6248400"/>
          </a:xfrm>
          <a:prstGeom prst="rect">
            <a:avLst/>
          </a:prstGeom>
          <a:solidFill>
            <a:srgbClr val="AFC8FA"/>
          </a:solidFill>
          <a:ln w="1588">
            <a:solidFill>
              <a:srgbClr val="AFC8FA"/>
            </a:solidFill>
            <a:miter lim="800000"/>
            <a:headEnd/>
            <a:tailEnd/>
          </a:ln>
        </p:spPr>
        <p:txBody>
          <a:bodyPr/>
          <a:lstStyle/>
          <a:p>
            <a:endParaRPr lang="en-US" dirty="0"/>
          </a:p>
        </p:txBody>
      </p:sp>
      <p:grpSp>
        <p:nvGrpSpPr>
          <p:cNvPr id="2" name="Group 365"/>
          <p:cNvGrpSpPr>
            <a:grpSpLocks/>
          </p:cNvGrpSpPr>
          <p:nvPr/>
        </p:nvGrpSpPr>
        <p:grpSpPr bwMode="auto">
          <a:xfrm>
            <a:off x="633413" y="3048000"/>
            <a:ext cx="8156575" cy="3162300"/>
            <a:chOff x="399" y="1920"/>
            <a:chExt cx="5138" cy="1992"/>
          </a:xfrm>
        </p:grpSpPr>
        <p:sp>
          <p:nvSpPr>
            <p:cNvPr id="32809" name="Freeform 296"/>
            <p:cNvSpPr>
              <a:spLocks/>
            </p:cNvSpPr>
            <p:nvPr/>
          </p:nvSpPr>
          <p:spPr bwMode="auto">
            <a:xfrm>
              <a:off x="399" y="1980"/>
              <a:ext cx="5138" cy="1620"/>
            </a:xfrm>
            <a:custGeom>
              <a:avLst/>
              <a:gdLst>
                <a:gd name="T0" fmla="*/ 4297 w 2712"/>
                <a:gd name="T1" fmla="*/ 3103 h 872"/>
                <a:gd name="T2" fmla="*/ 9199 w 2712"/>
                <a:gd name="T3" fmla="*/ 3103 h 872"/>
                <a:gd name="T4" fmla="*/ 9337 w 2712"/>
                <a:gd name="T5" fmla="*/ 2590 h 872"/>
                <a:gd name="T6" fmla="*/ 9172 w 2712"/>
                <a:gd name="T7" fmla="*/ 1566 h 872"/>
                <a:gd name="T8" fmla="*/ 8841 w 2712"/>
                <a:gd name="T9" fmla="*/ 1139 h 872"/>
                <a:gd name="T10" fmla="*/ 7711 w 2712"/>
                <a:gd name="T11" fmla="*/ 1081 h 872"/>
                <a:gd name="T12" fmla="*/ 6830 w 2712"/>
                <a:gd name="T13" fmla="*/ 370 h 872"/>
                <a:gd name="T14" fmla="*/ 6225 w 2712"/>
                <a:gd name="T15" fmla="*/ 57 h 872"/>
                <a:gd name="T16" fmla="*/ 5674 w 2712"/>
                <a:gd name="T17" fmla="*/ 0 h 872"/>
                <a:gd name="T18" fmla="*/ 4104 w 2712"/>
                <a:gd name="T19" fmla="*/ 0 h 872"/>
                <a:gd name="T20" fmla="*/ 3553 w 2712"/>
                <a:gd name="T21" fmla="*/ 57 h 872"/>
                <a:gd name="T22" fmla="*/ 2093 w 2712"/>
                <a:gd name="T23" fmla="*/ 1366 h 872"/>
                <a:gd name="T24" fmla="*/ 495 w 2712"/>
                <a:gd name="T25" fmla="*/ 1679 h 872"/>
                <a:gd name="T26" fmla="*/ 56 w 2712"/>
                <a:gd name="T27" fmla="*/ 2022 h 872"/>
                <a:gd name="T28" fmla="*/ 0 w 2712"/>
                <a:gd name="T29" fmla="*/ 2818 h 872"/>
                <a:gd name="T30" fmla="*/ 193 w 2712"/>
                <a:gd name="T31" fmla="*/ 3103 h 872"/>
                <a:gd name="T32" fmla="*/ 4186 w 2712"/>
                <a:gd name="T33" fmla="*/ 3103 h 8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12"/>
                <a:gd name="T52" fmla="*/ 0 h 872"/>
                <a:gd name="T53" fmla="*/ 2712 w 2712"/>
                <a:gd name="T54" fmla="*/ 872 h 872"/>
                <a:gd name="connsiteX0" fmla="*/ 5133 w 10531"/>
                <a:gd name="connsiteY0" fmla="*/ 10000 h 10000"/>
                <a:gd name="connsiteX1" fmla="*/ 10384 w 10531"/>
                <a:gd name="connsiteY1" fmla="*/ 10000 h 10000"/>
                <a:gd name="connsiteX2" fmla="*/ 10531 w 10531"/>
                <a:gd name="connsiteY2" fmla="*/ 8349 h 10000"/>
                <a:gd name="connsiteX3" fmla="*/ 10354 w 10531"/>
                <a:gd name="connsiteY3" fmla="*/ 5046 h 10000"/>
                <a:gd name="connsiteX4" fmla="*/ 10000 w 10531"/>
                <a:gd name="connsiteY4" fmla="*/ 3670 h 10000"/>
                <a:gd name="connsiteX5" fmla="*/ 8791 w 10531"/>
                <a:gd name="connsiteY5" fmla="*/ 3486 h 10000"/>
                <a:gd name="connsiteX6" fmla="*/ 7847 w 10531"/>
                <a:gd name="connsiteY6" fmla="*/ 1193 h 10000"/>
                <a:gd name="connsiteX7" fmla="*/ 7198 w 10531"/>
                <a:gd name="connsiteY7" fmla="*/ 183 h 10000"/>
                <a:gd name="connsiteX8" fmla="*/ 6608 w 10531"/>
                <a:gd name="connsiteY8" fmla="*/ 0 h 10000"/>
                <a:gd name="connsiteX9" fmla="*/ 4926 w 10531"/>
                <a:gd name="connsiteY9" fmla="*/ 0 h 10000"/>
                <a:gd name="connsiteX10" fmla="*/ 4336 w 10531"/>
                <a:gd name="connsiteY10" fmla="*/ 183 h 10000"/>
                <a:gd name="connsiteX11" fmla="*/ 2773 w 10531"/>
                <a:gd name="connsiteY11" fmla="*/ 4404 h 10000"/>
                <a:gd name="connsiteX12" fmla="*/ 1062 w 10531"/>
                <a:gd name="connsiteY12" fmla="*/ 5413 h 10000"/>
                <a:gd name="connsiteX13" fmla="*/ 590 w 10531"/>
                <a:gd name="connsiteY13" fmla="*/ 6514 h 10000"/>
                <a:gd name="connsiteX14" fmla="*/ 737 w 10531"/>
                <a:gd name="connsiteY14" fmla="*/ 10000 h 10000"/>
                <a:gd name="connsiteX15" fmla="*/ 5015 w 10531"/>
                <a:gd name="connsiteY15" fmla="*/ 10000 h 10000"/>
                <a:gd name="connsiteX0" fmla="*/ 4396 w 9794"/>
                <a:gd name="connsiteY0" fmla="*/ 10000 h 10000"/>
                <a:gd name="connsiteX1" fmla="*/ 9647 w 9794"/>
                <a:gd name="connsiteY1" fmla="*/ 10000 h 10000"/>
                <a:gd name="connsiteX2" fmla="*/ 9794 w 9794"/>
                <a:gd name="connsiteY2" fmla="*/ 8349 h 10000"/>
                <a:gd name="connsiteX3" fmla="*/ 9617 w 9794"/>
                <a:gd name="connsiteY3" fmla="*/ 5046 h 10000"/>
                <a:gd name="connsiteX4" fmla="*/ 9263 w 9794"/>
                <a:gd name="connsiteY4" fmla="*/ 3670 h 10000"/>
                <a:gd name="connsiteX5" fmla="*/ 8054 w 9794"/>
                <a:gd name="connsiteY5" fmla="*/ 3486 h 10000"/>
                <a:gd name="connsiteX6" fmla="*/ 7110 w 9794"/>
                <a:gd name="connsiteY6" fmla="*/ 1193 h 10000"/>
                <a:gd name="connsiteX7" fmla="*/ 6461 w 9794"/>
                <a:gd name="connsiteY7" fmla="*/ 183 h 10000"/>
                <a:gd name="connsiteX8" fmla="*/ 5871 w 9794"/>
                <a:gd name="connsiteY8" fmla="*/ 0 h 10000"/>
                <a:gd name="connsiteX9" fmla="*/ 4189 w 9794"/>
                <a:gd name="connsiteY9" fmla="*/ 0 h 10000"/>
                <a:gd name="connsiteX10" fmla="*/ 3599 w 9794"/>
                <a:gd name="connsiteY10" fmla="*/ 183 h 10000"/>
                <a:gd name="connsiteX11" fmla="*/ 2036 w 9794"/>
                <a:gd name="connsiteY11" fmla="*/ 4404 h 10000"/>
                <a:gd name="connsiteX12" fmla="*/ 325 w 9794"/>
                <a:gd name="connsiteY12" fmla="*/ 5413 h 10000"/>
                <a:gd name="connsiteX13" fmla="*/ 0 w 9794"/>
                <a:gd name="connsiteY13" fmla="*/ 10000 h 10000"/>
                <a:gd name="connsiteX14" fmla="*/ 4278 w 9794"/>
                <a:gd name="connsiteY14" fmla="*/ 10000 h 10000"/>
                <a:gd name="connsiteX0" fmla="*/ 4488 w 10000"/>
                <a:gd name="connsiteY0" fmla="*/ 10000 h 10000"/>
                <a:gd name="connsiteX1" fmla="*/ 9850 w 10000"/>
                <a:gd name="connsiteY1" fmla="*/ 10000 h 10000"/>
                <a:gd name="connsiteX2" fmla="*/ 10000 w 10000"/>
                <a:gd name="connsiteY2" fmla="*/ 8349 h 10000"/>
                <a:gd name="connsiteX3" fmla="*/ 9819 w 10000"/>
                <a:gd name="connsiteY3" fmla="*/ 5046 h 10000"/>
                <a:gd name="connsiteX4" fmla="*/ 9458 w 10000"/>
                <a:gd name="connsiteY4" fmla="*/ 3670 h 10000"/>
                <a:gd name="connsiteX5" fmla="*/ 8223 w 10000"/>
                <a:gd name="connsiteY5" fmla="*/ 3486 h 10000"/>
                <a:gd name="connsiteX6" fmla="*/ 7260 w 10000"/>
                <a:gd name="connsiteY6" fmla="*/ 1193 h 10000"/>
                <a:gd name="connsiteX7" fmla="*/ 6597 w 10000"/>
                <a:gd name="connsiteY7" fmla="*/ 183 h 10000"/>
                <a:gd name="connsiteX8" fmla="*/ 5994 w 10000"/>
                <a:gd name="connsiteY8" fmla="*/ 0 h 10000"/>
                <a:gd name="connsiteX9" fmla="*/ 4277 w 10000"/>
                <a:gd name="connsiteY9" fmla="*/ 0 h 10000"/>
                <a:gd name="connsiteX10" fmla="*/ 3675 w 10000"/>
                <a:gd name="connsiteY10" fmla="*/ 183 h 10000"/>
                <a:gd name="connsiteX11" fmla="*/ 2079 w 10000"/>
                <a:gd name="connsiteY11" fmla="*/ 4404 h 10000"/>
                <a:gd name="connsiteX12" fmla="*/ 332 w 10000"/>
                <a:gd name="connsiteY12" fmla="*/ 5413 h 10000"/>
                <a:gd name="connsiteX13" fmla="*/ 0 w 10000"/>
                <a:gd name="connsiteY13" fmla="*/ 10000 h 10000"/>
                <a:gd name="connsiteX14" fmla="*/ 4368 w 10000"/>
                <a:gd name="connsiteY14" fmla="*/ 10000 h 10000"/>
                <a:gd name="connsiteX0" fmla="*/ 4605 w 10117"/>
                <a:gd name="connsiteY0" fmla="*/ 10000 h 10000"/>
                <a:gd name="connsiteX1" fmla="*/ 9967 w 10117"/>
                <a:gd name="connsiteY1" fmla="*/ 10000 h 10000"/>
                <a:gd name="connsiteX2" fmla="*/ 10117 w 10117"/>
                <a:gd name="connsiteY2" fmla="*/ 8349 h 10000"/>
                <a:gd name="connsiteX3" fmla="*/ 9936 w 10117"/>
                <a:gd name="connsiteY3" fmla="*/ 5046 h 10000"/>
                <a:gd name="connsiteX4" fmla="*/ 9575 w 10117"/>
                <a:gd name="connsiteY4" fmla="*/ 3670 h 10000"/>
                <a:gd name="connsiteX5" fmla="*/ 8340 w 10117"/>
                <a:gd name="connsiteY5" fmla="*/ 3486 h 10000"/>
                <a:gd name="connsiteX6" fmla="*/ 7377 w 10117"/>
                <a:gd name="connsiteY6" fmla="*/ 1193 h 10000"/>
                <a:gd name="connsiteX7" fmla="*/ 6714 w 10117"/>
                <a:gd name="connsiteY7" fmla="*/ 183 h 10000"/>
                <a:gd name="connsiteX8" fmla="*/ 6111 w 10117"/>
                <a:gd name="connsiteY8" fmla="*/ 0 h 10000"/>
                <a:gd name="connsiteX9" fmla="*/ 4394 w 10117"/>
                <a:gd name="connsiteY9" fmla="*/ 0 h 10000"/>
                <a:gd name="connsiteX10" fmla="*/ 3792 w 10117"/>
                <a:gd name="connsiteY10" fmla="*/ 183 h 10000"/>
                <a:gd name="connsiteX11" fmla="*/ 2196 w 10117"/>
                <a:gd name="connsiteY11" fmla="*/ 4404 h 10000"/>
                <a:gd name="connsiteX12" fmla="*/ 449 w 10117"/>
                <a:gd name="connsiteY12" fmla="*/ 5413 h 10000"/>
                <a:gd name="connsiteX13" fmla="*/ 117 w 10117"/>
                <a:gd name="connsiteY13" fmla="*/ 10000 h 10000"/>
                <a:gd name="connsiteX14" fmla="*/ 4485 w 10117"/>
                <a:gd name="connsiteY14" fmla="*/ 10000 h 10000"/>
                <a:gd name="connsiteX0" fmla="*/ 4667 w 10179"/>
                <a:gd name="connsiteY0" fmla="*/ 10000 h 10000"/>
                <a:gd name="connsiteX1" fmla="*/ 10029 w 10179"/>
                <a:gd name="connsiteY1" fmla="*/ 10000 h 10000"/>
                <a:gd name="connsiteX2" fmla="*/ 10179 w 10179"/>
                <a:gd name="connsiteY2" fmla="*/ 8349 h 10000"/>
                <a:gd name="connsiteX3" fmla="*/ 9998 w 10179"/>
                <a:gd name="connsiteY3" fmla="*/ 5046 h 10000"/>
                <a:gd name="connsiteX4" fmla="*/ 9637 w 10179"/>
                <a:gd name="connsiteY4" fmla="*/ 3670 h 10000"/>
                <a:gd name="connsiteX5" fmla="*/ 8402 w 10179"/>
                <a:gd name="connsiteY5" fmla="*/ 3486 h 10000"/>
                <a:gd name="connsiteX6" fmla="*/ 7439 w 10179"/>
                <a:gd name="connsiteY6" fmla="*/ 1193 h 10000"/>
                <a:gd name="connsiteX7" fmla="*/ 6776 w 10179"/>
                <a:gd name="connsiteY7" fmla="*/ 183 h 10000"/>
                <a:gd name="connsiteX8" fmla="*/ 6173 w 10179"/>
                <a:gd name="connsiteY8" fmla="*/ 0 h 10000"/>
                <a:gd name="connsiteX9" fmla="*/ 4456 w 10179"/>
                <a:gd name="connsiteY9" fmla="*/ 0 h 10000"/>
                <a:gd name="connsiteX10" fmla="*/ 3854 w 10179"/>
                <a:gd name="connsiteY10" fmla="*/ 183 h 10000"/>
                <a:gd name="connsiteX11" fmla="*/ 2258 w 10179"/>
                <a:gd name="connsiteY11" fmla="*/ 4404 h 10000"/>
                <a:gd name="connsiteX12" fmla="*/ 511 w 10179"/>
                <a:gd name="connsiteY12" fmla="*/ 5413 h 10000"/>
                <a:gd name="connsiteX13" fmla="*/ 179 w 10179"/>
                <a:gd name="connsiteY13" fmla="*/ 10000 h 10000"/>
                <a:gd name="connsiteX14" fmla="*/ 4547 w 10179"/>
                <a:gd name="connsiteY14" fmla="*/ 10000 h 10000"/>
                <a:gd name="connsiteX0" fmla="*/ 4667 w 10179"/>
                <a:gd name="connsiteY0" fmla="*/ 10000 h 10000"/>
                <a:gd name="connsiteX1" fmla="*/ 10029 w 10179"/>
                <a:gd name="connsiteY1" fmla="*/ 10000 h 10000"/>
                <a:gd name="connsiteX2" fmla="*/ 10179 w 10179"/>
                <a:gd name="connsiteY2" fmla="*/ 8349 h 10000"/>
                <a:gd name="connsiteX3" fmla="*/ 9998 w 10179"/>
                <a:gd name="connsiteY3" fmla="*/ 5046 h 10000"/>
                <a:gd name="connsiteX4" fmla="*/ 9637 w 10179"/>
                <a:gd name="connsiteY4" fmla="*/ 3670 h 10000"/>
                <a:gd name="connsiteX5" fmla="*/ 8402 w 10179"/>
                <a:gd name="connsiteY5" fmla="*/ 3486 h 10000"/>
                <a:gd name="connsiteX6" fmla="*/ 7439 w 10179"/>
                <a:gd name="connsiteY6" fmla="*/ 1193 h 10000"/>
                <a:gd name="connsiteX7" fmla="*/ 6776 w 10179"/>
                <a:gd name="connsiteY7" fmla="*/ 183 h 10000"/>
                <a:gd name="connsiteX8" fmla="*/ 6173 w 10179"/>
                <a:gd name="connsiteY8" fmla="*/ 0 h 10000"/>
                <a:gd name="connsiteX9" fmla="*/ 3854 w 10179"/>
                <a:gd name="connsiteY9" fmla="*/ 183 h 10000"/>
                <a:gd name="connsiteX10" fmla="*/ 2258 w 10179"/>
                <a:gd name="connsiteY10" fmla="*/ 4404 h 10000"/>
                <a:gd name="connsiteX11" fmla="*/ 511 w 10179"/>
                <a:gd name="connsiteY11" fmla="*/ 5413 h 10000"/>
                <a:gd name="connsiteX12" fmla="*/ 179 w 10179"/>
                <a:gd name="connsiteY12" fmla="*/ 10000 h 10000"/>
                <a:gd name="connsiteX13" fmla="*/ 4547 w 10179"/>
                <a:gd name="connsiteY13" fmla="*/ 10000 h 10000"/>
                <a:gd name="connsiteX0" fmla="*/ 4667 w 10179"/>
                <a:gd name="connsiteY0" fmla="*/ 9817 h 9817"/>
                <a:gd name="connsiteX1" fmla="*/ 10029 w 10179"/>
                <a:gd name="connsiteY1" fmla="*/ 9817 h 9817"/>
                <a:gd name="connsiteX2" fmla="*/ 10179 w 10179"/>
                <a:gd name="connsiteY2" fmla="*/ 8166 h 9817"/>
                <a:gd name="connsiteX3" fmla="*/ 9998 w 10179"/>
                <a:gd name="connsiteY3" fmla="*/ 4863 h 9817"/>
                <a:gd name="connsiteX4" fmla="*/ 9637 w 10179"/>
                <a:gd name="connsiteY4" fmla="*/ 3487 h 9817"/>
                <a:gd name="connsiteX5" fmla="*/ 8402 w 10179"/>
                <a:gd name="connsiteY5" fmla="*/ 3303 h 9817"/>
                <a:gd name="connsiteX6" fmla="*/ 7439 w 10179"/>
                <a:gd name="connsiteY6" fmla="*/ 1010 h 9817"/>
                <a:gd name="connsiteX7" fmla="*/ 6776 w 10179"/>
                <a:gd name="connsiteY7" fmla="*/ 0 h 9817"/>
                <a:gd name="connsiteX8" fmla="*/ 3854 w 10179"/>
                <a:gd name="connsiteY8" fmla="*/ 0 h 9817"/>
                <a:gd name="connsiteX9" fmla="*/ 2258 w 10179"/>
                <a:gd name="connsiteY9" fmla="*/ 4221 h 9817"/>
                <a:gd name="connsiteX10" fmla="*/ 511 w 10179"/>
                <a:gd name="connsiteY10" fmla="*/ 5230 h 9817"/>
                <a:gd name="connsiteX11" fmla="*/ 179 w 10179"/>
                <a:gd name="connsiteY11" fmla="*/ 9817 h 9817"/>
                <a:gd name="connsiteX12" fmla="*/ 4547 w 10179"/>
                <a:gd name="connsiteY12" fmla="*/ 9817 h 9817"/>
                <a:gd name="connsiteX0" fmla="*/ 4585 w 9853"/>
                <a:gd name="connsiteY0" fmla="*/ 10000 h 10000"/>
                <a:gd name="connsiteX1" fmla="*/ 9853 w 9853"/>
                <a:gd name="connsiteY1" fmla="*/ 10000 h 10000"/>
                <a:gd name="connsiteX2" fmla="*/ 9822 w 9853"/>
                <a:gd name="connsiteY2" fmla="*/ 4954 h 10000"/>
                <a:gd name="connsiteX3" fmla="*/ 9468 w 9853"/>
                <a:gd name="connsiteY3" fmla="*/ 3552 h 10000"/>
                <a:gd name="connsiteX4" fmla="*/ 8254 w 9853"/>
                <a:gd name="connsiteY4" fmla="*/ 3365 h 10000"/>
                <a:gd name="connsiteX5" fmla="*/ 7308 w 9853"/>
                <a:gd name="connsiteY5" fmla="*/ 1029 h 10000"/>
                <a:gd name="connsiteX6" fmla="*/ 6657 w 9853"/>
                <a:gd name="connsiteY6" fmla="*/ 0 h 10000"/>
                <a:gd name="connsiteX7" fmla="*/ 3786 w 9853"/>
                <a:gd name="connsiteY7" fmla="*/ 0 h 10000"/>
                <a:gd name="connsiteX8" fmla="*/ 2218 w 9853"/>
                <a:gd name="connsiteY8" fmla="*/ 4300 h 10000"/>
                <a:gd name="connsiteX9" fmla="*/ 502 w 9853"/>
                <a:gd name="connsiteY9" fmla="*/ 5327 h 10000"/>
                <a:gd name="connsiteX10" fmla="*/ 176 w 9853"/>
                <a:gd name="connsiteY10" fmla="*/ 10000 h 10000"/>
                <a:gd name="connsiteX11" fmla="*/ 4467 w 9853"/>
                <a:gd name="connsiteY11" fmla="*/ 10000 h 10000"/>
                <a:gd name="connsiteX0" fmla="*/ 4653 w 10826"/>
                <a:gd name="connsiteY0" fmla="*/ 10000 h 10000"/>
                <a:gd name="connsiteX1" fmla="*/ 10000 w 10826"/>
                <a:gd name="connsiteY1" fmla="*/ 10000 h 10000"/>
                <a:gd name="connsiteX2" fmla="*/ 9609 w 10826"/>
                <a:gd name="connsiteY2" fmla="*/ 3552 h 10000"/>
                <a:gd name="connsiteX3" fmla="*/ 8377 w 10826"/>
                <a:gd name="connsiteY3" fmla="*/ 3365 h 10000"/>
                <a:gd name="connsiteX4" fmla="*/ 7417 w 10826"/>
                <a:gd name="connsiteY4" fmla="*/ 1029 h 10000"/>
                <a:gd name="connsiteX5" fmla="*/ 6756 w 10826"/>
                <a:gd name="connsiteY5" fmla="*/ 0 h 10000"/>
                <a:gd name="connsiteX6" fmla="*/ 3842 w 10826"/>
                <a:gd name="connsiteY6" fmla="*/ 0 h 10000"/>
                <a:gd name="connsiteX7" fmla="*/ 2251 w 10826"/>
                <a:gd name="connsiteY7" fmla="*/ 4300 h 10000"/>
                <a:gd name="connsiteX8" fmla="*/ 509 w 10826"/>
                <a:gd name="connsiteY8" fmla="*/ 5327 h 10000"/>
                <a:gd name="connsiteX9" fmla="*/ 179 w 10826"/>
                <a:gd name="connsiteY9" fmla="*/ 10000 h 10000"/>
                <a:gd name="connsiteX10" fmla="*/ 4534 w 10826"/>
                <a:gd name="connsiteY10" fmla="*/ 10000 h 10000"/>
                <a:gd name="connsiteX0" fmla="*/ 4653 w 10394"/>
                <a:gd name="connsiteY0" fmla="*/ 10000 h 10000"/>
                <a:gd name="connsiteX1" fmla="*/ 10000 w 10394"/>
                <a:gd name="connsiteY1" fmla="*/ 10000 h 10000"/>
                <a:gd name="connsiteX2" fmla="*/ 9609 w 10394"/>
                <a:gd name="connsiteY2" fmla="*/ 3552 h 10000"/>
                <a:gd name="connsiteX3" fmla="*/ 8377 w 10394"/>
                <a:gd name="connsiteY3" fmla="*/ 3365 h 10000"/>
                <a:gd name="connsiteX4" fmla="*/ 7417 w 10394"/>
                <a:gd name="connsiteY4" fmla="*/ 1029 h 10000"/>
                <a:gd name="connsiteX5" fmla="*/ 6756 w 10394"/>
                <a:gd name="connsiteY5" fmla="*/ 0 h 10000"/>
                <a:gd name="connsiteX6" fmla="*/ 3842 w 10394"/>
                <a:gd name="connsiteY6" fmla="*/ 0 h 10000"/>
                <a:gd name="connsiteX7" fmla="*/ 2251 w 10394"/>
                <a:gd name="connsiteY7" fmla="*/ 4300 h 10000"/>
                <a:gd name="connsiteX8" fmla="*/ 509 w 10394"/>
                <a:gd name="connsiteY8" fmla="*/ 5327 h 10000"/>
                <a:gd name="connsiteX9" fmla="*/ 179 w 10394"/>
                <a:gd name="connsiteY9" fmla="*/ 10000 h 10000"/>
                <a:gd name="connsiteX10" fmla="*/ 4534 w 10394"/>
                <a:gd name="connsiteY10" fmla="*/ 10000 h 10000"/>
                <a:gd name="connsiteX0" fmla="*/ 4653 w 10394"/>
                <a:gd name="connsiteY0" fmla="*/ 10000 h 10000"/>
                <a:gd name="connsiteX1" fmla="*/ 10000 w 10394"/>
                <a:gd name="connsiteY1" fmla="*/ 10000 h 10000"/>
                <a:gd name="connsiteX2" fmla="*/ 9609 w 10394"/>
                <a:gd name="connsiteY2" fmla="*/ 3552 h 10000"/>
                <a:gd name="connsiteX3" fmla="*/ 8377 w 10394"/>
                <a:gd name="connsiteY3" fmla="*/ 3365 h 10000"/>
                <a:gd name="connsiteX4" fmla="*/ 7417 w 10394"/>
                <a:gd name="connsiteY4" fmla="*/ 1029 h 10000"/>
                <a:gd name="connsiteX5" fmla="*/ 6756 w 10394"/>
                <a:gd name="connsiteY5" fmla="*/ 0 h 10000"/>
                <a:gd name="connsiteX6" fmla="*/ 3842 w 10394"/>
                <a:gd name="connsiteY6" fmla="*/ 0 h 10000"/>
                <a:gd name="connsiteX7" fmla="*/ 2251 w 10394"/>
                <a:gd name="connsiteY7" fmla="*/ 4300 h 10000"/>
                <a:gd name="connsiteX8" fmla="*/ 509 w 10394"/>
                <a:gd name="connsiteY8" fmla="*/ 5327 h 10000"/>
                <a:gd name="connsiteX9" fmla="*/ 179 w 10394"/>
                <a:gd name="connsiteY9" fmla="*/ 10000 h 10000"/>
                <a:gd name="connsiteX10" fmla="*/ 4534 w 10394"/>
                <a:gd name="connsiteY10" fmla="*/ 10000 h 10000"/>
                <a:gd name="connsiteX0" fmla="*/ 4653 w 10394"/>
                <a:gd name="connsiteY0" fmla="*/ 10000 h 10000"/>
                <a:gd name="connsiteX1" fmla="*/ 10000 w 10394"/>
                <a:gd name="connsiteY1" fmla="*/ 10000 h 10000"/>
                <a:gd name="connsiteX2" fmla="*/ 9680 w 10394"/>
                <a:gd name="connsiteY2" fmla="*/ 4086 h 10000"/>
                <a:gd name="connsiteX3" fmla="*/ 8377 w 10394"/>
                <a:gd name="connsiteY3" fmla="*/ 3365 h 10000"/>
                <a:gd name="connsiteX4" fmla="*/ 7417 w 10394"/>
                <a:gd name="connsiteY4" fmla="*/ 1029 h 10000"/>
                <a:gd name="connsiteX5" fmla="*/ 6756 w 10394"/>
                <a:gd name="connsiteY5" fmla="*/ 0 h 10000"/>
                <a:gd name="connsiteX6" fmla="*/ 3842 w 10394"/>
                <a:gd name="connsiteY6" fmla="*/ 0 h 10000"/>
                <a:gd name="connsiteX7" fmla="*/ 2251 w 10394"/>
                <a:gd name="connsiteY7" fmla="*/ 4300 h 10000"/>
                <a:gd name="connsiteX8" fmla="*/ 509 w 10394"/>
                <a:gd name="connsiteY8" fmla="*/ 5327 h 10000"/>
                <a:gd name="connsiteX9" fmla="*/ 179 w 10394"/>
                <a:gd name="connsiteY9" fmla="*/ 10000 h 10000"/>
                <a:gd name="connsiteX10" fmla="*/ 4534 w 10394"/>
                <a:gd name="connsiteY10" fmla="*/ 10000 h 10000"/>
                <a:gd name="connsiteX0" fmla="*/ 4653 w 10394"/>
                <a:gd name="connsiteY0" fmla="*/ 10000 h 10000"/>
                <a:gd name="connsiteX1" fmla="*/ 10000 w 10394"/>
                <a:gd name="connsiteY1" fmla="*/ 10000 h 10000"/>
                <a:gd name="connsiteX2" fmla="*/ 9680 w 10394"/>
                <a:gd name="connsiteY2" fmla="*/ 4086 h 10000"/>
                <a:gd name="connsiteX3" fmla="*/ 8377 w 10394"/>
                <a:gd name="connsiteY3" fmla="*/ 3365 h 10000"/>
                <a:gd name="connsiteX4" fmla="*/ 6756 w 10394"/>
                <a:gd name="connsiteY4" fmla="*/ 0 h 10000"/>
                <a:gd name="connsiteX5" fmla="*/ 3842 w 10394"/>
                <a:gd name="connsiteY5" fmla="*/ 0 h 10000"/>
                <a:gd name="connsiteX6" fmla="*/ 2251 w 10394"/>
                <a:gd name="connsiteY6" fmla="*/ 4300 h 10000"/>
                <a:gd name="connsiteX7" fmla="*/ 509 w 10394"/>
                <a:gd name="connsiteY7" fmla="*/ 5327 h 10000"/>
                <a:gd name="connsiteX8" fmla="*/ 179 w 10394"/>
                <a:gd name="connsiteY8" fmla="*/ 10000 h 10000"/>
                <a:gd name="connsiteX9" fmla="*/ 4534 w 10394"/>
                <a:gd name="connsiteY9" fmla="*/ 10000 h 10000"/>
                <a:gd name="connsiteX0" fmla="*/ 4653 w 10394"/>
                <a:gd name="connsiteY0" fmla="*/ 10000 h 10000"/>
                <a:gd name="connsiteX1" fmla="*/ 10000 w 10394"/>
                <a:gd name="connsiteY1" fmla="*/ 10000 h 10000"/>
                <a:gd name="connsiteX2" fmla="*/ 9680 w 10394"/>
                <a:gd name="connsiteY2" fmla="*/ 4086 h 10000"/>
                <a:gd name="connsiteX3" fmla="*/ 8377 w 10394"/>
                <a:gd name="connsiteY3" fmla="*/ 3365 h 10000"/>
                <a:gd name="connsiteX4" fmla="*/ 6756 w 10394"/>
                <a:gd name="connsiteY4" fmla="*/ 0 h 10000"/>
                <a:gd name="connsiteX5" fmla="*/ 3842 w 10394"/>
                <a:gd name="connsiteY5" fmla="*/ 0 h 10000"/>
                <a:gd name="connsiteX6" fmla="*/ 2251 w 10394"/>
                <a:gd name="connsiteY6" fmla="*/ 4300 h 10000"/>
                <a:gd name="connsiteX7" fmla="*/ 509 w 10394"/>
                <a:gd name="connsiteY7" fmla="*/ 5327 h 10000"/>
                <a:gd name="connsiteX8" fmla="*/ 179 w 10394"/>
                <a:gd name="connsiteY8" fmla="*/ 10000 h 10000"/>
                <a:gd name="connsiteX9" fmla="*/ 4534 w 10394"/>
                <a:gd name="connsiteY9" fmla="*/ 10000 h 10000"/>
                <a:gd name="connsiteX0" fmla="*/ 4653 w 10394"/>
                <a:gd name="connsiteY0" fmla="*/ 10000 h 10000"/>
                <a:gd name="connsiteX1" fmla="*/ 10000 w 10394"/>
                <a:gd name="connsiteY1" fmla="*/ 10000 h 10000"/>
                <a:gd name="connsiteX2" fmla="*/ 9680 w 10394"/>
                <a:gd name="connsiteY2" fmla="*/ 4086 h 10000"/>
                <a:gd name="connsiteX3" fmla="*/ 8377 w 10394"/>
                <a:gd name="connsiteY3" fmla="*/ 3365 h 10000"/>
                <a:gd name="connsiteX4" fmla="*/ 6756 w 10394"/>
                <a:gd name="connsiteY4" fmla="*/ 0 h 10000"/>
                <a:gd name="connsiteX5" fmla="*/ 3842 w 10394"/>
                <a:gd name="connsiteY5" fmla="*/ 0 h 10000"/>
                <a:gd name="connsiteX6" fmla="*/ 2251 w 10394"/>
                <a:gd name="connsiteY6" fmla="*/ 4300 h 10000"/>
                <a:gd name="connsiteX7" fmla="*/ 509 w 10394"/>
                <a:gd name="connsiteY7" fmla="*/ 5327 h 10000"/>
                <a:gd name="connsiteX8" fmla="*/ 179 w 10394"/>
                <a:gd name="connsiteY8" fmla="*/ 10000 h 10000"/>
                <a:gd name="connsiteX9" fmla="*/ 4534 w 10394"/>
                <a:gd name="connsiteY9" fmla="*/ 10000 h 10000"/>
                <a:gd name="connsiteX0" fmla="*/ 4653 w 10394"/>
                <a:gd name="connsiteY0" fmla="*/ 10000 h 10031"/>
                <a:gd name="connsiteX1" fmla="*/ 10000 w 10394"/>
                <a:gd name="connsiteY1" fmla="*/ 10000 h 10031"/>
                <a:gd name="connsiteX2" fmla="*/ 9680 w 10394"/>
                <a:gd name="connsiteY2" fmla="*/ 4086 h 10031"/>
                <a:gd name="connsiteX3" fmla="*/ 8377 w 10394"/>
                <a:gd name="connsiteY3" fmla="*/ 3365 h 10031"/>
                <a:gd name="connsiteX4" fmla="*/ 6756 w 10394"/>
                <a:gd name="connsiteY4" fmla="*/ 0 h 10031"/>
                <a:gd name="connsiteX5" fmla="*/ 3842 w 10394"/>
                <a:gd name="connsiteY5" fmla="*/ 0 h 10031"/>
                <a:gd name="connsiteX6" fmla="*/ 2251 w 10394"/>
                <a:gd name="connsiteY6" fmla="*/ 4300 h 10031"/>
                <a:gd name="connsiteX7" fmla="*/ 509 w 10394"/>
                <a:gd name="connsiteY7" fmla="*/ 5327 h 10031"/>
                <a:gd name="connsiteX8" fmla="*/ 179 w 10394"/>
                <a:gd name="connsiteY8" fmla="*/ 10000 h 10031"/>
                <a:gd name="connsiteX9" fmla="*/ 4631 w 10394"/>
                <a:gd name="connsiteY9" fmla="*/ 10031 h 10031"/>
                <a:gd name="connsiteX0" fmla="*/ 4653 w 10394"/>
                <a:gd name="connsiteY0" fmla="*/ 10000 h 10031"/>
                <a:gd name="connsiteX1" fmla="*/ 10000 w 10394"/>
                <a:gd name="connsiteY1" fmla="*/ 10000 h 10031"/>
                <a:gd name="connsiteX2" fmla="*/ 9680 w 10394"/>
                <a:gd name="connsiteY2" fmla="*/ 4086 h 10031"/>
                <a:gd name="connsiteX3" fmla="*/ 8377 w 10394"/>
                <a:gd name="connsiteY3" fmla="*/ 3365 h 10031"/>
                <a:gd name="connsiteX4" fmla="*/ 6756 w 10394"/>
                <a:gd name="connsiteY4" fmla="*/ 0 h 10031"/>
                <a:gd name="connsiteX5" fmla="*/ 3842 w 10394"/>
                <a:gd name="connsiteY5" fmla="*/ 0 h 10031"/>
                <a:gd name="connsiteX6" fmla="*/ 2251 w 10394"/>
                <a:gd name="connsiteY6" fmla="*/ 4300 h 10031"/>
                <a:gd name="connsiteX7" fmla="*/ 509 w 10394"/>
                <a:gd name="connsiteY7" fmla="*/ 5327 h 10031"/>
                <a:gd name="connsiteX8" fmla="*/ 179 w 10394"/>
                <a:gd name="connsiteY8" fmla="*/ 10000 h 10031"/>
                <a:gd name="connsiteX9" fmla="*/ 4436 w 10394"/>
                <a:gd name="connsiteY9" fmla="*/ 10031 h 10031"/>
                <a:gd name="connsiteX0" fmla="*/ 4436 w 10394"/>
                <a:gd name="connsiteY0" fmla="*/ 10031 h 10031"/>
                <a:gd name="connsiteX1" fmla="*/ 10000 w 10394"/>
                <a:gd name="connsiteY1" fmla="*/ 10000 h 10031"/>
                <a:gd name="connsiteX2" fmla="*/ 9680 w 10394"/>
                <a:gd name="connsiteY2" fmla="*/ 4086 h 10031"/>
                <a:gd name="connsiteX3" fmla="*/ 8377 w 10394"/>
                <a:gd name="connsiteY3" fmla="*/ 3365 h 10031"/>
                <a:gd name="connsiteX4" fmla="*/ 6756 w 10394"/>
                <a:gd name="connsiteY4" fmla="*/ 0 h 10031"/>
                <a:gd name="connsiteX5" fmla="*/ 3842 w 10394"/>
                <a:gd name="connsiteY5" fmla="*/ 0 h 10031"/>
                <a:gd name="connsiteX6" fmla="*/ 2251 w 10394"/>
                <a:gd name="connsiteY6" fmla="*/ 4300 h 10031"/>
                <a:gd name="connsiteX7" fmla="*/ 509 w 10394"/>
                <a:gd name="connsiteY7" fmla="*/ 5327 h 10031"/>
                <a:gd name="connsiteX8" fmla="*/ 179 w 10394"/>
                <a:gd name="connsiteY8" fmla="*/ 10000 h 10031"/>
                <a:gd name="connsiteX9" fmla="*/ 4436 w 10394"/>
                <a:gd name="connsiteY9" fmla="*/ 10031 h 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94" h="10031">
                  <a:moveTo>
                    <a:pt x="4436" y="10031"/>
                  </a:moveTo>
                  <a:lnTo>
                    <a:pt x="10000" y="10000"/>
                  </a:lnTo>
                  <a:cubicBezTo>
                    <a:pt x="10394" y="8617"/>
                    <a:pt x="10030" y="4631"/>
                    <a:pt x="9680" y="4086"/>
                  </a:cubicBezTo>
                  <a:cubicBezTo>
                    <a:pt x="9330" y="3541"/>
                    <a:pt x="8788" y="3427"/>
                    <a:pt x="8377" y="3365"/>
                  </a:cubicBezTo>
                  <a:cubicBezTo>
                    <a:pt x="7837" y="2243"/>
                    <a:pt x="7296" y="65"/>
                    <a:pt x="6756" y="0"/>
                  </a:cubicBezTo>
                  <a:lnTo>
                    <a:pt x="3842" y="0"/>
                  </a:lnTo>
                  <a:cubicBezTo>
                    <a:pt x="3384" y="24"/>
                    <a:pt x="2781" y="2867"/>
                    <a:pt x="2251" y="4300"/>
                  </a:cubicBezTo>
                  <a:cubicBezTo>
                    <a:pt x="1672" y="4642"/>
                    <a:pt x="957" y="4655"/>
                    <a:pt x="509" y="5327"/>
                  </a:cubicBezTo>
                  <a:cubicBezTo>
                    <a:pt x="62" y="6000"/>
                    <a:pt x="0" y="9587"/>
                    <a:pt x="179" y="10000"/>
                  </a:cubicBezTo>
                  <a:lnTo>
                    <a:pt x="4436" y="10031"/>
                  </a:lnTo>
                </a:path>
              </a:pathLst>
            </a:custGeom>
            <a:solidFill>
              <a:schemeClr val="bg1">
                <a:lumMod val="75000"/>
              </a:schemeClr>
            </a:solidFill>
            <a:ln w="28575">
              <a:solidFill>
                <a:schemeClr val="accent2"/>
              </a:solidFill>
              <a:round/>
              <a:headEnd/>
              <a:tailEnd/>
            </a:ln>
          </p:spPr>
          <p:txBody>
            <a:bodyPr wrap="none" anchor="ctr"/>
            <a:lstStyle/>
            <a:p>
              <a:endParaRPr lang="en-US" dirty="0"/>
            </a:p>
          </p:txBody>
        </p:sp>
        <p:sp>
          <p:nvSpPr>
            <p:cNvPr id="32810" name="Oval 294"/>
            <p:cNvSpPr>
              <a:spLocks noChangeArrowheads="1"/>
            </p:cNvSpPr>
            <p:nvPr/>
          </p:nvSpPr>
          <p:spPr bwMode="auto">
            <a:xfrm>
              <a:off x="785" y="2886"/>
              <a:ext cx="1009" cy="1026"/>
            </a:xfrm>
            <a:prstGeom prst="ellipse">
              <a:avLst/>
            </a:prstGeom>
            <a:solidFill>
              <a:srgbClr val="969696"/>
            </a:solidFill>
            <a:ln w="28575">
              <a:solidFill>
                <a:schemeClr val="accent2"/>
              </a:solidFill>
              <a:round/>
              <a:headEnd/>
              <a:tailEnd/>
            </a:ln>
          </p:spPr>
          <p:txBody>
            <a:bodyPr wrap="none" anchor="ctr"/>
            <a:lstStyle/>
            <a:p>
              <a:endParaRPr lang="en-US" dirty="0"/>
            </a:p>
          </p:txBody>
        </p:sp>
        <p:sp>
          <p:nvSpPr>
            <p:cNvPr id="32811" name="Rectangle 297"/>
            <p:cNvSpPr>
              <a:spLocks noChangeArrowheads="1"/>
            </p:cNvSpPr>
            <p:nvPr/>
          </p:nvSpPr>
          <p:spPr bwMode="auto">
            <a:xfrm>
              <a:off x="2551" y="1920"/>
              <a:ext cx="950" cy="80"/>
            </a:xfrm>
            <a:prstGeom prst="rect">
              <a:avLst/>
            </a:prstGeom>
            <a:solidFill>
              <a:srgbClr val="AFC8FA"/>
            </a:solidFill>
            <a:ln w="28575">
              <a:noFill/>
              <a:miter lim="800000"/>
              <a:headEnd/>
              <a:tailEnd/>
            </a:ln>
          </p:spPr>
          <p:txBody>
            <a:bodyPr wrap="none" anchor="ctr"/>
            <a:lstStyle/>
            <a:p>
              <a:endParaRPr lang="en-US" dirty="0"/>
            </a:p>
          </p:txBody>
        </p:sp>
        <p:sp>
          <p:nvSpPr>
            <p:cNvPr id="32812" name="Oval 348"/>
            <p:cNvSpPr>
              <a:spLocks noChangeArrowheads="1"/>
            </p:cNvSpPr>
            <p:nvPr/>
          </p:nvSpPr>
          <p:spPr bwMode="auto">
            <a:xfrm>
              <a:off x="1008" y="3120"/>
              <a:ext cx="576" cy="576"/>
            </a:xfrm>
            <a:prstGeom prst="ellipse">
              <a:avLst/>
            </a:prstGeom>
            <a:solidFill>
              <a:schemeClr val="folHlink"/>
            </a:solidFill>
            <a:ln w="28575">
              <a:solidFill>
                <a:schemeClr val="accent2"/>
              </a:solidFill>
              <a:round/>
              <a:headEnd/>
              <a:tailEnd/>
            </a:ln>
          </p:spPr>
          <p:txBody>
            <a:bodyPr wrap="none" anchor="ctr"/>
            <a:lstStyle/>
            <a:p>
              <a:endParaRPr lang="en-US" dirty="0"/>
            </a:p>
          </p:txBody>
        </p:sp>
        <p:sp>
          <p:nvSpPr>
            <p:cNvPr id="32813" name="Oval 350"/>
            <p:cNvSpPr>
              <a:spLocks noChangeArrowheads="1"/>
            </p:cNvSpPr>
            <p:nvPr/>
          </p:nvSpPr>
          <p:spPr bwMode="auto">
            <a:xfrm>
              <a:off x="3792" y="2880"/>
              <a:ext cx="1009" cy="1026"/>
            </a:xfrm>
            <a:prstGeom prst="ellipse">
              <a:avLst/>
            </a:prstGeom>
            <a:solidFill>
              <a:srgbClr val="969696"/>
            </a:solidFill>
            <a:ln w="28575">
              <a:solidFill>
                <a:schemeClr val="accent2"/>
              </a:solidFill>
              <a:round/>
              <a:headEnd/>
              <a:tailEnd/>
            </a:ln>
          </p:spPr>
          <p:txBody>
            <a:bodyPr wrap="none" anchor="ctr"/>
            <a:lstStyle/>
            <a:p>
              <a:endParaRPr lang="en-US" dirty="0"/>
            </a:p>
          </p:txBody>
        </p:sp>
        <p:sp>
          <p:nvSpPr>
            <p:cNvPr id="32814" name="Oval 351"/>
            <p:cNvSpPr>
              <a:spLocks noChangeArrowheads="1"/>
            </p:cNvSpPr>
            <p:nvPr/>
          </p:nvSpPr>
          <p:spPr bwMode="auto">
            <a:xfrm>
              <a:off x="4015" y="3114"/>
              <a:ext cx="576" cy="576"/>
            </a:xfrm>
            <a:prstGeom prst="ellipse">
              <a:avLst/>
            </a:prstGeom>
            <a:solidFill>
              <a:schemeClr val="folHlink"/>
            </a:solidFill>
            <a:ln w="28575">
              <a:solidFill>
                <a:schemeClr val="accent2"/>
              </a:solidFill>
              <a:round/>
              <a:headEnd/>
              <a:tailEnd/>
            </a:ln>
          </p:spPr>
          <p:txBody>
            <a:bodyPr wrap="none" anchor="ctr"/>
            <a:lstStyle/>
            <a:p>
              <a:endParaRPr lang="en-US" dirty="0"/>
            </a:p>
          </p:txBody>
        </p:sp>
      </p:grpSp>
      <p:sp>
        <p:nvSpPr>
          <p:cNvPr id="32770" name="Footer Placeholder 1"/>
          <p:cNvSpPr>
            <a:spLocks noGrp="1"/>
          </p:cNvSpPr>
          <p:nvPr>
            <p:ph type="ftr" sz="quarter" idx="4294967295"/>
          </p:nvPr>
        </p:nvSpPr>
        <p:spPr>
          <a:xfrm>
            <a:off x="1905000" y="6598227"/>
            <a:ext cx="5410200" cy="259773"/>
          </a:xfrm>
          <a:noFill/>
        </p:spPr>
        <p:txBody>
          <a:bodyPr/>
          <a:lstStyle/>
          <a:p>
            <a:r>
              <a:rPr lang="en-US" i="1" dirty="0"/>
              <a:t>www.HowFliesTheAlbatross.com</a:t>
            </a:r>
            <a:endParaRPr lang="en-US" sz="800" dirty="0"/>
          </a:p>
        </p:txBody>
      </p:sp>
      <p:grpSp>
        <p:nvGrpSpPr>
          <p:cNvPr id="3" name="Group 366"/>
          <p:cNvGrpSpPr>
            <a:grpSpLocks/>
          </p:cNvGrpSpPr>
          <p:nvPr/>
        </p:nvGrpSpPr>
        <p:grpSpPr bwMode="auto">
          <a:xfrm>
            <a:off x="1066800" y="2971800"/>
            <a:ext cx="1444626" cy="533400"/>
            <a:chOff x="672" y="1872"/>
            <a:chExt cx="910" cy="336"/>
          </a:xfrm>
        </p:grpSpPr>
        <p:sp>
          <p:nvSpPr>
            <p:cNvPr id="32807" name="Rectangle 131"/>
            <p:cNvSpPr>
              <a:spLocks noChangeArrowheads="1"/>
            </p:cNvSpPr>
            <p:nvPr/>
          </p:nvSpPr>
          <p:spPr bwMode="auto">
            <a:xfrm>
              <a:off x="672" y="1872"/>
              <a:ext cx="910" cy="310"/>
            </a:xfrm>
            <a:prstGeom prst="rect">
              <a:avLst/>
            </a:prstGeom>
            <a:noFill/>
            <a:ln w="9525">
              <a:noFill/>
              <a:miter lim="800000"/>
              <a:headEnd/>
              <a:tailEnd/>
            </a:ln>
          </p:spPr>
          <p:txBody>
            <a:bodyPr wrap="none" lIns="0" tIns="0" rIns="0">
              <a:spAutoFit/>
            </a:bodyPr>
            <a:lstStyle/>
            <a:p>
              <a:pPr algn="l"/>
              <a:r>
                <a:rPr lang="en-US" sz="2900" dirty="0">
                  <a:solidFill>
                    <a:schemeClr val="tx1">
                      <a:lumMod val="65000"/>
                      <a:lumOff val="35000"/>
                    </a:schemeClr>
                  </a:solidFill>
                </a:rPr>
                <a:t>90 km/</a:t>
              </a:r>
              <a:r>
                <a:rPr lang="en-US" sz="2900">
                  <a:solidFill>
                    <a:schemeClr val="tx1">
                      <a:lumMod val="65000"/>
                      <a:lumOff val="35000"/>
                    </a:schemeClr>
                  </a:solidFill>
                </a:rPr>
                <a:t>hr</a:t>
              </a:r>
              <a:endParaRPr lang="en-US" sz="2900" dirty="0">
                <a:solidFill>
                  <a:schemeClr val="tx1">
                    <a:lumMod val="65000"/>
                    <a:lumOff val="35000"/>
                  </a:schemeClr>
                </a:solidFill>
              </a:endParaRPr>
            </a:p>
          </p:txBody>
        </p:sp>
        <p:sp>
          <p:nvSpPr>
            <p:cNvPr id="32808" name="Line 334"/>
            <p:cNvSpPr>
              <a:spLocks noChangeShapeType="1"/>
            </p:cNvSpPr>
            <p:nvPr/>
          </p:nvSpPr>
          <p:spPr bwMode="auto">
            <a:xfrm flipH="1" flipV="1">
              <a:off x="672" y="2208"/>
              <a:ext cx="864" cy="0"/>
            </a:xfrm>
            <a:prstGeom prst="line">
              <a:avLst/>
            </a:prstGeom>
            <a:noFill/>
            <a:ln w="38100">
              <a:solidFill>
                <a:schemeClr val="accent2"/>
              </a:solidFill>
              <a:round/>
              <a:headEnd/>
              <a:tailEnd type="triangle" w="sm" len="lg"/>
            </a:ln>
          </p:spPr>
          <p:txBody>
            <a:bodyPr/>
            <a:lstStyle/>
            <a:p>
              <a:endParaRPr lang="en-US" dirty="0"/>
            </a:p>
          </p:txBody>
        </p:sp>
      </p:grpSp>
      <p:sp>
        <p:nvSpPr>
          <p:cNvPr id="32774" name="Rectangle 206"/>
          <p:cNvSpPr>
            <a:spLocks noChangeArrowheads="1"/>
          </p:cNvSpPr>
          <p:nvPr/>
        </p:nvSpPr>
        <p:spPr bwMode="auto">
          <a:xfrm>
            <a:off x="0" y="6248400"/>
            <a:ext cx="9144000" cy="609600"/>
          </a:xfrm>
          <a:prstGeom prst="rect">
            <a:avLst/>
          </a:prstGeom>
          <a:solidFill>
            <a:schemeClr val="accent6">
              <a:lumMod val="60000"/>
              <a:lumOff val="40000"/>
            </a:schemeClr>
          </a:solidFill>
          <a:ln w="12700">
            <a:noFill/>
            <a:miter lim="800000"/>
            <a:headEnd/>
            <a:tailEnd/>
          </a:ln>
        </p:spPr>
        <p:txBody>
          <a:bodyPr wrap="none" anchor="ctr"/>
          <a:lstStyle/>
          <a:p>
            <a:endParaRPr lang="en-US" dirty="0"/>
          </a:p>
        </p:txBody>
      </p:sp>
      <p:sp>
        <p:nvSpPr>
          <p:cNvPr id="32775" name="Text Box 36"/>
          <p:cNvSpPr txBox="1">
            <a:spLocks noChangeArrowheads="1"/>
          </p:cNvSpPr>
          <p:nvPr/>
        </p:nvSpPr>
        <p:spPr bwMode="auto">
          <a:xfrm>
            <a:off x="196851" y="76552"/>
            <a:ext cx="6176962" cy="473075"/>
          </a:xfrm>
          <a:prstGeom prst="rect">
            <a:avLst/>
          </a:prstGeom>
          <a:noFill/>
          <a:ln w="12700">
            <a:noFill/>
            <a:miter lim="800000"/>
            <a:headEnd/>
            <a:tailEnd type="none" w="sm" len="lg"/>
          </a:ln>
        </p:spPr>
        <p:txBody>
          <a:bodyPr tIns="0">
            <a:spAutoFit/>
          </a:bodyPr>
          <a:lstStyle/>
          <a:p>
            <a:pPr algn="l"/>
            <a:r>
              <a:rPr lang="en-US" sz="2800" dirty="0">
                <a:solidFill>
                  <a:schemeClr val="tx1"/>
                </a:solidFill>
              </a:rPr>
              <a:t>Moonroof &amp; Model Airplane</a:t>
            </a:r>
          </a:p>
        </p:txBody>
      </p:sp>
      <p:grpSp>
        <p:nvGrpSpPr>
          <p:cNvPr id="6" name="Group 5"/>
          <p:cNvGrpSpPr/>
          <p:nvPr/>
        </p:nvGrpSpPr>
        <p:grpSpPr>
          <a:xfrm>
            <a:off x="3379754" y="3316287"/>
            <a:ext cx="2688236" cy="646113"/>
            <a:chOff x="3379754" y="3316287"/>
            <a:chExt cx="2688236" cy="646113"/>
          </a:xfrm>
        </p:grpSpPr>
        <p:grpSp>
          <p:nvGrpSpPr>
            <p:cNvPr id="32790" name="Group 353"/>
            <p:cNvGrpSpPr>
              <a:grpSpLocks/>
            </p:cNvGrpSpPr>
            <p:nvPr/>
          </p:nvGrpSpPr>
          <p:grpSpPr bwMode="auto">
            <a:xfrm>
              <a:off x="4039766" y="3316287"/>
              <a:ext cx="1435100" cy="265113"/>
              <a:chOff x="2527" y="2064"/>
              <a:chExt cx="904" cy="167"/>
            </a:xfrm>
          </p:grpSpPr>
          <p:sp>
            <p:nvSpPr>
              <p:cNvPr id="32795" name="Freeform 275"/>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noFill/>
              <a:ln w="12700">
                <a:solidFill>
                  <a:srgbClr val="000099"/>
                </a:solidFill>
                <a:round/>
                <a:headEnd/>
                <a:tailEnd/>
              </a:ln>
            </p:spPr>
            <p:txBody>
              <a:bodyPr/>
              <a:lstStyle/>
              <a:p>
                <a:endParaRPr lang="en-US" dirty="0"/>
              </a:p>
            </p:txBody>
          </p:sp>
          <p:sp>
            <p:nvSpPr>
              <p:cNvPr id="32796" name="Freeform 278"/>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32797" name="Freeform 280"/>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32798" name="Freeform 281"/>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32799" name="Freeform 282"/>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32800" name="Freeform 283"/>
              <p:cNvSpPr>
                <a:spLocks noChangeAspect="1"/>
              </p:cNvSpPr>
              <p:nvPr/>
            </p:nvSpPr>
            <p:spPr bwMode="auto">
              <a:xfrm rot="258214" flipV="1">
                <a:off x="2527" y="2064"/>
                <a:ext cx="904" cy="167"/>
              </a:xfrm>
              <a:custGeom>
                <a:avLst/>
                <a:gdLst>
                  <a:gd name="T0" fmla="*/ 1 w 2999"/>
                  <a:gd name="T1" fmla="*/ 6 h 560"/>
                  <a:gd name="T2" fmla="*/ 4 w 2999"/>
                  <a:gd name="T3" fmla="*/ 9 h 560"/>
                  <a:gd name="T4" fmla="*/ 10 w 2999"/>
                  <a:gd name="T5" fmla="*/ 13 h 560"/>
                  <a:gd name="T6" fmla="*/ 19 w 2999"/>
                  <a:gd name="T7" fmla="*/ 18 h 560"/>
                  <a:gd name="T8" fmla="*/ 30 w 2999"/>
                  <a:gd name="T9" fmla="*/ 31 h 560"/>
                  <a:gd name="T10" fmla="*/ 44 w 2999"/>
                  <a:gd name="T11" fmla="*/ 38 h 560"/>
                  <a:gd name="T12" fmla="*/ 60 w 2999"/>
                  <a:gd name="T13" fmla="*/ 43 h 560"/>
                  <a:gd name="T14" fmla="*/ 77 w 2999"/>
                  <a:gd name="T15" fmla="*/ 46 h 560"/>
                  <a:gd name="T16" fmla="*/ 96 w 2999"/>
                  <a:gd name="T17" fmla="*/ 49 h 560"/>
                  <a:gd name="T18" fmla="*/ 115 w 2999"/>
                  <a:gd name="T19" fmla="*/ 50 h 560"/>
                  <a:gd name="T20" fmla="*/ 134 w 2999"/>
                  <a:gd name="T21" fmla="*/ 50 h 560"/>
                  <a:gd name="T22" fmla="*/ 154 w 2999"/>
                  <a:gd name="T23" fmla="*/ 49 h 560"/>
                  <a:gd name="T24" fmla="*/ 174 w 2999"/>
                  <a:gd name="T25" fmla="*/ 47 h 560"/>
                  <a:gd name="T26" fmla="*/ 193 w 2999"/>
                  <a:gd name="T27" fmla="*/ 45 h 560"/>
                  <a:gd name="T28" fmla="*/ 210 w 2999"/>
                  <a:gd name="T29" fmla="*/ 44 h 560"/>
                  <a:gd name="T30" fmla="*/ 226 w 2999"/>
                  <a:gd name="T31" fmla="*/ 42 h 560"/>
                  <a:gd name="T32" fmla="*/ 240 w 2999"/>
                  <a:gd name="T33" fmla="*/ 41 h 560"/>
                  <a:gd name="T34" fmla="*/ 252 w 2999"/>
                  <a:gd name="T35" fmla="*/ 40 h 560"/>
                  <a:gd name="T36" fmla="*/ 261 w 2999"/>
                  <a:gd name="T37" fmla="*/ 40 h 560"/>
                  <a:gd name="T38" fmla="*/ 268 w 2999"/>
                  <a:gd name="T39" fmla="*/ 40 h 560"/>
                  <a:gd name="T40" fmla="*/ 272 w 2999"/>
                  <a:gd name="T41" fmla="*/ 40 h 560"/>
                  <a:gd name="T42" fmla="*/ 272 w 2999"/>
                  <a:gd name="T43" fmla="*/ 38 h 560"/>
                  <a:gd name="T44" fmla="*/ 271 w 2999"/>
                  <a:gd name="T45" fmla="*/ 38 h 560"/>
                  <a:gd name="T46" fmla="*/ 266 w 2999"/>
                  <a:gd name="T47" fmla="*/ 38 h 560"/>
                  <a:gd name="T48" fmla="*/ 258 w 2999"/>
                  <a:gd name="T49" fmla="*/ 38 h 560"/>
                  <a:gd name="T50" fmla="*/ 248 w 2999"/>
                  <a:gd name="T51" fmla="*/ 37 h 560"/>
                  <a:gd name="T52" fmla="*/ 235 w 2999"/>
                  <a:gd name="T53" fmla="*/ 34 h 560"/>
                  <a:gd name="T54" fmla="*/ 221 w 2999"/>
                  <a:gd name="T55" fmla="*/ 29 h 560"/>
                  <a:gd name="T56" fmla="*/ 204 w 2999"/>
                  <a:gd name="T57" fmla="*/ 22 h 560"/>
                  <a:gd name="T58" fmla="*/ 187 w 2999"/>
                  <a:gd name="T59" fmla="*/ 16 h 560"/>
                  <a:gd name="T60" fmla="*/ 168 w 2999"/>
                  <a:gd name="T61" fmla="*/ 10 h 560"/>
                  <a:gd name="T62" fmla="*/ 148 w 2999"/>
                  <a:gd name="T63" fmla="*/ 6 h 560"/>
                  <a:gd name="T64" fmla="*/ 128 w 2999"/>
                  <a:gd name="T65" fmla="*/ 3 h 560"/>
                  <a:gd name="T66" fmla="*/ 108 w 2999"/>
                  <a:gd name="T67" fmla="*/ 2 h 560"/>
                  <a:gd name="T68" fmla="*/ 89 w 2999"/>
                  <a:gd name="T69" fmla="*/ 3 h 560"/>
                  <a:gd name="T70" fmla="*/ 71 w 2999"/>
                  <a:gd name="T71" fmla="*/ 4 h 560"/>
                  <a:gd name="T72" fmla="*/ 54 w 2999"/>
                  <a:gd name="T73" fmla="*/ 7 h 560"/>
                  <a:gd name="T74" fmla="*/ 39 w 2999"/>
                  <a:gd name="T75" fmla="*/ 9 h 560"/>
                  <a:gd name="T76" fmla="*/ 26 w 2999"/>
                  <a:gd name="T77" fmla="*/ 8 h 560"/>
                  <a:gd name="T78" fmla="*/ 16 w 2999"/>
                  <a:gd name="T79" fmla="*/ 6 h 560"/>
                  <a:gd name="T80" fmla="*/ 8 w 2999"/>
                  <a:gd name="T81" fmla="*/ 3 h 560"/>
                  <a:gd name="T82" fmla="*/ 2 w 2999"/>
                  <a:gd name="T83" fmla="*/ 0 h 560"/>
                  <a:gd name="T84" fmla="*/ 0 w 2999"/>
                  <a:gd name="T85" fmla="*/ 0 h 5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9"/>
                  <a:gd name="T130" fmla="*/ 0 h 560"/>
                  <a:gd name="T131" fmla="*/ 2999 w 2999"/>
                  <a:gd name="T132" fmla="*/ 560 h 5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9" h="560">
                    <a:moveTo>
                      <a:pt x="0" y="8"/>
                    </a:moveTo>
                    <a:lnTo>
                      <a:pt x="1" y="48"/>
                    </a:lnTo>
                    <a:lnTo>
                      <a:pt x="7" y="67"/>
                    </a:lnTo>
                    <a:lnTo>
                      <a:pt x="15" y="81"/>
                    </a:lnTo>
                    <a:lnTo>
                      <a:pt x="28" y="93"/>
                    </a:lnTo>
                    <a:lnTo>
                      <a:pt x="44" y="104"/>
                    </a:lnTo>
                    <a:lnTo>
                      <a:pt x="63" y="115"/>
                    </a:lnTo>
                    <a:lnTo>
                      <a:pt x="86" y="127"/>
                    </a:lnTo>
                    <a:lnTo>
                      <a:pt x="112" y="140"/>
                    </a:lnTo>
                    <a:lnTo>
                      <a:pt x="141" y="156"/>
                    </a:lnTo>
                    <a:lnTo>
                      <a:pt x="174" y="178"/>
                    </a:lnTo>
                    <a:lnTo>
                      <a:pt x="210" y="207"/>
                    </a:lnTo>
                    <a:lnTo>
                      <a:pt x="249" y="246"/>
                    </a:lnTo>
                    <a:lnTo>
                      <a:pt x="290" y="295"/>
                    </a:lnTo>
                    <a:lnTo>
                      <a:pt x="335" y="348"/>
                    </a:lnTo>
                    <a:lnTo>
                      <a:pt x="382" y="392"/>
                    </a:lnTo>
                    <a:lnTo>
                      <a:pt x="432" y="413"/>
                    </a:lnTo>
                    <a:lnTo>
                      <a:pt x="485" y="432"/>
                    </a:lnTo>
                    <a:lnTo>
                      <a:pt x="540" y="449"/>
                    </a:lnTo>
                    <a:lnTo>
                      <a:pt x="597" y="466"/>
                    </a:lnTo>
                    <a:lnTo>
                      <a:pt x="657" y="482"/>
                    </a:lnTo>
                    <a:lnTo>
                      <a:pt x="718" y="496"/>
                    </a:lnTo>
                    <a:lnTo>
                      <a:pt x="781" y="509"/>
                    </a:lnTo>
                    <a:lnTo>
                      <a:pt x="846" y="521"/>
                    </a:lnTo>
                    <a:lnTo>
                      <a:pt x="913" y="531"/>
                    </a:lnTo>
                    <a:lnTo>
                      <a:pt x="981" y="540"/>
                    </a:lnTo>
                    <a:lnTo>
                      <a:pt x="1050" y="547"/>
                    </a:lnTo>
                    <a:lnTo>
                      <a:pt x="1120" y="552"/>
                    </a:lnTo>
                    <a:lnTo>
                      <a:pt x="1191" y="556"/>
                    </a:lnTo>
                    <a:lnTo>
                      <a:pt x="1263" y="559"/>
                    </a:lnTo>
                    <a:lnTo>
                      <a:pt x="1335" y="560"/>
                    </a:lnTo>
                    <a:lnTo>
                      <a:pt x="1408" y="559"/>
                    </a:lnTo>
                    <a:lnTo>
                      <a:pt x="1481" y="558"/>
                    </a:lnTo>
                    <a:lnTo>
                      <a:pt x="1554" y="555"/>
                    </a:lnTo>
                    <a:lnTo>
                      <a:pt x="1627" y="551"/>
                    </a:lnTo>
                    <a:lnTo>
                      <a:pt x="1700" y="546"/>
                    </a:lnTo>
                    <a:lnTo>
                      <a:pt x="1772" y="541"/>
                    </a:lnTo>
                    <a:lnTo>
                      <a:pt x="1843" y="535"/>
                    </a:lnTo>
                    <a:lnTo>
                      <a:pt x="1914" y="529"/>
                    </a:lnTo>
                    <a:lnTo>
                      <a:pt x="1984" y="522"/>
                    </a:lnTo>
                    <a:lnTo>
                      <a:pt x="2052" y="515"/>
                    </a:lnTo>
                    <a:lnTo>
                      <a:pt x="2120" y="508"/>
                    </a:lnTo>
                    <a:lnTo>
                      <a:pt x="2185" y="501"/>
                    </a:lnTo>
                    <a:lnTo>
                      <a:pt x="2249" y="494"/>
                    </a:lnTo>
                    <a:lnTo>
                      <a:pt x="2312" y="488"/>
                    </a:lnTo>
                    <a:lnTo>
                      <a:pt x="2372" y="482"/>
                    </a:lnTo>
                    <a:lnTo>
                      <a:pt x="2431" y="476"/>
                    </a:lnTo>
                    <a:lnTo>
                      <a:pt x="2487" y="471"/>
                    </a:lnTo>
                    <a:lnTo>
                      <a:pt x="2541" y="467"/>
                    </a:lnTo>
                    <a:lnTo>
                      <a:pt x="2592" y="462"/>
                    </a:lnTo>
                    <a:lnTo>
                      <a:pt x="2641" y="459"/>
                    </a:lnTo>
                    <a:lnTo>
                      <a:pt x="2687" y="456"/>
                    </a:lnTo>
                    <a:lnTo>
                      <a:pt x="2730" y="453"/>
                    </a:lnTo>
                    <a:lnTo>
                      <a:pt x="2770" y="451"/>
                    </a:lnTo>
                    <a:lnTo>
                      <a:pt x="2808" y="449"/>
                    </a:lnTo>
                    <a:lnTo>
                      <a:pt x="2842" y="448"/>
                    </a:lnTo>
                    <a:lnTo>
                      <a:pt x="2873" y="447"/>
                    </a:lnTo>
                    <a:lnTo>
                      <a:pt x="2901" y="446"/>
                    </a:lnTo>
                    <a:lnTo>
                      <a:pt x="2925" y="445"/>
                    </a:lnTo>
                    <a:lnTo>
                      <a:pt x="2946" y="445"/>
                    </a:lnTo>
                    <a:lnTo>
                      <a:pt x="2964" y="445"/>
                    </a:lnTo>
                    <a:lnTo>
                      <a:pt x="2978" y="445"/>
                    </a:lnTo>
                    <a:lnTo>
                      <a:pt x="2988" y="445"/>
                    </a:lnTo>
                    <a:lnTo>
                      <a:pt x="2995" y="445"/>
                    </a:lnTo>
                    <a:lnTo>
                      <a:pt x="2999" y="445"/>
                    </a:lnTo>
                    <a:lnTo>
                      <a:pt x="2999" y="430"/>
                    </a:lnTo>
                    <a:lnTo>
                      <a:pt x="2995" y="430"/>
                    </a:lnTo>
                    <a:lnTo>
                      <a:pt x="2988" y="431"/>
                    </a:lnTo>
                    <a:lnTo>
                      <a:pt x="2978" y="431"/>
                    </a:lnTo>
                    <a:lnTo>
                      <a:pt x="2964" y="431"/>
                    </a:lnTo>
                    <a:lnTo>
                      <a:pt x="2946" y="431"/>
                    </a:lnTo>
                    <a:lnTo>
                      <a:pt x="2925" y="431"/>
                    </a:lnTo>
                    <a:lnTo>
                      <a:pt x="2901" y="431"/>
                    </a:lnTo>
                    <a:lnTo>
                      <a:pt x="2873" y="429"/>
                    </a:lnTo>
                    <a:lnTo>
                      <a:pt x="2842" y="427"/>
                    </a:lnTo>
                    <a:lnTo>
                      <a:pt x="2808" y="424"/>
                    </a:lnTo>
                    <a:lnTo>
                      <a:pt x="2770" y="419"/>
                    </a:lnTo>
                    <a:lnTo>
                      <a:pt x="2730" y="412"/>
                    </a:lnTo>
                    <a:lnTo>
                      <a:pt x="2687" y="403"/>
                    </a:lnTo>
                    <a:lnTo>
                      <a:pt x="2641" y="392"/>
                    </a:lnTo>
                    <a:lnTo>
                      <a:pt x="2592" y="378"/>
                    </a:lnTo>
                    <a:lnTo>
                      <a:pt x="2541" y="361"/>
                    </a:lnTo>
                    <a:lnTo>
                      <a:pt x="2487" y="343"/>
                    </a:lnTo>
                    <a:lnTo>
                      <a:pt x="2431" y="322"/>
                    </a:lnTo>
                    <a:lnTo>
                      <a:pt x="2372" y="300"/>
                    </a:lnTo>
                    <a:lnTo>
                      <a:pt x="2312" y="276"/>
                    </a:lnTo>
                    <a:lnTo>
                      <a:pt x="2250" y="252"/>
                    </a:lnTo>
                    <a:lnTo>
                      <a:pt x="2185" y="227"/>
                    </a:lnTo>
                    <a:lnTo>
                      <a:pt x="2120" y="203"/>
                    </a:lnTo>
                    <a:lnTo>
                      <a:pt x="2052" y="179"/>
                    </a:lnTo>
                    <a:lnTo>
                      <a:pt x="1984" y="156"/>
                    </a:lnTo>
                    <a:lnTo>
                      <a:pt x="1914" y="135"/>
                    </a:lnTo>
                    <a:lnTo>
                      <a:pt x="1843" y="114"/>
                    </a:lnTo>
                    <a:lnTo>
                      <a:pt x="1772" y="96"/>
                    </a:lnTo>
                    <a:lnTo>
                      <a:pt x="1700" y="79"/>
                    </a:lnTo>
                    <a:lnTo>
                      <a:pt x="1627" y="65"/>
                    </a:lnTo>
                    <a:lnTo>
                      <a:pt x="1554" y="52"/>
                    </a:lnTo>
                    <a:lnTo>
                      <a:pt x="1481" y="42"/>
                    </a:lnTo>
                    <a:lnTo>
                      <a:pt x="1408" y="34"/>
                    </a:lnTo>
                    <a:lnTo>
                      <a:pt x="1335" y="28"/>
                    </a:lnTo>
                    <a:lnTo>
                      <a:pt x="1263" y="24"/>
                    </a:lnTo>
                    <a:lnTo>
                      <a:pt x="1191" y="22"/>
                    </a:lnTo>
                    <a:lnTo>
                      <a:pt x="1120" y="22"/>
                    </a:lnTo>
                    <a:lnTo>
                      <a:pt x="1050" y="25"/>
                    </a:lnTo>
                    <a:lnTo>
                      <a:pt x="981" y="29"/>
                    </a:lnTo>
                    <a:lnTo>
                      <a:pt x="913" y="35"/>
                    </a:lnTo>
                    <a:lnTo>
                      <a:pt x="846" y="43"/>
                    </a:lnTo>
                    <a:lnTo>
                      <a:pt x="781" y="51"/>
                    </a:lnTo>
                    <a:lnTo>
                      <a:pt x="718" y="60"/>
                    </a:lnTo>
                    <a:lnTo>
                      <a:pt x="657" y="70"/>
                    </a:lnTo>
                    <a:lnTo>
                      <a:pt x="597" y="79"/>
                    </a:lnTo>
                    <a:lnTo>
                      <a:pt x="540" y="87"/>
                    </a:lnTo>
                    <a:lnTo>
                      <a:pt x="485" y="93"/>
                    </a:lnTo>
                    <a:lnTo>
                      <a:pt x="432" y="98"/>
                    </a:lnTo>
                    <a:lnTo>
                      <a:pt x="382" y="99"/>
                    </a:lnTo>
                    <a:lnTo>
                      <a:pt x="335" y="98"/>
                    </a:lnTo>
                    <a:lnTo>
                      <a:pt x="290" y="94"/>
                    </a:lnTo>
                    <a:lnTo>
                      <a:pt x="249" y="87"/>
                    </a:lnTo>
                    <a:lnTo>
                      <a:pt x="210" y="78"/>
                    </a:lnTo>
                    <a:lnTo>
                      <a:pt x="174" y="66"/>
                    </a:lnTo>
                    <a:lnTo>
                      <a:pt x="141" y="54"/>
                    </a:lnTo>
                    <a:lnTo>
                      <a:pt x="112" y="42"/>
                    </a:lnTo>
                    <a:lnTo>
                      <a:pt x="86" y="29"/>
                    </a:lnTo>
                    <a:lnTo>
                      <a:pt x="63" y="19"/>
                    </a:lnTo>
                    <a:lnTo>
                      <a:pt x="44" y="10"/>
                    </a:lnTo>
                    <a:lnTo>
                      <a:pt x="28" y="4"/>
                    </a:lnTo>
                    <a:lnTo>
                      <a:pt x="15" y="0"/>
                    </a:lnTo>
                    <a:lnTo>
                      <a:pt x="7" y="1"/>
                    </a:lnTo>
                    <a:lnTo>
                      <a:pt x="1" y="5"/>
                    </a:lnTo>
                    <a:lnTo>
                      <a:pt x="0" y="12"/>
                    </a:lnTo>
                  </a:path>
                </a:pathLst>
              </a:custGeom>
              <a:solidFill>
                <a:schemeClr val="bg1"/>
              </a:solidFill>
              <a:ln w="12700">
                <a:solidFill>
                  <a:srgbClr val="000099"/>
                </a:solidFill>
                <a:round/>
                <a:headEnd/>
                <a:tailEnd/>
              </a:ln>
            </p:spPr>
            <p:txBody>
              <a:bodyPr/>
              <a:lstStyle/>
              <a:p>
                <a:endParaRPr lang="en-US" dirty="0"/>
              </a:p>
            </p:txBody>
          </p:sp>
          <p:sp>
            <p:nvSpPr>
              <p:cNvPr id="32801" name="Freeform 292"/>
              <p:cNvSpPr>
                <a:spLocks noChangeAspect="1"/>
              </p:cNvSpPr>
              <p:nvPr/>
            </p:nvSpPr>
            <p:spPr bwMode="auto">
              <a:xfrm rot="258214" flipV="1">
                <a:off x="2647" y="2109"/>
                <a:ext cx="15" cy="14"/>
              </a:xfrm>
              <a:custGeom>
                <a:avLst/>
                <a:gdLst>
                  <a:gd name="T0" fmla="*/ 5 w 48"/>
                  <a:gd name="T1" fmla="*/ 2 h 47"/>
                  <a:gd name="T2" fmla="*/ 4 w 48"/>
                  <a:gd name="T3" fmla="*/ 3 h 47"/>
                  <a:gd name="T4" fmla="*/ 3 w 48"/>
                  <a:gd name="T5" fmla="*/ 4 h 47"/>
                  <a:gd name="T6" fmla="*/ 1 w 48"/>
                  <a:gd name="T7" fmla="*/ 4 h 47"/>
                  <a:gd name="T8" fmla="*/ 0 w 48"/>
                  <a:gd name="T9" fmla="*/ 3 h 47"/>
                  <a:gd name="T10" fmla="*/ 0 w 48"/>
                  <a:gd name="T11" fmla="*/ 1 h 47"/>
                  <a:gd name="T12" fmla="*/ 1 w 48"/>
                  <a:gd name="T13" fmla="*/ 0 h 47"/>
                  <a:gd name="T14" fmla="*/ 2 w 48"/>
                  <a:gd name="T15" fmla="*/ 0 h 47"/>
                  <a:gd name="T16" fmla="*/ 4 w 48"/>
                  <a:gd name="T17" fmla="*/ 0 h 47"/>
                  <a:gd name="T18" fmla="*/ 5 w 48"/>
                  <a:gd name="T19" fmla="*/ 1 h 47"/>
                  <a:gd name="T20" fmla="*/ 4 w 48"/>
                  <a:gd name="T21" fmla="*/ 3 h 47"/>
                  <a:gd name="T22" fmla="*/ 3 w 48"/>
                  <a:gd name="T23" fmla="*/ 3 h 47"/>
                  <a:gd name="T24" fmla="*/ 2 w 48"/>
                  <a:gd name="T25" fmla="*/ 4 h 47"/>
                  <a:gd name="T26" fmla="*/ 1 w 48"/>
                  <a:gd name="T27" fmla="*/ 3 h 47"/>
                  <a:gd name="T28" fmla="*/ 1 w 48"/>
                  <a:gd name="T29" fmla="*/ 2 h 47"/>
                  <a:gd name="T30" fmla="*/ 1 w 48"/>
                  <a:gd name="T31" fmla="*/ 1 h 47"/>
                  <a:gd name="T32" fmla="*/ 2 w 48"/>
                  <a:gd name="T33" fmla="*/ 1 h 47"/>
                  <a:gd name="T34" fmla="*/ 3 w 48"/>
                  <a:gd name="T35" fmla="*/ 1 h 47"/>
                  <a:gd name="T36" fmla="*/ 4 w 48"/>
                  <a:gd name="T37" fmla="*/ 1 h 47"/>
                  <a:gd name="T38" fmla="*/ 3 w 48"/>
                  <a:gd name="T39" fmla="*/ 2 h 47"/>
                  <a:gd name="T40" fmla="*/ 3 w 48"/>
                  <a:gd name="T41" fmla="*/ 3 h 47"/>
                  <a:gd name="T42" fmla="*/ 3 w 48"/>
                  <a:gd name="T43" fmla="*/ 3 h 47"/>
                  <a:gd name="T44" fmla="*/ 2 w 48"/>
                  <a:gd name="T45" fmla="*/ 3 h 47"/>
                  <a:gd name="T46" fmla="*/ 2 w 48"/>
                  <a:gd name="T47" fmla="*/ 2 h 47"/>
                  <a:gd name="T48" fmla="*/ 2 w 48"/>
                  <a:gd name="T49" fmla="*/ 2 h 47"/>
                  <a:gd name="T50" fmla="*/ 2 w 48"/>
                  <a:gd name="T51" fmla="*/ 1 h 47"/>
                  <a:gd name="T52" fmla="*/ 3 w 48"/>
                  <a:gd name="T53" fmla="*/ 1 h 47"/>
                  <a:gd name="T54" fmla="*/ 3 w 48"/>
                  <a:gd name="T55" fmla="*/ 2 h 47"/>
                  <a:gd name="T56" fmla="*/ 3 w 48"/>
                  <a:gd name="T57" fmla="*/ 2 h 47"/>
                  <a:gd name="T58" fmla="*/ 3 w 48"/>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7"/>
                  <a:gd name="T92" fmla="*/ 48 w 48"/>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7">
                    <a:moveTo>
                      <a:pt x="48" y="23"/>
                    </a:moveTo>
                    <a:lnTo>
                      <a:pt x="42" y="38"/>
                    </a:lnTo>
                    <a:lnTo>
                      <a:pt x="29" y="47"/>
                    </a:lnTo>
                    <a:lnTo>
                      <a:pt x="13" y="45"/>
                    </a:lnTo>
                    <a:lnTo>
                      <a:pt x="2" y="34"/>
                    </a:lnTo>
                    <a:lnTo>
                      <a:pt x="0" y="18"/>
                    </a:lnTo>
                    <a:lnTo>
                      <a:pt x="9" y="5"/>
                    </a:lnTo>
                    <a:lnTo>
                      <a:pt x="23" y="0"/>
                    </a:lnTo>
                    <a:lnTo>
                      <a:pt x="38" y="5"/>
                    </a:lnTo>
                    <a:lnTo>
                      <a:pt x="47" y="18"/>
                    </a:lnTo>
                    <a:lnTo>
                      <a:pt x="38" y="30"/>
                    </a:lnTo>
                    <a:lnTo>
                      <a:pt x="30" y="38"/>
                    </a:lnTo>
                    <a:lnTo>
                      <a:pt x="20" y="39"/>
                    </a:lnTo>
                    <a:lnTo>
                      <a:pt x="11" y="33"/>
                    </a:lnTo>
                    <a:lnTo>
                      <a:pt x="8" y="24"/>
                    </a:lnTo>
                    <a:lnTo>
                      <a:pt x="11" y="14"/>
                    </a:lnTo>
                    <a:lnTo>
                      <a:pt x="20" y="8"/>
                    </a:lnTo>
                    <a:lnTo>
                      <a:pt x="30" y="9"/>
                    </a:lnTo>
                    <a:lnTo>
                      <a:pt x="38" y="17"/>
                    </a:lnTo>
                    <a:lnTo>
                      <a:pt x="31" y="25"/>
                    </a:lnTo>
                    <a:lnTo>
                      <a:pt x="28" y="30"/>
                    </a:lnTo>
                    <a:lnTo>
                      <a:pt x="24" y="31"/>
                    </a:lnTo>
                    <a:lnTo>
                      <a:pt x="19" y="30"/>
                    </a:lnTo>
                    <a:lnTo>
                      <a:pt x="16" y="25"/>
                    </a:lnTo>
                    <a:lnTo>
                      <a:pt x="16" y="20"/>
                    </a:lnTo>
                    <a:lnTo>
                      <a:pt x="20" y="16"/>
                    </a:lnTo>
                    <a:lnTo>
                      <a:pt x="25" y="16"/>
                    </a:lnTo>
                    <a:lnTo>
                      <a:pt x="30" y="19"/>
                    </a:lnTo>
                    <a:lnTo>
                      <a:pt x="31" y="23"/>
                    </a:lnTo>
                    <a:lnTo>
                      <a:pt x="30" y="28"/>
                    </a:lnTo>
                  </a:path>
                </a:pathLst>
              </a:custGeom>
              <a:noFill/>
              <a:ln w="12700">
                <a:solidFill>
                  <a:srgbClr val="000099"/>
                </a:solidFill>
                <a:round/>
                <a:headEnd/>
                <a:tailEnd/>
              </a:ln>
            </p:spPr>
            <p:txBody>
              <a:bodyPr/>
              <a:lstStyle/>
              <a:p>
                <a:endParaRPr lang="en-US" dirty="0"/>
              </a:p>
            </p:txBody>
          </p:sp>
          <p:sp>
            <p:nvSpPr>
              <p:cNvPr id="32802" name="Freeform 293"/>
              <p:cNvSpPr>
                <a:spLocks noChangeAspect="1"/>
              </p:cNvSpPr>
              <p:nvPr/>
            </p:nvSpPr>
            <p:spPr bwMode="auto">
              <a:xfrm rot="258214" flipV="1">
                <a:off x="2648" y="2109"/>
                <a:ext cx="14" cy="14"/>
              </a:xfrm>
              <a:custGeom>
                <a:avLst/>
                <a:gdLst>
                  <a:gd name="T0" fmla="*/ 4 w 46"/>
                  <a:gd name="T1" fmla="*/ 2 h 47"/>
                  <a:gd name="T2" fmla="*/ 4 w 46"/>
                  <a:gd name="T3" fmla="*/ 3 h 47"/>
                  <a:gd name="T4" fmla="*/ 2 w 46"/>
                  <a:gd name="T5" fmla="*/ 4 h 47"/>
                  <a:gd name="T6" fmla="*/ 1 w 46"/>
                  <a:gd name="T7" fmla="*/ 4 h 47"/>
                  <a:gd name="T8" fmla="*/ 0 w 46"/>
                  <a:gd name="T9" fmla="*/ 3 h 47"/>
                  <a:gd name="T10" fmla="*/ 3 w 46"/>
                  <a:gd name="T11" fmla="*/ 1 h 47"/>
                  <a:gd name="T12" fmla="*/ 1 w 46"/>
                  <a:gd name="T13" fmla="*/ 0 h 47"/>
                  <a:gd name="T14" fmla="*/ 2 w 46"/>
                  <a:gd name="T15" fmla="*/ 0 h 47"/>
                  <a:gd name="T16" fmla="*/ 3 w 46"/>
                  <a:gd name="T17" fmla="*/ 0 h 47"/>
                  <a:gd name="T18" fmla="*/ 4 w 46"/>
                  <a:gd name="T19" fmla="*/ 1 h 47"/>
                  <a:gd name="T20" fmla="*/ 3 w 46"/>
                  <a:gd name="T21" fmla="*/ 3 h 47"/>
                  <a:gd name="T22" fmla="*/ 3 w 46"/>
                  <a:gd name="T23" fmla="*/ 3 h 47"/>
                  <a:gd name="T24" fmla="*/ 2 w 46"/>
                  <a:gd name="T25" fmla="*/ 4 h 47"/>
                  <a:gd name="T26" fmla="*/ 1 w 46"/>
                  <a:gd name="T27" fmla="*/ 3 h 47"/>
                  <a:gd name="T28" fmla="*/ 1 w 46"/>
                  <a:gd name="T29" fmla="*/ 2 h 47"/>
                  <a:gd name="T30" fmla="*/ 1 w 46"/>
                  <a:gd name="T31" fmla="*/ 1 h 47"/>
                  <a:gd name="T32" fmla="*/ 2 w 46"/>
                  <a:gd name="T33" fmla="*/ 1 h 47"/>
                  <a:gd name="T34" fmla="*/ 3 w 46"/>
                  <a:gd name="T35" fmla="*/ 1 h 47"/>
                  <a:gd name="T36" fmla="*/ 3 w 46"/>
                  <a:gd name="T37" fmla="*/ 1 h 47"/>
                  <a:gd name="T38" fmla="*/ 3 w 46"/>
                  <a:gd name="T39" fmla="*/ 2 h 47"/>
                  <a:gd name="T40" fmla="*/ 2 w 46"/>
                  <a:gd name="T41" fmla="*/ 3 h 47"/>
                  <a:gd name="T42" fmla="*/ 2 w 46"/>
                  <a:gd name="T43" fmla="*/ 3 h 47"/>
                  <a:gd name="T44" fmla="*/ 2 w 46"/>
                  <a:gd name="T45" fmla="*/ 3 h 47"/>
                  <a:gd name="T46" fmla="*/ 1 w 46"/>
                  <a:gd name="T47" fmla="*/ 2 h 47"/>
                  <a:gd name="T48" fmla="*/ 1 w 46"/>
                  <a:gd name="T49" fmla="*/ 2 h 47"/>
                  <a:gd name="T50" fmla="*/ 2 w 46"/>
                  <a:gd name="T51" fmla="*/ 1 h 47"/>
                  <a:gd name="T52" fmla="*/ 2 w 46"/>
                  <a:gd name="T53" fmla="*/ 1 h 47"/>
                  <a:gd name="T54" fmla="*/ 3 w 46"/>
                  <a:gd name="T55" fmla="*/ 2 h 47"/>
                  <a:gd name="T56" fmla="*/ 3 w 46"/>
                  <a:gd name="T57" fmla="*/ 2 h 47"/>
                  <a:gd name="T58" fmla="*/ 3 w 46"/>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47"/>
                  <a:gd name="T92" fmla="*/ 46 w 46"/>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47">
                    <a:moveTo>
                      <a:pt x="46" y="23"/>
                    </a:moveTo>
                    <a:lnTo>
                      <a:pt x="40" y="38"/>
                    </a:lnTo>
                    <a:lnTo>
                      <a:pt x="27" y="47"/>
                    </a:lnTo>
                    <a:lnTo>
                      <a:pt x="11" y="45"/>
                    </a:lnTo>
                    <a:lnTo>
                      <a:pt x="0" y="34"/>
                    </a:lnTo>
                    <a:lnTo>
                      <a:pt x="28" y="18"/>
                    </a:lnTo>
                    <a:lnTo>
                      <a:pt x="7" y="5"/>
                    </a:lnTo>
                    <a:lnTo>
                      <a:pt x="21" y="0"/>
                    </a:lnTo>
                    <a:lnTo>
                      <a:pt x="36" y="5"/>
                    </a:lnTo>
                    <a:lnTo>
                      <a:pt x="45" y="18"/>
                    </a:lnTo>
                    <a:lnTo>
                      <a:pt x="36" y="30"/>
                    </a:lnTo>
                    <a:lnTo>
                      <a:pt x="28" y="38"/>
                    </a:lnTo>
                    <a:lnTo>
                      <a:pt x="18" y="39"/>
                    </a:lnTo>
                    <a:lnTo>
                      <a:pt x="9" y="33"/>
                    </a:lnTo>
                    <a:lnTo>
                      <a:pt x="6" y="24"/>
                    </a:lnTo>
                    <a:lnTo>
                      <a:pt x="9" y="14"/>
                    </a:lnTo>
                    <a:lnTo>
                      <a:pt x="18" y="8"/>
                    </a:lnTo>
                    <a:lnTo>
                      <a:pt x="28" y="9"/>
                    </a:lnTo>
                    <a:lnTo>
                      <a:pt x="36" y="17"/>
                    </a:lnTo>
                    <a:lnTo>
                      <a:pt x="29" y="25"/>
                    </a:lnTo>
                    <a:lnTo>
                      <a:pt x="26" y="30"/>
                    </a:lnTo>
                    <a:lnTo>
                      <a:pt x="22" y="31"/>
                    </a:lnTo>
                    <a:lnTo>
                      <a:pt x="17" y="30"/>
                    </a:lnTo>
                    <a:lnTo>
                      <a:pt x="14" y="25"/>
                    </a:lnTo>
                    <a:lnTo>
                      <a:pt x="14" y="20"/>
                    </a:lnTo>
                    <a:lnTo>
                      <a:pt x="18" y="16"/>
                    </a:lnTo>
                    <a:lnTo>
                      <a:pt x="23" y="16"/>
                    </a:lnTo>
                    <a:lnTo>
                      <a:pt x="28" y="19"/>
                    </a:lnTo>
                    <a:lnTo>
                      <a:pt x="29" y="23"/>
                    </a:lnTo>
                    <a:lnTo>
                      <a:pt x="28" y="28"/>
                    </a:lnTo>
                  </a:path>
                </a:pathLst>
              </a:custGeom>
              <a:noFill/>
              <a:ln w="12700">
                <a:solidFill>
                  <a:srgbClr val="000099"/>
                </a:solidFill>
                <a:round/>
                <a:headEnd/>
                <a:tailEnd/>
              </a:ln>
            </p:spPr>
            <p:txBody>
              <a:bodyPr/>
              <a:lstStyle/>
              <a:p>
                <a:endParaRPr lang="en-US" dirty="0"/>
              </a:p>
            </p:txBody>
          </p:sp>
          <p:sp>
            <p:nvSpPr>
              <p:cNvPr id="32803" name="Freeform 276"/>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solidFill>
                <a:schemeClr val="bg1"/>
              </a:solidFill>
              <a:ln w="12700">
                <a:solidFill>
                  <a:srgbClr val="000099"/>
                </a:solidFill>
                <a:round/>
                <a:headEnd/>
                <a:tailEnd/>
              </a:ln>
            </p:spPr>
            <p:txBody>
              <a:bodyPr/>
              <a:lstStyle/>
              <a:p>
                <a:endParaRPr lang="en-US" dirty="0"/>
              </a:p>
            </p:txBody>
          </p:sp>
          <p:sp>
            <p:nvSpPr>
              <p:cNvPr id="32804" name="Freeform 277"/>
              <p:cNvSpPr>
                <a:spLocks noChangeAspect="1"/>
              </p:cNvSpPr>
              <p:nvPr/>
            </p:nvSpPr>
            <p:spPr bwMode="auto">
              <a:xfrm>
                <a:off x="2865" y="2070"/>
                <a:ext cx="213" cy="38"/>
              </a:xfrm>
              <a:custGeom>
                <a:avLst/>
                <a:gdLst>
                  <a:gd name="T0" fmla="*/ 213 w 213"/>
                  <a:gd name="T1" fmla="*/ 38 h 38"/>
                  <a:gd name="T2" fmla="*/ 177 w 213"/>
                  <a:gd name="T3" fmla="*/ 32 h 38"/>
                  <a:gd name="T4" fmla="*/ 149 w 213"/>
                  <a:gd name="T5" fmla="*/ 21 h 38"/>
                  <a:gd name="T6" fmla="*/ 133 w 213"/>
                  <a:gd name="T7" fmla="*/ 15 h 38"/>
                  <a:gd name="T8" fmla="*/ 115 w 213"/>
                  <a:gd name="T9" fmla="*/ 9 h 38"/>
                  <a:gd name="T10" fmla="*/ 97 w 213"/>
                  <a:gd name="T11" fmla="*/ 5 h 38"/>
                  <a:gd name="T12" fmla="*/ 80 w 213"/>
                  <a:gd name="T13" fmla="*/ 1 h 38"/>
                  <a:gd name="T14" fmla="*/ 64 w 213"/>
                  <a:gd name="T15" fmla="*/ 0 h 38"/>
                  <a:gd name="T16" fmla="*/ 47 w 213"/>
                  <a:gd name="T17" fmla="*/ 2 h 38"/>
                  <a:gd name="T18" fmla="*/ 34 w 213"/>
                  <a:gd name="T19" fmla="*/ 5 h 38"/>
                  <a:gd name="T20" fmla="*/ 23 w 213"/>
                  <a:gd name="T21" fmla="*/ 9 h 38"/>
                  <a:gd name="T22" fmla="*/ 14 w 213"/>
                  <a:gd name="T23" fmla="*/ 14 h 38"/>
                  <a:gd name="T24" fmla="*/ 6 w 213"/>
                  <a:gd name="T25" fmla="*/ 18 h 38"/>
                  <a:gd name="T26" fmla="*/ 0 w 213"/>
                  <a:gd name="T27" fmla="*/ 24 h 38"/>
                  <a:gd name="T28" fmla="*/ 1 w 213"/>
                  <a:gd name="T29" fmla="*/ 2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
                  <a:gd name="T46" fmla="*/ 0 h 38"/>
                  <a:gd name="T47" fmla="*/ 213 w 213"/>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 h="38">
                    <a:moveTo>
                      <a:pt x="213" y="38"/>
                    </a:moveTo>
                    <a:lnTo>
                      <a:pt x="177" y="32"/>
                    </a:lnTo>
                    <a:lnTo>
                      <a:pt x="149" y="21"/>
                    </a:lnTo>
                    <a:lnTo>
                      <a:pt x="133" y="15"/>
                    </a:lnTo>
                    <a:lnTo>
                      <a:pt x="115" y="9"/>
                    </a:lnTo>
                    <a:lnTo>
                      <a:pt x="97" y="5"/>
                    </a:lnTo>
                    <a:lnTo>
                      <a:pt x="80" y="1"/>
                    </a:lnTo>
                    <a:lnTo>
                      <a:pt x="64" y="0"/>
                    </a:lnTo>
                    <a:lnTo>
                      <a:pt x="47" y="2"/>
                    </a:lnTo>
                    <a:lnTo>
                      <a:pt x="34" y="5"/>
                    </a:lnTo>
                    <a:lnTo>
                      <a:pt x="23" y="9"/>
                    </a:lnTo>
                    <a:lnTo>
                      <a:pt x="14" y="14"/>
                    </a:lnTo>
                    <a:lnTo>
                      <a:pt x="6" y="18"/>
                    </a:lnTo>
                    <a:lnTo>
                      <a:pt x="0" y="24"/>
                    </a:lnTo>
                    <a:lnTo>
                      <a:pt x="1" y="25"/>
                    </a:lnTo>
                  </a:path>
                </a:pathLst>
              </a:custGeom>
              <a:solidFill>
                <a:schemeClr val="bg1"/>
              </a:solidFill>
              <a:ln w="12700">
                <a:solidFill>
                  <a:srgbClr val="000099"/>
                </a:solidFill>
                <a:round/>
                <a:headEnd/>
                <a:tailEnd/>
              </a:ln>
            </p:spPr>
            <p:txBody>
              <a:bodyPr/>
              <a:lstStyle/>
              <a:p>
                <a:endParaRPr lang="en-US" dirty="0"/>
              </a:p>
            </p:txBody>
          </p:sp>
        </p:grpSp>
        <p:sp>
          <p:nvSpPr>
            <p:cNvPr id="32794" name="Rectangle 330"/>
            <p:cNvSpPr>
              <a:spLocks noChangeArrowheads="1"/>
            </p:cNvSpPr>
            <p:nvPr/>
          </p:nvSpPr>
          <p:spPr bwMode="auto">
            <a:xfrm>
              <a:off x="3379754" y="3593068"/>
              <a:ext cx="2688236" cy="369332"/>
            </a:xfrm>
            <a:prstGeom prst="rect">
              <a:avLst/>
            </a:prstGeom>
            <a:noFill/>
            <a:ln w="9525">
              <a:noFill/>
              <a:miter lim="800000"/>
              <a:headEnd/>
              <a:tailEnd/>
            </a:ln>
          </p:spPr>
          <p:txBody>
            <a:bodyPr wrap="none" lIns="0" tIns="0" rIns="0">
              <a:spAutoFit/>
            </a:bodyPr>
            <a:lstStyle/>
            <a:p>
              <a:pPr algn="l"/>
              <a:r>
                <a:rPr lang="en-US" sz="2100" dirty="0">
                  <a:solidFill>
                    <a:schemeClr val="tx1">
                      <a:lumMod val="65000"/>
                      <a:lumOff val="35000"/>
                    </a:schemeClr>
                  </a:solidFill>
                </a:rPr>
                <a:t>90 km/hr groundspeed</a:t>
              </a:r>
              <a:endParaRPr lang="en-US" sz="2100" i="1" dirty="0">
                <a:solidFill>
                  <a:schemeClr val="tx1">
                    <a:lumMod val="65000"/>
                    <a:lumOff val="35000"/>
                  </a:schemeClr>
                </a:solidFill>
              </a:endParaRPr>
            </a:p>
          </p:txBody>
        </p:sp>
      </p:grpSp>
      <p:grpSp>
        <p:nvGrpSpPr>
          <p:cNvPr id="7" name="Group 6"/>
          <p:cNvGrpSpPr/>
          <p:nvPr/>
        </p:nvGrpSpPr>
        <p:grpSpPr>
          <a:xfrm>
            <a:off x="4039766" y="2285998"/>
            <a:ext cx="1435100" cy="664058"/>
            <a:chOff x="4039766" y="2266889"/>
            <a:chExt cx="1435100" cy="704911"/>
          </a:xfrm>
        </p:grpSpPr>
        <p:sp>
          <p:nvSpPr>
            <p:cNvPr id="32806" name="Rectangle 336"/>
            <p:cNvSpPr>
              <a:spLocks noChangeArrowheads="1"/>
            </p:cNvSpPr>
            <p:nvPr/>
          </p:nvSpPr>
          <p:spPr bwMode="auto">
            <a:xfrm>
              <a:off x="4153330" y="2266889"/>
              <a:ext cx="1104470" cy="369332"/>
            </a:xfrm>
            <a:prstGeom prst="rect">
              <a:avLst/>
            </a:prstGeom>
            <a:noFill/>
            <a:ln w="9525">
              <a:noFill/>
              <a:miter lim="800000"/>
              <a:headEnd/>
              <a:tailEnd/>
            </a:ln>
          </p:spPr>
          <p:txBody>
            <a:bodyPr wrap="none" lIns="0" tIns="0" rIns="0">
              <a:spAutoFit/>
            </a:bodyPr>
            <a:lstStyle/>
            <a:p>
              <a:pPr algn="l"/>
              <a:r>
                <a:rPr lang="en-US" sz="2100" i="1" dirty="0">
                  <a:solidFill>
                    <a:schemeClr val="tx1">
                      <a:lumMod val="65000"/>
                      <a:lumOff val="35000"/>
                    </a:schemeClr>
                  </a:solidFill>
                </a:rPr>
                <a:t>airspeed </a:t>
              </a:r>
            </a:p>
          </p:txBody>
        </p:sp>
        <p:grpSp>
          <p:nvGrpSpPr>
            <p:cNvPr id="8" name="Group 354"/>
            <p:cNvGrpSpPr>
              <a:grpSpLocks/>
            </p:cNvGrpSpPr>
            <p:nvPr/>
          </p:nvGrpSpPr>
          <p:grpSpPr bwMode="auto">
            <a:xfrm>
              <a:off x="4039766" y="2706687"/>
              <a:ext cx="1435100" cy="265113"/>
              <a:chOff x="2527" y="2064"/>
              <a:chExt cx="904" cy="167"/>
            </a:xfrm>
          </p:grpSpPr>
          <p:sp>
            <p:nvSpPr>
              <p:cNvPr id="32780" name="Freeform 355"/>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noFill/>
              <a:ln w="12700">
                <a:solidFill>
                  <a:srgbClr val="000099"/>
                </a:solidFill>
                <a:round/>
                <a:headEnd/>
                <a:tailEnd/>
              </a:ln>
            </p:spPr>
            <p:txBody>
              <a:bodyPr/>
              <a:lstStyle/>
              <a:p>
                <a:endParaRPr lang="en-US" dirty="0"/>
              </a:p>
            </p:txBody>
          </p:sp>
          <p:sp>
            <p:nvSpPr>
              <p:cNvPr id="32781" name="Freeform 356"/>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32782" name="Freeform 357"/>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32783" name="Freeform 358"/>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32784" name="Freeform 359"/>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32785" name="Freeform 360"/>
              <p:cNvSpPr>
                <a:spLocks noChangeAspect="1"/>
              </p:cNvSpPr>
              <p:nvPr/>
            </p:nvSpPr>
            <p:spPr bwMode="auto">
              <a:xfrm rot="258214" flipV="1">
                <a:off x="2527" y="2064"/>
                <a:ext cx="904" cy="167"/>
              </a:xfrm>
              <a:custGeom>
                <a:avLst/>
                <a:gdLst>
                  <a:gd name="T0" fmla="*/ 1 w 2999"/>
                  <a:gd name="T1" fmla="*/ 6 h 560"/>
                  <a:gd name="T2" fmla="*/ 4 w 2999"/>
                  <a:gd name="T3" fmla="*/ 9 h 560"/>
                  <a:gd name="T4" fmla="*/ 10 w 2999"/>
                  <a:gd name="T5" fmla="*/ 13 h 560"/>
                  <a:gd name="T6" fmla="*/ 19 w 2999"/>
                  <a:gd name="T7" fmla="*/ 18 h 560"/>
                  <a:gd name="T8" fmla="*/ 30 w 2999"/>
                  <a:gd name="T9" fmla="*/ 31 h 560"/>
                  <a:gd name="T10" fmla="*/ 44 w 2999"/>
                  <a:gd name="T11" fmla="*/ 38 h 560"/>
                  <a:gd name="T12" fmla="*/ 60 w 2999"/>
                  <a:gd name="T13" fmla="*/ 43 h 560"/>
                  <a:gd name="T14" fmla="*/ 77 w 2999"/>
                  <a:gd name="T15" fmla="*/ 46 h 560"/>
                  <a:gd name="T16" fmla="*/ 96 w 2999"/>
                  <a:gd name="T17" fmla="*/ 49 h 560"/>
                  <a:gd name="T18" fmla="*/ 115 w 2999"/>
                  <a:gd name="T19" fmla="*/ 50 h 560"/>
                  <a:gd name="T20" fmla="*/ 134 w 2999"/>
                  <a:gd name="T21" fmla="*/ 50 h 560"/>
                  <a:gd name="T22" fmla="*/ 154 w 2999"/>
                  <a:gd name="T23" fmla="*/ 49 h 560"/>
                  <a:gd name="T24" fmla="*/ 174 w 2999"/>
                  <a:gd name="T25" fmla="*/ 47 h 560"/>
                  <a:gd name="T26" fmla="*/ 193 w 2999"/>
                  <a:gd name="T27" fmla="*/ 45 h 560"/>
                  <a:gd name="T28" fmla="*/ 210 w 2999"/>
                  <a:gd name="T29" fmla="*/ 44 h 560"/>
                  <a:gd name="T30" fmla="*/ 226 w 2999"/>
                  <a:gd name="T31" fmla="*/ 42 h 560"/>
                  <a:gd name="T32" fmla="*/ 240 w 2999"/>
                  <a:gd name="T33" fmla="*/ 41 h 560"/>
                  <a:gd name="T34" fmla="*/ 252 w 2999"/>
                  <a:gd name="T35" fmla="*/ 40 h 560"/>
                  <a:gd name="T36" fmla="*/ 261 w 2999"/>
                  <a:gd name="T37" fmla="*/ 40 h 560"/>
                  <a:gd name="T38" fmla="*/ 268 w 2999"/>
                  <a:gd name="T39" fmla="*/ 40 h 560"/>
                  <a:gd name="T40" fmla="*/ 272 w 2999"/>
                  <a:gd name="T41" fmla="*/ 40 h 560"/>
                  <a:gd name="T42" fmla="*/ 272 w 2999"/>
                  <a:gd name="T43" fmla="*/ 38 h 560"/>
                  <a:gd name="T44" fmla="*/ 271 w 2999"/>
                  <a:gd name="T45" fmla="*/ 38 h 560"/>
                  <a:gd name="T46" fmla="*/ 266 w 2999"/>
                  <a:gd name="T47" fmla="*/ 38 h 560"/>
                  <a:gd name="T48" fmla="*/ 258 w 2999"/>
                  <a:gd name="T49" fmla="*/ 38 h 560"/>
                  <a:gd name="T50" fmla="*/ 248 w 2999"/>
                  <a:gd name="T51" fmla="*/ 37 h 560"/>
                  <a:gd name="T52" fmla="*/ 235 w 2999"/>
                  <a:gd name="T53" fmla="*/ 34 h 560"/>
                  <a:gd name="T54" fmla="*/ 221 w 2999"/>
                  <a:gd name="T55" fmla="*/ 29 h 560"/>
                  <a:gd name="T56" fmla="*/ 204 w 2999"/>
                  <a:gd name="T57" fmla="*/ 22 h 560"/>
                  <a:gd name="T58" fmla="*/ 187 w 2999"/>
                  <a:gd name="T59" fmla="*/ 16 h 560"/>
                  <a:gd name="T60" fmla="*/ 168 w 2999"/>
                  <a:gd name="T61" fmla="*/ 10 h 560"/>
                  <a:gd name="T62" fmla="*/ 148 w 2999"/>
                  <a:gd name="T63" fmla="*/ 6 h 560"/>
                  <a:gd name="T64" fmla="*/ 128 w 2999"/>
                  <a:gd name="T65" fmla="*/ 3 h 560"/>
                  <a:gd name="T66" fmla="*/ 108 w 2999"/>
                  <a:gd name="T67" fmla="*/ 2 h 560"/>
                  <a:gd name="T68" fmla="*/ 89 w 2999"/>
                  <a:gd name="T69" fmla="*/ 3 h 560"/>
                  <a:gd name="T70" fmla="*/ 71 w 2999"/>
                  <a:gd name="T71" fmla="*/ 4 h 560"/>
                  <a:gd name="T72" fmla="*/ 54 w 2999"/>
                  <a:gd name="T73" fmla="*/ 7 h 560"/>
                  <a:gd name="T74" fmla="*/ 39 w 2999"/>
                  <a:gd name="T75" fmla="*/ 9 h 560"/>
                  <a:gd name="T76" fmla="*/ 26 w 2999"/>
                  <a:gd name="T77" fmla="*/ 8 h 560"/>
                  <a:gd name="T78" fmla="*/ 16 w 2999"/>
                  <a:gd name="T79" fmla="*/ 6 h 560"/>
                  <a:gd name="T80" fmla="*/ 8 w 2999"/>
                  <a:gd name="T81" fmla="*/ 3 h 560"/>
                  <a:gd name="T82" fmla="*/ 2 w 2999"/>
                  <a:gd name="T83" fmla="*/ 0 h 560"/>
                  <a:gd name="T84" fmla="*/ 0 w 2999"/>
                  <a:gd name="T85" fmla="*/ 0 h 5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9"/>
                  <a:gd name="T130" fmla="*/ 0 h 560"/>
                  <a:gd name="T131" fmla="*/ 2999 w 2999"/>
                  <a:gd name="T132" fmla="*/ 560 h 5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9" h="560">
                    <a:moveTo>
                      <a:pt x="0" y="8"/>
                    </a:moveTo>
                    <a:lnTo>
                      <a:pt x="1" y="48"/>
                    </a:lnTo>
                    <a:lnTo>
                      <a:pt x="7" y="67"/>
                    </a:lnTo>
                    <a:lnTo>
                      <a:pt x="15" y="81"/>
                    </a:lnTo>
                    <a:lnTo>
                      <a:pt x="28" y="93"/>
                    </a:lnTo>
                    <a:lnTo>
                      <a:pt x="44" y="104"/>
                    </a:lnTo>
                    <a:lnTo>
                      <a:pt x="63" y="115"/>
                    </a:lnTo>
                    <a:lnTo>
                      <a:pt x="86" y="127"/>
                    </a:lnTo>
                    <a:lnTo>
                      <a:pt x="112" y="140"/>
                    </a:lnTo>
                    <a:lnTo>
                      <a:pt x="141" y="156"/>
                    </a:lnTo>
                    <a:lnTo>
                      <a:pt x="174" y="178"/>
                    </a:lnTo>
                    <a:lnTo>
                      <a:pt x="210" y="207"/>
                    </a:lnTo>
                    <a:lnTo>
                      <a:pt x="249" y="246"/>
                    </a:lnTo>
                    <a:lnTo>
                      <a:pt x="290" y="295"/>
                    </a:lnTo>
                    <a:lnTo>
                      <a:pt x="335" y="348"/>
                    </a:lnTo>
                    <a:lnTo>
                      <a:pt x="382" y="392"/>
                    </a:lnTo>
                    <a:lnTo>
                      <a:pt x="432" y="413"/>
                    </a:lnTo>
                    <a:lnTo>
                      <a:pt x="485" y="432"/>
                    </a:lnTo>
                    <a:lnTo>
                      <a:pt x="540" y="449"/>
                    </a:lnTo>
                    <a:lnTo>
                      <a:pt x="597" y="466"/>
                    </a:lnTo>
                    <a:lnTo>
                      <a:pt x="657" y="482"/>
                    </a:lnTo>
                    <a:lnTo>
                      <a:pt x="718" y="496"/>
                    </a:lnTo>
                    <a:lnTo>
                      <a:pt x="781" y="509"/>
                    </a:lnTo>
                    <a:lnTo>
                      <a:pt x="846" y="521"/>
                    </a:lnTo>
                    <a:lnTo>
                      <a:pt x="913" y="531"/>
                    </a:lnTo>
                    <a:lnTo>
                      <a:pt x="981" y="540"/>
                    </a:lnTo>
                    <a:lnTo>
                      <a:pt x="1050" y="547"/>
                    </a:lnTo>
                    <a:lnTo>
                      <a:pt x="1120" y="552"/>
                    </a:lnTo>
                    <a:lnTo>
                      <a:pt x="1191" y="556"/>
                    </a:lnTo>
                    <a:lnTo>
                      <a:pt x="1263" y="559"/>
                    </a:lnTo>
                    <a:lnTo>
                      <a:pt x="1335" y="560"/>
                    </a:lnTo>
                    <a:lnTo>
                      <a:pt x="1408" y="559"/>
                    </a:lnTo>
                    <a:lnTo>
                      <a:pt x="1481" y="558"/>
                    </a:lnTo>
                    <a:lnTo>
                      <a:pt x="1554" y="555"/>
                    </a:lnTo>
                    <a:lnTo>
                      <a:pt x="1627" y="551"/>
                    </a:lnTo>
                    <a:lnTo>
                      <a:pt x="1700" y="546"/>
                    </a:lnTo>
                    <a:lnTo>
                      <a:pt x="1772" y="541"/>
                    </a:lnTo>
                    <a:lnTo>
                      <a:pt x="1843" y="535"/>
                    </a:lnTo>
                    <a:lnTo>
                      <a:pt x="1914" y="529"/>
                    </a:lnTo>
                    <a:lnTo>
                      <a:pt x="1984" y="522"/>
                    </a:lnTo>
                    <a:lnTo>
                      <a:pt x="2052" y="515"/>
                    </a:lnTo>
                    <a:lnTo>
                      <a:pt x="2120" y="508"/>
                    </a:lnTo>
                    <a:lnTo>
                      <a:pt x="2185" y="501"/>
                    </a:lnTo>
                    <a:lnTo>
                      <a:pt x="2249" y="494"/>
                    </a:lnTo>
                    <a:lnTo>
                      <a:pt x="2312" y="488"/>
                    </a:lnTo>
                    <a:lnTo>
                      <a:pt x="2372" y="482"/>
                    </a:lnTo>
                    <a:lnTo>
                      <a:pt x="2431" y="476"/>
                    </a:lnTo>
                    <a:lnTo>
                      <a:pt x="2487" y="471"/>
                    </a:lnTo>
                    <a:lnTo>
                      <a:pt x="2541" y="467"/>
                    </a:lnTo>
                    <a:lnTo>
                      <a:pt x="2592" y="462"/>
                    </a:lnTo>
                    <a:lnTo>
                      <a:pt x="2641" y="459"/>
                    </a:lnTo>
                    <a:lnTo>
                      <a:pt x="2687" y="456"/>
                    </a:lnTo>
                    <a:lnTo>
                      <a:pt x="2730" y="453"/>
                    </a:lnTo>
                    <a:lnTo>
                      <a:pt x="2770" y="451"/>
                    </a:lnTo>
                    <a:lnTo>
                      <a:pt x="2808" y="449"/>
                    </a:lnTo>
                    <a:lnTo>
                      <a:pt x="2842" y="448"/>
                    </a:lnTo>
                    <a:lnTo>
                      <a:pt x="2873" y="447"/>
                    </a:lnTo>
                    <a:lnTo>
                      <a:pt x="2901" y="446"/>
                    </a:lnTo>
                    <a:lnTo>
                      <a:pt x="2925" y="445"/>
                    </a:lnTo>
                    <a:lnTo>
                      <a:pt x="2946" y="445"/>
                    </a:lnTo>
                    <a:lnTo>
                      <a:pt x="2964" y="445"/>
                    </a:lnTo>
                    <a:lnTo>
                      <a:pt x="2978" y="445"/>
                    </a:lnTo>
                    <a:lnTo>
                      <a:pt x="2988" y="445"/>
                    </a:lnTo>
                    <a:lnTo>
                      <a:pt x="2995" y="445"/>
                    </a:lnTo>
                    <a:lnTo>
                      <a:pt x="2999" y="445"/>
                    </a:lnTo>
                    <a:lnTo>
                      <a:pt x="2999" y="430"/>
                    </a:lnTo>
                    <a:lnTo>
                      <a:pt x="2995" y="430"/>
                    </a:lnTo>
                    <a:lnTo>
                      <a:pt x="2988" y="431"/>
                    </a:lnTo>
                    <a:lnTo>
                      <a:pt x="2978" y="431"/>
                    </a:lnTo>
                    <a:lnTo>
                      <a:pt x="2964" y="431"/>
                    </a:lnTo>
                    <a:lnTo>
                      <a:pt x="2946" y="431"/>
                    </a:lnTo>
                    <a:lnTo>
                      <a:pt x="2925" y="431"/>
                    </a:lnTo>
                    <a:lnTo>
                      <a:pt x="2901" y="431"/>
                    </a:lnTo>
                    <a:lnTo>
                      <a:pt x="2873" y="429"/>
                    </a:lnTo>
                    <a:lnTo>
                      <a:pt x="2842" y="427"/>
                    </a:lnTo>
                    <a:lnTo>
                      <a:pt x="2808" y="424"/>
                    </a:lnTo>
                    <a:lnTo>
                      <a:pt x="2770" y="419"/>
                    </a:lnTo>
                    <a:lnTo>
                      <a:pt x="2730" y="412"/>
                    </a:lnTo>
                    <a:lnTo>
                      <a:pt x="2687" y="403"/>
                    </a:lnTo>
                    <a:lnTo>
                      <a:pt x="2641" y="392"/>
                    </a:lnTo>
                    <a:lnTo>
                      <a:pt x="2592" y="378"/>
                    </a:lnTo>
                    <a:lnTo>
                      <a:pt x="2541" y="361"/>
                    </a:lnTo>
                    <a:lnTo>
                      <a:pt x="2487" y="343"/>
                    </a:lnTo>
                    <a:lnTo>
                      <a:pt x="2431" y="322"/>
                    </a:lnTo>
                    <a:lnTo>
                      <a:pt x="2372" y="300"/>
                    </a:lnTo>
                    <a:lnTo>
                      <a:pt x="2312" y="276"/>
                    </a:lnTo>
                    <a:lnTo>
                      <a:pt x="2250" y="252"/>
                    </a:lnTo>
                    <a:lnTo>
                      <a:pt x="2185" y="227"/>
                    </a:lnTo>
                    <a:lnTo>
                      <a:pt x="2120" y="203"/>
                    </a:lnTo>
                    <a:lnTo>
                      <a:pt x="2052" y="179"/>
                    </a:lnTo>
                    <a:lnTo>
                      <a:pt x="1984" y="156"/>
                    </a:lnTo>
                    <a:lnTo>
                      <a:pt x="1914" y="135"/>
                    </a:lnTo>
                    <a:lnTo>
                      <a:pt x="1843" y="114"/>
                    </a:lnTo>
                    <a:lnTo>
                      <a:pt x="1772" y="96"/>
                    </a:lnTo>
                    <a:lnTo>
                      <a:pt x="1700" y="79"/>
                    </a:lnTo>
                    <a:lnTo>
                      <a:pt x="1627" y="65"/>
                    </a:lnTo>
                    <a:lnTo>
                      <a:pt x="1554" y="52"/>
                    </a:lnTo>
                    <a:lnTo>
                      <a:pt x="1481" y="42"/>
                    </a:lnTo>
                    <a:lnTo>
                      <a:pt x="1408" y="34"/>
                    </a:lnTo>
                    <a:lnTo>
                      <a:pt x="1335" y="28"/>
                    </a:lnTo>
                    <a:lnTo>
                      <a:pt x="1263" y="24"/>
                    </a:lnTo>
                    <a:lnTo>
                      <a:pt x="1191" y="22"/>
                    </a:lnTo>
                    <a:lnTo>
                      <a:pt x="1120" y="22"/>
                    </a:lnTo>
                    <a:lnTo>
                      <a:pt x="1050" y="25"/>
                    </a:lnTo>
                    <a:lnTo>
                      <a:pt x="981" y="29"/>
                    </a:lnTo>
                    <a:lnTo>
                      <a:pt x="913" y="35"/>
                    </a:lnTo>
                    <a:lnTo>
                      <a:pt x="846" y="43"/>
                    </a:lnTo>
                    <a:lnTo>
                      <a:pt x="781" y="51"/>
                    </a:lnTo>
                    <a:lnTo>
                      <a:pt x="718" y="60"/>
                    </a:lnTo>
                    <a:lnTo>
                      <a:pt x="657" y="70"/>
                    </a:lnTo>
                    <a:lnTo>
                      <a:pt x="597" y="79"/>
                    </a:lnTo>
                    <a:lnTo>
                      <a:pt x="540" y="87"/>
                    </a:lnTo>
                    <a:lnTo>
                      <a:pt x="485" y="93"/>
                    </a:lnTo>
                    <a:lnTo>
                      <a:pt x="432" y="98"/>
                    </a:lnTo>
                    <a:lnTo>
                      <a:pt x="382" y="99"/>
                    </a:lnTo>
                    <a:lnTo>
                      <a:pt x="335" y="98"/>
                    </a:lnTo>
                    <a:lnTo>
                      <a:pt x="290" y="94"/>
                    </a:lnTo>
                    <a:lnTo>
                      <a:pt x="249" y="87"/>
                    </a:lnTo>
                    <a:lnTo>
                      <a:pt x="210" y="78"/>
                    </a:lnTo>
                    <a:lnTo>
                      <a:pt x="174" y="66"/>
                    </a:lnTo>
                    <a:lnTo>
                      <a:pt x="141" y="54"/>
                    </a:lnTo>
                    <a:lnTo>
                      <a:pt x="112" y="42"/>
                    </a:lnTo>
                    <a:lnTo>
                      <a:pt x="86" y="29"/>
                    </a:lnTo>
                    <a:lnTo>
                      <a:pt x="63" y="19"/>
                    </a:lnTo>
                    <a:lnTo>
                      <a:pt x="44" y="10"/>
                    </a:lnTo>
                    <a:lnTo>
                      <a:pt x="28" y="4"/>
                    </a:lnTo>
                    <a:lnTo>
                      <a:pt x="15" y="0"/>
                    </a:lnTo>
                    <a:lnTo>
                      <a:pt x="7" y="1"/>
                    </a:lnTo>
                    <a:lnTo>
                      <a:pt x="1" y="5"/>
                    </a:lnTo>
                    <a:lnTo>
                      <a:pt x="0" y="12"/>
                    </a:lnTo>
                  </a:path>
                </a:pathLst>
              </a:custGeom>
              <a:solidFill>
                <a:schemeClr val="bg1"/>
              </a:solidFill>
              <a:ln w="12700">
                <a:solidFill>
                  <a:srgbClr val="000099"/>
                </a:solidFill>
                <a:round/>
                <a:headEnd/>
                <a:tailEnd/>
              </a:ln>
            </p:spPr>
            <p:txBody>
              <a:bodyPr/>
              <a:lstStyle/>
              <a:p>
                <a:endParaRPr lang="en-US" dirty="0"/>
              </a:p>
            </p:txBody>
          </p:sp>
          <p:sp>
            <p:nvSpPr>
              <p:cNvPr id="32786" name="Freeform 361"/>
              <p:cNvSpPr>
                <a:spLocks noChangeAspect="1"/>
              </p:cNvSpPr>
              <p:nvPr/>
            </p:nvSpPr>
            <p:spPr bwMode="auto">
              <a:xfrm rot="258214" flipV="1">
                <a:off x="2647" y="2109"/>
                <a:ext cx="15" cy="14"/>
              </a:xfrm>
              <a:custGeom>
                <a:avLst/>
                <a:gdLst>
                  <a:gd name="T0" fmla="*/ 5 w 48"/>
                  <a:gd name="T1" fmla="*/ 2 h 47"/>
                  <a:gd name="T2" fmla="*/ 4 w 48"/>
                  <a:gd name="T3" fmla="*/ 3 h 47"/>
                  <a:gd name="T4" fmla="*/ 3 w 48"/>
                  <a:gd name="T5" fmla="*/ 4 h 47"/>
                  <a:gd name="T6" fmla="*/ 1 w 48"/>
                  <a:gd name="T7" fmla="*/ 4 h 47"/>
                  <a:gd name="T8" fmla="*/ 0 w 48"/>
                  <a:gd name="T9" fmla="*/ 3 h 47"/>
                  <a:gd name="T10" fmla="*/ 0 w 48"/>
                  <a:gd name="T11" fmla="*/ 1 h 47"/>
                  <a:gd name="T12" fmla="*/ 1 w 48"/>
                  <a:gd name="T13" fmla="*/ 0 h 47"/>
                  <a:gd name="T14" fmla="*/ 2 w 48"/>
                  <a:gd name="T15" fmla="*/ 0 h 47"/>
                  <a:gd name="T16" fmla="*/ 4 w 48"/>
                  <a:gd name="T17" fmla="*/ 0 h 47"/>
                  <a:gd name="T18" fmla="*/ 5 w 48"/>
                  <a:gd name="T19" fmla="*/ 1 h 47"/>
                  <a:gd name="T20" fmla="*/ 4 w 48"/>
                  <a:gd name="T21" fmla="*/ 3 h 47"/>
                  <a:gd name="T22" fmla="*/ 3 w 48"/>
                  <a:gd name="T23" fmla="*/ 3 h 47"/>
                  <a:gd name="T24" fmla="*/ 2 w 48"/>
                  <a:gd name="T25" fmla="*/ 4 h 47"/>
                  <a:gd name="T26" fmla="*/ 1 w 48"/>
                  <a:gd name="T27" fmla="*/ 3 h 47"/>
                  <a:gd name="T28" fmla="*/ 1 w 48"/>
                  <a:gd name="T29" fmla="*/ 2 h 47"/>
                  <a:gd name="T30" fmla="*/ 1 w 48"/>
                  <a:gd name="T31" fmla="*/ 1 h 47"/>
                  <a:gd name="T32" fmla="*/ 2 w 48"/>
                  <a:gd name="T33" fmla="*/ 1 h 47"/>
                  <a:gd name="T34" fmla="*/ 3 w 48"/>
                  <a:gd name="T35" fmla="*/ 1 h 47"/>
                  <a:gd name="T36" fmla="*/ 4 w 48"/>
                  <a:gd name="T37" fmla="*/ 1 h 47"/>
                  <a:gd name="T38" fmla="*/ 3 w 48"/>
                  <a:gd name="T39" fmla="*/ 2 h 47"/>
                  <a:gd name="T40" fmla="*/ 3 w 48"/>
                  <a:gd name="T41" fmla="*/ 3 h 47"/>
                  <a:gd name="T42" fmla="*/ 3 w 48"/>
                  <a:gd name="T43" fmla="*/ 3 h 47"/>
                  <a:gd name="T44" fmla="*/ 2 w 48"/>
                  <a:gd name="T45" fmla="*/ 3 h 47"/>
                  <a:gd name="T46" fmla="*/ 2 w 48"/>
                  <a:gd name="T47" fmla="*/ 2 h 47"/>
                  <a:gd name="T48" fmla="*/ 2 w 48"/>
                  <a:gd name="T49" fmla="*/ 2 h 47"/>
                  <a:gd name="T50" fmla="*/ 2 w 48"/>
                  <a:gd name="T51" fmla="*/ 1 h 47"/>
                  <a:gd name="T52" fmla="*/ 3 w 48"/>
                  <a:gd name="T53" fmla="*/ 1 h 47"/>
                  <a:gd name="T54" fmla="*/ 3 w 48"/>
                  <a:gd name="T55" fmla="*/ 2 h 47"/>
                  <a:gd name="T56" fmla="*/ 3 w 48"/>
                  <a:gd name="T57" fmla="*/ 2 h 47"/>
                  <a:gd name="T58" fmla="*/ 3 w 48"/>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7"/>
                  <a:gd name="T92" fmla="*/ 48 w 48"/>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7">
                    <a:moveTo>
                      <a:pt x="48" y="23"/>
                    </a:moveTo>
                    <a:lnTo>
                      <a:pt x="42" y="38"/>
                    </a:lnTo>
                    <a:lnTo>
                      <a:pt x="29" y="47"/>
                    </a:lnTo>
                    <a:lnTo>
                      <a:pt x="13" y="45"/>
                    </a:lnTo>
                    <a:lnTo>
                      <a:pt x="2" y="34"/>
                    </a:lnTo>
                    <a:lnTo>
                      <a:pt x="0" y="18"/>
                    </a:lnTo>
                    <a:lnTo>
                      <a:pt x="9" y="5"/>
                    </a:lnTo>
                    <a:lnTo>
                      <a:pt x="23" y="0"/>
                    </a:lnTo>
                    <a:lnTo>
                      <a:pt x="38" y="5"/>
                    </a:lnTo>
                    <a:lnTo>
                      <a:pt x="47" y="18"/>
                    </a:lnTo>
                    <a:lnTo>
                      <a:pt x="38" y="30"/>
                    </a:lnTo>
                    <a:lnTo>
                      <a:pt x="30" y="38"/>
                    </a:lnTo>
                    <a:lnTo>
                      <a:pt x="20" y="39"/>
                    </a:lnTo>
                    <a:lnTo>
                      <a:pt x="11" y="33"/>
                    </a:lnTo>
                    <a:lnTo>
                      <a:pt x="8" y="24"/>
                    </a:lnTo>
                    <a:lnTo>
                      <a:pt x="11" y="14"/>
                    </a:lnTo>
                    <a:lnTo>
                      <a:pt x="20" y="8"/>
                    </a:lnTo>
                    <a:lnTo>
                      <a:pt x="30" y="9"/>
                    </a:lnTo>
                    <a:lnTo>
                      <a:pt x="38" y="17"/>
                    </a:lnTo>
                    <a:lnTo>
                      <a:pt x="31" y="25"/>
                    </a:lnTo>
                    <a:lnTo>
                      <a:pt x="28" y="30"/>
                    </a:lnTo>
                    <a:lnTo>
                      <a:pt x="24" y="31"/>
                    </a:lnTo>
                    <a:lnTo>
                      <a:pt x="19" y="30"/>
                    </a:lnTo>
                    <a:lnTo>
                      <a:pt x="16" y="25"/>
                    </a:lnTo>
                    <a:lnTo>
                      <a:pt x="16" y="20"/>
                    </a:lnTo>
                    <a:lnTo>
                      <a:pt x="20" y="16"/>
                    </a:lnTo>
                    <a:lnTo>
                      <a:pt x="25" y="16"/>
                    </a:lnTo>
                    <a:lnTo>
                      <a:pt x="30" y="19"/>
                    </a:lnTo>
                    <a:lnTo>
                      <a:pt x="31" y="23"/>
                    </a:lnTo>
                    <a:lnTo>
                      <a:pt x="30" y="28"/>
                    </a:lnTo>
                  </a:path>
                </a:pathLst>
              </a:custGeom>
              <a:noFill/>
              <a:ln w="12700">
                <a:solidFill>
                  <a:srgbClr val="000099"/>
                </a:solidFill>
                <a:round/>
                <a:headEnd/>
                <a:tailEnd/>
              </a:ln>
            </p:spPr>
            <p:txBody>
              <a:bodyPr/>
              <a:lstStyle/>
              <a:p>
                <a:endParaRPr lang="en-US" dirty="0"/>
              </a:p>
            </p:txBody>
          </p:sp>
          <p:sp>
            <p:nvSpPr>
              <p:cNvPr id="32787" name="Freeform 362"/>
              <p:cNvSpPr>
                <a:spLocks noChangeAspect="1"/>
              </p:cNvSpPr>
              <p:nvPr/>
            </p:nvSpPr>
            <p:spPr bwMode="auto">
              <a:xfrm rot="258214" flipV="1">
                <a:off x="2648" y="2109"/>
                <a:ext cx="14" cy="14"/>
              </a:xfrm>
              <a:custGeom>
                <a:avLst/>
                <a:gdLst>
                  <a:gd name="T0" fmla="*/ 4 w 46"/>
                  <a:gd name="T1" fmla="*/ 2 h 47"/>
                  <a:gd name="T2" fmla="*/ 4 w 46"/>
                  <a:gd name="T3" fmla="*/ 3 h 47"/>
                  <a:gd name="T4" fmla="*/ 2 w 46"/>
                  <a:gd name="T5" fmla="*/ 4 h 47"/>
                  <a:gd name="T6" fmla="*/ 1 w 46"/>
                  <a:gd name="T7" fmla="*/ 4 h 47"/>
                  <a:gd name="T8" fmla="*/ 0 w 46"/>
                  <a:gd name="T9" fmla="*/ 3 h 47"/>
                  <a:gd name="T10" fmla="*/ 3 w 46"/>
                  <a:gd name="T11" fmla="*/ 1 h 47"/>
                  <a:gd name="T12" fmla="*/ 1 w 46"/>
                  <a:gd name="T13" fmla="*/ 0 h 47"/>
                  <a:gd name="T14" fmla="*/ 2 w 46"/>
                  <a:gd name="T15" fmla="*/ 0 h 47"/>
                  <a:gd name="T16" fmla="*/ 3 w 46"/>
                  <a:gd name="T17" fmla="*/ 0 h 47"/>
                  <a:gd name="T18" fmla="*/ 4 w 46"/>
                  <a:gd name="T19" fmla="*/ 1 h 47"/>
                  <a:gd name="T20" fmla="*/ 3 w 46"/>
                  <a:gd name="T21" fmla="*/ 3 h 47"/>
                  <a:gd name="T22" fmla="*/ 3 w 46"/>
                  <a:gd name="T23" fmla="*/ 3 h 47"/>
                  <a:gd name="T24" fmla="*/ 2 w 46"/>
                  <a:gd name="T25" fmla="*/ 4 h 47"/>
                  <a:gd name="T26" fmla="*/ 1 w 46"/>
                  <a:gd name="T27" fmla="*/ 3 h 47"/>
                  <a:gd name="T28" fmla="*/ 1 w 46"/>
                  <a:gd name="T29" fmla="*/ 2 h 47"/>
                  <a:gd name="T30" fmla="*/ 1 w 46"/>
                  <a:gd name="T31" fmla="*/ 1 h 47"/>
                  <a:gd name="T32" fmla="*/ 2 w 46"/>
                  <a:gd name="T33" fmla="*/ 1 h 47"/>
                  <a:gd name="T34" fmla="*/ 3 w 46"/>
                  <a:gd name="T35" fmla="*/ 1 h 47"/>
                  <a:gd name="T36" fmla="*/ 3 w 46"/>
                  <a:gd name="T37" fmla="*/ 1 h 47"/>
                  <a:gd name="T38" fmla="*/ 3 w 46"/>
                  <a:gd name="T39" fmla="*/ 2 h 47"/>
                  <a:gd name="T40" fmla="*/ 2 w 46"/>
                  <a:gd name="T41" fmla="*/ 3 h 47"/>
                  <a:gd name="T42" fmla="*/ 2 w 46"/>
                  <a:gd name="T43" fmla="*/ 3 h 47"/>
                  <a:gd name="T44" fmla="*/ 2 w 46"/>
                  <a:gd name="T45" fmla="*/ 3 h 47"/>
                  <a:gd name="T46" fmla="*/ 1 w 46"/>
                  <a:gd name="T47" fmla="*/ 2 h 47"/>
                  <a:gd name="T48" fmla="*/ 1 w 46"/>
                  <a:gd name="T49" fmla="*/ 2 h 47"/>
                  <a:gd name="T50" fmla="*/ 2 w 46"/>
                  <a:gd name="T51" fmla="*/ 1 h 47"/>
                  <a:gd name="T52" fmla="*/ 2 w 46"/>
                  <a:gd name="T53" fmla="*/ 1 h 47"/>
                  <a:gd name="T54" fmla="*/ 3 w 46"/>
                  <a:gd name="T55" fmla="*/ 2 h 47"/>
                  <a:gd name="T56" fmla="*/ 3 w 46"/>
                  <a:gd name="T57" fmla="*/ 2 h 47"/>
                  <a:gd name="T58" fmla="*/ 3 w 46"/>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47"/>
                  <a:gd name="T92" fmla="*/ 46 w 46"/>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47">
                    <a:moveTo>
                      <a:pt x="46" y="23"/>
                    </a:moveTo>
                    <a:lnTo>
                      <a:pt x="40" y="38"/>
                    </a:lnTo>
                    <a:lnTo>
                      <a:pt x="27" y="47"/>
                    </a:lnTo>
                    <a:lnTo>
                      <a:pt x="11" y="45"/>
                    </a:lnTo>
                    <a:lnTo>
                      <a:pt x="0" y="34"/>
                    </a:lnTo>
                    <a:lnTo>
                      <a:pt x="28" y="18"/>
                    </a:lnTo>
                    <a:lnTo>
                      <a:pt x="7" y="5"/>
                    </a:lnTo>
                    <a:lnTo>
                      <a:pt x="21" y="0"/>
                    </a:lnTo>
                    <a:lnTo>
                      <a:pt x="36" y="5"/>
                    </a:lnTo>
                    <a:lnTo>
                      <a:pt x="45" y="18"/>
                    </a:lnTo>
                    <a:lnTo>
                      <a:pt x="36" y="30"/>
                    </a:lnTo>
                    <a:lnTo>
                      <a:pt x="28" y="38"/>
                    </a:lnTo>
                    <a:lnTo>
                      <a:pt x="18" y="39"/>
                    </a:lnTo>
                    <a:lnTo>
                      <a:pt x="9" y="33"/>
                    </a:lnTo>
                    <a:lnTo>
                      <a:pt x="6" y="24"/>
                    </a:lnTo>
                    <a:lnTo>
                      <a:pt x="9" y="14"/>
                    </a:lnTo>
                    <a:lnTo>
                      <a:pt x="18" y="8"/>
                    </a:lnTo>
                    <a:lnTo>
                      <a:pt x="28" y="9"/>
                    </a:lnTo>
                    <a:lnTo>
                      <a:pt x="36" y="17"/>
                    </a:lnTo>
                    <a:lnTo>
                      <a:pt x="29" y="25"/>
                    </a:lnTo>
                    <a:lnTo>
                      <a:pt x="26" y="30"/>
                    </a:lnTo>
                    <a:lnTo>
                      <a:pt x="22" y="31"/>
                    </a:lnTo>
                    <a:lnTo>
                      <a:pt x="17" y="30"/>
                    </a:lnTo>
                    <a:lnTo>
                      <a:pt x="14" y="25"/>
                    </a:lnTo>
                    <a:lnTo>
                      <a:pt x="14" y="20"/>
                    </a:lnTo>
                    <a:lnTo>
                      <a:pt x="18" y="16"/>
                    </a:lnTo>
                    <a:lnTo>
                      <a:pt x="23" y="16"/>
                    </a:lnTo>
                    <a:lnTo>
                      <a:pt x="28" y="19"/>
                    </a:lnTo>
                    <a:lnTo>
                      <a:pt x="29" y="23"/>
                    </a:lnTo>
                    <a:lnTo>
                      <a:pt x="28" y="28"/>
                    </a:lnTo>
                  </a:path>
                </a:pathLst>
              </a:custGeom>
              <a:noFill/>
              <a:ln w="12700">
                <a:solidFill>
                  <a:srgbClr val="000099"/>
                </a:solidFill>
                <a:round/>
                <a:headEnd/>
                <a:tailEnd/>
              </a:ln>
            </p:spPr>
            <p:txBody>
              <a:bodyPr/>
              <a:lstStyle/>
              <a:p>
                <a:endParaRPr lang="en-US" dirty="0"/>
              </a:p>
            </p:txBody>
          </p:sp>
          <p:sp>
            <p:nvSpPr>
              <p:cNvPr id="32788" name="Freeform 363"/>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solidFill>
                <a:schemeClr val="bg1"/>
              </a:solidFill>
              <a:ln w="12700">
                <a:solidFill>
                  <a:srgbClr val="000099"/>
                </a:solidFill>
                <a:round/>
                <a:headEnd/>
                <a:tailEnd/>
              </a:ln>
            </p:spPr>
            <p:txBody>
              <a:bodyPr/>
              <a:lstStyle/>
              <a:p>
                <a:endParaRPr lang="en-US" dirty="0"/>
              </a:p>
            </p:txBody>
          </p:sp>
          <p:sp>
            <p:nvSpPr>
              <p:cNvPr id="32789" name="Freeform 364"/>
              <p:cNvSpPr>
                <a:spLocks noChangeAspect="1"/>
              </p:cNvSpPr>
              <p:nvPr/>
            </p:nvSpPr>
            <p:spPr bwMode="auto">
              <a:xfrm>
                <a:off x="2865" y="2070"/>
                <a:ext cx="213" cy="38"/>
              </a:xfrm>
              <a:custGeom>
                <a:avLst/>
                <a:gdLst>
                  <a:gd name="T0" fmla="*/ 213 w 213"/>
                  <a:gd name="T1" fmla="*/ 38 h 38"/>
                  <a:gd name="T2" fmla="*/ 177 w 213"/>
                  <a:gd name="T3" fmla="*/ 32 h 38"/>
                  <a:gd name="T4" fmla="*/ 149 w 213"/>
                  <a:gd name="T5" fmla="*/ 21 h 38"/>
                  <a:gd name="T6" fmla="*/ 133 w 213"/>
                  <a:gd name="T7" fmla="*/ 15 h 38"/>
                  <a:gd name="T8" fmla="*/ 115 w 213"/>
                  <a:gd name="T9" fmla="*/ 9 h 38"/>
                  <a:gd name="T10" fmla="*/ 97 w 213"/>
                  <a:gd name="T11" fmla="*/ 5 h 38"/>
                  <a:gd name="T12" fmla="*/ 80 w 213"/>
                  <a:gd name="T13" fmla="*/ 1 h 38"/>
                  <a:gd name="T14" fmla="*/ 64 w 213"/>
                  <a:gd name="T15" fmla="*/ 0 h 38"/>
                  <a:gd name="T16" fmla="*/ 47 w 213"/>
                  <a:gd name="T17" fmla="*/ 2 h 38"/>
                  <a:gd name="T18" fmla="*/ 34 w 213"/>
                  <a:gd name="T19" fmla="*/ 5 h 38"/>
                  <a:gd name="T20" fmla="*/ 23 w 213"/>
                  <a:gd name="T21" fmla="*/ 9 h 38"/>
                  <a:gd name="T22" fmla="*/ 14 w 213"/>
                  <a:gd name="T23" fmla="*/ 14 h 38"/>
                  <a:gd name="T24" fmla="*/ 6 w 213"/>
                  <a:gd name="T25" fmla="*/ 18 h 38"/>
                  <a:gd name="T26" fmla="*/ 0 w 213"/>
                  <a:gd name="T27" fmla="*/ 24 h 38"/>
                  <a:gd name="T28" fmla="*/ 1 w 213"/>
                  <a:gd name="T29" fmla="*/ 2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
                  <a:gd name="T46" fmla="*/ 0 h 38"/>
                  <a:gd name="T47" fmla="*/ 213 w 213"/>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 h="38">
                    <a:moveTo>
                      <a:pt x="213" y="38"/>
                    </a:moveTo>
                    <a:lnTo>
                      <a:pt x="177" y="32"/>
                    </a:lnTo>
                    <a:lnTo>
                      <a:pt x="149" y="21"/>
                    </a:lnTo>
                    <a:lnTo>
                      <a:pt x="133" y="15"/>
                    </a:lnTo>
                    <a:lnTo>
                      <a:pt x="115" y="9"/>
                    </a:lnTo>
                    <a:lnTo>
                      <a:pt x="97" y="5"/>
                    </a:lnTo>
                    <a:lnTo>
                      <a:pt x="80" y="1"/>
                    </a:lnTo>
                    <a:lnTo>
                      <a:pt x="64" y="0"/>
                    </a:lnTo>
                    <a:lnTo>
                      <a:pt x="47" y="2"/>
                    </a:lnTo>
                    <a:lnTo>
                      <a:pt x="34" y="5"/>
                    </a:lnTo>
                    <a:lnTo>
                      <a:pt x="23" y="9"/>
                    </a:lnTo>
                    <a:lnTo>
                      <a:pt x="14" y="14"/>
                    </a:lnTo>
                    <a:lnTo>
                      <a:pt x="6" y="18"/>
                    </a:lnTo>
                    <a:lnTo>
                      <a:pt x="0" y="24"/>
                    </a:lnTo>
                    <a:lnTo>
                      <a:pt x="1" y="25"/>
                    </a:lnTo>
                  </a:path>
                </a:pathLst>
              </a:custGeom>
              <a:solidFill>
                <a:schemeClr val="bg1"/>
              </a:solidFill>
              <a:ln w="12700">
                <a:solidFill>
                  <a:srgbClr val="000099"/>
                </a:solidFill>
                <a:round/>
                <a:headEnd/>
                <a:tailEnd/>
              </a:ln>
            </p:spPr>
            <p:txBody>
              <a:bodyPr/>
              <a:lstStyle/>
              <a:p>
                <a:endParaRPr lang="en-US" dirty="0"/>
              </a:p>
            </p:txBody>
          </p:sp>
        </p:grpSp>
      </p:grpSp>
      <p:grpSp>
        <p:nvGrpSpPr>
          <p:cNvPr id="46" name="Group 353"/>
          <p:cNvGrpSpPr>
            <a:grpSpLocks/>
          </p:cNvGrpSpPr>
          <p:nvPr/>
        </p:nvGrpSpPr>
        <p:grpSpPr bwMode="auto">
          <a:xfrm rot="20374996">
            <a:off x="4038600" y="4064899"/>
            <a:ext cx="1435100" cy="265113"/>
            <a:chOff x="2527" y="2064"/>
            <a:chExt cx="904" cy="167"/>
          </a:xfrm>
        </p:grpSpPr>
        <p:sp>
          <p:nvSpPr>
            <p:cNvPr id="47" name="Freeform 275"/>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noFill/>
            <a:ln w="12700">
              <a:solidFill>
                <a:srgbClr val="000099"/>
              </a:solidFill>
              <a:round/>
              <a:headEnd/>
              <a:tailEnd/>
            </a:ln>
          </p:spPr>
          <p:txBody>
            <a:bodyPr/>
            <a:lstStyle/>
            <a:p>
              <a:endParaRPr lang="en-US" dirty="0"/>
            </a:p>
          </p:txBody>
        </p:sp>
        <p:sp>
          <p:nvSpPr>
            <p:cNvPr id="48" name="Freeform 278"/>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49" name="Freeform 280"/>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50" name="Freeform 281"/>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51" name="Freeform 282"/>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52" name="Freeform 283"/>
            <p:cNvSpPr>
              <a:spLocks noChangeAspect="1"/>
            </p:cNvSpPr>
            <p:nvPr/>
          </p:nvSpPr>
          <p:spPr bwMode="auto">
            <a:xfrm rot="258214" flipV="1">
              <a:off x="2527" y="2064"/>
              <a:ext cx="904" cy="167"/>
            </a:xfrm>
            <a:custGeom>
              <a:avLst/>
              <a:gdLst>
                <a:gd name="T0" fmla="*/ 1 w 2999"/>
                <a:gd name="T1" fmla="*/ 6 h 560"/>
                <a:gd name="T2" fmla="*/ 4 w 2999"/>
                <a:gd name="T3" fmla="*/ 9 h 560"/>
                <a:gd name="T4" fmla="*/ 10 w 2999"/>
                <a:gd name="T5" fmla="*/ 13 h 560"/>
                <a:gd name="T6" fmla="*/ 19 w 2999"/>
                <a:gd name="T7" fmla="*/ 18 h 560"/>
                <a:gd name="T8" fmla="*/ 30 w 2999"/>
                <a:gd name="T9" fmla="*/ 31 h 560"/>
                <a:gd name="T10" fmla="*/ 44 w 2999"/>
                <a:gd name="T11" fmla="*/ 38 h 560"/>
                <a:gd name="T12" fmla="*/ 60 w 2999"/>
                <a:gd name="T13" fmla="*/ 43 h 560"/>
                <a:gd name="T14" fmla="*/ 77 w 2999"/>
                <a:gd name="T15" fmla="*/ 46 h 560"/>
                <a:gd name="T16" fmla="*/ 96 w 2999"/>
                <a:gd name="T17" fmla="*/ 49 h 560"/>
                <a:gd name="T18" fmla="*/ 115 w 2999"/>
                <a:gd name="T19" fmla="*/ 50 h 560"/>
                <a:gd name="T20" fmla="*/ 134 w 2999"/>
                <a:gd name="T21" fmla="*/ 50 h 560"/>
                <a:gd name="T22" fmla="*/ 154 w 2999"/>
                <a:gd name="T23" fmla="*/ 49 h 560"/>
                <a:gd name="T24" fmla="*/ 174 w 2999"/>
                <a:gd name="T25" fmla="*/ 47 h 560"/>
                <a:gd name="T26" fmla="*/ 193 w 2999"/>
                <a:gd name="T27" fmla="*/ 45 h 560"/>
                <a:gd name="T28" fmla="*/ 210 w 2999"/>
                <a:gd name="T29" fmla="*/ 44 h 560"/>
                <a:gd name="T30" fmla="*/ 226 w 2999"/>
                <a:gd name="T31" fmla="*/ 42 h 560"/>
                <a:gd name="T32" fmla="*/ 240 w 2999"/>
                <a:gd name="T33" fmla="*/ 41 h 560"/>
                <a:gd name="T34" fmla="*/ 252 w 2999"/>
                <a:gd name="T35" fmla="*/ 40 h 560"/>
                <a:gd name="T36" fmla="*/ 261 w 2999"/>
                <a:gd name="T37" fmla="*/ 40 h 560"/>
                <a:gd name="T38" fmla="*/ 268 w 2999"/>
                <a:gd name="T39" fmla="*/ 40 h 560"/>
                <a:gd name="T40" fmla="*/ 272 w 2999"/>
                <a:gd name="T41" fmla="*/ 40 h 560"/>
                <a:gd name="T42" fmla="*/ 272 w 2999"/>
                <a:gd name="T43" fmla="*/ 38 h 560"/>
                <a:gd name="T44" fmla="*/ 271 w 2999"/>
                <a:gd name="T45" fmla="*/ 38 h 560"/>
                <a:gd name="T46" fmla="*/ 266 w 2999"/>
                <a:gd name="T47" fmla="*/ 38 h 560"/>
                <a:gd name="T48" fmla="*/ 258 w 2999"/>
                <a:gd name="T49" fmla="*/ 38 h 560"/>
                <a:gd name="T50" fmla="*/ 248 w 2999"/>
                <a:gd name="T51" fmla="*/ 37 h 560"/>
                <a:gd name="T52" fmla="*/ 235 w 2999"/>
                <a:gd name="T53" fmla="*/ 34 h 560"/>
                <a:gd name="T54" fmla="*/ 221 w 2999"/>
                <a:gd name="T55" fmla="*/ 29 h 560"/>
                <a:gd name="T56" fmla="*/ 204 w 2999"/>
                <a:gd name="T57" fmla="*/ 22 h 560"/>
                <a:gd name="T58" fmla="*/ 187 w 2999"/>
                <a:gd name="T59" fmla="*/ 16 h 560"/>
                <a:gd name="T60" fmla="*/ 168 w 2999"/>
                <a:gd name="T61" fmla="*/ 10 h 560"/>
                <a:gd name="T62" fmla="*/ 148 w 2999"/>
                <a:gd name="T63" fmla="*/ 6 h 560"/>
                <a:gd name="T64" fmla="*/ 128 w 2999"/>
                <a:gd name="T65" fmla="*/ 3 h 560"/>
                <a:gd name="T66" fmla="*/ 108 w 2999"/>
                <a:gd name="T67" fmla="*/ 2 h 560"/>
                <a:gd name="T68" fmla="*/ 89 w 2999"/>
                <a:gd name="T69" fmla="*/ 3 h 560"/>
                <a:gd name="T70" fmla="*/ 71 w 2999"/>
                <a:gd name="T71" fmla="*/ 4 h 560"/>
                <a:gd name="T72" fmla="*/ 54 w 2999"/>
                <a:gd name="T73" fmla="*/ 7 h 560"/>
                <a:gd name="T74" fmla="*/ 39 w 2999"/>
                <a:gd name="T75" fmla="*/ 9 h 560"/>
                <a:gd name="T76" fmla="*/ 26 w 2999"/>
                <a:gd name="T77" fmla="*/ 8 h 560"/>
                <a:gd name="T78" fmla="*/ 16 w 2999"/>
                <a:gd name="T79" fmla="*/ 6 h 560"/>
                <a:gd name="T80" fmla="*/ 8 w 2999"/>
                <a:gd name="T81" fmla="*/ 3 h 560"/>
                <a:gd name="T82" fmla="*/ 2 w 2999"/>
                <a:gd name="T83" fmla="*/ 0 h 560"/>
                <a:gd name="T84" fmla="*/ 0 w 2999"/>
                <a:gd name="T85" fmla="*/ 0 h 5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9"/>
                <a:gd name="T130" fmla="*/ 0 h 560"/>
                <a:gd name="T131" fmla="*/ 2999 w 2999"/>
                <a:gd name="T132" fmla="*/ 560 h 5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9" h="560">
                  <a:moveTo>
                    <a:pt x="0" y="8"/>
                  </a:moveTo>
                  <a:lnTo>
                    <a:pt x="1" y="48"/>
                  </a:lnTo>
                  <a:lnTo>
                    <a:pt x="7" y="67"/>
                  </a:lnTo>
                  <a:lnTo>
                    <a:pt x="15" y="81"/>
                  </a:lnTo>
                  <a:lnTo>
                    <a:pt x="28" y="93"/>
                  </a:lnTo>
                  <a:lnTo>
                    <a:pt x="44" y="104"/>
                  </a:lnTo>
                  <a:lnTo>
                    <a:pt x="63" y="115"/>
                  </a:lnTo>
                  <a:lnTo>
                    <a:pt x="86" y="127"/>
                  </a:lnTo>
                  <a:lnTo>
                    <a:pt x="112" y="140"/>
                  </a:lnTo>
                  <a:lnTo>
                    <a:pt x="141" y="156"/>
                  </a:lnTo>
                  <a:lnTo>
                    <a:pt x="174" y="178"/>
                  </a:lnTo>
                  <a:lnTo>
                    <a:pt x="210" y="207"/>
                  </a:lnTo>
                  <a:lnTo>
                    <a:pt x="249" y="246"/>
                  </a:lnTo>
                  <a:lnTo>
                    <a:pt x="290" y="295"/>
                  </a:lnTo>
                  <a:lnTo>
                    <a:pt x="335" y="348"/>
                  </a:lnTo>
                  <a:lnTo>
                    <a:pt x="382" y="392"/>
                  </a:lnTo>
                  <a:lnTo>
                    <a:pt x="432" y="413"/>
                  </a:lnTo>
                  <a:lnTo>
                    <a:pt x="485" y="432"/>
                  </a:lnTo>
                  <a:lnTo>
                    <a:pt x="540" y="449"/>
                  </a:lnTo>
                  <a:lnTo>
                    <a:pt x="597" y="466"/>
                  </a:lnTo>
                  <a:lnTo>
                    <a:pt x="657" y="482"/>
                  </a:lnTo>
                  <a:lnTo>
                    <a:pt x="718" y="496"/>
                  </a:lnTo>
                  <a:lnTo>
                    <a:pt x="781" y="509"/>
                  </a:lnTo>
                  <a:lnTo>
                    <a:pt x="846" y="521"/>
                  </a:lnTo>
                  <a:lnTo>
                    <a:pt x="913" y="531"/>
                  </a:lnTo>
                  <a:lnTo>
                    <a:pt x="981" y="540"/>
                  </a:lnTo>
                  <a:lnTo>
                    <a:pt x="1050" y="547"/>
                  </a:lnTo>
                  <a:lnTo>
                    <a:pt x="1120" y="552"/>
                  </a:lnTo>
                  <a:lnTo>
                    <a:pt x="1191" y="556"/>
                  </a:lnTo>
                  <a:lnTo>
                    <a:pt x="1263" y="559"/>
                  </a:lnTo>
                  <a:lnTo>
                    <a:pt x="1335" y="560"/>
                  </a:lnTo>
                  <a:lnTo>
                    <a:pt x="1408" y="559"/>
                  </a:lnTo>
                  <a:lnTo>
                    <a:pt x="1481" y="558"/>
                  </a:lnTo>
                  <a:lnTo>
                    <a:pt x="1554" y="555"/>
                  </a:lnTo>
                  <a:lnTo>
                    <a:pt x="1627" y="551"/>
                  </a:lnTo>
                  <a:lnTo>
                    <a:pt x="1700" y="546"/>
                  </a:lnTo>
                  <a:lnTo>
                    <a:pt x="1772" y="541"/>
                  </a:lnTo>
                  <a:lnTo>
                    <a:pt x="1843" y="535"/>
                  </a:lnTo>
                  <a:lnTo>
                    <a:pt x="1914" y="529"/>
                  </a:lnTo>
                  <a:lnTo>
                    <a:pt x="1984" y="522"/>
                  </a:lnTo>
                  <a:lnTo>
                    <a:pt x="2052" y="515"/>
                  </a:lnTo>
                  <a:lnTo>
                    <a:pt x="2120" y="508"/>
                  </a:lnTo>
                  <a:lnTo>
                    <a:pt x="2185" y="501"/>
                  </a:lnTo>
                  <a:lnTo>
                    <a:pt x="2249" y="494"/>
                  </a:lnTo>
                  <a:lnTo>
                    <a:pt x="2312" y="488"/>
                  </a:lnTo>
                  <a:lnTo>
                    <a:pt x="2372" y="482"/>
                  </a:lnTo>
                  <a:lnTo>
                    <a:pt x="2431" y="476"/>
                  </a:lnTo>
                  <a:lnTo>
                    <a:pt x="2487" y="471"/>
                  </a:lnTo>
                  <a:lnTo>
                    <a:pt x="2541" y="467"/>
                  </a:lnTo>
                  <a:lnTo>
                    <a:pt x="2592" y="462"/>
                  </a:lnTo>
                  <a:lnTo>
                    <a:pt x="2641" y="459"/>
                  </a:lnTo>
                  <a:lnTo>
                    <a:pt x="2687" y="456"/>
                  </a:lnTo>
                  <a:lnTo>
                    <a:pt x="2730" y="453"/>
                  </a:lnTo>
                  <a:lnTo>
                    <a:pt x="2770" y="451"/>
                  </a:lnTo>
                  <a:lnTo>
                    <a:pt x="2808" y="449"/>
                  </a:lnTo>
                  <a:lnTo>
                    <a:pt x="2842" y="448"/>
                  </a:lnTo>
                  <a:lnTo>
                    <a:pt x="2873" y="447"/>
                  </a:lnTo>
                  <a:lnTo>
                    <a:pt x="2901" y="446"/>
                  </a:lnTo>
                  <a:lnTo>
                    <a:pt x="2925" y="445"/>
                  </a:lnTo>
                  <a:lnTo>
                    <a:pt x="2946" y="445"/>
                  </a:lnTo>
                  <a:lnTo>
                    <a:pt x="2964" y="445"/>
                  </a:lnTo>
                  <a:lnTo>
                    <a:pt x="2978" y="445"/>
                  </a:lnTo>
                  <a:lnTo>
                    <a:pt x="2988" y="445"/>
                  </a:lnTo>
                  <a:lnTo>
                    <a:pt x="2995" y="445"/>
                  </a:lnTo>
                  <a:lnTo>
                    <a:pt x="2999" y="445"/>
                  </a:lnTo>
                  <a:lnTo>
                    <a:pt x="2999" y="430"/>
                  </a:lnTo>
                  <a:lnTo>
                    <a:pt x="2995" y="430"/>
                  </a:lnTo>
                  <a:lnTo>
                    <a:pt x="2988" y="431"/>
                  </a:lnTo>
                  <a:lnTo>
                    <a:pt x="2978" y="431"/>
                  </a:lnTo>
                  <a:lnTo>
                    <a:pt x="2964" y="431"/>
                  </a:lnTo>
                  <a:lnTo>
                    <a:pt x="2946" y="431"/>
                  </a:lnTo>
                  <a:lnTo>
                    <a:pt x="2925" y="431"/>
                  </a:lnTo>
                  <a:lnTo>
                    <a:pt x="2901" y="431"/>
                  </a:lnTo>
                  <a:lnTo>
                    <a:pt x="2873" y="429"/>
                  </a:lnTo>
                  <a:lnTo>
                    <a:pt x="2842" y="427"/>
                  </a:lnTo>
                  <a:lnTo>
                    <a:pt x="2808" y="424"/>
                  </a:lnTo>
                  <a:lnTo>
                    <a:pt x="2770" y="419"/>
                  </a:lnTo>
                  <a:lnTo>
                    <a:pt x="2730" y="412"/>
                  </a:lnTo>
                  <a:lnTo>
                    <a:pt x="2687" y="403"/>
                  </a:lnTo>
                  <a:lnTo>
                    <a:pt x="2641" y="392"/>
                  </a:lnTo>
                  <a:lnTo>
                    <a:pt x="2592" y="378"/>
                  </a:lnTo>
                  <a:lnTo>
                    <a:pt x="2541" y="361"/>
                  </a:lnTo>
                  <a:lnTo>
                    <a:pt x="2487" y="343"/>
                  </a:lnTo>
                  <a:lnTo>
                    <a:pt x="2431" y="322"/>
                  </a:lnTo>
                  <a:lnTo>
                    <a:pt x="2372" y="300"/>
                  </a:lnTo>
                  <a:lnTo>
                    <a:pt x="2312" y="276"/>
                  </a:lnTo>
                  <a:lnTo>
                    <a:pt x="2250" y="252"/>
                  </a:lnTo>
                  <a:lnTo>
                    <a:pt x="2185" y="227"/>
                  </a:lnTo>
                  <a:lnTo>
                    <a:pt x="2120" y="203"/>
                  </a:lnTo>
                  <a:lnTo>
                    <a:pt x="2052" y="179"/>
                  </a:lnTo>
                  <a:lnTo>
                    <a:pt x="1984" y="156"/>
                  </a:lnTo>
                  <a:lnTo>
                    <a:pt x="1914" y="135"/>
                  </a:lnTo>
                  <a:lnTo>
                    <a:pt x="1843" y="114"/>
                  </a:lnTo>
                  <a:lnTo>
                    <a:pt x="1772" y="96"/>
                  </a:lnTo>
                  <a:lnTo>
                    <a:pt x="1700" y="79"/>
                  </a:lnTo>
                  <a:lnTo>
                    <a:pt x="1627" y="65"/>
                  </a:lnTo>
                  <a:lnTo>
                    <a:pt x="1554" y="52"/>
                  </a:lnTo>
                  <a:lnTo>
                    <a:pt x="1481" y="42"/>
                  </a:lnTo>
                  <a:lnTo>
                    <a:pt x="1408" y="34"/>
                  </a:lnTo>
                  <a:lnTo>
                    <a:pt x="1335" y="28"/>
                  </a:lnTo>
                  <a:lnTo>
                    <a:pt x="1263" y="24"/>
                  </a:lnTo>
                  <a:lnTo>
                    <a:pt x="1191" y="22"/>
                  </a:lnTo>
                  <a:lnTo>
                    <a:pt x="1120" y="22"/>
                  </a:lnTo>
                  <a:lnTo>
                    <a:pt x="1050" y="25"/>
                  </a:lnTo>
                  <a:lnTo>
                    <a:pt x="981" y="29"/>
                  </a:lnTo>
                  <a:lnTo>
                    <a:pt x="913" y="35"/>
                  </a:lnTo>
                  <a:lnTo>
                    <a:pt x="846" y="43"/>
                  </a:lnTo>
                  <a:lnTo>
                    <a:pt x="781" y="51"/>
                  </a:lnTo>
                  <a:lnTo>
                    <a:pt x="718" y="60"/>
                  </a:lnTo>
                  <a:lnTo>
                    <a:pt x="657" y="70"/>
                  </a:lnTo>
                  <a:lnTo>
                    <a:pt x="597" y="79"/>
                  </a:lnTo>
                  <a:lnTo>
                    <a:pt x="540" y="87"/>
                  </a:lnTo>
                  <a:lnTo>
                    <a:pt x="485" y="93"/>
                  </a:lnTo>
                  <a:lnTo>
                    <a:pt x="432" y="98"/>
                  </a:lnTo>
                  <a:lnTo>
                    <a:pt x="382" y="99"/>
                  </a:lnTo>
                  <a:lnTo>
                    <a:pt x="335" y="98"/>
                  </a:lnTo>
                  <a:lnTo>
                    <a:pt x="290" y="94"/>
                  </a:lnTo>
                  <a:lnTo>
                    <a:pt x="249" y="87"/>
                  </a:lnTo>
                  <a:lnTo>
                    <a:pt x="210" y="78"/>
                  </a:lnTo>
                  <a:lnTo>
                    <a:pt x="174" y="66"/>
                  </a:lnTo>
                  <a:lnTo>
                    <a:pt x="141" y="54"/>
                  </a:lnTo>
                  <a:lnTo>
                    <a:pt x="112" y="42"/>
                  </a:lnTo>
                  <a:lnTo>
                    <a:pt x="86" y="29"/>
                  </a:lnTo>
                  <a:lnTo>
                    <a:pt x="63" y="19"/>
                  </a:lnTo>
                  <a:lnTo>
                    <a:pt x="44" y="10"/>
                  </a:lnTo>
                  <a:lnTo>
                    <a:pt x="28" y="4"/>
                  </a:lnTo>
                  <a:lnTo>
                    <a:pt x="15" y="0"/>
                  </a:lnTo>
                  <a:lnTo>
                    <a:pt x="7" y="1"/>
                  </a:lnTo>
                  <a:lnTo>
                    <a:pt x="1" y="5"/>
                  </a:lnTo>
                  <a:lnTo>
                    <a:pt x="0" y="12"/>
                  </a:lnTo>
                </a:path>
              </a:pathLst>
            </a:custGeom>
            <a:solidFill>
              <a:schemeClr val="bg1"/>
            </a:solidFill>
            <a:ln w="12700">
              <a:solidFill>
                <a:srgbClr val="000099"/>
              </a:solidFill>
              <a:round/>
              <a:headEnd/>
              <a:tailEnd/>
            </a:ln>
          </p:spPr>
          <p:txBody>
            <a:bodyPr/>
            <a:lstStyle/>
            <a:p>
              <a:endParaRPr lang="en-US" dirty="0"/>
            </a:p>
          </p:txBody>
        </p:sp>
        <p:sp>
          <p:nvSpPr>
            <p:cNvPr id="53" name="Freeform 292"/>
            <p:cNvSpPr>
              <a:spLocks noChangeAspect="1"/>
            </p:cNvSpPr>
            <p:nvPr/>
          </p:nvSpPr>
          <p:spPr bwMode="auto">
            <a:xfrm rot="258214" flipV="1">
              <a:off x="2647" y="2109"/>
              <a:ext cx="15" cy="14"/>
            </a:xfrm>
            <a:custGeom>
              <a:avLst/>
              <a:gdLst>
                <a:gd name="T0" fmla="*/ 5 w 48"/>
                <a:gd name="T1" fmla="*/ 2 h 47"/>
                <a:gd name="T2" fmla="*/ 4 w 48"/>
                <a:gd name="T3" fmla="*/ 3 h 47"/>
                <a:gd name="T4" fmla="*/ 3 w 48"/>
                <a:gd name="T5" fmla="*/ 4 h 47"/>
                <a:gd name="T6" fmla="*/ 1 w 48"/>
                <a:gd name="T7" fmla="*/ 4 h 47"/>
                <a:gd name="T8" fmla="*/ 0 w 48"/>
                <a:gd name="T9" fmla="*/ 3 h 47"/>
                <a:gd name="T10" fmla="*/ 0 w 48"/>
                <a:gd name="T11" fmla="*/ 1 h 47"/>
                <a:gd name="T12" fmla="*/ 1 w 48"/>
                <a:gd name="T13" fmla="*/ 0 h 47"/>
                <a:gd name="T14" fmla="*/ 2 w 48"/>
                <a:gd name="T15" fmla="*/ 0 h 47"/>
                <a:gd name="T16" fmla="*/ 4 w 48"/>
                <a:gd name="T17" fmla="*/ 0 h 47"/>
                <a:gd name="T18" fmla="*/ 5 w 48"/>
                <a:gd name="T19" fmla="*/ 1 h 47"/>
                <a:gd name="T20" fmla="*/ 4 w 48"/>
                <a:gd name="T21" fmla="*/ 3 h 47"/>
                <a:gd name="T22" fmla="*/ 3 w 48"/>
                <a:gd name="T23" fmla="*/ 3 h 47"/>
                <a:gd name="T24" fmla="*/ 2 w 48"/>
                <a:gd name="T25" fmla="*/ 4 h 47"/>
                <a:gd name="T26" fmla="*/ 1 w 48"/>
                <a:gd name="T27" fmla="*/ 3 h 47"/>
                <a:gd name="T28" fmla="*/ 1 w 48"/>
                <a:gd name="T29" fmla="*/ 2 h 47"/>
                <a:gd name="T30" fmla="*/ 1 w 48"/>
                <a:gd name="T31" fmla="*/ 1 h 47"/>
                <a:gd name="T32" fmla="*/ 2 w 48"/>
                <a:gd name="T33" fmla="*/ 1 h 47"/>
                <a:gd name="T34" fmla="*/ 3 w 48"/>
                <a:gd name="T35" fmla="*/ 1 h 47"/>
                <a:gd name="T36" fmla="*/ 4 w 48"/>
                <a:gd name="T37" fmla="*/ 1 h 47"/>
                <a:gd name="T38" fmla="*/ 3 w 48"/>
                <a:gd name="T39" fmla="*/ 2 h 47"/>
                <a:gd name="T40" fmla="*/ 3 w 48"/>
                <a:gd name="T41" fmla="*/ 3 h 47"/>
                <a:gd name="T42" fmla="*/ 3 w 48"/>
                <a:gd name="T43" fmla="*/ 3 h 47"/>
                <a:gd name="T44" fmla="*/ 2 w 48"/>
                <a:gd name="T45" fmla="*/ 3 h 47"/>
                <a:gd name="T46" fmla="*/ 2 w 48"/>
                <a:gd name="T47" fmla="*/ 2 h 47"/>
                <a:gd name="T48" fmla="*/ 2 w 48"/>
                <a:gd name="T49" fmla="*/ 2 h 47"/>
                <a:gd name="T50" fmla="*/ 2 w 48"/>
                <a:gd name="T51" fmla="*/ 1 h 47"/>
                <a:gd name="T52" fmla="*/ 3 w 48"/>
                <a:gd name="T53" fmla="*/ 1 h 47"/>
                <a:gd name="T54" fmla="*/ 3 w 48"/>
                <a:gd name="T55" fmla="*/ 2 h 47"/>
                <a:gd name="T56" fmla="*/ 3 w 48"/>
                <a:gd name="T57" fmla="*/ 2 h 47"/>
                <a:gd name="T58" fmla="*/ 3 w 48"/>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7"/>
                <a:gd name="T92" fmla="*/ 48 w 48"/>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7">
                  <a:moveTo>
                    <a:pt x="48" y="23"/>
                  </a:moveTo>
                  <a:lnTo>
                    <a:pt x="42" y="38"/>
                  </a:lnTo>
                  <a:lnTo>
                    <a:pt x="29" y="47"/>
                  </a:lnTo>
                  <a:lnTo>
                    <a:pt x="13" y="45"/>
                  </a:lnTo>
                  <a:lnTo>
                    <a:pt x="2" y="34"/>
                  </a:lnTo>
                  <a:lnTo>
                    <a:pt x="0" y="18"/>
                  </a:lnTo>
                  <a:lnTo>
                    <a:pt x="9" y="5"/>
                  </a:lnTo>
                  <a:lnTo>
                    <a:pt x="23" y="0"/>
                  </a:lnTo>
                  <a:lnTo>
                    <a:pt x="38" y="5"/>
                  </a:lnTo>
                  <a:lnTo>
                    <a:pt x="47" y="18"/>
                  </a:lnTo>
                  <a:lnTo>
                    <a:pt x="38" y="30"/>
                  </a:lnTo>
                  <a:lnTo>
                    <a:pt x="30" y="38"/>
                  </a:lnTo>
                  <a:lnTo>
                    <a:pt x="20" y="39"/>
                  </a:lnTo>
                  <a:lnTo>
                    <a:pt x="11" y="33"/>
                  </a:lnTo>
                  <a:lnTo>
                    <a:pt x="8" y="24"/>
                  </a:lnTo>
                  <a:lnTo>
                    <a:pt x="11" y="14"/>
                  </a:lnTo>
                  <a:lnTo>
                    <a:pt x="20" y="8"/>
                  </a:lnTo>
                  <a:lnTo>
                    <a:pt x="30" y="9"/>
                  </a:lnTo>
                  <a:lnTo>
                    <a:pt x="38" y="17"/>
                  </a:lnTo>
                  <a:lnTo>
                    <a:pt x="31" y="25"/>
                  </a:lnTo>
                  <a:lnTo>
                    <a:pt x="28" y="30"/>
                  </a:lnTo>
                  <a:lnTo>
                    <a:pt x="24" y="31"/>
                  </a:lnTo>
                  <a:lnTo>
                    <a:pt x="19" y="30"/>
                  </a:lnTo>
                  <a:lnTo>
                    <a:pt x="16" y="25"/>
                  </a:lnTo>
                  <a:lnTo>
                    <a:pt x="16" y="20"/>
                  </a:lnTo>
                  <a:lnTo>
                    <a:pt x="20" y="16"/>
                  </a:lnTo>
                  <a:lnTo>
                    <a:pt x="25" y="16"/>
                  </a:lnTo>
                  <a:lnTo>
                    <a:pt x="30" y="19"/>
                  </a:lnTo>
                  <a:lnTo>
                    <a:pt x="31" y="23"/>
                  </a:lnTo>
                  <a:lnTo>
                    <a:pt x="30" y="28"/>
                  </a:lnTo>
                </a:path>
              </a:pathLst>
            </a:custGeom>
            <a:noFill/>
            <a:ln w="12700">
              <a:solidFill>
                <a:srgbClr val="000099"/>
              </a:solidFill>
              <a:round/>
              <a:headEnd/>
              <a:tailEnd/>
            </a:ln>
          </p:spPr>
          <p:txBody>
            <a:bodyPr/>
            <a:lstStyle/>
            <a:p>
              <a:endParaRPr lang="en-US" dirty="0"/>
            </a:p>
          </p:txBody>
        </p:sp>
        <p:sp>
          <p:nvSpPr>
            <p:cNvPr id="54" name="Freeform 293"/>
            <p:cNvSpPr>
              <a:spLocks noChangeAspect="1"/>
            </p:cNvSpPr>
            <p:nvPr/>
          </p:nvSpPr>
          <p:spPr bwMode="auto">
            <a:xfrm rot="258214" flipV="1">
              <a:off x="2648" y="2109"/>
              <a:ext cx="14" cy="14"/>
            </a:xfrm>
            <a:custGeom>
              <a:avLst/>
              <a:gdLst>
                <a:gd name="T0" fmla="*/ 4 w 46"/>
                <a:gd name="T1" fmla="*/ 2 h 47"/>
                <a:gd name="T2" fmla="*/ 4 w 46"/>
                <a:gd name="T3" fmla="*/ 3 h 47"/>
                <a:gd name="T4" fmla="*/ 2 w 46"/>
                <a:gd name="T5" fmla="*/ 4 h 47"/>
                <a:gd name="T6" fmla="*/ 1 w 46"/>
                <a:gd name="T7" fmla="*/ 4 h 47"/>
                <a:gd name="T8" fmla="*/ 0 w 46"/>
                <a:gd name="T9" fmla="*/ 3 h 47"/>
                <a:gd name="T10" fmla="*/ 3 w 46"/>
                <a:gd name="T11" fmla="*/ 1 h 47"/>
                <a:gd name="T12" fmla="*/ 1 w 46"/>
                <a:gd name="T13" fmla="*/ 0 h 47"/>
                <a:gd name="T14" fmla="*/ 2 w 46"/>
                <a:gd name="T15" fmla="*/ 0 h 47"/>
                <a:gd name="T16" fmla="*/ 3 w 46"/>
                <a:gd name="T17" fmla="*/ 0 h 47"/>
                <a:gd name="T18" fmla="*/ 4 w 46"/>
                <a:gd name="T19" fmla="*/ 1 h 47"/>
                <a:gd name="T20" fmla="*/ 3 w 46"/>
                <a:gd name="T21" fmla="*/ 3 h 47"/>
                <a:gd name="T22" fmla="*/ 3 w 46"/>
                <a:gd name="T23" fmla="*/ 3 h 47"/>
                <a:gd name="T24" fmla="*/ 2 w 46"/>
                <a:gd name="T25" fmla="*/ 4 h 47"/>
                <a:gd name="T26" fmla="*/ 1 w 46"/>
                <a:gd name="T27" fmla="*/ 3 h 47"/>
                <a:gd name="T28" fmla="*/ 1 w 46"/>
                <a:gd name="T29" fmla="*/ 2 h 47"/>
                <a:gd name="T30" fmla="*/ 1 w 46"/>
                <a:gd name="T31" fmla="*/ 1 h 47"/>
                <a:gd name="T32" fmla="*/ 2 w 46"/>
                <a:gd name="T33" fmla="*/ 1 h 47"/>
                <a:gd name="T34" fmla="*/ 3 w 46"/>
                <a:gd name="T35" fmla="*/ 1 h 47"/>
                <a:gd name="T36" fmla="*/ 3 w 46"/>
                <a:gd name="T37" fmla="*/ 1 h 47"/>
                <a:gd name="T38" fmla="*/ 3 w 46"/>
                <a:gd name="T39" fmla="*/ 2 h 47"/>
                <a:gd name="T40" fmla="*/ 2 w 46"/>
                <a:gd name="T41" fmla="*/ 3 h 47"/>
                <a:gd name="T42" fmla="*/ 2 w 46"/>
                <a:gd name="T43" fmla="*/ 3 h 47"/>
                <a:gd name="T44" fmla="*/ 2 w 46"/>
                <a:gd name="T45" fmla="*/ 3 h 47"/>
                <a:gd name="T46" fmla="*/ 1 w 46"/>
                <a:gd name="T47" fmla="*/ 2 h 47"/>
                <a:gd name="T48" fmla="*/ 1 w 46"/>
                <a:gd name="T49" fmla="*/ 2 h 47"/>
                <a:gd name="T50" fmla="*/ 2 w 46"/>
                <a:gd name="T51" fmla="*/ 1 h 47"/>
                <a:gd name="T52" fmla="*/ 2 w 46"/>
                <a:gd name="T53" fmla="*/ 1 h 47"/>
                <a:gd name="T54" fmla="*/ 3 w 46"/>
                <a:gd name="T55" fmla="*/ 2 h 47"/>
                <a:gd name="T56" fmla="*/ 3 w 46"/>
                <a:gd name="T57" fmla="*/ 2 h 47"/>
                <a:gd name="T58" fmla="*/ 3 w 46"/>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47"/>
                <a:gd name="T92" fmla="*/ 46 w 46"/>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47">
                  <a:moveTo>
                    <a:pt x="46" y="23"/>
                  </a:moveTo>
                  <a:lnTo>
                    <a:pt x="40" y="38"/>
                  </a:lnTo>
                  <a:lnTo>
                    <a:pt x="27" y="47"/>
                  </a:lnTo>
                  <a:lnTo>
                    <a:pt x="11" y="45"/>
                  </a:lnTo>
                  <a:lnTo>
                    <a:pt x="0" y="34"/>
                  </a:lnTo>
                  <a:lnTo>
                    <a:pt x="28" y="18"/>
                  </a:lnTo>
                  <a:lnTo>
                    <a:pt x="7" y="5"/>
                  </a:lnTo>
                  <a:lnTo>
                    <a:pt x="21" y="0"/>
                  </a:lnTo>
                  <a:lnTo>
                    <a:pt x="36" y="5"/>
                  </a:lnTo>
                  <a:lnTo>
                    <a:pt x="45" y="18"/>
                  </a:lnTo>
                  <a:lnTo>
                    <a:pt x="36" y="30"/>
                  </a:lnTo>
                  <a:lnTo>
                    <a:pt x="28" y="38"/>
                  </a:lnTo>
                  <a:lnTo>
                    <a:pt x="18" y="39"/>
                  </a:lnTo>
                  <a:lnTo>
                    <a:pt x="9" y="33"/>
                  </a:lnTo>
                  <a:lnTo>
                    <a:pt x="6" y="24"/>
                  </a:lnTo>
                  <a:lnTo>
                    <a:pt x="9" y="14"/>
                  </a:lnTo>
                  <a:lnTo>
                    <a:pt x="18" y="8"/>
                  </a:lnTo>
                  <a:lnTo>
                    <a:pt x="28" y="9"/>
                  </a:lnTo>
                  <a:lnTo>
                    <a:pt x="36" y="17"/>
                  </a:lnTo>
                  <a:lnTo>
                    <a:pt x="29" y="25"/>
                  </a:lnTo>
                  <a:lnTo>
                    <a:pt x="26" y="30"/>
                  </a:lnTo>
                  <a:lnTo>
                    <a:pt x="22" y="31"/>
                  </a:lnTo>
                  <a:lnTo>
                    <a:pt x="17" y="30"/>
                  </a:lnTo>
                  <a:lnTo>
                    <a:pt x="14" y="25"/>
                  </a:lnTo>
                  <a:lnTo>
                    <a:pt x="14" y="20"/>
                  </a:lnTo>
                  <a:lnTo>
                    <a:pt x="18" y="16"/>
                  </a:lnTo>
                  <a:lnTo>
                    <a:pt x="23" y="16"/>
                  </a:lnTo>
                  <a:lnTo>
                    <a:pt x="28" y="19"/>
                  </a:lnTo>
                  <a:lnTo>
                    <a:pt x="29" y="23"/>
                  </a:lnTo>
                  <a:lnTo>
                    <a:pt x="28" y="28"/>
                  </a:lnTo>
                </a:path>
              </a:pathLst>
            </a:custGeom>
            <a:noFill/>
            <a:ln w="12700">
              <a:solidFill>
                <a:srgbClr val="000099"/>
              </a:solidFill>
              <a:round/>
              <a:headEnd/>
              <a:tailEnd/>
            </a:ln>
          </p:spPr>
          <p:txBody>
            <a:bodyPr/>
            <a:lstStyle/>
            <a:p>
              <a:endParaRPr lang="en-US" dirty="0"/>
            </a:p>
          </p:txBody>
        </p:sp>
        <p:sp>
          <p:nvSpPr>
            <p:cNvPr id="55" name="Freeform 276"/>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solidFill>
              <a:schemeClr val="bg1"/>
            </a:solidFill>
            <a:ln w="12700">
              <a:solidFill>
                <a:srgbClr val="000099"/>
              </a:solidFill>
              <a:round/>
              <a:headEnd/>
              <a:tailEnd/>
            </a:ln>
          </p:spPr>
          <p:txBody>
            <a:bodyPr/>
            <a:lstStyle/>
            <a:p>
              <a:endParaRPr lang="en-US" dirty="0"/>
            </a:p>
          </p:txBody>
        </p:sp>
        <p:sp>
          <p:nvSpPr>
            <p:cNvPr id="56" name="Freeform 277"/>
            <p:cNvSpPr>
              <a:spLocks noChangeAspect="1"/>
            </p:cNvSpPr>
            <p:nvPr/>
          </p:nvSpPr>
          <p:spPr bwMode="auto">
            <a:xfrm>
              <a:off x="2865" y="2070"/>
              <a:ext cx="213" cy="38"/>
            </a:xfrm>
            <a:custGeom>
              <a:avLst/>
              <a:gdLst>
                <a:gd name="T0" fmla="*/ 213 w 213"/>
                <a:gd name="T1" fmla="*/ 38 h 38"/>
                <a:gd name="T2" fmla="*/ 177 w 213"/>
                <a:gd name="T3" fmla="*/ 32 h 38"/>
                <a:gd name="T4" fmla="*/ 149 w 213"/>
                <a:gd name="T5" fmla="*/ 21 h 38"/>
                <a:gd name="T6" fmla="*/ 133 w 213"/>
                <a:gd name="T7" fmla="*/ 15 h 38"/>
                <a:gd name="T8" fmla="*/ 115 w 213"/>
                <a:gd name="T9" fmla="*/ 9 h 38"/>
                <a:gd name="T10" fmla="*/ 97 w 213"/>
                <a:gd name="T11" fmla="*/ 5 h 38"/>
                <a:gd name="T12" fmla="*/ 80 w 213"/>
                <a:gd name="T13" fmla="*/ 1 h 38"/>
                <a:gd name="T14" fmla="*/ 64 w 213"/>
                <a:gd name="T15" fmla="*/ 0 h 38"/>
                <a:gd name="T16" fmla="*/ 47 w 213"/>
                <a:gd name="T17" fmla="*/ 2 h 38"/>
                <a:gd name="T18" fmla="*/ 34 w 213"/>
                <a:gd name="T19" fmla="*/ 5 h 38"/>
                <a:gd name="T20" fmla="*/ 23 w 213"/>
                <a:gd name="T21" fmla="*/ 9 h 38"/>
                <a:gd name="T22" fmla="*/ 14 w 213"/>
                <a:gd name="T23" fmla="*/ 14 h 38"/>
                <a:gd name="T24" fmla="*/ 6 w 213"/>
                <a:gd name="T25" fmla="*/ 18 h 38"/>
                <a:gd name="T26" fmla="*/ 0 w 213"/>
                <a:gd name="T27" fmla="*/ 24 h 38"/>
                <a:gd name="T28" fmla="*/ 1 w 213"/>
                <a:gd name="T29" fmla="*/ 2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
                <a:gd name="T46" fmla="*/ 0 h 38"/>
                <a:gd name="T47" fmla="*/ 213 w 213"/>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 h="38">
                  <a:moveTo>
                    <a:pt x="213" y="38"/>
                  </a:moveTo>
                  <a:lnTo>
                    <a:pt x="177" y="32"/>
                  </a:lnTo>
                  <a:lnTo>
                    <a:pt x="149" y="21"/>
                  </a:lnTo>
                  <a:lnTo>
                    <a:pt x="133" y="15"/>
                  </a:lnTo>
                  <a:lnTo>
                    <a:pt x="115" y="9"/>
                  </a:lnTo>
                  <a:lnTo>
                    <a:pt x="97" y="5"/>
                  </a:lnTo>
                  <a:lnTo>
                    <a:pt x="80" y="1"/>
                  </a:lnTo>
                  <a:lnTo>
                    <a:pt x="64" y="0"/>
                  </a:lnTo>
                  <a:lnTo>
                    <a:pt x="47" y="2"/>
                  </a:lnTo>
                  <a:lnTo>
                    <a:pt x="34" y="5"/>
                  </a:lnTo>
                  <a:lnTo>
                    <a:pt x="23" y="9"/>
                  </a:lnTo>
                  <a:lnTo>
                    <a:pt x="14" y="14"/>
                  </a:lnTo>
                  <a:lnTo>
                    <a:pt x="6" y="18"/>
                  </a:lnTo>
                  <a:lnTo>
                    <a:pt x="0" y="24"/>
                  </a:lnTo>
                  <a:lnTo>
                    <a:pt x="1" y="25"/>
                  </a:lnTo>
                </a:path>
              </a:pathLst>
            </a:custGeom>
            <a:solidFill>
              <a:schemeClr val="bg1"/>
            </a:solidFill>
            <a:ln w="12700">
              <a:solidFill>
                <a:srgbClr val="000099"/>
              </a:solidFill>
              <a:round/>
              <a:headEnd/>
              <a:tailEnd/>
            </a:ln>
          </p:spPr>
          <p:txBody>
            <a:bodyPr/>
            <a:lstStyle/>
            <a:p>
              <a:endParaRPr lang="en-US" dirty="0"/>
            </a:p>
          </p:txBody>
        </p:sp>
      </p:grpSp>
      <p:grpSp>
        <p:nvGrpSpPr>
          <p:cNvPr id="57" name="Group 353"/>
          <p:cNvGrpSpPr>
            <a:grpSpLocks/>
          </p:cNvGrpSpPr>
          <p:nvPr/>
        </p:nvGrpSpPr>
        <p:grpSpPr bwMode="auto">
          <a:xfrm rot="783584">
            <a:off x="4044300" y="2063714"/>
            <a:ext cx="1435100" cy="265113"/>
            <a:chOff x="2527" y="2064"/>
            <a:chExt cx="904" cy="167"/>
          </a:xfrm>
        </p:grpSpPr>
        <p:sp>
          <p:nvSpPr>
            <p:cNvPr id="58" name="Freeform 275"/>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noFill/>
            <a:ln w="12700">
              <a:solidFill>
                <a:srgbClr val="000099"/>
              </a:solidFill>
              <a:round/>
              <a:headEnd/>
              <a:tailEnd/>
            </a:ln>
          </p:spPr>
          <p:txBody>
            <a:bodyPr/>
            <a:lstStyle/>
            <a:p>
              <a:endParaRPr lang="en-US" dirty="0"/>
            </a:p>
          </p:txBody>
        </p:sp>
        <p:sp>
          <p:nvSpPr>
            <p:cNvPr id="59" name="Freeform 278"/>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60" name="Freeform 280"/>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61" name="Freeform 281"/>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62" name="Freeform 282"/>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63" name="Freeform 283"/>
            <p:cNvSpPr>
              <a:spLocks noChangeAspect="1"/>
            </p:cNvSpPr>
            <p:nvPr/>
          </p:nvSpPr>
          <p:spPr bwMode="auto">
            <a:xfrm rot="258214" flipV="1">
              <a:off x="2527" y="2064"/>
              <a:ext cx="904" cy="167"/>
            </a:xfrm>
            <a:custGeom>
              <a:avLst/>
              <a:gdLst>
                <a:gd name="T0" fmla="*/ 1 w 2999"/>
                <a:gd name="T1" fmla="*/ 6 h 560"/>
                <a:gd name="T2" fmla="*/ 4 w 2999"/>
                <a:gd name="T3" fmla="*/ 9 h 560"/>
                <a:gd name="T4" fmla="*/ 10 w 2999"/>
                <a:gd name="T5" fmla="*/ 13 h 560"/>
                <a:gd name="T6" fmla="*/ 19 w 2999"/>
                <a:gd name="T7" fmla="*/ 18 h 560"/>
                <a:gd name="T8" fmla="*/ 30 w 2999"/>
                <a:gd name="T9" fmla="*/ 31 h 560"/>
                <a:gd name="T10" fmla="*/ 44 w 2999"/>
                <a:gd name="T11" fmla="*/ 38 h 560"/>
                <a:gd name="T12" fmla="*/ 60 w 2999"/>
                <a:gd name="T13" fmla="*/ 43 h 560"/>
                <a:gd name="T14" fmla="*/ 77 w 2999"/>
                <a:gd name="T15" fmla="*/ 46 h 560"/>
                <a:gd name="T16" fmla="*/ 96 w 2999"/>
                <a:gd name="T17" fmla="*/ 49 h 560"/>
                <a:gd name="T18" fmla="*/ 115 w 2999"/>
                <a:gd name="T19" fmla="*/ 50 h 560"/>
                <a:gd name="T20" fmla="*/ 134 w 2999"/>
                <a:gd name="T21" fmla="*/ 50 h 560"/>
                <a:gd name="T22" fmla="*/ 154 w 2999"/>
                <a:gd name="T23" fmla="*/ 49 h 560"/>
                <a:gd name="T24" fmla="*/ 174 w 2999"/>
                <a:gd name="T25" fmla="*/ 47 h 560"/>
                <a:gd name="T26" fmla="*/ 193 w 2999"/>
                <a:gd name="T27" fmla="*/ 45 h 560"/>
                <a:gd name="T28" fmla="*/ 210 w 2999"/>
                <a:gd name="T29" fmla="*/ 44 h 560"/>
                <a:gd name="T30" fmla="*/ 226 w 2999"/>
                <a:gd name="T31" fmla="*/ 42 h 560"/>
                <a:gd name="T32" fmla="*/ 240 w 2999"/>
                <a:gd name="T33" fmla="*/ 41 h 560"/>
                <a:gd name="T34" fmla="*/ 252 w 2999"/>
                <a:gd name="T35" fmla="*/ 40 h 560"/>
                <a:gd name="T36" fmla="*/ 261 w 2999"/>
                <a:gd name="T37" fmla="*/ 40 h 560"/>
                <a:gd name="T38" fmla="*/ 268 w 2999"/>
                <a:gd name="T39" fmla="*/ 40 h 560"/>
                <a:gd name="T40" fmla="*/ 272 w 2999"/>
                <a:gd name="T41" fmla="*/ 40 h 560"/>
                <a:gd name="T42" fmla="*/ 272 w 2999"/>
                <a:gd name="T43" fmla="*/ 38 h 560"/>
                <a:gd name="T44" fmla="*/ 271 w 2999"/>
                <a:gd name="T45" fmla="*/ 38 h 560"/>
                <a:gd name="T46" fmla="*/ 266 w 2999"/>
                <a:gd name="T47" fmla="*/ 38 h 560"/>
                <a:gd name="T48" fmla="*/ 258 w 2999"/>
                <a:gd name="T49" fmla="*/ 38 h 560"/>
                <a:gd name="T50" fmla="*/ 248 w 2999"/>
                <a:gd name="T51" fmla="*/ 37 h 560"/>
                <a:gd name="T52" fmla="*/ 235 w 2999"/>
                <a:gd name="T53" fmla="*/ 34 h 560"/>
                <a:gd name="T54" fmla="*/ 221 w 2999"/>
                <a:gd name="T55" fmla="*/ 29 h 560"/>
                <a:gd name="T56" fmla="*/ 204 w 2999"/>
                <a:gd name="T57" fmla="*/ 22 h 560"/>
                <a:gd name="T58" fmla="*/ 187 w 2999"/>
                <a:gd name="T59" fmla="*/ 16 h 560"/>
                <a:gd name="T60" fmla="*/ 168 w 2999"/>
                <a:gd name="T61" fmla="*/ 10 h 560"/>
                <a:gd name="T62" fmla="*/ 148 w 2999"/>
                <a:gd name="T63" fmla="*/ 6 h 560"/>
                <a:gd name="T64" fmla="*/ 128 w 2999"/>
                <a:gd name="T65" fmla="*/ 3 h 560"/>
                <a:gd name="T66" fmla="*/ 108 w 2999"/>
                <a:gd name="T67" fmla="*/ 2 h 560"/>
                <a:gd name="T68" fmla="*/ 89 w 2999"/>
                <a:gd name="T69" fmla="*/ 3 h 560"/>
                <a:gd name="T70" fmla="*/ 71 w 2999"/>
                <a:gd name="T71" fmla="*/ 4 h 560"/>
                <a:gd name="T72" fmla="*/ 54 w 2999"/>
                <a:gd name="T73" fmla="*/ 7 h 560"/>
                <a:gd name="T74" fmla="*/ 39 w 2999"/>
                <a:gd name="T75" fmla="*/ 9 h 560"/>
                <a:gd name="T76" fmla="*/ 26 w 2999"/>
                <a:gd name="T77" fmla="*/ 8 h 560"/>
                <a:gd name="T78" fmla="*/ 16 w 2999"/>
                <a:gd name="T79" fmla="*/ 6 h 560"/>
                <a:gd name="T80" fmla="*/ 8 w 2999"/>
                <a:gd name="T81" fmla="*/ 3 h 560"/>
                <a:gd name="T82" fmla="*/ 2 w 2999"/>
                <a:gd name="T83" fmla="*/ 0 h 560"/>
                <a:gd name="T84" fmla="*/ 0 w 2999"/>
                <a:gd name="T85" fmla="*/ 0 h 5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9"/>
                <a:gd name="T130" fmla="*/ 0 h 560"/>
                <a:gd name="T131" fmla="*/ 2999 w 2999"/>
                <a:gd name="T132" fmla="*/ 560 h 5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9" h="560">
                  <a:moveTo>
                    <a:pt x="0" y="8"/>
                  </a:moveTo>
                  <a:lnTo>
                    <a:pt x="1" y="48"/>
                  </a:lnTo>
                  <a:lnTo>
                    <a:pt x="7" y="67"/>
                  </a:lnTo>
                  <a:lnTo>
                    <a:pt x="15" y="81"/>
                  </a:lnTo>
                  <a:lnTo>
                    <a:pt x="28" y="93"/>
                  </a:lnTo>
                  <a:lnTo>
                    <a:pt x="44" y="104"/>
                  </a:lnTo>
                  <a:lnTo>
                    <a:pt x="63" y="115"/>
                  </a:lnTo>
                  <a:lnTo>
                    <a:pt x="86" y="127"/>
                  </a:lnTo>
                  <a:lnTo>
                    <a:pt x="112" y="140"/>
                  </a:lnTo>
                  <a:lnTo>
                    <a:pt x="141" y="156"/>
                  </a:lnTo>
                  <a:lnTo>
                    <a:pt x="174" y="178"/>
                  </a:lnTo>
                  <a:lnTo>
                    <a:pt x="210" y="207"/>
                  </a:lnTo>
                  <a:lnTo>
                    <a:pt x="249" y="246"/>
                  </a:lnTo>
                  <a:lnTo>
                    <a:pt x="290" y="295"/>
                  </a:lnTo>
                  <a:lnTo>
                    <a:pt x="335" y="348"/>
                  </a:lnTo>
                  <a:lnTo>
                    <a:pt x="382" y="392"/>
                  </a:lnTo>
                  <a:lnTo>
                    <a:pt x="432" y="413"/>
                  </a:lnTo>
                  <a:lnTo>
                    <a:pt x="485" y="432"/>
                  </a:lnTo>
                  <a:lnTo>
                    <a:pt x="540" y="449"/>
                  </a:lnTo>
                  <a:lnTo>
                    <a:pt x="597" y="466"/>
                  </a:lnTo>
                  <a:lnTo>
                    <a:pt x="657" y="482"/>
                  </a:lnTo>
                  <a:lnTo>
                    <a:pt x="718" y="496"/>
                  </a:lnTo>
                  <a:lnTo>
                    <a:pt x="781" y="509"/>
                  </a:lnTo>
                  <a:lnTo>
                    <a:pt x="846" y="521"/>
                  </a:lnTo>
                  <a:lnTo>
                    <a:pt x="913" y="531"/>
                  </a:lnTo>
                  <a:lnTo>
                    <a:pt x="981" y="540"/>
                  </a:lnTo>
                  <a:lnTo>
                    <a:pt x="1050" y="547"/>
                  </a:lnTo>
                  <a:lnTo>
                    <a:pt x="1120" y="552"/>
                  </a:lnTo>
                  <a:lnTo>
                    <a:pt x="1191" y="556"/>
                  </a:lnTo>
                  <a:lnTo>
                    <a:pt x="1263" y="559"/>
                  </a:lnTo>
                  <a:lnTo>
                    <a:pt x="1335" y="560"/>
                  </a:lnTo>
                  <a:lnTo>
                    <a:pt x="1408" y="559"/>
                  </a:lnTo>
                  <a:lnTo>
                    <a:pt x="1481" y="558"/>
                  </a:lnTo>
                  <a:lnTo>
                    <a:pt x="1554" y="555"/>
                  </a:lnTo>
                  <a:lnTo>
                    <a:pt x="1627" y="551"/>
                  </a:lnTo>
                  <a:lnTo>
                    <a:pt x="1700" y="546"/>
                  </a:lnTo>
                  <a:lnTo>
                    <a:pt x="1772" y="541"/>
                  </a:lnTo>
                  <a:lnTo>
                    <a:pt x="1843" y="535"/>
                  </a:lnTo>
                  <a:lnTo>
                    <a:pt x="1914" y="529"/>
                  </a:lnTo>
                  <a:lnTo>
                    <a:pt x="1984" y="522"/>
                  </a:lnTo>
                  <a:lnTo>
                    <a:pt x="2052" y="515"/>
                  </a:lnTo>
                  <a:lnTo>
                    <a:pt x="2120" y="508"/>
                  </a:lnTo>
                  <a:lnTo>
                    <a:pt x="2185" y="501"/>
                  </a:lnTo>
                  <a:lnTo>
                    <a:pt x="2249" y="494"/>
                  </a:lnTo>
                  <a:lnTo>
                    <a:pt x="2312" y="488"/>
                  </a:lnTo>
                  <a:lnTo>
                    <a:pt x="2372" y="482"/>
                  </a:lnTo>
                  <a:lnTo>
                    <a:pt x="2431" y="476"/>
                  </a:lnTo>
                  <a:lnTo>
                    <a:pt x="2487" y="471"/>
                  </a:lnTo>
                  <a:lnTo>
                    <a:pt x="2541" y="467"/>
                  </a:lnTo>
                  <a:lnTo>
                    <a:pt x="2592" y="462"/>
                  </a:lnTo>
                  <a:lnTo>
                    <a:pt x="2641" y="459"/>
                  </a:lnTo>
                  <a:lnTo>
                    <a:pt x="2687" y="456"/>
                  </a:lnTo>
                  <a:lnTo>
                    <a:pt x="2730" y="453"/>
                  </a:lnTo>
                  <a:lnTo>
                    <a:pt x="2770" y="451"/>
                  </a:lnTo>
                  <a:lnTo>
                    <a:pt x="2808" y="449"/>
                  </a:lnTo>
                  <a:lnTo>
                    <a:pt x="2842" y="448"/>
                  </a:lnTo>
                  <a:lnTo>
                    <a:pt x="2873" y="447"/>
                  </a:lnTo>
                  <a:lnTo>
                    <a:pt x="2901" y="446"/>
                  </a:lnTo>
                  <a:lnTo>
                    <a:pt x="2925" y="445"/>
                  </a:lnTo>
                  <a:lnTo>
                    <a:pt x="2946" y="445"/>
                  </a:lnTo>
                  <a:lnTo>
                    <a:pt x="2964" y="445"/>
                  </a:lnTo>
                  <a:lnTo>
                    <a:pt x="2978" y="445"/>
                  </a:lnTo>
                  <a:lnTo>
                    <a:pt x="2988" y="445"/>
                  </a:lnTo>
                  <a:lnTo>
                    <a:pt x="2995" y="445"/>
                  </a:lnTo>
                  <a:lnTo>
                    <a:pt x="2999" y="445"/>
                  </a:lnTo>
                  <a:lnTo>
                    <a:pt x="2999" y="430"/>
                  </a:lnTo>
                  <a:lnTo>
                    <a:pt x="2995" y="430"/>
                  </a:lnTo>
                  <a:lnTo>
                    <a:pt x="2988" y="431"/>
                  </a:lnTo>
                  <a:lnTo>
                    <a:pt x="2978" y="431"/>
                  </a:lnTo>
                  <a:lnTo>
                    <a:pt x="2964" y="431"/>
                  </a:lnTo>
                  <a:lnTo>
                    <a:pt x="2946" y="431"/>
                  </a:lnTo>
                  <a:lnTo>
                    <a:pt x="2925" y="431"/>
                  </a:lnTo>
                  <a:lnTo>
                    <a:pt x="2901" y="431"/>
                  </a:lnTo>
                  <a:lnTo>
                    <a:pt x="2873" y="429"/>
                  </a:lnTo>
                  <a:lnTo>
                    <a:pt x="2842" y="427"/>
                  </a:lnTo>
                  <a:lnTo>
                    <a:pt x="2808" y="424"/>
                  </a:lnTo>
                  <a:lnTo>
                    <a:pt x="2770" y="419"/>
                  </a:lnTo>
                  <a:lnTo>
                    <a:pt x="2730" y="412"/>
                  </a:lnTo>
                  <a:lnTo>
                    <a:pt x="2687" y="403"/>
                  </a:lnTo>
                  <a:lnTo>
                    <a:pt x="2641" y="392"/>
                  </a:lnTo>
                  <a:lnTo>
                    <a:pt x="2592" y="378"/>
                  </a:lnTo>
                  <a:lnTo>
                    <a:pt x="2541" y="361"/>
                  </a:lnTo>
                  <a:lnTo>
                    <a:pt x="2487" y="343"/>
                  </a:lnTo>
                  <a:lnTo>
                    <a:pt x="2431" y="322"/>
                  </a:lnTo>
                  <a:lnTo>
                    <a:pt x="2372" y="300"/>
                  </a:lnTo>
                  <a:lnTo>
                    <a:pt x="2312" y="276"/>
                  </a:lnTo>
                  <a:lnTo>
                    <a:pt x="2250" y="252"/>
                  </a:lnTo>
                  <a:lnTo>
                    <a:pt x="2185" y="227"/>
                  </a:lnTo>
                  <a:lnTo>
                    <a:pt x="2120" y="203"/>
                  </a:lnTo>
                  <a:lnTo>
                    <a:pt x="2052" y="179"/>
                  </a:lnTo>
                  <a:lnTo>
                    <a:pt x="1984" y="156"/>
                  </a:lnTo>
                  <a:lnTo>
                    <a:pt x="1914" y="135"/>
                  </a:lnTo>
                  <a:lnTo>
                    <a:pt x="1843" y="114"/>
                  </a:lnTo>
                  <a:lnTo>
                    <a:pt x="1772" y="96"/>
                  </a:lnTo>
                  <a:lnTo>
                    <a:pt x="1700" y="79"/>
                  </a:lnTo>
                  <a:lnTo>
                    <a:pt x="1627" y="65"/>
                  </a:lnTo>
                  <a:lnTo>
                    <a:pt x="1554" y="52"/>
                  </a:lnTo>
                  <a:lnTo>
                    <a:pt x="1481" y="42"/>
                  </a:lnTo>
                  <a:lnTo>
                    <a:pt x="1408" y="34"/>
                  </a:lnTo>
                  <a:lnTo>
                    <a:pt x="1335" y="28"/>
                  </a:lnTo>
                  <a:lnTo>
                    <a:pt x="1263" y="24"/>
                  </a:lnTo>
                  <a:lnTo>
                    <a:pt x="1191" y="22"/>
                  </a:lnTo>
                  <a:lnTo>
                    <a:pt x="1120" y="22"/>
                  </a:lnTo>
                  <a:lnTo>
                    <a:pt x="1050" y="25"/>
                  </a:lnTo>
                  <a:lnTo>
                    <a:pt x="981" y="29"/>
                  </a:lnTo>
                  <a:lnTo>
                    <a:pt x="913" y="35"/>
                  </a:lnTo>
                  <a:lnTo>
                    <a:pt x="846" y="43"/>
                  </a:lnTo>
                  <a:lnTo>
                    <a:pt x="781" y="51"/>
                  </a:lnTo>
                  <a:lnTo>
                    <a:pt x="718" y="60"/>
                  </a:lnTo>
                  <a:lnTo>
                    <a:pt x="657" y="70"/>
                  </a:lnTo>
                  <a:lnTo>
                    <a:pt x="597" y="79"/>
                  </a:lnTo>
                  <a:lnTo>
                    <a:pt x="540" y="87"/>
                  </a:lnTo>
                  <a:lnTo>
                    <a:pt x="485" y="93"/>
                  </a:lnTo>
                  <a:lnTo>
                    <a:pt x="432" y="98"/>
                  </a:lnTo>
                  <a:lnTo>
                    <a:pt x="382" y="99"/>
                  </a:lnTo>
                  <a:lnTo>
                    <a:pt x="335" y="98"/>
                  </a:lnTo>
                  <a:lnTo>
                    <a:pt x="290" y="94"/>
                  </a:lnTo>
                  <a:lnTo>
                    <a:pt x="249" y="87"/>
                  </a:lnTo>
                  <a:lnTo>
                    <a:pt x="210" y="78"/>
                  </a:lnTo>
                  <a:lnTo>
                    <a:pt x="174" y="66"/>
                  </a:lnTo>
                  <a:lnTo>
                    <a:pt x="141" y="54"/>
                  </a:lnTo>
                  <a:lnTo>
                    <a:pt x="112" y="42"/>
                  </a:lnTo>
                  <a:lnTo>
                    <a:pt x="86" y="29"/>
                  </a:lnTo>
                  <a:lnTo>
                    <a:pt x="63" y="19"/>
                  </a:lnTo>
                  <a:lnTo>
                    <a:pt x="44" y="10"/>
                  </a:lnTo>
                  <a:lnTo>
                    <a:pt x="28" y="4"/>
                  </a:lnTo>
                  <a:lnTo>
                    <a:pt x="15" y="0"/>
                  </a:lnTo>
                  <a:lnTo>
                    <a:pt x="7" y="1"/>
                  </a:lnTo>
                  <a:lnTo>
                    <a:pt x="1" y="5"/>
                  </a:lnTo>
                  <a:lnTo>
                    <a:pt x="0" y="12"/>
                  </a:lnTo>
                </a:path>
              </a:pathLst>
            </a:custGeom>
            <a:solidFill>
              <a:schemeClr val="bg1"/>
            </a:solidFill>
            <a:ln w="12700">
              <a:solidFill>
                <a:srgbClr val="000099"/>
              </a:solidFill>
              <a:round/>
              <a:headEnd/>
              <a:tailEnd/>
            </a:ln>
          </p:spPr>
          <p:txBody>
            <a:bodyPr/>
            <a:lstStyle/>
            <a:p>
              <a:endParaRPr lang="en-US" dirty="0"/>
            </a:p>
          </p:txBody>
        </p:sp>
        <p:sp>
          <p:nvSpPr>
            <p:cNvPr id="64" name="Freeform 292"/>
            <p:cNvSpPr>
              <a:spLocks noChangeAspect="1"/>
            </p:cNvSpPr>
            <p:nvPr/>
          </p:nvSpPr>
          <p:spPr bwMode="auto">
            <a:xfrm rot="258214" flipV="1">
              <a:off x="2647" y="2109"/>
              <a:ext cx="15" cy="14"/>
            </a:xfrm>
            <a:custGeom>
              <a:avLst/>
              <a:gdLst>
                <a:gd name="T0" fmla="*/ 5 w 48"/>
                <a:gd name="T1" fmla="*/ 2 h 47"/>
                <a:gd name="T2" fmla="*/ 4 w 48"/>
                <a:gd name="T3" fmla="*/ 3 h 47"/>
                <a:gd name="T4" fmla="*/ 3 w 48"/>
                <a:gd name="T5" fmla="*/ 4 h 47"/>
                <a:gd name="T6" fmla="*/ 1 w 48"/>
                <a:gd name="T7" fmla="*/ 4 h 47"/>
                <a:gd name="T8" fmla="*/ 0 w 48"/>
                <a:gd name="T9" fmla="*/ 3 h 47"/>
                <a:gd name="T10" fmla="*/ 0 w 48"/>
                <a:gd name="T11" fmla="*/ 1 h 47"/>
                <a:gd name="T12" fmla="*/ 1 w 48"/>
                <a:gd name="T13" fmla="*/ 0 h 47"/>
                <a:gd name="T14" fmla="*/ 2 w 48"/>
                <a:gd name="T15" fmla="*/ 0 h 47"/>
                <a:gd name="T16" fmla="*/ 4 w 48"/>
                <a:gd name="T17" fmla="*/ 0 h 47"/>
                <a:gd name="T18" fmla="*/ 5 w 48"/>
                <a:gd name="T19" fmla="*/ 1 h 47"/>
                <a:gd name="T20" fmla="*/ 4 w 48"/>
                <a:gd name="T21" fmla="*/ 3 h 47"/>
                <a:gd name="T22" fmla="*/ 3 w 48"/>
                <a:gd name="T23" fmla="*/ 3 h 47"/>
                <a:gd name="T24" fmla="*/ 2 w 48"/>
                <a:gd name="T25" fmla="*/ 4 h 47"/>
                <a:gd name="T26" fmla="*/ 1 w 48"/>
                <a:gd name="T27" fmla="*/ 3 h 47"/>
                <a:gd name="T28" fmla="*/ 1 w 48"/>
                <a:gd name="T29" fmla="*/ 2 h 47"/>
                <a:gd name="T30" fmla="*/ 1 w 48"/>
                <a:gd name="T31" fmla="*/ 1 h 47"/>
                <a:gd name="T32" fmla="*/ 2 w 48"/>
                <a:gd name="T33" fmla="*/ 1 h 47"/>
                <a:gd name="T34" fmla="*/ 3 w 48"/>
                <a:gd name="T35" fmla="*/ 1 h 47"/>
                <a:gd name="T36" fmla="*/ 4 w 48"/>
                <a:gd name="T37" fmla="*/ 1 h 47"/>
                <a:gd name="T38" fmla="*/ 3 w 48"/>
                <a:gd name="T39" fmla="*/ 2 h 47"/>
                <a:gd name="T40" fmla="*/ 3 w 48"/>
                <a:gd name="T41" fmla="*/ 3 h 47"/>
                <a:gd name="T42" fmla="*/ 3 w 48"/>
                <a:gd name="T43" fmla="*/ 3 h 47"/>
                <a:gd name="T44" fmla="*/ 2 w 48"/>
                <a:gd name="T45" fmla="*/ 3 h 47"/>
                <a:gd name="T46" fmla="*/ 2 w 48"/>
                <a:gd name="T47" fmla="*/ 2 h 47"/>
                <a:gd name="T48" fmla="*/ 2 w 48"/>
                <a:gd name="T49" fmla="*/ 2 h 47"/>
                <a:gd name="T50" fmla="*/ 2 w 48"/>
                <a:gd name="T51" fmla="*/ 1 h 47"/>
                <a:gd name="T52" fmla="*/ 3 w 48"/>
                <a:gd name="T53" fmla="*/ 1 h 47"/>
                <a:gd name="T54" fmla="*/ 3 w 48"/>
                <a:gd name="T55" fmla="*/ 2 h 47"/>
                <a:gd name="T56" fmla="*/ 3 w 48"/>
                <a:gd name="T57" fmla="*/ 2 h 47"/>
                <a:gd name="T58" fmla="*/ 3 w 48"/>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7"/>
                <a:gd name="T92" fmla="*/ 48 w 48"/>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7">
                  <a:moveTo>
                    <a:pt x="48" y="23"/>
                  </a:moveTo>
                  <a:lnTo>
                    <a:pt x="42" y="38"/>
                  </a:lnTo>
                  <a:lnTo>
                    <a:pt x="29" y="47"/>
                  </a:lnTo>
                  <a:lnTo>
                    <a:pt x="13" y="45"/>
                  </a:lnTo>
                  <a:lnTo>
                    <a:pt x="2" y="34"/>
                  </a:lnTo>
                  <a:lnTo>
                    <a:pt x="0" y="18"/>
                  </a:lnTo>
                  <a:lnTo>
                    <a:pt x="9" y="5"/>
                  </a:lnTo>
                  <a:lnTo>
                    <a:pt x="23" y="0"/>
                  </a:lnTo>
                  <a:lnTo>
                    <a:pt x="38" y="5"/>
                  </a:lnTo>
                  <a:lnTo>
                    <a:pt x="47" y="18"/>
                  </a:lnTo>
                  <a:lnTo>
                    <a:pt x="38" y="30"/>
                  </a:lnTo>
                  <a:lnTo>
                    <a:pt x="30" y="38"/>
                  </a:lnTo>
                  <a:lnTo>
                    <a:pt x="20" y="39"/>
                  </a:lnTo>
                  <a:lnTo>
                    <a:pt x="11" y="33"/>
                  </a:lnTo>
                  <a:lnTo>
                    <a:pt x="8" y="24"/>
                  </a:lnTo>
                  <a:lnTo>
                    <a:pt x="11" y="14"/>
                  </a:lnTo>
                  <a:lnTo>
                    <a:pt x="20" y="8"/>
                  </a:lnTo>
                  <a:lnTo>
                    <a:pt x="30" y="9"/>
                  </a:lnTo>
                  <a:lnTo>
                    <a:pt x="38" y="17"/>
                  </a:lnTo>
                  <a:lnTo>
                    <a:pt x="31" y="25"/>
                  </a:lnTo>
                  <a:lnTo>
                    <a:pt x="28" y="30"/>
                  </a:lnTo>
                  <a:lnTo>
                    <a:pt x="24" y="31"/>
                  </a:lnTo>
                  <a:lnTo>
                    <a:pt x="19" y="30"/>
                  </a:lnTo>
                  <a:lnTo>
                    <a:pt x="16" y="25"/>
                  </a:lnTo>
                  <a:lnTo>
                    <a:pt x="16" y="20"/>
                  </a:lnTo>
                  <a:lnTo>
                    <a:pt x="20" y="16"/>
                  </a:lnTo>
                  <a:lnTo>
                    <a:pt x="25" y="16"/>
                  </a:lnTo>
                  <a:lnTo>
                    <a:pt x="30" y="19"/>
                  </a:lnTo>
                  <a:lnTo>
                    <a:pt x="31" y="23"/>
                  </a:lnTo>
                  <a:lnTo>
                    <a:pt x="30" y="28"/>
                  </a:lnTo>
                </a:path>
              </a:pathLst>
            </a:custGeom>
            <a:noFill/>
            <a:ln w="12700">
              <a:solidFill>
                <a:srgbClr val="000099"/>
              </a:solidFill>
              <a:round/>
              <a:headEnd/>
              <a:tailEnd/>
            </a:ln>
          </p:spPr>
          <p:txBody>
            <a:bodyPr/>
            <a:lstStyle/>
            <a:p>
              <a:endParaRPr lang="en-US" dirty="0"/>
            </a:p>
          </p:txBody>
        </p:sp>
        <p:sp>
          <p:nvSpPr>
            <p:cNvPr id="65" name="Freeform 293"/>
            <p:cNvSpPr>
              <a:spLocks noChangeAspect="1"/>
            </p:cNvSpPr>
            <p:nvPr/>
          </p:nvSpPr>
          <p:spPr bwMode="auto">
            <a:xfrm rot="258214" flipV="1">
              <a:off x="2648" y="2109"/>
              <a:ext cx="14" cy="14"/>
            </a:xfrm>
            <a:custGeom>
              <a:avLst/>
              <a:gdLst>
                <a:gd name="T0" fmla="*/ 4 w 46"/>
                <a:gd name="T1" fmla="*/ 2 h 47"/>
                <a:gd name="T2" fmla="*/ 4 w 46"/>
                <a:gd name="T3" fmla="*/ 3 h 47"/>
                <a:gd name="T4" fmla="*/ 2 w 46"/>
                <a:gd name="T5" fmla="*/ 4 h 47"/>
                <a:gd name="T6" fmla="*/ 1 w 46"/>
                <a:gd name="T7" fmla="*/ 4 h 47"/>
                <a:gd name="T8" fmla="*/ 0 w 46"/>
                <a:gd name="T9" fmla="*/ 3 h 47"/>
                <a:gd name="T10" fmla="*/ 3 w 46"/>
                <a:gd name="T11" fmla="*/ 1 h 47"/>
                <a:gd name="T12" fmla="*/ 1 w 46"/>
                <a:gd name="T13" fmla="*/ 0 h 47"/>
                <a:gd name="T14" fmla="*/ 2 w 46"/>
                <a:gd name="T15" fmla="*/ 0 h 47"/>
                <a:gd name="T16" fmla="*/ 3 w 46"/>
                <a:gd name="T17" fmla="*/ 0 h 47"/>
                <a:gd name="T18" fmla="*/ 4 w 46"/>
                <a:gd name="T19" fmla="*/ 1 h 47"/>
                <a:gd name="T20" fmla="*/ 3 w 46"/>
                <a:gd name="T21" fmla="*/ 3 h 47"/>
                <a:gd name="T22" fmla="*/ 3 w 46"/>
                <a:gd name="T23" fmla="*/ 3 h 47"/>
                <a:gd name="T24" fmla="*/ 2 w 46"/>
                <a:gd name="T25" fmla="*/ 4 h 47"/>
                <a:gd name="T26" fmla="*/ 1 w 46"/>
                <a:gd name="T27" fmla="*/ 3 h 47"/>
                <a:gd name="T28" fmla="*/ 1 w 46"/>
                <a:gd name="T29" fmla="*/ 2 h 47"/>
                <a:gd name="T30" fmla="*/ 1 w 46"/>
                <a:gd name="T31" fmla="*/ 1 h 47"/>
                <a:gd name="T32" fmla="*/ 2 w 46"/>
                <a:gd name="T33" fmla="*/ 1 h 47"/>
                <a:gd name="T34" fmla="*/ 3 w 46"/>
                <a:gd name="T35" fmla="*/ 1 h 47"/>
                <a:gd name="T36" fmla="*/ 3 w 46"/>
                <a:gd name="T37" fmla="*/ 1 h 47"/>
                <a:gd name="T38" fmla="*/ 3 w 46"/>
                <a:gd name="T39" fmla="*/ 2 h 47"/>
                <a:gd name="T40" fmla="*/ 2 w 46"/>
                <a:gd name="T41" fmla="*/ 3 h 47"/>
                <a:gd name="T42" fmla="*/ 2 w 46"/>
                <a:gd name="T43" fmla="*/ 3 h 47"/>
                <a:gd name="T44" fmla="*/ 2 w 46"/>
                <a:gd name="T45" fmla="*/ 3 h 47"/>
                <a:gd name="T46" fmla="*/ 1 w 46"/>
                <a:gd name="T47" fmla="*/ 2 h 47"/>
                <a:gd name="T48" fmla="*/ 1 w 46"/>
                <a:gd name="T49" fmla="*/ 2 h 47"/>
                <a:gd name="T50" fmla="*/ 2 w 46"/>
                <a:gd name="T51" fmla="*/ 1 h 47"/>
                <a:gd name="T52" fmla="*/ 2 w 46"/>
                <a:gd name="T53" fmla="*/ 1 h 47"/>
                <a:gd name="T54" fmla="*/ 3 w 46"/>
                <a:gd name="T55" fmla="*/ 2 h 47"/>
                <a:gd name="T56" fmla="*/ 3 w 46"/>
                <a:gd name="T57" fmla="*/ 2 h 47"/>
                <a:gd name="T58" fmla="*/ 3 w 46"/>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47"/>
                <a:gd name="T92" fmla="*/ 46 w 46"/>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47">
                  <a:moveTo>
                    <a:pt x="46" y="23"/>
                  </a:moveTo>
                  <a:lnTo>
                    <a:pt x="40" y="38"/>
                  </a:lnTo>
                  <a:lnTo>
                    <a:pt x="27" y="47"/>
                  </a:lnTo>
                  <a:lnTo>
                    <a:pt x="11" y="45"/>
                  </a:lnTo>
                  <a:lnTo>
                    <a:pt x="0" y="34"/>
                  </a:lnTo>
                  <a:lnTo>
                    <a:pt x="28" y="18"/>
                  </a:lnTo>
                  <a:lnTo>
                    <a:pt x="7" y="5"/>
                  </a:lnTo>
                  <a:lnTo>
                    <a:pt x="21" y="0"/>
                  </a:lnTo>
                  <a:lnTo>
                    <a:pt x="36" y="5"/>
                  </a:lnTo>
                  <a:lnTo>
                    <a:pt x="45" y="18"/>
                  </a:lnTo>
                  <a:lnTo>
                    <a:pt x="36" y="30"/>
                  </a:lnTo>
                  <a:lnTo>
                    <a:pt x="28" y="38"/>
                  </a:lnTo>
                  <a:lnTo>
                    <a:pt x="18" y="39"/>
                  </a:lnTo>
                  <a:lnTo>
                    <a:pt x="9" y="33"/>
                  </a:lnTo>
                  <a:lnTo>
                    <a:pt x="6" y="24"/>
                  </a:lnTo>
                  <a:lnTo>
                    <a:pt x="9" y="14"/>
                  </a:lnTo>
                  <a:lnTo>
                    <a:pt x="18" y="8"/>
                  </a:lnTo>
                  <a:lnTo>
                    <a:pt x="28" y="9"/>
                  </a:lnTo>
                  <a:lnTo>
                    <a:pt x="36" y="17"/>
                  </a:lnTo>
                  <a:lnTo>
                    <a:pt x="29" y="25"/>
                  </a:lnTo>
                  <a:lnTo>
                    <a:pt x="26" y="30"/>
                  </a:lnTo>
                  <a:lnTo>
                    <a:pt x="22" y="31"/>
                  </a:lnTo>
                  <a:lnTo>
                    <a:pt x="17" y="30"/>
                  </a:lnTo>
                  <a:lnTo>
                    <a:pt x="14" y="25"/>
                  </a:lnTo>
                  <a:lnTo>
                    <a:pt x="14" y="20"/>
                  </a:lnTo>
                  <a:lnTo>
                    <a:pt x="18" y="16"/>
                  </a:lnTo>
                  <a:lnTo>
                    <a:pt x="23" y="16"/>
                  </a:lnTo>
                  <a:lnTo>
                    <a:pt x="28" y="19"/>
                  </a:lnTo>
                  <a:lnTo>
                    <a:pt x="29" y="23"/>
                  </a:lnTo>
                  <a:lnTo>
                    <a:pt x="28" y="28"/>
                  </a:lnTo>
                </a:path>
              </a:pathLst>
            </a:custGeom>
            <a:noFill/>
            <a:ln w="12700">
              <a:solidFill>
                <a:srgbClr val="000099"/>
              </a:solidFill>
              <a:round/>
              <a:headEnd/>
              <a:tailEnd/>
            </a:ln>
          </p:spPr>
          <p:txBody>
            <a:bodyPr/>
            <a:lstStyle/>
            <a:p>
              <a:endParaRPr lang="en-US" dirty="0"/>
            </a:p>
          </p:txBody>
        </p:sp>
        <p:sp>
          <p:nvSpPr>
            <p:cNvPr id="66" name="Freeform 276"/>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solidFill>
              <a:schemeClr val="bg1"/>
            </a:solidFill>
            <a:ln w="12700">
              <a:solidFill>
                <a:srgbClr val="000099"/>
              </a:solidFill>
              <a:round/>
              <a:headEnd/>
              <a:tailEnd/>
            </a:ln>
          </p:spPr>
          <p:txBody>
            <a:bodyPr/>
            <a:lstStyle/>
            <a:p>
              <a:endParaRPr lang="en-US" dirty="0"/>
            </a:p>
          </p:txBody>
        </p:sp>
        <p:sp>
          <p:nvSpPr>
            <p:cNvPr id="67" name="Freeform 277"/>
            <p:cNvSpPr>
              <a:spLocks noChangeAspect="1"/>
            </p:cNvSpPr>
            <p:nvPr/>
          </p:nvSpPr>
          <p:spPr bwMode="auto">
            <a:xfrm>
              <a:off x="2865" y="2070"/>
              <a:ext cx="213" cy="38"/>
            </a:xfrm>
            <a:custGeom>
              <a:avLst/>
              <a:gdLst>
                <a:gd name="T0" fmla="*/ 213 w 213"/>
                <a:gd name="T1" fmla="*/ 38 h 38"/>
                <a:gd name="T2" fmla="*/ 177 w 213"/>
                <a:gd name="T3" fmla="*/ 32 h 38"/>
                <a:gd name="T4" fmla="*/ 149 w 213"/>
                <a:gd name="T5" fmla="*/ 21 h 38"/>
                <a:gd name="T6" fmla="*/ 133 w 213"/>
                <a:gd name="T7" fmla="*/ 15 h 38"/>
                <a:gd name="T8" fmla="*/ 115 w 213"/>
                <a:gd name="T9" fmla="*/ 9 h 38"/>
                <a:gd name="T10" fmla="*/ 97 w 213"/>
                <a:gd name="T11" fmla="*/ 5 h 38"/>
                <a:gd name="T12" fmla="*/ 80 w 213"/>
                <a:gd name="T13" fmla="*/ 1 h 38"/>
                <a:gd name="T14" fmla="*/ 64 w 213"/>
                <a:gd name="T15" fmla="*/ 0 h 38"/>
                <a:gd name="T16" fmla="*/ 47 w 213"/>
                <a:gd name="T17" fmla="*/ 2 h 38"/>
                <a:gd name="T18" fmla="*/ 34 w 213"/>
                <a:gd name="T19" fmla="*/ 5 h 38"/>
                <a:gd name="T20" fmla="*/ 23 w 213"/>
                <a:gd name="T21" fmla="*/ 9 h 38"/>
                <a:gd name="T22" fmla="*/ 14 w 213"/>
                <a:gd name="T23" fmla="*/ 14 h 38"/>
                <a:gd name="T24" fmla="*/ 6 w 213"/>
                <a:gd name="T25" fmla="*/ 18 h 38"/>
                <a:gd name="T26" fmla="*/ 0 w 213"/>
                <a:gd name="T27" fmla="*/ 24 h 38"/>
                <a:gd name="T28" fmla="*/ 1 w 213"/>
                <a:gd name="T29" fmla="*/ 2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
                <a:gd name="T46" fmla="*/ 0 h 38"/>
                <a:gd name="T47" fmla="*/ 213 w 213"/>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 h="38">
                  <a:moveTo>
                    <a:pt x="213" y="38"/>
                  </a:moveTo>
                  <a:lnTo>
                    <a:pt x="177" y="32"/>
                  </a:lnTo>
                  <a:lnTo>
                    <a:pt x="149" y="21"/>
                  </a:lnTo>
                  <a:lnTo>
                    <a:pt x="133" y="15"/>
                  </a:lnTo>
                  <a:lnTo>
                    <a:pt x="115" y="9"/>
                  </a:lnTo>
                  <a:lnTo>
                    <a:pt x="97" y="5"/>
                  </a:lnTo>
                  <a:lnTo>
                    <a:pt x="80" y="1"/>
                  </a:lnTo>
                  <a:lnTo>
                    <a:pt x="64" y="0"/>
                  </a:lnTo>
                  <a:lnTo>
                    <a:pt x="47" y="2"/>
                  </a:lnTo>
                  <a:lnTo>
                    <a:pt x="34" y="5"/>
                  </a:lnTo>
                  <a:lnTo>
                    <a:pt x="23" y="9"/>
                  </a:lnTo>
                  <a:lnTo>
                    <a:pt x="14" y="14"/>
                  </a:lnTo>
                  <a:lnTo>
                    <a:pt x="6" y="18"/>
                  </a:lnTo>
                  <a:lnTo>
                    <a:pt x="0" y="24"/>
                  </a:lnTo>
                  <a:lnTo>
                    <a:pt x="1" y="25"/>
                  </a:lnTo>
                </a:path>
              </a:pathLst>
            </a:custGeom>
            <a:solidFill>
              <a:schemeClr val="bg1"/>
            </a:solidFill>
            <a:ln w="12700">
              <a:solidFill>
                <a:srgbClr val="000099"/>
              </a:solidFill>
              <a:round/>
              <a:headEnd/>
              <a:tailEnd/>
            </a:ln>
          </p:spPr>
          <p:txBody>
            <a:bodyPr/>
            <a:lstStyle/>
            <a:p>
              <a:endParaRPr lang="en-US" dirty="0"/>
            </a:p>
          </p:txBody>
        </p:sp>
      </p:grpSp>
      <p:grpSp>
        <p:nvGrpSpPr>
          <p:cNvPr id="71" name="Group 353"/>
          <p:cNvGrpSpPr>
            <a:grpSpLocks/>
          </p:cNvGrpSpPr>
          <p:nvPr/>
        </p:nvGrpSpPr>
        <p:grpSpPr bwMode="auto">
          <a:xfrm>
            <a:off x="4038600" y="3314004"/>
            <a:ext cx="1435100" cy="265113"/>
            <a:chOff x="2527" y="2064"/>
            <a:chExt cx="904" cy="167"/>
          </a:xfrm>
        </p:grpSpPr>
        <p:sp>
          <p:nvSpPr>
            <p:cNvPr id="73" name="Freeform 275"/>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noFill/>
            <a:ln w="12700">
              <a:solidFill>
                <a:srgbClr val="000099"/>
              </a:solidFill>
              <a:round/>
              <a:headEnd/>
              <a:tailEnd/>
            </a:ln>
          </p:spPr>
          <p:txBody>
            <a:bodyPr/>
            <a:lstStyle/>
            <a:p>
              <a:endParaRPr lang="en-US" dirty="0"/>
            </a:p>
          </p:txBody>
        </p:sp>
        <p:sp>
          <p:nvSpPr>
            <p:cNvPr id="74" name="Freeform 278"/>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75" name="Freeform 280"/>
            <p:cNvSpPr>
              <a:spLocks noChangeAspect="1"/>
            </p:cNvSpPr>
            <p:nvPr/>
          </p:nvSpPr>
          <p:spPr bwMode="auto">
            <a:xfrm rot="258214" flipV="1">
              <a:off x="2836" y="2135"/>
              <a:ext cx="212" cy="29"/>
            </a:xfrm>
            <a:custGeom>
              <a:avLst/>
              <a:gdLst>
                <a:gd name="T0" fmla="*/ 64 w 703"/>
                <a:gd name="T1" fmla="*/ 0 h 97"/>
                <a:gd name="T2" fmla="*/ 63 w 703"/>
                <a:gd name="T3" fmla="*/ 0 h 97"/>
                <a:gd name="T4" fmla="*/ 62 w 703"/>
                <a:gd name="T5" fmla="*/ 1 h 97"/>
                <a:gd name="T6" fmla="*/ 60 w 703"/>
                <a:gd name="T7" fmla="*/ 1 h 97"/>
                <a:gd name="T8" fmla="*/ 57 w 703"/>
                <a:gd name="T9" fmla="*/ 1 h 97"/>
                <a:gd name="T10" fmla="*/ 54 w 703"/>
                <a:gd name="T11" fmla="*/ 2 h 97"/>
                <a:gd name="T12" fmla="*/ 49 w 703"/>
                <a:gd name="T13" fmla="*/ 3 h 97"/>
                <a:gd name="T14" fmla="*/ 45 w 703"/>
                <a:gd name="T15" fmla="*/ 4 h 97"/>
                <a:gd name="T16" fmla="*/ 40 w 703"/>
                <a:gd name="T17" fmla="*/ 6 h 97"/>
                <a:gd name="T18" fmla="*/ 35 w 703"/>
                <a:gd name="T19" fmla="*/ 7 h 97"/>
                <a:gd name="T20" fmla="*/ 29 w 703"/>
                <a:gd name="T21" fmla="*/ 8 h 97"/>
                <a:gd name="T22" fmla="*/ 24 w 703"/>
                <a:gd name="T23" fmla="*/ 9 h 97"/>
                <a:gd name="T24" fmla="*/ 19 w 703"/>
                <a:gd name="T25" fmla="*/ 9 h 97"/>
                <a:gd name="T26" fmla="*/ 14 w 703"/>
                <a:gd name="T27" fmla="*/ 8 h 97"/>
                <a:gd name="T28" fmla="*/ 10 w 703"/>
                <a:gd name="T29" fmla="*/ 7 h 97"/>
                <a:gd name="T30" fmla="*/ 7 w 703"/>
                <a:gd name="T31" fmla="*/ 5 h 97"/>
                <a:gd name="T32" fmla="*/ 4 w 703"/>
                <a:gd name="T33" fmla="*/ 4 h 97"/>
                <a:gd name="T34" fmla="*/ 2 w 703"/>
                <a:gd name="T35" fmla="*/ 2 h 97"/>
                <a:gd name="T36" fmla="*/ 0 w 703"/>
                <a:gd name="T37" fmla="*/ 1 h 97"/>
                <a:gd name="T38" fmla="*/ 0 w 703"/>
                <a:gd name="T39" fmla="*/ 0 h 97"/>
                <a:gd name="T40" fmla="*/ 0 w 703"/>
                <a:gd name="T41" fmla="*/ 0 h 97"/>
                <a:gd name="T42" fmla="*/ 2 w 703"/>
                <a:gd name="T43" fmla="*/ 0 h 97"/>
                <a:gd name="T44" fmla="*/ 4 w 703"/>
                <a:gd name="T45" fmla="*/ 1 h 97"/>
                <a:gd name="T46" fmla="*/ 7 w 703"/>
                <a:gd name="T47" fmla="*/ 1 h 97"/>
                <a:gd name="T48" fmla="*/ 10 w 703"/>
                <a:gd name="T49" fmla="*/ 2 h 97"/>
                <a:gd name="T50" fmla="*/ 14 w 703"/>
                <a:gd name="T51" fmla="*/ 3 h 97"/>
                <a:gd name="T52" fmla="*/ 19 w 703"/>
                <a:gd name="T53" fmla="*/ 4 h 97"/>
                <a:gd name="T54" fmla="*/ 24 w 703"/>
                <a:gd name="T55" fmla="*/ 4 h 97"/>
                <a:gd name="T56" fmla="*/ 29 w 703"/>
                <a:gd name="T57" fmla="*/ 4 h 97"/>
                <a:gd name="T58" fmla="*/ 35 w 703"/>
                <a:gd name="T59" fmla="*/ 4 h 97"/>
                <a:gd name="T60" fmla="*/ 40 w 703"/>
                <a:gd name="T61" fmla="*/ 3 h 97"/>
                <a:gd name="T62" fmla="*/ 45 w 703"/>
                <a:gd name="T63" fmla="*/ 2 h 97"/>
                <a:gd name="T64" fmla="*/ 49 w 703"/>
                <a:gd name="T65" fmla="*/ 1 h 97"/>
                <a:gd name="T66" fmla="*/ 54 w 703"/>
                <a:gd name="T67" fmla="*/ 1 h 97"/>
                <a:gd name="T68" fmla="*/ 57 w 703"/>
                <a:gd name="T69" fmla="*/ 1 h 97"/>
                <a:gd name="T70" fmla="*/ 60 w 703"/>
                <a:gd name="T71" fmla="*/ 0 h 97"/>
                <a:gd name="T72" fmla="*/ 62 w 703"/>
                <a:gd name="T73" fmla="*/ 0 h 97"/>
                <a:gd name="T74" fmla="*/ 63 w 703"/>
                <a:gd name="T75" fmla="*/ 0 h 97"/>
                <a:gd name="T76" fmla="*/ 64 w 703"/>
                <a:gd name="T77" fmla="*/ 0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3"/>
                <a:gd name="T118" fmla="*/ 0 h 97"/>
                <a:gd name="T119" fmla="*/ 703 w 703"/>
                <a:gd name="T120" fmla="*/ 97 h 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3" h="97">
                  <a:moveTo>
                    <a:pt x="703" y="4"/>
                  </a:moveTo>
                  <a:lnTo>
                    <a:pt x="698" y="4"/>
                  </a:lnTo>
                  <a:lnTo>
                    <a:pt x="684" y="6"/>
                  </a:lnTo>
                  <a:lnTo>
                    <a:pt x="660" y="9"/>
                  </a:lnTo>
                  <a:lnTo>
                    <a:pt x="629" y="15"/>
                  </a:lnTo>
                  <a:lnTo>
                    <a:pt x="589" y="24"/>
                  </a:lnTo>
                  <a:lnTo>
                    <a:pt x="543" y="36"/>
                  </a:lnTo>
                  <a:lnTo>
                    <a:pt x="492" y="50"/>
                  </a:lnTo>
                  <a:lnTo>
                    <a:pt x="437" y="66"/>
                  </a:lnTo>
                  <a:lnTo>
                    <a:pt x="380" y="80"/>
                  </a:lnTo>
                  <a:lnTo>
                    <a:pt x="322" y="91"/>
                  </a:lnTo>
                  <a:lnTo>
                    <a:pt x="265" y="97"/>
                  </a:lnTo>
                  <a:lnTo>
                    <a:pt x="210" y="96"/>
                  </a:lnTo>
                  <a:lnTo>
                    <a:pt x="159" y="87"/>
                  </a:lnTo>
                  <a:lnTo>
                    <a:pt x="113" y="74"/>
                  </a:lnTo>
                  <a:lnTo>
                    <a:pt x="74" y="57"/>
                  </a:lnTo>
                  <a:lnTo>
                    <a:pt x="42" y="40"/>
                  </a:lnTo>
                  <a:lnTo>
                    <a:pt x="19" y="25"/>
                  </a:lnTo>
                  <a:lnTo>
                    <a:pt x="4" y="12"/>
                  </a:lnTo>
                  <a:lnTo>
                    <a:pt x="0" y="4"/>
                  </a:lnTo>
                  <a:lnTo>
                    <a:pt x="4" y="0"/>
                  </a:lnTo>
                  <a:lnTo>
                    <a:pt x="19" y="0"/>
                  </a:lnTo>
                  <a:lnTo>
                    <a:pt x="42" y="6"/>
                  </a:lnTo>
                  <a:lnTo>
                    <a:pt x="74" y="15"/>
                  </a:lnTo>
                  <a:lnTo>
                    <a:pt x="113" y="27"/>
                  </a:lnTo>
                  <a:lnTo>
                    <a:pt x="159" y="38"/>
                  </a:lnTo>
                  <a:lnTo>
                    <a:pt x="210" y="47"/>
                  </a:lnTo>
                  <a:lnTo>
                    <a:pt x="265" y="51"/>
                  </a:lnTo>
                  <a:lnTo>
                    <a:pt x="322" y="49"/>
                  </a:lnTo>
                  <a:lnTo>
                    <a:pt x="380" y="44"/>
                  </a:lnTo>
                  <a:lnTo>
                    <a:pt x="437" y="35"/>
                  </a:lnTo>
                  <a:lnTo>
                    <a:pt x="492" y="26"/>
                  </a:lnTo>
                  <a:lnTo>
                    <a:pt x="543" y="18"/>
                  </a:lnTo>
                  <a:lnTo>
                    <a:pt x="589" y="11"/>
                  </a:lnTo>
                  <a:lnTo>
                    <a:pt x="629" y="7"/>
                  </a:lnTo>
                  <a:lnTo>
                    <a:pt x="660" y="5"/>
                  </a:lnTo>
                  <a:lnTo>
                    <a:pt x="684" y="4"/>
                  </a:lnTo>
                  <a:lnTo>
                    <a:pt x="698" y="3"/>
                  </a:lnTo>
                  <a:lnTo>
                    <a:pt x="703" y="4"/>
                  </a:lnTo>
                </a:path>
              </a:pathLst>
            </a:custGeom>
            <a:noFill/>
            <a:ln w="12700">
              <a:solidFill>
                <a:srgbClr val="000099"/>
              </a:solidFill>
              <a:round/>
              <a:headEnd/>
              <a:tailEnd/>
            </a:ln>
          </p:spPr>
          <p:txBody>
            <a:bodyPr/>
            <a:lstStyle/>
            <a:p>
              <a:endParaRPr lang="en-US" dirty="0"/>
            </a:p>
          </p:txBody>
        </p:sp>
        <p:sp>
          <p:nvSpPr>
            <p:cNvPr id="76" name="Freeform 281"/>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77" name="Freeform 282"/>
            <p:cNvSpPr>
              <a:spLocks noChangeAspect="1"/>
            </p:cNvSpPr>
            <p:nvPr/>
          </p:nvSpPr>
          <p:spPr bwMode="auto">
            <a:xfrm rot="258214" flipV="1">
              <a:off x="2891" y="2072"/>
              <a:ext cx="131" cy="151"/>
            </a:xfrm>
            <a:custGeom>
              <a:avLst/>
              <a:gdLst>
                <a:gd name="T0" fmla="*/ 10 w 435"/>
                <a:gd name="T1" fmla="*/ 45 h 506"/>
                <a:gd name="T2" fmla="*/ 9 w 435"/>
                <a:gd name="T3" fmla="*/ 44 h 506"/>
                <a:gd name="T4" fmla="*/ 10 w 435"/>
                <a:gd name="T5" fmla="*/ 39 h 506"/>
                <a:gd name="T6" fmla="*/ 7 w 435"/>
                <a:gd name="T7" fmla="*/ 33 h 506"/>
                <a:gd name="T8" fmla="*/ 0 w 435"/>
                <a:gd name="T9" fmla="*/ 25 h 506"/>
                <a:gd name="T10" fmla="*/ 9 w 435"/>
                <a:gd name="T11" fmla="*/ 19 h 506"/>
                <a:gd name="T12" fmla="*/ 15 w 435"/>
                <a:gd name="T13" fmla="*/ 13 h 506"/>
                <a:gd name="T14" fmla="*/ 21 w 435"/>
                <a:gd name="T15" fmla="*/ 8 h 506"/>
                <a:gd name="T16" fmla="*/ 27 w 435"/>
                <a:gd name="T17" fmla="*/ 5 h 506"/>
                <a:gd name="T18" fmla="*/ 33 w 435"/>
                <a:gd name="T19" fmla="*/ 3 h 506"/>
                <a:gd name="T20" fmla="*/ 37 w 435"/>
                <a:gd name="T21" fmla="*/ 1 h 506"/>
                <a:gd name="T22" fmla="*/ 39 w 435"/>
                <a:gd name="T23" fmla="*/ 0 h 506"/>
                <a:gd name="T24" fmla="*/ 39 w 435"/>
                <a:gd name="T25" fmla="*/ 0 h 5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506"/>
                <a:gd name="T41" fmla="*/ 435 w 435"/>
                <a:gd name="T42" fmla="*/ 506 h 5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506">
                  <a:moveTo>
                    <a:pt x="108" y="506"/>
                  </a:moveTo>
                  <a:lnTo>
                    <a:pt x="103" y="488"/>
                  </a:lnTo>
                  <a:lnTo>
                    <a:pt x="111" y="438"/>
                  </a:lnTo>
                  <a:lnTo>
                    <a:pt x="72" y="365"/>
                  </a:lnTo>
                  <a:lnTo>
                    <a:pt x="0" y="285"/>
                  </a:lnTo>
                  <a:lnTo>
                    <a:pt x="103" y="209"/>
                  </a:lnTo>
                  <a:lnTo>
                    <a:pt x="168" y="144"/>
                  </a:lnTo>
                  <a:lnTo>
                    <a:pt x="235" y="93"/>
                  </a:lnTo>
                  <a:lnTo>
                    <a:pt x="300" y="57"/>
                  </a:lnTo>
                  <a:lnTo>
                    <a:pt x="358" y="31"/>
                  </a:lnTo>
                  <a:lnTo>
                    <a:pt x="404" y="12"/>
                  </a:lnTo>
                  <a:lnTo>
                    <a:pt x="435" y="0"/>
                  </a:lnTo>
                  <a:lnTo>
                    <a:pt x="430" y="0"/>
                  </a:lnTo>
                </a:path>
              </a:pathLst>
            </a:custGeom>
            <a:noFill/>
            <a:ln w="12700">
              <a:solidFill>
                <a:srgbClr val="000099"/>
              </a:solidFill>
              <a:round/>
              <a:headEnd/>
              <a:tailEnd/>
            </a:ln>
          </p:spPr>
          <p:txBody>
            <a:bodyPr/>
            <a:lstStyle/>
            <a:p>
              <a:endParaRPr lang="en-US" dirty="0"/>
            </a:p>
          </p:txBody>
        </p:sp>
        <p:sp>
          <p:nvSpPr>
            <p:cNvPr id="78" name="Freeform 283"/>
            <p:cNvSpPr>
              <a:spLocks noChangeAspect="1"/>
            </p:cNvSpPr>
            <p:nvPr/>
          </p:nvSpPr>
          <p:spPr bwMode="auto">
            <a:xfrm rot="258214" flipV="1">
              <a:off x="2527" y="2064"/>
              <a:ext cx="904" cy="167"/>
            </a:xfrm>
            <a:custGeom>
              <a:avLst/>
              <a:gdLst>
                <a:gd name="T0" fmla="*/ 1 w 2999"/>
                <a:gd name="T1" fmla="*/ 6 h 560"/>
                <a:gd name="T2" fmla="*/ 4 w 2999"/>
                <a:gd name="T3" fmla="*/ 9 h 560"/>
                <a:gd name="T4" fmla="*/ 10 w 2999"/>
                <a:gd name="T5" fmla="*/ 13 h 560"/>
                <a:gd name="T6" fmla="*/ 19 w 2999"/>
                <a:gd name="T7" fmla="*/ 18 h 560"/>
                <a:gd name="T8" fmla="*/ 30 w 2999"/>
                <a:gd name="T9" fmla="*/ 31 h 560"/>
                <a:gd name="T10" fmla="*/ 44 w 2999"/>
                <a:gd name="T11" fmla="*/ 38 h 560"/>
                <a:gd name="T12" fmla="*/ 60 w 2999"/>
                <a:gd name="T13" fmla="*/ 43 h 560"/>
                <a:gd name="T14" fmla="*/ 77 w 2999"/>
                <a:gd name="T15" fmla="*/ 46 h 560"/>
                <a:gd name="T16" fmla="*/ 96 w 2999"/>
                <a:gd name="T17" fmla="*/ 49 h 560"/>
                <a:gd name="T18" fmla="*/ 115 w 2999"/>
                <a:gd name="T19" fmla="*/ 50 h 560"/>
                <a:gd name="T20" fmla="*/ 134 w 2999"/>
                <a:gd name="T21" fmla="*/ 50 h 560"/>
                <a:gd name="T22" fmla="*/ 154 w 2999"/>
                <a:gd name="T23" fmla="*/ 49 h 560"/>
                <a:gd name="T24" fmla="*/ 174 w 2999"/>
                <a:gd name="T25" fmla="*/ 47 h 560"/>
                <a:gd name="T26" fmla="*/ 193 w 2999"/>
                <a:gd name="T27" fmla="*/ 45 h 560"/>
                <a:gd name="T28" fmla="*/ 210 w 2999"/>
                <a:gd name="T29" fmla="*/ 44 h 560"/>
                <a:gd name="T30" fmla="*/ 226 w 2999"/>
                <a:gd name="T31" fmla="*/ 42 h 560"/>
                <a:gd name="T32" fmla="*/ 240 w 2999"/>
                <a:gd name="T33" fmla="*/ 41 h 560"/>
                <a:gd name="T34" fmla="*/ 252 w 2999"/>
                <a:gd name="T35" fmla="*/ 40 h 560"/>
                <a:gd name="T36" fmla="*/ 261 w 2999"/>
                <a:gd name="T37" fmla="*/ 40 h 560"/>
                <a:gd name="T38" fmla="*/ 268 w 2999"/>
                <a:gd name="T39" fmla="*/ 40 h 560"/>
                <a:gd name="T40" fmla="*/ 272 w 2999"/>
                <a:gd name="T41" fmla="*/ 40 h 560"/>
                <a:gd name="T42" fmla="*/ 272 w 2999"/>
                <a:gd name="T43" fmla="*/ 38 h 560"/>
                <a:gd name="T44" fmla="*/ 271 w 2999"/>
                <a:gd name="T45" fmla="*/ 38 h 560"/>
                <a:gd name="T46" fmla="*/ 266 w 2999"/>
                <a:gd name="T47" fmla="*/ 38 h 560"/>
                <a:gd name="T48" fmla="*/ 258 w 2999"/>
                <a:gd name="T49" fmla="*/ 38 h 560"/>
                <a:gd name="T50" fmla="*/ 248 w 2999"/>
                <a:gd name="T51" fmla="*/ 37 h 560"/>
                <a:gd name="T52" fmla="*/ 235 w 2999"/>
                <a:gd name="T53" fmla="*/ 34 h 560"/>
                <a:gd name="T54" fmla="*/ 221 w 2999"/>
                <a:gd name="T55" fmla="*/ 29 h 560"/>
                <a:gd name="T56" fmla="*/ 204 w 2999"/>
                <a:gd name="T57" fmla="*/ 22 h 560"/>
                <a:gd name="T58" fmla="*/ 187 w 2999"/>
                <a:gd name="T59" fmla="*/ 16 h 560"/>
                <a:gd name="T60" fmla="*/ 168 w 2999"/>
                <a:gd name="T61" fmla="*/ 10 h 560"/>
                <a:gd name="T62" fmla="*/ 148 w 2999"/>
                <a:gd name="T63" fmla="*/ 6 h 560"/>
                <a:gd name="T64" fmla="*/ 128 w 2999"/>
                <a:gd name="T65" fmla="*/ 3 h 560"/>
                <a:gd name="T66" fmla="*/ 108 w 2999"/>
                <a:gd name="T67" fmla="*/ 2 h 560"/>
                <a:gd name="T68" fmla="*/ 89 w 2999"/>
                <a:gd name="T69" fmla="*/ 3 h 560"/>
                <a:gd name="T70" fmla="*/ 71 w 2999"/>
                <a:gd name="T71" fmla="*/ 4 h 560"/>
                <a:gd name="T72" fmla="*/ 54 w 2999"/>
                <a:gd name="T73" fmla="*/ 7 h 560"/>
                <a:gd name="T74" fmla="*/ 39 w 2999"/>
                <a:gd name="T75" fmla="*/ 9 h 560"/>
                <a:gd name="T76" fmla="*/ 26 w 2999"/>
                <a:gd name="T77" fmla="*/ 8 h 560"/>
                <a:gd name="T78" fmla="*/ 16 w 2999"/>
                <a:gd name="T79" fmla="*/ 6 h 560"/>
                <a:gd name="T80" fmla="*/ 8 w 2999"/>
                <a:gd name="T81" fmla="*/ 3 h 560"/>
                <a:gd name="T82" fmla="*/ 2 w 2999"/>
                <a:gd name="T83" fmla="*/ 0 h 560"/>
                <a:gd name="T84" fmla="*/ 0 w 2999"/>
                <a:gd name="T85" fmla="*/ 0 h 5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9"/>
                <a:gd name="T130" fmla="*/ 0 h 560"/>
                <a:gd name="T131" fmla="*/ 2999 w 2999"/>
                <a:gd name="T132" fmla="*/ 560 h 5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9" h="560">
                  <a:moveTo>
                    <a:pt x="0" y="8"/>
                  </a:moveTo>
                  <a:lnTo>
                    <a:pt x="1" y="48"/>
                  </a:lnTo>
                  <a:lnTo>
                    <a:pt x="7" y="67"/>
                  </a:lnTo>
                  <a:lnTo>
                    <a:pt x="15" y="81"/>
                  </a:lnTo>
                  <a:lnTo>
                    <a:pt x="28" y="93"/>
                  </a:lnTo>
                  <a:lnTo>
                    <a:pt x="44" y="104"/>
                  </a:lnTo>
                  <a:lnTo>
                    <a:pt x="63" y="115"/>
                  </a:lnTo>
                  <a:lnTo>
                    <a:pt x="86" y="127"/>
                  </a:lnTo>
                  <a:lnTo>
                    <a:pt x="112" y="140"/>
                  </a:lnTo>
                  <a:lnTo>
                    <a:pt x="141" y="156"/>
                  </a:lnTo>
                  <a:lnTo>
                    <a:pt x="174" y="178"/>
                  </a:lnTo>
                  <a:lnTo>
                    <a:pt x="210" y="207"/>
                  </a:lnTo>
                  <a:lnTo>
                    <a:pt x="249" y="246"/>
                  </a:lnTo>
                  <a:lnTo>
                    <a:pt x="290" y="295"/>
                  </a:lnTo>
                  <a:lnTo>
                    <a:pt x="335" y="348"/>
                  </a:lnTo>
                  <a:lnTo>
                    <a:pt x="382" y="392"/>
                  </a:lnTo>
                  <a:lnTo>
                    <a:pt x="432" y="413"/>
                  </a:lnTo>
                  <a:lnTo>
                    <a:pt x="485" y="432"/>
                  </a:lnTo>
                  <a:lnTo>
                    <a:pt x="540" y="449"/>
                  </a:lnTo>
                  <a:lnTo>
                    <a:pt x="597" y="466"/>
                  </a:lnTo>
                  <a:lnTo>
                    <a:pt x="657" y="482"/>
                  </a:lnTo>
                  <a:lnTo>
                    <a:pt x="718" y="496"/>
                  </a:lnTo>
                  <a:lnTo>
                    <a:pt x="781" y="509"/>
                  </a:lnTo>
                  <a:lnTo>
                    <a:pt x="846" y="521"/>
                  </a:lnTo>
                  <a:lnTo>
                    <a:pt x="913" y="531"/>
                  </a:lnTo>
                  <a:lnTo>
                    <a:pt x="981" y="540"/>
                  </a:lnTo>
                  <a:lnTo>
                    <a:pt x="1050" y="547"/>
                  </a:lnTo>
                  <a:lnTo>
                    <a:pt x="1120" y="552"/>
                  </a:lnTo>
                  <a:lnTo>
                    <a:pt x="1191" y="556"/>
                  </a:lnTo>
                  <a:lnTo>
                    <a:pt x="1263" y="559"/>
                  </a:lnTo>
                  <a:lnTo>
                    <a:pt x="1335" y="560"/>
                  </a:lnTo>
                  <a:lnTo>
                    <a:pt x="1408" y="559"/>
                  </a:lnTo>
                  <a:lnTo>
                    <a:pt x="1481" y="558"/>
                  </a:lnTo>
                  <a:lnTo>
                    <a:pt x="1554" y="555"/>
                  </a:lnTo>
                  <a:lnTo>
                    <a:pt x="1627" y="551"/>
                  </a:lnTo>
                  <a:lnTo>
                    <a:pt x="1700" y="546"/>
                  </a:lnTo>
                  <a:lnTo>
                    <a:pt x="1772" y="541"/>
                  </a:lnTo>
                  <a:lnTo>
                    <a:pt x="1843" y="535"/>
                  </a:lnTo>
                  <a:lnTo>
                    <a:pt x="1914" y="529"/>
                  </a:lnTo>
                  <a:lnTo>
                    <a:pt x="1984" y="522"/>
                  </a:lnTo>
                  <a:lnTo>
                    <a:pt x="2052" y="515"/>
                  </a:lnTo>
                  <a:lnTo>
                    <a:pt x="2120" y="508"/>
                  </a:lnTo>
                  <a:lnTo>
                    <a:pt x="2185" y="501"/>
                  </a:lnTo>
                  <a:lnTo>
                    <a:pt x="2249" y="494"/>
                  </a:lnTo>
                  <a:lnTo>
                    <a:pt x="2312" y="488"/>
                  </a:lnTo>
                  <a:lnTo>
                    <a:pt x="2372" y="482"/>
                  </a:lnTo>
                  <a:lnTo>
                    <a:pt x="2431" y="476"/>
                  </a:lnTo>
                  <a:lnTo>
                    <a:pt x="2487" y="471"/>
                  </a:lnTo>
                  <a:lnTo>
                    <a:pt x="2541" y="467"/>
                  </a:lnTo>
                  <a:lnTo>
                    <a:pt x="2592" y="462"/>
                  </a:lnTo>
                  <a:lnTo>
                    <a:pt x="2641" y="459"/>
                  </a:lnTo>
                  <a:lnTo>
                    <a:pt x="2687" y="456"/>
                  </a:lnTo>
                  <a:lnTo>
                    <a:pt x="2730" y="453"/>
                  </a:lnTo>
                  <a:lnTo>
                    <a:pt x="2770" y="451"/>
                  </a:lnTo>
                  <a:lnTo>
                    <a:pt x="2808" y="449"/>
                  </a:lnTo>
                  <a:lnTo>
                    <a:pt x="2842" y="448"/>
                  </a:lnTo>
                  <a:lnTo>
                    <a:pt x="2873" y="447"/>
                  </a:lnTo>
                  <a:lnTo>
                    <a:pt x="2901" y="446"/>
                  </a:lnTo>
                  <a:lnTo>
                    <a:pt x="2925" y="445"/>
                  </a:lnTo>
                  <a:lnTo>
                    <a:pt x="2946" y="445"/>
                  </a:lnTo>
                  <a:lnTo>
                    <a:pt x="2964" y="445"/>
                  </a:lnTo>
                  <a:lnTo>
                    <a:pt x="2978" y="445"/>
                  </a:lnTo>
                  <a:lnTo>
                    <a:pt x="2988" y="445"/>
                  </a:lnTo>
                  <a:lnTo>
                    <a:pt x="2995" y="445"/>
                  </a:lnTo>
                  <a:lnTo>
                    <a:pt x="2999" y="445"/>
                  </a:lnTo>
                  <a:lnTo>
                    <a:pt x="2999" y="430"/>
                  </a:lnTo>
                  <a:lnTo>
                    <a:pt x="2995" y="430"/>
                  </a:lnTo>
                  <a:lnTo>
                    <a:pt x="2988" y="431"/>
                  </a:lnTo>
                  <a:lnTo>
                    <a:pt x="2978" y="431"/>
                  </a:lnTo>
                  <a:lnTo>
                    <a:pt x="2964" y="431"/>
                  </a:lnTo>
                  <a:lnTo>
                    <a:pt x="2946" y="431"/>
                  </a:lnTo>
                  <a:lnTo>
                    <a:pt x="2925" y="431"/>
                  </a:lnTo>
                  <a:lnTo>
                    <a:pt x="2901" y="431"/>
                  </a:lnTo>
                  <a:lnTo>
                    <a:pt x="2873" y="429"/>
                  </a:lnTo>
                  <a:lnTo>
                    <a:pt x="2842" y="427"/>
                  </a:lnTo>
                  <a:lnTo>
                    <a:pt x="2808" y="424"/>
                  </a:lnTo>
                  <a:lnTo>
                    <a:pt x="2770" y="419"/>
                  </a:lnTo>
                  <a:lnTo>
                    <a:pt x="2730" y="412"/>
                  </a:lnTo>
                  <a:lnTo>
                    <a:pt x="2687" y="403"/>
                  </a:lnTo>
                  <a:lnTo>
                    <a:pt x="2641" y="392"/>
                  </a:lnTo>
                  <a:lnTo>
                    <a:pt x="2592" y="378"/>
                  </a:lnTo>
                  <a:lnTo>
                    <a:pt x="2541" y="361"/>
                  </a:lnTo>
                  <a:lnTo>
                    <a:pt x="2487" y="343"/>
                  </a:lnTo>
                  <a:lnTo>
                    <a:pt x="2431" y="322"/>
                  </a:lnTo>
                  <a:lnTo>
                    <a:pt x="2372" y="300"/>
                  </a:lnTo>
                  <a:lnTo>
                    <a:pt x="2312" y="276"/>
                  </a:lnTo>
                  <a:lnTo>
                    <a:pt x="2250" y="252"/>
                  </a:lnTo>
                  <a:lnTo>
                    <a:pt x="2185" y="227"/>
                  </a:lnTo>
                  <a:lnTo>
                    <a:pt x="2120" y="203"/>
                  </a:lnTo>
                  <a:lnTo>
                    <a:pt x="2052" y="179"/>
                  </a:lnTo>
                  <a:lnTo>
                    <a:pt x="1984" y="156"/>
                  </a:lnTo>
                  <a:lnTo>
                    <a:pt x="1914" y="135"/>
                  </a:lnTo>
                  <a:lnTo>
                    <a:pt x="1843" y="114"/>
                  </a:lnTo>
                  <a:lnTo>
                    <a:pt x="1772" y="96"/>
                  </a:lnTo>
                  <a:lnTo>
                    <a:pt x="1700" y="79"/>
                  </a:lnTo>
                  <a:lnTo>
                    <a:pt x="1627" y="65"/>
                  </a:lnTo>
                  <a:lnTo>
                    <a:pt x="1554" y="52"/>
                  </a:lnTo>
                  <a:lnTo>
                    <a:pt x="1481" y="42"/>
                  </a:lnTo>
                  <a:lnTo>
                    <a:pt x="1408" y="34"/>
                  </a:lnTo>
                  <a:lnTo>
                    <a:pt x="1335" y="28"/>
                  </a:lnTo>
                  <a:lnTo>
                    <a:pt x="1263" y="24"/>
                  </a:lnTo>
                  <a:lnTo>
                    <a:pt x="1191" y="22"/>
                  </a:lnTo>
                  <a:lnTo>
                    <a:pt x="1120" y="22"/>
                  </a:lnTo>
                  <a:lnTo>
                    <a:pt x="1050" y="25"/>
                  </a:lnTo>
                  <a:lnTo>
                    <a:pt x="981" y="29"/>
                  </a:lnTo>
                  <a:lnTo>
                    <a:pt x="913" y="35"/>
                  </a:lnTo>
                  <a:lnTo>
                    <a:pt x="846" y="43"/>
                  </a:lnTo>
                  <a:lnTo>
                    <a:pt x="781" y="51"/>
                  </a:lnTo>
                  <a:lnTo>
                    <a:pt x="718" y="60"/>
                  </a:lnTo>
                  <a:lnTo>
                    <a:pt x="657" y="70"/>
                  </a:lnTo>
                  <a:lnTo>
                    <a:pt x="597" y="79"/>
                  </a:lnTo>
                  <a:lnTo>
                    <a:pt x="540" y="87"/>
                  </a:lnTo>
                  <a:lnTo>
                    <a:pt x="485" y="93"/>
                  </a:lnTo>
                  <a:lnTo>
                    <a:pt x="432" y="98"/>
                  </a:lnTo>
                  <a:lnTo>
                    <a:pt x="382" y="99"/>
                  </a:lnTo>
                  <a:lnTo>
                    <a:pt x="335" y="98"/>
                  </a:lnTo>
                  <a:lnTo>
                    <a:pt x="290" y="94"/>
                  </a:lnTo>
                  <a:lnTo>
                    <a:pt x="249" y="87"/>
                  </a:lnTo>
                  <a:lnTo>
                    <a:pt x="210" y="78"/>
                  </a:lnTo>
                  <a:lnTo>
                    <a:pt x="174" y="66"/>
                  </a:lnTo>
                  <a:lnTo>
                    <a:pt x="141" y="54"/>
                  </a:lnTo>
                  <a:lnTo>
                    <a:pt x="112" y="42"/>
                  </a:lnTo>
                  <a:lnTo>
                    <a:pt x="86" y="29"/>
                  </a:lnTo>
                  <a:lnTo>
                    <a:pt x="63" y="19"/>
                  </a:lnTo>
                  <a:lnTo>
                    <a:pt x="44" y="10"/>
                  </a:lnTo>
                  <a:lnTo>
                    <a:pt x="28" y="4"/>
                  </a:lnTo>
                  <a:lnTo>
                    <a:pt x="15" y="0"/>
                  </a:lnTo>
                  <a:lnTo>
                    <a:pt x="7" y="1"/>
                  </a:lnTo>
                  <a:lnTo>
                    <a:pt x="1" y="5"/>
                  </a:lnTo>
                  <a:lnTo>
                    <a:pt x="0" y="12"/>
                  </a:lnTo>
                </a:path>
              </a:pathLst>
            </a:custGeom>
            <a:solidFill>
              <a:schemeClr val="bg1"/>
            </a:solidFill>
            <a:ln w="12700">
              <a:solidFill>
                <a:srgbClr val="000099"/>
              </a:solidFill>
              <a:round/>
              <a:headEnd/>
              <a:tailEnd/>
            </a:ln>
          </p:spPr>
          <p:txBody>
            <a:bodyPr/>
            <a:lstStyle/>
            <a:p>
              <a:endParaRPr lang="en-US" dirty="0"/>
            </a:p>
          </p:txBody>
        </p:sp>
        <p:sp>
          <p:nvSpPr>
            <p:cNvPr id="79" name="Freeform 292"/>
            <p:cNvSpPr>
              <a:spLocks noChangeAspect="1"/>
            </p:cNvSpPr>
            <p:nvPr/>
          </p:nvSpPr>
          <p:spPr bwMode="auto">
            <a:xfrm rot="258214" flipV="1">
              <a:off x="2647" y="2109"/>
              <a:ext cx="15" cy="14"/>
            </a:xfrm>
            <a:custGeom>
              <a:avLst/>
              <a:gdLst>
                <a:gd name="T0" fmla="*/ 5 w 48"/>
                <a:gd name="T1" fmla="*/ 2 h 47"/>
                <a:gd name="T2" fmla="*/ 4 w 48"/>
                <a:gd name="T3" fmla="*/ 3 h 47"/>
                <a:gd name="T4" fmla="*/ 3 w 48"/>
                <a:gd name="T5" fmla="*/ 4 h 47"/>
                <a:gd name="T6" fmla="*/ 1 w 48"/>
                <a:gd name="T7" fmla="*/ 4 h 47"/>
                <a:gd name="T8" fmla="*/ 0 w 48"/>
                <a:gd name="T9" fmla="*/ 3 h 47"/>
                <a:gd name="T10" fmla="*/ 0 w 48"/>
                <a:gd name="T11" fmla="*/ 1 h 47"/>
                <a:gd name="T12" fmla="*/ 1 w 48"/>
                <a:gd name="T13" fmla="*/ 0 h 47"/>
                <a:gd name="T14" fmla="*/ 2 w 48"/>
                <a:gd name="T15" fmla="*/ 0 h 47"/>
                <a:gd name="T16" fmla="*/ 4 w 48"/>
                <a:gd name="T17" fmla="*/ 0 h 47"/>
                <a:gd name="T18" fmla="*/ 5 w 48"/>
                <a:gd name="T19" fmla="*/ 1 h 47"/>
                <a:gd name="T20" fmla="*/ 4 w 48"/>
                <a:gd name="T21" fmla="*/ 3 h 47"/>
                <a:gd name="T22" fmla="*/ 3 w 48"/>
                <a:gd name="T23" fmla="*/ 3 h 47"/>
                <a:gd name="T24" fmla="*/ 2 w 48"/>
                <a:gd name="T25" fmla="*/ 4 h 47"/>
                <a:gd name="T26" fmla="*/ 1 w 48"/>
                <a:gd name="T27" fmla="*/ 3 h 47"/>
                <a:gd name="T28" fmla="*/ 1 w 48"/>
                <a:gd name="T29" fmla="*/ 2 h 47"/>
                <a:gd name="T30" fmla="*/ 1 w 48"/>
                <a:gd name="T31" fmla="*/ 1 h 47"/>
                <a:gd name="T32" fmla="*/ 2 w 48"/>
                <a:gd name="T33" fmla="*/ 1 h 47"/>
                <a:gd name="T34" fmla="*/ 3 w 48"/>
                <a:gd name="T35" fmla="*/ 1 h 47"/>
                <a:gd name="T36" fmla="*/ 4 w 48"/>
                <a:gd name="T37" fmla="*/ 1 h 47"/>
                <a:gd name="T38" fmla="*/ 3 w 48"/>
                <a:gd name="T39" fmla="*/ 2 h 47"/>
                <a:gd name="T40" fmla="*/ 3 w 48"/>
                <a:gd name="T41" fmla="*/ 3 h 47"/>
                <a:gd name="T42" fmla="*/ 3 w 48"/>
                <a:gd name="T43" fmla="*/ 3 h 47"/>
                <a:gd name="T44" fmla="*/ 2 w 48"/>
                <a:gd name="T45" fmla="*/ 3 h 47"/>
                <a:gd name="T46" fmla="*/ 2 w 48"/>
                <a:gd name="T47" fmla="*/ 2 h 47"/>
                <a:gd name="T48" fmla="*/ 2 w 48"/>
                <a:gd name="T49" fmla="*/ 2 h 47"/>
                <a:gd name="T50" fmla="*/ 2 w 48"/>
                <a:gd name="T51" fmla="*/ 1 h 47"/>
                <a:gd name="T52" fmla="*/ 3 w 48"/>
                <a:gd name="T53" fmla="*/ 1 h 47"/>
                <a:gd name="T54" fmla="*/ 3 w 48"/>
                <a:gd name="T55" fmla="*/ 2 h 47"/>
                <a:gd name="T56" fmla="*/ 3 w 48"/>
                <a:gd name="T57" fmla="*/ 2 h 47"/>
                <a:gd name="T58" fmla="*/ 3 w 48"/>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7"/>
                <a:gd name="T92" fmla="*/ 48 w 48"/>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7">
                  <a:moveTo>
                    <a:pt x="48" y="23"/>
                  </a:moveTo>
                  <a:lnTo>
                    <a:pt x="42" y="38"/>
                  </a:lnTo>
                  <a:lnTo>
                    <a:pt x="29" y="47"/>
                  </a:lnTo>
                  <a:lnTo>
                    <a:pt x="13" y="45"/>
                  </a:lnTo>
                  <a:lnTo>
                    <a:pt x="2" y="34"/>
                  </a:lnTo>
                  <a:lnTo>
                    <a:pt x="0" y="18"/>
                  </a:lnTo>
                  <a:lnTo>
                    <a:pt x="9" y="5"/>
                  </a:lnTo>
                  <a:lnTo>
                    <a:pt x="23" y="0"/>
                  </a:lnTo>
                  <a:lnTo>
                    <a:pt x="38" y="5"/>
                  </a:lnTo>
                  <a:lnTo>
                    <a:pt x="47" y="18"/>
                  </a:lnTo>
                  <a:lnTo>
                    <a:pt x="38" y="30"/>
                  </a:lnTo>
                  <a:lnTo>
                    <a:pt x="30" y="38"/>
                  </a:lnTo>
                  <a:lnTo>
                    <a:pt x="20" y="39"/>
                  </a:lnTo>
                  <a:lnTo>
                    <a:pt x="11" y="33"/>
                  </a:lnTo>
                  <a:lnTo>
                    <a:pt x="8" y="24"/>
                  </a:lnTo>
                  <a:lnTo>
                    <a:pt x="11" y="14"/>
                  </a:lnTo>
                  <a:lnTo>
                    <a:pt x="20" y="8"/>
                  </a:lnTo>
                  <a:lnTo>
                    <a:pt x="30" y="9"/>
                  </a:lnTo>
                  <a:lnTo>
                    <a:pt x="38" y="17"/>
                  </a:lnTo>
                  <a:lnTo>
                    <a:pt x="31" y="25"/>
                  </a:lnTo>
                  <a:lnTo>
                    <a:pt x="28" y="30"/>
                  </a:lnTo>
                  <a:lnTo>
                    <a:pt x="24" y="31"/>
                  </a:lnTo>
                  <a:lnTo>
                    <a:pt x="19" y="30"/>
                  </a:lnTo>
                  <a:lnTo>
                    <a:pt x="16" y="25"/>
                  </a:lnTo>
                  <a:lnTo>
                    <a:pt x="16" y="20"/>
                  </a:lnTo>
                  <a:lnTo>
                    <a:pt x="20" y="16"/>
                  </a:lnTo>
                  <a:lnTo>
                    <a:pt x="25" y="16"/>
                  </a:lnTo>
                  <a:lnTo>
                    <a:pt x="30" y="19"/>
                  </a:lnTo>
                  <a:lnTo>
                    <a:pt x="31" y="23"/>
                  </a:lnTo>
                  <a:lnTo>
                    <a:pt x="30" y="28"/>
                  </a:lnTo>
                </a:path>
              </a:pathLst>
            </a:custGeom>
            <a:noFill/>
            <a:ln w="12700">
              <a:solidFill>
                <a:srgbClr val="000099"/>
              </a:solidFill>
              <a:round/>
              <a:headEnd/>
              <a:tailEnd/>
            </a:ln>
          </p:spPr>
          <p:txBody>
            <a:bodyPr/>
            <a:lstStyle/>
            <a:p>
              <a:endParaRPr lang="en-US" dirty="0"/>
            </a:p>
          </p:txBody>
        </p:sp>
        <p:sp>
          <p:nvSpPr>
            <p:cNvPr id="80" name="Freeform 293"/>
            <p:cNvSpPr>
              <a:spLocks noChangeAspect="1"/>
            </p:cNvSpPr>
            <p:nvPr/>
          </p:nvSpPr>
          <p:spPr bwMode="auto">
            <a:xfrm rot="258214" flipV="1">
              <a:off x="2648" y="2109"/>
              <a:ext cx="14" cy="14"/>
            </a:xfrm>
            <a:custGeom>
              <a:avLst/>
              <a:gdLst>
                <a:gd name="T0" fmla="*/ 4 w 46"/>
                <a:gd name="T1" fmla="*/ 2 h 47"/>
                <a:gd name="T2" fmla="*/ 4 w 46"/>
                <a:gd name="T3" fmla="*/ 3 h 47"/>
                <a:gd name="T4" fmla="*/ 2 w 46"/>
                <a:gd name="T5" fmla="*/ 4 h 47"/>
                <a:gd name="T6" fmla="*/ 1 w 46"/>
                <a:gd name="T7" fmla="*/ 4 h 47"/>
                <a:gd name="T8" fmla="*/ 0 w 46"/>
                <a:gd name="T9" fmla="*/ 3 h 47"/>
                <a:gd name="T10" fmla="*/ 3 w 46"/>
                <a:gd name="T11" fmla="*/ 1 h 47"/>
                <a:gd name="T12" fmla="*/ 1 w 46"/>
                <a:gd name="T13" fmla="*/ 0 h 47"/>
                <a:gd name="T14" fmla="*/ 2 w 46"/>
                <a:gd name="T15" fmla="*/ 0 h 47"/>
                <a:gd name="T16" fmla="*/ 3 w 46"/>
                <a:gd name="T17" fmla="*/ 0 h 47"/>
                <a:gd name="T18" fmla="*/ 4 w 46"/>
                <a:gd name="T19" fmla="*/ 1 h 47"/>
                <a:gd name="T20" fmla="*/ 3 w 46"/>
                <a:gd name="T21" fmla="*/ 3 h 47"/>
                <a:gd name="T22" fmla="*/ 3 w 46"/>
                <a:gd name="T23" fmla="*/ 3 h 47"/>
                <a:gd name="T24" fmla="*/ 2 w 46"/>
                <a:gd name="T25" fmla="*/ 4 h 47"/>
                <a:gd name="T26" fmla="*/ 1 w 46"/>
                <a:gd name="T27" fmla="*/ 3 h 47"/>
                <a:gd name="T28" fmla="*/ 1 w 46"/>
                <a:gd name="T29" fmla="*/ 2 h 47"/>
                <a:gd name="T30" fmla="*/ 1 w 46"/>
                <a:gd name="T31" fmla="*/ 1 h 47"/>
                <a:gd name="T32" fmla="*/ 2 w 46"/>
                <a:gd name="T33" fmla="*/ 1 h 47"/>
                <a:gd name="T34" fmla="*/ 3 w 46"/>
                <a:gd name="T35" fmla="*/ 1 h 47"/>
                <a:gd name="T36" fmla="*/ 3 w 46"/>
                <a:gd name="T37" fmla="*/ 1 h 47"/>
                <a:gd name="T38" fmla="*/ 3 w 46"/>
                <a:gd name="T39" fmla="*/ 2 h 47"/>
                <a:gd name="T40" fmla="*/ 2 w 46"/>
                <a:gd name="T41" fmla="*/ 3 h 47"/>
                <a:gd name="T42" fmla="*/ 2 w 46"/>
                <a:gd name="T43" fmla="*/ 3 h 47"/>
                <a:gd name="T44" fmla="*/ 2 w 46"/>
                <a:gd name="T45" fmla="*/ 3 h 47"/>
                <a:gd name="T46" fmla="*/ 1 w 46"/>
                <a:gd name="T47" fmla="*/ 2 h 47"/>
                <a:gd name="T48" fmla="*/ 1 w 46"/>
                <a:gd name="T49" fmla="*/ 2 h 47"/>
                <a:gd name="T50" fmla="*/ 2 w 46"/>
                <a:gd name="T51" fmla="*/ 1 h 47"/>
                <a:gd name="T52" fmla="*/ 2 w 46"/>
                <a:gd name="T53" fmla="*/ 1 h 47"/>
                <a:gd name="T54" fmla="*/ 3 w 46"/>
                <a:gd name="T55" fmla="*/ 2 h 47"/>
                <a:gd name="T56" fmla="*/ 3 w 46"/>
                <a:gd name="T57" fmla="*/ 2 h 47"/>
                <a:gd name="T58" fmla="*/ 3 w 46"/>
                <a:gd name="T59" fmla="*/ 2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47"/>
                <a:gd name="T92" fmla="*/ 46 w 46"/>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47">
                  <a:moveTo>
                    <a:pt x="46" y="23"/>
                  </a:moveTo>
                  <a:lnTo>
                    <a:pt x="40" y="38"/>
                  </a:lnTo>
                  <a:lnTo>
                    <a:pt x="27" y="47"/>
                  </a:lnTo>
                  <a:lnTo>
                    <a:pt x="11" y="45"/>
                  </a:lnTo>
                  <a:lnTo>
                    <a:pt x="0" y="34"/>
                  </a:lnTo>
                  <a:lnTo>
                    <a:pt x="28" y="18"/>
                  </a:lnTo>
                  <a:lnTo>
                    <a:pt x="7" y="5"/>
                  </a:lnTo>
                  <a:lnTo>
                    <a:pt x="21" y="0"/>
                  </a:lnTo>
                  <a:lnTo>
                    <a:pt x="36" y="5"/>
                  </a:lnTo>
                  <a:lnTo>
                    <a:pt x="45" y="18"/>
                  </a:lnTo>
                  <a:lnTo>
                    <a:pt x="36" y="30"/>
                  </a:lnTo>
                  <a:lnTo>
                    <a:pt x="28" y="38"/>
                  </a:lnTo>
                  <a:lnTo>
                    <a:pt x="18" y="39"/>
                  </a:lnTo>
                  <a:lnTo>
                    <a:pt x="9" y="33"/>
                  </a:lnTo>
                  <a:lnTo>
                    <a:pt x="6" y="24"/>
                  </a:lnTo>
                  <a:lnTo>
                    <a:pt x="9" y="14"/>
                  </a:lnTo>
                  <a:lnTo>
                    <a:pt x="18" y="8"/>
                  </a:lnTo>
                  <a:lnTo>
                    <a:pt x="28" y="9"/>
                  </a:lnTo>
                  <a:lnTo>
                    <a:pt x="36" y="17"/>
                  </a:lnTo>
                  <a:lnTo>
                    <a:pt x="29" y="25"/>
                  </a:lnTo>
                  <a:lnTo>
                    <a:pt x="26" y="30"/>
                  </a:lnTo>
                  <a:lnTo>
                    <a:pt x="22" y="31"/>
                  </a:lnTo>
                  <a:lnTo>
                    <a:pt x="17" y="30"/>
                  </a:lnTo>
                  <a:lnTo>
                    <a:pt x="14" y="25"/>
                  </a:lnTo>
                  <a:lnTo>
                    <a:pt x="14" y="20"/>
                  </a:lnTo>
                  <a:lnTo>
                    <a:pt x="18" y="16"/>
                  </a:lnTo>
                  <a:lnTo>
                    <a:pt x="23" y="16"/>
                  </a:lnTo>
                  <a:lnTo>
                    <a:pt x="28" y="19"/>
                  </a:lnTo>
                  <a:lnTo>
                    <a:pt x="29" y="23"/>
                  </a:lnTo>
                  <a:lnTo>
                    <a:pt x="28" y="28"/>
                  </a:lnTo>
                </a:path>
              </a:pathLst>
            </a:custGeom>
            <a:noFill/>
            <a:ln w="12700">
              <a:solidFill>
                <a:srgbClr val="000099"/>
              </a:solidFill>
              <a:round/>
              <a:headEnd/>
              <a:tailEnd/>
            </a:ln>
          </p:spPr>
          <p:txBody>
            <a:bodyPr/>
            <a:lstStyle/>
            <a:p>
              <a:endParaRPr lang="en-US" dirty="0"/>
            </a:p>
          </p:txBody>
        </p:sp>
        <p:sp>
          <p:nvSpPr>
            <p:cNvPr id="81" name="Freeform 276"/>
            <p:cNvSpPr>
              <a:spLocks noChangeAspect="1"/>
            </p:cNvSpPr>
            <p:nvPr/>
          </p:nvSpPr>
          <p:spPr bwMode="auto">
            <a:xfrm rot="258214" flipV="1">
              <a:off x="2835" y="2100"/>
              <a:ext cx="246" cy="123"/>
            </a:xfrm>
            <a:custGeom>
              <a:avLst/>
              <a:gdLst>
                <a:gd name="T0" fmla="*/ 72 w 816"/>
                <a:gd name="T1" fmla="*/ 37 h 414"/>
                <a:gd name="T2" fmla="*/ 73 w 816"/>
                <a:gd name="T3" fmla="*/ 36 h 414"/>
                <a:gd name="T4" fmla="*/ 74 w 816"/>
                <a:gd name="T5" fmla="*/ 33 h 414"/>
                <a:gd name="T6" fmla="*/ 73 w 816"/>
                <a:gd name="T7" fmla="*/ 29 h 414"/>
                <a:gd name="T8" fmla="*/ 69 w 816"/>
                <a:gd name="T9" fmla="*/ 23 h 414"/>
                <a:gd name="T10" fmla="*/ 64 w 816"/>
                <a:gd name="T11" fmla="*/ 18 h 414"/>
                <a:gd name="T12" fmla="*/ 71 w 816"/>
                <a:gd name="T13" fmla="*/ 12 h 414"/>
                <a:gd name="T14" fmla="*/ 73 w 816"/>
                <a:gd name="T15" fmla="*/ 8 h 414"/>
                <a:gd name="T16" fmla="*/ 73 w 816"/>
                <a:gd name="T17" fmla="*/ 5 h 414"/>
                <a:gd name="T18" fmla="*/ 72 w 816"/>
                <a:gd name="T19" fmla="*/ 3 h 414"/>
                <a:gd name="T20" fmla="*/ 70 w 816"/>
                <a:gd name="T21" fmla="*/ 1 h 414"/>
                <a:gd name="T22" fmla="*/ 67 w 816"/>
                <a:gd name="T23" fmla="*/ 0 h 414"/>
                <a:gd name="T24" fmla="*/ 64 w 816"/>
                <a:gd name="T25" fmla="*/ 0 h 414"/>
                <a:gd name="T26" fmla="*/ 60 w 816"/>
                <a:gd name="T27" fmla="*/ 0 h 414"/>
                <a:gd name="T28" fmla="*/ 57 w 816"/>
                <a:gd name="T29" fmla="*/ 0 h 414"/>
                <a:gd name="T30" fmla="*/ 55 w 816"/>
                <a:gd name="T31" fmla="*/ 0 h 414"/>
                <a:gd name="T32" fmla="*/ 52 w 816"/>
                <a:gd name="T33" fmla="*/ 0 h 414"/>
                <a:gd name="T34" fmla="*/ 46 w 816"/>
                <a:gd name="T35" fmla="*/ 0 h 414"/>
                <a:gd name="T36" fmla="*/ 40 w 816"/>
                <a:gd name="T37" fmla="*/ 0 h 414"/>
                <a:gd name="T38" fmla="*/ 33 w 816"/>
                <a:gd name="T39" fmla="*/ 1 h 414"/>
                <a:gd name="T40" fmla="*/ 26 w 816"/>
                <a:gd name="T41" fmla="*/ 3 h 414"/>
                <a:gd name="T42" fmla="*/ 20 w 816"/>
                <a:gd name="T43" fmla="*/ 5 h 414"/>
                <a:gd name="T44" fmla="*/ 14 w 816"/>
                <a:gd name="T45" fmla="*/ 8 h 414"/>
                <a:gd name="T46" fmla="*/ 8 w 816"/>
                <a:gd name="T47" fmla="*/ 12 h 414"/>
                <a:gd name="T48" fmla="*/ 0 w 816"/>
                <a:gd name="T49" fmla="*/ 18 h 414"/>
                <a:gd name="T50" fmla="*/ 5 w 816"/>
                <a:gd name="T51" fmla="*/ 23 h 414"/>
                <a:gd name="T52" fmla="*/ 9 w 816"/>
                <a:gd name="T53" fmla="*/ 29 h 414"/>
                <a:gd name="T54" fmla="*/ 10 w 816"/>
                <a:gd name="T55" fmla="*/ 33 h 414"/>
                <a:gd name="T56" fmla="*/ 9 w 816"/>
                <a:gd name="T57" fmla="*/ 36 h 414"/>
                <a:gd name="T58" fmla="*/ 8 w 816"/>
                <a:gd name="T59" fmla="*/ 37 h 4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414"/>
                <a:gd name="T92" fmla="*/ 816 w 816"/>
                <a:gd name="T93" fmla="*/ 414 h 4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414">
                  <a:moveTo>
                    <a:pt x="788" y="414"/>
                  </a:moveTo>
                  <a:lnTo>
                    <a:pt x="799" y="408"/>
                  </a:lnTo>
                  <a:lnTo>
                    <a:pt x="816" y="373"/>
                  </a:lnTo>
                  <a:lnTo>
                    <a:pt x="802" y="322"/>
                  </a:lnTo>
                  <a:lnTo>
                    <a:pt x="761" y="262"/>
                  </a:lnTo>
                  <a:lnTo>
                    <a:pt x="703" y="199"/>
                  </a:lnTo>
                  <a:lnTo>
                    <a:pt x="785" y="141"/>
                  </a:lnTo>
                  <a:lnTo>
                    <a:pt x="804" y="93"/>
                  </a:lnTo>
                  <a:lnTo>
                    <a:pt x="805" y="55"/>
                  </a:lnTo>
                  <a:lnTo>
                    <a:pt x="792" y="30"/>
                  </a:lnTo>
                  <a:lnTo>
                    <a:pt x="768" y="13"/>
                  </a:lnTo>
                  <a:lnTo>
                    <a:pt x="736" y="5"/>
                  </a:lnTo>
                  <a:lnTo>
                    <a:pt x="700" y="1"/>
                  </a:lnTo>
                  <a:lnTo>
                    <a:pt x="663" y="0"/>
                  </a:lnTo>
                  <a:lnTo>
                    <a:pt x="631" y="0"/>
                  </a:lnTo>
                  <a:lnTo>
                    <a:pt x="610" y="0"/>
                  </a:lnTo>
                  <a:lnTo>
                    <a:pt x="568" y="0"/>
                  </a:lnTo>
                  <a:lnTo>
                    <a:pt x="509" y="1"/>
                  </a:lnTo>
                  <a:lnTo>
                    <a:pt x="440" y="5"/>
                  </a:lnTo>
                  <a:lnTo>
                    <a:pt x="366" y="13"/>
                  </a:lnTo>
                  <a:lnTo>
                    <a:pt x="290" y="30"/>
                  </a:lnTo>
                  <a:lnTo>
                    <a:pt x="216" y="55"/>
                  </a:lnTo>
                  <a:lnTo>
                    <a:pt x="148" y="93"/>
                  </a:lnTo>
                  <a:lnTo>
                    <a:pt x="89" y="141"/>
                  </a:lnTo>
                  <a:lnTo>
                    <a:pt x="0" y="199"/>
                  </a:lnTo>
                  <a:lnTo>
                    <a:pt x="58" y="262"/>
                  </a:lnTo>
                  <a:lnTo>
                    <a:pt x="99" y="322"/>
                  </a:lnTo>
                  <a:lnTo>
                    <a:pt x="112" y="373"/>
                  </a:lnTo>
                  <a:lnTo>
                    <a:pt x="96" y="408"/>
                  </a:lnTo>
                  <a:lnTo>
                    <a:pt x="85" y="414"/>
                  </a:lnTo>
                </a:path>
              </a:pathLst>
            </a:custGeom>
            <a:solidFill>
              <a:schemeClr val="bg1"/>
            </a:solidFill>
            <a:ln w="12700">
              <a:solidFill>
                <a:srgbClr val="000099"/>
              </a:solidFill>
              <a:round/>
              <a:headEnd/>
              <a:tailEnd/>
            </a:ln>
          </p:spPr>
          <p:txBody>
            <a:bodyPr/>
            <a:lstStyle/>
            <a:p>
              <a:endParaRPr lang="en-US" dirty="0"/>
            </a:p>
          </p:txBody>
        </p:sp>
        <p:sp>
          <p:nvSpPr>
            <p:cNvPr id="82" name="Freeform 277"/>
            <p:cNvSpPr>
              <a:spLocks noChangeAspect="1"/>
            </p:cNvSpPr>
            <p:nvPr/>
          </p:nvSpPr>
          <p:spPr bwMode="auto">
            <a:xfrm>
              <a:off x="2865" y="2070"/>
              <a:ext cx="213" cy="38"/>
            </a:xfrm>
            <a:custGeom>
              <a:avLst/>
              <a:gdLst>
                <a:gd name="T0" fmla="*/ 213 w 213"/>
                <a:gd name="T1" fmla="*/ 38 h 38"/>
                <a:gd name="T2" fmla="*/ 177 w 213"/>
                <a:gd name="T3" fmla="*/ 32 h 38"/>
                <a:gd name="T4" fmla="*/ 149 w 213"/>
                <a:gd name="T5" fmla="*/ 21 h 38"/>
                <a:gd name="T6" fmla="*/ 133 w 213"/>
                <a:gd name="T7" fmla="*/ 15 h 38"/>
                <a:gd name="T8" fmla="*/ 115 w 213"/>
                <a:gd name="T9" fmla="*/ 9 h 38"/>
                <a:gd name="T10" fmla="*/ 97 w 213"/>
                <a:gd name="T11" fmla="*/ 5 h 38"/>
                <a:gd name="T12" fmla="*/ 80 w 213"/>
                <a:gd name="T13" fmla="*/ 1 h 38"/>
                <a:gd name="T14" fmla="*/ 64 w 213"/>
                <a:gd name="T15" fmla="*/ 0 h 38"/>
                <a:gd name="T16" fmla="*/ 47 w 213"/>
                <a:gd name="T17" fmla="*/ 2 h 38"/>
                <a:gd name="T18" fmla="*/ 34 w 213"/>
                <a:gd name="T19" fmla="*/ 5 h 38"/>
                <a:gd name="T20" fmla="*/ 23 w 213"/>
                <a:gd name="T21" fmla="*/ 9 h 38"/>
                <a:gd name="T22" fmla="*/ 14 w 213"/>
                <a:gd name="T23" fmla="*/ 14 h 38"/>
                <a:gd name="T24" fmla="*/ 6 w 213"/>
                <a:gd name="T25" fmla="*/ 18 h 38"/>
                <a:gd name="T26" fmla="*/ 0 w 213"/>
                <a:gd name="T27" fmla="*/ 24 h 38"/>
                <a:gd name="T28" fmla="*/ 1 w 213"/>
                <a:gd name="T29" fmla="*/ 2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
                <a:gd name="T46" fmla="*/ 0 h 38"/>
                <a:gd name="T47" fmla="*/ 213 w 213"/>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 h="38">
                  <a:moveTo>
                    <a:pt x="213" y="38"/>
                  </a:moveTo>
                  <a:lnTo>
                    <a:pt x="177" y="32"/>
                  </a:lnTo>
                  <a:lnTo>
                    <a:pt x="149" y="21"/>
                  </a:lnTo>
                  <a:lnTo>
                    <a:pt x="133" y="15"/>
                  </a:lnTo>
                  <a:lnTo>
                    <a:pt x="115" y="9"/>
                  </a:lnTo>
                  <a:lnTo>
                    <a:pt x="97" y="5"/>
                  </a:lnTo>
                  <a:lnTo>
                    <a:pt x="80" y="1"/>
                  </a:lnTo>
                  <a:lnTo>
                    <a:pt x="64" y="0"/>
                  </a:lnTo>
                  <a:lnTo>
                    <a:pt x="47" y="2"/>
                  </a:lnTo>
                  <a:lnTo>
                    <a:pt x="34" y="5"/>
                  </a:lnTo>
                  <a:lnTo>
                    <a:pt x="23" y="9"/>
                  </a:lnTo>
                  <a:lnTo>
                    <a:pt x="14" y="14"/>
                  </a:lnTo>
                  <a:lnTo>
                    <a:pt x="6" y="18"/>
                  </a:lnTo>
                  <a:lnTo>
                    <a:pt x="0" y="24"/>
                  </a:lnTo>
                  <a:lnTo>
                    <a:pt x="1" y="25"/>
                  </a:lnTo>
                </a:path>
              </a:pathLst>
            </a:custGeom>
            <a:solidFill>
              <a:schemeClr val="bg1"/>
            </a:solidFill>
            <a:ln w="12700">
              <a:solidFill>
                <a:srgbClr val="000099"/>
              </a:solidFill>
              <a:round/>
              <a:headEnd/>
              <a:tailEnd/>
            </a:ln>
          </p:spPr>
          <p:txBody>
            <a:bodyPr/>
            <a:lstStyle/>
            <a:p>
              <a:endParaRPr lang="en-US" dirty="0"/>
            </a:p>
          </p:txBody>
        </p:sp>
      </p:grpSp>
      <p:sp>
        <p:nvSpPr>
          <p:cNvPr id="83" name="Text Box 341"/>
          <p:cNvSpPr txBox="1">
            <a:spLocks noChangeArrowheads="1"/>
          </p:cNvSpPr>
          <p:nvPr/>
        </p:nvSpPr>
        <p:spPr bwMode="auto">
          <a:xfrm>
            <a:off x="1757689" y="736862"/>
            <a:ext cx="5973110" cy="461665"/>
          </a:xfrm>
          <a:prstGeom prst="rect">
            <a:avLst/>
          </a:prstGeom>
          <a:noFill/>
          <a:ln w="12700">
            <a:noFill/>
            <a:miter lim="800000"/>
            <a:headEnd/>
            <a:tailEnd/>
          </a:ln>
          <a:effectLst/>
        </p:spPr>
        <p:txBody>
          <a:bodyPr wrap="none">
            <a:spAutoFit/>
          </a:bodyPr>
          <a:lstStyle/>
          <a:p>
            <a:r>
              <a:rPr lang="en-US" i="1" dirty="0">
                <a:solidFill>
                  <a:schemeClr val="tx1"/>
                </a:solidFill>
              </a:rPr>
              <a:t>Kinetic energy gain in a 2-step wind profile</a:t>
            </a:r>
          </a:p>
        </p:txBody>
      </p:sp>
      <p:sp>
        <p:nvSpPr>
          <p:cNvPr id="84" name="Text Box 341">
            <a:extLst>
              <a:ext uri="{FF2B5EF4-FFF2-40B4-BE49-F238E27FC236}">
                <a16:creationId xmlns:a16="http://schemas.microsoft.com/office/drawing/2014/main" id="{F371DBC7-2F0F-49A0-9684-85198C32851F}"/>
              </a:ext>
            </a:extLst>
          </p:cNvPr>
          <p:cNvSpPr txBox="1">
            <a:spLocks noChangeArrowheads="1"/>
          </p:cNvSpPr>
          <p:nvPr/>
        </p:nvSpPr>
        <p:spPr bwMode="auto">
          <a:xfrm>
            <a:off x="318271" y="1337524"/>
            <a:ext cx="8507457" cy="461665"/>
          </a:xfrm>
          <a:prstGeom prst="rect">
            <a:avLst/>
          </a:prstGeom>
          <a:solidFill>
            <a:schemeClr val="bg1"/>
          </a:solidFill>
          <a:ln w="12700">
            <a:noFill/>
            <a:miter lim="800000"/>
            <a:headEnd/>
            <a:tailEnd/>
          </a:ln>
          <a:effectLst>
            <a:outerShdw blurRad="50800" dist="38100" dir="2700000" algn="tl" rotWithShape="0">
              <a:prstClr val="black">
                <a:alpha val="40000"/>
              </a:prstClr>
            </a:outerShdw>
          </a:effectLst>
        </p:spPr>
        <p:txBody>
          <a:bodyPr wrap="none">
            <a:spAutoFit/>
          </a:bodyPr>
          <a:lstStyle/>
          <a:p>
            <a:r>
              <a:rPr lang="en-US" i="1" dirty="0">
                <a:solidFill>
                  <a:srgbClr val="C00000"/>
                </a:solidFill>
              </a:rPr>
              <a:t>Flight kinetic energy is based on airspeed, not groundspeed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childTnLst>
                                  <p:subTnLst>
                                    <p:set>
                                      <p:cBhvr override="childStyle">
                                        <p:cTn dur="1" fill="hold" display="0" masterRel="nextClick" afterEffect="1"/>
                                        <p:tgtEl>
                                          <p:spTgt spid="71"/>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6" name="Rectangle 3"/>
          <p:cNvSpPr>
            <a:spLocks noChangeArrowheads="1"/>
          </p:cNvSpPr>
          <p:nvPr/>
        </p:nvSpPr>
        <p:spPr bwMode="auto">
          <a:xfrm>
            <a:off x="0" y="5105400"/>
            <a:ext cx="9144000" cy="1752600"/>
          </a:xfrm>
          <a:prstGeom prst="rect">
            <a:avLst/>
          </a:prstGeom>
          <a:solidFill>
            <a:schemeClr val="accent6">
              <a:lumMod val="60000"/>
              <a:lumOff val="40000"/>
            </a:schemeClr>
          </a:solidFill>
          <a:ln w="12700">
            <a:noFill/>
            <a:miter lim="800000"/>
            <a:headEnd/>
            <a:tailEnd/>
          </a:ln>
        </p:spPr>
        <p:txBody>
          <a:bodyPr wrap="none" anchor="ctr"/>
          <a:lstStyle/>
          <a:p>
            <a:endParaRPr lang="en-US" dirty="0">
              <a:solidFill>
                <a:schemeClr val="tx1"/>
              </a:solidFill>
              <a:latin typeface="Times New Roman" pitchFamily="18" charset="0"/>
            </a:endParaRPr>
          </a:p>
        </p:txBody>
      </p:sp>
      <p:sp>
        <p:nvSpPr>
          <p:cNvPr id="33795" name="Rectangle 2"/>
          <p:cNvSpPr>
            <a:spLocks noChangeArrowheads="1"/>
          </p:cNvSpPr>
          <p:nvPr/>
        </p:nvSpPr>
        <p:spPr bwMode="auto">
          <a:xfrm>
            <a:off x="0" y="0"/>
            <a:ext cx="9144000" cy="5105400"/>
          </a:xfrm>
          <a:prstGeom prst="rect">
            <a:avLst/>
          </a:prstGeom>
          <a:solidFill>
            <a:srgbClr val="AFC8FA"/>
          </a:solidFill>
          <a:ln w="1588">
            <a:solidFill>
              <a:srgbClr val="AFC8FA"/>
            </a:solidFill>
            <a:miter lim="800000"/>
            <a:headEnd/>
            <a:tailEnd/>
          </a:ln>
        </p:spPr>
        <p:txBody>
          <a:bodyPr/>
          <a:lstStyle/>
          <a:p>
            <a:endParaRPr lang="en-US" dirty="0">
              <a:solidFill>
                <a:schemeClr val="tx1"/>
              </a:solidFill>
              <a:latin typeface="Times New Roman" pitchFamily="18" charset="0"/>
            </a:endParaRPr>
          </a:p>
        </p:txBody>
      </p:sp>
      <p:sp>
        <p:nvSpPr>
          <p:cNvPr id="33797" name="Text Box 4"/>
          <p:cNvSpPr txBox="1">
            <a:spLocks noChangeArrowheads="1"/>
          </p:cNvSpPr>
          <p:nvPr/>
        </p:nvSpPr>
        <p:spPr bwMode="auto">
          <a:xfrm>
            <a:off x="75113" y="102536"/>
            <a:ext cx="8623614" cy="415498"/>
          </a:xfrm>
          <a:prstGeom prst="rect">
            <a:avLst/>
          </a:prstGeom>
          <a:noFill/>
          <a:ln w="12700">
            <a:noFill/>
            <a:miter lim="800000"/>
            <a:headEnd/>
            <a:tailEnd type="none" w="sm" len="lg"/>
          </a:ln>
        </p:spPr>
        <p:txBody>
          <a:bodyPr wrap="square" tIns="0">
            <a:spAutoFit/>
          </a:bodyPr>
          <a:lstStyle/>
          <a:p>
            <a:pPr algn="l"/>
            <a:r>
              <a:rPr lang="en-US" b="1" dirty="0">
                <a:solidFill>
                  <a:schemeClr val="tx1"/>
                </a:solidFill>
              </a:rPr>
              <a:t>Two methods of energy gain in a multi-step wind profile</a:t>
            </a:r>
          </a:p>
        </p:txBody>
      </p:sp>
      <p:sp>
        <p:nvSpPr>
          <p:cNvPr id="33966" name="Freeform 6"/>
          <p:cNvSpPr>
            <a:spLocks/>
          </p:cNvSpPr>
          <p:nvPr/>
        </p:nvSpPr>
        <p:spPr bwMode="auto">
          <a:xfrm>
            <a:off x="927101" y="620713"/>
            <a:ext cx="3548063" cy="4476750"/>
          </a:xfrm>
          <a:custGeom>
            <a:avLst/>
            <a:gdLst>
              <a:gd name="T0" fmla="*/ 0 w 2235"/>
              <a:gd name="T1" fmla="*/ 3557 h 2236"/>
              <a:gd name="T2" fmla="*/ 230 w 2235"/>
              <a:gd name="T3" fmla="*/ 3555 h 2236"/>
              <a:gd name="T4" fmla="*/ 230 w 2235"/>
              <a:gd name="T5" fmla="*/ 3200 h 2236"/>
              <a:gd name="T6" fmla="*/ 1129 w 2235"/>
              <a:gd name="T7" fmla="*/ 3200 h 2236"/>
              <a:gd name="T8" fmla="*/ 1129 w 2235"/>
              <a:gd name="T9" fmla="*/ 1783 h 2236"/>
              <a:gd name="T10" fmla="*/ 2012 w 2235"/>
              <a:gd name="T11" fmla="*/ 1783 h 2236"/>
              <a:gd name="T12" fmla="*/ 2012 w 2235"/>
              <a:gd name="T13" fmla="*/ 708 h 2236"/>
              <a:gd name="T14" fmla="*/ 2235 w 2235"/>
              <a:gd name="T15" fmla="*/ 708 h 2236"/>
              <a:gd name="T16" fmla="*/ 2235 w 2235"/>
              <a:gd name="T17" fmla="*/ 0 h 2236"/>
              <a:gd name="T18" fmla="*/ 0 w 2235"/>
              <a:gd name="T19" fmla="*/ 0 h 2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35"/>
              <a:gd name="T31" fmla="*/ 0 h 2236"/>
              <a:gd name="T32" fmla="*/ 2235 w 2235"/>
              <a:gd name="T33" fmla="*/ 2236 h 2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35" h="2236">
                <a:moveTo>
                  <a:pt x="0" y="2236"/>
                </a:moveTo>
                <a:lnTo>
                  <a:pt x="230" y="2235"/>
                </a:lnTo>
                <a:lnTo>
                  <a:pt x="230" y="2012"/>
                </a:lnTo>
                <a:lnTo>
                  <a:pt x="1129" y="2012"/>
                </a:lnTo>
                <a:lnTo>
                  <a:pt x="1129" y="1121"/>
                </a:lnTo>
                <a:lnTo>
                  <a:pt x="2012" y="1121"/>
                </a:lnTo>
                <a:lnTo>
                  <a:pt x="2012" y="445"/>
                </a:lnTo>
                <a:lnTo>
                  <a:pt x="2235" y="445"/>
                </a:lnTo>
                <a:lnTo>
                  <a:pt x="2235" y="0"/>
                </a:lnTo>
                <a:lnTo>
                  <a:pt x="0" y="0"/>
                </a:lnTo>
              </a:path>
            </a:pathLst>
          </a:custGeom>
          <a:solidFill>
            <a:srgbClr val="EAEAEA"/>
          </a:solidFill>
          <a:ln w="12700">
            <a:noFill/>
            <a:round/>
            <a:headEnd/>
            <a:tailEnd/>
          </a:ln>
        </p:spPr>
        <p:txBody>
          <a:bodyPr wrap="none" anchor="ctr"/>
          <a:lstStyle/>
          <a:p>
            <a:endParaRPr lang="en-US" dirty="0"/>
          </a:p>
        </p:txBody>
      </p:sp>
      <p:sp>
        <p:nvSpPr>
          <p:cNvPr id="33963" name="Line 14"/>
          <p:cNvSpPr>
            <a:spLocks noChangeShapeType="1"/>
          </p:cNvSpPr>
          <p:nvPr/>
        </p:nvSpPr>
        <p:spPr bwMode="auto">
          <a:xfrm>
            <a:off x="915988" y="2784830"/>
            <a:ext cx="3206750" cy="0"/>
          </a:xfrm>
          <a:prstGeom prst="line">
            <a:avLst/>
          </a:prstGeom>
          <a:noFill/>
          <a:ln w="28575">
            <a:solidFill>
              <a:srgbClr val="993300"/>
            </a:solidFill>
            <a:round/>
            <a:headEnd/>
            <a:tailEnd type="triangle" w="sm" len="lg"/>
          </a:ln>
        </p:spPr>
        <p:txBody>
          <a:bodyPr/>
          <a:lstStyle/>
          <a:p>
            <a:endParaRPr lang="en-US" dirty="0"/>
          </a:p>
        </p:txBody>
      </p:sp>
      <p:sp>
        <p:nvSpPr>
          <p:cNvPr id="33964" name="Line 15"/>
          <p:cNvSpPr>
            <a:spLocks noChangeShapeType="1"/>
          </p:cNvSpPr>
          <p:nvPr/>
        </p:nvSpPr>
        <p:spPr bwMode="auto">
          <a:xfrm>
            <a:off x="925513" y="2936167"/>
            <a:ext cx="1781175" cy="0"/>
          </a:xfrm>
          <a:prstGeom prst="line">
            <a:avLst/>
          </a:prstGeom>
          <a:noFill/>
          <a:ln w="28575">
            <a:solidFill>
              <a:srgbClr val="993300"/>
            </a:solidFill>
            <a:round/>
            <a:headEnd/>
            <a:tailEnd type="triangle" w="sm" len="lg"/>
          </a:ln>
        </p:spPr>
        <p:txBody>
          <a:bodyPr/>
          <a:lstStyle/>
          <a:p>
            <a:endParaRPr lang="en-US" dirty="0"/>
          </a:p>
        </p:txBody>
      </p:sp>
      <p:sp>
        <p:nvSpPr>
          <p:cNvPr id="262161" name="Rectangle 17"/>
          <p:cNvSpPr>
            <a:spLocks noChangeArrowheads="1"/>
          </p:cNvSpPr>
          <p:nvPr/>
        </p:nvSpPr>
        <p:spPr bwMode="auto">
          <a:xfrm>
            <a:off x="2133599" y="5210500"/>
            <a:ext cx="5897217" cy="1119281"/>
          </a:xfrm>
          <a:prstGeom prst="rect">
            <a:avLst/>
          </a:prstGeom>
          <a:noFill/>
          <a:ln w="9525">
            <a:noFill/>
            <a:miter lim="800000"/>
            <a:headEnd/>
            <a:tailEnd/>
          </a:ln>
          <a:effectLst/>
        </p:spPr>
        <p:txBody>
          <a:bodyPr wrap="square" lIns="0" tIns="0" rIns="0" bIns="0">
            <a:spAutoFit/>
          </a:bodyPr>
          <a:lstStyle/>
          <a:p>
            <a:pPr algn="l">
              <a:lnSpc>
                <a:spcPts val="3000"/>
              </a:lnSpc>
              <a:defRPr/>
            </a:pPr>
            <a:r>
              <a:rPr lang="en-US" sz="2100" b="1" dirty="0">
                <a:solidFill>
                  <a:schemeClr val="tx1">
                    <a:lumMod val="65000"/>
                    <a:lumOff val="35000"/>
                  </a:schemeClr>
                </a:solidFill>
              </a:rPr>
              <a:t> </a:t>
            </a:r>
            <a:r>
              <a:rPr lang="en-US" sz="2100" b="1" dirty="0">
                <a:solidFill>
                  <a:schemeClr val="bg1">
                    <a:lumMod val="95000"/>
                  </a:schemeClr>
                </a:solidFill>
              </a:rPr>
              <a:t>This gives rise to the </a:t>
            </a:r>
            <a:r>
              <a:rPr lang="en-US" sz="2100" b="1" i="1" dirty="0">
                <a:solidFill>
                  <a:schemeClr val="bg1">
                    <a:lumMod val="95000"/>
                  </a:schemeClr>
                </a:solidFill>
              </a:rPr>
              <a:t>Dynamic Soaring Rule</a:t>
            </a:r>
          </a:p>
          <a:p>
            <a:pPr algn="l">
              <a:lnSpc>
                <a:spcPts val="3000"/>
              </a:lnSpc>
              <a:defRPr/>
            </a:pPr>
            <a:r>
              <a:rPr lang="en-US" sz="2100" dirty="0">
                <a:solidFill>
                  <a:schemeClr val="bg1">
                    <a:lumMod val="95000"/>
                  </a:schemeClr>
                </a:solidFill>
              </a:rPr>
              <a:t>  - Ascend when partly or fully pointed upwind</a:t>
            </a:r>
          </a:p>
          <a:p>
            <a:pPr algn="l">
              <a:lnSpc>
                <a:spcPts val="3000"/>
              </a:lnSpc>
              <a:defRPr/>
            </a:pPr>
            <a:r>
              <a:rPr lang="en-US" sz="2100" dirty="0">
                <a:solidFill>
                  <a:schemeClr val="bg1">
                    <a:lumMod val="95000"/>
                  </a:schemeClr>
                </a:solidFill>
              </a:rPr>
              <a:t>  - Descend if partly or fully pointed downwind</a:t>
            </a:r>
          </a:p>
        </p:txBody>
      </p:sp>
      <p:sp>
        <p:nvSpPr>
          <p:cNvPr id="262322" name="Rectangle 178"/>
          <p:cNvSpPr>
            <a:spLocks noChangeArrowheads="1"/>
          </p:cNvSpPr>
          <p:nvPr/>
        </p:nvSpPr>
        <p:spPr bwMode="auto">
          <a:xfrm>
            <a:off x="3247866" y="3198048"/>
            <a:ext cx="4744889" cy="1015663"/>
          </a:xfrm>
          <a:prstGeom prst="rect">
            <a:avLst/>
          </a:prstGeom>
          <a:noFill/>
          <a:ln w="9525">
            <a:noFill/>
            <a:miter lim="800000"/>
            <a:headEnd/>
            <a:tailEnd/>
          </a:ln>
        </p:spPr>
        <p:txBody>
          <a:bodyPr wrap="none" lIns="0" tIns="0" rIns="0" bIns="0">
            <a:spAutoFit/>
          </a:bodyPr>
          <a:lstStyle/>
          <a:p>
            <a:pPr algn="l"/>
            <a:r>
              <a:rPr lang="en-US" dirty="0">
                <a:solidFill>
                  <a:schemeClr val="tx1">
                    <a:lumMod val="65000"/>
                    <a:lumOff val="35000"/>
                  </a:schemeClr>
                </a:solidFill>
              </a:rPr>
              <a:t>Downwind descent between layers</a:t>
            </a:r>
          </a:p>
          <a:p>
            <a:pPr algn="l">
              <a:buFontTx/>
              <a:buChar char="•"/>
            </a:pPr>
            <a:r>
              <a:rPr lang="en-US" sz="2100" dirty="0">
                <a:solidFill>
                  <a:schemeClr val="tx1">
                    <a:lumMod val="65000"/>
                    <a:lumOff val="35000"/>
                  </a:schemeClr>
                </a:solidFill>
              </a:rPr>
              <a:t> </a:t>
            </a:r>
            <a:r>
              <a:rPr lang="en-US" sz="2100" dirty="0">
                <a:solidFill>
                  <a:srgbClr val="C00000"/>
                </a:solidFill>
              </a:rPr>
              <a:t>Suddenly-</a:t>
            </a:r>
            <a:r>
              <a:rPr lang="en-US" sz="2100" i="1" dirty="0">
                <a:solidFill>
                  <a:srgbClr val="C00000"/>
                </a:solidFill>
              </a:rPr>
              <a:t>decreased</a:t>
            </a:r>
            <a:r>
              <a:rPr lang="en-US" sz="2100" dirty="0">
                <a:solidFill>
                  <a:srgbClr val="C00000"/>
                </a:solidFill>
              </a:rPr>
              <a:t> </a:t>
            </a:r>
            <a:r>
              <a:rPr lang="en-US" sz="2100" i="1" dirty="0">
                <a:solidFill>
                  <a:srgbClr val="C00000"/>
                </a:solidFill>
              </a:rPr>
              <a:t>tailwind</a:t>
            </a:r>
          </a:p>
          <a:p>
            <a:pPr algn="l">
              <a:buFontTx/>
              <a:buChar char="•"/>
            </a:pPr>
            <a:r>
              <a:rPr lang="en-US" sz="2100" dirty="0">
                <a:solidFill>
                  <a:schemeClr val="tx1">
                    <a:lumMod val="65000"/>
                    <a:lumOff val="35000"/>
                  </a:schemeClr>
                </a:solidFill>
              </a:rPr>
              <a:t> </a:t>
            </a:r>
            <a:r>
              <a:rPr lang="en-US" sz="2100" dirty="0">
                <a:solidFill>
                  <a:srgbClr val="C00000"/>
                </a:solidFill>
              </a:rPr>
              <a:t>Sudden airspeed &amp; energy gain</a:t>
            </a:r>
          </a:p>
        </p:txBody>
      </p:sp>
      <p:sp>
        <p:nvSpPr>
          <p:cNvPr id="262323" name="Rectangle 179"/>
          <p:cNvSpPr>
            <a:spLocks noChangeArrowheads="1"/>
          </p:cNvSpPr>
          <p:nvPr/>
        </p:nvSpPr>
        <p:spPr bwMode="auto">
          <a:xfrm>
            <a:off x="4738302" y="935440"/>
            <a:ext cx="4179029" cy="1015663"/>
          </a:xfrm>
          <a:prstGeom prst="rect">
            <a:avLst/>
          </a:prstGeom>
          <a:noFill/>
          <a:ln w="9525">
            <a:noFill/>
            <a:miter lim="800000"/>
            <a:headEnd/>
            <a:tailEnd/>
          </a:ln>
        </p:spPr>
        <p:txBody>
          <a:bodyPr wrap="none" lIns="0" tIns="0" rIns="0" bIns="0">
            <a:spAutoFit/>
          </a:bodyPr>
          <a:lstStyle/>
          <a:p>
            <a:pPr algn="l"/>
            <a:r>
              <a:rPr lang="en-US" dirty="0">
                <a:solidFill>
                  <a:schemeClr val="tx1">
                    <a:lumMod val="65000"/>
                    <a:lumOff val="35000"/>
                  </a:schemeClr>
                </a:solidFill>
              </a:rPr>
              <a:t>Upwind ascent between layers</a:t>
            </a:r>
          </a:p>
          <a:p>
            <a:pPr algn="l">
              <a:buFontTx/>
              <a:buChar char="•"/>
            </a:pPr>
            <a:r>
              <a:rPr lang="en-US" sz="2100" dirty="0">
                <a:solidFill>
                  <a:schemeClr val="tx1">
                    <a:lumMod val="65000"/>
                    <a:lumOff val="35000"/>
                  </a:schemeClr>
                </a:solidFill>
              </a:rPr>
              <a:t> </a:t>
            </a:r>
            <a:r>
              <a:rPr lang="en-US" sz="2100" dirty="0">
                <a:solidFill>
                  <a:srgbClr val="C00000"/>
                </a:solidFill>
              </a:rPr>
              <a:t>Suddenly-</a:t>
            </a:r>
            <a:r>
              <a:rPr lang="en-US" sz="2100" i="1" dirty="0">
                <a:solidFill>
                  <a:srgbClr val="C00000"/>
                </a:solidFill>
              </a:rPr>
              <a:t>increased headwind</a:t>
            </a:r>
          </a:p>
          <a:p>
            <a:pPr algn="l">
              <a:buFontTx/>
              <a:buChar char="•"/>
            </a:pPr>
            <a:r>
              <a:rPr lang="en-US" sz="2100" dirty="0">
                <a:solidFill>
                  <a:schemeClr val="tx1">
                    <a:lumMod val="65000"/>
                    <a:lumOff val="35000"/>
                  </a:schemeClr>
                </a:solidFill>
              </a:rPr>
              <a:t> </a:t>
            </a:r>
            <a:r>
              <a:rPr lang="en-US" sz="2100" dirty="0">
                <a:solidFill>
                  <a:srgbClr val="C00000"/>
                </a:solidFill>
              </a:rPr>
              <a:t>Sudden airspeed &amp; energy gain</a:t>
            </a:r>
            <a:endParaRPr lang="en-US" sz="1700" i="1" dirty="0">
              <a:solidFill>
                <a:srgbClr val="C00000"/>
              </a:solidFill>
            </a:endParaRPr>
          </a:p>
        </p:txBody>
      </p:sp>
      <p:grpSp>
        <p:nvGrpSpPr>
          <p:cNvPr id="10" name="Group 138"/>
          <p:cNvGrpSpPr>
            <a:grpSpLocks noChangeAspect="1"/>
          </p:cNvGrpSpPr>
          <p:nvPr/>
        </p:nvGrpSpPr>
        <p:grpSpPr bwMode="auto">
          <a:xfrm rot="19994796" flipH="1">
            <a:off x="920048" y="2910685"/>
            <a:ext cx="1828800" cy="530225"/>
            <a:chOff x="1239" y="2007"/>
            <a:chExt cx="3725" cy="1081"/>
          </a:xfrm>
        </p:grpSpPr>
        <p:sp>
          <p:nvSpPr>
            <p:cNvPr id="33826" name="Freeform 139"/>
            <p:cNvSpPr>
              <a:spLocks noChangeAspect="1"/>
            </p:cNvSpPr>
            <p:nvPr/>
          </p:nvSpPr>
          <p:spPr bwMode="auto">
            <a:xfrm flipV="1">
              <a:off x="1239" y="2007"/>
              <a:ext cx="1764" cy="432"/>
            </a:xfrm>
            <a:custGeom>
              <a:avLst/>
              <a:gdLst>
                <a:gd name="T0" fmla="*/ 1016 w 3062"/>
                <a:gd name="T1" fmla="*/ 86 h 750"/>
                <a:gd name="T2" fmla="*/ 981 w 3062"/>
                <a:gd name="T3" fmla="*/ 97 h 750"/>
                <a:gd name="T4" fmla="*/ 868 w 3062"/>
                <a:gd name="T5" fmla="*/ 123 h 750"/>
                <a:gd name="T6" fmla="*/ 754 w 3062"/>
                <a:gd name="T7" fmla="*/ 141 h 750"/>
                <a:gd name="T8" fmla="*/ 640 w 3062"/>
                <a:gd name="T9" fmla="*/ 151 h 750"/>
                <a:gd name="T10" fmla="*/ 529 w 3062"/>
                <a:gd name="T11" fmla="*/ 157 h 750"/>
                <a:gd name="T12" fmla="*/ 445 w 3062"/>
                <a:gd name="T13" fmla="*/ 181 h 750"/>
                <a:gd name="T14" fmla="*/ 359 w 3062"/>
                <a:gd name="T15" fmla="*/ 196 h 750"/>
                <a:gd name="T16" fmla="*/ 280 w 3062"/>
                <a:gd name="T17" fmla="*/ 210 h 750"/>
                <a:gd name="T18" fmla="*/ 208 w 3062"/>
                <a:gd name="T19" fmla="*/ 222 h 750"/>
                <a:gd name="T20" fmla="*/ 145 w 3062"/>
                <a:gd name="T21" fmla="*/ 233 h 750"/>
                <a:gd name="T22" fmla="*/ 92 w 3062"/>
                <a:gd name="T23" fmla="*/ 241 h 750"/>
                <a:gd name="T24" fmla="*/ 50 w 3062"/>
                <a:gd name="T25" fmla="*/ 247 h 750"/>
                <a:gd name="T26" fmla="*/ 20 w 3062"/>
                <a:gd name="T27" fmla="*/ 249 h 750"/>
                <a:gd name="T28" fmla="*/ 3 w 3062"/>
                <a:gd name="T29" fmla="*/ 249 h 750"/>
                <a:gd name="T30" fmla="*/ 0 w 3062"/>
                <a:gd name="T31" fmla="*/ 246 h 750"/>
                <a:gd name="T32" fmla="*/ 7 w 3062"/>
                <a:gd name="T33" fmla="*/ 237 h 750"/>
                <a:gd name="T34" fmla="*/ 23 w 3062"/>
                <a:gd name="T35" fmla="*/ 223 h 750"/>
                <a:gd name="T36" fmla="*/ 51 w 3062"/>
                <a:gd name="T37" fmla="*/ 205 h 750"/>
                <a:gd name="T38" fmla="*/ 89 w 3062"/>
                <a:gd name="T39" fmla="*/ 184 h 750"/>
                <a:gd name="T40" fmla="*/ 138 w 3062"/>
                <a:gd name="T41" fmla="*/ 162 h 750"/>
                <a:gd name="T42" fmla="*/ 198 w 3062"/>
                <a:gd name="T43" fmla="*/ 139 h 750"/>
                <a:gd name="T44" fmla="*/ 267 w 3062"/>
                <a:gd name="T45" fmla="*/ 117 h 750"/>
                <a:gd name="T46" fmla="*/ 347 w 3062"/>
                <a:gd name="T47" fmla="*/ 96 h 750"/>
                <a:gd name="T48" fmla="*/ 430 w 3062"/>
                <a:gd name="T49" fmla="*/ 72 h 750"/>
                <a:gd name="T50" fmla="*/ 542 w 3062"/>
                <a:gd name="T51" fmla="*/ 66 h 750"/>
                <a:gd name="T52" fmla="*/ 656 w 3062"/>
                <a:gd name="T53" fmla="*/ 55 h 750"/>
                <a:gd name="T54" fmla="*/ 770 w 3062"/>
                <a:gd name="T55" fmla="*/ 38 h 750"/>
                <a:gd name="T56" fmla="*/ 882 w 3062"/>
                <a:gd name="T57" fmla="*/ 12 h 750"/>
                <a:gd name="T58" fmla="*/ 920 w 3062"/>
                <a:gd name="T59" fmla="*/ 0 h 7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2"/>
                <a:gd name="T91" fmla="*/ 0 h 750"/>
                <a:gd name="T92" fmla="*/ 3062 w 3062"/>
                <a:gd name="T93" fmla="*/ 750 h 7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2" h="750">
                  <a:moveTo>
                    <a:pt x="3062" y="259"/>
                  </a:moveTo>
                  <a:lnTo>
                    <a:pt x="2954" y="291"/>
                  </a:lnTo>
                  <a:lnTo>
                    <a:pt x="2616" y="371"/>
                  </a:lnTo>
                  <a:lnTo>
                    <a:pt x="2273" y="424"/>
                  </a:lnTo>
                  <a:lnTo>
                    <a:pt x="1929" y="455"/>
                  </a:lnTo>
                  <a:lnTo>
                    <a:pt x="1595" y="474"/>
                  </a:lnTo>
                  <a:lnTo>
                    <a:pt x="1341" y="545"/>
                  </a:lnTo>
                  <a:lnTo>
                    <a:pt x="1083" y="592"/>
                  </a:lnTo>
                  <a:lnTo>
                    <a:pt x="844" y="634"/>
                  </a:lnTo>
                  <a:lnTo>
                    <a:pt x="627" y="671"/>
                  </a:lnTo>
                  <a:lnTo>
                    <a:pt x="437" y="702"/>
                  </a:lnTo>
                  <a:lnTo>
                    <a:pt x="277" y="727"/>
                  </a:lnTo>
                  <a:lnTo>
                    <a:pt x="151" y="743"/>
                  </a:lnTo>
                  <a:lnTo>
                    <a:pt x="60" y="750"/>
                  </a:lnTo>
                  <a:lnTo>
                    <a:pt x="9" y="750"/>
                  </a:lnTo>
                  <a:lnTo>
                    <a:pt x="0" y="742"/>
                  </a:lnTo>
                  <a:lnTo>
                    <a:pt x="20" y="716"/>
                  </a:lnTo>
                  <a:lnTo>
                    <a:pt x="70" y="673"/>
                  </a:lnTo>
                  <a:lnTo>
                    <a:pt x="152" y="618"/>
                  </a:lnTo>
                  <a:lnTo>
                    <a:pt x="267" y="555"/>
                  </a:lnTo>
                  <a:lnTo>
                    <a:pt x="415" y="487"/>
                  </a:lnTo>
                  <a:lnTo>
                    <a:pt x="595" y="418"/>
                  </a:lnTo>
                  <a:lnTo>
                    <a:pt x="806" y="352"/>
                  </a:lnTo>
                  <a:lnTo>
                    <a:pt x="1047" y="290"/>
                  </a:lnTo>
                  <a:lnTo>
                    <a:pt x="1297" y="217"/>
                  </a:lnTo>
                  <a:lnTo>
                    <a:pt x="1632" y="198"/>
                  </a:lnTo>
                  <a:lnTo>
                    <a:pt x="1976" y="167"/>
                  </a:lnTo>
                  <a:lnTo>
                    <a:pt x="2319" y="114"/>
                  </a:lnTo>
                  <a:lnTo>
                    <a:pt x="2657" y="34"/>
                  </a:lnTo>
                  <a:lnTo>
                    <a:pt x="2772" y="0"/>
                  </a:lnTo>
                </a:path>
              </a:pathLst>
            </a:custGeom>
            <a:solidFill>
              <a:srgbClr val="333399"/>
            </a:solidFill>
            <a:ln w="9525">
              <a:solidFill>
                <a:srgbClr val="333399"/>
              </a:solidFill>
              <a:round/>
              <a:headEnd/>
              <a:tailEnd/>
            </a:ln>
          </p:spPr>
          <p:txBody>
            <a:bodyPr/>
            <a:lstStyle/>
            <a:p>
              <a:endParaRPr lang="en-US" dirty="0"/>
            </a:p>
          </p:txBody>
        </p:sp>
        <p:sp>
          <p:nvSpPr>
            <p:cNvPr id="33827" name="Freeform 140"/>
            <p:cNvSpPr>
              <a:spLocks noChangeAspect="1"/>
            </p:cNvSpPr>
            <p:nvPr/>
          </p:nvSpPr>
          <p:spPr bwMode="auto">
            <a:xfrm flipV="1">
              <a:off x="3100" y="2368"/>
              <a:ext cx="1864" cy="720"/>
            </a:xfrm>
            <a:custGeom>
              <a:avLst/>
              <a:gdLst>
                <a:gd name="T0" fmla="*/ 101 w 3235"/>
                <a:gd name="T1" fmla="*/ 415 h 1250"/>
                <a:gd name="T2" fmla="*/ 140 w 3235"/>
                <a:gd name="T3" fmla="*/ 403 h 1250"/>
                <a:gd name="T4" fmla="*/ 258 w 3235"/>
                <a:gd name="T5" fmla="*/ 364 h 1250"/>
                <a:gd name="T6" fmla="*/ 368 w 3235"/>
                <a:gd name="T7" fmla="*/ 317 h 1250"/>
                <a:gd name="T8" fmla="*/ 469 w 3235"/>
                <a:gd name="T9" fmla="*/ 265 h 1250"/>
                <a:gd name="T10" fmla="*/ 564 w 3235"/>
                <a:gd name="T11" fmla="*/ 212 h 1250"/>
                <a:gd name="T12" fmla="*/ 672 w 3235"/>
                <a:gd name="T13" fmla="*/ 180 h 1250"/>
                <a:gd name="T14" fmla="*/ 763 w 3235"/>
                <a:gd name="T15" fmla="*/ 145 h 1250"/>
                <a:gd name="T16" fmla="*/ 844 w 3235"/>
                <a:gd name="T17" fmla="*/ 112 h 1250"/>
                <a:gd name="T18" fmla="*/ 912 w 3235"/>
                <a:gd name="T19" fmla="*/ 84 h 1250"/>
                <a:gd name="T20" fmla="*/ 969 w 3235"/>
                <a:gd name="T21" fmla="*/ 60 h 1250"/>
                <a:gd name="T22" fmla="*/ 1014 w 3235"/>
                <a:gd name="T23" fmla="*/ 40 h 1250"/>
                <a:gd name="T24" fmla="*/ 1046 w 3235"/>
                <a:gd name="T25" fmla="*/ 24 h 1250"/>
                <a:gd name="T26" fmla="*/ 1066 w 3235"/>
                <a:gd name="T27" fmla="*/ 12 h 1250"/>
                <a:gd name="T28" fmla="*/ 1074 w 3235"/>
                <a:gd name="T29" fmla="*/ 4 h 1250"/>
                <a:gd name="T30" fmla="*/ 1071 w 3235"/>
                <a:gd name="T31" fmla="*/ 2 h 1250"/>
                <a:gd name="T32" fmla="*/ 1053 w 3235"/>
                <a:gd name="T33" fmla="*/ 0 h 1250"/>
                <a:gd name="T34" fmla="*/ 1019 w 3235"/>
                <a:gd name="T35" fmla="*/ 1 h 1250"/>
                <a:gd name="T36" fmla="*/ 972 w 3235"/>
                <a:gd name="T37" fmla="*/ 3 h 1250"/>
                <a:gd name="T38" fmla="*/ 913 w 3235"/>
                <a:gd name="T39" fmla="*/ 11 h 1250"/>
                <a:gd name="T40" fmla="*/ 842 w 3235"/>
                <a:gd name="T41" fmla="*/ 23 h 1250"/>
                <a:gd name="T42" fmla="*/ 761 w 3235"/>
                <a:gd name="T43" fmla="*/ 40 h 1250"/>
                <a:gd name="T44" fmla="*/ 671 w 3235"/>
                <a:gd name="T45" fmla="*/ 65 h 1250"/>
                <a:gd name="T46" fmla="*/ 574 w 3235"/>
                <a:gd name="T47" fmla="*/ 95 h 1250"/>
                <a:gd name="T48" fmla="*/ 465 w 3235"/>
                <a:gd name="T49" fmla="*/ 126 h 1250"/>
                <a:gd name="T50" fmla="*/ 370 w 3235"/>
                <a:gd name="T51" fmla="*/ 180 h 1250"/>
                <a:gd name="T52" fmla="*/ 269 w 3235"/>
                <a:gd name="T53" fmla="*/ 232 h 1250"/>
                <a:gd name="T54" fmla="*/ 158 w 3235"/>
                <a:gd name="T55" fmla="*/ 278 h 1250"/>
                <a:gd name="T56" fmla="*/ 41 w 3235"/>
                <a:gd name="T57" fmla="*/ 318 h 1250"/>
                <a:gd name="T58" fmla="*/ 0 w 3235"/>
                <a:gd name="T59" fmla="*/ 330 h 12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35"/>
                <a:gd name="T91" fmla="*/ 0 h 1250"/>
                <a:gd name="T92" fmla="*/ 3235 w 3235"/>
                <a:gd name="T93" fmla="*/ 1250 h 12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35" h="1250">
                  <a:moveTo>
                    <a:pt x="305" y="1250"/>
                  </a:moveTo>
                  <a:lnTo>
                    <a:pt x="422" y="1216"/>
                  </a:lnTo>
                  <a:lnTo>
                    <a:pt x="775" y="1097"/>
                  </a:lnTo>
                  <a:lnTo>
                    <a:pt x="1107" y="955"/>
                  </a:lnTo>
                  <a:lnTo>
                    <a:pt x="1413" y="798"/>
                  </a:lnTo>
                  <a:lnTo>
                    <a:pt x="1697" y="639"/>
                  </a:lnTo>
                  <a:lnTo>
                    <a:pt x="2023" y="542"/>
                  </a:lnTo>
                  <a:lnTo>
                    <a:pt x="2299" y="435"/>
                  </a:lnTo>
                  <a:lnTo>
                    <a:pt x="2541" y="338"/>
                  </a:lnTo>
                  <a:lnTo>
                    <a:pt x="2748" y="253"/>
                  </a:lnTo>
                  <a:lnTo>
                    <a:pt x="2919" y="180"/>
                  </a:lnTo>
                  <a:lnTo>
                    <a:pt x="3053" y="120"/>
                  </a:lnTo>
                  <a:lnTo>
                    <a:pt x="3150" y="71"/>
                  </a:lnTo>
                  <a:lnTo>
                    <a:pt x="3210" y="35"/>
                  </a:lnTo>
                  <a:lnTo>
                    <a:pt x="3235" y="13"/>
                  </a:lnTo>
                  <a:lnTo>
                    <a:pt x="3226" y="5"/>
                  </a:lnTo>
                  <a:lnTo>
                    <a:pt x="3170" y="0"/>
                  </a:lnTo>
                  <a:lnTo>
                    <a:pt x="3069" y="1"/>
                  </a:lnTo>
                  <a:lnTo>
                    <a:pt x="2928" y="11"/>
                  </a:lnTo>
                  <a:lnTo>
                    <a:pt x="2749" y="33"/>
                  </a:lnTo>
                  <a:lnTo>
                    <a:pt x="2536" y="69"/>
                  </a:lnTo>
                  <a:lnTo>
                    <a:pt x="2292" y="122"/>
                  </a:lnTo>
                  <a:lnTo>
                    <a:pt x="2022" y="195"/>
                  </a:lnTo>
                  <a:lnTo>
                    <a:pt x="1729" y="287"/>
                  </a:lnTo>
                  <a:lnTo>
                    <a:pt x="1400" y="381"/>
                  </a:lnTo>
                  <a:lnTo>
                    <a:pt x="1116" y="541"/>
                  </a:lnTo>
                  <a:lnTo>
                    <a:pt x="809" y="698"/>
                  </a:lnTo>
                  <a:lnTo>
                    <a:pt x="478" y="839"/>
                  </a:lnTo>
                  <a:lnTo>
                    <a:pt x="125" y="959"/>
                  </a:lnTo>
                  <a:lnTo>
                    <a:pt x="0" y="995"/>
                  </a:lnTo>
                </a:path>
              </a:pathLst>
            </a:custGeom>
            <a:solidFill>
              <a:srgbClr val="333399"/>
            </a:solidFill>
            <a:ln w="9525">
              <a:solidFill>
                <a:srgbClr val="333399"/>
              </a:solidFill>
              <a:round/>
              <a:headEnd/>
              <a:tailEnd/>
            </a:ln>
          </p:spPr>
          <p:txBody>
            <a:bodyPr/>
            <a:lstStyle/>
            <a:p>
              <a:endParaRPr lang="en-US" dirty="0"/>
            </a:p>
          </p:txBody>
        </p:sp>
        <p:sp>
          <p:nvSpPr>
            <p:cNvPr id="33828" name="Freeform 141"/>
            <p:cNvSpPr>
              <a:spLocks noChangeAspect="1"/>
            </p:cNvSpPr>
            <p:nvPr/>
          </p:nvSpPr>
          <p:spPr bwMode="auto">
            <a:xfrm flipV="1">
              <a:off x="2836" y="2290"/>
              <a:ext cx="167" cy="149"/>
            </a:xfrm>
            <a:custGeom>
              <a:avLst/>
              <a:gdLst>
                <a:gd name="T0" fmla="*/ 96 w 290"/>
                <a:gd name="T1" fmla="*/ 85 h 260"/>
                <a:gd name="T2" fmla="*/ 96 w 290"/>
                <a:gd name="T3" fmla="*/ 85 h 260"/>
                <a:gd name="T4" fmla="*/ 93 w 290"/>
                <a:gd name="T5" fmla="*/ 84 h 260"/>
                <a:gd name="T6" fmla="*/ 89 w 290"/>
                <a:gd name="T7" fmla="*/ 82 h 260"/>
                <a:gd name="T8" fmla="*/ 84 w 290"/>
                <a:gd name="T9" fmla="*/ 80 h 260"/>
                <a:gd name="T10" fmla="*/ 78 w 290"/>
                <a:gd name="T11" fmla="*/ 77 h 260"/>
                <a:gd name="T12" fmla="*/ 73 w 290"/>
                <a:gd name="T13" fmla="*/ 75 h 260"/>
                <a:gd name="T14" fmla="*/ 67 w 290"/>
                <a:gd name="T15" fmla="*/ 71 h 260"/>
                <a:gd name="T16" fmla="*/ 63 w 290"/>
                <a:gd name="T17" fmla="*/ 67 h 260"/>
                <a:gd name="T18" fmla="*/ 60 w 290"/>
                <a:gd name="T19" fmla="*/ 62 h 260"/>
                <a:gd name="T20" fmla="*/ 58 w 290"/>
                <a:gd name="T21" fmla="*/ 56 h 260"/>
                <a:gd name="T22" fmla="*/ 53 w 290"/>
                <a:gd name="T23" fmla="*/ 50 h 260"/>
                <a:gd name="T24" fmla="*/ 45 w 290"/>
                <a:gd name="T25" fmla="*/ 43 h 260"/>
                <a:gd name="T26" fmla="*/ 35 w 290"/>
                <a:gd name="T27" fmla="*/ 36 h 260"/>
                <a:gd name="T28" fmla="*/ 24 w 290"/>
                <a:gd name="T29" fmla="*/ 29 h 260"/>
                <a:gd name="T30" fmla="*/ 14 w 290"/>
                <a:gd name="T31" fmla="*/ 21 h 260"/>
                <a:gd name="T32" fmla="*/ 7 w 290"/>
                <a:gd name="T33" fmla="*/ 14 h 260"/>
                <a:gd name="T34" fmla="*/ 3 w 290"/>
                <a:gd name="T35" fmla="*/ 7 h 260"/>
                <a:gd name="T36" fmla="*/ 1 w 290"/>
                <a:gd name="T37" fmla="*/ 3 h 260"/>
                <a:gd name="T38" fmla="*/ 0 w 290"/>
                <a:gd name="T39" fmla="*/ 1 h 260"/>
                <a:gd name="T40" fmla="*/ 1 w 290"/>
                <a:gd name="T41" fmla="*/ 0 h 260"/>
                <a:gd name="T42" fmla="*/ 2 w 290"/>
                <a:gd name="T43" fmla="*/ 2 h 260"/>
                <a:gd name="T44" fmla="*/ 4 w 290"/>
                <a:gd name="T45" fmla="*/ 6 h 260"/>
                <a:gd name="T46" fmla="*/ 8 w 290"/>
                <a:gd name="T47" fmla="*/ 13 h 260"/>
                <a:gd name="T48" fmla="*/ 13 w 290"/>
                <a:gd name="T49" fmla="*/ 21 h 260"/>
                <a:gd name="T50" fmla="*/ 20 w 290"/>
                <a:gd name="T51" fmla="*/ 29 h 260"/>
                <a:gd name="T52" fmla="*/ 27 w 290"/>
                <a:gd name="T53" fmla="*/ 37 h 260"/>
                <a:gd name="T54" fmla="*/ 35 w 290"/>
                <a:gd name="T55" fmla="*/ 44 h 260"/>
                <a:gd name="T56" fmla="*/ 42 w 290"/>
                <a:gd name="T57" fmla="*/ 51 h 260"/>
                <a:gd name="T58" fmla="*/ 49 w 290"/>
                <a:gd name="T59" fmla="*/ 57 h 260"/>
                <a:gd name="T60" fmla="*/ 56 w 290"/>
                <a:gd name="T61" fmla="*/ 62 h 260"/>
                <a:gd name="T62" fmla="*/ 63 w 290"/>
                <a:gd name="T63" fmla="*/ 66 h 260"/>
                <a:gd name="T64" fmla="*/ 71 w 290"/>
                <a:gd name="T65" fmla="*/ 71 h 260"/>
                <a:gd name="T66" fmla="*/ 78 w 290"/>
                <a:gd name="T67" fmla="*/ 75 h 260"/>
                <a:gd name="T68" fmla="*/ 84 w 290"/>
                <a:gd name="T69" fmla="*/ 78 h 260"/>
                <a:gd name="T70" fmla="*/ 89 w 290"/>
                <a:gd name="T71" fmla="*/ 81 h 260"/>
                <a:gd name="T72" fmla="*/ 93 w 290"/>
                <a:gd name="T73" fmla="*/ 84 h 260"/>
                <a:gd name="T74" fmla="*/ 96 w 290"/>
                <a:gd name="T75" fmla="*/ 85 h 260"/>
                <a:gd name="T76" fmla="*/ 96 w 290"/>
                <a:gd name="T77" fmla="*/ 85 h 2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0"/>
                <a:gd name="T118" fmla="*/ 0 h 260"/>
                <a:gd name="T119" fmla="*/ 290 w 290"/>
                <a:gd name="T120" fmla="*/ 260 h 2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0" h="260">
                  <a:moveTo>
                    <a:pt x="290" y="260"/>
                  </a:moveTo>
                  <a:lnTo>
                    <a:pt x="288" y="259"/>
                  </a:lnTo>
                  <a:lnTo>
                    <a:pt x="281" y="255"/>
                  </a:lnTo>
                  <a:lnTo>
                    <a:pt x="269" y="250"/>
                  </a:lnTo>
                  <a:lnTo>
                    <a:pt x="254" y="244"/>
                  </a:lnTo>
                  <a:lnTo>
                    <a:pt x="236" y="236"/>
                  </a:lnTo>
                  <a:lnTo>
                    <a:pt x="218" y="227"/>
                  </a:lnTo>
                  <a:lnTo>
                    <a:pt x="202" y="217"/>
                  </a:lnTo>
                  <a:lnTo>
                    <a:pt x="190" y="205"/>
                  </a:lnTo>
                  <a:lnTo>
                    <a:pt x="181" y="190"/>
                  </a:lnTo>
                  <a:lnTo>
                    <a:pt x="173" y="171"/>
                  </a:lnTo>
                  <a:lnTo>
                    <a:pt x="159" y="151"/>
                  </a:lnTo>
                  <a:lnTo>
                    <a:pt x="136" y="130"/>
                  </a:lnTo>
                  <a:lnTo>
                    <a:pt x="105" y="109"/>
                  </a:lnTo>
                  <a:lnTo>
                    <a:pt x="71" y="87"/>
                  </a:lnTo>
                  <a:lnTo>
                    <a:pt x="43" y="64"/>
                  </a:lnTo>
                  <a:lnTo>
                    <a:pt x="22" y="42"/>
                  </a:lnTo>
                  <a:lnTo>
                    <a:pt x="9" y="23"/>
                  </a:lnTo>
                  <a:lnTo>
                    <a:pt x="2" y="9"/>
                  </a:lnTo>
                  <a:lnTo>
                    <a:pt x="0" y="1"/>
                  </a:lnTo>
                  <a:lnTo>
                    <a:pt x="2" y="0"/>
                  </a:lnTo>
                  <a:lnTo>
                    <a:pt x="6" y="6"/>
                  </a:lnTo>
                  <a:lnTo>
                    <a:pt x="13" y="20"/>
                  </a:lnTo>
                  <a:lnTo>
                    <a:pt x="24" y="39"/>
                  </a:lnTo>
                  <a:lnTo>
                    <a:pt x="39" y="62"/>
                  </a:lnTo>
                  <a:lnTo>
                    <a:pt x="59" y="87"/>
                  </a:lnTo>
                  <a:lnTo>
                    <a:pt x="81" y="112"/>
                  </a:lnTo>
                  <a:lnTo>
                    <a:pt x="105" y="135"/>
                  </a:lnTo>
                  <a:lnTo>
                    <a:pt x="127" y="156"/>
                  </a:lnTo>
                  <a:lnTo>
                    <a:pt x="148" y="174"/>
                  </a:lnTo>
                  <a:lnTo>
                    <a:pt x="169" y="189"/>
                  </a:lnTo>
                  <a:lnTo>
                    <a:pt x="190" y="203"/>
                  </a:lnTo>
                  <a:lnTo>
                    <a:pt x="213" y="216"/>
                  </a:lnTo>
                  <a:lnTo>
                    <a:pt x="234" y="227"/>
                  </a:lnTo>
                  <a:lnTo>
                    <a:pt x="253" y="238"/>
                  </a:lnTo>
                  <a:lnTo>
                    <a:pt x="269" y="247"/>
                  </a:lnTo>
                  <a:lnTo>
                    <a:pt x="281" y="254"/>
                  </a:lnTo>
                  <a:lnTo>
                    <a:pt x="288" y="259"/>
                  </a:lnTo>
                  <a:lnTo>
                    <a:pt x="290" y="260"/>
                  </a:lnTo>
                </a:path>
              </a:pathLst>
            </a:custGeom>
            <a:solidFill>
              <a:srgbClr val="333399"/>
            </a:solidFill>
            <a:ln w="9525">
              <a:solidFill>
                <a:srgbClr val="333399"/>
              </a:solidFill>
              <a:round/>
              <a:headEnd/>
              <a:tailEnd/>
            </a:ln>
          </p:spPr>
          <p:txBody>
            <a:bodyPr/>
            <a:lstStyle/>
            <a:p>
              <a:endParaRPr lang="en-US" dirty="0"/>
            </a:p>
          </p:txBody>
        </p:sp>
        <p:sp>
          <p:nvSpPr>
            <p:cNvPr id="33829" name="Freeform 142"/>
            <p:cNvSpPr>
              <a:spLocks noChangeAspect="1"/>
            </p:cNvSpPr>
            <p:nvPr/>
          </p:nvSpPr>
          <p:spPr bwMode="auto">
            <a:xfrm flipV="1">
              <a:off x="1988" y="2166"/>
              <a:ext cx="171" cy="148"/>
            </a:xfrm>
            <a:custGeom>
              <a:avLst/>
              <a:gdLst>
                <a:gd name="T0" fmla="*/ 98 w 297"/>
                <a:gd name="T1" fmla="*/ 85 h 258"/>
                <a:gd name="T2" fmla="*/ 98 w 297"/>
                <a:gd name="T3" fmla="*/ 84 h 258"/>
                <a:gd name="T4" fmla="*/ 96 w 297"/>
                <a:gd name="T5" fmla="*/ 83 h 258"/>
                <a:gd name="T6" fmla="*/ 93 w 297"/>
                <a:gd name="T7" fmla="*/ 81 h 258"/>
                <a:gd name="T8" fmla="*/ 88 w 297"/>
                <a:gd name="T9" fmla="*/ 79 h 258"/>
                <a:gd name="T10" fmla="*/ 83 w 297"/>
                <a:gd name="T11" fmla="*/ 76 h 258"/>
                <a:gd name="T12" fmla="*/ 76 w 297"/>
                <a:gd name="T13" fmla="*/ 73 h 258"/>
                <a:gd name="T14" fmla="*/ 69 w 297"/>
                <a:gd name="T15" fmla="*/ 71 h 258"/>
                <a:gd name="T16" fmla="*/ 62 w 297"/>
                <a:gd name="T17" fmla="*/ 68 h 258"/>
                <a:gd name="T18" fmla="*/ 54 w 297"/>
                <a:gd name="T19" fmla="*/ 64 h 258"/>
                <a:gd name="T20" fmla="*/ 45 w 297"/>
                <a:gd name="T21" fmla="*/ 60 h 258"/>
                <a:gd name="T22" fmla="*/ 37 w 297"/>
                <a:gd name="T23" fmla="*/ 54 h 258"/>
                <a:gd name="T24" fmla="*/ 29 w 297"/>
                <a:gd name="T25" fmla="*/ 48 h 258"/>
                <a:gd name="T26" fmla="*/ 22 w 297"/>
                <a:gd name="T27" fmla="*/ 40 h 258"/>
                <a:gd name="T28" fmla="*/ 16 w 297"/>
                <a:gd name="T29" fmla="*/ 31 h 258"/>
                <a:gd name="T30" fmla="*/ 10 w 297"/>
                <a:gd name="T31" fmla="*/ 22 h 258"/>
                <a:gd name="T32" fmla="*/ 6 w 297"/>
                <a:gd name="T33" fmla="*/ 14 h 258"/>
                <a:gd name="T34" fmla="*/ 3 w 297"/>
                <a:gd name="T35" fmla="*/ 7 h 258"/>
                <a:gd name="T36" fmla="*/ 1 w 297"/>
                <a:gd name="T37" fmla="*/ 3 h 258"/>
                <a:gd name="T38" fmla="*/ 0 w 297"/>
                <a:gd name="T39" fmla="*/ 1 h 258"/>
                <a:gd name="T40" fmla="*/ 1 w 297"/>
                <a:gd name="T41" fmla="*/ 0 h 258"/>
                <a:gd name="T42" fmla="*/ 3 w 297"/>
                <a:gd name="T43" fmla="*/ 2 h 258"/>
                <a:gd name="T44" fmla="*/ 6 w 297"/>
                <a:gd name="T45" fmla="*/ 6 h 258"/>
                <a:gd name="T46" fmla="*/ 10 w 297"/>
                <a:gd name="T47" fmla="*/ 12 h 258"/>
                <a:gd name="T48" fmla="*/ 16 w 297"/>
                <a:gd name="T49" fmla="*/ 20 h 258"/>
                <a:gd name="T50" fmla="*/ 22 w 297"/>
                <a:gd name="T51" fmla="*/ 28 h 258"/>
                <a:gd name="T52" fmla="*/ 29 w 297"/>
                <a:gd name="T53" fmla="*/ 36 h 258"/>
                <a:gd name="T54" fmla="*/ 37 w 297"/>
                <a:gd name="T55" fmla="*/ 44 h 258"/>
                <a:gd name="T56" fmla="*/ 45 w 297"/>
                <a:gd name="T57" fmla="*/ 50 h 258"/>
                <a:gd name="T58" fmla="*/ 54 w 297"/>
                <a:gd name="T59" fmla="*/ 56 h 258"/>
                <a:gd name="T60" fmla="*/ 62 w 297"/>
                <a:gd name="T61" fmla="*/ 61 h 258"/>
                <a:gd name="T62" fmla="*/ 69 w 297"/>
                <a:gd name="T63" fmla="*/ 65 h 258"/>
                <a:gd name="T64" fmla="*/ 76 w 297"/>
                <a:gd name="T65" fmla="*/ 69 h 258"/>
                <a:gd name="T66" fmla="*/ 83 w 297"/>
                <a:gd name="T67" fmla="*/ 73 h 258"/>
                <a:gd name="T68" fmla="*/ 88 w 297"/>
                <a:gd name="T69" fmla="*/ 77 h 258"/>
                <a:gd name="T70" fmla="*/ 93 w 297"/>
                <a:gd name="T71" fmla="*/ 80 h 258"/>
                <a:gd name="T72" fmla="*/ 96 w 297"/>
                <a:gd name="T73" fmla="*/ 83 h 258"/>
                <a:gd name="T74" fmla="*/ 98 w 297"/>
                <a:gd name="T75" fmla="*/ 84 h 258"/>
                <a:gd name="T76" fmla="*/ 98 w 297"/>
                <a:gd name="T77" fmla="*/ 85 h 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7"/>
                <a:gd name="T118" fmla="*/ 0 h 258"/>
                <a:gd name="T119" fmla="*/ 297 w 297"/>
                <a:gd name="T120" fmla="*/ 258 h 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7" h="258">
                  <a:moveTo>
                    <a:pt x="297" y="258"/>
                  </a:moveTo>
                  <a:lnTo>
                    <a:pt x="295" y="257"/>
                  </a:lnTo>
                  <a:lnTo>
                    <a:pt x="289" y="253"/>
                  </a:lnTo>
                  <a:lnTo>
                    <a:pt x="280" y="247"/>
                  </a:lnTo>
                  <a:lnTo>
                    <a:pt x="266" y="239"/>
                  </a:lnTo>
                  <a:lnTo>
                    <a:pt x="250" y="232"/>
                  </a:lnTo>
                  <a:lnTo>
                    <a:pt x="230" y="223"/>
                  </a:lnTo>
                  <a:lnTo>
                    <a:pt x="209" y="215"/>
                  </a:lnTo>
                  <a:lnTo>
                    <a:pt x="185" y="206"/>
                  </a:lnTo>
                  <a:lnTo>
                    <a:pt x="161" y="196"/>
                  </a:lnTo>
                  <a:lnTo>
                    <a:pt x="137" y="183"/>
                  </a:lnTo>
                  <a:lnTo>
                    <a:pt x="112" y="166"/>
                  </a:lnTo>
                  <a:lnTo>
                    <a:pt x="89" y="145"/>
                  </a:lnTo>
                  <a:lnTo>
                    <a:pt x="68" y="120"/>
                  </a:lnTo>
                  <a:lnTo>
                    <a:pt x="48" y="94"/>
                  </a:lnTo>
                  <a:lnTo>
                    <a:pt x="32" y="67"/>
                  </a:lnTo>
                  <a:lnTo>
                    <a:pt x="18" y="43"/>
                  </a:lnTo>
                  <a:lnTo>
                    <a:pt x="8" y="23"/>
                  </a:lnTo>
                  <a:lnTo>
                    <a:pt x="2" y="9"/>
                  </a:lnTo>
                  <a:lnTo>
                    <a:pt x="0" y="1"/>
                  </a:lnTo>
                  <a:lnTo>
                    <a:pt x="2" y="0"/>
                  </a:lnTo>
                  <a:lnTo>
                    <a:pt x="8" y="5"/>
                  </a:lnTo>
                  <a:lnTo>
                    <a:pt x="18" y="18"/>
                  </a:lnTo>
                  <a:lnTo>
                    <a:pt x="32" y="36"/>
                  </a:lnTo>
                  <a:lnTo>
                    <a:pt x="48" y="59"/>
                  </a:lnTo>
                  <a:lnTo>
                    <a:pt x="68" y="84"/>
                  </a:lnTo>
                  <a:lnTo>
                    <a:pt x="89" y="109"/>
                  </a:lnTo>
                  <a:lnTo>
                    <a:pt x="112" y="132"/>
                  </a:lnTo>
                  <a:lnTo>
                    <a:pt x="137" y="152"/>
                  </a:lnTo>
                  <a:lnTo>
                    <a:pt x="161" y="169"/>
                  </a:lnTo>
                  <a:lnTo>
                    <a:pt x="185" y="184"/>
                  </a:lnTo>
                  <a:lnTo>
                    <a:pt x="209" y="198"/>
                  </a:lnTo>
                  <a:lnTo>
                    <a:pt x="230" y="210"/>
                  </a:lnTo>
                  <a:lnTo>
                    <a:pt x="250" y="222"/>
                  </a:lnTo>
                  <a:lnTo>
                    <a:pt x="266" y="233"/>
                  </a:lnTo>
                  <a:lnTo>
                    <a:pt x="280" y="243"/>
                  </a:lnTo>
                  <a:lnTo>
                    <a:pt x="289" y="251"/>
                  </a:lnTo>
                  <a:lnTo>
                    <a:pt x="295" y="256"/>
                  </a:lnTo>
                  <a:lnTo>
                    <a:pt x="297" y="258"/>
                  </a:lnTo>
                </a:path>
              </a:pathLst>
            </a:custGeom>
            <a:solidFill>
              <a:srgbClr val="333399"/>
            </a:solidFill>
            <a:ln w="9525">
              <a:solidFill>
                <a:srgbClr val="333399"/>
              </a:solidFill>
              <a:round/>
              <a:headEnd/>
              <a:tailEnd/>
            </a:ln>
          </p:spPr>
          <p:txBody>
            <a:bodyPr/>
            <a:lstStyle/>
            <a:p>
              <a:endParaRPr lang="en-US" dirty="0"/>
            </a:p>
          </p:txBody>
        </p:sp>
        <p:sp>
          <p:nvSpPr>
            <p:cNvPr id="33830" name="Freeform 143"/>
            <p:cNvSpPr>
              <a:spLocks noChangeAspect="1"/>
            </p:cNvSpPr>
            <p:nvPr/>
          </p:nvSpPr>
          <p:spPr bwMode="auto">
            <a:xfrm flipV="1">
              <a:off x="3100" y="2368"/>
              <a:ext cx="176" cy="148"/>
            </a:xfrm>
            <a:custGeom>
              <a:avLst/>
              <a:gdLst>
                <a:gd name="T0" fmla="*/ 102 w 305"/>
                <a:gd name="T1" fmla="*/ 85 h 257"/>
                <a:gd name="T2" fmla="*/ 101 w 305"/>
                <a:gd name="T3" fmla="*/ 85 h 257"/>
                <a:gd name="T4" fmla="*/ 99 w 305"/>
                <a:gd name="T5" fmla="*/ 84 h 257"/>
                <a:gd name="T6" fmla="*/ 97 w 305"/>
                <a:gd name="T7" fmla="*/ 81 h 257"/>
                <a:gd name="T8" fmla="*/ 93 w 305"/>
                <a:gd name="T9" fmla="*/ 78 h 257"/>
                <a:gd name="T10" fmla="*/ 88 w 305"/>
                <a:gd name="T11" fmla="*/ 75 h 257"/>
                <a:gd name="T12" fmla="*/ 81 w 305"/>
                <a:gd name="T13" fmla="*/ 73 h 257"/>
                <a:gd name="T14" fmla="*/ 72 w 305"/>
                <a:gd name="T15" fmla="*/ 71 h 257"/>
                <a:gd name="T16" fmla="*/ 60 w 305"/>
                <a:gd name="T17" fmla="*/ 69 h 257"/>
                <a:gd name="T18" fmla="*/ 46 w 305"/>
                <a:gd name="T19" fmla="*/ 67 h 257"/>
                <a:gd name="T20" fmla="*/ 32 w 305"/>
                <a:gd name="T21" fmla="*/ 64 h 257"/>
                <a:gd name="T22" fmla="*/ 20 w 305"/>
                <a:gd name="T23" fmla="*/ 60 h 257"/>
                <a:gd name="T24" fmla="*/ 12 w 305"/>
                <a:gd name="T25" fmla="*/ 53 h 257"/>
                <a:gd name="T26" fmla="*/ 9 w 305"/>
                <a:gd name="T27" fmla="*/ 44 h 257"/>
                <a:gd name="T28" fmla="*/ 8 w 305"/>
                <a:gd name="T29" fmla="*/ 33 h 257"/>
                <a:gd name="T30" fmla="*/ 6 w 305"/>
                <a:gd name="T31" fmla="*/ 24 h 257"/>
                <a:gd name="T32" fmla="*/ 5 w 305"/>
                <a:gd name="T33" fmla="*/ 15 h 257"/>
                <a:gd name="T34" fmla="*/ 3 w 305"/>
                <a:gd name="T35" fmla="*/ 8 h 257"/>
                <a:gd name="T36" fmla="*/ 1 w 305"/>
                <a:gd name="T37" fmla="*/ 3 h 257"/>
                <a:gd name="T38" fmla="*/ 0 w 305"/>
                <a:gd name="T39" fmla="*/ 1 h 257"/>
                <a:gd name="T40" fmla="*/ 1 w 305"/>
                <a:gd name="T41" fmla="*/ 0 h 257"/>
                <a:gd name="T42" fmla="*/ 3 w 305"/>
                <a:gd name="T43" fmla="*/ 2 h 257"/>
                <a:gd name="T44" fmla="*/ 8 w 305"/>
                <a:gd name="T45" fmla="*/ 6 h 257"/>
                <a:gd name="T46" fmla="*/ 13 w 305"/>
                <a:gd name="T47" fmla="*/ 12 h 257"/>
                <a:gd name="T48" fmla="*/ 19 w 305"/>
                <a:gd name="T49" fmla="*/ 19 h 257"/>
                <a:gd name="T50" fmla="*/ 25 w 305"/>
                <a:gd name="T51" fmla="*/ 28 h 257"/>
                <a:gd name="T52" fmla="*/ 32 w 305"/>
                <a:gd name="T53" fmla="*/ 36 h 257"/>
                <a:gd name="T54" fmla="*/ 40 w 305"/>
                <a:gd name="T55" fmla="*/ 43 h 257"/>
                <a:gd name="T56" fmla="*/ 49 w 305"/>
                <a:gd name="T57" fmla="*/ 50 h 257"/>
                <a:gd name="T58" fmla="*/ 59 w 305"/>
                <a:gd name="T59" fmla="*/ 55 h 257"/>
                <a:gd name="T60" fmla="*/ 68 w 305"/>
                <a:gd name="T61" fmla="*/ 60 h 257"/>
                <a:gd name="T62" fmla="*/ 76 w 305"/>
                <a:gd name="T63" fmla="*/ 64 h 257"/>
                <a:gd name="T64" fmla="*/ 83 w 305"/>
                <a:gd name="T65" fmla="*/ 69 h 257"/>
                <a:gd name="T66" fmla="*/ 88 w 305"/>
                <a:gd name="T67" fmla="*/ 73 h 257"/>
                <a:gd name="T68" fmla="*/ 93 w 305"/>
                <a:gd name="T69" fmla="*/ 76 h 257"/>
                <a:gd name="T70" fmla="*/ 97 w 305"/>
                <a:gd name="T71" fmla="*/ 80 h 257"/>
                <a:gd name="T72" fmla="*/ 99 w 305"/>
                <a:gd name="T73" fmla="*/ 82 h 257"/>
                <a:gd name="T74" fmla="*/ 101 w 305"/>
                <a:gd name="T75" fmla="*/ 85 h 257"/>
                <a:gd name="T76" fmla="*/ 102 w 305"/>
                <a:gd name="T77" fmla="*/ 85 h 2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5"/>
                <a:gd name="T118" fmla="*/ 0 h 257"/>
                <a:gd name="T119" fmla="*/ 305 w 305"/>
                <a:gd name="T120" fmla="*/ 257 h 2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5" h="257">
                  <a:moveTo>
                    <a:pt x="305" y="257"/>
                  </a:moveTo>
                  <a:lnTo>
                    <a:pt x="303" y="255"/>
                  </a:lnTo>
                  <a:lnTo>
                    <a:pt x="298" y="251"/>
                  </a:lnTo>
                  <a:lnTo>
                    <a:pt x="291" y="244"/>
                  </a:lnTo>
                  <a:lnTo>
                    <a:pt x="279" y="237"/>
                  </a:lnTo>
                  <a:lnTo>
                    <a:pt x="264" y="228"/>
                  </a:lnTo>
                  <a:lnTo>
                    <a:pt x="243" y="221"/>
                  </a:lnTo>
                  <a:lnTo>
                    <a:pt x="215" y="214"/>
                  </a:lnTo>
                  <a:lnTo>
                    <a:pt x="180" y="208"/>
                  </a:lnTo>
                  <a:lnTo>
                    <a:pt x="139" y="202"/>
                  </a:lnTo>
                  <a:lnTo>
                    <a:pt x="97" y="194"/>
                  </a:lnTo>
                  <a:lnTo>
                    <a:pt x="61" y="180"/>
                  </a:lnTo>
                  <a:lnTo>
                    <a:pt x="37" y="159"/>
                  </a:lnTo>
                  <a:lnTo>
                    <a:pt x="26" y="132"/>
                  </a:lnTo>
                  <a:lnTo>
                    <a:pt x="23" y="101"/>
                  </a:lnTo>
                  <a:lnTo>
                    <a:pt x="19" y="71"/>
                  </a:lnTo>
                  <a:lnTo>
                    <a:pt x="14" y="45"/>
                  </a:lnTo>
                  <a:lnTo>
                    <a:pt x="8" y="24"/>
                  </a:lnTo>
                  <a:lnTo>
                    <a:pt x="2" y="10"/>
                  </a:lnTo>
                  <a:lnTo>
                    <a:pt x="0" y="2"/>
                  </a:lnTo>
                  <a:lnTo>
                    <a:pt x="3" y="0"/>
                  </a:lnTo>
                  <a:lnTo>
                    <a:pt x="10" y="5"/>
                  </a:lnTo>
                  <a:lnTo>
                    <a:pt x="23" y="17"/>
                  </a:lnTo>
                  <a:lnTo>
                    <a:pt x="40" y="35"/>
                  </a:lnTo>
                  <a:lnTo>
                    <a:pt x="58" y="57"/>
                  </a:lnTo>
                  <a:lnTo>
                    <a:pt x="77" y="83"/>
                  </a:lnTo>
                  <a:lnTo>
                    <a:pt x="97" y="108"/>
                  </a:lnTo>
                  <a:lnTo>
                    <a:pt x="121" y="131"/>
                  </a:lnTo>
                  <a:lnTo>
                    <a:pt x="147" y="150"/>
                  </a:lnTo>
                  <a:lnTo>
                    <a:pt x="176" y="166"/>
                  </a:lnTo>
                  <a:lnTo>
                    <a:pt x="203" y="180"/>
                  </a:lnTo>
                  <a:lnTo>
                    <a:pt x="228" y="193"/>
                  </a:lnTo>
                  <a:lnTo>
                    <a:pt x="249" y="206"/>
                  </a:lnTo>
                  <a:lnTo>
                    <a:pt x="266" y="218"/>
                  </a:lnTo>
                  <a:lnTo>
                    <a:pt x="280" y="230"/>
                  </a:lnTo>
                  <a:lnTo>
                    <a:pt x="291" y="241"/>
                  </a:lnTo>
                  <a:lnTo>
                    <a:pt x="298" y="249"/>
                  </a:lnTo>
                  <a:lnTo>
                    <a:pt x="303" y="255"/>
                  </a:lnTo>
                  <a:lnTo>
                    <a:pt x="305" y="257"/>
                  </a:lnTo>
                </a:path>
              </a:pathLst>
            </a:custGeom>
            <a:solidFill>
              <a:srgbClr val="333399"/>
            </a:solidFill>
            <a:ln w="9525">
              <a:solidFill>
                <a:srgbClr val="333399"/>
              </a:solidFill>
              <a:round/>
              <a:headEnd/>
              <a:tailEnd/>
            </a:ln>
          </p:spPr>
          <p:txBody>
            <a:bodyPr/>
            <a:lstStyle/>
            <a:p>
              <a:endParaRPr lang="en-US" dirty="0"/>
            </a:p>
          </p:txBody>
        </p:sp>
        <p:sp>
          <p:nvSpPr>
            <p:cNvPr id="33831" name="Freeform 144"/>
            <p:cNvSpPr>
              <a:spLocks noChangeAspect="1"/>
            </p:cNvSpPr>
            <p:nvPr/>
          </p:nvSpPr>
          <p:spPr bwMode="auto">
            <a:xfrm flipV="1">
              <a:off x="3906" y="2719"/>
              <a:ext cx="171" cy="149"/>
            </a:xfrm>
            <a:custGeom>
              <a:avLst/>
              <a:gdLst>
                <a:gd name="T0" fmla="*/ 98 w 298"/>
                <a:gd name="T1" fmla="*/ 86 h 259"/>
                <a:gd name="T2" fmla="*/ 97 w 298"/>
                <a:gd name="T3" fmla="*/ 85 h 259"/>
                <a:gd name="T4" fmla="*/ 95 w 298"/>
                <a:gd name="T5" fmla="*/ 84 h 259"/>
                <a:gd name="T6" fmla="*/ 92 w 298"/>
                <a:gd name="T7" fmla="*/ 82 h 259"/>
                <a:gd name="T8" fmla="*/ 88 w 298"/>
                <a:gd name="T9" fmla="*/ 79 h 259"/>
                <a:gd name="T10" fmla="*/ 82 w 298"/>
                <a:gd name="T11" fmla="*/ 77 h 259"/>
                <a:gd name="T12" fmla="*/ 76 w 298"/>
                <a:gd name="T13" fmla="*/ 74 h 259"/>
                <a:gd name="T14" fmla="*/ 69 w 298"/>
                <a:gd name="T15" fmla="*/ 71 h 259"/>
                <a:gd name="T16" fmla="*/ 61 w 298"/>
                <a:gd name="T17" fmla="*/ 68 h 259"/>
                <a:gd name="T18" fmla="*/ 53 w 298"/>
                <a:gd name="T19" fmla="*/ 65 h 259"/>
                <a:gd name="T20" fmla="*/ 45 w 298"/>
                <a:gd name="T21" fmla="*/ 61 h 259"/>
                <a:gd name="T22" fmla="*/ 37 w 298"/>
                <a:gd name="T23" fmla="*/ 55 h 259"/>
                <a:gd name="T24" fmla="*/ 29 w 298"/>
                <a:gd name="T25" fmla="*/ 48 h 259"/>
                <a:gd name="T26" fmla="*/ 22 w 298"/>
                <a:gd name="T27" fmla="*/ 40 h 259"/>
                <a:gd name="T28" fmla="*/ 16 w 298"/>
                <a:gd name="T29" fmla="*/ 31 h 259"/>
                <a:gd name="T30" fmla="*/ 10 w 298"/>
                <a:gd name="T31" fmla="*/ 22 h 259"/>
                <a:gd name="T32" fmla="*/ 6 w 298"/>
                <a:gd name="T33" fmla="*/ 14 h 259"/>
                <a:gd name="T34" fmla="*/ 3 w 298"/>
                <a:gd name="T35" fmla="*/ 8 h 259"/>
                <a:gd name="T36" fmla="*/ 1 w 298"/>
                <a:gd name="T37" fmla="*/ 3 h 259"/>
                <a:gd name="T38" fmla="*/ 0 w 298"/>
                <a:gd name="T39" fmla="*/ 1 h 259"/>
                <a:gd name="T40" fmla="*/ 1 w 298"/>
                <a:gd name="T41" fmla="*/ 0 h 259"/>
                <a:gd name="T42" fmla="*/ 3 w 298"/>
                <a:gd name="T43" fmla="*/ 2 h 259"/>
                <a:gd name="T44" fmla="*/ 6 w 298"/>
                <a:gd name="T45" fmla="*/ 6 h 259"/>
                <a:gd name="T46" fmla="*/ 10 w 298"/>
                <a:gd name="T47" fmla="*/ 12 h 259"/>
                <a:gd name="T48" fmla="*/ 16 w 298"/>
                <a:gd name="T49" fmla="*/ 20 h 259"/>
                <a:gd name="T50" fmla="*/ 22 w 298"/>
                <a:gd name="T51" fmla="*/ 28 h 259"/>
                <a:gd name="T52" fmla="*/ 29 w 298"/>
                <a:gd name="T53" fmla="*/ 36 h 259"/>
                <a:gd name="T54" fmla="*/ 37 w 298"/>
                <a:gd name="T55" fmla="*/ 44 h 259"/>
                <a:gd name="T56" fmla="*/ 45 w 298"/>
                <a:gd name="T57" fmla="*/ 51 h 259"/>
                <a:gd name="T58" fmla="*/ 53 w 298"/>
                <a:gd name="T59" fmla="*/ 56 h 259"/>
                <a:gd name="T60" fmla="*/ 61 w 298"/>
                <a:gd name="T61" fmla="*/ 61 h 259"/>
                <a:gd name="T62" fmla="*/ 69 w 298"/>
                <a:gd name="T63" fmla="*/ 66 h 259"/>
                <a:gd name="T64" fmla="*/ 76 w 298"/>
                <a:gd name="T65" fmla="*/ 70 h 259"/>
                <a:gd name="T66" fmla="*/ 82 w 298"/>
                <a:gd name="T67" fmla="*/ 74 h 259"/>
                <a:gd name="T68" fmla="*/ 88 w 298"/>
                <a:gd name="T69" fmla="*/ 78 h 259"/>
                <a:gd name="T70" fmla="*/ 92 w 298"/>
                <a:gd name="T71" fmla="*/ 81 h 259"/>
                <a:gd name="T72" fmla="*/ 95 w 298"/>
                <a:gd name="T73" fmla="*/ 83 h 259"/>
                <a:gd name="T74" fmla="*/ 97 w 298"/>
                <a:gd name="T75" fmla="*/ 85 h 259"/>
                <a:gd name="T76" fmla="*/ 98 w 298"/>
                <a:gd name="T77" fmla="*/ 86 h 2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8"/>
                <a:gd name="T118" fmla="*/ 0 h 259"/>
                <a:gd name="T119" fmla="*/ 298 w 298"/>
                <a:gd name="T120" fmla="*/ 259 h 2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8" h="259">
                  <a:moveTo>
                    <a:pt x="298" y="259"/>
                  </a:moveTo>
                  <a:lnTo>
                    <a:pt x="295" y="257"/>
                  </a:lnTo>
                  <a:lnTo>
                    <a:pt x="289" y="253"/>
                  </a:lnTo>
                  <a:lnTo>
                    <a:pt x="280" y="247"/>
                  </a:lnTo>
                  <a:lnTo>
                    <a:pt x="266" y="240"/>
                  </a:lnTo>
                  <a:lnTo>
                    <a:pt x="250" y="232"/>
                  </a:lnTo>
                  <a:lnTo>
                    <a:pt x="230" y="224"/>
                  </a:lnTo>
                  <a:lnTo>
                    <a:pt x="209" y="216"/>
                  </a:lnTo>
                  <a:lnTo>
                    <a:pt x="185" y="207"/>
                  </a:lnTo>
                  <a:lnTo>
                    <a:pt x="161" y="197"/>
                  </a:lnTo>
                  <a:lnTo>
                    <a:pt x="137" y="184"/>
                  </a:lnTo>
                  <a:lnTo>
                    <a:pt x="113" y="167"/>
                  </a:lnTo>
                  <a:lnTo>
                    <a:pt x="89" y="146"/>
                  </a:lnTo>
                  <a:lnTo>
                    <a:pt x="68" y="121"/>
                  </a:lnTo>
                  <a:lnTo>
                    <a:pt x="48" y="94"/>
                  </a:lnTo>
                  <a:lnTo>
                    <a:pt x="32" y="68"/>
                  </a:lnTo>
                  <a:lnTo>
                    <a:pt x="18" y="44"/>
                  </a:lnTo>
                  <a:lnTo>
                    <a:pt x="9" y="24"/>
                  </a:lnTo>
                  <a:lnTo>
                    <a:pt x="3" y="9"/>
                  </a:lnTo>
                  <a:lnTo>
                    <a:pt x="0" y="1"/>
                  </a:lnTo>
                  <a:lnTo>
                    <a:pt x="3" y="0"/>
                  </a:lnTo>
                  <a:lnTo>
                    <a:pt x="9" y="6"/>
                  </a:lnTo>
                  <a:lnTo>
                    <a:pt x="18" y="19"/>
                  </a:lnTo>
                  <a:lnTo>
                    <a:pt x="32" y="37"/>
                  </a:lnTo>
                  <a:lnTo>
                    <a:pt x="48" y="60"/>
                  </a:lnTo>
                  <a:lnTo>
                    <a:pt x="68" y="85"/>
                  </a:lnTo>
                  <a:lnTo>
                    <a:pt x="89" y="110"/>
                  </a:lnTo>
                  <a:lnTo>
                    <a:pt x="113" y="133"/>
                  </a:lnTo>
                  <a:lnTo>
                    <a:pt x="137" y="153"/>
                  </a:lnTo>
                  <a:lnTo>
                    <a:pt x="161" y="170"/>
                  </a:lnTo>
                  <a:lnTo>
                    <a:pt x="185" y="185"/>
                  </a:lnTo>
                  <a:lnTo>
                    <a:pt x="209" y="198"/>
                  </a:lnTo>
                  <a:lnTo>
                    <a:pt x="230" y="211"/>
                  </a:lnTo>
                  <a:lnTo>
                    <a:pt x="250" y="223"/>
                  </a:lnTo>
                  <a:lnTo>
                    <a:pt x="266" y="234"/>
                  </a:lnTo>
                  <a:lnTo>
                    <a:pt x="280" y="244"/>
                  </a:lnTo>
                  <a:lnTo>
                    <a:pt x="289" y="252"/>
                  </a:lnTo>
                  <a:lnTo>
                    <a:pt x="295" y="257"/>
                  </a:lnTo>
                  <a:lnTo>
                    <a:pt x="298" y="259"/>
                  </a:lnTo>
                </a:path>
              </a:pathLst>
            </a:custGeom>
            <a:solidFill>
              <a:srgbClr val="333399"/>
            </a:solidFill>
            <a:ln w="9525">
              <a:solidFill>
                <a:srgbClr val="333399"/>
              </a:solidFill>
              <a:round/>
              <a:headEnd/>
              <a:tailEnd/>
            </a:ln>
          </p:spPr>
          <p:txBody>
            <a:bodyPr/>
            <a:lstStyle/>
            <a:p>
              <a:endParaRPr lang="en-US" dirty="0"/>
            </a:p>
          </p:txBody>
        </p:sp>
        <p:sp>
          <p:nvSpPr>
            <p:cNvPr id="33832" name="Freeform 145"/>
            <p:cNvSpPr>
              <a:spLocks noChangeAspect="1"/>
            </p:cNvSpPr>
            <p:nvPr/>
          </p:nvSpPr>
          <p:spPr bwMode="auto">
            <a:xfrm flipV="1">
              <a:off x="1240" y="2009"/>
              <a:ext cx="1674" cy="355"/>
            </a:xfrm>
            <a:custGeom>
              <a:avLst/>
              <a:gdLst>
                <a:gd name="T0" fmla="*/ 964 w 2906"/>
                <a:gd name="T1" fmla="*/ 0 h 617"/>
                <a:gd name="T2" fmla="*/ 882 w 2906"/>
                <a:gd name="T3" fmla="*/ 18 h 617"/>
                <a:gd name="T4" fmla="*/ 741 w 2906"/>
                <a:gd name="T5" fmla="*/ 48 h 617"/>
                <a:gd name="T6" fmla="*/ 597 w 2906"/>
                <a:gd name="T7" fmla="*/ 64 h 617"/>
                <a:gd name="T8" fmla="*/ 453 w 2906"/>
                <a:gd name="T9" fmla="*/ 73 h 617"/>
                <a:gd name="T10" fmla="*/ 346 w 2906"/>
                <a:gd name="T11" fmla="*/ 102 h 617"/>
                <a:gd name="T12" fmla="*/ 245 w 2906"/>
                <a:gd name="T13" fmla="*/ 125 h 617"/>
                <a:gd name="T14" fmla="*/ 160 w 2906"/>
                <a:gd name="T15" fmla="*/ 148 h 617"/>
                <a:gd name="T16" fmla="*/ 93 w 2906"/>
                <a:gd name="T17" fmla="*/ 169 h 617"/>
                <a:gd name="T18" fmla="*/ 43 w 2906"/>
                <a:gd name="T19" fmla="*/ 187 h 617"/>
                <a:gd name="T20" fmla="*/ 13 w 2906"/>
                <a:gd name="T21" fmla="*/ 199 h 617"/>
                <a:gd name="T22" fmla="*/ 0 w 2906"/>
                <a:gd name="T23" fmla="*/ 204 h 617"/>
                <a:gd name="T24" fmla="*/ 1 w 2906"/>
                <a:gd name="T25" fmla="*/ 203 h 6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06"/>
                <a:gd name="T40" fmla="*/ 0 h 617"/>
                <a:gd name="T41" fmla="*/ 2906 w 2906"/>
                <a:gd name="T42" fmla="*/ 617 h 6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06" h="617">
                  <a:moveTo>
                    <a:pt x="2906" y="0"/>
                  </a:moveTo>
                  <a:lnTo>
                    <a:pt x="2658" y="56"/>
                  </a:lnTo>
                  <a:lnTo>
                    <a:pt x="2234" y="144"/>
                  </a:lnTo>
                  <a:lnTo>
                    <a:pt x="1798" y="194"/>
                  </a:lnTo>
                  <a:lnTo>
                    <a:pt x="1366" y="220"/>
                  </a:lnTo>
                  <a:lnTo>
                    <a:pt x="1041" y="308"/>
                  </a:lnTo>
                  <a:lnTo>
                    <a:pt x="737" y="379"/>
                  </a:lnTo>
                  <a:lnTo>
                    <a:pt x="482" y="448"/>
                  </a:lnTo>
                  <a:lnTo>
                    <a:pt x="279" y="511"/>
                  </a:lnTo>
                  <a:lnTo>
                    <a:pt x="131" y="564"/>
                  </a:lnTo>
                  <a:lnTo>
                    <a:pt x="39" y="600"/>
                  </a:lnTo>
                  <a:lnTo>
                    <a:pt x="0" y="617"/>
                  </a:lnTo>
                  <a:lnTo>
                    <a:pt x="4" y="613"/>
                  </a:lnTo>
                </a:path>
              </a:pathLst>
            </a:custGeom>
            <a:solidFill>
              <a:srgbClr val="333399"/>
            </a:solidFill>
            <a:ln w="9525">
              <a:solidFill>
                <a:srgbClr val="333399"/>
              </a:solidFill>
              <a:round/>
              <a:headEnd/>
              <a:tailEnd/>
            </a:ln>
          </p:spPr>
          <p:txBody>
            <a:bodyPr/>
            <a:lstStyle/>
            <a:p>
              <a:endParaRPr lang="en-US" dirty="0"/>
            </a:p>
          </p:txBody>
        </p:sp>
        <p:sp>
          <p:nvSpPr>
            <p:cNvPr id="33833" name="Freeform 146"/>
            <p:cNvSpPr>
              <a:spLocks noChangeAspect="1"/>
            </p:cNvSpPr>
            <p:nvPr/>
          </p:nvSpPr>
          <p:spPr bwMode="auto">
            <a:xfrm flipV="1">
              <a:off x="3122" y="2424"/>
              <a:ext cx="1838" cy="659"/>
            </a:xfrm>
            <a:custGeom>
              <a:avLst/>
              <a:gdLst>
                <a:gd name="T0" fmla="*/ 0 w 3191"/>
                <a:gd name="T1" fmla="*/ 380 h 1143"/>
                <a:gd name="T2" fmla="*/ 81 w 3191"/>
                <a:gd name="T3" fmla="*/ 351 h 1143"/>
                <a:gd name="T4" fmla="*/ 224 w 3191"/>
                <a:gd name="T5" fmla="*/ 299 h 1143"/>
                <a:gd name="T6" fmla="*/ 357 w 3191"/>
                <a:gd name="T7" fmla="*/ 235 h 1143"/>
                <a:gd name="T8" fmla="*/ 479 w 3191"/>
                <a:gd name="T9" fmla="*/ 167 h 1143"/>
                <a:gd name="T10" fmla="*/ 618 w 3191"/>
                <a:gd name="T11" fmla="*/ 125 h 1143"/>
                <a:gd name="T12" fmla="*/ 737 w 3191"/>
                <a:gd name="T13" fmla="*/ 84 h 1143"/>
                <a:gd name="T14" fmla="*/ 842 w 3191"/>
                <a:gd name="T15" fmla="*/ 53 h 1143"/>
                <a:gd name="T16" fmla="*/ 927 w 3191"/>
                <a:gd name="T17" fmla="*/ 29 h 1143"/>
                <a:gd name="T18" fmla="*/ 994 w 3191"/>
                <a:gd name="T19" fmla="*/ 14 h 1143"/>
                <a:gd name="T20" fmla="*/ 1037 w 3191"/>
                <a:gd name="T21" fmla="*/ 4 h 1143"/>
                <a:gd name="T22" fmla="*/ 1059 w 3191"/>
                <a:gd name="T23" fmla="*/ 0 h 1143"/>
                <a:gd name="T24" fmla="*/ 1056 w 3191"/>
                <a:gd name="T25" fmla="*/ 0 h 11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91"/>
                <a:gd name="T40" fmla="*/ 0 h 1143"/>
                <a:gd name="T41" fmla="*/ 3191 w 3191"/>
                <a:gd name="T42" fmla="*/ 1143 h 11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91" h="1143">
                  <a:moveTo>
                    <a:pt x="0" y="1143"/>
                  </a:moveTo>
                  <a:lnTo>
                    <a:pt x="245" y="1057"/>
                  </a:lnTo>
                  <a:lnTo>
                    <a:pt x="676" y="898"/>
                  </a:lnTo>
                  <a:lnTo>
                    <a:pt x="1077" y="706"/>
                  </a:lnTo>
                  <a:lnTo>
                    <a:pt x="1445" y="501"/>
                  </a:lnTo>
                  <a:lnTo>
                    <a:pt x="1862" y="376"/>
                  </a:lnTo>
                  <a:lnTo>
                    <a:pt x="2223" y="254"/>
                  </a:lnTo>
                  <a:lnTo>
                    <a:pt x="2537" y="159"/>
                  </a:lnTo>
                  <a:lnTo>
                    <a:pt x="2796" y="89"/>
                  </a:lnTo>
                  <a:lnTo>
                    <a:pt x="2994" y="41"/>
                  </a:lnTo>
                  <a:lnTo>
                    <a:pt x="3126" y="13"/>
                  </a:lnTo>
                  <a:lnTo>
                    <a:pt x="3191" y="0"/>
                  </a:lnTo>
                  <a:lnTo>
                    <a:pt x="3184" y="0"/>
                  </a:lnTo>
                </a:path>
              </a:pathLst>
            </a:custGeom>
            <a:solidFill>
              <a:srgbClr val="333399"/>
            </a:solidFill>
            <a:ln w="9525">
              <a:solidFill>
                <a:srgbClr val="333399"/>
              </a:solidFill>
              <a:round/>
              <a:headEnd/>
              <a:tailEnd/>
            </a:ln>
          </p:spPr>
          <p:txBody>
            <a:bodyPr/>
            <a:lstStyle/>
            <a:p>
              <a:endParaRPr lang="en-US" dirty="0"/>
            </a:p>
          </p:txBody>
        </p:sp>
        <p:sp>
          <p:nvSpPr>
            <p:cNvPr id="33834" name="Freeform 147"/>
            <p:cNvSpPr>
              <a:spLocks noChangeAspect="1"/>
            </p:cNvSpPr>
            <p:nvPr/>
          </p:nvSpPr>
          <p:spPr bwMode="auto">
            <a:xfrm flipV="1">
              <a:off x="2679" y="2057"/>
              <a:ext cx="768" cy="860"/>
            </a:xfrm>
            <a:custGeom>
              <a:avLst/>
              <a:gdLst>
                <a:gd name="T0" fmla="*/ 1 w 1333"/>
                <a:gd name="T1" fmla="*/ 17 h 1494"/>
                <a:gd name="T2" fmla="*/ 7 w 1333"/>
                <a:gd name="T3" fmla="*/ 31 h 1494"/>
                <a:gd name="T4" fmla="*/ 17 w 1333"/>
                <a:gd name="T5" fmla="*/ 49 h 1494"/>
                <a:gd name="T6" fmla="*/ 31 w 1333"/>
                <a:gd name="T7" fmla="*/ 78 h 1494"/>
                <a:gd name="T8" fmla="*/ 50 w 1333"/>
                <a:gd name="T9" fmla="*/ 131 h 1494"/>
                <a:gd name="T10" fmla="*/ 71 w 1333"/>
                <a:gd name="T11" fmla="*/ 171 h 1494"/>
                <a:gd name="T12" fmla="*/ 97 w 1333"/>
                <a:gd name="T13" fmla="*/ 206 h 1494"/>
                <a:gd name="T14" fmla="*/ 125 w 1333"/>
                <a:gd name="T15" fmla="*/ 240 h 1494"/>
                <a:gd name="T16" fmla="*/ 155 w 1333"/>
                <a:gd name="T17" fmla="*/ 272 h 1494"/>
                <a:gd name="T18" fmla="*/ 187 w 1333"/>
                <a:gd name="T19" fmla="*/ 303 h 1494"/>
                <a:gd name="T20" fmla="*/ 219 w 1333"/>
                <a:gd name="T21" fmla="*/ 330 h 1494"/>
                <a:gd name="T22" fmla="*/ 251 w 1333"/>
                <a:gd name="T23" fmla="*/ 355 h 1494"/>
                <a:gd name="T24" fmla="*/ 282 w 1333"/>
                <a:gd name="T25" fmla="*/ 378 h 1494"/>
                <a:gd name="T26" fmla="*/ 313 w 1333"/>
                <a:gd name="T27" fmla="*/ 399 h 1494"/>
                <a:gd name="T28" fmla="*/ 341 w 1333"/>
                <a:gd name="T29" fmla="*/ 418 h 1494"/>
                <a:gd name="T30" fmla="*/ 367 w 1333"/>
                <a:gd name="T31" fmla="*/ 436 h 1494"/>
                <a:gd name="T32" fmla="*/ 389 w 1333"/>
                <a:gd name="T33" fmla="*/ 453 h 1494"/>
                <a:gd name="T34" fmla="*/ 409 w 1333"/>
                <a:gd name="T35" fmla="*/ 467 h 1494"/>
                <a:gd name="T36" fmla="*/ 424 w 1333"/>
                <a:gd name="T37" fmla="*/ 480 h 1494"/>
                <a:gd name="T38" fmla="*/ 435 w 1333"/>
                <a:gd name="T39" fmla="*/ 488 h 1494"/>
                <a:gd name="T40" fmla="*/ 441 w 1333"/>
                <a:gd name="T41" fmla="*/ 494 h 1494"/>
                <a:gd name="T42" fmla="*/ 442 w 1333"/>
                <a:gd name="T43" fmla="*/ 492 h 1494"/>
                <a:gd name="T44" fmla="*/ 440 w 1333"/>
                <a:gd name="T45" fmla="*/ 489 h 1494"/>
                <a:gd name="T46" fmla="*/ 432 w 1333"/>
                <a:gd name="T47" fmla="*/ 482 h 1494"/>
                <a:gd name="T48" fmla="*/ 419 w 1333"/>
                <a:gd name="T49" fmla="*/ 470 h 1494"/>
                <a:gd name="T50" fmla="*/ 403 w 1333"/>
                <a:gd name="T51" fmla="*/ 452 h 1494"/>
                <a:gd name="T52" fmla="*/ 383 w 1333"/>
                <a:gd name="T53" fmla="*/ 426 h 1494"/>
                <a:gd name="T54" fmla="*/ 359 w 1333"/>
                <a:gd name="T55" fmla="*/ 391 h 1494"/>
                <a:gd name="T56" fmla="*/ 332 w 1333"/>
                <a:gd name="T57" fmla="*/ 350 h 1494"/>
                <a:gd name="T58" fmla="*/ 303 w 1333"/>
                <a:gd name="T59" fmla="*/ 306 h 1494"/>
                <a:gd name="T60" fmla="*/ 272 w 1333"/>
                <a:gd name="T61" fmla="*/ 264 h 1494"/>
                <a:gd name="T62" fmla="*/ 240 w 1333"/>
                <a:gd name="T63" fmla="*/ 223 h 1494"/>
                <a:gd name="T64" fmla="*/ 208 w 1333"/>
                <a:gd name="T65" fmla="*/ 187 h 1494"/>
                <a:gd name="T66" fmla="*/ 176 w 1333"/>
                <a:gd name="T67" fmla="*/ 157 h 1494"/>
                <a:gd name="T68" fmla="*/ 145 w 1333"/>
                <a:gd name="T69" fmla="*/ 132 h 1494"/>
                <a:gd name="T70" fmla="*/ 115 w 1333"/>
                <a:gd name="T71" fmla="*/ 112 h 1494"/>
                <a:gd name="T72" fmla="*/ 88 w 1333"/>
                <a:gd name="T73" fmla="*/ 96 h 1494"/>
                <a:gd name="T74" fmla="*/ 64 w 1333"/>
                <a:gd name="T75" fmla="*/ 79 h 1494"/>
                <a:gd name="T76" fmla="*/ 43 w 1333"/>
                <a:gd name="T77" fmla="*/ 60 h 1494"/>
                <a:gd name="T78" fmla="*/ 26 w 1333"/>
                <a:gd name="T79" fmla="*/ 38 h 1494"/>
                <a:gd name="T80" fmla="*/ 13 w 1333"/>
                <a:gd name="T81" fmla="*/ 18 h 1494"/>
                <a:gd name="T82" fmla="*/ 4 w 1333"/>
                <a:gd name="T83" fmla="*/ 3 h 1494"/>
                <a:gd name="T84" fmla="*/ 1 w 1333"/>
                <a:gd name="T85" fmla="*/ 1 h 14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3"/>
                <a:gd name="T130" fmla="*/ 0 h 1494"/>
                <a:gd name="T131" fmla="*/ 1333 w 1333"/>
                <a:gd name="T132" fmla="*/ 1494 h 14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3" h="1494">
                  <a:moveTo>
                    <a:pt x="0" y="3"/>
                  </a:moveTo>
                  <a:lnTo>
                    <a:pt x="1" y="35"/>
                  </a:lnTo>
                  <a:lnTo>
                    <a:pt x="3" y="51"/>
                  </a:lnTo>
                  <a:lnTo>
                    <a:pt x="7" y="65"/>
                  </a:lnTo>
                  <a:lnTo>
                    <a:pt x="13" y="79"/>
                  </a:lnTo>
                  <a:lnTo>
                    <a:pt x="20" y="94"/>
                  </a:lnTo>
                  <a:lnTo>
                    <a:pt x="28" y="110"/>
                  </a:lnTo>
                  <a:lnTo>
                    <a:pt x="38" y="128"/>
                  </a:lnTo>
                  <a:lnTo>
                    <a:pt x="50" y="148"/>
                  </a:lnTo>
                  <a:lnTo>
                    <a:pt x="63" y="172"/>
                  </a:lnTo>
                  <a:lnTo>
                    <a:pt x="78" y="201"/>
                  </a:lnTo>
                  <a:lnTo>
                    <a:pt x="94" y="237"/>
                  </a:lnTo>
                  <a:lnTo>
                    <a:pt x="111" y="282"/>
                  </a:lnTo>
                  <a:lnTo>
                    <a:pt x="129" y="336"/>
                  </a:lnTo>
                  <a:lnTo>
                    <a:pt x="149" y="394"/>
                  </a:lnTo>
                  <a:lnTo>
                    <a:pt x="170" y="446"/>
                  </a:lnTo>
                  <a:lnTo>
                    <a:pt x="193" y="482"/>
                  </a:lnTo>
                  <a:lnTo>
                    <a:pt x="216" y="516"/>
                  </a:lnTo>
                  <a:lnTo>
                    <a:pt x="240" y="551"/>
                  </a:lnTo>
                  <a:lnTo>
                    <a:pt x="266" y="586"/>
                  </a:lnTo>
                  <a:lnTo>
                    <a:pt x="292" y="621"/>
                  </a:lnTo>
                  <a:lnTo>
                    <a:pt x="320" y="655"/>
                  </a:lnTo>
                  <a:lnTo>
                    <a:pt x="348" y="690"/>
                  </a:lnTo>
                  <a:lnTo>
                    <a:pt x="377" y="724"/>
                  </a:lnTo>
                  <a:lnTo>
                    <a:pt x="406" y="757"/>
                  </a:lnTo>
                  <a:lnTo>
                    <a:pt x="436" y="790"/>
                  </a:lnTo>
                  <a:lnTo>
                    <a:pt x="467" y="822"/>
                  </a:lnTo>
                  <a:lnTo>
                    <a:pt x="498" y="853"/>
                  </a:lnTo>
                  <a:lnTo>
                    <a:pt x="530" y="884"/>
                  </a:lnTo>
                  <a:lnTo>
                    <a:pt x="562" y="913"/>
                  </a:lnTo>
                  <a:lnTo>
                    <a:pt x="594" y="942"/>
                  </a:lnTo>
                  <a:lnTo>
                    <a:pt x="626" y="970"/>
                  </a:lnTo>
                  <a:lnTo>
                    <a:pt x="659" y="996"/>
                  </a:lnTo>
                  <a:lnTo>
                    <a:pt x="691" y="1022"/>
                  </a:lnTo>
                  <a:lnTo>
                    <a:pt x="724" y="1048"/>
                  </a:lnTo>
                  <a:lnTo>
                    <a:pt x="756" y="1072"/>
                  </a:lnTo>
                  <a:lnTo>
                    <a:pt x="788" y="1096"/>
                  </a:lnTo>
                  <a:lnTo>
                    <a:pt x="820" y="1118"/>
                  </a:lnTo>
                  <a:lnTo>
                    <a:pt x="851" y="1141"/>
                  </a:lnTo>
                  <a:lnTo>
                    <a:pt x="882" y="1162"/>
                  </a:lnTo>
                  <a:lnTo>
                    <a:pt x="913" y="1183"/>
                  </a:lnTo>
                  <a:lnTo>
                    <a:pt x="942" y="1204"/>
                  </a:lnTo>
                  <a:lnTo>
                    <a:pt x="972" y="1224"/>
                  </a:lnTo>
                  <a:lnTo>
                    <a:pt x="1000" y="1243"/>
                  </a:lnTo>
                  <a:lnTo>
                    <a:pt x="1028" y="1263"/>
                  </a:lnTo>
                  <a:lnTo>
                    <a:pt x="1055" y="1281"/>
                  </a:lnTo>
                  <a:lnTo>
                    <a:pt x="1081" y="1299"/>
                  </a:lnTo>
                  <a:lnTo>
                    <a:pt x="1106" y="1317"/>
                  </a:lnTo>
                  <a:lnTo>
                    <a:pt x="1129" y="1334"/>
                  </a:lnTo>
                  <a:lnTo>
                    <a:pt x="1152" y="1351"/>
                  </a:lnTo>
                  <a:lnTo>
                    <a:pt x="1174" y="1367"/>
                  </a:lnTo>
                  <a:lnTo>
                    <a:pt x="1194" y="1382"/>
                  </a:lnTo>
                  <a:lnTo>
                    <a:pt x="1214" y="1396"/>
                  </a:lnTo>
                  <a:lnTo>
                    <a:pt x="1232" y="1410"/>
                  </a:lnTo>
                  <a:lnTo>
                    <a:pt x="1248" y="1423"/>
                  </a:lnTo>
                  <a:lnTo>
                    <a:pt x="1263" y="1435"/>
                  </a:lnTo>
                  <a:lnTo>
                    <a:pt x="1277" y="1447"/>
                  </a:lnTo>
                  <a:lnTo>
                    <a:pt x="1289" y="1457"/>
                  </a:lnTo>
                  <a:lnTo>
                    <a:pt x="1300" y="1466"/>
                  </a:lnTo>
                  <a:lnTo>
                    <a:pt x="1310" y="1474"/>
                  </a:lnTo>
                  <a:lnTo>
                    <a:pt x="1317" y="1480"/>
                  </a:lnTo>
                  <a:lnTo>
                    <a:pt x="1324" y="1486"/>
                  </a:lnTo>
                  <a:lnTo>
                    <a:pt x="1328" y="1490"/>
                  </a:lnTo>
                  <a:lnTo>
                    <a:pt x="1332" y="1492"/>
                  </a:lnTo>
                  <a:lnTo>
                    <a:pt x="1333" y="1494"/>
                  </a:lnTo>
                  <a:lnTo>
                    <a:pt x="1333" y="1483"/>
                  </a:lnTo>
                  <a:lnTo>
                    <a:pt x="1332" y="1481"/>
                  </a:lnTo>
                  <a:lnTo>
                    <a:pt x="1328" y="1479"/>
                  </a:lnTo>
                  <a:lnTo>
                    <a:pt x="1324" y="1475"/>
                  </a:lnTo>
                  <a:lnTo>
                    <a:pt x="1317" y="1469"/>
                  </a:lnTo>
                  <a:lnTo>
                    <a:pt x="1310" y="1463"/>
                  </a:lnTo>
                  <a:lnTo>
                    <a:pt x="1300" y="1455"/>
                  </a:lnTo>
                  <a:lnTo>
                    <a:pt x="1289" y="1445"/>
                  </a:lnTo>
                  <a:lnTo>
                    <a:pt x="1277" y="1433"/>
                  </a:lnTo>
                  <a:lnTo>
                    <a:pt x="1263" y="1420"/>
                  </a:lnTo>
                  <a:lnTo>
                    <a:pt x="1248" y="1404"/>
                  </a:lnTo>
                  <a:lnTo>
                    <a:pt x="1232" y="1386"/>
                  </a:lnTo>
                  <a:lnTo>
                    <a:pt x="1214" y="1365"/>
                  </a:lnTo>
                  <a:lnTo>
                    <a:pt x="1194" y="1341"/>
                  </a:lnTo>
                  <a:lnTo>
                    <a:pt x="1174" y="1315"/>
                  </a:lnTo>
                  <a:lnTo>
                    <a:pt x="1152" y="1285"/>
                  </a:lnTo>
                  <a:lnTo>
                    <a:pt x="1129" y="1253"/>
                  </a:lnTo>
                  <a:lnTo>
                    <a:pt x="1106" y="1218"/>
                  </a:lnTo>
                  <a:lnTo>
                    <a:pt x="1081" y="1180"/>
                  </a:lnTo>
                  <a:lnTo>
                    <a:pt x="1055" y="1141"/>
                  </a:lnTo>
                  <a:lnTo>
                    <a:pt x="1028" y="1100"/>
                  </a:lnTo>
                  <a:lnTo>
                    <a:pt x="1000" y="1057"/>
                  </a:lnTo>
                  <a:lnTo>
                    <a:pt x="972" y="1013"/>
                  </a:lnTo>
                  <a:lnTo>
                    <a:pt x="942" y="969"/>
                  </a:lnTo>
                  <a:lnTo>
                    <a:pt x="913" y="925"/>
                  </a:lnTo>
                  <a:lnTo>
                    <a:pt x="882" y="881"/>
                  </a:lnTo>
                  <a:lnTo>
                    <a:pt x="851" y="837"/>
                  </a:lnTo>
                  <a:lnTo>
                    <a:pt x="820" y="795"/>
                  </a:lnTo>
                  <a:lnTo>
                    <a:pt x="788" y="753"/>
                  </a:lnTo>
                  <a:lnTo>
                    <a:pt x="756" y="712"/>
                  </a:lnTo>
                  <a:lnTo>
                    <a:pt x="724" y="673"/>
                  </a:lnTo>
                  <a:lnTo>
                    <a:pt x="691" y="635"/>
                  </a:lnTo>
                  <a:lnTo>
                    <a:pt x="659" y="599"/>
                  </a:lnTo>
                  <a:lnTo>
                    <a:pt x="626" y="565"/>
                  </a:lnTo>
                  <a:lnTo>
                    <a:pt x="594" y="532"/>
                  </a:lnTo>
                  <a:lnTo>
                    <a:pt x="562" y="501"/>
                  </a:lnTo>
                  <a:lnTo>
                    <a:pt x="530" y="472"/>
                  </a:lnTo>
                  <a:lnTo>
                    <a:pt x="498" y="445"/>
                  </a:lnTo>
                  <a:lnTo>
                    <a:pt x="467" y="420"/>
                  </a:lnTo>
                  <a:lnTo>
                    <a:pt x="436" y="397"/>
                  </a:lnTo>
                  <a:lnTo>
                    <a:pt x="406" y="376"/>
                  </a:lnTo>
                  <a:lnTo>
                    <a:pt x="377" y="356"/>
                  </a:lnTo>
                  <a:lnTo>
                    <a:pt x="348" y="337"/>
                  </a:lnTo>
                  <a:lnTo>
                    <a:pt x="320" y="320"/>
                  </a:lnTo>
                  <a:lnTo>
                    <a:pt x="292" y="304"/>
                  </a:lnTo>
                  <a:lnTo>
                    <a:pt x="266" y="288"/>
                  </a:lnTo>
                  <a:lnTo>
                    <a:pt x="240" y="272"/>
                  </a:lnTo>
                  <a:lnTo>
                    <a:pt x="216" y="255"/>
                  </a:lnTo>
                  <a:lnTo>
                    <a:pt x="193" y="239"/>
                  </a:lnTo>
                  <a:lnTo>
                    <a:pt x="170" y="221"/>
                  </a:lnTo>
                  <a:lnTo>
                    <a:pt x="149" y="201"/>
                  </a:lnTo>
                  <a:lnTo>
                    <a:pt x="129" y="181"/>
                  </a:lnTo>
                  <a:lnTo>
                    <a:pt x="111" y="160"/>
                  </a:lnTo>
                  <a:lnTo>
                    <a:pt x="94" y="137"/>
                  </a:lnTo>
                  <a:lnTo>
                    <a:pt x="78" y="115"/>
                  </a:lnTo>
                  <a:lnTo>
                    <a:pt x="63" y="93"/>
                  </a:lnTo>
                  <a:lnTo>
                    <a:pt x="50" y="72"/>
                  </a:lnTo>
                  <a:lnTo>
                    <a:pt x="38" y="53"/>
                  </a:lnTo>
                  <a:lnTo>
                    <a:pt x="28" y="36"/>
                  </a:lnTo>
                  <a:lnTo>
                    <a:pt x="20" y="21"/>
                  </a:lnTo>
                  <a:lnTo>
                    <a:pt x="13" y="10"/>
                  </a:lnTo>
                  <a:lnTo>
                    <a:pt x="7" y="3"/>
                  </a:lnTo>
                  <a:lnTo>
                    <a:pt x="3" y="0"/>
                  </a:lnTo>
                  <a:lnTo>
                    <a:pt x="1" y="1"/>
                  </a:lnTo>
                  <a:lnTo>
                    <a:pt x="0" y="6"/>
                  </a:lnTo>
                </a:path>
              </a:pathLst>
            </a:custGeom>
            <a:solidFill>
              <a:srgbClr val="333399"/>
            </a:solidFill>
            <a:ln w="9525">
              <a:solidFill>
                <a:srgbClr val="333399"/>
              </a:solidFill>
              <a:round/>
              <a:headEnd/>
              <a:tailEnd/>
            </a:ln>
          </p:spPr>
          <p:txBody>
            <a:bodyPr/>
            <a:lstStyle/>
            <a:p>
              <a:endParaRPr lang="en-US" dirty="0"/>
            </a:p>
          </p:txBody>
        </p:sp>
        <p:sp>
          <p:nvSpPr>
            <p:cNvPr id="33835" name="Freeform 148"/>
            <p:cNvSpPr>
              <a:spLocks noChangeAspect="1"/>
            </p:cNvSpPr>
            <p:nvPr/>
          </p:nvSpPr>
          <p:spPr bwMode="auto">
            <a:xfrm flipV="1">
              <a:off x="2673" y="2047"/>
              <a:ext cx="774" cy="872"/>
            </a:xfrm>
            <a:custGeom>
              <a:avLst/>
              <a:gdLst>
                <a:gd name="T0" fmla="*/ 1 w 1343"/>
                <a:gd name="T1" fmla="*/ 1 h 1515"/>
                <a:gd name="T2" fmla="*/ 0 w 1343"/>
                <a:gd name="T3" fmla="*/ 6 h 1515"/>
                <a:gd name="T4" fmla="*/ 1 w 1343"/>
                <a:gd name="T5" fmla="*/ 14 h 1515"/>
                <a:gd name="T6" fmla="*/ 3 w 1343"/>
                <a:gd name="T7" fmla="*/ 24 h 1515"/>
                <a:gd name="T8" fmla="*/ 7 w 1343"/>
                <a:gd name="T9" fmla="*/ 36 h 1515"/>
                <a:gd name="T10" fmla="*/ 12 w 1343"/>
                <a:gd name="T11" fmla="*/ 49 h 1515"/>
                <a:gd name="T12" fmla="*/ 17 w 1343"/>
                <a:gd name="T13" fmla="*/ 65 h 1515"/>
                <a:gd name="T14" fmla="*/ 23 w 1343"/>
                <a:gd name="T15" fmla="*/ 82 h 1515"/>
                <a:gd name="T16" fmla="*/ 29 w 1343"/>
                <a:gd name="T17" fmla="*/ 104 h 1515"/>
                <a:gd name="T18" fmla="*/ 34 w 1343"/>
                <a:gd name="T19" fmla="*/ 133 h 1515"/>
                <a:gd name="T20" fmla="*/ 35 w 1343"/>
                <a:gd name="T21" fmla="*/ 158 h 1515"/>
                <a:gd name="T22" fmla="*/ 39 w 1343"/>
                <a:gd name="T23" fmla="*/ 175 h 1515"/>
                <a:gd name="T24" fmla="*/ 51 w 1343"/>
                <a:gd name="T25" fmla="*/ 190 h 1515"/>
                <a:gd name="T26" fmla="*/ 58 w 1343"/>
                <a:gd name="T27" fmla="*/ 206 h 1515"/>
                <a:gd name="T28" fmla="*/ 65 w 1343"/>
                <a:gd name="T29" fmla="*/ 223 h 1515"/>
                <a:gd name="T30" fmla="*/ 72 w 1343"/>
                <a:gd name="T31" fmla="*/ 238 h 1515"/>
                <a:gd name="T32" fmla="*/ 80 w 1343"/>
                <a:gd name="T33" fmla="*/ 255 h 1515"/>
                <a:gd name="T34" fmla="*/ 90 w 1343"/>
                <a:gd name="T35" fmla="*/ 271 h 1515"/>
                <a:gd name="T36" fmla="*/ 101 w 1343"/>
                <a:gd name="T37" fmla="*/ 285 h 1515"/>
                <a:gd name="T38" fmla="*/ 114 w 1343"/>
                <a:gd name="T39" fmla="*/ 300 h 1515"/>
                <a:gd name="T40" fmla="*/ 127 w 1343"/>
                <a:gd name="T41" fmla="*/ 315 h 1515"/>
                <a:gd name="T42" fmla="*/ 144 w 1343"/>
                <a:gd name="T43" fmla="*/ 329 h 1515"/>
                <a:gd name="T44" fmla="*/ 161 w 1343"/>
                <a:gd name="T45" fmla="*/ 343 h 1515"/>
                <a:gd name="T46" fmla="*/ 179 w 1343"/>
                <a:gd name="T47" fmla="*/ 356 h 1515"/>
                <a:gd name="T48" fmla="*/ 198 w 1343"/>
                <a:gd name="T49" fmla="*/ 369 h 1515"/>
                <a:gd name="T50" fmla="*/ 218 w 1343"/>
                <a:gd name="T51" fmla="*/ 381 h 1515"/>
                <a:gd name="T52" fmla="*/ 237 w 1343"/>
                <a:gd name="T53" fmla="*/ 393 h 1515"/>
                <a:gd name="T54" fmla="*/ 256 w 1343"/>
                <a:gd name="T55" fmla="*/ 405 h 1515"/>
                <a:gd name="T56" fmla="*/ 273 w 1343"/>
                <a:gd name="T57" fmla="*/ 417 h 1515"/>
                <a:gd name="T58" fmla="*/ 289 w 1343"/>
                <a:gd name="T59" fmla="*/ 427 h 1515"/>
                <a:gd name="T60" fmla="*/ 302 w 1343"/>
                <a:gd name="T61" fmla="*/ 439 h 1515"/>
                <a:gd name="T62" fmla="*/ 312 w 1343"/>
                <a:gd name="T63" fmla="*/ 450 h 1515"/>
                <a:gd name="T64" fmla="*/ 321 w 1343"/>
                <a:gd name="T65" fmla="*/ 461 h 1515"/>
                <a:gd name="T66" fmla="*/ 329 w 1343"/>
                <a:gd name="T67" fmla="*/ 471 h 1515"/>
                <a:gd name="T68" fmla="*/ 337 w 1343"/>
                <a:gd name="T69" fmla="*/ 479 h 1515"/>
                <a:gd name="T70" fmla="*/ 343 w 1343"/>
                <a:gd name="T71" fmla="*/ 488 h 1515"/>
                <a:gd name="T72" fmla="*/ 350 w 1343"/>
                <a:gd name="T73" fmla="*/ 495 h 1515"/>
                <a:gd name="T74" fmla="*/ 357 w 1343"/>
                <a:gd name="T75" fmla="*/ 501 h 1515"/>
                <a:gd name="T76" fmla="*/ 375 w 1343"/>
                <a:gd name="T77" fmla="*/ 501 h 1515"/>
                <a:gd name="T78" fmla="*/ 393 w 1343"/>
                <a:gd name="T79" fmla="*/ 502 h 1515"/>
                <a:gd name="T80" fmla="*/ 410 w 1343"/>
                <a:gd name="T81" fmla="*/ 501 h 1515"/>
                <a:gd name="T82" fmla="*/ 426 w 1343"/>
                <a:gd name="T83" fmla="*/ 498 h 1515"/>
                <a:gd name="T84" fmla="*/ 441 w 1343"/>
                <a:gd name="T85" fmla="*/ 495 h 15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3"/>
                <a:gd name="T130" fmla="*/ 0 h 1515"/>
                <a:gd name="T131" fmla="*/ 1343 w 1343"/>
                <a:gd name="T132" fmla="*/ 1515 h 15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3" h="1515">
                  <a:moveTo>
                    <a:pt x="10" y="0"/>
                  </a:moveTo>
                  <a:lnTo>
                    <a:pt x="6" y="2"/>
                  </a:lnTo>
                  <a:lnTo>
                    <a:pt x="3" y="4"/>
                  </a:lnTo>
                  <a:lnTo>
                    <a:pt x="1" y="8"/>
                  </a:lnTo>
                  <a:lnTo>
                    <a:pt x="0" y="13"/>
                  </a:lnTo>
                  <a:lnTo>
                    <a:pt x="0" y="18"/>
                  </a:lnTo>
                  <a:lnTo>
                    <a:pt x="0" y="25"/>
                  </a:lnTo>
                  <a:lnTo>
                    <a:pt x="1" y="32"/>
                  </a:lnTo>
                  <a:lnTo>
                    <a:pt x="2" y="41"/>
                  </a:lnTo>
                  <a:lnTo>
                    <a:pt x="4" y="50"/>
                  </a:lnTo>
                  <a:lnTo>
                    <a:pt x="6" y="60"/>
                  </a:lnTo>
                  <a:lnTo>
                    <a:pt x="9" y="71"/>
                  </a:lnTo>
                  <a:lnTo>
                    <a:pt x="12" y="83"/>
                  </a:lnTo>
                  <a:lnTo>
                    <a:pt x="16" y="95"/>
                  </a:lnTo>
                  <a:lnTo>
                    <a:pt x="20" y="108"/>
                  </a:lnTo>
                  <a:lnTo>
                    <a:pt x="25" y="121"/>
                  </a:lnTo>
                  <a:lnTo>
                    <a:pt x="30" y="135"/>
                  </a:lnTo>
                  <a:lnTo>
                    <a:pt x="35" y="150"/>
                  </a:lnTo>
                  <a:lnTo>
                    <a:pt x="40" y="165"/>
                  </a:lnTo>
                  <a:lnTo>
                    <a:pt x="46" y="180"/>
                  </a:lnTo>
                  <a:lnTo>
                    <a:pt x="52" y="196"/>
                  </a:lnTo>
                  <a:lnTo>
                    <a:pt x="58" y="213"/>
                  </a:lnTo>
                  <a:lnTo>
                    <a:pt x="64" y="230"/>
                  </a:lnTo>
                  <a:lnTo>
                    <a:pt x="70" y="248"/>
                  </a:lnTo>
                  <a:lnTo>
                    <a:pt x="77" y="268"/>
                  </a:lnTo>
                  <a:lnTo>
                    <a:pt x="83" y="290"/>
                  </a:lnTo>
                  <a:lnTo>
                    <a:pt x="89" y="314"/>
                  </a:lnTo>
                  <a:lnTo>
                    <a:pt x="94" y="342"/>
                  </a:lnTo>
                  <a:lnTo>
                    <a:pt x="99" y="371"/>
                  </a:lnTo>
                  <a:lnTo>
                    <a:pt x="102" y="402"/>
                  </a:lnTo>
                  <a:lnTo>
                    <a:pt x="104" y="431"/>
                  </a:lnTo>
                  <a:lnTo>
                    <a:pt x="105" y="457"/>
                  </a:lnTo>
                  <a:lnTo>
                    <a:pt x="106" y="476"/>
                  </a:lnTo>
                  <a:lnTo>
                    <a:pt x="107" y="494"/>
                  </a:lnTo>
                  <a:lnTo>
                    <a:pt x="111" y="512"/>
                  </a:lnTo>
                  <a:lnTo>
                    <a:pt x="118" y="528"/>
                  </a:lnTo>
                  <a:lnTo>
                    <a:pt x="129" y="544"/>
                  </a:lnTo>
                  <a:lnTo>
                    <a:pt x="141" y="559"/>
                  </a:lnTo>
                  <a:lnTo>
                    <a:pt x="152" y="574"/>
                  </a:lnTo>
                  <a:lnTo>
                    <a:pt x="161" y="590"/>
                  </a:lnTo>
                  <a:lnTo>
                    <a:pt x="169" y="606"/>
                  </a:lnTo>
                  <a:lnTo>
                    <a:pt x="176" y="622"/>
                  </a:lnTo>
                  <a:lnTo>
                    <a:pt x="183" y="639"/>
                  </a:lnTo>
                  <a:lnTo>
                    <a:pt x="189" y="655"/>
                  </a:lnTo>
                  <a:lnTo>
                    <a:pt x="195" y="672"/>
                  </a:lnTo>
                  <a:lnTo>
                    <a:pt x="202" y="688"/>
                  </a:lnTo>
                  <a:lnTo>
                    <a:pt x="209" y="704"/>
                  </a:lnTo>
                  <a:lnTo>
                    <a:pt x="217" y="720"/>
                  </a:lnTo>
                  <a:lnTo>
                    <a:pt x="224" y="737"/>
                  </a:lnTo>
                  <a:lnTo>
                    <a:pt x="233" y="753"/>
                  </a:lnTo>
                  <a:lnTo>
                    <a:pt x="241" y="769"/>
                  </a:lnTo>
                  <a:lnTo>
                    <a:pt x="250" y="784"/>
                  </a:lnTo>
                  <a:lnTo>
                    <a:pt x="260" y="800"/>
                  </a:lnTo>
                  <a:lnTo>
                    <a:pt x="270" y="816"/>
                  </a:lnTo>
                  <a:lnTo>
                    <a:pt x="280" y="831"/>
                  </a:lnTo>
                  <a:lnTo>
                    <a:pt x="291" y="847"/>
                  </a:lnTo>
                  <a:lnTo>
                    <a:pt x="303" y="862"/>
                  </a:lnTo>
                  <a:lnTo>
                    <a:pt x="315" y="877"/>
                  </a:lnTo>
                  <a:lnTo>
                    <a:pt x="328" y="892"/>
                  </a:lnTo>
                  <a:lnTo>
                    <a:pt x="341" y="907"/>
                  </a:lnTo>
                  <a:lnTo>
                    <a:pt x="355" y="922"/>
                  </a:lnTo>
                  <a:lnTo>
                    <a:pt x="369" y="937"/>
                  </a:lnTo>
                  <a:lnTo>
                    <a:pt x="384" y="951"/>
                  </a:lnTo>
                  <a:lnTo>
                    <a:pt x="400" y="965"/>
                  </a:lnTo>
                  <a:lnTo>
                    <a:pt x="416" y="980"/>
                  </a:lnTo>
                  <a:lnTo>
                    <a:pt x="432" y="994"/>
                  </a:lnTo>
                  <a:lnTo>
                    <a:pt x="449" y="1008"/>
                  </a:lnTo>
                  <a:lnTo>
                    <a:pt x="466" y="1021"/>
                  </a:lnTo>
                  <a:lnTo>
                    <a:pt x="484" y="1035"/>
                  </a:lnTo>
                  <a:lnTo>
                    <a:pt x="502" y="1048"/>
                  </a:lnTo>
                  <a:lnTo>
                    <a:pt x="521" y="1062"/>
                  </a:lnTo>
                  <a:lnTo>
                    <a:pt x="540" y="1075"/>
                  </a:lnTo>
                  <a:lnTo>
                    <a:pt x="559" y="1088"/>
                  </a:lnTo>
                  <a:lnTo>
                    <a:pt x="578" y="1101"/>
                  </a:lnTo>
                  <a:lnTo>
                    <a:pt x="597" y="1113"/>
                  </a:lnTo>
                  <a:lnTo>
                    <a:pt x="617" y="1126"/>
                  </a:lnTo>
                  <a:lnTo>
                    <a:pt x="636" y="1138"/>
                  </a:lnTo>
                  <a:lnTo>
                    <a:pt x="656" y="1151"/>
                  </a:lnTo>
                  <a:lnTo>
                    <a:pt x="675" y="1163"/>
                  </a:lnTo>
                  <a:lnTo>
                    <a:pt x="695" y="1175"/>
                  </a:lnTo>
                  <a:lnTo>
                    <a:pt x="714" y="1187"/>
                  </a:lnTo>
                  <a:lnTo>
                    <a:pt x="733" y="1199"/>
                  </a:lnTo>
                  <a:lnTo>
                    <a:pt x="752" y="1211"/>
                  </a:lnTo>
                  <a:lnTo>
                    <a:pt x="770" y="1222"/>
                  </a:lnTo>
                  <a:lnTo>
                    <a:pt x="788" y="1234"/>
                  </a:lnTo>
                  <a:lnTo>
                    <a:pt x="806" y="1245"/>
                  </a:lnTo>
                  <a:lnTo>
                    <a:pt x="823" y="1257"/>
                  </a:lnTo>
                  <a:lnTo>
                    <a:pt x="839" y="1268"/>
                  </a:lnTo>
                  <a:lnTo>
                    <a:pt x="855" y="1279"/>
                  </a:lnTo>
                  <a:lnTo>
                    <a:pt x="871" y="1290"/>
                  </a:lnTo>
                  <a:lnTo>
                    <a:pt x="886" y="1302"/>
                  </a:lnTo>
                  <a:lnTo>
                    <a:pt x="900" y="1313"/>
                  </a:lnTo>
                  <a:lnTo>
                    <a:pt x="910" y="1325"/>
                  </a:lnTo>
                  <a:lnTo>
                    <a:pt x="920" y="1336"/>
                  </a:lnTo>
                  <a:lnTo>
                    <a:pt x="929" y="1348"/>
                  </a:lnTo>
                  <a:lnTo>
                    <a:pt x="939" y="1359"/>
                  </a:lnTo>
                  <a:lnTo>
                    <a:pt x="948" y="1370"/>
                  </a:lnTo>
                  <a:lnTo>
                    <a:pt x="957" y="1381"/>
                  </a:lnTo>
                  <a:lnTo>
                    <a:pt x="966" y="1391"/>
                  </a:lnTo>
                  <a:lnTo>
                    <a:pt x="974" y="1401"/>
                  </a:lnTo>
                  <a:lnTo>
                    <a:pt x="983" y="1411"/>
                  </a:lnTo>
                  <a:lnTo>
                    <a:pt x="991" y="1421"/>
                  </a:lnTo>
                  <a:lnTo>
                    <a:pt x="999" y="1430"/>
                  </a:lnTo>
                  <a:lnTo>
                    <a:pt x="1007" y="1439"/>
                  </a:lnTo>
                  <a:lnTo>
                    <a:pt x="1014" y="1448"/>
                  </a:lnTo>
                  <a:lnTo>
                    <a:pt x="1021" y="1457"/>
                  </a:lnTo>
                  <a:lnTo>
                    <a:pt x="1028" y="1465"/>
                  </a:lnTo>
                  <a:lnTo>
                    <a:pt x="1035" y="1473"/>
                  </a:lnTo>
                  <a:lnTo>
                    <a:pt x="1041" y="1480"/>
                  </a:lnTo>
                  <a:lnTo>
                    <a:pt x="1047" y="1487"/>
                  </a:lnTo>
                  <a:lnTo>
                    <a:pt x="1053" y="1494"/>
                  </a:lnTo>
                  <a:lnTo>
                    <a:pt x="1058" y="1501"/>
                  </a:lnTo>
                  <a:lnTo>
                    <a:pt x="1064" y="1507"/>
                  </a:lnTo>
                  <a:lnTo>
                    <a:pt x="1076" y="1511"/>
                  </a:lnTo>
                  <a:lnTo>
                    <a:pt x="1094" y="1512"/>
                  </a:lnTo>
                  <a:lnTo>
                    <a:pt x="1112" y="1514"/>
                  </a:lnTo>
                  <a:lnTo>
                    <a:pt x="1130" y="1514"/>
                  </a:lnTo>
                  <a:lnTo>
                    <a:pt x="1148" y="1515"/>
                  </a:lnTo>
                  <a:lnTo>
                    <a:pt x="1166" y="1515"/>
                  </a:lnTo>
                  <a:lnTo>
                    <a:pt x="1183" y="1515"/>
                  </a:lnTo>
                  <a:lnTo>
                    <a:pt x="1201" y="1514"/>
                  </a:lnTo>
                  <a:lnTo>
                    <a:pt x="1218" y="1513"/>
                  </a:lnTo>
                  <a:lnTo>
                    <a:pt x="1234" y="1512"/>
                  </a:lnTo>
                  <a:lnTo>
                    <a:pt x="1251" y="1510"/>
                  </a:lnTo>
                  <a:lnTo>
                    <a:pt x="1267" y="1508"/>
                  </a:lnTo>
                  <a:lnTo>
                    <a:pt x="1283" y="1505"/>
                  </a:lnTo>
                  <a:lnTo>
                    <a:pt x="1299" y="1502"/>
                  </a:lnTo>
                  <a:lnTo>
                    <a:pt x="1314" y="1499"/>
                  </a:lnTo>
                  <a:lnTo>
                    <a:pt x="1329" y="1495"/>
                  </a:lnTo>
                  <a:lnTo>
                    <a:pt x="1343" y="1491"/>
                  </a:lnTo>
                </a:path>
              </a:pathLst>
            </a:custGeom>
            <a:solidFill>
              <a:srgbClr val="333399"/>
            </a:solidFill>
            <a:ln w="9525">
              <a:solidFill>
                <a:srgbClr val="333399"/>
              </a:solidFill>
              <a:round/>
              <a:headEnd/>
              <a:tailEnd/>
            </a:ln>
          </p:spPr>
          <p:txBody>
            <a:bodyPr/>
            <a:lstStyle/>
            <a:p>
              <a:endParaRPr lang="en-US" dirty="0"/>
            </a:p>
          </p:txBody>
        </p:sp>
        <p:sp>
          <p:nvSpPr>
            <p:cNvPr id="33836" name="Freeform 149"/>
            <p:cNvSpPr>
              <a:spLocks noChangeAspect="1"/>
            </p:cNvSpPr>
            <p:nvPr/>
          </p:nvSpPr>
          <p:spPr bwMode="auto">
            <a:xfrm flipV="1">
              <a:off x="2679" y="2060"/>
              <a:ext cx="864" cy="860"/>
            </a:xfrm>
            <a:custGeom>
              <a:avLst/>
              <a:gdLst>
                <a:gd name="T0" fmla="*/ 3 w 1501"/>
                <a:gd name="T1" fmla="*/ 1 h 1492"/>
                <a:gd name="T2" fmla="*/ 7 w 1501"/>
                <a:gd name="T3" fmla="*/ 3 h 1492"/>
                <a:gd name="T4" fmla="*/ 11 w 1501"/>
                <a:gd name="T5" fmla="*/ 10 h 1492"/>
                <a:gd name="T6" fmla="*/ 16 w 1501"/>
                <a:gd name="T7" fmla="*/ 19 h 1492"/>
                <a:gd name="T8" fmla="*/ 22 w 1501"/>
                <a:gd name="T9" fmla="*/ 31 h 1492"/>
                <a:gd name="T10" fmla="*/ 29 w 1501"/>
                <a:gd name="T11" fmla="*/ 44 h 1492"/>
                <a:gd name="T12" fmla="*/ 37 w 1501"/>
                <a:gd name="T13" fmla="*/ 58 h 1492"/>
                <a:gd name="T14" fmla="*/ 48 w 1501"/>
                <a:gd name="T15" fmla="*/ 75 h 1492"/>
                <a:gd name="T16" fmla="*/ 60 w 1501"/>
                <a:gd name="T17" fmla="*/ 95 h 1492"/>
                <a:gd name="T18" fmla="*/ 75 w 1501"/>
                <a:gd name="T19" fmla="*/ 121 h 1492"/>
                <a:gd name="T20" fmla="*/ 96 w 1501"/>
                <a:gd name="T21" fmla="*/ 140 h 1492"/>
                <a:gd name="T22" fmla="*/ 115 w 1501"/>
                <a:gd name="T23" fmla="*/ 153 h 1492"/>
                <a:gd name="T24" fmla="*/ 129 w 1501"/>
                <a:gd name="T25" fmla="*/ 167 h 1492"/>
                <a:gd name="T26" fmla="*/ 147 w 1501"/>
                <a:gd name="T27" fmla="*/ 180 h 1492"/>
                <a:gd name="T28" fmla="*/ 169 w 1501"/>
                <a:gd name="T29" fmla="*/ 193 h 1492"/>
                <a:gd name="T30" fmla="*/ 191 w 1501"/>
                <a:gd name="T31" fmla="*/ 204 h 1492"/>
                <a:gd name="T32" fmla="*/ 212 w 1501"/>
                <a:gd name="T33" fmla="*/ 216 h 1492"/>
                <a:gd name="T34" fmla="*/ 234 w 1501"/>
                <a:gd name="T35" fmla="*/ 229 h 1492"/>
                <a:gd name="T36" fmla="*/ 254 w 1501"/>
                <a:gd name="T37" fmla="*/ 241 h 1492"/>
                <a:gd name="T38" fmla="*/ 273 w 1501"/>
                <a:gd name="T39" fmla="*/ 255 h 1492"/>
                <a:gd name="T40" fmla="*/ 291 w 1501"/>
                <a:gd name="T41" fmla="*/ 268 h 1492"/>
                <a:gd name="T42" fmla="*/ 307 w 1501"/>
                <a:gd name="T43" fmla="*/ 282 h 1492"/>
                <a:gd name="T44" fmla="*/ 322 w 1501"/>
                <a:gd name="T45" fmla="*/ 296 h 1492"/>
                <a:gd name="T46" fmla="*/ 336 w 1501"/>
                <a:gd name="T47" fmla="*/ 311 h 1492"/>
                <a:gd name="T48" fmla="*/ 349 w 1501"/>
                <a:gd name="T49" fmla="*/ 326 h 1492"/>
                <a:gd name="T50" fmla="*/ 360 w 1501"/>
                <a:gd name="T51" fmla="*/ 340 h 1492"/>
                <a:gd name="T52" fmla="*/ 371 w 1501"/>
                <a:gd name="T53" fmla="*/ 355 h 1492"/>
                <a:gd name="T54" fmla="*/ 382 w 1501"/>
                <a:gd name="T55" fmla="*/ 368 h 1492"/>
                <a:gd name="T56" fmla="*/ 393 w 1501"/>
                <a:gd name="T57" fmla="*/ 382 h 1492"/>
                <a:gd name="T58" fmla="*/ 405 w 1501"/>
                <a:gd name="T59" fmla="*/ 394 h 1492"/>
                <a:gd name="T60" fmla="*/ 418 w 1501"/>
                <a:gd name="T61" fmla="*/ 406 h 1492"/>
                <a:gd name="T62" fmla="*/ 433 w 1501"/>
                <a:gd name="T63" fmla="*/ 416 h 1492"/>
                <a:gd name="T64" fmla="*/ 447 w 1501"/>
                <a:gd name="T65" fmla="*/ 425 h 1492"/>
                <a:gd name="T66" fmla="*/ 460 w 1501"/>
                <a:gd name="T67" fmla="*/ 433 h 1492"/>
                <a:gd name="T68" fmla="*/ 471 w 1501"/>
                <a:gd name="T69" fmla="*/ 441 h 1492"/>
                <a:gd name="T70" fmla="*/ 482 w 1501"/>
                <a:gd name="T71" fmla="*/ 448 h 1492"/>
                <a:gd name="T72" fmla="*/ 492 w 1501"/>
                <a:gd name="T73" fmla="*/ 455 h 1492"/>
                <a:gd name="T74" fmla="*/ 497 w 1501"/>
                <a:gd name="T75" fmla="*/ 461 h 1492"/>
                <a:gd name="T76" fmla="*/ 490 w 1501"/>
                <a:gd name="T77" fmla="*/ 469 h 1492"/>
                <a:gd name="T78" fmla="*/ 482 w 1501"/>
                <a:gd name="T79" fmla="*/ 477 h 1492"/>
                <a:gd name="T80" fmla="*/ 471 w 1501"/>
                <a:gd name="T81" fmla="*/ 484 h 1492"/>
                <a:gd name="T82" fmla="*/ 459 w 1501"/>
                <a:gd name="T83" fmla="*/ 489 h 1492"/>
                <a:gd name="T84" fmla="*/ 447 w 1501"/>
                <a:gd name="T85" fmla="*/ 495 h 14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01"/>
                <a:gd name="T130" fmla="*/ 0 h 1492"/>
                <a:gd name="T131" fmla="*/ 1501 w 1501"/>
                <a:gd name="T132" fmla="*/ 1492 h 14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01" h="1492">
                  <a:moveTo>
                    <a:pt x="0" y="1"/>
                  </a:moveTo>
                  <a:lnTo>
                    <a:pt x="5" y="0"/>
                  </a:lnTo>
                  <a:lnTo>
                    <a:pt x="9" y="1"/>
                  </a:lnTo>
                  <a:lnTo>
                    <a:pt x="12" y="3"/>
                  </a:lnTo>
                  <a:lnTo>
                    <a:pt x="16" y="6"/>
                  </a:lnTo>
                  <a:lnTo>
                    <a:pt x="20" y="10"/>
                  </a:lnTo>
                  <a:lnTo>
                    <a:pt x="24" y="16"/>
                  </a:lnTo>
                  <a:lnTo>
                    <a:pt x="29" y="22"/>
                  </a:lnTo>
                  <a:lnTo>
                    <a:pt x="33" y="30"/>
                  </a:lnTo>
                  <a:lnTo>
                    <a:pt x="38" y="38"/>
                  </a:lnTo>
                  <a:lnTo>
                    <a:pt x="43" y="47"/>
                  </a:lnTo>
                  <a:lnTo>
                    <a:pt x="49" y="58"/>
                  </a:lnTo>
                  <a:lnTo>
                    <a:pt x="54" y="68"/>
                  </a:lnTo>
                  <a:lnTo>
                    <a:pt x="60" y="80"/>
                  </a:lnTo>
                  <a:lnTo>
                    <a:pt x="67" y="92"/>
                  </a:lnTo>
                  <a:lnTo>
                    <a:pt x="73" y="105"/>
                  </a:lnTo>
                  <a:lnTo>
                    <a:pt x="81" y="119"/>
                  </a:lnTo>
                  <a:lnTo>
                    <a:pt x="88" y="133"/>
                  </a:lnTo>
                  <a:lnTo>
                    <a:pt x="96" y="147"/>
                  </a:lnTo>
                  <a:lnTo>
                    <a:pt x="105" y="161"/>
                  </a:lnTo>
                  <a:lnTo>
                    <a:pt x="113" y="176"/>
                  </a:lnTo>
                  <a:lnTo>
                    <a:pt x="123" y="192"/>
                  </a:lnTo>
                  <a:lnTo>
                    <a:pt x="133" y="208"/>
                  </a:lnTo>
                  <a:lnTo>
                    <a:pt x="144" y="225"/>
                  </a:lnTo>
                  <a:lnTo>
                    <a:pt x="155" y="244"/>
                  </a:lnTo>
                  <a:lnTo>
                    <a:pt x="167" y="264"/>
                  </a:lnTo>
                  <a:lnTo>
                    <a:pt x="180" y="286"/>
                  </a:lnTo>
                  <a:lnTo>
                    <a:pt x="194" y="311"/>
                  </a:lnTo>
                  <a:lnTo>
                    <a:pt x="209" y="337"/>
                  </a:lnTo>
                  <a:lnTo>
                    <a:pt x="227" y="364"/>
                  </a:lnTo>
                  <a:lnTo>
                    <a:pt x="246" y="389"/>
                  </a:lnTo>
                  <a:lnTo>
                    <a:pt x="267" y="408"/>
                  </a:lnTo>
                  <a:lnTo>
                    <a:pt x="289" y="421"/>
                  </a:lnTo>
                  <a:lnTo>
                    <a:pt x="312" y="433"/>
                  </a:lnTo>
                  <a:lnTo>
                    <a:pt x="331" y="446"/>
                  </a:lnTo>
                  <a:lnTo>
                    <a:pt x="348" y="460"/>
                  </a:lnTo>
                  <a:lnTo>
                    <a:pt x="362" y="475"/>
                  </a:lnTo>
                  <a:lnTo>
                    <a:pt x="375" y="489"/>
                  </a:lnTo>
                  <a:lnTo>
                    <a:pt x="390" y="503"/>
                  </a:lnTo>
                  <a:lnTo>
                    <a:pt x="406" y="517"/>
                  </a:lnTo>
                  <a:lnTo>
                    <a:pt x="425" y="530"/>
                  </a:lnTo>
                  <a:lnTo>
                    <a:pt x="445" y="543"/>
                  </a:lnTo>
                  <a:lnTo>
                    <a:pt x="466" y="555"/>
                  </a:lnTo>
                  <a:lnTo>
                    <a:pt x="488" y="567"/>
                  </a:lnTo>
                  <a:lnTo>
                    <a:pt x="510" y="579"/>
                  </a:lnTo>
                  <a:lnTo>
                    <a:pt x="532" y="591"/>
                  </a:lnTo>
                  <a:lnTo>
                    <a:pt x="554" y="603"/>
                  </a:lnTo>
                  <a:lnTo>
                    <a:pt x="576" y="615"/>
                  </a:lnTo>
                  <a:lnTo>
                    <a:pt x="598" y="627"/>
                  </a:lnTo>
                  <a:lnTo>
                    <a:pt x="620" y="639"/>
                  </a:lnTo>
                  <a:lnTo>
                    <a:pt x="641" y="651"/>
                  </a:lnTo>
                  <a:lnTo>
                    <a:pt x="663" y="663"/>
                  </a:lnTo>
                  <a:lnTo>
                    <a:pt x="684" y="676"/>
                  </a:lnTo>
                  <a:lnTo>
                    <a:pt x="705" y="688"/>
                  </a:lnTo>
                  <a:lnTo>
                    <a:pt x="726" y="701"/>
                  </a:lnTo>
                  <a:lnTo>
                    <a:pt x="747" y="713"/>
                  </a:lnTo>
                  <a:lnTo>
                    <a:pt x="767" y="726"/>
                  </a:lnTo>
                  <a:lnTo>
                    <a:pt x="786" y="739"/>
                  </a:lnTo>
                  <a:lnTo>
                    <a:pt x="806" y="752"/>
                  </a:lnTo>
                  <a:lnTo>
                    <a:pt x="824" y="766"/>
                  </a:lnTo>
                  <a:lnTo>
                    <a:pt x="843" y="779"/>
                  </a:lnTo>
                  <a:lnTo>
                    <a:pt x="861" y="793"/>
                  </a:lnTo>
                  <a:lnTo>
                    <a:pt x="878" y="807"/>
                  </a:lnTo>
                  <a:lnTo>
                    <a:pt x="895" y="821"/>
                  </a:lnTo>
                  <a:lnTo>
                    <a:pt x="912" y="835"/>
                  </a:lnTo>
                  <a:lnTo>
                    <a:pt x="928" y="849"/>
                  </a:lnTo>
                  <a:lnTo>
                    <a:pt x="943" y="863"/>
                  </a:lnTo>
                  <a:lnTo>
                    <a:pt x="958" y="878"/>
                  </a:lnTo>
                  <a:lnTo>
                    <a:pt x="973" y="892"/>
                  </a:lnTo>
                  <a:lnTo>
                    <a:pt x="987" y="907"/>
                  </a:lnTo>
                  <a:lnTo>
                    <a:pt x="1001" y="921"/>
                  </a:lnTo>
                  <a:lnTo>
                    <a:pt x="1014" y="936"/>
                  </a:lnTo>
                  <a:lnTo>
                    <a:pt x="1027" y="951"/>
                  </a:lnTo>
                  <a:lnTo>
                    <a:pt x="1040" y="965"/>
                  </a:lnTo>
                  <a:lnTo>
                    <a:pt x="1052" y="980"/>
                  </a:lnTo>
                  <a:lnTo>
                    <a:pt x="1064" y="995"/>
                  </a:lnTo>
                  <a:lnTo>
                    <a:pt x="1076" y="1010"/>
                  </a:lnTo>
                  <a:lnTo>
                    <a:pt x="1087" y="1024"/>
                  </a:lnTo>
                  <a:lnTo>
                    <a:pt x="1099" y="1039"/>
                  </a:lnTo>
                  <a:lnTo>
                    <a:pt x="1110" y="1053"/>
                  </a:lnTo>
                  <a:lnTo>
                    <a:pt x="1121" y="1068"/>
                  </a:lnTo>
                  <a:lnTo>
                    <a:pt x="1132" y="1082"/>
                  </a:lnTo>
                  <a:lnTo>
                    <a:pt x="1143" y="1096"/>
                  </a:lnTo>
                  <a:lnTo>
                    <a:pt x="1154" y="1109"/>
                  </a:lnTo>
                  <a:lnTo>
                    <a:pt x="1165" y="1123"/>
                  </a:lnTo>
                  <a:lnTo>
                    <a:pt x="1176" y="1136"/>
                  </a:lnTo>
                  <a:lnTo>
                    <a:pt x="1187" y="1150"/>
                  </a:lnTo>
                  <a:lnTo>
                    <a:pt x="1199" y="1162"/>
                  </a:lnTo>
                  <a:lnTo>
                    <a:pt x="1210" y="1175"/>
                  </a:lnTo>
                  <a:lnTo>
                    <a:pt x="1222" y="1187"/>
                  </a:lnTo>
                  <a:lnTo>
                    <a:pt x="1234" y="1199"/>
                  </a:lnTo>
                  <a:lnTo>
                    <a:pt x="1246" y="1211"/>
                  </a:lnTo>
                  <a:lnTo>
                    <a:pt x="1262" y="1221"/>
                  </a:lnTo>
                  <a:lnTo>
                    <a:pt x="1277" y="1231"/>
                  </a:lnTo>
                  <a:lnTo>
                    <a:pt x="1292" y="1241"/>
                  </a:lnTo>
                  <a:lnTo>
                    <a:pt x="1307" y="1251"/>
                  </a:lnTo>
                  <a:lnTo>
                    <a:pt x="1321" y="1260"/>
                  </a:lnTo>
                  <a:lnTo>
                    <a:pt x="1335" y="1270"/>
                  </a:lnTo>
                  <a:lnTo>
                    <a:pt x="1349" y="1279"/>
                  </a:lnTo>
                  <a:lnTo>
                    <a:pt x="1362" y="1288"/>
                  </a:lnTo>
                  <a:lnTo>
                    <a:pt x="1375" y="1296"/>
                  </a:lnTo>
                  <a:lnTo>
                    <a:pt x="1388" y="1304"/>
                  </a:lnTo>
                  <a:lnTo>
                    <a:pt x="1400" y="1313"/>
                  </a:lnTo>
                  <a:lnTo>
                    <a:pt x="1412" y="1320"/>
                  </a:lnTo>
                  <a:lnTo>
                    <a:pt x="1423" y="1328"/>
                  </a:lnTo>
                  <a:lnTo>
                    <a:pt x="1434" y="1335"/>
                  </a:lnTo>
                  <a:lnTo>
                    <a:pt x="1445" y="1342"/>
                  </a:lnTo>
                  <a:lnTo>
                    <a:pt x="1455" y="1349"/>
                  </a:lnTo>
                  <a:lnTo>
                    <a:pt x="1465" y="1356"/>
                  </a:lnTo>
                  <a:lnTo>
                    <a:pt x="1475" y="1362"/>
                  </a:lnTo>
                  <a:lnTo>
                    <a:pt x="1484" y="1368"/>
                  </a:lnTo>
                  <a:lnTo>
                    <a:pt x="1492" y="1374"/>
                  </a:lnTo>
                  <a:lnTo>
                    <a:pt x="1500" y="1379"/>
                  </a:lnTo>
                  <a:lnTo>
                    <a:pt x="1501" y="1386"/>
                  </a:lnTo>
                  <a:lnTo>
                    <a:pt x="1495" y="1395"/>
                  </a:lnTo>
                  <a:lnTo>
                    <a:pt x="1488" y="1403"/>
                  </a:lnTo>
                  <a:lnTo>
                    <a:pt x="1480" y="1412"/>
                  </a:lnTo>
                  <a:lnTo>
                    <a:pt x="1472" y="1420"/>
                  </a:lnTo>
                  <a:lnTo>
                    <a:pt x="1463" y="1427"/>
                  </a:lnTo>
                  <a:lnTo>
                    <a:pt x="1454" y="1435"/>
                  </a:lnTo>
                  <a:lnTo>
                    <a:pt x="1444" y="1442"/>
                  </a:lnTo>
                  <a:lnTo>
                    <a:pt x="1434" y="1449"/>
                  </a:lnTo>
                  <a:lnTo>
                    <a:pt x="1423" y="1455"/>
                  </a:lnTo>
                  <a:lnTo>
                    <a:pt x="1412" y="1461"/>
                  </a:lnTo>
                  <a:lnTo>
                    <a:pt x="1400" y="1467"/>
                  </a:lnTo>
                  <a:lnTo>
                    <a:pt x="1387" y="1473"/>
                  </a:lnTo>
                  <a:lnTo>
                    <a:pt x="1375" y="1478"/>
                  </a:lnTo>
                  <a:lnTo>
                    <a:pt x="1361" y="1483"/>
                  </a:lnTo>
                  <a:lnTo>
                    <a:pt x="1348" y="1488"/>
                  </a:lnTo>
                  <a:lnTo>
                    <a:pt x="1333" y="1492"/>
                  </a:lnTo>
                </a:path>
              </a:pathLst>
            </a:custGeom>
            <a:solidFill>
              <a:srgbClr val="333399"/>
            </a:solidFill>
            <a:ln w="9525">
              <a:solidFill>
                <a:srgbClr val="333399"/>
              </a:solidFill>
              <a:round/>
              <a:headEnd/>
              <a:tailEnd/>
            </a:ln>
          </p:spPr>
          <p:txBody>
            <a:bodyPr/>
            <a:lstStyle/>
            <a:p>
              <a:endParaRPr lang="en-US" dirty="0"/>
            </a:p>
          </p:txBody>
        </p:sp>
        <p:sp>
          <p:nvSpPr>
            <p:cNvPr id="33837" name="Freeform 150"/>
            <p:cNvSpPr>
              <a:spLocks noChangeAspect="1"/>
            </p:cNvSpPr>
            <p:nvPr/>
          </p:nvSpPr>
          <p:spPr bwMode="auto">
            <a:xfrm flipV="1">
              <a:off x="2753" y="2584"/>
              <a:ext cx="70" cy="173"/>
            </a:xfrm>
            <a:custGeom>
              <a:avLst/>
              <a:gdLst>
                <a:gd name="T0" fmla="*/ 40 w 122"/>
                <a:gd name="T1" fmla="*/ 0 h 299"/>
                <a:gd name="T2" fmla="*/ 31 w 122"/>
                <a:gd name="T3" fmla="*/ 5 h 299"/>
                <a:gd name="T4" fmla="*/ 23 w 122"/>
                <a:gd name="T5" fmla="*/ 13 h 299"/>
                <a:gd name="T6" fmla="*/ 16 w 122"/>
                <a:gd name="T7" fmla="*/ 23 h 299"/>
                <a:gd name="T8" fmla="*/ 11 w 122"/>
                <a:gd name="T9" fmla="*/ 33 h 299"/>
                <a:gd name="T10" fmla="*/ 8 w 122"/>
                <a:gd name="T11" fmla="*/ 42 h 299"/>
                <a:gd name="T12" fmla="*/ 5 w 122"/>
                <a:gd name="T13" fmla="*/ 50 h 299"/>
                <a:gd name="T14" fmla="*/ 3 w 122"/>
                <a:gd name="T15" fmla="*/ 58 h 299"/>
                <a:gd name="T16" fmla="*/ 2 w 122"/>
                <a:gd name="T17" fmla="*/ 65 h 299"/>
                <a:gd name="T18" fmla="*/ 1 w 122"/>
                <a:gd name="T19" fmla="*/ 71 h 299"/>
                <a:gd name="T20" fmla="*/ 1 w 122"/>
                <a:gd name="T21" fmla="*/ 76 h 299"/>
                <a:gd name="T22" fmla="*/ 1 w 122"/>
                <a:gd name="T23" fmla="*/ 82 h 299"/>
                <a:gd name="T24" fmla="*/ 0 w 122"/>
                <a:gd name="T25" fmla="*/ 87 h 299"/>
                <a:gd name="T26" fmla="*/ 0 w 122"/>
                <a:gd name="T27" fmla="*/ 92 h 299"/>
                <a:gd name="T28" fmla="*/ 2 w 122"/>
                <a:gd name="T29" fmla="*/ 97 h 299"/>
                <a:gd name="T30" fmla="*/ 6 w 122"/>
                <a:gd name="T31" fmla="*/ 99 h 299"/>
                <a:gd name="T32" fmla="*/ 11 w 122"/>
                <a:gd name="T33" fmla="*/ 100 h 299"/>
                <a:gd name="T34" fmla="*/ 17 w 122"/>
                <a:gd name="T35" fmla="*/ 100 h 299"/>
                <a:gd name="T36" fmla="*/ 21 w 122"/>
                <a:gd name="T37" fmla="*/ 100 h 299"/>
                <a:gd name="T38" fmla="*/ 24 w 122"/>
                <a:gd name="T39" fmla="*/ 100 h 299"/>
                <a:gd name="T40" fmla="*/ 28 w 122"/>
                <a:gd name="T41" fmla="*/ 99 h 299"/>
                <a:gd name="T42" fmla="*/ 30 w 122"/>
                <a:gd name="T43" fmla="*/ 98 h 299"/>
                <a:gd name="T44" fmla="*/ 32 w 122"/>
                <a:gd name="T45" fmla="*/ 98 h 299"/>
                <a:gd name="T46" fmla="*/ 34 w 122"/>
                <a:gd name="T47" fmla="*/ 98 h 299"/>
                <a:gd name="T48" fmla="*/ 37 w 122"/>
                <a:gd name="T49" fmla="*/ 97 h 299"/>
                <a:gd name="T50" fmla="*/ 38 w 122"/>
                <a:gd name="T51" fmla="*/ 97 h 299"/>
                <a:gd name="T52" fmla="*/ 40 w 122"/>
                <a:gd name="T53" fmla="*/ 96 h 2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
                <a:gd name="T82" fmla="*/ 0 h 299"/>
                <a:gd name="T83" fmla="*/ 122 w 122"/>
                <a:gd name="T84" fmla="*/ 299 h 2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 h="299">
                  <a:moveTo>
                    <a:pt x="122" y="0"/>
                  </a:moveTo>
                  <a:lnTo>
                    <a:pt x="94" y="14"/>
                  </a:lnTo>
                  <a:lnTo>
                    <a:pt x="69" y="39"/>
                  </a:lnTo>
                  <a:lnTo>
                    <a:pt x="49" y="68"/>
                  </a:lnTo>
                  <a:lnTo>
                    <a:pt x="35" y="98"/>
                  </a:lnTo>
                  <a:lnTo>
                    <a:pt x="24" y="126"/>
                  </a:lnTo>
                  <a:lnTo>
                    <a:pt x="16" y="151"/>
                  </a:lnTo>
                  <a:lnTo>
                    <a:pt x="11" y="173"/>
                  </a:lnTo>
                  <a:lnTo>
                    <a:pt x="7" y="193"/>
                  </a:lnTo>
                  <a:lnTo>
                    <a:pt x="4" y="212"/>
                  </a:lnTo>
                  <a:lnTo>
                    <a:pt x="2" y="229"/>
                  </a:lnTo>
                  <a:lnTo>
                    <a:pt x="1" y="245"/>
                  </a:lnTo>
                  <a:lnTo>
                    <a:pt x="0" y="260"/>
                  </a:lnTo>
                  <a:lnTo>
                    <a:pt x="0" y="275"/>
                  </a:lnTo>
                  <a:lnTo>
                    <a:pt x="6" y="288"/>
                  </a:lnTo>
                  <a:lnTo>
                    <a:pt x="19" y="295"/>
                  </a:lnTo>
                  <a:lnTo>
                    <a:pt x="35" y="298"/>
                  </a:lnTo>
                  <a:lnTo>
                    <a:pt x="50" y="299"/>
                  </a:lnTo>
                  <a:lnTo>
                    <a:pt x="63" y="298"/>
                  </a:lnTo>
                  <a:lnTo>
                    <a:pt x="74" y="297"/>
                  </a:lnTo>
                  <a:lnTo>
                    <a:pt x="83" y="296"/>
                  </a:lnTo>
                  <a:lnTo>
                    <a:pt x="91" y="294"/>
                  </a:lnTo>
                  <a:lnTo>
                    <a:pt x="98" y="293"/>
                  </a:lnTo>
                  <a:lnTo>
                    <a:pt x="105" y="292"/>
                  </a:lnTo>
                  <a:lnTo>
                    <a:pt x="111" y="290"/>
                  </a:lnTo>
                  <a:lnTo>
                    <a:pt x="117" y="289"/>
                  </a:lnTo>
                  <a:lnTo>
                    <a:pt x="122" y="287"/>
                  </a:lnTo>
                </a:path>
              </a:pathLst>
            </a:custGeom>
            <a:solidFill>
              <a:srgbClr val="333399"/>
            </a:solidFill>
            <a:ln w="9525">
              <a:solidFill>
                <a:srgbClr val="333399"/>
              </a:solidFill>
              <a:round/>
              <a:headEnd/>
              <a:tailEnd/>
            </a:ln>
          </p:spPr>
          <p:txBody>
            <a:bodyPr/>
            <a:lstStyle/>
            <a:p>
              <a:endParaRPr lang="en-US" dirty="0"/>
            </a:p>
          </p:txBody>
        </p:sp>
        <p:sp>
          <p:nvSpPr>
            <p:cNvPr id="33838" name="Freeform 151"/>
            <p:cNvSpPr>
              <a:spLocks noChangeAspect="1"/>
            </p:cNvSpPr>
            <p:nvPr/>
          </p:nvSpPr>
          <p:spPr bwMode="auto">
            <a:xfrm flipV="1">
              <a:off x="2875" y="2363"/>
              <a:ext cx="143" cy="250"/>
            </a:xfrm>
            <a:custGeom>
              <a:avLst/>
              <a:gdLst>
                <a:gd name="T0" fmla="*/ 82 w 248"/>
                <a:gd name="T1" fmla="*/ 0 h 434"/>
                <a:gd name="T2" fmla="*/ 70 w 248"/>
                <a:gd name="T3" fmla="*/ 5 h 434"/>
                <a:gd name="T4" fmla="*/ 58 w 248"/>
                <a:gd name="T5" fmla="*/ 12 h 434"/>
                <a:gd name="T6" fmla="*/ 47 w 248"/>
                <a:gd name="T7" fmla="*/ 21 h 434"/>
                <a:gd name="T8" fmla="*/ 37 w 248"/>
                <a:gd name="T9" fmla="*/ 31 h 434"/>
                <a:gd name="T10" fmla="*/ 28 w 248"/>
                <a:gd name="T11" fmla="*/ 41 h 434"/>
                <a:gd name="T12" fmla="*/ 21 w 248"/>
                <a:gd name="T13" fmla="*/ 53 h 434"/>
                <a:gd name="T14" fmla="*/ 15 w 248"/>
                <a:gd name="T15" fmla="*/ 64 h 434"/>
                <a:gd name="T16" fmla="*/ 10 w 248"/>
                <a:gd name="T17" fmla="*/ 75 h 434"/>
                <a:gd name="T18" fmla="*/ 6 w 248"/>
                <a:gd name="T19" fmla="*/ 86 h 434"/>
                <a:gd name="T20" fmla="*/ 3 w 248"/>
                <a:gd name="T21" fmla="*/ 97 h 434"/>
                <a:gd name="T22" fmla="*/ 2 w 248"/>
                <a:gd name="T23" fmla="*/ 108 h 434"/>
                <a:gd name="T24" fmla="*/ 1 w 248"/>
                <a:gd name="T25" fmla="*/ 118 h 434"/>
                <a:gd name="T26" fmla="*/ 0 w 248"/>
                <a:gd name="T27" fmla="*/ 128 h 434"/>
                <a:gd name="T28" fmla="*/ 4 w 248"/>
                <a:gd name="T29" fmla="*/ 137 h 434"/>
                <a:gd name="T30" fmla="*/ 13 w 248"/>
                <a:gd name="T31" fmla="*/ 142 h 434"/>
                <a:gd name="T32" fmla="*/ 24 w 248"/>
                <a:gd name="T33" fmla="*/ 143 h 434"/>
                <a:gd name="T34" fmla="*/ 34 w 248"/>
                <a:gd name="T35" fmla="*/ 144 h 434"/>
                <a:gd name="T36" fmla="*/ 43 w 248"/>
                <a:gd name="T37" fmla="*/ 143 h 434"/>
                <a:gd name="T38" fmla="*/ 50 w 248"/>
                <a:gd name="T39" fmla="*/ 143 h 434"/>
                <a:gd name="T40" fmla="*/ 56 w 248"/>
                <a:gd name="T41" fmla="*/ 142 h 434"/>
                <a:gd name="T42" fmla="*/ 62 w 248"/>
                <a:gd name="T43" fmla="*/ 141 h 434"/>
                <a:gd name="T44" fmla="*/ 66 w 248"/>
                <a:gd name="T45" fmla="*/ 140 h 434"/>
                <a:gd name="T46" fmla="*/ 71 w 248"/>
                <a:gd name="T47" fmla="*/ 139 h 434"/>
                <a:gd name="T48" fmla="*/ 75 w 248"/>
                <a:gd name="T49" fmla="*/ 138 h 434"/>
                <a:gd name="T50" fmla="*/ 79 w 248"/>
                <a:gd name="T51" fmla="*/ 137 h 434"/>
                <a:gd name="T52" fmla="*/ 82 w 248"/>
                <a:gd name="T53" fmla="*/ 136 h 4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8"/>
                <a:gd name="T82" fmla="*/ 0 h 434"/>
                <a:gd name="T83" fmla="*/ 248 w 248"/>
                <a:gd name="T84" fmla="*/ 434 h 4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8" h="434">
                  <a:moveTo>
                    <a:pt x="248" y="0"/>
                  </a:moveTo>
                  <a:lnTo>
                    <a:pt x="210" y="14"/>
                  </a:lnTo>
                  <a:lnTo>
                    <a:pt x="174" y="36"/>
                  </a:lnTo>
                  <a:lnTo>
                    <a:pt x="141" y="62"/>
                  </a:lnTo>
                  <a:lnTo>
                    <a:pt x="111" y="92"/>
                  </a:lnTo>
                  <a:lnTo>
                    <a:pt x="85" y="125"/>
                  </a:lnTo>
                  <a:lnTo>
                    <a:pt x="63" y="159"/>
                  </a:lnTo>
                  <a:lnTo>
                    <a:pt x="45" y="193"/>
                  </a:lnTo>
                  <a:lnTo>
                    <a:pt x="30" y="227"/>
                  </a:lnTo>
                  <a:lnTo>
                    <a:pt x="19" y="261"/>
                  </a:lnTo>
                  <a:lnTo>
                    <a:pt x="10" y="294"/>
                  </a:lnTo>
                  <a:lnTo>
                    <a:pt x="5" y="325"/>
                  </a:lnTo>
                  <a:lnTo>
                    <a:pt x="1" y="356"/>
                  </a:lnTo>
                  <a:lnTo>
                    <a:pt x="0" y="387"/>
                  </a:lnTo>
                  <a:lnTo>
                    <a:pt x="12" y="412"/>
                  </a:lnTo>
                  <a:lnTo>
                    <a:pt x="40" y="427"/>
                  </a:lnTo>
                  <a:lnTo>
                    <a:pt x="72" y="433"/>
                  </a:lnTo>
                  <a:lnTo>
                    <a:pt x="102" y="434"/>
                  </a:lnTo>
                  <a:lnTo>
                    <a:pt x="128" y="433"/>
                  </a:lnTo>
                  <a:lnTo>
                    <a:pt x="150" y="431"/>
                  </a:lnTo>
                  <a:lnTo>
                    <a:pt x="169" y="428"/>
                  </a:lnTo>
                  <a:lnTo>
                    <a:pt x="185" y="425"/>
                  </a:lnTo>
                  <a:lnTo>
                    <a:pt x="200" y="422"/>
                  </a:lnTo>
                  <a:lnTo>
                    <a:pt x="213" y="419"/>
                  </a:lnTo>
                  <a:lnTo>
                    <a:pt x="225" y="416"/>
                  </a:lnTo>
                  <a:lnTo>
                    <a:pt x="237" y="413"/>
                  </a:lnTo>
                  <a:lnTo>
                    <a:pt x="248" y="410"/>
                  </a:lnTo>
                </a:path>
              </a:pathLst>
            </a:custGeom>
            <a:solidFill>
              <a:srgbClr val="333399"/>
            </a:solidFill>
            <a:ln w="9525">
              <a:solidFill>
                <a:srgbClr val="333399"/>
              </a:solidFill>
              <a:round/>
              <a:headEnd/>
              <a:tailEnd/>
            </a:ln>
          </p:spPr>
          <p:txBody>
            <a:bodyPr/>
            <a:lstStyle/>
            <a:p>
              <a:endParaRPr lang="en-US" dirty="0"/>
            </a:p>
          </p:txBody>
        </p:sp>
        <p:sp>
          <p:nvSpPr>
            <p:cNvPr id="33839" name="Freeform 152"/>
            <p:cNvSpPr>
              <a:spLocks noChangeAspect="1"/>
            </p:cNvSpPr>
            <p:nvPr/>
          </p:nvSpPr>
          <p:spPr bwMode="auto">
            <a:xfrm flipV="1">
              <a:off x="3191" y="2158"/>
              <a:ext cx="102" cy="92"/>
            </a:xfrm>
            <a:custGeom>
              <a:avLst/>
              <a:gdLst>
                <a:gd name="T0" fmla="*/ 58 w 178"/>
                <a:gd name="T1" fmla="*/ 0 h 159"/>
                <a:gd name="T2" fmla="*/ 54 w 178"/>
                <a:gd name="T3" fmla="*/ 1 h 159"/>
                <a:gd name="T4" fmla="*/ 50 w 178"/>
                <a:gd name="T5" fmla="*/ 3 h 159"/>
                <a:gd name="T6" fmla="*/ 46 w 178"/>
                <a:gd name="T7" fmla="*/ 5 h 159"/>
                <a:gd name="T8" fmla="*/ 42 w 178"/>
                <a:gd name="T9" fmla="*/ 6 h 159"/>
                <a:gd name="T10" fmla="*/ 38 w 178"/>
                <a:gd name="T11" fmla="*/ 8 h 159"/>
                <a:gd name="T12" fmla="*/ 33 w 178"/>
                <a:gd name="T13" fmla="*/ 11 h 159"/>
                <a:gd name="T14" fmla="*/ 28 w 178"/>
                <a:gd name="T15" fmla="*/ 14 h 159"/>
                <a:gd name="T16" fmla="*/ 22 w 178"/>
                <a:gd name="T17" fmla="*/ 18 h 159"/>
                <a:gd name="T18" fmla="*/ 16 w 178"/>
                <a:gd name="T19" fmla="*/ 23 h 159"/>
                <a:gd name="T20" fmla="*/ 10 w 178"/>
                <a:gd name="T21" fmla="*/ 28 h 159"/>
                <a:gd name="T22" fmla="*/ 5 w 178"/>
                <a:gd name="T23" fmla="*/ 35 h 159"/>
                <a:gd name="T24" fmla="*/ 1 w 178"/>
                <a:gd name="T25" fmla="*/ 42 h 159"/>
                <a:gd name="T26" fmla="*/ 0 w 178"/>
                <a:gd name="T27" fmla="*/ 50 h 159"/>
                <a:gd name="T28" fmla="*/ 10 w 178"/>
                <a:gd name="T29" fmla="*/ 53 h 159"/>
                <a:gd name="T30" fmla="*/ 23 w 178"/>
                <a:gd name="T31" fmla="*/ 52 h 159"/>
                <a:gd name="T32" fmla="*/ 33 w 178"/>
                <a:gd name="T33" fmla="*/ 50 h 159"/>
                <a:gd name="T34" fmla="*/ 40 w 178"/>
                <a:gd name="T35" fmla="*/ 49 h 159"/>
                <a:gd name="T36" fmla="*/ 44 w 178"/>
                <a:gd name="T37" fmla="*/ 48 h 159"/>
                <a:gd name="T38" fmla="*/ 46 w 178"/>
                <a:gd name="T39" fmla="*/ 47 h 159"/>
                <a:gd name="T40" fmla="*/ 49 w 178"/>
                <a:gd name="T41" fmla="*/ 46 h 159"/>
                <a:gd name="T42" fmla="*/ 51 w 178"/>
                <a:gd name="T43" fmla="*/ 46 h 159"/>
                <a:gd name="T44" fmla="*/ 53 w 178"/>
                <a:gd name="T45" fmla="*/ 45 h 159"/>
                <a:gd name="T46" fmla="*/ 54 w 178"/>
                <a:gd name="T47" fmla="*/ 45 h 159"/>
                <a:gd name="T48" fmla="*/ 56 w 178"/>
                <a:gd name="T49" fmla="*/ 45 h 159"/>
                <a:gd name="T50" fmla="*/ 57 w 178"/>
                <a:gd name="T51" fmla="*/ 44 h 159"/>
                <a:gd name="T52" fmla="*/ 58 w 178"/>
                <a:gd name="T53" fmla="*/ 44 h 1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8"/>
                <a:gd name="T82" fmla="*/ 0 h 159"/>
                <a:gd name="T83" fmla="*/ 178 w 178"/>
                <a:gd name="T84" fmla="*/ 159 h 1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8" h="159">
                  <a:moveTo>
                    <a:pt x="178" y="0"/>
                  </a:moveTo>
                  <a:lnTo>
                    <a:pt x="166" y="4"/>
                  </a:lnTo>
                  <a:lnTo>
                    <a:pt x="154" y="8"/>
                  </a:lnTo>
                  <a:lnTo>
                    <a:pt x="141" y="13"/>
                  </a:lnTo>
                  <a:lnTo>
                    <a:pt x="128" y="18"/>
                  </a:lnTo>
                  <a:lnTo>
                    <a:pt x="115" y="25"/>
                  </a:lnTo>
                  <a:lnTo>
                    <a:pt x="100" y="33"/>
                  </a:lnTo>
                  <a:lnTo>
                    <a:pt x="84" y="42"/>
                  </a:lnTo>
                  <a:lnTo>
                    <a:pt x="67" y="54"/>
                  </a:lnTo>
                  <a:lnTo>
                    <a:pt x="49" y="68"/>
                  </a:lnTo>
                  <a:lnTo>
                    <a:pt x="31" y="85"/>
                  </a:lnTo>
                  <a:lnTo>
                    <a:pt x="15" y="105"/>
                  </a:lnTo>
                  <a:lnTo>
                    <a:pt x="4" y="127"/>
                  </a:lnTo>
                  <a:lnTo>
                    <a:pt x="0" y="150"/>
                  </a:lnTo>
                  <a:lnTo>
                    <a:pt x="30" y="159"/>
                  </a:lnTo>
                  <a:lnTo>
                    <a:pt x="72" y="155"/>
                  </a:lnTo>
                  <a:lnTo>
                    <a:pt x="101" y="150"/>
                  </a:lnTo>
                  <a:lnTo>
                    <a:pt x="120" y="146"/>
                  </a:lnTo>
                  <a:lnTo>
                    <a:pt x="133" y="143"/>
                  </a:lnTo>
                  <a:lnTo>
                    <a:pt x="142" y="140"/>
                  </a:lnTo>
                  <a:lnTo>
                    <a:pt x="150" y="138"/>
                  </a:lnTo>
                  <a:lnTo>
                    <a:pt x="156" y="137"/>
                  </a:lnTo>
                  <a:lnTo>
                    <a:pt x="161" y="135"/>
                  </a:lnTo>
                  <a:lnTo>
                    <a:pt x="166" y="134"/>
                  </a:lnTo>
                  <a:lnTo>
                    <a:pt x="170" y="133"/>
                  </a:lnTo>
                  <a:lnTo>
                    <a:pt x="174" y="132"/>
                  </a:lnTo>
                  <a:lnTo>
                    <a:pt x="178" y="131"/>
                  </a:lnTo>
                </a:path>
              </a:pathLst>
            </a:custGeom>
            <a:solidFill>
              <a:srgbClr val="333399"/>
            </a:solidFill>
            <a:ln w="9525">
              <a:solidFill>
                <a:srgbClr val="333399"/>
              </a:solidFill>
              <a:round/>
              <a:headEnd/>
              <a:tailEnd/>
            </a:ln>
          </p:spPr>
          <p:txBody>
            <a:bodyPr/>
            <a:lstStyle/>
            <a:p>
              <a:endParaRPr lang="en-US" dirty="0"/>
            </a:p>
          </p:txBody>
        </p:sp>
        <p:sp>
          <p:nvSpPr>
            <p:cNvPr id="33840" name="Freeform 153"/>
            <p:cNvSpPr>
              <a:spLocks noChangeAspect="1"/>
            </p:cNvSpPr>
            <p:nvPr/>
          </p:nvSpPr>
          <p:spPr bwMode="auto">
            <a:xfrm flipV="1">
              <a:off x="2823" y="2591"/>
              <a:ext cx="71" cy="167"/>
            </a:xfrm>
            <a:custGeom>
              <a:avLst/>
              <a:gdLst>
                <a:gd name="T0" fmla="*/ 0 w 123"/>
                <a:gd name="T1" fmla="*/ 1 h 289"/>
                <a:gd name="T2" fmla="*/ 10 w 123"/>
                <a:gd name="T3" fmla="*/ 0 h 289"/>
                <a:gd name="T4" fmla="*/ 18 w 123"/>
                <a:gd name="T5" fmla="*/ 3 h 289"/>
                <a:gd name="T6" fmla="*/ 24 w 123"/>
                <a:gd name="T7" fmla="*/ 9 h 289"/>
                <a:gd name="T8" fmla="*/ 29 w 123"/>
                <a:gd name="T9" fmla="*/ 16 h 289"/>
                <a:gd name="T10" fmla="*/ 33 w 123"/>
                <a:gd name="T11" fmla="*/ 24 h 289"/>
                <a:gd name="T12" fmla="*/ 35 w 123"/>
                <a:gd name="T13" fmla="*/ 31 h 289"/>
                <a:gd name="T14" fmla="*/ 38 w 123"/>
                <a:gd name="T15" fmla="*/ 37 h 289"/>
                <a:gd name="T16" fmla="*/ 39 w 123"/>
                <a:gd name="T17" fmla="*/ 43 h 289"/>
                <a:gd name="T18" fmla="*/ 40 w 123"/>
                <a:gd name="T19" fmla="*/ 49 h 289"/>
                <a:gd name="T20" fmla="*/ 40 w 123"/>
                <a:gd name="T21" fmla="*/ 54 h 289"/>
                <a:gd name="T22" fmla="*/ 40 w 123"/>
                <a:gd name="T23" fmla="*/ 59 h 289"/>
                <a:gd name="T24" fmla="*/ 41 w 123"/>
                <a:gd name="T25" fmla="*/ 64 h 289"/>
                <a:gd name="T26" fmla="*/ 41 w 123"/>
                <a:gd name="T27" fmla="*/ 69 h 289"/>
                <a:gd name="T28" fmla="*/ 39 w 123"/>
                <a:gd name="T29" fmla="*/ 74 h 289"/>
                <a:gd name="T30" fmla="*/ 34 w 123"/>
                <a:gd name="T31" fmla="*/ 79 h 289"/>
                <a:gd name="T32" fmla="*/ 29 w 123"/>
                <a:gd name="T33" fmla="*/ 83 h 289"/>
                <a:gd name="T34" fmla="*/ 24 w 123"/>
                <a:gd name="T35" fmla="*/ 87 h 289"/>
                <a:gd name="T36" fmla="*/ 20 w 123"/>
                <a:gd name="T37" fmla="*/ 89 h 289"/>
                <a:gd name="T38" fmla="*/ 16 w 123"/>
                <a:gd name="T39" fmla="*/ 91 h 289"/>
                <a:gd name="T40" fmla="*/ 13 w 123"/>
                <a:gd name="T41" fmla="*/ 92 h 289"/>
                <a:gd name="T42" fmla="*/ 10 w 123"/>
                <a:gd name="T43" fmla="*/ 93 h 289"/>
                <a:gd name="T44" fmla="*/ 8 w 123"/>
                <a:gd name="T45" fmla="*/ 94 h 289"/>
                <a:gd name="T46" fmla="*/ 6 w 123"/>
                <a:gd name="T47" fmla="*/ 95 h 289"/>
                <a:gd name="T48" fmla="*/ 4 w 123"/>
                <a:gd name="T49" fmla="*/ 95 h 289"/>
                <a:gd name="T50" fmla="*/ 2 w 123"/>
                <a:gd name="T51" fmla="*/ 96 h 289"/>
                <a:gd name="T52" fmla="*/ 0 w 123"/>
                <a:gd name="T53" fmla="*/ 97 h 2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3"/>
                <a:gd name="T82" fmla="*/ 0 h 289"/>
                <a:gd name="T83" fmla="*/ 123 w 123"/>
                <a:gd name="T84" fmla="*/ 289 h 2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3" h="289">
                  <a:moveTo>
                    <a:pt x="0" y="2"/>
                  </a:moveTo>
                  <a:lnTo>
                    <a:pt x="29" y="0"/>
                  </a:lnTo>
                  <a:lnTo>
                    <a:pt x="54" y="10"/>
                  </a:lnTo>
                  <a:lnTo>
                    <a:pt x="73" y="28"/>
                  </a:lnTo>
                  <a:lnTo>
                    <a:pt x="88" y="49"/>
                  </a:lnTo>
                  <a:lnTo>
                    <a:pt x="99" y="71"/>
                  </a:lnTo>
                  <a:lnTo>
                    <a:pt x="106" y="91"/>
                  </a:lnTo>
                  <a:lnTo>
                    <a:pt x="112" y="111"/>
                  </a:lnTo>
                  <a:lnTo>
                    <a:pt x="116" y="129"/>
                  </a:lnTo>
                  <a:lnTo>
                    <a:pt x="119" y="146"/>
                  </a:lnTo>
                  <a:lnTo>
                    <a:pt x="121" y="162"/>
                  </a:lnTo>
                  <a:lnTo>
                    <a:pt x="122" y="177"/>
                  </a:lnTo>
                  <a:lnTo>
                    <a:pt x="123" y="192"/>
                  </a:lnTo>
                  <a:lnTo>
                    <a:pt x="123" y="206"/>
                  </a:lnTo>
                  <a:lnTo>
                    <a:pt x="117" y="222"/>
                  </a:lnTo>
                  <a:lnTo>
                    <a:pt x="103" y="237"/>
                  </a:lnTo>
                  <a:lnTo>
                    <a:pt x="88" y="250"/>
                  </a:lnTo>
                  <a:lnTo>
                    <a:pt x="73" y="259"/>
                  </a:lnTo>
                  <a:lnTo>
                    <a:pt x="60" y="266"/>
                  </a:lnTo>
                  <a:lnTo>
                    <a:pt x="49" y="271"/>
                  </a:lnTo>
                  <a:lnTo>
                    <a:pt x="40" y="275"/>
                  </a:lnTo>
                  <a:lnTo>
                    <a:pt x="32" y="278"/>
                  </a:lnTo>
                  <a:lnTo>
                    <a:pt x="25" y="281"/>
                  </a:lnTo>
                  <a:lnTo>
                    <a:pt x="18" y="283"/>
                  </a:lnTo>
                  <a:lnTo>
                    <a:pt x="12" y="285"/>
                  </a:lnTo>
                  <a:lnTo>
                    <a:pt x="6" y="287"/>
                  </a:lnTo>
                  <a:lnTo>
                    <a:pt x="0" y="289"/>
                  </a:lnTo>
                </a:path>
              </a:pathLst>
            </a:custGeom>
            <a:solidFill>
              <a:srgbClr val="333399"/>
            </a:solidFill>
            <a:ln w="9525">
              <a:solidFill>
                <a:srgbClr val="333399"/>
              </a:solidFill>
              <a:round/>
              <a:headEnd/>
              <a:tailEnd/>
            </a:ln>
          </p:spPr>
          <p:txBody>
            <a:bodyPr/>
            <a:lstStyle/>
            <a:p>
              <a:endParaRPr lang="en-US" dirty="0"/>
            </a:p>
          </p:txBody>
        </p:sp>
        <p:sp>
          <p:nvSpPr>
            <p:cNvPr id="33841" name="Freeform 154"/>
            <p:cNvSpPr>
              <a:spLocks noChangeAspect="1"/>
            </p:cNvSpPr>
            <p:nvPr/>
          </p:nvSpPr>
          <p:spPr bwMode="auto">
            <a:xfrm flipV="1">
              <a:off x="3018" y="2377"/>
              <a:ext cx="143" cy="240"/>
            </a:xfrm>
            <a:custGeom>
              <a:avLst/>
              <a:gdLst>
                <a:gd name="T0" fmla="*/ 0 w 249"/>
                <a:gd name="T1" fmla="*/ 2 h 417"/>
                <a:gd name="T2" fmla="*/ 13 w 249"/>
                <a:gd name="T3" fmla="*/ 0 h 417"/>
                <a:gd name="T4" fmla="*/ 25 w 249"/>
                <a:gd name="T5" fmla="*/ 0 h 417"/>
                <a:gd name="T6" fmla="*/ 36 w 249"/>
                <a:gd name="T7" fmla="*/ 2 h 417"/>
                <a:gd name="T8" fmla="*/ 45 w 249"/>
                <a:gd name="T9" fmla="*/ 7 h 417"/>
                <a:gd name="T10" fmla="*/ 54 w 249"/>
                <a:gd name="T11" fmla="*/ 13 h 417"/>
                <a:gd name="T12" fmla="*/ 61 w 249"/>
                <a:gd name="T13" fmla="*/ 20 h 417"/>
                <a:gd name="T14" fmla="*/ 67 w 249"/>
                <a:gd name="T15" fmla="*/ 28 h 417"/>
                <a:gd name="T16" fmla="*/ 72 w 249"/>
                <a:gd name="T17" fmla="*/ 36 h 417"/>
                <a:gd name="T18" fmla="*/ 76 w 249"/>
                <a:gd name="T19" fmla="*/ 45 h 417"/>
                <a:gd name="T20" fmla="*/ 79 w 249"/>
                <a:gd name="T21" fmla="*/ 54 h 417"/>
                <a:gd name="T22" fmla="*/ 80 w 249"/>
                <a:gd name="T23" fmla="*/ 64 h 417"/>
                <a:gd name="T24" fmla="*/ 82 w 249"/>
                <a:gd name="T25" fmla="*/ 73 h 417"/>
                <a:gd name="T26" fmla="*/ 82 w 249"/>
                <a:gd name="T27" fmla="*/ 83 h 417"/>
                <a:gd name="T28" fmla="*/ 78 w 249"/>
                <a:gd name="T29" fmla="*/ 94 h 417"/>
                <a:gd name="T30" fmla="*/ 69 w 249"/>
                <a:gd name="T31" fmla="*/ 104 h 417"/>
                <a:gd name="T32" fmla="*/ 59 w 249"/>
                <a:gd name="T33" fmla="*/ 112 h 417"/>
                <a:gd name="T34" fmla="*/ 48 w 249"/>
                <a:gd name="T35" fmla="*/ 118 h 417"/>
                <a:gd name="T36" fmla="*/ 40 w 249"/>
                <a:gd name="T37" fmla="*/ 123 h 417"/>
                <a:gd name="T38" fmla="*/ 33 w 249"/>
                <a:gd name="T39" fmla="*/ 126 h 417"/>
                <a:gd name="T40" fmla="*/ 26 w 249"/>
                <a:gd name="T41" fmla="*/ 129 h 417"/>
                <a:gd name="T42" fmla="*/ 21 w 249"/>
                <a:gd name="T43" fmla="*/ 131 h 417"/>
                <a:gd name="T44" fmla="*/ 16 w 249"/>
                <a:gd name="T45" fmla="*/ 133 h 417"/>
                <a:gd name="T46" fmla="*/ 12 w 249"/>
                <a:gd name="T47" fmla="*/ 135 h 417"/>
                <a:gd name="T48" fmla="*/ 8 w 249"/>
                <a:gd name="T49" fmla="*/ 136 h 417"/>
                <a:gd name="T50" fmla="*/ 4 w 249"/>
                <a:gd name="T51" fmla="*/ 137 h 417"/>
                <a:gd name="T52" fmla="*/ 0 w 249"/>
                <a:gd name="T53" fmla="*/ 138 h 4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
                <a:gd name="T82" fmla="*/ 0 h 417"/>
                <a:gd name="T83" fmla="*/ 249 w 249"/>
                <a:gd name="T84" fmla="*/ 417 h 4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 h="417">
                  <a:moveTo>
                    <a:pt x="0" y="7"/>
                  </a:moveTo>
                  <a:lnTo>
                    <a:pt x="38" y="0"/>
                  </a:lnTo>
                  <a:lnTo>
                    <a:pt x="75" y="0"/>
                  </a:lnTo>
                  <a:lnTo>
                    <a:pt x="108" y="7"/>
                  </a:lnTo>
                  <a:lnTo>
                    <a:pt x="138" y="20"/>
                  </a:lnTo>
                  <a:lnTo>
                    <a:pt x="164" y="38"/>
                  </a:lnTo>
                  <a:lnTo>
                    <a:pt x="186" y="59"/>
                  </a:lnTo>
                  <a:lnTo>
                    <a:pt x="204" y="83"/>
                  </a:lnTo>
                  <a:lnTo>
                    <a:pt x="219" y="108"/>
                  </a:lnTo>
                  <a:lnTo>
                    <a:pt x="230" y="135"/>
                  </a:lnTo>
                  <a:lnTo>
                    <a:pt x="238" y="163"/>
                  </a:lnTo>
                  <a:lnTo>
                    <a:pt x="244" y="192"/>
                  </a:lnTo>
                  <a:lnTo>
                    <a:pt x="248" y="221"/>
                  </a:lnTo>
                  <a:lnTo>
                    <a:pt x="249" y="250"/>
                  </a:lnTo>
                  <a:lnTo>
                    <a:pt x="237" y="283"/>
                  </a:lnTo>
                  <a:lnTo>
                    <a:pt x="209" y="313"/>
                  </a:lnTo>
                  <a:lnTo>
                    <a:pt x="177" y="338"/>
                  </a:lnTo>
                  <a:lnTo>
                    <a:pt x="146" y="357"/>
                  </a:lnTo>
                  <a:lnTo>
                    <a:pt x="121" y="370"/>
                  </a:lnTo>
                  <a:lnTo>
                    <a:pt x="99" y="381"/>
                  </a:lnTo>
                  <a:lnTo>
                    <a:pt x="80" y="389"/>
                  </a:lnTo>
                  <a:lnTo>
                    <a:pt x="64" y="396"/>
                  </a:lnTo>
                  <a:lnTo>
                    <a:pt x="49" y="401"/>
                  </a:lnTo>
                  <a:lnTo>
                    <a:pt x="36" y="406"/>
                  </a:lnTo>
                  <a:lnTo>
                    <a:pt x="24" y="410"/>
                  </a:lnTo>
                  <a:lnTo>
                    <a:pt x="12" y="413"/>
                  </a:lnTo>
                  <a:lnTo>
                    <a:pt x="0" y="417"/>
                  </a:lnTo>
                </a:path>
              </a:pathLst>
            </a:custGeom>
            <a:solidFill>
              <a:srgbClr val="333399"/>
            </a:solidFill>
            <a:ln w="9525">
              <a:solidFill>
                <a:srgbClr val="333399"/>
              </a:solidFill>
              <a:round/>
              <a:headEnd/>
              <a:tailEnd/>
            </a:ln>
          </p:spPr>
          <p:txBody>
            <a:bodyPr/>
            <a:lstStyle/>
            <a:p>
              <a:endParaRPr lang="en-US" dirty="0"/>
            </a:p>
          </p:txBody>
        </p:sp>
        <p:sp>
          <p:nvSpPr>
            <p:cNvPr id="33842" name="Freeform 155"/>
            <p:cNvSpPr>
              <a:spLocks noChangeAspect="1"/>
            </p:cNvSpPr>
            <p:nvPr/>
          </p:nvSpPr>
          <p:spPr bwMode="auto">
            <a:xfrm flipV="1">
              <a:off x="3293" y="2174"/>
              <a:ext cx="103" cy="83"/>
            </a:xfrm>
            <a:custGeom>
              <a:avLst/>
              <a:gdLst>
                <a:gd name="T0" fmla="*/ 0 w 178"/>
                <a:gd name="T1" fmla="*/ 4 h 143"/>
                <a:gd name="T2" fmla="*/ 4 w 178"/>
                <a:gd name="T3" fmla="*/ 3 h 143"/>
                <a:gd name="T4" fmla="*/ 8 w 178"/>
                <a:gd name="T5" fmla="*/ 2 h 143"/>
                <a:gd name="T6" fmla="*/ 12 w 178"/>
                <a:gd name="T7" fmla="*/ 1 h 143"/>
                <a:gd name="T8" fmla="*/ 16 w 178"/>
                <a:gd name="T9" fmla="*/ 1 h 143"/>
                <a:gd name="T10" fmla="*/ 21 w 178"/>
                <a:gd name="T11" fmla="*/ 0 h 143"/>
                <a:gd name="T12" fmla="*/ 26 w 178"/>
                <a:gd name="T13" fmla="*/ 0 h 143"/>
                <a:gd name="T14" fmla="*/ 31 w 178"/>
                <a:gd name="T15" fmla="*/ 0 h 143"/>
                <a:gd name="T16" fmla="*/ 37 w 178"/>
                <a:gd name="T17" fmla="*/ 1 h 143"/>
                <a:gd name="T18" fmla="*/ 43 w 178"/>
                <a:gd name="T19" fmla="*/ 2 h 143"/>
                <a:gd name="T20" fmla="*/ 49 w 178"/>
                <a:gd name="T21" fmla="*/ 4 h 143"/>
                <a:gd name="T22" fmla="*/ 54 w 178"/>
                <a:gd name="T23" fmla="*/ 8 h 143"/>
                <a:gd name="T24" fmla="*/ 58 w 178"/>
                <a:gd name="T25" fmla="*/ 13 h 143"/>
                <a:gd name="T26" fmla="*/ 60 w 178"/>
                <a:gd name="T27" fmla="*/ 20 h 143"/>
                <a:gd name="T28" fmla="*/ 50 w 178"/>
                <a:gd name="T29" fmla="*/ 29 h 143"/>
                <a:gd name="T30" fmla="*/ 35 w 178"/>
                <a:gd name="T31" fmla="*/ 36 h 143"/>
                <a:gd name="T32" fmla="*/ 25 w 178"/>
                <a:gd name="T33" fmla="*/ 39 h 143"/>
                <a:gd name="T34" fmla="*/ 20 w 178"/>
                <a:gd name="T35" fmla="*/ 42 h 143"/>
                <a:gd name="T36" fmla="*/ 15 w 178"/>
                <a:gd name="T37" fmla="*/ 43 h 143"/>
                <a:gd name="T38" fmla="*/ 12 w 178"/>
                <a:gd name="T39" fmla="*/ 45 h 143"/>
                <a:gd name="T40" fmla="*/ 9 w 178"/>
                <a:gd name="T41" fmla="*/ 45 h 143"/>
                <a:gd name="T42" fmla="*/ 8 w 178"/>
                <a:gd name="T43" fmla="*/ 46 h 143"/>
                <a:gd name="T44" fmla="*/ 6 w 178"/>
                <a:gd name="T45" fmla="*/ 46 h 143"/>
                <a:gd name="T46" fmla="*/ 4 w 178"/>
                <a:gd name="T47" fmla="*/ 47 h 143"/>
                <a:gd name="T48" fmla="*/ 3 w 178"/>
                <a:gd name="T49" fmla="*/ 47 h 143"/>
                <a:gd name="T50" fmla="*/ 1 w 178"/>
                <a:gd name="T51" fmla="*/ 48 h 143"/>
                <a:gd name="T52" fmla="*/ 0 w 178"/>
                <a:gd name="T53" fmla="*/ 48 h 1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8"/>
                <a:gd name="T82" fmla="*/ 0 h 143"/>
                <a:gd name="T83" fmla="*/ 178 w 178"/>
                <a:gd name="T84" fmla="*/ 143 h 14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8" h="143">
                  <a:moveTo>
                    <a:pt x="0" y="12"/>
                  </a:moveTo>
                  <a:lnTo>
                    <a:pt x="12" y="9"/>
                  </a:lnTo>
                  <a:lnTo>
                    <a:pt x="24" y="6"/>
                  </a:lnTo>
                  <a:lnTo>
                    <a:pt x="36" y="4"/>
                  </a:lnTo>
                  <a:lnTo>
                    <a:pt x="49" y="2"/>
                  </a:lnTo>
                  <a:lnTo>
                    <a:pt x="63" y="0"/>
                  </a:lnTo>
                  <a:lnTo>
                    <a:pt x="78" y="0"/>
                  </a:lnTo>
                  <a:lnTo>
                    <a:pt x="94" y="0"/>
                  </a:lnTo>
                  <a:lnTo>
                    <a:pt x="111" y="2"/>
                  </a:lnTo>
                  <a:lnTo>
                    <a:pt x="129" y="5"/>
                  </a:lnTo>
                  <a:lnTo>
                    <a:pt x="146" y="12"/>
                  </a:lnTo>
                  <a:lnTo>
                    <a:pt x="162" y="23"/>
                  </a:lnTo>
                  <a:lnTo>
                    <a:pt x="174" y="39"/>
                  </a:lnTo>
                  <a:lnTo>
                    <a:pt x="178" y="59"/>
                  </a:lnTo>
                  <a:lnTo>
                    <a:pt x="148" y="86"/>
                  </a:lnTo>
                  <a:lnTo>
                    <a:pt x="105" y="106"/>
                  </a:lnTo>
                  <a:lnTo>
                    <a:pt x="76" y="117"/>
                  </a:lnTo>
                  <a:lnTo>
                    <a:pt x="58" y="124"/>
                  </a:lnTo>
                  <a:lnTo>
                    <a:pt x="45" y="128"/>
                  </a:lnTo>
                  <a:lnTo>
                    <a:pt x="35" y="132"/>
                  </a:lnTo>
                  <a:lnTo>
                    <a:pt x="28" y="134"/>
                  </a:lnTo>
                  <a:lnTo>
                    <a:pt x="22" y="136"/>
                  </a:lnTo>
                  <a:lnTo>
                    <a:pt x="17" y="138"/>
                  </a:lnTo>
                  <a:lnTo>
                    <a:pt x="12" y="139"/>
                  </a:lnTo>
                  <a:lnTo>
                    <a:pt x="8" y="140"/>
                  </a:lnTo>
                  <a:lnTo>
                    <a:pt x="4" y="141"/>
                  </a:lnTo>
                  <a:lnTo>
                    <a:pt x="0" y="143"/>
                  </a:lnTo>
                </a:path>
              </a:pathLst>
            </a:custGeom>
            <a:solidFill>
              <a:srgbClr val="333399"/>
            </a:solidFill>
            <a:ln w="9525">
              <a:solidFill>
                <a:srgbClr val="333399"/>
              </a:solidFill>
              <a:round/>
              <a:headEnd/>
              <a:tailEnd/>
            </a:ln>
          </p:spPr>
          <p:txBody>
            <a:bodyPr/>
            <a:lstStyle/>
            <a:p>
              <a:endParaRPr lang="en-US" dirty="0"/>
            </a:p>
          </p:txBody>
        </p:sp>
        <p:sp>
          <p:nvSpPr>
            <p:cNvPr id="33843" name="Freeform 156"/>
            <p:cNvSpPr>
              <a:spLocks noChangeAspect="1"/>
            </p:cNvSpPr>
            <p:nvPr/>
          </p:nvSpPr>
          <p:spPr bwMode="auto">
            <a:xfrm flipV="1">
              <a:off x="2733" y="2665"/>
              <a:ext cx="1" cy="24"/>
            </a:xfrm>
            <a:custGeom>
              <a:avLst/>
              <a:gdLst>
                <a:gd name="T0" fmla="*/ 1 w 1"/>
                <a:gd name="T1" fmla="*/ 11 h 43"/>
                <a:gd name="T2" fmla="*/ 1 w 1"/>
                <a:gd name="T3" fmla="*/ 13 h 43"/>
                <a:gd name="T4" fmla="*/ 1 w 1"/>
                <a:gd name="T5" fmla="*/ 13 h 43"/>
                <a:gd name="T6" fmla="*/ 1 w 1"/>
                <a:gd name="T7" fmla="*/ 10 h 43"/>
                <a:gd name="T8" fmla="*/ 0 w 1"/>
                <a:gd name="T9" fmla="*/ 6 h 43"/>
                <a:gd name="T10" fmla="*/ 0 w 1"/>
                <a:gd name="T11" fmla="*/ 2 h 43"/>
                <a:gd name="T12" fmla="*/ 1 w 1"/>
                <a:gd name="T13" fmla="*/ 0 h 43"/>
                <a:gd name="T14" fmla="*/ 1 w 1"/>
                <a:gd name="T15" fmla="*/ 1 h 43"/>
                <a:gd name="T16" fmla="*/ 1 w 1"/>
                <a:gd name="T17" fmla="*/ 4 h 43"/>
                <a:gd name="T18" fmla="*/ 1 w 1"/>
                <a:gd name="T19" fmla="*/ 9 h 43"/>
                <a:gd name="T20" fmla="*/ 1 w 1"/>
                <a:gd name="T21" fmla="*/ 11 h 43"/>
                <a:gd name="T22" fmla="*/ 1 w 1"/>
                <a:gd name="T23" fmla="*/ 11 h 43"/>
                <a:gd name="T24" fmla="*/ 1 w 1"/>
                <a:gd name="T25" fmla="*/ 10 h 43"/>
                <a:gd name="T26" fmla="*/ 1 w 1"/>
                <a:gd name="T27" fmla="*/ 7 h 43"/>
                <a:gd name="T28" fmla="*/ 1 w 1"/>
                <a:gd name="T29" fmla="*/ 4 h 43"/>
                <a:gd name="T30" fmla="*/ 1 w 1"/>
                <a:gd name="T31" fmla="*/ 2 h 43"/>
                <a:gd name="T32" fmla="*/ 1 w 1"/>
                <a:gd name="T33" fmla="*/ 2 h 43"/>
                <a:gd name="T34" fmla="*/ 1 w 1"/>
                <a:gd name="T35" fmla="*/ 4 h 43"/>
                <a:gd name="T36" fmla="*/ 1 w 1"/>
                <a:gd name="T37" fmla="*/ 7 h 43"/>
                <a:gd name="T38" fmla="*/ 1 w 1"/>
                <a:gd name="T39" fmla="*/ 8 h 43"/>
                <a:gd name="T40" fmla="*/ 1 w 1"/>
                <a:gd name="T41" fmla="*/ 9 h 43"/>
                <a:gd name="T42" fmla="*/ 1 w 1"/>
                <a:gd name="T43" fmla="*/ 9 h 43"/>
                <a:gd name="T44" fmla="*/ 1 w 1"/>
                <a:gd name="T45" fmla="*/ 7 h 43"/>
                <a:gd name="T46" fmla="*/ 1 w 1"/>
                <a:gd name="T47" fmla="*/ 6 h 43"/>
                <a:gd name="T48" fmla="*/ 1 w 1"/>
                <a:gd name="T49" fmla="*/ 4 h 43"/>
                <a:gd name="T50" fmla="*/ 1 w 1"/>
                <a:gd name="T51" fmla="*/ 4 h 43"/>
                <a:gd name="T52" fmla="*/ 1 w 1"/>
                <a:gd name="T53" fmla="*/ 5 h 43"/>
                <a:gd name="T54" fmla="*/ 1 w 1"/>
                <a:gd name="T55" fmla="*/ 7 h 43"/>
                <a:gd name="T56" fmla="*/ 1 w 1"/>
                <a:gd name="T57" fmla="*/ 8 h 43"/>
                <a:gd name="T58" fmla="*/ 1 w 1"/>
                <a:gd name="T59" fmla="*/ 9 h 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
                <a:gd name="T91" fmla="*/ 0 h 43"/>
                <a:gd name="T92" fmla="*/ 1 w 1"/>
                <a:gd name="T93" fmla="*/ 43 h 4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 h="43">
                  <a:moveTo>
                    <a:pt x="1" y="34"/>
                  </a:moveTo>
                  <a:lnTo>
                    <a:pt x="1" y="43"/>
                  </a:lnTo>
                  <a:lnTo>
                    <a:pt x="1" y="42"/>
                  </a:lnTo>
                  <a:lnTo>
                    <a:pt x="1" y="33"/>
                  </a:lnTo>
                  <a:lnTo>
                    <a:pt x="0" y="19"/>
                  </a:lnTo>
                  <a:lnTo>
                    <a:pt x="0" y="6"/>
                  </a:lnTo>
                  <a:lnTo>
                    <a:pt x="1" y="0"/>
                  </a:lnTo>
                  <a:lnTo>
                    <a:pt x="1" y="3"/>
                  </a:lnTo>
                  <a:lnTo>
                    <a:pt x="1" y="15"/>
                  </a:lnTo>
                  <a:lnTo>
                    <a:pt x="1" y="29"/>
                  </a:lnTo>
                  <a:lnTo>
                    <a:pt x="1" y="34"/>
                  </a:lnTo>
                  <a:lnTo>
                    <a:pt x="1" y="36"/>
                  </a:lnTo>
                  <a:lnTo>
                    <a:pt x="1" y="32"/>
                  </a:lnTo>
                  <a:lnTo>
                    <a:pt x="1" y="23"/>
                  </a:lnTo>
                  <a:lnTo>
                    <a:pt x="1" y="13"/>
                  </a:lnTo>
                  <a:lnTo>
                    <a:pt x="1" y="8"/>
                  </a:lnTo>
                  <a:lnTo>
                    <a:pt x="1" y="14"/>
                  </a:lnTo>
                  <a:lnTo>
                    <a:pt x="1" y="24"/>
                  </a:lnTo>
                  <a:lnTo>
                    <a:pt x="1" y="27"/>
                  </a:lnTo>
                  <a:lnTo>
                    <a:pt x="1" y="29"/>
                  </a:lnTo>
                  <a:lnTo>
                    <a:pt x="1" y="28"/>
                  </a:lnTo>
                  <a:lnTo>
                    <a:pt x="1" y="24"/>
                  </a:lnTo>
                  <a:lnTo>
                    <a:pt x="1" y="19"/>
                  </a:lnTo>
                  <a:lnTo>
                    <a:pt x="1" y="15"/>
                  </a:lnTo>
                  <a:lnTo>
                    <a:pt x="1" y="14"/>
                  </a:lnTo>
                  <a:lnTo>
                    <a:pt x="1" y="16"/>
                  </a:lnTo>
                  <a:lnTo>
                    <a:pt x="1" y="21"/>
                  </a:lnTo>
                  <a:lnTo>
                    <a:pt x="1" y="26"/>
                  </a:lnTo>
                  <a:lnTo>
                    <a:pt x="1" y="29"/>
                  </a:lnTo>
                </a:path>
              </a:pathLst>
            </a:custGeom>
            <a:solidFill>
              <a:srgbClr val="333399"/>
            </a:solidFill>
            <a:ln w="9525">
              <a:solidFill>
                <a:srgbClr val="333399"/>
              </a:solidFill>
              <a:round/>
              <a:headEnd/>
              <a:tailEnd/>
            </a:ln>
          </p:spPr>
          <p:txBody>
            <a:bodyPr/>
            <a:lstStyle/>
            <a:p>
              <a:endParaRPr lang="en-US" dirty="0"/>
            </a:p>
          </p:txBody>
        </p:sp>
        <p:sp>
          <p:nvSpPr>
            <p:cNvPr id="33844" name="Freeform 157"/>
            <p:cNvSpPr>
              <a:spLocks noChangeAspect="1"/>
            </p:cNvSpPr>
            <p:nvPr/>
          </p:nvSpPr>
          <p:spPr bwMode="auto">
            <a:xfrm flipV="1">
              <a:off x="2827" y="2696"/>
              <a:ext cx="24" cy="22"/>
            </a:xfrm>
            <a:custGeom>
              <a:avLst/>
              <a:gdLst>
                <a:gd name="T0" fmla="*/ 14 w 41"/>
                <a:gd name="T1" fmla="*/ 8 h 38"/>
                <a:gd name="T2" fmla="*/ 12 w 41"/>
                <a:gd name="T3" fmla="*/ 12 h 38"/>
                <a:gd name="T4" fmla="*/ 8 w 41"/>
                <a:gd name="T5" fmla="*/ 13 h 38"/>
                <a:gd name="T6" fmla="*/ 4 w 41"/>
                <a:gd name="T7" fmla="*/ 11 h 38"/>
                <a:gd name="T8" fmla="*/ 1 w 41"/>
                <a:gd name="T9" fmla="*/ 7 h 38"/>
                <a:gd name="T10" fmla="*/ 0 w 41"/>
                <a:gd name="T11" fmla="*/ 3 h 38"/>
                <a:gd name="T12" fmla="*/ 2 w 41"/>
                <a:gd name="T13" fmla="*/ 0 h 38"/>
                <a:gd name="T14" fmla="*/ 6 w 41"/>
                <a:gd name="T15" fmla="*/ 0 h 38"/>
                <a:gd name="T16" fmla="*/ 11 w 41"/>
                <a:gd name="T17" fmla="*/ 3 h 38"/>
                <a:gd name="T18" fmla="*/ 13 w 41"/>
                <a:gd name="T19" fmla="*/ 7 h 38"/>
                <a:gd name="T20" fmla="*/ 11 w 41"/>
                <a:gd name="T21" fmla="*/ 9 h 38"/>
                <a:gd name="T22" fmla="*/ 9 w 41"/>
                <a:gd name="T23" fmla="*/ 10 h 38"/>
                <a:gd name="T24" fmla="*/ 5 w 41"/>
                <a:gd name="T25" fmla="*/ 10 h 38"/>
                <a:gd name="T26" fmla="*/ 3 w 41"/>
                <a:gd name="T27" fmla="*/ 8 h 38"/>
                <a:gd name="T28" fmla="*/ 2 w 41"/>
                <a:gd name="T29" fmla="*/ 5 h 38"/>
                <a:gd name="T30" fmla="*/ 3 w 41"/>
                <a:gd name="T31" fmla="*/ 2 h 38"/>
                <a:gd name="T32" fmla="*/ 5 w 41"/>
                <a:gd name="T33" fmla="*/ 2 h 38"/>
                <a:gd name="T34" fmla="*/ 9 w 41"/>
                <a:gd name="T35" fmla="*/ 3 h 38"/>
                <a:gd name="T36" fmla="*/ 11 w 41"/>
                <a:gd name="T37" fmla="*/ 5 h 38"/>
                <a:gd name="T38" fmla="*/ 9 w 41"/>
                <a:gd name="T39" fmla="*/ 7 h 38"/>
                <a:gd name="T40" fmla="*/ 8 w 41"/>
                <a:gd name="T41" fmla="*/ 8 h 38"/>
                <a:gd name="T42" fmla="*/ 6 w 41"/>
                <a:gd name="T43" fmla="*/ 8 h 38"/>
                <a:gd name="T44" fmla="*/ 5 w 41"/>
                <a:gd name="T45" fmla="*/ 8 h 38"/>
                <a:gd name="T46" fmla="*/ 5 w 41"/>
                <a:gd name="T47" fmla="*/ 6 h 38"/>
                <a:gd name="T48" fmla="*/ 5 w 41"/>
                <a:gd name="T49" fmla="*/ 5 h 38"/>
                <a:gd name="T50" fmla="*/ 6 w 41"/>
                <a:gd name="T51" fmla="*/ 4 h 38"/>
                <a:gd name="T52" fmla="*/ 7 w 41"/>
                <a:gd name="T53" fmla="*/ 5 h 38"/>
                <a:gd name="T54" fmla="*/ 9 w 41"/>
                <a:gd name="T55" fmla="*/ 5 h 38"/>
                <a:gd name="T56" fmla="*/ 9 w 41"/>
                <a:gd name="T57" fmla="*/ 7 h 38"/>
                <a:gd name="T58" fmla="*/ 9 w 41"/>
                <a:gd name="T59" fmla="*/ 8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41" y="24"/>
                  </a:moveTo>
                  <a:lnTo>
                    <a:pt x="36" y="34"/>
                  </a:lnTo>
                  <a:lnTo>
                    <a:pt x="24" y="38"/>
                  </a:lnTo>
                  <a:lnTo>
                    <a:pt x="11" y="32"/>
                  </a:lnTo>
                  <a:lnTo>
                    <a:pt x="1" y="20"/>
                  </a:lnTo>
                  <a:lnTo>
                    <a:pt x="0" y="8"/>
                  </a:lnTo>
                  <a:lnTo>
                    <a:pt x="7" y="0"/>
                  </a:lnTo>
                  <a:lnTo>
                    <a:pt x="19" y="0"/>
                  </a:lnTo>
                  <a:lnTo>
                    <a:pt x="33" y="8"/>
                  </a:lnTo>
                  <a:lnTo>
                    <a:pt x="40" y="20"/>
                  </a:lnTo>
                  <a:lnTo>
                    <a:pt x="32" y="27"/>
                  </a:lnTo>
                  <a:lnTo>
                    <a:pt x="26" y="31"/>
                  </a:lnTo>
                  <a:lnTo>
                    <a:pt x="16" y="29"/>
                  </a:lnTo>
                  <a:lnTo>
                    <a:pt x="9" y="22"/>
                  </a:lnTo>
                  <a:lnTo>
                    <a:pt x="6" y="14"/>
                  </a:lnTo>
                  <a:lnTo>
                    <a:pt x="9" y="7"/>
                  </a:lnTo>
                  <a:lnTo>
                    <a:pt x="16" y="5"/>
                  </a:lnTo>
                  <a:lnTo>
                    <a:pt x="26" y="9"/>
                  </a:lnTo>
                  <a:lnTo>
                    <a:pt x="32" y="16"/>
                  </a:lnTo>
                  <a:lnTo>
                    <a:pt x="27" y="21"/>
                  </a:lnTo>
                  <a:lnTo>
                    <a:pt x="24" y="24"/>
                  </a:lnTo>
                  <a:lnTo>
                    <a:pt x="19" y="24"/>
                  </a:lnTo>
                  <a:lnTo>
                    <a:pt x="15" y="22"/>
                  </a:lnTo>
                  <a:lnTo>
                    <a:pt x="13" y="17"/>
                  </a:lnTo>
                  <a:lnTo>
                    <a:pt x="13" y="14"/>
                  </a:lnTo>
                  <a:lnTo>
                    <a:pt x="17" y="12"/>
                  </a:lnTo>
                  <a:lnTo>
                    <a:pt x="21" y="13"/>
                  </a:lnTo>
                  <a:lnTo>
                    <a:pt x="25" y="16"/>
                  </a:lnTo>
                  <a:lnTo>
                    <a:pt x="27" y="20"/>
                  </a:lnTo>
                  <a:lnTo>
                    <a:pt x="25" y="24"/>
                  </a:lnTo>
                </a:path>
              </a:pathLst>
            </a:custGeom>
            <a:solidFill>
              <a:srgbClr val="333399"/>
            </a:solidFill>
            <a:ln w="9525">
              <a:solidFill>
                <a:srgbClr val="333399"/>
              </a:solidFill>
              <a:round/>
              <a:headEnd/>
              <a:tailEnd/>
            </a:ln>
          </p:spPr>
          <p:txBody>
            <a:bodyPr/>
            <a:lstStyle/>
            <a:p>
              <a:endParaRPr lang="en-US" dirty="0"/>
            </a:p>
          </p:txBody>
        </p:sp>
      </p:grpSp>
      <p:grpSp>
        <p:nvGrpSpPr>
          <p:cNvPr id="11" name="Group 158"/>
          <p:cNvGrpSpPr>
            <a:grpSpLocks noChangeAspect="1"/>
          </p:cNvGrpSpPr>
          <p:nvPr/>
        </p:nvGrpSpPr>
        <p:grpSpPr bwMode="auto">
          <a:xfrm rot="19994796" flipH="1">
            <a:off x="731484" y="2362311"/>
            <a:ext cx="1828800" cy="530225"/>
            <a:chOff x="1239" y="2007"/>
            <a:chExt cx="3725" cy="1081"/>
          </a:xfrm>
        </p:grpSpPr>
        <p:sp>
          <p:nvSpPr>
            <p:cNvPr id="33807" name="Freeform 159"/>
            <p:cNvSpPr>
              <a:spLocks noChangeAspect="1"/>
            </p:cNvSpPr>
            <p:nvPr/>
          </p:nvSpPr>
          <p:spPr bwMode="auto">
            <a:xfrm flipV="1">
              <a:off x="1239" y="2007"/>
              <a:ext cx="1764" cy="432"/>
            </a:xfrm>
            <a:custGeom>
              <a:avLst/>
              <a:gdLst>
                <a:gd name="T0" fmla="*/ 1016 w 3062"/>
                <a:gd name="T1" fmla="*/ 86 h 750"/>
                <a:gd name="T2" fmla="*/ 981 w 3062"/>
                <a:gd name="T3" fmla="*/ 97 h 750"/>
                <a:gd name="T4" fmla="*/ 868 w 3062"/>
                <a:gd name="T5" fmla="*/ 123 h 750"/>
                <a:gd name="T6" fmla="*/ 754 w 3062"/>
                <a:gd name="T7" fmla="*/ 141 h 750"/>
                <a:gd name="T8" fmla="*/ 640 w 3062"/>
                <a:gd name="T9" fmla="*/ 151 h 750"/>
                <a:gd name="T10" fmla="*/ 529 w 3062"/>
                <a:gd name="T11" fmla="*/ 157 h 750"/>
                <a:gd name="T12" fmla="*/ 445 w 3062"/>
                <a:gd name="T13" fmla="*/ 181 h 750"/>
                <a:gd name="T14" fmla="*/ 359 w 3062"/>
                <a:gd name="T15" fmla="*/ 196 h 750"/>
                <a:gd name="T16" fmla="*/ 280 w 3062"/>
                <a:gd name="T17" fmla="*/ 210 h 750"/>
                <a:gd name="T18" fmla="*/ 208 w 3062"/>
                <a:gd name="T19" fmla="*/ 222 h 750"/>
                <a:gd name="T20" fmla="*/ 145 w 3062"/>
                <a:gd name="T21" fmla="*/ 233 h 750"/>
                <a:gd name="T22" fmla="*/ 92 w 3062"/>
                <a:gd name="T23" fmla="*/ 241 h 750"/>
                <a:gd name="T24" fmla="*/ 50 w 3062"/>
                <a:gd name="T25" fmla="*/ 247 h 750"/>
                <a:gd name="T26" fmla="*/ 20 w 3062"/>
                <a:gd name="T27" fmla="*/ 249 h 750"/>
                <a:gd name="T28" fmla="*/ 3 w 3062"/>
                <a:gd name="T29" fmla="*/ 249 h 750"/>
                <a:gd name="T30" fmla="*/ 0 w 3062"/>
                <a:gd name="T31" fmla="*/ 246 h 750"/>
                <a:gd name="T32" fmla="*/ 7 w 3062"/>
                <a:gd name="T33" fmla="*/ 237 h 750"/>
                <a:gd name="T34" fmla="*/ 23 w 3062"/>
                <a:gd name="T35" fmla="*/ 223 h 750"/>
                <a:gd name="T36" fmla="*/ 51 w 3062"/>
                <a:gd name="T37" fmla="*/ 205 h 750"/>
                <a:gd name="T38" fmla="*/ 89 w 3062"/>
                <a:gd name="T39" fmla="*/ 184 h 750"/>
                <a:gd name="T40" fmla="*/ 138 w 3062"/>
                <a:gd name="T41" fmla="*/ 162 h 750"/>
                <a:gd name="T42" fmla="*/ 198 w 3062"/>
                <a:gd name="T43" fmla="*/ 139 h 750"/>
                <a:gd name="T44" fmla="*/ 267 w 3062"/>
                <a:gd name="T45" fmla="*/ 117 h 750"/>
                <a:gd name="T46" fmla="*/ 347 w 3062"/>
                <a:gd name="T47" fmla="*/ 96 h 750"/>
                <a:gd name="T48" fmla="*/ 430 w 3062"/>
                <a:gd name="T49" fmla="*/ 72 h 750"/>
                <a:gd name="T50" fmla="*/ 542 w 3062"/>
                <a:gd name="T51" fmla="*/ 66 h 750"/>
                <a:gd name="T52" fmla="*/ 656 w 3062"/>
                <a:gd name="T53" fmla="*/ 55 h 750"/>
                <a:gd name="T54" fmla="*/ 770 w 3062"/>
                <a:gd name="T55" fmla="*/ 38 h 750"/>
                <a:gd name="T56" fmla="*/ 882 w 3062"/>
                <a:gd name="T57" fmla="*/ 12 h 750"/>
                <a:gd name="T58" fmla="*/ 920 w 3062"/>
                <a:gd name="T59" fmla="*/ 0 h 7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2"/>
                <a:gd name="T91" fmla="*/ 0 h 750"/>
                <a:gd name="T92" fmla="*/ 3062 w 3062"/>
                <a:gd name="T93" fmla="*/ 750 h 7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2" h="750">
                  <a:moveTo>
                    <a:pt x="3062" y="259"/>
                  </a:moveTo>
                  <a:lnTo>
                    <a:pt x="2954" y="291"/>
                  </a:lnTo>
                  <a:lnTo>
                    <a:pt x="2616" y="371"/>
                  </a:lnTo>
                  <a:lnTo>
                    <a:pt x="2273" y="424"/>
                  </a:lnTo>
                  <a:lnTo>
                    <a:pt x="1929" y="455"/>
                  </a:lnTo>
                  <a:lnTo>
                    <a:pt x="1595" y="474"/>
                  </a:lnTo>
                  <a:lnTo>
                    <a:pt x="1341" y="545"/>
                  </a:lnTo>
                  <a:lnTo>
                    <a:pt x="1083" y="592"/>
                  </a:lnTo>
                  <a:lnTo>
                    <a:pt x="844" y="634"/>
                  </a:lnTo>
                  <a:lnTo>
                    <a:pt x="627" y="671"/>
                  </a:lnTo>
                  <a:lnTo>
                    <a:pt x="437" y="702"/>
                  </a:lnTo>
                  <a:lnTo>
                    <a:pt x="277" y="727"/>
                  </a:lnTo>
                  <a:lnTo>
                    <a:pt x="151" y="743"/>
                  </a:lnTo>
                  <a:lnTo>
                    <a:pt x="60" y="750"/>
                  </a:lnTo>
                  <a:lnTo>
                    <a:pt x="9" y="750"/>
                  </a:lnTo>
                  <a:lnTo>
                    <a:pt x="0" y="742"/>
                  </a:lnTo>
                  <a:lnTo>
                    <a:pt x="20" y="716"/>
                  </a:lnTo>
                  <a:lnTo>
                    <a:pt x="70" y="673"/>
                  </a:lnTo>
                  <a:lnTo>
                    <a:pt x="152" y="618"/>
                  </a:lnTo>
                  <a:lnTo>
                    <a:pt x="267" y="555"/>
                  </a:lnTo>
                  <a:lnTo>
                    <a:pt x="415" y="487"/>
                  </a:lnTo>
                  <a:lnTo>
                    <a:pt x="595" y="418"/>
                  </a:lnTo>
                  <a:lnTo>
                    <a:pt x="806" y="352"/>
                  </a:lnTo>
                  <a:lnTo>
                    <a:pt x="1047" y="290"/>
                  </a:lnTo>
                  <a:lnTo>
                    <a:pt x="1297" y="217"/>
                  </a:lnTo>
                  <a:lnTo>
                    <a:pt x="1632" y="198"/>
                  </a:lnTo>
                  <a:lnTo>
                    <a:pt x="1976" y="167"/>
                  </a:lnTo>
                  <a:lnTo>
                    <a:pt x="2319" y="114"/>
                  </a:lnTo>
                  <a:lnTo>
                    <a:pt x="2657" y="34"/>
                  </a:lnTo>
                  <a:lnTo>
                    <a:pt x="2772" y="0"/>
                  </a:lnTo>
                </a:path>
              </a:pathLst>
            </a:custGeom>
            <a:solidFill>
              <a:srgbClr val="333399"/>
            </a:solidFill>
            <a:ln w="9525">
              <a:solidFill>
                <a:srgbClr val="333399"/>
              </a:solidFill>
              <a:round/>
              <a:headEnd/>
              <a:tailEnd/>
            </a:ln>
          </p:spPr>
          <p:txBody>
            <a:bodyPr/>
            <a:lstStyle/>
            <a:p>
              <a:endParaRPr lang="en-US" dirty="0"/>
            </a:p>
          </p:txBody>
        </p:sp>
        <p:sp>
          <p:nvSpPr>
            <p:cNvPr id="33808" name="Freeform 160"/>
            <p:cNvSpPr>
              <a:spLocks noChangeAspect="1"/>
            </p:cNvSpPr>
            <p:nvPr/>
          </p:nvSpPr>
          <p:spPr bwMode="auto">
            <a:xfrm flipV="1">
              <a:off x="3100" y="2368"/>
              <a:ext cx="1864" cy="720"/>
            </a:xfrm>
            <a:custGeom>
              <a:avLst/>
              <a:gdLst>
                <a:gd name="T0" fmla="*/ 101 w 3235"/>
                <a:gd name="T1" fmla="*/ 415 h 1250"/>
                <a:gd name="T2" fmla="*/ 140 w 3235"/>
                <a:gd name="T3" fmla="*/ 403 h 1250"/>
                <a:gd name="T4" fmla="*/ 258 w 3235"/>
                <a:gd name="T5" fmla="*/ 364 h 1250"/>
                <a:gd name="T6" fmla="*/ 368 w 3235"/>
                <a:gd name="T7" fmla="*/ 317 h 1250"/>
                <a:gd name="T8" fmla="*/ 469 w 3235"/>
                <a:gd name="T9" fmla="*/ 265 h 1250"/>
                <a:gd name="T10" fmla="*/ 564 w 3235"/>
                <a:gd name="T11" fmla="*/ 212 h 1250"/>
                <a:gd name="T12" fmla="*/ 672 w 3235"/>
                <a:gd name="T13" fmla="*/ 180 h 1250"/>
                <a:gd name="T14" fmla="*/ 763 w 3235"/>
                <a:gd name="T15" fmla="*/ 145 h 1250"/>
                <a:gd name="T16" fmla="*/ 844 w 3235"/>
                <a:gd name="T17" fmla="*/ 112 h 1250"/>
                <a:gd name="T18" fmla="*/ 912 w 3235"/>
                <a:gd name="T19" fmla="*/ 84 h 1250"/>
                <a:gd name="T20" fmla="*/ 969 w 3235"/>
                <a:gd name="T21" fmla="*/ 60 h 1250"/>
                <a:gd name="T22" fmla="*/ 1014 w 3235"/>
                <a:gd name="T23" fmla="*/ 40 h 1250"/>
                <a:gd name="T24" fmla="*/ 1046 w 3235"/>
                <a:gd name="T25" fmla="*/ 24 h 1250"/>
                <a:gd name="T26" fmla="*/ 1066 w 3235"/>
                <a:gd name="T27" fmla="*/ 12 h 1250"/>
                <a:gd name="T28" fmla="*/ 1074 w 3235"/>
                <a:gd name="T29" fmla="*/ 4 h 1250"/>
                <a:gd name="T30" fmla="*/ 1071 w 3235"/>
                <a:gd name="T31" fmla="*/ 2 h 1250"/>
                <a:gd name="T32" fmla="*/ 1053 w 3235"/>
                <a:gd name="T33" fmla="*/ 0 h 1250"/>
                <a:gd name="T34" fmla="*/ 1019 w 3235"/>
                <a:gd name="T35" fmla="*/ 1 h 1250"/>
                <a:gd name="T36" fmla="*/ 972 w 3235"/>
                <a:gd name="T37" fmla="*/ 3 h 1250"/>
                <a:gd name="T38" fmla="*/ 913 w 3235"/>
                <a:gd name="T39" fmla="*/ 11 h 1250"/>
                <a:gd name="T40" fmla="*/ 842 w 3235"/>
                <a:gd name="T41" fmla="*/ 23 h 1250"/>
                <a:gd name="T42" fmla="*/ 761 w 3235"/>
                <a:gd name="T43" fmla="*/ 40 h 1250"/>
                <a:gd name="T44" fmla="*/ 671 w 3235"/>
                <a:gd name="T45" fmla="*/ 65 h 1250"/>
                <a:gd name="T46" fmla="*/ 574 w 3235"/>
                <a:gd name="T47" fmla="*/ 95 h 1250"/>
                <a:gd name="T48" fmla="*/ 465 w 3235"/>
                <a:gd name="T49" fmla="*/ 126 h 1250"/>
                <a:gd name="T50" fmla="*/ 370 w 3235"/>
                <a:gd name="T51" fmla="*/ 180 h 1250"/>
                <a:gd name="T52" fmla="*/ 269 w 3235"/>
                <a:gd name="T53" fmla="*/ 232 h 1250"/>
                <a:gd name="T54" fmla="*/ 158 w 3235"/>
                <a:gd name="T55" fmla="*/ 278 h 1250"/>
                <a:gd name="T56" fmla="*/ 41 w 3235"/>
                <a:gd name="T57" fmla="*/ 318 h 1250"/>
                <a:gd name="T58" fmla="*/ 0 w 3235"/>
                <a:gd name="T59" fmla="*/ 330 h 12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35"/>
                <a:gd name="T91" fmla="*/ 0 h 1250"/>
                <a:gd name="T92" fmla="*/ 3235 w 3235"/>
                <a:gd name="T93" fmla="*/ 1250 h 12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35" h="1250">
                  <a:moveTo>
                    <a:pt x="305" y="1250"/>
                  </a:moveTo>
                  <a:lnTo>
                    <a:pt x="422" y="1216"/>
                  </a:lnTo>
                  <a:lnTo>
                    <a:pt x="775" y="1097"/>
                  </a:lnTo>
                  <a:lnTo>
                    <a:pt x="1107" y="955"/>
                  </a:lnTo>
                  <a:lnTo>
                    <a:pt x="1413" y="798"/>
                  </a:lnTo>
                  <a:lnTo>
                    <a:pt x="1697" y="639"/>
                  </a:lnTo>
                  <a:lnTo>
                    <a:pt x="2023" y="542"/>
                  </a:lnTo>
                  <a:lnTo>
                    <a:pt x="2299" y="435"/>
                  </a:lnTo>
                  <a:lnTo>
                    <a:pt x="2541" y="338"/>
                  </a:lnTo>
                  <a:lnTo>
                    <a:pt x="2748" y="253"/>
                  </a:lnTo>
                  <a:lnTo>
                    <a:pt x="2919" y="180"/>
                  </a:lnTo>
                  <a:lnTo>
                    <a:pt x="3053" y="120"/>
                  </a:lnTo>
                  <a:lnTo>
                    <a:pt x="3150" y="71"/>
                  </a:lnTo>
                  <a:lnTo>
                    <a:pt x="3210" y="35"/>
                  </a:lnTo>
                  <a:lnTo>
                    <a:pt x="3235" y="13"/>
                  </a:lnTo>
                  <a:lnTo>
                    <a:pt x="3226" y="5"/>
                  </a:lnTo>
                  <a:lnTo>
                    <a:pt x="3170" y="0"/>
                  </a:lnTo>
                  <a:lnTo>
                    <a:pt x="3069" y="1"/>
                  </a:lnTo>
                  <a:lnTo>
                    <a:pt x="2928" y="11"/>
                  </a:lnTo>
                  <a:lnTo>
                    <a:pt x="2749" y="33"/>
                  </a:lnTo>
                  <a:lnTo>
                    <a:pt x="2536" y="69"/>
                  </a:lnTo>
                  <a:lnTo>
                    <a:pt x="2292" y="122"/>
                  </a:lnTo>
                  <a:lnTo>
                    <a:pt x="2022" y="195"/>
                  </a:lnTo>
                  <a:lnTo>
                    <a:pt x="1729" y="287"/>
                  </a:lnTo>
                  <a:lnTo>
                    <a:pt x="1400" y="381"/>
                  </a:lnTo>
                  <a:lnTo>
                    <a:pt x="1116" y="541"/>
                  </a:lnTo>
                  <a:lnTo>
                    <a:pt x="809" y="698"/>
                  </a:lnTo>
                  <a:lnTo>
                    <a:pt x="478" y="839"/>
                  </a:lnTo>
                  <a:lnTo>
                    <a:pt x="125" y="959"/>
                  </a:lnTo>
                  <a:lnTo>
                    <a:pt x="0" y="995"/>
                  </a:lnTo>
                </a:path>
              </a:pathLst>
            </a:custGeom>
            <a:solidFill>
              <a:srgbClr val="333399"/>
            </a:solidFill>
            <a:ln w="9525">
              <a:solidFill>
                <a:srgbClr val="333399"/>
              </a:solidFill>
              <a:round/>
              <a:headEnd/>
              <a:tailEnd/>
            </a:ln>
          </p:spPr>
          <p:txBody>
            <a:bodyPr/>
            <a:lstStyle/>
            <a:p>
              <a:endParaRPr lang="en-US" dirty="0"/>
            </a:p>
          </p:txBody>
        </p:sp>
        <p:sp>
          <p:nvSpPr>
            <p:cNvPr id="33809" name="Freeform 161"/>
            <p:cNvSpPr>
              <a:spLocks noChangeAspect="1"/>
            </p:cNvSpPr>
            <p:nvPr/>
          </p:nvSpPr>
          <p:spPr bwMode="auto">
            <a:xfrm flipV="1">
              <a:off x="2836" y="2290"/>
              <a:ext cx="167" cy="149"/>
            </a:xfrm>
            <a:custGeom>
              <a:avLst/>
              <a:gdLst>
                <a:gd name="T0" fmla="*/ 96 w 290"/>
                <a:gd name="T1" fmla="*/ 85 h 260"/>
                <a:gd name="T2" fmla="*/ 96 w 290"/>
                <a:gd name="T3" fmla="*/ 85 h 260"/>
                <a:gd name="T4" fmla="*/ 93 w 290"/>
                <a:gd name="T5" fmla="*/ 84 h 260"/>
                <a:gd name="T6" fmla="*/ 89 w 290"/>
                <a:gd name="T7" fmla="*/ 82 h 260"/>
                <a:gd name="T8" fmla="*/ 84 w 290"/>
                <a:gd name="T9" fmla="*/ 80 h 260"/>
                <a:gd name="T10" fmla="*/ 78 w 290"/>
                <a:gd name="T11" fmla="*/ 77 h 260"/>
                <a:gd name="T12" fmla="*/ 73 w 290"/>
                <a:gd name="T13" fmla="*/ 75 h 260"/>
                <a:gd name="T14" fmla="*/ 67 w 290"/>
                <a:gd name="T15" fmla="*/ 71 h 260"/>
                <a:gd name="T16" fmla="*/ 63 w 290"/>
                <a:gd name="T17" fmla="*/ 67 h 260"/>
                <a:gd name="T18" fmla="*/ 60 w 290"/>
                <a:gd name="T19" fmla="*/ 62 h 260"/>
                <a:gd name="T20" fmla="*/ 58 w 290"/>
                <a:gd name="T21" fmla="*/ 56 h 260"/>
                <a:gd name="T22" fmla="*/ 53 w 290"/>
                <a:gd name="T23" fmla="*/ 50 h 260"/>
                <a:gd name="T24" fmla="*/ 45 w 290"/>
                <a:gd name="T25" fmla="*/ 43 h 260"/>
                <a:gd name="T26" fmla="*/ 35 w 290"/>
                <a:gd name="T27" fmla="*/ 36 h 260"/>
                <a:gd name="T28" fmla="*/ 24 w 290"/>
                <a:gd name="T29" fmla="*/ 29 h 260"/>
                <a:gd name="T30" fmla="*/ 14 w 290"/>
                <a:gd name="T31" fmla="*/ 21 h 260"/>
                <a:gd name="T32" fmla="*/ 7 w 290"/>
                <a:gd name="T33" fmla="*/ 14 h 260"/>
                <a:gd name="T34" fmla="*/ 3 w 290"/>
                <a:gd name="T35" fmla="*/ 7 h 260"/>
                <a:gd name="T36" fmla="*/ 1 w 290"/>
                <a:gd name="T37" fmla="*/ 3 h 260"/>
                <a:gd name="T38" fmla="*/ 0 w 290"/>
                <a:gd name="T39" fmla="*/ 1 h 260"/>
                <a:gd name="T40" fmla="*/ 1 w 290"/>
                <a:gd name="T41" fmla="*/ 0 h 260"/>
                <a:gd name="T42" fmla="*/ 2 w 290"/>
                <a:gd name="T43" fmla="*/ 2 h 260"/>
                <a:gd name="T44" fmla="*/ 4 w 290"/>
                <a:gd name="T45" fmla="*/ 6 h 260"/>
                <a:gd name="T46" fmla="*/ 8 w 290"/>
                <a:gd name="T47" fmla="*/ 13 h 260"/>
                <a:gd name="T48" fmla="*/ 13 w 290"/>
                <a:gd name="T49" fmla="*/ 21 h 260"/>
                <a:gd name="T50" fmla="*/ 20 w 290"/>
                <a:gd name="T51" fmla="*/ 29 h 260"/>
                <a:gd name="T52" fmla="*/ 27 w 290"/>
                <a:gd name="T53" fmla="*/ 37 h 260"/>
                <a:gd name="T54" fmla="*/ 35 w 290"/>
                <a:gd name="T55" fmla="*/ 44 h 260"/>
                <a:gd name="T56" fmla="*/ 42 w 290"/>
                <a:gd name="T57" fmla="*/ 51 h 260"/>
                <a:gd name="T58" fmla="*/ 49 w 290"/>
                <a:gd name="T59" fmla="*/ 57 h 260"/>
                <a:gd name="T60" fmla="*/ 56 w 290"/>
                <a:gd name="T61" fmla="*/ 62 h 260"/>
                <a:gd name="T62" fmla="*/ 63 w 290"/>
                <a:gd name="T63" fmla="*/ 66 h 260"/>
                <a:gd name="T64" fmla="*/ 71 w 290"/>
                <a:gd name="T65" fmla="*/ 71 h 260"/>
                <a:gd name="T66" fmla="*/ 78 w 290"/>
                <a:gd name="T67" fmla="*/ 75 h 260"/>
                <a:gd name="T68" fmla="*/ 84 w 290"/>
                <a:gd name="T69" fmla="*/ 78 h 260"/>
                <a:gd name="T70" fmla="*/ 89 w 290"/>
                <a:gd name="T71" fmla="*/ 81 h 260"/>
                <a:gd name="T72" fmla="*/ 93 w 290"/>
                <a:gd name="T73" fmla="*/ 84 h 260"/>
                <a:gd name="T74" fmla="*/ 96 w 290"/>
                <a:gd name="T75" fmla="*/ 85 h 260"/>
                <a:gd name="T76" fmla="*/ 96 w 290"/>
                <a:gd name="T77" fmla="*/ 85 h 2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0"/>
                <a:gd name="T118" fmla="*/ 0 h 260"/>
                <a:gd name="T119" fmla="*/ 290 w 290"/>
                <a:gd name="T120" fmla="*/ 260 h 2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0" h="260">
                  <a:moveTo>
                    <a:pt x="290" y="260"/>
                  </a:moveTo>
                  <a:lnTo>
                    <a:pt x="288" y="259"/>
                  </a:lnTo>
                  <a:lnTo>
                    <a:pt x="281" y="255"/>
                  </a:lnTo>
                  <a:lnTo>
                    <a:pt x="269" y="250"/>
                  </a:lnTo>
                  <a:lnTo>
                    <a:pt x="254" y="244"/>
                  </a:lnTo>
                  <a:lnTo>
                    <a:pt x="236" y="236"/>
                  </a:lnTo>
                  <a:lnTo>
                    <a:pt x="218" y="227"/>
                  </a:lnTo>
                  <a:lnTo>
                    <a:pt x="202" y="217"/>
                  </a:lnTo>
                  <a:lnTo>
                    <a:pt x="190" y="205"/>
                  </a:lnTo>
                  <a:lnTo>
                    <a:pt x="181" y="190"/>
                  </a:lnTo>
                  <a:lnTo>
                    <a:pt x="173" y="171"/>
                  </a:lnTo>
                  <a:lnTo>
                    <a:pt x="159" y="151"/>
                  </a:lnTo>
                  <a:lnTo>
                    <a:pt x="136" y="130"/>
                  </a:lnTo>
                  <a:lnTo>
                    <a:pt x="105" y="109"/>
                  </a:lnTo>
                  <a:lnTo>
                    <a:pt x="71" y="87"/>
                  </a:lnTo>
                  <a:lnTo>
                    <a:pt x="43" y="64"/>
                  </a:lnTo>
                  <a:lnTo>
                    <a:pt x="22" y="42"/>
                  </a:lnTo>
                  <a:lnTo>
                    <a:pt x="9" y="23"/>
                  </a:lnTo>
                  <a:lnTo>
                    <a:pt x="2" y="9"/>
                  </a:lnTo>
                  <a:lnTo>
                    <a:pt x="0" y="1"/>
                  </a:lnTo>
                  <a:lnTo>
                    <a:pt x="2" y="0"/>
                  </a:lnTo>
                  <a:lnTo>
                    <a:pt x="6" y="6"/>
                  </a:lnTo>
                  <a:lnTo>
                    <a:pt x="13" y="20"/>
                  </a:lnTo>
                  <a:lnTo>
                    <a:pt x="24" y="39"/>
                  </a:lnTo>
                  <a:lnTo>
                    <a:pt x="39" y="62"/>
                  </a:lnTo>
                  <a:lnTo>
                    <a:pt x="59" y="87"/>
                  </a:lnTo>
                  <a:lnTo>
                    <a:pt x="81" y="112"/>
                  </a:lnTo>
                  <a:lnTo>
                    <a:pt x="105" y="135"/>
                  </a:lnTo>
                  <a:lnTo>
                    <a:pt x="127" y="156"/>
                  </a:lnTo>
                  <a:lnTo>
                    <a:pt x="148" y="174"/>
                  </a:lnTo>
                  <a:lnTo>
                    <a:pt x="169" y="189"/>
                  </a:lnTo>
                  <a:lnTo>
                    <a:pt x="190" y="203"/>
                  </a:lnTo>
                  <a:lnTo>
                    <a:pt x="213" y="216"/>
                  </a:lnTo>
                  <a:lnTo>
                    <a:pt x="234" y="227"/>
                  </a:lnTo>
                  <a:lnTo>
                    <a:pt x="253" y="238"/>
                  </a:lnTo>
                  <a:lnTo>
                    <a:pt x="269" y="247"/>
                  </a:lnTo>
                  <a:lnTo>
                    <a:pt x="281" y="254"/>
                  </a:lnTo>
                  <a:lnTo>
                    <a:pt x="288" y="259"/>
                  </a:lnTo>
                  <a:lnTo>
                    <a:pt x="290" y="260"/>
                  </a:lnTo>
                </a:path>
              </a:pathLst>
            </a:custGeom>
            <a:solidFill>
              <a:srgbClr val="333399"/>
            </a:solidFill>
            <a:ln w="9525">
              <a:solidFill>
                <a:srgbClr val="333399"/>
              </a:solidFill>
              <a:round/>
              <a:headEnd/>
              <a:tailEnd/>
            </a:ln>
          </p:spPr>
          <p:txBody>
            <a:bodyPr/>
            <a:lstStyle/>
            <a:p>
              <a:endParaRPr lang="en-US" dirty="0"/>
            </a:p>
          </p:txBody>
        </p:sp>
        <p:sp>
          <p:nvSpPr>
            <p:cNvPr id="33810" name="Freeform 162"/>
            <p:cNvSpPr>
              <a:spLocks noChangeAspect="1"/>
            </p:cNvSpPr>
            <p:nvPr/>
          </p:nvSpPr>
          <p:spPr bwMode="auto">
            <a:xfrm flipV="1">
              <a:off x="1988" y="2166"/>
              <a:ext cx="171" cy="148"/>
            </a:xfrm>
            <a:custGeom>
              <a:avLst/>
              <a:gdLst>
                <a:gd name="T0" fmla="*/ 98 w 297"/>
                <a:gd name="T1" fmla="*/ 85 h 258"/>
                <a:gd name="T2" fmla="*/ 98 w 297"/>
                <a:gd name="T3" fmla="*/ 84 h 258"/>
                <a:gd name="T4" fmla="*/ 96 w 297"/>
                <a:gd name="T5" fmla="*/ 83 h 258"/>
                <a:gd name="T6" fmla="*/ 93 w 297"/>
                <a:gd name="T7" fmla="*/ 81 h 258"/>
                <a:gd name="T8" fmla="*/ 88 w 297"/>
                <a:gd name="T9" fmla="*/ 79 h 258"/>
                <a:gd name="T10" fmla="*/ 83 w 297"/>
                <a:gd name="T11" fmla="*/ 76 h 258"/>
                <a:gd name="T12" fmla="*/ 76 w 297"/>
                <a:gd name="T13" fmla="*/ 73 h 258"/>
                <a:gd name="T14" fmla="*/ 69 w 297"/>
                <a:gd name="T15" fmla="*/ 71 h 258"/>
                <a:gd name="T16" fmla="*/ 62 w 297"/>
                <a:gd name="T17" fmla="*/ 68 h 258"/>
                <a:gd name="T18" fmla="*/ 54 w 297"/>
                <a:gd name="T19" fmla="*/ 64 h 258"/>
                <a:gd name="T20" fmla="*/ 45 w 297"/>
                <a:gd name="T21" fmla="*/ 60 h 258"/>
                <a:gd name="T22" fmla="*/ 37 w 297"/>
                <a:gd name="T23" fmla="*/ 54 h 258"/>
                <a:gd name="T24" fmla="*/ 29 w 297"/>
                <a:gd name="T25" fmla="*/ 48 h 258"/>
                <a:gd name="T26" fmla="*/ 22 w 297"/>
                <a:gd name="T27" fmla="*/ 40 h 258"/>
                <a:gd name="T28" fmla="*/ 16 w 297"/>
                <a:gd name="T29" fmla="*/ 31 h 258"/>
                <a:gd name="T30" fmla="*/ 10 w 297"/>
                <a:gd name="T31" fmla="*/ 22 h 258"/>
                <a:gd name="T32" fmla="*/ 6 w 297"/>
                <a:gd name="T33" fmla="*/ 14 h 258"/>
                <a:gd name="T34" fmla="*/ 3 w 297"/>
                <a:gd name="T35" fmla="*/ 7 h 258"/>
                <a:gd name="T36" fmla="*/ 1 w 297"/>
                <a:gd name="T37" fmla="*/ 3 h 258"/>
                <a:gd name="T38" fmla="*/ 0 w 297"/>
                <a:gd name="T39" fmla="*/ 1 h 258"/>
                <a:gd name="T40" fmla="*/ 1 w 297"/>
                <a:gd name="T41" fmla="*/ 0 h 258"/>
                <a:gd name="T42" fmla="*/ 3 w 297"/>
                <a:gd name="T43" fmla="*/ 2 h 258"/>
                <a:gd name="T44" fmla="*/ 6 w 297"/>
                <a:gd name="T45" fmla="*/ 6 h 258"/>
                <a:gd name="T46" fmla="*/ 10 w 297"/>
                <a:gd name="T47" fmla="*/ 12 h 258"/>
                <a:gd name="T48" fmla="*/ 16 w 297"/>
                <a:gd name="T49" fmla="*/ 20 h 258"/>
                <a:gd name="T50" fmla="*/ 22 w 297"/>
                <a:gd name="T51" fmla="*/ 28 h 258"/>
                <a:gd name="T52" fmla="*/ 29 w 297"/>
                <a:gd name="T53" fmla="*/ 36 h 258"/>
                <a:gd name="T54" fmla="*/ 37 w 297"/>
                <a:gd name="T55" fmla="*/ 44 h 258"/>
                <a:gd name="T56" fmla="*/ 45 w 297"/>
                <a:gd name="T57" fmla="*/ 50 h 258"/>
                <a:gd name="T58" fmla="*/ 54 w 297"/>
                <a:gd name="T59" fmla="*/ 56 h 258"/>
                <a:gd name="T60" fmla="*/ 62 w 297"/>
                <a:gd name="T61" fmla="*/ 61 h 258"/>
                <a:gd name="T62" fmla="*/ 69 w 297"/>
                <a:gd name="T63" fmla="*/ 65 h 258"/>
                <a:gd name="T64" fmla="*/ 76 w 297"/>
                <a:gd name="T65" fmla="*/ 69 h 258"/>
                <a:gd name="T66" fmla="*/ 83 w 297"/>
                <a:gd name="T67" fmla="*/ 73 h 258"/>
                <a:gd name="T68" fmla="*/ 88 w 297"/>
                <a:gd name="T69" fmla="*/ 77 h 258"/>
                <a:gd name="T70" fmla="*/ 93 w 297"/>
                <a:gd name="T71" fmla="*/ 80 h 258"/>
                <a:gd name="T72" fmla="*/ 96 w 297"/>
                <a:gd name="T73" fmla="*/ 83 h 258"/>
                <a:gd name="T74" fmla="*/ 98 w 297"/>
                <a:gd name="T75" fmla="*/ 84 h 258"/>
                <a:gd name="T76" fmla="*/ 98 w 297"/>
                <a:gd name="T77" fmla="*/ 85 h 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7"/>
                <a:gd name="T118" fmla="*/ 0 h 258"/>
                <a:gd name="T119" fmla="*/ 297 w 297"/>
                <a:gd name="T120" fmla="*/ 258 h 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7" h="258">
                  <a:moveTo>
                    <a:pt x="297" y="258"/>
                  </a:moveTo>
                  <a:lnTo>
                    <a:pt x="295" y="257"/>
                  </a:lnTo>
                  <a:lnTo>
                    <a:pt x="289" y="253"/>
                  </a:lnTo>
                  <a:lnTo>
                    <a:pt x="280" y="247"/>
                  </a:lnTo>
                  <a:lnTo>
                    <a:pt x="266" y="239"/>
                  </a:lnTo>
                  <a:lnTo>
                    <a:pt x="250" y="232"/>
                  </a:lnTo>
                  <a:lnTo>
                    <a:pt x="230" y="223"/>
                  </a:lnTo>
                  <a:lnTo>
                    <a:pt x="209" y="215"/>
                  </a:lnTo>
                  <a:lnTo>
                    <a:pt x="185" y="206"/>
                  </a:lnTo>
                  <a:lnTo>
                    <a:pt x="161" y="196"/>
                  </a:lnTo>
                  <a:lnTo>
                    <a:pt x="137" y="183"/>
                  </a:lnTo>
                  <a:lnTo>
                    <a:pt x="112" y="166"/>
                  </a:lnTo>
                  <a:lnTo>
                    <a:pt x="89" y="145"/>
                  </a:lnTo>
                  <a:lnTo>
                    <a:pt x="68" y="120"/>
                  </a:lnTo>
                  <a:lnTo>
                    <a:pt x="48" y="94"/>
                  </a:lnTo>
                  <a:lnTo>
                    <a:pt x="32" y="67"/>
                  </a:lnTo>
                  <a:lnTo>
                    <a:pt x="18" y="43"/>
                  </a:lnTo>
                  <a:lnTo>
                    <a:pt x="8" y="23"/>
                  </a:lnTo>
                  <a:lnTo>
                    <a:pt x="2" y="9"/>
                  </a:lnTo>
                  <a:lnTo>
                    <a:pt x="0" y="1"/>
                  </a:lnTo>
                  <a:lnTo>
                    <a:pt x="2" y="0"/>
                  </a:lnTo>
                  <a:lnTo>
                    <a:pt x="8" y="5"/>
                  </a:lnTo>
                  <a:lnTo>
                    <a:pt x="18" y="18"/>
                  </a:lnTo>
                  <a:lnTo>
                    <a:pt x="32" y="36"/>
                  </a:lnTo>
                  <a:lnTo>
                    <a:pt x="48" y="59"/>
                  </a:lnTo>
                  <a:lnTo>
                    <a:pt x="68" y="84"/>
                  </a:lnTo>
                  <a:lnTo>
                    <a:pt x="89" y="109"/>
                  </a:lnTo>
                  <a:lnTo>
                    <a:pt x="112" y="132"/>
                  </a:lnTo>
                  <a:lnTo>
                    <a:pt x="137" y="152"/>
                  </a:lnTo>
                  <a:lnTo>
                    <a:pt x="161" y="169"/>
                  </a:lnTo>
                  <a:lnTo>
                    <a:pt x="185" y="184"/>
                  </a:lnTo>
                  <a:lnTo>
                    <a:pt x="209" y="198"/>
                  </a:lnTo>
                  <a:lnTo>
                    <a:pt x="230" y="210"/>
                  </a:lnTo>
                  <a:lnTo>
                    <a:pt x="250" y="222"/>
                  </a:lnTo>
                  <a:lnTo>
                    <a:pt x="266" y="233"/>
                  </a:lnTo>
                  <a:lnTo>
                    <a:pt x="280" y="243"/>
                  </a:lnTo>
                  <a:lnTo>
                    <a:pt x="289" y="251"/>
                  </a:lnTo>
                  <a:lnTo>
                    <a:pt x="295" y="256"/>
                  </a:lnTo>
                  <a:lnTo>
                    <a:pt x="297" y="258"/>
                  </a:lnTo>
                </a:path>
              </a:pathLst>
            </a:custGeom>
            <a:solidFill>
              <a:srgbClr val="333399"/>
            </a:solidFill>
            <a:ln w="9525">
              <a:solidFill>
                <a:srgbClr val="333399"/>
              </a:solidFill>
              <a:round/>
              <a:headEnd/>
              <a:tailEnd/>
            </a:ln>
          </p:spPr>
          <p:txBody>
            <a:bodyPr/>
            <a:lstStyle/>
            <a:p>
              <a:endParaRPr lang="en-US" dirty="0"/>
            </a:p>
          </p:txBody>
        </p:sp>
        <p:sp>
          <p:nvSpPr>
            <p:cNvPr id="33811" name="Freeform 163"/>
            <p:cNvSpPr>
              <a:spLocks noChangeAspect="1"/>
            </p:cNvSpPr>
            <p:nvPr/>
          </p:nvSpPr>
          <p:spPr bwMode="auto">
            <a:xfrm flipV="1">
              <a:off x="3100" y="2368"/>
              <a:ext cx="176" cy="148"/>
            </a:xfrm>
            <a:custGeom>
              <a:avLst/>
              <a:gdLst>
                <a:gd name="T0" fmla="*/ 102 w 305"/>
                <a:gd name="T1" fmla="*/ 85 h 257"/>
                <a:gd name="T2" fmla="*/ 101 w 305"/>
                <a:gd name="T3" fmla="*/ 85 h 257"/>
                <a:gd name="T4" fmla="*/ 99 w 305"/>
                <a:gd name="T5" fmla="*/ 84 h 257"/>
                <a:gd name="T6" fmla="*/ 97 w 305"/>
                <a:gd name="T7" fmla="*/ 81 h 257"/>
                <a:gd name="T8" fmla="*/ 93 w 305"/>
                <a:gd name="T9" fmla="*/ 78 h 257"/>
                <a:gd name="T10" fmla="*/ 88 w 305"/>
                <a:gd name="T11" fmla="*/ 75 h 257"/>
                <a:gd name="T12" fmla="*/ 81 w 305"/>
                <a:gd name="T13" fmla="*/ 73 h 257"/>
                <a:gd name="T14" fmla="*/ 72 w 305"/>
                <a:gd name="T15" fmla="*/ 71 h 257"/>
                <a:gd name="T16" fmla="*/ 60 w 305"/>
                <a:gd name="T17" fmla="*/ 69 h 257"/>
                <a:gd name="T18" fmla="*/ 46 w 305"/>
                <a:gd name="T19" fmla="*/ 67 h 257"/>
                <a:gd name="T20" fmla="*/ 32 w 305"/>
                <a:gd name="T21" fmla="*/ 64 h 257"/>
                <a:gd name="T22" fmla="*/ 20 w 305"/>
                <a:gd name="T23" fmla="*/ 60 h 257"/>
                <a:gd name="T24" fmla="*/ 12 w 305"/>
                <a:gd name="T25" fmla="*/ 53 h 257"/>
                <a:gd name="T26" fmla="*/ 9 w 305"/>
                <a:gd name="T27" fmla="*/ 44 h 257"/>
                <a:gd name="T28" fmla="*/ 8 w 305"/>
                <a:gd name="T29" fmla="*/ 33 h 257"/>
                <a:gd name="T30" fmla="*/ 6 w 305"/>
                <a:gd name="T31" fmla="*/ 24 h 257"/>
                <a:gd name="T32" fmla="*/ 5 w 305"/>
                <a:gd name="T33" fmla="*/ 15 h 257"/>
                <a:gd name="T34" fmla="*/ 3 w 305"/>
                <a:gd name="T35" fmla="*/ 8 h 257"/>
                <a:gd name="T36" fmla="*/ 1 w 305"/>
                <a:gd name="T37" fmla="*/ 3 h 257"/>
                <a:gd name="T38" fmla="*/ 0 w 305"/>
                <a:gd name="T39" fmla="*/ 1 h 257"/>
                <a:gd name="T40" fmla="*/ 1 w 305"/>
                <a:gd name="T41" fmla="*/ 0 h 257"/>
                <a:gd name="T42" fmla="*/ 3 w 305"/>
                <a:gd name="T43" fmla="*/ 2 h 257"/>
                <a:gd name="T44" fmla="*/ 8 w 305"/>
                <a:gd name="T45" fmla="*/ 6 h 257"/>
                <a:gd name="T46" fmla="*/ 13 w 305"/>
                <a:gd name="T47" fmla="*/ 12 h 257"/>
                <a:gd name="T48" fmla="*/ 19 w 305"/>
                <a:gd name="T49" fmla="*/ 19 h 257"/>
                <a:gd name="T50" fmla="*/ 25 w 305"/>
                <a:gd name="T51" fmla="*/ 28 h 257"/>
                <a:gd name="T52" fmla="*/ 32 w 305"/>
                <a:gd name="T53" fmla="*/ 36 h 257"/>
                <a:gd name="T54" fmla="*/ 40 w 305"/>
                <a:gd name="T55" fmla="*/ 43 h 257"/>
                <a:gd name="T56" fmla="*/ 49 w 305"/>
                <a:gd name="T57" fmla="*/ 50 h 257"/>
                <a:gd name="T58" fmla="*/ 59 w 305"/>
                <a:gd name="T59" fmla="*/ 55 h 257"/>
                <a:gd name="T60" fmla="*/ 68 w 305"/>
                <a:gd name="T61" fmla="*/ 60 h 257"/>
                <a:gd name="T62" fmla="*/ 76 w 305"/>
                <a:gd name="T63" fmla="*/ 64 h 257"/>
                <a:gd name="T64" fmla="*/ 83 w 305"/>
                <a:gd name="T65" fmla="*/ 69 h 257"/>
                <a:gd name="T66" fmla="*/ 88 w 305"/>
                <a:gd name="T67" fmla="*/ 73 h 257"/>
                <a:gd name="T68" fmla="*/ 93 w 305"/>
                <a:gd name="T69" fmla="*/ 76 h 257"/>
                <a:gd name="T70" fmla="*/ 97 w 305"/>
                <a:gd name="T71" fmla="*/ 80 h 257"/>
                <a:gd name="T72" fmla="*/ 99 w 305"/>
                <a:gd name="T73" fmla="*/ 82 h 257"/>
                <a:gd name="T74" fmla="*/ 101 w 305"/>
                <a:gd name="T75" fmla="*/ 85 h 257"/>
                <a:gd name="T76" fmla="*/ 102 w 305"/>
                <a:gd name="T77" fmla="*/ 85 h 2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5"/>
                <a:gd name="T118" fmla="*/ 0 h 257"/>
                <a:gd name="T119" fmla="*/ 305 w 305"/>
                <a:gd name="T120" fmla="*/ 257 h 2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5" h="257">
                  <a:moveTo>
                    <a:pt x="305" y="257"/>
                  </a:moveTo>
                  <a:lnTo>
                    <a:pt x="303" y="255"/>
                  </a:lnTo>
                  <a:lnTo>
                    <a:pt x="298" y="251"/>
                  </a:lnTo>
                  <a:lnTo>
                    <a:pt x="291" y="244"/>
                  </a:lnTo>
                  <a:lnTo>
                    <a:pt x="279" y="237"/>
                  </a:lnTo>
                  <a:lnTo>
                    <a:pt x="264" y="228"/>
                  </a:lnTo>
                  <a:lnTo>
                    <a:pt x="243" y="221"/>
                  </a:lnTo>
                  <a:lnTo>
                    <a:pt x="215" y="214"/>
                  </a:lnTo>
                  <a:lnTo>
                    <a:pt x="180" y="208"/>
                  </a:lnTo>
                  <a:lnTo>
                    <a:pt x="139" y="202"/>
                  </a:lnTo>
                  <a:lnTo>
                    <a:pt x="97" y="194"/>
                  </a:lnTo>
                  <a:lnTo>
                    <a:pt x="61" y="180"/>
                  </a:lnTo>
                  <a:lnTo>
                    <a:pt x="37" y="159"/>
                  </a:lnTo>
                  <a:lnTo>
                    <a:pt x="26" y="132"/>
                  </a:lnTo>
                  <a:lnTo>
                    <a:pt x="23" y="101"/>
                  </a:lnTo>
                  <a:lnTo>
                    <a:pt x="19" y="71"/>
                  </a:lnTo>
                  <a:lnTo>
                    <a:pt x="14" y="45"/>
                  </a:lnTo>
                  <a:lnTo>
                    <a:pt x="8" y="24"/>
                  </a:lnTo>
                  <a:lnTo>
                    <a:pt x="2" y="10"/>
                  </a:lnTo>
                  <a:lnTo>
                    <a:pt x="0" y="2"/>
                  </a:lnTo>
                  <a:lnTo>
                    <a:pt x="3" y="0"/>
                  </a:lnTo>
                  <a:lnTo>
                    <a:pt x="10" y="5"/>
                  </a:lnTo>
                  <a:lnTo>
                    <a:pt x="23" y="17"/>
                  </a:lnTo>
                  <a:lnTo>
                    <a:pt x="40" y="35"/>
                  </a:lnTo>
                  <a:lnTo>
                    <a:pt x="58" y="57"/>
                  </a:lnTo>
                  <a:lnTo>
                    <a:pt x="77" y="83"/>
                  </a:lnTo>
                  <a:lnTo>
                    <a:pt x="97" y="108"/>
                  </a:lnTo>
                  <a:lnTo>
                    <a:pt x="121" y="131"/>
                  </a:lnTo>
                  <a:lnTo>
                    <a:pt x="147" y="150"/>
                  </a:lnTo>
                  <a:lnTo>
                    <a:pt x="176" y="166"/>
                  </a:lnTo>
                  <a:lnTo>
                    <a:pt x="203" y="180"/>
                  </a:lnTo>
                  <a:lnTo>
                    <a:pt x="228" y="193"/>
                  </a:lnTo>
                  <a:lnTo>
                    <a:pt x="249" y="206"/>
                  </a:lnTo>
                  <a:lnTo>
                    <a:pt x="266" y="218"/>
                  </a:lnTo>
                  <a:lnTo>
                    <a:pt x="280" y="230"/>
                  </a:lnTo>
                  <a:lnTo>
                    <a:pt x="291" y="241"/>
                  </a:lnTo>
                  <a:lnTo>
                    <a:pt x="298" y="249"/>
                  </a:lnTo>
                  <a:lnTo>
                    <a:pt x="303" y="255"/>
                  </a:lnTo>
                  <a:lnTo>
                    <a:pt x="305" y="257"/>
                  </a:lnTo>
                </a:path>
              </a:pathLst>
            </a:custGeom>
            <a:solidFill>
              <a:srgbClr val="333399"/>
            </a:solidFill>
            <a:ln w="9525">
              <a:solidFill>
                <a:srgbClr val="333399"/>
              </a:solidFill>
              <a:round/>
              <a:headEnd/>
              <a:tailEnd/>
            </a:ln>
          </p:spPr>
          <p:txBody>
            <a:bodyPr/>
            <a:lstStyle/>
            <a:p>
              <a:endParaRPr lang="en-US" dirty="0"/>
            </a:p>
          </p:txBody>
        </p:sp>
        <p:sp>
          <p:nvSpPr>
            <p:cNvPr id="33812" name="Freeform 164"/>
            <p:cNvSpPr>
              <a:spLocks noChangeAspect="1"/>
            </p:cNvSpPr>
            <p:nvPr/>
          </p:nvSpPr>
          <p:spPr bwMode="auto">
            <a:xfrm flipV="1">
              <a:off x="3906" y="2719"/>
              <a:ext cx="171" cy="149"/>
            </a:xfrm>
            <a:custGeom>
              <a:avLst/>
              <a:gdLst>
                <a:gd name="T0" fmla="*/ 98 w 298"/>
                <a:gd name="T1" fmla="*/ 86 h 259"/>
                <a:gd name="T2" fmla="*/ 97 w 298"/>
                <a:gd name="T3" fmla="*/ 85 h 259"/>
                <a:gd name="T4" fmla="*/ 95 w 298"/>
                <a:gd name="T5" fmla="*/ 84 h 259"/>
                <a:gd name="T6" fmla="*/ 92 w 298"/>
                <a:gd name="T7" fmla="*/ 82 h 259"/>
                <a:gd name="T8" fmla="*/ 88 w 298"/>
                <a:gd name="T9" fmla="*/ 79 h 259"/>
                <a:gd name="T10" fmla="*/ 82 w 298"/>
                <a:gd name="T11" fmla="*/ 77 h 259"/>
                <a:gd name="T12" fmla="*/ 76 w 298"/>
                <a:gd name="T13" fmla="*/ 74 h 259"/>
                <a:gd name="T14" fmla="*/ 69 w 298"/>
                <a:gd name="T15" fmla="*/ 71 h 259"/>
                <a:gd name="T16" fmla="*/ 61 w 298"/>
                <a:gd name="T17" fmla="*/ 68 h 259"/>
                <a:gd name="T18" fmla="*/ 53 w 298"/>
                <a:gd name="T19" fmla="*/ 65 h 259"/>
                <a:gd name="T20" fmla="*/ 45 w 298"/>
                <a:gd name="T21" fmla="*/ 61 h 259"/>
                <a:gd name="T22" fmla="*/ 37 w 298"/>
                <a:gd name="T23" fmla="*/ 55 h 259"/>
                <a:gd name="T24" fmla="*/ 29 w 298"/>
                <a:gd name="T25" fmla="*/ 48 h 259"/>
                <a:gd name="T26" fmla="*/ 22 w 298"/>
                <a:gd name="T27" fmla="*/ 40 h 259"/>
                <a:gd name="T28" fmla="*/ 16 w 298"/>
                <a:gd name="T29" fmla="*/ 31 h 259"/>
                <a:gd name="T30" fmla="*/ 10 w 298"/>
                <a:gd name="T31" fmla="*/ 22 h 259"/>
                <a:gd name="T32" fmla="*/ 6 w 298"/>
                <a:gd name="T33" fmla="*/ 14 h 259"/>
                <a:gd name="T34" fmla="*/ 3 w 298"/>
                <a:gd name="T35" fmla="*/ 8 h 259"/>
                <a:gd name="T36" fmla="*/ 1 w 298"/>
                <a:gd name="T37" fmla="*/ 3 h 259"/>
                <a:gd name="T38" fmla="*/ 0 w 298"/>
                <a:gd name="T39" fmla="*/ 1 h 259"/>
                <a:gd name="T40" fmla="*/ 1 w 298"/>
                <a:gd name="T41" fmla="*/ 0 h 259"/>
                <a:gd name="T42" fmla="*/ 3 w 298"/>
                <a:gd name="T43" fmla="*/ 2 h 259"/>
                <a:gd name="T44" fmla="*/ 6 w 298"/>
                <a:gd name="T45" fmla="*/ 6 h 259"/>
                <a:gd name="T46" fmla="*/ 10 w 298"/>
                <a:gd name="T47" fmla="*/ 12 h 259"/>
                <a:gd name="T48" fmla="*/ 16 w 298"/>
                <a:gd name="T49" fmla="*/ 20 h 259"/>
                <a:gd name="T50" fmla="*/ 22 w 298"/>
                <a:gd name="T51" fmla="*/ 28 h 259"/>
                <a:gd name="T52" fmla="*/ 29 w 298"/>
                <a:gd name="T53" fmla="*/ 36 h 259"/>
                <a:gd name="T54" fmla="*/ 37 w 298"/>
                <a:gd name="T55" fmla="*/ 44 h 259"/>
                <a:gd name="T56" fmla="*/ 45 w 298"/>
                <a:gd name="T57" fmla="*/ 51 h 259"/>
                <a:gd name="T58" fmla="*/ 53 w 298"/>
                <a:gd name="T59" fmla="*/ 56 h 259"/>
                <a:gd name="T60" fmla="*/ 61 w 298"/>
                <a:gd name="T61" fmla="*/ 61 h 259"/>
                <a:gd name="T62" fmla="*/ 69 w 298"/>
                <a:gd name="T63" fmla="*/ 66 h 259"/>
                <a:gd name="T64" fmla="*/ 76 w 298"/>
                <a:gd name="T65" fmla="*/ 70 h 259"/>
                <a:gd name="T66" fmla="*/ 82 w 298"/>
                <a:gd name="T67" fmla="*/ 74 h 259"/>
                <a:gd name="T68" fmla="*/ 88 w 298"/>
                <a:gd name="T69" fmla="*/ 78 h 259"/>
                <a:gd name="T70" fmla="*/ 92 w 298"/>
                <a:gd name="T71" fmla="*/ 81 h 259"/>
                <a:gd name="T72" fmla="*/ 95 w 298"/>
                <a:gd name="T73" fmla="*/ 83 h 259"/>
                <a:gd name="T74" fmla="*/ 97 w 298"/>
                <a:gd name="T75" fmla="*/ 85 h 259"/>
                <a:gd name="T76" fmla="*/ 98 w 298"/>
                <a:gd name="T77" fmla="*/ 86 h 2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8"/>
                <a:gd name="T118" fmla="*/ 0 h 259"/>
                <a:gd name="T119" fmla="*/ 298 w 298"/>
                <a:gd name="T120" fmla="*/ 259 h 2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8" h="259">
                  <a:moveTo>
                    <a:pt x="298" y="259"/>
                  </a:moveTo>
                  <a:lnTo>
                    <a:pt x="295" y="257"/>
                  </a:lnTo>
                  <a:lnTo>
                    <a:pt x="289" y="253"/>
                  </a:lnTo>
                  <a:lnTo>
                    <a:pt x="280" y="247"/>
                  </a:lnTo>
                  <a:lnTo>
                    <a:pt x="266" y="240"/>
                  </a:lnTo>
                  <a:lnTo>
                    <a:pt x="250" y="232"/>
                  </a:lnTo>
                  <a:lnTo>
                    <a:pt x="230" y="224"/>
                  </a:lnTo>
                  <a:lnTo>
                    <a:pt x="209" y="216"/>
                  </a:lnTo>
                  <a:lnTo>
                    <a:pt x="185" y="207"/>
                  </a:lnTo>
                  <a:lnTo>
                    <a:pt x="161" y="197"/>
                  </a:lnTo>
                  <a:lnTo>
                    <a:pt x="137" y="184"/>
                  </a:lnTo>
                  <a:lnTo>
                    <a:pt x="113" y="167"/>
                  </a:lnTo>
                  <a:lnTo>
                    <a:pt x="89" y="146"/>
                  </a:lnTo>
                  <a:lnTo>
                    <a:pt x="68" y="121"/>
                  </a:lnTo>
                  <a:lnTo>
                    <a:pt x="48" y="94"/>
                  </a:lnTo>
                  <a:lnTo>
                    <a:pt x="32" y="68"/>
                  </a:lnTo>
                  <a:lnTo>
                    <a:pt x="18" y="44"/>
                  </a:lnTo>
                  <a:lnTo>
                    <a:pt x="9" y="24"/>
                  </a:lnTo>
                  <a:lnTo>
                    <a:pt x="3" y="9"/>
                  </a:lnTo>
                  <a:lnTo>
                    <a:pt x="0" y="1"/>
                  </a:lnTo>
                  <a:lnTo>
                    <a:pt x="3" y="0"/>
                  </a:lnTo>
                  <a:lnTo>
                    <a:pt x="9" y="6"/>
                  </a:lnTo>
                  <a:lnTo>
                    <a:pt x="18" y="19"/>
                  </a:lnTo>
                  <a:lnTo>
                    <a:pt x="32" y="37"/>
                  </a:lnTo>
                  <a:lnTo>
                    <a:pt x="48" y="60"/>
                  </a:lnTo>
                  <a:lnTo>
                    <a:pt x="68" y="85"/>
                  </a:lnTo>
                  <a:lnTo>
                    <a:pt x="89" y="110"/>
                  </a:lnTo>
                  <a:lnTo>
                    <a:pt x="113" y="133"/>
                  </a:lnTo>
                  <a:lnTo>
                    <a:pt x="137" y="153"/>
                  </a:lnTo>
                  <a:lnTo>
                    <a:pt x="161" y="170"/>
                  </a:lnTo>
                  <a:lnTo>
                    <a:pt x="185" y="185"/>
                  </a:lnTo>
                  <a:lnTo>
                    <a:pt x="209" y="198"/>
                  </a:lnTo>
                  <a:lnTo>
                    <a:pt x="230" y="211"/>
                  </a:lnTo>
                  <a:lnTo>
                    <a:pt x="250" y="223"/>
                  </a:lnTo>
                  <a:lnTo>
                    <a:pt x="266" y="234"/>
                  </a:lnTo>
                  <a:lnTo>
                    <a:pt x="280" y="244"/>
                  </a:lnTo>
                  <a:lnTo>
                    <a:pt x="289" y="252"/>
                  </a:lnTo>
                  <a:lnTo>
                    <a:pt x="295" y="257"/>
                  </a:lnTo>
                  <a:lnTo>
                    <a:pt x="298" y="259"/>
                  </a:lnTo>
                </a:path>
              </a:pathLst>
            </a:custGeom>
            <a:solidFill>
              <a:srgbClr val="333399"/>
            </a:solidFill>
            <a:ln w="9525">
              <a:solidFill>
                <a:srgbClr val="333399"/>
              </a:solidFill>
              <a:round/>
              <a:headEnd/>
              <a:tailEnd/>
            </a:ln>
          </p:spPr>
          <p:txBody>
            <a:bodyPr/>
            <a:lstStyle/>
            <a:p>
              <a:endParaRPr lang="en-US" dirty="0"/>
            </a:p>
          </p:txBody>
        </p:sp>
        <p:sp>
          <p:nvSpPr>
            <p:cNvPr id="33813" name="Freeform 165"/>
            <p:cNvSpPr>
              <a:spLocks noChangeAspect="1"/>
            </p:cNvSpPr>
            <p:nvPr/>
          </p:nvSpPr>
          <p:spPr bwMode="auto">
            <a:xfrm flipV="1">
              <a:off x="1240" y="2009"/>
              <a:ext cx="1674" cy="355"/>
            </a:xfrm>
            <a:custGeom>
              <a:avLst/>
              <a:gdLst>
                <a:gd name="T0" fmla="*/ 964 w 2906"/>
                <a:gd name="T1" fmla="*/ 0 h 617"/>
                <a:gd name="T2" fmla="*/ 882 w 2906"/>
                <a:gd name="T3" fmla="*/ 18 h 617"/>
                <a:gd name="T4" fmla="*/ 741 w 2906"/>
                <a:gd name="T5" fmla="*/ 48 h 617"/>
                <a:gd name="T6" fmla="*/ 597 w 2906"/>
                <a:gd name="T7" fmla="*/ 64 h 617"/>
                <a:gd name="T8" fmla="*/ 453 w 2906"/>
                <a:gd name="T9" fmla="*/ 73 h 617"/>
                <a:gd name="T10" fmla="*/ 346 w 2906"/>
                <a:gd name="T11" fmla="*/ 102 h 617"/>
                <a:gd name="T12" fmla="*/ 245 w 2906"/>
                <a:gd name="T13" fmla="*/ 125 h 617"/>
                <a:gd name="T14" fmla="*/ 160 w 2906"/>
                <a:gd name="T15" fmla="*/ 148 h 617"/>
                <a:gd name="T16" fmla="*/ 93 w 2906"/>
                <a:gd name="T17" fmla="*/ 169 h 617"/>
                <a:gd name="T18" fmla="*/ 43 w 2906"/>
                <a:gd name="T19" fmla="*/ 187 h 617"/>
                <a:gd name="T20" fmla="*/ 13 w 2906"/>
                <a:gd name="T21" fmla="*/ 199 h 617"/>
                <a:gd name="T22" fmla="*/ 0 w 2906"/>
                <a:gd name="T23" fmla="*/ 204 h 617"/>
                <a:gd name="T24" fmla="*/ 1 w 2906"/>
                <a:gd name="T25" fmla="*/ 203 h 6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06"/>
                <a:gd name="T40" fmla="*/ 0 h 617"/>
                <a:gd name="T41" fmla="*/ 2906 w 2906"/>
                <a:gd name="T42" fmla="*/ 617 h 6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06" h="617">
                  <a:moveTo>
                    <a:pt x="2906" y="0"/>
                  </a:moveTo>
                  <a:lnTo>
                    <a:pt x="2658" y="56"/>
                  </a:lnTo>
                  <a:lnTo>
                    <a:pt x="2234" y="144"/>
                  </a:lnTo>
                  <a:lnTo>
                    <a:pt x="1798" y="194"/>
                  </a:lnTo>
                  <a:lnTo>
                    <a:pt x="1366" y="220"/>
                  </a:lnTo>
                  <a:lnTo>
                    <a:pt x="1041" y="308"/>
                  </a:lnTo>
                  <a:lnTo>
                    <a:pt x="737" y="379"/>
                  </a:lnTo>
                  <a:lnTo>
                    <a:pt x="482" y="448"/>
                  </a:lnTo>
                  <a:lnTo>
                    <a:pt x="279" y="511"/>
                  </a:lnTo>
                  <a:lnTo>
                    <a:pt x="131" y="564"/>
                  </a:lnTo>
                  <a:lnTo>
                    <a:pt x="39" y="600"/>
                  </a:lnTo>
                  <a:lnTo>
                    <a:pt x="0" y="617"/>
                  </a:lnTo>
                  <a:lnTo>
                    <a:pt x="4" y="613"/>
                  </a:lnTo>
                </a:path>
              </a:pathLst>
            </a:custGeom>
            <a:solidFill>
              <a:srgbClr val="333399"/>
            </a:solidFill>
            <a:ln w="9525">
              <a:solidFill>
                <a:srgbClr val="333399"/>
              </a:solidFill>
              <a:round/>
              <a:headEnd/>
              <a:tailEnd/>
            </a:ln>
          </p:spPr>
          <p:txBody>
            <a:bodyPr/>
            <a:lstStyle/>
            <a:p>
              <a:endParaRPr lang="en-US" dirty="0"/>
            </a:p>
          </p:txBody>
        </p:sp>
        <p:sp>
          <p:nvSpPr>
            <p:cNvPr id="33814" name="Freeform 166"/>
            <p:cNvSpPr>
              <a:spLocks noChangeAspect="1"/>
            </p:cNvSpPr>
            <p:nvPr/>
          </p:nvSpPr>
          <p:spPr bwMode="auto">
            <a:xfrm flipV="1">
              <a:off x="3122" y="2424"/>
              <a:ext cx="1838" cy="659"/>
            </a:xfrm>
            <a:custGeom>
              <a:avLst/>
              <a:gdLst>
                <a:gd name="T0" fmla="*/ 0 w 3191"/>
                <a:gd name="T1" fmla="*/ 380 h 1143"/>
                <a:gd name="T2" fmla="*/ 81 w 3191"/>
                <a:gd name="T3" fmla="*/ 351 h 1143"/>
                <a:gd name="T4" fmla="*/ 224 w 3191"/>
                <a:gd name="T5" fmla="*/ 299 h 1143"/>
                <a:gd name="T6" fmla="*/ 357 w 3191"/>
                <a:gd name="T7" fmla="*/ 235 h 1143"/>
                <a:gd name="T8" fmla="*/ 479 w 3191"/>
                <a:gd name="T9" fmla="*/ 167 h 1143"/>
                <a:gd name="T10" fmla="*/ 618 w 3191"/>
                <a:gd name="T11" fmla="*/ 125 h 1143"/>
                <a:gd name="T12" fmla="*/ 737 w 3191"/>
                <a:gd name="T13" fmla="*/ 84 h 1143"/>
                <a:gd name="T14" fmla="*/ 842 w 3191"/>
                <a:gd name="T15" fmla="*/ 53 h 1143"/>
                <a:gd name="T16" fmla="*/ 927 w 3191"/>
                <a:gd name="T17" fmla="*/ 29 h 1143"/>
                <a:gd name="T18" fmla="*/ 994 w 3191"/>
                <a:gd name="T19" fmla="*/ 14 h 1143"/>
                <a:gd name="T20" fmla="*/ 1037 w 3191"/>
                <a:gd name="T21" fmla="*/ 4 h 1143"/>
                <a:gd name="T22" fmla="*/ 1059 w 3191"/>
                <a:gd name="T23" fmla="*/ 0 h 1143"/>
                <a:gd name="T24" fmla="*/ 1056 w 3191"/>
                <a:gd name="T25" fmla="*/ 0 h 11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91"/>
                <a:gd name="T40" fmla="*/ 0 h 1143"/>
                <a:gd name="T41" fmla="*/ 3191 w 3191"/>
                <a:gd name="T42" fmla="*/ 1143 h 11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91" h="1143">
                  <a:moveTo>
                    <a:pt x="0" y="1143"/>
                  </a:moveTo>
                  <a:lnTo>
                    <a:pt x="245" y="1057"/>
                  </a:lnTo>
                  <a:lnTo>
                    <a:pt x="676" y="898"/>
                  </a:lnTo>
                  <a:lnTo>
                    <a:pt x="1077" y="706"/>
                  </a:lnTo>
                  <a:lnTo>
                    <a:pt x="1445" y="501"/>
                  </a:lnTo>
                  <a:lnTo>
                    <a:pt x="1862" y="376"/>
                  </a:lnTo>
                  <a:lnTo>
                    <a:pt x="2223" y="254"/>
                  </a:lnTo>
                  <a:lnTo>
                    <a:pt x="2537" y="159"/>
                  </a:lnTo>
                  <a:lnTo>
                    <a:pt x="2796" y="89"/>
                  </a:lnTo>
                  <a:lnTo>
                    <a:pt x="2994" y="41"/>
                  </a:lnTo>
                  <a:lnTo>
                    <a:pt x="3126" y="13"/>
                  </a:lnTo>
                  <a:lnTo>
                    <a:pt x="3191" y="0"/>
                  </a:lnTo>
                  <a:lnTo>
                    <a:pt x="3184" y="0"/>
                  </a:lnTo>
                </a:path>
              </a:pathLst>
            </a:custGeom>
            <a:solidFill>
              <a:srgbClr val="333399"/>
            </a:solidFill>
            <a:ln w="9525">
              <a:solidFill>
                <a:srgbClr val="333399"/>
              </a:solidFill>
              <a:round/>
              <a:headEnd/>
              <a:tailEnd/>
            </a:ln>
          </p:spPr>
          <p:txBody>
            <a:bodyPr/>
            <a:lstStyle/>
            <a:p>
              <a:endParaRPr lang="en-US" dirty="0"/>
            </a:p>
          </p:txBody>
        </p:sp>
        <p:sp>
          <p:nvSpPr>
            <p:cNvPr id="33815" name="Freeform 167"/>
            <p:cNvSpPr>
              <a:spLocks noChangeAspect="1"/>
            </p:cNvSpPr>
            <p:nvPr/>
          </p:nvSpPr>
          <p:spPr bwMode="auto">
            <a:xfrm flipV="1">
              <a:off x="2679" y="2057"/>
              <a:ext cx="768" cy="860"/>
            </a:xfrm>
            <a:custGeom>
              <a:avLst/>
              <a:gdLst>
                <a:gd name="T0" fmla="*/ 1 w 1333"/>
                <a:gd name="T1" fmla="*/ 17 h 1494"/>
                <a:gd name="T2" fmla="*/ 7 w 1333"/>
                <a:gd name="T3" fmla="*/ 31 h 1494"/>
                <a:gd name="T4" fmla="*/ 17 w 1333"/>
                <a:gd name="T5" fmla="*/ 49 h 1494"/>
                <a:gd name="T6" fmla="*/ 31 w 1333"/>
                <a:gd name="T7" fmla="*/ 78 h 1494"/>
                <a:gd name="T8" fmla="*/ 50 w 1333"/>
                <a:gd name="T9" fmla="*/ 131 h 1494"/>
                <a:gd name="T10" fmla="*/ 71 w 1333"/>
                <a:gd name="T11" fmla="*/ 171 h 1494"/>
                <a:gd name="T12" fmla="*/ 97 w 1333"/>
                <a:gd name="T13" fmla="*/ 206 h 1494"/>
                <a:gd name="T14" fmla="*/ 125 w 1333"/>
                <a:gd name="T15" fmla="*/ 240 h 1494"/>
                <a:gd name="T16" fmla="*/ 155 w 1333"/>
                <a:gd name="T17" fmla="*/ 272 h 1494"/>
                <a:gd name="T18" fmla="*/ 187 w 1333"/>
                <a:gd name="T19" fmla="*/ 303 h 1494"/>
                <a:gd name="T20" fmla="*/ 219 w 1333"/>
                <a:gd name="T21" fmla="*/ 330 h 1494"/>
                <a:gd name="T22" fmla="*/ 251 w 1333"/>
                <a:gd name="T23" fmla="*/ 355 h 1494"/>
                <a:gd name="T24" fmla="*/ 282 w 1333"/>
                <a:gd name="T25" fmla="*/ 378 h 1494"/>
                <a:gd name="T26" fmla="*/ 313 w 1333"/>
                <a:gd name="T27" fmla="*/ 399 h 1494"/>
                <a:gd name="T28" fmla="*/ 341 w 1333"/>
                <a:gd name="T29" fmla="*/ 418 h 1494"/>
                <a:gd name="T30" fmla="*/ 367 w 1333"/>
                <a:gd name="T31" fmla="*/ 436 h 1494"/>
                <a:gd name="T32" fmla="*/ 389 w 1333"/>
                <a:gd name="T33" fmla="*/ 453 h 1494"/>
                <a:gd name="T34" fmla="*/ 409 w 1333"/>
                <a:gd name="T35" fmla="*/ 467 h 1494"/>
                <a:gd name="T36" fmla="*/ 424 w 1333"/>
                <a:gd name="T37" fmla="*/ 480 h 1494"/>
                <a:gd name="T38" fmla="*/ 435 w 1333"/>
                <a:gd name="T39" fmla="*/ 488 h 1494"/>
                <a:gd name="T40" fmla="*/ 441 w 1333"/>
                <a:gd name="T41" fmla="*/ 494 h 1494"/>
                <a:gd name="T42" fmla="*/ 442 w 1333"/>
                <a:gd name="T43" fmla="*/ 492 h 1494"/>
                <a:gd name="T44" fmla="*/ 440 w 1333"/>
                <a:gd name="T45" fmla="*/ 489 h 1494"/>
                <a:gd name="T46" fmla="*/ 432 w 1333"/>
                <a:gd name="T47" fmla="*/ 482 h 1494"/>
                <a:gd name="T48" fmla="*/ 419 w 1333"/>
                <a:gd name="T49" fmla="*/ 470 h 1494"/>
                <a:gd name="T50" fmla="*/ 403 w 1333"/>
                <a:gd name="T51" fmla="*/ 452 h 1494"/>
                <a:gd name="T52" fmla="*/ 383 w 1333"/>
                <a:gd name="T53" fmla="*/ 426 h 1494"/>
                <a:gd name="T54" fmla="*/ 359 w 1333"/>
                <a:gd name="T55" fmla="*/ 391 h 1494"/>
                <a:gd name="T56" fmla="*/ 332 w 1333"/>
                <a:gd name="T57" fmla="*/ 350 h 1494"/>
                <a:gd name="T58" fmla="*/ 303 w 1333"/>
                <a:gd name="T59" fmla="*/ 306 h 1494"/>
                <a:gd name="T60" fmla="*/ 272 w 1333"/>
                <a:gd name="T61" fmla="*/ 264 h 1494"/>
                <a:gd name="T62" fmla="*/ 240 w 1333"/>
                <a:gd name="T63" fmla="*/ 223 h 1494"/>
                <a:gd name="T64" fmla="*/ 208 w 1333"/>
                <a:gd name="T65" fmla="*/ 187 h 1494"/>
                <a:gd name="T66" fmla="*/ 176 w 1333"/>
                <a:gd name="T67" fmla="*/ 157 h 1494"/>
                <a:gd name="T68" fmla="*/ 145 w 1333"/>
                <a:gd name="T69" fmla="*/ 132 h 1494"/>
                <a:gd name="T70" fmla="*/ 115 w 1333"/>
                <a:gd name="T71" fmla="*/ 112 h 1494"/>
                <a:gd name="T72" fmla="*/ 88 w 1333"/>
                <a:gd name="T73" fmla="*/ 96 h 1494"/>
                <a:gd name="T74" fmla="*/ 64 w 1333"/>
                <a:gd name="T75" fmla="*/ 79 h 1494"/>
                <a:gd name="T76" fmla="*/ 43 w 1333"/>
                <a:gd name="T77" fmla="*/ 60 h 1494"/>
                <a:gd name="T78" fmla="*/ 26 w 1333"/>
                <a:gd name="T79" fmla="*/ 38 h 1494"/>
                <a:gd name="T80" fmla="*/ 13 w 1333"/>
                <a:gd name="T81" fmla="*/ 18 h 1494"/>
                <a:gd name="T82" fmla="*/ 4 w 1333"/>
                <a:gd name="T83" fmla="*/ 3 h 1494"/>
                <a:gd name="T84" fmla="*/ 1 w 1333"/>
                <a:gd name="T85" fmla="*/ 1 h 14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3"/>
                <a:gd name="T130" fmla="*/ 0 h 1494"/>
                <a:gd name="T131" fmla="*/ 1333 w 1333"/>
                <a:gd name="T132" fmla="*/ 1494 h 14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3" h="1494">
                  <a:moveTo>
                    <a:pt x="0" y="3"/>
                  </a:moveTo>
                  <a:lnTo>
                    <a:pt x="1" y="35"/>
                  </a:lnTo>
                  <a:lnTo>
                    <a:pt x="3" y="51"/>
                  </a:lnTo>
                  <a:lnTo>
                    <a:pt x="7" y="65"/>
                  </a:lnTo>
                  <a:lnTo>
                    <a:pt x="13" y="79"/>
                  </a:lnTo>
                  <a:lnTo>
                    <a:pt x="20" y="94"/>
                  </a:lnTo>
                  <a:lnTo>
                    <a:pt x="28" y="110"/>
                  </a:lnTo>
                  <a:lnTo>
                    <a:pt x="38" y="128"/>
                  </a:lnTo>
                  <a:lnTo>
                    <a:pt x="50" y="148"/>
                  </a:lnTo>
                  <a:lnTo>
                    <a:pt x="63" y="172"/>
                  </a:lnTo>
                  <a:lnTo>
                    <a:pt x="78" y="201"/>
                  </a:lnTo>
                  <a:lnTo>
                    <a:pt x="94" y="237"/>
                  </a:lnTo>
                  <a:lnTo>
                    <a:pt x="111" y="282"/>
                  </a:lnTo>
                  <a:lnTo>
                    <a:pt x="129" y="336"/>
                  </a:lnTo>
                  <a:lnTo>
                    <a:pt x="149" y="394"/>
                  </a:lnTo>
                  <a:lnTo>
                    <a:pt x="170" y="446"/>
                  </a:lnTo>
                  <a:lnTo>
                    <a:pt x="193" y="482"/>
                  </a:lnTo>
                  <a:lnTo>
                    <a:pt x="216" y="516"/>
                  </a:lnTo>
                  <a:lnTo>
                    <a:pt x="240" y="551"/>
                  </a:lnTo>
                  <a:lnTo>
                    <a:pt x="266" y="586"/>
                  </a:lnTo>
                  <a:lnTo>
                    <a:pt x="292" y="621"/>
                  </a:lnTo>
                  <a:lnTo>
                    <a:pt x="320" y="655"/>
                  </a:lnTo>
                  <a:lnTo>
                    <a:pt x="348" y="690"/>
                  </a:lnTo>
                  <a:lnTo>
                    <a:pt x="377" y="724"/>
                  </a:lnTo>
                  <a:lnTo>
                    <a:pt x="406" y="757"/>
                  </a:lnTo>
                  <a:lnTo>
                    <a:pt x="436" y="790"/>
                  </a:lnTo>
                  <a:lnTo>
                    <a:pt x="467" y="822"/>
                  </a:lnTo>
                  <a:lnTo>
                    <a:pt x="498" y="853"/>
                  </a:lnTo>
                  <a:lnTo>
                    <a:pt x="530" y="884"/>
                  </a:lnTo>
                  <a:lnTo>
                    <a:pt x="562" y="913"/>
                  </a:lnTo>
                  <a:lnTo>
                    <a:pt x="594" y="942"/>
                  </a:lnTo>
                  <a:lnTo>
                    <a:pt x="626" y="970"/>
                  </a:lnTo>
                  <a:lnTo>
                    <a:pt x="659" y="996"/>
                  </a:lnTo>
                  <a:lnTo>
                    <a:pt x="691" y="1022"/>
                  </a:lnTo>
                  <a:lnTo>
                    <a:pt x="724" y="1048"/>
                  </a:lnTo>
                  <a:lnTo>
                    <a:pt x="756" y="1072"/>
                  </a:lnTo>
                  <a:lnTo>
                    <a:pt x="788" y="1096"/>
                  </a:lnTo>
                  <a:lnTo>
                    <a:pt x="820" y="1118"/>
                  </a:lnTo>
                  <a:lnTo>
                    <a:pt x="851" y="1141"/>
                  </a:lnTo>
                  <a:lnTo>
                    <a:pt x="882" y="1162"/>
                  </a:lnTo>
                  <a:lnTo>
                    <a:pt x="913" y="1183"/>
                  </a:lnTo>
                  <a:lnTo>
                    <a:pt x="942" y="1204"/>
                  </a:lnTo>
                  <a:lnTo>
                    <a:pt x="972" y="1224"/>
                  </a:lnTo>
                  <a:lnTo>
                    <a:pt x="1000" y="1243"/>
                  </a:lnTo>
                  <a:lnTo>
                    <a:pt x="1028" y="1263"/>
                  </a:lnTo>
                  <a:lnTo>
                    <a:pt x="1055" y="1281"/>
                  </a:lnTo>
                  <a:lnTo>
                    <a:pt x="1081" y="1299"/>
                  </a:lnTo>
                  <a:lnTo>
                    <a:pt x="1106" y="1317"/>
                  </a:lnTo>
                  <a:lnTo>
                    <a:pt x="1129" y="1334"/>
                  </a:lnTo>
                  <a:lnTo>
                    <a:pt x="1152" y="1351"/>
                  </a:lnTo>
                  <a:lnTo>
                    <a:pt x="1174" y="1367"/>
                  </a:lnTo>
                  <a:lnTo>
                    <a:pt x="1194" y="1382"/>
                  </a:lnTo>
                  <a:lnTo>
                    <a:pt x="1214" y="1396"/>
                  </a:lnTo>
                  <a:lnTo>
                    <a:pt x="1232" y="1410"/>
                  </a:lnTo>
                  <a:lnTo>
                    <a:pt x="1248" y="1423"/>
                  </a:lnTo>
                  <a:lnTo>
                    <a:pt x="1263" y="1435"/>
                  </a:lnTo>
                  <a:lnTo>
                    <a:pt x="1277" y="1447"/>
                  </a:lnTo>
                  <a:lnTo>
                    <a:pt x="1289" y="1457"/>
                  </a:lnTo>
                  <a:lnTo>
                    <a:pt x="1300" y="1466"/>
                  </a:lnTo>
                  <a:lnTo>
                    <a:pt x="1310" y="1474"/>
                  </a:lnTo>
                  <a:lnTo>
                    <a:pt x="1317" y="1480"/>
                  </a:lnTo>
                  <a:lnTo>
                    <a:pt x="1324" y="1486"/>
                  </a:lnTo>
                  <a:lnTo>
                    <a:pt x="1328" y="1490"/>
                  </a:lnTo>
                  <a:lnTo>
                    <a:pt x="1332" y="1492"/>
                  </a:lnTo>
                  <a:lnTo>
                    <a:pt x="1333" y="1494"/>
                  </a:lnTo>
                  <a:lnTo>
                    <a:pt x="1333" y="1483"/>
                  </a:lnTo>
                  <a:lnTo>
                    <a:pt x="1332" y="1481"/>
                  </a:lnTo>
                  <a:lnTo>
                    <a:pt x="1328" y="1479"/>
                  </a:lnTo>
                  <a:lnTo>
                    <a:pt x="1324" y="1475"/>
                  </a:lnTo>
                  <a:lnTo>
                    <a:pt x="1317" y="1469"/>
                  </a:lnTo>
                  <a:lnTo>
                    <a:pt x="1310" y="1463"/>
                  </a:lnTo>
                  <a:lnTo>
                    <a:pt x="1300" y="1455"/>
                  </a:lnTo>
                  <a:lnTo>
                    <a:pt x="1289" y="1445"/>
                  </a:lnTo>
                  <a:lnTo>
                    <a:pt x="1277" y="1433"/>
                  </a:lnTo>
                  <a:lnTo>
                    <a:pt x="1263" y="1420"/>
                  </a:lnTo>
                  <a:lnTo>
                    <a:pt x="1248" y="1404"/>
                  </a:lnTo>
                  <a:lnTo>
                    <a:pt x="1232" y="1386"/>
                  </a:lnTo>
                  <a:lnTo>
                    <a:pt x="1214" y="1365"/>
                  </a:lnTo>
                  <a:lnTo>
                    <a:pt x="1194" y="1341"/>
                  </a:lnTo>
                  <a:lnTo>
                    <a:pt x="1174" y="1315"/>
                  </a:lnTo>
                  <a:lnTo>
                    <a:pt x="1152" y="1285"/>
                  </a:lnTo>
                  <a:lnTo>
                    <a:pt x="1129" y="1253"/>
                  </a:lnTo>
                  <a:lnTo>
                    <a:pt x="1106" y="1218"/>
                  </a:lnTo>
                  <a:lnTo>
                    <a:pt x="1081" y="1180"/>
                  </a:lnTo>
                  <a:lnTo>
                    <a:pt x="1055" y="1141"/>
                  </a:lnTo>
                  <a:lnTo>
                    <a:pt x="1028" y="1100"/>
                  </a:lnTo>
                  <a:lnTo>
                    <a:pt x="1000" y="1057"/>
                  </a:lnTo>
                  <a:lnTo>
                    <a:pt x="972" y="1013"/>
                  </a:lnTo>
                  <a:lnTo>
                    <a:pt x="942" y="969"/>
                  </a:lnTo>
                  <a:lnTo>
                    <a:pt x="913" y="925"/>
                  </a:lnTo>
                  <a:lnTo>
                    <a:pt x="882" y="881"/>
                  </a:lnTo>
                  <a:lnTo>
                    <a:pt x="851" y="837"/>
                  </a:lnTo>
                  <a:lnTo>
                    <a:pt x="820" y="795"/>
                  </a:lnTo>
                  <a:lnTo>
                    <a:pt x="788" y="753"/>
                  </a:lnTo>
                  <a:lnTo>
                    <a:pt x="756" y="712"/>
                  </a:lnTo>
                  <a:lnTo>
                    <a:pt x="724" y="673"/>
                  </a:lnTo>
                  <a:lnTo>
                    <a:pt x="691" y="635"/>
                  </a:lnTo>
                  <a:lnTo>
                    <a:pt x="659" y="599"/>
                  </a:lnTo>
                  <a:lnTo>
                    <a:pt x="626" y="565"/>
                  </a:lnTo>
                  <a:lnTo>
                    <a:pt x="594" y="532"/>
                  </a:lnTo>
                  <a:lnTo>
                    <a:pt x="562" y="501"/>
                  </a:lnTo>
                  <a:lnTo>
                    <a:pt x="530" y="472"/>
                  </a:lnTo>
                  <a:lnTo>
                    <a:pt x="498" y="445"/>
                  </a:lnTo>
                  <a:lnTo>
                    <a:pt x="467" y="420"/>
                  </a:lnTo>
                  <a:lnTo>
                    <a:pt x="436" y="397"/>
                  </a:lnTo>
                  <a:lnTo>
                    <a:pt x="406" y="376"/>
                  </a:lnTo>
                  <a:lnTo>
                    <a:pt x="377" y="356"/>
                  </a:lnTo>
                  <a:lnTo>
                    <a:pt x="348" y="337"/>
                  </a:lnTo>
                  <a:lnTo>
                    <a:pt x="320" y="320"/>
                  </a:lnTo>
                  <a:lnTo>
                    <a:pt x="292" y="304"/>
                  </a:lnTo>
                  <a:lnTo>
                    <a:pt x="266" y="288"/>
                  </a:lnTo>
                  <a:lnTo>
                    <a:pt x="240" y="272"/>
                  </a:lnTo>
                  <a:lnTo>
                    <a:pt x="216" y="255"/>
                  </a:lnTo>
                  <a:lnTo>
                    <a:pt x="193" y="239"/>
                  </a:lnTo>
                  <a:lnTo>
                    <a:pt x="170" y="221"/>
                  </a:lnTo>
                  <a:lnTo>
                    <a:pt x="149" y="201"/>
                  </a:lnTo>
                  <a:lnTo>
                    <a:pt x="129" y="181"/>
                  </a:lnTo>
                  <a:lnTo>
                    <a:pt x="111" y="160"/>
                  </a:lnTo>
                  <a:lnTo>
                    <a:pt x="94" y="137"/>
                  </a:lnTo>
                  <a:lnTo>
                    <a:pt x="78" y="115"/>
                  </a:lnTo>
                  <a:lnTo>
                    <a:pt x="63" y="93"/>
                  </a:lnTo>
                  <a:lnTo>
                    <a:pt x="50" y="72"/>
                  </a:lnTo>
                  <a:lnTo>
                    <a:pt x="38" y="53"/>
                  </a:lnTo>
                  <a:lnTo>
                    <a:pt x="28" y="36"/>
                  </a:lnTo>
                  <a:lnTo>
                    <a:pt x="20" y="21"/>
                  </a:lnTo>
                  <a:lnTo>
                    <a:pt x="13" y="10"/>
                  </a:lnTo>
                  <a:lnTo>
                    <a:pt x="7" y="3"/>
                  </a:lnTo>
                  <a:lnTo>
                    <a:pt x="3" y="0"/>
                  </a:lnTo>
                  <a:lnTo>
                    <a:pt x="1" y="1"/>
                  </a:lnTo>
                  <a:lnTo>
                    <a:pt x="0" y="6"/>
                  </a:lnTo>
                </a:path>
              </a:pathLst>
            </a:custGeom>
            <a:solidFill>
              <a:srgbClr val="333399"/>
            </a:solidFill>
            <a:ln w="9525">
              <a:solidFill>
                <a:srgbClr val="333399"/>
              </a:solidFill>
              <a:round/>
              <a:headEnd/>
              <a:tailEnd/>
            </a:ln>
          </p:spPr>
          <p:txBody>
            <a:bodyPr/>
            <a:lstStyle/>
            <a:p>
              <a:endParaRPr lang="en-US" dirty="0"/>
            </a:p>
          </p:txBody>
        </p:sp>
        <p:sp>
          <p:nvSpPr>
            <p:cNvPr id="33816" name="Freeform 168"/>
            <p:cNvSpPr>
              <a:spLocks noChangeAspect="1"/>
            </p:cNvSpPr>
            <p:nvPr/>
          </p:nvSpPr>
          <p:spPr bwMode="auto">
            <a:xfrm flipV="1">
              <a:off x="2673" y="2047"/>
              <a:ext cx="774" cy="872"/>
            </a:xfrm>
            <a:custGeom>
              <a:avLst/>
              <a:gdLst>
                <a:gd name="T0" fmla="*/ 1 w 1343"/>
                <a:gd name="T1" fmla="*/ 1 h 1515"/>
                <a:gd name="T2" fmla="*/ 0 w 1343"/>
                <a:gd name="T3" fmla="*/ 6 h 1515"/>
                <a:gd name="T4" fmla="*/ 1 w 1343"/>
                <a:gd name="T5" fmla="*/ 14 h 1515"/>
                <a:gd name="T6" fmla="*/ 3 w 1343"/>
                <a:gd name="T7" fmla="*/ 24 h 1515"/>
                <a:gd name="T8" fmla="*/ 7 w 1343"/>
                <a:gd name="T9" fmla="*/ 36 h 1515"/>
                <a:gd name="T10" fmla="*/ 12 w 1343"/>
                <a:gd name="T11" fmla="*/ 49 h 1515"/>
                <a:gd name="T12" fmla="*/ 17 w 1343"/>
                <a:gd name="T13" fmla="*/ 65 h 1515"/>
                <a:gd name="T14" fmla="*/ 23 w 1343"/>
                <a:gd name="T15" fmla="*/ 82 h 1515"/>
                <a:gd name="T16" fmla="*/ 29 w 1343"/>
                <a:gd name="T17" fmla="*/ 104 h 1515"/>
                <a:gd name="T18" fmla="*/ 34 w 1343"/>
                <a:gd name="T19" fmla="*/ 133 h 1515"/>
                <a:gd name="T20" fmla="*/ 35 w 1343"/>
                <a:gd name="T21" fmla="*/ 158 h 1515"/>
                <a:gd name="T22" fmla="*/ 39 w 1343"/>
                <a:gd name="T23" fmla="*/ 175 h 1515"/>
                <a:gd name="T24" fmla="*/ 51 w 1343"/>
                <a:gd name="T25" fmla="*/ 190 h 1515"/>
                <a:gd name="T26" fmla="*/ 58 w 1343"/>
                <a:gd name="T27" fmla="*/ 206 h 1515"/>
                <a:gd name="T28" fmla="*/ 65 w 1343"/>
                <a:gd name="T29" fmla="*/ 223 h 1515"/>
                <a:gd name="T30" fmla="*/ 72 w 1343"/>
                <a:gd name="T31" fmla="*/ 238 h 1515"/>
                <a:gd name="T32" fmla="*/ 80 w 1343"/>
                <a:gd name="T33" fmla="*/ 255 h 1515"/>
                <a:gd name="T34" fmla="*/ 90 w 1343"/>
                <a:gd name="T35" fmla="*/ 271 h 1515"/>
                <a:gd name="T36" fmla="*/ 101 w 1343"/>
                <a:gd name="T37" fmla="*/ 285 h 1515"/>
                <a:gd name="T38" fmla="*/ 114 w 1343"/>
                <a:gd name="T39" fmla="*/ 300 h 1515"/>
                <a:gd name="T40" fmla="*/ 127 w 1343"/>
                <a:gd name="T41" fmla="*/ 315 h 1515"/>
                <a:gd name="T42" fmla="*/ 144 w 1343"/>
                <a:gd name="T43" fmla="*/ 329 h 1515"/>
                <a:gd name="T44" fmla="*/ 161 w 1343"/>
                <a:gd name="T45" fmla="*/ 343 h 1515"/>
                <a:gd name="T46" fmla="*/ 179 w 1343"/>
                <a:gd name="T47" fmla="*/ 356 h 1515"/>
                <a:gd name="T48" fmla="*/ 198 w 1343"/>
                <a:gd name="T49" fmla="*/ 369 h 1515"/>
                <a:gd name="T50" fmla="*/ 218 w 1343"/>
                <a:gd name="T51" fmla="*/ 381 h 1515"/>
                <a:gd name="T52" fmla="*/ 237 w 1343"/>
                <a:gd name="T53" fmla="*/ 393 h 1515"/>
                <a:gd name="T54" fmla="*/ 256 w 1343"/>
                <a:gd name="T55" fmla="*/ 405 h 1515"/>
                <a:gd name="T56" fmla="*/ 273 w 1343"/>
                <a:gd name="T57" fmla="*/ 417 h 1515"/>
                <a:gd name="T58" fmla="*/ 289 w 1343"/>
                <a:gd name="T59" fmla="*/ 427 h 1515"/>
                <a:gd name="T60" fmla="*/ 302 w 1343"/>
                <a:gd name="T61" fmla="*/ 439 h 1515"/>
                <a:gd name="T62" fmla="*/ 312 w 1343"/>
                <a:gd name="T63" fmla="*/ 450 h 1515"/>
                <a:gd name="T64" fmla="*/ 321 w 1343"/>
                <a:gd name="T65" fmla="*/ 461 h 1515"/>
                <a:gd name="T66" fmla="*/ 329 w 1343"/>
                <a:gd name="T67" fmla="*/ 471 h 1515"/>
                <a:gd name="T68" fmla="*/ 337 w 1343"/>
                <a:gd name="T69" fmla="*/ 479 h 1515"/>
                <a:gd name="T70" fmla="*/ 343 w 1343"/>
                <a:gd name="T71" fmla="*/ 488 h 1515"/>
                <a:gd name="T72" fmla="*/ 350 w 1343"/>
                <a:gd name="T73" fmla="*/ 495 h 1515"/>
                <a:gd name="T74" fmla="*/ 357 w 1343"/>
                <a:gd name="T75" fmla="*/ 501 h 1515"/>
                <a:gd name="T76" fmla="*/ 375 w 1343"/>
                <a:gd name="T77" fmla="*/ 501 h 1515"/>
                <a:gd name="T78" fmla="*/ 393 w 1343"/>
                <a:gd name="T79" fmla="*/ 502 h 1515"/>
                <a:gd name="T80" fmla="*/ 410 w 1343"/>
                <a:gd name="T81" fmla="*/ 501 h 1515"/>
                <a:gd name="T82" fmla="*/ 426 w 1343"/>
                <a:gd name="T83" fmla="*/ 498 h 1515"/>
                <a:gd name="T84" fmla="*/ 441 w 1343"/>
                <a:gd name="T85" fmla="*/ 495 h 15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3"/>
                <a:gd name="T130" fmla="*/ 0 h 1515"/>
                <a:gd name="T131" fmla="*/ 1343 w 1343"/>
                <a:gd name="T132" fmla="*/ 1515 h 15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3" h="1515">
                  <a:moveTo>
                    <a:pt x="10" y="0"/>
                  </a:moveTo>
                  <a:lnTo>
                    <a:pt x="6" y="2"/>
                  </a:lnTo>
                  <a:lnTo>
                    <a:pt x="3" y="4"/>
                  </a:lnTo>
                  <a:lnTo>
                    <a:pt x="1" y="8"/>
                  </a:lnTo>
                  <a:lnTo>
                    <a:pt x="0" y="13"/>
                  </a:lnTo>
                  <a:lnTo>
                    <a:pt x="0" y="18"/>
                  </a:lnTo>
                  <a:lnTo>
                    <a:pt x="0" y="25"/>
                  </a:lnTo>
                  <a:lnTo>
                    <a:pt x="1" y="32"/>
                  </a:lnTo>
                  <a:lnTo>
                    <a:pt x="2" y="41"/>
                  </a:lnTo>
                  <a:lnTo>
                    <a:pt x="4" y="50"/>
                  </a:lnTo>
                  <a:lnTo>
                    <a:pt x="6" y="60"/>
                  </a:lnTo>
                  <a:lnTo>
                    <a:pt x="9" y="71"/>
                  </a:lnTo>
                  <a:lnTo>
                    <a:pt x="12" y="83"/>
                  </a:lnTo>
                  <a:lnTo>
                    <a:pt x="16" y="95"/>
                  </a:lnTo>
                  <a:lnTo>
                    <a:pt x="20" y="108"/>
                  </a:lnTo>
                  <a:lnTo>
                    <a:pt x="25" y="121"/>
                  </a:lnTo>
                  <a:lnTo>
                    <a:pt x="30" y="135"/>
                  </a:lnTo>
                  <a:lnTo>
                    <a:pt x="35" y="150"/>
                  </a:lnTo>
                  <a:lnTo>
                    <a:pt x="40" y="165"/>
                  </a:lnTo>
                  <a:lnTo>
                    <a:pt x="46" y="180"/>
                  </a:lnTo>
                  <a:lnTo>
                    <a:pt x="52" y="196"/>
                  </a:lnTo>
                  <a:lnTo>
                    <a:pt x="58" y="213"/>
                  </a:lnTo>
                  <a:lnTo>
                    <a:pt x="64" y="230"/>
                  </a:lnTo>
                  <a:lnTo>
                    <a:pt x="70" y="248"/>
                  </a:lnTo>
                  <a:lnTo>
                    <a:pt x="77" y="268"/>
                  </a:lnTo>
                  <a:lnTo>
                    <a:pt x="83" y="290"/>
                  </a:lnTo>
                  <a:lnTo>
                    <a:pt x="89" y="314"/>
                  </a:lnTo>
                  <a:lnTo>
                    <a:pt x="94" y="342"/>
                  </a:lnTo>
                  <a:lnTo>
                    <a:pt x="99" y="371"/>
                  </a:lnTo>
                  <a:lnTo>
                    <a:pt x="102" y="402"/>
                  </a:lnTo>
                  <a:lnTo>
                    <a:pt x="104" y="431"/>
                  </a:lnTo>
                  <a:lnTo>
                    <a:pt x="105" y="457"/>
                  </a:lnTo>
                  <a:lnTo>
                    <a:pt x="106" y="476"/>
                  </a:lnTo>
                  <a:lnTo>
                    <a:pt x="107" y="494"/>
                  </a:lnTo>
                  <a:lnTo>
                    <a:pt x="111" y="512"/>
                  </a:lnTo>
                  <a:lnTo>
                    <a:pt x="118" y="528"/>
                  </a:lnTo>
                  <a:lnTo>
                    <a:pt x="129" y="544"/>
                  </a:lnTo>
                  <a:lnTo>
                    <a:pt x="141" y="559"/>
                  </a:lnTo>
                  <a:lnTo>
                    <a:pt x="152" y="574"/>
                  </a:lnTo>
                  <a:lnTo>
                    <a:pt x="161" y="590"/>
                  </a:lnTo>
                  <a:lnTo>
                    <a:pt x="169" y="606"/>
                  </a:lnTo>
                  <a:lnTo>
                    <a:pt x="176" y="622"/>
                  </a:lnTo>
                  <a:lnTo>
                    <a:pt x="183" y="639"/>
                  </a:lnTo>
                  <a:lnTo>
                    <a:pt x="189" y="655"/>
                  </a:lnTo>
                  <a:lnTo>
                    <a:pt x="195" y="672"/>
                  </a:lnTo>
                  <a:lnTo>
                    <a:pt x="202" y="688"/>
                  </a:lnTo>
                  <a:lnTo>
                    <a:pt x="209" y="704"/>
                  </a:lnTo>
                  <a:lnTo>
                    <a:pt x="217" y="720"/>
                  </a:lnTo>
                  <a:lnTo>
                    <a:pt x="224" y="737"/>
                  </a:lnTo>
                  <a:lnTo>
                    <a:pt x="233" y="753"/>
                  </a:lnTo>
                  <a:lnTo>
                    <a:pt x="241" y="769"/>
                  </a:lnTo>
                  <a:lnTo>
                    <a:pt x="250" y="784"/>
                  </a:lnTo>
                  <a:lnTo>
                    <a:pt x="260" y="800"/>
                  </a:lnTo>
                  <a:lnTo>
                    <a:pt x="270" y="816"/>
                  </a:lnTo>
                  <a:lnTo>
                    <a:pt x="280" y="831"/>
                  </a:lnTo>
                  <a:lnTo>
                    <a:pt x="291" y="847"/>
                  </a:lnTo>
                  <a:lnTo>
                    <a:pt x="303" y="862"/>
                  </a:lnTo>
                  <a:lnTo>
                    <a:pt x="315" y="877"/>
                  </a:lnTo>
                  <a:lnTo>
                    <a:pt x="328" y="892"/>
                  </a:lnTo>
                  <a:lnTo>
                    <a:pt x="341" y="907"/>
                  </a:lnTo>
                  <a:lnTo>
                    <a:pt x="355" y="922"/>
                  </a:lnTo>
                  <a:lnTo>
                    <a:pt x="369" y="937"/>
                  </a:lnTo>
                  <a:lnTo>
                    <a:pt x="384" y="951"/>
                  </a:lnTo>
                  <a:lnTo>
                    <a:pt x="400" y="965"/>
                  </a:lnTo>
                  <a:lnTo>
                    <a:pt x="416" y="980"/>
                  </a:lnTo>
                  <a:lnTo>
                    <a:pt x="432" y="994"/>
                  </a:lnTo>
                  <a:lnTo>
                    <a:pt x="449" y="1008"/>
                  </a:lnTo>
                  <a:lnTo>
                    <a:pt x="466" y="1021"/>
                  </a:lnTo>
                  <a:lnTo>
                    <a:pt x="484" y="1035"/>
                  </a:lnTo>
                  <a:lnTo>
                    <a:pt x="502" y="1048"/>
                  </a:lnTo>
                  <a:lnTo>
                    <a:pt x="521" y="1062"/>
                  </a:lnTo>
                  <a:lnTo>
                    <a:pt x="540" y="1075"/>
                  </a:lnTo>
                  <a:lnTo>
                    <a:pt x="559" y="1088"/>
                  </a:lnTo>
                  <a:lnTo>
                    <a:pt x="578" y="1101"/>
                  </a:lnTo>
                  <a:lnTo>
                    <a:pt x="597" y="1113"/>
                  </a:lnTo>
                  <a:lnTo>
                    <a:pt x="617" y="1126"/>
                  </a:lnTo>
                  <a:lnTo>
                    <a:pt x="636" y="1138"/>
                  </a:lnTo>
                  <a:lnTo>
                    <a:pt x="656" y="1151"/>
                  </a:lnTo>
                  <a:lnTo>
                    <a:pt x="675" y="1163"/>
                  </a:lnTo>
                  <a:lnTo>
                    <a:pt x="695" y="1175"/>
                  </a:lnTo>
                  <a:lnTo>
                    <a:pt x="714" y="1187"/>
                  </a:lnTo>
                  <a:lnTo>
                    <a:pt x="733" y="1199"/>
                  </a:lnTo>
                  <a:lnTo>
                    <a:pt x="752" y="1211"/>
                  </a:lnTo>
                  <a:lnTo>
                    <a:pt x="770" y="1222"/>
                  </a:lnTo>
                  <a:lnTo>
                    <a:pt x="788" y="1234"/>
                  </a:lnTo>
                  <a:lnTo>
                    <a:pt x="806" y="1245"/>
                  </a:lnTo>
                  <a:lnTo>
                    <a:pt x="823" y="1257"/>
                  </a:lnTo>
                  <a:lnTo>
                    <a:pt x="839" y="1268"/>
                  </a:lnTo>
                  <a:lnTo>
                    <a:pt x="855" y="1279"/>
                  </a:lnTo>
                  <a:lnTo>
                    <a:pt x="871" y="1290"/>
                  </a:lnTo>
                  <a:lnTo>
                    <a:pt x="886" y="1302"/>
                  </a:lnTo>
                  <a:lnTo>
                    <a:pt x="900" y="1313"/>
                  </a:lnTo>
                  <a:lnTo>
                    <a:pt x="910" y="1325"/>
                  </a:lnTo>
                  <a:lnTo>
                    <a:pt x="920" y="1336"/>
                  </a:lnTo>
                  <a:lnTo>
                    <a:pt x="929" y="1348"/>
                  </a:lnTo>
                  <a:lnTo>
                    <a:pt x="939" y="1359"/>
                  </a:lnTo>
                  <a:lnTo>
                    <a:pt x="948" y="1370"/>
                  </a:lnTo>
                  <a:lnTo>
                    <a:pt x="957" y="1381"/>
                  </a:lnTo>
                  <a:lnTo>
                    <a:pt x="966" y="1391"/>
                  </a:lnTo>
                  <a:lnTo>
                    <a:pt x="974" y="1401"/>
                  </a:lnTo>
                  <a:lnTo>
                    <a:pt x="983" y="1411"/>
                  </a:lnTo>
                  <a:lnTo>
                    <a:pt x="991" y="1421"/>
                  </a:lnTo>
                  <a:lnTo>
                    <a:pt x="999" y="1430"/>
                  </a:lnTo>
                  <a:lnTo>
                    <a:pt x="1007" y="1439"/>
                  </a:lnTo>
                  <a:lnTo>
                    <a:pt x="1014" y="1448"/>
                  </a:lnTo>
                  <a:lnTo>
                    <a:pt x="1021" y="1457"/>
                  </a:lnTo>
                  <a:lnTo>
                    <a:pt x="1028" y="1465"/>
                  </a:lnTo>
                  <a:lnTo>
                    <a:pt x="1035" y="1473"/>
                  </a:lnTo>
                  <a:lnTo>
                    <a:pt x="1041" y="1480"/>
                  </a:lnTo>
                  <a:lnTo>
                    <a:pt x="1047" y="1487"/>
                  </a:lnTo>
                  <a:lnTo>
                    <a:pt x="1053" y="1494"/>
                  </a:lnTo>
                  <a:lnTo>
                    <a:pt x="1058" y="1501"/>
                  </a:lnTo>
                  <a:lnTo>
                    <a:pt x="1064" y="1507"/>
                  </a:lnTo>
                  <a:lnTo>
                    <a:pt x="1076" y="1511"/>
                  </a:lnTo>
                  <a:lnTo>
                    <a:pt x="1094" y="1512"/>
                  </a:lnTo>
                  <a:lnTo>
                    <a:pt x="1112" y="1514"/>
                  </a:lnTo>
                  <a:lnTo>
                    <a:pt x="1130" y="1514"/>
                  </a:lnTo>
                  <a:lnTo>
                    <a:pt x="1148" y="1515"/>
                  </a:lnTo>
                  <a:lnTo>
                    <a:pt x="1166" y="1515"/>
                  </a:lnTo>
                  <a:lnTo>
                    <a:pt x="1183" y="1515"/>
                  </a:lnTo>
                  <a:lnTo>
                    <a:pt x="1201" y="1514"/>
                  </a:lnTo>
                  <a:lnTo>
                    <a:pt x="1218" y="1513"/>
                  </a:lnTo>
                  <a:lnTo>
                    <a:pt x="1234" y="1512"/>
                  </a:lnTo>
                  <a:lnTo>
                    <a:pt x="1251" y="1510"/>
                  </a:lnTo>
                  <a:lnTo>
                    <a:pt x="1267" y="1508"/>
                  </a:lnTo>
                  <a:lnTo>
                    <a:pt x="1283" y="1505"/>
                  </a:lnTo>
                  <a:lnTo>
                    <a:pt x="1299" y="1502"/>
                  </a:lnTo>
                  <a:lnTo>
                    <a:pt x="1314" y="1499"/>
                  </a:lnTo>
                  <a:lnTo>
                    <a:pt x="1329" y="1495"/>
                  </a:lnTo>
                  <a:lnTo>
                    <a:pt x="1343" y="1491"/>
                  </a:lnTo>
                </a:path>
              </a:pathLst>
            </a:custGeom>
            <a:solidFill>
              <a:srgbClr val="333399"/>
            </a:solidFill>
            <a:ln w="9525">
              <a:solidFill>
                <a:srgbClr val="333399"/>
              </a:solidFill>
              <a:round/>
              <a:headEnd/>
              <a:tailEnd/>
            </a:ln>
          </p:spPr>
          <p:txBody>
            <a:bodyPr/>
            <a:lstStyle/>
            <a:p>
              <a:endParaRPr lang="en-US" dirty="0"/>
            </a:p>
          </p:txBody>
        </p:sp>
        <p:sp>
          <p:nvSpPr>
            <p:cNvPr id="33817" name="Freeform 169"/>
            <p:cNvSpPr>
              <a:spLocks noChangeAspect="1"/>
            </p:cNvSpPr>
            <p:nvPr/>
          </p:nvSpPr>
          <p:spPr bwMode="auto">
            <a:xfrm flipV="1">
              <a:off x="2679" y="2060"/>
              <a:ext cx="864" cy="860"/>
            </a:xfrm>
            <a:custGeom>
              <a:avLst/>
              <a:gdLst>
                <a:gd name="T0" fmla="*/ 3 w 1501"/>
                <a:gd name="T1" fmla="*/ 1 h 1492"/>
                <a:gd name="T2" fmla="*/ 7 w 1501"/>
                <a:gd name="T3" fmla="*/ 3 h 1492"/>
                <a:gd name="T4" fmla="*/ 11 w 1501"/>
                <a:gd name="T5" fmla="*/ 10 h 1492"/>
                <a:gd name="T6" fmla="*/ 16 w 1501"/>
                <a:gd name="T7" fmla="*/ 19 h 1492"/>
                <a:gd name="T8" fmla="*/ 22 w 1501"/>
                <a:gd name="T9" fmla="*/ 31 h 1492"/>
                <a:gd name="T10" fmla="*/ 29 w 1501"/>
                <a:gd name="T11" fmla="*/ 44 h 1492"/>
                <a:gd name="T12" fmla="*/ 37 w 1501"/>
                <a:gd name="T13" fmla="*/ 58 h 1492"/>
                <a:gd name="T14" fmla="*/ 48 w 1501"/>
                <a:gd name="T15" fmla="*/ 75 h 1492"/>
                <a:gd name="T16" fmla="*/ 60 w 1501"/>
                <a:gd name="T17" fmla="*/ 95 h 1492"/>
                <a:gd name="T18" fmla="*/ 75 w 1501"/>
                <a:gd name="T19" fmla="*/ 121 h 1492"/>
                <a:gd name="T20" fmla="*/ 96 w 1501"/>
                <a:gd name="T21" fmla="*/ 140 h 1492"/>
                <a:gd name="T22" fmla="*/ 115 w 1501"/>
                <a:gd name="T23" fmla="*/ 153 h 1492"/>
                <a:gd name="T24" fmla="*/ 129 w 1501"/>
                <a:gd name="T25" fmla="*/ 167 h 1492"/>
                <a:gd name="T26" fmla="*/ 147 w 1501"/>
                <a:gd name="T27" fmla="*/ 180 h 1492"/>
                <a:gd name="T28" fmla="*/ 169 w 1501"/>
                <a:gd name="T29" fmla="*/ 193 h 1492"/>
                <a:gd name="T30" fmla="*/ 191 w 1501"/>
                <a:gd name="T31" fmla="*/ 204 h 1492"/>
                <a:gd name="T32" fmla="*/ 212 w 1501"/>
                <a:gd name="T33" fmla="*/ 216 h 1492"/>
                <a:gd name="T34" fmla="*/ 234 w 1501"/>
                <a:gd name="T35" fmla="*/ 229 h 1492"/>
                <a:gd name="T36" fmla="*/ 254 w 1501"/>
                <a:gd name="T37" fmla="*/ 241 h 1492"/>
                <a:gd name="T38" fmla="*/ 273 w 1501"/>
                <a:gd name="T39" fmla="*/ 255 h 1492"/>
                <a:gd name="T40" fmla="*/ 291 w 1501"/>
                <a:gd name="T41" fmla="*/ 268 h 1492"/>
                <a:gd name="T42" fmla="*/ 307 w 1501"/>
                <a:gd name="T43" fmla="*/ 282 h 1492"/>
                <a:gd name="T44" fmla="*/ 322 w 1501"/>
                <a:gd name="T45" fmla="*/ 296 h 1492"/>
                <a:gd name="T46" fmla="*/ 336 w 1501"/>
                <a:gd name="T47" fmla="*/ 311 h 1492"/>
                <a:gd name="T48" fmla="*/ 349 w 1501"/>
                <a:gd name="T49" fmla="*/ 326 h 1492"/>
                <a:gd name="T50" fmla="*/ 360 w 1501"/>
                <a:gd name="T51" fmla="*/ 340 h 1492"/>
                <a:gd name="T52" fmla="*/ 371 w 1501"/>
                <a:gd name="T53" fmla="*/ 355 h 1492"/>
                <a:gd name="T54" fmla="*/ 382 w 1501"/>
                <a:gd name="T55" fmla="*/ 368 h 1492"/>
                <a:gd name="T56" fmla="*/ 393 w 1501"/>
                <a:gd name="T57" fmla="*/ 382 h 1492"/>
                <a:gd name="T58" fmla="*/ 405 w 1501"/>
                <a:gd name="T59" fmla="*/ 394 h 1492"/>
                <a:gd name="T60" fmla="*/ 418 w 1501"/>
                <a:gd name="T61" fmla="*/ 406 h 1492"/>
                <a:gd name="T62" fmla="*/ 433 w 1501"/>
                <a:gd name="T63" fmla="*/ 416 h 1492"/>
                <a:gd name="T64" fmla="*/ 447 w 1501"/>
                <a:gd name="T65" fmla="*/ 425 h 1492"/>
                <a:gd name="T66" fmla="*/ 460 w 1501"/>
                <a:gd name="T67" fmla="*/ 433 h 1492"/>
                <a:gd name="T68" fmla="*/ 471 w 1501"/>
                <a:gd name="T69" fmla="*/ 441 h 1492"/>
                <a:gd name="T70" fmla="*/ 482 w 1501"/>
                <a:gd name="T71" fmla="*/ 448 h 1492"/>
                <a:gd name="T72" fmla="*/ 492 w 1501"/>
                <a:gd name="T73" fmla="*/ 455 h 1492"/>
                <a:gd name="T74" fmla="*/ 497 w 1501"/>
                <a:gd name="T75" fmla="*/ 461 h 1492"/>
                <a:gd name="T76" fmla="*/ 490 w 1501"/>
                <a:gd name="T77" fmla="*/ 469 h 1492"/>
                <a:gd name="T78" fmla="*/ 482 w 1501"/>
                <a:gd name="T79" fmla="*/ 477 h 1492"/>
                <a:gd name="T80" fmla="*/ 471 w 1501"/>
                <a:gd name="T81" fmla="*/ 484 h 1492"/>
                <a:gd name="T82" fmla="*/ 459 w 1501"/>
                <a:gd name="T83" fmla="*/ 489 h 1492"/>
                <a:gd name="T84" fmla="*/ 447 w 1501"/>
                <a:gd name="T85" fmla="*/ 495 h 14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01"/>
                <a:gd name="T130" fmla="*/ 0 h 1492"/>
                <a:gd name="T131" fmla="*/ 1501 w 1501"/>
                <a:gd name="T132" fmla="*/ 1492 h 14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01" h="1492">
                  <a:moveTo>
                    <a:pt x="0" y="1"/>
                  </a:moveTo>
                  <a:lnTo>
                    <a:pt x="5" y="0"/>
                  </a:lnTo>
                  <a:lnTo>
                    <a:pt x="9" y="1"/>
                  </a:lnTo>
                  <a:lnTo>
                    <a:pt x="12" y="3"/>
                  </a:lnTo>
                  <a:lnTo>
                    <a:pt x="16" y="6"/>
                  </a:lnTo>
                  <a:lnTo>
                    <a:pt x="20" y="10"/>
                  </a:lnTo>
                  <a:lnTo>
                    <a:pt x="24" y="16"/>
                  </a:lnTo>
                  <a:lnTo>
                    <a:pt x="29" y="22"/>
                  </a:lnTo>
                  <a:lnTo>
                    <a:pt x="33" y="30"/>
                  </a:lnTo>
                  <a:lnTo>
                    <a:pt x="38" y="38"/>
                  </a:lnTo>
                  <a:lnTo>
                    <a:pt x="43" y="47"/>
                  </a:lnTo>
                  <a:lnTo>
                    <a:pt x="49" y="58"/>
                  </a:lnTo>
                  <a:lnTo>
                    <a:pt x="54" y="68"/>
                  </a:lnTo>
                  <a:lnTo>
                    <a:pt x="60" y="80"/>
                  </a:lnTo>
                  <a:lnTo>
                    <a:pt x="67" y="92"/>
                  </a:lnTo>
                  <a:lnTo>
                    <a:pt x="73" y="105"/>
                  </a:lnTo>
                  <a:lnTo>
                    <a:pt x="81" y="119"/>
                  </a:lnTo>
                  <a:lnTo>
                    <a:pt x="88" y="133"/>
                  </a:lnTo>
                  <a:lnTo>
                    <a:pt x="96" y="147"/>
                  </a:lnTo>
                  <a:lnTo>
                    <a:pt x="105" y="161"/>
                  </a:lnTo>
                  <a:lnTo>
                    <a:pt x="113" y="176"/>
                  </a:lnTo>
                  <a:lnTo>
                    <a:pt x="123" y="192"/>
                  </a:lnTo>
                  <a:lnTo>
                    <a:pt x="133" y="208"/>
                  </a:lnTo>
                  <a:lnTo>
                    <a:pt x="144" y="225"/>
                  </a:lnTo>
                  <a:lnTo>
                    <a:pt x="155" y="244"/>
                  </a:lnTo>
                  <a:lnTo>
                    <a:pt x="167" y="264"/>
                  </a:lnTo>
                  <a:lnTo>
                    <a:pt x="180" y="286"/>
                  </a:lnTo>
                  <a:lnTo>
                    <a:pt x="194" y="311"/>
                  </a:lnTo>
                  <a:lnTo>
                    <a:pt x="209" y="337"/>
                  </a:lnTo>
                  <a:lnTo>
                    <a:pt x="227" y="364"/>
                  </a:lnTo>
                  <a:lnTo>
                    <a:pt x="246" y="389"/>
                  </a:lnTo>
                  <a:lnTo>
                    <a:pt x="267" y="408"/>
                  </a:lnTo>
                  <a:lnTo>
                    <a:pt x="289" y="421"/>
                  </a:lnTo>
                  <a:lnTo>
                    <a:pt x="312" y="433"/>
                  </a:lnTo>
                  <a:lnTo>
                    <a:pt x="331" y="446"/>
                  </a:lnTo>
                  <a:lnTo>
                    <a:pt x="348" y="460"/>
                  </a:lnTo>
                  <a:lnTo>
                    <a:pt x="362" y="475"/>
                  </a:lnTo>
                  <a:lnTo>
                    <a:pt x="375" y="489"/>
                  </a:lnTo>
                  <a:lnTo>
                    <a:pt x="390" y="503"/>
                  </a:lnTo>
                  <a:lnTo>
                    <a:pt x="406" y="517"/>
                  </a:lnTo>
                  <a:lnTo>
                    <a:pt x="425" y="530"/>
                  </a:lnTo>
                  <a:lnTo>
                    <a:pt x="445" y="543"/>
                  </a:lnTo>
                  <a:lnTo>
                    <a:pt x="466" y="555"/>
                  </a:lnTo>
                  <a:lnTo>
                    <a:pt x="488" y="567"/>
                  </a:lnTo>
                  <a:lnTo>
                    <a:pt x="510" y="579"/>
                  </a:lnTo>
                  <a:lnTo>
                    <a:pt x="532" y="591"/>
                  </a:lnTo>
                  <a:lnTo>
                    <a:pt x="554" y="603"/>
                  </a:lnTo>
                  <a:lnTo>
                    <a:pt x="576" y="615"/>
                  </a:lnTo>
                  <a:lnTo>
                    <a:pt x="598" y="627"/>
                  </a:lnTo>
                  <a:lnTo>
                    <a:pt x="620" y="639"/>
                  </a:lnTo>
                  <a:lnTo>
                    <a:pt x="641" y="651"/>
                  </a:lnTo>
                  <a:lnTo>
                    <a:pt x="663" y="663"/>
                  </a:lnTo>
                  <a:lnTo>
                    <a:pt x="684" y="676"/>
                  </a:lnTo>
                  <a:lnTo>
                    <a:pt x="705" y="688"/>
                  </a:lnTo>
                  <a:lnTo>
                    <a:pt x="726" y="701"/>
                  </a:lnTo>
                  <a:lnTo>
                    <a:pt x="747" y="713"/>
                  </a:lnTo>
                  <a:lnTo>
                    <a:pt x="767" y="726"/>
                  </a:lnTo>
                  <a:lnTo>
                    <a:pt x="786" y="739"/>
                  </a:lnTo>
                  <a:lnTo>
                    <a:pt x="806" y="752"/>
                  </a:lnTo>
                  <a:lnTo>
                    <a:pt x="824" y="766"/>
                  </a:lnTo>
                  <a:lnTo>
                    <a:pt x="843" y="779"/>
                  </a:lnTo>
                  <a:lnTo>
                    <a:pt x="861" y="793"/>
                  </a:lnTo>
                  <a:lnTo>
                    <a:pt x="878" y="807"/>
                  </a:lnTo>
                  <a:lnTo>
                    <a:pt x="895" y="821"/>
                  </a:lnTo>
                  <a:lnTo>
                    <a:pt x="912" y="835"/>
                  </a:lnTo>
                  <a:lnTo>
                    <a:pt x="928" y="849"/>
                  </a:lnTo>
                  <a:lnTo>
                    <a:pt x="943" y="863"/>
                  </a:lnTo>
                  <a:lnTo>
                    <a:pt x="958" y="878"/>
                  </a:lnTo>
                  <a:lnTo>
                    <a:pt x="973" y="892"/>
                  </a:lnTo>
                  <a:lnTo>
                    <a:pt x="987" y="907"/>
                  </a:lnTo>
                  <a:lnTo>
                    <a:pt x="1001" y="921"/>
                  </a:lnTo>
                  <a:lnTo>
                    <a:pt x="1014" y="936"/>
                  </a:lnTo>
                  <a:lnTo>
                    <a:pt x="1027" y="951"/>
                  </a:lnTo>
                  <a:lnTo>
                    <a:pt x="1040" y="965"/>
                  </a:lnTo>
                  <a:lnTo>
                    <a:pt x="1052" y="980"/>
                  </a:lnTo>
                  <a:lnTo>
                    <a:pt x="1064" y="995"/>
                  </a:lnTo>
                  <a:lnTo>
                    <a:pt x="1076" y="1010"/>
                  </a:lnTo>
                  <a:lnTo>
                    <a:pt x="1087" y="1024"/>
                  </a:lnTo>
                  <a:lnTo>
                    <a:pt x="1099" y="1039"/>
                  </a:lnTo>
                  <a:lnTo>
                    <a:pt x="1110" y="1053"/>
                  </a:lnTo>
                  <a:lnTo>
                    <a:pt x="1121" y="1068"/>
                  </a:lnTo>
                  <a:lnTo>
                    <a:pt x="1132" y="1082"/>
                  </a:lnTo>
                  <a:lnTo>
                    <a:pt x="1143" y="1096"/>
                  </a:lnTo>
                  <a:lnTo>
                    <a:pt x="1154" y="1109"/>
                  </a:lnTo>
                  <a:lnTo>
                    <a:pt x="1165" y="1123"/>
                  </a:lnTo>
                  <a:lnTo>
                    <a:pt x="1176" y="1136"/>
                  </a:lnTo>
                  <a:lnTo>
                    <a:pt x="1187" y="1150"/>
                  </a:lnTo>
                  <a:lnTo>
                    <a:pt x="1199" y="1162"/>
                  </a:lnTo>
                  <a:lnTo>
                    <a:pt x="1210" y="1175"/>
                  </a:lnTo>
                  <a:lnTo>
                    <a:pt x="1222" y="1187"/>
                  </a:lnTo>
                  <a:lnTo>
                    <a:pt x="1234" y="1199"/>
                  </a:lnTo>
                  <a:lnTo>
                    <a:pt x="1246" y="1211"/>
                  </a:lnTo>
                  <a:lnTo>
                    <a:pt x="1262" y="1221"/>
                  </a:lnTo>
                  <a:lnTo>
                    <a:pt x="1277" y="1231"/>
                  </a:lnTo>
                  <a:lnTo>
                    <a:pt x="1292" y="1241"/>
                  </a:lnTo>
                  <a:lnTo>
                    <a:pt x="1307" y="1251"/>
                  </a:lnTo>
                  <a:lnTo>
                    <a:pt x="1321" y="1260"/>
                  </a:lnTo>
                  <a:lnTo>
                    <a:pt x="1335" y="1270"/>
                  </a:lnTo>
                  <a:lnTo>
                    <a:pt x="1349" y="1279"/>
                  </a:lnTo>
                  <a:lnTo>
                    <a:pt x="1362" y="1288"/>
                  </a:lnTo>
                  <a:lnTo>
                    <a:pt x="1375" y="1296"/>
                  </a:lnTo>
                  <a:lnTo>
                    <a:pt x="1388" y="1304"/>
                  </a:lnTo>
                  <a:lnTo>
                    <a:pt x="1400" y="1313"/>
                  </a:lnTo>
                  <a:lnTo>
                    <a:pt x="1412" y="1320"/>
                  </a:lnTo>
                  <a:lnTo>
                    <a:pt x="1423" y="1328"/>
                  </a:lnTo>
                  <a:lnTo>
                    <a:pt x="1434" y="1335"/>
                  </a:lnTo>
                  <a:lnTo>
                    <a:pt x="1445" y="1342"/>
                  </a:lnTo>
                  <a:lnTo>
                    <a:pt x="1455" y="1349"/>
                  </a:lnTo>
                  <a:lnTo>
                    <a:pt x="1465" y="1356"/>
                  </a:lnTo>
                  <a:lnTo>
                    <a:pt x="1475" y="1362"/>
                  </a:lnTo>
                  <a:lnTo>
                    <a:pt x="1484" y="1368"/>
                  </a:lnTo>
                  <a:lnTo>
                    <a:pt x="1492" y="1374"/>
                  </a:lnTo>
                  <a:lnTo>
                    <a:pt x="1500" y="1379"/>
                  </a:lnTo>
                  <a:lnTo>
                    <a:pt x="1501" y="1386"/>
                  </a:lnTo>
                  <a:lnTo>
                    <a:pt x="1495" y="1395"/>
                  </a:lnTo>
                  <a:lnTo>
                    <a:pt x="1488" y="1403"/>
                  </a:lnTo>
                  <a:lnTo>
                    <a:pt x="1480" y="1412"/>
                  </a:lnTo>
                  <a:lnTo>
                    <a:pt x="1472" y="1420"/>
                  </a:lnTo>
                  <a:lnTo>
                    <a:pt x="1463" y="1427"/>
                  </a:lnTo>
                  <a:lnTo>
                    <a:pt x="1454" y="1435"/>
                  </a:lnTo>
                  <a:lnTo>
                    <a:pt x="1444" y="1442"/>
                  </a:lnTo>
                  <a:lnTo>
                    <a:pt x="1434" y="1449"/>
                  </a:lnTo>
                  <a:lnTo>
                    <a:pt x="1423" y="1455"/>
                  </a:lnTo>
                  <a:lnTo>
                    <a:pt x="1412" y="1461"/>
                  </a:lnTo>
                  <a:lnTo>
                    <a:pt x="1400" y="1467"/>
                  </a:lnTo>
                  <a:lnTo>
                    <a:pt x="1387" y="1473"/>
                  </a:lnTo>
                  <a:lnTo>
                    <a:pt x="1375" y="1478"/>
                  </a:lnTo>
                  <a:lnTo>
                    <a:pt x="1361" y="1483"/>
                  </a:lnTo>
                  <a:lnTo>
                    <a:pt x="1348" y="1488"/>
                  </a:lnTo>
                  <a:lnTo>
                    <a:pt x="1333" y="1492"/>
                  </a:lnTo>
                </a:path>
              </a:pathLst>
            </a:custGeom>
            <a:solidFill>
              <a:srgbClr val="333399"/>
            </a:solidFill>
            <a:ln w="9525">
              <a:solidFill>
                <a:srgbClr val="333399"/>
              </a:solidFill>
              <a:round/>
              <a:headEnd/>
              <a:tailEnd/>
            </a:ln>
          </p:spPr>
          <p:txBody>
            <a:bodyPr/>
            <a:lstStyle/>
            <a:p>
              <a:endParaRPr lang="en-US" dirty="0"/>
            </a:p>
          </p:txBody>
        </p:sp>
        <p:sp>
          <p:nvSpPr>
            <p:cNvPr id="33818" name="Freeform 170"/>
            <p:cNvSpPr>
              <a:spLocks noChangeAspect="1"/>
            </p:cNvSpPr>
            <p:nvPr/>
          </p:nvSpPr>
          <p:spPr bwMode="auto">
            <a:xfrm flipV="1">
              <a:off x="2753" y="2584"/>
              <a:ext cx="70" cy="173"/>
            </a:xfrm>
            <a:custGeom>
              <a:avLst/>
              <a:gdLst>
                <a:gd name="T0" fmla="*/ 40 w 122"/>
                <a:gd name="T1" fmla="*/ 0 h 299"/>
                <a:gd name="T2" fmla="*/ 31 w 122"/>
                <a:gd name="T3" fmla="*/ 5 h 299"/>
                <a:gd name="T4" fmla="*/ 23 w 122"/>
                <a:gd name="T5" fmla="*/ 13 h 299"/>
                <a:gd name="T6" fmla="*/ 16 w 122"/>
                <a:gd name="T7" fmla="*/ 23 h 299"/>
                <a:gd name="T8" fmla="*/ 11 w 122"/>
                <a:gd name="T9" fmla="*/ 33 h 299"/>
                <a:gd name="T10" fmla="*/ 8 w 122"/>
                <a:gd name="T11" fmla="*/ 42 h 299"/>
                <a:gd name="T12" fmla="*/ 5 w 122"/>
                <a:gd name="T13" fmla="*/ 50 h 299"/>
                <a:gd name="T14" fmla="*/ 3 w 122"/>
                <a:gd name="T15" fmla="*/ 58 h 299"/>
                <a:gd name="T16" fmla="*/ 2 w 122"/>
                <a:gd name="T17" fmla="*/ 65 h 299"/>
                <a:gd name="T18" fmla="*/ 1 w 122"/>
                <a:gd name="T19" fmla="*/ 71 h 299"/>
                <a:gd name="T20" fmla="*/ 1 w 122"/>
                <a:gd name="T21" fmla="*/ 76 h 299"/>
                <a:gd name="T22" fmla="*/ 1 w 122"/>
                <a:gd name="T23" fmla="*/ 82 h 299"/>
                <a:gd name="T24" fmla="*/ 0 w 122"/>
                <a:gd name="T25" fmla="*/ 87 h 299"/>
                <a:gd name="T26" fmla="*/ 0 w 122"/>
                <a:gd name="T27" fmla="*/ 92 h 299"/>
                <a:gd name="T28" fmla="*/ 2 w 122"/>
                <a:gd name="T29" fmla="*/ 97 h 299"/>
                <a:gd name="T30" fmla="*/ 6 w 122"/>
                <a:gd name="T31" fmla="*/ 99 h 299"/>
                <a:gd name="T32" fmla="*/ 11 w 122"/>
                <a:gd name="T33" fmla="*/ 100 h 299"/>
                <a:gd name="T34" fmla="*/ 17 w 122"/>
                <a:gd name="T35" fmla="*/ 100 h 299"/>
                <a:gd name="T36" fmla="*/ 21 w 122"/>
                <a:gd name="T37" fmla="*/ 100 h 299"/>
                <a:gd name="T38" fmla="*/ 24 w 122"/>
                <a:gd name="T39" fmla="*/ 100 h 299"/>
                <a:gd name="T40" fmla="*/ 28 w 122"/>
                <a:gd name="T41" fmla="*/ 99 h 299"/>
                <a:gd name="T42" fmla="*/ 30 w 122"/>
                <a:gd name="T43" fmla="*/ 98 h 299"/>
                <a:gd name="T44" fmla="*/ 32 w 122"/>
                <a:gd name="T45" fmla="*/ 98 h 299"/>
                <a:gd name="T46" fmla="*/ 34 w 122"/>
                <a:gd name="T47" fmla="*/ 98 h 299"/>
                <a:gd name="T48" fmla="*/ 37 w 122"/>
                <a:gd name="T49" fmla="*/ 97 h 299"/>
                <a:gd name="T50" fmla="*/ 38 w 122"/>
                <a:gd name="T51" fmla="*/ 97 h 299"/>
                <a:gd name="T52" fmla="*/ 40 w 122"/>
                <a:gd name="T53" fmla="*/ 96 h 2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
                <a:gd name="T82" fmla="*/ 0 h 299"/>
                <a:gd name="T83" fmla="*/ 122 w 122"/>
                <a:gd name="T84" fmla="*/ 299 h 2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 h="299">
                  <a:moveTo>
                    <a:pt x="122" y="0"/>
                  </a:moveTo>
                  <a:lnTo>
                    <a:pt x="94" y="14"/>
                  </a:lnTo>
                  <a:lnTo>
                    <a:pt x="69" y="39"/>
                  </a:lnTo>
                  <a:lnTo>
                    <a:pt x="49" y="68"/>
                  </a:lnTo>
                  <a:lnTo>
                    <a:pt x="35" y="98"/>
                  </a:lnTo>
                  <a:lnTo>
                    <a:pt x="24" y="126"/>
                  </a:lnTo>
                  <a:lnTo>
                    <a:pt x="16" y="151"/>
                  </a:lnTo>
                  <a:lnTo>
                    <a:pt x="11" y="173"/>
                  </a:lnTo>
                  <a:lnTo>
                    <a:pt x="7" y="193"/>
                  </a:lnTo>
                  <a:lnTo>
                    <a:pt x="4" y="212"/>
                  </a:lnTo>
                  <a:lnTo>
                    <a:pt x="2" y="229"/>
                  </a:lnTo>
                  <a:lnTo>
                    <a:pt x="1" y="245"/>
                  </a:lnTo>
                  <a:lnTo>
                    <a:pt x="0" y="260"/>
                  </a:lnTo>
                  <a:lnTo>
                    <a:pt x="0" y="275"/>
                  </a:lnTo>
                  <a:lnTo>
                    <a:pt x="6" y="288"/>
                  </a:lnTo>
                  <a:lnTo>
                    <a:pt x="19" y="295"/>
                  </a:lnTo>
                  <a:lnTo>
                    <a:pt x="35" y="298"/>
                  </a:lnTo>
                  <a:lnTo>
                    <a:pt x="50" y="299"/>
                  </a:lnTo>
                  <a:lnTo>
                    <a:pt x="63" y="298"/>
                  </a:lnTo>
                  <a:lnTo>
                    <a:pt x="74" y="297"/>
                  </a:lnTo>
                  <a:lnTo>
                    <a:pt x="83" y="296"/>
                  </a:lnTo>
                  <a:lnTo>
                    <a:pt x="91" y="294"/>
                  </a:lnTo>
                  <a:lnTo>
                    <a:pt x="98" y="293"/>
                  </a:lnTo>
                  <a:lnTo>
                    <a:pt x="105" y="292"/>
                  </a:lnTo>
                  <a:lnTo>
                    <a:pt x="111" y="290"/>
                  </a:lnTo>
                  <a:lnTo>
                    <a:pt x="117" y="289"/>
                  </a:lnTo>
                  <a:lnTo>
                    <a:pt x="122" y="287"/>
                  </a:lnTo>
                </a:path>
              </a:pathLst>
            </a:custGeom>
            <a:solidFill>
              <a:srgbClr val="333399"/>
            </a:solidFill>
            <a:ln w="9525">
              <a:solidFill>
                <a:srgbClr val="333399"/>
              </a:solidFill>
              <a:round/>
              <a:headEnd/>
              <a:tailEnd/>
            </a:ln>
          </p:spPr>
          <p:txBody>
            <a:bodyPr/>
            <a:lstStyle/>
            <a:p>
              <a:endParaRPr lang="en-US" dirty="0"/>
            </a:p>
          </p:txBody>
        </p:sp>
        <p:sp>
          <p:nvSpPr>
            <p:cNvPr id="33819" name="Freeform 171"/>
            <p:cNvSpPr>
              <a:spLocks noChangeAspect="1"/>
            </p:cNvSpPr>
            <p:nvPr/>
          </p:nvSpPr>
          <p:spPr bwMode="auto">
            <a:xfrm flipV="1">
              <a:off x="2875" y="2363"/>
              <a:ext cx="143" cy="250"/>
            </a:xfrm>
            <a:custGeom>
              <a:avLst/>
              <a:gdLst>
                <a:gd name="T0" fmla="*/ 82 w 248"/>
                <a:gd name="T1" fmla="*/ 0 h 434"/>
                <a:gd name="T2" fmla="*/ 70 w 248"/>
                <a:gd name="T3" fmla="*/ 5 h 434"/>
                <a:gd name="T4" fmla="*/ 58 w 248"/>
                <a:gd name="T5" fmla="*/ 12 h 434"/>
                <a:gd name="T6" fmla="*/ 47 w 248"/>
                <a:gd name="T7" fmla="*/ 21 h 434"/>
                <a:gd name="T8" fmla="*/ 37 w 248"/>
                <a:gd name="T9" fmla="*/ 31 h 434"/>
                <a:gd name="T10" fmla="*/ 28 w 248"/>
                <a:gd name="T11" fmla="*/ 41 h 434"/>
                <a:gd name="T12" fmla="*/ 21 w 248"/>
                <a:gd name="T13" fmla="*/ 53 h 434"/>
                <a:gd name="T14" fmla="*/ 15 w 248"/>
                <a:gd name="T15" fmla="*/ 64 h 434"/>
                <a:gd name="T16" fmla="*/ 10 w 248"/>
                <a:gd name="T17" fmla="*/ 75 h 434"/>
                <a:gd name="T18" fmla="*/ 6 w 248"/>
                <a:gd name="T19" fmla="*/ 86 h 434"/>
                <a:gd name="T20" fmla="*/ 3 w 248"/>
                <a:gd name="T21" fmla="*/ 97 h 434"/>
                <a:gd name="T22" fmla="*/ 2 w 248"/>
                <a:gd name="T23" fmla="*/ 108 h 434"/>
                <a:gd name="T24" fmla="*/ 1 w 248"/>
                <a:gd name="T25" fmla="*/ 118 h 434"/>
                <a:gd name="T26" fmla="*/ 0 w 248"/>
                <a:gd name="T27" fmla="*/ 128 h 434"/>
                <a:gd name="T28" fmla="*/ 4 w 248"/>
                <a:gd name="T29" fmla="*/ 137 h 434"/>
                <a:gd name="T30" fmla="*/ 13 w 248"/>
                <a:gd name="T31" fmla="*/ 142 h 434"/>
                <a:gd name="T32" fmla="*/ 24 w 248"/>
                <a:gd name="T33" fmla="*/ 143 h 434"/>
                <a:gd name="T34" fmla="*/ 34 w 248"/>
                <a:gd name="T35" fmla="*/ 144 h 434"/>
                <a:gd name="T36" fmla="*/ 43 w 248"/>
                <a:gd name="T37" fmla="*/ 143 h 434"/>
                <a:gd name="T38" fmla="*/ 50 w 248"/>
                <a:gd name="T39" fmla="*/ 143 h 434"/>
                <a:gd name="T40" fmla="*/ 56 w 248"/>
                <a:gd name="T41" fmla="*/ 142 h 434"/>
                <a:gd name="T42" fmla="*/ 62 w 248"/>
                <a:gd name="T43" fmla="*/ 141 h 434"/>
                <a:gd name="T44" fmla="*/ 66 w 248"/>
                <a:gd name="T45" fmla="*/ 140 h 434"/>
                <a:gd name="T46" fmla="*/ 71 w 248"/>
                <a:gd name="T47" fmla="*/ 139 h 434"/>
                <a:gd name="T48" fmla="*/ 75 w 248"/>
                <a:gd name="T49" fmla="*/ 138 h 434"/>
                <a:gd name="T50" fmla="*/ 79 w 248"/>
                <a:gd name="T51" fmla="*/ 137 h 434"/>
                <a:gd name="T52" fmla="*/ 82 w 248"/>
                <a:gd name="T53" fmla="*/ 136 h 4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8"/>
                <a:gd name="T82" fmla="*/ 0 h 434"/>
                <a:gd name="T83" fmla="*/ 248 w 248"/>
                <a:gd name="T84" fmla="*/ 434 h 4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8" h="434">
                  <a:moveTo>
                    <a:pt x="248" y="0"/>
                  </a:moveTo>
                  <a:lnTo>
                    <a:pt x="210" y="14"/>
                  </a:lnTo>
                  <a:lnTo>
                    <a:pt x="174" y="36"/>
                  </a:lnTo>
                  <a:lnTo>
                    <a:pt x="141" y="62"/>
                  </a:lnTo>
                  <a:lnTo>
                    <a:pt x="111" y="92"/>
                  </a:lnTo>
                  <a:lnTo>
                    <a:pt x="85" y="125"/>
                  </a:lnTo>
                  <a:lnTo>
                    <a:pt x="63" y="159"/>
                  </a:lnTo>
                  <a:lnTo>
                    <a:pt x="45" y="193"/>
                  </a:lnTo>
                  <a:lnTo>
                    <a:pt x="30" y="227"/>
                  </a:lnTo>
                  <a:lnTo>
                    <a:pt x="19" y="261"/>
                  </a:lnTo>
                  <a:lnTo>
                    <a:pt x="10" y="294"/>
                  </a:lnTo>
                  <a:lnTo>
                    <a:pt x="5" y="325"/>
                  </a:lnTo>
                  <a:lnTo>
                    <a:pt x="1" y="356"/>
                  </a:lnTo>
                  <a:lnTo>
                    <a:pt x="0" y="387"/>
                  </a:lnTo>
                  <a:lnTo>
                    <a:pt x="12" y="412"/>
                  </a:lnTo>
                  <a:lnTo>
                    <a:pt x="40" y="427"/>
                  </a:lnTo>
                  <a:lnTo>
                    <a:pt x="72" y="433"/>
                  </a:lnTo>
                  <a:lnTo>
                    <a:pt x="102" y="434"/>
                  </a:lnTo>
                  <a:lnTo>
                    <a:pt x="128" y="433"/>
                  </a:lnTo>
                  <a:lnTo>
                    <a:pt x="150" y="431"/>
                  </a:lnTo>
                  <a:lnTo>
                    <a:pt x="169" y="428"/>
                  </a:lnTo>
                  <a:lnTo>
                    <a:pt x="185" y="425"/>
                  </a:lnTo>
                  <a:lnTo>
                    <a:pt x="200" y="422"/>
                  </a:lnTo>
                  <a:lnTo>
                    <a:pt x="213" y="419"/>
                  </a:lnTo>
                  <a:lnTo>
                    <a:pt x="225" y="416"/>
                  </a:lnTo>
                  <a:lnTo>
                    <a:pt x="237" y="413"/>
                  </a:lnTo>
                  <a:lnTo>
                    <a:pt x="248" y="410"/>
                  </a:lnTo>
                </a:path>
              </a:pathLst>
            </a:custGeom>
            <a:solidFill>
              <a:srgbClr val="333399"/>
            </a:solidFill>
            <a:ln w="9525">
              <a:solidFill>
                <a:srgbClr val="333399"/>
              </a:solidFill>
              <a:round/>
              <a:headEnd/>
              <a:tailEnd/>
            </a:ln>
          </p:spPr>
          <p:txBody>
            <a:bodyPr/>
            <a:lstStyle/>
            <a:p>
              <a:endParaRPr lang="en-US" dirty="0"/>
            </a:p>
          </p:txBody>
        </p:sp>
        <p:sp>
          <p:nvSpPr>
            <p:cNvPr id="33820" name="Freeform 172"/>
            <p:cNvSpPr>
              <a:spLocks noChangeAspect="1"/>
            </p:cNvSpPr>
            <p:nvPr/>
          </p:nvSpPr>
          <p:spPr bwMode="auto">
            <a:xfrm flipV="1">
              <a:off x="3191" y="2158"/>
              <a:ext cx="102" cy="92"/>
            </a:xfrm>
            <a:custGeom>
              <a:avLst/>
              <a:gdLst>
                <a:gd name="T0" fmla="*/ 58 w 178"/>
                <a:gd name="T1" fmla="*/ 0 h 159"/>
                <a:gd name="T2" fmla="*/ 54 w 178"/>
                <a:gd name="T3" fmla="*/ 1 h 159"/>
                <a:gd name="T4" fmla="*/ 50 w 178"/>
                <a:gd name="T5" fmla="*/ 3 h 159"/>
                <a:gd name="T6" fmla="*/ 46 w 178"/>
                <a:gd name="T7" fmla="*/ 5 h 159"/>
                <a:gd name="T8" fmla="*/ 42 w 178"/>
                <a:gd name="T9" fmla="*/ 6 h 159"/>
                <a:gd name="T10" fmla="*/ 38 w 178"/>
                <a:gd name="T11" fmla="*/ 8 h 159"/>
                <a:gd name="T12" fmla="*/ 33 w 178"/>
                <a:gd name="T13" fmla="*/ 11 h 159"/>
                <a:gd name="T14" fmla="*/ 28 w 178"/>
                <a:gd name="T15" fmla="*/ 14 h 159"/>
                <a:gd name="T16" fmla="*/ 22 w 178"/>
                <a:gd name="T17" fmla="*/ 18 h 159"/>
                <a:gd name="T18" fmla="*/ 16 w 178"/>
                <a:gd name="T19" fmla="*/ 23 h 159"/>
                <a:gd name="T20" fmla="*/ 10 w 178"/>
                <a:gd name="T21" fmla="*/ 28 h 159"/>
                <a:gd name="T22" fmla="*/ 5 w 178"/>
                <a:gd name="T23" fmla="*/ 35 h 159"/>
                <a:gd name="T24" fmla="*/ 1 w 178"/>
                <a:gd name="T25" fmla="*/ 42 h 159"/>
                <a:gd name="T26" fmla="*/ 0 w 178"/>
                <a:gd name="T27" fmla="*/ 50 h 159"/>
                <a:gd name="T28" fmla="*/ 10 w 178"/>
                <a:gd name="T29" fmla="*/ 53 h 159"/>
                <a:gd name="T30" fmla="*/ 23 w 178"/>
                <a:gd name="T31" fmla="*/ 52 h 159"/>
                <a:gd name="T32" fmla="*/ 33 w 178"/>
                <a:gd name="T33" fmla="*/ 50 h 159"/>
                <a:gd name="T34" fmla="*/ 40 w 178"/>
                <a:gd name="T35" fmla="*/ 49 h 159"/>
                <a:gd name="T36" fmla="*/ 44 w 178"/>
                <a:gd name="T37" fmla="*/ 48 h 159"/>
                <a:gd name="T38" fmla="*/ 46 w 178"/>
                <a:gd name="T39" fmla="*/ 47 h 159"/>
                <a:gd name="T40" fmla="*/ 49 w 178"/>
                <a:gd name="T41" fmla="*/ 46 h 159"/>
                <a:gd name="T42" fmla="*/ 51 w 178"/>
                <a:gd name="T43" fmla="*/ 46 h 159"/>
                <a:gd name="T44" fmla="*/ 53 w 178"/>
                <a:gd name="T45" fmla="*/ 45 h 159"/>
                <a:gd name="T46" fmla="*/ 54 w 178"/>
                <a:gd name="T47" fmla="*/ 45 h 159"/>
                <a:gd name="T48" fmla="*/ 56 w 178"/>
                <a:gd name="T49" fmla="*/ 45 h 159"/>
                <a:gd name="T50" fmla="*/ 57 w 178"/>
                <a:gd name="T51" fmla="*/ 44 h 159"/>
                <a:gd name="T52" fmla="*/ 58 w 178"/>
                <a:gd name="T53" fmla="*/ 44 h 1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8"/>
                <a:gd name="T82" fmla="*/ 0 h 159"/>
                <a:gd name="T83" fmla="*/ 178 w 178"/>
                <a:gd name="T84" fmla="*/ 159 h 1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8" h="159">
                  <a:moveTo>
                    <a:pt x="178" y="0"/>
                  </a:moveTo>
                  <a:lnTo>
                    <a:pt x="166" y="4"/>
                  </a:lnTo>
                  <a:lnTo>
                    <a:pt x="154" y="8"/>
                  </a:lnTo>
                  <a:lnTo>
                    <a:pt x="141" y="13"/>
                  </a:lnTo>
                  <a:lnTo>
                    <a:pt x="128" y="18"/>
                  </a:lnTo>
                  <a:lnTo>
                    <a:pt x="115" y="25"/>
                  </a:lnTo>
                  <a:lnTo>
                    <a:pt x="100" y="33"/>
                  </a:lnTo>
                  <a:lnTo>
                    <a:pt x="84" y="42"/>
                  </a:lnTo>
                  <a:lnTo>
                    <a:pt x="67" y="54"/>
                  </a:lnTo>
                  <a:lnTo>
                    <a:pt x="49" y="68"/>
                  </a:lnTo>
                  <a:lnTo>
                    <a:pt x="31" y="85"/>
                  </a:lnTo>
                  <a:lnTo>
                    <a:pt x="15" y="105"/>
                  </a:lnTo>
                  <a:lnTo>
                    <a:pt x="4" y="127"/>
                  </a:lnTo>
                  <a:lnTo>
                    <a:pt x="0" y="150"/>
                  </a:lnTo>
                  <a:lnTo>
                    <a:pt x="30" y="159"/>
                  </a:lnTo>
                  <a:lnTo>
                    <a:pt x="72" y="155"/>
                  </a:lnTo>
                  <a:lnTo>
                    <a:pt x="101" y="150"/>
                  </a:lnTo>
                  <a:lnTo>
                    <a:pt x="120" y="146"/>
                  </a:lnTo>
                  <a:lnTo>
                    <a:pt x="133" y="143"/>
                  </a:lnTo>
                  <a:lnTo>
                    <a:pt x="142" y="140"/>
                  </a:lnTo>
                  <a:lnTo>
                    <a:pt x="150" y="138"/>
                  </a:lnTo>
                  <a:lnTo>
                    <a:pt x="156" y="137"/>
                  </a:lnTo>
                  <a:lnTo>
                    <a:pt x="161" y="135"/>
                  </a:lnTo>
                  <a:lnTo>
                    <a:pt x="166" y="134"/>
                  </a:lnTo>
                  <a:lnTo>
                    <a:pt x="170" y="133"/>
                  </a:lnTo>
                  <a:lnTo>
                    <a:pt x="174" y="132"/>
                  </a:lnTo>
                  <a:lnTo>
                    <a:pt x="178" y="131"/>
                  </a:lnTo>
                </a:path>
              </a:pathLst>
            </a:custGeom>
            <a:solidFill>
              <a:srgbClr val="333399"/>
            </a:solidFill>
            <a:ln w="9525">
              <a:solidFill>
                <a:srgbClr val="333399"/>
              </a:solidFill>
              <a:round/>
              <a:headEnd/>
              <a:tailEnd/>
            </a:ln>
          </p:spPr>
          <p:txBody>
            <a:bodyPr/>
            <a:lstStyle/>
            <a:p>
              <a:endParaRPr lang="en-US" dirty="0"/>
            </a:p>
          </p:txBody>
        </p:sp>
        <p:sp>
          <p:nvSpPr>
            <p:cNvPr id="33821" name="Freeform 173"/>
            <p:cNvSpPr>
              <a:spLocks noChangeAspect="1"/>
            </p:cNvSpPr>
            <p:nvPr/>
          </p:nvSpPr>
          <p:spPr bwMode="auto">
            <a:xfrm flipV="1">
              <a:off x="2823" y="2591"/>
              <a:ext cx="71" cy="167"/>
            </a:xfrm>
            <a:custGeom>
              <a:avLst/>
              <a:gdLst>
                <a:gd name="T0" fmla="*/ 0 w 123"/>
                <a:gd name="T1" fmla="*/ 1 h 289"/>
                <a:gd name="T2" fmla="*/ 10 w 123"/>
                <a:gd name="T3" fmla="*/ 0 h 289"/>
                <a:gd name="T4" fmla="*/ 18 w 123"/>
                <a:gd name="T5" fmla="*/ 3 h 289"/>
                <a:gd name="T6" fmla="*/ 24 w 123"/>
                <a:gd name="T7" fmla="*/ 9 h 289"/>
                <a:gd name="T8" fmla="*/ 29 w 123"/>
                <a:gd name="T9" fmla="*/ 16 h 289"/>
                <a:gd name="T10" fmla="*/ 33 w 123"/>
                <a:gd name="T11" fmla="*/ 24 h 289"/>
                <a:gd name="T12" fmla="*/ 35 w 123"/>
                <a:gd name="T13" fmla="*/ 31 h 289"/>
                <a:gd name="T14" fmla="*/ 38 w 123"/>
                <a:gd name="T15" fmla="*/ 37 h 289"/>
                <a:gd name="T16" fmla="*/ 39 w 123"/>
                <a:gd name="T17" fmla="*/ 43 h 289"/>
                <a:gd name="T18" fmla="*/ 40 w 123"/>
                <a:gd name="T19" fmla="*/ 49 h 289"/>
                <a:gd name="T20" fmla="*/ 40 w 123"/>
                <a:gd name="T21" fmla="*/ 54 h 289"/>
                <a:gd name="T22" fmla="*/ 40 w 123"/>
                <a:gd name="T23" fmla="*/ 59 h 289"/>
                <a:gd name="T24" fmla="*/ 41 w 123"/>
                <a:gd name="T25" fmla="*/ 64 h 289"/>
                <a:gd name="T26" fmla="*/ 41 w 123"/>
                <a:gd name="T27" fmla="*/ 69 h 289"/>
                <a:gd name="T28" fmla="*/ 39 w 123"/>
                <a:gd name="T29" fmla="*/ 74 h 289"/>
                <a:gd name="T30" fmla="*/ 34 w 123"/>
                <a:gd name="T31" fmla="*/ 79 h 289"/>
                <a:gd name="T32" fmla="*/ 29 w 123"/>
                <a:gd name="T33" fmla="*/ 83 h 289"/>
                <a:gd name="T34" fmla="*/ 24 w 123"/>
                <a:gd name="T35" fmla="*/ 87 h 289"/>
                <a:gd name="T36" fmla="*/ 20 w 123"/>
                <a:gd name="T37" fmla="*/ 89 h 289"/>
                <a:gd name="T38" fmla="*/ 16 w 123"/>
                <a:gd name="T39" fmla="*/ 91 h 289"/>
                <a:gd name="T40" fmla="*/ 13 w 123"/>
                <a:gd name="T41" fmla="*/ 92 h 289"/>
                <a:gd name="T42" fmla="*/ 10 w 123"/>
                <a:gd name="T43" fmla="*/ 93 h 289"/>
                <a:gd name="T44" fmla="*/ 8 w 123"/>
                <a:gd name="T45" fmla="*/ 94 h 289"/>
                <a:gd name="T46" fmla="*/ 6 w 123"/>
                <a:gd name="T47" fmla="*/ 95 h 289"/>
                <a:gd name="T48" fmla="*/ 4 w 123"/>
                <a:gd name="T49" fmla="*/ 95 h 289"/>
                <a:gd name="T50" fmla="*/ 2 w 123"/>
                <a:gd name="T51" fmla="*/ 96 h 289"/>
                <a:gd name="T52" fmla="*/ 0 w 123"/>
                <a:gd name="T53" fmla="*/ 97 h 2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3"/>
                <a:gd name="T82" fmla="*/ 0 h 289"/>
                <a:gd name="T83" fmla="*/ 123 w 123"/>
                <a:gd name="T84" fmla="*/ 289 h 2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3" h="289">
                  <a:moveTo>
                    <a:pt x="0" y="2"/>
                  </a:moveTo>
                  <a:lnTo>
                    <a:pt x="29" y="0"/>
                  </a:lnTo>
                  <a:lnTo>
                    <a:pt x="54" y="10"/>
                  </a:lnTo>
                  <a:lnTo>
                    <a:pt x="73" y="28"/>
                  </a:lnTo>
                  <a:lnTo>
                    <a:pt x="88" y="49"/>
                  </a:lnTo>
                  <a:lnTo>
                    <a:pt x="99" y="71"/>
                  </a:lnTo>
                  <a:lnTo>
                    <a:pt x="106" y="91"/>
                  </a:lnTo>
                  <a:lnTo>
                    <a:pt x="112" y="111"/>
                  </a:lnTo>
                  <a:lnTo>
                    <a:pt x="116" y="129"/>
                  </a:lnTo>
                  <a:lnTo>
                    <a:pt x="119" y="146"/>
                  </a:lnTo>
                  <a:lnTo>
                    <a:pt x="121" y="162"/>
                  </a:lnTo>
                  <a:lnTo>
                    <a:pt x="122" y="177"/>
                  </a:lnTo>
                  <a:lnTo>
                    <a:pt x="123" y="192"/>
                  </a:lnTo>
                  <a:lnTo>
                    <a:pt x="123" y="206"/>
                  </a:lnTo>
                  <a:lnTo>
                    <a:pt x="117" y="222"/>
                  </a:lnTo>
                  <a:lnTo>
                    <a:pt x="103" y="237"/>
                  </a:lnTo>
                  <a:lnTo>
                    <a:pt x="88" y="250"/>
                  </a:lnTo>
                  <a:lnTo>
                    <a:pt x="73" y="259"/>
                  </a:lnTo>
                  <a:lnTo>
                    <a:pt x="60" y="266"/>
                  </a:lnTo>
                  <a:lnTo>
                    <a:pt x="49" y="271"/>
                  </a:lnTo>
                  <a:lnTo>
                    <a:pt x="40" y="275"/>
                  </a:lnTo>
                  <a:lnTo>
                    <a:pt x="32" y="278"/>
                  </a:lnTo>
                  <a:lnTo>
                    <a:pt x="25" y="281"/>
                  </a:lnTo>
                  <a:lnTo>
                    <a:pt x="18" y="283"/>
                  </a:lnTo>
                  <a:lnTo>
                    <a:pt x="12" y="285"/>
                  </a:lnTo>
                  <a:lnTo>
                    <a:pt x="6" y="287"/>
                  </a:lnTo>
                  <a:lnTo>
                    <a:pt x="0" y="289"/>
                  </a:lnTo>
                </a:path>
              </a:pathLst>
            </a:custGeom>
            <a:solidFill>
              <a:srgbClr val="333399"/>
            </a:solidFill>
            <a:ln w="9525">
              <a:solidFill>
                <a:srgbClr val="333399"/>
              </a:solidFill>
              <a:round/>
              <a:headEnd/>
              <a:tailEnd/>
            </a:ln>
          </p:spPr>
          <p:txBody>
            <a:bodyPr/>
            <a:lstStyle/>
            <a:p>
              <a:endParaRPr lang="en-US" dirty="0"/>
            </a:p>
          </p:txBody>
        </p:sp>
        <p:sp>
          <p:nvSpPr>
            <p:cNvPr id="33822" name="Freeform 174"/>
            <p:cNvSpPr>
              <a:spLocks noChangeAspect="1"/>
            </p:cNvSpPr>
            <p:nvPr/>
          </p:nvSpPr>
          <p:spPr bwMode="auto">
            <a:xfrm flipV="1">
              <a:off x="3018" y="2377"/>
              <a:ext cx="143" cy="240"/>
            </a:xfrm>
            <a:custGeom>
              <a:avLst/>
              <a:gdLst>
                <a:gd name="T0" fmla="*/ 0 w 249"/>
                <a:gd name="T1" fmla="*/ 2 h 417"/>
                <a:gd name="T2" fmla="*/ 13 w 249"/>
                <a:gd name="T3" fmla="*/ 0 h 417"/>
                <a:gd name="T4" fmla="*/ 25 w 249"/>
                <a:gd name="T5" fmla="*/ 0 h 417"/>
                <a:gd name="T6" fmla="*/ 36 w 249"/>
                <a:gd name="T7" fmla="*/ 2 h 417"/>
                <a:gd name="T8" fmla="*/ 45 w 249"/>
                <a:gd name="T9" fmla="*/ 7 h 417"/>
                <a:gd name="T10" fmla="*/ 54 w 249"/>
                <a:gd name="T11" fmla="*/ 13 h 417"/>
                <a:gd name="T12" fmla="*/ 61 w 249"/>
                <a:gd name="T13" fmla="*/ 20 h 417"/>
                <a:gd name="T14" fmla="*/ 67 w 249"/>
                <a:gd name="T15" fmla="*/ 28 h 417"/>
                <a:gd name="T16" fmla="*/ 72 w 249"/>
                <a:gd name="T17" fmla="*/ 36 h 417"/>
                <a:gd name="T18" fmla="*/ 76 w 249"/>
                <a:gd name="T19" fmla="*/ 45 h 417"/>
                <a:gd name="T20" fmla="*/ 79 w 249"/>
                <a:gd name="T21" fmla="*/ 54 h 417"/>
                <a:gd name="T22" fmla="*/ 80 w 249"/>
                <a:gd name="T23" fmla="*/ 64 h 417"/>
                <a:gd name="T24" fmla="*/ 82 w 249"/>
                <a:gd name="T25" fmla="*/ 73 h 417"/>
                <a:gd name="T26" fmla="*/ 82 w 249"/>
                <a:gd name="T27" fmla="*/ 83 h 417"/>
                <a:gd name="T28" fmla="*/ 78 w 249"/>
                <a:gd name="T29" fmla="*/ 94 h 417"/>
                <a:gd name="T30" fmla="*/ 69 w 249"/>
                <a:gd name="T31" fmla="*/ 104 h 417"/>
                <a:gd name="T32" fmla="*/ 59 w 249"/>
                <a:gd name="T33" fmla="*/ 112 h 417"/>
                <a:gd name="T34" fmla="*/ 48 w 249"/>
                <a:gd name="T35" fmla="*/ 118 h 417"/>
                <a:gd name="T36" fmla="*/ 40 w 249"/>
                <a:gd name="T37" fmla="*/ 123 h 417"/>
                <a:gd name="T38" fmla="*/ 33 w 249"/>
                <a:gd name="T39" fmla="*/ 126 h 417"/>
                <a:gd name="T40" fmla="*/ 26 w 249"/>
                <a:gd name="T41" fmla="*/ 129 h 417"/>
                <a:gd name="T42" fmla="*/ 21 w 249"/>
                <a:gd name="T43" fmla="*/ 131 h 417"/>
                <a:gd name="T44" fmla="*/ 16 w 249"/>
                <a:gd name="T45" fmla="*/ 133 h 417"/>
                <a:gd name="T46" fmla="*/ 12 w 249"/>
                <a:gd name="T47" fmla="*/ 135 h 417"/>
                <a:gd name="T48" fmla="*/ 8 w 249"/>
                <a:gd name="T49" fmla="*/ 136 h 417"/>
                <a:gd name="T50" fmla="*/ 4 w 249"/>
                <a:gd name="T51" fmla="*/ 137 h 417"/>
                <a:gd name="T52" fmla="*/ 0 w 249"/>
                <a:gd name="T53" fmla="*/ 138 h 4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
                <a:gd name="T82" fmla="*/ 0 h 417"/>
                <a:gd name="T83" fmla="*/ 249 w 249"/>
                <a:gd name="T84" fmla="*/ 417 h 4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 h="417">
                  <a:moveTo>
                    <a:pt x="0" y="7"/>
                  </a:moveTo>
                  <a:lnTo>
                    <a:pt x="38" y="0"/>
                  </a:lnTo>
                  <a:lnTo>
                    <a:pt x="75" y="0"/>
                  </a:lnTo>
                  <a:lnTo>
                    <a:pt x="108" y="7"/>
                  </a:lnTo>
                  <a:lnTo>
                    <a:pt x="138" y="20"/>
                  </a:lnTo>
                  <a:lnTo>
                    <a:pt x="164" y="38"/>
                  </a:lnTo>
                  <a:lnTo>
                    <a:pt x="186" y="59"/>
                  </a:lnTo>
                  <a:lnTo>
                    <a:pt x="204" y="83"/>
                  </a:lnTo>
                  <a:lnTo>
                    <a:pt x="219" y="108"/>
                  </a:lnTo>
                  <a:lnTo>
                    <a:pt x="230" y="135"/>
                  </a:lnTo>
                  <a:lnTo>
                    <a:pt x="238" y="163"/>
                  </a:lnTo>
                  <a:lnTo>
                    <a:pt x="244" y="192"/>
                  </a:lnTo>
                  <a:lnTo>
                    <a:pt x="248" y="221"/>
                  </a:lnTo>
                  <a:lnTo>
                    <a:pt x="249" y="250"/>
                  </a:lnTo>
                  <a:lnTo>
                    <a:pt x="237" y="283"/>
                  </a:lnTo>
                  <a:lnTo>
                    <a:pt x="209" y="313"/>
                  </a:lnTo>
                  <a:lnTo>
                    <a:pt x="177" y="338"/>
                  </a:lnTo>
                  <a:lnTo>
                    <a:pt x="146" y="357"/>
                  </a:lnTo>
                  <a:lnTo>
                    <a:pt x="121" y="370"/>
                  </a:lnTo>
                  <a:lnTo>
                    <a:pt x="99" y="381"/>
                  </a:lnTo>
                  <a:lnTo>
                    <a:pt x="80" y="389"/>
                  </a:lnTo>
                  <a:lnTo>
                    <a:pt x="64" y="396"/>
                  </a:lnTo>
                  <a:lnTo>
                    <a:pt x="49" y="401"/>
                  </a:lnTo>
                  <a:lnTo>
                    <a:pt x="36" y="406"/>
                  </a:lnTo>
                  <a:lnTo>
                    <a:pt x="24" y="410"/>
                  </a:lnTo>
                  <a:lnTo>
                    <a:pt x="12" y="413"/>
                  </a:lnTo>
                  <a:lnTo>
                    <a:pt x="0" y="417"/>
                  </a:lnTo>
                </a:path>
              </a:pathLst>
            </a:custGeom>
            <a:solidFill>
              <a:srgbClr val="333399"/>
            </a:solidFill>
            <a:ln w="9525">
              <a:solidFill>
                <a:srgbClr val="333399"/>
              </a:solidFill>
              <a:round/>
              <a:headEnd/>
              <a:tailEnd/>
            </a:ln>
          </p:spPr>
          <p:txBody>
            <a:bodyPr/>
            <a:lstStyle/>
            <a:p>
              <a:endParaRPr lang="en-US" dirty="0"/>
            </a:p>
          </p:txBody>
        </p:sp>
        <p:sp>
          <p:nvSpPr>
            <p:cNvPr id="33823" name="Freeform 175"/>
            <p:cNvSpPr>
              <a:spLocks noChangeAspect="1"/>
            </p:cNvSpPr>
            <p:nvPr/>
          </p:nvSpPr>
          <p:spPr bwMode="auto">
            <a:xfrm flipV="1">
              <a:off x="3293" y="2174"/>
              <a:ext cx="103" cy="83"/>
            </a:xfrm>
            <a:custGeom>
              <a:avLst/>
              <a:gdLst>
                <a:gd name="T0" fmla="*/ 0 w 178"/>
                <a:gd name="T1" fmla="*/ 4 h 143"/>
                <a:gd name="T2" fmla="*/ 4 w 178"/>
                <a:gd name="T3" fmla="*/ 3 h 143"/>
                <a:gd name="T4" fmla="*/ 8 w 178"/>
                <a:gd name="T5" fmla="*/ 2 h 143"/>
                <a:gd name="T6" fmla="*/ 12 w 178"/>
                <a:gd name="T7" fmla="*/ 1 h 143"/>
                <a:gd name="T8" fmla="*/ 16 w 178"/>
                <a:gd name="T9" fmla="*/ 1 h 143"/>
                <a:gd name="T10" fmla="*/ 21 w 178"/>
                <a:gd name="T11" fmla="*/ 0 h 143"/>
                <a:gd name="T12" fmla="*/ 26 w 178"/>
                <a:gd name="T13" fmla="*/ 0 h 143"/>
                <a:gd name="T14" fmla="*/ 31 w 178"/>
                <a:gd name="T15" fmla="*/ 0 h 143"/>
                <a:gd name="T16" fmla="*/ 37 w 178"/>
                <a:gd name="T17" fmla="*/ 1 h 143"/>
                <a:gd name="T18" fmla="*/ 43 w 178"/>
                <a:gd name="T19" fmla="*/ 2 h 143"/>
                <a:gd name="T20" fmla="*/ 49 w 178"/>
                <a:gd name="T21" fmla="*/ 4 h 143"/>
                <a:gd name="T22" fmla="*/ 54 w 178"/>
                <a:gd name="T23" fmla="*/ 8 h 143"/>
                <a:gd name="T24" fmla="*/ 58 w 178"/>
                <a:gd name="T25" fmla="*/ 13 h 143"/>
                <a:gd name="T26" fmla="*/ 60 w 178"/>
                <a:gd name="T27" fmla="*/ 20 h 143"/>
                <a:gd name="T28" fmla="*/ 50 w 178"/>
                <a:gd name="T29" fmla="*/ 29 h 143"/>
                <a:gd name="T30" fmla="*/ 35 w 178"/>
                <a:gd name="T31" fmla="*/ 36 h 143"/>
                <a:gd name="T32" fmla="*/ 25 w 178"/>
                <a:gd name="T33" fmla="*/ 39 h 143"/>
                <a:gd name="T34" fmla="*/ 20 w 178"/>
                <a:gd name="T35" fmla="*/ 42 h 143"/>
                <a:gd name="T36" fmla="*/ 15 w 178"/>
                <a:gd name="T37" fmla="*/ 43 h 143"/>
                <a:gd name="T38" fmla="*/ 12 w 178"/>
                <a:gd name="T39" fmla="*/ 45 h 143"/>
                <a:gd name="T40" fmla="*/ 9 w 178"/>
                <a:gd name="T41" fmla="*/ 45 h 143"/>
                <a:gd name="T42" fmla="*/ 8 w 178"/>
                <a:gd name="T43" fmla="*/ 46 h 143"/>
                <a:gd name="T44" fmla="*/ 6 w 178"/>
                <a:gd name="T45" fmla="*/ 46 h 143"/>
                <a:gd name="T46" fmla="*/ 4 w 178"/>
                <a:gd name="T47" fmla="*/ 47 h 143"/>
                <a:gd name="T48" fmla="*/ 3 w 178"/>
                <a:gd name="T49" fmla="*/ 47 h 143"/>
                <a:gd name="T50" fmla="*/ 1 w 178"/>
                <a:gd name="T51" fmla="*/ 48 h 143"/>
                <a:gd name="T52" fmla="*/ 0 w 178"/>
                <a:gd name="T53" fmla="*/ 48 h 1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8"/>
                <a:gd name="T82" fmla="*/ 0 h 143"/>
                <a:gd name="T83" fmla="*/ 178 w 178"/>
                <a:gd name="T84" fmla="*/ 143 h 14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8" h="143">
                  <a:moveTo>
                    <a:pt x="0" y="12"/>
                  </a:moveTo>
                  <a:lnTo>
                    <a:pt x="12" y="9"/>
                  </a:lnTo>
                  <a:lnTo>
                    <a:pt x="24" y="6"/>
                  </a:lnTo>
                  <a:lnTo>
                    <a:pt x="36" y="4"/>
                  </a:lnTo>
                  <a:lnTo>
                    <a:pt x="49" y="2"/>
                  </a:lnTo>
                  <a:lnTo>
                    <a:pt x="63" y="0"/>
                  </a:lnTo>
                  <a:lnTo>
                    <a:pt x="78" y="0"/>
                  </a:lnTo>
                  <a:lnTo>
                    <a:pt x="94" y="0"/>
                  </a:lnTo>
                  <a:lnTo>
                    <a:pt x="111" y="2"/>
                  </a:lnTo>
                  <a:lnTo>
                    <a:pt x="129" y="5"/>
                  </a:lnTo>
                  <a:lnTo>
                    <a:pt x="146" y="12"/>
                  </a:lnTo>
                  <a:lnTo>
                    <a:pt x="162" y="23"/>
                  </a:lnTo>
                  <a:lnTo>
                    <a:pt x="174" y="39"/>
                  </a:lnTo>
                  <a:lnTo>
                    <a:pt x="178" y="59"/>
                  </a:lnTo>
                  <a:lnTo>
                    <a:pt x="148" y="86"/>
                  </a:lnTo>
                  <a:lnTo>
                    <a:pt x="105" y="106"/>
                  </a:lnTo>
                  <a:lnTo>
                    <a:pt x="76" y="117"/>
                  </a:lnTo>
                  <a:lnTo>
                    <a:pt x="58" y="124"/>
                  </a:lnTo>
                  <a:lnTo>
                    <a:pt x="45" y="128"/>
                  </a:lnTo>
                  <a:lnTo>
                    <a:pt x="35" y="132"/>
                  </a:lnTo>
                  <a:lnTo>
                    <a:pt x="28" y="134"/>
                  </a:lnTo>
                  <a:lnTo>
                    <a:pt x="22" y="136"/>
                  </a:lnTo>
                  <a:lnTo>
                    <a:pt x="17" y="138"/>
                  </a:lnTo>
                  <a:lnTo>
                    <a:pt x="12" y="139"/>
                  </a:lnTo>
                  <a:lnTo>
                    <a:pt x="8" y="140"/>
                  </a:lnTo>
                  <a:lnTo>
                    <a:pt x="4" y="141"/>
                  </a:lnTo>
                  <a:lnTo>
                    <a:pt x="0" y="143"/>
                  </a:lnTo>
                </a:path>
              </a:pathLst>
            </a:custGeom>
            <a:solidFill>
              <a:srgbClr val="333399"/>
            </a:solidFill>
            <a:ln w="9525">
              <a:solidFill>
                <a:srgbClr val="333399"/>
              </a:solidFill>
              <a:round/>
              <a:headEnd/>
              <a:tailEnd/>
            </a:ln>
          </p:spPr>
          <p:txBody>
            <a:bodyPr/>
            <a:lstStyle/>
            <a:p>
              <a:endParaRPr lang="en-US" dirty="0"/>
            </a:p>
          </p:txBody>
        </p:sp>
        <p:sp>
          <p:nvSpPr>
            <p:cNvPr id="33824" name="Freeform 176"/>
            <p:cNvSpPr>
              <a:spLocks noChangeAspect="1"/>
            </p:cNvSpPr>
            <p:nvPr/>
          </p:nvSpPr>
          <p:spPr bwMode="auto">
            <a:xfrm flipV="1">
              <a:off x="2733" y="2665"/>
              <a:ext cx="1" cy="24"/>
            </a:xfrm>
            <a:custGeom>
              <a:avLst/>
              <a:gdLst>
                <a:gd name="T0" fmla="*/ 1 w 1"/>
                <a:gd name="T1" fmla="*/ 11 h 43"/>
                <a:gd name="T2" fmla="*/ 1 w 1"/>
                <a:gd name="T3" fmla="*/ 13 h 43"/>
                <a:gd name="T4" fmla="*/ 1 w 1"/>
                <a:gd name="T5" fmla="*/ 13 h 43"/>
                <a:gd name="T6" fmla="*/ 1 w 1"/>
                <a:gd name="T7" fmla="*/ 10 h 43"/>
                <a:gd name="T8" fmla="*/ 0 w 1"/>
                <a:gd name="T9" fmla="*/ 6 h 43"/>
                <a:gd name="T10" fmla="*/ 0 w 1"/>
                <a:gd name="T11" fmla="*/ 2 h 43"/>
                <a:gd name="T12" fmla="*/ 1 w 1"/>
                <a:gd name="T13" fmla="*/ 0 h 43"/>
                <a:gd name="T14" fmla="*/ 1 w 1"/>
                <a:gd name="T15" fmla="*/ 1 h 43"/>
                <a:gd name="T16" fmla="*/ 1 w 1"/>
                <a:gd name="T17" fmla="*/ 4 h 43"/>
                <a:gd name="T18" fmla="*/ 1 w 1"/>
                <a:gd name="T19" fmla="*/ 9 h 43"/>
                <a:gd name="T20" fmla="*/ 1 w 1"/>
                <a:gd name="T21" fmla="*/ 11 h 43"/>
                <a:gd name="T22" fmla="*/ 1 w 1"/>
                <a:gd name="T23" fmla="*/ 11 h 43"/>
                <a:gd name="T24" fmla="*/ 1 w 1"/>
                <a:gd name="T25" fmla="*/ 10 h 43"/>
                <a:gd name="T26" fmla="*/ 1 w 1"/>
                <a:gd name="T27" fmla="*/ 7 h 43"/>
                <a:gd name="T28" fmla="*/ 1 w 1"/>
                <a:gd name="T29" fmla="*/ 4 h 43"/>
                <a:gd name="T30" fmla="*/ 1 w 1"/>
                <a:gd name="T31" fmla="*/ 2 h 43"/>
                <a:gd name="T32" fmla="*/ 1 w 1"/>
                <a:gd name="T33" fmla="*/ 2 h 43"/>
                <a:gd name="T34" fmla="*/ 1 w 1"/>
                <a:gd name="T35" fmla="*/ 4 h 43"/>
                <a:gd name="T36" fmla="*/ 1 w 1"/>
                <a:gd name="T37" fmla="*/ 7 h 43"/>
                <a:gd name="T38" fmla="*/ 1 w 1"/>
                <a:gd name="T39" fmla="*/ 8 h 43"/>
                <a:gd name="T40" fmla="*/ 1 w 1"/>
                <a:gd name="T41" fmla="*/ 9 h 43"/>
                <a:gd name="T42" fmla="*/ 1 w 1"/>
                <a:gd name="T43" fmla="*/ 9 h 43"/>
                <a:gd name="T44" fmla="*/ 1 w 1"/>
                <a:gd name="T45" fmla="*/ 7 h 43"/>
                <a:gd name="T46" fmla="*/ 1 w 1"/>
                <a:gd name="T47" fmla="*/ 6 h 43"/>
                <a:gd name="T48" fmla="*/ 1 w 1"/>
                <a:gd name="T49" fmla="*/ 4 h 43"/>
                <a:gd name="T50" fmla="*/ 1 w 1"/>
                <a:gd name="T51" fmla="*/ 4 h 43"/>
                <a:gd name="T52" fmla="*/ 1 w 1"/>
                <a:gd name="T53" fmla="*/ 5 h 43"/>
                <a:gd name="T54" fmla="*/ 1 w 1"/>
                <a:gd name="T55" fmla="*/ 7 h 43"/>
                <a:gd name="T56" fmla="*/ 1 w 1"/>
                <a:gd name="T57" fmla="*/ 8 h 43"/>
                <a:gd name="T58" fmla="*/ 1 w 1"/>
                <a:gd name="T59" fmla="*/ 9 h 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
                <a:gd name="T91" fmla="*/ 0 h 43"/>
                <a:gd name="T92" fmla="*/ 1 w 1"/>
                <a:gd name="T93" fmla="*/ 43 h 4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 h="43">
                  <a:moveTo>
                    <a:pt x="1" y="34"/>
                  </a:moveTo>
                  <a:lnTo>
                    <a:pt x="1" y="43"/>
                  </a:lnTo>
                  <a:lnTo>
                    <a:pt x="1" y="42"/>
                  </a:lnTo>
                  <a:lnTo>
                    <a:pt x="1" y="33"/>
                  </a:lnTo>
                  <a:lnTo>
                    <a:pt x="0" y="19"/>
                  </a:lnTo>
                  <a:lnTo>
                    <a:pt x="0" y="6"/>
                  </a:lnTo>
                  <a:lnTo>
                    <a:pt x="1" y="0"/>
                  </a:lnTo>
                  <a:lnTo>
                    <a:pt x="1" y="3"/>
                  </a:lnTo>
                  <a:lnTo>
                    <a:pt x="1" y="15"/>
                  </a:lnTo>
                  <a:lnTo>
                    <a:pt x="1" y="29"/>
                  </a:lnTo>
                  <a:lnTo>
                    <a:pt x="1" y="34"/>
                  </a:lnTo>
                  <a:lnTo>
                    <a:pt x="1" y="36"/>
                  </a:lnTo>
                  <a:lnTo>
                    <a:pt x="1" y="32"/>
                  </a:lnTo>
                  <a:lnTo>
                    <a:pt x="1" y="23"/>
                  </a:lnTo>
                  <a:lnTo>
                    <a:pt x="1" y="13"/>
                  </a:lnTo>
                  <a:lnTo>
                    <a:pt x="1" y="8"/>
                  </a:lnTo>
                  <a:lnTo>
                    <a:pt x="1" y="14"/>
                  </a:lnTo>
                  <a:lnTo>
                    <a:pt x="1" y="24"/>
                  </a:lnTo>
                  <a:lnTo>
                    <a:pt x="1" y="27"/>
                  </a:lnTo>
                  <a:lnTo>
                    <a:pt x="1" y="29"/>
                  </a:lnTo>
                  <a:lnTo>
                    <a:pt x="1" y="28"/>
                  </a:lnTo>
                  <a:lnTo>
                    <a:pt x="1" y="24"/>
                  </a:lnTo>
                  <a:lnTo>
                    <a:pt x="1" y="19"/>
                  </a:lnTo>
                  <a:lnTo>
                    <a:pt x="1" y="15"/>
                  </a:lnTo>
                  <a:lnTo>
                    <a:pt x="1" y="14"/>
                  </a:lnTo>
                  <a:lnTo>
                    <a:pt x="1" y="16"/>
                  </a:lnTo>
                  <a:lnTo>
                    <a:pt x="1" y="21"/>
                  </a:lnTo>
                  <a:lnTo>
                    <a:pt x="1" y="26"/>
                  </a:lnTo>
                  <a:lnTo>
                    <a:pt x="1" y="29"/>
                  </a:lnTo>
                </a:path>
              </a:pathLst>
            </a:custGeom>
            <a:solidFill>
              <a:srgbClr val="333399"/>
            </a:solidFill>
            <a:ln w="9525">
              <a:solidFill>
                <a:srgbClr val="333399"/>
              </a:solidFill>
              <a:round/>
              <a:headEnd/>
              <a:tailEnd/>
            </a:ln>
          </p:spPr>
          <p:txBody>
            <a:bodyPr/>
            <a:lstStyle/>
            <a:p>
              <a:endParaRPr lang="en-US" dirty="0"/>
            </a:p>
          </p:txBody>
        </p:sp>
        <p:sp>
          <p:nvSpPr>
            <p:cNvPr id="33825" name="Freeform 177"/>
            <p:cNvSpPr>
              <a:spLocks noChangeAspect="1"/>
            </p:cNvSpPr>
            <p:nvPr/>
          </p:nvSpPr>
          <p:spPr bwMode="auto">
            <a:xfrm flipV="1">
              <a:off x="2827" y="2696"/>
              <a:ext cx="24" cy="22"/>
            </a:xfrm>
            <a:custGeom>
              <a:avLst/>
              <a:gdLst>
                <a:gd name="T0" fmla="*/ 14 w 41"/>
                <a:gd name="T1" fmla="*/ 8 h 38"/>
                <a:gd name="T2" fmla="*/ 12 w 41"/>
                <a:gd name="T3" fmla="*/ 12 h 38"/>
                <a:gd name="T4" fmla="*/ 8 w 41"/>
                <a:gd name="T5" fmla="*/ 13 h 38"/>
                <a:gd name="T6" fmla="*/ 4 w 41"/>
                <a:gd name="T7" fmla="*/ 11 h 38"/>
                <a:gd name="T8" fmla="*/ 1 w 41"/>
                <a:gd name="T9" fmla="*/ 7 h 38"/>
                <a:gd name="T10" fmla="*/ 0 w 41"/>
                <a:gd name="T11" fmla="*/ 3 h 38"/>
                <a:gd name="T12" fmla="*/ 2 w 41"/>
                <a:gd name="T13" fmla="*/ 0 h 38"/>
                <a:gd name="T14" fmla="*/ 6 w 41"/>
                <a:gd name="T15" fmla="*/ 0 h 38"/>
                <a:gd name="T16" fmla="*/ 11 w 41"/>
                <a:gd name="T17" fmla="*/ 3 h 38"/>
                <a:gd name="T18" fmla="*/ 13 w 41"/>
                <a:gd name="T19" fmla="*/ 7 h 38"/>
                <a:gd name="T20" fmla="*/ 11 w 41"/>
                <a:gd name="T21" fmla="*/ 9 h 38"/>
                <a:gd name="T22" fmla="*/ 9 w 41"/>
                <a:gd name="T23" fmla="*/ 10 h 38"/>
                <a:gd name="T24" fmla="*/ 5 w 41"/>
                <a:gd name="T25" fmla="*/ 10 h 38"/>
                <a:gd name="T26" fmla="*/ 3 w 41"/>
                <a:gd name="T27" fmla="*/ 8 h 38"/>
                <a:gd name="T28" fmla="*/ 2 w 41"/>
                <a:gd name="T29" fmla="*/ 5 h 38"/>
                <a:gd name="T30" fmla="*/ 3 w 41"/>
                <a:gd name="T31" fmla="*/ 2 h 38"/>
                <a:gd name="T32" fmla="*/ 5 w 41"/>
                <a:gd name="T33" fmla="*/ 2 h 38"/>
                <a:gd name="T34" fmla="*/ 9 w 41"/>
                <a:gd name="T35" fmla="*/ 3 h 38"/>
                <a:gd name="T36" fmla="*/ 11 w 41"/>
                <a:gd name="T37" fmla="*/ 5 h 38"/>
                <a:gd name="T38" fmla="*/ 9 w 41"/>
                <a:gd name="T39" fmla="*/ 7 h 38"/>
                <a:gd name="T40" fmla="*/ 8 w 41"/>
                <a:gd name="T41" fmla="*/ 8 h 38"/>
                <a:gd name="T42" fmla="*/ 6 w 41"/>
                <a:gd name="T43" fmla="*/ 8 h 38"/>
                <a:gd name="T44" fmla="*/ 5 w 41"/>
                <a:gd name="T45" fmla="*/ 8 h 38"/>
                <a:gd name="T46" fmla="*/ 5 w 41"/>
                <a:gd name="T47" fmla="*/ 6 h 38"/>
                <a:gd name="T48" fmla="*/ 5 w 41"/>
                <a:gd name="T49" fmla="*/ 5 h 38"/>
                <a:gd name="T50" fmla="*/ 6 w 41"/>
                <a:gd name="T51" fmla="*/ 4 h 38"/>
                <a:gd name="T52" fmla="*/ 7 w 41"/>
                <a:gd name="T53" fmla="*/ 5 h 38"/>
                <a:gd name="T54" fmla="*/ 9 w 41"/>
                <a:gd name="T55" fmla="*/ 5 h 38"/>
                <a:gd name="T56" fmla="*/ 9 w 41"/>
                <a:gd name="T57" fmla="*/ 7 h 38"/>
                <a:gd name="T58" fmla="*/ 9 w 41"/>
                <a:gd name="T59" fmla="*/ 8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41" y="24"/>
                  </a:moveTo>
                  <a:lnTo>
                    <a:pt x="36" y="34"/>
                  </a:lnTo>
                  <a:lnTo>
                    <a:pt x="24" y="38"/>
                  </a:lnTo>
                  <a:lnTo>
                    <a:pt x="11" y="32"/>
                  </a:lnTo>
                  <a:lnTo>
                    <a:pt x="1" y="20"/>
                  </a:lnTo>
                  <a:lnTo>
                    <a:pt x="0" y="8"/>
                  </a:lnTo>
                  <a:lnTo>
                    <a:pt x="7" y="0"/>
                  </a:lnTo>
                  <a:lnTo>
                    <a:pt x="19" y="0"/>
                  </a:lnTo>
                  <a:lnTo>
                    <a:pt x="33" y="8"/>
                  </a:lnTo>
                  <a:lnTo>
                    <a:pt x="40" y="20"/>
                  </a:lnTo>
                  <a:lnTo>
                    <a:pt x="32" y="27"/>
                  </a:lnTo>
                  <a:lnTo>
                    <a:pt x="26" y="31"/>
                  </a:lnTo>
                  <a:lnTo>
                    <a:pt x="16" y="29"/>
                  </a:lnTo>
                  <a:lnTo>
                    <a:pt x="9" y="22"/>
                  </a:lnTo>
                  <a:lnTo>
                    <a:pt x="6" y="14"/>
                  </a:lnTo>
                  <a:lnTo>
                    <a:pt x="9" y="7"/>
                  </a:lnTo>
                  <a:lnTo>
                    <a:pt x="16" y="5"/>
                  </a:lnTo>
                  <a:lnTo>
                    <a:pt x="26" y="9"/>
                  </a:lnTo>
                  <a:lnTo>
                    <a:pt x="32" y="16"/>
                  </a:lnTo>
                  <a:lnTo>
                    <a:pt x="27" y="21"/>
                  </a:lnTo>
                  <a:lnTo>
                    <a:pt x="24" y="24"/>
                  </a:lnTo>
                  <a:lnTo>
                    <a:pt x="19" y="24"/>
                  </a:lnTo>
                  <a:lnTo>
                    <a:pt x="15" y="22"/>
                  </a:lnTo>
                  <a:lnTo>
                    <a:pt x="13" y="17"/>
                  </a:lnTo>
                  <a:lnTo>
                    <a:pt x="13" y="14"/>
                  </a:lnTo>
                  <a:lnTo>
                    <a:pt x="17" y="12"/>
                  </a:lnTo>
                  <a:lnTo>
                    <a:pt x="21" y="13"/>
                  </a:lnTo>
                  <a:lnTo>
                    <a:pt x="25" y="16"/>
                  </a:lnTo>
                  <a:lnTo>
                    <a:pt x="27" y="20"/>
                  </a:lnTo>
                  <a:lnTo>
                    <a:pt x="25" y="24"/>
                  </a:lnTo>
                </a:path>
              </a:pathLst>
            </a:custGeom>
            <a:solidFill>
              <a:srgbClr val="333399"/>
            </a:solidFill>
            <a:ln w="9525">
              <a:solidFill>
                <a:srgbClr val="333399"/>
              </a:solidFill>
              <a:round/>
              <a:headEnd/>
              <a:tailEnd/>
            </a:ln>
          </p:spPr>
          <p:txBody>
            <a:bodyPr/>
            <a:lstStyle/>
            <a:p>
              <a:endParaRPr lang="en-US" dirty="0"/>
            </a:p>
          </p:txBody>
        </p:sp>
      </p:grpSp>
      <p:sp>
        <p:nvSpPr>
          <p:cNvPr id="182" name="Right Arrow 181"/>
          <p:cNvSpPr/>
          <p:nvPr/>
        </p:nvSpPr>
        <p:spPr bwMode="auto">
          <a:xfrm rot="12873546" flipH="1" flipV="1">
            <a:off x="2403274" y="3176912"/>
            <a:ext cx="609600" cy="228600"/>
          </a:xfrm>
          <a:prstGeom prst="rightArrow">
            <a:avLst/>
          </a:prstGeom>
          <a:solidFill>
            <a:schemeClr val="accent1"/>
          </a:solidFill>
          <a:ln w="12700" cap="flat" cmpd="sng" algn="ctr">
            <a:solidFill>
              <a:srgbClr val="99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2"/>
              </a:solidFill>
              <a:effectLst/>
              <a:latin typeface="Arial" charset="0"/>
            </a:endParaRPr>
          </a:p>
        </p:txBody>
      </p:sp>
      <p:sp>
        <p:nvSpPr>
          <p:cNvPr id="186" name="Line 14"/>
          <p:cNvSpPr>
            <a:spLocks noChangeShapeType="1"/>
          </p:cNvSpPr>
          <p:nvPr/>
        </p:nvSpPr>
        <p:spPr bwMode="auto">
          <a:xfrm>
            <a:off x="915988" y="1579973"/>
            <a:ext cx="3206750" cy="0"/>
          </a:xfrm>
          <a:prstGeom prst="line">
            <a:avLst/>
          </a:prstGeom>
          <a:noFill/>
          <a:ln w="28575">
            <a:solidFill>
              <a:srgbClr val="993300"/>
            </a:solidFill>
            <a:round/>
            <a:headEnd/>
            <a:tailEnd type="triangle" w="sm" len="lg"/>
          </a:ln>
        </p:spPr>
        <p:txBody>
          <a:bodyPr/>
          <a:lstStyle/>
          <a:p>
            <a:endParaRPr lang="en-US" dirty="0"/>
          </a:p>
        </p:txBody>
      </p:sp>
      <p:sp>
        <p:nvSpPr>
          <p:cNvPr id="187" name="Line 14"/>
          <p:cNvSpPr>
            <a:spLocks noChangeShapeType="1"/>
          </p:cNvSpPr>
          <p:nvPr/>
        </p:nvSpPr>
        <p:spPr bwMode="auto">
          <a:xfrm>
            <a:off x="915988" y="1418609"/>
            <a:ext cx="3580708" cy="0"/>
          </a:xfrm>
          <a:prstGeom prst="line">
            <a:avLst/>
          </a:prstGeom>
          <a:noFill/>
          <a:ln w="28575">
            <a:solidFill>
              <a:srgbClr val="993300"/>
            </a:solidFill>
            <a:round/>
            <a:headEnd/>
            <a:tailEnd type="triangle" w="sm" len="lg"/>
          </a:ln>
        </p:spPr>
        <p:txBody>
          <a:bodyPr/>
          <a:lstStyle/>
          <a:p>
            <a:endParaRPr lang="en-US" dirty="0"/>
          </a:p>
        </p:txBody>
      </p:sp>
      <p:sp>
        <p:nvSpPr>
          <p:cNvPr id="181" name="Right Arrow 180"/>
          <p:cNvSpPr/>
          <p:nvPr/>
        </p:nvSpPr>
        <p:spPr bwMode="auto">
          <a:xfrm rot="12709841">
            <a:off x="1181852" y="1339122"/>
            <a:ext cx="609600" cy="228600"/>
          </a:xfrm>
          <a:prstGeom prst="rightArrow">
            <a:avLst/>
          </a:prstGeom>
          <a:solidFill>
            <a:schemeClr val="accent1"/>
          </a:solidFill>
          <a:ln w="12700" cap="flat" cmpd="sng" algn="ctr">
            <a:solidFill>
              <a:srgbClr val="99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2"/>
              </a:solidFill>
              <a:effectLst/>
              <a:latin typeface="Arial" charset="0"/>
            </a:endParaRPr>
          </a:p>
        </p:txBody>
      </p:sp>
      <p:grpSp>
        <p:nvGrpSpPr>
          <p:cNvPr id="7" name="Group 78"/>
          <p:cNvGrpSpPr>
            <a:grpSpLocks noChangeAspect="1"/>
          </p:cNvGrpSpPr>
          <p:nvPr/>
        </p:nvGrpSpPr>
        <p:grpSpPr bwMode="auto">
          <a:xfrm rot="1212288">
            <a:off x="1841255" y="1813487"/>
            <a:ext cx="1974850" cy="482600"/>
            <a:chOff x="3021" y="2999"/>
            <a:chExt cx="1866" cy="454"/>
          </a:xfrm>
          <a:solidFill>
            <a:schemeClr val="accent6">
              <a:lumMod val="75000"/>
            </a:schemeClr>
          </a:solidFill>
        </p:grpSpPr>
        <p:grpSp>
          <p:nvGrpSpPr>
            <p:cNvPr id="33845" name="Group 79"/>
            <p:cNvGrpSpPr>
              <a:grpSpLocks noChangeAspect="1"/>
            </p:cNvGrpSpPr>
            <p:nvPr/>
          </p:nvGrpSpPr>
          <p:grpSpPr bwMode="auto">
            <a:xfrm>
              <a:off x="3021" y="2999"/>
              <a:ext cx="1866" cy="454"/>
              <a:chOff x="3021" y="2999"/>
              <a:chExt cx="1866" cy="454"/>
            </a:xfrm>
            <a:grpFill/>
          </p:grpSpPr>
          <p:sp>
            <p:nvSpPr>
              <p:cNvPr id="33885" name="Freeform 80"/>
              <p:cNvSpPr>
                <a:spLocks noChangeAspect="1"/>
              </p:cNvSpPr>
              <p:nvPr/>
            </p:nvSpPr>
            <p:spPr bwMode="auto">
              <a:xfrm>
                <a:off x="3021" y="3000"/>
                <a:ext cx="601" cy="50"/>
              </a:xfrm>
              <a:custGeom>
                <a:avLst/>
                <a:gdLst>
                  <a:gd name="T0" fmla="*/ 200 w 1803"/>
                  <a:gd name="T1" fmla="*/ 15 h 148"/>
                  <a:gd name="T2" fmla="*/ 192 w 1803"/>
                  <a:gd name="T3" fmla="*/ 14 h 148"/>
                  <a:gd name="T4" fmla="*/ 165 w 1803"/>
                  <a:gd name="T5" fmla="*/ 10 h 148"/>
                  <a:gd name="T6" fmla="*/ 140 w 1803"/>
                  <a:gd name="T7" fmla="*/ 9 h 148"/>
                  <a:gd name="T8" fmla="*/ 115 w 1803"/>
                  <a:gd name="T9" fmla="*/ 8 h 148"/>
                  <a:gd name="T10" fmla="*/ 92 w 1803"/>
                  <a:gd name="T11" fmla="*/ 8 h 148"/>
                  <a:gd name="T12" fmla="*/ 78 w 1803"/>
                  <a:gd name="T13" fmla="*/ 8 h 148"/>
                  <a:gd name="T14" fmla="*/ 63 w 1803"/>
                  <a:gd name="T15" fmla="*/ 7 h 148"/>
                  <a:gd name="T16" fmla="*/ 49 w 1803"/>
                  <a:gd name="T17" fmla="*/ 6 h 148"/>
                  <a:gd name="T18" fmla="*/ 37 w 1803"/>
                  <a:gd name="T19" fmla="*/ 5 h 148"/>
                  <a:gd name="T20" fmla="*/ 27 w 1803"/>
                  <a:gd name="T21" fmla="*/ 4 h 148"/>
                  <a:gd name="T22" fmla="*/ 18 w 1803"/>
                  <a:gd name="T23" fmla="*/ 2 h 148"/>
                  <a:gd name="T24" fmla="*/ 10 w 1803"/>
                  <a:gd name="T25" fmla="*/ 1 h 148"/>
                  <a:gd name="T26" fmla="*/ 5 w 1803"/>
                  <a:gd name="T27" fmla="*/ 0 h 148"/>
                  <a:gd name="T28" fmla="*/ 1 w 1803"/>
                  <a:gd name="T29" fmla="*/ 0 h 148"/>
                  <a:gd name="T30" fmla="*/ 0 w 1803"/>
                  <a:gd name="T31" fmla="*/ 0 h 148"/>
                  <a:gd name="T32" fmla="*/ 0 w 1803"/>
                  <a:gd name="T33" fmla="*/ 0 h 148"/>
                  <a:gd name="T34" fmla="*/ 1 w 1803"/>
                  <a:gd name="T35" fmla="*/ 1 h 148"/>
                  <a:gd name="T36" fmla="*/ 3 w 1803"/>
                  <a:gd name="T37" fmla="*/ 2 h 148"/>
                  <a:gd name="T38" fmla="*/ 7 w 1803"/>
                  <a:gd name="T39" fmla="*/ 4 h 148"/>
                  <a:gd name="T40" fmla="*/ 12 w 1803"/>
                  <a:gd name="T41" fmla="*/ 5 h 148"/>
                  <a:gd name="T42" fmla="*/ 20 w 1803"/>
                  <a:gd name="T43" fmla="*/ 6 h 148"/>
                  <a:gd name="T44" fmla="*/ 30 w 1803"/>
                  <a:gd name="T45" fmla="*/ 7 h 148"/>
                  <a:gd name="T46" fmla="*/ 43 w 1803"/>
                  <a:gd name="T47" fmla="*/ 8 h 148"/>
                  <a:gd name="T48" fmla="*/ 57 w 1803"/>
                  <a:gd name="T49" fmla="*/ 8 h 148"/>
                  <a:gd name="T50" fmla="*/ 82 w 1803"/>
                  <a:gd name="T51" fmla="*/ 9 h 148"/>
                  <a:gd name="T52" fmla="*/ 107 w 1803"/>
                  <a:gd name="T53" fmla="*/ 10 h 148"/>
                  <a:gd name="T54" fmla="*/ 134 w 1803"/>
                  <a:gd name="T55" fmla="*/ 11 h 148"/>
                  <a:gd name="T56" fmla="*/ 162 w 1803"/>
                  <a:gd name="T57" fmla="*/ 15 h 148"/>
                  <a:gd name="T58" fmla="*/ 172 w 1803"/>
                  <a:gd name="T59" fmla="*/ 17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03"/>
                  <a:gd name="T91" fmla="*/ 0 h 148"/>
                  <a:gd name="T92" fmla="*/ 1803 w 1803"/>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03" h="148">
                    <a:moveTo>
                      <a:pt x="1803" y="134"/>
                    </a:moveTo>
                    <a:lnTo>
                      <a:pt x="1724" y="122"/>
                    </a:lnTo>
                    <a:lnTo>
                      <a:pt x="1485" y="93"/>
                    </a:lnTo>
                    <a:lnTo>
                      <a:pt x="1257" y="81"/>
                    </a:lnTo>
                    <a:lnTo>
                      <a:pt x="1038" y="74"/>
                    </a:lnTo>
                    <a:lnTo>
                      <a:pt x="831" y="72"/>
                    </a:lnTo>
                    <a:lnTo>
                      <a:pt x="701" y="67"/>
                    </a:lnTo>
                    <a:lnTo>
                      <a:pt x="566" y="64"/>
                    </a:lnTo>
                    <a:lnTo>
                      <a:pt x="445" y="56"/>
                    </a:lnTo>
                    <a:lnTo>
                      <a:pt x="336" y="44"/>
                    </a:lnTo>
                    <a:lnTo>
                      <a:pt x="241" y="33"/>
                    </a:lnTo>
                    <a:lnTo>
                      <a:pt x="158" y="21"/>
                    </a:lnTo>
                    <a:lnTo>
                      <a:pt x="93" y="10"/>
                    </a:lnTo>
                    <a:lnTo>
                      <a:pt x="42" y="3"/>
                    </a:lnTo>
                    <a:lnTo>
                      <a:pt x="11" y="0"/>
                    </a:lnTo>
                    <a:lnTo>
                      <a:pt x="2" y="0"/>
                    </a:lnTo>
                    <a:lnTo>
                      <a:pt x="0" y="3"/>
                    </a:lnTo>
                    <a:lnTo>
                      <a:pt x="7" y="10"/>
                    </a:lnTo>
                    <a:lnTo>
                      <a:pt x="25" y="21"/>
                    </a:lnTo>
                    <a:lnTo>
                      <a:pt x="59" y="33"/>
                    </a:lnTo>
                    <a:lnTo>
                      <a:pt x="110" y="46"/>
                    </a:lnTo>
                    <a:lnTo>
                      <a:pt x="180" y="57"/>
                    </a:lnTo>
                    <a:lnTo>
                      <a:pt x="272" y="66"/>
                    </a:lnTo>
                    <a:lnTo>
                      <a:pt x="391" y="72"/>
                    </a:lnTo>
                    <a:lnTo>
                      <a:pt x="515" y="75"/>
                    </a:lnTo>
                    <a:lnTo>
                      <a:pt x="735" y="80"/>
                    </a:lnTo>
                    <a:lnTo>
                      <a:pt x="965" y="85"/>
                    </a:lnTo>
                    <a:lnTo>
                      <a:pt x="1206" y="101"/>
                    </a:lnTo>
                    <a:lnTo>
                      <a:pt x="1455" y="132"/>
                    </a:lnTo>
                    <a:lnTo>
                      <a:pt x="1546" y="148"/>
                    </a:lnTo>
                  </a:path>
                </a:pathLst>
              </a:custGeom>
              <a:grpFill/>
              <a:ln w="19050">
                <a:solidFill>
                  <a:srgbClr val="333399"/>
                </a:solidFill>
                <a:round/>
                <a:headEnd/>
                <a:tailEnd/>
              </a:ln>
            </p:spPr>
            <p:txBody>
              <a:bodyPr/>
              <a:lstStyle/>
              <a:p>
                <a:endParaRPr lang="en-US" dirty="0"/>
              </a:p>
            </p:txBody>
          </p:sp>
          <p:sp>
            <p:nvSpPr>
              <p:cNvPr id="33886" name="Freeform 81"/>
              <p:cNvSpPr>
                <a:spLocks noChangeAspect="1"/>
              </p:cNvSpPr>
              <p:nvPr/>
            </p:nvSpPr>
            <p:spPr bwMode="auto">
              <a:xfrm>
                <a:off x="3661" y="3070"/>
                <a:ext cx="1226" cy="383"/>
              </a:xfrm>
              <a:custGeom>
                <a:avLst/>
                <a:gdLst>
                  <a:gd name="T0" fmla="*/ 27 w 3677"/>
                  <a:gd name="T1" fmla="*/ 0 h 1150"/>
                  <a:gd name="T2" fmla="*/ 38 w 3677"/>
                  <a:gd name="T3" fmla="*/ 3 h 1150"/>
                  <a:gd name="T4" fmla="*/ 71 w 3677"/>
                  <a:gd name="T5" fmla="*/ 12 h 1150"/>
                  <a:gd name="T6" fmla="*/ 104 w 3677"/>
                  <a:gd name="T7" fmla="*/ 23 h 1150"/>
                  <a:gd name="T8" fmla="*/ 138 w 3677"/>
                  <a:gd name="T9" fmla="*/ 36 h 1150"/>
                  <a:gd name="T10" fmla="*/ 173 w 3677"/>
                  <a:gd name="T11" fmla="*/ 50 h 1150"/>
                  <a:gd name="T12" fmla="*/ 210 w 3677"/>
                  <a:gd name="T13" fmla="*/ 63 h 1150"/>
                  <a:gd name="T14" fmla="*/ 245 w 3677"/>
                  <a:gd name="T15" fmla="*/ 75 h 1150"/>
                  <a:gd name="T16" fmla="*/ 279 w 3677"/>
                  <a:gd name="T17" fmla="*/ 87 h 1150"/>
                  <a:gd name="T18" fmla="*/ 311 w 3677"/>
                  <a:gd name="T19" fmla="*/ 97 h 1150"/>
                  <a:gd name="T20" fmla="*/ 340 w 3677"/>
                  <a:gd name="T21" fmla="*/ 106 h 1150"/>
                  <a:gd name="T22" fmla="*/ 365 w 3677"/>
                  <a:gd name="T23" fmla="*/ 114 h 1150"/>
                  <a:gd name="T24" fmla="*/ 386 w 3677"/>
                  <a:gd name="T25" fmla="*/ 120 h 1150"/>
                  <a:gd name="T26" fmla="*/ 400 w 3677"/>
                  <a:gd name="T27" fmla="*/ 124 h 1150"/>
                  <a:gd name="T28" fmla="*/ 408 w 3677"/>
                  <a:gd name="T29" fmla="*/ 127 h 1150"/>
                  <a:gd name="T30" fmla="*/ 409 w 3677"/>
                  <a:gd name="T31" fmla="*/ 128 h 1150"/>
                  <a:gd name="T32" fmla="*/ 403 w 3677"/>
                  <a:gd name="T33" fmla="*/ 127 h 1150"/>
                  <a:gd name="T34" fmla="*/ 390 w 3677"/>
                  <a:gd name="T35" fmla="*/ 125 h 1150"/>
                  <a:gd name="T36" fmla="*/ 370 w 3677"/>
                  <a:gd name="T37" fmla="*/ 122 h 1150"/>
                  <a:gd name="T38" fmla="*/ 345 w 3677"/>
                  <a:gd name="T39" fmla="*/ 116 h 1150"/>
                  <a:gd name="T40" fmla="*/ 314 w 3677"/>
                  <a:gd name="T41" fmla="*/ 109 h 1150"/>
                  <a:gd name="T42" fmla="*/ 279 w 3677"/>
                  <a:gd name="T43" fmla="*/ 99 h 1150"/>
                  <a:gd name="T44" fmla="*/ 241 w 3677"/>
                  <a:gd name="T45" fmla="*/ 87 h 1150"/>
                  <a:gd name="T46" fmla="*/ 201 w 3677"/>
                  <a:gd name="T47" fmla="*/ 73 h 1150"/>
                  <a:gd name="T48" fmla="*/ 160 w 3677"/>
                  <a:gd name="T49" fmla="*/ 59 h 1150"/>
                  <a:gd name="T50" fmla="*/ 121 w 3677"/>
                  <a:gd name="T51" fmla="*/ 43 h 1150"/>
                  <a:gd name="T52" fmla="*/ 84 w 3677"/>
                  <a:gd name="T53" fmla="*/ 28 h 1150"/>
                  <a:gd name="T54" fmla="*/ 48 w 3677"/>
                  <a:gd name="T55" fmla="*/ 15 h 1150"/>
                  <a:gd name="T56" fmla="*/ 12 w 3677"/>
                  <a:gd name="T57" fmla="*/ 5 h 1150"/>
                  <a:gd name="T58" fmla="*/ 0 w 3677"/>
                  <a:gd name="T59" fmla="*/ 2 h 1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77"/>
                  <a:gd name="T91" fmla="*/ 0 h 1150"/>
                  <a:gd name="T92" fmla="*/ 3677 w 3677"/>
                  <a:gd name="T93" fmla="*/ 1150 h 11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77" h="1150">
                    <a:moveTo>
                      <a:pt x="245" y="0"/>
                    </a:moveTo>
                    <a:lnTo>
                      <a:pt x="341" y="24"/>
                    </a:lnTo>
                    <a:lnTo>
                      <a:pt x="638" y="106"/>
                    </a:lnTo>
                    <a:lnTo>
                      <a:pt x="937" y="209"/>
                    </a:lnTo>
                    <a:lnTo>
                      <a:pt x="1243" y="325"/>
                    </a:lnTo>
                    <a:lnTo>
                      <a:pt x="1556" y="453"/>
                    </a:lnTo>
                    <a:lnTo>
                      <a:pt x="1889" y="565"/>
                    </a:lnTo>
                    <a:lnTo>
                      <a:pt x="2207" y="677"/>
                    </a:lnTo>
                    <a:lnTo>
                      <a:pt x="2512" y="781"/>
                    </a:lnTo>
                    <a:lnTo>
                      <a:pt x="2797" y="874"/>
                    </a:lnTo>
                    <a:lnTo>
                      <a:pt x="3059" y="956"/>
                    </a:lnTo>
                    <a:lnTo>
                      <a:pt x="3286" y="1026"/>
                    </a:lnTo>
                    <a:lnTo>
                      <a:pt x="3469" y="1081"/>
                    </a:lnTo>
                    <a:lnTo>
                      <a:pt x="3600" y="1121"/>
                    </a:lnTo>
                    <a:lnTo>
                      <a:pt x="3671" y="1145"/>
                    </a:lnTo>
                    <a:lnTo>
                      <a:pt x="3677" y="1150"/>
                    </a:lnTo>
                    <a:lnTo>
                      <a:pt x="3623" y="1147"/>
                    </a:lnTo>
                    <a:lnTo>
                      <a:pt x="3507" y="1130"/>
                    </a:lnTo>
                    <a:lnTo>
                      <a:pt x="3333" y="1098"/>
                    </a:lnTo>
                    <a:lnTo>
                      <a:pt x="3103" y="1048"/>
                    </a:lnTo>
                    <a:lnTo>
                      <a:pt x="2828" y="981"/>
                    </a:lnTo>
                    <a:lnTo>
                      <a:pt x="2514" y="892"/>
                    </a:lnTo>
                    <a:lnTo>
                      <a:pt x="2172" y="786"/>
                    </a:lnTo>
                    <a:lnTo>
                      <a:pt x="1811" y="662"/>
                    </a:lnTo>
                    <a:lnTo>
                      <a:pt x="1437" y="534"/>
                    </a:lnTo>
                    <a:lnTo>
                      <a:pt x="1092" y="389"/>
                    </a:lnTo>
                    <a:lnTo>
                      <a:pt x="757" y="254"/>
                    </a:lnTo>
                    <a:lnTo>
                      <a:pt x="431" y="139"/>
                    </a:lnTo>
                    <a:lnTo>
                      <a:pt x="111" y="45"/>
                    </a:lnTo>
                    <a:lnTo>
                      <a:pt x="0" y="18"/>
                    </a:lnTo>
                  </a:path>
                </a:pathLst>
              </a:custGeom>
              <a:grpFill/>
              <a:ln w="19050">
                <a:solidFill>
                  <a:srgbClr val="333399"/>
                </a:solidFill>
                <a:round/>
                <a:headEnd/>
                <a:tailEnd/>
              </a:ln>
            </p:spPr>
            <p:txBody>
              <a:bodyPr/>
              <a:lstStyle/>
              <a:p>
                <a:endParaRPr lang="en-US" dirty="0"/>
              </a:p>
            </p:txBody>
          </p:sp>
          <p:sp>
            <p:nvSpPr>
              <p:cNvPr id="33887" name="Freeform 82"/>
              <p:cNvSpPr>
                <a:spLocks noChangeAspect="1"/>
              </p:cNvSpPr>
              <p:nvPr/>
            </p:nvSpPr>
            <p:spPr bwMode="auto">
              <a:xfrm>
                <a:off x="3537" y="3029"/>
                <a:ext cx="85" cy="21"/>
              </a:xfrm>
              <a:custGeom>
                <a:avLst/>
                <a:gdLst>
                  <a:gd name="T0" fmla="*/ 28 w 257"/>
                  <a:gd name="T1" fmla="*/ 5 h 64"/>
                  <a:gd name="T2" fmla="*/ 28 w 257"/>
                  <a:gd name="T3" fmla="*/ 5 h 64"/>
                  <a:gd name="T4" fmla="*/ 27 w 257"/>
                  <a:gd name="T5" fmla="*/ 5 h 64"/>
                  <a:gd name="T6" fmla="*/ 26 w 257"/>
                  <a:gd name="T7" fmla="*/ 5 h 64"/>
                  <a:gd name="T8" fmla="*/ 25 w 257"/>
                  <a:gd name="T9" fmla="*/ 4 h 64"/>
                  <a:gd name="T10" fmla="*/ 23 w 257"/>
                  <a:gd name="T11" fmla="*/ 4 h 64"/>
                  <a:gd name="T12" fmla="*/ 22 w 257"/>
                  <a:gd name="T13" fmla="*/ 3 h 64"/>
                  <a:gd name="T14" fmla="*/ 21 w 257"/>
                  <a:gd name="T15" fmla="*/ 2 h 64"/>
                  <a:gd name="T16" fmla="*/ 20 w 257"/>
                  <a:gd name="T17" fmla="*/ 1 h 64"/>
                  <a:gd name="T18" fmla="*/ 19 w 257"/>
                  <a:gd name="T19" fmla="*/ 1 h 64"/>
                  <a:gd name="T20" fmla="*/ 18 w 257"/>
                  <a:gd name="T21" fmla="*/ 0 h 64"/>
                  <a:gd name="T22" fmla="*/ 17 w 257"/>
                  <a:gd name="T23" fmla="*/ 0 h 64"/>
                  <a:gd name="T24" fmla="*/ 15 w 257"/>
                  <a:gd name="T25" fmla="*/ 0 h 64"/>
                  <a:gd name="T26" fmla="*/ 12 w 257"/>
                  <a:gd name="T27" fmla="*/ 1 h 64"/>
                  <a:gd name="T28" fmla="*/ 8 w 257"/>
                  <a:gd name="T29" fmla="*/ 1 h 64"/>
                  <a:gd name="T30" fmla="*/ 5 w 257"/>
                  <a:gd name="T31" fmla="*/ 3 h 64"/>
                  <a:gd name="T32" fmla="*/ 3 w 257"/>
                  <a:gd name="T33" fmla="*/ 4 h 64"/>
                  <a:gd name="T34" fmla="*/ 1 w 257"/>
                  <a:gd name="T35" fmla="*/ 5 h 64"/>
                  <a:gd name="T36" fmla="*/ 0 w 257"/>
                  <a:gd name="T37" fmla="*/ 6 h 64"/>
                  <a:gd name="T38" fmla="*/ 0 w 257"/>
                  <a:gd name="T39" fmla="*/ 7 h 64"/>
                  <a:gd name="T40" fmla="*/ 0 w 257"/>
                  <a:gd name="T41" fmla="*/ 7 h 64"/>
                  <a:gd name="T42" fmla="*/ 1 w 257"/>
                  <a:gd name="T43" fmla="*/ 7 h 64"/>
                  <a:gd name="T44" fmla="*/ 2 w 257"/>
                  <a:gd name="T45" fmla="*/ 6 h 64"/>
                  <a:gd name="T46" fmla="*/ 3 w 257"/>
                  <a:gd name="T47" fmla="*/ 5 h 64"/>
                  <a:gd name="T48" fmla="*/ 4 w 257"/>
                  <a:gd name="T49" fmla="*/ 4 h 64"/>
                  <a:gd name="T50" fmla="*/ 7 w 257"/>
                  <a:gd name="T51" fmla="*/ 4 h 64"/>
                  <a:gd name="T52" fmla="*/ 9 w 257"/>
                  <a:gd name="T53" fmla="*/ 3 h 64"/>
                  <a:gd name="T54" fmla="*/ 11 w 257"/>
                  <a:gd name="T55" fmla="*/ 2 h 64"/>
                  <a:gd name="T56" fmla="*/ 14 w 257"/>
                  <a:gd name="T57" fmla="*/ 2 h 64"/>
                  <a:gd name="T58" fmla="*/ 16 w 257"/>
                  <a:gd name="T59" fmla="*/ 3 h 64"/>
                  <a:gd name="T60" fmla="*/ 18 w 257"/>
                  <a:gd name="T61" fmla="*/ 3 h 64"/>
                  <a:gd name="T62" fmla="*/ 20 w 257"/>
                  <a:gd name="T63" fmla="*/ 4 h 64"/>
                  <a:gd name="T64" fmla="*/ 21 w 257"/>
                  <a:gd name="T65" fmla="*/ 4 h 64"/>
                  <a:gd name="T66" fmla="*/ 23 w 257"/>
                  <a:gd name="T67" fmla="*/ 5 h 64"/>
                  <a:gd name="T68" fmla="*/ 25 w 257"/>
                  <a:gd name="T69" fmla="*/ 5 h 64"/>
                  <a:gd name="T70" fmla="*/ 26 w 257"/>
                  <a:gd name="T71" fmla="*/ 5 h 64"/>
                  <a:gd name="T72" fmla="*/ 27 w 257"/>
                  <a:gd name="T73" fmla="*/ 5 h 64"/>
                  <a:gd name="T74" fmla="*/ 28 w 257"/>
                  <a:gd name="T75" fmla="*/ 5 h 64"/>
                  <a:gd name="T76" fmla="*/ 28 w 257"/>
                  <a:gd name="T77" fmla="*/ 5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64"/>
                  <a:gd name="T119" fmla="*/ 257 w 257"/>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64">
                    <a:moveTo>
                      <a:pt x="257" y="48"/>
                    </a:moveTo>
                    <a:lnTo>
                      <a:pt x="256" y="48"/>
                    </a:lnTo>
                    <a:lnTo>
                      <a:pt x="250" y="47"/>
                    </a:lnTo>
                    <a:lnTo>
                      <a:pt x="241" y="45"/>
                    </a:lnTo>
                    <a:lnTo>
                      <a:pt x="229" y="40"/>
                    </a:lnTo>
                    <a:lnTo>
                      <a:pt x="214" y="36"/>
                    </a:lnTo>
                    <a:lnTo>
                      <a:pt x="202" y="29"/>
                    </a:lnTo>
                    <a:lnTo>
                      <a:pt x="189" y="21"/>
                    </a:lnTo>
                    <a:lnTo>
                      <a:pt x="180" y="13"/>
                    </a:lnTo>
                    <a:lnTo>
                      <a:pt x="173" y="6"/>
                    </a:lnTo>
                    <a:lnTo>
                      <a:pt x="166" y="2"/>
                    </a:lnTo>
                    <a:lnTo>
                      <a:pt x="155" y="0"/>
                    </a:lnTo>
                    <a:lnTo>
                      <a:pt x="135" y="2"/>
                    </a:lnTo>
                    <a:lnTo>
                      <a:pt x="105" y="6"/>
                    </a:lnTo>
                    <a:lnTo>
                      <a:pt x="73" y="13"/>
                    </a:lnTo>
                    <a:lnTo>
                      <a:pt x="45" y="24"/>
                    </a:lnTo>
                    <a:lnTo>
                      <a:pt x="24" y="36"/>
                    </a:lnTo>
                    <a:lnTo>
                      <a:pt x="9" y="46"/>
                    </a:lnTo>
                    <a:lnTo>
                      <a:pt x="2" y="55"/>
                    </a:lnTo>
                    <a:lnTo>
                      <a:pt x="0" y="62"/>
                    </a:lnTo>
                    <a:lnTo>
                      <a:pt x="1" y="64"/>
                    </a:lnTo>
                    <a:lnTo>
                      <a:pt x="6" y="63"/>
                    </a:lnTo>
                    <a:lnTo>
                      <a:pt x="14" y="58"/>
                    </a:lnTo>
                    <a:lnTo>
                      <a:pt x="24" y="50"/>
                    </a:lnTo>
                    <a:lnTo>
                      <a:pt x="40" y="40"/>
                    </a:lnTo>
                    <a:lnTo>
                      <a:pt x="60" y="34"/>
                    </a:lnTo>
                    <a:lnTo>
                      <a:pt x="83" y="27"/>
                    </a:lnTo>
                    <a:lnTo>
                      <a:pt x="103" y="22"/>
                    </a:lnTo>
                    <a:lnTo>
                      <a:pt x="123" y="22"/>
                    </a:lnTo>
                    <a:lnTo>
                      <a:pt x="142" y="26"/>
                    </a:lnTo>
                    <a:lnTo>
                      <a:pt x="159" y="30"/>
                    </a:lnTo>
                    <a:lnTo>
                      <a:pt x="177" y="36"/>
                    </a:lnTo>
                    <a:lnTo>
                      <a:pt x="195" y="40"/>
                    </a:lnTo>
                    <a:lnTo>
                      <a:pt x="212" y="45"/>
                    </a:lnTo>
                    <a:lnTo>
                      <a:pt x="228" y="47"/>
                    </a:lnTo>
                    <a:lnTo>
                      <a:pt x="240" y="48"/>
                    </a:lnTo>
                    <a:lnTo>
                      <a:pt x="249" y="48"/>
                    </a:lnTo>
                    <a:lnTo>
                      <a:pt x="256" y="48"/>
                    </a:lnTo>
                    <a:lnTo>
                      <a:pt x="257" y="48"/>
                    </a:lnTo>
                  </a:path>
                </a:pathLst>
              </a:custGeom>
              <a:grpFill/>
              <a:ln w="19050">
                <a:solidFill>
                  <a:srgbClr val="333399"/>
                </a:solidFill>
                <a:round/>
                <a:headEnd/>
                <a:tailEnd/>
              </a:ln>
            </p:spPr>
            <p:txBody>
              <a:bodyPr/>
              <a:lstStyle/>
              <a:p>
                <a:endParaRPr lang="en-US" dirty="0"/>
              </a:p>
            </p:txBody>
          </p:sp>
          <p:sp>
            <p:nvSpPr>
              <p:cNvPr id="33888" name="Freeform 83"/>
              <p:cNvSpPr>
                <a:spLocks noChangeAspect="1"/>
              </p:cNvSpPr>
              <p:nvPr/>
            </p:nvSpPr>
            <p:spPr bwMode="auto">
              <a:xfrm>
                <a:off x="3194" y="3006"/>
                <a:ext cx="105" cy="20"/>
              </a:xfrm>
              <a:custGeom>
                <a:avLst/>
                <a:gdLst>
                  <a:gd name="T0" fmla="*/ 35 w 314"/>
                  <a:gd name="T1" fmla="*/ 6 h 59"/>
                  <a:gd name="T2" fmla="*/ 35 w 314"/>
                  <a:gd name="T3" fmla="*/ 6 h 59"/>
                  <a:gd name="T4" fmla="*/ 34 w 314"/>
                  <a:gd name="T5" fmla="*/ 6 h 59"/>
                  <a:gd name="T6" fmla="*/ 33 w 314"/>
                  <a:gd name="T7" fmla="*/ 6 h 59"/>
                  <a:gd name="T8" fmla="*/ 32 w 314"/>
                  <a:gd name="T9" fmla="*/ 5 h 59"/>
                  <a:gd name="T10" fmla="*/ 30 w 314"/>
                  <a:gd name="T11" fmla="*/ 5 h 59"/>
                  <a:gd name="T12" fmla="*/ 28 w 314"/>
                  <a:gd name="T13" fmla="*/ 4 h 59"/>
                  <a:gd name="T14" fmla="*/ 25 w 314"/>
                  <a:gd name="T15" fmla="*/ 3 h 59"/>
                  <a:gd name="T16" fmla="*/ 23 w 314"/>
                  <a:gd name="T17" fmla="*/ 2 h 59"/>
                  <a:gd name="T18" fmla="*/ 20 w 314"/>
                  <a:gd name="T19" fmla="*/ 1 h 59"/>
                  <a:gd name="T20" fmla="*/ 17 w 314"/>
                  <a:gd name="T21" fmla="*/ 0 h 59"/>
                  <a:gd name="T22" fmla="*/ 15 w 314"/>
                  <a:gd name="T23" fmla="*/ 0 h 59"/>
                  <a:gd name="T24" fmla="*/ 12 w 314"/>
                  <a:gd name="T25" fmla="*/ 0 h 59"/>
                  <a:gd name="T26" fmla="*/ 9 w 314"/>
                  <a:gd name="T27" fmla="*/ 1 h 59"/>
                  <a:gd name="T28" fmla="*/ 7 w 314"/>
                  <a:gd name="T29" fmla="*/ 2 h 59"/>
                  <a:gd name="T30" fmla="*/ 4 w 314"/>
                  <a:gd name="T31" fmla="*/ 3 h 59"/>
                  <a:gd name="T32" fmla="*/ 3 w 314"/>
                  <a:gd name="T33" fmla="*/ 4 h 59"/>
                  <a:gd name="T34" fmla="*/ 1 w 314"/>
                  <a:gd name="T35" fmla="*/ 5 h 59"/>
                  <a:gd name="T36" fmla="*/ 0 w 314"/>
                  <a:gd name="T37" fmla="*/ 6 h 59"/>
                  <a:gd name="T38" fmla="*/ 0 w 314"/>
                  <a:gd name="T39" fmla="*/ 6 h 59"/>
                  <a:gd name="T40" fmla="*/ 0 w 314"/>
                  <a:gd name="T41" fmla="*/ 7 h 59"/>
                  <a:gd name="T42" fmla="*/ 1 w 314"/>
                  <a:gd name="T43" fmla="*/ 7 h 59"/>
                  <a:gd name="T44" fmla="*/ 2 w 314"/>
                  <a:gd name="T45" fmla="*/ 6 h 59"/>
                  <a:gd name="T46" fmla="*/ 4 w 314"/>
                  <a:gd name="T47" fmla="*/ 6 h 59"/>
                  <a:gd name="T48" fmla="*/ 6 w 314"/>
                  <a:gd name="T49" fmla="*/ 5 h 59"/>
                  <a:gd name="T50" fmla="*/ 9 w 314"/>
                  <a:gd name="T51" fmla="*/ 4 h 59"/>
                  <a:gd name="T52" fmla="*/ 11 w 314"/>
                  <a:gd name="T53" fmla="*/ 3 h 59"/>
                  <a:gd name="T54" fmla="*/ 14 w 314"/>
                  <a:gd name="T55" fmla="*/ 3 h 59"/>
                  <a:gd name="T56" fmla="*/ 17 w 314"/>
                  <a:gd name="T57" fmla="*/ 3 h 59"/>
                  <a:gd name="T58" fmla="*/ 20 w 314"/>
                  <a:gd name="T59" fmla="*/ 4 h 59"/>
                  <a:gd name="T60" fmla="*/ 23 w 314"/>
                  <a:gd name="T61" fmla="*/ 4 h 59"/>
                  <a:gd name="T62" fmla="*/ 25 w 314"/>
                  <a:gd name="T63" fmla="*/ 5 h 59"/>
                  <a:gd name="T64" fmla="*/ 28 w 314"/>
                  <a:gd name="T65" fmla="*/ 5 h 59"/>
                  <a:gd name="T66" fmla="*/ 30 w 314"/>
                  <a:gd name="T67" fmla="*/ 6 h 59"/>
                  <a:gd name="T68" fmla="*/ 32 w 314"/>
                  <a:gd name="T69" fmla="*/ 6 h 59"/>
                  <a:gd name="T70" fmla="*/ 33 w 314"/>
                  <a:gd name="T71" fmla="*/ 6 h 59"/>
                  <a:gd name="T72" fmla="*/ 34 w 314"/>
                  <a:gd name="T73" fmla="*/ 6 h 59"/>
                  <a:gd name="T74" fmla="*/ 35 w 314"/>
                  <a:gd name="T75" fmla="*/ 6 h 59"/>
                  <a:gd name="T76" fmla="*/ 35 w 314"/>
                  <a:gd name="T77" fmla="*/ 6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4"/>
                  <a:gd name="T118" fmla="*/ 0 h 59"/>
                  <a:gd name="T119" fmla="*/ 314 w 314"/>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4" h="59">
                    <a:moveTo>
                      <a:pt x="314" y="52"/>
                    </a:moveTo>
                    <a:lnTo>
                      <a:pt x="312" y="52"/>
                    </a:lnTo>
                    <a:lnTo>
                      <a:pt x="306" y="51"/>
                    </a:lnTo>
                    <a:lnTo>
                      <a:pt x="297" y="50"/>
                    </a:lnTo>
                    <a:lnTo>
                      <a:pt x="284" y="47"/>
                    </a:lnTo>
                    <a:lnTo>
                      <a:pt x="268" y="41"/>
                    </a:lnTo>
                    <a:lnTo>
                      <a:pt x="250" y="35"/>
                    </a:lnTo>
                    <a:lnTo>
                      <a:pt x="228" y="27"/>
                    </a:lnTo>
                    <a:lnTo>
                      <a:pt x="206" y="18"/>
                    </a:lnTo>
                    <a:lnTo>
                      <a:pt x="181" y="10"/>
                    </a:lnTo>
                    <a:lnTo>
                      <a:pt x="156" y="2"/>
                    </a:lnTo>
                    <a:lnTo>
                      <a:pt x="132" y="0"/>
                    </a:lnTo>
                    <a:lnTo>
                      <a:pt x="105" y="0"/>
                    </a:lnTo>
                    <a:lnTo>
                      <a:pt x="81" y="6"/>
                    </a:lnTo>
                    <a:lnTo>
                      <a:pt x="60" y="14"/>
                    </a:lnTo>
                    <a:lnTo>
                      <a:pt x="39" y="24"/>
                    </a:lnTo>
                    <a:lnTo>
                      <a:pt x="24" y="35"/>
                    </a:lnTo>
                    <a:lnTo>
                      <a:pt x="10" y="43"/>
                    </a:lnTo>
                    <a:lnTo>
                      <a:pt x="3" y="51"/>
                    </a:lnTo>
                    <a:lnTo>
                      <a:pt x="0" y="57"/>
                    </a:lnTo>
                    <a:lnTo>
                      <a:pt x="2" y="59"/>
                    </a:lnTo>
                    <a:lnTo>
                      <a:pt x="9" y="59"/>
                    </a:lnTo>
                    <a:lnTo>
                      <a:pt x="21" y="56"/>
                    </a:lnTo>
                    <a:lnTo>
                      <a:pt x="37" y="49"/>
                    </a:lnTo>
                    <a:lnTo>
                      <a:pt x="56" y="42"/>
                    </a:lnTo>
                    <a:lnTo>
                      <a:pt x="79" y="35"/>
                    </a:lnTo>
                    <a:lnTo>
                      <a:pt x="102" y="30"/>
                    </a:lnTo>
                    <a:lnTo>
                      <a:pt x="127" y="27"/>
                    </a:lnTo>
                    <a:lnTo>
                      <a:pt x="154" y="28"/>
                    </a:lnTo>
                    <a:lnTo>
                      <a:pt x="179" y="31"/>
                    </a:lnTo>
                    <a:lnTo>
                      <a:pt x="204" y="36"/>
                    </a:lnTo>
                    <a:lnTo>
                      <a:pt x="227" y="41"/>
                    </a:lnTo>
                    <a:lnTo>
                      <a:pt x="249" y="46"/>
                    </a:lnTo>
                    <a:lnTo>
                      <a:pt x="267" y="49"/>
                    </a:lnTo>
                    <a:lnTo>
                      <a:pt x="284" y="51"/>
                    </a:lnTo>
                    <a:lnTo>
                      <a:pt x="297" y="52"/>
                    </a:lnTo>
                    <a:lnTo>
                      <a:pt x="306" y="52"/>
                    </a:lnTo>
                    <a:lnTo>
                      <a:pt x="312" y="52"/>
                    </a:lnTo>
                    <a:lnTo>
                      <a:pt x="314" y="52"/>
                    </a:lnTo>
                  </a:path>
                </a:pathLst>
              </a:custGeom>
              <a:grpFill/>
              <a:ln w="19050">
                <a:solidFill>
                  <a:srgbClr val="333399"/>
                </a:solidFill>
                <a:round/>
                <a:headEnd/>
                <a:tailEnd/>
              </a:ln>
            </p:spPr>
            <p:txBody>
              <a:bodyPr/>
              <a:lstStyle/>
              <a:p>
                <a:endParaRPr lang="en-US" dirty="0"/>
              </a:p>
            </p:txBody>
          </p:sp>
          <p:sp>
            <p:nvSpPr>
              <p:cNvPr id="33889" name="Freeform 84"/>
              <p:cNvSpPr>
                <a:spLocks noChangeAspect="1"/>
              </p:cNvSpPr>
              <p:nvPr/>
            </p:nvSpPr>
            <p:spPr bwMode="auto">
              <a:xfrm>
                <a:off x="3661" y="3047"/>
                <a:ext cx="82" cy="29"/>
              </a:xfrm>
              <a:custGeom>
                <a:avLst/>
                <a:gdLst>
                  <a:gd name="T0" fmla="*/ 27 w 245"/>
                  <a:gd name="T1" fmla="*/ 7 h 89"/>
                  <a:gd name="T2" fmla="*/ 27 w 245"/>
                  <a:gd name="T3" fmla="*/ 7 h 89"/>
                  <a:gd name="T4" fmla="*/ 27 w 245"/>
                  <a:gd name="T5" fmla="*/ 7 h 89"/>
                  <a:gd name="T6" fmla="*/ 26 w 245"/>
                  <a:gd name="T7" fmla="*/ 7 h 89"/>
                  <a:gd name="T8" fmla="*/ 25 w 245"/>
                  <a:gd name="T9" fmla="*/ 7 h 89"/>
                  <a:gd name="T10" fmla="*/ 24 w 245"/>
                  <a:gd name="T11" fmla="*/ 6 h 89"/>
                  <a:gd name="T12" fmla="*/ 23 w 245"/>
                  <a:gd name="T13" fmla="*/ 6 h 89"/>
                  <a:gd name="T14" fmla="*/ 20 w 245"/>
                  <a:gd name="T15" fmla="*/ 4 h 89"/>
                  <a:gd name="T16" fmla="*/ 17 w 245"/>
                  <a:gd name="T17" fmla="*/ 3 h 89"/>
                  <a:gd name="T18" fmla="*/ 13 w 245"/>
                  <a:gd name="T19" fmla="*/ 2 h 89"/>
                  <a:gd name="T20" fmla="*/ 10 w 245"/>
                  <a:gd name="T21" fmla="*/ 1 h 89"/>
                  <a:gd name="T22" fmla="*/ 6 w 245"/>
                  <a:gd name="T23" fmla="*/ 0 h 89"/>
                  <a:gd name="T24" fmla="*/ 4 w 245"/>
                  <a:gd name="T25" fmla="*/ 0 h 89"/>
                  <a:gd name="T26" fmla="*/ 3 w 245"/>
                  <a:gd name="T27" fmla="*/ 1 h 89"/>
                  <a:gd name="T28" fmla="*/ 3 w 245"/>
                  <a:gd name="T29" fmla="*/ 3 h 89"/>
                  <a:gd name="T30" fmla="*/ 2 w 245"/>
                  <a:gd name="T31" fmla="*/ 4 h 89"/>
                  <a:gd name="T32" fmla="*/ 2 w 245"/>
                  <a:gd name="T33" fmla="*/ 6 h 89"/>
                  <a:gd name="T34" fmla="*/ 1 w 245"/>
                  <a:gd name="T35" fmla="*/ 7 h 89"/>
                  <a:gd name="T36" fmla="*/ 0 w 245"/>
                  <a:gd name="T37" fmla="*/ 8 h 89"/>
                  <a:gd name="T38" fmla="*/ 0 w 245"/>
                  <a:gd name="T39" fmla="*/ 9 h 89"/>
                  <a:gd name="T40" fmla="*/ 0 w 245"/>
                  <a:gd name="T41" fmla="*/ 9 h 89"/>
                  <a:gd name="T42" fmla="*/ 1 w 245"/>
                  <a:gd name="T43" fmla="*/ 9 h 89"/>
                  <a:gd name="T44" fmla="*/ 2 w 245"/>
                  <a:gd name="T45" fmla="*/ 9 h 89"/>
                  <a:gd name="T46" fmla="*/ 4 w 245"/>
                  <a:gd name="T47" fmla="*/ 8 h 89"/>
                  <a:gd name="T48" fmla="*/ 6 w 245"/>
                  <a:gd name="T49" fmla="*/ 7 h 89"/>
                  <a:gd name="T50" fmla="*/ 8 w 245"/>
                  <a:gd name="T51" fmla="*/ 6 h 89"/>
                  <a:gd name="T52" fmla="*/ 10 w 245"/>
                  <a:gd name="T53" fmla="*/ 5 h 89"/>
                  <a:gd name="T54" fmla="*/ 12 w 245"/>
                  <a:gd name="T55" fmla="*/ 5 h 89"/>
                  <a:gd name="T56" fmla="*/ 14 w 245"/>
                  <a:gd name="T57" fmla="*/ 5 h 89"/>
                  <a:gd name="T58" fmla="*/ 17 w 245"/>
                  <a:gd name="T59" fmla="*/ 5 h 89"/>
                  <a:gd name="T60" fmla="*/ 19 w 245"/>
                  <a:gd name="T61" fmla="*/ 6 h 89"/>
                  <a:gd name="T62" fmla="*/ 21 w 245"/>
                  <a:gd name="T63" fmla="*/ 7 h 89"/>
                  <a:gd name="T64" fmla="*/ 23 w 245"/>
                  <a:gd name="T65" fmla="*/ 7 h 89"/>
                  <a:gd name="T66" fmla="*/ 24 w 245"/>
                  <a:gd name="T67" fmla="*/ 7 h 89"/>
                  <a:gd name="T68" fmla="*/ 25 w 245"/>
                  <a:gd name="T69" fmla="*/ 7 h 89"/>
                  <a:gd name="T70" fmla="*/ 26 w 245"/>
                  <a:gd name="T71" fmla="*/ 7 h 89"/>
                  <a:gd name="T72" fmla="*/ 27 w 245"/>
                  <a:gd name="T73" fmla="*/ 7 h 89"/>
                  <a:gd name="T74" fmla="*/ 27 w 245"/>
                  <a:gd name="T75" fmla="*/ 7 h 89"/>
                  <a:gd name="T76" fmla="*/ 27 w 245"/>
                  <a:gd name="T77" fmla="*/ 7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5"/>
                  <a:gd name="T118" fmla="*/ 0 h 89"/>
                  <a:gd name="T119" fmla="*/ 245 w 245"/>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5" h="89">
                    <a:moveTo>
                      <a:pt x="245" y="69"/>
                    </a:moveTo>
                    <a:lnTo>
                      <a:pt x="244" y="69"/>
                    </a:lnTo>
                    <a:lnTo>
                      <a:pt x="242" y="66"/>
                    </a:lnTo>
                    <a:lnTo>
                      <a:pt x="236" y="65"/>
                    </a:lnTo>
                    <a:lnTo>
                      <a:pt x="228" y="63"/>
                    </a:lnTo>
                    <a:lnTo>
                      <a:pt x="219" y="57"/>
                    </a:lnTo>
                    <a:lnTo>
                      <a:pt x="203" y="51"/>
                    </a:lnTo>
                    <a:lnTo>
                      <a:pt x="182" y="41"/>
                    </a:lnTo>
                    <a:lnTo>
                      <a:pt x="156" y="29"/>
                    </a:lnTo>
                    <a:lnTo>
                      <a:pt x="121" y="16"/>
                    </a:lnTo>
                    <a:lnTo>
                      <a:pt x="87" y="6"/>
                    </a:lnTo>
                    <a:lnTo>
                      <a:pt x="56" y="0"/>
                    </a:lnTo>
                    <a:lnTo>
                      <a:pt x="35" y="1"/>
                    </a:lnTo>
                    <a:lnTo>
                      <a:pt x="27" y="10"/>
                    </a:lnTo>
                    <a:lnTo>
                      <a:pt x="24" y="25"/>
                    </a:lnTo>
                    <a:lnTo>
                      <a:pt x="20" y="41"/>
                    </a:lnTo>
                    <a:lnTo>
                      <a:pt x="16" y="56"/>
                    </a:lnTo>
                    <a:lnTo>
                      <a:pt x="9" y="70"/>
                    </a:lnTo>
                    <a:lnTo>
                      <a:pt x="2" y="80"/>
                    </a:lnTo>
                    <a:lnTo>
                      <a:pt x="0" y="87"/>
                    </a:lnTo>
                    <a:lnTo>
                      <a:pt x="1" y="89"/>
                    </a:lnTo>
                    <a:lnTo>
                      <a:pt x="9" y="88"/>
                    </a:lnTo>
                    <a:lnTo>
                      <a:pt x="20" y="83"/>
                    </a:lnTo>
                    <a:lnTo>
                      <a:pt x="36" y="78"/>
                    </a:lnTo>
                    <a:lnTo>
                      <a:pt x="52" y="69"/>
                    </a:lnTo>
                    <a:lnTo>
                      <a:pt x="71" y="57"/>
                    </a:lnTo>
                    <a:lnTo>
                      <a:pt x="88" y="50"/>
                    </a:lnTo>
                    <a:lnTo>
                      <a:pt x="107" y="46"/>
                    </a:lnTo>
                    <a:lnTo>
                      <a:pt x="129" y="46"/>
                    </a:lnTo>
                    <a:lnTo>
                      <a:pt x="151" y="50"/>
                    </a:lnTo>
                    <a:lnTo>
                      <a:pt x="174" y="55"/>
                    </a:lnTo>
                    <a:lnTo>
                      <a:pt x="192" y="61"/>
                    </a:lnTo>
                    <a:lnTo>
                      <a:pt x="207" y="64"/>
                    </a:lnTo>
                    <a:lnTo>
                      <a:pt x="219" y="66"/>
                    </a:lnTo>
                    <a:lnTo>
                      <a:pt x="228" y="70"/>
                    </a:lnTo>
                    <a:lnTo>
                      <a:pt x="236" y="70"/>
                    </a:lnTo>
                    <a:lnTo>
                      <a:pt x="242" y="70"/>
                    </a:lnTo>
                    <a:lnTo>
                      <a:pt x="244" y="69"/>
                    </a:lnTo>
                    <a:lnTo>
                      <a:pt x="245" y="69"/>
                    </a:lnTo>
                  </a:path>
                </a:pathLst>
              </a:custGeom>
              <a:grpFill/>
              <a:ln w="19050">
                <a:solidFill>
                  <a:srgbClr val="333399"/>
                </a:solidFill>
                <a:round/>
                <a:headEnd/>
                <a:tailEnd/>
              </a:ln>
            </p:spPr>
            <p:txBody>
              <a:bodyPr/>
              <a:lstStyle/>
              <a:p>
                <a:endParaRPr lang="en-US" dirty="0"/>
              </a:p>
            </p:txBody>
          </p:sp>
          <p:sp>
            <p:nvSpPr>
              <p:cNvPr id="33890" name="Freeform 85"/>
              <p:cNvSpPr>
                <a:spLocks noChangeAspect="1"/>
              </p:cNvSpPr>
              <p:nvPr/>
            </p:nvSpPr>
            <p:spPr bwMode="auto">
              <a:xfrm>
                <a:off x="4139" y="3210"/>
                <a:ext cx="40" cy="39"/>
              </a:xfrm>
              <a:custGeom>
                <a:avLst/>
                <a:gdLst>
                  <a:gd name="T0" fmla="*/ 13 w 119"/>
                  <a:gd name="T1" fmla="*/ 4 h 118"/>
                  <a:gd name="T2" fmla="*/ 13 w 119"/>
                  <a:gd name="T3" fmla="*/ 4 h 118"/>
                  <a:gd name="T4" fmla="*/ 13 w 119"/>
                  <a:gd name="T5" fmla="*/ 4 h 118"/>
                  <a:gd name="T6" fmla="*/ 13 w 119"/>
                  <a:gd name="T7" fmla="*/ 4 h 118"/>
                  <a:gd name="T8" fmla="*/ 12 w 119"/>
                  <a:gd name="T9" fmla="*/ 3 h 118"/>
                  <a:gd name="T10" fmla="*/ 12 w 119"/>
                  <a:gd name="T11" fmla="*/ 3 h 118"/>
                  <a:gd name="T12" fmla="*/ 11 w 119"/>
                  <a:gd name="T13" fmla="*/ 3 h 118"/>
                  <a:gd name="T14" fmla="*/ 10 w 119"/>
                  <a:gd name="T15" fmla="*/ 2 h 118"/>
                  <a:gd name="T16" fmla="*/ 10 w 119"/>
                  <a:gd name="T17" fmla="*/ 1 h 118"/>
                  <a:gd name="T18" fmla="*/ 9 w 119"/>
                  <a:gd name="T19" fmla="*/ 0 h 118"/>
                  <a:gd name="T20" fmla="*/ 8 w 119"/>
                  <a:gd name="T21" fmla="*/ 0 h 118"/>
                  <a:gd name="T22" fmla="*/ 7 w 119"/>
                  <a:gd name="T23" fmla="*/ 0 h 118"/>
                  <a:gd name="T24" fmla="*/ 6 w 119"/>
                  <a:gd name="T25" fmla="*/ 1 h 118"/>
                  <a:gd name="T26" fmla="*/ 5 w 119"/>
                  <a:gd name="T27" fmla="*/ 2 h 118"/>
                  <a:gd name="T28" fmla="*/ 4 w 119"/>
                  <a:gd name="T29" fmla="*/ 4 h 118"/>
                  <a:gd name="T30" fmla="*/ 3 w 119"/>
                  <a:gd name="T31" fmla="*/ 6 h 118"/>
                  <a:gd name="T32" fmla="*/ 2 w 119"/>
                  <a:gd name="T33" fmla="*/ 8 h 118"/>
                  <a:gd name="T34" fmla="*/ 1 w 119"/>
                  <a:gd name="T35" fmla="*/ 10 h 118"/>
                  <a:gd name="T36" fmla="*/ 0 w 119"/>
                  <a:gd name="T37" fmla="*/ 12 h 118"/>
                  <a:gd name="T38" fmla="*/ 0 w 119"/>
                  <a:gd name="T39" fmla="*/ 13 h 118"/>
                  <a:gd name="T40" fmla="*/ 0 w 119"/>
                  <a:gd name="T41" fmla="*/ 13 h 118"/>
                  <a:gd name="T42" fmla="*/ 0 w 119"/>
                  <a:gd name="T43" fmla="*/ 13 h 118"/>
                  <a:gd name="T44" fmla="*/ 1 w 119"/>
                  <a:gd name="T45" fmla="*/ 12 h 118"/>
                  <a:gd name="T46" fmla="*/ 2 w 119"/>
                  <a:gd name="T47" fmla="*/ 10 h 118"/>
                  <a:gd name="T48" fmla="*/ 3 w 119"/>
                  <a:gd name="T49" fmla="*/ 9 h 118"/>
                  <a:gd name="T50" fmla="*/ 4 w 119"/>
                  <a:gd name="T51" fmla="*/ 7 h 118"/>
                  <a:gd name="T52" fmla="*/ 5 w 119"/>
                  <a:gd name="T53" fmla="*/ 6 h 118"/>
                  <a:gd name="T54" fmla="*/ 6 w 119"/>
                  <a:gd name="T55" fmla="*/ 4 h 118"/>
                  <a:gd name="T56" fmla="*/ 7 w 119"/>
                  <a:gd name="T57" fmla="*/ 4 h 118"/>
                  <a:gd name="T58" fmla="*/ 8 w 119"/>
                  <a:gd name="T59" fmla="*/ 4 h 118"/>
                  <a:gd name="T60" fmla="*/ 9 w 119"/>
                  <a:gd name="T61" fmla="*/ 4 h 118"/>
                  <a:gd name="T62" fmla="*/ 10 w 119"/>
                  <a:gd name="T63" fmla="*/ 4 h 118"/>
                  <a:gd name="T64" fmla="*/ 11 w 119"/>
                  <a:gd name="T65" fmla="*/ 4 h 118"/>
                  <a:gd name="T66" fmla="*/ 12 w 119"/>
                  <a:gd name="T67" fmla="*/ 4 h 118"/>
                  <a:gd name="T68" fmla="*/ 12 w 119"/>
                  <a:gd name="T69" fmla="*/ 4 h 118"/>
                  <a:gd name="T70" fmla="*/ 13 w 119"/>
                  <a:gd name="T71" fmla="*/ 4 h 118"/>
                  <a:gd name="T72" fmla="*/ 13 w 119"/>
                  <a:gd name="T73" fmla="*/ 4 h 118"/>
                  <a:gd name="T74" fmla="*/ 13 w 119"/>
                  <a:gd name="T75" fmla="*/ 4 h 118"/>
                  <a:gd name="T76" fmla="*/ 13 w 119"/>
                  <a:gd name="T77" fmla="*/ 4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18"/>
                  <a:gd name="T119" fmla="*/ 119 w 119"/>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18">
                    <a:moveTo>
                      <a:pt x="119" y="33"/>
                    </a:moveTo>
                    <a:lnTo>
                      <a:pt x="119" y="33"/>
                    </a:lnTo>
                    <a:lnTo>
                      <a:pt x="116" y="34"/>
                    </a:lnTo>
                    <a:lnTo>
                      <a:pt x="113" y="33"/>
                    </a:lnTo>
                    <a:lnTo>
                      <a:pt x="110" y="31"/>
                    </a:lnTo>
                    <a:lnTo>
                      <a:pt x="104" y="29"/>
                    </a:lnTo>
                    <a:lnTo>
                      <a:pt x="99" y="24"/>
                    </a:lnTo>
                    <a:lnTo>
                      <a:pt x="93" y="17"/>
                    </a:lnTo>
                    <a:lnTo>
                      <a:pt x="88" y="10"/>
                    </a:lnTo>
                    <a:lnTo>
                      <a:pt x="80" y="4"/>
                    </a:lnTo>
                    <a:lnTo>
                      <a:pt x="72" y="0"/>
                    </a:lnTo>
                    <a:lnTo>
                      <a:pt x="64" y="1"/>
                    </a:lnTo>
                    <a:lnTo>
                      <a:pt x="53" y="9"/>
                    </a:lnTo>
                    <a:lnTo>
                      <a:pt x="43" y="21"/>
                    </a:lnTo>
                    <a:lnTo>
                      <a:pt x="33" y="38"/>
                    </a:lnTo>
                    <a:lnTo>
                      <a:pt x="24" y="57"/>
                    </a:lnTo>
                    <a:lnTo>
                      <a:pt x="14" y="76"/>
                    </a:lnTo>
                    <a:lnTo>
                      <a:pt x="8" y="93"/>
                    </a:lnTo>
                    <a:lnTo>
                      <a:pt x="2" y="106"/>
                    </a:lnTo>
                    <a:lnTo>
                      <a:pt x="0" y="114"/>
                    </a:lnTo>
                    <a:lnTo>
                      <a:pt x="0" y="118"/>
                    </a:lnTo>
                    <a:lnTo>
                      <a:pt x="3" y="116"/>
                    </a:lnTo>
                    <a:lnTo>
                      <a:pt x="9" y="108"/>
                    </a:lnTo>
                    <a:lnTo>
                      <a:pt x="16" y="94"/>
                    </a:lnTo>
                    <a:lnTo>
                      <a:pt x="25" y="80"/>
                    </a:lnTo>
                    <a:lnTo>
                      <a:pt x="35" y="64"/>
                    </a:lnTo>
                    <a:lnTo>
                      <a:pt x="45" y="52"/>
                    </a:lnTo>
                    <a:lnTo>
                      <a:pt x="56" y="40"/>
                    </a:lnTo>
                    <a:lnTo>
                      <a:pt x="65" y="36"/>
                    </a:lnTo>
                    <a:lnTo>
                      <a:pt x="74" y="34"/>
                    </a:lnTo>
                    <a:lnTo>
                      <a:pt x="82" y="36"/>
                    </a:lnTo>
                    <a:lnTo>
                      <a:pt x="90" y="37"/>
                    </a:lnTo>
                    <a:lnTo>
                      <a:pt x="97" y="38"/>
                    </a:lnTo>
                    <a:lnTo>
                      <a:pt x="103" y="39"/>
                    </a:lnTo>
                    <a:lnTo>
                      <a:pt x="108" y="38"/>
                    </a:lnTo>
                    <a:lnTo>
                      <a:pt x="112" y="37"/>
                    </a:lnTo>
                    <a:lnTo>
                      <a:pt x="116" y="36"/>
                    </a:lnTo>
                    <a:lnTo>
                      <a:pt x="119" y="34"/>
                    </a:lnTo>
                    <a:lnTo>
                      <a:pt x="119" y="33"/>
                    </a:lnTo>
                  </a:path>
                </a:pathLst>
              </a:custGeom>
              <a:grpFill/>
              <a:ln w="19050">
                <a:solidFill>
                  <a:srgbClr val="333399"/>
                </a:solidFill>
                <a:round/>
                <a:headEnd/>
                <a:tailEnd/>
              </a:ln>
            </p:spPr>
            <p:txBody>
              <a:bodyPr/>
              <a:lstStyle/>
              <a:p>
                <a:endParaRPr lang="en-US" dirty="0"/>
              </a:p>
            </p:txBody>
          </p:sp>
          <p:sp>
            <p:nvSpPr>
              <p:cNvPr id="33891" name="Freeform 86"/>
              <p:cNvSpPr>
                <a:spLocks noChangeAspect="1"/>
              </p:cNvSpPr>
              <p:nvPr/>
            </p:nvSpPr>
            <p:spPr bwMode="auto">
              <a:xfrm>
                <a:off x="3024" y="2999"/>
                <a:ext cx="558" cy="30"/>
              </a:xfrm>
              <a:custGeom>
                <a:avLst/>
                <a:gdLst>
                  <a:gd name="T0" fmla="*/ 186 w 1674"/>
                  <a:gd name="T1" fmla="*/ 10 h 89"/>
                  <a:gd name="T2" fmla="*/ 164 w 1674"/>
                  <a:gd name="T3" fmla="*/ 7 h 89"/>
                  <a:gd name="T4" fmla="*/ 130 w 1674"/>
                  <a:gd name="T5" fmla="*/ 4 h 89"/>
                  <a:gd name="T6" fmla="*/ 98 w 1674"/>
                  <a:gd name="T7" fmla="*/ 3 h 89"/>
                  <a:gd name="T8" fmla="*/ 67 w 1674"/>
                  <a:gd name="T9" fmla="*/ 2 h 89"/>
                  <a:gd name="T10" fmla="*/ 48 w 1674"/>
                  <a:gd name="T11" fmla="*/ 2 h 89"/>
                  <a:gd name="T12" fmla="*/ 32 w 1674"/>
                  <a:gd name="T13" fmla="*/ 2 h 89"/>
                  <a:gd name="T14" fmla="*/ 19 w 1674"/>
                  <a:gd name="T15" fmla="*/ 1 h 89"/>
                  <a:gd name="T16" fmla="*/ 10 w 1674"/>
                  <a:gd name="T17" fmla="*/ 1 h 89"/>
                  <a:gd name="T18" fmla="*/ 4 w 1674"/>
                  <a:gd name="T19" fmla="*/ 0 h 89"/>
                  <a:gd name="T20" fmla="*/ 1 w 1674"/>
                  <a:gd name="T21" fmla="*/ 0 h 89"/>
                  <a:gd name="T22" fmla="*/ 0 w 1674"/>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4"/>
                  <a:gd name="T37" fmla="*/ 0 h 89"/>
                  <a:gd name="T38" fmla="*/ 1674 w 1674"/>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4" h="89">
                    <a:moveTo>
                      <a:pt x="1674" y="89"/>
                    </a:moveTo>
                    <a:lnTo>
                      <a:pt x="1475" y="62"/>
                    </a:lnTo>
                    <a:lnTo>
                      <a:pt x="1173" y="35"/>
                    </a:lnTo>
                    <a:lnTo>
                      <a:pt x="878" y="25"/>
                    </a:lnTo>
                    <a:lnTo>
                      <a:pt x="599" y="22"/>
                    </a:lnTo>
                    <a:lnTo>
                      <a:pt x="434" y="21"/>
                    </a:lnTo>
                    <a:lnTo>
                      <a:pt x="286" y="19"/>
                    </a:lnTo>
                    <a:lnTo>
                      <a:pt x="174" y="13"/>
                    </a:lnTo>
                    <a:lnTo>
                      <a:pt x="93" y="8"/>
                    </a:lnTo>
                    <a:lnTo>
                      <a:pt x="40" y="3"/>
                    </a:lnTo>
                    <a:lnTo>
                      <a:pt x="9" y="0"/>
                    </a:lnTo>
                    <a:lnTo>
                      <a:pt x="0" y="1"/>
                    </a:lnTo>
                  </a:path>
                </a:pathLst>
              </a:custGeom>
              <a:grpFill/>
              <a:ln w="19050">
                <a:solidFill>
                  <a:srgbClr val="333399"/>
                </a:solidFill>
                <a:round/>
                <a:headEnd/>
                <a:tailEnd/>
              </a:ln>
            </p:spPr>
            <p:txBody>
              <a:bodyPr/>
              <a:lstStyle/>
              <a:p>
                <a:endParaRPr lang="en-US" dirty="0"/>
              </a:p>
            </p:txBody>
          </p:sp>
          <p:sp>
            <p:nvSpPr>
              <p:cNvPr id="33892" name="Freeform 87"/>
              <p:cNvSpPr>
                <a:spLocks noChangeAspect="1"/>
              </p:cNvSpPr>
              <p:nvPr/>
            </p:nvSpPr>
            <p:spPr bwMode="auto">
              <a:xfrm>
                <a:off x="3673" y="3047"/>
                <a:ext cx="1214" cy="405"/>
              </a:xfrm>
              <a:custGeom>
                <a:avLst/>
                <a:gdLst>
                  <a:gd name="T0" fmla="*/ 0 w 3643"/>
                  <a:gd name="T1" fmla="*/ 0 h 1213"/>
                  <a:gd name="T2" fmla="*/ 24 w 3643"/>
                  <a:gd name="T3" fmla="*/ 7 h 1213"/>
                  <a:gd name="T4" fmla="*/ 68 w 3643"/>
                  <a:gd name="T5" fmla="*/ 20 h 1213"/>
                  <a:gd name="T6" fmla="*/ 114 w 3643"/>
                  <a:gd name="T7" fmla="*/ 37 h 1213"/>
                  <a:gd name="T8" fmla="*/ 162 w 3643"/>
                  <a:gd name="T9" fmla="*/ 56 h 1213"/>
                  <a:gd name="T10" fmla="*/ 214 w 3643"/>
                  <a:gd name="T11" fmla="*/ 74 h 1213"/>
                  <a:gd name="T12" fmla="*/ 263 w 3643"/>
                  <a:gd name="T13" fmla="*/ 91 h 1213"/>
                  <a:gd name="T14" fmla="*/ 308 w 3643"/>
                  <a:gd name="T15" fmla="*/ 106 h 1213"/>
                  <a:gd name="T16" fmla="*/ 347 w 3643"/>
                  <a:gd name="T17" fmla="*/ 118 h 1213"/>
                  <a:gd name="T18" fmla="*/ 376 w 3643"/>
                  <a:gd name="T19" fmla="*/ 127 h 1213"/>
                  <a:gd name="T20" fmla="*/ 396 w 3643"/>
                  <a:gd name="T21" fmla="*/ 133 h 1213"/>
                  <a:gd name="T22" fmla="*/ 405 w 3643"/>
                  <a:gd name="T23" fmla="*/ 135 h 1213"/>
                  <a:gd name="T24" fmla="*/ 404 w 3643"/>
                  <a:gd name="T25" fmla="*/ 135 h 12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43"/>
                  <a:gd name="T40" fmla="*/ 0 h 1213"/>
                  <a:gd name="T41" fmla="*/ 3643 w 3643"/>
                  <a:gd name="T42" fmla="*/ 1213 h 12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43" h="1213">
                    <a:moveTo>
                      <a:pt x="0" y="0"/>
                    </a:moveTo>
                    <a:lnTo>
                      <a:pt x="218" y="59"/>
                    </a:lnTo>
                    <a:lnTo>
                      <a:pt x="613" y="177"/>
                    </a:lnTo>
                    <a:lnTo>
                      <a:pt x="1025" y="331"/>
                    </a:lnTo>
                    <a:lnTo>
                      <a:pt x="1456" y="504"/>
                    </a:lnTo>
                    <a:lnTo>
                      <a:pt x="1926" y="664"/>
                    </a:lnTo>
                    <a:lnTo>
                      <a:pt x="2370" y="817"/>
                    </a:lnTo>
                    <a:lnTo>
                      <a:pt x="2777" y="951"/>
                    </a:lnTo>
                    <a:lnTo>
                      <a:pt x="3122" y="1057"/>
                    </a:lnTo>
                    <a:lnTo>
                      <a:pt x="3389" y="1136"/>
                    </a:lnTo>
                    <a:lnTo>
                      <a:pt x="3563" y="1188"/>
                    </a:lnTo>
                    <a:lnTo>
                      <a:pt x="3643" y="1213"/>
                    </a:lnTo>
                    <a:lnTo>
                      <a:pt x="3633" y="1213"/>
                    </a:lnTo>
                  </a:path>
                </a:pathLst>
              </a:custGeom>
              <a:grpFill/>
              <a:ln w="19050">
                <a:solidFill>
                  <a:srgbClr val="333399"/>
                </a:solidFill>
                <a:round/>
                <a:headEnd/>
                <a:tailEnd/>
              </a:ln>
            </p:spPr>
            <p:txBody>
              <a:bodyPr/>
              <a:lstStyle/>
              <a:p>
                <a:endParaRPr lang="en-US" dirty="0"/>
              </a:p>
            </p:txBody>
          </p:sp>
          <p:sp>
            <p:nvSpPr>
              <p:cNvPr id="33893" name="Freeform 88"/>
              <p:cNvSpPr>
                <a:spLocks noChangeAspect="1"/>
              </p:cNvSpPr>
              <p:nvPr/>
            </p:nvSpPr>
            <p:spPr bwMode="auto">
              <a:xfrm>
                <a:off x="3407" y="3030"/>
                <a:ext cx="385" cy="168"/>
              </a:xfrm>
              <a:custGeom>
                <a:avLst/>
                <a:gdLst>
                  <a:gd name="T0" fmla="*/ 1 w 1156"/>
                  <a:gd name="T1" fmla="*/ 50 h 505"/>
                  <a:gd name="T2" fmla="*/ 4 w 1156"/>
                  <a:gd name="T3" fmla="*/ 46 h 505"/>
                  <a:gd name="T4" fmla="*/ 9 w 1156"/>
                  <a:gd name="T5" fmla="*/ 42 h 505"/>
                  <a:gd name="T6" fmla="*/ 15 w 1156"/>
                  <a:gd name="T7" fmla="*/ 35 h 505"/>
                  <a:gd name="T8" fmla="*/ 24 w 1156"/>
                  <a:gd name="T9" fmla="*/ 21 h 505"/>
                  <a:gd name="T10" fmla="*/ 33 w 1156"/>
                  <a:gd name="T11" fmla="*/ 13 h 505"/>
                  <a:gd name="T12" fmla="*/ 43 w 1156"/>
                  <a:gd name="T13" fmla="*/ 8 h 505"/>
                  <a:gd name="T14" fmla="*/ 52 w 1156"/>
                  <a:gd name="T15" fmla="*/ 4 h 505"/>
                  <a:gd name="T16" fmla="*/ 62 w 1156"/>
                  <a:gd name="T17" fmla="*/ 1 h 505"/>
                  <a:gd name="T18" fmla="*/ 71 w 1156"/>
                  <a:gd name="T19" fmla="*/ 0 h 505"/>
                  <a:gd name="T20" fmla="*/ 80 w 1156"/>
                  <a:gd name="T21" fmla="*/ 0 h 505"/>
                  <a:gd name="T22" fmla="*/ 88 w 1156"/>
                  <a:gd name="T23" fmla="*/ 1 h 505"/>
                  <a:gd name="T24" fmla="*/ 96 w 1156"/>
                  <a:gd name="T25" fmla="*/ 2 h 505"/>
                  <a:gd name="T26" fmla="*/ 103 w 1156"/>
                  <a:gd name="T27" fmla="*/ 3 h 505"/>
                  <a:gd name="T28" fmla="*/ 109 w 1156"/>
                  <a:gd name="T29" fmla="*/ 4 h 505"/>
                  <a:gd name="T30" fmla="*/ 114 w 1156"/>
                  <a:gd name="T31" fmla="*/ 5 h 505"/>
                  <a:gd name="T32" fmla="*/ 118 w 1156"/>
                  <a:gd name="T33" fmla="*/ 6 h 505"/>
                  <a:gd name="T34" fmla="*/ 122 w 1156"/>
                  <a:gd name="T35" fmla="*/ 6 h 505"/>
                  <a:gd name="T36" fmla="*/ 125 w 1156"/>
                  <a:gd name="T37" fmla="*/ 6 h 505"/>
                  <a:gd name="T38" fmla="*/ 127 w 1156"/>
                  <a:gd name="T39" fmla="*/ 6 h 505"/>
                  <a:gd name="T40" fmla="*/ 128 w 1156"/>
                  <a:gd name="T41" fmla="*/ 6 h 505"/>
                  <a:gd name="T42" fmla="*/ 128 w 1156"/>
                  <a:gd name="T43" fmla="*/ 7 h 505"/>
                  <a:gd name="T44" fmla="*/ 127 w 1156"/>
                  <a:gd name="T45" fmla="*/ 7 h 505"/>
                  <a:gd name="T46" fmla="*/ 125 w 1156"/>
                  <a:gd name="T47" fmla="*/ 7 h 505"/>
                  <a:gd name="T48" fmla="*/ 122 w 1156"/>
                  <a:gd name="T49" fmla="*/ 8 h 505"/>
                  <a:gd name="T50" fmla="*/ 118 w 1156"/>
                  <a:gd name="T51" fmla="*/ 10 h 505"/>
                  <a:gd name="T52" fmla="*/ 113 w 1156"/>
                  <a:gd name="T53" fmla="*/ 14 h 505"/>
                  <a:gd name="T54" fmla="*/ 107 w 1156"/>
                  <a:gd name="T55" fmla="*/ 19 h 505"/>
                  <a:gd name="T56" fmla="*/ 100 w 1156"/>
                  <a:gd name="T57" fmla="*/ 25 h 505"/>
                  <a:gd name="T58" fmla="*/ 92 w 1156"/>
                  <a:gd name="T59" fmla="*/ 30 h 505"/>
                  <a:gd name="T60" fmla="*/ 83 w 1156"/>
                  <a:gd name="T61" fmla="*/ 36 h 505"/>
                  <a:gd name="T62" fmla="*/ 74 w 1156"/>
                  <a:gd name="T63" fmla="*/ 40 h 505"/>
                  <a:gd name="T64" fmla="*/ 65 w 1156"/>
                  <a:gd name="T65" fmla="*/ 43 h 505"/>
                  <a:gd name="T66" fmla="*/ 56 w 1156"/>
                  <a:gd name="T67" fmla="*/ 44 h 505"/>
                  <a:gd name="T68" fmla="*/ 47 w 1156"/>
                  <a:gd name="T69" fmla="*/ 44 h 505"/>
                  <a:gd name="T70" fmla="*/ 38 w 1156"/>
                  <a:gd name="T71" fmla="*/ 44 h 505"/>
                  <a:gd name="T72" fmla="*/ 29 w 1156"/>
                  <a:gd name="T73" fmla="*/ 43 h 505"/>
                  <a:gd name="T74" fmla="*/ 21 w 1156"/>
                  <a:gd name="T75" fmla="*/ 44 h 505"/>
                  <a:gd name="T76" fmla="*/ 14 w 1156"/>
                  <a:gd name="T77" fmla="*/ 47 h 505"/>
                  <a:gd name="T78" fmla="*/ 7 w 1156"/>
                  <a:gd name="T79" fmla="*/ 51 h 505"/>
                  <a:gd name="T80" fmla="*/ 3 w 1156"/>
                  <a:gd name="T81" fmla="*/ 55 h 505"/>
                  <a:gd name="T82" fmla="*/ 0 w 1156"/>
                  <a:gd name="T83" fmla="*/ 56 h 5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56"/>
                  <a:gd name="T127" fmla="*/ 0 h 505"/>
                  <a:gd name="T128" fmla="*/ 1156 w 1156"/>
                  <a:gd name="T129" fmla="*/ 505 h 5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56" h="505">
                    <a:moveTo>
                      <a:pt x="0" y="498"/>
                    </a:moveTo>
                    <a:lnTo>
                      <a:pt x="6" y="464"/>
                    </a:lnTo>
                    <a:lnTo>
                      <a:pt x="11" y="447"/>
                    </a:lnTo>
                    <a:lnTo>
                      <a:pt x="18" y="434"/>
                    </a:lnTo>
                    <a:lnTo>
                      <a:pt x="26" y="424"/>
                    </a:lnTo>
                    <a:lnTo>
                      <a:pt x="36" y="411"/>
                    </a:lnTo>
                    <a:lnTo>
                      <a:pt x="47" y="401"/>
                    </a:lnTo>
                    <a:lnTo>
                      <a:pt x="61" y="389"/>
                    </a:lnTo>
                    <a:lnTo>
                      <a:pt x="77" y="376"/>
                    </a:lnTo>
                    <a:lnTo>
                      <a:pt x="94" y="360"/>
                    </a:lnTo>
                    <a:lnTo>
                      <a:pt x="114" y="339"/>
                    </a:lnTo>
                    <a:lnTo>
                      <a:pt x="137" y="313"/>
                    </a:lnTo>
                    <a:lnTo>
                      <a:pt x="162" y="277"/>
                    </a:lnTo>
                    <a:lnTo>
                      <a:pt x="188" y="234"/>
                    </a:lnTo>
                    <a:lnTo>
                      <a:pt x="216" y="188"/>
                    </a:lnTo>
                    <a:lnTo>
                      <a:pt x="244" y="151"/>
                    </a:lnTo>
                    <a:lnTo>
                      <a:pt x="271" y="131"/>
                    </a:lnTo>
                    <a:lnTo>
                      <a:pt x="298" y="114"/>
                    </a:lnTo>
                    <a:lnTo>
                      <a:pt x="327" y="98"/>
                    </a:lnTo>
                    <a:lnTo>
                      <a:pt x="356" y="84"/>
                    </a:lnTo>
                    <a:lnTo>
                      <a:pt x="383" y="69"/>
                    </a:lnTo>
                    <a:lnTo>
                      <a:pt x="412" y="58"/>
                    </a:lnTo>
                    <a:lnTo>
                      <a:pt x="443" y="45"/>
                    </a:lnTo>
                    <a:lnTo>
                      <a:pt x="471" y="35"/>
                    </a:lnTo>
                    <a:lnTo>
                      <a:pt x="501" y="26"/>
                    </a:lnTo>
                    <a:lnTo>
                      <a:pt x="530" y="19"/>
                    </a:lnTo>
                    <a:lnTo>
                      <a:pt x="559" y="13"/>
                    </a:lnTo>
                    <a:lnTo>
                      <a:pt x="586" y="8"/>
                    </a:lnTo>
                    <a:lnTo>
                      <a:pt x="615" y="5"/>
                    </a:lnTo>
                    <a:lnTo>
                      <a:pt x="642" y="2"/>
                    </a:lnTo>
                    <a:lnTo>
                      <a:pt x="670" y="1"/>
                    </a:lnTo>
                    <a:lnTo>
                      <a:pt x="696" y="0"/>
                    </a:lnTo>
                    <a:lnTo>
                      <a:pt x="722" y="1"/>
                    </a:lnTo>
                    <a:lnTo>
                      <a:pt x="748" y="2"/>
                    </a:lnTo>
                    <a:lnTo>
                      <a:pt x="773" y="3"/>
                    </a:lnTo>
                    <a:lnTo>
                      <a:pt x="797" y="7"/>
                    </a:lnTo>
                    <a:lnTo>
                      <a:pt x="819" y="9"/>
                    </a:lnTo>
                    <a:lnTo>
                      <a:pt x="843" y="13"/>
                    </a:lnTo>
                    <a:lnTo>
                      <a:pt x="863" y="16"/>
                    </a:lnTo>
                    <a:lnTo>
                      <a:pt x="885" y="19"/>
                    </a:lnTo>
                    <a:lnTo>
                      <a:pt x="906" y="24"/>
                    </a:lnTo>
                    <a:lnTo>
                      <a:pt x="926" y="27"/>
                    </a:lnTo>
                    <a:lnTo>
                      <a:pt x="945" y="29"/>
                    </a:lnTo>
                    <a:lnTo>
                      <a:pt x="962" y="34"/>
                    </a:lnTo>
                    <a:lnTo>
                      <a:pt x="980" y="37"/>
                    </a:lnTo>
                    <a:lnTo>
                      <a:pt x="996" y="41"/>
                    </a:lnTo>
                    <a:lnTo>
                      <a:pt x="1011" y="43"/>
                    </a:lnTo>
                    <a:lnTo>
                      <a:pt x="1026" y="45"/>
                    </a:lnTo>
                    <a:lnTo>
                      <a:pt x="1041" y="47"/>
                    </a:lnTo>
                    <a:lnTo>
                      <a:pt x="1054" y="50"/>
                    </a:lnTo>
                    <a:lnTo>
                      <a:pt x="1067" y="51"/>
                    </a:lnTo>
                    <a:lnTo>
                      <a:pt x="1079" y="52"/>
                    </a:lnTo>
                    <a:lnTo>
                      <a:pt x="1089" y="53"/>
                    </a:lnTo>
                    <a:lnTo>
                      <a:pt x="1101" y="53"/>
                    </a:lnTo>
                    <a:lnTo>
                      <a:pt x="1110" y="53"/>
                    </a:lnTo>
                    <a:lnTo>
                      <a:pt x="1118" y="55"/>
                    </a:lnTo>
                    <a:lnTo>
                      <a:pt x="1126" y="55"/>
                    </a:lnTo>
                    <a:lnTo>
                      <a:pt x="1132" y="55"/>
                    </a:lnTo>
                    <a:lnTo>
                      <a:pt x="1138" y="55"/>
                    </a:lnTo>
                    <a:lnTo>
                      <a:pt x="1144" y="55"/>
                    </a:lnTo>
                    <a:lnTo>
                      <a:pt x="1148" y="55"/>
                    </a:lnTo>
                    <a:lnTo>
                      <a:pt x="1150" y="55"/>
                    </a:lnTo>
                    <a:lnTo>
                      <a:pt x="1153" y="53"/>
                    </a:lnTo>
                    <a:lnTo>
                      <a:pt x="1156" y="53"/>
                    </a:lnTo>
                    <a:lnTo>
                      <a:pt x="1155" y="63"/>
                    </a:lnTo>
                    <a:lnTo>
                      <a:pt x="1152" y="63"/>
                    </a:lnTo>
                    <a:lnTo>
                      <a:pt x="1149" y="63"/>
                    </a:lnTo>
                    <a:lnTo>
                      <a:pt x="1146" y="63"/>
                    </a:lnTo>
                    <a:lnTo>
                      <a:pt x="1142" y="63"/>
                    </a:lnTo>
                    <a:lnTo>
                      <a:pt x="1137" y="63"/>
                    </a:lnTo>
                    <a:lnTo>
                      <a:pt x="1130" y="64"/>
                    </a:lnTo>
                    <a:lnTo>
                      <a:pt x="1124" y="66"/>
                    </a:lnTo>
                    <a:lnTo>
                      <a:pt x="1116" y="67"/>
                    </a:lnTo>
                    <a:lnTo>
                      <a:pt x="1106" y="69"/>
                    </a:lnTo>
                    <a:lnTo>
                      <a:pt x="1096" y="72"/>
                    </a:lnTo>
                    <a:lnTo>
                      <a:pt x="1086" y="77"/>
                    </a:lnTo>
                    <a:lnTo>
                      <a:pt x="1074" y="84"/>
                    </a:lnTo>
                    <a:lnTo>
                      <a:pt x="1061" y="92"/>
                    </a:lnTo>
                    <a:lnTo>
                      <a:pt x="1046" y="101"/>
                    </a:lnTo>
                    <a:lnTo>
                      <a:pt x="1032" y="112"/>
                    </a:lnTo>
                    <a:lnTo>
                      <a:pt x="1015" y="124"/>
                    </a:lnTo>
                    <a:lnTo>
                      <a:pt x="997" y="138"/>
                    </a:lnTo>
                    <a:lnTo>
                      <a:pt x="979" y="154"/>
                    </a:lnTo>
                    <a:lnTo>
                      <a:pt x="961" y="169"/>
                    </a:lnTo>
                    <a:lnTo>
                      <a:pt x="939" y="186"/>
                    </a:lnTo>
                    <a:lnTo>
                      <a:pt x="918" y="205"/>
                    </a:lnTo>
                    <a:lnTo>
                      <a:pt x="897" y="223"/>
                    </a:lnTo>
                    <a:lnTo>
                      <a:pt x="873" y="241"/>
                    </a:lnTo>
                    <a:lnTo>
                      <a:pt x="851" y="258"/>
                    </a:lnTo>
                    <a:lnTo>
                      <a:pt x="826" y="275"/>
                    </a:lnTo>
                    <a:lnTo>
                      <a:pt x="802" y="292"/>
                    </a:lnTo>
                    <a:lnTo>
                      <a:pt x="776" y="307"/>
                    </a:lnTo>
                    <a:lnTo>
                      <a:pt x="750" y="322"/>
                    </a:lnTo>
                    <a:lnTo>
                      <a:pt x="725" y="337"/>
                    </a:lnTo>
                    <a:lnTo>
                      <a:pt x="697" y="348"/>
                    </a:lnTo>
                    <a:lnTo>
                      <a:pt x="671" y="360"/>
                    </a:lnTo>
                    <a:lnTo>
                      <a:pt x="643" y="369"/>
                    </a:lnTo>
                    <a:lnTo>
                      <a:pt x="617" y="378"/>
                    </a:lnTo>
                    <a:lnTo>
                      <a:pt x="589" y="386"/>
                    </a:lnTo>
                    <a:lnTo>
                      <a:pt x="562" y="392"/>
                    </a:lnTo>
                    <a:lnTo>
                      <a:pt x="533" y="395"/>
                    </a:lnTo>
                    <a:lnTo>
                      <a:pt x="505" y="400"/>
                    </a:lnTo>
                    <a:lnTo>
                      <a:pt x="477" y="401"/>
                    </a:lnTo>
                    <a:lnTo>
                      <a:pt x="450" y="401"/>
                    </a:lnTo>
                    <a:lnTo>
                      <a:pt x="421" y="400"/>
                    </a:lnTo>
                    <a:lnTo>
                      <a:pt x="395" y="399"/>
                    </a:lnTo>
                    <a:lnTo>
                      <a:pt x="367" y="395"/>
                    </a:lnTo>
                    <a:lnTo>
                      <a:pt x="341" y="393"/>
                    </a:lnTo>
                    <a:lnTo>
                      <a:pt x="314" y="391"/>
                    </a:lnTo>
                    <a:lnTo>
                      <a:pt x="288" y="388"/>
                    </a:lnTo>
                    <a:lnTo>
                      <a:pt x="263" y="386"/>
                    </a:lnTo>
                    <a:lnTo>
                      <a:pt x="238" y="388"/>
                    </a:lnTo>
                    <a:lnTo>
                      <a:pt x="212" y="389"/>
                    </a:lnTo>
                    <a:lnTo>
                      <a:pt x="189" y="394"/>
                    </a:lnTo>
                    <a:lnTo>
                      <a:pt x="167" y="401"/>
                    </a:lnTo>
                    <a:lnTo>
                      <a:pt x="145" y="410"/>
                    </a:lnTo>
                    <a:lnTo>
                      <a:pt x="123" y="420"/>
                    </a:lnTo>
                    <a:lnTo>
                      <a:pt x="102" y="434"/>
                    </a:lnTo>
                    <a:lnTo>
                      <a:pt x="84" y="447"/>
                    </a:lnTo>
                    <a:lnTo>
                      <a:pt x="67" y="460"/>
                    </a:lnTo>
                    <a:lnTo>
                      <a:pt x="51" y="472"/>
                    </a:lnTo>
                    <a:lnTo>
                      <a:pt x="37" y="484"/>
                    </a:lnTo>
                    <a:lnTo>
                      <a:pt x="26" y="493"/>
                    </a:lnTo>
                    <a:lnTo>
                      <a:pt x="16" y="499"/>
                    </a:lnTo>
                    <a:lnTo>
                      <a:pt x="8" y="504"/>
                    </a:lnTo>
                    <a:lnTo>
                      <a:pt x="4" y="505"/>
                    </a:lnTo>
                    <a:lnTo>
                      <a:pt x="1" y="503"/>
                    </a:lnTo>
                    <a:lnTo>
                      <a:pt x="0" y="496"/>
                    </a:lnTo>
                  </a:path>
                </a:pathLst>
              </a:custGeom>
              <a:grpFill/>
              <a:ln w="19050">
                <a:solidFill>
                  <a:srgbClr val="333399"/>
                </a:solidFill>
                <a:round/>
                <a:headEnd/>
                <a:tailEnd/>
              </a:ln>
            </p:spPr>
            <p:txBody>
              <a:bodyPr/>
              <a:lstStyle/>
              <a:p>
                <a:endParaRPr lang="en-US" dirty="0"/>
              </a:p>
            </p:txBody>
          </p:sp>
          <p:sp>
            <p:nvSpPr>
              <p:cNvPr id="33894" name="Freeform 89"/>
              <p:cNvSpPr>
                <a:spLocks noChangeAspect="1"/>
              </p:cNvSpPr>
              <p:nvPr/>
            </p:nvSpPr>
            <p:spPr bwMode="auto">
              <a:xfrm>
                <a:off x="3404" y="3040"/>
                <a:ext cx="388" cy="158"/>
              </a:xfrm>
              <a:custGeom>
                <a:avLst/>
                <a:gdLst>
                  <a:gd name="T0" fmla="*/ 0 w 1165"/>
                  <a:gd name="T1" fmla="*/ 52 h 476"/>
                  <a:gd name="T2" fmla="*/ 0 w 1165"/>
                  <a:gd name="T3" fmla="*/ 51 h 476"/>
                  <a:gd name="T4" fmla="*/ 1 w 1165"/>
                  <a:gd name="T5" fmla="*/ 48 h 476"/>
                  <a:gd name="T6" fmla="*/ 2 w 1165"/>
                  <a:gd name="T7" fmla="*/ 46 h 476"/>
                  <a:gd name="T8" fmla="*/ 4 w 1165"/>
                  <a:gd name="T9" fmla="*/ 42 h 476"/>
                  <a:gd name="T10" fmla="*/ 7 w 1165"/>
                  <a:gd name="T11" fmla="*/ 39 h 476"/>
                  <a:gd name="T12" fmla="*/ 10 w 1165"/>
                  <a:gd name="T13" fmla="*/ 35 h 476"/>
                  <a:gd name="T14" fmla="*/ 13 w 1165"/>
                  <a:gd name="T15" fmla="*/ 31 h 476"/>
                  <a:gd name="T16" fmla="*/ 16 w 1165"/>
                  <a:gd name="T17" fmla="*/ 26 h 476"/>
                  <a:gd name="T18" fmla="*/ 19 w 1165"/>
                  <a:gd name="T19" fmla="*/ 19 h 476"/>
                  <a:gd name="T20" fmla="*/ 21 w 1165"/>
                  <a:gd name="T21" fmla="*/ 13 h 476"/>
                  <a:gd name="T22" fmla="*/ 24 w 1165"/>
                  <a:gd name="T23" fmla="*/ 11 h 476"/>
                  <a:gd name="T24" fmla="*/ 28 w 1165"/>
                  <a:gd name="T25" fmla="*/ 9 h 476"/>
                  <a:gd name="T26" fmla="*/ 31 w 1165"/>
                  <a:gd name="T27" fmla="*/ 8 h 476"/>
                  <a:gd name="T28" fmla="*/ 34 w 1165"/>
                  <a:gd name="T29" fmla="*/ 6 h 476"/>
                  <a:gd name="T30" fmla="*/ 37 w 1165"/>
                  <a:gd name="T31" fmla="*/ 5 h 476"/>
                  <a:gd name="T32" fmla="*/ 40 w 1165"/>
                  <a:gd name="T33" fmla="*/ 4 h 476"/>
                  <a:gd name="T34" fmla="*/ 43 w 1165"/>
                  <a:gd name="T35" fmla="*/ 3 h 476"/>
                  <a:gd name="T36" fmla="*/ 47 w 1165"/>
                  <a:gd name="T37" fmla="*/ 3 h 476"/>
                  <a:gd name="T38" fmla="*/ 51 w 1165"/>
                  <a:gd name="T39" fmla="*/ 2 h 476"/>
                  <a:gd name="T40" fmla="*/ 55 w 1165"/>
                  <a:gd name="T41" fmla="*/ 2 h 476"/>
                  <a:gd name="T42" fmla="*/ 60 w 1165"/>
                  <a:gd name="T43" fmla="*/ 2 h 476"/>
                  <a:gd name="T44" fmla="*/ 64 w 1165"/>
                  <a:gd name="T45" fmla="*/ 1 h 476"/>
                  <a:gd name="T46" fmla="*/ 69 w 1165"/>
                  <a:gd name="T47" fmla="*/ 1 h 476"/>
                  <a:gd name="T48" fmla="*/ 74 w 1165"/>
                  <a:gd name="T49" fmla="*/ 1 h 476"/>
                  <a:gd name="T50" fmla="*/ 79 w 1165"/>
                  <a:gd name="T51" fmla="*/ 1 h 476"/>
                  <a:gd name="T52" fmla="*/ 83 w 1165"/>
                  <a:gd name="T53" fmla="*/ 1 h 476"/>
                  <a:gd name="T54" fmla="*/ 88 w 1165"/>
                  <a:gd name="T55" fmla="*/ 1 h 476"/>
                  <a:gd name="T56" fmla="*/ 92 w 1165"/>
                  <a:gd name="T57" fmla="*/ 1 h 476"/>
                  <a:gd name="T58" fmla="*/ 96 w 1165"/>
                  <a:gd name="T59" fmla="*/ 1 h 476"/>
                  <a:gd name="T60" fmla="*/ 98 w 1165"/>
                  <a:gd name="T61" fmla="*/ 1 h 476"/>
                  <a:gd name="T62" fmla="*/ 101 w 1165"/>
                  <a:gd name="T63" fmla="*/ 1 h 476"/>
                  <a:gd name="T64" fmla="*/ 102 w 1165"/>
                  <a:gd name="T65" fmla="*/ 1 h 476"/>
                  <a:gd name="T66" fmla="*/ 104 w 1165"/>
                  <a:gd name="T67" fmla="*/ 1 h 476"/>
                  <a:gd name="T68" fmla="*/ 105 w 1165"/>
                  <a:gd name="T69" fmla="*/ 0 h 476"/>
                  <a:gd name="T70" fmla="*/ 107 w 1165"/>
                  <a:gd name="T71" fmla="*/ 0 h 476"/>
                  <a:gd name="T72" fmla="*/ 108 w 1165"/>
                  <a:gd name="T73" fmla="*/ 0 h 476"/>
                  <a:gd name="T74" fmla="*/ 110 w 1165"/>
                  <a:gd name="T75" fmla="*/ 0 h 476"/>
                  <a:gd name="T76" fmla="*/ 113 w 1165"/>
                  <a:gd name="T77" fmla="*/ 1 h 476"/>
                  <a:gd name="T78" fmla="*/ 117 w 1165"/>
                  <a:gd name="T79" fmla="*/ 1 h 476"/>
                  <a:gd name="T80" fmla="*/ 121 w 1165"/>
                  <a:gd name="T81" fmla="*/ 2 h 476"/>
                  <a:gd name="T82" fmla="*/ 125 w 1165"/>
                  <a:gd name="T83" fmla="*/ 2 h 476"/>
                  <a:gd name="T84" fmla="*/ 128 w 1165"/>
                  <a:gd name="T85" fmla="*/ 3 h 4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5"/>
                  <a:gd name="T130" fmla="*/ 0 h 476"/>
                  <a:gd name="T131" fmla="*/ 1165 w 1165"/>
                  <a:gd name="T132" fmla="*/ 476 h 4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5" h="476">
                    <a:moveTo>
                      <a:pt x="7" y="476"/>
                    </a:moveTo>
                    <a:lnTo>
                      <a:pt x="4" y="474"/>
                    </a:lnTo>
                    <a:lnTo>
                      <a:pt x="1" y="472"/>
                    </a:lnTo>
                    <a:lnTo>
                      <a:pt x="0" y="468"/>
                    </a:lnTo>
                    <a:lnTo>
                      <a:pt x="0" y="464"/>
                    </a:lnTo>
                    <a:lnTo>
                      <a:pt x="1" y="460"/>
                    </a:lnTo>
                    <a:lnTo>
                      <a:pt x="2" y="453"/>
                    </a:lnTo>
                    <a:lnTo>
                      <a:pt x="6" y="448"/>
                    </a:lnTo>
                    <a:lnTo>
                      <a:pt x="8" y="440"/>
                    </a:lnTo>
                    <a:lnTo>
                      <a:pt x="12" y="434"/>
                    </a:lnTo>
                    <a:lnTo>
                      <a:pt x="16" y="424"/>
                    </a:lnTo>
                    <a:lnTo>
                      <a:pt x="21" y="415"/>
                    </a:lnTo>
                    <a:lnTo>
                      <a:pt x="27" y="406"/>
                    </a:lnTo>
                    <a:lnTo>
                      <a:pt x="33" y="397"/>
                    </a:lnTo>
                    <a:lnTo>
                      <a:pt x="40" y="387"/>
                    </a:lnTo>
                    <a:lnTo>
                      <a:pt x="46" y="376"/>
                    </a:lnTo>
                    <a:lnTo>
                      <a:pt x="54" y="365"/>
                    </a:lnTo>
                    <a:lnTo>
                      <a:pt x="62" y="355"/>
                    </a:lnTo>
                    <a:lnTo>
                      <a:pt x="70" y="343"/>
                    </a:lnTo>
                    <a:lnTo>
                      <a:pt x="79" y="333"/>
                    </a:lnTo>
                    <a:lnTo>
                      <a:pt x="87" y="320"/>
                    </a:lnTo>
                    <a:lnTo>
                      <a:pt x="96" y="309"/>
                    </a:lnTo>
                    <a:lnTo>
                      <a:pt x="106" y="298"/>
                    </a:lnTo>
                    <a:lnTo>
                      <a:pt x="116" y="284"/>
                    </a:lnTo>
                    <a:lnTo>
                      <a:pt x="126" y="270"/>
                    </a:lnTo>
                    <a:lnTo>
                      <a:pt x="137" y="254"/>
                    </a:lnTo>
                    <a:lnTo>
                      <a:pt x="146" y="236"/>
                    </a:lnTo>
                    <a:lnTo>
                      <a:pt x="156" y="214"/>
                    </a:lnTo>
                    <a:lnTo>
                      <a:pt x="165" y="192"/>
                    </a:lnTo>
                    <a:lnTo>
                      <a:pt x="173" y="168"/>
                    </a:lnTo>
                    <a:lnTo>
                      <a:pt x="181" y="147"/>
                    </a:lnTo>
                    <a:lnTo>
                      <a:pt x="187" y="131"/>
                    </a:lnTo>
                    <a:lnTo>
                      <a:pt x="190" y="120"/>
                    </a:lnTo>
                    <a:lnTo>
                      <a:pt x="195" y="112"/>
                    </a:lnTo>
                    <a:lnTo>
                      <a:pt x="202" y="104"/>
                    </a:lnTo>
                    <a:lnTo>
                      <a:pt x="212" y="98"/>
                    </a:lnTo>
                    <a:lnTo>
                      <a:pt x="225" y="92"/>
                    </a:lnTo>
                    <a:lnTo>
                      <a:pt x="239" y="87"/>
                    </a:lnTo>
                    <a:lnTo>
                      <a:pt x="250" y="82"/>
                    </a:lnTo>
                    <a:lnTo>
                      <a:pt x="262" y="78"/>
                    </a:lnTo>
                    <a:lnTo>
                      <a:pt x="273" y="72"/>
                    </a:lnTo>
                    <a:lnTo>
                      <a:pt x="280" y="69"/>
                    </a:lnTo>
                    <a:lnTo>
                      <a:pt x="290" y="63"/>
                    </a:lnTo>
                    <a:lnTo>
                      <a:pt x="297" y="60"/>
                    </a:lnTo>
                    <a:lnTo>
                      <a:pt x="305" y="55"/>
                    </a:lnTo>
                    <a:lnTo>
                      <a:pt x="314" y="52"/>
                    </a:lnTo>
                    <a:lnTo>
                      <a:pt x="322" y="47"/>
                    </a:lnTo>
                    <a:lnTo>
                      <a:pt x="331" y="45"/>
                    </a:lnTo>
                    <a:lnTo>
                      <a:pt x="342" y="42"/>
                    </a:lnTo>
                    <a:lnTo>
                      <a:pt x="351" y="38"/>
                    </a:lnTo>
                    <a:lnTo>
                      <a:pt x="360" y="36"/>
                    </a:lnTo>
                    <a:lnTo>
                      <a:pt x="369" y="34"/>
                    </a:lnTo>
                    <a:lnTo>
                      <a:pt x="380" y="30"/>
                    </a:lnTo>
                    <a:lnTo>
                      <a:pt x="390" y="29"/>
                    </a:lnTo>
                    <a:lnTo>
                      <a:pt x="400" y="27"/>
                    </a:lnTo>
                    <a:lnTo>
                      <a:pt x="412" y="26"/>
                    </a:lnTo>
                    <a:lnTo>
                      <a:pt x="422" y="24"/>
                    </a:lnTo>
                    <a:lnTo>
                      <a:pt x="433" y="23"/>
                    </a:lnTo>
                    <a:lnTo>
                      <a:pt x="446" y="21"/>
                    </a:lnTo>
                    <a:lnTo>
                      <a:pt x="457" y="20"/>
                    </a:lnTo>
                    <a:lnTo>
                      <a:pt x="471" y="19"/>
                    </a:lnTo>
                    <a:lnTo>
                      <a:pt x="483" y="18"/>
                    </a:lnTo>
                    <a:lnTo>
                      <a:pt x="495" y="16"/>
                    </a:lnTo>
                    <a:lnTo>
                      <a:pt x="509" y="16"/>
                    </a:lnTo>
                    <a:lnTo>
                      <a:pt x="523" y="15"/>
                    </a:lnTo>
                    <a:lnTo>
                      <a:pt x="537" y="15"/>
                    </a:lnTo>
                    <a:lnTo>
                      <a:pt x="550" y="13"/>
                    </a:lnTo>
                    <a:lnTo>
                      <a:pt x="564" y="13"/>
                    </a:lnTo>
                    <a:lnTo>
                      <a:pt x="579" y="13"/>
                    </a:lnTo>
                    <a:lnTo>
                      <a:pt x="594" y="13"/>
                    </a:lnTo>
                    <a:lnTo>
                      <a:pt x="608" y="13"/>
                    </a:lnTo>
                    <a:lnTo>
                      <a:pt x="623" y="12"/>
                    </a:lnTo>
                    <a:lnTo>
                      <a:pt x="637" y="12"/>
                    </a:lnTo>
                    <a:lnTo>
                      <a:pt x="652" y="12"/>
                    </a:lnTo>
                    <a:lnTo>
                      <a:pt x="666" y="12"/>
                    </a:lnTo>
                    <a:lnTo>
                      <a:pt x="681" y="12"/>
                    </a:lnTo>
                    <a:lnTo>
                      <a:pt x="696" y="12"/>
                    </a:lnTo>
                    <a:lnTo>
                      <a:pt x="710" y="13"/>
                    </a:lnTo>
                    <a:lnTo>
                      <a:pt x="725" y="13"/>
                    </a:lnTo>
                    <a:lnTo>
                      <a:pt x="739" y="13"/>
                    </a:lnTo>
                    <a:lnTo>
                      <a:pt x="752" y="13"/>
                    </a:lnTo>
                    <a:lnTo>
                      <a:pt x="766" y="13"/>
                    </a:lnTo>
                    <a:lnTo>
                      <a:pt x="780" y="13"/>
                    </a:lnTo>
                    <a:lnTo>
                      <a:pt x="792" y="13"/>
                    </a:lnTo>
                    <a:lnTo>
                      <a:pt x="805" y="13"/>
                    </a:lnTo>
                    <a:lnTo>
                      <a:pt x="817" y="13"/>
                    </a:lnTo>
                    <a:lnTo>
                      <a:pt x="829" y="13"/>
                    </a:lnTo>
                    <a:lnTo>
                      <a:pt x="840" y="13"/>
                    </a:lnTo>
                    <a:lnTo>
                      <a:pt x="852" y="13"/>
                    </a:lnTo>
                    <a:lnTo>
                      <a:pt x="862" y="13"/>
                    </a:lnTo>
                    <a:lnTo>
                      <a:pt x="871" y="13"/>
                    </a:lnTo>
                    <a:lnTo>
                      <a:pt x="880" y="12"/>
                    </a:lnTo>
                    <a:lnTo>
                      <a:pt x="887" y="12"/>
                    </a:lnTo>
                    <a:lnTo>
                      <a:pt x="894" y="11"/>
                    </a:lnTo>
                    <a:lnTo>
                      <a:pt x="899" y="11"/>
                    </a:lnTo>
                    <a:lnTo>
                      <a:pt x="906" y="10"/>
                    </a:lnTo>
                    <a:lnTo>
                      <a:pt x="911" y="10"/>
                    </a:lnTo>
                    <a:lnTo>
                      <a:pt x="916" y="8"/>
                    </a:lnTo>
                    <a:lnTo>
                      <a:pt x="922" y="8"/>
                    </a:lnTo>
                    <a:lnTo>
                      <a:pt x="926" y="7"/>
                    </a:lnTo>
                    <a:lnTo>
                      <a:pt x="932" y="7"/>
                    </a:lnTo>
                    <a:lnTo>
                      <a:pt x="938" y="6"/>
                    </a:lnTo>
                    <a:lnTo>
                      <a:pt x="941" y="6"/>
                    </a:lnTo>
                    <a:lnTo>
                      <a:pt x="947" y="4"/>
                    </a:lnTo>
                    <a:lnTo>
                      <a:pt x="950" y="4"/>
                    </a:lnTo>
                    <a:lnTo>
                      <a:pt x="955" y="4"/>
                    </a:lnTo>
                    <a:lnTo>
                      <a:pt x="958" y="3"/>
                    </a:lnTo>
                    <a:lnTo>
                      <a:pt x="963" y="3"/>
                    </a:lnTo>
                    <a:lnTo>
                      <a:pt x="966" y="3"/>
                    </a:lnTo>
                    <a:lnTo>
                      <a:pt x="970" y="2"/>
                    </a:lnTo>
                    <a:lnTo>
                      <a:pt x="973" y="2"/>
                    </a:lnTo>
                    <a:lnTo>
                      <a:pt x="977" y="2"/>
                    </a:lnTo>
                    <a:lnTo>
                      <a:pt x="980" y="0"/>
                    </a:lnTo>
                    <a:lnTo>
                      <a:pt x="987" y="2"/>
                    </a:lnTo>
                    <a:lnTo>
                      <a:pt x="1000" y="3"/>
                    </a:lnTo>
                    <a:lnTo>
                      <a:pt x="1010" y="4"/>
                    </a:lnTo>
                    <a:lnTo>
                      <a:pt x="1021" y="6"/>
                    </a:lnTo>
                    <a:lnTo>
                      <a:pt x="1034" y="7"/>
                    </a:lnTo>
                    <a:lnTo>
                      <a:pt x="1045" y="10"/>
                    </a:lnTo>
                    <a:lnTo>
                      <a:pt x="1056" y="11"/>
                    </a:lnTo>
                    <a:lnTo>
                      <a:pt x="1068" y="12"/>
                    </a:lnTo>
                    <a:lnTo>
                      <a:pt x="1080" y="13"/>
                    </a:lnTo>
                    <a:lnTo>
                      <a:pt x="1090" y="16"/>
                    </a:lnTo>
                    <a:lnTo>
                      <a:pt x="1102" y="18"/>
                    </a:lnTo>
                    <a:lnTo>
                      <a:pt x="1113" y="19"/>
                    </a:lnTo>
                    <a:lnTo>
                      <a:pt x="1123" y="21"/>
                    </a:lnTo>
                    <a:lnTo>
                      <a:pt x="1134" y="23"/>
                    </a:lnTo>
                    <a:lnTo>
                      <a:pt x="1145" y="26"/>
                    </a:lnTo>
                    <a:lnTo>
                      <a:pt x="1154" y="27"/>
                    </a:lnTo>
                    <a:lnTo>
                      <a:pt x="1165" y="29"/>
                    </a:lnTo>
                  </a:path>
                </a:pathLst>
              </a:custGeom>
              <a:grpFill/>
              <a:ln w="19050">
                <a:solidFill>
                  <a:srgbClr val="333399"/>
                </a:solidFill>
                <a:round/>
                <a:headEnd/>
                <a:tailEnd/>
              </a:ln>
            </p:spPr>
            <p:txBody>
              <a:bodyPr/>
              <a:lstStyle/>
              <a:p>
                <a:endParaRPr lang="en-US" dirty="0"/>
              </a:p>
            </p:txBody>
          </p:sp>
          <p:sp>
            <p:nvSpPr>
              <p:cNvPr id="33895" name="Freeform 90"/>
              <p:cNvSpPr>
                <a:spLocks noChangeAspect="1"/>
              </p:cNvSpPr>
              <p:nvPr/>
            </p:nvSpPr>
            <p:spPr bwMode="auto">
              <a:xfrm>
                <a:off x="3406" y="3050"/>
                <a:ext cx="429" cy="148"/>
              </a:xfrm>
              <a:custGeom>
                <a:avLst/>
                <a:gdLst>
                  <a:gd name="T0" fmla="*/ 1 w 1286"/>
                  <a:gd name="T1" fmla="*/ 49 h 446"/>
                  <a:gd name="T2" fmla="*/ 3 w 1286"/>
                  <a:gd name="T3" fmla="*/ 48 h 446"/>
                  <a:gd name="T4" fmla="*/ 4 w 1286"/>
                  <a:gd name="T5" fmla="*/ 46 h 446"/>
                  <a:gd name="T6" fmla="*/ 7 w 1286"/>
                  <a:gd name="T7" fmla="*/ 44 h 446"/>
                  <a:gd name="T8" fmla="*/ 9 w 1286"/>
                  <a:gd name="T9" fmla="*/ 41 h 446"/>
                  <a:gd name="T10" fmla="*/ 12 w 1286"/>
                  <a:gd name="T11" fmla="*/ 37 h 446"/>
                  <a:gd name="T12" fmla="*/ 16 w 1286"/>
                  <a:gd name="T13" fmla="*/ 34 h 446"/>
                  <a:gd name="T14" fmla="*/ 20 w 1286"/>
                  <a:gd name="T15" fmla="*/ 30 h 446"/>
                  <a:gd name="T16" fmla="*/ 25 w 1286"/>
                  <a:gd name="T17" fmla="*/ 25 h 446"/>
                  <a:gd name="T18" fmla="*/ 32 w 1286"/>
                  <a:gd name="T19" fmla="*/ 18 h 446"/>
                  <a:gd name="T20" fmla="*/ 39 w 1286"/>
                  <a:gd name="T21" fmla="*/ 14 h 446"/>
                  <a:gd name="T22" fmla="*/ 46 w 1286"/>
                  <a:gd name="T23" fmla="*/ 13 h 446"/>
                  <a:gd name="T24" fmla="*/ 51 w 1286"/>
                  <a:gd name="T25" fmla="*/ 11 h 446"/>
                  <a:gd name="T26" fmla="*/ 57 w 1286"/>
                  <a:gd name="T27" fmla="*/ 10 h 446"/>
                  <a:gd name="T28" fmla="*/ 64 w 1286"/>
                  <a:gd name="T29" fmla="*/ 10 h 446"/>
                  <a:gd name="T30" fmla="*/ 71 w 1286"/>
                  <a:gd name="T31" fmla="*/ 9 h 446"/>
                  <a:gd name="T32" fmla="*/ 77 w 1286"/>
                  <a:gd name="T33" fmla="*/ 9 h 446"/>
                  <a:gd name="T34" fmla="*/ 83 w 1286"/>
                  <a:gd name="T35" fmla="*/ 9 h 446"/>
                  <a:gd name="T36" fmla="*/ 89 w 1286"/>
                  <a:gd name="T37" fmla="*/ 9 h 446"/>
                  <a:gd name="T38" fmla="*/ 94 w 1286"/>
                  <a:gd name="T39" fmla="*/ 8 h 446"/>
                  <a:gd name="T40" fmla="*/ 99 w 1286"/>
                  <a:gd name="T41" fmla="*/ 8 h 446"/>
                  <a:gd name="T42" fmla="*/ 103 w 1286"/>
                  <a:gd name="T43" fmla="*/ 7 h 446"/>
                  <a:gd name="T44" fmla="*/ 107 w 1286"/>
                  <a:gd name="T45" fmla="*/ 7 h 446"/>
                  <a:gd name="T46" fmla="*/ 110 w 1286"/>
                  <a:gd name="T47" fmla="*/ 7 h 446"/>
                  <a:gd name="T48" fmla="*/ 113 w 1286"/>
                  <a:gd name="T49" fmla="*/ 6 h 446"/>
                  <a:gd name="T50" fmla="*/ 116 w 1286"/>
                  <a:gd name="T51" fmla="*/ 6 h 446"/>
                  <a:gd name="T52" fmla="*/ 118 w 1286"/>
                  <a:gd name="T53" fmla="*/ 5 h 446"/>
                  <a:gd name="T54" fmla="*/ 120 w 1286"/>
                  <a:gd name="T55" fmla="*/ 5 h 446"/>
                  <a:gd name="T56" fmla="*/ 122 w 1286"/>
                  <a:gd name="T57" fmla="*/ 4 h 446"/>
                  <a:gd name="T58" fmla="*/ 125 w 1286"/>
                  <a:gd name="T59" fmla="*/ 4 h 446"/>
                  <a:gd name="T60" fmla="*/ 127 w 1286"/>
                  <a:gd name="T61" fmla="*/ 4 h 446"/>
                  <a:gd name="T62" fmla="*/ 130 w 1286"/>
                  <a:gd name="T63" fmla="*/ 4 h 446"/>
                  <a:gd name="T64" fmla="*/ 133 w 1286"/>
                  <a:gd name="T65" fmla="*/ 4 h 446"/>
                  <a:gd name="T66" fmla="*/ 136 w 1286"/>
                  <a:gd name="T67" fmla="*/ 4 h 446"/>
                  <a:gd name="T68" fmla="*/ 138 w 1286"/>
                  <a:gd name="T69" fmla="*/ 4 h 446"/>
                  <a:gd name="T70" fmla="*/ 140 w 1286"/>
                  <a:gd name="T71" fmla="*/ 4 h 446"/>
                  <a:gd name="T72" fmla="*/ 142 w 1286"/>
                  <a:gd name="T73" fmla="*/ 4 h 446"/>
                  <a:gd name="T74" fmla="*/ 143 w 1286"/>
                  <a:gd name="T75" fmla="*/ 3 h 446"/>
                  <a:gd name="T76" fmla="*/ 141 w 1286"/>
                  <a:gd name="T77" fmla="*/ 3 h 446"/>
                  <a:gd name="T78" fmla="*/ 138 w 1286"/>
                  <a:gd name="T79" fmla="*/ 2 h 446"/>
                  <a:gd name="T80" fmla="*/ 136 w 1286"/>
                  <a:gd name="T81" fmla="*/ 1 h 446"/>
                  <a:gd name="T82" fmla="*/ 133 w 1286"/>
                  <a:gd name="T83" fmla="*/ 1 h 446"/>
                  <a:gd name="T84" fmla="*/ 130 w 1286"/>
                  <a:gd name="T85" fmla="*/ 0 h 4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6"/>
                  <a:gd name="T130" fmla="*/ 0 h 446"/>
                  <a:gd name="T131" fmla="*/ 1286 w 1286"/>
                  <a:gd name="T132" fmla="*/ 446 h 4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6" h="446">
                    <a:moveTo>
                      <a:pt x="0" y="446"/>
                    </a:moveTo>
                    <a:lnTo>
                      <a:pt x="6" y="446"/>
                    </a:lnTo>
                    <a:lnTo>
                      <a:pt x="9" y="446"/>
                    </a:lnTo>
                    <a:lnTo>
                      <a:pt x="14" y="444"/>
                    </a:lnTo>
                    <a:lnTo>
                      <a:pt x="17" y="440"/>
                    </a:lnTo>
                    <a:lnTo>
                      <a:pt x="23" y="438"/>
                    </a:lnTo>
                    <a:lnTo>
                      <a:pt x="26" y="433"/>
                    </a:lnTo>
                    <a:lnTo>
                      <a:pt x="33" y="428"/>
                    </a:lnTo>
                    <a:lnTo>
                      <a:pt x="38" y="421"/>
                    </a:lnTo>
                    <a:lnTo>
                      <a:pt x="45" y="414"/>
                    </a:lnTo>
                    <a:lnTo>
                      <a:pt x="52" y="407"/>
                    </a:lnTo>
                    <a:lnTo>
                      <a:pt x="60" y="399"/>
                    </a:lnTo>
                    <a:lnTo>
                      <a:pt x="67" y="390"/>
                    </a:lnTo>
                    <a:lnTo>
                      <a:pt x="76" y="381"/>
                    </a:lnTo>
                    <a:lnTo>
                      <a:pt x="84" y="372"/>
                    </a:lnTo>
                    <a:lnTo>
                      <a:pt x="93" y="360"/>
                    </a:lnTo>
                    <a:lnTo>
                      <a:pt x="102" y="350"/>
                    </a:lnTo>
                    <a:lnTo>
                      <a:pt x="112" y="340"/>
                    </a:lnTo>
                    <a:lnTo>
                      <a:pt x="123" y="329"/>
                    </a:lnTo>
                    <a:lnTo>
                      <a:pt x="133" y="319"/>
                    </a:lnTo>
                    <a:lnTo>
                      <a:pt x="146" y="309"/>
                    </a:lnTo>
                    <a:lnTo>
                      <a:pt x="157" y="296"/>
                    </a:lnTo>
                    <a:lnTo>
                      <a:pt x="169" y="286"/>
                    </a:lnTo>
                    <a:lnTo>
                      <a:pt x="182" y="273"/>
                    </a:lnTo>
                    <a:lnTo>
                      <a:pt x="197" y="260"/>
                    </a:lnTo>
                    <a:lnTo>
                      <a:pt x="211" y="245"/>
                    </a:lnTo>
                    <a:lnTo>
                      <a:pt x="228" y="229"/>
                    </a:lnTo>
                    <a:lnTo>
                      <a:pt x="245" y="208"/>
                    </a:lnTo>
                    <a:lnTo>
                      <a:pt x="264" y="188"/>
                    </a:lnTo>
                    <a:lnTo>
                      <a:pt x="285" y="167"/>
                    </a:lnTo>
                    <a:lnTo>
                      <a:pt x="307" y="149"/>
                    </a:lnTo>
                    <a:lnTo>
                      <a:pt x="330" y="136"/>
                    </a:lnTo>
                    <a:lnTo>
                      <a:pt x="353" y="130"/>
                    </a:lnTo>
                    <a:lnTo>
                      <a:pt x="375" y="126"/>
                    </a:lnTo>
                    <a:lnTo>
                      <a:pt x="397" y="121"/>
                    </a:lnTo>
                    <a:lnTo>
                      <a:pt x="414" y="116"/>
                    </a:lnTo>
                    <a:lnTo>
                      <a:pt x="428" y="110"/>
                    </a:lnTo>
                    <a:lnTo>
                      <a:pt x="442" y="105"/>
                    </a:lnTo>
                    <a:lnTo>
                      <a:pt x="459" y="101"/>
                    </a:lnTo>
                    <a:lnTo>
                      <a:pt x="475" y="97"/>
                    </a:lnTo>
                    <a:lnTo>
                      <a:pt x="493" y="93"/>
                    </a:lnTo>
                    <a:lnTo>
                      <a:pt x="512" y="92"/>
                    </a:lnTo>
                    <a:lnTo>
                      <a:pt x="533" y="89"/>
                    </a:lnTo>
                    <a:lnTo>
                      <a:pt x="554" y="87"/>
                    </a:lnTo>
                    <a:lnTo>
                      <a:pt x="574" y="86"/>
                    </a:lnTo>
                    <a:lnTo>
                      <a:pt x="594" y="84"/>
                    </a:lnTo>
                    <a:lnTo>
                      <a:pt x="616" y="82"/>
                    </a:lnTo>
                    <a:lnTo>
                      <a:pt x="635" y="81"/>
                    </a:lnTo>
                    <a:lnTo>
                      <a:pt x="655" y="81"/>
                    </a:lnTo>
                    <a:lnTo>
                      <a:pt x="675" y="80"/>
                    </a:lnTo>
                    <a:lnTo>
                      <a:pt x="695" y="79"/>
                    </a:lnTo>
                    <a:lnTo>
                      <a:pt x="713" y="79"/>
                    </a:lnTo>
                    <a:lnTo>
                      <a:pt x="731" y="78"/>
                    </a:lnTo>
                    <a:lnTo>
                      <a:pt x="750" y="78"/>
                    </a:lnTo>
                    <a:lnTo>
                      <a:pt x="768" y="77"/>
                    </a:lnTo>
                    <a:lnTo>
                      <a:pt x="785" y="77"/>
                    </a:lnTo>
                    <a:lnTo>
                      <a:pt x="801" y="77"/>
                    </a:lnTo>
                    <a:lnTo>
                      <a:pt x="818" y="74"/>
                    </a:lnTo>
                    <a:lnTo>
                      <a:pt x="834" y="73"/>
                    </a:lnTo>
                    <a:lnTo>
                      <a:pt x="849" y="73"/>
                    </a:lnTo>
                    <a:lnTo>
                      <a:pt x="865" y="72"/>
                    </a:lnTo>
                    <a:lnTo>
                      <a:pt x="878" y="72"/>
                    </a:lnTo>
                    <a:lnTo>
                      <a:pt x="893" y="71"/>
                    </a:lnTo>
                    <a:lnTo>
                      <a:pt x="906" y="70"/>
                    </a:lnTo>
                    <a:lnTo>
                      <a:pt x="918" y="69"/>
                    </a:lnTo>
                    <a:lnTo>
                      <a:pt x="930" y="66"/>
                    </a:lnTo>
                    <a:lnTo>
                      <a:pt x="941" y="66"/>
                    </a:lnTo>
                    <a:lnTo>
                      <a:pt x="953" y="65"/>
                    </a:lnTo>
                    <a:lnTo>
                      <a:pt x="963" y="64"/>
                    </a:lnTo>
                    <a:lnTo>
                      <a:pt x="973" y="63"/>
                    </a:lnTo>
                    <a:lnTo>
                      <a:pt x="982" y="62"/>
                    </a:lnTo>
                    <a:lnTo>
                      <a:pt x="991" y="61"/>
                    </a:lnTo>
                    <a:lnTo>
                      <a:pt x="1001" y="57"/>
                    </a:lnTo>
                    <a:lnTo>
                      <a:pt x="1009" y="56"/>
                    </a:lnTo>
                    <a:lnTo>
                      <a:pt x="1017" y="55"/>
                    </a:lnTo>
                    <a:lnTo>
                      <a:pt x="1025" y="54"/>
                    </a:lnTo>
                    <a:lnTo>
                      <a:pt x="1033" y="53"/>
                    </a:lnTo>
                    <a:lnTo>
                      <a:pt x="1040" y="52"/>
                    </a:lnTo>
                    <a:lnTo>
                      <a:pt x="1045" y="50"/>
                    </a:lnTo>
                    <a:lnTo>
                      <a:pt x="1053" y="48"/>
                    </a:lnTo>
                    <a:lnTo>
                      <a:pt x="1060" y="47"/>
                    </a:lnTo>
                    <a:lnTo>
                      <a:pt x="1067" y="46"/>
                    </a:lnTo>
                    <a:lnTo>
                      <a:pt x="1074" y="44"/>
                    </a:lnTo>
                    <a:lnTo>
                      <a:pt x="1080" y="42"/>
                    </a:lnTo>
                    <a:lnTo>
                      <a:pt x="1087" y="42"/>
                    </a:lnTo>
                    <a:lnTo>
                      <a:pt x="1093" y="41"/>
                    </a:lnTo>
                    <a:lnTo>
                      <a:pt x="1100" y="39"/>
                    </a:lnTo>
                    <a:lnTo>
                      <a:pt x="1106" y="38"/>
                    </a:lnTo>
                    <a:lnTo>
                      <a:pt x="1113" y="37"/>
                    </a:lnTo>
                    <a:lnTo>
                      <a:pt x="1120" y="37"/>
                    </a:lnTo>
                    <a:lnTo>
                      <a:pt x="1127" y="36"/>
                    </a:lnTo>
                    <a:lnTo>
                      <a:pt x="1135" y="34"/>
                    </a:lnTo>
                    <a:lnTo>
                      <a:pt x="1144" y="34"/>
                    </a:lnTo>
                    <a:lnTo>
                      <a:pt x="1153" y="34"/>
                    </a:lnTo>
                    <a:lnTo>
                      <a:pt x="1162" y="34"/>
                    </a:lnTo>
                    <a:lnTo>
                      <a:pt x="1171" y="34"/>
                    </a:lnTo>
                    <a:lnTo>
                      <a:pt x="1181" y="34"/>
                    </a:lnTo>
                    <a:lnTo>
                      <a:pt x="1189" y="34"/>
                    </a:lnTo>
                    <a:lnTo>
                      <a:pt x="1198" y="34"/>
                    </a:lnTo>
                    <a:lnTo>
                      <a:pt x="1206" y="33"/>
                    </a:lnTo>
                    <a:lnTo>
                      <a:pt x="1212" y="33"/>
                    </a:lnTo>
                    <a:lnTo>
                      <a:pt x="1220" y="33"/>
                    </a:lnTo>
                    <a:lnTo>
                      <a:pt x="1228" y="33"/>
                    </a:lnTo>
                    <a:lnTo>
                      <a:pt x="1234" y="33"/>
                    </a:lnTo>
                    <a:lnTo>
                      <a:pt x="1241" y="33"/>
                    </a:lnTo>
                    <a:lnTo>
                      <a:pt x="1248" y="33"/>
                    </a:lnTo>
                    <a:lnTo>
                      <a:pt x="1254" y="33"/>
                    </a:lnTo>
                    <a:lnTo>
                      <a:pt x="1260" y="33"/>
                    </a:lnTo>
                    <a:lnTo>
                      <a:pt x="1265" y="33"/>
                    </a:lnTo>
                    <a:lnTo>
                      <a:pt x="1270" y="33"/>
                    </a:lnTo>
                    <a:lnTo>
                      <a:pt x="1276" y="32"/>
                    </a:lnTo>
                    <a:lnTo>
                      <a:pt x="1280" y="32"/>
                    </a:lnTo>
                    <a:lnTo>
                      <a:pt x="1286" y="32"/>
                    </a:lnTo>
                    <a:lnTo>
                      <a:pt x="1285" y="30"/>
                    </a:lnTo>
                    <a:lnTo>
                      <a:pt x="1279" y="29"/>
                    </a:lnTo>
                    <a:lnTo>
                      <a:pt x="1272" y="28"/>
                    </a:lnTo>
                    <a:lnTo>
                      <a:pt x="1267" y="25"/>
                    </a:lnTo>
                    <a:lnTo>
                      <a:pt x="1260" y="22"/>
                    </a:lnTo>
                    <a:lnTo>
                      <a:pt x="1252" y="21"/>
                    </a:lnTo>
                    <a:lnTo>
                      <a:pt x="1245" y="18"/>
                    </a:lnTo>
                    <a:lnTo>
                      <a:pt x="1237" y="17"/>
                    </a:lnTo>
                    <a:lnTo>
                      <a:pt x="1229" y="15"/>
                    </a:lnTo>
                    <a:lnTo>
                      <a:pt x="1222" y="13"/>
                    </a:lnTo>
                    <a:lnTo>
                      <a:pt x="1212" y="10"/>
                    </a:lnTo>
                    <a:lnTo>
                      <a:pt x="1205" y="9"/>
                    </a:lnTo>
                    <a:lnTo>
                      <a:pt x="1195" y="7"/>
                    </a:lnTo>
                    <a:lnTo>
                      <a:pt x="1185" y="6"/>
                    </a:lnTo>
                    <a:lnTo>
                      <a:pt x="1176" y="2"/>
                    </a:lnTo>
                    <a:lnTo>
                      <a:pt x="1166" y="1"/>
                    </a:lnTo>
                    <a:lnTo>
                      <a:pt x="1157" y="0"/>
                    </a:lnTo>
                  </a:path>
                </a:pathLst>
              </a:custGeom>
              <a:grpFill/>
              <a:ln w="19050">
                <a:solidFill>
                  <a:srgbClr val="333399"/>
                </a:solidFill>
                <a:round/>
                <a:headEnd/>
                <a:tailEnd/>
              </a:ln>
            </p:spPr>
            <p:txBody>
              <a:bodyPr/>
              <a:lstStyle/>
              <a:p>
                <a:endParaRPr lang="en-US" dirty="0"/>
              </a:p>
            </p:txBody>
          </p:sp>
          <p:sp>
            <p:nvSpPr>
              <p:cNvPr id="33896" name="Freeform 91"/>
              <p:cNvSpPr>
                <a:spLocks noChangeAspect="1"/>
              </p:cNvSpPr>
              <p:nvPr/>
            </p:nvSpPr>
            <p:spPr bwMode="auto">
              <a:xfrm>
                <a:off x="3480" y="3060"/>
                <a:ext cx="38" cy="99"/>
              </a:xfrm>
              <a:custGeom>
                <a:avLst/>
                <a:gdLst>
                  <a:gd name="T0" fmla="*/ 8 w 115"/>
                  <a:gd name="T1" fmla="*/ 33 h 299"/>
                  <a:gd name="T2" fmla="*/ 6 w 115"/>
                  <a:gd name="T3" fmla="*/ 31 h 299"/>
                  <a:gd name="T4" fmla="*/ 4 w 115"/>
                  <a:gd name="T5" fmla="*/ 29 h 299"/>
                  <a:gd name="T6" fmla="*/ 2 w 115"/>
                  <a:gd name="T7" fmla="*/ 26 h 299"/>
                  <a:gd name="T8" fmla="*/ 1 w 115"/>
                  <a:gd name="T9" fmla="*/ 23 h 299"/>
                  <a:gd name="T10" fmla="*/ 1 w 115"/>
                  <a:gd name="T11" fmla="*/ 20 h 299"/>
                  <a:gd name="T12" fmla="*/ 0 w 115"/>
                  <a:gd name="T13" fmla="*/ 17 h 299"/>
                  <a:gd name="T14" fmla="*/ 0 w 115"/>
                  <a:gd name="T15" fmla="*/ 15 h 299"/>
                  <a:gd name="T16" fmla="*/ 0 w 115"/>
                  <a:gd name="T17" fmla="*/ 12 h 299"/>
                  <a:gd name="T18" fmla="*/ 0 w 115"/>
                  <a:gd name="T19" fmla="*/ 10 h 299"/>
                  <a:gd name="T20" fmla="*/ 0 w 115"/>
                  <a:gd name="T21" fmla="*/ 8 h 299"/>
                  <a:gd name="T22" fmla="*/ 0 w 115"/>
                  <a:gd name="T23" fmla="*/ 7 h 299"/>
                  <a:gd name="T24" fmla="*/ 0 w 115"/>
                  <a:gd name="T25" fmla="*/ 5 h 299"/>
                  <a:gd name="T26" fmla="*/ 0 w 115"/>
                  <a:gd name="T27" fmla="*/ 3 h 299"/>
                  <a:gd name="T28" fmla="*/ 1 w 115"/>
                  <a:gd name="T29" fmla="*/ 2 h 299"/>
                  <a:gd name="T30" fmla="*/ 3 w 115"/>
                  <a:gd name="T31" fmla="*/ 1 h 299"/>
                  <a:gd name="T32" fmla="*/ 4 w 115"/>
                  <a:gd name="T33" fmla="*/ 0 h 299"/>
                  <a:gd name="T34" fmla="*/ 6 w 115"/>
                  <a:gd name="T35" fmla="*/ 0 h 299"/>
                  <a:gd name="T36" fmla="*/ 7 w 115"/>
                  <a:gd name="T37" fmla="*/ 0 h 299"/>
                  <a:gd name="T38" fmla="*/ 8 w 115"/>
                  <a:gd name="T39" fmla="*/ 0 h 299"/>
                  <a:gd name="T40" fmla="*/ 9 w 115"/>
                  <a:gd name="T41" fmla="*/ 0 h 299"/>
                  <a:gd name="T42" fmla="*/ 10 w 115"/>
                  <a:gd name="T43" fmla="*/ 0 h 299"/>
                  <a:gd name="T44" fmla="*/ 10 w 115"/>
                  <a:gd name="T45" fmla="*/ 0 h 299"/>
                  <a:gd name="T46" fmla="*/ 11 w 115"/>
                  <a:gd name="T47" fmla="*/ 0 h 299"/>
                  <a:gd name="T48" fmla="*/ 12 w 115"/>
                  <a:gd name="T49" fmla="*/ 0 h 299"/>
                  <a:gd name="T50" fmla="*/ 12 w 115"/>
                  <a:gd name="T51" fmla="*/ 0 h 299"/>
                  <a:gd name="T52" fmla="*/ 13 w 115"/>
                  <a:gd name="T53" fmla="*/ 1 h 2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5"/>
                  <a:gd name="T82" fmla="*/ 0 h 299"/>
                  <a:gd name="T83" fmla="*/ 115 w 115"/>
                  <a:gd name="T84" fmla="*/ 299 h 2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5" h="299">
                    <a:moveTo>
                      <a:pt x="77" y="299"/>
                    </a:moveTo>
                    <a:lnTo>
                      <a:pt x="53" y="287"/>
                    </a:lnTo>
                    <a:lnTo>
                      <a:pt x="35" y="263"/>
                    </a:lnTo>
                    <a:lnTo>
                      <a:pt x="21" y="235"/>
                    </a:lnTo>
                    <a:lnTo>
                      <a:pt x="12" y="208"/>
                    </a:lnTo>
                    <a:lnTo>
                      <a:pt x="7" y="179"/>
                    </a:lnTo>
                    <a:lnTo>
                      <a:pt x="3" y="155"/>
                    </a:lnTo>
                    <a:lnTo>
                      <a:pt x="0" y="132"/>
                    </a:lnTo>
                    <a:lnTo>
                      <a:pt x="0" y="113"/>
                    </a:lnTo>
                    <a:lnTo>
                      <a:pt x="0" y="95"/>
                    </a:lnTo>
                    <a:lnTo>
                      <a:pt x="0" y="76"/>
                    </a:lnTo>
                    <a:lnTo>
                      <a:pt x="2" y="60"/>
                    </a:lnTo>
                    <a:lnTo>
                      <a:pt x="3" y="44"/>
                    </a:lnTo>
                    <a:lnTo>
                      <a:pt x="4" y="30"/>
                    </a:lnTo>
                    <a:lnTo>
                      <a:pt x="11" y="17"/>
                    </a:lnTo>
                    <a:lnTo>
                      <a:pt x="24" y="8"/>
                    </a:lnTo>
                    <a:lnTo>
                      <a:pt x="38" y="2"/>
                    </a:lnTo>
                    <a:lnTo>
                      <a:pt x="53" y="0"/>
                    </a:lnTo>
                    <a:lnTo>
                      <a:pt x="63" y="0"/>
                    </a:lnTo>
                    <a:lnTo>
                      <a:pt x="73" y="0"/>
                    </a:lnTo>
                    <a:lnTo>
                      <a:pt x="81" y="0"/>
                    </a:lnTo>
                    <a:lnTo>
                      <a:pt x="89" y="1"/>
                    </a:lnTo>
                    <a:lnTo>
                      <a:pt x="94" y="1"/>
                    </a:lnTo>
                    <a:lnTo>
                      <a:pt x="100" y="2"/>
                    </a:lnTo>
                    <a:lnTo>
                      <a:pt x="106" y="2"/>
                    </a:lnTo>
                    <a:lnTo>
                      <a:pt x="109" y="3"/>
                    </a:lnTo>
                    <a:lnTo>
                      <a:pt x="115" y="6"/>
                    </a:lnTo>
                  </a:path>
                </a:pathLst>
              </a:custGeom>
              <a:grpFill/>
              <a:ln w="19050">
                <a:solidFill>
                  <a:srgbClr val="333399"/>
                </a:solidFill>
                <a:round/>
                <a:headEnd/>
                <a:tailEnd/>
              </a:ln>
            </p:spPr>
            <p:txBody>
              <a:bodyPr/>
              <a:lstStyle/>
              <a:p>
                <a:endParaRPr lang="en-US" dirty="0"/>
              </a:p>
            </p:txBody>
          </p:sp>
          <p:sp>
            <p:nvSpPr>
              <p:cNvPr id="33897" name="Freeform 92"/>
              <p:cNvSpPr>
                <a:spLocks noChangeAspect="1"/>
              </p:cNvSpPr>
              <p:nvPr/>
            </p:nvSpPr>
            <p:spPr bwMode="auto">
              <a:xfrm>
                <a:off x="3557" y="3027"/>
                <a:ext cx="71" cy="130"/>
              </a:xfrm>
              <a:custGeom>
                <a:avLst/>
                <a:gdLst>
                  <a:gd name="T0" fmla="*/ 18 w 211"/>
                  <a:gd name="T1" fmla="*/ 43 h 390"/>
                  <a:gd name="T2" fmla="*/ 14 w 211"/>
                  <a:gd name="T3" fmla="*/ 42 h 390"/>
                  <a:gd name="T4" fmla="*/ 11 w 211"/>
                  <a:gd name="T5" fmla="*/ 40 h 390"/>
                  <a:gd name="T6" fmla="*/ 9 w 211"/>
                  <a:gd name="T7" fmla="*/ 38 h 390"/>
                  <a:gd name="T8" fmla="*/ 6 w 211"/>
                  <a:gd name="T9" fmla="*/ 35 h 390"/>
                  <a:gd name="T10" fmla="*/ 4 w 211"/>
                  <a:gd name="T11" fmla="*/ 32 h 390"/>
                  <a:gd name="T12" fmla="*/ 3 w 211"/>
                  <a:gd name="T13" fmla="*/ 29 h 390"/>
                  <a:gd name="T14" fmla="*/ 2 w 211"/>
                  <a:gd name="T15" fmla="*/ 25 h 390"/>
                  <a:gd name="T16" fmla="*/ 1 w 211"/>
                  <a:gd name="T17" fmla="*/ 22 h 390"/>
                  <a:gd name="T18" fmla="*/ 0 w 211"/>
                  <a:gd name="T19" fmla="*/ 19 h 390"/>
                  <a:gd name="T20" fmla="*/ 0 w 211"/>
                  <a:gd name="T21" fmla="*/ 16 h 390"/>
                  <a:gd name="T22" fmla="*/ 0 w 211"/>
                  <a:gd name="T23" fmla="*/ 12 h 390"/>
                  <a:gd name="T24" fmla="*/ 0 w 211"/>
                  <a:gd name="T25" fmla="*/ 9 h 390"/>
                  <a:gd name="T26" fmla="*/ 0 w 211"/>
                  <a:gd name="T27" fmla="*/ 6 h 390"/>
                  <a:gd name="T28" fmla="*/ 2 w 211"/>
                  <a:gd name="T29" fmla="*/ 4 h 390"/>
                  <a:gd name="T30" fmla="*/ 5 w 211"/>
                  <a:gd name="T31" fmla="*/ 2 h 390"/>
                  <a:gd name="T32" fmla="*/ 8 w 211"/>
                  <a:gd name="T33" fmla="*/ 1 h 390"/>
                  <a:gd name="T34" fmla="*/ 10 w 211"/>
                  <a:gd name="T35" fmla="*/ 0 h 390"/>
                  <a:gd name="T36" fmla="*/ 13 w 211"/>
                  <a:gd name="T37" fmla="*/ 0 h 390"/>
                  <a:gd name="T38" fmla="*/ 15 w 211"/>
                  <a:gd name="T39" fmla="*/ 0 h 390"/>
                  <a:gd name="T40" fmla="*/ 16 w 211"/>
                  <a:gd name="T41" fmla="*/ 0 h 390"/>
                  <a:gd name="T42" fmla="*/ 18 w 211"/>
                  <a:gd name="T43" fmla="*/ 0 h 390"/>
                  <a:gd name="T44" fmla="*/ 20 w 211"/>
                  <a:gd name="T45" fmla="*/ 0 h 390"/>
                  <a:gd name="T46" fmla="*/ 21 w 211"/>
                  <a:gd name="T47" fmla="*/ 0 h 390"/>
                  <a:gd name="T48" fmla="*/ 22 w 211"/>
                  <a:gd name="T49" fmla="*/ 1 h 390"/>
                  <a:gd name="T50" fmla="*/ 23 w 211"/>
                  <a:gd name="T51" fmla="*/ 1 h 390"/>
                  <a:gd name="T52" fmla="*/ 24 w 211"/>
                  <a:gd name="T53" fmla="*/ 1 h 3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1"/>
                  <a:gd name="T82" fmla="*/ 0 h 390"/>
                  <a:gd name="T83" fmla="*/ 211 w 211"/>
                  <a:gd name="T84" fmla="*/ 390 h 3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1" h="390">
                    <a:moveTo>
                      <a:pt x="157" y="390"/>
                    </a:moveTo>
                    <a:lnTo>
                      <a:pt x="128" y="379"/>
                    </a:lnTo>
                    <a:lnTo>
                      <a:pt x="100" y="362"/>
                    </a:lnTo>
                    <a:lnTo>
                      <a:pt x="77" y="340"/>
                    </a:lnTo>
                    <a:lnTo>
                      <a:pt x="55" y="315"/>
                    </a:lnTo>
                    <a:lnTo>
                      <a:pt x="39" y="286"/>
                    </a:lnTo>
                    <a:lnTo>
                      <a:pt x="26" y="257"/>
                    </a:lnTo>
                    <a:lnTo>
                      <a:pt x="16" y="228"/>
                    </a:lnTo>
                    <a:lnTo>
                      <a:pt x="8" y="198"/>
                    </a:lnTo>
                    <a:lnTo>
                      <a:pt x="2" y="169"/>
                    </a:lnTo>
                    <a:lnTo>
                      <a:pt x="0" y="141"/>
                    </a:lnTo>
                    <a:lnTo>
                      <a:pt x="0" y="112"/>
                    </a:lnTo>
                    <a:lnTo>
                      <a:pt x="1" y="84"/>
                    </a:lnTo>
                    <a:lnTo>
                      <a:pt x="3" y="57"/>
                    </a:lnTo>
                    <a:lnTo>
                      <a:pt x="16" y="33"/>
                    </a:lnTo>
                    <a:lnTo>
                      <a:pt x="41" y="16"/>
                    </a:lnTo>
                    <a:lnTo>
                      <a:pt x="68" y="6"/>
                    </a:lnTo>
                    <a:lnTo>
                      <a:pt x="92" y="2"/>
                    </a:lnTo>
                    <a:lnTo>
                      <a:pt x="113" y="1"/>
                    </a:lnTo>
                    <a:lnTo>
                      <a:pt x="131" y="0"/>
                    </a:lnTo>
                    <a:lnTo>
                      <a:pt x="147" y="1"/>
                    </a:lnTo>
                    <a:lnTo>
                      <a:pt x="159" y="1"/>
                    </a:lnTo>
                    <a:lnTo>
                      <a:pt x="171" y="2"/>
                    </a:lnTo>
                    <a:lnTo>
                      <a:pt x="182" y="3"/>
                    </a:lnTo>
                    <a:lnTo>
                      <a:pt x="191" y="5"/>
                    </a:lnTo>
                    <a:lnTo>
                      <a:pt x="202" y="6"/>
                    </a:lnTo>
                    <a:lnTo>
                      <a:pt x="211" y="9"/>
                    </a:lnTo>
                  </a:path>
                </a:pathLst>
              </a:custGeom>
              <a:grpFill/>
              <a:ln w="19050">
                <a:solidFill>
                  <a:srgbClr val="333399"/>
                </a:solidFill>
                <a:round/>
                <a:headEnd/>
                <a:tailEnd/>
              </a:ln>
            </p:spPr>
            <p:txBody>
              <a:bodyPr/>
              <a:lstStyle/>
              <a:p>
                <a:endParaRPr lang="en-US" dirty="0"/>
              </a:p>
            </p:txBody>
          </p:sp>
          <p:sp>
            <p:nvSpPr>
              <p:cNvPr id="33898" name="Freeform 93"/>
              <p:cNvSpPr>
                <a:spLocks noChangeAspect="1"/>
              </p:cNvSpPr>
              <p:nvPr/>
            </p:nvSpPr>
            <p:spPr bwMode="auto">
              <a:xfrm>
                <a:off x="3698" y="3041"/>
                <a:ext cx="43" cy="37"/>
              </a:xfrm>
              <a:custGeom>
                <a:avLst/>
                <a:gdLst>
                  <a:gd name="T0" fmla="*/ 13 w 130"/>
                  <a:gd name="T1" fmla="*/ 12 h 112"/>
                  <a:gd name="T2" fmla="*/ 12 w 130"/>
                  <a:gd name="T3" fmla="*/ 12 h 112"/>
                  <a:gd name="T4" fmla="*/ 11 w 130"/>
                  <a:gd name="T5" fmla="*/ 12 h 112"/>
                  <a:gd name="T6" fmla="*/ 10 w 130"/>
                  <a:gd name="T7" fmla="*/ 12 h 112"/>
                  <a:gd name="T8" fmla="*/ 9 w 130"/>
                  <a:gd name="T9" fmla="*/ 11 h 112"/>
                  <a:gd name="T10" fmla="*/ 8 w 130"/>
                  <a:gd name="T11" fmla="*/ 11 h 112"/>
                  <a:gd name="T12" fmla="*/ 7 w 130"/>
                  <a:gd name="T13" fmla="*/ 10 h 112"/>
                  <a:gd name="T14" fmla="*/ 6 w 130"/>
                  <a:gd name="T15" fmla="*/ 10 h 112"/>
                  <a:gd name="T16" fmla="*/ 4 w 130"/>
                  <a:gd name="T17" fmla="*/ 9 h 112"/>
                  <a:gd name="T18" fmla="*/ 3 w 130"/>
                  <a:gd name="T19" fmla="*/ 8 h 112"/>
                  <a:gd name="T20" fmla="*/ 2 w 130"/>
                  <a:gd name="T21" fmla="*/ 6 h 112"/>
                  <a:gd name="T22" fmla="*/ 1 w 130"/>
                  <a:gd name="T23" fmla="*/ 5 h 112"/>
                  <a:gd name="T24" fmla="*/ 0 w 130"/>
                  <a:gd name="T25" fmla="*/ 3 h 112"/>
                  <a:gd name="T26" fmla="*/ 0 w 130"/>
                  <a:gd name="T27" fmla="*/ 1 h 112"/>
                  <a:gd name="T28" fmla="*/ 3 w 130"/>
                  <a:gd name="T29" fmla="*/ 0 h 112"/>
                  <a:gd name="T30" fmla="*/ 6 w 130"/>
                  <a:gd name="T31" fmla="*/ 0 h 112"/>
                  <a:gd name="T32" fmla="*/ 8 w 130"/>
                  <a:gd name="T33" fmla="*/ 0 h 112"/>
                  <a:gd name="T34" fmla="*/ 10 w 130"/>
                  <a:gd name="T35" fmla="*/ 0 h 112"/>
                  <a:gd name="T36" fmla="*/ 11 w 130"/>
                  <a:gd name="T37" fmla="*/ 0 h 112"/>
                  <a:gd name="T38" fmla="*/ 12 w 130"/>
                  <a:gd name="T39" fmla="*/ 1 h 112"/>
                  <a:gd name="T40" fmla="*/ 12 w 130"/>
                  <a:gd name="T41" fmla="*/ 1 h 112"/>
                  <a:gd name="T42" fmla="*/ 13 w 130"/>
                  <a:gd name="T43" fmla="*/ 1 h 112"/>
                  <a:gd name="T44" fmla="*/ 13 w 130"/>
                  <a:gd name="T45" fmla="*/ 1 h 112"/>
                  <a:gd name="T46" fmla="*/ 13 w 130"/>
                  <a:gd name="T47" fmla="*/ 1 h 112"/>
                  <a:gd name="T48" fmla="*/ 14 w 130"/>
                  <a:gd name="T49" fmla="*/ 1 h 112"/>
                  <a:gd name="T50" fmla="*/ 14 w 130"/>
                  <a:gd name="T51" fmla="*/ 1 h 112"/>
                  <a:gd name="T52" fmla="*/ 14 w 130"/>
                  <a:gd name="T53" fmla="*/ 1 h 1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0"/>
                  <a:gd name="T82" fmla="*/ 0 h 112"/>
                  <a:gd name="T83" fmla="*/ 130 w 130"/>
                  <a:gd name="T84" fmla="*/ 112 h 1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0" h="112">
                    <a:moveTo>
                      <a:pt x="115" y="112"/>
                    </a:moveTo>
                    <a:lnTo>
                      <a:pt x="106" y="109"/>
                    </a:lnTo>
                    <a:lnTo>
                      <a:pt x="99" y="108"/>
                    </a:lnTo>
                    <a:lnTo>
                      <a:pt x="90" y="105"/>
                    </a:lnTo>
                    <a:lnTo>
                      <a:pt x="82" y="101"/>
                    </a:lnTo>
                    <a:lnTo>
                      <a:pt x="72" y="97"/>
                    </a:lnTo>
                    <a:lnTo>
                      <a:pt x="63" y="93"/>
                    </a:lnTo>
                    <a:lnTo>
                      <a:pt x="52" y="87"/>
                    </a:lnTo>
                    <a:lnTo>
                      <a:pt x="40" y="79"/>
                    </a:lnTo>
                    <a:lnTo>
                      <a:pt x="28" y="69"/>
                    </a:lnTo>
                    <a:lnTo>
                      <a:pt x="17" y="58"/>
                    </a:lnTo>
                    <a:lnTo>
                      <a:pt x="7" y="43"/>
                    </a:lnTo>
                    <a:lnTo>
                      <a:pt x="1" y="27"/>
                    </a:lnTo>
                    <a:lnTo>
                      <a:pt x="0" y="9"/>
                    </a:lnTo>
                    <a:lnTo>
                      <a:pt x="25" y="0"/>
                    </a:lnTo>
                    <a:lnTo>
                      <a:pt x="56" y="0"/>
                    </a:lnTo>
                    <a:lnTo>
                      <a:pt x="77" y="1"/>
                    </a:lnTo>
                    <a:lnTo>
                      <a:pt x="90" y="2"/>
                    </a:lnTo>
                    <a:lnTo>
                      <a:pt x="99" y="3"/>
                    </a:lnTo>
                    <a:lnTo>
                      <a:pt x="105" y="5"/>
                    </a:lnTo>
                    <a:lnTo>
                      <a:pt x="111" y="5"/>
                    </a:lnTo>
                    <a:lnTo>
                      <a:pt x="114" y="7"/>
                    </a:lnTo>
                    <a:lnTo>
                      <a:pt x="119" y="7"/>
                    </a:lnTo>
                    <a:lnTo>
                      <a:pt x="122" y="8"/>
                    </a:lnTo>
                    <a:lnTo>
                      <a:pt x="125" y="8"/>
                    </a:lnTo>
                    <a:lnTo>
                      <a:pt x="128" y="9"/>
                    </a:lnTo>
                    <a:lnTo>
                      <a:pt x="130" y="9"/>
                    </a:lnTo>
                  </a:path>
                </a:pathLst>
              </a:custGeom>
              <a:grpFill/>
              <a:ln w="19050">
                <a:solidFill>
                  <a:srgbClr val="333399"/>
                </a:solidFill>
                <a:round/>
                <a:headEnd/>
                <a:tailEnd/>
              </a:ln>
            </p:spPr>
            <p:txBody>
              <a:bodyPr/>
              <a:lstStyle/>
              <a:p>
                <a:endParaRPr lang="en-US" dirty="0"/>
              </a:p>
            </p:txBody>
          </p:sp>
          <p:sp>
            <p:nvSpPr>
              <p:cNvPr id="33899" name="Freeform 94"/>
              <p:cNvSpPr>
                <a:spLocks noChangeAspect="1"/>
              </p:cNvSpPr>
              <p:nvPr/>
            </p:nvSpPr>
            <p:spPr bwMode="auto">
              <a:xfrm>
                <a:off x="3505" y="3061"/>
                <a:ext cx="46" cy="98"/>
              </a:xfrm>
              <a:custGeom>
                <a:avLst/>
                <a:gdLst>
                  <a:gd name="T0" fmla="*/ 0 w 138"/>
                  <a:gd name="T1" fmla="*/ 33 h 295"/>
                  <a:gd name="T2" fmla="*/ 3 w 138"/>
                  <a:gd name="T3" fmla="*/ 33 h 295"/>
                  <a:gd name="T4" fmla="*/ 5 w 138"/>
                  <a:gd name="T5" fmla="*/ 31 h 295"/>
                  <a:gd name="T6" fmla="*/ 8 w 138"/>
                  <a:gd name="T7" fmla="*/ 29 h 295"/>
                  <a:gd name="T8" fmla="*/ 9 w 138"/>
                  <a:gd name="T9" fmla="*/ 27 h 295"/>
                  <a:gd name="T10" fmla="*/ 11 w 138"/>
                  <a:gd name="T11" fmla="*/ 24 h 295"/>
                  <a:gd name="T12" fmla="*/ 12 w 138"/>
                  <a:gd name="T13" fmla="*/ 22 h 295"/>
                  <a:gd name="T14" fmla="*/ 13 w 138"/>
                  <a:gd name="T15" fmla="*/ 19 h 295"/>
                  <a:gd name="T16" fmla="*/ 13 w 138"/>
                  <a:gd name="T17" fmla="*/ 17 h 295"/>
                  <a:gd name="T18" fmla="*/ 14 w 138"/>
                  <a:gd name="T19" fmla="*/ 15 h 295"/>
                  <a:gd name="T20" fmla="*/ 14 w 138"/>
                  <a:gd name="T21" fmla="*/ 13 h 295"/>
                  <a:gd name="T22" fmla="*/ 15 w 138"/>
                  <a:gd name="T23" fmla="*/ 12 h 295"/>
                  <a:gd name="T24" fmla="*/ 15 w 138"/>
                  <a:gd name="T25" fmla="*/ 10 h 295"/>
                  <a:gd name="T26" fmla="*/ 15 w 138"/>
                  <a:gd name="T27" fmla="*/ 8 h 295"/>
                  <a:gd name="T28" fmla="*/ 15 w 138"/>
                  <a:gd name="T29" fmla="*/ 6 h 295"/>
                  <a:gd name="T30" fmla="*/ 14 w 138"/>
                  <a:gd name="T31" fmla="*/ 5 h 295"/>
                  <a:gd name="T32" fmla="*/ 12 w 138"/>
                  <a:gd name="T33" fmla="*/ 3 h 295"/>
                  <a:gd name="T34" fmla="*/ 11 w 138"/>
                  <a:gd name="T35" fmla="*/ 3 h 295"/>
                  <a:gd name="T36" fmla="*/ 10 w 138"/>
                  <a:gd name="T37" fmla="*/ 2 h 295"/>
                  <a:gd name="T38" fmla="*/ 9 w 138"/>
                  <a:gd name="T39" fmla="*/ 2 h 295"/>
                  <a:gd name="T40" fmla="*/ 8 w 138"/>
                  <a:gd name="T41" fmla="*/ 1 h 295"/>
                  <a:gd name="T42" fmla="*/ 7 w 138"/>
                  <a:gd name="T43" fmla="*/ 1 h 295"/>
                  <a:gd name="T44" fmla="*/ 7 w 138"/>
                  <a:gd name="T45" fmla="*/ 1 h 295"/>
                  <a:gd name="T46" fmla="*/ 6 w 138"/>
                  <a:gd name="T47" fmla="*/ 0 h 295"/>
                  <a:gd name="T48" fmla="*/ 5 w 138"/>
                  <a:gd name="T49" fmla="*/ 0 h 295"/>
                  <a:gd name="T50" fmla="*/ 5 w 138"/>
                  <a:gd name="T51" fmla="*/ 0 h 295"/>
                  <a:gd name="T52" fmla="*/ 4 w 138"/>
                  <a:gd name="T53" fmla="*/ 0 h 2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8"/>
                  <a:gd name="T82" fmla="*/ 0 h 295"/>
                  <a:gd name="T83" fmla="*/ 138 w 138"/>
                  <a:gd name="T84" fmla="*/ 295 h 2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8" h="295">
                    <a:moveTo>
                      <a:pt x="0" y="295"/>
                    </a:moveTo>
                    <a:lnTo>
                      <a:pt x="25" y="294"/>
                    </a:lnTo>
                    <a:lnTo>
                      <a:pt x="48" y="282"/>
                    </a:lnTo>
                    <a:lnTo>
                      <a:pt x="68" y="262"/>
                    </a:lnTo>
                    <a:lnTo>
                      <a:pt x="84" y="240"/>
                    </a:lnTo>
                    <a:lnTo>
                      <a:pt x="97" y="216"/>
                    </a:lnTo>
                    <a:lnTo>
                      <a:pt x="108" y="195"/>
                    </a:lnTo>
                    <a:lnTo>
                      <a:pt x="116" y="174"/>
                    </a:lnTo>
                    <a:lnTo>
                      <a:pt x="120" y="155"/>
                    </a:lnTo>
                    <a:lnTo>
                      <a:pt x="126" y="138"/>
                    </a:lnTo>
                    <a:lnTo>
                      <a:pt x="130" y="120"/>
                    </a:lnTo>
                    <a:lnTo>
                      <a:pt x="134" y="104"/>
                    </a:lnTo>
                    <a:lnTo>
                      <a:pt x="136" y="88"/>
                    </a:lnTo>
                    <a:lnTo>
                      <a:pt x="138" y="72"/>
                    </a:lnTo>
                    <a:lnTo>
                      <a:pt x="135" y="58"/>
                    </a:lnTo>
                    <a:lnTo>
                      <a:pt x="125" y="43"/>
                    </a:lnTo>
                    <a:lnTo>
                      <a:pt x="111" y="30"/>
                    </a:lnTo>
                    <a:lnTo>
                      <a:pt x="100" y="23"/>
                    </a:lnTo>
                    <a:lnTo>
                      <a:pt x="88" y="18"/>
                    </a:lnTo>
                    <a:lnTo>
                      <a:pt x="79" y="14"/>
                    </a:lnTo>
                    <a:lnTo>
                      <a:pt x="71" y="10"/>
                    </a:lnTo>
                    <a:lnTo>
                      <a:pt x="64" y="7"/>
                    </a:lnTo>
                    <a:lnTo>
                      <a:pt x="59" y="6"/>
                    </a:lnTo>
                    <a:lnTo>
                      <a:pt x="53" y="4"/>
                    </a:lnTo>
                    <a:lnTo>
                      <a:pt x="48" y="3"/>
                    </a:lnTo>
                    <a:lnTo>
                      <a:pt x="44" y="2"/>
                    </a:lnTo>
                    <a:lnTo>
                      <a:pt x="38" y="0"/>
                    </a:lnTo>
                  </a:path>
                </a:pathLst>
              </a:custGeom>
              <a:grpFill/>
              <a:ln w="19050">
                <a:solidFill>
                  <a:srgbClr val="333399"/>
                </a:solidFill>
                <a:round/>
                <a:headEnd/>
                <a:tailEnd/>
              </a:ln>
            </p:spPr>
            <p:txBody>
              <a:bodyPr/>
              <a:lstStyle/>
              <a:p>
                <a:endParaRPr lang="en-US" dirty="0"/>
              </a:p>
            </p:txBody>
          </p:sp>
          <p:sp>
            <p:nvSpPr>
              <p:cNvPr id="33900" name="Freeform 95"/>
              <p:cNvSpPr>
                <a:spLocks noChangeAspect="1"/>
              </p:cNvSpPr>
              <p:nvPr/>
            </p:nvSpPr>
            <p:spPr bwMode="auto">
              <a:xfrm>
                <a:off x="3609" y="3030"/>
                <a:ext cx="83" cy="128"/>
              </a:xfrm>
              <a:custGeom>
                <a:avLst/>
                <a:gdLst>
                  <a:gd name="T0" fmla="*/ 0 w 247"/>
                  <a:gd name="T1" fmla="*/ 42 h 384"/>
                  <a:gd name="T2" fmla="*/ 4 w 247"/>
                  <a:gd name="T3" fmla="*/ 43 h 384"/>
                  <a:gd name="T4" fmla="*/ 7 w 247"/>
                  <a:gd name="T5" fmla="*/ 42 h 384"/>
                  <a:gd name="T6" fmla="*/ 10 w 247"/>
                  <a:gd name="T7" fmla="*/ 41 h 384"/>
                  <a:gd name="T8" fmla="*/ 13 w 247"/>
                  <a:gd name="T9" fmla="*/ 40 h 384"/>
                  <a:gd name="T10" fmla="*/ 16 w 247"/>
                  <a:gd name="T11" fmla="*/ 38 h 384"/>
                  <a:gd name="T12" fmla="*/ 18 w 247"/>
                  <a:gd name="T13" fmla="*/ 35 h 384"/>
                  <a:gd name="T14" fmla="*/ 21 w 247"/>
                  <a:gd name="T15" fmla="*/ 33 h 384"/>
                  <a:gd name="T16" fmla="*/ 23 w 247"/>
                  <a:gd name="T17" fmla="*/ 30 h 384"/>
                  <a:gd name="T18" fmla="*/ 24 w 247"/>
                  <a:gd name="T19" fmla="*/ 27 h 384"/>
                  <a:gd name="T20" fmla="*/ 26 w 247"/>
                  <a:gd name="T21" fmla="*/ 24 h 384"/>
                  <a:gd name="T22" fmla="*/ 27 w 247"/>
                  <a:gd name="T23" fmla="*/ 21 h 384"/>
                  <a:gd name="T24" fmla="*/ 27 w 247"/>
                  <a:gd name="T25" fmla="*/ 18 h 384"/>
                  <a:gd name="T26" fmla="*/ 28 w 247"/>
                  <a:gd name="T27" fmla="*/ 15 h 384"/>
                  <a:gd name="T28" fmla="*/ 27 w 247"/>
                  <a:gd name="T29" fmla="*/ 11 h 384"/>
                  <a:gd name="T30" fmla="*/ 25 w 247"/>
                  <a:gd name="T31" fmla="*/ 8 h 384"/>
                  <a:gd name="T32" fmla="*/ 22 w 247"/>
                  <a:gd name="T33" fmla="*/ 6 h 384"/>
                  <a:gd name="T34" fmla="*/ 19 w 247"/>
                  <a:gd name="T35" fmla="*/ 5 h 384"/>
                  <a:gd name="T36" fmla="*/ 17 w 247"/>
                  <a:gd name="T37" fmla="*/ 3 h 384"/>
                  <a:gd name="T38" fmla="*/ 15 w 247"/>
                  <a:gd name="T39" fmla="*/ 3 h 384"/>
                  <a:gd name="T40" fmla="*/ 13 w 247"/>
                  <a:gd name="T41" fmla="*/ 2 h 384"/>
                  <a:gd name="T42" fmla="*/ 12 w 247"/>
                  <a:gd name="T43" fmla="*/ 1 h 384"/>
                  <a:gd name="T44" fmla="*/ 11 w 247"/>
                  <a:gd name="T45" fmla="*/ 1 h 384"/>
                  <a:gd name="T46" fmla="*/ 9 w 247"/>
                  <a:gd name="T47" fmla="*/ 1 h 384"/>
                  <a:gd name="T48" fmla="*/ 8 w 247"/>
                  <a:gd name="T49" fmla="*/ 0 h 384"/>
                  <a:gd name="T50" fmla="*/ 7 w 247"/>
                  <a:gd name="T51" fmla="*/ 0 h 384"/>
                  <a:gd name="T52" fmla="*/ 6 w 247"/>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7"/>
                  <a:gd name="T82" fmla="*/ 0 h 384"/>
                  <a:gd name="T83" fmla="*/ 247 w 247"/>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7" h="384">
                    <a:moveTo>
                      <a:pt x="0" y="380"/>
                    </a:moveTo>
                    <a:lnTo>
                      <a:pt x="32" y="384"/>
                    </a:lnTo>
                    <a:lnTo>
                      <a:pt x="62" y="381"/>
                    </a:lnTo>
                    <a:lnTo>
                      <a:pt x="91" y="372"/>
                    </a:lnTo>
                    <a:lnTo>
                      <a:pt x="119" y="357"/>
                    </a:lnTo>
                    <a:lnTo>
                      <a:pt x="144" y="339"/>
                    </a:lnTo>
                    <a:lnTo>
                      <a:pt x="165" y="316"/>
                    </a:lnTo>
                    <a:lnTo>
                      <a:pt x="185" y="293"/>
                    </a:lnTo>
                    <a:lnTo>
                      <a:pt x="202" y="268"/>
                    </a:lnTo>
                    <a:lnTo>
                      <a:pt x="214" y="242"/>
                    </a:lnTo>
                    <a:lnTo>
                      <a:pt x="227" y="215"/>
                    </a:lnTo>
                    <a:lnTo>
                      <a:pt x="236" y="186"/>
                    </a:lnTo>
                    <a:lnTo>
                      <a:pt x="242" y="159"/>
                    </a:lnTo>
                    <a:lnTo>
                      <a:pt x="247" y="131"/>
                    </a:lnTo>
                    <a:lnTo>
                      <a:pt x="242" y="101"/>
                    </a:lnTo>
                    <a:lnTo>
                      <a:pt x="221" y="75"/>
                    </a:lnTo>
                    <a:lnTo>
                      <a:pt x="196" y="55"/>
                    </a:lnTo>
                    <a:lnTo>
                      <a:pt x="172" y="41"/>
                    </a:lnTo>
                    <a:lnTo>
                      <a:pt x="151" y="29"/>
                    </a:lnTo>
                    <a:lnTo>
                      <a:pt x="134" y="23"/>
                    </a:lnTo>
                    <a:lnTo>
                      <a:pt x="118" y="17"/>
                    </a:lnTo>
                    <a:lnTo>
                      <a:pt x="105" y="13"/>
                    </a:lnTo>
                    <a:lnTo>
                      <a:pt x="94" y="9"/>
                    </a:lnTo>
                    <a:lnTo>
                      <a:pt x="83" y="7"/>
                    </a:lnTo>
                    <a:lnTo>
                      <a:pt x="73" y="3"/>
                    </a:lnTo>
                    <a:lnTo>
                      <a:pt x="63" y="1"/>
                    </a:lnTo>
                    <a:lnTo>
                      <a:pt x="54" y="0"/>
                    </a:lnTo>
                  </a:path>
                </a:pathLst>
              </a:custGeom>
              <a:grpFill/>
              <a:ln w="19050">
                <a:solidFill>
                  <a:srgbClr val="333399"/>
                </a:solidFill>
                <a:round/>
                <a:headEnd/>
                <a:tailEnd/>
              </a:ln>
            </p:spPr>
            <p:txBody>
              <a:bodyPr/>
              <a:lstStyle/>
              <a:p>
                <a:endParaRPr lang="en-US" dirty="0"/>
              </a:p>
            </p:txBody>
          </p:sp>
          <p:sp>
            <p:nvSpPr>
              <p:cNvPr id="33901" name="Freeform 96"/>
              <p:cNvSpPr>
                <a:spLocks noChangeAspect="1"/>
              </p:cNvSpPr>
              <p:nvPr/>
            </p:nvSpPr>
            <p:spPr bwMode="auto">
              <a:xfrm>
                <a:off x="3737" y="3044"/>
                <a:ext cx="48" cy="35"/>
              </a:xfrm>
              <a:custGeom>
                <a:avLst/>
                <a:gdLst>
                  <a:gd name="T0" fmla="*/ 0 w 144"/>
                  <a:gd name="T1" fmla="*/ 11 h 107"/>
                  <a:gd name="T2" fmla="*/ 1 w 144"/>
                  <a:gd name="T3" fmla="*/ 11 h 107"/>
                  <a:gd name="T4" fmla="*/ 2 w 144"/>
                  <a:gd name="T5" fmla="*/ 11 h 107"/>
                  <a:gd name="T6" fmla="*/ 3 w 144"/>
                  <a:gd name="T7" fmla="*/ 11 h 107"/>
                  <a:gd name="T8" fmla="*/ 4 w 144"/>
                  <a:gd name="T9" fmla="*/ 11 h 107"/>
                  <a:gd name="T10" fmla="*/ 5 w 144"/>
                  <a:gd name="T11" fmla="*/ 11 h 107"/>
                  <a:gd name="T12" fmla="*/ 6 w 144"/>
                  <a:gd name="T13" fmla="*/ 11 h 107"/>
                  <a:gd name="T14" fmla="*/ 8 w 144"/>
                  <a:gd name="T15" fmla="*/ 11 h 107"/>
                  <a:gd name="T16" fmla="*/ 9 w 144"/>
                  <a:gd name="T17" fmla="*/ 11 h 107"/>
                  <a:gd name="T18" fmla="*/ 11 w 144"/>
                  <a:gd name="T19" fmla="*/ 10 h 107"/>
                  <a:gd name="T20" fmla="*/ 12 w 144"/>
                  <a:gd name="T21" fmla="*/ 10 h 107"/>
                  <a:gd name="T22" fmla="*/ 14 w 144"/>
                  <a:gd name="T23" fmla="*/ 9 h 107"/>
                  <a:gd name="T24" fmla="*/ 15 w 144"/>
                  <a:gd name="T25" fmla="*/ 7 h 107"/>
                  <a:gd name="T26" fmla="*/ 16 w 144"/>
                  <a:gd name="T27" fmla="*/ 6 h 107"/>
                  <a:gd name="T28" fmla="*/ 14 w 144"/>
                  <a:gd name="T29" fmla="*/ 4 h 107"/>
                  <a:gd name="T30" fmla="*/ 10 w 144"/>
                  <a:gd name="T31" fmla="*/ 2 h 107"/>
                  <a:gd name="T32" fmla="*/ 8 w 144"/>
                  <a:gd name="T33" fmla="*/ 2 h 107"/>
                  <a:gd name="T34" fmla="*/ 6 w 144"/>
                  <a:gd name="T35" fmla="*/ 1 h 107"/>
                  <a:gd name="T36" fmla="*/ 5 w 144"/>
                  <a:gd name="T37" fmla="*/ 1 h 107"/>
                  <a:gd name="T38" fmla="*/ 5 w 144"/>
                  <a:gd name="T39" fmla="*/ 1 h 107"/>
                  <a:gd name="T40" fmla="*/ 4 w 144"/>
                  <a:gd name="T41" fmla="*/ 0 h 107"/>
                  <a:gd name="T42" fmla="*/ 3 w 144"/>
                  <a:gd name="T43" fmla="*/ 0 h 107"/>
                  <a:gd name="T44" fmla="*/ 3 w 144"/>
                  <a:gd name="T45" fmla="*/ 0 h 107"/>
                  <a:gd name="T46" fmla="*/ 3 w 144"/>
                  <a:gd name="T47" fmla="*/ 0 h 107"/>
                  <a:gd name="T48" fmla="*/ 2 w 144"/>
                  <a:gd name="T49" fmla="*/ 0 h 107"/>
                  <a:gd name="T50" fmla="*/ 2 w 144"/>
                  <a:gd name="T51" fmla="*/ 0 h 107"/>
                  <a:gd name="T52" fmla="*/ 2 w 144"/>
                  <a:gd name="T53" fmla="*/ 0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4"/>
                  <a:gd name="T82" fmla="*/ 0 h 107"/>
                  <a:gd name="T83" fmla="*/ 144 w 144"/>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4" h="107">
                    <a:moveTo>
                      <a:pt x="0" y="104"/>
                    </a:moveTo>
                    <a:lnTo>
                      <a:pt x="8" y="105"/>
                    </a:lnTo>
                    <a:lnTo>
                      <a:pt x="17" y="106"/>
                    </a:lnTo>
                    <a:lnTo>
                      <a:pt x="26" y="107"/>
                    </a:lnTo>
                    <a:lnTo>
                      <a:pt x="35" y="107"/>
                    </a:lnTo>
                    <a:lnTo>
                      <a:pt x="45" y="107"/>
                    </a:lnTo>
                    <a:lnTo>
                      <a:pt x="57" y="107"/>
                    </a:lnTo>
                    <a:lnTo>
                      <a:pt x="68" y="106"/>
                    </a:lnTo>
                    <a:lnTo>
                      <a:pt x="83" y="104"/>
                    </a:lnTo>
                    <a:lnTo>
                      <a:pt x="98" y="99"/>
                    </a:lnTo>
                    <a:lnTo>
                      <a:pt x="112" y="92"/>
                    </a:lnTo>
                    <a:lnTo>
                      <a:pt x="127" y="82"/>
                    </a:lnTo>
                    <a:lnTo>
                      <a:pt x="138" y="68"/>
                    </a:lnTo>
                    <a:lnTo>
                      <a:pt x="144" y="51"/>
                    </a:lnTo>
                    <a:lnTo>
                      <a:pt x="123" y="33"/>
                    </a:lnTo>
                    <a:lnTo>
                      <a:pt x="91" y="19"/>
                    </a:lnTo>
                    <a:lnTo>
                      <a:pt x="70" y="14"/>
                    </a:lnTo>
                    <a:lnTo>
                      <a:pt x="57" y="9"/>
                    </a:lnTo>
                    <a:lnTo>
                      <a:pt x="48" y="7"/>
                    </a:lnTo>
                    <a:lnTo>
                      <a:pt x="41" y="6"/>
                    </a:lnTo>
                    <a:lnTo>
                      <a:pt x="35" y="3"/>
                    </a:lnTo>
                    <a:lnTo>
                      <a:pt x="31" y="3"/>
                    </a:lnTo>
                    <a:lnTo>
                      <a:pt x="27" y="2"/>
                    </a:lnTo>
                    <a:lnTo>
                      <a:pt x="24" y="1"/>
                    </a:lnTo>
                    <a:lnTo>
                      <a:pt x="20" y="1"/>
                    </a:lnTo>
                    <a:lnTo>
                      <a:pt x="18" y="1"/>
                    </a:lnTo>
                    <a:lnTo>
                      <a:pt x="15" y="0"/>
                    </a:lnTo>
                  </a:path>
                </a:pathLst>
              </a:custGeom>
              <a:grpFill/>
              <a:ln w="19050">
                <a:solidFill>
                  <a:srgbClr val="333399"/>
                </a:solidFill>
                <a:round/>
                <a:headEnd/>
                <a:tailEnd/>
              </a:ln>
            </p:spPr>
            <p:txBody>
              <a:bodyPr/>
              <a:lstStyle/>
              <a:p>
                <a:endParaRPr lang="en-US" dirty="0"/>
              </a:p>
            </p:txBody>
          </p:sp>
          <p:sp>
            <p:nvSpPr>
              <p:cNvPr id="33902" name="Freeform 97"/>
              <p:cNvSpPr>
                <a:spLocks noChangeAspect="1"/>
              </p:cNvSpPr>
              <p:nvPr/>
            </p:nvSpPr>
            <p:spPr bwMode="auto">
              <a:xfrm>
                <a:off x="3463" y="3091"/>
                <a:ext cx="3" cy="13"/>
              </a:xfrm>
              <a:custGeom>
                <a:avLst/>
                <a:gdLst>
                  <a:gd name="T0" fmla="*/ 1 w 9"/>
                  <a:gd name="T1" fmla="*/ 2 h 38"/>
                  <a:gd name="T2" fmla="*/ 1 w 9"/>
                  <a:gd name="T3" fmla="*/ 1 h 38"/>
                  <a:gd name="T4" fmla="*/ 1 w 9"/>
                  <a:gd name="T5" fmla="*/ 0 h 38"/>
                  <a:gd name="T6" fmla="*/ 1 w 9"/>
                  <a:gd name="T7" fmla="*/ 0 h 38"/>
                  <a:gd name="T8" fmla="*/ 0 w 9"/>
                  <a:gd name="T9" fmla="*/ 1 h 38"/>
                  <a:gd name="T10" fmla="*/ 0 w 9"/>
                  <a:gd name="T11" fmla="*/ 3 h 38"/>
                  <a:gd name="T12" fmla="*/ 0 w 9"/>
                  <a:gd name="T13" fmla="*/ 4 h 38"/>
                  <a:gd name="T14" fmla="*/ 0 w 9"/>
                  <a:gd name="T15" fmla="*/ 4 h 38"/>
                  <a:gd name="T16" fmla="*/ 1 w 9"/>
                  <a:gd name="T17" fmla="*/ 4 h 38"/>
                  <a:gd name="T18" fmla="*/ 1 w 9"/>
                  <a:gd name="T19" fmla="*/ 2 h 38"/>
                  <a:gd name="T20" fmla="*/ 1 w 9"/>
                  <a:gd name="T21" fmla="*/ 1 h 38"/>
                  <a:gd name="T22" fmla="*/ 1 w 9"/>
                  <a:gd name="T23" fmla="*/ 1 h 38"/>
                  <a:gd name="T24" fmla="*/ 1 w 9"/>
                  <a:gd name="T25" fmla="*/ 1 h 38"/>
                  <a:gd name="T26" fmla="*/ 0 w 9"/>
                  <a:gd name="T27" fmla="*/ 1 h 38"/>
                  <a:gd name="T28" fmla="*/ 0 w 9"/>
                  <a:gd name="T29" fmla="*/ 2 h 38"/>
                  <a:gd name="T30" fmla="*/ 0 w 9"/>
                  <a:gd name="T31" fmla="*/ 3 h 38"/>
                  <a:gd name="T32" fmla="*/ 0 w 9"/>
                  <a:gd name="T33" fmla="*/ 4 h 38"/>
                  <a:gd name="T34" fmla="*/ 0 w 9"/>
                  <a:gd name="T35" fmla="*/ 3 h 38"/>
                  <a:gd name="T36" fmla="*/ 1 w 9"/>
                  <a:gd name="T37" fmla="*/ 3 h 38"/>
                  <a:gd name="T38" fmla="*/ 1 w 9"/>
                  <a:gd name="T39" fmla="*/ 2 h 38"/>
                  <a:gd name="T40" fmla="*/ 1 w 9"/>
                  <a:gd name="T41" fmla="*/ 1 h 38"/>
                  <a:gd name="T42" fmla="*/ 1 w 9"/>
                  <a:gd name="T43" fmla="*/ 2 h 38"/>
                  <a:gd name="T44" fmla="*/ 0 w 9"/>
                  <a:gd name="T45" fmla="*/ 2 h 38"/>
                  <a:gd name="T46" fmla="*/ 0 w 9"/>
                  <a:gd name="T47" fmla="*/ 3 h 38"/>
                  <a:gd name="T48" fmla="*/ 0 w 9"/>
                  <a:gd name="T49" fmla="*/ 3 h 38"/>
                  <a:gd name="T50" fmla="*/ 1 w 9"/>
                  <a:gd name="T51" fmla="*/ 3 h 38"/>
                  <a:gd name="T52" fmla="*/ 1 w 9"/>
                  <a:gd name="T53" fmla="*/ 3 h 38"/>
                  <a:gd name="T54" fmla="*/ 1 w 9"/>
                  <a:gd name="T55" fmla="*/ 2 h 38"/>
                  <a:gd name="T56" fmla="*/ 1 w 9"/>
                  <a:gd name="T57" fmla="*/ 2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
                  <a:gd name="T88" fmla="*/ 0 h 38"/>
                  <a:gd name="T89" fmla="*/ 9 w 9"/>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 h="38">
                    <a:moveTo>
                      <a:pt x="8" y="16"/>
                    </a:moveTo>
                    <a:lnTo>
                      <a:pt x="9" y="5"/>
                    </a:lnTo>
                    <a:lnTo>
                      <a:pt x="8" y="0"/>
                    </a:lnTo>
                    <a:lnTo>
                      <a:pt x="6" y="2"/>
                    </a:lnTo>
                    <a:lnTo>
                      <a:pt x="1" y="13"/>
                    </a:lnTo>
                    <a:lnTo>
                      <a:pt x="0" y="26"/>
                    </a:lnTo>
                    <a:lnTo>
                      <a:pt x="0" y="37"/>
                    </a:lnTo>
                    <a:lnTo>
                      <a:pt x="1" y="38"/>
                    </a:lnTo>
                    <a:lnTo>
                      <a:pt x="5" y="33"/>
                    </a:lnTo>
                    <a:lnTo>
                      <a:pt x="8" y="21"/>
                    </a:lnTo>
                    <a:lnTo>
                      <a:pt x="8" y="12"/>
                    </a:lnTo>
                    <a:lnTo>
                      <a:pt x="8" y="6"/>
                    </a:lnTo>
                    <a:lnTo>
                      <a:pt x="6" y="6"/>
                    </a:lnTo>
                    <a:lnTo>
                      <a:pt x="3" y="13"/>
                    </a:lnTo>
                    <a:lnTo>
                      <a:pt x="1" y="21"/>
                    </a:lnTo>
                    <a:lnTo>
                      <a:pt x="1" y="29"/>
                    </a:lnTo>
                    <a:lnTo>
                      <a:pt x="1" y="33"/>
                    </a:lnTo>
                    <a:lnTo>
                      <a:pt x="3" y="30"/>
                    </a:lnTo>
                    <a:lnTo>
                      <a:pt x="6" y="22"/>
                    </a:lnTo>
                    <a:lnTo>
                      <a:pt x="6" y="17"/>
                    </a:lnTo>
                    <a:lnTo>
                      <a:pt x="6" y="13"/>
                    </a:lnTo>
                    <a:lnTo>
                      <a:pt x="5" y="14"/>
                    </a:lnTo>
                    <a:lnTo>
                      <a:pt x="3" y="18"/>
                    </a:lnTo>
                    <a:lnTo>
                      <a:pt x="3" y="22"/>
                    </a:lnTo>
                    <a:lnTo>
                      <a:pt x="3" y="25"/>
                    </a:lnTo>
                    <a:lnTo>
                      <a:pt x="5" y="25"/>
                    </a:lnTo>
                    <a:lnTo>
                      <a:pt x="5" y="22"/>
                    </a:lnTo>
                    <a:lnTo>
                      <a:pt x="6" y="18"/>
                    </a:lnTo>
                    <a:lnTo>
                      <a:pt x="6" y="14"/>
                    </a:lnTo>
                  </a:path>
                </a:pathLst>
              </a:custGeom>
              <a:grpFill/>
              <a:ln w="19050">
                <a:solidFill>
                  <a:srgbClr val="333399"/>
                </a:solidFill>
                <a:round/>
                <a:headEnd/>
                <a:tailEnd/>
              </a:ln>
            </p:spPr>
            <p:txBody>
              <a:bodyPr/>
              <a:lstStyle/>
              <a:p>
                <a:endParaRPr lang="en-US" dirty="0"/>
              </a:p>
            </p:txBody>
          </p:sp>
          <p:sp>
            <p:nvSpPr>
              <p:cNvPr id="33903" name="Freeform 98"/>
              <p:cNvSpPr>
                <a:spLocks noChangeAspect="1"/>
              </p:cNvSpPr>
              <p:nvPr/>
            </p:nvSpPr>
            <p:spPr bwMode="auto">
              <a:xfrm>
                <a:off x="3512" y="3104"/>
                <a:ext cx="12" cy="13"/>
              </a:xfrm>
              <a:custGeom>
                <a:avLst/>
                <a:gdLst>
                  <a:gd name="T0" fmla="*/ 4 w 36"/>
                  <a:gd name="T1" fmla="*/ 2 h 39"/>
                  <a:gd name="T2" fmla="*/ 4 w 36"/>
                  <a:gd name="T3" fmla="*/ 1 h 39"/>
                  <a:gd name="T4" fmla="*/ 3 w 36"/>
                  <a:gd name="T5" fmla="*/ 0 h 39"/>
                  <a:gd name="T6" fmla="*/ 1 w 36"/>
                  <a:gd name="T7" fmla="*/ 0 h 39"/>
                  <a:gd name="T8" fmla="*/ 0 w 36"/>
                  <a:gd name="T9" fmla="*/ 1 h 39"/>
                  <a:gd name="T10" fmla="*/ 2 w 36"/>
                  <a:gd name="T11" fmla="*/ 3 h 39"/>
                  <a:gd name="T12" fmla="*/ 0 w 36"/>
                  <a:gd name="T13" fmla="*/ 4 h 39"/>
                  <a:gd name="T14" fmla="*/ 1 w 36"/>
                  <a:gd name="T15" fmla="*/ 4 h 39"/>
                  <a:gd name="T16" fmla="*/ 3 w 36"/>
                  <a:gd name="T17" fmla="*/ 4 h 39"/>
                  <a:gd name="T18" fmla="*/ 4 w 36"/>
                  <a:gd name="T19" fmla="*/ 3 h 39"/>
                  <a:gd name="T20" fmla="*/ 3 w 36"/>
                  <a:gd name="T21" fmla="*/ 2 h 39"/>
                  <a:gd name="T22" fmla="*/ 3 w 36"/>
                  <a:gd name="T23" fmla="*/ 1 h 39"/>
                  <a:gd name="T24" fmla="*/ 2 w 36"/>
                  <a:gd name="T25" fmla="*/ 1 h 39"/>
                  <a:gd name="T26" fmla="*/ 1 w 36"/>
                  <a:gd name="T27" fmla="*/ 1 h 39"/>
                  <a:gd name="T28" fmla="*/ 0 w 36"/>
                  <a:gd name="T29" fmla="*/ 2 h 39"/>
                  <a:gd name="T30" fmla="*/ 0 w 36"/>
                  <a:gd name="T31" fmla="*/ 3 h 39"/>
                  <a:gd name="T32" fmla="*/ 1 w 36"/>
                  <a:gd name="T33" fmla="*/ 4 h 39"/>
                  <a:gd name="T34" fmla="*/ 2 w 36"/>
                  <a:gd name="T35" fmla="*/ 4 h 39"/>
                  <a:gd name="T36" fmla="*/ 3 w 36"/>
                  <a:gd name="T37" fmla="*/ 3 h 39"/>
                  <a:gd name="T38" fmla="*/ 3 w 36"/>
                  <a:gd name="T39" fmla="*/ 2 h 39"/>
                  <a:gd name="T40" fmla="*/ 2 w 36"/>
                  <a:gd name="T41" fmla="*/ 2 h 39"/>
                  <a:gd name="T42" fmla="*/ 2 w 36"/>
                  <a:gd name="T43" fmla="*/ 1 h 39"/>
                  <a:gd name="T44" fmla="*/ 1 w 36"/>
                  <a:gd name="T45" fmla="*/ 2 h 39"/>
                  <a:gd name="T46" fmla="*/ 1 w 36"/>
                  <a:gd name="T47" fmla="*/ 2 h 39"/>
                  <a:gd name="T48" fmla="*/ 1 w 36"/>
                  <a:gd name="T49" fmla="*/ 2 h 39"/>
                  <a:gd name="T50" fmla="*/ 1 w 36"/>
                  <a:gd name="T51" fmla="*/ 3 h 39"/>
                  <a:gd name="T52" fmla="*/ 2 w 36"/>
                  <a:gd name="T53" fmla="*/ 3 h 39"/>
                  <a:gd name="T54" fmla="*/ 2 w 36"/>
                  <a:gd name="T55" fmla="*/ 3 h 39"/>
                  <a:gd name="T56" fmla="*/ 3 w 36"/>
                  <a:gd name="T57" fmla="*/ 2 h 39"/>
                  <a:gd name="T58" fmla="*/ 3 w 36"/>
                  <a:gd name="T59" fmla="*/ 2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39"/>
                  <a:gd name="T92" fmla="*/ 36 w 36"/>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39">
                    <a:moveTo>
                      <a:pt x="36" y="21"/>
                    </a:moveTo>
                    <a:lnTo>
                      <a:pt x="34" y="8"/>
                    </a:lnTo>
                    <a:lnTo>
                      <a:pt x="24" y="0"/>
                    </a:lnTo>
                    <a:lnTo>
                      <a:pt x="10" y="2"/>
                    </a:lnTo>
                    <a:lnTo>
                      <a:pt x="0" y="10"/>
                    </a:lnTo>
                    <a:lnTo>
                      <a:pt x="21" y="24"/>
                    </a:lnTo>
                    <a:lnTo>
                      <a:pt x="2" y="35"/>
                    </a:lnTo>
                    <a:lnTo>
                      <a:pt x="13" y="39"/>
                    </a:lnTo>
                    <a:lnTo>
                      <a:pt x="27" y="37"/>
                    </a:lnTo>
                    <a:lnTo>
                      <a:pt x="35" y="26"/>
                    </a:lnTo>
                    <a:lnTo>
                      <a:pt x="28" y="15"/>
                    </a:lnTo>
                    <a:lnTo>
                      <a:pt x="24" y="8"/>
                    </a:lnTo>
                    <a:lnTo>
                      <a:pt x="15" y="7"/>
                    </a:lnTo>
                    <a:lnTo>
                      <a:pt x="8" y="11"/>
                    </a:lnTo>
                    <a:lnTo>
                      <a:pt x="3" y="19"/>
                    </a:lnTo>
                    <a:lnTo>
                      <a:pt x="4" y="27"/>
                    </a:lnTo>
                    <a:lnTo>
                      <a:pt x="12" y="32"/>
                    </a:lnTo>
                    <a:lnTo>
                      <a:pt x="21" y="32"/>
                    </a:lnTo>
                    <a:lnTo>
                      <a:pt x="27" y="26"/>
                    </a:lnTo>
                    <a:lnTo>
                      <a:pt x="24" y="19"/>
                    </a:lnTo>
                    <a:lnTo>
                      <a:pt x="21" y="15"/>
                    </a:lnTo>
                    <a:lnTo>
                      <a:pt x="17" y="13"/>
                    </a:lnTo>
                    <a:lnTo>
                      <a:pt x="12" y="14"/>
                    </a:lnTo>
                    <a:lnTo>
                      <a:pt x="10" y="18"/>
                    </a:lnTo>
                    <a:lnTo>
                      <a:pt x="10" y="22"/>
                    </a:lnTo>
                    <a:lnTo>
                      <a:pt x="12" y="26"/>
                    </a:lnTo>
                    <a:lnTo>
                      <a:pt x="17" y="26"/>
                    </a:lnTo>
                    <a:lnTo>
                      <a:pt x="21" y="24"/>
                    </a:lnTo>
                    <a:lnTo>
                      <a:pt x="23" y="21"/>
                    </a:lnTo>
                    <a:lnTo>
                      <a:pt x="23" y="15"/>
                    </a:lnTo>
                  </a:path>
                </a:pathLst>
              </a:custGeom>
              <a:grpFill/>
              <a:ln w="19050">
                <a:solidFill>
                  <a:srgbClr val="333399"/>
                </a:solidFill>
                <a:round/>
                <a:headEnd/>
                <a:tailEnd/>
              </a:ln>
            </p:spPr>
            <p:txBody>
              <a:bodyPr/>
              <a:lstStyle/>
              <a:p>
                <a:endParaRPr lang="en-US" dirty="0"/>
              </a:p>
            </p:txBody>
          </p:sp>
        </p:grpSp>
        <p:grpSp>
          <p:nvGrpSpPr>
            <p:cNvPr id="33846" name="Group 99"/>
            <p:cNvGrpSpPr>
              <a:grpSpLocks noChangeAspect="1"/>
            </p:cNvGrpSpPr>
            <p:nvPr/>
          </p:nvGrpSpPr>
          <p:grpSpPr bwMode="auto">
            <a:xfrm>
              <a:off x="3021" y="2999"/>
              <a:ext cx="1866" cy="454"/>
              <a:chOff x="3021" y="2999"/>
              <a:chExt cx="1866" cy="454"/>
            </a:xfrm>
            <a:grpFill/>
          </p:grpSpPr>
          <p:sp>
            <p:nvSpPr>
              <p:cNvPr id="33847" name="Freeform 100"/>
              <p:cNvSpPr>
                <a:spLocks noChangeAspect="1"/>
              </p:cNvSpPr>
              <p:nvPr/>
            </p:nvSpPr>
            <p:spPr bwMode="auto">
              <a:xfrm>
                <a:off x="3021" y="3000"/>
                <a:ext cx="601" cy="50"/>
              </a:xfrm>
              <a:custGeom>
                <a:avLst/>
                <a:gdLst>
                  <a:gd name="T0" fmla="*/ 200 w 1803"/>
                  <a:gd name="T1" fmla="*/ 15 h 148"/>
                  <a:gd name="T2" fmla="*/ 192 w 1803"/>
                  <a:gd name="T3" fmla="*/ 14 h 148"/>
                  <a:gd name="T4" fmla="*/ 165 w 1803"/>
                  <a:gd name="T5" fmla="*/ 10 h 148"/>
                  <a:gd name="T6" fmla="*/ 140 w 1803"/>
                  <a:gd name="T7" fmla="*/ 9 h 148"/>
                  <a:gd name="T8" fmla="*/ 115 w 1803"/>
                  <a:gd name="T9" fmla="*/ 8 h 148"/>
                  <a:gd name="T10" fmla="*/ 92 w 1803"/>
                  <a:gd name="T11" fmla="*/ 8 h 148"/>
                  <a:gd name="T12" fmla="*/ 78 w 1803"/>
                  <a:gd name="T13" fmla="*/ 8 h 148"/>
                  <a:gd name="T14" fmla="*/ 63 w 1803"/>
                  <a:gd name="T15" fmla="*/ 7 h 148"/>
                  <a:gd name="T16" fmla="*/ 49 w 1803"/>
                  <a:gd name="T17" fmla="*/ 6 h 148"/>
                  <a:gd name="T18" fmla="*/ 37 w 1803"/>
                  <a:gd name="T19" fmla="*/ 5 h 148"/>
                  <a:gd name="T20" fmla="*/ 27 w 1803"/>
                  <a:gd name="T21" fmla="*/ 4 h 148"/>
                  <a:gd name="T22" fmla="*/ 18 w 1803"/>
                  <a:gd name="T23" fmla="*/ 2 h 148"/>
                  <a:gd name="T24" fmla="*/ 10 w 1803"/>
                  <a:gd name="T25" fmla="*/ 1 h 148"/>
                  <a:gd name="T26" fmla="*/ 5 w 1803"/>
                  <a:gd name="T27" fmla="*/ 0 h 148"/>
                  <a:gd name="T28" fmla="*/ 1 w 1803"/>
                  <a:gd name="T29" fmla="*/ 0 h 148"/>
                  <a:gd name="T30" fmla="*/ 0 w 1803"/>
                  <a:gd name="T31" fmla="*/ 0 h 148"/>
                  <a:gd name="T32" fmla="*/ 0 w 1803"/>
                  <a:gd name="T33" fmla="*/ 0 h 148"/>
                  <a:gd name="T34" fmla="*/ 1 w 1803"/>
                  <a:gd name="T35" fmla="*/ 1 h 148"/>
                  <a:gd name="T36" fmla="*/ 3 w 1803"/>
                  <a:gd name="T37" fmla="*/ 2 h 148"/>
                  <a:gd name="T38" fmla="*/ 7 w 1803"/>
                  <a:gd name="T39" fmla="*/ 4 h 148"/>
                  <a:gd name="T40" fmla="*/ 12 w 1803"/>
                  <a:gd name="T41" fmla="*/ 5 h 148"/>
                  <a:gd name="T42" fmla="*/ 20 w 1803"/>
                  <a:gd name="T43" fmla="*/ 6 h 148"/>
                  <a:gd name="T44" fmla="*/ 30 w 1803"/>
                  <a:gd name="T45" fmla="*/ 7 h 148"/>
                  <a:gd name="T46" fmla="*/ 43 w 1803"/>
                  <a:gd name="T47" fmla="*/ 8 h 148"/>
                  <a:gd name="T48" fmla="*/ 57 w 1803"/>
                  <a:gd name="T49" fmla="*/ 8 h 148"/>
                  <a:gd name="T50" fmla="*/ 82 w 1803"/>
                  <a:gd name="T51" fmla="*/ 9 h 148"/>
                  <a:gd name="T52" fmla="*/ 107 w 1803"/>
                  <a:gd name="T53" fmla="*/ 10 h 148"/>
                  <a:gd name="T54" fmla="*/ 134 w 1803"/>
                  <a:gd name="T55" fmla="*/ 11 h 148"/>
                  <a:gd name="T56" fmla="*/ 162 w 1803"/>
                  <a:gd name="T57" fmla="*/ 15 h 148"/>
                  <a:gd name="T58" fmla="*/ 172 w 1803"/>
                  <a:gd name="T59" fmla="*/ 17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03"/>
                  <a:gd name="T91" fmla="*/ 0 h 148"/>
                  <a:gd name="T92" fmla="*/ 1803 w 1803"/>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03" h="148">
                    <a:moveTo>
                      <a:pt x="1803" y="134"/>
                    </a:moveTo>
                    <a:lnTo>
                      <a:pt x="1724" y="122"/>
                    </a:lnTo>
                    <a:lnTo>
                      <a:pt x="1485" y="93"/>
                    </a:lnTo>
                    <a:lnTo>
                      <a:pt x="1257" y="81"/>
                    </a:lnTo>
                    <a:lnTo>
                      <a:pt x="1038" y="74"/>
                    </a:lnTo>
                    <a:lnTo>
                      <a:pt x="831" y="72"/>
                    </a:lnTo>
                    <a:lnTo>
                      <a:pt x="701" y="67"/>
                    </a:lnTo>
                    <a:lnTo>
                      <a:pt x="566" y="64"/>
                    </a:lnTo>
                    <a:lnTo>
                      <a:pt x="445" y="56"/>
                    </a:lnTo>
                    <a:lnTo>
                      <a:pt x="336" y="44"/>
                    </a:lnTo>
                    <a:lnTo>
                      <a:pt x="241" y="33"/>
                    </a:lnTo>
                    <a:lnTo>
                      <a:pt x="158" y="21"/>
                    </a:lnTo>
                    <a:lnTo>
                      <a:pt x="93" y="10"/>
                    </a:lnTo>
                    <a:lnTo>
                      <a:pt x="42" y="3"/>
                    </a:lnTo>
                    <a:lnTo>
                      <a:pt x="11" y="0"/>
                    </a:lnTo>
                    <a:lnTo>
                      <a:pt x="2" y="0"/>
                    </a:lnTo>
                    <a:lnTo>
                      <a:pt x="0" y="3"/>
                    </a:lnTo>
                    <a:lnTo>
                      <a:pt x="7" y="10"/>
                    </a:lnTo>
                    <a:lnTo>
                      <a:pt x="25" y="21"/>
                    </a:lnTo>
                    <a:lnTo>
                      <a:pt x="59" y="33"/>
                    </a:lnTo>
                    <a:lnTo>
                      <a:pt x="110" y="46"/>
                    </a:lnTo>
                    <a:lnTo>
                      <a:pt x="180" y="57"/>
                    </a:lnTo>
                    <a:lnTo>
                      <a:pt x="272" y="66"/>
                    </a:lnTo>
                    <a:lnTo>
                      <a:pt x="391" y="72"/>
                    </a:lnTo>
                    <a:lnTo>
                      <a:pt x="515" y="75"/>
                    </a:lnTo>
                    <a:lnTo>
                      <a:pt x="735" y="80"/>
                    </a:lnTo>
                    <a:lnTo>
                      <a:pt x="965" y="85"/>
                    </a:lnTo>
                    <a:lnTo>
                      <a:pt x="1206" y="101"/>
                    </a:lnTo>
                    <a:lnTo>
                      <a:pt x="1455" y="132"/>
                    </a:lnTo>
                    <a:lnTo>
                      <a:pt x="1546" y="148"/>
                    </a:lnTo>
                  </a:path>
                </a:pathLst>
              </a:custGeom>
              <a:grpFill/>
              <a:ln w="19050">
                <a:solidFill>
                  <a:srgbClr val="333399"/>
                </a:solidFill>
                <a:round/>
                <a:headEnd/>
                <a:tailEnd/>
              </a:ln>
            </p:spPr>
            <p:txBody>
              <a:bodyPr/>
              <a:lstStyle/>
              <a:p>
                <a:endParaRPr lang="en-US" dirty="0"/>
              </a:p>
            </p:txBody>
          </p:sp>
          <p:sp>
            <p:nvSpPr>
              <p:cNvPr id="33848" name="Freeform 101"/>
              <p:cNvSpPr>
                <a:spLocks noChangeAspect="1"/>
              </p:cNvSpPr>
              <p:nvPr/>
            </p:nvSpPr>
            <p:spPr bwMode="auto">
              <a:xfrm>
                <a:off x="3661" y="3070"/>
                <a:ext cx="1226" cy="383"/>
              </a:xfrm>
              <a:custGeom>
                <a:avLst/>
                <a:gdLst>
                  <a:gd name="T0" fmla="*/ 27 w 3677"/>
                  <a:gd name="T1" fmla="*/ 0 h 1150"/>
                  <a:gd name="T2" fmla="*/ 38 w 3677"/>
                  <a:gd name="T3" fmla="*/ 3 h 1150"/>
                  <a:gd name="T4" fmla="*/ 71 w 3677"/>
                  <a:gd name="T5" fmla="*/ 12 h 1150"/>
                  <a:gd name="T6" fmla="*/ 104 w 3677"/>
                  <a:gd name="T7" fmla="*/ 23 h 1150"/>
                  <a:gd name="T8" fmla="*/ 138 w 3677"/>
                  <a:gd name="T9" fmla="*/ 36 h 1150"/>
                  <a:gd name="T10" fmla="*/ 173 w 3677"/>
                  <a:gd name="T11" fmla="*/ 50 h 1150"/>
                  <a:gd name="T12" fmla="*/ 210 w 3677"/>
                  <a:gd name="T13" fmla="*/ 63 h 1150"/>
                  <a:gd name="T14" fmla="*/ 245 w 3677"/>
                  <a:gd name="T15" fmla="*/ 75 h 1150"/>
                  <a:gd name="T16" fmla="*/ 279 w 3677"/>
                  <a:gd name="T17" fmla="*/ 87 h 1150"/>
                  <a:gd name="T18" fmla="*/ 311 w 3677"/>
                  <a:gd name="T19" fmla="*/ 97 h 1150"/>
                  <a:gd name="T20" fmla="*/ 340 w 3677"/>
                  <a:gd name="T21" fmla="*/ 106 h 1150"/>
                  <a:gd name="T22" fmla="*/ 365 w 3677"/>
                  <a:gd name="T23" fmla="*/ 114 h 1150"/>
                  <a:gd name="T24" fmla="*/ 386 w 3677"/>
                  <a:gd name="T25" fmla="*/ 120 h 1150"/>
                  <a:gd name="T26" fmla="*/ 400 w 3677"/>
                  <a:gd name="T27" fmla="*/ 124 h 1150"/>
                  <a:gd name="T28" fmla="*/ 408 w 3677"/>
                  <a:gd name="T29" fmla="*/ 127 h 1150"/>
                  <a:gd name="T30" fmla="*/ 409 w 3677"/>
                  <a:gd name="T31" fmla="*/ 128 h 1150"/>
                  <a:gd name="T32" fmla="*/ 403 w 3677"/>
                  <a:gd name="T33" fmla="*/ 127 h 1150"/>
                  <a:gd name="T34" fmla="*/ 390 w 3677"/>
                  <a:gd name="T35" fmla="*/ 125 h 1150"/>
                  <a:gd name="T36" fmla="*/ 370 w 3677"/>
                  <a:gd name="T37" fmla="*/ 122 h 1150"/>
                  <a:gd name="T38" fmla="*/ 345 w 3677"/>
                  <a:gd name="T39" fmla="*/ 116 h 1150"/>
                  <a:gd name="T40" fmla="*/ 314 w 3677"/>
                  <a:gd name="T41" fmla="*/ 109 h 1150"/>
                  <a:gd name="T42" fmla="*/ 279 w 3677"/>
                  <a:gd name="T43" fmla="*/ 99 h 1150"/>
                  <a:gd name="T44" fmla="*/ 241 w 3677"/>
                  <a:gd name="T45" fmla="*/ 87 h 1150"/>
                  <a:gd name="T46" fmla="*/ 201 w 3677"/>
                  <a:gd name="T47" fmla="*/ 73 h 1150"/>
                  <a:gd name="T48" fmla="*/ 160 w 3677"/>
                  <a:gd name="T49" fmla="*/ 59 h 1150"/>
                  <a:gd name="T50" fmla="*/ 121 w 3677"/>
                  <a:gd name="T51" fmla="*/ 43 h 1150"/>
                  <a:gd name="T52" fmla="*/ 84 w 3677"/>
                  <a:gd name="T53" fmla="*/ 28 h 1150"/>
                  <a:gd name="T54" fmla="*/ 48 w 3677"/>
                  <a:gd name="T55" fmla="*/ 15 h 1150"/>
                  <a:gd name="T56" fmla="*/ 12 w 3677"/>
                  <a:gd name="T57" fmla="*/ 5 h 1150"/>
                  <a:gd name="T58" fmla="*/ 0 w 3677"/>
                  <a:gd name="T59" fmla="*/ 2 h 1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77"/>
                  <a:gd name="T91" fmla="*/ 0 h 1150"/>
                  <a:gd name="T92" fmla="*/ 3677 w 3677"/>
                  <a:gd name="T93" fmla="*/ 1150 h 11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77" h="1150">
                    <a:moveTo>
                      <a:pt x="245" y="0"/>
                    </a:moveTo>
                    <a:lnTo>
                      <a:pt x="341" y="24"/>
                    </a:lnTo>
                    <a:lnTo>
                      <a:pt x="638" y="106"/>
                    </a:lnTo>
                    <a:lnTo>
                      <a:pt x="937" y="209"/>
                    </a:lnTo>
                    <a:lnTo>
                      <a:pt x="1243" y="325"/>
                    </a:lnTo>
                    <a:lnTo>
                      <a:pt x="1556" y="453"/>
                    </a:lnTo>
                    <a:lnTo>
                      <a:pt x="1889" y="565"/>
                    </a:lnTo>
                    <a:lnTo>
                      <a:pt x="2207" y="677"/>
                    </a:lnTo>
                    <a:lnTo>
                      <a:pt x="2512" y="781"/>
                    </a:lnTo>
                    <a:lnTo>
                      <a:pt x="2797" y="874"/>
                    </a:lnTo>
                    <a:lnTo>
                      <a:pt x="3059" y="956"/>
                    </a:lnTo>
                    <a:lnTo>
                      <a:pt x="3286" y="1026"/>
                    </a:lnTo>
                    <a:lnTo>
                      <a:pt x="3469" y="1081"/>
                    </a:lnTo>
                    <a:lnTo>
                      <a:pt x="3600" y="1121"/>
                    </a:lnTo>
                    <a:lnTo>
                      <a:pt x="3671" y="1145"/>
                    </a:lnTo>
                    <a:lnTo>
                      <a:pt x="3677" y="1150"/>
                    </a:lnTo>
                    <a:lnTo>
                      <a:pt x="3623" y="1147"/>
                    </a:lnTo>
                    <a:lnTo>
                      <a:pt x="3507" y="1130"/>
                    </a:lnTo>
                    <a:lnTo>
                      <a:pt x="3333" y="1098"/>
                    </a:lnTo>
                    <a:lnTo>
                      <a:pt x="3103" y="1048"/>
                    </a:lnTo>
                    <a:lnTo>
                      <a:pt x="2828" y="981"/>
                    </a:lnTo>
                    <a:lnTo>
                      <a:pt x="2514" y="892"/>
                    </a:lnTo>
                    <a:lnTo>
                      <a:pt x="2172" y="786"/>
                    </a:lnTo>
                    <a:lnTo>
                      <a:pt x="1811" y="662"/>
                    </a:lnTo>
                    <a:lnTo>
                      <a:pt x="1437" y="534"/>
                    </a:lnTo>
                    <a:lnTo>
                      <a:pt x="1092" y="389"/>
                    </a:lnTo>
                    <a:lnTo>
                      <a:pt x="757" y="254"/>
                    </a:lnTo>
                    <a:lnTo>
                      <a:pt x="431" y="139"/>
                    </a:lnTo>
                    <a:lnTo>
                      <a:pt x="111" y="45"/>
                    </a:lnTo>
                    <a:lnTo>
                      <a:pt x="0" y="18"/>
                    </a:lnTo>
                  </a:path>
                </a:pathLst>
              </a:custGeom>
              <a:grpFill/>
              <a:ln w="19050">
                <a:solidFill>
                  <a:srgbClr val="333399"/>
                </a:solidFill>
                <a:round/>
                <a:headEnd/>
                <a:tailEnd/>
              </a:ln>
            </p:spPr>
            <p:txBody>
              <a:bodyPr/>
              <a:lstStyle/>
              <a:p>
                <a:endParaRPr lang="en-US" dirty="0"/>
              </a:p>
            </p:txBody>
          </p:sp>
          <p:sp>
            <p:nvSpPr>
              <p:cNvPr id="33849" name="Freeform 102"/>
              <p:cNvSpPr>
                <a:spLocks noChangeAspect="1"/>
              </p:cNvSpPr>
              <p:nvPr/>
            </p:nvSpPr>
            <p:spPr bwMode="auto">
              <a:xfrm>
                <a:off x="3537" y="3029"/>
                <a:ext cx="85" cy="21"/>
              </a:xfrm>
              <a:custGeom>
                <a:avLst/>
                <a:gdLst>
                  <a:gd name="T0" fmla="*/ 28 w 257"/>
                  <a:gd name="T1" fmla="*/ 5 h 64"/>
                  <a:gd name="T2" fmla="*/ 28 w 257"/>
                  <a:gd name="T3" fmla="*/ 5 h 64"/>
                  <a:gd name="T4" fmla="*/ 27 w 257"/>
                  <a:gd name="T5" fmla="*/ 5 h 64"/>
                  <a:gd name="T6" fmla="*/ 26 w 257"/>
                  <a:gd name="T7" fmla="*/ 5 h 64"/>
                  <a:gd name="T8" fmla="*/ 25 w 257"/>
                  <a:gd name="T9" fmla="*/ 4 h 64"/>
                  <a:gd name="T10" fmla="*/ 23 w 257"/>
                  <a:gd name="T11" fmla="*/ 4 h 64"/>
                  <a:gd name="T12" fmla="*/ 22 w 257"/>
                  <a:gd name="T13" fmla="*/ 3 h 64"/>
                  <a:gd name="T14" fmla="*/ 21 w 257"/>
                  <a:gd name="T15" fmla="*/ 2 h 64"/>
                  <a:gd name="T16" fmla="*/ 20 w 257"/>
                  <a:gd name="T17" fmla="*/ 1 h 64"/>
                  <a:gd name="T18" fmla="*/ 19 w 257"/>
                  <a:gd name="T19" fmla="*/ 1 h 64"/>
                  <a:gd name="T20" fmla="*/ 18 w 257"/>
                  <a:gd name="T21" fmla="*/ 0 h 64"/>
                  <a:gd name="T22" fmla="*/ 17 w 257"/>
                  <a:gd name="T23" fmla="*/ 0 h 64"/>
                  <a:gd name="T24" fmla="*/ 15 w 257"/>
                  <a:gd name="T25" fmla="*/ 0 h 64"/>
                  <a:gd name="T26" fmla="*/ 12 w 257"/>
                  <a:gd name="T27" fmla="*/ 1 h 64"/>
                  <a:gd name="T28" fmla="*/ 8 w 257"/>
                  <a:gd name="T29" fmla="*/ 1 h 64"/>
                  <a:gd name="T30" fmla="*/ 5 w 257"/>
                  <a:gd name="T31" fmla="*/ 3 h 64"/>
                  <a:gd name="T32" fmla="*/ 3 w 257"/>
                  <a:gd name="T33" fmla="*/ 4 h 64"/>
                  <a:gd name="T34" fmla="*/ 1 w 257"/>
                  <a:gd name="T35" fmla="*/ 5 h 64"/>
                  <a:gd name="T36" fmla="*/ 0 w 257"/>
                  <a:gd name="T37" fmla="*/ 6 h 64"/>
                  <a:gd name="T38" fmla="*/ 0 w 257"/>
                  <a:gd name="T39" fmla="*/ 7 h 64"/>
                  <a:gd name="T40" fmla="*/ 0 w 257"/>
                  <a:gd name="T41" fmla="*/ 7 h 64"/>
                  <a:gd name="T42" fmla="*/ 1 w 257"/>
                  <a:gd name="T43" fmla="*/ 7 h 64"/>
                  <a:gd name="T44" fmla="*/ 2 w 257"/>
                  <a:gd name="T45" fmla="*/ 6 h 64"/>
                  <a:gd name="T46" fmla="*/ 3 w 257"/>
                  <a:gd name="T47" fmla="*/ 5 h 64"/>
                  <a:gd name="T48" fmla="*/ 4 w 257"/>
                  <a:gd name="T49" fmla="*/ 4 h 64"/>
                  <a:gd name="T50" fmla="*/ 7 w 257"/>
                  <a:gd name="T51" fmla="*/ 4 h 64"/>
                  <a:gd name="T52" fmla="*/ 9 w 257"/>
                  <a:gd name="T53" fmla="*/ 3 h 64"/>
                  <a:gd name="T54" fmla="*/ 11 w 257"/>
                  <a:gd name="T55" fmla="*/ 2 h 64"/>
                  <a:gd name="T56" fmla="*/ 14 w 257"/>
                  <a:gd name="T57" fmla="*/ 2 h 64"/>
                  <a:gd name="T58" fmla="*/ 16 w 257"/>
                  <a:gd name="T59" fmla="*/ 3 h 64"/>
                  <a:gd name="T60" fmla="*/ 18 w 257"/>
                  <a:gd name="T61" fmla="*/ 3 h 64"/>
                  <a:gd name="T62" fmla="*/ 20 w 257"/>
                  <a:gd name="T63" fmla="*/ 4 h 64"/>
                  <a:gd name="T64" fmla="*/ 21 w 257"/>
                  <a:gd name="T65" fmla="*/ 4 h 64"/>
                  <a:gd name="T66" fmla="*/ 23 w 257"/>
                  <a:gd name="T67" fmla="*/ 5 h 64"/>
                  <a:gd name="T68" fmla="*/ 25 w 257"/>
                  <a:gd name="T69" fmla="*/ 5 h 64"/>
                  <a:gd name="T70" fmla="*/ 26 w 257"/>
                  <a:gd name="T71" fmla="*/ 5 h 64"/>
                  <a:gd name="T72" fmla="*/ 27 w 257"/>
                  <a:gd name="T73" fmla="*/ 5 h 64"/>
                  <a:gd name="T74" fmla="*/ 28 w 257"/>
                  <a:gd name="T75" fmla="*/ 5 h 64"/>
                  <a:gd name="T76" fmla="*/ 28 w 257"/>
                  <a:gd name="T77" fmla="*/ 5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64"/>
                  <a:gd name="T119" fmla="*/ 257 w 257"/>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64">
                    <a:moveTo>
                      <a:pt x="257" y="48"/>
                    </a:moveTo>
                    <a:lnTo>
                      <a:pt x="256" y="48"/>
                    </a:lnTo>
                    <a:lnTo>
                      <a:pt x="250" y="47"/>
                    </a:lnTo>
                    <a:lnTo>
                      <a:pt x="241" y="45"/>
                    </a:lnTo>
                    <a:lnTo>
                      <a:pt x="229" y="40"/>
                    </a:lnTo>
                    <a:lnTo>
                      <a:pt x="214" y="36"/>
                    </a:lnTo>
                    <a:lnTo>
                      <a:pt x="202" y="29"/>
                    </a:lnTo>
                    <a:lnTo>
                      <a:pt x="189" y="21"/>
                    </a:lnTo>
                    <a:lnTo>
                      <a:pt x="180" y="13"/>
                    </a:lnTo>
                    <a:lnTo>
                      <a:pt x="173" y="6"/>
                    </a:lnTo>
                    <a:lnTo>
                      <a:pt x="166" y="2"/>
                    </a:lnTo>
                    <a:lnTo>
                      <a:pt x="155" y="0"/>
                    </a:lnTo>
                    <a:lnTo>
                      <a:pt x="135" y="2"/>
                    </a:lnTo>
                    <a:lnTo>
                      <a:pt x="105" y="6"/>
                    </a:lnTo>
                    <a:lnTo>
                      <a:pt x="73" y="13"/>
                    </a:lnTo>
                    <a:lnTo>
                      <a:pt x="45" y="24"/>
                    </a:lnTo>
                    <a:lnTo>
                      <a:pt x="24" y="36"/>
                    </a:lnTo>
                    <a:lnTo>
                      <a:pt x="9" y="46"/>
                    </a:lnTo>
                    <a:lnTo>
                      <a:pt x="2" y="55"/>
                    </a:lnTo>
                    <a:lnTo>
                      <a:pt x="0" y="62"/>
                    </a:lnTo>
                    <a:lnTo>
                      <a:pt x="1" y="64"/>
                    </a:lnTo>
                    <a:lnTo>
                      <a:pt x="6" y="63"/>
                    </a:lnTo>
                    <a:lnTo>
                      <a:pt x="14" y="58"/>
                    </a:lnTo>
                    <a:lnTo>
                      <a:pt x="24" y="50"/>
                    </a:lnTo>
                    <a:lnTo>
                      <a:pt x="40" y="40"/>
                    </a:lnTo>
                    <a:lnTo>
                      <a:pt x="60" y="34"/>
                    </a:lnTo>
                    <a:lnTo>
                      <a:pt x="83" y="27"/>
                    </a:lnTo>
                    <a:lnTo>
                      <a:pt x="103" y="22"/>
                    </a:lnTo>
                    <a:lnTo>
                      <a:pt x="123" y="22"/>
                    </a:lnTo>
                    <a:lnTo>
                      <a:pt x="142" y="26"/>
                    </a:lnTo>
                    <a:lnTo>
                      <a:pt x="159" y="30"/>
                    </a:lnTo>
                    <a:lnTo>
                      <a:pt x="177" y="36"/>
                    </a:lnTo>
                    <a:lnTo>
                      <a:pt x="195" y="40"/>
                    </a:lnTo>
                    <a:lnTo>
                      <a:pt x="212" y="45"/>
                    </a:lnTo>
                    <a:lnTo>
                      <a:pt x="228" y="47"/>
                    </a:lnTo>
                    <a:lnTo>
                      <a:pt x="240" y="48"/>
                    </a:lnTo>
                    <a:lnTo>
                      <a:pt x="249" y="48"/>
                    </a:lnTo>
                    <a:lnTo>
                      <a:pt x="256" y="48"/>
                    </a:lnTo>
                    <a:lnTo>
                      <a:pt x="257" y="48"/>
                    </a:lnTo>
                  </a:path>
                </a:pathLst>
              </a:custGeom>
              <a:grpFill/>
              <a:ln w="19050">
                <a:solidFill>
                  <a:srgbClr val="333399"/>
                </a:solidFill>
                <a:round/>
                <a:headEnd/>
                <a:tailEnd/>
              </a:ln>
            </p:spPr>
            <p:txBody>
              <a:bodyPr/>
              <a:lstStyle/>
              <a:p>
                <a:endParaRPr lang="en-US" dirty="0"/>
              </a:p>
            </p:txBody>
          </p:sp>
          <p:sp>
            <p:nvSpPr>
              <p:cNvPr id="33850" name="Freeform 103"/>
              <p:cNvSpPr>
                <a:spLocks noChangeAspect="1"/>
              </p:cNvSpPr>
              <p:nvPr/>
            </p:nvSpPr>
            <p:spPr bwMode="auto">
              <a:xfrm>
                <a:off x="3194" y="3006"/>
                <a:ext cx="105" cy="20"/>
              </a:xfrm>
              <a:custGeom>
                <a:avLst/>
                <a:gdLst>
                  <a:gd name="T0" fmla="*/ 35 w 314"/>
                  <a:gd name="T1" fmla="*/ 6 h 59"/>
                  <a:gd name="T2" fmla="*/ 35 w 314"/>
                  <a:gd name="T3" fmla="*/ 6 h 59"/>
                  <a:gd name="T4" fmla="*/ 34 w 314"/>
                  <a:gd name="T5" fmla="*/ 6 h 59"/>
                  <a:gd name="T6" fmla="*/ 33 w 314"/>
                  <a:gd name="T7" fmla="*/ 6 h 59"/>
                  <a:gd name="T8" fmla="*/ 32 w 314"/>
                  <a:gd name="T9" fmla="*/ 5 h 59"/>
                  <a:gd name="T10" fmla="*/ 30 w 314"/>
                  <a:gd name="T11" fmla="*/ 5 h 59"/>
                  <a:gd name="T12" fmla="*/ 28 w 314"/>
                  <a:gd name="T13" fmla="*/ 4 h 59"/>
                  <a:gd name="T14" fmla="*/ 25 w 314"/>
                  <a:gd name="T15" fmla="*/ 3 h 59"/>
                  <a:gd name="T16" fmla="*/ 23 w 314"/>
                  <a:gd name="T17" fmla="*/ 2 h 59"/>
                  <a:gd name="T18" fmla="*/ 20 w 314"/>
                  <a:gd name="T19" fmla="*/ 1 h 59"/>
                  <a:gd name="T20" fmla="*/ 17 w 314"/>
                  <a:gd name="T21" fmla="*/ 0 h 59"/>
                  <a:gd name="T22" fmla="*/ 15 w 314"/>
                  <a:gd name="T23" fmla="*/ 0 h 59"/>
                  <a:gd name="T24" fmla="*/ 12 w 314"/>
                  <a:gd name="T25" fmla="*/ 0 h 59"/>
                  <a:gd name="T26" fmla="*/ 9 w 314"/>
                  <a:gd name="T27" fmla="*/ 1 h 59"/>
                  <a:gd name="T28" fmla="*/ 7 w 314"/>
                  <a:gd name="T29" fmla="*/ 2 h 59"/>
                  <a:gd name="T30" fmla="*/ 4 w 314"/>
                  <a:gd name="T31" fmla="*/ 3 h 59"/>
                  <a:gd name="T32" fmla="*/ 3 w 314"/>
                  <a:gd name="T33" fmla="*/ 4 h 59"/>
                  <a:gd name="T34" fmla="*/ 1 w 314"/>
                  <a:gd name="T35" fmla="*/ 5 h 59"/>
                  <a:gd name="T36" fmla="*/ 0 w 314"/>
                  <a:gd name="T37" fmla="*/ 6 h 59"/>
                  <a:gd name="T38" fmla="*/ 0 w 314"/>
                  <a:gd name="T39" fmla="*/ 6 h 59"/>
                  <a:gd name="T40" fmla="*/ 0 w 314"/>
                  <a:gd name="T41" fmla="*/ 7 h 59"/>
                  <a:gd name="T42" fmla="*/ 1 w 314"/>
                  <a:gd name="T43" fmla="*/ 7 h 59"/>
                  <a:gd name="T44" fmla="*/ 2 w 314"/>
                  <a:gd name="T45" fmla="*/ 6 h 59"/>
                  <a:gd name="T46" fmla="*/ 4 w 314"/>
                  <a:gd name="T47" fmla="*/ 6 h 59"/>
                  <a:gd name="T48" fmla="*/ 6 w 314"/>
                  <a:gd name="T49" fmla="*/ 5 h 59"/>
                  <a:gd name="T50" fmla="*/ 9 w 314"/>
                  <a:gd name="T51" fmla="*/ 4 h 59"/>
                  <a:gd name="T52" fmla="*/ 11 w 314"/>
                  <a:gd name="T53" fmla="*/ 3 h 59"/>
                  <a:gd name="T54" fmla="*/ 14 w 314"/>
                  <a:gd name="T55" fmla="*/ 3 h 59"/>
                  <a:gd name="T56" fmla="*/ 17 w 314"/>
                  <a:gd name="T57" fmla="*/ 3 h 59"/>
                  <a:gd name="T58" fmla="*/ 20 w 314"/>
                  <a:gd name="T59" fmla="*/ 4 h 59"/>
                  <a:gd name="T60" fmla="*/ 23 w 314"/>
                  <a:gd name="T61" fmla="*/ 4 h 59"/>
                  <a:gd name="T62" fmla="*/ 25 w 314"/>
                  <a:gd name="T63" fmla="*/ 5 h 59"/>
                  <a:gd name="T64" fmla="*/ 28 w 314"/>
                  <a:gd name="T65" fmla="*/ 5 h 59"/>
                  <a:gd name="T66" fmla="*/ 30 w 314"/>
                  <a:gd name="T67" fmla="*/ 6 h 59"/>
                  <a:gd name="T68" fmla="*/ 32 w 314"/>
                  <a:gd name="T69" fmla="*/ 6 h 59"/>
                  <a:gd name="T70" fmla="*/ 33 w 314"/>
                  <a:gd name="T71" fmla="*/ 6 h 59"/>
                  <a:gd name="T72" fmla="*/ 34 w 314"/>
                  <a:gd name="T73" fmla="*/ 6 h 59"/>
                  <a:gd name="T74" fmla="*/ 35 w 314"/>
                  <a:gd name="T75" fmla="*/ 6 h 59"/>
                  <a:gd name="T76" fmla="*/ 35 w 314"/>
                  <a:gd name="T77" fmla="*/ 6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4"/>
                  <a:gd name="T118" fmla="*/ 0 h 59"/>
                  <a:gd name="T119" fmla="*/ 314 w 314"/>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4" h="59">
                    <a:moveTo>
                      <a:pt x="314" y="52"/>
                    </a:moveTo>
                    <a:lnTo>
                      <a:pt x="312" y="52"/>
                    </a:lnTo>
                    <a:lnTo>
                      <a:pt x="306" y="51"/>
                    </a:lnTo>
                    <a:lnTo>
                      <a:pt x="297" y="50"/>
                    </a:lnTo>
                    <a:lnTo>
                      <a:pt x="284" y="47"/>
                    </a:lnTo>
                    <a:lnTo>
                      <a:pt x="268" y="41"/>
                    </a:lnTo>
                    <a:lnTo>
                      <a:pt x="250" y="35"/>
                    </a:lnTo>
                    <a:lnTo>
                      <a:pt x="228" y="27"/>
                    </a:lnTo>
                    <a:lnTo>
                      <a:pt x="206" y="18"/>
                    </a:lnTo>
                    <a:lnTo>
                      <a:pt x="181" y="10"/>
                    </a:lnTo>
                    <a:lnTo>
                      <a:pt x="156" y="2"/>
                    </a:lnTo>
                    <a:lnTo>
                      <a:pt x="132" y="0"/>
                    </a:lnTo>
                    <a:lnTo>
                      <a:pt x="105" y="0"/>
                    </a:lnTo>
                    <a:lnTo>
                      <a:pt x="81" y="6"/>
                    </a:lnTo>
                    <a:lnTo>
                      <a:pt x="60" y="14"/>
                    </a:lnTo>
                    <a:lnTo>
                      <a:pt x="39" y="24"/>
                    </a:lnTo>
                    <a:lnTo>
                      <a:pt x="24" y="35"/>
                    </a:lnTo>
                    <a:lnTo>
                      <a:pt x="10" y="43"/>
                    </a:lnTo>
                    <a:lnTo>
                      <a:pt x="3" y="51"/>
                    </a:lnTo>
                    <a:lnTo>
                      <a:pt x="0" y="57"/>
                    </a:lnTo>
                    <a:lnTo>
                      <a:pt x="2" y="59"/>
                    </a:lnTo>
                    <a:lnTo>
                      <a:pt x="9" y="59"/>
                    </a:lnTo>
                    <a:lnTo>
                      <a:pt x="21" y="56"/>
                    </a:lnTo>
                    <a:lnTo>
                      <a:pt x="37" y="49"/>
                    </a:lnTo>
                    <a:lnTo>
                      <a:pt x="56" y="42"/>
                    </a:lnTo>
                    <a:lnTo>
                      <a:pt x="79" y="35"/>
                    </a:lnTo>
                    <a:lnTo>
                      <a:pt x="102" y="30"/>
                    </a:lnTo>
                    <a:lnTo>
                      <a:pt x="127" y="27"/>
                    </a:lnTo>
                    <a:lnTo>
                      <a:pt x="154" y="28"/>
                    </a:lnTo>
                    <a:lnTo>
                      <a:pt x="179" y="31"/>
                    </a:lnTo>
                    <a:lnTo>
                      <a:pt x="204" y="36"/>
                    </a:lnTo>
                    <a:lnTo>
                      <a:pt x="227" y="41"/>
                    </a:lnTo>
                    <a:lnTo>
                      <a:pt x="249" y="46"/>
                    </a:lnTo>
                    <a:lnTo>
                      <a:pt x="267" y="49"/>
                    </a:lnTo>
                    <a:lnTo>
                      <a:pt x="284" y="51"/>
                    </a:lnTo>
                    <a:lnTo>
                      <a:pt x="297" y="52"/>
                    </a:lnTo>
                    <a:lnTo>
                      <a:pt x="306" y="52"/>
                    </a:lnTo>
                    <a:lnTo>
                      <a:pt x="312" y="52"/>
                    </a:lnTo>
                    <a:lnTo>
                      <a:pt x="314" y="52"/>
                    </a:lnTo>
                  </a:path>
                </a:pathLst>
              </a:custGeom>
              <a:grpFill/>
              <a:ln w="19050">
                <a:solidFill>
                  <a:srgbClr val="333399"/>
                </a:solidFill>
                <a:round/>
                <a:headEnd/>
                <a:tailEnd/>
              </a:ln>
            </p:spPr>
            <p:txBody>
              <a:bodyPr/>
              <a:lstStyle/>
              <a:p>
                <a:endParaRPr lang="en-US" dirty="0"/>
              </a:p>
            </p:txBody>
          </p:sp>
          <p:sp>
            <p:nvSpPr>
              <p:cNvPr id="33851" name="Freeform 104"/>
              <p:cNvSpPr>
                <a:spLocks noChangeAspect="1"/>
              </p:cNvSpPr>
              <p:nvPr/>
            </p:nvSpPr>
            <p:spPr bwMode="auto">
              <a:xfrm>
                <a:off x="3661" y="3047"/>
                <a:ext cx="82" cy="29"/>
              </a:xfrm>
              <a:custGeom>
                <a:avLst/>
                <a:gdLst>
                  <a:gd name="T0" fmla="*/ 27 w 245"/>
                  <a:gd name="T1" fmla="*/ 7 h 89"/>
                  <a:gd name="T2" fmla="*/ 27 w 245"/>
                  <a:gd name="T3" fmla="*/ 7 h 89"/>
                  <a:gd name="T4" fmla="*/ 27 w 245"/>
                  <a:gd name="T5" fmla="*/ 7 h 89"/>
                  <a:gd name="T6" fmla="*/ 26 w 245"/>
                  <a:gd name="T7" fmla="*/ 7 h 89"/>
                  <a:gd name="T8" fmla="*/ 25 w 245"/>
                  <a:gd name="T9" fmla="*/ 7 h 89"/>
                  <a:gd name="T10" fmla="*/ 24 w 245"/>
                  <a:gd name="T11" fmla="*/ 6 h 89"/>
                  <a:gd name="T12" fmla="*/ 23 w 245"/>
                  <a:gd name="T13" fmla="*/ 6 h 89"/>
                  <a:gd name="T14" fmla="*/ 20 w 245"/>
                  <a:gd name="T15" fmla="*/ 4 h 89"/>
                  <a:gd name="T16" fmla="*/ 17 w 245"/>
                  <a:gd name="T17" fmla="*/ 3 h 89"/>
                  <a:gd name="T18" fmla="*/ 13 w 245"/>
                  <a:gd name="T19" fmla="*/ 2 h 89"/>
                  <a:gd name="T20" fmla="*/ 10 w 245"/>
                  <a:gd name="T21" fmla="*/ 1 h 89"/>
                  <a:gd name="T22" fmla="*/ 6 w 245"/>
                  <a:gd name="T23" fmla="*/ 0 h 89"/>
                  <a:gd name="T24" fmla="*/ 4 w 245"/>
                  <a:gd name="T25" fmla="*/ 0 h 89"/>
                  <a:gd name="T26" fmla="*/ 3 w 245"/>
                  <a:gd name="T27" fmla="*/ 1 h 89"/>
                  <a:gd name="T28" fmla="*/ 3 w 245"/>
                  <a:gd name="T29" fmla="*/ 3 h 89"/>
                  <a:gd name="T30" fmla="*/ 2 w 245"/>
                  <a:gd name="T31" fmla="*/ 4 h 89"/>
                  <a:gd name="T32" fmla="*/ 2 w 245"/>
                  <a:gd name="T33" fmla="*/ 6 h 89"/>
                  <a:gd name="T34" fmla="*/ 1 w 245"/>
                  <a:gd name="T35" fmla="*/ 7 h 89"/>
                  <a:gd name="T36" fmla="*/ 0 w 245"/>
                  <a:gd name="T37" fmla="*/ 8 h 89"/>
                  <a:gd name="T38" fmla="*/ 0 w 245"/>
                  <a:gd name="T39" fmla="*/ 9 h 89"/>
                  <a:gd name="T40" fmla="*/ 0 w 245"/>
                  <a:gd name="T41" fmla="*/ 9 h 89"/>
                  <a:gd name="T42" fmla="*/ 1 w 245"/>
                  <a:gd name="T43" fmla="*/ 9 h 89"/>
                  <a:gd name="T44" fmla="*/ 2 w 245"/>
                  <a:gd name="T45" fmla="*/ 9 h 89"/>
                  <a:gd name="T46" fmla="*/ 4 w 245"/>
                  <a:gd name="T47" fmla="*/ 8 h 89"/>
                  <a:gd name="T48" fmla="*/ 6 w 245"/>
                  <a:gd name="T49" fmla="*/ 7 h 89"/>
                  <a:gd name="T50" fmla="*/ 8 w 245"/>
                  <a:gd name="T51" fmla="*/ 6 h 89"/>
                  <a:gd name="T52" fmla="*/ 10 w 245"/>
                  <a:gd name="T53" fmla="*/ 5 h 89"/>
                  <a:gd name="T54" fmla="*/ 12 w 245"/>
                  <a:gd name="T55" fmla="*/ 5 h 89"/>
                  <a:gd name="T56" fmla="*/ 14 w 245"/>
                  <a:gd name="T57" fmla="*/ 5 h 89"/>
                  <a:gd name="T58" fmla="*/ 17 w 245"/>
                  <a:gd name="T59" fmla="*/ 5 h 89"/>
                  <a:gd name="T60" fmla="*/ 19 w 245"/>
                  <a:gd name="T61" fmla="*/ 6 h 89"/>
                  <a:gd name="T62" fmla="*/ 21 w 245"/>
                  <a:gd name="T63" fmla="*/ 7 h 89"/>
                  <a:gd name="T64" fmla="*/ 23 w 245"/>
                  <a:gd name="T65" fmla="*/ 7 h 89"/>
                  <a:gd name="T66" fmla="*/ 24 w 245"/>
                  <a:gd name="T67" fmla="*/ 7 h 89"/>
                  <a:gd name="T68" fmla="*/ 25 w 245"/>
                  <a:gd name="T69" fmla="*/ 7 h 89"/>
                  <a:gd name="T70" fmla="*/ 26 w 245"/>
                  <a:gd name="T71" fmla="*/ 7 h 89"/>
                  <a:gd name="T72" fmla="*/ 27 w 245"/>
                  <a:gd name="T73" fmla="*/ 7 h 89"/>
                  <a:gd name="T74" fmla="*/ 27 w 245"/>
                  <a:gd name="T75" fmla="*/ 7 h 89"/>
                  <a:gd name="T76" fmla="*/ 27 w 245"/>
                  <a:gd name="T77" fmla="*/ 7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5"/>
                  <a:gd name="T118" fmla="*/ 0 h 89"/>
                  <a:gd name="T119" fmla="*/ 245 w 245"/>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5" h="89">
                    <a:moveTo>
                      <a:pt x="245" y="69"/>
                    </a:moveTo>
                    <a:lnTo>
                      <a:pt x="244" y="69"/>
                    </a:lnTo>
                    <a:lnTo>
                      <a:pt x="242" y="66"/>
                    </a:lnTo>
                    <a:lnTo>
                      <a:pt x="236" y="65"/>
                    </a:lnTo>
                    <a:lnTo>
                      <a:pt x="228" y="63"/>
                    </a:lnTo>
                    <a:lnTo>
                      <a:pt x="219" y="57"/>
                    </a:lnTo>
                    <a:lnTo>
                      <a:pt x="203" y="51"/>
                    </a:lnTo>
                    <a:lnTo>
                      <a:pt x="182" y="41"/>
                    </a:lnTo>
                    <a:lnTo>
                      <a:pt x="156" y="29"/>
                    </a:lnTo>
                    <a:lnTo>
                      <a:pt x="121" y="16"/>
                    </a:lnTo>
                    <a:lnTo>
                      <a:pt x="87" y="6"/>
                    </a:lnTo>
                    <a:lnTo>
                      <a:pt x="56" y="0"/>
                    </a:lnTo>
                    <a:lnTo>
                      <a:pt x="35" y="1"/>
                    </a:lnTo>
                    <a:lnTo>
                      <a:pt x="27" y="10"/>
                    </a:lnTo>
                    <a:lnTo>
                      <a:pt x="24" y="25"/>
                    </a:lnTo>
                    <a:lnTo>
                      <a:pt x="20" y="41"/>
                    </a:lnTo>
                    <a:lnTo>
                      <a:pt x="16" y="56"/>
                    </a:lnTo>
                    <a:lnTo>
                      <a:pt x="9" y="70"/>
                    </a:lnTo>
                    <a:lnTo>
                      <a:pt x="2" y="80"/>
                    </a:lnTo>
                    <a:lnTo>
                      <a:pt x="0" y="87"/>
                    </a:lnTo>
                    <a:lnTo>
                      <a:pt x="1" y="89"/>
                    </a:lnTo>
                    <a:lnTo>
                      <a:pt x="9" y="88"/>
                    </a:lnTo>
                    <a:lnTo>
                      <a:pt x="20" y="83"/>
                    </a:lnTo>
                    <a:lnTo>
                      <a:pt x="36" y="78"/>
                    </a:lnTo>
                    <a:lnTo>
                      <a:pt x="52" y="69"/>
                    </a:lnTo>
                    <a:lnTo>
                      <a:pt x="71" y="57"/>
                    </a:lnTo>
                    <a:lnTo>
                      <a:pt x="88" y="50"/>
                    </a:lnTo>
                    <a:lnTo>
                      <a:pt x="107" y="46"/>
                    </a:lnTo>
                    <a:lnTo>
                      <a:pt x="129" y="46"/>
                    </a:lnTo>
                    <a:lnTo>
                      <a:pt x="151" y="50"/>
                    </a:lnTo>
                    <a:lnTo>
                      <a:pt x="174" y="55"/>
                    </a:lnTo>
                    <a:lnTo>
                      <a:pt x="192" y="61"/>
                    </a:lnTo>
                    <a:lnTo>
                      <a:pt x="207" y="64"/>
                    </a:lnTo>
                    <a:lnTo>
                      <a:pt x="219" y="66"/>
                    </a:lnTo>
                    <a:lnTo>
                      <a:pt x="228" y="70"/>
                    </a:lnTo>
                    <a:lnTo>
                      <a:pt x="236" y="70"/>
                    </a:lnTo>
                    <a:lnTo>
                      <a:pt x="242" y="70"/>
                    </a:lnTo>
                    <a:lnTo>
                      <a:pt x="244" y="69"/>
                    </a:lnTo>
                    <a:lnTo>
                      <a:pt x="245" y="69"/>
                    </a:lnTo>
                  </a:path>
                </a:pathLst>
              </a:custGeom>
              <a:grpFill/>
              <a:ln w="19050">
                <a:solidFill>
                  <a:srgbClr val="333399"/>
                </a:solidFill>
                <a:round/>
                <a:headEnd/>
                <a:tailEnd/>
              </a:ln>
            </p:spPr>
            <p:txBody>
              <a:bodyPr/>
              <a:lstStyle/>
              <a:p>
                <a:endParaRPr lang="en-US" dirty="0"/>
              </a:p>
            </p:txBody>
          </p:sp>
          <p:sp>
            <p:nvSpPr>
              <p:cNvPr id="33852" name="Freeform 105"/>
              <p:cNvSpPr>
                <a:spLocks noChangeAspect="1"/>
              </p:cNvSpPr>
              <p:nvPr/>
            </p:nvSpPr>
            <p:spPr bwMode="auto">
              <a:xfrm>
                <a:off x="4139" y="3210"/>
                <a:ext cx="40" cy="39"/>
              </a:xfrm>
              <a:custGeom>
                <a:avLst/>
                <a:gdLst>
                  <a:gd name="T0" fmla="*/ 13 w 119"/>
                  <a:gd name="T1" fmla="*/ 4 h 118"/>
                  <a:gd name="T2" fmla="*/ 13 w 119"/>
                  <a:gd name="T3" fmla="*/ 4 h 118"/>
                  <a:gd name="T4" fmla="*/ 13 w 119"/>
                  <a:gd name="T5" fmla="*/ 4 h 118"/>
                  <a:gd name="T6" fmla="*/ 13 w 119"/>
                  <a:gd name="T7" fmla="*/ 4 h 118"/>
                  <a:gd name="T8" fmla="*/ 12 w 119"/>
                  <a:gd name="T9" fmla="*/ 3 h 118"/>
                  <a:gd name="T10" fmla="*/ 12 w 119"/>
                  <a:gd name="T11" fmla="*/ 3 h 118"/>
                  <a:gd name="T12" fmla="*/ 11 w 119"/>
                  <a:gd name="T13" fmla="*/ 3 h 118"/>
                  <a:gd name="T14" fmla="*/ 10 w 119"/>
                  <a:gd name="T15" fmla="*/ 2 h 118"/>
                  <a:gd name="T16" fmla="*/ 10 w 119"/>
                  <a:gd name="T17" fmla="*/ 1 h 118"/>
                  <a:gd name="T18" fmla="*/ 9 w 119"/>
                  <a:gd name="T19" fmla="*/ 0 h 118"/>
                  <a:gd name="T20" fmla="*/ 8 w 119"/>
                  <a:gd name="T21" fmla="*/ 0 h 118"/>
                  <a:gd name="T22" fmla="*/ 7 w 119"/>
                  <a:gd name="T23" fmla="*/ 0 h 118"/>
                  <a:gd name="T24" fmla="*/ 6 w 119"/>
                  <a:gd name="T25" fmla="*/ 1 h 118"/>
                  <a:gd name="T26" fmla="*/ 5 w 119"/>
                  <a:gd name="T27" fmla="*/ 2 h 118"/>
                  <a:gd name="T28" fmla="*/ 4 w 119"/>
                  <a:gd name="T29" fmla="*/ 4 h 118"/>
                  <a:gd name="T30" fmla="*/ 3 w 119"/>
                  <a:gd name="T31" fmla="*/ 6 h 118"/>
                  <a:gd name="T32" fmla="*/ 2 w 119"/>
                  <a:gd name="T33" fmla="*/ 8 h 118"/>
                  <a:gd name="T34" fmla="*/ 1 w 119"/>
                  <a:gd name="T35" fmla="*/ 10 h 118"/>
                  <a:gd name="T36" fmla="*/ 0 w 119"/>
                  <a:gd name="T37" fmla="*/ 12 h 118"/>
                  <a:gd name="T38" fmla="*/ 0 w 119"/>
                  <a:gd name="T39" fmla="*/ 13 h 118"/>
                  <a:gd name="T40" fmla="*/ 0 w 119"/>
                  <a:gd name="T41" fmla="*/ 13 h 118"/>
                  <a:gd name="T42" fmla="*/ 0 w 119"/>
                  <a:gd name="T43" fmla="*/ 13 h 118"/>
                  <a:gd name="T44" fmla="*/ 1 w 119"/>
                  <a:gd name="T45" fmla="*/ 12 h 118"/>
                  <a:gd name="T46" fmla="*/ 2 w 119"/>
                  <a:gd name="T47" fmla="*/ 10 h 118"/>
                  <a:gd name="T48" fmla="*/ 3 w 119"/>
                  <a:gd name="T49" fmla="*/ 9 h 118"/>
                  <a:gd name="T50" fmla="*/ 4 w 119"/>
                  <a:gd name="T51" fmla="*/ 7 h 118"/>
                  <a:gd name="T52" fmla="*/ 5 w 119"/>
                  <a:gd name="T53" fmla="*/ 6 h 118"/>
                  <a:gd name="T54" fmla="*/ 6 w 119"/>
                  <a:gd name="T55" fmla="*/ 4 h 118"/>
                  <a:gd name="T56" fmla="*/ 7 w 119"/>
                  <a:gd name="T57" fmla="*/ 4 h 118"/>
                  <a:gd name="T58" fmla="*/ 8 w 119"/>
                  <a:gd name="T59" fmla="*/ 4 h 118"/>
                  <a:gd name="T60" fmla="*/ 9 w 119"/>
                  <a:gd name="T61" fmla="*/ 4 h 118"/>
                  <a:gd name="T62" fmla="*/ 10 w 119"/>
                  <a:gd name="T63" fmla="*/ 4 h 118"/>
                  <a:gd name="T64" fmla="*/ 11 w 119"/>
                  <a:gd name="T65" fmla="*/ 4 h 118"/>
                  <a:gd name="T66" fmla="*/ 12 w 119"/>
                  <a:gd name="T67" fmla="*/ 4 h 118"/>
                  <a:gd name="T68" fmla="*/ 12 w 119"/>
                  <a:gd name="T69" fmla="*/ 4 h 118"/>
                  <a:gd name="T70" fmla="*/ 13 w 119"/>
                  <a:gd name="T71" fmla="*/ 4 h 118"/>
                  <a:gd name="T72" fmla="*/ 13 w 119"/>
                  <a:gd name="T73" fmla="*/ 4 h 118"/>
                  <a:gd name="T74" fmla="*/ 13 w 119"/>
                  <a:gd name="T75" fmla="*/ 4 h 118"/>
                  <a:gd name="T76" fmla="*/ 13 w 119"/>
                  <a:gd name="T77" fmla="*/ 4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18"/>
                  <a:gd name="T119" fmla="*/ 119 w 119"/>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18">
                    <a:moveTo>
                      <a:pt x="119" y="33"/>
                    </a:moveTo>
                    <a:lnTo>
                      <a:pt x="119" y="33"/>
                    </a:lnTo>
                    <a:lnTo>
                      <a:pt x="116" y="34"/>
                    </a:lnTo>
                    <a:lnTo>
                      <a:pt x="113" y="33"/>
                    </a:lnTo>
                    <a:lnTo>
                      <a:pt x="110" y="31"/>
                    </a:lnTo>
                    <a:lnTo>
                      <a:pt x="104" y="29"/>
                    </a:lnTo>
                    <a:lnTo>
                      <a:pt x="99" y="24"/>
                    </a:lnTo>
                    <a:lnTo>
                      <a:pt x="93" y="17"/>
                    </a:lnTo>
                    <a:lnTo>
                      <a:pt x="88" y="10"/>
                    </a:lnTo>
                    <a:lnTo>
                      <a:pt x="80" y="4"/>
                    </a:lnTo>
                    <a:lnTo>
                      <a:pt x="72" y="0"/>
                    </a:lnTo>
                    <a:lnTo>
                      <a:pt x="64" y="1"/>
                    </a:lnTo>
                    <a:lnTo>
                      <a:pt x="53" y="9"/>
                    </a:lnTo>
                    <a:lnTo>
                      <a:pt x="43" y="21"/>
                    </a:lnTo>
                    <a:lnTo>
                      <a:pt x="33" y="38"/>
                    </a:lnTo>
                    <a:lnTo>
                      <a:pt x="24" y="57"/>
                    </a:lnTo>
                    <a:lnTo>
                      <a:pt x="14" y="76"/>
                    </a:lnTo>
                    <a:lnTo>
                      <a:pt x="8" y="93"/>
                    </a:lnTo>
                    <a:lnTo>
                      <a:pt x="2" y="106"/>
                    </a:lnTo>
                    <a:lnTo>
                      <a:pt x="0" y="114"/>
                    </a:lnTo>
                    <a:lnTo>
                      <a:pt x="0" y="118"/>
                    </a:lnTo>
                    <a:lnTo>
                      <a:pt x="3" y="116"/>
                    </a:lnTo>
                    <a:lnTo>
                      <a:pt x="9" y="108"/>
                    </a:lnTo>
                    <a:lnTo>
                      <a:pt x="16" y="94"/>
                    </a:lnTo>
                    <a:lnTo>
                      <a:pt x="25" y="80"/>
                    </a:lnTo>
                    <a:lnTo>
                      <a:pt x="35" y="64"/>
                    </a:lnTo>
                    <a:lnTo>
                      <a:pt x="45" y="52"/>
                    </a:lnTo>
                    <a:lnTo>
                      <a:pt x="56" y="40"/>
                    </a:lnTo>
                    <a:lnTo>
                      <a:pt x="65" y="36"/>
                    </a:lnTo>
                    <a:lnTo>
                      <a:pt x="74" y="34"/>
                    </a:lnTo>
                    <a:lnTo>
                      <a:pt x="82" y="36"/>
                    </a:lnTo>
                    <a:lnTo>
                      <a:pt x="90" y="37"/>
                    </a:lnTo>
                    <a:lnTo>
                      <a:pt x="97" y="38"/>
                    </a:lnTo>
                    <a:lnTo>
                      <a:pt x="103" y="39"/>
                    </a:lnTo>
                    <a:lnTo>
                      <a:pt x="108" y="38"/>
                    </a:lnTo>
                    <a:lnTo>
                      <a:pt x="112" y="37"/>
                    </a:lnTo>
                    <a:lnTo>
                      <a:pt x="116" y="36"/>
                    </a:lnTo>
                    <a:lnTo>
                      <a:pt x="119" y="34"/>
                    </a:lnTo>
                    <a:lnTo>
                      <a:pt x="119" y="33"/>
                    </a:lnTo>
                  </a:path>
                </a:pathLst>
              </a:custGeom>
              <a:grpFill/>
              <a:ln w="19050">
                <a:solidFill>
                  <a:srgbClr val="333399"/>
                </a:solidFill>
                <a:round/>
                <a:headEnd/>
                <a:tailEnd/>
              </a:ln>
            </p:spPr>
            <p:txBody>
              <a:bodyPr/>
              <a:lstStyle/>
              <a:p>
                <a:endParaRPr lang="en-US" dirty="0"/>
              </a:p>
            </p:txBody>
          </p:sp>
          <p:sp>
            <p:nvSpPr>
              <p:cNvPr id="33853" name="Freeform 106"/>
              <p:cNvSpPr>
                <a:spLocks noChangeAspect="1"/>
              </p:cNvSpPr>
              <p:nvPr/>
            </p:nvSpPr>
            <p:spPr bwMode="auto">
              <a:xfrm>
                <a:off x="3024" y="2999"/>
                <a:ext cx="558" cy="30"/>
              </a:xfrm>
              <a:custGeom>
                <a:avLst/>
                <a:gdLst>
                  <a:gd name="T0" fmla="*/ 186 w 1674"/>
                  <a:gd name="T1" fmla="*/ 10 h 89"/>
                  <a:gd name="T2" fmla="*/ 164 w 1674"/>
                  <a:gd name="T3" fmla="*/ 7 h 89"/>
                  <a:gd name="T4" fmla="*/ 130 w 1674"/>
                  <a:gd name="T5" fmla="*/ 4 h 89"/>
                  <a:gd name="T6" fmla="*/ 98 w 1674"/>
                  <a:gd name="T7" fmla="*/ 3 h 89"/>
                  <a:gd name="T8" fmla="*/ 67 w 1674"/>
                  <a:gd name="T9" fmla="*/ 2 h 89"/>
                  <a:gd name="T10" fmla="*/ 48 w 1674"/>
                  <a:gd name="T11" fmla="*/ 2 h 89"/>
                  <a:gd name="T12" fmla="*/ 32 w 1674"/>
                  <a:gd name="T13" fmla="*/ 2 h 89"/>
                  <a:gd name="T14" fmla="*/ 19 w 1674"/>
                  <a:gd name="T15" fmla="*/ 1 h 89"/>
                  <a:gd name="T16" fmla="*/ 10 w 1674"/>
                  <a:gd name="T17" fmla="*/ 1 h 89"/>
                  <a:gd name="T18" fmla="*/ 4 w 1674"/>
                  <a:gd name="T19" fmla="*/ 0 h 89"/>
                  <a:gd name="T20" fmla="*/ 1 w 1674"/>
                  <a:gd name="T21" fmla="*/ 0 h 89"/>
                  <a:gd name="T22" fmla="*/ 0 w 1674"/>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4"/>
                  <a:gd name="T37" fmla="*/ 0 h 89"/>
                  <a:gd name="T38" fmla="*/ 1674 w 1674"/>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4" h="89">
                    <a:moveTo>
                      <a:pt x="1674" y="89"/>
                    </a:moveTo>
                    <a:lnTo>
                      <a:pt x="1475" y="62"/>
                    </a:lnTo>
                    <a:lnTo>
                      <a:pt x="1173" y="35"/>
                    </a:lnTo>
                    <a:lnTo>
                      <a:pt x="878" y="25"/>
                    </a:lnTo>
                    <a:lnTo>
                      <a:pt x="599" y="22"/>
                    </a:lnTo>
                    <a:lnTo>
                      <a:pt x="434" y="21"/>
                    </a:lnTo>
                    <a:lnTo>
                      <a:pt x="286" y="19"/>
                    </a:lnTo>
                    <a:lnTo>
                      <a:pt x="174" y="13"/>
                    </a:lnTo>
                    <a:lnTo>
                      <a:pt x="93" y="8"/>
                    </a:lnTo>
                    <a:lnTo>
                      <a:pt x="40" y="3"/>
                    </a:lnTo>
                    <a:lnTo>
                      <a:pt x="9" y="0"/>
                    </a:lnTo>
                    <a:lnTo>
                      <a:pt x="0" y="1"/>
                    </a:lnTo>
                  </a:path>
                </a:pathLst>
              </a:custGeom>
              <a:grpFill/>
              <a:ln w="19050">
                <a:solidFill>
                  <a:srgbClr val="333399"/>
                </a:solidFill>
                <a:round/>
                <a:headEnd/>
                <a:tailEnd/>
              </a:ln>
            </p:spPr>
            <p:txBody>
              <a:bodyPr/>
              <a:lstStyle/>
              <a:p>
                <a:endParaRPr lang="en-US" dirty="0"/>
              </a:p>
            </p:txBody>
          </p:sp>
          <p:sp>
            <p:nvSpPr>
              <p:cNvPr id="33854" name="Freeform 107"/>
              <p:cNvSpPr>
                <a:spLocks noChangeAspect="1"/>
              </p:cNvSpPr>
              <p:nvPr/>
            </p:nvSpPr>
            <p:spPr bwMode="auto">
              <a:xfrm>
                <a:off x="3673" y="3047"/>
                <a:ext cx="1214" cy="405"/>
              </a:xfrm>
              <a:custGeom>
                <a:avLst/>
                <a:gdLst>
                  <a:gd name="T0" fmla="*/ 0 w 3643"/>
                  <a:gd name="T1" fmla="*/ 0 h 1213"/>
                  <a:gd name="T2" fmla="*/ 24 w 3643"/>
                  <a:gd name="T3" fmla="*/ 7 h 1213"/>
                  <a:gd name="T4" fmla="*/ 68 w 3643"/>
                  <a:gd name="T5" fmla="*/ 20 h 1213"/>
                  <a:gd name="T6" fmla="*/ 114 w 3643"/>
                  <a:gd name="T7" fmla="*/ 37 h 1213"/>
                  <a:gd name="T8" fmla="*/ 162 w 3643"/>
                  <a:gd name="T9" fmla="*/ 56 h 1213"/>
                  <a:gd name="T10" fmla="*/ 214 w 3643"/>
                  <a:gd name="T11" fmla="*/ 74 h 1213"/>
                  <a:gd name="T12" fmla="*/ 263 w 3643"/>
                  <a:gd name="T13" fmla="*/ 91 h 1213"/>
                  <a:gd name="T14" fmla="*/ 308 w 3643"/>
                  <a:gd name="T15" fmla="*/ 106 h 1213"/>
                  <a:gd name="T16" fmla="*/ 347 w 3643"/>
                  <a:gd name="T17" fmla="*/ 118 h 1213"/>
                  <a:gd name="T18" fmla="*/ 376 w 3643"/>
                  <a:gd name="T19" fmla="*/ 127 h 1213"/>
                  <a:gd name="T20" fmla="*/ 396 w 3643"/>
                  <a:gd name="T21" fmla="*/ 133 h 1213"/>
                  <a:gd name="T22" fmla="*/ 405 w 3643"/>
                  <a:gd name="T23" fmla="*/ 135 h 1213"/>
                  <a:gd name="T24" fmla="*/ 404 w 3643"/>
                  <a:gd name="T25" fmla="*/ 135 h 12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43"/>
                  <a:gd name="T40" fmla="*/ 0 h 1213"/>
                  <a:gd name="T41" fmla="*/ 3643 w 3643"/>
                  <a:gd name="T42" fmla="*/ 1213 h 12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43" h="1213">
                    <a:moveTo>
                      <a:pt x="0" y="0"/>
                    </a:moveTo>
                    <a:lnTo>
                      <a:pt x="218" y="59"/>
                    </a:lnTo>
                    <a:lnTo>
                      <a:pt x="613" y="177"/>
                    </a:lnTo>
                    <a:lnTo>
                      <a:pt x="1025" y="331"/>
                    </a:lnTo>
                    <a:lnTo>
                      <a:pt x="1456" y="504"/>
                    </a:lnTo>
                    <a:lnTo>
                      <a:pt x="1926" y="664"/>
                    </a:lnTo>
                    <a:lnTo>
                      <a:pt x="2370" y="817"/>
                    </a:lnTo>
                    <a:lnTo>
                      <a:pt x="2777" y="951"/>
                    </a:lnTo>
                    <a:lnTo>
                      <a:pt x="3122" y="1057"/>
                    </a:lnTo>
                    <a:lnTo>
                      <a:pt x="3389" y="1136"/>
                    </a:lnTo>
                    <a:lnTo>
                      <a:pt x="3563" y="1188"/>
                    </a:lnTo>
                    <a:lnTo>
                      <a:pt x="3643" y="1213"/>
                    </a:lnTo>
                    <a:lnTo>
                      <a:pt x="3633" y="1213"/>
                    </a:lnTo>
                  </a:path>
                </a:pathLst>
              </a:custGeom>
              <a:grpFill/>
              <a:ln w="19050">
                <a:solidFill>
                  <a:srgbClr val="333399"/>
                </a:solidFill>
                <a:round/>
                <a:headEnd/>
                <a:tailEnd/>
              </a:ln>
            </p:spPr>
            <p:txBody>
              <a:bodyPr/>
              <a:lstStyle/>
              <a:p>
                <a:endParaRPr lang="en-US" dirty="0"/>
              </a:p>
            </p:txBody>
          </p:sp>
          <p:sp>
            <p:nvSpPr>
              <p:cNvPr id="33855" name="Freeform 108"/>
              <p:cNvSpPr>
                <a:spLocks noChangeAspect="1"/>
              </p:cNvSpPr>
              <p:nvPr/>
            </p:nvSpPr>
            <p:spPr bwMode="auto">
              <a:xfrm>
                <a:off x="3407" y="3030"/>
                <a:ext cx="385" cy="168"/>
              </a:xfrm>
              <a:custGeom>
                <a:avLst/>
                <a:gdLst>
                  <a:gd name="T0" fmla="*/ 1 w 1156"/>
                  <a:gd name="T1" fmla="*/ 50 h 505"/>
                  <a:gd name="T2" fmla="*/ 4 w 1156"/>
                  <a:gd name="T3" fmla="*/ 46 h 505"/>
                  <a:gd name="T4" fmla="*/ 9 w 1156"/>
                  <a:gd name="T5" fmla="*/ 42 h 505"/>
                  <a:gd name="T6" fmla="*/ 15 w 1156"/>
                  <a:gd name="T7" fmla="*/ 35 h 505"/>
                  <a:gd name="T8" fmla="*/ 24 w 1156"/>
                  <a:gd name="T9" fmla="*/ 21 h 505"/>
                  <a:gd name="T10" fmla="*/ 33 w 1156"/>
                  <a:gd name="T11" fmla="*/ 13 h 505"/>
                  <a:gd name="T12" fmla="*/ 43 w 1156"/>
                  <a:gd name="T13" fmla="*/ 8 h 505"/>
                  <a:gd name="T14" fmla="*/ 52 w 1156"/>
                  <a:gd name="T15" fmla="*/ 4 h 505"/>
                  <a:gd name="T16" fmla="*/ 62 w 1156"/>
                  <a:gd name="T17" fmla="*/ 1 h 505"/>
                  <a:gd name="T18" fmla="*/ 71 w 1156"/>
                  <a:gd name="T19" fmla="*/ 0 h 505"/>
                  <a:gd name="T20" fmla="*/ 80 w 1156"/>
                  <a:gd name="T21" fmla="*/ 0 h 505"/>
                  <a:gd name="T22" fmla="*/ 88 w 1156"/>
                  <a:gd name="T23" fmla="*/ 1 h 505"/>
                  <a:gd name="T24" fmla="*/ 96 w 1156"/>
                  <a:gd name="T25" fmla="*/ 2 h 505"/>
                  <a:gd name="T26" fmla="*/ 103 w 1156"/>
                  <a:gd name="T27" fmla="*/ 3 h 505"/>
                  <a:gd name="T28" fmla="*/ 109 w 1156"/>
                  <a:gd name="T29" fmla="*/ 4 h 505"/>
                  <a:gd name="T30" fmla="*/ 114 w 1156"/>
                  <a:gd name="T31" fmla="*/ 5 h 505"/>
                  <a:gd name="T32" fmla="*/ 118 w 1156"/>
                  <a:gd name="T33" fmla="*/ 6 h 505"/>
                  <a:gd name="T34" fmla="*/ 122 w 1156"/>
                  <a:gd name="T35" fmla="*/ 6 h 505"/>
                  <a:gd name="T36" fmla="*/ 125 w 1156"/>
                  <a:gd name="T37" fmla="*/ 6 h 505"/>
                  <a:gd name="T38" fmla="*/ 127 w 1156"/>
                  <a:gd name="T39" fmla="*/ 6 h 505"/>
                  <a:gd name="T40" fmla="*/ 128 w 1156"/>
                  <a:gd name="T41" fmla="*/ 6 h 505"/>
                  <a:gd name="T42" fmla="*/ 128 w 1156"/>
                  <a:gd name="T43" fmla="*/ 7 h 505"/>
                  <a:gd name="T44" fmla="*/ 127 w 1156"/>
                  <a:gd name="T45" fmla="*/ 7 h 505"/>
                  <a:gd name="T46" fmla="*/ 125 w 1156"/>
                  <a:gd name="T47" fmla="*/ 7 h 505"/>
                  <a:gd name="T48" fmla="*/ 122 w 1156"/>
                  <a:gd name="T49" fmla="*/ 8 h 505"/>
                  <a:gd name="T50" fmla="*/ 118 w 1156"/>
                  <a:gd name="T51" fmla="*/ 10 h 505"/>
                  <a:gd name="T52" fmla="*/ 113 w 1156"/>
                  <a:gd name="T53" fmla="*/ 14 h 505"/>
                  <a:gd name="T54" fmla="*/ 107 w 1156"/>
                  <a:gd name="T55" fmla="*/ 19 h 505"/>
                  <a:gd name="T56" fmla="*/ 100 w 1156"/>
                  <a:gd name="T57" fmla="*/ 25 h 505"/>
                  <a:gd name="T58" fmla="*/ 92 w 1156"/>
                  <a:gd name="T59" fmla="*/ 30 h 505"/>
                  <a:gd name="T60" fmla="*/ 83 w 1156"/>
                  <a:gd name="T61" fmla="*/ 36 h 505"/>
                  <a:gd name="T62" fmla="*/ 74 w 1156"/>
                  <a:gd name="T63" fmla="*/ 40 h 505"/>
                  <a:gd name="T64" fmla="*/ 65 w 1156"/>
                  <a:gd name="T65" fmla="*/ 43 h 505"/>
                  <a:gd name="T66" fmla="*/ 56 w 1156"/>
                  <a:gd name="T67" fmla="*/ 44 h 505"/>
                  <a:gd name="T68" fmla="*/ 47 w 1156"/>
                  <a:gd name="T69" fmla="*/ 44 h 505"/>
                  <a:gd name="T70" fmla="*/ 38 w 1156"/>
                  <a:gd name="T71" fmla="*/ 44 h 505"/>
                  <a:gd name="T72" fmla="*/ 29 w 1156"/>
                  <a:gd name="T73" fmla="*/ 43 h 505"/>
                  <a:gd name="T74" fmla="*/ 21 w 1156"/>
                  <a:gd name="T75" fmla="*/ 44 h 505"/>
                  <a:gd name="T76" fmla="*/ 14 w 1156"/>
                  <a:gd name="T77" fmla="*/ 47 h 505"/>
                  <a:gd name="T78" fmla="*/ 7 w 1156"/>
                  <a:gd name="T79" fmla="*/ 51 h 505"/>
                  <a:gd name="T80" fmla="*/ 3 w 1156"/>
                  <a:gd name="T81" fmla="*/ 55 h 505"/>
                  <a:gd name="T82" fmla="*/ 0 w 1156"/>
                  <a:gd name="T83" fmla="*/ 56 h 5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56"/>
                  <a:gd name="T127" fmla="*/ 0 h 505"/>
                  <a:gd name="T128" fmla="*/ 1156 w 1156"/>
                  <a:gd name="T129" fmla="*/ 505 h 5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56" h="505">
                    <a:moveTo>
                      <a:pt x="0" y="498"/>
                    </a:moveTo>
                    <a:lnTo>
                      <a:pt x="6" y="464"/>
                    </a:lnTo>
                    <a:lnTo>
                      <a:pt x="11" y="447"/>
                    </a:lnTo>
                    <a:lnTo>
                      <a:pt x="18" y="434"/>
                    </a:lnTo>
                    <a:lnTo>
                      <a:pt x="26" y="424"/>
                    </a:lnTo>
                    <a:lnTo>
                      <a:pt x="36" y="411"/>
                    </a:lnTo>
                    <a:lnTo>
                      <a:pt x="47" y="401"/>
                    </a:lnTo>
                    <a:lnTo>
                      <a:pt x="61" y="389"/>
                    </a:lnTo>
                    <a:lnTo>
                      <a:pt x="77" y="376"/>
                    </a:lnTo>
                    <a:lnTo>
                      <a:pt x="94" y="360"/>
                    </a:lnTo>
                    <a:lnTo>
                      <a:pt x="114" y="339"/>
                    </a:lnTo>
                    <a:lnTo>
                      <a:pt x="137" y="313"/>
                    </a:lnTo>
                    <a:lnTo>
                      <a:pt x="162" y="277"/>
                    </a:lnTo>
                    <a:lnTo>
                      <a:pt x="188" y="234"/>
                    </a:lnTo>
                    <a:lnTo>
                      <a:pt x="216" y="188"/>
                    </a:lnTo>
                    <a:lnTo>
                      <a:pt x="244" y="151"/>
                    </a:lnTo>
                    <a:lnTo>
                      <a:pt x="271" y="131"/>
                    </a:lnTo>
                    <a:lnTo>
                      <a:pt x="298" y="114"/>
                    </a:lnTo>
                    <a:lnTo>
                      <a:pt x="327" y="98"/>
                    </a:lnTo>
                    <a:lnTo>
                      <a:pt x="356" y="84"/>
                    </a:lnTo>
                    <a:lnTo>
                      <a:pt x="383" y="69"/>
                    </a:lnTo>
                    <a:lnTo>
                      <a:pt x="412" y="58"/>
                    </a:lnTo>
                    <a:lnTo>
                      <a:pt x="443" y="45"/>
                    </a:lnTo>
                    <a:lnTo>
                      <a:pt x="471" y="35"/>
                    </a:lnTo>
                    <a:lnTo>
                      <a:pt x="501" y="26"/>
                    </a:lnTo>
                    <a:lnTo>
                      <a:pt x="530" y="19"/>
                    </a:lnTo>
                    <a:lnTo>
                      <a:pt x="559" y="13"/>
                    </a:lnTo>
                    <a:lnTo>
                      <a:pt x="586" y="8"/>
                    </a:lnTo>
                    <a:lnTo>
                      <a:pt x="615" y="5"/>
                    </a:lnTo>
                    <a:lnTo>
                      <a:pt x="642" y="2"/>
                    </a:lnTo>
                    <a:lnTo>
                      <a:pt x="670" y="1"/>
                    </a:lnTo>
                    <a:lnTo>
                      <a:pt x="696" y="0"/>
                    </a:lnTo>
                    <a:lnTo>
                      <a:pt x="722" y="1"/>
                    </a:lnTo>
                    <a:lnTo>
                      <a:pt x="748" y="2"/>
                    </a:lnTo>
                    <a:lnTo>
                      <a:pt x="773" y="3"/>
                    </a:lnTo>
                    <a:lnTo>
                      <a:pt x="797" y="7"/>
                    </a:lnTo>
                    <a:lnTo>
                      <a:pt x="819" y="9"/>
                    </a:lnTo>
                    <a:lnTo>
                      <a:pt x="843" y="13"/>
                    </a:lnTo>
                    <a:lnTo>
                      <a:pt x="863" y="16"/>
                    </a:lnTo>
                    <a:lnTo>
                      <a:pt x="885" y="19"/>
                    </a:lnTo>
                    <a:lnTo>
                      <a:pt x="906" y="24"/>
                    </a:lnTo>
                    <a:lnTo>
                      <a:pt x="926" y="27"/>
                    </a:lnTo>
                    <a:lnTo>
                      <a:pt x="945" y="29"/>
                    </a:lnTo>
                    <a:lnTo>
                      <a:pt x="962" y="34"/>
                    </a:lnTo>
                    <a:lnTo>
                      <a:pt x="980" y="37"/>
                    </a:lnTo>
                    <a:lnTo>
                      <a:pt x="996" y="41"/>
                    </a:lnTo>
                    <a:lnTo>
                      <a:pt x="1011" y="43"/>
                    </a:lnTo>
                    <a:lnTo>
                      <a:pt x="1026" y="45"/>
                    </a:lnTo>
                    <a:lnTo>
                      <a:pt x="1041" y="47"/>
                    </a:lnTo>
                    <a:lnTo>
                      <a:pt x="1054" y="50"/>
                    </a:lnTo>
                    <a:lnTo>
                      <a:pt x="1067" y="51"/>
                    </a:lnTo>
                    <a:lnTo>
                      <a:pt x="1079" y="52"/>
                    </a:lnTo>
                    <a:lnTo>
                      <a:pt x="1089" y="53"/>
                    </a:lnTo>
                    <a:lnTo>
                      <a:pt x="1101" y="53"/>
                    </a:lnTo>
                    <a:lnTo>
                      <a:pt x="1110" y="53"/>
                    </a:lnTo>
                    <a:lnTo>
                      <a:pt x="1118" y="55"/>
                    </a:lnTo>
                    <a:lnTo>
                      <a:pt x="1126" y="55"/>
                    </a:lnTo>
                    <a:lnTo>
                      <a:pt x="1132" y="55"/>
                    </a:lnTo>
                    <a:lnTo>
                      <a:pt x="1138" y="55"/>
                    </a:lnTo>
                    <a:lnTo>
                      <a:pt x="1144" y="55"/>
                    </a:lnTo>
                    <a:lnTo>
                      <a:pt x="1148" y="55"/>
                    </a:lnTo>
                    <a:lnTo>
                      <a:pt x="1150" y="55"/>
                    </a:lnTo>
                    <a:lnTo>
                      <a:pt x="1153" y="53"/>
                    </a:lnTo>
                    <a:lnTo>
                      <a:pt x="1156" y="53"/>
                    </a:lnTo>
                    <a:lnTo>
                      <a:pt x="1155" y="63"/>
                    </a:lnTo>
                    <a:lnTo>
                      <a:pt x="1152" y="63"/>
                    </a:lnTo>
                    <a:lnTo>
                      <a:pt x="1149" y="63"/>
                    </a:lnTo>
                    <a:lnTo>
                      <a:pt x="1146" y="63"/>
                    </a:lnTo>
                    <a:lnTo>
                      <a:pt x="1142" y="63"/>
                    </a:lnTo>
                    <a:lnTo>
                      <a:pt x="1137" y="63"/>
                    </a:lnTo>
                    <a:lnTo>
                      <a:pt x="1130" y="64"/>
                    </a:lnTo>
                    <a:lnTo>
                      <a:pt x="1124" y="66"/>
                    </a:lnTo>
                    <a:lnTo>
                      <a:pt x="1116" y="67"/>
                    </a:lnTo>
                    <a:lnTo>
                      <a:pt x="1106" y="69"/>
                    </a:lnTo>
                    <a:lnTo>
                      <a:pt x="1096" y="72"/>
                    </a:lnTo>
                    <a:lnTo>
                      <a:pt x="1086" y="77"/>
                    </a:lnTo>
                    <a:lnTo>
                      <a:pt x="1074" y="84"/>
                    </a:lnTo>
                    <a:lnTo>
                      <a:pt x="1061" y="92"/>
                    </a:lnTo>
                    <a:lnTo>
                      <a:pt x="1046" y="101"/>
                    </a:lnTo>
                    <a:lnTo>
                      <a:pt x="1032" y="112"/>
                    </a:lnTo>
                    <a:lnTo>
                      <a:pt x="1015" y="124"/>
                    </a:lnTo>
                    <a:lnTo>
                      <a:pt x="997" y="138"/>
                    </a:lnTo>
                    <a:lnTo>
                      <a:pt x="979" y="154"/>
                    </a:lnTo>
                    <a:lnTo>
                      <a:pt x="961" y="169"/>
                    </a:lnTo>
                    <a:lnTo>
                      <a:pt x="939" y="186"/>
                    </a:lnTo>
                    <a:lnTo>
                      <a:pt x="918" y="205"/>
                    </a:lnTo>
                    <a:lnTo>
                      <a:pt x="897" y="223"/>
                    </a:lnTo>
                    <a:lnTo>
                      <a:pt x="873" y="241"/>
                    </a:lnTo>
                    <a:lnTo>
                      <a:pt x="851" y="258"/>
                    </a:lnTo>
                    <a:lnTo>
                      <a:pt x="826" y="275"/>
                    </a:lnTo>
                    <a:lnTo>
                      <a:pt x="802" y="292"/>
                    </a:lnTo>
                    <a:lnTo>
                      <a:pt x="776" y="307"/>
                    </a:lnTo>
                    <a:lnTo>
                      <a:pt x="750" y="322"/>
                    </a:lnTo>
                    <a:lnTo>
                      <a:pt x="725" y="337"/>
                    </a:lnTo>
                    <a:lnTo>
                      <a:pt x="697" y="348"/>
                    </a:lnTo>
                    <a:lnTo>
                      <a:pt x="671" y="360"/>
                    </a:lnTo>
                    <a:lnTo>
                      <a:pt x="643" y="369"/>
                    </a:lnTo>
                    <a:lnTo>
                      <a:pt x="617" y="378"/>
                    </a:lnTo>
                    <a:lnTo>
                      <a:pt x="589" y="386"/>
                    </a:lnTo>
                    <a:lnTo>
                      <a:pt x="562" y="392"/>
                    </a:lnTo>
                    <a:lnTo>
                      <a:pt x="533" y="395"/>
                    </a:lnTo>
                    <a:lnTo>
                      <a:pt x="505" y="400"/>
                    </a:lnTo>
                    <a:lnTo>
                      <a:pt x="477" y="401"/>
                    </a:lnTo>
                    <a:lnTo>
                      <a:pt x="450" y="401"/>
                    </a:lnTo>
                    <a:lnTo>
                      <a:pt x="421" y="400"/>
                    </a:lnTo>
                    <a:lnTo>
                      <a:pt x="395" y="399"/>
                    </a:lnTo>
                    <a:lnTo>
                      <a:pt x="367" y="395"/>
                    </a:lnTo>
                    <a:lnTo>
                      <a:pt x="341" y="393"/>
                    </a:lnTo>
                    <a:lnTo>
                      <a:pt x="314" y="391"/>
                    </a:lnTo>
                    <a:lnTo>
                      <a:pt x="288" y="388"/>
                    </a:lnTo>
                    <a:lnTo>
                      <a:pt x="263" y="386"/>
                    </a:lnTo>
                    <a:lnTo>
                      <a:pt x="238" y="388"/>
                    </a:lnTo>
                    <a:lnTo>
                      <a:pt x="212" y="389"/>
                    </a:lnTo>
                    <a:lnTo>
                      <a:pt x="189" y="394"/>
                    </a:lnTo>
                    <a:lnTo>
                      <a:pt x="167" y="401"/>
                    </a:lnTo>
                    <a:lnTo>
                      <a:pt x="145" y="410"/>
                    </a:lnTo>
                    <a:lnTo>
                      <a:pt x="123" y="420"/>
                    </a:lnTo>
                    <a:lnTo>
                      <a:pt x="102" y="434"/>
                    </a:lnTo>
                    <a:lnTo>
                      <a:pt x="84" y="447"/>
                    </a:lnTo>
                    <a:lnTo>
                      <a:pt x="67" y="460"/>
                    </a:lnTo>
                    <a:lnTo>
                      <a:pt x="51" y="472"/>
                    </a:lnTo>
                    <a:lnTo>
                      <a:pt x="37" y="484"/>
                    </a:lnTo>
                    <a:lnTo>
                      <a:pt x="26" y="493"/>
                    </a:lnTo>
                    <a:lnTo>
                      <a:pt x="16" y="499"/>
                    </a:lnTo>
                    <a:lnTo>
                      <a:pt x="8" y="504"/>
                    </a:lnTo>
                    <a:lnTo>
                      <a:pt x="4" y="505"/>
                    </a:lnTo>
                    <a:lnTo>
                      <a:pt x="1" y="503"/>
                    </a:lnTo>
                    <a:lnTo>
                      <a:pt x="0" y="496"/>
                    </a:lnTo>
                  </a:path>
                </a:pathLst>
              </a:custGeom>
              <a:grpFill/>
              <a:ln w="19050">
                <a:solidFill>
                  <a:srgbClr val="333399"/>
                </a:solidFill>
                <a:round/>
                <a:headEnd/>
                <a:tailEnd/>
              </a:ln>
            </p:spPr>
            <p:txBody>
              <a:bodyPr/>
              <a:lstStyle/>
              <a:p>
                <a:endParaRPr lang="en-US" dirty="0"/>
              </a:p>
            </p:txBody>
          </p:sp>
          <p:sp>
            <p:nvSpPr>
              <p:cNvPr id="33856" name="Freeform 109"/>
              <p:cNvSpPr>
                <a:spLocks noChangeAspect="1"/>
              </p:cNvSpPr>
              <p:nvPr/>
            </p:nvSpPr>
            <p:spPr bwMode="auto">
              <a:xfrm>
                <a:off x="3404" y="3040"/>
                <a:ext cx="388" cy="158"/>
              </a:xfrm>
              <a:custGeom>
                <a:avLst/>
                <a:gdLst>
                  <a:gd name="T0" fmla="*/ 0 w 1165"/>
                  <a:gd name="T1" fmla="*/ 52 h 476"/>
                  <a:gd name="T2" fmla="*/ 0 w 1165"/>
                  <a:gd name="T3" fmla="*/ 51 h 476"/>
                  <a:gd name="T4" fmla="*/ 1 w 1165"/>
                  <a:gd name="T5" fmla="*/ 48 h 476"/>
                  <a:gd name="T6" fmla="*/ 2 w 1165"/>
                  <a:gd name="T7" fmla="*/ 46 h 476"/>
                  <a:gd name="T8" fmla="*/ 4 w 1165"/>
                  <a:gd name="T9" fmla="*/ 42 h 476"/>
                  <a:gd name="T10" fmla="*/ 7 w 1165"/>
                  <a:gd name="T11" fmla="*/ 39 h 476"/>
                  <a:gd name="T12" fmla="*/ 10 w 1165"/>
                  <a:gd name="T13" fmla="*/ 35 h 476"/>
                  <a:gd name="T14" fmla="*/ 13 w 1165"/>
                  <a:gd name="T15" fmla="*/ 31 h 476"/>
                  <a:gd name="T16" fmla="*/ 16 w 1165"/>
                  <a:gd name="T17" fmla="*/ 26 h 476"/>
                  <a:gd name="T18" fmla="*/ 19 w 1165"/>
                  <a:gd name="T19" fmla="*/ 19 h 476"/>
                  <a:gd name="T20" fmla="*/ 21 w 1165"/>
                  <a:gd name="T21" fmla="*/ 13 h 476"/>
                  <a:gd name="T22" fmla="*/ 24 w 1165"/>
                  <a:gd name="T23" fmla="*/ 11 h 476"/>
                  <a:gd name="T24" fmla="*/ 28 w 1165"/>
                  <a:gd name="T25" fmla="*/ 9 h 476"/>
                  <a:gd name="T26" fmla="*/ 31 w 1165"/>
                  <a:gd name="T27" fmla="*/ 8 h 476"/>
                  <a:gd name="T28" fmla="*/ 34 w 1165"/>
                  <a:gd name="T29" fmla="*/ 6 h 476"/>
                  <a:gd name="T30" fmla="*/ 37 w 1165"/>
                  <a:gd name="T31" fmla="*/ 5 h 476"/>
                  <a:gd name="T32" fmla="*/ 40 w 1165"/>
                  <a:gd name="T33" fmla="*/ 4 h 476"/>
                  <a:gd name="T34" fmla="*/ 43 w 1165"/>
                  <a:gd name="T35" fmla="*/ 3 h 476"/>
                  <a:gd name="T36" fmla="*/ 47 w 1165"/>
                  <a:gd name="T37" fmla="*/ 3 h 476"/>
                  <a:gd name="T38" fmla="*/ 51 w 1165"/>
                  <a:gd name="T39" fmla="*/ 2 h 476"/>
                  <a:gd name="T40" fmla="*/ 55 w 1165"/>
                  <a:gd name="T41" fmla="*/ 2 h 476"/>
                  <a:gd name="T42" fmla="*/ 60 w 1165"/>
                  <a:gd name="T43" fmla="*/ 2 h 476"/>
                  <a:gd name="T44" fmla="*/ 64 w 1165"/>
                  <a:gd name="T45" fmla="*/ 1 h 476"/>
                  <a:gd name="T46" fmla="*/ 69 w 1165"/>
                  <a:gd name="T47" fmla="*/ 1 h 476"/>
                  <a:gd name="T48" fmla="*/ 74 w 1165"/>
                  <a:gd name="T49" fmla="*/ 1 h 476"/>
                  <a:gd name="T50" fmla="*/ 79 w 1165"/>
                  <a:gd name="T51" fmla="*/ 1 h 476"/>
                  <a:gd name="T52" fmla="*/ 83 w 1165"/>
                  <a:gd name="T53" fmla="*/ 1 h 476"/>
                  <a:gd name="T54" fmla="*/ 88 w 1165"/>
                  <a:gd name="T55" fmla="*/ 1 h 476"/>
                  <a:gd name="T56" fmla="*/ 92 w 1165"/>
                  <a:gd name="T57" fmla="*/ 1 h 476"/>
                  <a:gd name="T58" fmla="*/ 96 w 1165"/>
                  <a:gd name="T59" fmla="*/ 1 h 476"/>
                  <a:gd name="T60" fmla="*/ 98 w 1165"/>
                  <a:gd name="T61" fmla="*/ 1 h 476"/>
                  <a:gd name="T62" fmla="*/ 101 w 1165"/>
                  <a:gd name="T63" fmla="*/ 1 h 476"/>
                  <a:gd name="T64" fmla="*/ 102 w 1165"/>
                  <a:gd name="T65" fmla="*/ 1 h 476"/>
                  <a:gd name="T66" fmla="*/ 104 w 1165"/>
                  <a:gd name="T67" fmla="*/ 1 h 476"/>
                  <a:gd name="T68" fmla="*/ 105 w 1165"/>
                  <a:gd name="T69" fmla="*/ 0 h 476"/>
                  <a:gd name="T70" fmla="*/ 107 w 1165"/>
                  <a:gd name="T71" fmla="*/ 0 h 476"/>
                  <a:gd name="T72" fmla="*/ 108 w 1165"/>
                  <a:gd name="T73" fmla="*/ 0 h 476"/>
                  <a:gd name="T74" fmla="*/ 110 w 1165"/>
                  <a:gd name="T75" fmla="*/ 0 h 476"/>
                  <a:gd name="T76" fmla="*/ 113 w 1165"/>
                  <a:gd name="T77" fmla="*/ 1 h 476"/>
                  <a:gd name="T78" fmla="*/ 117 w 1165"/>
                  <a:gd name="T79" fmla="*/ 1 h 476"/>
                  <a:gd name="T80" fmla="*/ 121 w 1165"/>
                  <a:gd name="T81" fmla="*/ 2 h 476"/>
                  <a:gd name="T82" fmla="*/ 125 w 1165"/>
                  <a:gd name="T83" fmla="*/ 2 h 476"/>
                  <a:gd name="T84" fmla="*/ 128 w 1165"/>
                  <a:gd name="T85" fmla="*/ 3 h 4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5"/>
                  <a:gd name="T130" fmla="*/ 0 h 476"/>
                  <a:gd name="T131" fmla="*/ 1165 w 1165"/>
                  <a:gd name="T132" fmla="*/ 476 h 4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5" h="476">
                    <a:moveTo>
                      <a:pt x="7" y="476"/>
                    </a:moveTo>
                    <a:lnTo>
                      <a:pt x="4" y="474"/>
                    </a:lnTo>
                    <a:lnTo>
                      <a:pt x="1" y="472"/>
                    </a:lnTo>
                    <a:lnTo>
                      <a:pt x="0" y="468"/>
                    </a:lnTo>
                    <a:lnTo>
                      <a:pt x="0" y="464"/>
                    </a:lnTo>
                    <a:lnTo>
                      <a:pt x="1" y="460"/>
                    </a:lnTo>
                    <a:lnTo>
                      <a:pt x="2" y="453"/>
                    </a:lnTo>
                    <a:lnTo>
                      <a:pt x="6" y="448"/>
                    </a:lnTo>
                    <a:lnTo>
                      <a:pt x="8" y="440"/>
                    </a:lnTo>
                    <a:lnTo>
                      <a:pt x="12" y="434"/>
                    </a:lnTo>
                    <a:lnTo>
                      <a:pt x="16" y="424"/>
                    </a:lnTo>
                    <a:lnTo>
                      <a:pt x="21" y="415"/>
                    </a:lnTo>
                    <a:lnTo>
                      <a:pt x="27" y="406"/>
                    </a:lnTo>
                    <a:lnTo>
                      <a:pt x="33" y="397"/>
                    </a:lnTo>
                    <a:lnTo>
                      <a:pt x="40" y="387"/>
                    </a:lnTo>
                    <a:lnTo>
                      <a:pt x="46" y="376"/>
                    </a:lnTo>
                    <a:lnTo>
                      <a:pt x="54" y="365"/>
                    </a:lnTo>
                    <a:lnTo>
                      <a:pt x="62" y="355"/>
                    </a:lnTo>
                    <a:lnTo>
                      <a:pt x="70" y="343"/>
                    </a:lnTo>
                    <a:lnTo>
                      <a:pt x="79" y="333"/>
                    </a:lnTo>
                    <a:lnTo>
                      <a:pt x="87" y="320"/>
                    </a:lnTo>
                    <a:lnTo>
                      <a:pt x="96" y="309"/>
                    </a:lnTo>
                    <a:lnTo>
                      <a:pt x="106" y="298"/>
                    </a:lnTo>
                    <a:lnTo>
                      <a:pt x="116" y="284"/>
                    </a:lnTo>
                    <a:lnTo>
                      <a:pt x="126" y="270"/>
                    </a:lnTo>
                    <a:lnTo>
                      <a:pt x="137" y="254"/>
                    </a:lnTo>
                    <a:lnTo>
                      <a:pt x="146" y="236"/>
                    </a:lnTo>
                    <a:lnTo>
                      <a:pt x="156" y="214"/>
                    </a:lnTo>
                    <a:lnTo>
                      <a:pt x="165" y="192"/>
                    </a:lnTo>
                    <a:lnTo>
                      <a:pt x="173" y="168"/>
                    </a:lnTo>
                    <a:lnTo>
                      <a:pt x="181" y="147"/>
                    </a:lnTo>
                    <a:lnTo>
                      <a:pt x="187" y="131"/>
                    </a:lnTo>
                    <a:lnTo>
                      <a:pt x="190" y="120"/>
                    </a:lnTo>
                    <a:lnTo>
                      <a:pt x="195" y="112"/>
                    </a:lnTo>
                    <a:lnTo>
                      <a:pt x="202" y="104"/>
                    </a:lnTo>
                    <a:lnTo>
                      <a:pt x="212" y="98"/>
                    </a:lnTo>
                    <a:lnTo>
                      <a:pt x="225" y="92"/>
                    </a:lnTo>
                    <a:lnTo>
                      <a:pt x="239" y="87"/>
                    </a:lnTo>
                    <a:lnTo>
                      <a:pt x="250" y="82"/>
                    </a:lnTo>
                    <a:lnTo>
                      <a:pt x="262" y="78"/>
                    </a:lnTo>
                    <a:lnTo>
                      <a:pt x="273" y="72"/>
                    </a:lnTo>
                    <a:lnTo>
                      <a:pt x="280" y="69"/>
                    </a:lnTo>
                    <a:lnTo>
                      <a:pt x="290" y="63"/>
                    </a:lnTo>
                    <a:lnTo>
                      <a:pt x="297" y="60"/>
                    </a:lnTo>
                    <a:lnTo>
                      <a:pt x="305" y="55"/>
                    </a:lnTo>
                    <a:lnTo>
                      <a:pt x="314" y="52"/>
                    </a:lnTo>
                    <a:lnTo>
                      <a:pt x="322" y="47"/>
                    </a:lnTo>
                    <a:lnTo>
                      <a:pt x="331" y="45"/>
                    </a:lnTo>
                    <a:lnTo>
                      <a:pt x="342" y="42"/>
                    </a:lnTo>
                    <a:lnTo>
                      <a:pt x="351" y="38"/>
                    </a:lnTo>
                    <a:lnTo>
                      <a:pt x="360" y="36"/>
                    </a:lnTo>
                    <a:lnTo>
                      <a:pt x="369" y="34"/>
                    </a:lnTo>
                    <a:lnTo>
                      <a:pt x="380" y="30"/>
                    </a:lnTo>
                    <a:lnTo>
                      <a:pt x="390" y="29"/>
                    </a:lnTo>
                    <a:lnTo>
                      <a:pt x="400" y="27"/>
                    </a:lnTo>
                    <a:lnTo>
                      <a:pt x="412" y="26"/>
                    </a:lnTo>
                    <a:lnTo>
                      <a:pt x="422" y="24"/>
                    </a:lnTo>
                    <a:lnTo>
                      <a:pt x="433" y="23"/>
                    </a:lnTo>
                    <a:lnTo>
                      <a:pt x="446" y="21"/>
                    </a:lnTo>
                    <a:lnTo>
                      <a:pt x="457" y="20"/>
                    </a:lnTo>
                    <a:lnTo>
                      <a:pt x="471" y="19"/>
                    </a:lnTo>
                    <a:lnTo>
                      <a:pt x="483" y="18"/>
                    </a:lnTo>
                    <a:lnTo>
                      <a:pt x="495" y="16"/>
                    </a:lnTo>
                    <a:lnTo>
                      <a:pt x="509" y="16"/>
                    </a:lnTo>
                    <a:lnTo>
                      <a:pt x="523" y="15"/>
                    </a:lnTo>
                    <a:lnTo>
                      <a:pt x="537" y="15"/>
                    </a:lnTo>
                    <a:lnTo>
                      <a:pt x="550" y="13"/>
                    </a:lnTo>
                    <a:lnTo>
                      <a:pt x="564" y="13"/>
                    </a:lnTo>
                    <a:lnTo>
                      <a:pt x="579" y="13"/>
                    </a:lnTo>
                    <a:lnTo>
                      <a:pt x="594" y="13"/>
                    </a:lnTo>
                    <a:lnTo>
                      <a:pt x="608" y="13"/>
                    </a:lnTo>
                    <a:lnTo>
                      <a:pt x="623" y="12"/>
                    </a:lnTo>
                    <a:lnTo>
                      <a:pt x="637" y="12"/>
                    </a:lnTo>
                    <a:lnTo>
                      <a:pt x="652" y="12"/>
                    </a:lnTo>
                    <a:lnTo>
                      <a:pt x="666" y="12"/>
                    </a:lnTo>
                    <a:lnTo>
                      <a:pt x="681" y="12"/>
                    </a:lnTo>
                    <a:lnTo>
                      <a:pt x="696" y="12"/>
                    </a:lnTo>
                    <a:lnTo>
                      <a:pt x="710" y="13"/>
                    </a:lnTo>
                    <a:lnTo>
                      <a:pt x="725" y="13"/>
                    </a:lnTo>
                    <a:lnTo>
                      <a:pt x="739" y="13"/>
                    </a:lnTo>
                    <a:lnTo>
                      <a:pt x="752" y="13"/>
                    </a:lnTo>
                    <a:lnTo>
                      <a:pt x="766" y="13"/>
                    </a:lnTo>
                    <a:lnTo>
                      <a:pt x="780" y="13"/>
                    </a:lnTo>
                    <a:lnTo>
                      <a:pt x="792" y="13"/>
                    </a:lnTo>
                    <a:lnTo>
                      <a:pt x="805" y="13"/>
                    </a:lnTo>
                    <a:lnTo>
                      <a:pt x="817" y="13"/>
                    </a:lnTo>
                    <a:lnTo>
                      <a:pt x="829" y="13"/>
                    </a:lnTo>
                    <a:lnTo>
                      <a:pt x="840" y="13"/>
                    </a:lnTo>
                    <a:lnTo>
                      <a:pt x="852" y="13"/>
                    </a:lnTo>
                    <a:lnTo>
                      <a:pt x="862" y="13"/>
                    </a:lnTo>
                    <a:lnTo>
                      <a:pt x="871" y="13"/>
                    </a:lnTo>
                    <a:lnTo>
                      <a:pt x="880" y="12"/>
                    </a:lnTo>
                    <a:lnTo>
                      <a:pt x="887" y="12"/>
                    </a:lnTo>
                    <a:lnTo>
                      <a:pt x="894" y="11"/>
                    </a:lnTo>
                    <a:lnTo>
                      <a:pt x="899" y="11"/>
                    </a:lnTo>
                    <a:lnTo>
                      <a:pt x="906" y="10"/>
                    </a:lnTo>
                    <a:lnTo>
                      <a:pt x="911" y="10"/>
                    </a:lnTo>
                    <a:lnTo>
                      <a:pt x="916" y="8"/>
                    </a:lnTo>
                    <a:lnTo>
                      <a:pt x="922" y="8"/>
                    </a:lnTo>
                    <a:lnTo>
                      <a:pt x="926" y="7"/>
                    </a:lnTo>
                    <a:lnTo>
                      <a:pt x="932" y="7"/>
                    </a:lnTo>
                    <a:lnTo>
                      <a:pt x="938" y="6"/>
                    </a:lnTo>
                    <a:lnTo>
                      <a:pt x="941" y="6"/>
                    </a:lnTo>
                    <a:lnTo>
                      <a:pt x="947" y="4"/>
                    </a:lnTo>
                    <a:lnTo>
                      <a:pt x="950" y="4"/>
                    </a:lnTo>
                    <a:lnTo>
                      <a:pt x="955" y="4"/>
                    </a:lnTo>
                    <a:lnTo>
                      <a:pt x="958" y="3"/>
                    </a:lnTo>
                    <a:lnTo>
                      <a:pt x="963" y="3"/>
                    </a:lnTo>
                    <a:lnTo>
                      <a:pt x="966" y="3"/>
                    </a:lnTo>
                    <a:lnTo>
                      <a:pt x="970" y="2"/>
                    </a:lnTo>
                    <a:lnTo>
                      <a:pt x="973" y="2"/>
                    </a:lnTo>
                    <a:lnTo>
                      <a:pt x="977" y="2"/>
                    </a:lnTo>
                    <a:lnTo>
                      <a:pt x="980" y="0"/>
                    </a:lnTo>
                    <a:lnTo>
                      <a:pt x="987" y="2"/>
                    </a:lnTo>
                    <a:lnTo>
                      <a:pt x="1000" y="3"/>
                    </a:lnTo>
                    <a:lnTo>
                      <a:pt x="1010" y="4"/>
                    </a:lnTo>
                    <a:lnTo>
                      <a:pt x="1021" y="6"/>
                    </a:lnTo>
                    <a:lnTo>
                      <a:pt x="1034" y="7"/>
                    </a:lnTo>
                    <a:lnTo>
                      <a:pt x="1045" y="10"/>
                    </a:lnTo>
                    <a:lnTo>
                      <a:pt x="1056" y="11"/>
                    </a:lnTo>
                    <a:lnTo>
                      <a:pt x="1068" y="12"/>
                    </a:lnTo>
                    <a:lnTo>
                      <a:pt x="1080" y="13"/>
                    </a:lnTo>
                    <a:lnTo>
                      <a:pt x="1090" y="16"/>
                    </a:lnTo>
                    <a:lnTo>
                      <a:pt x="1102" y="18"/>
                    </a:lnTo>
                    <a:lnTo>
                      <a:pt x="1113" y="19"/>
                    </a:lnTo>
                    <a:lnTo>
                      <a:pt x="1123" y="21"/>
                    </a:lnTo>
                    <a:lnTo>
                      <a:pt x="1134" y="23"/>
                    </a:lnTo>
                    <a:lnTo>
                      <a:pt x="1145" y="26"/>
                    </a:lnTo>
                    <a:lnTo>
                      <a:pt x="1154" y="27"/>
                    </a:lnTo>
                    <a:lnTo>
                      <a:pt x="1165" y="29"/>
                    </a:lnTo>
                  </a:path>
                </a:pathLst>
              </a:custGeom>
              <a:grpFill/>
              <a:ln w="19050">
                <a:solidFill>
                  <a:srgbClr val="333399"/>
                </a:solidFill>
                <a:round/>
                <a:headEnd/>
                <a:tailEnd/>
              </a:ln>
            </p:spPr>
            <p:txBody>
              <a:bodyPr/>
              <a:lstStyle/>
              <a:p>
                <a:endParaRPr lang="en-US" dirty="0"/>
              </a:p>
            </p:txBody>
          </p:sp>
          <p:sp>
            <p:nvSpPr>
              <p:cNvPr id="33857" name="Freeform 110"/>
              <p:cNvSpPr>
                <a:spLocks noChangeAspect="1"/>
              </p:cNvSpPr>
              <p:nvPr/>
            </p:nvSpPr>
            <p:spPr bwMode="auto">
              <a:xfrm>
                <a:off x="3406" y="3050"/>
                <a:ext cx="429" cy="148"/>
              </a:xfrm>
              <a:custGeom>
                <a:avLst/>
                <a:gdLst>
                  <a:gd name="T0" fmla="*/ 1 w 1286"/>
                  <a:gd name="T1" fmla="*/ 49 h 446"/>
                  <a:gd name="T2" fmla="*/ 3 w 1286"/>
                  <a:gd name="T3" fmla="*/ 48 h 446"/>
                  <a:gd name="T4" fmla="*/ 4 w 1286"/>
                  <a:gd name="T5" fmla="*/ 46 h 446"/>
                  <a:gd name="T6" fmla="*/ 7 w 1286"/>
                  <a:gd name="T7" fmla="*/ 44 h 446"/>
                  <a:gd name="T8" fmla="*/ 9 w 1286"/>
                  <a:gd name="T9" fmla="*/ 41 h 446"/>
                  <a:gd name="T10" fmla="*/ 12 w 1286"/>
                  <a:gd name="T11" fmla="*/ 37 h 446"/>
                  <a:gd name="T12" fmla="*/ 16 w 1286"/>
                  <a:gd name="T13" fmla="*/ 34 h 446"/>
                  <a:gd name="T14" fmla="*/ 20 w 1286"/>
                  <a:gd name="T15" fmla="*/ 30 h 446"/>
                  <a:gd name="T16" fmla="*/ 25 w 1286"/>
                  <a:gd name="T17" fmla="*/ 25 h 446"/>
                  <a:gd name="T18" fmla="*/ 32 w 1286"/>
                  <a:gd name="T19" fmla="*/ 18 h 446"/>
                  <a:gd name="T20" fmla="*/ 39 w 1286"/>
                  <a:gd name="T21" fmla="*/ 14 h 446"/>
                  <a:gd name="T22" fmla="*/ 46 w 1286"/>
                  <a:gd name="T23" fmla="*/ 13 h 446"/>
                  <a:gd name="T24" fmla="*/ 51 w 1286"/>
                  <a:gd name="T25" fmla="*/ 11 h 446"/>
                  <a:gd name="T26" fmla="*/ 57 w 1286"/>
                  <a:gd name="T27" fmla="*/ 10 h 446"/>
                  <a:gd name="T28" fmla="*/ 64 w 1286"/>
                  <a:gd name="T29" fmla="*/ 10 h 446"/>
                  <a:gd name="T30" fmla="*/ 71 w 1286"/>
                  <a:gd name="T31" fmla="*/ 9 h 446"/>
                  <a:gd name="T32" fmla="*/ 77 w 1286"/>
                  <a:gd name="T33" fmla="*/ 9 h 446"/>
                  <a:gd name="T34" fmla="*/ 83 w 1286"/>
                  <a:gd name="T35" fmla="*/ 9 h 446"/>
                  <a:gd name="T36" fmla="*/ 89 w 1286"/>
                  <a:gd name="T37" fmla="*/ 9 h 446"/>
                  <a:gd name="T38" fmla="*/ 94 w 1286"/>
                  <a:gd name="T39" fmla="*/ 8 h 446"/>
                  <a:gd name="T40" fmla="*/ 99 w 1286"/>
                  <a:gd name="T41" fmla="*/ 8 h 446"/>
                  <a:gd name="T42" fmla="*/ 103 w 1286"/>
                  <a:gd name="T43" fmla="*/ 7 h 446"/>
                  <a:gd name="T44" fmla="*/ 107 w 1286"/>
                  <a:gd name="T45" fmla="*/ 7 h 446"/>
                  <a:gd name="T46" fmla="*/ 110 w 1286"/>
                  <a:gd name="T47" fmla="*/ 7 h 446"/>
                  <a:gd name="T48" fmla="*/ 113 w 1286"/>
                  <a:gd name="T49" fmla="*/ 6 h 446"/>
                  <a:gd name="T50" fmla="*/ 116 w 1286"/>
                  <a:gd name="T51" fmla="*/ 6 h 446"/>
                  <a:gd name="T52" fmla="*/ 118 w 1286"/>
                  <a:gd name="T53" fmla="*/ 5 h 446"/>
                  <a:gd name="T54" fmla="*/ 120 w 1286"/>
                  <a:gd name="T55" fmla="*/ 5 h 446"/>
                  <a:gd name="T56" fmla="*/ 122 w 1286"/>
                  <a:gd name="T57" fmla="*/ 4 h 446"/>
                  <a:gd name="T58" fmla="*/ 125 w 1286"/>
                  <a:gd name="T59" fmla="*/ 4 h 446"/>
                  <a:gd name="T60" fmla="*/ 127 w 1286"/>
                  <a:gd name="T61" fmla="*/ 4 h 446"/>
                  <a:gd name="T62" fmla="*/ 130 w 1286"/>
                  <a:gd name="T63" fmla="*/ 4 h 446"/>
                  <a:gd name="T64" fmla="*/ 133 w 1286"/>
                  <a:gd name="T65" fmla="*/ 4 h 446"/>
                  <a:gd name="T66" fmla="*/ 136 w 1286"/>
                  <a:gd name="T67" fmla="*/ 4 h 446"/>
                  <a:gd name="T68" fmla="*/ 138 w 1286"/>
                  <a:gd name="T69" fmla="*/ 4 h 446"/>
                  <a:gd name="T70" fmla="*/ 140 w 1286"/>
                  <a:gd name="T71" fmla="*/ 4 h 446"/>
                  <a:gd name="T72" fmla="*/ 142 w 1286"/>
                  <a:gd name="T73" fmla="*/ 4 h 446"/>
                  <a:gd name="T74" fmla="*/ 143 w 1286"/>
                  <a:gd name="T75" fmla="*/ 3 h 446"/>
                  <a:gd name="T76" fmla="*/ 141 w 1286"/>
                  <a:gd name="T77" fmla="*/ 3 h 446"/>
                  <a:gd name="T78" fmla="*/ 138 w 1286"/>
                  <a:gd name="T79" fmla="*/ 2 h 446"/>
                  <a:gd name="T80" fmla="*/ 136 w 1286"/>
                  <a:gd name="T81" fmla="*/ 1 h 446"/>
                  <a:gd name="T82" fmla="*/ 133 w 1286"/>
                  <a:gd name="T83" fmla="*/ 1 h 446"/>
                  <a:gd name="T84" fmla="*/ 130 w 1286"/>
                  <a:gd name="T85" fmla="*/ 0 h 4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6"/>
                  <a:gd name="T130" fmla="*/ 0 h 446"/>
                  <a:gd name="T131" fmla="*/ 1286 w 1286"/>
                  <a:gd name="T132" fmla="*/ 446 h 4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6" h="446">
                    <a:moveTo>
                      <a:pt x="0" y="446"/>
                    </a:moveTo>
                    <a:lnTo>
                      <a:pt x="6" y="446"/>
                    </a:lnTo>
                    <a:lnTo>
                      <a:pt x="9" y="446"/>
                    </a:lnTo>
                    <a:lnTo>
                      <a:pt x="14" y="444"/>
                    </a:lnTo>
                    <a:lnTo>
                      <a:pt x="17" y="440"/>
                    </a:lnTo>
                    <a:lnTo>
                      <a:pt x="23" y="438"/>
                    </a:lnTo>
                    <a:lnTo>
                      <a:pt x="26" y="433"/>
                    </a:lnTo>
                    <a:lnTo>
                      <a:pt x="33" y="428"/>
                    </a:lnTo>
                    <a:lnTo>
                      <a:pt x="38" y="421"/>
                    </a:lnTo>
                    <a:lnTo>
                      <a:pt x="45" y="414"/>
                    </a:lnTo>
                    <a:lnTo>
                      <a:pt x="52" y="407"/>
                    </a:lnTo>
                    <a:lnTo>
                      <a:pt x="60" y="399"/>
                    </a:lnTo>
                    <a:lnTo>
                      <a:pt x="67" y="390"/>
                    </a:lnTo>
                    <a:lnTo>
                      <a:pt x="76" y="381"/>
                    </a:lnTo>
                    <a:lnTo>
                      <a:pt x="84" y="372"/>
                    </a:lnTo>
                    <a:lnTo>
                      <a:pt x="93" y="360"/>
                    </a:lnTo>
                    <a:lnTo>
                      <a:pt x="102" y="350"/>
                    </a:lnTo>
                    <a:lnTo>
                      <a:pt x="112" y="340"/>
                    </a:lnTo>
                    <a:lnTo>
                      <a:pt x="123" y="329"/>
                    </a:lnTo>
                    <a:lnTo>
                      <a:pt x="133" y="319"/>
                    </a:lnTo>
                    <a:lnTo>
                      <a:pt x="146" y="309"/>
                    </a:lnTo>
                    <a:lnTo>
                      <a:pt x="157" y="296"/>
                    </a:lnTo>
                    <a:lnTo>
                      <a:pt x="169" y="286"/>
                    </a:lnTo>
                    <a:lnTo>
                      <a:pt x="182" y="273"/>
                    </a:lnTo>
                    <a:lnTo>
                      <a:pt x="197" y="260"/>
                    </a:lnTo>
                    <a:lnTo>
                      <a:pt x="211" y="245"/>
                    </a:lnTo>
                    <a:lnTo>
                      <a:pt x="228" y="229"/>
                    </a:lnTo>
                    <a:lnTo>
                      <a:pt x="245" y="208"/>
                    </a:lnTo>
                    <a:lnTo>
                      <a:pt x="264" y="188"/>
                    </a:lnTo>
                    <a:lnTo>
                      <a:pt x="285" y="167"/>
                    </a:lnTo>
                    <a:lnTo>
                      <a:pt x="307" y="149"/>
                    </a:lnTo>
                    <a:lnTo>
                      <a:pt x="330" y="136"/>
                    </a:lnTo>
                    <a:lnTo>
                      <a:pt x="353" y="130"/>
                    </a:lnTo>
                    <a:lnTo>
                      <a:pt x="375" y="126"/>
                    </a:lnTo>
                    <a:lnTo>
                      <a:pt x="397" y="121"/>
                    </a:lnTo>
                    <a:lnTo>
                      <a:pt x="414" y="116"/>
                    </a:lnTo>
                    <a:lnTo>
                      <a:pt x="428" y="110"/>
                    </a:lnTo>
                    <a:lnTo>
                      <a:pt x="442" y="105"/>
                    </a:lnTo>
                    <a:lnTo>
                      <a:pt x="459" y="101"/>
                    </a:lnTo>
                    <a:lnTo>
                      <a:pt x="475" y="97"/>
                    </a:lnTo>
                    <a:lnTo>
                      <a:pt x="493" y="93"/>
                    </a:lnTo>
                    <a:lnTo>
                      <a:pt x="512" y="92"/>
                    </a:lnTo>
                    <a:lnTo>
                      <a:pt x="533" y="89"/>
                    </a:lnTo>
                    <a:lnTo>
                      <a:pt x="554" y="87"/>
                    </a:lnTo>
                    <a:lnTo>
                      <a:pt x="574" y="86"/>
                    </a:lnTo>
                    <a:lnTo>
                      <a:pt x="594" y="84"/>
                    </a:lnTo>
                    <a:lnTo>
                      <a:pt x="616" y="82"/>
                    </a:lnTo>
                    <a:lnTo>
                      <a:pt x="635" y="81"/>
                    </a:lnTo>
                    <a:lnTo>
                      <a:pt x="655" y="81"/>
                    </a:lnTo>
                    <a:lnTo>
                      <a:pt x="675" y="80"/>
                    </a:lnTo>
                    <a:lnTo>
                      <a:pt x="695" y="79"/>
                    </a:lnTo>
                    <a:lnTo>
                      <a:pt x="713" y="79"/>
                    </a:lnTo>
                    <a:lnTo>
                      <a:pt x="731" y="78"/>
                    </a:lnTo>
                    <a:lnTo>
                      <a:pt x="750" y="78"/>
                    </a:lnTo>
                    <a:lnTo>
                      <a:pt x="768" y="77"/>
                    </a:lnTo>
                    <a:lnTo>
                      <a:pt x="785" y="77"/>
                    </a:lnTo>
                    <a:lnTo>
                      <a:pt x="801" y="77"/>
                    </a:lnTo>
                    <a:lnTo>
                      <a:pt x="818" y="74"/>
                    </a:lnTo>
                    <a:lnTo>
                      <a:pt x="834" y="73"/>
                    </a:lnTo>
                    <a:lnTo>
                      <a:pt x="849" y="73"/>
                    </a:lnTo>
                    <a:lnTo>
                      <a:pt x="865" y="72"/>
                    </a:lnTo>
                    <a:lnTo>
                      <a:pt x="878" y="72"/>
                    </a:lnTo>
                    <a:lnTo>
                      <a:pt x="893" y="71"/>
                    </a:lnTo>
                    <a:lnTo>
                      <a:pt x="906" y="70"/>
                    </a:lnTo>
                    <a:lnTo>
                      <a:pt x="918" y="69"/>
                    </a:lnTo>
                    <a:lnTo>
                      <a:pt x="930" y="66"/>
                    </a:lnTo>
                    <a:lnTo>
                      <a:pt x="941" y="66"/>
                    </a:lnTo>
                    <a:lnTo>
                      <a:pt x="953" y="65"/>
                    </a:lnTo>
                    <a:lnTo>
                      <a:pt x="963" y="64"/>
                    </a:lnTo>
                    <a:lnTo>
                      <a:pt x="973" y="63"/>
                    </a:lnTo>
                    <a:lnTo>
                      <a:pt x="982" y="62"/>
                    </a:lnTo>
                    <a:lnTo>
                      <a:pt x="991" y="61"/>
                    </a:lnTo>
                    <a:lnTo>
                      <a:pt x="1001" y="57"/>
                    </a:lnTo>
                    <a:lnTo>
                      <a:pt x="1009" y="56"/>
                    </a:lnTo>
                    <a:lnTo>
                      <a:pt x="1017" y="55"/>
                    </a:lnTo>
                    <a:lnTo>
                      <a:pt x="1025" y="54"/>
                    </a:lnTo>
                    <a:lnTo>
                      <a:pt x="1033" y="53"/>
                    </a:lnTo>
                    <a:lnTo>
                      <a:pt x="1040" y="52"/>
                    </a:lnTo>
                    <a:lnTo>
                      <a:pt x="1045" y="50"/>
                    </a:lnTo>
                    <a:lnTo>
                      <a:pt x="1053" y="48"/>
                    </a:lnTo>
                    <a:lnTo>
                      <a:pt x="1060" y="47"/>
                    </a:lnTo>
                    <a:lnTo>
                      <a:pt x="1067" y="46"/>
                    </a:lnTo>
                    <a:lnTo>
                      <a:pt x="1074" y="44"/>
                    </a:lnTo>
                    <a:lnTo>
                      <a:pt x="1080" y="42"/>
                    </a:lnTo>
                    <a:lnTo>
                      <a:pt x="1087" y="42"/>
                    </a:lnTo>
                    <a:lnTo>
                      <a:pt x="1093" y="41"/>
                    </a:lnTo>
                    <a:lnTo>
                      <a:pt x="1100" y="39"/>
                    </a:lnTo>
                    <a:lnTo>
                      <a:pt x="1106" y="38"/>
                    </a:lnTo>
                    <a:lnTo>
                      <a:pt x="1113" y="37"/>
                    </a:lnTo>
                    <a:lnTo>
                      <a:pt x="1120" y="37"/>
                    </a:lnTo>
                    <a:lnTo>
                      <a:pt x="1127" y="36"/>
                    </a:lnTo>
                    <a:lnTo>
                      <a:pt x="1135" y="34"/>
                    </a:lnTo>
                    <a:lnTo>
                      <a:pt x="1144" y="34"/>
                    </a:lnTo>
                    <a:lnTo>
                      <a:pt x="1153" y="34"/>
                    </a:lnTo>
                    <a:lnTo>
                      <a:pt x="1162" y="34"/>
                    </a:lnTo>
                    <a:lnTo>
                      <a:pt x="1171" y="34"/>
                    </a:lnTo>
                    <a:lnTo>
                      <a:pt x="1181" y="34"/>
                    </a:lnTo>
                    <a:lnTo>
                      <a:pt x="1189" y="34"/>
                    </a:lnTo>
                    <a:lnTo>
                      <a:pt x="1198" y="34"/>
                    </a:lnTo>
                    <a:lnTo>
                      <a:pt x="1206" y="33"/>
                    </a:lnTo>
                    <a:lnTo>
                      <a:pt x="1212" y="33"/>
                    </a:lnTo>
                    <a:lnTo>
                      <a:pt x="1220" y="33"/>
                    </a:lnTo>
                    <a:lnTo>
                      <a:pt x="1228" y="33"/>
                    </a:lnTo>
                    <a:lnTo>
                      <a:pt x="1234" y="33"/>
                    </a:lnTo>
                    <a:lnTo>
                      <a:pt x="1241" y="33"/>
                    </a:lnTo>
                    <a:lnTo>
                      <a:pt x="1248" y="33"/>
                    </a:lnTo>
                    <a:lnTo>
                      <a:pt x="1254" y="33"/>
                    </a:lnTo>
                    <a:lnTo>
                      <a:pt x="1260" y="33"/>
                    </a:lnTo>
                    <a:lnTo>
                      <a:pt x="1265" y="33"/>
                    </a:lnTo>
                    <a:lnTo>
                      <a:pt x="1270" y="33"/>
                    </a:lnTo>
                    <a:lnTo>
                      <a:pt x="1276" y="32"/>
                    </a:lnTo>
                    <a:lnTo>
                      <a:pt x="1280" y="32"/>
                    </a:lnTo>
                    <a:lnTo>
                      <a:pt x="1286" y="32"/>
                    </a:lnTo>
                    <a:lnTo>
                      <a:pt x="1285" y="30"/>
                    </a:lnTo>
                    <a:lnTo>
                      <a:pt x="1279" y="29"/>
                    </a:lnTo>
                    <a:lnTo>
                      <a:pt x="1272" y="28"/>
                    </a:lnTo>
                    <a:lnTo>
                      <a:pt x="1267" y="25"/>
                    </a:lnTo>
                    <a:lnTo>
                      <a:pt x="1260" y="22"/>
                    </a:lnTo>
                    <a:lnTo>
                      <a:pt x="1252" y="21"/>
                    </a:lnTo>
                    <a:lnTo>
                      <a:pt x="1245" y="18"/>
                    </a:lnTo>
                    <a:lnTo>
                      <a:pt x="1237" y="17"/>
                    </a:lnTo>
                    <a:lnTo>
                      <a:pt x="1229" y="15"/>
                    </a:lnTo>
                    <a:lnTo>
                      <a:pt x="1222" y="13"/>
                    </a:lnTo>
                    <a:lnTo>
                      <a:pt x="1212" y="10"/>
                    </a:lnTo>
                    <a:lnTo>
                      <a:pt x="1205" y="9"/>
                    </a:lnTo>
                    <a:lnTo>
                      <a:pt x="1195" y="7"/>
                    </a:lnTo>
                    <a:lnTo>
                      <a:pt x="1185" y="6"/>
                    </a:lnTo>
                    <a:lnTo>
                      <a:pt x="1176" y="2"/>
                    </a:lnTo>
                    <a:lnTo>
                      <a:pt x="1166" y="1"/>
                    </a:lnTo>
                    <a:lnTo>
                      <a:pt x="1157" y="0"/>
                    </a:lnTo>
                  </a:path>
                </a:pathLst>
              </a:custGeom>
              <a:grpFill/>
              <a:ln w="19050">
                <a:solidFill>
                  <a:srgbClr val="333399"/>
                </a:solidFill>
                <a:round/>
                <a:headEnd/>
                <a:tailEnd/>
              </a:ln>
            </p:spPr>
            <p:txBody>
              <a:bodyPr/>
              <a:lstStyle/>
              <a:p>
                <a:endParaRPr lang="en-US" dirty="0"/>
              </a:p>
            </p:txBody>
          </p:sp>
          <p:sp>
            <p:nvSpPr>
              <p:cNvPr id="33858" name="Freeform 111"/>
              <p:cNvSpPr>
                <a:spLocks noChangeAspect="1"/>
              </p:cNvSpPr>
              <p:nvPr/>
            </p:nvSpPr>
            <p:spPr bwMode="auto">
              <a:xfrm>
                <a:off x="3480" y="3060"/>
                <a:ext cx="38" cy="99"/>
              </a:xfrm>
              <a:custGeom>
                <a:avLst/>
                <a:gdLst>
                  <a:gd name="T0" fmla="*/ 8 w 115"/>
                  <a:gd name="T1" fmla="*/ 33 h 299"/>
                  <a:gd name="T2" fmla="*/ 6 w 115"/>
                  <a:gd name="T3" fmla="*/ 31 h 299"/>
                  <a:gd name="T4" fmla="*/ 4 w 115"/>
                  <a:gd name="T5" fmla="*/ 29 h 299"/>
                  <a:gd name="T6" fmla="*/ 2 w 115"/>
                  <a:gd name="T7" fmla="*/ 26 h 299"/>
                  <a:gd name="T8" fmla="*/ 1 w 115"/>
                  <a:gd name="T9" fmla="*/ 23 h 299"/>
                  <a:gd name="T10" fmla="*/ 1 w 115"/>
                  <a:gd name="T11" fmla="*/ 20 h 299"/>
                  <a:gd name="T12" fmla="*/ 0 w 115"/>
                  <a:gd name="T13" fmla="*/ 17 h 299"/>
                  <a:gd name="T14" fmla="*/ 0 w 115"/>
                  <a:gd name="T15" fmla="*/ 15 h 299"/>
                  <a:gd name="T16" fmla="*/ 0 w 115"/>
                  <a:gd name="T17" fmla="*/ 12 h 299"/>
                  <a:gd name="T18" fmla="*/ 0 w 115"/>
                  <a:gd name="T19" fmla="*/ 10 h 299"/>
                  <a:gd name="T20" fmla="*/ 0 w 115"/>
                  <a:gd name="T21" fmla="*/ 8 h 299"/>
                  <a:gd name="T22" fmla="*/ 0 w 115"/>
                  <a:gd name="T23" fmla="*/ 7 h 299"/>
                  <a:gd name="T24" fmla="*/ 0 w 115"/>
                  <a:gd name="T25" fmla="*/ 5 h 299"/>
                  <a:gd name="T26" fmla="*/ 0 w 115"/>
                  <a:gd name="T27" fmla="*/ 3 h 299"/>
                  <a:gd name="T28" fmla="*/ 1 w 115"/>
                  <a:gd name="T29" fmla="*/ 2 h 299"/>
                  <a:gd name="T30" fmla="*/ 3 w 115"/>
                  <a:gd name="T31" fmla="*/ 1 h 299"/>
                  <a:gd name="T32" fmla="*/ 4 w 115"/>
                  <a:gd name="T33" fmla="*/ 0 h 299"/>
                  <a:gd name="T34" fmla="*/ 6 w 115"/>
                  <a:gd name="T35" fmla="*/ 0 h 299"/>
                  <a:gd name="T36" fmla="*/ 7 w 115"/>
                  <a:gd name="T37" fmla="*/ 0 h 299"/>
                  <a:gd name="T38" fmla="*/ 8 w 115"/>
                  <a:gd name="T39" fmla="*/ 0 h 299"/>
                  <a:gd name="T40" fmla="*/ 9 w 115"/>
                  <a:gd name="T41" fmla="*/ 0 h 299"/>
                  <a:gd name="T42" fmla="*/ 10 w 115"/>
                  <a:gd name="T43" fmla="*/ 0 h 299"/>
                  <a:gd name="T44" fmla="*/ 10 w 115"/>
                  <a:gd name="T45" fmla="*/ 0 h 299"/>
                  <a:gd name="T46" fmla="*/ 11 w 115"/>
                  <a:gd name="T47" fmla="*/ 0 h 299"/>
                  <a:gd name="T48" fmla="*/ 12 w 115"/>
                  <a:gd name="T49" fmla="*/ 0 h 299"/>
                  <a:gd name="T50" fmla="*/ 12 w 115"/>
                  <a:gd name="T51" fmla="*/ 0 h 299"/>
                  <a:gd name="T52" fmla="*/ 13 w 115"/>
                  <a:gd name="T53" fmla="*/ 1 h 2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5"/>
                  <a:gd name="T82" fmla="*/ 0 h 299"/>
                  <a:gd name="T83" fmla="*/ 115 w 115"/>
                  <a:gd name="T84" fmla="*/ 299 h 2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5" h="299">
                    <a:moveTo>
                      <a:pt x="77" y="299"/>
                    </a:moveTo>
                    <a:lnTo>
                      <a:pt x="53" y="287"/>
                    </a:lnTo>
                    <a:lnTo>
                      <a:pt x="35" y="263"/>
                    </a:lnTo>
                    <a:lnTo>
                      <a:pt x="21" y="235"/>
                    </a:lnTo>
                    <a:lnTo>
                      <a:pt x="12" y="208"/>
                    </a:lnTo>
                    <a:lnTo>
                      <a:pt x="7" y="179"/>
                    </a:lnTo>
                    <a:lnTo>
                      <a:pt x="3" y="155"/>
                    </a:lnTo>
                    <a:lnTo>
                      <a:pt x="0" y="132"/>
                    </a:lnTo>
                    <a:lnTo>
                      <a:pt x="0" y="113"/>
                    </a:lnTo>
                    <a:lnTo>
                      <a:pt x="0" y="95"/>
                    </a:lnTo>
                    <a:lnTo>
                      <a:pt x="0" y="76"/>
                    </a:lnTo>
                    <a:lnTo>
                      <a:pt x="2" y="60"/>
                    </a:lnTo>
                    <a:lnTo>
                      <a:pt x="3" y="44"/>
                    </a:lnTo>
                    <a:lnTo>
                      <a:pt x="4" y="30"/>
                    </a:lnTo>
                    <a:lnTo>
                      <a:pt x="11" y="17"/>
                    </a:lnTo>
                    <a:lnTo>
                      <a:pt x="24" y="8"/>
                    </a:lnTo>
                    <a:lnTo>
                      <a:pt x="38" y="2"/>
                    </a:lnTo>
                    <a:lnTo>
                      <a:pt x="53" y="0"/>
                    </a:lnTo>
                    <a:lnTo>
                      <a:pt x="63" y="0"/>
                    </a:lnTo>
                    <a:lnTo>
                      <a:pt x="73" y="0"/>
                    </a:lnTo>
                    <a:lnTo>
                      <a:pt x="81" y="0"/>
                    </a:lnTo>
                    <a:lnTo>
                      <a:pt x="89" y="1"/>
                    </a:lnTo>
                    <a:lnTo>
                      <a:pt x="94" y="1"/>
                    </a:lnTo>
                    <a:lnTo>
                      <a:pt x="100" y="2"/>
                    </a:lnTo>
                    <a:lnTo>
                      <a:pt x="106" y="2"/>
                    </a:lnTo>
                    <a:lnTo>
                      <a:pt x="109" y="3"/>
                    </a:lnTo>
                    <a:lnTo>
                      <a:pt x="115" y="6"/>
                    </a:lnTo>
                  </a:path>
                </a:pathLst>
              </a:custGeom>
              <a:grpFill/>
              <a:ln w="19050">
                <a:solidFill>
                  <a:srgbClr val="333399"/>
                </a:solidFill>
                <a:round/>
                <a:headEnd/>
                <a:tailEnd/>
              </a:ln>
            </p:spPr>
            <p:txBody>
              <a:bodyPr/>
              <a:lstStyle/>
              <a:p>
                <a:endParaRPr lang="en-US" dirty="0"/>
              </a:p>
            </p:txBody>
          </p:sp>
          <p:sp>
            <p:nvSpPr>
              <p:cNvPr id="33859" name="Freeform 112"/>
              <p:cNvSpPr>
                <a:spLocks noChangeAspect="1"/>
              </p:cNvSpPr>
              <p:nvPr/>
            </p:nvSpPr>
            <p:spPr bwMode="auto">
              <a:xfrm>
                <a:off x="3557" y="3027"/>
                <a:ext cx="71" cy="130"/>
              </a:xfrm>
              <a:custGeom>
                <a:avLst/>
                <a:gdLst>
                  <a:gd name="T0" fmla="*/ 18 w 211"/>
                  <a:gd name="T1" fmla="*/ 43 h 390"/>
                  <a:gd name="T2" fmla="*/ 14 w 211"/>
                  <a:gd name="T3" fmla="*/ 42 h 390"/>
                  <a:gd name="T4" fmla="*/ 11 w 211"/>
                  <a:gd name="T5" fmla="*/ 40 h 390"/>
                  <a:gd name="T6" fmla="*/ 9 w 211"/>
                  <a:gd name="T7" fmla="*/ 38 h 390"/>
                  <a:gd name="T8" fmla="*/ 6 w 211"/>
                  <a:gd name="T9" fmla="*/ 35 h 390"/>
                  <a:gd name="T10" fmla="*/ 4 w 211"/>
                  <a:gd name="T11" fmla="*/ 32 h 390"/>
                  <a:gd name="T12" fmla="*/ 3 w 211"/>
                  <a:gd name="T13" fmla="*/ 29 h 390"/>
                  <a:gd name="T14" fmla="*/ 2 w 211"/>
                  <a:gd name="T15" fmla="*/ 25 h 390"/>
                  <a:gd name="T16" fmla="*/ 1 w 211"/>
                  <a:gd name="T17" fmla="*/ 22 h 390"/>
                  <a:gd name="T18" fmla="*/ 0 w 211"/>
                  <a:gd name="T19" fmla="*/ 19 h 390"/>
                  <a:gd name="T20" fmla="*/ 0 w 211"/>
                  <a:gd name="T21" fmla="*/ 16 h 390"/>
                  <a:gd name="T22" fmla="*/ 0 w 211"/>
                  <a:gd name="T23" fmla="*/ 12 h 390"/>
                  <a:gd name="T24" fmla="*/ 0 w 211"/>
                  <a:gd name="T25" fmla="*/ 9 h 390"/>
                  <a:gd name="T26" fmla="*/ 0 w 211"/>
                  <a:gd name="T27" fmla="*/ 6 h 390"/>
                  <a:gd name="T28" fmla="*/ 2 w 211"/>
                  <a:gd name="T29" fmla="*/ 4 h 390"/>
                  <a:gd name="T30" fmla="*/ 5 w 211"/>
                  <a:gd name="T31" fmla="*/ 2 h 390"/>
                  <a:gd name="T32" fmla="*/ 8 w 211"/>
                  <a:gd name="T33" fmla="*/ 1 h 390"/>
                  <a:gd name="T34" fmla="*/ 10 w 211"/>
                  <a:gd name="T35" fmla="*/ 0 h 390"/>
                  <a:gd name="T36" fmla="*/ 13 w 211"/>
                  <a:gd name="T37" fmla="*/ 0 h 390"/>
                  <a:gd name="T38" fmla="*/ 15 w 211"/>
                  <a:gd name="T39" fmla="*/ 0 h 390"/>
                  <a:gd name="T40" fmla="*/ 16 w 211"/>
                  <a:gd name="T41" fmla="*/ 0 h 390"/>
                  <a:gd name="T42" fmla="*/ 18 w 211"/>
                  <a:gd name="T43" fmla="*/ 0 h 390"/>
                  <a:gd name="T44" fmla="*/ 20 w 211"/>
                  <a:gd name="T45" fmla="*/ 0 h 390"/>
                  <a:gd name="T46" fmla="*/ 21 w 211"/>
                  <a:gd name="T47" fmla="*/ 0 h 390"/>
                  <a:gd name="T48" fmla="*/ 22 w 211"/>
                  <a:gd name="T49" fmla="*/ 1 h 390"/>
                  <a:gd name="T50" fmla="*/ 23 w 211"/>
                  <a:gd name="T51" fmla="*/ 1 h 390"/>
                  <a:gd name="T52" fmla="*/ 24 w 211"/>
                  <a:gd name="T53" fmla="*/ 1 h 3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1"/>
                  <a:gd name="T82" fmla="*/ 0 h 390"/>
                  <a:gd name="T83" fmla="*/ 211 w 211"/>
                  <a:gd name="T84" fmla="*/ 390 h 3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1" h="390">
                    <a:moveTo>
                      <a:pt x="157" y="390"/>
                    </a:moveTo>
                    <a:lnTo>
                      <a:pt x="128" y="379"/>
                    </a:lnTo>
                    <a:lnTo>
                      <a:pt x="100" y="362"/>
                    </a:lnTo>
                    <a:lnTo>
                      <a:pt x="77" y="340"/>
                    </a:lnTo>
                    <a:lnTo>
                      <a:pt x="55" y="315"/>
                    </a:lnTo>
                    <a:lnTo>
                      <a:pt x="39" y="286"/>
                    </a:lnTo>
                    <a:lnTo>
                      <a:pt x="26" y="257"/>
                    </a:lnTo>
                    <a:lnTo>
                      <a:pt x="16" y="228"/>
                    </a:lnTo>
                    <a:lnTo>
                      <a:pt x="8" y="198"/>
                    </a:lnTo>
                    <a:lnTo>
                      <a:pt x="2" y="169"/>
                    </a:lnTo>
                    <a:lnTo>
                      <a:pt x="0" y="141"/>
                    </a:lnTo>
                    <a:lnTo>
                      <a:pt x="0" y="112"/>
                    </a:lnTo>
                    <a:lnTo>
                      <a:pt x="1" y="84"/>
                    </a:lnTo>
                    <a:lnTo>
                      <a:pt x="3" y="57"/>
                    </a:lnTo>
                    <a:lnTo>
                      <a:pt x="16" y="33"/>
                    </a:lnTo>
                    <a:lnTo>
                      <a:pt x="41" y="16"/>
                    </a:lnTo>
                    <a:lnTo>
                      <a:pt x="68" y="6"/>
                    </a:lnTo>
                    <a:lnTo>
                      <a:pt x="92" y="2"/>
                    </a:lnTo>
                    <a:lnTo>
                      <a:pt x="113" y="1"/>
                    </a:lnTo>
                    <a:lnTo>
                      <a:pt x="131" y="0"/>
                    </a:lnTo>
                    <a:lnTo>
                      <a:pt x="147" y="1"/>
                    </a:lnTo>
                    <a:lnTo>
                      <a:pt x="159" y="1"/>
                    </a:lnTo>
                    <a:lnTo>
                      <a:pt x="171" y="2"/>
                    </a:lnTo>
                    <a:lnTo>
                      <a:pt x="182" y="3"/>
                    </a:lnTo>
                    <a:lnTo>
                      <a:pt x="191" y="5"/>
                    </a:lnTo>
                    <a:lnTo>
                      <a:pt x="202" y="6"/>
                    </a:lnTo>
                    <a:lnTo>
                      <a:pt x="211" y="9"/>
                    </a:lnTo>
                  </a:path>
                </a:pathLst>
              </a:custGeom>
              <a:grpFill/>
              <a:ln w="19050">
                <a:solidFill>
                  <a:srgbClr val="333399"/>
                </a:solidFill>
                <a:round/>
                <a:headEnd/>
                <a:tailEnd/>
              </a:ln>
            </p:spPr>
            <p:txBody>
              <a:bodyPr/>
              <a:lstStyle/>
              <a:p>
                <a:endParaRPr lang="en-US" dirty="0"/>
              </a:p>
            </p:txBody>
          </p:sp>
          <p:sp>
            <p:nvSpPr>
              <p:cNvPr id="33860" name="Freeform 113"/>
              <p:cNvSpPr>
                <a:spLocks noChangeAspect="1"/>
              </p:cNvSpPr>
              <p:nvPr/>
            </p:nvSpPr>
            <p:spPr bwMode="auto">
              <a:xfrm>
                <a:off x="3698" y="3041"/>
                <a:ext cx="43" cy="37"/>
              </a:xfrm>
              <a:custGeom>
                <a:avLst/>
                <a:gdLst>
                  <a:gd name="T0" fmla="*/ 13 w 130"/>
                  <a:gd name="T1" fmla="*/ 12 h 112"/>
                  <a:gd name="T2" fmla="*/ 12 w 130"/>
                  <a:gd name="T3" fmla="*/ 12 h 112"/>
                  <a:gd name="T4" fmla="*/ 11 w 130"/>
                  <a:gd name="T5" fmla="*/ 12 h 112"/>
                  <a:gd name="T6" fmla="*/ 10 w 130"/>
                  <a:gd name="T7" fmla="*/ 12 h 112"/>
                  <a:gd name="T8" fmla="*/ 9 w 130"/>
                  <a:gd name="T9" fmla="*/ 11 h 112"/>
                  <a:gd name="T10" fmla="*/ 8 w 130"/>
                  <a:gd name="T11" fmla="*/ 11 h 112"/>
                  <a:gd name="T12" fmla="*/ 7 w 130"/>
                  <a:gd name="T13" fmla="*/ 10 h 112"/>
                  <a:gd name="T14" fmla="*/ 6 w 130"/>
                  <a:gd name="T15" fmla="*/ 10 h 112"/>
                  <a:gd name="T16" fmla="*/ 4 w 130"/>
                  <a:gd name="T17" fmla="*/ 9 h 112"/>
                  <a:gd name="T18" fmla="*/ 3 w 130"/>
                  <a:gd name="T19" fmla="*/ 8 h 112"/>
                  <a:gd name="T20" fmla="*/ 2 w 130"/>
                  <a:gd name="T21" fmla="*/ 6 h 112"/>
                  <a:gd name="T22" fmla="*/ 1 w 130"/>
                  <a:gd name="T23" fmla="*/ 5 h 112"/>
                  <a:gd name="T24" fmla="*/ 0 w 130"/>
                  <a:gd name="T25" fmla="*/ 3 h 112"/>
                  <a:gd name="T26" fmla="*/ 0 w 130"/>
                  <a:gd name="T27" fmla="*/ 1 h 112"/>
                  <a:gd name="T28" fmla="*/ 3 w 130"/>
                  <a:gd name="T29" fmla="*/ 0 h 112"/>
                  <a:gd name="T30" fmla="*/ 6 w 130"/>
                  <a:gd name="T31" fmla="*/ 0 h 112"/>
                  <a:gd name="T32" fmla="*/ 8 w 130"/>
                  <a:gd name="T33" fmla="*/ 0 h 112"/>
                  <a:gd name="T34" fmla="*/ 10 w 130"/>
                  <a:gd name="T35" fmla="*/ 0 h 112"/>
                  <a:gd name="T36" fmla="*/ 11 w 130"/>
                  <a:gd name="T37" fmla="*/ 0 h 112"/>
                  <a:gd name="T38" fmla="*/ 12 w 130"/>
                  <a:gd name="T39" fmla="*/ 1 h 112"/>
                  <a:gd name="T40" fmla="*/ 12 w 130"/>
                  <a:gd name="T41" fmla="*/ 1 h 112"/>
                  <a:gd name="T42" fmla="*/ 13 w 130"/>
                  <a:gd name="T43" fmla="*/ 1 h 112"/>
                  <a:gd name="T44" fmla="*/ 13 w 130"/>
                  <a:gd name="T45" fmla="*/ 1 h 112"/>
                  <a:gd name="T46" fmla="*/ 13 w 130"/>
                  <a:gd name="T47" fmla="*/ 1 h 112"/>
                  <a:gd name="T48" fmla="*/ 14 w 130"/>
                  <a:gd name="T49" fmla="*/ 1 h 112"/>
                  <a:gd name="T50" fmla="*/ 14 w 130"/>
                  <a:gd name="T51" fmla="*/ 1 h 112"/>
                  <a:gd name="T52" fmla="*/ 14 w 130"/>
                  <a:gd name="T53" fmla="*/ 1 h 1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0"/>
                  <a:gd name="T82" fmla="*/ 0 h 112"/>
                  <a:gd name="T83" fmla="*/ 130 w 130"/>
                  <a:gd name="T84" fmla="*/ 112 h 1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0" h="112">
                    <a:moveTo>
                      <a:pt x="115" y="112"/>
                    </a:moveTo>
                    <a:lnTo>
                      <a:pt x="106" y="109"/>
                    </a:lnTo>
                    <a:lnTo>
                      <a:pt x="99" y="108"/>
                    </a:lnTo>
                    <a:lnTo>
                      <a:pt x="90" y="105"/>
                    </a:lnTo>
                    <a:lnTo>
                      <a:pt x="82" y="101"/>
                    </a:lnTo>
                    <a:lnTo>
                      <a:pt x="72" y="97"/>
                    </a:lnTo>
                    <a:lnTo>
                      <a:pt x="63" y="93"/>
                    </a:lnTo>
                    <a:lnTo>
                      <a:pt x="52" y="87"/>
                    </a:lnTo>
                    <a:lnTo>
                      <a:pt x="40" y="79"/>
                    </a:lnTo>
                    <a:lnTo>
                      <a:pt x="28" y="69"/>
                    </a:lnTo>
                    <a:lnTo>
                      <a:pt x="17" y="58"/>
                    </a:lnTo>
                    <a:lnTo>
                      <a:pt x="7" y="43"/>
                    </a:lnTo>
                    <a:lnTo>
                      <a:pt x="1" y="27"/>
                    </a:lnTo>
                    <a:lnTo>
                      <a:pt x="0" y="9"/>
                    </a:lnTo>
                    <a:lnTo>
                      <a:pt x="25" y="0"/>
                    </a:lnTo>
                    <a:lnTo>
                      <a:pt x="56" y="0"/>
                    </a:lnTo>
                    <a:lnTo>
                      <a:pt x="77" y="1"/>
                    </a:lnTo>
                    <a:lnTo>
                      <a:pt x="90" y="2"/>
                    </a:lnTo>
                    <a:lnTo>
                      <a:pt x="99" y="3"/>
                    </a:lnTo>
                    <a:lnTo>
                      <a:pt x="105" y="5"/>
                    </a:lnTo>
                    <a:lnTo>
                      <a:pt x="111" y="5"/>
                    </a:lnTo>
                    <a:lnTo>
                      <a:pt x="114" y="7"/>
                    </a:lnTo>
                    <a:lnTo>
                      <a:pt x="119" y="7"/>
                    </a:lnTo>
                    <a:lnTo>
                      <a:pt x="122" y="8"/>
                    </a:lnTo>
                    <a:lnTo>
                      <a:pt x="125" y="8"/>
                    </a:lnTo>
                    <a:lnTo>
                      <a:pt x="128" y="9"/>
                    </a:lnTo>
                    <a:lnTo>
                      <a:pt x="130" y="9"/>
                    </a:lnTo>
                  </a:path>
                </a:pathLst>
              </a:custGeom>
              <a:grpFill/>
              <a:ln w="19050">
                <a:solidFill>
                  <a:srgbClr val="333399"/>
                </a:solidFill>
                <a:round/>
                <a:headEnd/>
                <a:tailEnd/>
              </a:ln>
            </p:spPr>
            <p:txBody>
              <a:bodyPr/>
              <a:lstStyle/>
              <a:p>
                <a:endParaRPr lang="en-US" dirty="0"/>
              </a:p>
            </p:txBody>
          </p:sp>
          <p:sp>
            <p:nvSpPr>
              <p:cNvPr id="33861" name="Freeform 114"/>
              <p:cNvSpPr>
                <a:spLocks noChangeAspect="1"/>
              </p:cNvSpPr>
              <p:nvPr/>
            </p:nvSpPr>
            <p:spPr bwMode="auto">
              <a:xfrm>
                <a:off x="3505" y="3061"/>
                <a:ext cx="46" cy="98"/>
              </a:xfrm>
              <a:custGeom>
                <a:avLst/>
                <a:gdLst>
                  <a:gd name="T0" fmla="*/ 0 w 138"/>
                  <a:gd name="T1" fmla="*/ 33 h 295"/>
                  <a:gd name="T2" fmla="*/ 3 w 138"/>
                  <a:gd name="T3" fmla="*/ 33 h 295"/>
                  <a:gd name="T4" fmla="*/ 5 w 138"/>
                  <a:gd name="T5" fmla="*/ 31 h 295"/>
                  <a:gd name="T6" fmla="*/ 8 w 138"/>
                  <a:gd name="T7" fmla="*/ 29 h 295"/>
                  <a:gd name="T8" fmla="*/ 9 w 138"/>
                  <a:gd name="T9" fmla="*/ 27 h 295"/>
                  <a:gd name="T10" fmla="*/ 11 w 138"/>
                  <a:gd name="T11" fmla="*/ 24 h 295"/>
                  <a:gd name="T12" fmla="*/ 12 w 138"/>
                  <a:gd name="T13" fmla="*/ 22 h 295"/>
                  <a:gd name="T14" fmla="*/ 13 w 138"/>
                  <a:gd name="T15" fmla="*/ 19 h 295"/>
                  <a:gd name="T16" fmla="*/ 13 w 138"/>
                  <a:gd name="T17" fmla="*/ 17 h 295"/>
                  <a:gd name="T18" fmla="*/ 14 w 138"/>
                  <a:gd name="T19" fmla="*/ 15 h 295"/>
                  <a:gd name="T20" fmla="*/ 14 w 138"/>
                  <a:gd name="T21" fmla="*/ 13 h 295"/>
                  <a:gd name="T22" fmla="*/ 15 w 138"/>
                  <a:gd name="T23" fmla="*/ 12 h 295"/>
                  <a:gd name="T24" fmla="*/ 15 w 138"/>
                  <a:gd name="T25" fmla="*/ 10 h 295"/>
                  <a:gd name="T26" fmla="*/ 15 w 138"/>
                  <a:gd name="T27" fmla="*/ 8 h 295"/>
                  <a:gd name="T28" fmla="*/ 15 w 138"/>
                  <a:gd name="T29" fmla="*/ 6 h 295"/>
                  <a:gd name="T30" fmla="*/ 14 w 138"/>
                  <a:gd name="T31" fmla="*/ 5 h 295"/>
                  <a:gd name="T32" fmla="*/ 12 w 138"/>
                  <a:gd name="T33" fmla="*/ 3 h 295"/>
                  <a:gd name="T34" fmla="*/ 11 w 138"/>
                  <a:gd name="T35" fmla="*/ 3 h 295"/>
                  <a:gd name="T36" fmla="*/ 10 w 138"/>
                  <a:gd name="T37" fmla="*/ 2 h 295"/>
                  <a:gd name="T38" fmla="*/ 9 w 138"/>
                  <a:gd name="T39" fmla="*/ 2 h 295"/>
                  <a:gd name="T40" fmla="*/ 8 w 138"/>
                  <a:gd name="T41" fmla="*/ 1 h 295"/>
                  <a:gd name="T42" fmla="*/ 7 w 138"/>
                  <a:gd name="T43" fmla="*/ 1 h 295"/>
                  <a:gd name="T44" fmla="*/ 7 w 138"/>
                  <a:gd name="T45" fmla="*/ 1 h 295"/>
                  <a:gd name="T46" fmla="*/ 6 w 138"/>
                  <a:gd name="T47" fmla="*/ 0 h 295"/>
                  <a:gd name="T48" fmla="*/ 5 w 138"/>
                  <a:gd name="T49" fmla="*/ 0 h 295"/>
                  <a:gd name="T50" fmla="*/ 5 w 138"/>
                  <a:gd name="T51" fmla="*/ 0 h 295"/>
                  <a:gd name="T52" fmla="*/ 4 w 138"/>
                  <a:gd name="T53" fmla="*/ 0 h 2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8"/>
                  <a:gd name="T82" fmla="*/ 0 h 295"/>
                  <a:gd name="T83" fmla="*/ 138 w 138"/>
                  <a:gd name="T84" fmla="*/ 295 h 2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8" h="295">
                    <a:moveTo>
                      <a:pt x="0" y="295"/>
                    </a:moveTo>
                    <a:lnTo>
                      <a:pt x="25" y="294"/>
                    </a:lnTo>
                    <a:lnTo>
                      <a:pt x="48" y="282"/>
                    </a:lnTo>
                    <a:lnTo>
                      <a:pt x="68" y="262"/>
                    </a:lnTo>
                    <a:lnTo>
                      <a:pt x="84" y="240"/>
                    </a:lnTo>
                    <a:lnTo>
                      <a:pt x="97" y="216"/>
                    </a:lnTo>
                    <a:lnTo>
                      <a:pt x="108" y="195"/>
                    </a:lnTo>
                    <a:lnTo>
                      <a:pt x="116" y="174"/>
                    </a:lnTo>
                    <a:lnTo>
                      <a:pt x="120" y="155"/>
                    </a:lnTo>
                    <a:lnTo>
                      <a:pt x="126" y="138"/>
                    </a:lnTo>
                    <a:lnTo>
                      <a:pt x="130" y="120"/>
                    </a:lnTo>
                    <a:lnTo>
                      <a:pt x="134" y="104"/>
                    </a:lnTo>
                    <a:lnTo>
                      <a:pt x="136" y="88"/>
                    </a:lnTo>
                    <a:lnTo>
                      <a:pt x="138" y="72"/>
                    </a:lnTo>
                    <a:lnTo>
                      <a:pt x="135" y="58"/>
                    </a:lnTo>
                    <a:lnTo>
                      <a:pt x="125" y="43"/>
                    </a:lnTo>
                    <a:lnTo>
                      <a:pt x="111" y="30"/>
                    </a:lnTo>
                    <a:lnTo>
                      <a:pt x="100" y="23"/>
                    </a:lnTo>
                    <a:lnTo>
                      <a:pt x="88" y="18"/>
                    </a:lnTo>
                    <a:lnTo>
                      <a:pt x="79" y="14"/>
                    </a:lnTo>
                    <a:lnTo>
                      <a:pt x="71" y="10"/>
                    </a:lnTo>
                    <a:lnTo>
                      <a:pt x="64" y="7"/>
                    </a:lnTo>
                    <a:lnTo>
                      <a:pt x="59" y="6"/>
                    </a:lnTo>
                    <a:lnTo>
                      <a:pt x="53" y="4"/>
                    </a:lnTo>
                    <a:lnTo>
                      <a:pt x="48" y="3"/>
                    </a:lnTo>
                    <a:lnTo>
                      <a:pt x="44" y="2"/>
                    </a:lnTo>
                    <a:lnTo>
                      <a:pt x="38" y="0"/>
                    </a:lnTo>
                  </a:path>
                </a:pathLst>
              </a:custGeom>
              <a:grpFill/>
              <a:ln w="19050">
                <a:solidFill>
                  <a:srgbClr val="333399"/>
                </a:solidFill>
                <a:round/>
                <a:headEnd/>
                <a:tailEnd/>
              </a:ln>
            </p:spPr>
            <p:txBody>
              <a:bodyPr/>
              <a:lstStyle/>
              <a:p>
                <a:endParaRPr lang="en-US" dirty="0"/>
              </a:p>
            </p:txBody>
          </p:sp>
          <p:sp>
            <p:nvSpPr>
              <p:cNvPr id="33862" name="Freeform 115"/>
              <p:cNvSpPr>
                <a:spLocks noChangeAspect="1"/>
              </p:cNvSpPr>
              <p:nvPr/>
            </p:nvSpPr>
            <p:spPr bwMode="auto">
              <a:xfrm>
                <a:off x="3609" y="3030"/>
                <a:ext cx="83" cy="128"/>
              </a:xfrm>
              <a:custGeom>
                <a:avLst/>
                <a:gdLst>
                  <a:gd name="T0" fmla="*/ 0 w 247"/>
                  <a:gd name="T1" fmla="*/ 42 h 384"/>
                  <a:gd name="T2" fmla="*/ 4 w 247"/>
                  <a:gd name="T3" fmla="*/ 43 h 384"/>
                  <a:gd name="T4" fmla="*/ 7 w 247"/>
                  <a:gd name="T5" fmla="*/ 42 h 384"/>
                  <a:gd name="T6" fmla="*/ 10 w 247"/>
                  <a:gd name="T7" fmla="*/ 41 h 384"/>
                  <a:gd name="T8" fmla="*/ 13 w 247"/>
                  <a:gd name="T9" fmla="*/ 40 h 384"/>
                  <a:gd name="T10" fmla="*/ 16 w 247"/>
                  <a:gd name="T11" fmla="*/ 38 h 384"/>
                  <a:gd name="T12" fmla="*/ 18 w 247"/>
                  <a:gd name="T13" fmla="*/ 35 h 384"/>
                  <a:gd name="T14" fmla="*/ 21 w 247"/>
                  <a:gd name="T15" fmla="*/ 33 h 384"/>
                  <a:gd name="T16" fmla="*/ 23 w 247"/>
                  <a:gd name="T17" fmla="*/ 30 h 384"/>
                  <a:gd name="T18" fmla="*/ 24 w 247"/>
                  <a:gd name="T19" fmla="*/ 27 h 384"/>
                  <a:gd name="T20" fmla="*/ 26 w 247"/>
                  <a:gd name="T21" fmla="*/ 24 h 384"/>
                  <a:gd name="T22" fmla="*/ 27 w 247"/>
                  <a:gd name="T23" fmla="*/ 21 h 384"/>
                  <a:gd name="T24" fmla="*/ 27 w 247"/>
                  <a:gd name="T25" fmla="*/ 18 h 384"/>
                  <a:gd name="T26" fmla="*/ 28 w 247"/>
                  <a:gd name="T27" fmla="*/ 15 h 384"/>
                  <a:gd name="T28" fmla="*/ 27 w 247"/>
                  <a:gd name="T29" fmla="*/ 11 h 384"/>
                  <a:gd name="T30" fmla="*/ 25 w 247"/>
                  <a:gd name="T31" fmla="*/ 8 h 384"/>
                  <a:gd name="T32" fmla="*/ 22 w 247"/>
                  <a:gd name="T33" fmla="*/ 6 h 384"/>
                  <a:gd name="T34" fmla="*/ 19 w 247"/>
                  <a:gd name="T35" fmla="*/ 5 h 384"/>
                  <a:gd name="T36" fmla="*/ 17 w 247"/>
                  <a:gd name="T37" fmla="*/ 3 h 384"/>
                  <a:gd name="T38" fmla="*/ 15 w 247"/>
                  <a:gd name="T39" fmla="*/ 3 h 384"/>
                  <a:gd name="T40" fmla="*/ 13 w 247"/>
                  <a:gd name="T41" fmla="*/ 2 h 384"/>
                  <a:gd name="T42" fmla="*/ 12 w 247"/>
                  <a:gd name="T43" fmla="*/ 1 h 384"/>
                  <a:gd name="T44" fmla="*/ 11 w 247"/>
                  <a:gd name="T45" fmla="*/ 1 h 384"/>
                  <a:gd name="T46" fmla="*/ 9 w 247"/>
                  <a:gd name="T47" fmla="*/ 1 h 384"/>
                  <a:gd name="T48" fmla="*/ 8 w 247"/>
                  <a:gd name="T49" fmla="*/ 0 h 384"/>
                  <a:gd name="T50" fmla="*/ 7 w 247"/>
                  <a:gd name="T51" fmla="*/ 0 h 384"/>
                  <a:gd name="T52" fmla="*/ 6 w 247"/>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7"/>
                  <a:gd name="T82" fmla="*/ 0 h 384"/>
                  <a:gd name="T83" fmla="*/ 247 w 247"/>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7" h="384">
                    <a:moveTo>
                      <a:pt x="0" y="380"/>
                    </a:moveTo>
                    <a:lnTo>
                      <a:pt x="32" y="384"/>
                    </a:lnTo>
                    <a:lnTo>
                      <a:pt x="62" y="381"/>
                    </a:lnTo>
                    <a:lnTo>
                      <a:pt x="91" y="372"/>
                    </a:lnTo>
                    <a:lnTo>
                      <a:pt x="119" y="357"/>
                    </a:lnTo>
                    <a:lnTo>
                      <a:pt x="144" y="339"/>
                    </a:lnTo>
                    <a:lnTo>
                      <a:pt x="165" y="316"/>
                    </a:lnTo>
                    <a:lnTo>
                      <a:pt x="185" y="293"/>
                    </a:lnTo>
                    <a:lnTo>
                      <a:pt x="202" y="268"/>
                    </a:lnTo>
                    <a:lnTo>
                      <a:pt x="214" y="242"/>
                    </a:lnTo>
                    <a:lnTo>
                      <a:pt x="227" y="215"/>
                    </a:lnTo>
                    <a:lnTo>
                      <a:pt x="236" y="186"/>
                    </a:lnTo>
                    <a:lnTo>
                      <a:pt x="242" y="159"/>
                    </a:lnTo>
                    <a:lnTo>
                      <a:pt x="247" y="131"/>
                    </a:lnTo>
                    <a:lnTo>
                      <a:pt x="242" y="101"/>
                    </a:lnTo>
                    <a:lnTo>
                      <a:pt x="221" y="75"/>
                    </a:lnTo>
                    <a:lnTo>
                      <a:pt x="196" y="55"/>
                    </a:lnTo>
                    <a:lnTo>
                      <a:pt x="172" y="41"/>
                    </a:lnTo>
                    <a:lnTo>
                      <a:pt x="151" y="29"/>
                    </a:lnTo>
                    <a:lnTo>
                      <a:pt x="134" y="23"/>
                    </a:lnTo>
                    <a:lnTo>
                      <a:pt x="118" y="17"/>
                    </a:lnTo>
                    <a:lnTo>
                      <a:pt x="105" y="13"/>
                    </a:lnTo>
                    <a:lnTo>
                      <a:pt x="94" y="9"/>
                    </a:lnTo>
                    <a:lnTo>
                      <a:pt x="83" y="7"/>
                    </a:lnTo>
                    <a:lnTo>
                      <a:pt x="73" y="3"/>
                    </a:lnTo>
                    <a:lnTo>
                      <a:pt x="63" y="1"/>
                    </a:lnTo>
                    <a:lnTo>
                      <a:pt x="54" y="0"/>
                    </a:lnTo>
                  </a:path>
                </a:pathLst>
              </a:custGeom>
              <a:grpFill/>
              <a:ln w="19050">
                <a:solidFill>
                  <a:srgbClr val="333399"/>
                </a:solidFill>
                <a:round/>
                <a:headEnd/>
                <a:tailEnd/>
              </a:ln>
            </p:spPr>
            <p:txBody>
              <a:bodyPr/>
              <a:lstStyle/>
              <a:p>
                <a:endParaRPr lang="en-US" dirty="0"/>
              </a:p>
            </p:txBody>
          </p:sp>
          <p:sp>
            <p:nvSpPr>
              <p:cNvPr id="33863" name="Freeform 116"/>
              <p:cNvSpPr>
                <a:spLocks noChangeAspect="1"/>
              </p:cNvSpPr>
              <p:nvPr/>
            </p:nvSpPr>
            <p:spPr bwMode="auto">
              <a:xfrm>
                <a:off x="3737" y="3044"/>
                <a:ext cx="48" cy="35"/>
              </a:xfrm>
              <a:custGeom>
                <a:avLst/>
                <a:gdLst>
                  <a:gd name="T0" fmla="*/ 0 w 144"/>
                  <a:gd name="T1" fmla="*/ 11 h 107"/>
                  <a:gd name="T2" fmla="*/ 1 w 144"/>
                  <a:gd name="T3" fmla="*/ 11 h 107"/>
                  <a:gd name="T4" fmla="*/ 2 w 144"/>
                  <a:gd name="T5" fmla="*/ 11 h 107"/>
                  <a:gd name="T6" fmla="*/ 3 w 144"/>
                  <a:gd name="T7" fmla="*/ 11 h 107"/>
                  <a:gd name="T8" fmla="*/ 4 w 144"/>
                  <a:gd name="T9" fmla="*/ 11 h 107"/>
                  <a:gd name="T10" fmla="*/ 5 w 144"/>
                  <a:gd name="T11" fmla="*/ 11 h 107"/>
                  <a:gd name="T12" fmla="*/ 6 w 144"/>
                  <a:gd name="T13" fmla="*/ 11 h 107"/>
                  <a:gd name="T14" fmla="*/ 8 w 144"/>
                  <a:gd name="T15" fmla="*/ 11 h 107"/>
                  <a:gd name="T16" fmla="*/ 9 w 144"/>
                  <a:gd name="T17" fmla="*/ 11 h 107"/>
                  <a:gd name="T18" fmla="*/ 11 w 144"/>
                  <a:gd name="T19" fmla="*/ 10 h 107"/>
                  <a:gd name="T20" fmla="*/ 12 w 144"/>
                  <a:gd name="T21" fmla="*/ 10 h 107"/>
                  <a:gd name="T22" fmla="*/ 14 w 144"/>
                  <a:gd name="T23" fmla="*/ 9 h 107"/>
                  <a:gd name="T24" fmla="*/ 15 w 144"/>
                  <a:gd name="T25" fmla="*/ 7 h 107"/>
                  <a:gd name="T26" fmla="*/ 16 w 144"/>
                  <a:gd name="T27" fmla="*/ 6 h 107"/>
                  <a:gd name="T28" fmla="*/ 14 w 144"/>
                  <a:gd name="T29" fmla="*/ 4 h 107"/>
                  <a:gd name="T30" fmla="*/ 10 w 144"/>
                  <a:gd name="T31" fmla="*/ 2 h 107"/>
                  <a:gd name="T32" fmla="*/ 8 w 144"/>
                  <a:gd name="T33" fmla="*/ 2 h 107"/>
                  <a:gd name="T34" fmla="*/ 6 w 144"/>
                  <a:gd name="T35" fmla="*/ 1 h 107"/>
                  <a:gd name="T36" fmla="*/ 5 w 144"/>
                  <a:gd name="T37" fmla="*/ 1 h 107"/>
                  <a:gd name="T38" fmla="*/ 5 w 144"/>
                  <a:gd name="T39" fmla="*/ 1 h 107"/>
                  <a:gd name="T40" fmla="*/ 4 w 144"/>
                  <a:gd name="T41" fmla="*/ 0 h 107"/>
                  <a:gd name="T42" fmla="*/ 3 w 144"/>
                  <a:gd name="T43" fmla="*/ 0 h 107"/>
                  <a:gd name="T44" fmla="*/ 3 w 144"/>
                  <a:gd name="T45" fmla="*/ 0 h 107"/>
                  <a:gd name="T46" fmla="*/ 3 w 144"/>
                  <a:gd name="T47" fmla="*/ 0 h 107"/>
                  <a:gd name="T48" fmla="*/ 2 w 144"/>
                  <a:gd name="T49" fmla="*/ 0 h 107"/>
                  <a:gd name="T50" fmla="*/ 2 w 144"/>
                  <a:gd name="T51" fmla="*/ 0 h 107"/>
                  <a:gd name="T52" fmla="*/ 2 w 144"/>
                  <a:gd name="T53" fmla="*/ 0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4"/>
                  <a:gd name="T82" fmla="*/ 0 h 107"/>
                  <a:gd name="T83" fmla="*/ 144 w 144"/>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4" h="107">
                    <a:moveTo>
                      <a:pt x="0" y="104"/>
                    </a:moveTo>
                    <a:lnTo>
                      <a:pt x="8" y="105"/>
                    </a:lnTo>
                    <a:lnTo>
                      <a:pt x="17" y="106"/>
                    </a:lnTo>
                    <a:lnTo>
                      <a:pt x="26" y="107"/>
                    </a:lnTo>
                    <a:lnTo>
                      <a:pt x="35" y="107"/>
                    </a:lnTo>
                    <a:lnTo>
                      <a:pt x="45" y="107"/>
                    </a:lnTo>
                    <a:lnTo>
                      <a:pt x="57" y="107"/>
                    </a:lnTo>
                    <a:lnTo>
                      <a:pt x="68" y="106"/>
                    </a:lnTo>
                    <a:lnTo>
                      <a:pt x="83" y="104"/>
                    </a:lnTo>
                    <a:lnTo>
                      <a:pt x="98" y="99"/>
                    </a:lnTo>
                    <a:lnTo>
                      <a:pt x="112" y="92"/>
                    </a:lnTo>
                    <a:lnTo>
                      <a:pt x="127" y="82"/>
                    </a:lnTo>
                    <a:lnTo>
                      <a:pt x="138" y="68"/>
                    </a:lnTo>
                    <a:lnTo>
                      <a:pt x="144" y="51"/>
                    </a:lnTo>
                    <a:lnTo>
                      <a:pt x="123" y="33"/>
                    </a:lnTo>
                    <a:lnTo>
                      <a:pt x="91" y="19"/>
                    </a:lnTo>
                    <a:lnTo>
                      <a:pt x="70" y="14"/>
                    </a:lnTo>
                    <a:lnTo>
                      <a:pt x="57" y="9"/>
                    </a:lnTo>
                    <a:lnTo>
                      <a:pt x="48" y="7"/>
                    </a:lnTo>
                    <a:lnTo>
                      <a:pt x="41" y="6"/>
                    </a:lnTo>
                    <a:lnTo>
                      <a:pt x="35" y="3"/>
                    </a:lnTo>
                    <a:lnTo>
                      <a:pt x="31" y="3"/>
                    </a:lnTo>
                    <a:lnTo>
                      <a:pt x="27" y="2"/>
                    </a:lnTo>
                    <a:lnTo>
                      <a:pt x="24" y="1"/>
                    </a:lnTo>
                    <a:lnTo>
                      <a:pt x="20" y="1"/>
                    </a:lnTo>
                    <a:lnTo>
                      <a:pt x="18" y="1"/>
                    </a:lnTo>
                    <a:lnTo>
                      <a:pt x="15" y="0"/>
                    </a:lnTo>
                  </a:path>
                </a:pathLst>
              </a:custGeom>
              <a:grpFill/>
              <a:ln w="19050">
                <a:solidFill>
                  <a:srgbClr val="333399"/>
                </a:solidFill>
                <a:round/>
                <a:headEnd/>
                <a:tailEnd/>
              </a:ln>
            </p:spPr>
            <p:txBody>
              <a:bodyPr/>
              <a:lstStyle/>
              <a:p>
                <a:endParaRPr lang="en-US" dirty="0"/>
              </a:p>
            </p:txBody>
          </p:sp>
          <p:sp>
            <p:nvSpPr>
              <p:cNvPr id="33864" name="Freeform 117"/>
              <p:cNvSpPr>
                <a:spLocks noChangeAspect="1"/>
              </p:cNvSpPr>
              <p:nvPr/>
            </p:nvSpPr>
            <p:spPr bwMode="auto">
              <a:xfrm>
                <a:off x="3463" y="3091"/>
                <a:ext cx="3" cy="13"/>
              </a:xfrm>
              <a:custGeom>
                <a:avLst/>
                <a:gdLst>
                  <a:gd name="T0" fmla="*/ 1 w 9"/>
                  <a:gd name="T1" fmla="*/ 2 h 38"/>
                  <a:gd name="T2" fmla="*/ 1 w 9"/>
                  <a:gd name="T3" fmla="*/ 1 h 38"/>
                  <a:gd name="T4" fmla="*/ 1 w 9"/>
                  <a:gd name="T5" fmla="*/ 0 h 38"/>
                  <a:gd name="T6" fmla="*/ 1 w 9"/>
                  <a:gd name="T7" fmla="*/ 0 h 38"/>
                  <a:gd name="T8" fmla="*/ 0 w 9"/>
                  <a:gd name="T9" fmla="*/ 1 h 38"/>
                  <a:gd name="T10" fmla="*/ 0 w 9"/>
                  <a:gd name="T11" fmla="*/ 3 h 38"/>
                  <a:gd name="T12" fmla="*/ 0 w 9"/>
                  <a:gd name="T13" fmla="*/ 4 h 38"/>
                  <a:gd name="T14" fmla="*/ 0 w 9"/>
                  <a:gd name="T15" fmla="*/ 4 h 38"/>
                  <a:gd name="T16" fmla="*/ 1 w 9"/>
                  <a:gd name="T17" fmla="*/ 4 h 38"/>
                  <a:gd name="T18" fmla="*/ 1 w 9"/>
                  <a:gd name="T19" fmla="*/ 2 h 38"/>
                  <a:gd name="T20" fmla="*/ 1 w 9"/>
                  <a:gd name="T21" fmla="*/ 1 h 38"/>
                  <a:gd name="T22" fmla="*/ 1 w 9"/>
                  <a:gd name="T23" fmla="*/ 1 h 38"/>
                  <a:gd name="T24" fmla="*/ 1 w 9"/>
                  <a:gd name="T25" fmla="*/ 1 h 38"/>
                  <a:gd name="T26" fmla="*/ 0 w 9"/>
                  <a:gd name="T27" fmla="*/ 1 h 38"/>
                  <a:gd name="T28" fmla="*/ 0 w 9"/>
                  <a:gd name="T29" fmla="*/ 2 h 38"/>
                  <a:gd name="T30" fmla="*/ 0 w 9"/>
                  <a:gd name="T31" fmla="*/ 3 h 38"/>
                  <a:gd name="T32" fmla="*/ 0 w 9"/>
                  <a:gd name="T33" fmla="*/ 4 h 38"/>
                  <a:gd name="T34" fmla="*/ 0 w 9"/>
                  <a:gd name="T35" fmla="*/ 3 h 38"/>
                  <a:gd name="T36" fmla="*/ 1 w 9"/>
                  <a:gd name="T37" fmla="*/ 3 h 38"/>
                  <a:gd name="T38" fmla="*/ 1 w 9"/>
                  <a:gd name="T39" fmla="*/ 2 h 38"/>
                  <a:gd name="T40" fmla="*/ 1 w 9"/>
                  <a:gd name="T41" fmla="*/ 1 h 38"/>
                  <a:gd name="T42" fmla="*/ 1 w 9"/>
                  <a:gd name="T43" fmla="*/ 2 h 38"/>
                  <a:gd name="T44" fmla="*/ 0 w 9"/>
                  <a:gd name="T45" fmla="*/ 2 h 38"/>
                  <a:gd name="T46" fmla="*/ 0 w 9"/>
                  <a:gd name="T47" fmla="*/ 3 h 38"/>
                  <a:gd name="T48" fmla="*/ 0 w 9"/>
                  <a:gd name="T49" fmla="*/ 3 h 38"/>
                  <a:gd name="T50" fmla="*/ 1 w 9"/>
                  <a:gd name="T51" fmla="*/ 3 h 38"/>
                  <a:gd name="T52" fmla="*/ 1 w 9"/>
                  <a:gd name="T53" fmla="*/ 3 h 38"/>
                  <a:gd name="T54" fmla="*/ 1 w 9"/>
                  <a:gd name="T55" fmla="*/ 2 h 38"/>
                  <a:gd name="T56" fmla="*/ 1 w 9"/>
                  <a:gd name="T57" fmla="*/ 2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
                  <a:gd name="T88" fmla="*/ 0 h 38"/>
                  <a:gd name="T89" fmla="*/ 9 w 9"/>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 h="38">
                    <a:moveTo>
                      <a:pt x="8" y="16"/>
                    </a:moveTo>
                    <a:lnTo>
                      <a:pt x="9" y="5"/>
                    </a:lnTo>
                    <a:lnTo>
                      <a:pt x="8" y="0"/>
                    </a:lnTo>
                    <a:lnTo>
                      <a:pt x="6" y="2"/>
                    </a:lnTo>
                    <a:lnTo>
                      <a:pt x="1" y="13"/>
                    </a:lnTo>
                    <a:lnTo>
                      <a:pt x="0" y="26"/>
                    </a:lnTo>
                    <a:lnTo>
                      <a:pt x="0" y="37"/>
                    </a:lnTo>
                    <a:lnTo>
                      <a:pt x="1" y="38"/>
                    </a:lnTo>
                    <a:lnTo>
                      <a:pt x="5" y="33"/>
                    </a:lnTo>
                    <a:lnTo>
                      <a:pt x="8" y="21"/>
                    </a:lnTo>
                    <a:lnTo>
                      <a:pt x="8" y="12"/>
                    </a:lnTo>
                    <a:lnTo>
                      <a:pt x="8" y="6"/>
                    </a:lnTo>
                    <a:lnTo>
                      <a:pt x="6" y="6"/>
                    </a:lnTo>
                    <a:lnTo>
                      <a:pt x="3" y="13"/>
                    </a:lnTo>
                    <a:lnTo>
                      <a:pt x="1" y="21"/>
                    </a:lnTo>
                    <a:lnTo>
                      <a:pt x="1" y="29"/>
                    </a:lnTo>
                    <a:lnTo>
                      <a:pt x="1" y="33"/>
                    </a:lnTo>
                    <a:lnTo>
                      <a:pt x="3" y="30"/>
                    </a:lnTo>
                    <a:lnTo>
                      <a:pt x="6" y="22"/>
                    </a:lnTo>
                    <a:lnTo>
                      <a:pt x="6" y="17"/>
                    </a:lnTo>
                    <a:lnTo>
                      <a:pt x="6" y="13"/>
                    </a:lnTo>
                    <a:lnTo>
                      <a:pt x="5" y="14"/>
                    </a:lnTo>
                    <a:lnTo>
                      <a:pt x="3" y="18"/>
                    </a:lnTo>
                    <a:lnTo>
                      <a:pt x="3" y="22"/>
                    </a:lnTo>
                    <a:lnTo>
                      <a:pt x="3" y="25"/>
                    </a:lnTo>
                    <a:lnTo>
                      <a:pt x="5" y="25"/>
                    </a:lnTo>
                    <a:lnTo>
                      <a:pt x="5" y="22"/>
                    </a:lnTo>
                    <a:lnTo>
                      <a:pt x="6" y="18"/>
                    </a:lnTo>
                    <a:lnTo>
                      <a:pt x="6" y="14"/>
                    </a:lnTo>
                  </a:path>
                </a:pathLst>
              </a:custGeom>
              <a:grpFill/>
              <a:ln w="19050">
                <a:solidFill>
                  <a:srgbClr val="333399"/>
                </a:solidFill>
                <a:round/>
                <a:headEnd/>
                <a:tailEnd/>
              </a:ln>
            </p:spPr>
            <p:txBody>
              <a:bodyPr/>
              <a:lstStyle/>
              <a:p>
                <a:endParaRPr lang="en-US" dirty="0"/>
              </a:p>
            </p:txBody>
          </p:sp>
          <p:sp>
            <p:nvSpPr>
              <p:cNvPr id="33865" name="Freeform 118"/>
              <p:cNvSpPr>
                <a:spLocks noChangeAspect="1"/>
              </p:cNvSpPr>
              <p:nvPr/>
            </p:nvSpPr>
            <p:spPr bwMode="auto">
              <a:xfrm>
                <a:off x="3512" y="3104"/>
                <a:ext cx="12" cy="13"/>
              </a:xfrm>
              <a:custGeom>
                <a:avLst/>
                <a:gdLst>
                  <a:gd name="T0" fmla="*/ 4 w 36"/>
                  <a:gd name="T1" fmla="*/ 2 h 39"/>
                  <a:gd name="T2" fmla="*/ 4 w 36"/>
                  <a:gd name="T3" fmla="*/ 1 h 39"/>
                  <a:gd name="T4" fmla="*/ 3 w 36"/>
                  <a:gd name="T5" fmla="*/ 0 h 39"/>
                  <a:gd name="T6" fmla="*/ 1 w 36"/>
                  <a:gd name="T7" fmla="*/ 0 h 39"/>
                  <a:gd name="T8" fmla="*/ 0 w 36"/>
                  <a:gd name="T9" fmla="*/ 1 h 39"/>
                  <a:gd name="T10" fmla="*/ 2 w 36"/>
                  <a:gd name="T11" fmla="*/ 3 h 39"/>
                  <a:gd name="T12" fmla="*/ 0 w 36"/>
                  <a:gd name="T13" fmla="*/ 4 h 39"/>
                  <a:gd name="T14" fmla="*/ 1 w 36"/>
                  <a:gd name="T15" fmla="*/ 4 h 39"/>
                  <a:gd name="T16" fmla="*/ 3 w 36"/>
                  <a:gd name="T17" fmla="*/ 4 h 39"/>
                  <a:gd name="T18" fmla="*/ 4 w 36"/>
                  <a:gd name="T19" fmla="*/ 3 h 39"/>
                  <a:gd name="T20" fmla="*/ 3 w 36"/>
                  <a:gd name="T21" fmla="*/ 2 h 39"/>
                  <a:gd name="T22" fmla="*/ 3 w 36"/>
                  <a:gd name="T23" fmla="*/ 1 h 39"/>
                  <a:gd name="T24" fmla="*/ 2 w 36"/>
                  <a:gd name="T25" fmla="*/ 1 h 39"/>
                  <a:gd name="T26" fmla="*/ 1 w 36"/>
                  <a:gd name="T27" fmla="*/ 1 h 39"/>
                  <a:gd name="T28" fmla="*/ 0 w 36"/>
                  <a:gd name="T29" fmla="*/ 2 h 39"/>
                  <a:gd name="T30" fmla="*/ 0 w 36"/>
                  <a:gd name="T31" fmla="*/ 3 h 39"/>
                  <a:gd name="T32" fmla="*/ 1 w 36"/>
                  <a:gd name="T33" fmla="*/ 4 h 39"/>
                  <a:gd name="T34" fmla="*/ 2 w 36"/>
                  <a:gd name="T35" fmla="*/ 4 h 39"/>
                  <a:gd name="T36" fmla="*/ 3 w 36"/>
                  <a:gd name="T37" fmla="*/ 3 h 39"/>
                  <a:gd name="T38" fmla="*/ 3 w 36"/>
                  <a:gd name="T39" fmla="*/ 2 h 39"/>
                  <a:gd name="T40" fmla="*/ 2 w 36"/>
                  <a:gd name="T41" fmla="*/ 2 h 39"/>
                  <a:gd name="T42" fmla="*/ 2 w 36"/>
                  <a:gd name="T43" fmla="*/ 1 h 39"/>
                  <a:gd name="T44" fmla="*/ 1 w 36"/>
                  <a:gd name="T45" fmla="*/ 2 h 39"/>
                  <a:gd name="T46" fmla="*/ 1 w 36"/>
                  <a:gd name="T47" fmla="*/ 2 h 39"/>
                  <a:gd name="T48" fmla="*/ 1 w 36"/>
                  <a:gd name="T49" fmla="*/ 2 h 39"/>
                  <a:gd name="T50" fmla="*/ 1 w 36"/>
                  <a:gd name="T51" fmla="*/ 3 h 39"/>
                  <a:gd name="T52" fmla="*/ 2 w 36"/>
                  <a:gd name="T53" fmla="*/ 3 h 39"/>
                  <a:gd name="T54" fmla="*/ 2 w 36"/>
                  <a:gd name="T55" fmla="*/ 3 h 39"/>
                  <a:gd name="T56" fmla="*/ 3 w 36"/>
                  <a:gd name="T57" fmla="*/ 2 h 39"/>
                  <a:gd name="T58" fmla="*/ 3 w 36"/>
                  <a:gd name="T59" fmla="*/ 2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39"/>
                  <a:gd name="T92" fmla="*/ 36 w 36"/>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39">
                    <a:moveTo>
                      <a:pt x="36" y="21"/>
                    </a:moveTo>
                    <a:lnTo>
                      <a:pt x="34" y="8"/>
                    </a:lnTo>
                    <a:lnTo>
                      <a:pt x="24" y="0"/>
                    </a:lnTo>
                    <a:lnTo>
                      <a:pt x="10" y="2"/>
                    </a:lnTo>
                    <a:lnTo>
                      <a:pt x="0" y="10"/>
                    </a:lnTo>
                    <a:lnTo>
                      <a:pt x="21" y="24"/>
                    </a:lnTo>
                    <a:lnTo>
                      <a:pt x="2" y="35"/>
                    </a:lnTo>
                    <a:lnTo>
                      <a:pt x="13" y="39"/>
                    </a:lnTo>
                    <a:lnTo>
                      <a:pt x="27" y="37"/>
                    </a:lnTo>
                    <a:lnTo>
                      <a:pt x="35" y="26"/>
                    </a:lnTo>
                    <a:lnTo>
                      <a:pt x="28" y="15"/>
                    </a:lnTo>
                    <a:lnTo>
                      <a:pt x="24" y="8"/>
                    </a:lnTo>
                    <a:lnTo>
                      <a:pt x="15" y="7"/>
                    </a:lnTo>
                    <a:lnTo>
                      <a:pt x="8" y="11"/>
                    </a:lnTo>
                    <a:lnTo>
                      <a:pt x="3" y="19"/>
                    </a:lnTo>
                    <a:lnTo>
                      <a:pt x="4" y="27"/>
                    </a:lnTo>
                    <a:lnTo>
                      <a:pt x="12" y="32"/>
                    </a:lnTo>
                    <a:lnTo>
                      <a:pt x="21" y="32"/>
                    </a:lnTo>
                    <a:lnTo>
                      <a:pt x="27" y="26"/>
                    </a:lnTo>
                    <a:lnTo>
                      <a:pt x="24" y="19"/>
                    </a:lnTo>
                    <a:lnTo>
                      <a:pt x="21" y="15"/>
                    </a:lnTo>
                    <a:lnTo>
                      <a:pt x="17" y="13"/>
                    </a:lnTo>
                    <a:lnTo>
                      <a:pt x="12" y="14"/>
                    </a:lnTo>
                    <a:lnTo>
                      <a:pt x="10" y="18"/>
                    </a:lnTo>
                    <a:lnTo>
                      <a:pt x="10" y="22"/>
                    </a:lnTo>
                    <a:lnTo>
                      <a:pt x="12" y="26"/>
                    </a:lnTo>
                    <a:lnTo>
                      <a:pt x="17" y="26"/>
                    </a:lnTo>
                    <a:lnTo>
                      <a:pt x="21" y="24"/>
                    </a:lnTo>
                    <a:lnTo>
                      <a:pt x="23" y="21"/>
                    </a:lnTo>
                    <a:lnTo>
                      <a:pt x="23" y="15"/>
                    </a:lnTo>
                  </a:path>
                </a:pathLst>
              </a:custGeom>
              <a:grpFill/>
              <a:ln w="19050">
                <a:solidFill>
                  <a:srgbClr val="333399"/>
                </a:solidFill>
                <a:round/>
                <a:headEnd/>
                <a:tailEnd/>
              </a:ln>
            </p:spPr>
            <p:txBody>
              <a:bodyPr/>
              <a:lstStyle/>
              <a:p>
                <a:endParaRPr lang="en-US" dirty="0"/>
              </a:p>
            </p:txBody>
          </p:sp>
          <p:sp>
            <p:nvSpPr>
              <p:cNvPr id="33866" name="Freeform 119"/>
              <p:cNvSpPr>
                <a:spLocks noChangeAspect="1"/>
              </p:cNvSpPr>
              <p:nvPr/>
            </p:nvSpPr>
            <p:spPr bwMode="auto">
              <a:xfrm>
                <a:off x="3021" y="3000"/>
                <a:ext cx="601" cy="50"/>
              </a:xfrm>
              <a:custGeom>
                <a:avLst/>
                <a:gdLst>
                  <a:gd name="T0" fmla="*/ 200 w 1803"/>
                  <a:gd name="T1" fmla="*/ 15 h 148"/>
                  <a:gd name="T2" fmla="*/ 192 w 1803"/>
                  <a:gd name="T3" fmla="*/ 14 h 148"/>
                  <a:gd name="T4" fmla="*/ 165 w 1803"/>
                  <a:gd name="T5" fmla="*/ 10 h 148"/>
                  <a:gd name="T6" fmla="*/ 140 w 1803"/>
                  <a:gd name="T7" fmla="*/ 9 h 148"/>
                  <a:gd name="T8" fmla="*/ 115 w 1803"/>
                  <a:gd name="T9" fmla="*/ 8 h 148"/>
                  <a:gd name="T10" fmla="*/ 92 w 1803"/>
                  <a:gd name="T11" fmla="*/ 8 h 148"/>
                  <a:gd name="T12" fmla="*/ 78 w 1803"/>
                  <a:gd name="T13" fmla="*/ 8 h 148"/>
                  <a:gd name="T14" fmla="*/ 63 w 1803"/>
                  <a:gd name="T15" fmla="*/ 7 h 148"/>
                  <a:gd name="T16" fmla="*/ 49 w 1803"/>
                  <a:gd name="T17" fmla="*/ 6 h 148"/>
                  <a:gd name="T18" fmla="*/ 37 w 1803"/>
                  <a:gd name="T19" fmla="*/ 5 h 148"/>
                  <a:gd name="T20" fmla="*/ 27 w 1803"/>
                  <a:gd name="T21" fmla="*/ 4 h 148"/>
                  <a:gd name="T22" fmla="*/ 18 w 1803"/>
                  <a:gd name="T23" fmla="*/ 2 h 148"/>
                  <a:gd name="T24" fmla="*/ 10 w 1803"/>
                  <a:gd name="T25" fmla="*/ 1 h 148"/>
                  <a:gd name="T26" fmla="*/ 5 w 1803"/>
                  <a:gd name="T27" fmla="*/ 0 h 148"/>
                  <a:gd name="T28" fmla="*/ 1 w 1803"/>
                  <a:gd name="T29" fmla="*/ 0 h 148"/>
                  <a:gd name="T30" fmla="*/ 0 w 1803"/>
                  <a:gd name="T31" fmla="*/ 0 h 148"/>
                  <a:gd name="T32" fmla="*/ 0 w 1803"/>
                  <a:gd name="T33" fmla="*/ 0 h 148"/>
                  <a:gd name="T34" fmla="*/ 1 w 1803"/>
                  <a:gd name="T35" fmla="*/ 1 h 148"/>
                  <a:gd name="T36" fmla="*/ 3 w 1803"/>
                  <a:gd name="T37" fmla="*/ 2 h 148"/>
                  <a:gd name="T38" fmla="*/ 7 w 1803"/>
                  <a:gd name="T39" fmla="*/ 4 h 148"/>
                  <a:gd name="T40" fmla="*/ 12 w 1803"/>
                  <a:gd name="T41" fmla="*/ 5 h 148"/>
                  <a:gd name="T42" fmla="*/ 20 w 1803"/>
                  <a:gd name="T43" fmla="*/ 6 h 148"/>
                  <a:gd name="T44" fmla="*/ 30 w 1803"/>
                  <a:gd name="T45" fmla="*/ 7 h 148"/>
                  <a:gd name="T46" fmla="*/ 43 w 1803"/>
                  <a:gd name="T47" fmla="*/ 8 h 148"/>
                  <a:gd name="T48" fmla="*/ 57 w 1803"/>
                  <a:gd name="T49" fmla="*/ 8 h 148"/>
                  <a:gd name="T50" fmla="*/ 82 w 1803"/>
                  <a:gd name="T51" fmla="*/ 9 h 148"/>
                  <a:gd name="T52" fmla="*/ 107 w 1803"/>
                  <a:gd name="T53" fmla="*/ 10 h 148"/>
                  <a:gd name="T54" fmla="*/ 134 w 1803"/>
                  <a:gd name="T55" fmla="*/ 11 h 148"/>
                  <a:gd name="T56" fmla="*/ 162 w 1803"/>
                  <a:gd name="T57" fmla="*/ 15 h 148"/>
                  <a:gd name="T58" fmla="*/ 172 w 1803"/>
                  <a:gd name="T59" fmla="*/ 17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03"/>
                  <a:gd name="T91" fmla="*/ 0 h 148"/>
                  <a:gd name="T92" fmla="*/ 1803 w 1803"/>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03" h="148">
                    <a:moveTo>
                      <a:pt x="1803" y="134"/>
                    </a:moveTo>
                    <a:lnTo>
                      <a:pt x="1724" y="122"/>
                    </a:lnTo>
                    <a:lnTo>
                      <a:pt x="1485" y="93"/>
                    </a:lnTo>
                    <a:lnTo>
                      <a:pt x="1257" y="81"/>
                    </a:lnTo>
                    <a:lnTo>
                      <a:pt x="1038" y="74"/>
                    </a:lnTo>
                    <a:lnTo>
                      <a:pt x="831" y="72"/>
                    </a:lnTo>
                    <a:lnTo>
                      <a:pt x="701" y="67"/>
                    </a:lnTo>
                    <a:lnTo>
                      <a:pt x="566" y="64"/>
                    </a:lnTo>
                    <a:lnTo>
                      <a:pt x="445" y="56"/>
                    </a:lnTo>
                    <a:lnTo>
                      <a:pt x="336" y="44"/>
                    </a:lnTo>
                    <a:lnTo>
                      <a:pt x="241" y="33"/>
                    </a:lnTo>
                    <a:lnTo>
                      <a:pt x="158" y="21"/>
                    </a:lnTo>
                    <a:lnTo>
                      <a:pt x="93" y="10"/>
                    </a:lnTo>
                    <a:lnTo>
                      <a:pt x="42" y="3"/>
                    </a:lnTo>
                    <a:lnTo>
                      <a:pt x="11" y="0"/>
                    </a:lnTo>
                    <a:lnTo>
                      <a:pt x="2" y="0"/>
                    </a:lnTo>
                    <a:lnTo>
                      <a:pt x="0" y="3"/>
                    </a:lnTo>
                    <a:lnTo>
                      <a:pt x="7" y="10"/>
                    </a:lnTo>
                    <a:lnTo>
                      <a:pt x="25" y="21"/>
                    </a:lnTo>
                    <a:lnTo>
                      <a:pt x="59" y="33"/>
                    </a:lnTo>
                    <a:lnTo>
                      <a:pt x="110" y="46"/>
                    </a:lnTo>
                    <a:lnTo>
                      <a:pt x="180" y="57"/>
                    </a:lnTo>
                    <a:lnTo>
                      <a:pt x="272" y="66"/>
                    </a:lnTo>
                    <a:lnTo>
                      <a:pt x="391" y="72"/>
                    </a:lnTo>
                    <a:lnTo>
                      <a:pt x="515" y="75"/>
                    </a:lnTo>
                    <a:lnTo>
                      <a:pt x="735" y="80"/>
                    </a:lnTo>
                    <a:lnTo>
                      <a:pt x="965" y="85"/>
                    </a:lnTo>
                    <a:lnTo>
                      <a:pt x="1206" y="101"/>
                    </a:lnTo>
                    <a:lnTo>
                      <a:pt x="1455" y="132"/>
                    </a:lnTo>
                    <a:lnTo>
                      <a:pt x="1546" y="148"/>
                    </a:lnTo>
                  </a:path>
                </a:pathLst>
              </a:custGeom>
              <a:grpFill/>
              <a:ln w="19050">
                <a:solidFill>
                  <a:srgbClr val="333399"/>
                </a:solidFill>
                <a:round/>
                <a:headEnd/>
                <a:tailEnd/>
              </a:ln>
            </p:spPr>
            <p:txBody>
              <a:bodyPr/>
              <a:lstStyle/>
              <a:p>
                <a:endParaRPr lang="en-US" dirty="0"/>
              </a:p>
            </p:txBody>
          </p:sp>
          <p:sp>
            <p:nvSpPr>
              <p:cNvPr id="33867" name="Freeform 120"/>
              <p:cNvSpPr>
                <a:spLocks noChangeAspect="1"/>
              </p:cNvSpPr>
              <p:nvPr/>
            </p:nvSpPr>
            <p:spPr bwMode="auto">
              <a:xfrm>
                <a:off x="3661" y="3070"/>
                <a:ext cx="1226" cy="383"/>
              </a:xfrm>
              <a:custGeom>
                <a:avLst/>
                <a:gdLst>
                  <a:gd name="T0" fmla="*/ 27 w 3677"/>
                  <a:gd name="T1" fmla="*/ 0 h 1150"/>
                  <a:gd name="T2" fmla="*/ 38 w 3677"/>
                  <a:gd name="T3" fmla="*/ 3 h 1150"/>
                  <a:gd name="T4" fmla="*/ 71 w 3677"/>
                  <a:gd name="T5" fmla="*/ 12 h 1150"/>
                  <a:gd name="T6" fmla="*/ 104 w 3677"/>
                  <a:gd name="T7" fmla="*/ 23 h 1150"/>
                  <a:gd name="T8" fmla="*/ 138 w 3677"/>
                  <a:gd name="T9" fmla="*/ 36 h 1150"/>
                  <a:gd name="T10" fmla="*/ 173 w 3677"/>
                  <a:gd name="T11" fmla="*/ 50 h 1150"/>
                  <a:gd name="T12" fmla="*/ 210 w 3677"/>
                  <a:gd name="T13" fmla="*/ 63 h 1150"/>
                  <a:gd name="T14" fmla="*/ 245 w 3677"/>
                  <a:gd name="T15" fmla="*/ 75 h 1150"/>
                  <a:gd name="T16" fmla="*/ 279 w 3677"/>
                  <a:gd name="T17" fmla="*/ 87 h 1150"/>
                  <a:gd name="T18" fmla="*/ 311 w 3677"/>
                  <a:gd name="T19" fmla="*/ 97 h 1150"/>
                  <a:gd name="T20" fmla="*/ 340 w 3677"/>
                  <a:gd name="T21" fmla="*/ 106 h 1150"/>
                  <a:gd name="T22" fmla="*/ 365 w 3677"/>
                  <a:gd name="T23" fmla="*/ 114 h 1150"/>
                  <a:gd name="T24" fmla="*/ 386 w 3677"/>
                  <a:gd name="T25" fmla="*/ 120 h 1150"/>
                  <a:gd name="T26" fmla="*/ 400 w 3677"/>
                  <a:gd name="T27" fmla="*/ 124 h 1150"/>
                  <a:gd name="T28" fmla="*/ 408 w 3677"/>
                  <a:gd name="T29" fmla="*/ 127 h 1150"/>
                  <a:gd name="T30" fmla="*/ 409 w 3677"/>
                  <a:gd name="T31" fmla="*/ 128 h 1150"/>
                  <a:gd name="T32" fmla="*/ 403 w 3677"/>
                  <a:gd name="T33" fmla="*/ 127 h 1150"/>
                  <a:gd name="T34" fmla="*/ 390 w 3677"/>
                  <a:gd name="T35" fmla="*/ 125 h 1150"/>
                  <a:gd name="T36" fmla="*/ 370 w 3677"/>
                  <a:gd name="T37" fmla="*/ 122 h 1150"/>
                  <a:gd name="T38" fmla="*/ 345 w 3677"/>
                  <a:gd name="T39" fmla="*/ 116 h 1150"/>
                  <a:gd name="T40" fmla="*/ 314 w 3677"/>
                  <a:gd name="T41" fmla="*/ 109 h 1150"/>
                  <a:gd name="T42" fmla="*/ 279 w 3677"/>
                  <a:gd name="T43" fmla="*/ 99 h 1150"/>
                  <a:gd name="T44" fmla="*/ 241 w 3677"/>
                  <a:gd name="T45" fmla="*/ 87 h 1150"/>
                  <a:gd name="T46" fmla="*/ 201 w 3677"/>
                  <a:gd name="T47" fmla="*/ 73 h 1150"/>
                  <a:gd name="T48" fmla="*/ 160 w 3677"/>
                  <a:gd name="T49" fmla="*/ 59 h 1150"/>
                  <a:gd name="T50" fmla="*/ 121 w 3677"/>
                  <a:gd name="T51" fmla="*/ 43 h 1150"/>
                  <a:gd name="T52" fmla="*/ 84 w 3677"/>
                  <a:gd name="T53" fmla="*/ 28 h 1150"/>
                  <a:gd name="T54" fmla="*/ 48 w 3677"/>
                  <a:gd name="T55" fmla="*/ 15 h 1150"/>
                  <a:gd name="T56" fmla="*/ 12 w 3677"/>
                  <a:gd name="T57" fmla="*/ 5 h 1150"/>
                  <a:gd name="T58" fmla="*/ 0 w 3677"/>
                  <a:gd name="T59" fmla="*/ 2 h 1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77"/>
                  <a:gd name="T91" fmla="*/ 0 h 1150"/>
                  <a:gd name="T92" fmla="*/ 3677 w 3677"/>
                  <a:gd name="T93" fmla="*/ 1150 h 11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77" h="1150">
                    <a:moveTo>
                      <a:pt x="245" y="0"/>
                    </a:moveTo>
                    <a:lnTo>
                      <a:pt x="341" y="24"/>
                    </a:lnTo>
                    <a:lnTo>
                      <a:pt x="638" y="106"/>
                    </a:lnTo>
                    <a:lnTo>
                      <a:pt x="937" y="209"/>
                    </a:lnTo>
                    <a:lnTo>
                      <a:pt x="1243" y="325"/>
                    </a:lnTo>
                    <a:lnTo>
                      <a:pt x="1556" y="453"/>
                    </a:lnTo>
                    <a:lnTo>
                      <a:pt x="1889" y="565"/>
                    </a:lnTo>
                    <a:lnTo>
                      <a:pt x="2207" y="677"/>
                    </a:lnTo>
                    <a:lnTo>
                      <a:pt x="2512" y="781"/>
                    </a:lnTo>
                    <a:lnTo>
                      <a:pt x="2797" y="874"/>
                    </a:lnTo>
                    <a:lnTo>
                      <a:pt x="3059" y="956"/>
                    </a:lnTo>
                    <a:lnTo>
                      <a:pt x="3286" y="1026"/>
                    </a:lnTo>
                    <a:lnTo>
                      <a:pt x="3469" y="1081"/>
                    </a:lnTo>
                    <a:lnTo>
                      <a:pt x="3600" y="1121"/>
                    </a:lnTo>
                    <a:lnTo>
                      <a:pt x="3671" y="1145"/>
                    </a:lnTo>
                    <a:lnTo>
                      <a:pt x="3677" y="1150"/>
                    </a:lnTo>
                    <a:lnTo>
                      <a:pt x="3623" y="1147"/>
                    </a:lnTo>
                    <a:lnTo>
                      <a:pt x="3507" y="1130"/>
                    </a:lnTo>
                    <a:lnTo>
                      <a:pt x="3333" y="1098"/>
                    </a:lnTo>
                    <a:lnTo>
                      <a:pt x="3103" y="1048"/>
                    </a:lnTo>
                    <a:lnTo>
                      <a:pt x="2828" y="981"/>
                    </a:lnTo>
                    <a:lnTo>
                      <a:pt x="2514" y="892"/>
                    </a:lnTo>
                    <a:lnTo>
                      <a:pt x="2172" y="786"/>
                    </a:lnTo>
                    <a:lnTo>
                      <a:pt x="1811" y="662"/>
                    </a:lnTo>
                    <a:lnTo>
                      <a:pt x="1437" y="534"/>
                    </a:lnTo>
                    <a:lnTo>
                      <a:pt x="1092" y="389"/>
                    </a:lnTo>
                    <a:lnTo>
                      <a:pt x="757" y="254"/>
                    </a:lnTo>
                    <a:lnTo>
                      <a:pt x="431" y="139"/>
                    </a:lnTo>
                    <a:lnTo>
                      <a:pt x="111" y="45"/>
                    </a:lnTo>
                    <a:lnTo>
                      <a:pt x="0" y="18"/>
                    </a:lnTo>
                  </a:path>
                </a:pathLst>
              </a:custGeom>
              <a:grpFill/>
              <a:ln w="19050">
                <a:solidFill>
                  <a:srgbClr val="333399"/>
                </a:solidFill>
                <a:round/>
                <a:headEnd/>
                <a:tailEnd/>
              </a:ln>
            </p:spPr>
            <p:txBody>
              <a:bodyPr/>
              <a:lstStyle/>
              <a:p>
                <a:endParaRPr lang="en-US" dirty="0"/>
              </a:p>
            </p:txBody>
          </p:sp>
          <p:sp>
            <p:nvSpPr>
              <p:cNvPr id="33868" name="Freeform 121"/>
              <p:cNvSpPr>
                <a:spLocks noChangeAspect="1"/>
              </p:cNvSpPr>
              <p:nvPr/>
            </p:nvSpPr>
            <p:spPr bwMode="auto">
              <a:xfrm>
                <a:off x="3537" y="3029"/>
                <a:ext cx="85" cy="21"/>
              </a:xfrm>
              <a:custGeom>
                <a:avLst/>
                <a:gdLst>
                  <a:gd name="T0" fmla="*/ 28 w 257"/>
                  <a:gd name="T1" fmla="*/ 5 h 64"/>
                  <a:gd name="T2" fmla="*/ 28 w 257"/>
                  <a:gd name="T3" fmla="*/ 5 h 64"/>
                  <a:gd name="T4" fmla="*/ 27 w 257"/>
                  <a:gd name="T5" fmla="*/ 5 h 64"/>
                  <a:gd name="T6" fmla="*/ 26 w 257"/>
                  <a:gd name="T7" fmla="*/ 5 h 64"/>
                  <a:gd name="T8" fmla="*/ 25 w 257"/>
                  <a:gd name="T9" fmla="*/ 4 h 64"/>
                  <a:gd name="T10" fmla="*/ 23 w 257"/>
                  <a:gd name="T11" fmla="*/ 4 h 64"/>
                  <a:gd name="T12" fmla="*/ 22 w 257"/>
                  <a:gd name="T13" fmla="*/ 3 h 64"/>
                  <a:gd name="T14" fmla="*/ 21 w 257"/>
                  <a:gd name="T15" fmla="*/ 2 h 64"/>
                  <a:gd name="T16" fmla="*/ 20 w 257"/>
                  <a:gd name="T17" fmla="*/ 1 h 64"/>
                  <a:gd name="T18" fmla="*/ 19 w 257"/>
                  <a:gd name="T19" fmla="*/ 1 h 64"/>
                  <a:gd name="T20" fmla="*/ 18 w 257"/>
                  <a:gd name="T21" fmla="*/ 0 h 64"/>
                  <a:gd name="T22" fmla="*/ 17 w 257"/>
                  <a:gd name="T23" fmla="*/ 0 h 64"/>
                  <a:gd name="T24" fmla="*/ 15 w 257"/>
                  <a:gd name="T25" fmla="*/ 0 h 64"/>
                  <a:gd name="T26" fmla="*/ 12 w 257"/>
                  <a:gd name="T27" fmla="*/ 1 h 64"/>
                  <a:gd name="T28" fmla="*/ 8 w 257"/>
                  <a:gd name="T29" fmla="*/ 1 h 64"/>
                  <a:gd name="T30" fmla="*/ 5 w 257"/>
                  <a:gd name="T31" fmla="*/ 3 h 64"/>
                  <a:gd name="T32" fmla="*/ 3 w 257"/>
                  <a:gd name="T33" fmla="*/ 4 h 64"/>
                  <a:gd name="T34" fmla="*/ 1 w 257"/>
                  <a:gd name="T35" fmla="*/ 5 h 64"/>
                  <a:gd name="T36" fmla="*/ 0 w 257"/>
                  <a:gd name="T37" fmla="*/ 6 h 64"/>
                  <a:gd name="T38" fmla="*/ 0 w 257"/>
                  <a:gd name="T39" fmla="*/ 7 h 64"/>
                  <a:gd name="T40" fmla="*/ 0 w 257"/>
                  <a:gd name="T41" fmla="*/ 7 h 64"/>
                  <a:gd name="T42" fmla="*/ 1 w 257"/>
                  <a:gd name="T43" fmla="*/ 7 h 64"/>
                  <a:gd name="T44" fmla="*/ 2 w 257"/>
                  <a:gd name="T45" fmla="*/ 6 h 64"/>
                  <a:gd name="T46" fmla="*/ 3 w 257"/>
                  <a:gd name="T47" fmla="*/ 5 h 64"/>
                  <a:gd name="T48" fmla="*/ 4 w 257"/>
                  <a:gd name="T49" fmla="*/ 4 h 64"/>
                  <a:gd name="T50" fmla="*/ 7 w 257"/>
                  <a:gd name="T51" fmla="*/ 4 h 64"/>
                  <a:gd name="T52" fmla="*/ 9 w 257"/>
                  <a:gd name="T53" fmla="*/ 3 h 64"/>
                  <a:gd name="T54" fmla="*/ 11 w 257"/>
                  <a:gd name="T55" fmla="*/ 2 h 64"/>
                  <a:gd name="T56" fmla="*/ 14 w 257"/>
                  <a:gd name="T57" fmla="*/ 2 h 64"/>
                  <a:gd name="T58" fmla="*/ 16 w 257"/>
                  <a:gd name="T59" fmla="*/ 3 h 64"/>
                  <a:gd name="T60" fmla="*/ 18 w 257"/>
                  <a:gd name="T61" fmla="*/ 3 h 64"/>
                  <a:gd name="T62" fmla="*/ 20 w 257"/>
                  <a:gd name="T63" fmla="*/ 4 h 64"/>
                  <a:gd name="T64" fmla="*/ 21 w 257"/>
                  <a:gd name="T65" fmla="*/ 4 h 64"/>
                  <a:gd name="T66" fmla="*/ 23 w 257"/>
                  <a:gd name="T67" fmla="*/ 5 h 64"/>
                  <a:gd name="T68" fmla="*/ 25 w 257"/>
                  <a:gd name="T69" fmla="*/ 5 h 64"/>
                  <a:gd name="T70" fmla="*/ 26 w 257"/>
                  <a:gd name="T71" fmla="*/ 5 h 64"/>
                  <a:gd name="T72" fmla="*/ 27 w 257"/>
                  <a:gd name="T73" fmla="*/ 5 h 64"/>
                  <a:gd name="T74" fmla="*/ 28 w 257"/>
                  <a:gd name="T75" fmla="*/ 5 h 64"/>
                  <a:gd name="T76" fmla="*/ 28 w 257"/>
                  <a:gd name="T77" fmla="*/ 5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64"/>
                  <a:gd name="T119" fmla="*/ 257 w 257"/>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64">
                    <a:moveTo>
                      <a:pt x="257" y="48"/>
                    </a:moveTo>
                    <a:lnTo>
                      <a:pt x="256" y="48"/>
                    </a:lnTo>
                    <a:lnTo>
                      <a:pt x="250" y="47"/>
                    </a:lnTo>
                    <a:lnTo>
                      <a:pt x="241" y="45"/>
                    </a:lnTo>
                    <a:lnTo>
                      <a:pt x="229" y="40"/>
                    </a:lnTo>
                    <a:lnTo>
                      <a:pt x="214" y="36"/>
                    </a:lnTo>
                    <a:lnTo>
                      <a:pt x="202" y="29"/>
                    </a:lnTo>
                    <a:lnTo>
                      <a:pt x="189" y="21"/>
                    </a:lnTo>
                    <a:lnTo>
                      <a:pt x="180" y="13"/>
                    </a:lnTo>
                    <a:lnTo>
                      <a:pt x="173" y="6"/>
                    </a:lnTo>
                    <a:lnTo>
                      <a:pt x="166" y="2"/>
                    </a:lnTo>
                    <a:lnTo>
                      <a:pt x="155" y="0"/>
                    </a:lnTo>
                    <a:lnTo>
                      <a:pt x="135" y="2"/>
                    </a:lnTo>
                    <a:lnTo>
                      <a:pt x="105" y="6"/>
                    </a:lnTo>
                    <a:lnTo>
                      <a:pt x="73" y="13"/>
                    </a:lnTo>
                    <a:lnTo>
                      <a:pt x="45" y="24"/>
                    </a:lnTo>
                    <a:lnTo>
                      <a:pt x="24" y="36"/>
                    </a:lnTo>
                    <a:lnTo>
                      <a:pt x="9" y="46"/>
                    </a:lnTo>
                    <a:lnTo>
                      <a:pt x="2" y="55"/>
                    </a:lnTo>
                    <a:lnTo>
                      <a:pt x="0" y="62"/>
                    </a:lnTo>
                    <a:lnTo>
                      <a:pt x="1" y="64"/>
                    </a:lnTo>
                    <a:lnTo>
                      <a:pt x="6" y="63"/>
                    </a:lnTo>
                    <a:lnTo>
                      <a:pt x="14" y="58"/>
                    </a:lnTo>
                    <a:lnTo>
                      <a:pt x="24" y="50"/>
                    </a:lnTo>
                    <a:lnTo>
                      <a:pt x="40" y="40"/>
                    </a:lnTo>
                    <a:lnTo>
                      <a:pt x="60" y="34"/>
                    </a:lnTo>
                    <a:lnTo>
                      <a:pt x="83" y="27"/>
                    </a:lnTo>
                    <a:lnTo>
                      <a:pt x="103" y="22"/>
                    </a:lnTo>
                    <a:lnTo>
                      <a:pt x="123" y="22"/>
                    </a:lnTo>
                    <a:lnTo>
                      <a:pt x="142" y="26"/>
                    </a:lnTo>
                    <a:lnTo>
                      <a:pt x="159" y="30"/>
                    </a:lnTo>
                    <a:lnTo>
                      <a:pt x="177" y="36"/>
                    </a:lnTo>
                    <a:lnTo>
                      <a:pt x="195" y="40"/>
                    </a:lnTo>
                    <a:lnTo>
                      <a:pt x="212" y="45"/>
                    </a:lnTo>
                    <a:lnTo>
                      <a:pt x="228" y="47"/>
                    </a:lnTo>
                    <a:lnTo>
                      <a:pt x="240" y="48"/>
                    </a:lnTo>
                    <a:lnTo>
                      <a:pt x="249" y="48"/>
                    </a:lnTo>
                    <a:lnTo>
                      <a:pt x="256" y="48"/>
                    </a:lnTo>
                    <a:lnTo>
                      <a:pt x="257" y="48"/>
                    </a:lnTo>
                  </a:path>
                </a:pathLst>
              </a:custGeom>
              <a:grpFill/>
              <a:ln w="19050">
                <a:solidFill>
                  <a:srgbClr val="333399"/>
                </a:solidFill>
                <a:round/>
                <a:headEnd/>
                <a:tailEnd/>
              </a:ln>
            </p:spPr>
            <p:txBody>
              <a:bodyPr/>
              <a:lstStyle/>
              <a:p>
                <a:endParaRPr lang="en-US" dirty="0"/>
              </a:p>
            </p:txBody>
          </p:sp>
          <p:sp>
            <p:nvSpPr>
              <p:cNvPr id="33869" name="Freeform 122"/>
              <p:cNvSpPr>
                <a:spLocks noChangeAspect="1"/>
              </p:cNvSpPr>
              <p:nvPr/>
            </p:nvSpPr>
            <p:spPr bwMode="auto">
              <a:xfrm>
                <a:off x="3194" y="3006"/>
                <a:ext cx="105" cy="20"/>
              </a:xfrm>
              <a:custGeom>
                <a:avLst/>
                <a:gdLst>
                  <a:gd name="T0" fmla="*/ 35 w 314"/>
                  <a:gd name="T1" fmla="*/ 6 h 59"/>
                  <a:gd name="T2" fmla="*/ 35 w 314"/>
                  <a:gd name="T3" fmla="*/ 6 h 59"/>
                  <a:gd name="T4" fmla="*/ 34 w 314"/>
                  <a:gd name="T5" fmla="*/ 6 h 59"/>
                  <a:gd name="T6" fmla="*/ 33 w 314"/>
                  <a:gd name="T7" fmla="*/ 6 h 59"/>
                  <a:gd name="T8" fmla="*/ 32 w 314"/>
                  <a:gd name="T9" fmla="*/ 5 h 59"/>
                  <a:gd name="T10" fmla="*/ 30 w 314"/>
                  <a:gd name="T11" fmla="*/ 5 h 59"/>
                  <a:gd name="T12" fmla="*/ 28 w 314"/>
                  <a:gd name="T13" fmla="*/ 4 h 59"/>
                  <a:gd name="T14" fmla="*/ 25 w 314"/>
                  <a:gd name="T15" fmla="*/ 3 h 59"/>
                  <a:gd name="T16" fmla="*/ 23 w 314"/>
                  <a:gd name="T17" fmla="*/ 2 h 59"/>
                  <a:gd name="T18" fmla="*/ 20 w 314"/>
                  <a:gd name="T19" fmla="*/ 1 h 59"/>
                  <a:gd name="T20" fmla="*/ 17 w 314"/>
                  <a:gd name="T21" fmla="*/ 0 h 59"/>
                  <a:gd name="T22" fmla="*/ 15 w 314"/>
                  <a:gd name="T23" fmla="*/ 0 h 59"/>
                  <a:gd name="T24" fmla="*/ 12 w 314"/>
                  <a:gd name="T25" fmla="*/ 0 h 59"/>
                  <a:gd name="T26" fmla="*/ 9 w 314"/>
                  <a:gd name="T27" fmla="*/ 1 h 59"/>
                  <a:gd name="T28" fmla="*/ 7 w 314"/>
                  <a:gd name="T29" fmla="*/ 2 h 59"/>
                  <a:gd name="T30" fmla="*/ 4 w 314"/>
                  <a:gd name="T31" fmla="*/ 3 h 59"/>
                  <a:gd name="T32" fmla="*/ 3 w 314"/>
                  <a:gd name="T33" fmla="*/ 4 h 59"/>
                  <a:gd name="T34" fmla="*/ 1 w 314"/>
                  <a:gd name="T35" fmla="*/ 5 h 59"/>
                  <a:gd name="T36" fmla="*/ 0 w 314"/>
                  <a:gd name="T37" fmla="*/ 6 h 59"/>
                  <a:gd name="T38" fmla="*/ 0 w 314"/>
                  <a:gd name="T39" fmla="*/ 6 h 59"/>
                  <a:gd name="T40" fmla="*/ 0 w 314"/>
                  <a:gd name="T41" fmla="*/ 7 h 59"/>
                  <a:gd name="T42" fmla="*/ 1 w 314"/>
                  <a:gd name="T43" fmla="*/ 7 h 59"/>
                  <a:gd name="T44" fmla="*/ 2 w 314"/>
                  <a:gd name="T45" fmla="*/ 6 h 59"/>
                  <a:gd name="T46" fmla="*/ 4 w 314"/>
                  <a:gd name="T47" fmla="*/ 6 h 59"/>
                  <a:gd name="T48" fmla="*/ 6 w 314"/>
                  <a:gd name="T49" fmla="*/ 5 h 59"/>
                  <a:gd name="T50" fmla="*/ 9 w 314"/>
                  <a:gd name="T51" fmla="*/ 4 h 59"/>
                  <a:gd name="T52" fmla="*/ 11 w 314"/>
                  <a:gd name="T53" fmla="*/ 3 h 59"/>
                  <a:gd name="T54" fmla="*/ 14 w 314"/>
                  <a:gd name="T55" fmla="*/ 3 h 59"/>
                  <a:gd name="T56" fmla="*/ 17 w 314"/>
                  <a:gd name="T57" fmla="*/ 3 h 59"/>
                  <a:gd name="T58" fmla="*/ 20 w 314"/>
                  <a:gd name="T59" fmla="*/ 4 h 59"/>
                  <a:gd name="T60" fmla="*/ 23 w 314"/>
                  <a:gd name="T61" fmla="*/ 4 h 59"/>
                  <a:gd name="T62" fmla="*/ 25 w 314"/>
                  <a:gd name="T63" fmla="*/ 5 h 59"/>
                  <a:gd name="T64" fmla="*/ 28 w 314"/>
                  <a:gd name="T65" fmla="*/ 5 h 59"/>
                  <a:gd name="T66" fmla="*/ 30 w 314"/>
                  <a:gd name="T67" fmla="*/ 6 h 59"/>
                  <a:gd name="T68" fmla="*/ 32 w 314"/>
                  <a:gd name="T69" fmla="*/ 6 h 59"/>
                  <a:gd name="T70" fmla="*/ 33 w 314"/>
                  <a:gd name="T71" fmla="*/ 6 h 59"/>
                  <a:gd name="T72" fmla="*/ 34 w 314"/>
                  <a:gd name="T73" fmla="*/ 6 h 59"/>
                  <a:gd name="T74" fmla="*/ 35 w 314"/>
                  <a:gd name="T75" fmla="*/ 6 h 59"/>
                  <a:gd name="T76" fmla="*/ 35 w 314"/>
                  <a:gd name="T77" fmla="*/ 6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4"/>
                  <a:gd name="T118" fmla="*/ 0 h 59"/>
                  <a:gd name="T119" fmla="*/ 314 w 314"/>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4" h="59">
                    <a:moveTo>
                      <a:pt x="314" y="52"/>
                    </a:moveTo>
                    <a:lnTo>
                      <a:pt x="312" y="52"/>
                    </a:lnTo>
                    <a:lnTo>
                      <a:pt x="306" y="51"/>
                    </a:lnTo>
                    <a:lnTo>
                      <a:pt x="297" y="50"/>
                    </a:lnTo>
                    <a:lnTo>
                      <a:pt x="284" y="47"/>
                    </a:lnTo>
                    <a:lnTo>
                      <a:pt x="268" y="41"/>
                    </a:lnTo>
                    <a:lnTo>
                      <a:pt x="250" y="35"/>
                    </a:lnTo>
                    <a:lnTo>
                      <a:pt x="228" y="27"/>
                    </a:lnTo>
                    <a:lnTo>
                      <a:pt x="206" y="18"/>
                    </a:lnTo>
                    <a:lnTo>
                      <a:pt x="181" y="10"/>
                    </a:lnTo>
                    <a:lnTo>
                      <a:pt x="156" y="2"/>
                    </a:lnTo>
                    <a:lnTo>
                      <a:pt x="132" y="0"/>
                    </a:lnTo>
                    <a:lnTo>
                      <a:pt x="105" y="0"/>
                    </a:lnTo>
                    <a:lnTo>
                      <a:pt x="81" y="6"/>
                    </a:lnTo>
                    <a:lnTo>
                      <a:pt x="60" y="14"/>
                    </a:lnTo>
                    <a:lnTo>
                      <a:pt x="39" y="24"/>
                    </a:lnTo>
                    <a:lnTo>
                      <a:pt x="24" y="35"/>
                    </a:lnTo>
                    <a:lnTo>
                      <a:pt x="10" y="43"/>
                    </a:lnTo>
                    <a:lnTo>
                      <a:pt x="3" y="51"/>
                    </a:lnTo>
                    <a:lnTo>
                      <a:pt x="0" y="57"/>
                    </a:lnTo>
                    <a:lnTo>
                      <a:pt x="2" y="59"/>
                    </a:lnTo>
                    <a:lnTo>
                      <a:pt x="9" y="59"/>
                    </a:lnTo>
                    <a:lnTo>
                      <a:pt x="21" y="56"/>
                    </a:lnTo>
                    <a:lnTo>
                      <a:pt x="37" y="49"/>
                    </a:lnTo>
                    <a:lnTo>
                      <a:pt x="56" y="42"/>
                    </a:lnTo>
                    <a:lnTo>
                      <a:pt x="79" y="35"/>
                    </a:lnTo>
                    <a:lnTo>
                      <a:pt x="102" y="30"/>
                    </a:lnTo>
                    <a:lnTo>
                      <a:pt x="127" y="27"/>
                    </a:lnTo>
                    <a:lnTo>
                      <a:pt x="154" y="28"/>
                    </a:lnTo>
                    <a:lnTo>
                      <a:pt x="179" y="31"/>
                    </a:lnTo>
                    <a:lnTo>
                      <a:pt x="204" y="36"/>
                    </a:lnTo>
                    <a:lnTo>
                      <a:pt x="227" y="41"/>
                    </a:lnTo>
                    <a:lnTo>
                      <a:pt x="249" y="46"/>
                    </a:lnTo>
                    <a:lnTo>
                      <a:pt x="267" y="49"/>
                    </a:lnTo>
                    <a:lnTo>
                      <a:pt x="284" y="51"/>
                    </a:lnTo>
                    <a:lnTo>
                      <a:pt x="297" y="52"/>
                    </a:lnTo>
                    <a:lnTo>
                      <a:pt x="306" y="52"/>
                    </a:lnTo>
                    <a:lnTo>
                      <a:pt x="312" y="52"/>
                    </a:lnTo>
                    <a:lnTo>
                      <a:pt x="314" y="52"/>
                    </a:lnTo>
                  </a:path>
                </a:pathLst>
              </a:custGeom>
              <a:grpFill/>
              <a:ln w="19050">
                <a:solidFill>
                  <a:srgbClr val="333399"/>
                </a:solidFill>
                <a:round/>
                <a:headEnd/>
                <a:tailEnd/>
              </a:ln>
            </p:spPr>
            <p:txBody>
              <a:bodyPr/>
              <a:lstStyle/>
              <a:p>
                <a:endParaRPr lang="en-US" dirty="0"/>
              </a:p>
            </p:txBody>
          </p:sp>
          <p:sp>
            <p:nvSpPr>
              <p:cNvPr id="33870" name="Freeform 123"/>
              <p:cNvSpPr>
                <a:spLocks noChangeAspect="1"/>
              </p:cNvSpPr>
              <p:nvPr/>
            </p:nvSpPr>
            <p:spPr bwMode="auto">
              <a:xfrm>
                <a:off x="3661" y="3047"/>
                <a:ext cx="82" cy="29"/>
              </a:xfrm>
              <a:custGeom>
                <a:avLst/>
                <a:gdLst>
                  <a:gd name="T0" fmla="*/ 27 w 245"/>
                  <a:gd name="T1" fmla="*/ 7 h 89"/>
                  <a:gd name="T2" fmla="*/ 27 w 245"/>
                  <a:gd name="T3" fmla="*/ 7 h 89"/>
                  <a:gd name="T4" fmla="*/ 27 w 245"/>
                  <a:gd name="T5" fmla="*/ 7 h 89"/>
                  <a:gd name="T6" fmla="*/ 26 w 245"/>
                  <a:gd name="T7" fmla="*/ 7 h 89"/>
                  <a:gd name="T8" fmla="*/ 25 w 245"/>
                  <a:gd name="T9" fmla="*/ 7 h 89"/>
                  <a:gd name="T10" fmla="*/ 24 w 245"/>
                  <a:gd name="T11" fmla="*/ 6 h 89"/>
                  <a:gd name="T12" fmla="*/ 23 w 245"/>
                  <a:gd name="T13" fmla="*/ 6 h 89"/>
                  <a:gd name="T14" fmla="*/ 20 w 245"/>
                  <a:gd name="T15" fmla="*/ 4 h 89"/>
                  <a:gd name="T16" fmla="*/ 17 w 245"/>
                  <a:gd name="T17" fmla="*/ 3 h 89"/>
                  <a:gd name="T18" fmla="*/ 13 w 245"/>
                  <a:gd name="T19" fmla="*/ 2 h 89"/>
                  <a:gd name="T20" fmla="*/ 10 w 245"/>
                  <a:gd name="T21" fmla="*/ 1 h 89"/>
                  <a:gd name="T22" fmla="*/ 6 w 245"/>
                  <a:gd name="T23" fmla="*/ 0 h 89"/>
                  <a:gd name="T24" fmla="*/ 4 w 245"/>
                  <a:gd name="T25" fmla="*/ 0 h 89"/>
                  <a:gd name="T26" fmla="*/ 3 w 245"/>
                  <a:gd name="T27" fmla="*/ 1 h 89"/>
                  <a:gd name="T28" fmla="*/ 3 w 245"/>
                  <a:gd name="T29" fmla="*/ 3 h 89"/>
                  <a:gd name="T30" fmla="*/ 2 w 245"/>
                  <a:gd name="T31" fmla="*/ 4 h 89"/>
                  <a:gd name="T32" fmla="*/ 2 w 245"/>
                  <a:gd name="T33" fmla="*/ 6 h 89"/>
                  <a:gd name="T34" fmla="*/ 1 w 245"/>
                  <a:gd name="T35" fmla="*/ 7 h 89"/>
                  <a:gd name="T36" fmla="*/ 0 w 245"/>
                  <a:gd name="T37" fmla="*/ 8 h 89"/>
                  <a:gd name="T38" fmla="*/ 0 w 245"/>
                  <a:gd name="T39" fmla="*/ 9 h 89"/>
                  <a:gd name="T40" fmla="*/ 0 w 245"/>
                  <a:gd name="T41" fmla="*/ 9 h 89"/>
                  <a:gd name="T42" fmla="*/ 1 w 245"/>
                  <a:gd name="T43" fmla="*/ 9 h 89"/>
                  <a:gd name="T44" fmla="*/ 2 w 245"/>
                  <a:gd name="T45" fmla="*/ 9 h 89"/>
                  <a:gd name="T46" fmla="*/ 4 w 245"/>
                  <a:gd name="T47" fmla="*/ 8 h 89"/>
                  <a:gd name="T48" fmla="*/ 6 w 245"/>
                  <a:gd name="T49" fmla="*/ 7 h 89"/>
                  <a:gd name="T50" fmla="*/ 8 w 245"/>
                  <a:gd name="T51" fmla="*/ 6 h 89"/>
                  <a:gd name="T52" fmla="*/ 10 w 245"/>
                  <a:gd name="T53" fmla="*/ 5 h 89"/>
                  <a:gd name="T54" fmla="*/ 12 w 245"/>
                  <a:gd name="T55" fmla="*/ 5 h 89"/>
                  <a:gd name="T56" fmla="*/ 14 w 245"/>
                  <a:gd name="T57" fmla="*/ 5 h 89"/>
                  <a:gd name="T58" fmla="*/ 17 w 245"/>
                  <a:gd name="T59" fmla="*/ 5 h 89"/>
                  <a:gd name="T60" fmla="*/ 19 w 245"/>
                  <a:gd name="T61" fmla="*/ 6 h 89"/>
                  <a:gd name="T62" fmla="*/ 21 w 245"/>
                  <a:gd name="T63" fmla="*/ 7 h 89"/>
                  <a:gd name="T64" fmla="*/ 23 w 245"/>
                  <a:gd name="T65" fmla="*/ 7 h 89"/>
                  <a:gd name="T66" fmla="*/ 24 w 245"/>
                  <a:gd name="T67" fmla="*/ 7 h 89"/>
                  <a:gd name="T68" fmla="*/ 25 w 245"/>
                  <a:gd name="T69" fmla="*/ 7 h 89"/>
                  <a:gd name="T70" fmla="*/ 26 w 245"/>
                  <a:gd name="T71" fmla="*/ 7 h 89"/>
                  <a:gd name="T72" fmla="*/ 27 w 245"/>
                  <a:gd name="T73" fmla="*/ 7 h 89"/>
                  <a:gd name="T74" fmla="*/ 27 w 245"/>
                  <a:gd name="T75" fmla="*/ 7 h 89"/>
                  <a:gd name="T76" fmla="*/ 27 w 245"/>
                  <a:gd name="T77" fmla="*/ 7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5"/>
                  <a:gd name="T118" fmla="*/ 0 h 89"/>
                  <a:gd name="T119" fmla="*/ 245 w 245"/>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5" h="89">
                    <a:moveTo>
                      <a:pt x="245" y="69"/>
                    </a:moveTo>
                    <a:lnTo>
                      <a:pt x="244" y="69"/>
                    </a:lnTo>
                    <a:lnTo>
                      <a:pt x="242" y="66"/>
                    </a:lnTo>
                    <a:lnTo>
                      <a:pt x="236" y="65"/>
                    </a:lnTo>
                    <a:lnTo>
                      <a:pt x="228" y="63"/>
                    </a:lnTo>
                    <a:lnTo>
                      <a:pt x="219" y="57"/>
                    </a:lnTo>
                    <a:lnTo>
                      <a:pt x="203" y="51"/>
                    </a:lnTo>
                    <a:lnTo>
                      <a:pt x="182" y="41"/>
                    </a:lnTo>
                    <a:lnTo>
                      <a:pt x="156" y="29"/>
                    </a:lnTo>
                    <a:lnTo>
                      <a:pt x="121" y="16"/>
                    </a:lnTo>
                    <a:lnTo>
                      <a:pt x="87" y="6"/>
                    </a:lnTo>
                    <a:lnTo>
                      <a:pt x="56" y="0"/>
                    </a:lnTo>
                    <a:lnTo>
                      <a:pt x="35" y="1"/>
                    </a:lnTo>
                    <a:lnTo>
                      <a:pt x="27" y="10"/>
                    </a:lnTo>
                    <a:lnTo>
                      <a:pt x="24" y="25"/>
                    </a:lnTo>
                    <a:lnTo>
                      <a:pt x="20" y="41"/>
                    </a:lnTo>
                    <a:lnTo>
                      <a:pt x="16" y="56"/>
                    </a:lnTo>
                    <a:lnTo>
                      <a:pt x="9" y="70"/>
                    </a:lnTo>
                    <a:lnTo>
                      <a:pt x="2" y="80"/>
                    </a:lnTo>
                    <a:lnTo>
                      <a:pt x="0" y="87"/>
                    </a:lnTo>
                    <a:lnTo>
                      <a:pt x="1" y="89"/>
                    </a:lnTo>
                    <a:lnTo>
                      <a:pt x="9" y="88"/>
                    </a:lnTo>
                    <a:lnTo>
                      <a:pt x="20" y="83"/>
                    </a:lnTo>
                    <a:lnTo>
                      <a:pt x="36" y="78"/>
                    </a:lnTo>
                    <a:lnTo>
                      <a:pt x="52" y="69"/>
                    </a:lnTo>
                    <a:lnTo>
                      <a:pt x="71" y="57"/>
                    </a:lnTo>
                    <a:lnTo>
                      <a:pt x="88" y="50"/>
                    </a:lnTo>
                    <a:lnTo>
                      <a:pt x="107" y="46"/>
                    </a:lnTo>
                    <a:lnTo>
                      <a:pt x="129" y="46"/>
                    </a:lnTo>
                    <a:lnTo>
                      <a:pt x="151" y="50"/>
                    </a:lnTo>
                    <a:lnTo>
                      <a:pt x="174" y="55"/>
                    </a:lnTo>
                    <a:lnTo>
                      <a:pt x="192" y="61"/>
                    </a:lnTo>
                    <a:lnTo>
                      <a:pt x="207" y="64"/>
                    </a:lnTo>
                    <a:lnTo>
                      <a:pt x="219" y="66"/>
                    </a:lnTo>
                    <a:lnTo>
                      <a:pt x="228" y="70"/>
                    </a:lnTo>
                    <a:lnTo>
                      <a:pt x="236" y="70"/>
                    </a:lnTo>
                    <a:lnTo>
                      <a:pt x="242" y="70"/>
                    </a:lnTo>
                    <a:lnTo>
                      <a:pt x="244" y="69"/>
                    </a:lnTo>
                    <a:lnTo>
                      <a:pt x="245" y="69"/>
                    </a:lnTo>
                  </a:path>
                </a:pathLst>
              </a:custGeom>
              <a:grpFill/>
              <a:ln w="19050">
                <a:solidFill>
                  <a:srgbClr val="333399"/>
                </a:solidFill>
                <a:round/>
                <a:headEnd/>
                <a:tailEnd/>
              </a:ln>
            </p:spPr>
            <p:txBody>
              <a:bodyPr/>
              <a:lstStyle/>
              <a:p>
                <a:endParaRPr lang="en-US" dirty="0"/>
              </a:p>
            </p:txBody>
          </p:sp>
          <p:sp>
            <p:nvSpPr>
              <p:cNvPr id="33871" name="Freeform 124"/>
              <p:cNvSpPr>
                <a:spLocks noChangeAspect="1"/>
              </p:cNvSpPr>
              <p:nvPr/>
            </p:nvSpPr>
            <p:spPr bwMode="auto">
              <a:xfrm>
                <a:off x="4139" y="3210"/>
                <a:ext cx="40" cy="39"/>
              </a:xfrm>
              <a:custGeom>
                <a:avLst/>
                <a:gdLst>
                  <a:gd name="T0" fmla="*/ 13 w 119"/>
                  <a:gd name="T1" fmla="*/ 4 h 118"/>
                  <a:gd name="T2" fmla="*/ 13 w 119"/>
                  <a:gd name="T3" fmla="*/ 4 h 118"/>
                  <a:gd name="T4" fmla="*/ 13 w 119"/>
                  <a:gd name="T5" fmla="*/ 4 h 118"/>
                  <a:gd name="T6" fmla="*/ 13 w 119"/>
                  <a:gd name="T7" fmla="*/ 4 h 118"/>
                  <a:gd name="T8" fmla="*/ 12 w 119"/>
                  <a:gd name="T9" fmla="*/ 3 h 118"/>
                  <a:gd name="T10" fmla="*/ 12 w 119"/>
                  <a:gd name="T11" fmla="*/ 3 h 118"/>
                  <a:gd name="T12" fmla="*/ 11 w 119"/>
                  <a:gd name="T13" fmla="*/ 3 h 118"/>
                  <a:gd name="T14" fmla="*/ 10 w 119"/>
                  <a:gd name="T15" fmla="*/ 2 h 118"/>
                  <a:gd name="T16" fmla="*/ 10 w 119"/>
                  <a:gd name="T17" fmla="*/ 1 h 118"/>
                  <a:gd name="T18" fmla="*/ 9 w 119"/>
                  <a:gd name="T19" fmla="*/ 0 h 118"/>
                  <a:gd name="T20" fmla="*/ 8 w 119"/>
                  <a:gd name="T21" fmla="*/ 0 h 118"/>
                  <a:gd name="T22" fmla="*/ 7 w 119"/>
                  <a:gd name="T23" fmla="*/ 0 h 118"/>
                  <a:gd name="T24" fmla="*/ 6 w 119"/>
                  <a:gd name="T25" fmla="*/ 1 h 118"/>
                  <a:gd name="T26" fmla="*/ 5 w 119"/>
                  <a:gd name="T27" fmla="*/ 2 h 118"/>
                  <a:gd name="T28" fmla="*/ 4 w 119"/>
                  <a:gd name="T29" fmla="*/ 4 h 118"/>
                  <a:gd name="T30" fmla="*/ 3 w 119"/>
                  <a:gd name="T31" fmla="*/ 6 h 118"/>
                  <a:gd name="T32" fmla="*/ 2 w 119"/>
                  <a:gd name="T33" fmla="*/ 8 h 118"/>
                  <a:gd name="T34" fmla="*/ 1 w 119"/>
                  <a:gd name="T35" fmla="*/ 10 h 118"/>
                  <a:gd name="T36" fmla="*/ 0 w 119"/>
                  <a:gd name="T37" fmla="*/ 12 h 118"/>
                  <a:gd name="T38" fmla="*/ 0 w 119"/>
                  <a:gd name="T39" fmla="*/ 13 h 118"/>
                  <a:gd name="T40" fmla="*/ 0 w 119"/>
                  <a:gd name="T41" fmla="*/ 13 h 118"/>
                  <a:gd name="T42" fmla="*/ 0 w 119"/>
                  <a:gd name="T43" fmla="*/ 13 h 118"/>
                  <a:gd name="T44" fmla="*/ 1 w 119"/>
                  <a:gd name="T45" fmla="*/ 12 h 118"/>
                  <a:gd name="T46" fmla="*/ 2 w 119"/>
                  <a:gd name="T47" fmla="*/ 10 h 118"/>
                  <a:gd name="T48" fmla="*/ 3 w 119"/>
                  <a:gd name="T49" fmla="*/ 9 h 118"/>
                  <a:gd name="T50" fmla="*/ 4 w 119"/>
                  <a:gd name="T51" fmla="*/ 7 h 118"/>
                  <a:gd name="T52" fmla="*/ 5 w 119"/>
                  <a:gd name="T53" fmla="*/ 6 h 118"/>
                  <a:gd name="T54" fmla="*/ 6 w 119"/>
                  <a:gd name="T55" fmla="*/ 4 h 118"/>
                  <a:gd name="T56" fmla="*/ 7 w 119"/>
                  <a:gd name="T57" fmla="*/ 4 h 118"/>
                  <a:gd name="T58" fmla="*/ 8 w 119"/>
                  <a:gd name="T59" fmla="*/ 4 h 118"/>
                  <a:gd name="T60" fmla="*/ 9 w 119"/>
                  <a:gd name="T61" fmla="*/ 4 h 118"/>
                  <a:gd name="T62" fmla="*/ 10 w 119"/>
                  <a:gd name="T63" fmla="*/ 4 h 118"/>
                  <a:gd name="T64" fmla="*/ 11 w 119"/>
                  <a:gd name="T65" fmla="*/ 4 h 118"/>
                  <a:gd name="T66" fmla="*/ 12 w 119"/>
                  <a:gd name="T67" fmla="*/ 4 h 118"/>
                  <a:gd name="T68" fmla="*/ 12 w 119"/>
                  <a:gd name="T69" fmla="*/ 4 h 118"/>
                  <a:gd name="T70" fmla="*/ 13 w 119"/>
                  <a:gd name="T71" fmla="*/ 4 h 118"/>
                  <a:gd name="T72" fmla="*/ 13 w 119"/>
                  <a:gd name="T73" fmla="*/ 4 h 118"/>
                  <a:gd name="T74" fmla="*/ 13 w 119"/>
                  <a:gd name="T75" fmla="*/ 4 h 118"/>
                  <a:gd name="T76" fmla="*/ 13 w 119"/>
                  <a:gd name="T77" fmla="*/ 4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18"/>
                  <a:gd name="T119" fmla="*/ 119 w 119"/>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18">
                    <a:moveTo>
                      <a:pt x="119" y="33"/>
                    </a:moveTo>
                    <a:lnTo>
                      <a:pt x="119" y="33"/>
                    </a:lnTo>
                    <a:lnTo>
                      <a:pt x="116" y="34"/>
                    </a:lnTo>
                    <a:lnTo>
                      <a:pt x="113" y="33"/>
                    </a:lnTo>
                    <a:lnTo>
                      <a:pt x="110" y="31"/>
                    </a:lnTo>
                    <a:lnTo>
                      <a:pt x="104" y="29"/>
                    </a:lnTo>
                    <a:lnTo>
                      <a:pt x="99" y="24"/>
                    </a:lnTo>
                    <a:lnTo>
                      <a:pt x="93" y="17"/>
                    </a:lnTo>
                    <a:lnTo>
                      <a:pt x="88" y="10"/>
                    </a:lnTo>
                    <a:lnTo>
                      <a:pt x="80" y="4"/>
                    </a:lnTo>
                    <a:lnTo>
                      <a:pt x="72" y="0"/>
                    </a:lnTo>
                    <a:lnTo>
                      <a:pt x="64" y="1"/>
                    </a:lnTo>
                    <a:lnTo>
                      <a:pt x="53" y="9"/>
                    </a:lnTo>
                    <a:lnTo>
                      <a:pt x="43" y="21"/>
                    </a:lnTo>
                    <a:lnTo>
                      <a:pt x="33" y="38"/>
                    </a:lnTo>
                    <a:lnTo>
                      <a:pt x="24" y="57"/>
                    </a:lnTo>
                    <a:lnTo>
                      <a:pt x="14" y="76"/>
                    </a:lnTo>
                    <a:lnTo>
                      <a:pt x="8" y="93"/>
                    </a:lnTo>
                    <a:lnTo>
                      <a:pt x="2" y="106"/>
                    </a:lnTo>
                    <a:lnTo>
                      <a:pt x="0" y="114"/>
                    </a:lnTo>
                    <a:lnTo>
                      <a:pt x="0" y="118"/>
                    </a:lnTo>
                    <a:lnTo>
                      <a:pt x="3" y="116"/>
                    </a:lnTo>
                    <a:lnTo>
                      <a:pt x="9" y="108"/>
                    </a:lnTo>
                    <a:lnTo>
                      <a:pt x="16" y="94"/>
                    </a:lnTo>
                    <a:lnTo>
                      <a:pt x="25" y="80"/>
                    </a:lnTo>
                    <a:lnTo>
                      <a:pt x="35" y="64"/>
                    </a:lnTo>
                    <a:lnTo>
                      <a:pt x="45" y="52"/>
                    </a:lnTo>
                    <a:lnTo>
                      <a:pt x="56" y="40"/>
                    </a:lnTo>
                    <a:lnTo>
                      <a:pt x="65" y="36"/>
                    </a:lnTo>
                    <a:lnTo>
                      <a:pt x="74" y="34"/>
                    </a:lnTo>
                    <a:lnTo>
                      <a:pt x="82" y="36"/>
                    </a:lnTo>
                    <a:lnTo>
                      <a:pt x="90" y="37"/>
                    </a:lnTo>
                    <a:lnTo>
                      <a:pt x="97" y="38"/>
                    </a:lnTo>
                    <a:lnTo>
                      <a:pt x="103" y="39"/>
                    </a:lnTo>
                    <a:lnTo>
                      <a:pt x="108" y="38"/>
                    </a:lnTo>
                    <a:lnTo>
                      <a:pt x="112" y="37"/>
                    </a:lnTo>
                    <a:lnTo>
                      <a:pt x="116" y="36"/>
                    </a:lnTo>
                    <a:lnTo>
                      <a:pt x="119" y="34"/>
                    </a:lnTo>
                    <a:lnTo>
                      <a:pt x="119" y="33"/>
                    </a:lnTo>
                  </a:path>
                </a:pathLst>
              </a:custGeom>
              <a:grpFill/>
              <a:ln w="19050">
                <a:solidFill>
                  <a:srgbClr val="333399"/>
                </a:solidFill>
                <a:round/>
                <a:headEnd/>
                <a:tailEnd/>
              </a:ln>
            </p:spPr>
            <p:txBody>
              <a:bodyPr/>
              <a:lstStyle/>
              <a:p>
                <a:endParaRPr lang="en-US" dirty="0"/>
              </a:p>
            </p:txBody>
          </p:sp>
          <p:sp>
            <p:nvSpPr>
              <p:cNvPr id="33872" name="Freeform 125"/>
              <p:cNvSpPr>
                <a:spLocks noChangeAspect="1"/>
              </p:cNvSpPr>
              <p:nvPr/>
            </p:nvSpPr>
            <p:spPr bwMode="auto">
              <a:xfrm>
                <a:off x="3024" y="2999"/>
                <a:ext cx="558" cy="30"/>
              </a:xfrm>
              <a:custGeom>
                <a:avLst/>
                <a:gdLst>
                  <a:gd name="T0" fmla="*/ 186 w 1674"/>
                  <a:gd name="T1" fmla="*/ 10 h 89"/>
                  <a:gd name="T2" fmla="*/ 164 w 1674"/>
                  <a:gd name="T3" fmla="*/ 7 h 89"/>
                  <a:gd name="T4" fmla="*/ 130 w 1674"/>
                  <a:gd name="T5" fmla="*/ 4 h 89"/>
                  <a:gd name="T6" fmla="*/ 98 w 1674"/>
                  <a:gd name="T7" fmla="*/ 3 h 89"/>
                  <a:gd name="T8" fmla="*/ 67 w 1674"/>
                  <a:gd name="T9" fmla="*/ 2 h 89"/>
                  <a:gd name="T10" fmla="*/ 48 w 1674"/>
                  <a:gd name="T11" fmla="*/ 2 h 89"/>
                  <a:gd name="T12" fmla="*/ 32 w 1674"/>
                  <a:gd name="T13" fmla="*/ 2 h 89"/>
                  <a:gd name="T14" fmla="*/ 19 w 1674"/>
                  <a:gd name="T15" fmla="*/ 1 h 89"/>
                  <a:gd name="T16" fmla="*/ 10 w 1674"/>
                  <a:gd name="T17" fmla="*/ 1 h 89"/>
                  <a:gd name="T18" fmla="*/ 4 w 1674"/>
                  <a:gd name="T19" fmla="*/ 0 h 89"/>
                  <a:gd name="T20" fmla="*/ 1 w 1674"/>
                  <a:gd name="T21" fmla="*/ 0 h 89"/>
                  <a:gd name="T22" fmla="*/ 0 w 1674"/>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4"/>
                  <a:gd name="T37" fmla="*/ 0 h 89"/>
                  <a:gd name="T38" fmla="*/ 1674 w 1674"/>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4" h="89">
                    <a:moveTo>
                      <a:pt x="1674" y="89"/>
                    </a:moveTo>
                    <a:lnTo>
                      <a:pt x="1475" y="62"/>
                    </a:lnTo>
                    <a:lnTo>
                      <a:pt x="1173" y="35"/>
                    </a:lnTo>
                    <a:lnTo>
                      <a:pt x="878" y="25"/>
                    </a:lnTo>
                    <a:lnTo>
                      <a:pt x="599" y="22"/>
                    </a:lnTo>
                    <a:lnTo>
                      <a:pt x="434" y="21"/>
                    </a:lnTo>
                    <a:lnTo>
                      <a:pt x="286" y="19"/>
                    </a:lnTo>
                    <a:lnTo>
                      <a:pt x="174" y="13"/>
                    </a:lnTo>
                    <a:lnTo>
                      <a:pt x="93" y="8"/>
                    </a:lnTo>
                    <a:lnTo>
                      <a:pt x="40" y="3"/>
                    </a:lnTo>
                    <a:lnTo>
                      <a:pt x="9" y="0"/>
                    </a:lnTo>
                    <a:lnTo>
                      <a:pt x="0" y="1"/>
                    </a:lnTo>
                  </a:path>
                </a:pathLst>
              </a:custGeom>
              <a:grpFill/>
              <a:ln w="19050">
                <a:solidFill>
                  <a:srgbClr val="333399"/>
                </a:solidFill>
                <a:round/>
                <a:headEnd/>
                <a:tailEnd/>
              </a:ln>
            </p:spPr>
            <p:txBody>
              <a:bodyPr/>
              <a:lstStyle/>
              <a:p>
                <a:endParaRPr lang="en-US" dirty="0"/>
              </a:p>
            </p:txBody>
          </p:sp>
          <p:sp>
            <p:nvSpPr>
              <p:cNvPr id="33873" name="Freeform 126"/>
              <p:cNvSpPr>
                <a:spLocks noChangeAspect="1"/>
              </p:cNvSpPr>
              <p:nvPr/>
            </p:nvSpPr>
            <p:spPr bwMode="auto">
              <a:xfrm>
                <a:off x="3673" y="3047"/>
                <a:ext cx="1214" cy="405"/>
              </a:xfrm>
              <a:custGeom>
                <a:avLst/>
                <a:gdLst>
                  <a:gd name="T0" fmla="*/ 0 w 3643"/>
                  <a:gd name="T1" fmla="*/ 0 h 1213"/>
                  <a:gd name="T2" fmla="*/ 24 w 3643"/>
                  <a:gd name="T3" fmla="*/ 7 h 1213"/>
                  <a:gd name="T4" fmla="*/ 68 w 3643"/>
                  <a:gd name="T5" fmla="*/ 20 h 1213"/>
                  <a:gd name="T6" fmla="*/ 114 w 3643"/>
                  <a:gd name="T7" fmla="*/ 37 h 1213"/>
                  <a:gd name="T8" fmla="*/ 162 w 3643"/>
                  <a:gd name="T9" fmla="*/ 56 h 1213"/>
                  <a:gd name="T10" fmla="*/ 214 w 3643"/>
                  <a:gd name="T11" fmla="*/ 74 h 1213"/>
                  <a:gd name="T12" fmla="*/ 263 w 3643"/>
                  <a:gd name="T13" fmla="*/ 91 h 1213"/>
                  <a:gd name="T14" fmla="*/ 308 w 3643"/>
                  <a:gd name="T15" fmla="*/ 106 h 1213"/>
                  <a:gd name="T16" fmla="*/ 347 w 3643"/>
                  <a:gd name="T17" fmla="*/ 118 h 1213"/>
                  <a:gd name="T18" fmla="*/ 376 w 3643"/>
                  <a:gd name="T19" fmla="*/ 127 h 1213"/>
                  <a:gd name="T20" fmla="*/ 396 w 3643"/>
                  <a:gd name="T21" fmla="*/ 133 h 1213"/>
                  <a:gd name="T22" fmla="*/ 405 w 3643"/>
                  <a:gd name="T23" fmla="*/ 135 h 1213"/>
                  <a:gd name="T24" fmla="*/ 404 w 3643"/>
                  <a:gd name="T25" fmla="*/ 135 h 12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43"/>
                  <a:gd name="T40" fmla="*/ 0 h 1213"/>
                  <a:gd name="T41" fmla="*/ 3643 w 3643"/>
                  <a:gd name="T42" fmla="*/ 1213 h 12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43" h="1213">
                    <a:moveTo>
                      <a:pt x="0" y="0"/>
                    </a:moveTo>
                    <a:lnTo>
                      <a:pt x="218" y="59"/>
                    </a:lnTo>
                    <a:lnTo>
                      <a:pt x="613" y="177"/>
                    </a:lnTo>
                    <a:lnTo>
                      <a:pt x="1025" y="331"/>
                    </a:lnTo>
                    <a:lnTo>
                      <a:pt x="1456" y="504"/>
                    </a:lnTo>
                    <a:lnTo>
                      <a:pt x="1926" y="664"/>
                    </a:lnTo>
                    <a:lnTo>
                      <a:pt x="2370" y="817"/>
                    </a:lnTo>
                    <a:lnTo>
                      <a:pt x="2777" y="951"/>
                    </a:lnTo>
                    <a:lnTo>
                      <a:pt x="3122" y="1057"/>
                    </a:lnTo>
                    <a:lnTo>
                      <a:pt x="3389" y="1136"/>
                    </a:lnTo>
                    <a:lnTo>
                      <a:pt x="3563" y="1188"/>
                    </a:lnTo>
                    <a:lnTo>
                      <a:pt x="3643" y="1213"/>
                    </a:lnTo>
                    <a:lnTo>
                      <a:pt x="3633" y="1213"/>
                    </a:lnTo>
                  </a:path>
                </a:pathLst>
              </a:custGeom>
              <a:grpFill/>
              <a:ln w="19050">
                <a:solidFill>
                  <a:srgbClr val="333399"/>
                </a:solidFill>
                <a:round/>
                <a:headEnd/>
                <a:tailEnd/>
              </a:ln>
            </p:spPr>
            <p:txBody>
              <a:bodyPr/>
              <a:lstStyle/>
              <a:p>
                <a:endParaRPr lang="en-US" dirty="0"/>
              </a:p>
            </p:txBody>
          </p:sp>
          <p:sp>
            <p:nvSpPr>
              <p:cNvPr id="33874" name="Freeform 127"/>
              <p:cNvSpPr>
                <a:spLocks noChangeAspect="1"/>
              </p:cNvSpPr>
              <p:nvPr/>
            </p:nvSpPr>
            <p:spPr bwMode="auto">
              <a:xfrm>
                <a:off x="3407" y="3030"/>
                <a:ext cx="385" cy="168"/>
              </a:xfrm>
              <a:custGeom>
                <a:avLst/>
                <a:gdLst>
                  <a:gd name="T0" fmla="*/ 1 w 1156"/>
                  <a:gd name="T1" fmla="*/ 50 h 505"/>
                  <a:gd name="T2" fmla="*/ 4 w 1156"/>
                  <a:gd name="T3" fmla="*/ 46 h 505"/>
                  <a:gd name="T4" fmla="*/ 9 w 1156"/>
                  <a:gd name="T5" fmla="*/ 42 h 505"/>
                  <a:gd name="T6" fmla="*/ 15 w 1156"/>
                  <a:gd name="T7" fmla="*/ 35 h 505"/>
                  <a:gd name="T8" fmla="*/ 24 w 1156"/>
                  <a:gd name="T9" fmla="*/ 21 h 505"/>
                  <a:gd name="T10" fmla="*/ 33 w 1156"/>
                  <a:gd name="T11" fmla="*/ 13 h 505"/>
                  <a:gd name="T12" fmla="*/ 43 w 1156"/>
                  <a:gd name="T13" fmla="*/ 8 h 505"/>
                  <a:gd name="T14" fmla="*/ 52 w 1156"/>
                  <a:gd name="T15" fmla="*/ 4 h 505"/>
                  <a:gd name="T16" fmla="*/ 62 w 1156"/>
                  <a:gd name="T17" fmla="*/ 1 h 505"/>
                  <a:gd name="T18" fmla="*/ 71 w 1156"/>
                  <a:gd name="T19" fmla="*/ 0 h 505"/>
                  <a:gd name="T20" fmla="*/ 80 w 1156"/>
                  <a:gd name="T21" fmla="*/ 0 h 505"/>
                  <a:gd name="T22" fmla="*/ 88 w 1156"/>
                  <a:gd name="T23" fmla="*/ 1 h 505"/>
                  <a:gd name="T24" fmla="*/ 96 w 1156"/>
                  <a:gd name="T25" fmla="*/ 2 h 505"/>
                  <a:gd name="T26" fmla="*/ 103 w 1156"/>
                  <a:gd name="T27" fmla="*/ 3 h 505"/>
                  <a:gd name="T28" fmla="*/ 109 w 1156"/>
                  <a:gd name="T29" fmla="*/ 4 h 505"/>
                  <a:gd name="T30" fmla="*/ 114 w 1156"/>
                  <a:gd name="T31" fmla="*/ 5 h 505"/>
                  <a:gd name="T32" fmla="*/ 118 w 1156"/>
                  <a:gd name="T33" fmla="*/ 6 h 505"/>
                  <a:gd name="T34" fmla="*/ 122 w 1156"/>
                  <a:gd name="T35" fmla="*/ 6 h 505"/>
                  <a:gd name="T36" fmla="*/ 125 w 1156"/>
                  <a:gd name="T37" fmla="*/ 6 h 505"/>
                  <a:gd name="T38" fmla="*/ 127 w 1156"/>
                  <a:gd name="T39" fmla="*/ 6 h 505"/>
                  <a:gd name="T40" fmla="*/ 128 w 1156"/>
                  <a:gd name="T41" fmla="*/ 6 h 505"/>
                  <a:gd name="T42" fmla="*/ 128 w 1156"/>
                  <a:gd name="T43" fmla="*/ 7 h 505"/>
                  <a:gd name="T44" fmla="*/ 127 w 1156"/>
                  <a:gd name="T45" fmla="*/ 7 h 505"/>
                  <a:gd name="T46" fmla="*/ 125 w 1156"/>
                  <a:gd name="T47" fmla="*/ 7 h 505"/>
                  <a:gd name="T48" fmla="*/ 122 w 1156"/>
                  <a:gd name="T49" fmla="*/ 8 h 505"/>
                  <a:gd name="T50" fmla="*/ 118 w 1156"/>
                  <a:gd name="T51" fmla="*/ 10 h 505"/>
                  <a:gd name="T52" fmla="*/ 113 w 1156"/>
                  <a:gd name="T53" fmla="*/ 14 h 505"/>
                  <a:gd name="T54" fmla="*/ 107 w 1156"/>
                  <a:gd name="T55" fmla="*/ 19 h 505"/>
                  <a:gd name="T56" fmla="*/ 100 w 1156"/>
                  <a:gd name="T57" fmla="*/ 25 h 505"/>
                  <a:gd name="T58" fmla="*/ 92 w 1156"/>
                  <a:gd name="T59" fmla="*/ 30 h 505"/>
                  <a:gd name="T60" fmla="*/ 83 w 1156"/>
                  <a:gd name="T61" fmla="*/ 36 h 505"/>
                  <a:gd name="T62" fmla="*/ 74 w 1156"/>
                  <a:gd name="T63" fmla="*/ 40 h 505"/>
                  <a:gd name="T64" fmla="*/ 65 w 1156"/>
                  <a:gd name="T65" fmla="*/ 43 h 505"/>
                  <a:gd name="T66" fmla="*/ 56 w 1156"/>
                  <a:gd name="T67" fmla="*/ 44 h 505"/>
                  <a:gd name="T68" fmla="*/ 47 w 1156"/>
                  <a:gd name="T69" fmla="*/ 44 h 505"/>
                  <a:gd name="T70" fmla="*/ 38 w 1156"/>
                  <a:gd name="T71" fmla="*/ 44 h 505"/>
                  <a:gd name="T72" fmla="*/ 29 w 1156"/>
                  <a:gd name="T73" fmla="*/ 43 h 505"/>
                  <a:gd name="T74" fmla="*/ 21 w 1156"/>
                  <a:gd name="T75" fmla="*/ 44 h 505"/>
                  <a:gd name="T76" fmla="*/ 14 w 1156"/>
                  <a:gd name="T77" fmla="*/ 47 h 505"/>
                  <a:gd name="T78" fmla="*/ 7 w 1156"/>
                  <a:gd name="T79" fmla="*/ 51 h 505"/>
                  <a:gd name="T80" fmla="*/ 3 w 1156"/>
                  <a:gd name="T81" fmla="*/ 55 h 505"/>
                  <a:gd name="T82" fmla="*/ 0 w 1156"/>
                  <a:gd name="T83" fmla="*/ 56 h 5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56"/>
                  <a:gd name="T127" fmla="*/ 0 h 505"/>
                  <a:gd name="T128" fmla="*/ 1156 w 1156"/>
                  <a:gd name="T129" fmla="*/ 505 h 5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56" h="505">
                    <a:moveTo>
                      <a:pt x="0" y="498"/>
                    </a:moveTo>
                    <a:lnTo>
                      <a:pt x="6" y="464"/>
                    </a:lnTo>
                    <a:lnTo>
                      <a:pt x="11" y="447"/>
                    </a:lnTo>
                    <a:lnTo>
                      <a:pt x="18" y="434"/>
                    </a:lnTo>
                    <a:lnTo>
                      <a:pt x="26" y="424"/>
                    </a:lnTo>
                    <a:lnTo>
                      <a:pt x="36" y="411"/>
                    </a:lnTo>
                    <a:lnTo>
                      <a:pt x="47" y="401"/>
                    </a:lnTo>
                    <a:lnTo>
                      <a:pt x="61" y="389"/>
                    </a:lnTo>
                    <a:lnTo>
                      <a:pt x="77" y="376"/>
                    </a:lnTo>
                    <a:lnTo>
                      <a:pt x="94" y="360"/>
                    </a:lnTo>
                    <a:lnTo>
                      <a:pt x="114" y="339"/>
                    </a:lnTo>
                    <a:lnTo>
                      <a:pt x="137" y="313"/>
                    </a:lnTo>
                    <a:lnTo>
                      <a:pt x="162" y="277"/>
                    </a:lnTo>
                    <a:lnTo>
                      <a:pt x="188" y="234"/>
                    </a:lnTo>
                    <a:lnTo>
                      <a:pt x="216" y="188"/>
                    </a:lnTo>
                    <a:lnTo>
                      <a:pt x="244" y="151"/>
                    </a:lnTo>
                    <a:lnTo>
                      <a:pt x="271" y="131"/>
                    </a:lnTo>
                    <a:lnTo>
                      <a:pt x="298" y="114"/>
                    </a:lnTo>
                    <a:lnTo>
                      <a:pt x="327" y="98"/>
                    </a:lnTo>
                    <a:lnTo>
                      <a:pt x="356" y="84"/>
                    </a:lnTo>
                    <a:lnTo>
                      <a:pt x="383" y="69"/>
                    </a:lnTo>
                    <a:lnTo>
                      <a:pt x="412" y="58"/>
                    </a:lnTo>
                    <a:lnTo>
                      <a:pt x="443" y="45"/>
                    </a:lnTo>
                    <a:lnTo>
                      <a:pt x="471" y="35"/>
                    </a:lnTo>
                    <a:lnTo>
                      <a:pt x="501" y="26"/>
                    </a:lnTo>
                    <a:lnTo>
                      <a:pt x="530" y="19"/>
                    </a:lnTo>
                    <a:lnTo>
                      <a:pt x="559" y="13"/>
                    </a:lnTo>
                    <a:lnTo>
                      <a:pt x="586" y="8"/>
                    </a:lnTo>
                    <a:lnTo>
                      <a:pt x="615" y="5"/>
                    </a:lnTo>
                    <a:lnTo>
                      <a:pt x="642" y="2"/>
                    </a:lnTo>
                    <a:lnTo>
                      <a:pt x="670" y="1"/>
                    </a:lnTo>
                    <a:lnTo>
                      <a:pt x="696" y="0"/>
                    </a:lnTo>
                    <a:lnTo>
                      <a:pt x="722" y="1"/>
                    </a:lnTo>
                    <a:lnTo>
                      <a:pt x="748" y="2"/>
                    </a:lnTo>
                    <a:lnTo>
                      <a:pt x="773" y="3"/>
                    </a:lnTo>
                    <a:lnTo>
                      <a:pt x="797" y="7"/>
                    </a:lnTo>
                    <a:lnTo>
                      <a:pt x="819" y="9"/>
                    </a:lnTo>
                    <a:lnTo>
                      <a:pt x="843" y="13"/>
                    </a:lnTo>
                    <a:lnTo>
                      <a:pt x="863" y="16"/>
                    </a:lnTo>
                    <a:lnTo>
                      <a:pt x="885" y="19"/>
                    </a:lnTo>
                    <a:lnTo>
                      <a:pt x="906" y="24"/>
                    </a:lnTo>
                    <a:lnTo>
                      <a:pt x="926" y="27"/>
                    </a:lnTo>
                    <a:lnTo>
                      <a:pt x="945" y="29"/>
                    </a:lnTo>
                    <a:lnTo>
                      <a:pt x="962" y="34"/>
                    </a:lnTo>
                    <a:lnTo>
                      <a:pt x="980" y="37"/>
                    </a:lnTo>
                    <a:lnTo>
                      <a:pt x="996" y="41"/>
                    </a:lnTo>
                    <a:lnTo>
                      <a:pt x="1011" y="43"/>
                    </a:lnTo>
                    <a:lnTo>
                      <a:pt x="1026" y="45"/>
                    </a:lnTo>
                    <a:lnTo>
                      <a:pt x="1041" y="47"/>
                    </a:lnTo>
                    <a:lnTo>
                      <a:pt x="1054" y="50"/>
                    </a:lnTo>
                    <a:lnTo>
                      <a:pt x="1067" y="51"/>
                    </a:lnTo>
                    <a:lnTo>
                      <a:pt x="1079" y="52"/>
                    </a:lnTo>
                    <a:lnTo>
                      <a:pt x="1089" y="53"/>
                    </a:lnTo>
                    <a:lnTo>
                      <a:pt x="1101" y="53"/>
                    </a:lnTo>
                    <a:lnTo>
                      <a:pt x="1110" y="53"/>
                    </a:lnTo>
                    <a:lnTo>
                      <a:pt x="1118" y="55"/>
                    </a:lnTo>
                    <a:lnTo>
                      <a:pt x="1126" y="55"/>
                    </a:lnTo>
                    <a:lnTo>
                      <a:pt x="1132" y="55"/>
                    </a:lnTo>
                    <a:lnTo>
                      <a:pt x="1138" y="55"/>
                    </a:lnTo>
                    <a:lnTo>
                      <a:pt x="1144" y="55"/>
                    </a:lnTo>
                    <a:lnTo>
                      <a:pt x="1148" y="55"/>
                    </a:lnTo>
                    <a:lnTo>
                      <a:pt x="1150" y="55"/>
                    </a:lnTo>
                    <a:lnTo>
                      <a:pt x="1153" y="53"/>
                    </a:lnTo>
                    <a:lnTo>
                      <a:pt x="1156" y="53"/>
                    </a:lnTo>
                    <a:lnTo>
                      <a:pt x="1155" y="63"/>
                    </a:lnTo>
                    <a:lnTo>
                      <a:pt x="1152" y="63"/>
                    </a:lnTo>
                    <a:lnTo>
                      <a:pt x="1149" y="63"/>
                    </a:lnTo>
                    <a:lnTo>
                      <a:pt x="1146" y="63"/>
                    </a:lnTo>
                    <a:lnTo>
                      <a:pt x="1142" y="63"/>
                    </a:lnTo>
                    <a:lnTo>
                      <a:pt x="1137" y="63"/>
                    </a:lnTo>
                    <a:lnTo>
                      <a:pt x="1130" y="64"/>
                    </a:lnTo>
                    <a:lnTo>
                      <a:pt x="1124" y="66"/>
                    </a:lnTo>
                    <a:lnTo>
                      <a:pt x="1116" y="67"/>
                    </a:lnTo>
                    <a:lnTo>
                      <a:pt x="1106" y="69"/>
                    </a:lnTo>
                    <a:lnTo>
                      <a:pt x="1096" y="72"/>
                    </a:lnTo>
                    <a:lnTo>
                      <a:pt x="1086" y="77"/>
                    </a:lnTo>
                    <a:lnTo>
                      <a:pt x="1074" y="84"/>
                    </a:lnTo>
                    <a:lnTo>
                      <a:pt x="1061" y="92"/>
                    </a:lnTo>
                    <a:lnTo>
                      <a:pt x="1046" y="101"/>
                    </a:lnTo>
                    <a:lnTo>
                      <a:pt x="1032" y="112"/>
                    </a:lnTo>
                    <a:lnTo>
                      <a:pt x="1015" y="124"/>
                    </a:lnTo>
                    <a:lnTo>
                      <a:pt x="997" y="138"/>
                    </a:lnTo>
                    <a:lnTo>
                      <a:pt x="979" y="154"/>
                    </a:lnTo>
                    <a:lnTo>
                      <a:pt x="961" y="169"/>
                    </a:lnTo>
                    <a:lnTo>
                      <a:pt x="939" y="186"/>
                    </a:lnTo>
                    <a:lnTo>
                      <a:pt x="918" y="205"/>
                    </a:lnTo>
                    <a:lnTo>
                      <a:pt x="897" y="223"/>
                    </a:lnTo>
                    <a:lnTo>
                      <a:pt x="873" y="241"/>
                    </a:lnTo>
                    <a:lnTo>
                      <a:pt x="851" y="258"/>
                    </a:lnTo>
                    <a:lnTo>
                      <a:pt x="826" y="275"/>
                    </a:lnTo>
                    <a:lnTo>
                      <a:pt x="802" y="292"/>
                    </a:lnTo>
                    <a:lnTo>
                      <a:pt x="776" y="307"/>
                    </a:lnTo>
                    <a:lnTo>
                      <a:pt x="750" y="322"/>
                    </a:lnTo>
                    <a:lnTo>
                      <a:pt x="725" y="337"/>
                    </a:lnTo>
                    <a:lnTo>
                      <a:pt x="697" y="348"/>
                    </a:lnTo>
                    <a:lnTo>
                      <a:pt x="671" y="360"/>
                    </a:lnTo>
                    <a:lnTo>
                      <a:pt x="643" y="369"/>
                    </a:lnTo>
                    <a:lnTo>
                      <a:pt x="617" y="378"/>
                    </a:lnTo>
                    <a:lnTo>
                      <a:pt x="589" y="386"/>
                    </a:lnTo>
                    <a:lnTo>
                      <a:pt x="562" y="392"/>
                    </a:lnTo>
                    <a:lnTo>
                      <a:pt x="533" y="395"/>
                    </a:lnTo>
                    <a:lnTo>
                      <a:pt x="505" y="400"/>
                    </a:lnTo>
                    <a:lnTo>
                      <a:pt x="477" y="401"/>
                    </a:lnTo>
                    <a:lnTo>
                      <a:pt x="450" y="401"/>
                    </a:lnTo>
                    <a:lnTo>
                      <a:pt x="421" y="400"/>
                    </a:lnTo>
                    <a:lnTo>
                      <a:pt x="395" y="399"/>
                    </a:lnTo>
                    <a:lnTo>
                      <a:pt x="367" y="395"/>
                    </a:lnTo>
                    <a:lnTo>
                      <a:pt x="341" y="393"/>
                    </a:lnTo>
                    <a:lnTo>
                      <a:pt x="314" y="391"/>
                    </a:lnTo>
                    <a:lnTo>
                      <a:pt x="288" y="388"/>
                    </a:lnTo>
                    <a:lnTo>
                      <a:pt x="263" y="386"/>
                    </a:lnTo>
                    <a:lnTo>
                      <a:pt x="238" y="388"/>
                    </a:lnTo>
                    <a:lnTo>
                      <a:pt x="212" y="389"/>
                    </a:lnTo>
                    <a:lnTo>
                      <a:pt x="189" y="394"/>
                    </a:lnTo>
                    <a:lnTo>
                      <a:pt x="167" y="401"/>
                    </a:lnTo>
                    <a:lnTo>
                      <a:pt x="145" y="410"/>
                    </a:lnTo>
                    <a:lnTo>
                      <a:pt x="123" y="420"/>
                    </a:lnTo>
                    <a:lnTo>
                      <a:pt x="102" y="434"/>
                    </a:lnTo>
                    <a:lnTo>
                      <a:pt x="84" y="447"/>
                    </a:lnTo>
                    <a:lnTo>
                      <a:pt x="67" y="460"/>
                    </a:lnTo>
                    <a:lnTo>
                      <a:pt x="51" y="472"/>
                    </a:lnTo>
                    <a:lnTo>
                      <a:pt x="37" y="484"/>
                    </a:lnTo>
                    <a:lnTo>
                      <a:pt x="26" y="493"/>
                    </a:lnTo>
                    <a:lnTo>
                      <a:pt x="16" y="499"/>
                    </a:lnTo>
                    <a:lnTo>
                      <a:pt x="8" y="504"/>
                    </a:lnTo>
                    <a:lnTo>
                      <a:pt x="4" y="505"/>
                    </a:lnTo>
                    <a:lnTo>
                      <a:pt x="1" y="503"/>
                    </a:lnTo>
                    <a:lnTo>
                      <a:pt x="0" y="496"/>
                    </a:lnTo>
                  </a:path>
                </a:pathLst>
              </a:custGeom>
              <a:grpFill/>
              <a:ln w="19050">
                <a:solidFill>
                  <a:srgbClr val="333399"/>
                </a:solidFill>
                <a:round/>
                <a:headEnd/>
                <a:tailEnd/>
              </a:ln>
            </p:spPr>
            <p:txBody>
              <a:bodyPr/>
              <a:lstStyle/>
              <a:p>
                <a:endParaRPr lang="en-US" dirty="0"/>
              </a:p>
            </p:txBody>
          </p:sp>
          <p:sp>
            <p:nvSpPr>
              <p:cNvPr id="33875" name="Freeform 128"/>
              <p:cNvSpPr>
                <a:spLocks noChangeAspect="1"/>
              </p:cNvSpPr>
              <p:nvPr/>
            </p:nvSpPr>
            <p:spPr bwMode="auto">
              <a:xfrm>
                <a:off x="3404" y="3040"/>
                <a:ext cx="388" cy="158"/>
              </a:xfrm>
              <a:custGeom>
                <a:avLst/>
                <a:gdLst>
                  <a:gd name="T0" fmla="*/ 0 w 1165"/>
                  <a:gd name="T1" fmla="*/ 52 h 476"/>
                  <a:gd name="T2" fmla="*/ 0 w 1165"/>
                  <a:gd name="T3" fmla="*/ 51 h 476"/>
                  <a:gd name="T4" fmla="*/ 1 w 1165"/>
                  <a:gd name="T5" fmla="*/ 48 h 476"/>
                  <a:gd name="T6" fmla="*/ 2 w 1165"/>
                  <a:gd name="T7" fmla="*/ 46 h 476"/>
                  <a:gd name="T8" fmla="*/ 4 w 1165"/>
                  <a:gd name="T9" fmla="*/ 42 h 476"/>
                  <a:gd name="T10" fmla="*/ 7 w 1165"/>
                  <a:gd name="T11" fmla="*/ 39 h 476"/>
                  <a:gd name="T12" fmla="*/ 10 w 1165"/>
                  <a:gd name="T13" fmla="*/ 35 h 476"/>
                  <a:gd name="T14" fmla="*/ 13 w 1165"/>
                  <a:gd name="T15" fmla="*/ 31 h 476"/>
                  <a:gd name="T16" fmla="*/ 16 w 1165"/>
                  <a:gd name="T17" fmla="*/ 26 h 476"/>
                  <a:gd name="T18" fmla="*/ 19 w 1165"/>
                  <a:gd name="T19" fmla="*/ 19 h 476"/>
                  <a:gd name="T20" fmla="*/ 21 w 1165"/>
                  <a:gd name="T21" fmla="*/ 13 h 476"/>
                  <a:gd name="T22" fmla="*/ 24 w 1165"/>
                  <a:gd name="T23" fmla="*/ 11 h 476"/>
                  <a:gd name="T24" fmla="*/ 28 w 1165"/>
                  <a:gd name="T25" fmla="*/ 9 h 476"/>
                  <a:gd name="T26" fmla="*/ 31 w 1165"/>
                  <a:gd name="T27" fmla="*/ 8 h 476"/>
                  <a:gd name="T28" fmla="*/ 34 w 1165"/>
                  <a:gd name="T29" fmla="*/ 6 h 476"/>
                  <a:gd name="T30" fmla="*/ 37 w 1165"/>
                  <a:gd name="T31" fmla="*/ 5 h 476"/>
                  <a:gd name="T32" fmla="*/ 40 w 1165"/>
                  <a:gd name="T33" fmla="*/ 4 h 476"/>
                  <a:gd name="T34" fmla="*/ 43 w 1165"/>
                  <a:gd name="T35" fmla="*/ 3 h 476"/>
                  <a:gd name="T36" fmla="*/ 47 w 1165"/>
                  <a:gd name="T37" fmla="*/ 3 h 476"/>
                  <a:gd name="T38" fmla="*/ 51 w 1165"/>
                  <a:gd name="T39" fmla="*/ 2 h 476"/>
                  <a:gd name="T40" fmla="*/ 55 w 1165"/>
                  <a:gd name="T41" fmla="*/ 2 h 476"/>
                  <a:gd name="T42" fmla="*/ 60 w 1165"/>
                  <a:gd name="T43" fmla="*/ 2 h 476"/>
                  <a:gd name="T44" fmla="*/ 64 w 1165"/>
                  <a:gd name="T45" fmla="*/ 1 h 476"/>
                  <a:gd name="T46" fmla="*/ 69 w 1165"/>
                  <a:gd name="T47" fmla="*/ 1 h 476"/>
                  <a:gd name="T48" fmla="*/ 74 w 1165"/>
                  <a:gd name="T49" fmla="*/ 1 h 476"/>
                  <a:gd name="T50" fmla="*/ 79 w 1165"/>
                  <a:gd name="T51" fmla="*/ 1 h 476"/>
                  <a:gd name="T52" fmla="*/ 83 w 1165"/>
                  <a:gd name="T53" fmla="*/ 1 h 476"/>
                  <a:gd name="T54" fmla="*/ 88 w 1165"/>
                  <a:gd name="T55" fmla="*/ 1 h 476"/>
                  <a:gd name="T56" fmla="*/ 92 w 1165"/>
                  <a:gd name="T57" fmla="*/ 1 h 476"/>
                  <a:gd name="T58" fmla="*/ 96 w 1165"/>
                  <a:gd name="T59" fmla="*/ 1 h 476"/>
                  <a:gd name="T60" fmla="*/ 98 w 1165"/>
                  <a:gd name="T61" fmla="*/ 1 h 476"/>
                  <a:gd name="T62" fmla="*/ 101 w 1165"/>
                  <a:gd name="T63" fmla="*/ 1 h 476"/>
                  <a:gd name="T64" fmla="*/ 102 w 1165"/>
                  <a:gd name="T65" fmla="*/ 1 h 476"/>
                  <a:gd name="T66" fmla="*/ 104 w 1165"/>
                  <a:gd name="T67" fmla="*/ 1 h 476"/>
                  <a:gd name="T68" fmla="*/ 105 w 1165"/>
                  <a:gd name="T69" fmla="*/ 0 h 476"/>
                  <a:gd name="T70" fmla="*/ 107 w 1165"/>
                  <a:gd name="T71" fmla="*/ 0 h 476"/>
                  <a:gd name="T72" fmla="*/ 108 w 1165"/>
                  <a:gd name="T73" fmla="*/ 0 h 476"/>
                  <a:gd name="T74" fmla="*/ 110 w 1165"/>
                  <a:gd name="T75" fmla="*/ 0 h 476"/>
                  <a:gd name="T76" fmla="*/ 113 w 1165"/>
                  <a:gd name="T77" fmla="*/ 1 h 476"/>
                  <a:gd name="T78" fmla="*/ 117 w 1165"/>
                  <a:gd name="T79" fmla="*/ 1 h 476"/>
                  <a:gd name="T80" fmla="*/ 121 w 1165"/>
                  <a:gd name="T81" fmla="*/ 2 h 476"/>
                  <a:gd name="T82" fmla="*/ 125 w 1165"/>
                  <a:gd name="T83" fmla="*/ 2 h 476"/>
                  <a:gd name="T84" fmla="*/ 128 w 1165"/>
                  <a:gd name="T85" fmla="*/ 3 h 4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5"/>
                  <a:gd name="T130" fmla="*/ 0 h 476"/>
                  <a:gd name="T131" fmla="*/ 1165 w 1165"/>
                  <a:gd name="T132" fmla="*/ 476 h 4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5" h="476">
                    <a:moveTo>
                      <a:pt x="7" y="476"/>
                    </a:moveTo>
                    <a:lnTo>
                      <a:pt x="4" y="474"/>
                    </a:lnTo>
                    <a:lnTo>
                      <a:pt x="1" y="472"/>
                    </a:lnTo>
                    <a:lnTo>
                      <a:pt x="0" y="468"/>
                    </a:lnTo>
                    <a:lnTo>
                      <a:pt x="0" y="464"/>
                    </a:lnTo>
                    <a:lnTo>
                      <a:pt x="1" y="460"/>
                    </a:lnTo>
                    <a:lnTo>
                      <a:pt x="2" y="453"/>
                    </a:lnTo>
                    <a:lnTo>
                      <a:pt x="6" y="448"/>
                    </a:lnTo>
                    <a:lnTo>
                      <a:pt x="8" y="440"/>
                    </a:lnTo>
                    <a:lnTo>
                      <a:pt x="12" y="434"/>
                    </a:lnTo>
                    <a:lnTo>
                      <a:pt x="16" y="424"/>
                    </a:lnTo>
                    <a:lnTo>
                      <a:pt x="21" y="415"/>
                    </a:lnTo>
                    <a:lnTo>
                      <a:pt x="27" y="406"/>
                    </a:lnTo>
                    <a:lnTo>
                      <a:pt x="33" y="397"/>
                    </a:lnTo>
                    <a:lnTo>
                      <a:pt x="40" y="387"/>
                    </a:lnTo>
                    <a:lnTo>
                      <a:pt x="46" y="376"/>
                    </a:lnTo>
                    <a:lnTo>
                      <a:pt x="54" y="365"/>
                    </a:lnTo>
                    <a:lnTo>
                      <a:pt x="62" y="355"/>
                    </a:lnTo>
                    <a:lnTo>
                      <a:pt x="70" y="343"/>
                    </a:lnTo>
                    <a:lnTo>
                      <a:pt x="79" y="333"/>
                    </a:lnTo>
                    <a:lnTo>
                      <a:pt x="87" y="320"/>
                    </a:lnTo>
                    <a:lnTo>
                      <a:pt x="96" y="309"/>
                    </a:lnTo>
                    <a:lnTo>
                      <a:pt x="106" y="298"/>
                    </a:lnTo>
                    <a:lnTo>
                      <a:pt x="116" y="284"/>
                    </a:lnTo>
                    <a:lnTo>
                      <a:pt x="126" y="270"/>
                    </a:lnTo>
                    <a:lnTo>
                      <a:pt x="137" y="254"/>
                    </a:lnTo>
                    <a:lnTo>
                      <a:pt x="146" y="236"/>
                    </a:lnTo>
                    <a:lnTo>
                      <a:pt x="156" y="214"/>
                    </a:lnTo>
                    <a:lnTo>
                      <a:pt x="165" y="192"/>
                    </a:lnTo>
                    <a:lnTo>
                      <a:pt x="173" y="168"/>
                    </a:lnTo>
                    <a:lnTo>
                      <a:pt x="181" y="147"/>
                    </a:lnTo>
                    <a:lnTo>
                      <a:pt x="187" y="131"/>
                    </a:lnTo>
                    <a:lnTo>
                      <a:pt x="190" y="120"/>
                    </a:lnTo>
                    <a:lnTo>
                      <a:pt x="195" y="112"/>
                    </a:lnTo>
                    <a:lnTo>
                      <a:pt x="202" y="104"/>
                    </a:lnTo>
                    <a:lnTo>
                      <a:pt x="212" y="98"/>
                    </a:lnTo>
                    <a:lnTo>
                      <a:pt x="225" y="92"/>
                    </a:lnTo>
                    <a:lnTo>
                      <a:pt x="239" y="87"/>
                    </a:lnTo>
                    <a:lnTo>
                      <a:pt x="250" y="82"/>
                    </a:lnTo>
                    <a:lnTo>
                      <a:pt x="262" y="78"/>
                    </a:lnTo>
                    <a:lnTo>
                      <a:pt x="273" y="72"/>
                    </a:lnTo>
                    <a:lnTo>
                      <a:pt x="280" y="69"/>
                    </a:lnTo>
                    <a:lnTo>
                      <a:pt x="290" y="63"/>
                    </a:lnTo>
                    <a:lnTo>
                      <a:pt x="297" y="60"/>
                    </a:lnTo>
                    <a:lnTo>
                      <a:pt x="305" y="55"/>
                    </a:lnTo>
                    <a:lnTo>
                      <a:pt x="314" y="52"/>
                    </a:lnTo>
                    <a:lnTo>
                      <a:pt x="322" y="47"/>
                    </a:lnTo>
                    <a:lnTo>
                      <a:pt x="331" y="45"/>
                    </a:lnTo>
                    <a:lnTo>
                      <a:pt x="342" y="42"/>
                    </a:lnTo>
                    <a:lnTo>
                      <a:pt x="351" y="38"/>
                    </a:lnTo>
                    <a:lnTo>
                      <a:pt x="360" y="36"/>
                    </a:lnTo>
                    <a:lnTo>
                      <a:pt x="369" y="34"/>
                    </a:lnTo>
                    <a:lnTo>
                      <a:pt x="380" y="30"/>
                    </a:lnTo>
                    <a:lnTo>
                      <a:pt x="390" y="29"/>
                    </a:lnTo>
                    <a:lnTo>
                      <a:pt x="400" y="27"/>
                    </a:lnTo>
                    <a:lnTo>
                      <a:pt x="412" y="26"/>
                    </a:lnTo>
                    <a:lnTo>
                      <a:pt x="422" y="24"/>
                    </a:lnTo>
                    <a:lnTo>
                      <a:pt x="433" y="23"/>
                    </a:lnTo>
                    <a:lnTo>
                      <a:pt x="446" y="21"/>
                    </a:lnTo>
                    <a:lnTo>
                      <a:pt x="457" y="20"/>
                    </a:lnTo>
                    <a:lnTo>
                      <a:pt x="471" y="19"/>
                    </a:lnTo>
                    <a:lnTo>
                      <a:pt x="483" y="18"/>
                    </a:lnTo>
                    <a:lnTo>
                      <a:pt x="495" y="16"/>
                    </a:lnTo>
                    <a:lnTo>
                      <a:pt x="509" y="16"/>
                    </a:lnTo>
                    <a:lnTo>
                      <a:pt x="523" y="15"/>
                    </a:lnTo>
                    <a:lnTo>
                      <a:pt x="537" y="15"/>
                    </a:lnTo>
                    <a:lnTo>
                      <a:pt x="550" y="13"/>
                    </a:lnTo>
                    <a:lnTo>
                      <a:pt x="564" y="13"/>
                    </a:lnTo>
                    <a:lnTo>
                      <a:pt x="579" y="13"/>
                    </a:lnTo>
                    <a:lnTo>
                      <a:pt x="594" y="13"/>
                    </a:lnTo>
                    <a:lnTo>
                      <a:pt x="608" y="13"/>
                    </a:lnTo>
                    <a:lnTo>
                      <a:pt x="623" y="12"/>
                    </a:lnTo>
                    <a:lnTo>
                      <a:pt x="637" y="12"/>
                    </a:lnTo>
                    <a:lnTo>
                      <a:pt x="652" y="12"/>
                    </a:lnTo>
                    <a:lnTo>
                      <a:pt x="666" y="12"/>
                    </a:lnTo>
                    <a:lnTo>
                      <a:pt x="681" y="12"/>
                    </a:lnTo>
                    <a:lnTo>
                      <a:pt x="696" y="12"/>
                    </a:lnTo>
                    <a:lnTo>
                      <a:pt x="710" y="13"/>
                    </a:lnTo>
                    <a:lnTo>
                      <a:pt x="725" y="13"/>
                    </a:lnTo>
                    <a:lnTo>
                      <a:pt x="739" y="13"/>
                    </a:lnTo>
                    <a:lnTo>
                      <a:pt x="752" y="13"/>
                    </a:lnTo>
                    <a:lnTo>
                      <a:pt x="766" y="13"/>
                    </a:lnTo>
                    <a:lnTo>
                      <a:pt x="780" y="13"/>
                    </a:lnTo>
                    <a:lnTo>
                      <a:pt x="792" y="13"/>
                    </a:lnTo>
                    <a:lnTo>
                      <a:pt x="805" y="13"/>
                    </a:lnTo>
                    <a:lnTo>
                      <a:pt x="817" y="13"/>
                    </a:lnTo>
                    <a:lnTo>
                      <a:pt x="829" y="13"/>
                    </a:lnTo>
                    <a:lnTo>
                      <a:pt x="840" y="13"/>
                    </a:lnTo>
                    <a:lnTo>
                      <a:pt x="852" y="13"/>
                    </a:lnTo>
                    <a:lnTo>
                      <a:pt x="862" y="13"/>
                    </a:lnTo>
                    <a:lnTo>
                      <a:pt x="871" y="13"/>
                    </a:lnTo>
                    <a:lnTo>
                      <a:pt x="880" y="12"/>
                    </a:lnTo>
                    <a:lnTo>
                      <a:pt x="887" y="12"/>
                    </a:lnTo>
                    <a:lnTo>
                      <a:pt x="894" y="11"/>
                    </a:lnTo>
                    <a:lnTo>
                      <a:pt x="899" y="11"/>
                    </a:lnTo>
                    <a:lnTo>
                      <a:pt x="906" y="10"/>
                    </a:lnTo>
                    <a:lnTo>
                      <a:pt x="911" y="10"/>
                    </a:lnTo>
                    <a:lnTo>
                      <a:pt x="916" y="8"/>
                    </a:lnTo>
                    <a:lnTo>
                      <a:pt x="922" y="8"/>
                    </a:lnTo>
                    <a:lnTo>
                      <a:pt x="926" y="7"/>
                    </a:lnTo>
                    <a:lnTo>
                      <a:pt x="932" y="7"/>
                    </a:lnTo>
                    <a:lnTo>
                      <a:pt x="938" y="6"/>
                    </a:lnTo>
                    <a:lnTo>
                      <a:pt x="941" y="6"/>
                    </a:lnTo>
                    <a:lnTo>
                      <a:pt x="947" y="4"/>
                    </a:lnTo>
                    <a:lnTo>
                      <a:pt x="950" y="4"/>
                    </a:lnTo>
                    <a:lnTo>
                      <a:pt x="955" y="4"/>
                    </a:lnTo>
                    <a:lnTo>
                      <a:pt x="958" y="3"/>
                    </a:lnTo>
                    <a:lnTo>
                      <a:pt x="963" y="3"/>
                    </a:lnTo>
                    <a:lnTo>
                      <a:pt x="966" y="3"/>
                    </a:lnTo>
                    <a:lnTo>
                      <a:pt x="970" y="2"/>
                    </a:lnTo>
                    <a:lnTo>
                      <a:pt x="973" y="2"/>
                    </a:lnTo>
                    <a:lnTo>
                      <a:pt x="977" y="2"/>
                    </a:lnTo>
                    <a:lnTo>
                      <a:pt x="980" y="0"/>
                    </a:lnTo>
                    <a:lnTo>
                      <a:pt x="987" y="2"/>
                    </a:lnTo>
                    <a:lnTo>
                      <a:pt x="1000" y="3"/>
                    </a:lnTo>
                    <a:lnTo>
                      <a:pt x="1010" y="4"/>
                    </a:lnTo>
                    <a:lnTo>
                      <a:pt x="1021" y="6"/>
                    </a:lnTo>
                    <a:lnTo>
                      <a:pt x="1034" y="7"/>
                    </a:lnTo>
                    <a:lnTo>
                      <a:pt x="1045" y="10"/>
                    </a:lnTo>
                    <a:lnTo>
                      <a:pt x="1056" y="11"/>
                    </a:lnTo>
                    <a:lnTo>
                      <a:pt x="1068" y="12"/>
                    </a:lnTo>
                    <a:lnTo>
                      <a:pt x="1080" y="13"/>
                    </a:lnTo>
                    <a:lnTo>
                      <a:pt x="1090" y="16"/>
                    </a:lnTo>
                    <a:lnTo>
                      <a:pt x="1102" y="18"/>
                    </a:lnTo>
                    <a:lnTo>
                      <a:pt x="1113" y="19"/>
                    </a:lnTo>
                    <a:lnTo>
                      <a:pt x="1123" y="21"/>
                    </a:lnTo>
                    <a:lnTo>
                      <a:pt x="1134" y="23"/>
                    </a:lnTo>
                    <a:lnTo>
                      <a:pt x="1145" y="26"/>
                    </a:lnTo>
                    <a:lnTo>
                      <a:pt x="1154" y="27"/>
                    </a:lnTo>
                    <a:lnTo>
                      <a:pt x="1165" y="29"/>
                    </a:lnTo>
                  </a:path>
                </a:pathLst>
              </a:custGeom>
              <a:grpFill/>
              <a:ln w="19050">
                <a:solidFill>
                  <a:srgbClr val="333399"/>
                </a:solidFill>
                <a:round/>
                <a:headEnd/>
                <a:tailEnd/>
              </a:ln>
            </p:spPr>
            <p:txBody>
              <a:bodyPr/>
              <a:lstStyle/>
              <a:p>
                <a:endParaRPr lang="en-US" dirty="0"/>
              </a:p>
            </p:txBody>
          </p:sp>
          <p:sp>
            <p:nvSpPr>
              <p:cNvPr id="33876" name="Freeform 129"/>
              <p:cNvSpPr>
                <a:spLocks noChangeAspect="1"/>
              </p:cNvSpPr>
              <p:nvPr/>
            </p:nvSpPr>
            <p:spPr bwMode="auto">
              <a:xfrm>
                <a:off x="3406" y="3050"/>
                <a:ext cx="429" cy="148"/>
              </a:xfrm>
              <a:custGeom>
                <a:avLst/>
                <a:gdLst>
                  <a:gd name="T0" fmla="*/ 1 w 1286"/>
                  <a:gd name="T1" fmla="*/ 49 h 446"/>
                  <a:gd name="T2" fmla="*/ 3 w 1286"/>
                  <a:gd name="T3" fmla="*/ 48 h 446"/>
                  <a:gd name="T4" fmla="*/ 4 w 1286"/>
                  <a:gd name="T5" fmla="*/ 46 h 446"/>
                  <a:gd name="T6" fmla="*/ 7 w 1286"/>
                  <a:gd name="T7" fmla="*/ 44 h 446"/>
                  <a:gd name="T8" fmla="*/ 9 w 1286"/>
                  <a:gd name="T9" fmla="*/ 41 h 446"/>
                  <a:gd name="T10" fmla="*/ 12 w 1286"/>
                  <a:gd name="T11" fmla="*/ 37 h 446"/>
                  <a:gd name="T12" fmla="*/ 16 w 1286"/>
                  <a:gd name="T13" fmla="*/ 34 h 446"/>
                  <a:gd name="T14" fmla="*/ 20 w 1286"/>
                  <a:gd name="T15" fmla="*/ 30 h 446"/>
                  <a:gd name="T16" fmla="*/ 25 w 1286"/>
                  <a:gd name="T17" fmla="*/ 25 h 446"/>
                  <a:gd name="T18" fmla="*/ 32 w 1286"/>
                  <a:gd name="T19" fmla="*/ 18 h 446"/>
                  <a:gd name="T20" fmla="*/ 39 w 1286"/>
                  <a:gd name="T21" fmla="*/ 14 h 446"/>
                  <a:gd name="T22" fmla="*/ 46 w 1286"/>
                  <a:gd name="T23" fmla="*/ 13 h 446"/>
                  <a:gd name="T24" fmla="*/ 51 w 1286"/>
                  <a:gd name="T25" fmla="*/ 11 h 446"/>
                  <a:gd name="T26" fmla="*/ 57 w 1286"/>
                  <a:gd name="T27" fmla="*/ 10 h 446"/>
                  <a:gd name="T28" fmla="*/ 64 w 1286"/>
                  <a:gd name="T29" fmla="*/ 10 h 446"/>
                  <a:gd name="T30" fmla="*/ 71 w 1286"/>
                  <a:gd name="T31" fmla="*/ 9 h 446"/>
                  <a:gd name="T32" fmla="*/ 77 w 1286"/>
                  <a:gd name="T33" fmla="*/ 9 h 446"/>
                  <a:gd name="T34" fmla="*/ 83 w 1286"/>
                  <a:gd name="T35" fmla="*/ 9 h 446"/>
                  <a:gd name="T36" fmla="*/ 89 w 1286"/>
                  <a:gd name="T37" fmla="*/ 9 h 446"/>
                  <a:gd name="T38" fmla="*/ 94 w 1286"/>
                  <a:gd name="T39" fmla="*/ 8 h 446"/>
                  <a:gd name="T40" fmla="*/ 99 w 1286"/>
                  <a:gd name="T41" fmla="*/ 8 h 446"/>
                  <a:gd name="T42" fmla="*/ 103 w 1286"/>
                  <a:gd name="T43" fmla="*/ 7 h 446"/>
                  <a:gd name="T44" fmla="*/ 107 w 1286"/>
                  <a:gd name="T45" fmla="*/ 7 h 446"/>
                  <a:gd name="T46" fmla="*/ 110 w 1286"/>
                  <a:gd name="T47" fmla="*/ 7 h 446"/>
                  <a:gd name="T48" fmla="*/ 113 w 1286"/>
                  <a:gd name="T49" fmla="*/ 6 h 446"/>
                  <a:gd name="T50" fmla="*/ 116 w 1286"/>
                  <a:gd name="T51" fmla="*/ 6 h 446"/>
                  <a:gd name="T52" fmla="*/ 118 w 1286"/>
                  <a:gd name="T53" fmla="*/ 5 h 446"/>
                  <a:gd name="T54" fmla="*/ 120 w 1286"/>
                  <a:gd name="T55" fmla="*/ 5 h 446"/>
                  <a:gd name="T56" fmla="*/ 122 w 1286"/>
                  <a:gd name="T57" fmla="*/ 4 h 446"/>
                  <a:gd name="T58" fmla="*/ 125 w 1286"/>
                  <a:gd name="T59" fmla="*/ 4 h 446"/>
                  <a:gd name="T60" fmla="*/ 127 w 1286"/>
                  <a:gd name="T61" fmla="*/ 4 h 446"/>
                  <a:gd name="T62" fmla="*/ 130 w 1286"/>
                  <a:gd name="T63" fmla="*/ 4 h 446"/>
                  <a:gd name="T64" fmla="*/ 133 w 1286"/>
                  <a:gd name="T65" fmla="*/ 4 h 446"/>
                  <a:gd name="T66" fmla="*/ 136 w 1286"/>
                  <a:gd name="T67" fmla="*/ 4 h 446"/>
                  <a:gd name="T68" fmla="*/ 138 w 1286"/>
                  <a:gd name="T69" fmla="*/ 4 h 446"/>
                  <a:gd name="T70" fmla="*/ 140 w 1286"/>
                  <a:gd name="T71" fmla="*/ 4 h 446"/>
                  <a:gd name="T72" fmla="*/ 142 w 1286"/>
                  <a:gd name="T73" fmla="*/ 4 h 446"/>
                  <a:gd name="T74" fmla="*/ 143 w 1286"/>
                  <a:gd name="T75" fmla="*/ 3 h 446"/>
                  <a:gd name="T76" fmla="*/ 141 w 1286"/>
                  <a:gd name="T77" fmla="*/ 3 h 446"/>
                  <a:gd name="T78" fmla="*/ 138 w 1286"/>
                  <a:gd name="T79" fmla="*/ 2 h 446"/>
                  <a:gd name="T80" fmla="*/ 136 w 1286"/>
                  <a:gd name="T81" fmla="*/ 1 h 446"/>
                  <a:gd name="T82" fmla="*/ 133 w 1286"/>
                  <a:gd name="T83" fmla="*/ 1 h 446"/>
                  <a:gd name="T84" fmla="*/ 130 w 1286"/>
                  <a:gd name="T85" fmla="*/ 0 h 4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6"/>
                  <a:gd name="T130" fmla="*/ 0 h 446"/>
                  <a:gd name="T131" fmla="*/ 1286 w 1286"/>
                  <a:gd name="T132" fmla="*/ 446 h 4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6" h="446">
                    <a:moveTo>
                      <a:pt x="0" y="446"/>
                    </a:moveTo>
                    <a:lnTo>
                      <a:pt x="6" y="446"/>
                    </a:lnTo>
                    <a:lnTo>
                      <a:pt x="9" y="446"/>
                    </a:lnTo>
                    <a:lnTo>
                      <a:pt x="14" y="444"/>
                    </a:lnTo>
                    <a:lnTo>
                      <a:pt x="17" y="440"/>
                    </a:lnTo>
                    <a:lnTo>
                      <a:pt x="23" y="438"/>
                    </a:lnTo>
                    <a:lnTo>
                      <a:pt x="26" y="433"/>
                    </a:lnTo>
                    <a:lnTo>
                      <a:pt x="33" y="428"/>
                    </a:lnTo>
                    <a:lnTo>
                      <a:pt x="38" y="421"/>
                    </a:lnTo>
                    <a:lnTo>
                      <a:pt x="45" y="414"/>
                    </a:lnTo>
                    <a:lnTo>
                      <a:pt x="52" y="407"/>
                    </a:lnTo>
                    <a:lnTo>
                      <a:pt x="60" y="399"/>
                    </a:lnTo>
                    <a:lnTo>
                      <a:pt x="67" y="390"/>
                    </a:lnTo>
                    <a:lnTo>
                      <a:pt x="76" y="381"/>
                    </a:lnTo>
                    <a:lnTo>
                      <a:pt x="84" y="372"/>
                    </a:lnTo>
                    <a:lnTo>
                      <a:pt x="93" y="360"/>
                    </a:lnTo>
                    <a:lnTo>
                      <a:pt x="102" y="350"/>
                    </a:lnTo>
                    <a:lnTo>
                      <a:pt x="112" y="340"/>
                    </a:lnTo>
                    <a:lnTo>
                      <a:pt x="123" y="329"/>
                    </a:lnTo>
                    <a:lnTo>
                      <a:pt x="133" y="319"/>
                    </a:lnTo>
                    <a:lnTo>
                      <a:pt x="146" y="309"/>
                    </a:lnTo>
                    <a:lnTo>
                      <a:pt x="157" y="296"/>
                    </a:lnTo>
                    <a:lnTo>
                      <a:pt x="169" y="286"/>
                    </a:lnTo>
                    <a:lnTo>
                      <a:pt x="182" y="273"/>
                    </a:lnTo>
                    <a:lnTo>
                      <a:pt x="197" y="260"/>
                    </a:lnTo>
                    <a:lnTo>
                      <a:pt x="211" y="245"/>
                    </a:lnTo>
                    <a:lnTo>
                      <a:pt x="228" y="229"/>
                    </a:lnTo>
                    <a:lnTo>
                      <a:pt x="245" y="208"/>
                    </a:lnTo>
                    <a:lnTo>
                      <a:pt x="264" y="188"/>
                    </a:lnTo>
                    <a:lnTo>
                      <a:pt x="285" y="167"/>
                    </a:lnTo>
                    <a:lnTo>
                      <a:pt x="307" y="149"/>
                    </a:lnTo>
                    <a:lnTo>
                      <a:pt x="330" y="136"/>
                    </a:lnTo>
                    <a:lnTo>
                      <a:pt x="353" y="130"/>
                    </a:lnTo>
                    <a:lnTo>
                      <a:pt x="375" y="126"/>
                    </a:lnTo>
                    <a:lnTo>
                      <a:pt x="397" y="121"/>
                    </a:lnTo>
                    <a:lnTo>
                      <a:pt x="414" y="116"/>
                    </a:lnTo>
                    <a:lnTo>
                      <a:pt x="428" y="110"/>
                    </a:lnTo>
                    <a:lnTo>
                      <a:pt x="442" y="105"/>
                    </a:lnTo>
                    <a:lnTo>
                      <a:pt x="459" y="101"/>
                    </a:lnTo>
                    <a:lnTo>
                      <a:pt x="475" y="97"/>
                    </a:lnTo>
                    <a:lnTo>
                      <a:pt x="493" y="93"/>
                    </a:lnTo>
                    <a:lnTo>
                      <a:pt x="512" y="92"/>
                    </a:lnTo>
                    <a:lnTo>
                      <a:pt x="533" y="89"/>
                    </a:lnTo>
                    <a:lnTo>
                      <a:pt x="554" y="87"/>
                    </a:lnTo>
                    <a:lnTo>
                      <a:pt x="574" y="86"/>
                    </a:lnTo>
                    <a:lnTo>
                      <a:pt x="594" y="84"/>
                    </a:lnTo>
                    <a:lnTo>
                      <a:pt x="616" y="82"/>
                    </a:lnTo>
                    <a:lnTo>
                      <a:pt x="635" y="81"/>
                    </a:lnTo>
                    <a:lnTo>
                      <a:pt x="655" y="81"/>
                    </a:lnTo>
                    <a:lnTo>
                      <a:pt x="675" y="80"/>
                    </a:lnTo>
                    <a:lnTo>
                      <a:pt x="695" y="79"/>
                    </a:lnTo>
                    <a:lnTo>
                      <a:pt x="713" y="79"/>
                    </a:lnTo>
                    <a:lnTo>
                      <a:pt x="731" y="78"/>
                    </a:lnTo>
                    <a:lnTo>
                      <a:pt x="750" y="78"/>
                    </a:lnTo>
                    <a:lnTo>
                      <a:pt x="768" y="77"/>
                    </a:lnTo>
                    <a:lnTo>
                      <a:pt x="785" y="77"/>
                    </a:lnTo>
                    <a:lnTo>
                      <a:pt x="801" y="77"/>
                    </a:lnTo>
                    <a:lnTo>
                      <a:pt x="818" y="74"/>
                    </a:lnTo>
                    <a:lnTo>
                      <a:pt x="834" y="73"/>
                    </a:lnTo>
                    <a:lnTo>
                      <a:pt x="849" y="73"/>
                    </a:lnTo>
                    <a:lnTo>
                      <a:pt x="865" y="72"/>
                    </a:lnTo>
                    <a:lnTo>
                      <a:pt x="878" y="72"/>
                    </a:lnTo>
                    <a:lnTo>
                      <a:pt x="893" y="71"/>
                    </a:lnTo>
                    <a:lnTo>
                      <a:pt x="906" y="70"/>
                    </a:lnTo>
                    <a:lnTo>
                      <a:pt x="918" y="69"/>
                    </a:lnTo>
                    <a:lnTo>
                      <a:pt x="930" y="66"/>
                    </a:lnTo>
                    <a:lnTo>
                      <a:pt x="941" y="66"/>
                    </a:lnTo>
                    <a:lnTo>
                      <a:pt x="953" y="65"/>
                    </a:lnTo>
                    <a:lnTo>
                      <a:pt x="963" y="64"/>
                    </a:lnTo>
                    <a:lnTo>
                      <a:pt x="973" y="63"/>
                    </a:lnTo>
                    <a:lnTo>
                      <a:pt x="982" y="62"/>
                    </a:lnTo>
                    <a:lnTo>
                      <a:pt x="991" y="61"/>
                    </a:lnTo>
                    <a:lnTo>
                      <a:pt x="1001" y="57"/>
                    </a:lnTo>
                    <a:lnTo>
                      <a:pt x="1009" y="56"/>
                    </a:lnTo>
                    <a:lnTo>
                      <a:pt x="1017" y="55"/>
                    </a:lnTo>
                    <a:lnTo>
                      <a:pt x="1025" y="54"/>
                    </a:lnTo>
                    <a:lnTo>
                      <a:pt x="1033" y="53"/>
                    </a:lnTo>
                    <a:lnTo>
                      <a:pt x="1040" y="52"/>
                    </a:lnTo>
                    <a:lnTo>
                      <a:pt x="1045" y="50"/>
                    </a:lnTo>
                    <a:lnTo>
                      <a:pt x="1053" y="48"/>
                    </a:lnTo>
                    <a:lnTo>
                      <a:pt x="1060" y="47"/>
                    </a:lnTo>
                    <a:lnTo>
                      <a:pt x="1067" y="46"/>
                    </a:lnTo>
                    <a:lnTo>
                      <a:pt x="1074" y="44"/>
                    </a:lnTo>
                    <a:lnTo>
                      <a:pt x="1080" y="42"/>
                    </a:lnTo>
                    <a:lnTo>
                      <a:pt x="1087" y="42"/>
                    </a:lnTo>
                    <a:lnTo>
                      <a:pt x="1093" y="41"/>
                    </a:lnTo>
                    <a:lnTo>
                      <a:pt x="1100" y="39"/>
                    </a:lnTo>
                    <a:lnTo>
                      <a:pt x="1106" y="38"/>
                    </a:lnTo>
                    <a:lnTo>
                      <a:pt x="1113" y="37"/>
                    </a:lnTo>
                    <a:lnTo>
                      <a:pt x="1120" y="37"/>
                    </a:lnTo>
                    <a:lnTo>
                      <a:pt x="1127" y="36"/>
                    </a:lnTo>
                    <a:lnTo>
                      <a:pt x="1135" y="34"/>
                    </a:lnTo>
                    <a:lnTo>
                      <a:pt x="1144" y="34"/>
                    </a:lnTo>
                    <a:lnTo>
                      <a:pt x="1153" y="34"/>
                    </a:lnTo>
                    <a:lnTo>
                      <a:pt x="1162" y="34"/>
                    </a:lnTo>
                    <a:lnTo>
                      <a:pt x="1171" y="34"/>
                    </a:lnTo>
                    <a:lnTo>
                      <a:pt x="1181" y="34"/>
                    </a:lnTo>
                    <a:lnTo>
                      <a:pt x="1189" y="34"/>
                    </a:lnTo>
                    <a:lnTo>
                      <a:pt x="1198" y="34"/>
                    </a:lnTo>
                    <a:lnTo>
                      <a:pt x="1206" y="33"/>
                    </a:lnTo>
                    <a:lnTo>
                      <a:pt x="1212" y="33"/>
                    </a:lnTo>
                    <a:lnTo>
                      <a:pt x="1220" y="33"/>
                    </a:lnTo>
                    <a:lnTo>
                      <a:pt x="1228" y="33"/>
                    </a:lnTo>
                    <a:lnTo>
                      <a:pt x="1234" y="33"/>
                    </a:lnTo>
                    <a:lnTo>
                      <a:pt x="1241" y="33"/>
                    </a:lnTo>
                    <a:lnTo>
                      <a:pt x="1248" y="33"/>
                    </a:lnTo>
                    <a:lnTo>
                      <a:pt x="1254" y="33"/>
                    </a:lnTo>
                    <a:lnTo>
                      <a:pt x="1260" y="33"/>
                    </a:lnTo>
                    <a:lnTo>
                      <a:pt x="1265" y="33"/>
                    </a:lnTo>
                    <a:lnTo>
                      <a:pt x="1270" y="33"/>
                    </a:lnTo>
                    <a:lnTo>
                      <a:pt x="1276" y="32"/>
                    </a:lnTo>
                    <a:lnTo>
                      <a:pt x="1280" y="32"/>
                    </a:lnTo>
                    <a:lnTo>
                      <a:pt x="1286" y="32"/>
                    </a:lnTo>
                    <a:lnTo>
                      <a:pt x="1285" y="30"/>
                    </a:lnTo>
                    <a:lnTo>
                      <a:pt x="1279" y="29"/>
                    </a:lnTo>
                    <a:lnTo>
                      <a:pt x="1272" y="28"/>
                    </a:lnTo>
                    <a:lnTo>
                      <a:pt x="1267" y="25"/>
                    </a:lnTo>
                    <a:lnTo>
                      <a:pt x="1260" y="22"/>
                    </a:lnTo>
                    <a:lnTo>
                      <a:pt x="1252" y="21"/>
                    </a:lnTo>
                    <a:lnTo>
                      <a:pt x="1245" y="18"/>
                    </a:lnTo>
                    <a:lnTo>
                      <a:pt x="1237" y="17"/>
                    </a:lnTo>
                    <a:lnTo>
                      <a:pt x="1229" y="15"/>
                    </a:lnTo>
                    <a:lnTo>
                      <a:pt x="1222" y="13"/>
                    </a:lnTo>
                    <a:lnTo>
                      <a:pt x="1212" y="10"/>
                    </a:lnTo>
                    <a:lnTo>
                      <a:pt x="1205" y="9"/>
                    </a:lnTo>
                    <a:lnTo>
                      <a:pt x="1195" y="7"/>
                    </a:lnTo>
                    <a:lnTo>
                      <a:pt x="1185" y="6"/>
                    </a:lnTo>
                    <a:lnTo>
                      <a:pt x="1176" y="2"/>
                    </a:lnTo>
                    <a:lnTo>
                      <a:pt x="1166" y="1"/>
                    </a:lnTo>
                    <a:lnTo>
                      <a:pt x="1157" y="0"/>
                    </a:lnTo>
                  </a:path>
                </a:pathLst>
              </a:custGeom>
              <a:grpFill/>
              <a:ln w="19050">
                <a:solidFill>
                  <a:srgbClr val="333399"/>
                </a:solidFill>
                <a:round/>
                <a:headEnd/>
                <a:tailEnd/>
              </a:ln>
            </p:spPr>
            <p:txBody>
              <a:bodyPr/>
              <a:lstStyle/>
              <a:p>
                <a:endParaRPr lang="en-US" dirty="0"/>
              </a:p>
            </p:txBody>
          </p:sp>
          <p:sp>
            <p:nvSpPr>
              <p:cNvPr id="33877" name="Freeform 130"/>
              <p:cNvSpPr>
                <a:spLocks noChangeAspect="1"/>
              </p:cNvSpPr>
              <p:nvPr/>
            </p:nvSpPr>
            <p:spPr bwMode="auto">
              <a:xfrm>
                <a:off x="3480" y="3060"/>
                <a:ext cx="38" cy="99"/>
              </a:xfrm>
              <a:custGeom>
                <a:avLst/>
                <a:gdLst>
                  <a:gd name="T0" fmla="*/ 8 w 115"/>
                  <a:gd name="T1" fmla="*/ 33 h 299"/>
                  <a:gd name="T2" fmla="*/ 6 w 115"/>
                  <a:gd name="T3" fmla="*/ 31 h 299"/>
                  <a:gd name="T4" fmla="*/ 4 w 115"/>
                  <a:gd name="T5" fmla="*/ 29 h 299"/>
                  <a:gd name="T6" fmla="*/ 2 w 115"/>
                  <a:gd name="T7" fmla="*/ 26 h 299"/>
                  <a:gd name="T8" fmla="*/ 1 w 115"/>
                  <a:gd name="T9" fmla="*/ 23 h 299"/>
                  <a:gd name="T10" fmla="*/ 1 w 115"/>
                  <a:gd name="T11" fmla="*/ 20 h 299"/>
                  <a:gd name="T12" fmla="*/ 0 w 115"/>
                  <a:gd name="T13" fmla="*/ 17 h 299"/>
                  <a:gd name="T14" fmla="*/ 0 w 115"/>
                  <a:gd name="T15" fmla="*/ 15 h 299"/>
                  <a:gd name="T16" fmla="*/ 0 w 115"/>
                  <a:gd name="T17" fmla="*/ 12 h 299"/>
                  <a:gd name="T18" fmla="*/ 0 w 115"/>
                  <a:gd name="T19" fmla="*/ 10 h 299"/>
                  <a:gd name="T20" fmla="*/ 0 w 115"/>
                  <a:gd name="T21" fmla="*/ 8 h 299"/>
                  <a:gd name="T22" fmla="*/ 0 w 115"/>
                  <a:gd name="T23" fmla="*/ 7 h 299"/>
                  <a:gd name="T24" fmla="*/ 0 w 115"/>
                  <a:gd name="T25" fmla="*/ 5 h 299"/>
                  <a:gd name="T26" fmla="*/ 0 w 115"/>
                  <a:gd name="T27" fmla="*/ 3 h 299"/>
                  <a:gd name="T28" fmla="*/ 1 w 115"/>
                  <a:gd name="T29" fmla="*/ 2 h 299"/>
                  <a:gd name="T30" fmla="*/ 3 w 115"/>
                  <a:gd name="T31" fmla="*/ 1 h 299"/>
                  <a:gd name="T32" fmla="*/ 4 w 115"/>
                  <a:gd name="T33" fmla="*/ 0 h 299"/>
                  <a:gd name="T34" fmla="*/ 6 w 115"/>
                  <a:gd name="T35" fmla="*/ 0 h 299"/>
                  <a:gd name="T36" fmla="*/ 7 w 115"/>
                  <a:gd name="T37" fmla="*/ 0 h 299"/>
                  <a:gd name="T38" fmla="*/ 8 w 115"/>
                  <a:gd name="T39" fmla="*/ 0 h 299"/>
                  <a:gd name="T40" fmla="*/ 9 w 115"/>
                  <a:gd name="T41" fmla="*/ 0 h 299"/>
                  <a:gd name="T42" fmla="*/ 10 w 115"/>
                  <a:gd name="T43" fmla="*/ 0 h 299"/>
                  <a:gd name="T44" fmla="*/ 10 w 115"/>
                  <a:gd name="T45" fmla="*/ 0 h 299"/>
                  <a:gd name="T46" fmla="*/ 11 w 115"/>
                  <a:gd name="T47" fmla="*/ 0 h 299"/>
                  <a:gd name="T48" fmla="*/ 12 w 115"/>
                  <a:gd name="T49" fmla="*/ 0 h 299"/>
                  <a:gd name="T50" fmla="*/ 12 w 115"/>
                  <a:gd name="T51" fmla="*/ 0 h 299"/>
                  <a:gd name="T52" fmla="*/ 13 w 115"/>
                  <a:gd name="T53" fmla="*/ 1 h 2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5"/>
                  <a:gd name="T82" fmla="*/ 0 h 299"/>
                  <a:gd name="T83" fmla="*/ 115 w 115"/>
                  <a:gd name="T84" fmla="*/ 299 h 2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5" h="299">
                    <a:moveTo>
                      <a:pt x="77" y="299"/>
                    </a:moveTo>
                    <a:lnTo>
                      <a:pt x="53" y="287"/>
                    </a:lnTo>
                    <a:lnTo>
                      <a:pt x="35" y="263"/>
                    </a:lnTo>
                    <a:lnTo>
                      <a:pt x="21" y="235"/>
                    </a:lnTo>
                    <a:lnTo>
                      <a:pt x="12" y="208"/>
                    </a:lnTo>
                    <a:lnTo>
                      <a:pt x="7" y="179"/>
                    </a:lnTo>
                    <a:lnTo>
                      <a:pt x="3" y="155"/>
                    </a:lnTo>
                    <a:lnTo>
                      <a:pt x="0" y="132"/>
                    </a:lnTo>
                    <a:lnTo>
                      <a:pt x="0" y="113"/>
                    </a:lnTo>
                    <a:lnTo>
                      <a:pt x="0" y="95"/>
                    </a:lnTo>
                    <a:lnTo>
                      <a:pt x="0" y="76"/>
                    </a:lnTo>
                    <a:lnTo>
                      <a:pt x="2" y="60"/>
                    </a:lnTo>
                    <a:lnTo>
                      <a:pt x="3" y="44"/>
                    </a:lnTo>
                    <a:lnTo>
                      <a:pt x="4" y="30"/>
                    </a:lnTo>
                    <a:lnTo>
                      <a:pt x="11" y="17"/>
                    </a:lnTo>
                    <a:lnTo>
                      <a:pt x="24" y="8"/>
                    </a:lnTo>
                    <a:lnTo>
                      <a:pt x="38" y="2"/>
                    </a:lnTo>
                    <a:lnTo>
                      <a:pt x="53" y="0"/>
                    </a:lnTo>
                    <a:lnTo>
                      <a:pt x="63" y="0"/>
                    </a:lnTo>
                    <a:lnTo>
                      <a:pt x="73" y="0"/>
                    </a:lnTo>
                    <a:lnTo>
                      <a:pt x="81" y="0"/>
                    </a:lnTo>
                    <a:lnTo>
                      <a:pt x="89" y="1"/>
                    </a:lnTo>
                    <a:lnTo>
                      <a:pt x="94" y="1"/>
                    </a:lnTo>
                    <a:lnTo>
                      <a:pt x="100" y="2"/>
                    </a:lnTo>
                    <a:lnTo>
                      <a:pt x="106" y="2"/>
                    </a:lnTo>
                    <a:lnTo>
                      <a:pt x="109" y="3"/>
                    </a:lnTo>
                    <a:lnTo>
                      <a:pt x="115" y="6"/>
                    </a:lnTo>
                  </a:path>
                </a:pathLst>
              </a:custGeom>
              <a:grpFill/>
              <a:ln w="19050">
                <a:solidFill>
                  <a:srgbClr val="333399"/>
                </a:solidFill>
                <a:round/>
                <a:headEnd/>
                <a:tailEnd/>
              </a:ln>
            </p:spPr>
            <p:txBody>
              <a:bodyPr/>
              <a:lstStyle/>
              <a:p>
                <a:endParaRPr lang="en-US" dirty="0"/>
              </a:p>
            </p:txBody>
          </p:sp>
          <p:sp>
            <p:nvSpPr>
              <p:cNvPr id="33878" name="Freeform 131"/>
              <p:cNvSpPr>
                <a:spLocks noChangeAspect="1"/>
              </p:cNvSpPr>
              <p:nvPr/>
            </p:nvSpPr>
            <p:spPr bwMode="auto">
              <a:xfrm>
                <a:off x="3557" y="3027"/>
                <a:ext cx="71" cy="130"/>
              </a:xfrm>
              <a:custGeom>
                <a:avLst/>
                <a:gdLst>
                  <a:gd name="T0" fmla="*/ 18 w 211"/>
                  <a:gd name="T1" fmla="*/ 43 h 390"/>
                  <a:gd name="T2" fmla="*/ 14 w 211"/>
                  <a:gd name="T3" fmla="*/ 42 h 390"/>
                  <a:gd name="T4" fmla="*/ 11 w 211"/>
                  <a:gd name="T5" fmla="*/ 40 h 390"/>
                  <a:gd name="T6" fmla="*/ 9 w 211"/>
                  <a:gd name="T7" fmla="*/ 38 h 390"/>
                  <a:gd name="T8" fmla="*/ 6 w 211"/>
                  <a:gd name="T9" fmla="*/ 35 h 390"/>
                  <a:gd name="T10" fmla="*/ 4 w 211"/>
                  <a:gd name="T11" fmla="*/ 32 h 390"/>
                  <a:gd name="T12" fmla="*/ 3 w 211"/>
                  <a:gd name="T13" fmla="*/ 29 h 390"/>
                  <a:gd name="T14" fmla="*/ 2 w 211"/>
                  <a:gd name="T15" fmla="*/ 25 h 390"/>
                  <a:gd name="T16" fmla="*/ 1 w 211"/>
                  <a:gd name="T17" fmla="*/ 22 h 390"/>
                  <a:gd name="T18" fmla="*/ 0 w 211"/>
                  <a:gd name="T19" fmla="*/ 19 h 390"/>
                  <a:gd name="T20" fmla="*/ 0 w 211"/>
                  <a:gd name="T21" fmla="*/ 16 h 390"/>
                  <a:gd name="T22" fmla="*/ 0 w 211"/>
                  <a:gd name="T23" fmla="*/ 12 h 390"/>
                  <a:gd name="T24" fmla="*/ 0 w 211"/>
                  <a:gd name="T25" fmla="*/ 9 h 390"/>
                  <a:gd name="T26" fmla="*/ 0 w 211"/>
                  <a:gd name="T27" fmla="*/ 6 h 390"/>
                  <a:gd name="T28" fmla="*/ 2 w 211"/>
                  <a:gd name="T29" fmla="*/ 4 h 390"/>
                  <a:gd name="T30" fmla="*/ 5 w 211"/>
                  <a:gd name="T31" fmla="*/ 2 h 390"/>
                  <a:gd name="T32" fmla="*/ 8 w 211"/>
                  <a:gd name="T33" fmla="*/ 1 h 390"/>
                  <a:gd name="T34" fmla="*/ 10 w 211"/>
                  <a:gd name="T35" fmla="*/ 0 h 390"/>
                  <a:gd name="T36" fmla="*/ 13 w 211"/>
                  <a:gd name="T37" fmla="*/ 0 h 390"/>
                  <a:gd name="T38" fmla="*/ 15 w 211"/>
                  <a:gd name="T39" fmla="*/ 0 h 390"/>
                  <a:gd name="T40" fmla="*/ 16 w 211"/>
                  <a:gd name="T41" fmla="*/ 0 h 390"/>
                  <a:gd name="T42" fmla="*/ 18 w 211"/>
                  <a:gd name="T43" fmla="*/ 0 h 390"/>
                  <a:gd name="T44" fmla="*/ 20 w 211"/>
                  <a:gd name="T45" fmla="*/ 0 h 390"/>
                  <a:gd name="T46" fmla="*/ 21 w 211"/>
                  <a:gd name="T47" fmla="*/ 0 h 390"/>
                  <a:gd name="T48" fmla="*/ 22 w 211"/>
                  <a:gd name="T49" fmla="*/ 1 h 390"/>
                  <a:gd name="T50" fmla="*/ 23 w 211"/>
                  <a:gd name="T51" fmla="*/ 1 h 390"/>
                  <a:gd name="T52" fmla="*/ 24 w 211"/>
                  <a:gd name="T53" fmla="*/ 1 h 3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1"/>
                  <a:gd name="T82" fmla="*/ 0 h 390"/>
                  <a:gd name="T83" fmla="*/ 211 w 211"/>
                  <a:gd name="T84" fmla="*/ 390 h 3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1" h="390">
                    <a:moveTo>
                      <a:pt x="157" y="390"/>
                    </a:moveTo>
                    <a:lnTo>
                      <a:pt x="128" y="379"/>
                    </a:lnTo>
                    <a:lnTo>
                      <a:pt x="100" y="362"/>
                    </a:lnTo>
                    <a:lnTo>
                      <a:pt x="77" y="340"/>
                    </a:lnTo>
                    <a:lnTo>
                      <a:pt x="55" y="315"/>
                    </a:lnTo>
                    <a:lnTo>
                      <a:pt x="39" y="286"/>
                    </a:lnTo>
                    <a:lnTo>
                      <a:pt x="26" y="257"/>
                    </a:lnTo>
                    <a:lnTo>
                      <a:pt x="16" y="228"/>
                    </a:lnTo>
                    <a:lnTo>
                      <a:pt x="8" y="198"/>
                    </a:lnTo>
                    <a:lnTo>
                      <a:pt x="2" y="169"/>
                    </a:lnTo>
                    <a:lnTo>
                      <a:pt x="0" y="141"/>
                    </a:lnTo>
                    <a:lnTo>
                      <a:pt x="0" y="112"/>
                    </a:lnTo>
                    <a:lnTo>
                      <a:pt x="1" y="84"/>
                    </a:lnTo>
                    <a:lnTo>
                      <a:pt x="3" y="57"/>
                    </a:lnTo>
                    <a:lnTo>
                      <a:pt x="16" y="33"/>
                    </a:lnTo>
                    <a:lnTo>
                      <a:pt x="41" y="16"/>
                    </a:lnTo>
                    <a:lnTo>
                      <a:pt x="68" y="6"/>
                    </a:lnTo>
                    <a:lnTo>
                      <a:pt x="92" y="2"/>
                    </a:lnTo>
                    <a:lnTo>
                      <a:pt x="113" y="1"/>
                    </a:lnTo>
                    <a:lnTo>
                      <a:pt x="131" y="0"/>
                    </a:lnTo>
                    <a:lnTo>
                      <a:pt x="147" y="1"/>
                    </a:lnTo>
                    <a:lnTo>
                      <a:pt x="159" y="1"/>
                    </a:lnTo>
                    <a:lnTo>
                      <a:pt x="171" y="2"/>
                    </a:lnTo>
                    <a:lnTo>
                      <a:pt x="182" y="3"/>
                    </a:lnTo>
                    <a:lnTo>
                      <a:pt x="191" y="5"/>
                    </a:lnTo>
                    <a:lnTo>
                      <a:pt x="202" y="6"/>
                    </a:lnTo>
                    <a:lnTo>
                      <a:pt x="211" y="9"/>
                    </a:lnTo>
                  </a:path>
                </a:pathLst>
              </a:custGeom>
              <a:grpFill/>
              <a:ln w="19050">
                <a:solidFill>
                  <a:srgbClr val="333399"/>
                </a:solidFill>
                <a:round/>
                <a:headEnd/>
                <a:tailEnd/>
              </a:ln>
            </p:spPr>
            <p:txBody>
              <a:bodyPr/>
              <a:lstStyle/>
              <a:p>
                <a:endParaRPr lang="en-US" dirty="0"/>
              </a:p>
            </p:txBody>
          </p:sp>
          <p:sp>
            <p:nvSpPr>
              <p:cNvPr id="33879" name="Freeform 132"/>
              <p:cNvSpPr>
                <a:spLocks noChangeAspect="1"/>
              </p:cNvSpPr>
              <p:nvPr/>
            </p:nvSpPr>
            <p:spPr bwMode="auto">
              <a:xfrm>
                <a:off x="3698" y="3041"/>
                <a:ext cx="43" cy="37"/>
              </a:xfrm>
              <a:custGeom>
                <a:avLst/>
                <a:gdLst>
                  <a:gd name="T0" fmla="*/ 13 w 130"/>
                  <a:gd name="T1" fmla="*/ 12 h 112"/>
                  <a:gd name="T2" fmla="*/ 12 w 130"/>
                  <a:gd name="T3" fmla="*/ 12 h 112"/>
                  <a:gd name="T4" fmla="*/ 11 w 130"/>
                  <a:gd name="T5" fmla="*/ 12 h 112"/>
                  <a:gd name="T6" fmla="*/ 10 w 130"/>
                  <a:gd name="T7" fmla="*/ 12 h 112"/>
                  <a:gd name="T8" fmla="*/ 9 w 130"/>
                  <a:gd name="T9" fmla="*/ 11 h 112"/>
                  <a:gd name="T10" fmla="*/ 8 w 130"/>
                  <a:gd name="T11" fmla="*/ 11 h 112"/>
                  <a:gd name="T12" fmla="*/ 7 w 130"/>
                  <a:gd name="T13" fmla="*/ 10 h 112"/>
                  <a:gd name="T14" fmla="*/ 6 w 130"/>
                  <a:gd name="T15" fmla="*/ 10 h 112"/>
                  <a:gd name="T16" fmla="*/ 4 w 130"/>
                  <a:gd name="T17" fmla="*/ 9 h 112"/>
                  <a:gd name="T18" fmla="*/ 3 w 130"/>
                  <a:gd name="T19" fmla="*/ 8 h 112"/>
                  <a:gd name="T20" fmla="*/ 2 w 130"/>
                  <a:gd name="T21" fmla="*/ 6 h 112"/>
                  <a:gd name="T22" fmla="*/ 1 w 130"/>
                  <a:gd name="T23" fmla="*/ 5 h 112"/>
                  <a:gd name="T24" fmla="*/ 0 w 130"/>
                  <a:gd name="T25" fmla="*/ 3 h 112"/>
                  <a:gd name="T26" fmla="*/ 0 w 130"/>
                  <a:gd name="T27" fmla="*/ 1 h 112"/>
                  <a:gd name="T28" fmla="*/ 3 w 130"/>
                  <a:gd name="T29" fmla="*/ 0 h 112"/>
                  <a:gd name="T30" fmla="*/ 6 w 130"/>
                  <a:gd name="T31" fmla="*/ 0 h 112"/>
                  <a:gd name="T32" fmla="*/ 8 w 130"/>
                  <a:gd name="T33" fmla="*/ 0 h 112"/>
                  <a:gd name="T34" fmla="*/ 10 w 130"/>
                  <a:gd name="T35" fmla="*/ 0 h 112"/>
                  <a:gd name="T36" fmla="*/ 11 w 130"/>
                  <a:gd name="T37" fmla="*/ 0 h 112"/>
                  <a:gd name="T38" fmla="*/ 12 w 130"/>
                  <a:gd name="T39" fmla="*/ 1 h 112"/>
                  <a:gd name="T40" fmla="*/ 12 w 130"/>
                  <a:gd name="T41" fmla="*/ 1 h 112"/>
                  <a:gd name="T42" fmla="*/ 13 w 130"/>
                  <a:gd name="T43" fmla="*/ 1 h 112"/>
                  <a:gd name="T44" fmla="*/ 13 w 130"/>
                  <a:gd name="T45" fmla="*/ 1 h 112"/>
                  <a:gd name="T46" fmla="*/ 13 w 130"/>
                  <a:gd name="T47" fmla="*/ 1 h 112"/>
                  <a:gd name="T48" fmla="*/ 14 w 130"/>
                  <a:gd name="T49" fmla="*/ 1 h 112"/>
                  <a:gd name="T50" fmla="*/ 14 w 130"/>
                  <a:gd name="T51" fmla="*/ 1 h 112"/>
                  <a:gd name="T52" fmla="*/ 14 w 130"/>
                  <a:gd name="T53" fmla="*/ 1 h 1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0"/>
                  <a:gd name="T82" fmla="*/ 0 h 112"/>
                  <a:gd name="T83" fmla="*/ 130 w 130"/>
                  <a:gd name="T84" fmla="*/ 112 h 1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0" h="112">
                    <a:moveTo>
                      <a:pt x="115" y="112"/>
                    </a:moveTo>
                    <a:lnTo>
                      <a:pt x="106" y="109"/>
                    </a:lnTo>
                    <a:lnTo>
                      <a:pt x="99" y="108"/>
                    </a:lnTo>
                    <a:lnTo>
                      <a:pt x="90" y="105"/>
                    </a:lnTo>
                    <a:lnTo>
                      <a:pt x="82" y="101"/>
                    </a:lnTo>
                    <a:lnTo>
                      <a:pt x="72" y="97"/>
                    </a:lnTo>
                    <a:lnTo>
                      <a:pt x="63" y="93"/>
                    </a:lnTo>
                    <a:lnTo>
                      <a:pt x="52" y="87"/>
                    </a:lnTo>
                    <a:lnTo>
                      <a:pt x="40" y="79"/>
                    </a:lnTo>
                    <a:lnTo>
                      <a:pt x="28" y="69"/>
                    </a:lnTo>
                    <a:lnTo>
                      <a:pt x="17" y="58"/>
                    </a:lnTo>
                    <a:lnTo>
                      <a:pt x="7" y="43"/>
                    </a:lnTo>
                    <a:lnTo>
                      <a:pt x="1" y="27"/>
                    </a:lnTo>
                    <a:lnTo>
                      <a:pt x="0" y="9"/>
                    </a:lnTo>
                    <a:lnTo>
                      <a:pt x="25" y="0"/>
                    </a:lnTo>
                    <a:lnTo>
                      <a:pt x="56" y="0"/>
                    </a:lnTo>
                    <a:lnTo>
                      <a:pt x="77" y="1"/>
                    </a:lnTo>
                    <a:lnTo>
                      <a:pt x="90" y="2"/>
                    </a:lnTo>
                    <a:lnTo>
                      <a:pt x="99" y="3"/>
                    </a:lnTo>
                    <a:lnTo>
                      <a:pt x="105" y="5"/>
                    </a:lnTo>
                    <a:lnTo>
                      <a:pt x="111" y="5"/>
                    </a:lnTo>
                    <a:lnTo>
                      <a:pt x="114" y="7"/>
                    </a:lnTo>
                    <a:lnTo>
                      <a:pt x="119" y="7"/>
                    </a:lnTo>
                    <a:lnTo>
                      <a:pt x="122" y="8"/>
                    </a:lnTo>
                    <a:lnTo>
                      <a:pt x="125" y="8"/>
                    </a:lnTo>
                    <a:lnTo>
                      <a:pt x="128" y="9"/>
                    </a:lnTo>
                    <a:lnTo>
                      <a:pt x="130" y="9"/>
                    </a:lnTo>
                  </a:path>
                </a:pathLst>
              </a:custGeom>
              <a:grpFill/>
              <a:ln w="19050">
                <a:solidFill>
                  <a:srgbClr val="333399"/>
                </a:solidFill>
                <a:round/>
                <a:headEnd/>
                <a:tailEnd/>
              </a:ln>
            </p:spPr>
            <p:txBody>
              <a:bodyPr/>
              <a:lstStyle/>
              <a:p>
                <a:endParaRPr lang="en-US" dirty="0"/>
              </a:p>
            </p:txBody>
          </p:sp>
          <p:sp>
            <p:nvSpPr>
              <p:cNvPr id="33880" name="Freeform 133"/>
              <p:cNvSpPr>
                <a:spLocks noChangeAspect="1"/>
              </p:cNvSpPr>
              <p:nvPr/>
            </p:nvSpPr>
            <p:spPr bwMode="auto">
              <a:xfrm>
                <a:off x="3505" y="3061"/>
                <a:ext cx="46" cy="98"/>
              </a:xfrm>
              <a:custGeom>
                <a:avLst/>
                <a:gdLst>
                  <a:gd name="T0" fmla="*/ 0 w 138"/>
                  <a:gd name="T1" fmla="*/ 33 h 295"/>
                  <a:gd name="T2" fmla="*/ 3 w 138"/>
                  <a:gd name="T3" fmla="*/ 33 h 295"/>
                  <a:gd name="T4" fmla="*/ 5 w 138"/>
                  <a:gd name="T5" fmla="*/ 31 h 295"/>
                  <a:gd name="T6" fmla="*/ 8 w 138"/>
                  <a:gd name="T7" fmla="*/ 29 h 295"/>
                  <a:gd name="T8" fmla="*/ 9 w 138"/>
                  <a:gd name="T9" fmla="*/ 27 h 295"/>
                  <a:gd name="T10" fmla="*/ 11 w 138"/>
                  <a:gd name="T11" fmla="*/ 24 h 295"/>
                  <a:gd name="T12" fmla="*/ 12 w 138"/>
                  <a:gd name="T13" fmla="*/ 22 h 295"/>
                  <a:gd name="T14" fmla="*/ 13 w 138"/>
                  <a:gd name="T15" fmla="*/ 19 h 295"/>
                  <a:gd name="T16" fmla="*/ 13 w 138"/>
                  <a:gd name="T17" fmla="*/ 17 h 295"/>
                  <a:gd name="T18" fmla="*/ 14 w 138"/>
                  <a:gd name="T19" fmla="*/ 15 h 295"/>
                  <a:gd name="T20" fmla="*/ 14 w 138"/>
                  <a:gd name="T21" fmla="*/ 13 h 295"/>
                  <a:gd name="T22" fmla="*/ 15 w 138"/>
                  <a:gd name="T23" fmla="*/ 12 h 295"/>
                  <a:gd name="T24" fmla="*/ 15 w 138"/>
                  <a:gd name="T25" fmla="*/ 10 h 295"/>
                  <a:gd name="T26" fmla="*/ 15 w 138"/>
                  <a:gd name="T27" fmla="*/ 8 h 295"/>
                  <a:gd name="T28" fmla="*/ 15 w 138"/>
                  <a:gd name="T29" fmla="*/ 6 h 295"/>
                  <a:gd name="T30" fmla="*/ 14 w 138"/>
                  <a:gd name="T31" fmla="*/ 5 h 295"/>
                  <a:gd name="T32" fmla="*/ 12 w 138"/>
                  <a:gd name="T33" fmla="*/ 3 h 295"/>
                  <a:gd name="T34" fmla="*/ 11 w 138"/>
                  <a:gd name="T35" fmla="*/ 3 h 295"/>
                  <a:gd name="T36" fmla="*/ 10 w 138"/>
                  <a:gd name="T37" fmla="*/ 2 h 295"/>
                  <a:gd name="T38" fmla="*/ 9 w 138"/>
                  <a:gd name="T39" fmla="*/ 2 h 295"/>
                  <a:gd name="T40" fmla="*/ 8 w 138"/>
                  <a:gd name="T41" fmla="*/ 1 h 295"/>
                  <a:gd name="T42" fmla="*/ 7 w 138"/>
                  <a:gd name="T43" fmla="*/ 1 h 295"/>
                  <a:gd name="T44" fmla="*/ 7 w 138"/>
                  <a:gd name="T45" fmla="*/ 1 h 295"/>
                  <a:gd name="T46" fmla="*/ 6 w 138"/>
                  <a:gd name="T47" fmla="*/ 0 h 295"/>
                  <a:gd name="T48" fmla="*/ 5 w 138"/>
                  <a:gd name="T49" fmla="*/ 0 h 295"/>
                  <a:gd name="T50" fmla="*/ 5 w 138"/>
                  <a:gd name="T51" fmla="*/ 0 h 295"/>
                  <a:gd name="T52" fmla="*/ 4 w 138"/>
                  <a:gd name="T53" fmla="*/ 0 h 2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8"/>
                  <a:gd name="T82" fmla="*/ 0 h 295"/>
                  <a:gd name="T83" fmla="*/ 138 w 138"/>
                  <a:gd name="T84" fmla="*/ 295 h 2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8" h="295">
                    <a:moveTo>
                      <a:pt x="0" y="295"/>
                    </a:moveTo>
                    <a:lnTo>
                      <a:pt x="25" y="294"/>
                    </a:lnTo>
                    <a:lnTo>
                      <a:pt x="48" y="282"/>
                    </a:lnTo>
                    <a:lnTo>
                      <a:pt x="68" y="262"/>
                    </a:lnTo>
                    <a:lnTo>
                      <a:pt x="84" y="240"/>
                    </a:lnTo>
                    <a:lnTo>
                      <a:pt x="97" y="216"/>
                    </a:lnTo>
                    <a:lnTo>
                      <a:pt x="108" y="195"/>
                    </a:lnTo>
                    <a:lnTo>
                      <a:pt x="116" y="174"/>
                    </a:lnTo>
                    <a:lnTo>
                      <a:pt x="120" y="155"/>
                    </a:lnTo>
                    <a:lnTo>
                      <a:pt x="126" y="138"/>
                    </a:lnTo>
                    <a:lnTo>
                      <a:pt x="130" y="120"/>
                    </a:lnTo>
                    <a:lnTo>
                      <a:pt x="134" y="104"/>
                    </a:lnTo>
                    <a:lnTo>
                      <a:pt x="136" y="88"/>
                    </a:lnTo>
                    <a:lnTo>
                      <a:pt x="138" y="72"/>
                    </a:lnTo>
                    <a:lnTo>
                      <a:pt x="135" y="58"/>
                    </a:lnTo>
                    <a:lnTo>
                      <a:pt x="125" y="43"/>
                    </a:lnTo>
                    <a:lnTo>
                      <a:pt x="111" y="30"/>
                    </a:lnTo>
                    <a:lnTo>
                      <a:pt x="100" y="23"/>
                    </a:lnTo>
                    <a:lnTo>
                      <a:pt x="88" y="18"/>
                    </a:lnTo>
                    <a:lnTo>
                      <a:pt x="79" y="14"/>
                    </a:lnTo>
                    <a:lnTo>
                      <a:pt x="71" y="10"/>
                    </a:lnTo>
                    <a:lnTo>
                      <a:pt x="64" y="7"/>
                    </a:lnTo>
                    <a:lnTo>
                      <a:pt x="59" y="6"/>
                    </a:lnTo>
                    <a:lnTo>
                      <a:pt x="53" y="4"/>
                    </a:lnTo>
                    <a:lnTo>
                      <a:pt x="48" y="3"/>
                    </a:lnTo>
                    <a:lnTo>
                      <a:pt x="44" y="2"/>
                    </a:lnTo>
                    <a:lnTo>
                      <a:pt x="38" y="0"/>
                    </a:lnTo>
                  </a:path>
                </a:pathLst>
              </a:custGeom>
              <a:grpFill/>
              <a:ln w="19050">
                <a:solidFill>
                  <a:srgbClr val="333399"/>
                </a:solidFill>
                <a:round/>
                <a:headEnd/>
                <a:tailEnd/>
              </a:ln>
            </p:spPr>
            <p:txBody>
              <a:bodyPr/>
              <a:lstStyle/>
              <a:p>
                <a:endParaRPr lang="en-US" dirty="0"/>
              </a:p>
            </p:txBody>
          </p:sp>
          <p:sp>
            <p:nvSpPr>
              <p:cNvPr id="33881" name="Freeform 134"/>
              <p:cNvSpPr>
                <a:spLocks noChangeAspect="1"/>
              </p:cNvSpPr>
              <p:nvPr/>
            </p:nvSpPr>
            <p:spPr bwMode="auto">
              <a:xfrm>
                <a:off x="3609" y="3030"/>
                <a:ext cx="83" cy="128"/>
              </a:xfrm>
              <a:custGeom>
                <a:avLst/>
                <a:gdLst>
                  <a:gd name="T0" fmla="*/ 0 w 247"/>
                  <a:gd name="T1" fmla="*/ 42 h 384"/>
                  <a:gd name="T2" fmla="*/ 4 w 247"/>
                  <a:gd name="T3" fmla="*/ 43 h 384"/>
                  <a:gd name="T4" fmla="*/ 7 w 247"/>
                  <a:gd name="T5" fmla="*/ 42 h 384"/>
                  <a:gd name="T6" fmla="*/ 10 w 247"/>
                  <a:gd name="T7" fmla="*/ 41 h 384"/>
                  <a:gd name="T8" fmla="*/ 13 w 247"/>
                  <a:gd name="T9" fmla="*/ 40 h 384"/>
                  <a:gd name="T10" fmla="*/ 16 w 247"/>
                  <a:gd name="T11" fmla="*/ 38 h 384"/>
                  <a:gd name="T12" fmla="*/ 18 w 247"/>
                  <a:gd name="T13" fmla="*/ 35 h 384"/>
                  <a:gd name="T14" fmla="*/ 21 w 247"/>
                  <a:gd name="T15" fmla="*/ 33 h 384"/>
                  <a:gd name="T16" fmla="*/ 23 w 247"/>
                  <a:gd name="T17" fmla="*/ 30 h 384"/>
                  <a:gd name="T18" fmla="*/ 24 w 247"/>
                  <a:gd name="T19" fmla="*/ 27 h 384"/>
                  <a:gd name="T20" fmla="*/ 26 w 247"/>
                  <a:gd name="T21" fmla="*/ 24 h 384"/>
                  <a:gd name="T22" fmla="*/ 27 w 247"/>
                  <a:gd name="T23" fmla="*/ 21 h 384"/>
                  <a:gd name="T24" fmla="*/ 27 w 247"/>
                  <a:gd name="T25" fmla="*/ 18 h 384"/>
                  <a:gd name="T26" fmla="*/ 28 w 247"/>
                  <a:gd name="T27" fmla="*/ 15 h 384"/>
                  <a:gd name="T28" fmla="*/ 27 w 247"/>
                  <a:gd name="T29" fmla="*/ 11 h 384"/>
                  <a:gd name="T30" fmla="*/ 25 w 247"/>
                  <a:gd name="T31" fmla="*/ 8 h 384"/>
                  <a:gd name="T32" fmla="*/ 22 w 247"/>
                  <a:gd name="T33" fmla="*/ 6 h 384"/>
                  <a:gd name="T34" fmla="*/ 19 w 247"/>
                  <a:gd name="T35" fmla="*/ 5 h 384"/>
                  <a:gd name="T36" fmla="*/ 17 w 247"/>
                  <a:gd name="T37" fmla="*/ 3 h 384"/>
                  <a:gd name="T38" fmla="*/ 15 w 247"/>
                  <a:gd name="T39" fmla="*/ 3 h 384"/>
                  <a:gd name="T40" fmla="*/ 13 w 247"/>
                  <a:gd name="T41" fmla="*/ 2 h 384"/>
                  <a:gd name="T42" fmla="*/ 12 w 247"/>
                  <a:gd name="T43" fmla="*/ 1 h 384"/>
                  <a:gd name="T44" fmla="*/ 11 w 247"/>
                  <a:gd name="T45" fmla="*/ 1 h 384"/>
                  <a:gd name="T46" fmla="*/ 9 w 247"/>
                  <a:gd name="T47" fmla="*/ 1 h 384"/>
                  <a:gd name="T48" fmla="*/ 8 w 247"/>
                  <a:gd name="T49" fmla="*/ 0 h 384"/>
                  <a:gd name="T50" fmla="*/ 7 w 247"/>
                  <a:gd name="T51" fmla="*/ 0 h 384"/>
                  <a:gd name="T52" fmla="*/ 6 w 247"/>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7"/>
                  <a:gd name="T82" fmla="*/ 0 h 384"/>
                  <a:gd name="T83" fmla="*/ 247 w 247"/>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7" h="384">
                    <a:moveTo>
                      <a:pt x="0" y="380"/>
                    </a:moveTo>
                    <a:lnTo>
                      <a:pt x="32" y="384"/>
                    </a:lnTo>
                    <a:lnTo>
                      <a:pt x="62" y="381"/>
                    </a:lnTo>
                    <a:lnTo>
                      <a:pt x="91" y="372"/>
                    </a:lnTo>
                    <a:lnTo>
                      <a:pt x="119" y="357"/>
                    </a:lnTo>
                    <a:lnTo>
                      <a:pt x="144" y="339"/>
                    </a:lnTo>
                    <a:lnTo>
                      <a:pt x="165" y="316"/>
                    </a:lnTo>
                    <a:lnTo>
                      <a:pt x="185" y="293"/>
                    </a:lnTo>
                    <a:lnTo>
                      <a:pt x="202" y="268"/>
                    </a:lnTo>
                    <a:lnTo>
                      <a:pt x="214" y="242"/>
                    </a:lnTo>
                    <a:lnTo>
                      <a:pt x="227" y="215"/>
                    </a:lnTo>
                    <a:lnTo>
                      <a:pt x="236" y="186"/>
                    </a:lnTo>
                    <a:lnTo>
                      <a:pt x="242" y="159"/>
                    </a:lnTo>
                    <a:lnTo>
                      <a:pt x="247" y="131"/>
                    </a:lnTo>
                    <a:lnTo>
                      <a:pt x="242" y="101"/>
                    </a:lnTo>
                    <a:lnTo>
                      <a:pt x="221" y="75"/>
                    </a:lnTo>
                    <a:lnTo>
                      <a:pt x="196" y="55"/>
                    </a:lnTo>
                    <a:lnTo>
                      <a:pt x="172" y="41"/>
                    </a:lnTo>
                    <a:lnTo>
                      <a:pt x="151" y="29"/>
                    </a:lnTo>
                    <a:lnTo>
                      <a:pt x="134" y="23"/>
                    </a:lnTo>
                    <a:lnTo>
                      <a:pt x="118" y="17"/>
                    </a:lnTo>
                    <a:lnTo>
                      <a:pt x="105" y="13"/>
                    </a:lnTo>
                    <a:lnTo>
                      <a:pt x="94" y="9"/>
                    </a:lnTo>
                    <a:lnTo>
                      <a:pt x="83" y="7"/>
                    </a:lnTo>
                    <a:lnTo>
                      <a:pt x="73" y="3"/>
                    </a:lnTo>
                    <a:lnTo>
                      <a:pt x="63" y="1"/>
                    </a:lnTo>
                    <a:lnTo>
                      <a:pt x="54" y="0"/>
                    </a:lnTo>
                  </a:path>
                </a:pathLst>
              </a:custGeom>
              <a:grpFill/>
              <a:ln w="19050">
                <a:solidFill>
                  <a:srgbClr val="333399"/>
                </a:solidFill>
                <a:round/>
                <a:headEnd/>
                <a:tailEnd/>
              </a:ln>
            </p:spPr>
            <p:txBody>
              <a:bodyPr/>
              <a:lstStyle/>
              <a:p>
                <a:endParaRPr lang="en-US" dirty="0"/>
              </a:p>
            </p:txBody>
          </p:sp>
          <p:sp>
            <p:nvSpPr>
              <p:cNvPr id="33882" name="Freeform 135"/>
              <p:cNvSpPr>
                <a:spLocks noChangeAspect="1"/>
              </p:cNvSpPr>
              <p:nvPr/>
            </p:nvSpPr>
            <p:spPr bwMode="auto">
              <a:xfrm>
                <a:off x="3737" y="3044"/>
                <a:ext cx="48" cy="35"/>
              </a:xfrm>
              <a:custGeom>
                <a:avLst/>
                <a:gdLst>
                  <a:gd name="T0" fmla="*/ 0 w 144"/>
                  <a:gd name="T1" fmla="*/ 11 h 107"/>
                  <a:gd name="T2" fmla="*/ 1 w 144"/>
                  <a:gd name="T3" fmla="*/ 11 h 107"/>
                  <a:gd name="T4" fmla="*/ 2 w 144"/>
                  <a:gd name="T5" fmla="*/ 11 h 107"/>
                  <a:gd name="T6" fmla="*/ 3 w 144"/>
                  <a:gd name="T7" fmla="*/ 11 h 107"/>
                  <a:gd name="T8" fmla="*/ 4 w 144"/>
                  <a:gd name="T9" fmla="*/ 11 h 107"/>
                  <a:gd name="T10" fmla="*/ 5 w 144"/>
                  <a:gd name="T11" fmla="*/ 11 h 107"/>
                  <a:gd name="T12" fmla="*/ 6 w 144"/>
                  <a:gd name="T13" fmla="*/ 11 h 107"/>
                  <a:gd name="T14" fmla="*/ 8 w 144"/>
                  <a:gd name="T15" fmla="*/ 11 h 107"/>
                  <a:gd name="T16" fmla="*/ 9 w 144"/>
                  <a:gd name="T17" fmla="*/ 11 h 107"/>
                  <a:gd name="T18" fmla="*/ 11 w 144"/>
                  <a:gd name="T19" fmla="*/ 10 h 107"/>
                  <a:gd name="T20" fmla="*/ 12 w 144"/>
                  <a:gd name="T21" fmla="*/ 10 h 107"/>
                  <a:gd name="T22" fmla="*/ 14 w 144"/>
                  <a:gd name="T23" fmla="*/ 9 h 107"/>
                  <a:gd name="T24" fmla="*/ 15 w 144"/>
                  <a:gd name="T25" fmla="*/ 7 h 107"/>
                  <a:gd name="T26" fmla="*/ 16 w 144"/>
                  <a:gd name="T27" fmla="*/ 6 h 107"/>
                  <a:gd name="T28" fmla="*/ 14 w 144"/>
                  <a:gd name="T29" fmla="*/ 4 h 107"/>
                  <a:gd name="T30" fmla="*/ 10 w 144"/>
                  <a:gd name="T31" fmla="*/ 2 h 107"/>
                  <a:gd name="T32" fmla="*/ 8 w 144"/>
                  <a:gd name="T33" fmla="*/ 2 h 107"/>
                  <a:gd name="T34" fmla="*/ 6 w 144"/>
                  <a:gd name="T35" fmla="*/ 1 h 107"/>
                  <a:gd name="T36" fmla="*/ 5 w 144"/>
                  <a:gd name="T37" fmla="*/ 1 h 107"/>
                  <a:gd name="T38" fmla="*/ 5 w 144"/>
                  <a:gd name="T39" fmla="*/ 1 h 107"/>
                  <a:gd name="T40" fmla="*/ 4 w 144"/>
                  <a:gd name="T41" fmla="*/ 0 h 107"/>
                  <a:gd name="T42" fmla="*/ 3 w 144"/>
                  <a:gd name="T43" fmla="*/ 0 h 107"/>
                  <a:gd name="T44" fmla="*/ 3 w 144"/>
                  <a:gd name="T45" fmla="*/ 0 h 107"/>
                  <a:gd name="T46" fmla="*/ 3 w 144"/>
                  <a:gd name="T47" fmla="*/ 0 h 107"/>
                  <a:gd name="T48" fmla="*/ 2 w 144"/>
                  <a:gd name="T49" fmla="*/ 0 h 107"/>
                  <a:gd name="T50" fmla="*/ 2 w 144"/>
                  <a:gd name="T51" fmla="*/ 0 h 107"/>
                  <a:gd name="T52" fmla="*/ 2 w 144"/>
                  <a:gd name="T53" fmla="*/ 0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4"/>
                  <a:gd name="T82" fmla="*/ 0 h 107"/>
                  <a:gd name="T83" fmla="*/ 144 w 144"/>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4" h="107">
                    <a:moveTo>
                      <a:pt x="0" y="104"/>
                    </a:moveTo>
                    <a:lnTo>
                      <a:pt x="8" y="105"/>
                    </a:lnTo>
                    <a:lnTo>
                      <a:pt x="17" y="106"/>
                    </a:lnTo>
                    <a:lnTo>
                      <a:pt x="26" y="107"/>
                    </a:lnTo>
                    <a:lnTo>
                      <a:pt x="35" y="107"/>
                    </a:lnTo>
                    <a:lnTo>
                      <a:pt x="45" y="107"/>
                    </a:lnTo>
                    <a:lnTo>
                      <a:pt x="57" y="107"/>
                    </a:lnTo>
                    <a:lnTo>
                      <a:pt x="68" y="106"/>
                    </a:lnTo>
                    <a:lnTo>
                      <a:pt x="83" y="104"/>
                    </a:lnTo>
                    <a:lnTo>
                      <a:pt x="98" y="99"/>
                    </a:lnTo>
                    <a:lnTo>
                      <a:pt x="112" y="92"/>
                    </a:lnTo>
                    <a:lnTo>
                      <a:pt x="127" y="82"/>
                    </a:lnTo>
                    <a:lnTo>
                      <a:pt x="138" y="68"/>
                    </a:lnTo>
                    <a:lnTo>
                      <a:pt x="144" y="51"/>
                    </a:lnTo>
                    <a:lnTo>
                      <a:pt x="123" y="33"/>
                    </a:lnTo>
                    <a:lnTo>
                      <a:pt x="91" y="19"/>
                    </a:lnTo>
                    <a:lnTo>
                      <a:pt x="70" y="14"/>
                    </a:lnTo>
                    <a:lnTo>
                      <a:pt x="57" y="9"/>
                    </a:lnTo>
                    <a:lnTo>
                      <a:pt x="48" y="7"/>
                    </a:lnTo>
                    <a:lnTo>
                      <a:pt x="41" y="6"/>
                    </a:lnTo>
                    <a:lnTo>
                      <a:pt x="35" y="3"/>
                    </a:lnTo>
                    <a:lnTo>
                      <a:pt x="31" y="3"/>
                    </a:lnTo>
                    <a:lnTo>
                      <a:pt x="27" y="2"/>
                    </a:lnTo>
                    <a:lnTo>
                      <a:pt x="24" y="1"/>
                    </a:lnTo>
                    <a:lnTo>
                      <a:pt x="20" y="1"/>
                    </a:lnTo>
                    <a:lnTo>
                      <a:pt x="18" y="1"/>
                    </a:lnTo>
                    <a:lnTo>
                      <a:pt x="15" y="0"/>
                    </a:lnTo>
                  </a:path>
                </a:pathLst>
              </a:custGeom>
              <a:grpFill/>
              <a:ln w="19050">
                <a:solidFill>
                  <a:srgbClr val="333399"/>
                </a:solidFill>
                <a:round/>
                <a:headEnd/>
                <a:tailEnd/>
              </a:ln>
            </p:spPr>
            <p:txBody>
              <a:bodyPr/>
              <a:lstStyle/>
              <a:p>
                <a:endParaRPr lang="en-US" dirty="0"/>
              </a:p>
            </p:txBody>
          </p:sp>
          <p:sp>
            <p:nvSpPr>
              <p:cNvPr id="33883" name="Freeform 136"/>
              <p:cNvSpPr>
                <a:spLocks noChangeAspect="1"/>
              </p:cNvSpPr>
              <p:nvPr/>
            </p:nvSpPr>
            <p:spPr bwMode="auto">
              <a:xfrm>
                <a:off x="3463" y="3091"/>
                <a:ext cx="3" cy="13"/>
              </a:xfrm>
              <a:custGeom>
                <a:avLst/>
                <a:gdLst>
                  <a:gd name="T0" fmla="*/ 1 w 9"/>
                  <a:gd name="T1" fmla="*/ 2 h 38"/>
                  <a:gd name="T2" fmla="*/ 1 w 9"/>
                  <a:gd name="T3" fmla="*/ 1 h 38"/>
                  <a:gd name="T4" fmla="*/ 1 w 9"/>
                  <a:gd name="T5" fmla="*/ 0 h 38"/>
                  <a:gd name="T6" fmla="*/ 1 w 9"/>
                  <a:gd name="T7" fmla="*/ 0 h 38"/>
                  <a:gd name="T8" fmla="*/ 0 w 9"/>
                  <a:gd name="T9" fmla="*/ 1 h 38"/>
                  <a:gd name="T10" fmla="*/ 0 w 9"/>
                  <a:gd name="T11" fmla="*/ 3 h 38"/>
                  <a:gd name="T12" fmla="*/ 0 w 9"/>
                  <a:gd name="T13" fmla="*/ 4 h 38"/>
                  <a:gd name="T14" fmla="*/ 0 w 9"/>
                  <a:gd name="T15" fmla="*/ 4 h 38"/>
                  <a:gd name="T16" fmla="*/ 1 w 9"/>
                  <a:gd name="T17" fmla="*/ 4 h 38"/>
                  <a:gd name="T18" fmla="*/ 1 w 9"/>
                  <a:gd name="T19" fmla="*/ 2 h 38"/>
                  <a:gd name="T20" fmla="*/ 1 w 9"/>
                  <a:gd name="T21" fmla="*/ 1 h 38"/>
                  <a:gd name="T22" fmla="*/ 1 w 9"/>
                  <a:gd name="T23" fmla="*/ 1 h 38"/>
                  <a:gd name="T24" fmla="*/ 1 w 9"/>
                  <a:gd name="T25" fmla="*/ 1 h 38"/>
                  <a:gd name="T26" fmla="*/ 0 w 9"/>
                  <a:gd name="T27" fmla="*/ 1 h 38"/>
                  <a:gd name="T28" fmla="*/ 0 w 9"/>
                  <a:gd name="T29" fmla="*/ 2 h 38"/>
                  <a:gd name="T30" fmla="*/ 0 w 9"/>
                  <a:gd name="T31" fmla="*/ 3 h 38"/>
                  <a:gd name="T32" fmla="*/ 0 w 9"/>
                  <a:gd name="T33" fmla="*/ 4 h 38"/>
                  <a:gd name="T34" fmla="*/ 0 w 9"/>
                  <a:gd name="T35" fmla="*/ 3 h 38"/>
                  <a:gd name="T36" fmla="*/ 1 w 9"/>
                  <a:gd name="T37" fmla="*/ 3 h 38"/>
                  <a:gd name="T38" fmla="*/ 1 w 9"/>
                  <a:gd name="T39" fmla="*/ 2 h 38"/>
                  <a:gd name="T40" fmla="*/ 1 w 9"/>
                  <a:gd name="T41" fmla="*/ 1 h 38"/>
                  <a:gd name="T42" fmla="*/ 1 w 9"/>
                  <a:gd name="T43" fmla="*/ 2 h 38"/>
                  <a:gd name="T44" fmla="*/ 0 w 9"/>
                  <a:gd name="T45" fmla="*/ 2 h 38"/>
                  <a:gd name="T46" fmla="*/ 0 w 9"/>
                  <a:gd name="T47" fmla="*/ 3 h 38"/>
                  <a:gd name="T48" fmla="*/ 0 w 9"/>
                  <a:gd name="T49" fmla="*/ 3 h 38"/>
                  <a:gd name="T50" fmla="*/ 1 w 9"/>
                  <a:gd name="T51" fmla="*/ 3 h 38"/>
                  <a:gd name="T52" fmla="*/ 1 w 9"/>
                  <a:gd name="T53" fmla="*/ 3 h 38"/>
                  <a:gd name="T54" fmla="*/ 1 w 9"/>
                  <a:gd name="T55" fmla="*/ 2 h 38"/>
                  <a:gd name="T56" fmla="*/ 1 w 9"/>
                  <a:gd name="T57" fmla="*/ 2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
                  <a:gd name="T88" fmla="*/ 0 h 38"/>
                  <a:gd name="T89" fmla="*/ 9 w 9"/>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 h="38">
                    <a:moveTo>
                      <a:pt x="8" y="16"/>
                    </a:moveTo>
                    <a:lnTo>
                      <a:pt x="9" y="5"/>
                    </a:lnTo>
                    <a:lnTo>
                      <a:pt x="8" y="0"/>
                    </a:lnTo>
                    <a:lnTo>
                      <a:pt x="6" y="2"/>
                    </a:lnTo>
                    <a:lnTo>
                      <a:pt x="1" y="13"/>
                    </a:lnTo>
                    <a:lnTo>
                      <a:pt x="0" y="26"/>
                    </a:lnTo>
                    <a:lnTo>
                      <a:pt x="0" y="37"/>
                    </a:lnTo>
                    <a:lnTo>
                      <a:pt x="1" y="38"/>
                    </a:lnTo>
                    <a:lnTo>
                      <a:pt x="5" y="33"/>
                    </a:lnTo>
                    <a:lnTo>
                      <a:pt x="8" y="21"/>
                    </a:lnTo>
                    <a:lnTo>
                      <a:pt x="8" y="12"/>
                    </a:lnTo>
                    <a:lnTo>
                      <a:pt x="8" y="6"/>
                    </a:lnTo>
                    <a:lnTo>
                      <a:pt x="6" y="6"/>
                    </a:lnTo>
                    <a:lnTo>
                      <a:pt x="3" y="13"/>
                    </a:lnTo>
                    <a:lnTo>
                      <a:pt x="1" y="21"/>
                    </a:lnTo>
                    <a:lnTo>
                      <a:pt x="1" y="29"/>
                    </a:lnTo>
                    <a:lnTo>
                      <a:pt x="1" y="33"/>
                    </a:lnTo>
                    <a:lnTo>
                      <a:pt x="3" y="30"/>
                    </a:lnTo>
                    <a:lnTo>
                      <a:pt x="6" y="22"/>
                    </a:lnTo>
                    <a:lnTo>
                      <a:pt x="6" y="17"/>
                    </a:lnTo>
                    <a:lnTo>
                      <a:pt x="6" y="13"/>
                    </a:lnTo>
                    <a:lnTo>
                      <a:pt x="5" y="14"/>
                    </a:lnTo>
                    <a:lnTo>
                      <a:pt x="3" y="18"/>
                    </a:lnTo>
                    <a:lnTo>
                      <a:pt x="3" y="22"/>
                    </a:lnTo>
                    <a:lnTo>
                      <a:pt x="3" y="25"/>
                    </a:lnTo>
                    <a:lnTo>
                      <a:pt x="5" y="25"/>
                    </a:lnTo>
                    <a:lnTo>
                      <a:pt x="5" y="22"/>
                    </a:lnTo>
                    <a:lnTo>
                      <a:pt x="6" y="18"/>
                    </a:lnTo>
                    <a:lnTo>
                      <a:pt x="6" y="14"/>
                    </a:lnTo>
                  </a:path>
                </a:pathLst>
              </a:custGeom>
              <a:grpFill/>
              <a:ln w="19050">
                <a:solidFill>
                  <a:srgbClr val="333399"/>
                </a:solidFill>
                <a:round/>
                <a:headEnd/>
                <a:tailEnd/>
              </a:ln>
            </p:spPr>
            <p:txBody>
              <a:bodyPr/>
              <a:lstStyle/>
              <a:p>
                <a:endParaRPr lang="en-US" dirty="0"/>
              </a:p>
            </p:txBody>
          </p:sp>
          <p:sp>
            <p:nvSpPr>
              <p:cNvPr id="33884" name="Freeform 137"/>
              <p:cNvSpPr>
                <a:spLocks noChangeAspect="1"/>
              </p:cNvSpPr>
              <p:nvPr/>
            </p:nvSpPr>
            <p:spPr bwMode="auto">
              <a:xfrm>
                <a:off x="3512" y="3104"/>
                <a:ext cx="12" cy="13"/>
              </a:xfrm>
              <a:custGeom>
                <a:avLst/>
                <a:gdLst>
                  <a:gd name="T0" fmla="*/ 4 w 36"/>
                  <a:gd name="T1" fmla="*/ 2 h 39"/>
                  <a:gd name="T2" fmla="*/ 4 w 36"/>
                  <a:gd name="T3" fmla="*/ 1 h 39"/>
                  <a:gd name="T4" fmla="*/ 3 w 36"/>
                  <a:gd name="T5" fmla="*/ 0 h 39"/>
                  <a:gd name="T6" fmla="*/ 1 w 36"/>
                  <a:gd name="T7" fmla="*/ 0 h 39"/>
                  <a:gd name="T8" fmla="*/ 0 w 36"/>
                  <a:gd name="T9" fmla="*/ 1 h 39"/>
                  <a:gd name="T10" fmla="*/ 2 w 36"/>
                  <a:gd name="T11" fmla="*/ 3 h 39"/>
                  <a:gd name="T12" fmla="*/ 0 w 36"/>
                  <a:gd name="T13" fmla="*/ 4 h 39"/>
                  <a:gd name="T14" fmla="*/ 1 w 36"/>
                  <a:gd name="T15" fmla="*/ 4 h 39"/>
                  <a:gd name="T16" fmla="*/ 3 w 36"/>
                  <a:gd name="T17" fmla="*/ 4 h 39"/>
                  <a:gd name="T18" fmla="*/ 4 w 36"/>
                  <a:gd name="T19" fmla="*/ 3 h 39"/>
                  <a:gd name="T20" fmla="*/ 3 w 36"/>
                  <a:gd name="T21" fmla="*/ 2 h 39"/>
                  <a:gd name="T22" fmla="*/ 3 w 36"/>
                  <a:gd name="T23" fmla="*/ 1 h 39"/>
                  <a:gd name="T24" fmla="*/ 2 w 36"/>
                  <a:gd name="T25" fmla="*/ 1 h 39"/>
                  <a:gd name="T26" fmla="*/ 1 w 36"/>
                  <a:gd name="T27" fmla="*/ 1 h 39"/>
                  <a:gd name="T28" fmla="*/ 0 w 36"/>
                  <a:gd name="T29" fmla="*/ 2 h 39"/>
                  <a:gd name="T30" fmla="*/ 0 w 36"/>
                  <a:gd name="T31" fmla="*/ 3 h 39"/>
                  <a:gd name="T32" fmla="*/ 1 w 36"/>
                  <a:gd name="T33" fmla="*/ 4 h 39"/>
                  <a:gd name="T34" fmla="*/ 2 w 36"/>
                  <a:gd name="T35" fmla="*/ 4 h 39"/>
                  <a:gd name="T36" fmla="*/ 3 w 36"/>
                  <a:gd name="T37" fmla="*/ 3 h 39"/>
                  <a:gd name="T38" fmla="*/ 3 w 36"/>
                  <a:gd name="T39" fmla="*/ 2 h 39"/>
                  <a:gd name="T40" fmla="*/ 2 w 36"/>
                  <a:gd name="T41" fmla="*/ 2 h 39"/>
                  <a:gd name="T42" fmla="*/ 2 w 36"/>
                  <a:gd name="T43" fmla="*/ 1 h 39"/>
                  <a:gd name="T44" fmla="*/ 1 w 36"/>
                  <a:gd name="T45" fmla="*/ 2 h 39"/>
                  <a:gd name="T46" fmla="*/ 1 w 36"/>
                  <a:gd name="T47" fmla="*/ 2 h 39"/>
                  <a:gd name="T48" fmla="*/ 1 w 36"/>
                  <a:gd name="T49" fmla="*/ 2 h 39"/>
                  <a:gd name="T50" fmla="*/ 1 w 36"/>
                  <a:gd name="T51" fmla="*/ 3 h 39"/>
                  <a:gd name="T52" fmla="*/ 2 w 36"/>
                  <a:gd name="T53" fmla="*/ 3 h 39"/>
                  <a:gd name="T54" fmla="*/ 2 w 36"/>
                  <a:gd name="T55" fmla="*/ 3 h 39"/>
                  <a:gd name="T56" fmla="*/ 3 w 36"/>
                  <a:gd name="T57" fmla="*/ 2 h 39"/>
                  <a:gd name="T58" fmla="*/ 3 w 36"/>
                  <a:gd name="T59" fmla="*/ 2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39"/>
                  <a:gd name="T92" fmla="*/ 36 w 36"/>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39">
                    <a:moveTo>
                      <a:pt x="36" y="21"/>
                    </a:moveTo>
                    <a:lnTo>
                      <a:pt x="34" y="8"/>
                    </a:lnTo>
                    <a:lnTo>
                      <a:pt x="24" y="0"/>
                    </a:lnTo>
                    <a:lnTo>
                      <a:pt x="10" y="2"/>
                    </a:lnTo>
                    <a:lnTo>
                      <a:pt x="0" y="10"/>
                    </a:lnTo>
                    <a:lnTo>
                      <a:pt x="21" y="24"/>
                    </a:lnTo>
                    <a:lnTo>
                      <a:pt x="2" y="35"/>
                    </a:lnTo>
                    <a:lnTo>
                      <a:pt x="13" y="39"/>
                    </a:lnTo>
                    <a:lnTo>
                      <a:pt x="27" y="37"/>
                    </a:lnTo>
                    <a:lnTo>
                      <a:pt x="35" y="26"/>
                    </a:lnTo>
                    <a:lnTo>
                      <a:pt x="28" y="15"/>
                    </a:lnTo>
                    <a:lnTo>
                      <a:pt x="24" y="8"/>
                    </a:lnTo>
                    <a:lnTo>
                      <a:pt x="15" y="7"/>
                    </a:lnTo>
                    <a:lnTo>
                      <a:pt x="8" y="11"/>
                    </a:lnTo>
                    <a:lnTo>
                      <a:pt x="3" y="19"/>
                    </a:lnTo>
                    <a:lnTo>
                      <a:pt x="4" y="27"/>
                    </a:lnTo>
                    <a:lnTo>
                      <a:pt x="12" y="32"/>
                    </a:lnTo>
                    <a:lnTo>
                      <a:pt x="21" y="32"/>
                    </a:lnTo>
                    <a:lnTo>
                      <a:pt x="27" y="26"/>
                    </a:lnTo>
                    <a:lnTo>
                      <a:pt x="24" y="19"/>
                    </a:lnTo>
                    <a:lnTo>
                      <a:pt x="21" y="15"/>
                    </a:lnTo>
                    <a:lnTo>
                      <a:pt x="17" y="13"/>
                    </a:lnTo>
                    <a:lnTo>
                      <a:pt x="12" y="14"/>
                    </a:lnTo>
                    <a:lnTo>
                      <a:pt x="10" y="18"/>
                    </a:lnTo>
                    <a:lnTo>
                      <a:pt x="10" y="22"/>
                    </a:lnTo>
                    <a:lnTo>
                      <a:pt x="12" y="26"/>
                    </a:lnTo>
                    <a:lnTo>
                      <a:pt x="17" y="26"/>
                    </a:lnTo>
                    <a:lnTo>
                      <a:pt x="21" y="24"/>
                    </a:lnTo>
                    <a:lnTo>
                      <a:pt x="23" y="21"/>
                    </a:lnTo>
                    <a:lnTo>
                      <a:pt x="23" y="15"/>
                    </a:lnTo>
                  </a:path>
                </a:pathLst>
              </a:custGeom>
              <a:grpFill/>
              <a:ln w="19050">
                <a:solidFill>
                  <a:srgbClr val="333399"/>
                </a:solidFill>
                <a:round/>
                <a:headEnd/>
                <a:tailEnd/>
              </a:ln>
            </p:spPr>
            <p:txBody>
              <a:bodyPr/>
              <a:lstStyle/>
              <a:p>
                <a:endParaRPr lang="en-US" dirty="0"/>
              </a:p>
            </p:txBody>
          </p:sp>
        </p:grpSp>
      </p:grpSp>
      <p:grpSp>
        <p:nvGrpSpPr>
          <p:cNvPr id="4" name="Group 18"/>
          <p:cNvGrpSpPr>
            <a:grpSpLocks noChangeAspect="1"/>
          </p:cNvGrpSpPr>
          <p:nvPr/>
        </p:nvGrpSpPr>
        <p:grpSpPr bwMode="auto">
          <a:xfrm rot="931412">
            <a:off x="1343166" y="1201356"/>
            <a:ext cx="1974850" cy="482600"/>
            <a:chOff x="3021" y="2999"/>
            <a:chExt cx="1866" cy="454"/>
          </a:xfrm>
          <a:solidFill>
            <a:schemeClr val="accent6">
              <a:lumMod val="75000"/>
            </a:schemeClr>
          </a:solidFill>
        </p:grpSpPr>
        <p:grpSp>
          <p:nvGrpSpPr>
            <p:cNvPr id="33904" name="Group 19"/>
            <p:cNvGrpSpPr>
              <a:grpSpLocks noChangeAspect="1"/>
            </p:cNvGrpSpPr>
            <p:nvPr/>
          </p:nvGrpSpPr>
          <p:grpSpPr bwMode="auto">
            <a:xfrm>
              <a:off x="3021" y="2999"/>
              <a:ext cx="1866" cy="454"/>
              <a:chOff x="3021" y="2999"/>
              <a:chExt cx="1866" cy="454"/>
            </a:xfrm>
            <a:grpFill/>
          </p:grpSpPr>
          <p:sp>
            <p:nvSpPr>
              <p:cNvPr id="33944" name="Freeform 20"/>
              <p:cNvSpPr>
                <a:spLocks noChangeAspect="1"/>
              </p:cNvSpPr>
              <p:nvPr/>
            </p:nvSpPr>
            <p:spPr bwMode="auto">
              <a:xfrm>
                <a:off x="3021" y="3000"/>
                <a:ext cx="601" cy="50"/>
              </a:xfrm>
              <a:custGeom>
                <a:avLst/>
                <a:gdLst>
                  <a:gd name="T0" fmla="*/ 200 w 1803"/>
                  <a:gd name="T1" fmla="*/ 15 h 148"/>
                  <a:gd name="T2" fmla="*/ 192 w 1803"/>
                  <a:gd name="T3" fmla="*/ 14 h 148"/>
                  <a:gd name="T4" fmla="*/ 165 w 1803"/>
                  <a:gd name="T5" fmla="*/ 10 h 148"/>
                  <a:gd name="T6" fmla="*/ 140 w 1803"/>
                  <a:gd name="T7" fmla="*/ 9 h 148"/>
                  <a:gd name="T8" fmla="*/ 115 w 1803"/>
                  <a:gd name="T9" fmla="*/ 8 h 148"/>
                  <a:gd name="T10" fmla="*/ 92 w 1803"/>
                  <a:gd name="T11" fmla="*/ 8 h 148"/>
                  <a:gd name="T12" fmla="*/ 78 w 1803"/>
                  <a:gd name="T13" fmla="*/ 8 h 148"/>
                  <a:gd name="T14" fmla="*/ 63 w 1803"/>
                  <a:gd name="T15" fmla="*/ 7 h 148"/>
                  <a:gd name="T16" fmla="*/ 49 w 1803"/>
                  <a:gd name="T17" fmla="*/ 6 h 148"/>
                  <a:gd name="T18" fmla="*/ 37 w 1803"/>
                  <a:gd name="T19" fmla="*/ 5 h 148"/>
                  <a:gd name="T20" fmla="*/ 27 w 1803"/>
                  <a:gd name="T21" fmla="*/ 4 h 148"/>
                  <a:gd name="T22" fmla="*/ 18 w 1803"/>
                  <a:gd name="T23" fmla="*/ 2 h 148"/>
                  <a:gd name="T24" fmla="*/ 10 w 1803"/>
                  <a:gd name="T25" fmla="*/ 1 h 148"/>
                  <a:gd name="T26" fmla="*/ 5 w 1803"/>
                  <a:gd name="T27" fmla="*/ 0 h 148"/>
                  <a:gd name="T28" fmla="*/ 1 w 1803"/>
                  <a:gd name="T29" fmla="*/ 0 h 148"/>
                  <a:gd name="T30" fmla="*/ 0 w 1803"/>
                  <a:gd name="T31" fmla="*/ 0 h 148"/>
                  <a:gd name="T32" fmla="*/ 0 w 1803"/>
                  <a:gd name="T33" fmla="*/ 0 h 148"/>
                  <a:gd name="T34" fmla="*/ 1 w 1803"/>
                  <a:gd name="T35" fmla="*/ 1 h 148"/>
                  <a:gd name="T36" fmla="*/ 3 w 1803"/>
                  <a:gd name="T37" fmla="*/ 2 h 148"/>
                  <a:gd name="T38" fmla="*/ 7 w 1803"/>
                  <a:gd name="T39" fmla="*/ 4 h 148"/>
                  <a:gd name="T40" fmla="*/ 12 w 1803"/>
                  <a:gd name="T41" fmla="*/ 5 h 148"/>
                  <a:gd name="T42" fmla="*/ 20 w 1803"/>
                  <a:gd name="T43" fmla="*/ 6 h 148"/>
                  <a:gd name="T44" fmla="*/ 30 w 1803"/>
                  <a:gd name="T45" fmla="*/ 7 h 148"/>
                  <a:gd name="T46" fmla="*/ 43 w 1803"/>
                  <a:gd name="T47" fmla="*/ 8 h 148"/>
                  <a:gd name="T48" fmla="*/ 57 w 1803"/>
                  <a:gd name="T49" fmla="*/ 8 h 148"/>
                  <a:gd name="T50" fmla="*/ 82 w 1803"/>
                  <a:gd name="T51" fmla="*/ 9 h 148"/>
                  <a:gd name="T52" fmla="*/ 107 w 1803"/>
                  <a:gd name="T53" fmla="*/ 10 h 148"/>
                  <a:gd name="T54" fmla="*/ 134 w 1803"/>
                  <a:gd name="T55" fmla="*/ 11 h 148"/>
                  <a:gd name="T56" fmla="*/ 162 w 1803"/>
                  <a:gd name="T57" fmla="*/ 15 h 148"/>
                  <a:gd name="T58" fmla="*/ 172 w 1803"/>
                  <a:gd name="T59" fmla="*/ 17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03"/>
                  <a:gd name="T91" fmla="*/ 0 h 148"/>
                  <a:gd name="T92" fmla="*/ 1803 w 1803"/>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03" h="148">
                    <a:moveTo>
                      <a:pt x="1803" y="134"/>
                    </a:moveTo>
                    <a:lnTo>
                      <a:pt x="1724" y="122"/>
                    </a:lnTo>
                    <a:lnTo>
                      <a:pt x="1485" y="93"/>
                    </a:lnTo>
                    <a:lnTo>
                      <a:pt x="1257" y="81"/>
                    </a:lnTo>
                    <a:lnTo>
                      <a:pt x="1038" y="74"/>
                    </a:lnTo>
                    <a:lnTo>
                      <a:pt x="831" y="72"/>
                    </a:lnTo>
                    <a:lnTo>
                      <a:pt x="701" y="67"/>
                    </a:lnTo>
                    <a:lnTo>
                      <a:pt x="566" y="64"/>
                    </a:lnTo>
                    <a:lnTo>
                      <a:pt x="445" y="56"/>
                    </a:lnTo>
                    <a:lnTo>
                      <a:pt x="336" y="44"/>
                    </a:lnTo>
                    <a:lnTo>
                      <a:pt x="241" y="33"/>
                    </a:lnTo>
                    <a:lnTo>
                      <a:pt x="158" y="21"/>
                    </a:lnTo>
                    <a:lnTo>
                      <a:pt x="93" y="10"/>
                    </a:lnTo>
                    <a:lnTo>
                      <a:pt x="42" y="3"/>
                    </a:lnTo>
                    <a:lnTo>
                      <a:pt x="11" y="0"/>
                    </a:lnTo>
                    <a:lnTo>
                      <a:pt x="2" y="0"/>
                    </a:lnTo>
                    <a:lnTo>
                      <a:pt x="0" y="3"/>
                    </a:lnTo>
                    <a:lnTo>
                      <a:pt x="7" y="10"/>
                    </a:lnTo>
                    <a:lnTo>
                      <a:pt x="25" y="21"/>
                    </a:lnTo>
                    <a:lnTo>
                      <a:pt x="59" y="33"/>
                    </a:lnTo>
                    <a:lnTo>
                      <a:pt x="110" y="46"/>
                    </a:lnTo>
                    <a:lnTo>
                      <a:pt x="180" y="57"/>
                    </a:lnTo>
                    <a:lnTo>
                      <a:pt x="272" y="66"/>
                    </a:lnTo>
                    <a:lnTo>
                      <a:pt x="391" y="72"/>
                    </a:lnTo>
                    <a:lnTo>
                      <a:pt x="515" y="75"/>
                    </a:lnTo>
                    <a:lnTo>
                      <a:pt x="735" y="80"/>
                    </a:lnTo>
                    <a:lnTo>
                      <a:pt x="965" y="85"/>
                    </a:lnTo>
                    <a:lnTo>
                      <a:pt x="1206" y="101"/>
                    </a:lnTo>
                    <a:lnTo>
                      <a:pt x="1455" y="132"/>
                    </a:lnTo>
                    <a:lnTo>
                      <a:pt x="1546" y="148"/>
                    </a:lnTo>
                  </a:path>
                </a:pathLst>
              </a:custGeom>
              <a:grpFill/>
              <a:ln w="19050">
                <a:solidFill>
                  <a:srgbClr val="333399"/>
                </a:solidFill>
                <a:round/>
                <a:headEnd/>
                <a:tailEnd/>
              </a:ln>
            </p:spPr>
            <p:txBody>
              <a:bodyPr/>
              <a:lstStyle/>
              <a:p>
                <a:endParaRPr lang="en-US" dirty="0"/>
              </a:p>
            </p:txBody>
          </p:sp>
          <p:sp>
            <p:nvSpPr>
              <p:cNvPr id="33945" name="Freeform 21"/>
              <p:cNvSpPr>
                <a:spLocks noChangeAspect="1"/>
              </p:cNvSpPr>
              <p:nvPr/>
            </p:nvSpPr>
            <p:spPr bwMode="auto">
              <a:xfrm>
                <a:off x="3661" y="3070"/>
                <a:ext cx="1226" cy="383"/>
              </a:xfrm>
              <a:custGeom>
                <a:avLst/>
                <a:gdLst>
                  <a:gd name="T0" fmla="*/ 27 w 3677"/>
                  <a:gd name="T1" fmla="*/ 0 h 1150"/>
                  <a:gd name="T2" fmla="*/ 38 w 3677"/>
                  <a:gd name="T3" fmla="*/ 3 h 1150"/>
                  <a:gd name="T4" fmla="*/ 71 w 3677"/>
                  <a:gd name="T5" fmla="*/ 12 h 1150"/>
                  <a:gd name="T6" fmla="*/ 104 w 3677"/>
                  <a:gd name="T7" fmla="*/ 23 h 1150"/>
                  <a:gd name="T8" fmla="*/ 138 w 3677"/>
                  <a:gd name="T9" fmla="*/ 36 h 1150"/>
                  <a:gd name="T10" fmla="*/ 173 w 3677"/>
                  <a:gd name="T11" fmla="*/ 50 h 1150"/>
                  <a:gd name="T12" fmla="*/ 210 w 3677"/>
                  <a:gd name="T13" fmla="*/ 63 h 1150"/>
                  <a:gd name="T14" fmla="*/ 245 w 3677"/>
                  <a:gd name="T15" fmla="*/ 75 h 1150"/>
                  <a:gd name="T16" fmla="*/ 279 w 3677"/>
                  <a:gd name="T17" fmla="*/ 87 h 1150"/>
                  <a:gd name="T18" fmla="*/ 311 w 3677"/>
                  <a:gd name="T19" fmla="*/ 97 h 1150"/>
                  <a:gd name="T20" fmla="*/ 340 w 3677"/>
                  <a:gd name="T21" fmla="*/ 106 h 1150"/>
                  <a:gd name="T22" fmla="*/ 365 w 3677"/>
                  <a:gd name="T23" fmla="*/ 114 h 1150"/>
                  <a:gd name="T24" fmla="*/ 386 w 3677"/>
                  <a:gd name="T25" fmla="*/ 120 h 1150"/>
                  <a:gd name="T26" fmla="*/ 400 w 3677"/>
                  <a:gd name="T27" fmla="*/ 124 h 1150"/>
                  <a:gd name="T28" fmla="*/ 408 w 3677"/>
                  <a:gd name="T29" fmla="*/ 127 h 1150"/>
                  <a:gd name="T30" fmla="*/ 409 w 3677"/>
                  <a:gd name="T31" fmla="*/ 128 h 1150"/>
                  <a:gd name="T32" fmla="*/ 403 w 3677"/>
                  <a:gd name="T33" fmla="*/ 127 h 1150"/>
                  <a:gd name="T34" fmla="*/ 390 w 3677"/>
                  <a:gd name="T35" fmla="*/ 125 h 1150"/>
                  <a:gd name="T36" fmla="*/ 370 w 3677"/>
                  <a:gd name="T37" fmla="*/ 122 h 1150"/>
                  <a:gd name="T38" fmla="*/ 345 w 3677"/>
                  <a:gd name="T39" fmla="*/ 116 h 1150"/>
                  <a:gd name="T40" fmla="*/ 314 w 3677"/>
                  <a:gd name="T41" fmla="*/ 109 h 1150"/>
                  <a:gd name="T42" fmla="*/ 279 w 3677"/>
                  <a:gd name="T43" fmla="*/ 99 h 1150"/>
                  <a:gd name="T44" fmla="*/ 241 w 3677"/>
                  <a:gd name="T45" fmla="*/ 87 h 1150"/>
                  <a:gd name="T46" fmla="*/ 201 w 3677"/>
                  <a:gd name="T47" fmla="*/ 73 h 1150"/>
                  <a:gd name="T48" fmla="*/ 160 w 3677"/>
                  <a:gd name="T49" fmla="*/ 59 h 1150"/>
                  <a:gd name="T50" fmla="*/ 121 w 3677"/>
                  <a:gd name="T51" fmla="*/ 43 h 1150"/>
                  <a:gd name="T52" fmla="*/ 84 w 3677"/>
                  <a:gd name="T53" fmla="*/ 28 h 1150"/>
                  <a:gd name="T54" fmla="*/ 48 w 3677"/>
                  <a:gd name="T55" fmla="*/ 15 h 1150"/>
                  <a:gd name="T56" fmla="*/ 12 w 3677"/>
                  <a:gd name="T57" fmla="*/ 5 h 1150"/>
                  <a:gd name="T58" fmla="*/ 0 w 3677"/>
                  <a:gd name="T59" fmla="*/ 2 h 1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77"/>
                  <a:gd name="T91" fmla="*/ 0 h 1150"/>
                  <a:gd name="T92" fmla="*/ 3677 w 3677"/>
                  <a:gd name="T93" fmla="*/ 1150 h 11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77" h="1150">
                    <a:moveTo>
                      <a:pt x="245" y="0"/>
                    </a:moveTo>
                    <a:lnTo>
                      <a:pt x="341" y="24"/>
                    </a:lnTo>
                    <a:lnTo>
                      <a:pt x="638" y="106"/>
                    </a:lnTo>
                    <a:lnTo>
                      <a:pt x="937" y="209"/>
                    </a:lnTo>
                    <a:lnTo>
                      <a:pt x="1243" y="325"/>
                    </a:lnTo>
                    <a:lnTo>
                      <a:pt x="1556" y="453"/>
                    </a:lnTo>
                    <a:lnTo>
                      <a:pt x="1889" y="565"/>
                    </a:lnTo>
                    <a:lnTo>
                      <a:pt x="2207" y="677"/>
                    </a:lnTo>
                    <a:lnTo>
                      <a:pt x="2512" y="781"/>
                    </a:lnTo>
                    <a:lnTo>
                      <a:pt x="2797" y="874"/>
                    </a:lnTo>
                    <a:lnTo>
                      <a:pt x="3059" y="956"/>
                    </a:lnTo>
                    <a:lnTo>
                      <a:pt x="3286" y="1026"/>
                    </a:lnTo>
                    <a:lnTo>
                      <a:pt x="3469" y="1081"/>
                    </a:lnTo>
                    <a:lnTo>
                      <a:pt x="3600" y="1121"/>
                    </a:lnTo>
                    <a:lnTo>
                      <a:pt x="3671" y="1145"/>
                    </a:lnTo>
                    <a:lnTo>
                      <a:pt x="3677" y="1150"/>
                    </a:lnTo>
                    <a:lnTo>
                      <a:pt x="3623" y="1147"/>
                    </a:lnTo>
                    <a:lnTo>
                      <a:pt x="3507" y="1130"/>
                    </a:lnTo>
                    <a:lnTo>
                      <a:pt x="3333" y="1098"/>
                    </a:lnTo>
                    <a:lnTo>
                      <a:pt x="3103" y="1048"/>
                    </a:lnTo>
                    <a:lnTo>
                      <a:pt x="2828" y="981"/>
                    </a:lnTo>
                    <a:lnTo>
                      <a:pt x="2514" y="892"/>
                    </a:lnTo>
                    <a:lnTo>
                      <a:pt x="2172" y="786"/>
                    </a:lnTo>
                    <a:lnTo>
                      <a:pt x="1811" y="662"/>
                    </a:lnTo>
                    <a:lnTo>
                      <a:pt x="1437" y="534"/>
                    </a:lnTo>
                    <a:lnTo>
                      <a:pt x="1092" y="389"/>
                    </a:lnTo>
                    <a:lnTo>
                      <a:pt x="757" y="254"/>
                    </a:lnTo>
                    <a:lnTo>
                      <a:pt x="431" y="139"/>
                    </a:lnTo>
                    <a:lnTo>
                      <a:pt x="111" y="45"/>
                    </a:lnTo>
                    <a:lnTo>
                      <a:pt x="0" y="18"/>
                    </a:lnTo>
                  </a:path>
                </a:pathLst>
              </a:custGeom>
              <a:grpFill/>
              <a:ln w="19050">
                <a:solidFill>
                  <a:srgbClr val="333399"/>
                </a:solidFill>
                <a:round/>
                <a:headEnd/>
                <a:tailEnd/>
              </a:ln>
            </p:spPr>
            <p:txBody>
              <a:bodyPr/>
              <a:lstStyle/>
              <a:p>
                <a:endParaRPr lang="en-US" dirty="0"/>
              </a:p>
            </p:txBody>
          </p:sp>
          <p:sp>
            <p:nvSpPr>
              <p:cNvPr id="33946" name="Freeform 22"/>
              <p:cNvSpPr>
                <a:spLocks noChangeAspect="1"/>
              </p:cNvSpPr>
              <p:nvPr/>
            </p:nvSpPr>
            <p:spPr bwMode="auto">
              <a:xfrm>
                <a:off x="3537" y="3029"/>
                <a:ext cx="85" cy="21"/>
              </a:xfrm>
              <a:custGeom>
                <a:avLst/>
                <a:gdLst>
                  <a:gd name="T0" fmla="*/ 28 w 257"/>
                  <a:gd name="T1" fmla="*/ 5 h 64"/>
                  <a:gd name="T2" fmla="*/ 28 w 257"/>
                  <a:gd name="T3" fmla="*/ 5 h 64"/>
                  <a:gd name="T4" fmla="*/ 27 w 257"/>
                  <a:gd name="T5" fmla="*/ 5 h 64"/>
                  <a:gd name="T6" fmla="*/ 26 w 257"/>
                  <a:gd name="T7" fmla="*/ 5 h 64"/>
                  <a:gd name="T8" fmla="*/ 25 w 257"/>
                  <a:gd name="T9" fmla="*/ 4 h 64"/>
                  <a:gd name="T10" fmla="*/ 23 w 257"/>
                  <a:gd name="T11" fmla="*/ 4 h 64"/>
                  <a:gd name="T12" fmla="*/ 22 w 257"/>
                  <a:gd name="T13" fmla="*/ 3 h 64"/>
                  <a:gd name="T14" fmla="*/ 21 w 257"/>
                  <a:gd name="T15" fmla="*/ 2 h 64"/>
                  <a:gd name="T16" fmla="*/ 20 w 257"/>
                  <a:gd name="T17" fmla="*/ 1 h 64"/>
                  <a:gd name="T18" fmla="*/ 19 w 257"/>
                  <a:gd name="T19" fmla="*/ 1 h 64"/>
                  <a:gd name="T20" fmla="*/ 18 w 257"/>
                  <a:gd name="T21" fmla="*/ 0 h 64"/>
                  <a:gd name="T22" fmla="*/ 17 w 257"/>
                  <a:gd name="T23" fmla="*/ 0 h 64"/>
                  <a:gd name="T24" fmla="*/ 15 w 257"/>
                  <a:gd name="T25" fmla="*/ 0 h 64"/>
                  <a:gd name="T26" fmla="*/ 12 w 257"/>
                  <a:gd name="T27" fmla="*/ 1 h 64"/>
                  <a:gd name="T28" fmla="*/ 8 w 257"/>
                  <a:gd name="T29" fmla="*/ 1 h 64"/>
                  <a:gd name="T30" fmla="*/ 5 w 257"/>
                  <a:gd name="T31" fmla="*/ 3 h 64"/>
                  <a:gd name="T32" fmla="*/ 3 w 257"/>
                  <a:gd name="T33" fmla="*/ 4 h 64"/>
                  <a:gd name="T34" fmla="*/ 1 w 257"/>
                  <a:gd name="T35" fmla="*/ 5 h 64"/>
                  <a:gd name="T36" fmla="*/ 0 w 257"/>
                  <a:gd name="T37" fmla="*/ 6 h 64"/>
                  <a:gd name="T38" fmla="*/ 0 w 257"/>
                  <a:gd name="T39" fmla="*/ 7 h 64"/>
                  <a:gd name="T40" fmla="*/ 0 w 257"/>
                  <a:gd name="T41" fmla="*/ 7 h 64"/>
                  <a:gd name="T42" fmla="*/ 1 w 257"/>
                  <a:gd name="T43" fmla="*/ 7 h 64"/>
                  <a:gd name="T44" fmla="*/ 2 w 257"/>
                  <a:gd name="T45" fmla="*/ 6 h 64"/>
                  <a:gd name="T46" fmla="*/ 3 w 257"/>
                  <a:gd name="T47" fmla="*/ 5 h 64"/>
                  <a:gd name="T48" fmla="*/ 4 w 257"/>
                  <a:gd name="T49" fmla="*/ 4 h 64"/>
                  <a:gd name="T50" fmla="*/ 7 w 257"/>
                  <a:gd name="T51" fmla="*/ 4 h 64"/>
                  <a:gd name="T52" fmla="*/ 9 w 257"/>
                  <a:gd name="T53" fmla="*/ 3 h 64"/>
                  <a:gd name="T54" fmla="*/ 11 w 257"/>
                  <a:gd name="T55" fmla="*/ 2 h 64"/>
                  <a:gd name="T56" fmla="*/ 14 w 257"/>
                  <a:gd name="T57" fmla="*/ 2 h 64"/>
                  <a:gd name="T58" fmla="*/ 16 w 257"/>
                  <a:gd name="T59" fmla="*/ 3 h 64"/>
                  <a:gd name="T60" fmla="*/ 18 w 257"/>
                  <a:gd name="T61" fmla="*/ 3 h 64"/>
                  <a:gd name="T62" fmla="*/ 20 w 257"/>
                  <a:gd name="T63" fmla="*/ 4 h 64"/>
                  <a:gd name="T64" fmla="*/ 21 w 257"/>
                  <a:gd name="T65" fmla="*/ 4 h 64"/>
                  <a:gd name="T66" fmla="*/ 23 w 257"/>
                  <a:gd name="T67" fmla="*/ 5 h 64"/>
                  <a:gd name="T68" fmla="*/ 25 w 257"/>
                  <a:gd name="T69" fmla="*/ 5 h 64"/>
                  <a:gd name="T70" fmla="*/ 26 w 257"/>
                  <a:gd name="T71" fmla="*/ 5 h 64"/>
                  <a:gd name="T72" fmla="*/ 27 w 257"/>
                  <a:gd name="T73" fmla="*/ 5 h 64"/>
                  <a:gd name="T74" fmla="*/ 28 w 257"/>
                  <a:gd name="T75" fmla="*/ 5 h 64"/>
                  <a:gd name="T76" fmla="*/ 28 w 257"/>
                  <a:gd name="T77" fmla="*/ 5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64"/>
                  <a:gd name="T119" fmla="*/ 257 w 257"/>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64">
                    <a:moveTo>
                      <a:pt x="257" y="48"/>
                    </a:moveTo>
                    <a:lnTo>
                      <a:pt x="256" y="48"/>
                    </a:lnTo>
                    <a:lnTo>
                      <a:pt x="250" y="47"/>
                    </a:lnTo>
                    <a:lnTo>
                      <a:pt x="241" y="45"/>
                    </a:lnTo>
                    <a:lnTo>
                      <a:pt x="229" y="40"/>
                    </a:lnTo>
                    <a:lnTo>
                      <a:pt x="214" y="36"/>
                    </a:lnTo>
                    <a:lnTo>
                      <a:pt x="202" y="29"/>
                    </a:lnTo>
                    <a:lnTo>
                      <a:pt x="189" y="21"/>
                    </a:lnTo>
                    <a:lnTo>
                      <a:pt x="180" y="13"/>
                    </a:lnTo>
                    <a:lnTo>
                      <a:pt x="173" y="6"/>
                    </a:lnTo>
                    <a:lnTo>
                      <a:pt x="166" y="2"/>
                    </a:lnTo>
                    <a:lnTo>
                      <a:pt x="155" y="0"/>
                    </a:lnTo>
                    <a:lnTo>
                      <a:pt x="135" y="2"/>
                    </a:lnTo>
                    <a:lnTo>
                      <a:pt x="105" y="6"/>
                    </a:lnTo>
                    <a:lnTo>
                      <a:pt x="73" y="13"/>
                    </a:lnTo>
                    <a:lnTo>
                      <a:pt x="45" y="24"/>
                    </a:lnTo>
                    <a:lnTo>
                      <a:pt x="24" y="36"/>
                    </a:lnTo>
                    <a:lnTo>
                      <a:pt x="9" y="46"/>
                    </a:lnTo>
                    <a:lnTo>
                      <a:pt x="2" y="55"/>
                    </a:lnTo>
                    <a:lnTo>
                      <a:pt x="0" y="62"/>
                    </a:lnTo>
                    <a:lnTo>
                      <a:pt x="1" y="64"/>
                    </a:lnTo>
                    <a:lnTo>
                      <a:pt x="6" y="63"/>
                    </a:lnTo>
                    <a:lnTo>
                      <a:pt x="14" y="58"/>
                    </a:lnTo>
                    <a:lnTo>
                      <a:pt x="24" y="50"/>
                    </a:lnTo>
                    <a:lnTo>
                      <a:pt x="40" y="40"/>
                    </a:lnTo>
                    <a:lnTo>
                      <a:pt x="60" y="34"/>
                    </a:lnTo>
                    <a:lnTo>
                      <a:pt x="83" y="27"/>
                    </a:lnTo>
                    <a:lnTo>
                      <a:pt x="103" y="22"/>
                    </a:lnTo>
                    <a:lnTo>
                      <a:pt x="123" y="22"/>
                    </a:lnTo>
                    <a:lnTo>
                      <a:pt x="142" y="26"/>
                    </a:lnTo>
                    <a:lnTo>
                      <a:pt x="159" y="30"/>
                    </a:lnTo>
                    <a:lnTo>
                      <a:pt x="177" y="36"/>
                    </a:lnTo>
                    <a:lnTo>
                      <a:pt x="195" y="40"/>
                    </a:lnTo>
                    <a:lnTo>
                      <a:pt x="212" y="45"/>
                    </a:lnTo>
                    <a:lnTo>
                      <a:pt x="228" y="47"/>
                    </a:lnTo>
                    <a:lnTo>
                      <a:pt x="240" y="48"/>
                    </a:lnTo>
                    <a:lnTo>
                      <a:pt x="249" y="48"/>
                    </a:lnTo>
                    <a:lnTo>
                      <a:pt x="256" y="48"/>
                    </a:lnTo>
                    <a:lnTo>
                      <a:pt x="257" y="48"/>
                    </a:lnTo>
                  </a:path>
                </a:pathLst>
              </a:custGeom>
              <a:grpFill/>
              <a:ln w="19050">
                <a:solidFill>
                  <a:srgbClr val="333399"/>
                </a:solidFill>
                <a:round/>
                <a:headEnd/>
                <a:tailEnd/>
              </a:ln>
            </p:spPr>
            <p:txBody>
              <a:bodyPr/>
              <a:lstStyle/>
              <a:p>
                <a:endParaRPr lang="en-US" dirty="0"/>
              </a:p>
            </p:txBody>
          </p:sp>
          <p:sp>
            <p:nvSpPr>
              <p:cNvPr id="33947" name="Freeform 23"/>
              <p:cNvSpPr>
                <a:spLocks noChangeAspect="1"/>
              </p:cNvSpPr>
              <p:nvPr/>
            </p:nvSpPr>
            <p:spPr bwMode="auto">
              <a:xfrm>
                <a:off x="3194" y="3006"/>
                <a:ext cx="105" cy="20"/>
              </a:xfrm>
              <a:custGeom>
                <a:avLst/>
                <a:gdLst>
                  <a:gd name="T0" fmla="*/ 35 w 314"/>
                  <a:gd name="T1" fmla="*/ 6 h 59"/>
                  <a:gd name="T2" fmla="*/ 35 w 314"/>
                  <a:gd name="T3" fmla="*/ 6 h 59"/>
                  <a:gd name="T4" fmla="*/ 34 w 314"/>
                  <a:gd name="T5" fmla="*/ 6 h 59"/>
                  <a:gd name="T6" fmla="*/ 33 w 314"/>
                  <a:gd name="T7" fmla="*/ 6 h 59"/>
                  <a:gd name="T8" fmla="*/ 32 w 314"/>
                  <a:gd name="T9" fmla="*/ 5 h 59"/>
                  <a:gd name="T10" fmla="*/ 30 w 314"/>
                  <a:gd name="T11" fmla="*/ 5 h 59"/>
                  <a:gd name="T12" fmla="*/ 28 w 314"/>
                  <a:gd name="T13" fmla="*/ 4 h 59"/>
                  <a:gd name="T14" fmla="*/ 25 w 314"/>
                  <a:gd name="T15" fmla="*/ 3 h 59"/>
                  <a:gd name="T16" fmla="*/ 23 w 314"/>
                  <a:gd name="T17" fmla="*/ 2 h 59"/>
                  <a:gd name="T18" fmla="*/ 20 w 314"/>
                  <a:gd name="T19" fmla="*/ 1 h 59"/>
                  <a:gd name="T20" fmla="*/ 17 w 314"/>
                  <a:gd name="T21" fmla="*/ 0 h 59"/>
                  <a:gd name="T22" fmla="*/ 15 w 314"/>
                  <a:gd name="T23" fmla="*/ 0 h 59"/>
                  <a:gd name="T24" fmla="*/ 12 w 314"/>
                  <a:gd name="T25" fmla="*/ 0 h 59"/>
                  <a:gd name="T26" fmla="*/ 9 w 314"/>
                  <a:gd name="T27" fmla="*/ 1 h 59"/>
                  <a:gd name="T28" fmla="*/ 7 w 314"/>
                  <a:gd name="T29" fmla="*/ 2 h 59"/>
                  <a:gd name="T30" fmla="*/ 4 w 314"/>
                  <a:gd name="T31" fmla="*/ 3 h 59"/>
                  <a:gd name="T32" fmla="*/ 3 w 314"/>
                  <a:gd name="T33" fmla="*/ 4 h 59"/>
                  <a:gd name="T34" fmla="*/ 1 w 314"/>
                  <a:gd name="T35" fmla="*/ 5 h 59"/>
                  <a:gd name="T36" fmla="*/ 0 w 314"/>
                  <a:gd name="T37" fmla="*/ 6 h 59"/>
                  <a:gd name="T38" fmla="*/ 0 w 314"/>
                  <a:gd name="T39" fmla="*/ 6 h 59"/>
                  <a:gd name="T40" fmla="*/ 0 w 314"/>
                  <a:gd name="T41" fmla="*/ 7 h 59"/>
                  <a:gd name="T42" fmla="*/ 1 w 314"/>
                  <a:gd name="T43" fmla="*/ 7 h 59"/>
                  <a:gd name="T44" fmla="*/ 2 w 314"/>
                  <a:gd name="T45" fmla="*/ 6 h 59"/>
                  <a:gd name="T46" fmla="*/ 4 w 314"/>
                  <a:gd name="T47" fmla="*/ 6 h 59"/>
                  <a:gd name="T48" fmla="*/ 6 w 314"/>
                  <a:gd name="T49" fmla="*/ 5 h 59"/>
                  <a:gd name="T50" fmla="*/ 9 w 314"/>
                  <a:gd name="T51" fmla="*/ 4 h 59"/>
                  <a:gd name="T52" fmla="*/ 11 w 314"/>
                  <a:gd name="T53" fmla="*/ 3 h 59"/>
                  <a:gd name="T54" fmla="*/ 14 w 314"/>
                  <a:gd name="T55" fmla="*/ 3 h 59"/>
                  <a:gd name="T56" fmla="*/ 17 w 314"/>
                  <a:gd name="T57" fmla="*/ 3 h 59"/>
                  <a:gd name="T58" fmla="*/ 20 w 314"/>
                  <a:gd name="T59" fmla="*/ 4 h 59"/>
                  <a:gd name="T60" fmla="*/ 23 w 314"/>
                  <a:gd name="T61" fmla="*/ 4 h 59"/>
                  <a:gd name="T62" fmla="*/ 25 w 314"/>
                  <a:gd name="T63" fmla="*/ 5 h 59"/>
                  <a:gd name="T64" fmla="*/ 28 w 314"/>
                  <a:gd name="T65" fmla="*/ 5 h 59"/>
                  <a:gd name="T66" fmla="*/ 30 w 314"/>
                  <a:gd name="T67" fmla="*/ 6 h 59"/>
                  <a:gd name="T68" fmla="*/ 32 w 314"/>
                  <a:gd name="T69" fmla="*/ 6 h 59"/>
                  <a:gd name="T70" fmla="*/ 33 w 314"/>
                  <a:gd name="T71" fmla="*/ 6 h 59"/>
                  <a:gd name="T72" fmla="*/ 34 w 314"/>
                  <a:gd name="T73" fmla="*/ 6 h 59"/>
                  <a:gd name="T74" fmla="*/ 35 w 314"/>
                  <a:gd name="T75" fmla="*/ 6 h 59"/>
                  <a:gd name="T76" fmla="*/ 35 w 314"/>
                  <a:gd name="T77" fmla="*/ 6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4"/>
                  <a:gd name="T118" fmla="*/ 0 h 59"/>
                  <a:gd name="T119" fmla="*/ 314 w 314"/>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4" h="59">
                    <a:moveTo>
                      <a:pt x="314" y="52"/>
                    </a:moveTo>
                    <a:lnTo>
                      <a:pt x="312" y="52"/>
                    </a:lnTo>
                    <a:lnTo>
                      <a:pt x="306" y="51"/>
                    </a:lnTo>
                    <a:lnTo>
                      <a:pt x="297" y="50"/>
                    </a:lnTo>
                    <a:lnTo>
                      <a:pt x="284" y="47"/>
                    </a:lnTo>
                    <a:lnTo>
                      <a:pt x="268" y="41"/>
                    </a:lnTo>
                    <a:lnTo>
                      <a:pt x="250" y="35"/>
                    </a:lnTo>
                    <a:lnTo>
                      <a:pt x="228" y="27"/>
                    </a:lnTo>
                    <a:lnTo>
                      <a:pt x="206" y="18"/>
                    </a:lnTo>
                    <a:lnTo>
                      <a:pt x="181" y="10"/>
                    </a:lnTo>
                    <a:lnTo>
                      <a:pt x="156" y="2"/>
                    </a:lnTo>
                    <a:lnTo>
                      <a:pt x="132" y="0"/>
                    </a:lnTo>
                    <a:lnTo>
                      <a:pt x="105" y="0"/>
                    </a:lnTo>
                    <a:lnTo>
                      <a:pt x="81" y="6"/>
                    </a:lnTo>
                    <a:lnTo>
                      <a:pt x="60" y="14"/>
                    </a:lnTo>
                    <a:lnTo>
                      <a:pt x="39" y="24"/>
                    </a:lnTo>
                    <a:lnTo>
                      <a:pt x="24" y="35"/>
                    </a:lnTo>
                    <a:lnTo>
                      <a:pt x="10" y="43"/>
                    </a:lnTo>
                    <a:lnTo>
                      <a:pt x="3" y="51"/>
                    </a:lnTo>
                    <a:lnTo>
                      <a:pt x="0" y="57"/>
                    </a:lnTo>
                    <a:lnTo>
                      <a:pt x="2" y="59"/>
                    </a:lnTo>
                    <a:lnTo>
                      <a:pt x="9" y="59"/>
                    </a:lnTo>
                    <a:lnTo>
                      <a:pt x="21" y="56"/>
                    </a:lnTo>
                    <a:lnTo>
                      <a:pt x="37" y="49"/>
                    </a:lnTo>
                    <a:lnTo>
                      <a:pt x="56" y="42"/>
                    </a:lnTo>
                    <a:lnTo>
                      <a:pt x="79" y="35"/>
                    </a:lnTo>
                    <a:lnTo>
                      <a:pt x="102" y="30"/>
                    </a:lnTo>
                    <a:lnTo>
                      <a:pt x="127" y="27"/>
                    </a:lnTo>
                    <a:lnTo>
                      <a:pt x="154" y="28"/>
                    </a:lnTo>
                    <a:lnTo>
                      <a:pt x="179" y="31"/>
                    </a:lnTo>
                    <a:lnTo>
                      <a:pt x="204" y="36"/>
                    </a:lnTo>
                    <a:lnTo>
                      <a:pt x="227" y="41"/>
                    </a:lnTo>
                    <a:lnTo>
                      <a:pt x="249" y="46"/>
                    </a:lnTo>
                    <a:lnTo>
                      <a:pt x="267" y="49"/>
                    </a:lnTo>
                    <a:lnTo>
                      <a:pt x="284" y="51"/>
                    </a:lnTo>
                    <a:lnTo>
                      <a:pt x="297" y="52"/>
                    </a:lnTo>
                    <a:lnTo>
                      <a:pt x="306" y="52"/>
                    </a:lnTo>
                    <a:lnTo>
                      <a:pt x="312" y="52"/>
                    </a:lnTo>
                    <a:lnTo>
                      <a:pt x="314" y="52"/>
                    </a:lnTo>
                  </a:path>
                </a:pathLst>
              </a:custGeom>
              <a:grpFill/>
              <a:ln w="19050">
                <a:solidFill>
                  <a:srgbClr val="333399"/>
                </a:solidFill>
                <a:round/>
                <a:headEnd/>
                <a:tailEnd/>
              </a:ln>
            </p:spPr>
            <p:txBody>
              <a:bodyPr/>
              <a:lstStyle/>
              <a:p>
                <a:endParaRPr lang="en-US" dirty="0"/>
              </a:p>
            </p:txBody>
          </p:sp>
          <p:sp>
            <p:nvSpPr>
              <p:cNvPr id="33948" name="Freeform 24"/>
              <p:cNvSpPr>
                <a:spLocks noChangeAspect="1"/>
              </p:cNvSpPr>
              <p:nvPr/>
            </p:nvSpPr>
            <p:spPr bwMode="auto">
              <a:xfrm>
                <a:off x="3661" y="3047"/>
                <a:ext cx="82" cy="29"/>
              </a:xfrm>
              <a:custGeom>
                <a:avLst/>
                <a:gdLst>
                  <a:gd name="T0" fmla="*/ 27 w 245"/>
                  <a:gd name="T1" fmla="*/ 7 h 89"/>
                  <a:gd name="T2" fmla="*/ 27 w 245"/>
                  <a:gd name="T3" fmla="*/ 7 h 89"/>
                  <a:gd name="T4" fmla="*/ 27 w 245"/>
                  <a:gd name="T5" fmla="*/ 7 h 89"/>
                  <a:gd name="T6" fmla="*/ 26 w 245"/>
                  <a:gd name="T7" fmla="*/ 7 h 89"/>
                  <a:gd name="T8" fmla="*/ 25 w 245"/>
                  <a:gd name="T9" fmla="*/ 7 h 89"/>
                  <a:gd name="T10" fmla="*/ 24 w 245"/>
                  <a:gd name="T11" fmla="*/ 6 h 89"/>
                  <a:gd name="T12" fmla="*/ 23 w 245"/>
                  <a:gd name="T13" fmla="*/ 6 h 89"/>
                  <a:gd name="T14" fmla="*/ 20 w 245"/>
                  <a:gd name="T15" fmla="*/ 4 h 89"/>
                  <a:gd name="T16" fmla="*/ 17 w 245"/>
                  <a:gd name="T17" fmla="*/ 3 h 89"/>
                  <a:gd name="T18" fmla="*/ 13 w 245"/>
                  <a:gd name="T19" fmla="*/ 2 h 89"/>
                  <a:gd name="T20" fmla="*/ 10 w 245"/>
                  <a:gd name="T21" fmla="*/ 1 h 89"/>
                  <a:gd name="T22" fmla="*/ 6 w 245"/>
                  <a:gd name="T23" fmla="*/ 0 h 89"/>
                  <a:gd name="T24" fmla="*/ 4 w 245"/>
                  <a:gd name="T25" fmla="*/ 0 h 89"/>
                  <a:gd name="T26" fmla="*/ 3 w 245"/>
                  <a:gd name="T27" fmla="*/ 1 h 89"/>
                  <a:gd name="T28" fmla="*/ 3 w 245"/>
                  <a:gd name="T29" fmla="*/ 3 h 89"/>
                  <a:gd name="T30" fmla="*/ 2 w 245"/>
                  <a:gd name="T31" fmla="*/ 4 h 89"/>
                  <a:gd name="T32" fmla="*/ 2 w 245"/>
                  <a:gd name="T33" fmla="*/ 6 h 89"/>
                  <a:gd name="T34" fmla="*/ 1 w 245"/>
                  <a:gd name="T35" fmla="*/ 7 h 89"/>
                  <a:gd name="T36" fmla="*/ 0 w 245"/>
                  <a:gd name="T37" fmla="*/ 8 h 89"/>
                  <a:gd name="T38" fmla="*/ 0 w 245"/>
                  <a:gd name="T39" fmla="*/ 9 h 89"/>
                  <a:gd name="T40" fmla="*/ 0 w 245"/>
                  <a:gd name="T41" fmla="*/ 9 h 89"/>
                  <a:gd name="T42" fmla="*/ 1 w 245"/>
                  <a:gd name="T43" fmla="*/ 9 h 89"/>
                  <a:gd name="T44" fmla="*/ 2 w 245"/>
                  <a:gd name="T45" fmla="*/ 9 h 89"/>
                  <a:gd name="T46" fmla="*/ 4 w 245"/>
                  <a:gd name="T47" fmla="*/ 8 h 89"/>
                  <a:gd name="T48" fmla="*/ 6 w 245"/>
                  <a:gd name="T49" fmla="*/ 7 h 89"/>
                  <a:gd name="T50" fmla="*/ 8 w 245"/>
                  <a:gd name="T51" fmla="*/ 6 h 89"/>
                  <a:gd name="T52" fmla="*/ 10 w 245"/>
                  <a:gd name="T53" fmla="*/ 5 h 89"/>
                  <a:gd name="T54" fmla="*/ 12 w 245"/>
                  <a:gd name="T55" fmla="*/ 5 h 89"/>
                  <a:gd name="T56" fmla="*/ 14 w 245"/>
                  <a:gd name="T57" fmla="*/ 5 h 89"/>
                  <a:gd name="T58" fmla="*/ 17 w 245"/>
                  <a:gd name="T59" fmla="*/ 5 h 89"/>
                  <a:gd name="T60" fmla="*/ 19 w 245"/>
                  <a:gd name="T61" fmla="*/ 6 h 89"/>
                  <a:gd name="T62" fmla="*/ 21 w 245"/>
                  <a:gd name="T63" fmla="*/ 7 h 89"/>
                  <a:gd name="T64" fmla="*/ 23 w 245"/>
                  <a:gd name="T65" fmla="*/ 7 h 89"/>
                  <a:gd name="T66" fmla="*/ 24 w 245"/>
                  <a:gd name="T67" fmla="*/ 7 h 89"/>
                  <a:gd name="T68" fmla="*/ 25 w 245"/>
                  <a:gd name="T69" fmla="*/ 7 h 89"/>
                  <a:gd name="T70" fmla="*/ 26 w 245"/>
                  <a:gd name="T71" fmla="*/ 7 h 89"/>
                  <a:gd name="T72" fmla="*/ 27 w 245"/>
                  <a:gd name="T73" fmla="*/ 7 h 89"/>
                  <a:gd name="T74" fmla="*/ 27 w 245"/>
                  <a:gd name="T75" fmla="*/ 7 h 89"/>
                  <a:gd name="T76" fmla="*/ 27 w 245"/>
                  <a:gd name="T77" fmla="*/ 7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5"/>
                  <a:gd name="T118" fmla="*/ 0 h 89"/>
                  <a:gd name="T119" fmla="*/ 245 w 245"/>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5" h="89">
                    <a:moveTo>
                      <a:pt x="245" y="69"/>
                    </a:moveTo>
                    <a:lnTo>
                      <a:pt x="244" y="69"/>
                    </a:lnTo>
                    <a:lnTo>
                      <a:pt x="242" y="66"/>
                    </a:lnTo>
                    <a:lnTo>
                      <a:pt x="236" y="65"/>
                    </a:lnTo>
                    <a:lnTo>
                      <a:pt x="228" y="63"/>
                    </a:lnTo>
                    <a:lnTo>
                      <a:pt x="219" y="57"/>
                    </a:lnTo>
                    <a:lnTo>
                      <a:pt x="203" y="51"/>
                    </a:lnTo>
                    <a:lnTo>
                      <a:pt x="182" y="41"/>
                    </a:lnTo>
                    <a:lnTo>
                      <a:pt x="156" y="29"/>
                    </a:lnTo>
                    <a:lnTo>
                      <a:pt x="121" y="16"/>
                    </a:lnTo>
                    <a:lnTo>
                      <a:pt x="87" y="6"/>
                    </a:lnTo>
                    <a:lnTo>
                      <a:pt x="56" y="0"/>
                    </a:lnTo>
                    <a:lnTo>
                      <a:pt x="35" y="1"/>
                    </a:lnTo>
                    <a:lnTo>
                      <a:pt x="27" y="10"/>
                    </a:lnTo>
                    <a:lnTo>
                      <a:pt x="24" y="25"/>
                    </a:lnTo>
                    <a:lnTo>
                      <a:pt x="20" y="41"/>
                    </a:lnTo>
                    <a:lnTo>
                      <a:pt x="16" y="56"/>
                    </a:lnTo>
                    <a:lnTo>
                      <a:pt x="9" y="70"/>
                    </a:lnTo>
                    <a:lnTo>
                      <a:pt x="2" y="80"/>
                    </a:lnTo>
                    <a:lnTo>
                      <a:pt x="0" y="87"/>
                    </a:lnTo>
                    <a:lnTo>
                      <a:pt x="1" y="89"/>
                    </a:lnTo>
                    <a:lnTo>
                      <a:pt x="9" y="88"/>
                    </a:lnTo>
                    <a:lnTo>
                      <a:pt x="20" y="83"/>
                    </a:lnTo>
                    <a:lnTo>
                      <a:pt x="36" y="78"/>
                    </a:lnTo>
                    <a:lnTo>
                      <a:pt x="52" y="69"/>
                    </a:lnTo>
                    <a:lnTo>
                      <a:pt x="71" y="57"/>
                    </a:lnTo>
                    <a:lnTo>
                      <a:pt x="88" y="50"/>
                    </a:lnTo>
                    <a:lnTo>
                      <a:pt x="107" y="46"/>
                    </a:lnTo>
                    <a:lnTo>
                      <a:pt x="129" y="46"/>
                    </a:lnTo>
                    <a:lnTo>
                      <a:pt x="151" y="50"/>
                    </a:lnTo>
                    <a:lnTo>
                      <a:pt x="174" y="55"/>
                    </a:lnTo>
                    <a:lnTo>
                      <a:pt x="192" y="61"/>
                    </a:lnTo>
                    <a:lnTo>
                      <a:pt x="207" y="64"/>
                    </a:lnTo>
                    <a:lnTo>
                      <a:pt x="219" y="66"/>
                    </a:lnTo>
                    <a:lnTo>
                      <a:pt x="228" y="70"/>
                    </a:lnTo>
                    <a:lnTo>
                      <a:pt x="236" y="70"/>
                    </a:lnTo>
                    <a:lnTo>
                      <a:pt x="242" y="70"/>
                    </a:lnTo>
                    <a:lnTo>
                      <a:pt x="244" y="69"/>
                    </a:lnTo>
                    <a:lnTo>
                      <a:pt x="245" y="69"/>
                    </a:lnTo>
                  </a:path>
                </a:pathLst>
              </a:custGeom>
              <a:grpFill/>
              <a:ln w="19050">
                <a:solidFill>
                  <a:srgbClr val="333399"/>
                </a:solidFill>
                <a:round/>
                <a:headEnd/>
                <a:tailEnd/>
              </a:ln>
            </p:spPr>
            <p:txBody>
              <a:bodyPr/>
              <a:lstStyle/>
              <a:p>
                <a:endParaRPr lang="en-US" dirty="0"/>
              </a:p>
            </p:txBody>
          </p:sp>
          <p:sp>
            <p:nvSpPr>
              <p:cNvPr id="33949" name="Freeform 25"/>
              <p:cNvSpPr>
                <a:spLocks noChangeAspect="1"/>
              </p:cNvSpPr>
              <p:nvPr/>
            </p:nvSpPr>
            <p:spPr bwMode="auto">
              <a:xfrm>
                <a:off x="4139" y="3210"/>
                <a:ext cx="40" cy="39"/>
              </a:xfrm>
              <a:custGeom>
                <a:avLst/>
                <a:gdLst>
                  <a:gd name="T0" fmla="*/ 13 w 119"/>
                  <a:gd name="T1" fmla="*/ 4 h 118"/>
                  <a:gd name="T2" fmla="*/ 13 w 119"/>
                  <a:gd name="T3" fmla="*/ 4 h 118"/>
                  <a:gd name="T4" fmla="*/ 13 w 119"/>
                  <a:gd name="T5" fmla="*/ 4 h 118"/>
                  <a:gd name="T6" fmla="*/ 13 w 119"/>
                  <a:gd name="T7" fmla="*/ 4 h 118"/>
                  <a:gd name="T8" fmla="*/ 12 w 119"/>
                  <a:gd name="T9" fmla="*/ 3 h 118"/>
                  <a:gd name="T10" fmla="*/ 12 w 119"/>
                  <a:gd name="T11" fmla="*/ 3 h 118"/>
                  <a:gd name="T12" fmla="*/ 11 w 119"/>
                  <a:gd name="T13" fmla="*/ 3 h 118"/>
                  <a:gd name="T14" fmla="*/ 10 w 119"/>
                  <a:gd name="T15" fmla="*/ 2 h 118"/>
                  <a:gd name="T16" fmla="*/ 10 w 119"/>
                  <a:gd name="T17" fmla="*/ 1 h 118"/>
                  <a:gd name="T18" fmla="*/ 9 w 119"/>
                  <a:gd name="T19" fmla="*/ 0 h 118"/>
                  <a:gd name="T20" fmla="*/ 8 w 119"/>
                  <a:gd name="T21" fmla="*/ 0 h 118"/>
                  <a:gd name="T22" fmla="*/ 7 w 119"/>
                  <a:gd name="T23" fmla="*/ 0 h 118"/>
                  <a:gd name="T24" fmla="*/ 6 w 119"/>
                  <a:gd name="T25" fmla="*/ 1 h 118"/>
                  <a:gd name="T26" fmla="*/ 5 w 119"/>
                  <a:gd name="T27" fmla="*/ 2 h 118"/>
                  <a:gd name="T28" fmla="*/ 4 w 119"/>
                  <a:gd name="T29" fmla="*/ 4 h 118"/>
                  <a:gd name="T30" fmla="*/ 3 w 119"/>
                  <a:gd name="T31" fmla="*/ 6 h 118"/>
                  <a:gd name="T32" fmla="*/ 2 w 119"/>
                  <a:gd name="T33" fmla="*/ 8 h 118"/>
                  <a:gd name="T34" fmla="*/ 1 w 119"/>
                  <a:gd name="T35" fmla="*/ 10 h 118"/>
                  <a:gd name="T36" fmla="*/ 0 w 119"/>
                  <a:gd name="T37" fmla="*/ 12 h 118"/>
                  <a:gd name="T38" fmla="*/ 0 w 119"/>
                  <a:gd name="T39" fmla="*/ 13 h 118"/>
                  <a:gd name="T40" fmla="*/ 0 w 119"/>
                  <a:gd name="T41" fmla="*/ 13 h 118"/>
                  <a:gd name="T42" fmla="*/ 0 w 119"/>
                  <a:gd name="T43" fmla="*/ 13 h 118"/>
                  <a:gd name="T44" fmla="*/ 1 w 119"/>
                  <a:gd name="T45" fmla="*/ 12 h 118"/>
                  <a:gd name="T46" fmla="*/ 2 w 119"/>
                  <a:gd name="T47" fmla="*/ 10 h 118"/>
                  <a:gd name="T48" fmla="*/ 3 w 119"/>
                  <a:gd name="T49" fmla="*/ 9 h 118"/>
                  <a:gd name="T50" fmla="*/ 4 w 119"/>
                  <a:gd name="T51" fmla="*/ 7 h 118"/>
                  <a:gd name="T52" fmla="*/ 5 w 119"/>
                  <a:gd name="T53" fmla="*/ 6 h 118"/>
                  <a:gd name="T54" fmla="*/ 6 w 119"/>
                  <a:gd name="T55" fmla="*/ 4 h 118"/>
                  <a:gd name="T56" fmla="*/ 7 w 119"/>
                  <a:gd name="T57" fmla="*/ 4 h 118"/>
                  <a:gd name="T58" fmla="*/ 8 w 119"/>
                  <a:gd name="T59" fmla="*/ 4 h 118"/>
                  <a:gd name="T60" fmla="*/ 9 w 119"/>
                  <a:gd name="T61" fmla="*/ 4 h 118"/>
                  <a:gd name="T62" fmla="*/ 10 w 119"/>
                  <a:gd name="T63" fmla="*/ 4 h 118"/>
                  <a:gd name="T64" fmla="*/ 11 w 119"/>
                  <a:gd name="T65" fmla="*/ 4 h 118"/>
                  <a:gd name="T66" fmla="*/ 12 w 119"/>
                  <a:gd name="T67" fmla="*/ 4 h 118"/>
                  <a:gd name="T68" fmla="*/ 12 w 119"/>
                  <a:gd name="T69" fmla="*/ 4 h 118"/>
                  <a:gd name="T70" fmla="*/ 13 w 119"/>
                  <a:gd name="T71" fmla="*/ 4 h 118"/>
                  <a:gd name="T72" fmla="*/ 13 w 119"/>
                  <a:gd name="T73" fmla="*/ 4 h 118"/>
                  <a:gd name="T74" fmla="*/ 13 w 119"/>
                  <a:gd name="T75" fmla="*/ 4 h 118"/>
                  <a:gd name="T76" fmla="*/ 13 w 119"/>
                  <a:gd name="T77" fmla="*/ 4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18"/>
                  <a:gd name="T119" fmla="*/ 119 w 119"/>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18">
                    <a:moveTo>
                      <a:pt x="119" y="33"/>
                    </a:moveTo>
                    <a:lnTo>
                      <a:pt x="119" y="33"/>
                    </a:lnTo>
                    <a:lnTo>
                      <a:pt x="116" y="34"/>
                    </a:lnTo>
                    <a:lnTo>
                      <a:pt x="113" y="33"/>
                    </a:lnTo>
                    <a:lnTo>
                      <a:pt x="110" y="31"/>
                    </a:lnTo>
                    <a:lnTo>
                      <a:pt x="104" y="29"/>
                    </a:lnTo>
                    <a:lnTo>
                      <a:pt x="99" y="24"/>
                    </a:lnTo>
                    <a:lnTo>
                      <a:pt x="93" y="17"/>
                    </a:lnTo>
                    <a:lnTo>
                      <a:pt x="88" y="10"/>
                    </a:lnTo>
                    <a:lnTo>
                      <a:pt x="80" y="4"/>
                    </a:lnTo>
                    <a:lnTo>
                      <a:pt x="72" y="0"/>
                    </a:lnTo>
                    <a:lnTo>
                      <a:pt x="64" y="1"/>
                    </a:lnTo>
                    <a:lnTo>
                      <a:pt x="53" y="9"/>
                    </a:lnTo>
                    <a:lnTo>
                      <a:pt x="43" y="21"/>
                    </a:lnTo>
                    <a:lnTo>
                      <a:pt x="33" y="38"/>
                    </a:lnTo>
                    <a:lnTo>
                      <a:pt x="24" y="57"/>
                    </a:lnTo>
                    <a:lnTo>
                      <a:pt x="14" y="76"/>
                    </a:lnTo>
                    <a:lnTo>
                      <a:pt x="8" y="93"/>
                    </a:lnTo>
                    <a:lnTo>
                      <a:pt x="2" y="106"/>
                    </a:lnTo>
                    <a:lnTo>
                      <a:pt x="0" y="114"/>
                    </a:lnTo>
                    <a:lnTo>
                      <a:pt x="0" y="118"/>
                    </a:lnTo>
                    <a:lnTo>
                      <a:pt x="3" y="116"/>
                    </a:lnTo>
                    <a:lnTo>
                      <a:pt x="9" y="108"/>
                    </a:lnTo>
                    <a:lnTo>
                      <a:pt x="16" y="94"/>
                    </a:lnTo>
                    <a:lnTo>
                      <a:pt x="25" y="80"/>
                    </a:lnTo>
                    <a:lnTo>
                      <a:pt x="35" y="64"/>
                    </a:lnTo>
                    <a:lnTo>
                      <a:pt x="45" y="52"/>
                    </a:lnTo>
                    <a:lnTo>
                      <a:pt x="56" y="40"/>
                    </a:lnTo>
                    <a:lnTo>
                      <a:pt x="65" y="36"/>
                    </a:lnTo>
                    <a:lnTo>
                      <a:pt x="74" y="34"/>
                    </a:lnTo>
                    <a:lnTo>
                      <a:pt x="82" y="36"/>
                    </a:lnTo>
                    <a:lnTo>
                      <a:pt x="90" y="37"/>
                    </a:lnTo>
                    <a:lnTo>
                      <a:pt x="97" y="38"/>
                    </a:lnTo>
                    <a:lnTo>
                      <a:pt x="103" y="39"/>
                    </a:lnTo>
                    <a:lnTo>
                      <a:pt x="108" y="38"/>
                    </a:lnTo>
                    <a:lnTo>
                      <a:pt x="112" y="37"/>
                    </a:lnTo>
                    <a:lnTo>
                      <a:pt x="116" y="36"/>
                    </a:lnTo>
                    <a:lnTo>
                      <a:pt x="119" y="34"/>
                    </a:lnTo>
                    <a:lnTo>
                      <a:pt x="119" y="33"/>
                    </a:lnTo>
                  </a:path>
                </a:pathLst>
              </a:custGeom>
              <a:grpFill/>
              <a:ln w="19050">
                <a:solidFill>
                  <a:srgbClr val="333399"/>
                </a:solidFill>
                <a:round/>
                <a:headEnd/>
                <a:tailEnd/>
              </a:ln>
            </p:spPr>
            <p:txBody>
              <a:bodyPr/>
              <a:lstStyle/>
              <a:p>
                <a:endParaRPr lang="en-US" dirty="0"/>
              </a:p>
            </p:txBody>
          </p:sp>
          <p:sp>
            <p:nvSpPr>
              <p:cNvPr id="33950" name="Freeform 26"/>
              <p:cNvSpPr>
                <a:spLocks noChangeAspect="1"/>
              </p:cNvSpPr>
              <p:nvPr/>
            </p:nvSpPr>
            <p:spPr bwMode="auto">
              <a:xfrm>
                <a:off x="3024" y="2999"/>
                <a:ext cx="558" cy="30"/>
              </a:xfrm>
              <a:custGeom>
                <a:avLst/>
                <a:gdLst>
                  <a:gd name="T0" fmla="*/ 186 w 1674"/>
                  <a:gd name="T1" fmla="*/ 10 h 89"/>
                  <a:gd name="T2" fmla="*/ 164 w 1674"/>
                  <a:gd name="T3" fmla="*/ 7 h 89"/>
                  <a:gd name="T4" fmla="*/ 130 w 1674"/>
                  <a:gd name="T5" fmla="*/ 4 h 89"/>
                  <a:gd name="T6" fmla="*/ 98 w 1674"/>
                  <a:gd name="T7" fmla="*/ 3 h 89"/>
                  <a:gd name="T8" fmla="*/ 67 w 1674"/>
                  <a:gd name="T9" fmla="*/ 2 h 89"/>
                  <a:gd name="T10" fmla="*/ 48 w 1674"/>
                  <a:gd name="T11" fmla="*/ 2 h 89"/>
                  <a:gd name="T12" fmla="*/ 32 w 1674"/>
                  <a:gd name="T13" fmla="*/ 2 h 89"/>
                  <a:gd name="T14" fmla="*/ 19 w 1674"/>
                  <a:gd name="T15" fmla="*/ 1 h 89"/>
                  <a:gd name="T16" fmla="*/ 10 w 1674"/>
                  <a:gd name="T17" fmla="*/ 1 h 89"/>
                  <a:gd name="T18" fmla="*/ 4 w 1674"/>
                  <a:gd name="T19" fmla="*/ 0 h 89"/>
                  <a:gd name="T20" fmla="*/ 1 w 1674"/>
                  <a:gd name="T21" fmla="*/ 0 h 89"/>
                  <a:gd name="T22" fmla="*/ 0 w 1674"/>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4"/>
                  <a:gd name="T37" fmla="*/ 0 h 89"/>
                  <a:gd name="T38" fmla="*/ 1674 w 1674"/>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4" h="89">
                    <a:moveTo>
                      <a:pt x="1674" y="89"/>
                    </a:moveTo>
                    <a:lnTo>
                      <a:pt x="1475" y="62"/>
                    </a:lnTo>
                    <a:lnTo>
                      <a:pt x="1173" y="35"/>
                    </a:lnTo>
                    <a:lnTo>
                      <a:pt x="878" y="25"/>
                    </a:lnTo>
                    <a:lnTo>
                      <a:pt x="599" y="22"/>
                    </a:lnTo>
                    <a:lnTo>
                      <a:pt x="434" y="21"/>
                    </a:lnTo>
                    <a:lnTo>
                      <a:pt x="286" y="19"/>
                    </a:lnTo>
                    <a:lnTo>
                      <a:pt x="174" y="13"/>
                    </a:lnTo>
                    <a:lnTo>
                      <a:pt x="93" y="8"/>
                    </a:lnTo>
                    <a:lnTo>
                      <a:pt x="40" y="3"/>
                    </a:lnTo>
                    <a:lnTo>
                      <a:pt x="9" y="0"/>
                    </a:lnTo>
                    <a:lnTo>
                      <a:pt x="0" y="1"/>
                    </a:lnTo>
                  </a:path>
                </a:pathLst>
              </a:custGeom>
              <a:grpFill/>
              <a:ln w="19050">
                <a:solidFill>
                  <a:srgbClr val="333399"/>
                </a:solidFill>
                <a:round/>
                <a:headEnd/>
                <a:tailEnd/>
              </a:ln>
            </p:spPr>
            <p:txBody>
              <a:bodyPr/>
              <a:lstStyle/>
              <a:p>
                <a:endParaRPr lang="en-US" dirty="0"/>
              </a:p>
            </p:txBody>
          </p:sp>
          <p:sp>
            <p:nvSpPr>
              <p:cNvPr id="33951" name="Freeform 27"/>
              <p:cNvSpPr>
                <a:spLocks noChangeAspect="1"/>
              </p:cNvSpPr>
              <p:nvPr/>
            </p:nvSpPr>
            <p:spPr bwMode="auto">
              <a:xfrm>
                <a:off x="3673" y="3047"/>
                <a:ext cx="1214" cy="405"/>
              </a:xfrm>
              <a:custGeom>
                <a:avLst/>
                <a:gdLst>
                  <a:gd name="T0" fmla="*/ 0 w 3643"/>
                  <a:gd name="T1" fmla="*/ 0 h 1213"/>
                  <a:gd name="T2" fmla="*/ 24 w 3643"/>
                  <a:gd name="T3" fmla="*/ 7 h 1213"/>
                  <a:gd name="T4" fmla="*/ 68 w 3643"/>
                  <a:gd name="T5" fmla="*/ 20 h 1213"/>
                  <a:gd name="T6" fmla="*/ 114 w 3643"/>
                  <a:gd name="T7" fmla="*/ 37 h 1213"/>
                  <a:gd name="T8" fmla="*/ 162 w 3643"/>
                  <a:gd name="T9" fmla="*/ 56 h 1213"/>
                  <a:gd name="T10" fmla="*/ 214 w 3643"/>
                  <a:gd name="T11" fmla="*/ 74 h 1213"/>
                  <a:gd name="T12" fmla="*/ 263 w 3643"/>
                  <a:gd name="T13" fmla="*/ 91 h 1213"/>
                  <a:gd name="T14" fmla="*/ 308 w 3643"/>
                  <a:gd name="T15" fmla="*/ 106 h 1213"/>
                  <a:gd name="T16" fmla="*/ 347 w 3643"/>
                  <a:gd name="T17" fmla="*/ 118 h 1213"/>
                  <a:gd name="T18" fmla="*/ 376 w 3643"/>
                  <a:gd name="T19" fmla="*/ 127 h 1213"/>
                  <a:gd name="T20" fmla="*/ 396 w 3643"/>
                  <a:gd name="T21" fmla="*/ 133 h 1213"/>
                  <a:gd name="T22" fmla="*/ 405 w 3643"/>
                  <a:gd name="T23" fmla="*/ 135 h 1213"/>
                  <a:gd name="T24" fmla="*/ 404 w 3643"/>
                  <a:gd name="T25" fmla="*/ 135 h 12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43"/>
                  <a:gd name="T40" fmla="*/ 0 h 1213"/>
                  <a:gd name="T41" fmla="*/ 3643 w 3643"/>
                  <a:gd name="T42" fmla="*/ 1213 h 12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43" h="1213">
                    <a:moveTo>
                      <a:pt x="0" y="0"/>
                    </a:moveTo>
                    <a:lnTo>
                      <a:pt x="218" y="59"/>
                    </a:lnTo>
                    <a:lnTo>
                      <a:pt x="613" y="177"/>
                    </a:lnTo>
                    <a:lnTo>
                      <a:pt x="1025" y="331"/>
                    </a:lnTo>
                    <a:lnTo>
                      <a:pt x="1456" y="504"/>
                    </a:lnTo>
                    <a:lnTo>
                      <a:pt x="1926" y="664"/>
                    </a:lnTo>
                    <a:lnTo>
                      <a:pt x="2370" y="817"/>
                    </a:lnTo>
                    <a:lnTo>
                      <a:pt x="2777" y="951"/>
                    </a:lnTo>
                    <a:lnTo>
                      <a:pt x="3122" y="1057"/>
                    </a:lnTo>
                    <a:lnTo>
                      <a:pt x="3389" y="1136"/>
                    </a:lnTo>
                    <a:lnTo>
                      <a:pt x="3563" y="1188"/>
                    </a:lnTo>
                    <a:lnTo>
                      <a:pt x="3643" y="1213"/>
                    </a:lnTo>
                    <a:lnTo>
                      <a:pt x="3633" y="1213"/>
                    </a:lnTo>
                  </a:path>
                </a:pathLst>
              </a:custGeom>
              <a:grpFill/>
              <a:ln w="19050">
                <a:solidFill>
                  <a:srgbClr val="333399"/>
                </a:solidFill>
                <a:round/>
                <a:headEnd/>
                <a:tailEnd/>
              </a:ln>
            </p:spPr>
            <p:txBody>
              <a:bodyPr/>
              <a:lstStyle/>
              <a:p>
                <a:endParaRPr lang="en-US" dirty="0"/>
              </a:p>
            </p:txBody>
          </p:sp>
          <p:sp>
            <p:nvSpPr>
              <p:cNvPr id="33952" name="Freeform 28"/>
              <p:cNvSpPr>
                <a:spLocks noChangeAspect="1"/>
              </p:cNvSpPr>
              <p:nvPr/>
            </p:nvSpPr>
            <p:spPr bwMode="auto">
              <a:xfrm>
                <a:off x="3407" y="3030"/>
                <a:ext cx="385" cy="168"/>
              </a:xfrm>
              <a:custGeom>
                <a:avLst/>
                <a:gdLst>
                  <a:gd name="T0" fmla="*/ 1 w 1156"/>
                  <a:gd name="T1" fmla="*/ 50 h 505"/>
                  <a:gd name="T2" fmla="*/ 4 w 1156"/>
                  <a:gd name="T3" fmla="*/ 46 h 505"/>
                  <a:gd name="T4" fmla="*/ 9 w 1156"/>
                  <a:gd name="T5" fmla="*/ 42 h 505"/>
                  <a:gd name="T6" fmla="*/ 15 w 1156"/>
                  <a:gd name="T7" fmla="*/ 35 h 505"/>
                  <a:gd name="T8" fmla="*/ 24 w 1156"/>
                  <a:gd name="T9" fmla="*/ 21 h 505"/>
                  <a:gd name="T10" fmla="*/ 33 w 1156"/>
                  <a:gd name="T11" fmla="*/ 13 h 505"/>
                  <a:gd name="T12" fmla="*/ 43 w 1156"/>
                  <a:gd name="T13" fmla="*/ 8 h 505"/>
                  <a:gd name="T14" fmla="*/ 52 w 1156"/>
                  <a:gd name="T15" fmla="*/ 4 h 505"/>
                  <a:gd name="T16" fmla="*/ 62 w 1156"/>
                  <a:gd name="T17" fmla="*/ 1 h 505"/>
                  <a:gd name="T18" fmla="*/ 71 w 1156"/>
                  <a:gd name="T19" fmla="*/ 0 h 505"/>
                  <a:gd name="T20" fmla="*/ 80 w 1156"/>
                  <a:gd name="T21" fmla="*/ 0 h 505"/>
                  <a:gd name="T22" fmla="*/ 88 w 1156"/>
                  <a:gd name="T23" fmla="*/ 1 h 505"/>
                  <a:gd name="T24" fmla="*/ 96 w 1156"/>
                  <a:gd name="T25" fmla="*/ 2 h 505"/>
                  <a:gd name="T26" fmla="*/ 103 w 1156"/>
                  <a:gd name="T27" fmla="*/ 3 h 505"/>
                  <a:gd name="T28" fmla="*/ 109 w 1156"/>
                  <a:gd name="T29" fmla="*/ 4 h 505"/>
                  <a:gd name="T30" fmla="*/ 114 w 1156"/>
                  <a:gd name="T31" fmla="*/ 5 h 505"/>
                  <a:gd name="T32" fmla="*/ 118 w 1156"/>
                  <a:gd name="T33" fmla="*/ 6 h 505"/>
                  <a:gd name="T34" fmla="*/ 122 w 1156"/>
                  <a:gd name="T35" fmla="*/ 6 h 505"/>
                  <a:gd name="T36" fmla="*/ 125 w 1156"/>
                  <a:gd name="T37" fmla="*/ 6 h 505"/>
                  <a:gd name="T38" fmla="*/ 127 w 1156"/>
                  <a:gd name="T39" fmla="*/ 6 h 505"/>
                  <a:gd name="T40" fmla="*/ 128 w 1156"/>
                  <a:gd name="T41" fmla="*/ 6 h 505"/>
                  <a:gd name="T42" fmla="*/ 128 w 1156"/>
                  <a:gd name="T43" fmla="*/ 7 h 505"/>
                  <a:gd name="T44" fmla="*/ 127 w 1156"/>
                  <a:gd name="T45" fmla="*/ 7 h 505"/>
                  <a:gd name="T46" fmla="*/ 125 w 1156"/>
                  <a:gd name="T47" fmla="*/ 7 h 505"/>
                  <a:gd name="T48" fmla="*/ 122 w 1156"/>
                  <a:gd name="T49" fmla="*/ 8 h 505"/>
                  <a:gd name="T50" fmla="*/ 118 w 1156"/>
                  <a:gd name="T51" fmla="*/ 10 h 505"/>
                  <a:gd name="T52" fmla="*/ 113 w 1156"/>
                  <a:gd name="T53" fmla="*/ 14 h 505"/>
                  <a:gd name="T54" fmla="*/ 107 w 1156"/>
                  <a:gd name="T55" fmla="*/ 19 h 505"/>
                  <a:gd name="T56" fmla="*/ 100 w 1156"/>
                  <a:gd name="T57" fmla="*/ 25 h 505"/>
                  <a:gd name="T58" fmla="*/ 92 w 1156"/>
                  <a:gd name="T59" fmla="*/ 30 h 505"/>
                  <a:gd name="T60" fmla="*/ 83 w 1156"/>
                  <a:gd name="T61" fmla="*/ 36 h 505"/>
                  <a:gd name="T62" fmla="*/ 74 w 1156"/>
                  <a:gd name="T63" fmla="*/ 40 h 505"/>
                  <a:gd name="T64" fmla="*/ 65 w 1156"/>
                  <a:gd name="T65" fmla="*/ 43 h 505"/>
                  <a:gd name="T66" fmla="*/ 56 w 1156"/>
                  <a:gd name="T67" fmla="*/ 44 h 505"/>
                  <a:gd name="T68" fmla="*/ 47 w 1156"/>
                  <a:gd name="T69" fmla="*/ 44 h 505"/>
                  <a:gd name="T70" fmla="*/ 38 w 1156"/>
                  <a:gd name="T71" fmla="*/ 44 h 505"/>
                  <a:gd name="T72" fmla="*/ 29 w 1156"/>
                  <a:gd name="T73" fmla="*/ 43 h 505"/>
                  <a:gd name="T74" fmla="*/ 21 w 1156"/>
                  <a:gd name="T75" fmla="*/ 44 h 505"/>
                  <a:gd name="T76" fmla="*/ 14 w 1156"/>
                  <a:gd name="T77" fmla="*/ 47 h 505"/>
                  <a:gd name="T78" fmla="*/ 7 w 1156"/>
                  <a:gd name="T79" fmla="*/ 51 h 505"/>
                  <a:gd name="T80" fmla="*/ 3 w 1156"/>
                  <a:gd name="T81" fmla="*/ 55 h 505"/>
                  <a:gd name="T82" fmla="*/ 0 w 1156"/>
                  <a:gd name="T83" fmla="*/ 56 h 5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56"/>
                  <a:gd name="T127" fmla="*/ 0 h 505"/>
                  <a:gd name="T128" fmla="*/ 1156 w 1156"/>
                  <a:gd name="T129" fmla="*/ 505 h 5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56" h="505">
                    <a:moveTo>
                      <a:pt x="0" y="498"/>
                    </a:moveTo>
                    <a:lnTo>
                      <a:pt x="6" y="464"/>
                    </a:lnTo>
                    <a:lnTo>
                      <a:pt x="11" y="447"/>
                    </a:lnTo>
                    <a:lnTo>
                      <a:pt x="18" y="434"/>
                    </a:lnTo>
                    <a:lnTo>
                      <a:pt x="26" y="424"/>
                    </a:lnTo>
                    <a:lnTo>
                      <a:pt x="36" y="411"/>
                    </a:lnTo>
                    <a:lnTo>
                      <a:pt x="47" y="401"/>
                    </a:lnTo>
                    <a:lnTo>
                      <a:pt x="61" y="389"/>
                    </a:lnTo>
                    <a:lnTo>
                      <a:pt x="77" y="376"/>
                    </a:lnTo>
                    <a:lnTo>
                      <a:pt x="94" y="360"/>
                    </a:lnTo>
                    <a:lnTo>
                      <a:pt x="114" y="339"/>
                    </a:lnTo>
                    <a:lnTo>
                      <a:pt x="137" y="313"/>
                    </a:lnTo>
                    <a:lnTo>
                      <a:pt x="162" y="277"/>
                    </a:lnTo>
                    <a:lnTo>
                      <a:pt x="188" y="234"/>
                    </a:lnTo>
                    <a:lnTo>
                      <a:pt x="216" y="188"/>
                    </a:lnTo>
                    <a:lnTo>
                      <a:pt x="244" y="151"/>
                    </a:lnTo>
                    <a:lnTo>
                      <a:pt x="271" y="131"/>
                    </a:lnTo>
                    <a:lnTo>
                      <a:pt x="298" y="114"/>
                    </a:lnTo>
                    <a:lnTo>
                      <a:pt x="327" y="98"/>
                    </a:lnTo>
                    <a:lnTo>
                      <a:pt x="356" y="84"/>
                    </a:lnTo>
                    <a:lnTo>
                      <a:pt x="383" y="69"/>
                    </a:lnTo>
                    <a:lnTo>
                      <a:pt x="412" y="58"/>
                    </a:lnTo>
                    <a:lnTo>
                      <a:pt x="443" y="45"/>
                    </a:lnTo>
                    <a:lnTo>
                      <a:pt x="471" y="35"/>
                    </a:lnTo>
                    <a:lnTo>
                      <a:pt x="501" y="26"/>
                    </a:lnTo>
                    <a:lnTo>
                      <a:pt x="530" y="19"/>
                    </a:lnTo>
                    <a:lnTo>
                      <a:pt x="559" y="13"/>
                    </a:lnTo>
                    <a:lnTo>
                      <a:pt x="586" y="8"/>
                    </a:lnTo>
                    <a:lnTo>
                      <a:pt x="615" y="5"/>
                    </a:lnTo>
                    <a:lnTo>
                      <a:pt x="642" y="2"/>
                    </a:lnTo>
                    <a:lnTo>
                      <a:pt x="670" y="1"/>
                    </a:lnTo>
                    <a:lnTo>
                      <a:pt x="696" y="0"/>
                    </a:lnTo>
                    <a:lnTo>
                      <a:pt x="722" y="1"/>
                    </a:lnTo>
                    <a:lnTo>
                      <a:pt x="748" y="2"/>
                    </a:lnTo>
                    <a:lnTo>
                      <a:pt x="773" y="3"/>
                    </a:lnTo>
                    <a:lnTo>
                      <a:pt x="797" y="7"/>
                    </a:lnTo>
                    <a:lnTo>
                      <a:pt x="819" y="9"/>
                    </a:lnTo>
                    <a:lnTo>
                      <a:pt x="843" y="13"/>
                    </a:lnTo>
                    <a:lnTo>
                      <a:pt x="863" y="16"/>
                    </a:lnTo>
                    <a:lnTo>
                      <a:pt x="885" y="19"/>
                    </a:lnTo>
                    <a:lnTo>
                      <a:pt x="906" y="24"/>
                    </a:lnTo>
                    <a:lnTo>
                      <a:pt x="926" y="27"/>
                    </a:lnTo>
                    <a:lnTo>
                      <a:pt x="945" y="29"/>
                    </a:lnTo>
                    <a:lnTo>
                      <a:pt x="962" y="34"/>
                    </a:lnTo>
                    <a:lnTo>
                      <a:pt x="980" y="37"/>
                    </a:lnTo>
                    <a:lnTo>
                      <a:pt x="996" y="41"/>
                    </a:lnTo>
                    <a:lnTo>
                      <a:pt x="1011" y="43"/>
                    </a:lnTo>
                    <a:lnTo>
                      <a:pt x="1026" y="45"/>
                    </a:lnTo>
                    <a:lnTo>
                      <a:pt x="1041" y="47"/>
                    </a:lnTo>
                    <a:lnTo>
                      <a:pt x="1054" y="50"/>
                    </a:lnTo>
                    <a:lnTo>
                      <a:pt x="1067" y="51"/>
                    </a:lnTo>
                    <a:lnTo>
                      <a:pt x="1079" y="52"/>
                    </a:lnTo>
                    <a:lnTo>
                      <a:pt x="1089" y="53"/>
                    </a:lnTo>
                    <a:lnTo>
                      <a:pt x="1101" y="53"/>
                    </a:lnTo>
                    <a:lnTo>
                      <a:pt x="1110" y="53"/>
                    </a:lnTo>
                    <a:lnTo>
                      <a:pt x="1118" y="55"/>
                    </a:lnTo>
                    <a:lnTo>
                      <a:pt x="1126" y="55"/>
                    </a:lnTo>
                    <a:lnTo>
                      <a:pt x="1132" y="55"/>
                    </a:lnTo>
                    <a:lnTo>
                      <a:pt x="1138" y="55"/>
                    </a:lnTo>
                    <a:lnTo>
                      <a:pt x="1144" y="55"/>
                    </a:lnTo>
                    <a:lnTo>
                      <a:pt x="1148" y="55"/>
                    </a:lnTo>
                    <a:lnTo>
                      <a:pt x="1150" y="55"/>
                    </a:lnTo>
                    <a:lnTo>
                      <a:pt x="1153" y="53"/>
                    </a:lnTo>
                    <a:lnTo>
                      <a:pt x="1156" y="53"/>
                    </a:lnTo>
                    <a:lnTo>
                      <a:pt x="1155" y="63"/>
                    </a:lnTo>
                    <a:lnTo>
                      <a:pt x="1152" y="63"/>
                    </a:lnTo>
                    <a:lnTo>
                      <a:pt x="1149" y="63"/>
                    </a:lnTo>
                    <a:lnTo>
                      <a:pt x="1146" y="63"/>
                    </a:lnTo>
                    <a:lnTo>
                      <a:pt x="1142" y="63"/>
                    </a:lnTo>
                    <a:lnTo>
                      <a:pt x="1137" y="63"/>
                    </a:lnTo>
                    <a:lnTo>
                      <a:pt x="1130" y="64"/>
                    </a:lnTo>
                    <a:lnTo>
                      <a:pt x="1124" y="66"/>
                    </a:lnTo>
                    <a:lnTo>
                      <a:pt x="1116" y="67"/>
                    </a:lnTo>
                    <a:lnTo>
                      <a:pt x="1106" y="69"/>
                    </a:lnTo>
                    <a:lnTo>
                      <a:pt x="1096" y="72"/>
                    </a:lnTo>
                    <a:lnTo>
                      <a:pt x="1086" y="77"/>
                    </a:lnTo>
                    <a:lnTo>
                      <a:pt x="1074" y="84"/>
                    </a:lnTo>
                    <a:lnTo>
                      <a:pt x="1061" y="92"/>
                    </a:lnTo>
                    <a:lnTo>
                      <a:pt x="1046" y="101"/>
                    </a:lnTo>
                    <a:lnTo>
                      <a:pt x="1032" y="112"/>
                    </a:lnTo>
                    <a:lnTo>
                      <a:pt x="1015" y="124"/>
                    </a:lnTo>
                    <a:lnTo>
                      <a:pt x="997" y="138"/>
                    </a:lnTo>
                    <a:lnTo>
                      <a:pt x="979" y="154"/>
                    </a:lnTo>
                    <a:lnTo>
                      <a:pt x="961" y="169"/>
                    </a:lnTo>
                    <a:lnTo>
                      <a:pt x="939" y="186"/>
                    </a:lnTo>
                    <a:lnTo>
                      <a:pt x="918" y="205"/>
                    </a:lnTo>
                    <a:lnTo>
                      <a:pt x="897" y="223"/>
                    </a:lnTo>
                    <a:lnTo>
                      <a:pt x="873" y="241"/>
                    </a:lnTo>
                    <a:lnTo>
                      <a:pt x="851" y="258"/>
                    </a:lnTo>
                    <a:lnTo>
                      <a:pt x="826" y="275"/>
                    </a:lnTo>
                    <a:lnTo>
                      <a:pt x="802" y="292"/>
                    </a:lnTo>
                    <a:lnTo>
                      <a:pt x="776" y="307"/>
                    </a:lnTo>
                    <a:lnTo>
                      <a:pt x="750" y="322"/>
                    </a:lnTo>
                    <a:lnTo>
                      <a:pt x="725" y="337"/>
                    </a:lnTo>
                    <a:lnTo>
                      <a:pt x="697" y="348"/>
                    </a:lnTo>
                    <a:lnTo>
                      <a:pt x="671" y="360"/>
                    </a:lnTo>
                    <a:lnTo>
                      <a:pt x="643" y="369"/>
                    </a:lnTo>
                    <a:lnTo>
                      <a:pt x="617" y="378"/>
                    </a:lnTo>
                    <a:lnTo>
                      <a:pt x="589" y="386"/>
                    </a:lnTo>
                    <a:lnTo>
                      <a:pt x="562" y="392"/>
                    </a:lnTo>
                    <a:lnTo>
                      <a:pt x="533" y="395"/>
                    </a:lnTo>
                    <a:lnTo>
                      <a:pt x="505" y="400"/>
                    </a:lnTo>
                    <a:lnTo>
                      <a:pt x="477" y="401"/>
                    </a:lnTo>
                    <a:lnTo>
                      <a:pt x="450" y="401"/>
                    </a:lnTo>
                    <a:lnTo>
                      <a:pt x="421" y="400"/>
                    </a:lnTo>
                    <a:lnTo>
                      <a:pt x="395" y="399"/>
                    </a:lnTo>
                    <a:lnTo>
                      <a:pt x="367" y="395"/>
                    </a:lnTo>
                    <a:lnTo>
                      <a:pt x="341" y="393"/>
                    </a:lnTo>
                    <a:lnTo>
                      <a:pt x="314" y="391"/>
                    </a:lnTo>
                    <a:lnTo>
                      <a:pt x="288" y="388"/>
                    </a:lnTo>
                    <a:lnTo>
                      <a:pt x="263" y="386"/>
                    </a:lnTo>
                    <a:lnTo>
                      <a:pt x="238" y="388"/>
                    </a:lnTo>
                    <a:lnTo>
                      <a:pt x="212" y="389"/>
                    </a:lnTo>
                    <a:lnTo>
                      <a:pt x="189" y="394"/>
                    </a:lnTo>
                    <a:lnTo>
                      <a:pt x="167" y="401"/>
                    </a:lnTo>
                    <a:lnTo>
                      <a:pt x="145" y="410"/>
                    </a:lnTo>
                    <a:lnTo>
                      <a:pt x="123" y="420"/>
                    </a:lnTo>
                    <a:lnTo>
                      <a:pt x="102" y="434"/>
                    </a:lnTo>
                    <a:lnTo>
                      <a:pt x="84" y="447"/>
                    </a:lnTo>
                    <a:lnTo>
                      <a:pt x="67" y="460"/>
                    </a:lnTo>
                    <a:lnTo>
                      <a:pt x="51" y="472"/>
                    </a:lnTo>
                    <a:lnTo>
                      <a:pt x="37" y="484"/>
                    </a:lnTo>
                    <a:lnTo>
                      <a:pt x="26" y="493"/>
                    </a:lnTo>
                    <a:lnTo>
                      <a:pt x="16" y="499"/>
                    </a:lnTo>
                    <a:lnTo>
                      <a:pt x="8" y="504"/>
                    </a:lnTo>
                    <a:lnTo>
                      <a:pt x="4" y="505"/>
                    </a:lnTo>
                    <a:lnTo>
                      <a:pt x="1" y="503"/>
                    </a:lnTo>
                    <a:lnTo>
                      <a:pt x="0" y="496"/>
                    </a:lnTo>
                  </a:path>
                </a:pathLst>
              </a:custGeom>
              <a:grpFill/>
              <a:ln w="19050">
                <a:solidFill>
                  <a:srgbClr val="333399"/>
                </a:solidFill>
                <a:round/>
                <a:headEnd/>
                <a:tailEnd/>
              </a:ln>
            </p:spPr>
            <p:txBody>
              <a:bodyPr/>
              <a:lstStyle/>
              <a:p>
                <a:endParaRPr lang="en-US" dirty="0"/>
              </a:p>
            </p:txBody>
          </p:sp>
          <p:sp>
            <p:nvSpPr>
              <p:cNvPr id="33953" name="Freeform 29"/>
              <p:cNvSpPr>
                <a:spLocks noChangeAspect="1"/>
              </p:cNvSpPr>
              <p:nvPr/>
            </p:nvSpPr>
            <p:spPr bwMode="auto">
              <a:xfrm>
                <a:off x="3404" y="3040"/>
                <a:ext cx="388" cy="158"/>
              </a:xfrm>
              <a:custGeom>
                <a:avLst/>
                <a:gdLst>
                  <a:gd name="T0" fmla="*/ 0 w 1165"/>
                  <a:gd name="T1" fmla="*/ 52 h 476"/>
                  <a:gd name="T2" fmla="*/ 0 w 1165"/>
                  <a:gd name="T3" fmla="*/ 51 h 476"/>
                  <a:gd name="T4" fmla="*/ 1 w 1165"/>
                  <a:gd name="T5" fmla="*/ 48 h 476"/>
                  <a:gd name="T6" fmla="*/ 2 w 1165"/>
                  <a:gd name="T7" fmla="*/ 46 h 476"/>
                  <a:gd name="T8" fmla="*/ 4 w 1165"/>
                  <a:gd name="T9" fmla="*/ 42 h 476"/>
                  <a:gd name="T10" fmla="*/ 7 w 1165"/>
                  <a:gd name="T11" fmla="*/ 39 h 476"/>
                  <a:gd name="T12" fmla="*/ 10 w 1165"/>
                  <a:gd name="T13" fmla="*/ 35 h 476"/>
                  <a:gd name="T14" fmla="*/ 13 w 1165"/>
                  <a:gd name="T15" fmla="*/ 31 h 476"/>
                  <a:gd name="T16" fmla="*/ 16 w 1165"/>
                  <a:gd name="T17" fmla="*/ 26 h 476"/>
                  <a:gd name="T18" fmla="*/ 19 w 1165"/>
                  <a:gd name="T19" fmla="*/ 19 h 476"/>
                  <a:gd name="T20" fmla="*/ 21 w 1165"/>
                  <a:gd name="T21" fmla="*/ 13 h 476"/>
                  <a:gd name="T22" fmla="*/ 24 w 1165"/>
                  <a:gd name="T23" fmla="*/ 11 h 476"/>
                  <a:gd name="T24" fmla="*/ 28 w 1165"/>
                  <a:gd name="T25" fmla="*/ 9 h 476"/>
                  <a:gd name="T26" fmla="*/ 31 w 1165"/>
                  <a:gd name="T27" fmla="*/ 8 h 476"/>
                  <a:gd name="T28" fmla="*/ 34 w 1165"/>
                  <a:gd name="T29" fmla="*/ 6 h 476"/>
                  <a:gd name="T30" fmla="*/ 37 w 1165"/>
                  <a:gd name="T31" fmla="*/ 5 h 476"/>
                  <a:gd name="T32" fmla="*/ 40 w 1165"/>
                  <a:gd name="T33" fmla="*/ 4 h 476"/>
                  <a:gd name="T34" fmla="*/ 43 w 1165"/>
                  <a:gd name="T35" fmla="*/ 3 h 476"/>
                  <a:gd name="T36" fmla="*/ 47 w 1165"/>
                  <a:gd name="T37" fmla="*/ 3 h 476"/>
                  <a:gd name="T38" fmla="*/ 51 w 1165"/>
                  <a:gd name="T39" fmla="*/ 2 h 476"/>
                  <a:gd name="T40" fmla="*/ 55 w 1165"/>
                  <a:gd name="T41" fmla="*/ 2 h 476"/>
                  <a:gd name="T42" fmla="*/ 60 w 1165"/>
                  <a:gd name="T43" fmla="*/ 2 h 476"/>
                  <a:gd name="T44" fmla="*/ 64 w 1165"/>
                  <a:gd name="T45" fmla="*/ 1 h 476"/>
                  <a:gd name="T46" fmla="*/ 69 w 1165"/>
                  <a:gd name="T47" fmla="*/ 1 h 476"/>
                  <a:gd name="T48" fmla="*/ 74 w 1165"/>
                  <a:gd name="T49" fmla="*/ 1 h 476"/>
                  <a:gd name="T50" fmla="*/ 79 w 1165"/>
                  <a:gd name="T51" fmla="*/ 1 h 476"/>
                  <a:gd name="T52" fmla="*/ 83 w 1165"/>
                  <a:gd name="T53" fmla="*/ 1 h 476"/>
                  <a:gd name="T54" fmla="*/ 88 w 1165"/>
                  <a:gd name="T55" fmla="*/ 1 h 476"/>
                  <a:gd name="T56" fmla="*/ 92 w 1165"/>
                  <a:gd name="T57" fmla="*/ 1 h 476"/>
                  <a:gd name="T58" fmla="*/ 96 w 1165"/>
                  <a:gd name="T59" fmla="*/ 1 h 476"/>
                  <a:gd name="T60" fmla="*/ 98 w 1165"/>
                  <a:gd name="T61" fmla="*/ 1 h 476"/>
                  <a:gd name="T62" fmla="*/ 101 w 1165"/>
                  <a:gd name="T63" fmla="*/ 1 h 476"/>
                  <a:gd name="T64" fmla="*/ 102 w 1165"/>
                  <a:gd name="T65" fmla="*/ 1 h 476"/>
                  <a:gd name="T66" fmla="*/ 104 w 1165"/>
                  <a:gd name="T67" fmla="*/ 1 h 476"/>
                  <a:gd name="T68" fmla="*/ 105 w 1165"/>
                  <a:gd name="T69" fmla="*/ 0 h 476"/>
                  <a:gd name="T70" fmla="*/ 107 w 1165"/>
                  <a:gd name="T71" fmla="*/ 0 h 476"/>
                  <a:gd name="T72" fmla="*/ 108 w 1165"/>
                  <a:gd name="T73" fmla="*/ 0 h 476"/>
                  <a:gd name="T74" fmla="*/ 110 w 1165"/>
                  <a:gd name="T75" fmla="*/ 0 h 476"/>
                  <a:gd name="T76" fmla="*/ 113 w 1165"/>
                  <a:gd name="T77" fmla="*/ 1 h 476"/>
                  <a:gd name="T78" fmla="*/ 117 w 1165"/>
                  <a:gd name="T79" fmla="*/ 1 h 476"/>
                  <a:gd name="T80" fmla="*/ 121 w 1165"/>
                  <a:gd name="T81" fmla="*/ 2 h 476"/>
                  <a:gd name="T82" fmla="*/ 125 w 1165"/>
                  <a:gd name="T83" fmla="*/ 2 h 476"/>
                  <a:gd name="T84" fmla="*/ 128 w 1165"/>
                  <a:gd name="T85" fmla="*/ 3 h 4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5"/>
                  <a:gd name="T130" fmla="*/ 0 h 476"/>
                  <a:gd name="T131" fmla="*/ 1165 w 1165"/>
                  <a:gd name="T132" fmla="*/ 476 h 4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5" h="476">
                    <a:moveTo>
                      <a:pt x="7" y="476"/>
                    </a:moveTo>
                    <a:lnTo>
                      <a:pt x="4" y="474"/>
                    </a:lnTo>
                    <a:lnTo>
                      <a:pt x="1" y="472"/>
                    </a:lnTo>
                    <a:lnTo>
                      <a:pt x="0" y="468"/>
                    </a:lnTo>
                    <a:lnTo>
                      <a:pt x="0" y="464"/>
                    </a:lnTo>
                    <a:lnTo>
                      <a:pt x="1" y="460"/>
                    </a:lnTo>
                    <a:lnTo>
                      <a:pt x="2" y="453"/>
                    </a:lnTo>
                    <a:lnTo>
                      <a:pt x="6" y="448"/>
                    </a:lnTo>
                    <a:lnTo>
                      <a:pt x="8" y="440"/>
                    </a:lnTo>
                    <a:lnTo>
                      <a:pt x="12" y="434"/>
                    </a:lnTo>
                    <a:lnTo>
                      <a:pt x="16" y="424"/>
                    </a:lnTo>
                    <a:lnTo>
                      <a:pt x="21" y="415"/>
                    </a:lnTo>
                    <a:lnTo>
                      <a:pt x="27" y="406"/>
                    </a:lnTo>
                    <a:lnTo>
                      <a:pt x="33" y="397"/>
                    </a:lnTo>
                    <a:lnTo>
                      <a:pt x="40" y="387"/>
                    </a:lnTo>
                    <a:lnTo>
                      <a:pt x="46" y="376"/>
                    </a:lnTo>
                    <a:lnTo>
                      <a:pt x="54" y="365"/>
                    </a:lnTo>
                    <a:lnTo>
                      <a:pt x="62" y="355"/>
                    </a:lnTo>
                    <a:lnTo>
                      <a:pt x="70" y="343"/>
                    </a:lnTo>
                    <a:lnTo>
                      <a:pt x="79" y="333"/>
                    </a:lnTo>
                    <a:lnTo>
                      <a:pt x="87" y="320"/>
                    </a:lnTo>
                    <a:lnTo>
                      <a:pt x="96" y="309"/>
                    </a:lnTo>
                    <a:lnTo>
                      <a:pt x="106" y="298"/>
                    </a:lnTo>
                    <a:lnTo>
                      <a:pt x="116" y="284"/>
                    </a:lnTo>
                    <a:lnTo>
                      <a:pt x="126" y="270"/>
                    </a:lnTo>
                    <a:lnTo>
                      <a:pt x="137" y="254"/>
                    </a:lnTo>
                    <a:lnTo>
                      <a:pt x="146" y="236"/>
                    </a:lnTo>
                    <a:lnTo>
                      <a:pt x="156" y="214"/>
                    </a:lnTo>
                    <a:lnTo>
                      <a:pt x="165" y="192"/>
                    </a:lnTo>
                    <a:lnTo>
                      <a:pt x="173" y="168"/>
                    </a:lnTo>
                    <a:lnTo>
                      <a:pt x="181" y="147"/>
                    </a:lnTo>
                    <a:lnTo>
                      <a:pt x="187" y="131"/>
                    </a:lnTo>
                    <a:lnTo>
                      <a:pt x="190" y="120"/>
                    </a:lnTo>
                    <a:lnTo>
                      <a:pt x="195" y="112"/>
                    </a:lnTo>
                    <a:lnTo>
                      <a:pt x="202" y="104"/>
                    </a:lnTo>
                    <a:lnTo>
                      <a:pt x="212" y="98"/>
                    </a:lnTo>
                    <a:lnTo>
                      <a:pt x="225" y="92"/>
                    </a:lnTo>
                    <a:lnTo>
                      <a:pt x="239" y="87"/>
                    </a:lnTo>
                    <a:lnTo>
                      <a:pt x="250" y="82"/>
                    </a:lnTo>
                    <a:lnTo>
                      <a:pt x="262" y="78"/>
                    </a:lnTo>
                    <a:lnTo>
                      <a:pt x="273" y="72"/>
                    </a:lnTo>
                    <a:lnTo>
                      <a:pt x="280" y="69"/>
                    </a:lnTo>
                    <a:lnTo>
                      <a:pt x="290" y="63"/>
                    </a:lnTo>
                    <a:lnTo>
                      <a:pt x="297" y="60"/>
                    </a:lnTo>
                    <a:lnTo>
                      <a:pt x="305" y="55"/>
                    </a:lnTo>
                    <a:lnTo>
                      <a:pt x="314" y="52"/>
                    </a:lnTo>
                    <a:lnTo>
                      <a:pt x="322" y="47"/>
                    </a:lnTo>
                    <a:lnTo>
                      <a:pt x="331" y="45"/>
                    </a:lnTo>
                    <a:lnTo>
                      <a:pt x="342" y="42"/>
                    </a:lnTo>
                    <a:lnTo>
                      <a:pt x="351" y="38"/>
                    </a:lnTo>
                    <a:lnTo>
                      <a:pt x="360" y="36"/>
                    </a:lnTo>
                    <a:lnTo>
                      <a:pt x="369" y="34"/>
                    </a:lnTo>
                    <a:lnTo>
                      <a:pt x="380" y="30"/>
                    </a:lnTo>
                    <a:lnTo>
                      <a:pt x="390" y="29"/>
                    </a:lnTo>
                    <a:lnTo>
                      <a:pt x="400" y="27"/>
                    </a:lnTo>
                    <a:lnTo>
                      <a:pt x="412" y="26"/>
                    </a:lnTo>
                    <a:lnTo>
                      <a:pt x="422" y="24"/>
                    </a:lnTo>
                    <a:lnTo>
                      <a:pt x="433" y="23"/>
                    </a:lnTo>
                    <a:lnTo>
                      <a:pt x="446" y="21"/>
                    </a:lnTo>
                    <a:lnTo>
                      <a:pt x="457" y="20"/>
                    </a:lnTo>
                    <a:lnTo>
                      <a:pt x="471" y="19"/>
                    </a:lnTo>
                    <a:lnTo>
                      <a:pt x="483" y="18"/>
                    </a:lnTo>
                    <a:lnTo>
                      <a:pt x="495" y="16"/>
                    </a:lnTo>
                    <a:lnTo>
                      <a:pt x="509" y="16"/>
                    </a:lnTo>
                    <a:lnTo>
                      <a:pt x="523" y="15"/>
                    </a:lnTo>
                    <a:lnTo>
                      <a:pt x="537" y="15"/>
                    </a:lnTo>
                    <a:lnTo>
                      <a:pt x="550" y="13"/>
                    </a:lnTo>
                    <a:lnTo>
                      <a:pt x="564" y="13"/>
                    </a:lnTo>
                    <a:lnTo>
                      <a:pt x="579" y="13"/>
                    </a:lnTo>
                    <a:lnTo>
                      <a:pt x="594" y="13"/>
                    </a:lnTo>
                    <a:lnTo>
                      <a:pt x="608" y="13"/>
                    </a:lnTo>
                    <a:lnTo>
                      <a:pt x="623" y="12"/>
                    </a:lnTo>
                    <a:lnTo>
                      <a:pt x="637" y="12"/>
                    </a:lnTo>
                    <a:lnTo>
                      <a:pt x="652" y="12"/>
                    </a:lnTo>
                    <a:lnTo>
                      <a:pt x="666" y="12"/>
                    </a:lnTo>
                    <a:lnTo>
                      <a:pt x="681" y="12"/>
                    </a:lnTo>
                    <a:lnTo>
                      <a:pt x="696" y="12"/>
                    </a:lnTo>
                    <a:lnTo>
                      <a:pt x="710" y="13"/>
                    </a:lnTo>
                    <a:lnTo>
                      <a:pt x="725" y="13"/>
                    </a:lnTo>
                    <a:lnTo>
                      <a:pt x="739" y="13"/>
                    </a:lnTo>
                    <a:lnTo>
                      <a:pt x="752" y="13"/>
                    </a:lnTo>
                    <a:lnTo>
                      <a:pt x="766" y="13"/>
                    </a:lnTo>
                    <a:lnTo>
                      <a:pt x="780" y="13"/>
                    </a:lnTo>
                    <a:lnTo>
                      <a:pt x="792" y="13"/>
                    </a:lnTo>
                    <a:lnTo>
                      <a:pt x="805" y="13"/>
                    </a:lnTo>
                    <a:lnTo>
                      <a:pt x="817" y="13"/>
                    </a:lnTo>
                    <a:lnTo>
                      <a:pt x="829" y="13"/>
                    </a:lnTo>
                    <a:lnTo>
                      <a:pt x="840" y="13"/>
                    </a:lnTo>
                    <a:lnTo>
                      <a:pt x="852" y="13"/>
                    </a:lnTo>
                    <a:lnTo>
                      <a:pt x="862" y="13"/>
                    </a:lnTo>
                    <a:lnTo>
                      <a:pt x="871" y="13"/>
                    </a:lnTo>
                    <a:lnTo>
                      <a:pt x="880" y="12"/>
                    </a:lnTo>
                    <a:lnTo>
                      <a:pt x="887" y="12"/>
                    </a:lnTo>
                    <a:lnTo>
                      <a:pt x="894" y="11"/>
                    </a:lnTo>
                    <a:lnTo>
                      <a:pt x="899" y="11"/>
                    </a:lnTo>
                    <a:lnTo>
                      <a:pt x="906" y="10"/>
                    </a:lnTo>
                    <a:lnTo>
                      <a:pt x="911" y="10"/>
                    </a:lnTo>
                    <a:lnTo>
                      <a:pt x="916" y="8"/>
                    </a:lnTo>
                    <a:lnTo>
                      <a:pt x="922" y="8"/>
                    </a:lnTo>
                    <a:lnTo>
                      <a:pt x="926" y="7"/>
                    </a:lnTo>
                    <a:lnTo>
                      <a:pt x="932" y="7"/>
                    </a:lnTo>
                    <a:lnTo>
                      <a:pt x="938" y="6"/>
                    </a:lnTo>
                    <a:lnTo>
                      <a:pt x="941" y="6"/>
                    </a:lnTo>
                    <a:lnTo>
                      <a:pt x="947" y="4"/>
                    </a:lnTo>
                    <a:lnTo>
                      <a:pt x="950" y="4"/>
                    </a:lnTo>
                    <a:lnTo>
                      <a:pt x="955" y="4"/>
                    </a:lnTo>
                    <a:lnTo>
                      <a:pt x="958" y="3"/>
                    </a:lnTo>
                    <a:lnTo>
                      <a:pt x="963" y="3"/>
                    </a:lnTo>
                    <a:lnTo>
                      <a:pt x="966" y="3"/>
                    </a:lnTo>
                    <a:lnTo>
                      <a:pt x="970" y="2"/>
                    </a:lnTo>
                    <a:lnTo>
                      <a:pt x="973" y="2"/>
                    </a:lnTo>
                    <a:lnTo>
                      <a:pt x="977" y="2"/>
                    </a:lnTo>
                    <a:lnTo>
                      <a:pt x="980" y="0"/>
                    </a:lnTo>
                    <a:lnTo>
                      <a:pt x="987" y="2"/>
                    </a:lnTo>
                    <a:lnTo>
                      <a:pt x="1000" y="3"/>
                    </a:lnTo>
                    <a:lnTo>
                      <a:pt x="1010" y="4"/>
                    </a:lnTo>
                    <a:lnTo>
                      <a:pt x="1021" y="6"/>
                    </a:lnTo>
                    <a:lnTo>
                      <a:pt x="1034" y="7"/>
                    </a:lnTo>
                    <a:lnTo>
                      <a:pt x="1045" y="10"/>
                    </a:lnTo>
                    <a:lnTo>
                      <a:pt x="1056" y="11"/>
                    </a:lnTo>
                    <a:lnTo>
                      <a:pt x="1068" y="12"/>
                    </a:lnTo>
                    <a:lnTo>
                      <a:pt x="1080" y="13"/>
                    </a:lnTo>
                    <a:lnTo>
                      <a:pt x="1090" y="16"/>
                    </a:lnTo>
                    <a:lnTo>
                      <a:pt x="1102" y="18"/>
                    </a:lnTo>
                    <a:lnTo>
                      <a:pt x="1113" y="19"/>
                    </a:lnTo>
                    <a:lnTo>
                      <a:pt x="1123" y="21"/>
                    </a:lnTo>
                    <a:lnTo>
                      <a:pt x="1134" y="23"/>
                    </a:lnTo>
                    <a:lnTo>
                      <a:pt x="1145" y="26"/>
                    </a:lnTo>
                    <a:lnTo>
                      <a:pt x="1154" y="27"/>
                    </a:lnTo>
                    <a:lnTo>
                      <a:pt x="1165" y="29"/>
                    </a:lnTo>
                  </a:path>
                </a:pathLst>
              </a:custGeom>
              <a:grpFill/>
              <a:ln w="19050">
                <a:solidFill>
                  <a:srgbClr val="333399"/>
                </a:solidFill>
                <a:round/>
                <a:headEnd/>
                <a:tailEnd/>
              </a:ln>
            </p:spPr>
            <p:txBody>
              <a:bodyPr/>
              <a:lstStyle/>
              <a:p>
                <a:endParaRPr lang="en-US" dirty="0"/>
              </a:p>
            </p:txBody>
          </p:sp>
          <p:sp>
            <p:nvSpPr>
              <p:cNvPr id="33954" name="Freeform 30"/>
              <p:cNvSpPr>
                <a:spLocks noChangeAspect="1"/>
              </p:cNvSpPr>
              <p:nvPr/>
            </p:nvSpPr>
            <p:spPr bwMode="auto">
              <a:xfrm>
                <a:off x="3406" y="3050"/>
                <a:ext cx="429" cy="148"/>
              </a:xfrm>
              <a:custGeom>
                <a:avLst/>
                <a:gdLst>
                  <a:gd name="T0" fmla="*/ 1 w 1286"/>
                  <a:gd name="T1" fmla="*/ 49 h 446"/>
                  <a:gd name="T2" fmla="*/ 3 w 1286"/>
                  <a:gd name="T3" fmla="*/ 48 h 446"/>
                  <a:gd name="T4" fmla="*/ 4 w 1286"/>
                  <a:gd name="T5" fmla="*/ 46 h 446"/>
                  <a:gd name="T6" fmla="*/ 7 w 1286"/>
                  <a:gd name="T7" fmla="*/ 44 h 446"/>
                  <a:gd name="T8" fmla="*/ 9 w 1286"/>
                  <a:gd name="T9" fmla="*/ 41 h 446"/>
                  <a:gd name="T10" fmla="*/ 12 w 1286"/>
                  <a:gd name="T11" fmla="*/ 37 h 446"/>
                  <a:gd name="T12" fmla="*/ 16 w 1286"/>
                  <a:gd name="T13" fmla="*/ 34 h 446"/>
                  <a:gd name="T14" fmla="*/ 20 w 1286"/>
                  <a:gd name="T15" fmla="*/ 30 h 446"/>
                  <a:gd name="T16" fmla="*/ 25 w 1286"/>
                  <a:gd name="T17" fmla="*/ 25 h 446"/>
                  <a:gd name="T18" fmla="*/ 32 w 1286"/>
                  <a:gd name="T19" fmla="*/ 18 h 446"/>
                  <a:gd name="T20" fmla="*/ 39 w 1286"/>
                  <a:gd name="T21" fmla="*/ 14 h 446"/>
                  <a:gd name="T22" fmla="*/ 46 w 1286"/>
                  <a:gd name="T23" fmla="*/ 13 h 446"/>
                  <a:gd name="T24" fmla="*/ 51 w 1286"/>
                  <a:gd name="T25" fmla="*/ 11 h 446"/>
                  <a:gd name="T26" fmla="*/ 57 w 1286"/>
                  <a:gd name="T27" fmla="*/ 10 h 446"/>
                  <a:gd name="T28" fmla="*/ 64 w 1286"/>
                  <a:gd name="T29" fmla="*/ 10 h 446"/>
                  <a:gd name="T30" fmla="*/ 71 w 1286"/>
                  <a:gd name="T31" fmla="*/ 9 h 446"/>
                  <a:gd name="T32" fmla="*/ 77 w 1286"/>
                  <a:gd name="T33" fmla="*/ 9 h 446"/>
                  <a:gd name="T34" fmla="*/ 83 w 1286"/>
                  <a:gd name="T35" fmla="*/ 9 h 446"/>
                  <a:gd name="T36" fmla="*/ 89 w 1286"/>
                  <a:gd name="T37" fmla="*/ 9 h 446"/>
                  <a:gd name="T38" fmla="*/ 94 w 1286"/>
                  <a:gd name="T39" fmla="*/ 8 h 446"/>
                  <a:gd name="T40" fmla="*/ 99 w 1286"/>
                  <a:gd name="T41" fmla="*/ 8 h 446"/>
                  <a:gd name="T42" fmla="*/ 103 w 1286"/>
                  <a:gd name="T43" fmla="*/ 7 h 446"/>
                  <a:gd name="T44" fmla="*/ 107 w 1286"/>
                  <a:gd name="T45" fmla="*/ 7 h 446"/>
                  <a:gd name="T46" fmla="*/ 110 w 1286"/>
                  <a:gd name="T47" fmla="*/ 7 h 446"/>
                  <a:gd name="T48" fmla="*/ 113 w 1286"/>
                  <a:gd name="T49" fmla="*/ 6 h 446"/>
                  <a:gd name="T50" fmla="*/ 116 w 1286"/>
                  <a:gd name="T51" fmla="*/ 6 h 446"/>
                  <a:gd name="T52" fmla="*/ 118 w 1286"/>
                  <a:gd name="T53" fmla="*/ 5 h 446"/>
                  <a:gd name="T54" fmla="*/ 120 w 1286"/>
                  <a:gd name="T55" fmla="*/ 5 h 446"/>
                  <a:gd name="T56" fmla="*/ 122 w 1286"/>
                  <a:gd name="T57" fmla="*/ 4 h 446"/>
                  <a:gd name="T58" fmla="*/ 125 w 1286"/>
                  <a:gd name="T59" fmla="*/ 4 h 446"/>
                  <a:gd name="T60" fmla="*/ 127 w 1286"/>
                  <a:gd name="T61" fmla="*/ 4 h 446"/>
                  <a:gd name="T62" fmla="*/ 130 w 1286"/>
                  <a:gd name="T63" fmla="*/ 4 h 446"/>
                  <a:gd name="T64" fmla="*/ 133 w 1286"/>
                  <a:gd name="T65" fmla="*/ 4 h 446"/>
                  <a:gd name="T66" fmla="*/ 136 w 1286"/>
                  <a:gd name="T67" fmla="*/ 4 h 446"/>
                  <a:gd name="T68" fmla="*/ 138 w 1286"/>
                  <a:gd name="T69" fmla="*/ 4 h 446"/>
                  <a:gd name="T70" fmla="*/ 140 w 1286"/>
                  <a:gd name="T71" fmla="*/ 4 h 446"/>
                  <a:gd name="T72" fmla="*/ 142 w 1286"/>
                  <a:gd name="T73" fmla="*/ 4 h 446"/>
                  <a:gd name="T74" fmla="*/ 143 w 1286"/>
                  <a:gd name="T75" fmla="*/ 3 h 446"/>
                  <a:gd name="T76" fmla="*/ 141 w 1286"/>
                  <a:gd name="T77" fmla="*/ 3 h 446"/>
                  <a:gd name="T78" fmla="*/ 138 w 1286"/>
                  <a:gd name="T79" fmla="*/ 2 h 446"/>
                  <a:gd name="T80" fmla="*/ 136 w 1286"/>
                  <a:gd name="T81" fmla="*/ 1 h 446"/>
                  <a:gd name="T82" fmla="*/ 133 w 1286"/>
                  <a:gd name="T83" fmla="*/ 1 h 446"/>
                  <a:gd name="T84" fmla="*/ 130 w 1286"/>
                  <a:gd name="T85" fmla="*/ 0 h 4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6"/>
                  <a:gd name="T130" fmla="*/ 0 h 446"/>
                  <a:gd name="T131" fmla="*/ 1286 w 1286"/>
                  <a:gd name="T132" fmla="*/ 446 h 4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6" h="446">
                    <a:moveTo>
                      <a:pt x="0" y="446"/>
                    </a:moveTo>
                    <a:lnTo>
                      <a:pt x="6" y="446"/>
                    </a:lnTo>
                    <a:lnTo>
                      <a:pt x="9" y="446"/>
                    </a:lnTo>
                    <a:lnTo>
                      <a:pt x="14" y="444"/>
                    </a:lnTo>
                    <a:lnTo>
                      <a:pt x="17" y="440"/>
                    </a:lnTo>
                    <a:lnTo>
                      <a:pt x="23" y="438"/>
                    </a:lnTo>
                    <a:lnTo>
                      <a:pt x="26" y="433"/>
                    </a:lnTo>
                    <a:lnTo>
                      <a:pt x="33" y="428"/>
                    </a:lnTo>
                    <a:lnTo>
                      <a:pt x="38" y="421"/>
                    </a:lnTo>
                    <a:lnTo>
                      <a:pt x="45" y="414"/>
                    </a:lnTo>
                    <a:lnTo>
                      <a:pt x="52" y="407"/>
                    </a:lnTo>
                    <a:lnTo>
                      <a:pt x="60" y="399"/>
                    </a:lnTo>
                    <a:lnTo>
                      <a:pt x="67" y="390"/>
                    </a:lnTo>
                    <a:lnTo>
                      <a:pt x="76" y="381"/>
                    </a:lnTo>
                    <a:lnTo>
                      <a:pt x="84" y="372"/>
                    </a:lnTo>
                    <a:lnTo>
                      <a:pt x="93" y="360"/>
                    </a:lnTo>
                    <a:lnTo>
                      <a:pt x="102" y="350"/>
                    </a:lnTo>
                    <a:lnTo>
                      <a:pt x="112" y="340"/>
                    </a:lnTo>
                    <a:lnTo>
                      <a:pt x="123" y="329"/>
                    </a:lnTo>
                    <a:lnTo>
                      <a:pt x="133" y="319"/>
                    </a:lnTo>
                    <a:lnTo>
                      <a:pt x="146" y="309"/>
                    </a:lnTo>
                    <a:lnTo>
                      <a:pt x="157" y="296"/>
                    </a:lnTo>
                    <a:lnTo>
                      <a:pt x="169" y="286"/>
                    </a:lnTo>
                    <a:lnTo>
                      <a:pt x="182" y="273"/>
                    </a:lnTo>
                    <a:lnTo>
                      <a:pt x="197" y="260"/>
                    </a:lnTo>
                    <a:lnTo>
                      <a:pt x="211" y="245"/>
                    </a:lnTo>
                    <a:lnTo>
                      <a:pt x="228" y="229"/>
                    </a:lnTo>
                    <a:lnTo>
                      <a:pt x="245" y="208"/>
                    </a:lnTo>
                    <a:lnTo>
                      <a:pt x="264" y="188"/>
                    </a:lnTo>
                    <a:lnTo>
                      <a:pt x="285" y="167"/>
                    </a:lnTo>
                    <a:lnTo>
                      <a:pt x="307" y="149"/>
                    </a:lnTo>
                    <a:lnTo>
                      <a:pt x="330" y="136"/>
                    </a:lnTo>
                    <a:lnTo>
                      <a:pt x="353" y="130"/>
                    </a:lnTo>
                    <a:lnTo>
                      <a:pt x="375" y="126"/>
                    </a:lnTo>
                    <a:lnTo>
                      <a:pt x="397" y="121"/>
                    </a:lnTo>
                    <a:lnTo>
                      <a:pt x="414" y="116"/>
                    </a:lnTo>
                    <a:lnTo>
                      <a:pt x="428" y="110"/>
                    </a:lnTo>
                    <a:lnTo>
                      <a:pt x="442" y="105"/>
                    </a:lnTo>
                    <a:lnTo>
                      <a:pt x="459" y="101"/>
                    </a:lnTo>
                    <a:lnTo>
                      <a:pt x="475" y="97"/>
                    </a:lnTo>
                    <a:lnTo>
                      <a:pt x="493" y="93"/>
                    </a:lnTo>
                    <a:lnTo>
                      <a:pt x="512" y="92"/>
                    </a:lnTo>
                    <a:lnTo>
                      <a:pt x="533" y="89"/>
                    </a:lnTo>
                    <a:lnTo>
                      <a:pt x="554" y="87"/>
                    </a:lnTo>
                    <a:lnTo>
                      <a:pt x="574" y="86"/>
                    </a:lnTo>
                    <a:lnTo>
                      <a:pt x="594" y="84"/>
                    </a:lnTo>
                    <a:lnTo>
                      <a:pt x="616" y="82"/>
                    </a:lnTo>
                    <a:lnTo>
                      <a:pt x="635" y="81"/>
                    </a:lnTo>
                    <a:lnTo>
                      <a:pt x="655" y="81"/>
                    </a:lnTo>
                    <a:lnTo>
                      <a:pt x="675" y="80"/>
                    </a:lnTo>
                    <a:lnTo>
                      <a:pt x="695" y="79"/>
                    </a:lnTo>
                    <a:lnTo>
                      <a:pt x="713" y="79"/>
                    </a:lnTo>
                    <a:lnTo>
                      <a:pt x="731" y="78"/>
                    </a:lnTo>
                    <a:lnTo>
                      <a:pt x="750" y="78"/>
                    </a:lnTo>
                    <a:lnTo>
                      <a:pt x="768" y="77"/>
                    </a:lnTo>
                    <a:lnTo>
                      <a:pt x="785" y="77"/>
                    </a:lnTo>
                    <a:lnTo>
                      <a:pt x="801" y="77"/>
                    </a:lnTo>
                    <a:lnTo>
                      <a:pt x="818" y="74"/>
                    </a:lnTo>
                    <a:lnTo>
                      <a:pt x="834" y="73"/>
                    </a:lnTo>
                    <a:lnTo>
                      <a:pt x="849" y="73"/>
                    </a:lnTo>
                    <a:lnTo>
                      <a:pt x="865" y="72"/>
                    </a:lnTo>
                    <a:lnTo>
                      <a:pt x="878" y="72"/>
                    </a:lnTo>
                    <a:lnTo>
                      <a:pt x="893" y="71"/>
                    </a:lnTo>
                    <a:lnTo>
                      <a:pt x="906" y="70"/>
                    </a:lnTo>
                    <a:lnTo>
                      <a:pt x="918" y="69"/>
                    </a:lnTo>
                    <a:lnTo>
                      <a:pt x="930" y="66"/>
                    </a:lnTo>
                    <a:lnTo>
                      <a:pt x="941" y="66"/>
                    </a:lnTo>
                    <a:lnTo>
                      <a:pt x="953" y="65"/>
                    </a:lnTo>
                    <a:lnTo>
                      <a:pt x="963" y="64"/>
                    </a:lnTo>
                    <a:lnTo>
                      <a:pt x="973" y="63"/>
                    </a:lnTo>
                    <a:lnTo>
                      <a:pt x="982" y="62"/>
                    </a:lnTo>
                    <a:lnTo>
                      <a:pt x="991" y="61"/>
                    </a:lnTo>
                    <a:lnTo>
                      <a:pt x="1001" y="57"/>
                    </a:lnTo>
                    <a:lnTo>
                      <a:pt x="1009" y="56"/>
                    </a:lnTo>
                    <a:lnTo>
                      <a:pt x="1017" y="55"/>
                    </a:lnTo>
                    <a:lnTo>
                      <a:pt x="1025" y="54"/>
                    </a:lnTo>
                    <a:lnTo>
                      <a:pt x="1033" y="53"/>
                    </a:lnTo>
                    <a:lnTo>
                      <a:pt x="1040" y="52"/>
                    </a:lnTo>
                    <a:lnTo>
                      <a:pt x="1045" y="50"/>
                    </a:lnTo>
                    <a:lnTo>
                      <a:pt x="1053" y="48"/>
                    </a:lnTo>
                    <a:lnTo>
                      <a:pt x="1060" y="47"/>
                    </a:lnTo>
                    <a:lnTo>
                      <a:pt x="1067" y="46"/>
                    </a:lnTo>
                    <a:lnTo>
                      <a:pt x="1074" y="44"/>
                    </a:lnTo>
                    <a:lnTo>
                      <a:pt x="1080" y="42"/>
                    </a:lnTo>
                    <a:lnTo>
                      <a:pt x="1087" y="42"/>
                    </a:lnTo>
                    <a:lnTo>
                      <a:pt x="1093" y="41"/>
                    </a:lnTo>
                    <a:lnTo>
                      <a:pt x="1100" y="39"/>
                    </a:lnTo>
                    <a:lnTo>
                      <a:pt x="1106" y="38"/>
                    </a:lnTo>
                    <a:lnTo>
                      <a:pt x="1113" y="37"/>
                    </a:lnTo>
                    <a:lnTo>
                      <a:pt x="1120" y="37"/>
                    </a:lnTo>
                    <a:lnTo>
                      <a:pt x="1127" y="36"/>
                    </a:lnTo>
                    <a:lnTo>
                      <a:pt x="1135" y="34"/>
                    </a:lnTo>
                    <a:lnTo>
                      <a:pt x="1144" y="34"/>
                    </a:lnTo>
                    <a:lnTo>
                      <a:pt x="1153" y="34"/>
                    </a:lnTo>
                    <a:lnTo>
                      <a:pt x="1162" y="34"/>
                    </a:lnTo>
                    <a:lnTo>
                      <a:pt x="1171" y="34"/>
                    </a:lnTo>
                    <a:lnTo>
                      <a:pt x="1181" y="34"/>
                    </a:lnTo>
                    <a:lnTo>
                      <a:pt x="1189" y="34"/>
                    </a:lnTo>
                    <a:lnTo>
                      <a:pt x="1198" y="34"/>
                    </a:lnTo>
                    <a:lnTo>
                      <a:pt x="1206" y="33"/>
                    </a:lnTo>
                    <a:lnTo>
                      <a:pt x="1212" y="33"/>
                    </a:lnTo>
                    <a:lnTo>
                      <a:pt x="1220" y="33"/>
                    </a:lnTo>
                    <a:lnTo>
                      <a:pt x="1228" y="33"/>
                    </a:lnTo>
                    <a:lnTo>
                      <a:pt x="1234" y="33"/>
                    </a:lnTo>
                    <a:lnTo>
                      <a:pt x="1241" y="33"/>
                    </a:lnTo>
                    <a:lnTo>
                      <a:pt x="1248" y="33"/>
                    </a:lnTo>
                    <a:lnTo>
                      <a:pt x="1254" y="33"/>
                    </a:lnTo>
                    <a:lnTo>
                      <a:pt x="1260" y="33"/>
                    </a:lnTo>
                    <a:lnTo>
                      <a:pt x="1265" y="33"/>
                    </a:lnTo>
                    <a:lnTo>
                      <a:pt x="1270" y="33"/>
                    </a:lnTo>
                    <a:lnTo>
                      <a:pt x="1276" y="32"/>
                    </a:lnTo>
                    <a:lnTo>
                      <a:pt x="1280" y="32"/>
                    </a:lnTo>
                    <a:lnTo>
                      <a:pt x="1286" y="32"/>
                    </a:lnTo>
                    <a:lnTo>
                      <a:pt x="1285" y="30"/>
                    </a:lnTo>
                    <a:lnTo>
                      <a:pt x="1279" y="29"/>
                    </a:lnTo>
                    <a:lnTo>
                      <a:pt x="1272" y="28"/>
                    </a:lnTo>
                    <a:lnTo>
                      <a:pt x="1267" y="25"/>
                    </a:lnTo>
                    <a:lnTo>
                      <a:pt x="1260" y="22"/>
                    </a:lnTo>
                    <a:lnTo>
                      <a:pt x="1252" y="21"/>
                    </a:lnTo>
                    <a:lnTo>
                      <a:pt x="1245" y="18"/>
                    </a:lnTo>
                    <a:lnTo>
                      <a:pt x="1237" y="17"/>
                    </a:lnTo>
                    <a:lnTo>
                      <a:pt x="1229" y="15"/>
                    </a:lnTo>
                    <a:lnTo>
                      <a:pt x="1222" y="13"/>
                    </a:lnTo>
                    <a:lnTo>
                      <a:pt x="1212" y="10"/>
                    </a:lnTo>
                    <a:lnTo>
                      <a:pt x="1205" y="9"/>
                    </a:lnTo>
                    <a:lnTo>
                      <a:pt x="1195" y="7"/>
                    </a:lnTo>
                    <a:lnTo>
                      <a:pt x="1185" y="6"/>
                    </a:lnTo>
                    <a:lnTo>
                      <a:pt x="1176" y="2"/>
                    </a:lnTo>
                    <a:lnTo>
                      <a:pt x="1166" y="1"/>
                    </a:lnTo>
                    <a:lnTo>
                      <a:pt x="1157" y="0"/>
                    </a:lnTo>
                  </a:path>
                </a:pathLst>
              </a:custGeom>
              <a:grpFill/>
              <a:ln w="19050">
                <a:solidFill>
                  <a:srgbClr val="333399"/>
                </a:solidFill>
                <a:round/>
                <a:headEnd/>
                <a:tailEnd/>
              </a:ln>
            </p:spPr>
            <p:txBody>
              <a:bodyPr/>
              <a:lstStyle/>
              <a:p>
                <a:endParaRPr lang="en-US" dirty="0"/>
              </a:p>
            </p:txBody>
          </p:sp>
          <p:sp>
            <p:nvSpPr>
              <p:cNvPr id="33955" name="Freeform 31"/>
              <p:cNvSpPr>
                <a:spLocks noChangeAspect="1"/>
              </p:cNvSpPr>
              <p:nvPr/>
            </p:nvSpPr>
            <p:spPr bwMode="auto">
              <a:xfrm>
                <a:off x="3480" y="3060"/>
                <a:ext cx="38" cy="99"/>
              </a:xfrm>
              <a:custGeom>
                <a:avLst/>
                <a:gdLst>
                  <a:gd name="T0" fmla="*/ 8 w 115"/>
                  <a:gd name="T1" fmla="*/ 33 h 299"/>
                  <a:gd name="T2" fmla="*/ 6 w 115"/>
                  <a:gd name="T3" fmla="*/ 31 h 299"/>
                  <a:gd name="T4" fmla="*/ 4 w 115"/>
                  <a:gd name="T5" fmla="*/ 29 h 299"/>
                  <a:gd name="T6" fmla="*/ 2 w 115"/>
                  <a:gd name="T7" fmla="*/ 26 h 299"/>
                  <a:gd name="T8" fmla="*/ 1 w 115"/>
                  <a:gd name="T9" fmla="*/ 23 h 299"/>
                  <a:gd name="T10" fmla="*/ 1 w 115"/>
                  <a:gd name="T11" fmla="*/ 20 h 299"/>
                  <a:gd name="T12" fmla="*/ 0 w 115"/>
                  <a:gd name="T13" fmla="*/ 17 h 299"/>
                  <a:gd name="T14" fmla="*/ 0 w 115"/>
                  <a:gd name="T15" fmla="*/ 15 h 299"/>
                  <a:gd name="T16" fmla="*/ 0 w 115"/>
                  <a:gd name="T17" fmla="*/ 12 h 299"/>
                  <a:gd name="T18" fmla="*/ 0 w 115"/>
                  <a:gd name="T19" fmla="*/ 10 h 299"/>
                  <a:gd name="T20" fmla="*/ 0 w 115"/>
                  <a:gd name="T21" fmla="*/ 8 h 299"/>
                  <a:gd name="T22" fmla="*/ 0 w 115"/>
                  <a:gd name="T23" fmla="*/ 7 h 299"/>
                  <a:gd name="T24" fmla="*/ 0 w 115"/>
                  <a:gd name="T25" fmla="*/ 5 h 299"/>
                  <a:gd name="T26" fmla="*/ 0 w 115"/>
                  <a:gd name="T27" fmla="*/ 3 h 299"/>
                  <a:gd name="T28" fmla="*/ 1 w 115"/>
                  <a:gd name="T29" fmla="*/ 2 h 299"/>
                  <a:gd name="T30" fmla="*/ 3 w 115"/>
                  <a:gd name="T31" fmla="*/ 1 h 299"/>
                  <a:gd name="T32" fmla="*/ 4 w 115"/>
                  <a:gd name="T33" fmla="*/ 0 h 299"/>
                  <a:gd name="T34" fmla="*/ 6 w 115"/>
                  <a:gd name="T35" fmla="*/ 0 h 299"/>
                  <a:gd name="T36" fmla="*/ 7 w 115"/>
                  <a:gd name="T37" fmla="*/ 0 h 299"/>
                  <a:gd name="T38" fmla="*/ 8 w 115"/>
                  <a:gd name="T39" fmla="*/ 0 h 299"/>
                  <a:gd name="T40" fmla="*/ 9 w 115"/>
                  <a:gd name="T41" fmla="*/ 0 h 299"/>
                  <a:gd name="T42" fmla="*/ 10 w 115"/>
                  <a:gd name="T43" fmla="*/ 0 h 299"/>
                  <a:gd name="T44" fmla="*/ 10 w 115"/>
                  <a:gd name="T45" fmla="*/ 0 h 299"/>
                  <a:gd name="T46" fmla="*/ 11 w 115"/>
                  <a:gd name="T47" fmla="*/ 0 h 299"/>
                  <a:gd name="T48" fmla="*/ 12 w 115"/>
                  <a:gd name="T49" fmla="*/ 0 h 299"/>
                  <a:gd name="T50" fmla="*/ 12 w 115"/>
                  <a:gd name="T51" fmla="*/ 0 h 299"/>
                  <a:gd name="T52" fmla="*/ 13 w 115"/>
                  <a:gd name="T53" fmla="*/ 1 h 2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5"/>
                  <a:gd name="T82" fmla="*/ 0 h 299"/>
                  <a:gd name="T83" fmla="*/ 115 w 115"/>
                  <a:gd name="T84" fmla="*/ 299 h 2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5" h="299">
                    <a:moveTo>
                      <a:pt x="77" y="299"/>
                    </a:moveTo>
                    <a:lnTo>
                      <a:pt x="53" y="287"/>
                    </a:lnTo>
                    <a:lnTo>
                      <a:pt x="35" y="263"/>
                    </a:lnTo>
                    <a:lnTo>
                      <a:pt x="21" y="235"/>
                    </a:lnTo>
                    <a:lnTo>
                      <a:pt x="12" y="208"/>
                    </a:lnTo>
                    <a:lnTo>
                      <a:pt x="7" y="179"/>
                    </a:lnTo>
                    <a:lnTo>
                      <a:pt x="3" y="155"/>
                    </a:lnTo>
                    <a:lnTo>
                      <a:pt x="0" y="132"/>
                    </a:lnTo>
                    <a:lnTo>
                      <a:pt x="0" y="113"/>
                    </a:lnTo>
                    <a:lnTo>
                      <a:pt x="0" y="95"/>
                    </a:lnTo>
                    <a:lnTo>
                      <a:pt x="0" y="76"/>
                    </a:lnTo>
                    <a:lnTo>
                      <a:pt x="2" y="60"/>
                    </a:lnTo>
                    <a:lnTo>
                      <a:pt x="3" y="44"/>
                    </a:lnTo>
                    <a:lnTo>
                      <a:pt x="4" y="30"/>
                    </a:lnTo>
                    <a:lnTo>
                      <a:pt x="11" y="17"/>
                    </a:lnTo>
                    <a:lnTo>
                      <a:pt x="24" y="8"/>
                    </a:lnTo>
                    <a:lnTo>
                      <a:pt x="38" y="2"/>
                    </a:lnTo>
                    <a:lnTo>
                      <a:pt x="53" y="0"/>
                    </a:lnTo>
                    <a:lnTo>
                      <a:pt x="63" y="0"/>
                    </a:lnTo>
                    <a:lnTo>
                      <a:pt x="73" y="0"/>
                    </a:lnTo>
                    <a:lnTo>
                      <a:pt x="81" y="0"/>
                    </a:lnTo>
                    <a:lnTo>
                      <a:pt x="89" y="1"/>
                    </a:lnTo>
                    <a:lnTo>
                      <a:pt x="94" y="1"/>
                    </a:lnTo>
                    <a:lnTo>
                      <a:pt x="100" y="2"/>
                    </a:lnTo>
                    <a:lnTo>
                      <a:pt x="106" y="2"/>
                    </a:lnTo>
                    <a:lnTo>
                      <a:pt x="109" y="3"/>
                    </a:lnTo>
                    <a:lnTo>
                      <a:pt x="115" y="6"/>
                    </a:lnTo>
                  </a:path>
                </a:pathLst>
              </a:custGeom>
              <a:grpFill/>
              <a:ln w="19050">
                <a:solidFill>
                  <a:srgbClr val="333399"/>
                </a:solidFill>
                <a:round/>
                <a:headEnd/>
                <a:tailEnd/>
              </a:ln>
            </p:spPr>
            <p:txBody>
              <a:bodyPr/>
              <a:lstStyle/>
              <a:p>
                <a:endParaRPr lang="en-US" dirty="0"/>
              </a:p>
            </p:txBody>
          </p:sp>
          <p:sp>
            <p:nvSpPr>
              <p:cNvPr id="33956" name="Freeform 32"/>
              <p:cNvSpPr>
                <a:spLocks noChangeAspect="1"/>
              </p:cNvSpPr>
              <p:nvPr/>
            </p:nvSpPr>
            <p:spPr bwMode="auto">
              <a:xfrm>
                <a:off x="3557" y="3027"/>
                <a:ext cx="71" cy="130"/>
              </a:xfrm>
              <a:custGeom>
                <a:avLst/>
                <a:gdLst>
                  <a:gd name="T0" fmla="*/ 18 w 211"/>
                  <a:gd name="T1" fmla="*/ 43 h 390"/>
                  <a:gd name="T2" fmla="*/ 14 w 211"/>
                  <a:gd name="T3" fmla="*/ 42 h 390"/>
                  <a:gd name="T4" fmla="*/ 11 w 211"/>
                  <a:gd name="T5" fmla="*/ 40 h 390"/>
                  <a:gd name="T6" fmla="*/ 9 w 211"/>
                  <a:gd name="T7" fmla="*/ 38 h 390"/>
                  <a:gd name="T8" fmla="*/ 6 w 211"/>
                  <a:gd name="T9" fmla="*/ 35 h 390"/>
                  <a:gd name="T10" fmla="*/ 4 w 211"/>
                  <a:gd name="T11" fmla="*/ 32 h 390"/>
                  <a:gd name="T12" fmla="*/ 3 w 211"/>
                  <a:gd name="T13" fmla="*/ 29 h 390"/>
                  <a:gd name="T14" fmla="*/ 2 w 211"/>
                  <a:gd name="T15" fmla="*/ 25 h 390"/>
                  <a:gd name="T16" fmla="*/ 1 w 211"/>
                  <a:gd name="T17" fmla="*/ 22 h 390"/>
                  <a:gd name="T18" fmla="*/ 0 w 211"/>
                  <a:gd name="T19" fmla="*/ 19 h 390"/>
                  <a:gd name="T20" fmla="*/ 0 w 211"/>
                  <a:gd name="T21" fmla="*/ 16 h 390"/>
                  <a:gd name="T22" fmla="*/ 0 w 211"/>
                  <a:gd name="T23" fmla="*/ 12 h 390"/>
                  <a:gd name="T24" fmla="*/ 0 w 211"/>
                  <a:gd name="T25" fmla="*/ 9 h 390"/>
                  <a:gd name="T26" fmla="*/ 0 w 211"/>
                  <a:gd name="T27" fmla="*/ 6 h 390"/>
                  <a:gd name="T28" fmla="*/ 2 w 211"/>
                  <a:gd name="T29" fmla="*/ 4 h 390"/>
                  <a:gd name="T30" fmla="*/ 5 w 211"/>
                  <a:gd name="T31" fmla="*/ 2 h 390"/>
                  <a:gd name="T32" fmla="*/ 8 w 211"/>
                  <a:gd name="T33" fmla="*/ 1 h 390"/>
                  <a:gd name="T34" fmla="*/ 10 w 211"/>
                  <a:gd name="T35" fmla="*/ 0 h 390"/>
                  <a:gd name="T36" fmla="*/ 13 w 211"/>
                  <a:gd name="T37" fmla="*/ 0 h 390"/>
                  <a:gd name="T38" fmla="*/ 15 w 211"/>
                  <a:gd name="T39" fmla="*/ 0 h 390"/>
                  <a:gd name="T40" fmla="*/ 16 w 211"/>
                  <a:gd name="T41" fmla="*/ 0 h 390"/>
                  <a:gd name="T42" fmla="*/ 18 w 211"/>
                  <a:gd name="T43" fmla="*/ 0 h 390"/>
                  <a:gd name="T44" fmla="*/ 20 w 211"/>
                  <a:gd name="T45" fmla="*/ 0 h 390"/>
                  <a:gd name="T46" fmla="*/ 21 w 211"/>
                  <a:gd name="T47" fmla="*/ 0 h 390"/>
                  <a:gd name="T48" fmla="*/ 22 w 211"/>
                  <a:gd name="T49" fmla="*/ 1 h 390"/>
                  <a:gd name="T50" fmla="*/ 23 w 211"/>
                  <a:gd name="T51" fmla="*/ 1 h 390"/>
                  <a:gd name="T52" fmla="*/ 24 w 211"/>
                  <a:gd name="T53" fmla="*/ 1 h 3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1"/>
                  <a:gd name="T82" fmla="*/ 0 h 390"/>
                  <a:gd name="T83" fmla="*/ 211 w 211"/>
                  <a:gd name="T84" fmla="*/ 390 h 3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1" h="390">
                    <a:moveTo>
                      <a:pt x="157" y="390"/>
                    </a:moveTo>
                    <a:lnTo>
                      <a:pt x="128" y="379"/>
                    </a:lnTo>
                    <a:lnTo>
                      <a:pt x="100" y="362"/>
                    </a:lnTo>
                    <a:lnTo>
                      <a:pt x="77" y="340"/>
                    </a:lnTo>
                    <a:lnTo>
                      <a:pt x="55" y="315"/>
                    </a:lnTo>
                    <a:lnTo>
                      <a:pt x="39" y="286"/>
                    </a:lnTo>
                    <a:lnTo>
                      <a:pt x="26" y="257"/>
                    </a:lnTo>
                    <a:lnTo>
                      <a:pt x="16" y="228"/>
                    </a:lnTo>
                    <a:lnTo>
                      <a:pt x="8" y="198"/>
                    </a:lnTo>
                    <a:lnTo>
                      <a:pt x="2" y="169"/>
                    </a:lnTo>
                    <a:lnTo>
                      <a:pt x="0" y="141"/>
                    </a:lnTo>
                    <a:lnTo>
                      <a:pt x="0" y="112"/>
                    </a:lnTo>
                    <a:lnTo>
                      <a:pt x="1" y="84"/>
                    </a:lnTo>
                    <a:lnTo>
                      <a:pt x="3" y="57"/>
                    </a:lnTo>
                    <a:lnTo>
                      <a:pt x="16" y="33"/>
                    </a:lnTo>
                    <a:lnTo>
                      <a:pt x="41" y="16"/>
                    </a:lnTo>
                    <a:lnTo>
                      <a:pt x="68" y="6"/>
                    </a:lnTo>
                    <a:lnTo>
                      <a:pt x="92" y="2"/>
                    </a:lnTo>
                    <a:lnTo>
                      <a:pt x="113" y="1"/>
                    </a:lnTo>
                    <a:lnTo>
                      <a:pt x="131" y="0"/>
                    </a:lnTo>
                    <a:lnTo>
                      <a:pt x="147" y="1"/>
                    </a:lnTo>
                    <a:lnTo>
                      <a:pt x="159" y="1"/>
                    </a:lnTo>
                    <a:lnTo>
                      <a:pt x="171" y="2"/>
                    </a:lnTo>
                    <a:lnTo>
                      <a:pt x="182" y="3"/>
                    </a:lnTo>
                    <a:lnTo>
                      <a:pt x="191" y="5"/>
                    </a:lnTo>
                    <a:lnTo>
                      <a:pt x="202" y="6"/>
                    </a:lnTo>
                    <a:lnTo>
                      <a:pt x="211" y="9"/>
                    </a:lnTo>
                  </a:path>
                </a:pathLst>
              </a:custGeom>
              <a:grpFill/>
              <a:ln w="19050">
                <a:solidFill>
                  <a:srgbClr val="333399"/>
                </a:solidFill>
                <a:round/>
                <a:headEnd/>
                <a:tailEnd/>
              </a:ln>
            </p:spPr>
            <p:txBody>
              <a:bodyPr/>
              <a:lstStyle/>
              <a:p>
                <a:endParaRPr lang="en-US" dirty="0"/>
              </a:p>
            </p:txBody>
          </p:sp>
          <p:sp>
            <p:nvSpPr>
              <p:cNvPr id="33957" name="Freeform 33"/>
              <p:cNvSpPr>
                <a:spLocks noChangeAspect="1"/>
              </p:cNvSpPr>
              <p:nvPr/>
            </p:nvSpPr>
            <p:spPr bwMode="auto">
              <a:xfrm>
                <a:off x="3698" y="3041"/>
                <a:ext cx="43" cy="37"/>
              </a:xfrm>
              <a:custGeom>
                <a:avLst/>
                <a:gdLst>
                  <a:gd name="T0" fmla="*/ 13 w 130"/>
                  <a:gd name="T1" fmla="*/ 12 h 112"/>
                  <a:gd name="T2" fmla="*/ 12 w 130"/>
                  <a:gd name="T3" fmla="*/ 12 h 112"/>
                  <a:gd name="T4" fmla="*/ 11 w 130"/>
                  <a:gd name="T5" fmla="*/ 12 h 112"/>
                  <a:gd name="T6" fmla="*/ 10 w 130"/>
                  <a:gd name="T7" fmla="*/ 12 h 112"/>
                  <a:gd name="T8" fmla="*/ 9 w 130"/>
                  <a:gd name="T9" fmla="*/ 11 h 112"/>
                  <a:gd name="T10" fmla="*/ 8 w 130"/>
                  <a:gd name="T11" fmla="*/ 11 h 112"/>
                  <a:gd name="T12" fmla="*/ 7 w 130"/>
                  <a:gd name="T13" fmla="*/ 10 h 112"/>
                  <a:gd name="T14" fmla="*/ 6 w 130"/>
                  <a:gd name="T15" fmla="*/ 10 h 112"/>
                  <a:gd name="T16" fmla="*/ 4 w 130"/>
                  <a:gd name="T17" fmla="*/ 9 h 112"/>
                  <a:gd name="T18" fmla="*/ 3 w 130"/>
                  <a:gd name="T19" fmla="*/ 8 h 112"/>
                  <a:gd name="T20" fmla="*/ 2 w 130"/>
                  <a:gd name="T21" fmla="*/ 6 h 112"/>
                  <a:gd name="T22" fmla="*/ 1 w 130"/>
                  <a:gd name="T23" fmla="*/ 5 h 112"/>
                  <a:gd name="T24" fmla="*/ 0 w 130"/>
                  <a:gd name="T25" fmla="*/ 3 h 112"/>
                  <a:gd name="T26" fmla="*/ 0 w 130"/>
                  <a:gd name="T27" fmla="*/ 1 h 112"/>
                  <a:gd name="T28" fmla="*/ 3 w 130"/>
                  <a:gd name="T29" fmla="*/ 0 h 112"/>
                  <a:gd name="T30" fmla="*/ 6 w 130"/>
                  <a:gd name="T31" fmla="*/ 0 h 112"/>
                  <a:gd name="T32" fmla="*/ 8 w 130"/>
                  <a:gd name="T33" fmla="*/ 0 h 112"/>
                  <a:gd name="T34" fmla="*/ 10 w 130"/>
                  <a:gd name="T35" fmla="*/ 0 h 112"/>
                  <a:gd name="T36" fmla="*/ 11 w 130"/>
                  <a:gd name="T37" fmla="*/ 0 h 112"/>
                  <a:gd name="T38" fmla="*/ 12 w 130"/>
                  <a:gd name="T39" fmla="*/ 1 h 112"/>
                  <a:gd name="T40" fmla="*/ 12 w 130"/>
                  <a:gd name="T41" fmla="*/ 1 h 112"/>
                  <a:gd name="T42" fmla="*/ 13 w 130"/>
                  <a:gd name="T43" fmla="*/ 1 h 112"/>
                  <a:gd name="T44" fmla="*/ 13 w 130"/>
                  <a:gd name="T45" fmla="*/ 1 h 112"/>
                  <a:gd name="T46" fmla="*/ 13 w 130"/>
                  <a:gd name="T47" fmla="*/ 1 h 112"/>
                  <a:gd name="T48" fmla="*/ 14 w 130"/>
                  <a:gd name="T49" fmla="*/ 1 h 112"/>
                  <a:gd name="T50" fmla="*/ 14 w 130"/>
                  <a:gd name="T51" fmla="*/ 1 h 112"/>
                  <a:gd name="T52" fmla="*/ 14 w 130"/>
                  <a:gd name="T53" fmla="*/ 1 h 1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0"/>
                  <a:gd name="T82" fmla="*/ 0 h 112"/>
                  <a:gd name="T83" fmla="*/ 130 w 130"/>
                  <a:gd name="T84" fmla="*/ 112 h 1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0" h="112">
                    <a:moveTo>
                      <a:pt x="115" y="112"/>
                    </a:moveTo>
                    <a:lnTo>
                      <a:pt x="106" y="109"/>
                    </a:lnTo>
                    <a:lnTo>
                      <a:pt x="99" y="108"/>
                    </a:lnTo>
                    <a:lnTo>
                      <a:pt x="90" y="105"/>
                    </a:lnTo>
                    <a:lnTo>
                      <a:pt x="82" y="101"/>
                    </a:lnTo>
                    <a:lnTo>
                      <a:pt x="72" y="97"/>
                    </a:lnTo>
                    <a:lnTo>
                      <a:pt x="63" y="93"/>
                    </a:lnTo>
                    <a:lnTo>
                      <a:pt x="52" y="87"/>
                    </a:lnTo>
                    <a:lnTo>
                      <a:pt x="40" y="79"/>
                    </a:lnTo>
                    <a:lnTo>
                      <a:pt x="28" y="69"/>
                    </a:lnTo>
                    <a:lnTo>
                      <a:pt x="17" y="58"/>
                    </a:lnTo>
                    <a:lnTo>
                      <a:pt x="7" y="43"/>
                    </a:lnTo>
                    <a:lnTo>
                      <a:pt x="1" y="27"/>
                    </a:lnTo>
                    <a:lnTo>
                      <a:pt x="0" y="9"/>
                    </a:lnTo>
                    <a:lnTo>
                      <a:pt x="25" y="0"/>
                    </a:lnTo>
                    <a:lnTo>
                      <a:pt x="56" y="0"/>
                    </a:lnTo>
                    <a:lnTo>
                      <a:pt x="77" y="1"/>
                    </a:lnTo>
                    <a:lnTo>
                      <a:pt x="90" y="2"/>
                    </a:lnTo>
                    <a:lnTo>
                      <a:pt x="99" y="3"/>
                    </a:lnTo>
                    <a:lnTo>
                      <a:pt x="105" y="5"/>
                    </a:lnTo>
                    <a:lnTo>
                      <a:pt x="111" y="5"/>
                    </a:lnTo>
                    <a:lnTo>
                      <a:pt x="114" y="7"/>
                    </a:lnTo>
                    <a:lnTo>
                      <a:pt x="119" y="7"/>
                    </a:lnTo>
                    <a:lnTo>
                      <a:pt x="122" y="8"/>
                    </a:lnTo>
                    <a:lnTo>
                      <a:pt x="125" y="8"/>
                    </a:lnTo>
                    <a:lnTo>
                      <a:pt x="128" y="9"/>
                    </a:lnTo>
                    <a:lnTo>
                      <a:pt x="130" y="9"/>
                    </a:lnTo>
                  </a:path>
                </a:pathLst>
              </a:custGeom>
              <a:grpFill/>
              <a:ln w="19050">
                <a:solidFill>
                  <a:srgbClr val="333399"/>
                </a:solidFill>
                <a:round/>
                <a:headEnd/>
                <a:tailEnd/>
              </a:ln>
            </p:spPr>
            <p:txBody>
              <a:bodyPr/>
              <a:lstStyle/>
              <a:p>
                <a:endParaRPr lang="en-US" dirty="0"/>
              </a:p>
            </p:txBody>
          </p:sp>
          <p:sp>
            <p:nvSpPr>
              <p:cNvPr id="33958" name="Freeform 34"/>
              <p:cNvSpPr>
                <a:spLocks noChangeAspect="1"/>
              </p:cNvSpPr>
              <p:nvPr/>
            </p:nvSpPr>
            <p:spPr bwMode="auto">
              <a:xfrm>
                <a:off x="3505" y="3061"/>
                <a:ext cx="46" cy="98"/>
              </a:xfrm>
              <a:custGeom>
                <a:avLst/>
                <a:gdLst>
                  <a:gd name="T0" fmla="*/ 0 w 138"/>
                  <a:gd name="T1" fmla="*/ 33 h 295"/>
                  <a:gd name="T2" fmla="*/ 3 w 138"/>
                  <a:gd name="T3" fmla="*/ 33 h 295"/>
                  <a:gd name="T4" fmla="*/ 5 w 138"/>
                  <a:gd name="T5" fmla="*/ 31 h 295"/>
                  <a:gd name="T6" fmla="*/ 8 w 138"/>
                  <a:gd name="T7" fmla="*/ 29 h 295"/>
                  <a:gd name="T8" fmla="*/ 9 w 138"/>
                  <a:gd name="T9" fmla="*/ 27 h 295"/>
                  <a:gd name="T10" fmla="*/ 11 w 138"/>
                  <a:gd name="T11" fmla="*/ 24 h 295"/>
                  <a:gd name="T12" fmla="*/ 12 w 138"/>
                  <a:gd name="T13" fmla="*/ 22 h 295"/>
                  <a:gd name="T14" fmla="*/ 13 w 138"/>
                  <a:gd name="T15" fmla="*/ 19 h 295"/>
                  <a:gd name="T16" fmla="*/ 13 w 138"/>
                  <a:gd name="T17" fmla="*/ 17 h 295"/>
                  <a:gd name="T18" fmla="*/ 14 w 138"/>
                  <a:gd name="T19" fmla="*/ 15 h 295"/>
                  <a:gd name="T20" fmla="*/ 14 w 138"/>
                  <a:gd name="T21" fmla="*/ 13 h 295"/>
                  <a:gd name="T22" fmla="*/ 15 w 138"/>
                  <a:gd name="T23" fmla="*/ 12 h 295"/>
                  <a:gd name="T24" fmla="*/ 15 w 138"/>
                  <a:gd name="T25" fmla="*/ 10 h 295"/>
                  <a:gd name="T26" fmla="*/ 15 w 138"/>
                  <a:gd name="T27" fmla="*/ 8 h 295"/>
                  <a:gd name="T28" fmla="*/ 15 w 138"/>
                  <a:gd name="T29" fmla="*/ 6 h 295"/>
                  <a:gd name="T30" fmla="*/ 14 w 138"/>
                  <a:gd name="T31" fmla="*/ 5 h 295"/>
                  <a:gd name="T32" fmla="*/ 12 w 138"/>
                  <a:gd name="T33" fmla="*/ 3 h 295"/>
                  <a:gd name="T34" fmla="*/ 11 w 138"/>
                  <a:gd name="T35" fmla="*/ 3 h 295"/>
                  <a:gd name="T36" fmla="*/ 10 w 138"/>
                  <a:gd name="T37" fmla="*/ 2 h 295"/>
                  <a:gd name="T38" fmla="*/ 9 w 138"/>
                  <a:gd name="T39" fmla="*/ 2 h 295"/>
                  <a:gd name="T40" fmla="*/ 8 w 138"/>
                  <a:gd name="T41" fmla="*/ 1 h 295"/>
                  <a:gd name="T42" fmla="*/ 7 w 138"/>
                  <a:gd name="T43" fmla="*/ 1 h 295"/>
                  <a:gd name="T44" fmla="*/ 7 w 138"/>
                  <a:gd name="T45" fmla="*/ 1 h 295"/>
                  <a:gd name="T46" fmla="*/ 6 w 138"/>
                  <a:gd name="T47" fmla="*/ 0 h 295"/>
                  <a:gd name="T48" fmla="*/ 5 w 138"/>
                  <a:gd name="T49" fmla="*/ 0 h 295"/>
                  <a:gd name="T50" fmla="*/ 5 w 138"/>
                  <a:gd name="T51" fmla="*/ 0 h 295"/>
                  <a:gd name="T52" fmla="*/ 4 w 138"/>
                  <a:gd name="T53" fmla="*/ 0 h 2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8"/>
                  <a:gd name="T82" fmla="*/ 0 h 295"/>
                  <a:gd name="T83" fmla="*/ 138 w 138"/>
                  <a:gd name="T84" fmla="*/ 295 h 2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8" h="295">
                    <a:moveTo>
                      <a:pt x="0" y="295"/>
                    </a:moveTo>
                    <a:lnTo>
                      <a:pt x="25" y="294"/>
                    </a:lnTo>
                    <a:lnTo>
                      <a:pt x="48" y="282"/>
                    </a:lnTo>
                    <a:lnTo>
                      <a:pt x="68" y="262"/>
                    </a:lnTo>
                    <a:lnTo>
                      <a:pt x="84" y="240"/>
                    </a:lnTo>
                    <a:lnTo>
                      <a:pt x="97" y="216"/>
                    </a:lnTo>
                    <a:lnTo>
                      <a:pt x="108" y="195"/>
                    </a:lnTo>
                    <a:lnTo>
                      <a:pt x="116" y="174"/>
                    </a:lnTo>
                    <a:lnTo>
                      <a:pt x="120" y="155"/>
                    </a:lnTo>
                    <a:lnTo>
                      <a:pt x="126" y="138"/>
                    </a:lnTo>
                    <a:lnTo>
                      <a:pt x="130" y="120"/>
                    </a:lnTo>
                    <a:lnTo>
                      <a:pt x="134" y="104"/>
                    </a:lnTo>
                    <a:lnTo>
                      <a:pt x="136" y="88"/>
                    </a:lnTo>
                    <a:lnTo>
                      <a:pt x="138" y="72"/>
                    </a:lnTo>
                    <a:lnTo>
                      <a:pt x="135" y="58"/>
                    </a:lnTo>
                    <a:lnTo>
                      <a:pt x="125" y="43"/>
                    </a:lnTo>
                    <a:lnTo>
                      <a:pt x="111" y="30"/>
                    </a:lnTo>
                    <a:lnTo>
                      <a:pt x="100" y="23"/>
                    </a:lnTo>
                    <a:lnTo>
                      <a:pt x="88" y="18"/>
                    </a:lnTo>
                    <a:lnTo>
                      <a:pt x="79" y="14"/>
                    </a:lnTo>
                    <a:lnTo>
                      <a:pt x="71" y="10"/>
                    </a:lnTo>
                    <a:lnTo>
                      <a:pt x="64" y="7"/>
                    </a:lnTo>
                    <a:lnTo>
                      <a:pt x="59" y="6"/>
                    </a:lnTo>
                    <a:lnTo>
                      <a:pt x="53" y="4"/>
                    </a:lnTo>
                    <a:lnTo>
                      <a:pt x="48" y="3"/>
                    </a:lnTo>
                    <a:lnTo>
                      <a:pt x="44" y="2"/>
                    </a:lnTo>
                    <a:lnTo>
                      <a:pt x="38" y="0"/>
                    </a:lnTo>
                  </a:path>
                </a:pathLst>
              </a:custGeom>
              <a:grpFill/>
              <a:ln w="19050">
                <a:solidFill>
                  <a:srgbClr val="333399"/>
                </a:solidFill>
                <a:round/>
                <a:headEnd/>
                <a:tailEnd/>
              </a:ln>
            </p:spPr>
            <p:txBody>
              <a:bodyPr/>
              <a:lstStyle/>
              <a:p>
                <a:endParaRPr lang="en-US" dirty="0"/>
              </a:p>
            </p:txBody>
          </p:sp>
          <p:sp>
            <p:nvSpPr>
              <p:cNvPr id="33959" name="Freeform 35"/>
              <p:cNvSpPr>
                <a:spLocks noChangeAspect="1"/>
              </p:cNvSpPr>
              <p:nvPr/>
            </p:nvSpPr>
            <p:spPr bwMode="auto">
              <a:xfrm>
                <a:off x="3609" y="3030"/>
                <a:ext cx="83" cy="128"/>
              </a:xfrm>
              <a:custGeom>
                <a:avLst/>
                <a:gdLst>
                  <a:gd name="T0" fmla="*/ 0 w 247"/>
                  <a:gd name="T1" fmla="*/ 42 h 384"/>
                  <a:gd name="T2" fmla="*/ 4 w 247"/>
                  <a:gd name="T3" fmla="*/ 43 h 384"/>
                  <a:gd name="T4" fmla="*/ 7 w 247"/>
                  <a:gd name="T5" fmla="*/ 42 h 384"/>
                  <a:gd name="T6" fmla="*/ 10 w 247"/>
                  <a:gd name="T7" fmla="*/ 41 h 384"/>
                  <a:gd name="T8" fmla="*/ 13 w 247"/>
                  <a:gd name="T9" fmla="*/ 40 h 384"/>
                  <a:gd name="T10" fmla="*/ 16 w 247"/>
                  <a:gd name="T11" fmla="*/ 38 h 384"/>
                  <a:gd name="T12" fmla="*/ 18 w 247"/>
                  <a:gd name="T13" fmla="*/ 35 h 384"/>
                  <a:gd name="T14" fmla="*/ 21 w 247"/>
                  <a:gd name="T15" fmla="*/ 33 h 384"/>
                  <a:gd name="T16" fmla="*/ 23 w 247"/>
                  <a:gd name="T17" fmla="*/ 30 h 384"/>
                  <a:gd name="T18" fmla="*/ 24 w 247"/>
                  <a:gd name="T19" fmla="*/ 27 h 384"/>
                  <a:gd name="T20" fmla="*/ 26 w 247"/>
                  <a:gd name="T21" fmla="*/ 24 h 384"/>
                  <a:gd name="T22" fmla="*/ 27 w 247"/>
                  <a:gd name="T23" fmla="*/ 21 h 384"/>
                  <a:gd name="T24" fmla="*/ 27 w 247"/>
                  <a:gd name="T25" fmla="*/ 18 h 384"/>
                  <a:gd name="T26" fmla="*/ 28 w 247"/>
                  <a:gd name="T27" fmla="*/ 15 h 384"/>
                  <a:gd name="T28" fmla="*/ 27 w 247"/>
                  <a:gd name="T29" fmla="*/ 11 h 384"/>
                  <a:gd name="T30" fmla="*/ 25 w 247"/>
                  <a:gd name="T31" fmla="*/ 8 h 384"/>
                  <a:gd name="T32" fmla="*/ 22 w 247"/>
                  <a:gd name="T33" fmla="*/ 6 h 384"/>
                  <a:gd name="T34" fmla="*/ 19 w 247"/>
                  <a:gd name="T35" fmla="*/ 5 h 384"/>
                  <a:gd name="T36" fmla="*/ 17 w 247"/>
                  <a:gd name="T37" fmla="*/ 3 h 384"/>
                  <a:gd name="T38" fmla="*/ 15 w 247"/>
                  <a:gd name="T39" fmla="*/ 3 h 384"/>
                  <a:gd name="T40" fmla="*/ 13 w 247"/>
                  <a:gd name="T41" fmla="*/ 2 h 384"/>
                  <a:gd name="T42" fmla="*/ 12 w 247"/>
                  <a:gd name="T43" fmla="*/ 1 h 384"/>
                  <a:gd name="T44" fmla="*/ 11 w 247"/>
                  <a:gd name="T45" fmla="*/ 1 h 384"/>
                  <a:gd name="T46" fmla="*/ 9 w 247"/>
                  <a:gd name="T47" fmla="*/ 1 h 384"/>
                  <a:gd name="T48" fmla="*/ 8 w 247"/>
                  <a:gd name="T49" fmla="*/ 0 h 384"/>
                  <a:gd name="T50" fmla="*/ 7 w 247"/>
                  <a:gd name="T51" fmla="*/ 0 h 384"/>
                  <a:gd name="T52" fmla="*/ 6 w 247"/>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7"/>
                  <a:gd name="T82" fmla="*/ 0 h 384"/>
                  <a:gd name="T83" fmla="*/ 247 w 247"/>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7" h="384">
                    <a:moveTo>
                      <a:pt x="0" y="380"/>
                    </a:moveTo>
                    <a:lnTo>
                      <a:pt x="32" y="384"/>
                    </a:lnTo>
                    <a:lnTo>
                      <a:pt x="62" y="381"/>
                    </a:lnTo>
                    <a:lnTo>
                      <a:pt x="91" y="372"/>
                    </a:lnTo>
                    <a:lnTo>
                      <a:pt x="119" y="357"/>
                    </a:lnTo>
                    <a:lnTo>
                      <a:pt x="144" y="339"/>
                    </a:lnTo>
                    <a:lnTo>
                      <a:pt x="165" y="316"/>
                    </a:lnTo>
                    <a:lnTo>
                      <a:pt x="185" y="293"/>
                    </a:lnTo>
                    <a:lnTo>
                      <a:pt x="202" y="268"/>
                    </a:lnTo>
                    <a:lnTo>
                      <a:pt x="214" y="242"/>
                    </a:lnTo>
                    <a:lnTo>
                      <a:pt x="227" y="215"/>
                    </a:lnTo>
                    <a:lnTo>
                      <a:pt x="236" y="186"/>
                    </a:lnTo>
                    <a:lnTo>
                      <a:pt x="242" y="159"/>
                    </a:lnTo>
                    <a:lnTo>
                      <a:pt x="247" y="131"/>
                    </a:lnTo>
                    <a:lnTo>
                      <a:pt x="242" y="101"/>
                    </a:lnTo>
                    <a:lnTo>
                      <a:pt x="221" y="75"/>
                    </a:lnTo>
                    <a:lnTo>
                      <a:pt x="196" y="55"/>
                    </a:lnTo>
                    <a:lnTo>
                      <a:pt x="172" y="41"/>
                    </a:lnTo>
                    <a:lnTo>
                      <a:pt x="151" y="29"/>
                    </a:lnTo>
                    <a:lnTo>
                      <a:pt x="134" y="23"/>
                    </a:lnTo>
                    <a:lnTo>
                      <a:pt x="118" y="17"/>
                    </a:lnTo>
                    <a:lnTo>
                      <a:pt x="105" y="13"/>
                    </a:lnTo>
                    <a:lnTo>
                      <a:pt x="94" y="9"/>
                    </a:lnTo>
                    <a:lnTo>
                      <a:pt x="83" y="7"/>
                    </a:lnTo>
                    <a:lnTo>
                      <a:pt x="73" y="3"/>
                    </a:lnTo>
                    <a:lnTo>
                      <a:pt x="63" y="1"/>
                    </a:lnTo>
                    <a:lnTo>
                      <a:pt x="54" y="0"/>
                    </a:lnTo>
                  </a:path>
                </a:pathLst>
              </a:custGeom>
              <a:grpFill/>
              <a:ln w="19050">
                <a:solidFill>
                  <a:srgbClr val="333399"/>
                </a:solidFill>
                <a:round/>
                <a:headEnd/>
                <a:tailEnd/>
              </a:ln>
            </p:spPr>
            <p:txBody>
              <a:bodyPr/>
              <a:lstStyle/>
              <a:p>
                <a:endParaRPr lang="en-US" dirty="0"/>
              </a:p>
            </p:txBody>
          </p:sp>
          <p:sp>
            <p:nvSpPr>
              <p:cNvPr id="33960" name="Freeform 36"/>
              <p:cNvSpPr>
                <a:spLocks noChangeAspect="1"/>
              </p:cNvSpPr>
              <p:nvPr/>
            </p:nvSpPr>
            <p:spPr bwMode="auto">
              <a:xfrm>
                <a:off x="3737" y="3044"/>
                <a:ext cx="48" cy="35"/>
              </a:xfrm>
              <a:custGeom>
                <a:avLst/>
                <a:gdLst>
                  <a:gd name="T0" fmla="*/ 0 w 144"/>
                  <a:gd name="T1" fmla="*/ 11 h 107"/>
                  <a:gd name="T2" fmla="*/ 1 w 144"/>
                  <a:gd name="T3" fmla="*/ 11 h 107"/>
                  <a:gd name="T4" fmla="*/ 2 w 144"/>
                  <a:gd name="T5" fmla="*/ 11 h 107"/>
                  <a:gd name="T6" fmla="*/ 3 w 144"/>
                  <a:gd name="T7" fmla="*/ 11 h 107"/>
                  <a:gd name="T8" fmla="*/ 4 w 144"/>
                  <a:gd name="T9" fmla="*/ 11 h 107"/>
                  <a:gd name="T10" fmla="*/ 5 w 144"/>
                  <a:gd name="T11" fmla="*/ 11 h 107"/>
                  <a:gd name="T12" fmla="*/ 6 w 144"/>
                  <a:gd name="T13" fmla="*/ 11 h 107"/>
                  <a:gd name="T14" fmla="*/ 8 w 144"/>
                  <a:gd name="T15" fmla="*/ 11 h 107"/>
                  <a:gd name="T16" fmla="*/ 9 w 144"/>
                  <a:gd name="T17" fmla="*/ 11 h 107"/>
                  <a:gd name="T18" fmla="*/ 11 w 144"/>
                  <a:gd name="T19" fmla="*/ 10 h 107"/>
                  <a:gd name="T20" fmla="*/ 12 w 144"/>
                  <a:gd name="T21" fmla="*/ 10 h 107"/>
                  <a:gd name="T22" fmla="*/ 14 w 144"/>
                  <a:gd name="T23" fmla="*/ 9 h 107"/>
                  <a:gd name="T24" fmla="*/ 15 w 144"/>
                  <a:gd name="T25" fmla="*/ 7 h 107"/>
                  <a:gd name="T26" fmla="*/ 16 w 144"/>
                  <a:gd name="T27" fmla="*/ 6 h 107"/>
                  <a:gd name="T28" fmla="*/ 14 w 144"/>
                  <a:gd name="T29" fmla="*/ 4 h 107"/>
                  <a:gd name="T30" fmla="*/ 10 w 144"/>
                  <a:gd name="T31" fmla="*/ 2 h 107"/>
                  <a:gd name="T32" fmla="*/ 8 w 144"/>
                  <a:gd name="T33" fmla="*/ 2 h 107"/>
                  <a:gd name="T34" fmla="*/ 6 w 144"/>
                  <a:gd name="T35" fmla="*/ 1 h 107"/>
                  <a:gd name="T36" fmla="*/ 5 w 144"/>
                  <a:gd name="T37" fmla="*/ 1 h 107"/>
                  <a:gd name="T38" fmla="*/ 5 w 144"/>
                  <a:gd name="T39" fmla="*/ 1 h 107"/>
                  <a:gd name="T40" fmla="*/ 4 w 144"/>
                  <a:gd name="T41" fmla="*/ 0 h 107"/>
                  <a:gd name="T42" fmla="*/ 3 w 144"/>
                  <a:gd name="T43" fmla="*/ 0 h 107"/>
                  <a:gd name="T44" fmla="*/ 3 w 144"/>
                  <a:gd name="T45" fmla="*/ 0 h 107"/>
                  <a:gd name="T46" fmla="*/ 3 w 144"/>
                  <a:gd name="T47" fmla="*/ 0 h 107"/>
                  <a:gd name="T48" fmla="*/ 2 w 144"/>
                  <a:gd name="T49" fmla="*/ 0 h 107"/>
                  <a:gd name="T50" fmla="*/ 2 w 144"/>
                  <a:gd name="T51" fmla="*/ 0 h 107"/>
                  <a:gd name="T52" fmla="*/ 2 w 144"/>
                  <a:gd name="T53" fmla="*/ 0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4"/>
                  <a:gd name="T82" fmla="*/ 0 h 107"/>
                  <a:gd name="T83" fmla="*/ 144 w 144"/>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4" h="107">
                    <a:moveTo>
                      <a:pt x="0" y="104"/>
                    </a:moveTo>
                    <a:lnTo>
                      <a:pt x="8" y="105"/>
                    </a:lnTo>
                    <a:lnTo>
                      <a:pt x="17" y="106"/>
                    </a:lnTo>
                    <a:lnTo>
                      <a:pt x="26" y="107"/>
                    </a:lnTo>
                    <a:lnTo>
                      <a:pt x="35" y="107"/>
                    </a:lnTo>
                    <a:lnTo>
                      <a:pt x="45" y="107"/>
                    </a:lnTo>
                    <a:lnTo>
                      <a:pt x="57" y="107"/>
                    </a:lnTo>
                    <a:lnTo>
                      <a:pt x="68" y="106"/>
                    </a:lnTo>
                    <a:lnTo>
                      <a:pt x="83" y="104"/>
                    </a:lnTo>
                    <a:lnTo>
                      <a:pt x="98" y="99"/>
                    </a:lnTo>
                    <a:lnTo>
                      <a:pt x="112" y="92"/>
                    </a:lnTo>
                    <a:lnTo>
                      <a:pt x="127" y="82"/>
                    </a:lnTo>
                    <a:lnTo>
                      <a:pt x="138" y="68"/>
                    </a:lnTo>
                    <a:lnTo>
                      <a:pt x="144" y="51"/>
                    </a:lnTo>
                    <a:lnTo>
                      <a:pt x="123" y="33"/>
                    </a:lnTo>
                    <a:lnTo>
                      <a:pt x="91" y="19"/>
                    </a:lnTo>
                    <a:lnTo>
                      <a:pt x="70" y="14"/>
                    </a:lnTo>
                    <a:lnTo>
                      <a:pt x="57" y="9"/>
                    </a:lnTo>
                    <a:lnTo>
                      <a:pt x="48" y="7"/>
                    </a:lnTo>
                    <a:lnTo>
                      <a:pt x="41" y="6"/>
                    </a:lnTo>
                    <a:lnTo>
                      <a:pt x="35" y="3"/>
                    </a:lnTo>
                    <a:lnTo>
                      <a:pt x="31" y="3"/>
                    </a:lnTo>
                    <a:lnTo>
                      <a:pt x="27" y="2"/>
                    </a:lnTo>
                    <a:lnTo>
                      <a:pt x="24" y="1"/>
                    </a:lnTo>
                    <a:lnTo>
                      <a:pt x="20" y="1"/>
                    </a:lnTo>
                    <a:lnTo>
                      <a:pt x="18" y="1"/>
                    </a:lnTo>
                    <a:lnTo>
                      <a:pt x="15" y="0"/>
                    </a:lnTo>
                  </a:path>
                </a:pathLst>
              </a:custGeom>
              <a:grpFill/>
              <a:ln w="19050">
                <a:solidFill>
                  <a:srgbClr val="333399"/>
                </a:solidFill>
                <a:round/>
                <a:headEnd/>
                <a:tailEnd/>
              </a:ln>
            </p:spPr>
            <p:txBody>
              <a:bodyPr/>
              <a:lstStyle/>
              <a:p>
                <a:endParaRPr lang="en-US" dirty="0"/>
              </a:p>
            </p:txBody>
          </p:sp>
          <p:sp>
            <p:nvSpPr>
              <p:cNvPr id="33961" name="Freeform 37"/>
              <p:cNvSpPr>
                <a:spLocks noChangeAspect="1"/>
              </p:cNvSpPr>
              <p:nvPr/>
            </p:nvSpPr>
            <p:spPr bwMode="auto">
              <a:xfrm>
                <a:off x="3463" y="3091"/>
                <a:ext cx="3" cy="13"/>
              </a:xfrm>
              <a:custGeom>
                <a:avLst/>
                <a:gdLst>
                  <a:gd name="T0" fmla="*/ 1 w 9"/>
                  <a:gd name="T1" fmla="*/ 2 h 38"/>
                  <a:gd name="T2" fmla="*/ 1 w 9"/>
                  <a:gd name="T3" fmla="*/ 1 h 38"/>
                  <a:gd name="T4" fmla="*/ 1 w 9"/>
                  <a:gd name="T5" fmla="*/ 0 h 38"/>
                  <a:gd name="T6" fmla="*/ 1 w 9"/>
                  <a:gd name="T7" fmla="*/ 0 h 38"/>
                  <a:gd name="T8" fmla="*/ 0 w 9"/>
                  <a:gd name="T9" fmla="*/ 1 h 38"/>
                  <a:gd name="T10" fmla="*/ 0 w 9"/>
                  <a:gd name="T11" fmla="*/ 3 h 38"/>
                  <a:gd name="T12" fmla="*/ 0 w 9"/>
                  <a:gd name="T13" fmla="*/ 4 h 38"/>
                  <a:gd name="T14" fmla="*/ 0 w 9"/>
                  <a:gd name="T15" fmla="*/ 4 h 38"/>
                  <a:gd name="T16" fmla="*/ 1 w 9"/>
                  <a:gd name="T17" fmla="*/ 4 h 38"/>
                  <a:gd name="T18" fmla="*/ 1 w 9"/>
                  <a:gd name="T19" fmla="*/ 2 h 38"/>
                  <a:gd name="T20" fmla="*/ 1 w 9"/>
                  <a:gd name="T21" fmla="*/ 1 h 38"/>
                  <a:gd name="T22" fmla="*/ 1 w 9"/>
                  <a:gd name="T23" fmla="*/ 1 h 38"/>
                  <a:gd name="T24" fmla="*/ 1 w 9"/>
                  <a:gd name="T25" fmla="*/ 1 h 38"/>
                  <a:gd name="T26" fmla="*/ 0 w 9"/>
                  <a:gd name="T27" fmla="*/ 1 h 38"/>
                  <a:gd name="T28" fmla="*/ 0 w 9"/>
                  <a:gd name="T29" fmla="*/ 2 h 38"/>
                  <a:gd name="T30" fmla="*/ 0 w 9"/>
                  <a:gd name="T31" fmla="*/ 3 h 38"/>
                  <a:gd name="T32" fmla="*/ 0 w 9"/>
                  <a:gd name="T33" fmla="*/ 4 h 38"/>
                  <a:gd name="T34" fmla="*/ 0 w 9"/>
                  <a:gd name="T35" fmla="*/ 3 h 38"/>
                  <a:gd name="T36" fmla="*/ 1 w 9"/>
                  <a:gd name="T37" fmla="*/ 3 h 38"/>
                  <a:gd name="T38" fmla="*/ 1 w 9"/>
                  <a:gd name="T39" fmla="*/ 2 h 38"/>
                  <a:gd name="T40" fmla="*/ 1 w 9"/>
                  <a:gd name="T41" fmla="*/ 1 h 38"/>
                  <a:gd name="T42" fmla="*/ 1 w 9"/>
                  <a:gd name="T43" fmla="*/ 2 h 38"/>
                  <a:gd name="T44" fmla="*/ 0 w 9"/>
                  <a:gd name="T45" fmla="*/ 2 h 38"/>
                  <a:gd name="T46" fmla="*/ 0 w 9"/>
                  <a:gd name="T47" fmla="*/ 3 h 38"/>
                  <a:gd name="T48" fmla="*/ 0 w 9"/>
                  <a:gd name="T49" fmla="*/ 3 h 38"/>
                  <a:gd name="T50" fmla="*/ 1 w 9"/>
                  <a:gd name="T51" fmla="*/ 3 h 38"/>
                  <a:gd name="T52" fmla="*/ 1 w 9"/>
                  <a:gd name="T53" fmla="*/ 3 h 38"/>
                  <a:gd name="T54" fmla="*/ 1 w 9"/>
                  <a:gd name="T55" fmla="*/ 2 h 38"/>
                  <a:gd name="T56" fmla="*/ 1 w 9"/>
                  <a:gd name="T57" fmla="*/ 2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
                  <a:gd name="T88" fmla="*/ 0 h 38"/>
                  <a:gd name="T89" fmla="*/ 9 w 9"/>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 h="38">
                    <a:moveTo>
                      <a:pt x="8" y="16"/>
                    </a:moveTo>
                    <a:lnTo>
                      <a:pt x="9" y="5"/>
                    </a:lnTo>
                    <a:lnTo>
                      <a:pt x="8" y="0"/>
                    </a:lnTo>
                    <a:lnTo>
                      <a:pt x="6" y="2"/>
                    </a:lnTo>
                    <a:lnTo>
                      <a:pt x="1" y="13"/>
                    </a:lnTo>
                    <a:lnTo>
                      <a:pt x="0" y="26"/>
                    </a:lnTo>
                    <a:lnTo>
                      <a:pt x="0" y="37"/>
                    </a:lnTo>
                    <a:lnTo>
                      <a:pt x="1" y="38"/>
                    </a:lnTo>
                    <a:lnTo>
                      <a:pt x="5" y="33"/>
                    </a:lnTo>
                    <a:lnTo>
                      <a:pt x="8" y="21"/>
                    </a:lnTo>
                    <a:lnTo>
                      <a:pt x="8" y="12"/>
                    </a:lnTo>
                    <a:lnTo>
                      <a:pt x="8" y="6"/>
                    </a:lnTo>
                    <a:lnTo>
                      <a:pt x="6" y="6"/>
                    </a:lnTo>
                    <a:lnTo>
                      <a:pt x="3" y="13"/>
                    </a:lnTo>
                    <a:lnTo>
                      <a:pt x="1" y="21"/>
                    </a:lnTo>
                    <a:lnTo>
                      <a:pt x="1" y="29"/>
                    </a:lnTo>
                    <a:lnTo>
                      <a:pt x="1" y="33"/>
                    </a:lnTo>
                    <a:lnTo>
                      <a:pt x="3" y="30"/>
                    </a:lnTo>
                    <a:lnTo>
                      <a:pt x="6" y="22"/>
                    </a:lnTo>
                    <a:lnTo>
                      <a:pt x="6" y="17"/>
                    </a:lnTo>
                    <a:lnTo>
                      <a:pt x="6" y="13"/>
                    </a:lnTo>
                    <a:lnTo>
                      <a:pt x="5" y="14"/>
                    </a:lnTo>
                    <a:lnTo>
                      <a:pt x="3" y="18"/>
                    </a:lnTo>
                    <a:lnTo>
                      <a:pt x="3" y="22"/>
                    </a:lnTo>
                    <a:lnTo>
                      <a:pt x="3" y="25"/>
                    </a:lnTo>
                    <a:lnTo>
                      <a:pt x="5" y="25"/>
                    </a:lnTo>
                    <a:lnTo>
                      <a:pt x="5" y="22"/>
                    </a:lnTo>
                    <a:lnTo>
                      <a:pt x="6" y="18"/>
                    </a:lnTo>
                    <a:lnTo>
                      <a:pt x="6" y="14"/>
                    </a:lnTo>
                  </a:path>
                </a:pathLst>
              </a:custGeom>
              <a:grpFill/>
              <a:ln w="19050">
                <a:solidFill>
                  <a:srgbClr val="333399"/>
                </a:solidFill>
                <a:round/>
                <a:headEnd/>
                <a:tailEnd/>
              </a:ln>
            </p:spPr>
            <p:txBody>
              <a:bodyPr/>
              <a:lstStyle/>
              <a:p>
                <a:endParaRPr lang="en-US" dirty="0"/>
              </a:p>
            </p:txBody>
          </p:sp>
          <p:sp>
            <p:nvSpPr>
              <p:cNvPr id="33962" name="Freeform 38"/>
              <p:cNvSpPr>
                <a:spLocks noChangeAspect="1"/>
              </p:cNvSpPr>
              <p:nvPr/>
            </p:nvSpPr>
            <p:spPr bwMode="auto">
              <a:xfrm>
                <a:off x="3512" y="3104"/>
                <a:ext cx="12" cy="13"/>
              </a:xfrm>
              <a:custGeom>
                <a:avLst/>
                <a:gdLst>
                  <a:gd name="T0" fmla="*/ 4 w 36"/>
                  <a:gd name="T1" fmla="*/ 2 h 39"/>
                  <a:gd name="T2" fmla="*/ 4 w 36"/>
                  <a:gd name="T3" fmla="*/ 1 h 39"/>
                  <a:gd name="T4" fmla="*/ 3 w 36"/>
                  <a:gd name="T5" fmla="*/ 0 h 39"/>
                  <a:gd name="T6" fmla="*/ 1 w 36"/>
                  <a:gd name="T7" fmla="*/ 0 h 39"/>
                  <a:gd name="T8" fmla="*/ 0 w 36"/>
                  <a:gd name="T9" fmla="*/ 1 h 39"/>
                  <a:gd name="T10" fmla="*/ 2 w 36"/>
                  <a:gd name="T11" fmla="*/ 3 h 39"/>
                  <a:gd name="T12" fmla="*/ 0 w 36"/>
                  <a:gd name="T13" fmla="*/ 4 h 39"/>
                  <a:gd name="T14" fmla="*/ 1 w 36"/>
                  <a:gd name="T15" fmla="*/ 4 h 39"/>
                  <a:gd name="T16" fmla="*/ 3 w 36"/>
                  <a:gd name="T17" fmla="*/ 4 h 39"/>
                  <a:gd name="T18" fmla="*/ 4 w 36"/>
                  <a:gd name="T19" fmla="*/ 3 h 39"/>
                  <a:gd name="T20" fmla="*/ 3 w 36"/>
                  <a:gd name="T21" fmla="*/ 2 h 39"/>
                  <a:gd name="T22" fmla="*/ 3 w 36"/>
                  <a:gd name="T23" fmla="*/ 1 h 39"/>
                  <a:gd name="T24" fmla="*/ 2 w 36"/>
                  <a:gd name="T25" fmla="*/ 1 h 39"/>
                  <a:gd name="T26" fmla="*/ 1 w 36"/>
                  <a:gd name="T27" fmla="*/ 1 h 39"/>
                  <a:gd name="T28" fmla="*/ 0 w 36"/>
                  <a:gd name="T29" fmla="*/ 2 h 39"/>
                  <a:gd name="T30" fmla="*/ 0 w 36"/>
                  <a:gd name="T31" fmla="*/ 3 h 39"/>
                  <a:gd name="T32" fmla="*/ 1 w 36"/>
                  <a:gd name="T33" fmla="*/ 4 h 39"/>
                  <a:gd name="T34" fmla="*/ 2 w 36"/>
                  <a:gd name="T35" fmla="*/ 4 h 39"/>
                  <a:gd name="T36" fmla="*/ 3 w 36"/>
                  <a:gd name="T37" fmla="*/ 3 h 39"/>
                  <a:gd name="T38" fmla="*/ 3 w 36"/>
                  <a:gd name="T39" fmla="*/ 2 h 39"/>
                  <a:gd name="T40" fmla="*/ 2 w 36"/>
                  <a:gd name="T41" fmla="*/ 2 h 39"/>
                  <a:gd name="T42" fmla="*/ 2 w 36"/>
                  <a:gd name="T43" fmla="*/ 1 h 39"/>
                  <a:gd name="T44" fmla="*/ 1 w 36"/>
                  <a:gd name="T45" fmla="*/ 2 h 39"/>
                  <a:gd name="T46" fmla="*/ 1 w 36"/>
                  <a:gd name="T47" fmla="*/ 2 h 39"/>
                  <a:gd name="T48" fmla="*/ 1 w 36"/>
                  <a:gd name="T49" fmla="*/ 2 h 39"/>
                  <a:gd name="T50" fmla="*/ 1 w 36"/>
                  <a:gd name="T51" fmla="*/ 3 h 39"/>
                  <a:gd name="T52" fmla="*/ 2 w 36"/>
                  <a:gd name="T53" fmla="*/ 3 h 39"/>
                  <a:gd name="T54" fmla="*/ 2 w 36"/>
                  <a:gd name="T55" fmla="*/ 3 h 39"/>
                  <a:gd name="T56" fmla="*/ 3 w 36"/>
                  <a:gd name="T57" fmla="*/ 2 h 39"/>
                  <a:gd name="T58" fmla="*/ 3 w 36"/>
                  <a:gd name="T59" fmla="*/ 2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39"/>
                  <a:gd name="T92" fmla="*/ 36 w 36"/>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39">
                    <a:moveTo>
                      <a:pt x="36" y="21"/>
                    </a:moveTo>
                    <a:lnTo>
                      <a:pt x="34" y="8"/>
                    </a:lnTo>
                    <a:lnTo>
                      <a:pt x="24" y="0"/>
                    </a:lnTo>
                    <a:lnTo>
                      <a:pt x="10" y="2"/>
                    </a:lnTo>
                    <a:lnTo>
                      <a:pt x="0" y="10"/>
                    </a:lnTo>
                    <a:lnTo>
                      <a:pt x="21" y="24"/>
                    </a:lnTo>
                    <a:lnTo>
                      <a:pt x="2" y="35"/>
                    </a:lnTo>
                    <a:lnTo>
                      <a:pt x="13" y="39"/>
                    </a:lnTo>
                    <a:lnTo>
                      <a:pt x="27" y="37"/>
                    </a:lnTo>
                    <a:lnTo>
                      <a:pt x="35" y="26"/>
                    </a:lnTo>
                    <a:lnTo>
                      <a:pt x="28" y="15"/>
                    </a:lnTo>
                    <a:lnTo>
                      <a:pt x="24" y="8"/>
                    </a:lnTo>
                    <a:lnTo>
                      <a:pt x="15" y="7"/>
                    </a:lnTo>
                    <a:lnTo>
                      <a:pt x="8" y="11"/>
                    </a:lnTo>
                    <a:lnTo>
                      <a:pt x="3" y="19"/>
                    </a:lnTo>
                    <a:lnTo>
                      <a:pt x="4" y="27"/>
                    </a:lnTo>
                    <a:lnTo>
                      <a:pt x="12" y="32"/>
                    </a:lnTo>
                    <a:lnTo>
                      <a:pt x="21" y="32"/>
                    </a:lnTo>
                    <a:lnTo>
                      <a:pt x="27" y="26"/>
                    </a:lnTo>
                    <a:lnTo>
                      <a:pt x="24" y="19"/>
                    </a:lnTo>
                    <a:lnTo>
                      <a:pt x="21" y="15"/>
                    </a:lnTo>
                    <a:lnTo>
                      <a:pt x="17" y="13"/>
                    </a:lnTo>
                    <a:lnTo>
                      <a:pt x="12" y="14"/>
                    </a:lnTo>
                    <a:lnTo>
                      <a:pt x="10" y="18"/>
                    </a:lnTo>
                    <a:lnTo>
                      <a:pt x="10" y="22"/>
                    </a:lnTo>
                    <a:lnTo>
                      <a:pt x="12" y="26"/>
                    </a:lnTo>
                    <a:lnTo>
                      <a:pt x="17" y="26"/>
                    </a:lnTo>
                    <a:lnTo>
                      <a:pt x="21" y="24"/>
                    </a:lnTo>
                    <a:lnTo>
                      <a:pt x="23" y="21"/>
                    </a:lnTo>
                    <a:lnTo>
                      <a:pt x="23" y="15"/>
                    </a:lnTo>
                  </a:path>
                </a:pathLst>
              </a:custGeom>
              <a:grpFill/>
              <a:ln w="19050">
                <a:solidFill>
                  <a:srgbClr val="333399"/>
                </a:solidFill>
                <a:round/>
                <a:headEnd/>
                <a:tailEnd/>
              </a:ln>
            </p:spPr>
            <p:txBody>
              <a:bodyPr/>
              <a:lstStyle/>
              <a:p>
                <a:endParaRPr lang="en-US" dirty="0"/>
              </a:p>
            </p:txBody>
          </p:sp>
        </p:grpSp>
        <p:grpSp>
          <p:nvGrpSpPr>
            <p:cNvPr id="33905" name="Group 39"/>
            <p:cNvGrpSpPr>
              <a:grpSpLocks noChangeAspect="1"/>
            </p:cNvGrpSpPr>
            <p:nvPr/>
          </p:nvGrpSpPr>
          <p:grpSpPr bwMode="auto">
            <a:xfrm>
              <a:off x="3021" y="2999"/>
              <a:ext cx="1866" cy="454"/>
              <a:chOff x="3021" y="2999"/>
              <a:chExt cx="1866" cy="454"/>
            </a:xfrm>
            <a:grpFill/>
          </p:grpSpPr>
          <p:sp>
            <p:nvSpPr>
              <p:cNvPr id="33906" name="Freeform 40"/>
              <p:cNvSpPr>
                <a:spLocks noChangeAspect="1"/>
              </p:cNvSpPr>
              <p:nvPr/>
            </p:nvSpPr>
            <p:spPr bwMode="auto">
              <a:xfrm>
                <a:off x="3021" y="3000"/>
                <a:ext cx="601" cy="50"/>
              </a:xfrm>
              <a:custGeom>
                <a:avLst/>
                <a:gdLst>
                  <a:gd name="T0" fmla="*/ 200 w 1803"/>
                  <a:gd name="T1" fmla="*/ 15 h 148"/>
                  <a:gd name="T2" fmla="*/ 192 w 1803"/>
                  <a:gd name="T3" fmla="*/ 14 h 148"/>
                  <a:gd name="T4" fmla="*/ 165 w 1803"/>
                  <a:gd name="T5" fmla="*/ 10 h 148"/>
                  <a:gd name="T6" fmla="*/ 140 w 1803"/>
                  <a:gd name="T7" fmla="*/ 9 h 148"/>
                  <a:gd name="T8" fmla="*/ 115 w 1803"/>
                  <a:gd name="T9" fmla="*/ 8 h 148"/>
                  <a:gd name="T10" fmla="*/ 92 w 1803"/>
                  <a:gd name="T11" fmla="*/ 8 h 148"/>
                  <a:gd name="T12" fmla="*/ 78 w 1803"/>
                  <a:gd name="T13" fmla="*/ 8 h 148"/>
                  <a:gd name="T14" fmla="*/ 63 w 1803"/>
                  <a:gd name="T15" fmla="*/ 7 h 148"/>
                  <a:gd name="T16" fmla="*/ 49 w 1803"/>
                  <a:gd name="T17" fmla="*/ 6 h 148"/>
                  <a:gd name="T18" fmla="*/ 37 w 1803"/>
                  <a:gd name="T19" fmla="*/ 5 h 148"/>
                  <a:gd name="T20" fmla="*/ 27 w 1803"/>
                  <a:gd name="T21" fmla="*/ 4 h 148"/>
                  <a:gd name="T22" fmla="*/ 18 w 1803"/>
                  <a:gd name="T23" fmla="*/ 2 h 148"/>
                  <a:gd name="T24" fmla="*/ 10 w 1803"/>
                  <a:gd name="T25" fmla="*/ 1 h 148"/>
                  <a:gd name="T26" fmla="*/ 5 w 1803"/>
                  <a:gd name="T27" fmla="*/ 0 h 148"/>
                  <a:gd name="T28" fmla="*/ 1 w 1803"/>
                  <a:gd name="T29" fmla="*/ 0 h 148"/>
                  <a:gd name="T30" fmla="*/ 0 w 1803"/>
                  <a:gd name="T31" fmla="*/ 0 h 148"/>
                  <a:gd name="T32" fmla="*/ 0 w 1803"/>
                  <a:gd name="T33" fmla="*/ 0 h 148"/>
                  <a:gd name="T34" fmla="*/ 1 w 1803"/>
                  <a:gd name="T35" fmla="*/ 1 h 148"/>
                  <a:gd name="T36" fmla="*/ 3 w 1803"/>
                  <a:gd name="T37" fmla="*/ 2 h 148"/>
                  <a:gd name="T38" fmla="*/ 7 w 1803"/>
                  <a:gd name="T39" fmla="*/ 4 h 148"/>
                  <a:gd name="T40" fmla="*/ 12 w 1803"/>
                  <a:gd name="T41" fmla="*/ 5 h 148"/>
                  <a:gd name="T42" fmla="*/ 20 w 1803"/>
                  <a:gd name="T43" fmla="*/ 6 h 148"/>
                  <a:gd name="T44" fmla="*/ 30 w 1803"/>
                  <a:gd name="T45" fmla="*/ 7 h 148"/>
                  <a:gd name="T46" fmla="*/ 43 w 1803"/>
                  <a:gd name="T47" fmla="*/ 8 h 148"/>
                  <a:gd name="T48" fmla="*/ 57 w 1803"/>
                  <a:gd name="T49" fmla="*/ 8 h 148"/>
                  <a:gd name="T50" fmla="*/ 82 w 1803"/>
                  <a:gd name="T51" fmla="*/ 9 h 148"/>
                  <a:gd name="T52" fmla="*/ 107 w 1803"/>
                  <a:gd name="T53" fmla="*/ 10 h 148"/>
                  <a:gd name="T54" fmla="*/ 134 w 1803"/>
                  <a:gd name="T55" fmla="*/ 11 h 148"/>
                  <a:gd name="T56" fmla="*/ 162 w 1803"/>
                  <a:gd name="T57" fmla="*/ 15 h 148"/>
                  <a:gd name="T58" fmla="*/ 172 w 1803"/>
                  <a:gd name="T59" fmla="*/ 17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03"/>
                  <a:gd name="T91" fmla="*/ 0 h 148"/>
                  <a:gd name="T92" fmla="*/ 1803 w 1803"/>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03" h="148">
                    <a:moveTo>
                      <a:pt x="1803" y="134"/>
                    </a:moveTo>
                    <a:lnTo>
                      <a:pt x="1724" y="122"/>
                    </a:lnTo>
                    <a:lnTo>
                      <a:pt x="1485" y="93"/>
                    </a:lnTo>
                    <a:lnTo>
                      <a:pt x="1257" y="81"/>
                    </a:lnTo>
                    <a:lnTo>
                      <a:pt x="1038" y="74"/>
                    </a:lnTo>
                    <a:lnTo>
                      <a:pt x="831" y="72"/>
                    </a:lnTo>
                    <a:lnTo>
                      <a:pt x="701" y="67"/>
                    </a:lnTo>
                    <a:lnTo>
                      <a:pt x="566" y="64"/>
                    </a:lnTo>
                    <a:lnTo>
                      <a:pt x="445" y="56"/>
                    </a:lnTo>
                    <a:lnTo>
                      <a:pt x="336" y="44"/>
                    </a:lnTo>
                    <a:lnTo>
                      <a:pt x="241" y="33"/>
                    </a:lnTo>
                    <a:lnTo>
                      <a:pt x="158" y="21"/>
                    </a:lnTo>
                    <a:lnTo>
                      <a:pt x="93" y="10"/>
                    </a:lnTo>
                    <a:lnTo>
                      <a:pt x="42" y="3"/>
                    </a:lnTo>
                    <a:lnTo>
                      <a:pt x="11" y="0"/>
                    </a:lnTo>
                    <a:lnTo>
                      <a:pt x="2" y="0"/>
                    </a:lnTo>
                    <a:lnTo>
                      <a:pt x="0" y="3"/>
                    </a:lnTo>
                    <a:lnTo>
                      <a:pt x="7" y="10"/>
                    </a:lnTo>
                    <a:lnTo>
                      <a:pt x="25" y="21"/>
                    </a:lnTo>
                    <a:lnTo>
                      <a:pt x="59" y="33"/>
                    </a:lnTo>
                    <a:lnTo>
                      <a:pt x="110" y="46"/>
                    </a:lnTo>
                    <a:lnTo>
                      <a:pt x="180" y="57"/>
                    </a:lnTo>
                    <a:lnTo>
                      <a:pt x="272" y="66"/>
                    </a:lnTo>
                    <a:lnTo>
                      <a:pt x="391" y="72"/>
                    </a:lnTo>
                    <a:lnTo>
                      <a:pt x="515" y="75"/>
                    </a:lnTo>
                    <a:lnTo>
                      <a:pt x="735" y="80"/>
                    </a:lnTo>
                    <a:lnTo>
                      <a:pt x="965" y="85"/>
                    </a:lnTo>
                    <a:lnTo>
                      <a:pt x="1206" y="101"/>
                    </a:lnTo>
                    <a:lnTo>
                      <a:pt x="1455" y="132"/>
                    </a:lnTo>
                    <a:lnTo>
                      <a:pt x="1546" y="148"/>
                    </a:lnTo>
                  </a:path>
                </a:pathLst>
              </a:custGeom>
              <a:grpFill/>
              <a:ln w="19050">
                <a:solidFill>
                  <a:srgbClr val="333399"/>
                </a:solidFill>
                <a:round/>
                <a:headEnd/>
                <a:tailEnd/>
              </a:ln>
            </p:spPr>
            <p:txBody>
              <a:bodyPr/>
              <a:lstStyle/>
              <a:p>
                <a:endParaRPr lang="en-US" dirty="0"/>
              </a:p>
            </p:txBody>
          </p:sp>
          <p:sp>
            <p:nvSpPr>
              <p:cNvPr id="33907" name="Freeform 41"/>
              <p:cNvSpPr>
                <a:spLocks noChangeAspect="1"/>
              </p:cNvSpPr>
              <p:nvPr/>
            </p:nvSpPr>
            <p:spPr bwMode="auto">
              <a:xfrm>
                <a:off x="3661" y="3070"/>
                <a:ext cx="1226" cy="383"/>
              </a:xfrm>
              <a:custGeom>
                <a:avLst/>
                <a:gdLst>
                  <a:gd name="T0" fmla="*/ 27 w 3677"/>
                  <a:gd name="T1" fmla="*/ 0 h 1150"/>
                  <a:gd name="T2" fmla="*/ 38 w 3677"/>
                  <a:gd name="T3" fmla="*/ 3 h 1150"/>
                  <a:gd name="T4" fmla="*/ 71 w 3677"/>
                  <a:gd name="T5" fmla="*/ 12 h 1150"/>
                  <a:gd name="T6" fmla="*/ 104 w 3677"/>
                  <a:gd name="T7" fmla="*/ 23 h 1150"/>
                  <a:gd name="T8" fmla="*/ 138 w 3677"/>
                  <a:gd name="T9" fmla="*/ 36 h 1150"/>
                  <a:gd name="T10" fmla="*/ 173 w 3677"/>
                  <a:gd name="T11" fmla="*/ 50 h 1150"/>
                  <a:gd name="T12" fmla="*/ 210 w 3677"/>
                  <a:gd name="T13" fmla="*/ 63 h 1150"/>
                  <a:gd name="T14" fmla="*/ 245 w 3677"/>
                  <a:gd name="T15" fmla="*/ 75 h 1150"/>
                  <a:gd name="T16" fmla="*/ 279 w 3677"/>
                  <a:gd name="T17" fmla="*/ 87 h 1150"/>
                  <a:gd name="T18" fmla="*/ 311 w 3677"/>
                  <a:gd name="T19" fmla="*/ 97 h 1150"/>
                  <a:gd name="T20" fmla="*/ 340 w 3677"/>
                  <a:gd name="T21" fmla="*/ 106 h 1150"/>
                  <a:gd name="T22" fmla="*/ 365 w 3677"/>
                  <a:gd name="T23" fmla="*/ 114 h 1150"/>
                  <a:gd name="T24" fmla="*/ 386 w 3677"/>
                  <a:gd name="T25" fmla="*/ 120 h 1150"/>
                  <a:gd name="T26" fmla="*/ 400 w 3677"/>
                  <a:gd name="T27" fmla="*/ 124 h 1150"/>
                  <a:gd name="T28" fmla="*/ 408 w 3677"/>
                  <a:gd name="T29" fmla="*/ 127 h 1150"/>
                  <a:gd name="T30" fmla="*/ 409 w 3677"/>
                  <a:gd name="T31" fmla="*/ 128 h 1150"/>
                  <a:gd name="T32" fmla="*/ 403 w 3677"/>
                  <a:gd name="T33" fmla="*/ 127 h 1150"/>
                  <a:gd name="T34" fmla="*/ 390 w 3677"/>
                  <a:gd name="T35" fmla="*/ 125 h 1150"/>
                  <a:gd name="T36" fmla="*/ 370 w 3677"/>
                  <a:gd name="T37" fmla="*/ 122 h 1150"/>
                  <a:gd name="T38" fmla="*/ 345 w 3677"/>
                  <a:gd name="T39" fmla="*/ 116 h 1150"/>
                  <a:gd name="T40" fmla="*/ 314 w 3677"/>
                  <a:gd name="T41" fmla="*/ 109 h 1150"/>
                  <a:gd name="T42" fmla="*/ 279 w 3677"/>
                  <a:gd name="T43" fmla="*/ 99 h 1150"/>
                  <a:gd name="T44" fmla="*/ 241 w 3677"/>
                  <a:gd name="T45" fmla="*/ 87 h 1150"/>
                  <a:gd name="T46" fmla="*/ 201 w 3677"/>
                  <a:gd name="T47" fmla="*/ 73 h 1150"/>
                  <a:gd name="T48" fmla="*/ 160 w 3677"/>
                  <a:gd name="T49" fmla="*/ 59 h 1150"/>
                  <a:gd name="T50" fmla="*/ 121 w 3677"/>
                  <a:gd name="T51" fmla="*/ 43 h 1150"/>
                  <a:gd name="T52" fmla="*/ 84 w 3677"/>
                  <a:gd name="T53" fmla="*/ 28 h 1150"/>
                  <a:gd name="T54" fmla="*/ 48 w 3677"/>
                  <a:gd name="T55" fmla="*/ 15 h 1150"/>
                  <a:gd name="T56" fmla="*/ 12 w 3677"/>
                  <a:gd name="T57" fmla="*/ 5 h 1150"/>
                  <a:gd name="T58" fmla="*/ 0 w 3677"/>
                  <a:gd name="T59" fmla="*/ 2 h 1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77"/>
                  <a:gd name="T91" fmla="*/ 0 h 1150"/>
                  <a:gd name="T92" fmla="*/ 3677 w 3677"/>
                  <a:gd name="T93" fmla="*/ 1150 h 11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77" h="1150">
                    <a:moveTo>
                      <a:pt x="245" y="0"/>
                    </a:moveTo>
                    <a:lnTo>
                      <a:pt x="341" y="24"/>
                    </a:lnTo>
                    <a:lnTo>
                      <a:pt x="638" y="106"/>
                    </a:lnTo>
                    <a:lnTo>
                      <a:pt x="937" y="209"/>
                    </a:lnTo>
                    <a:lnTo>
                      <a:pt x="1243" y="325"/>
                    </a:lnTo>
                    <a:lnTo>
                      <a:pt x="1556" y="453"/>
                    </a:lnTo>
                    <a:lnTo>
                      <a:pt x="1889" y="565"/>
                    </a:lnTo>
                    <a:lnTo>
                      <a:pt x="2207" y="677"/>
                    </a:lnTo>
                    <a:lnTo>
                      <a:pt x="2512" y="781"/>
                    </a:lnTo>
                    <a:lnTo>
                      <a:pt x="2797" y="874"/>
                    </a:lnTo>
                    <a:lnTo>
                      <a:pt x="3059" y="956"/>
                    </a:lnTo>
                    <a:lnTo>
                      <a:pt x="3286" y="1026"/>
                    </a:lnTo>
                    <a:lnTo>
                      <a:pt x="3469" y="1081"/>
                    </a:lnTo>
                    <a:lnTo>
                      <a:pt x="3600" y="1121"/>
                    </a:lnTo>
                    <a:lnTo>
                      <a:pt x="3671" y="1145"/>
                    </a:lnTo>
                    <a:lnTo>
                      <a:pt x="3677" y="1150"/>
                    </a:lnTo>
                    <a:lnTo>
                      <a:pt x="3623" y="1147"/>
                    </a:lnTo>
                    <a:lnTo>
                      <a:pt x="3507" y="1130"/>
                    </a:lnTo>
                    <a:lnTo>
                      <a:pt x="3333" y="1098"/>
                    </a:lnTo>
                    <a:lnTo>
                      <a:pt x="3103" y="1048"/>
                    </a:lnTo>
                    <a:lnTo>
                      <a:pt x="2828" y="981"/>
                    </a:lnTo>
                    <a:lnTo>
                      <a:pt x="2514" y="892"/>
                    </a:lnTo>
                    <a:lnTo>
                      <a:pt x="2172" y="786"/>
                    </a:lnTo>
                    <a:lnTo>
                      <a:pt x="1811" y="662"/>
                    </a:lnTo>
                    <a:lnTo>
                      <a:pt x="1437" y="534"/>
                    </a:lnTo>
                    <a:lnTo>
                      <a:pt x="1092" y="389"/>
                    </a:lnTo>
                    <a:lnTo>
                      <a:pt x="757" y="254"/>
                    </a:lnTo>
                    <a:lnTo>
                      <a:pt x="431" y="139"/>
                    </a:lnTo>
                    <a:lnTo>
                      <a:pt x="111" y="45"/>
                    </a:lnTo>
                    <a:lnTo>
                      <a:pt x="0" y="18"/>
                    </a:lnTo>
                  </a:path>
                </a:pathLst>
              </a:custGeom>
              <a:grpFill/>
              <a:ln w="19050">
                <a:solidFill>
                  <a:srgbClr val="333399"/>
                </a:solidFill>
                <a:round/>
                <a:headEnd/>
                <a:tailEnd/>
              </a:ln>
            </p:spPr>
            <p:txBody>
              <a:bodyPr/>
              <a:lstStyle/>
              <a:p>
                <a:endParaRPr lang="en-US" dirty="0"/>
              </a:p>
            </p:txBody>
          </p:sp>
          <p:sp>
            <p:nvSpPr>
              <p:cNvPr id="33908" name="Freeform 42"/>
              <p:cNvSpPr>
                <a:spLocks noChangeAspect="1"/>
              </p:cNvSpPr>
              <p:nvPr/>
            </p:nvSpPr>
            <p:spPr bwMode="auto">
              <a:xfrm>
                <a:off x="3537" y="3029"/>
                <a:ext cx="85" cy="21"/>
              </a:xfrm>
              <a:custGeom>
                <a:avLst/>
                <a:gdLst>
                  <a:gd name="T0" fmla="*/ 28 w 257"/>
                  <a:gd name="T1" fmla="*/ 5 h 64"/>
                  <a:gd name="T2" fmla="*/ 28 w 257"/>
                  <a:gd name="T3" fmla="*/ 5 h 64"/>
                  <a:gd name="T4" fmla="*/ 27 w 257"/>
                  <a:gd name="T5" fmla="*/ 5 h 64"/>
                  <a:gd name="T6" fmla="*/ 26 w 257"/>
                  <a:gd name="T7" fmla="*/ 5 h 64"/>
                  <a:gd name="T8" fmla="*/ 25 w 257"/>
                  <a:gd name="T9" fmla="*/ 4 h 64"/>
                  <a:gd name="T10" fmla="*/ 23 w 257"/>
                  <a:gd name="T11" fmla="*/ 4 h 64"/>
                  <a:gd name="T12" fmla="*/ 22 w 257"/>
                  <a:gd name="T13" fmla="*/ 3 h 64"/>
                  <a:gd name="T14" fmla="*/ 21 w 257"/>
                  <a:gd name="T15" fmla="*/ 2 h 64"/>
                  <a:gd name="T16" fmla="*/ 20 w 257"/>
                  <a:gd name="T17" fmla="*/ 1 h 64"/>
                  <a:gd name="T18" fmla="*/ 19 w 257"/>
                  <a:gd name="T19" fmla="*/ 1 h 64"/>
                  <a:gd name="T20" fmla="*/ 18 w 257"/>
                  <a:gd name="T21" fmla="*/ 0 h 64"/>
                  <a:gd name="T22" fmla="*/ 17 w 257"/>
                  <a:gd name="T23" fmla="*/ 0 h 64"/>
                  <a:gd name="T24" fmla="*/ 15 w 257"/>
                  <a:gd name="T25" fmla="*/ 0 h 64"/>
                  <a:gd name="T26" fmla="*/ 12 w 257"/>
                  <a:gd name="T27" fmla="*/ 1 h 64"/>
                  <a:gd name="T28" fmla="*/ 8 w 257"/>
                  <a:gd name="T29" fmla="*/ 1 h 64"/>
                  <a:gd name="T30" fmla="*/ 5 w 257"/>
                  <a:gd name="T31" fmla="*/ 3 h 64"/>
                  <a:gd name="T32" fmla="*/ 3 w 257"/>
                  <a:gd name="T33" fmla="*/ 4 h 64"/>
                  <a:gd name="T34" fmla="*/ 1 w 257"/>
                  <a:gd name="T35" fmla="*/ 5 h 64"/>
                  <a:gd name="T36" fmla="*/ 0 w 257"/>
                  <a:gd name="T37" fmla="*/ 6 h 64"/>
                  <a:gd name="T38" fmla="*/ 0 w 257"/>
                  <a:gd name="T39" fmla="*/ 7 h 64"/>
                  <a:gd name="T40" fmla="*/ 0 w 257"/>
                  <a:gd name="T41" fmla="*/ 7 h 64"/>
                  <a:gd name="T42" fmla="*/ 1 w 257"/>
                  <a:gd name="T43" fmla="*/ 7 h 64"/>
                  <a:gd name="T44" fmla="*/ 2 w 257"/>
                  <a:gd name="T45" fmla="*/ 6 h 64"/>
                  <a:gd name="T46" fmla="*/ 3 w 257"/>
                  <a:gd name="T47" fmla="*/ 5 h 64"/>
                  <a:gd name="T48" fmla="*/ 4 w 257"/>
                  <a:gd name="T49" fmla="*/ 4 h 64"/>
                  <a:gd name="T50" fmla="*/ 7 w 257"/>
                  <a:gd name="T51" fmla="*/ 4 h 64"/>
                  <a:gd name="T52" fmla="*/ 9 w 257"/>
                  <a:gd name="T53" fmla="*/ 3 h 64"/>
                  <a:gd name="T54" fmla="*/ 11 w 257"/>
                  <a:gd name="T55" fmla="*/ 2 h 64"/>
                  <a:gd name="T56" fmla="*/ 14 w 257"/>
                  <a:gd name="T57" fmla="*/ 2 h 64"/>
                  <a:gd name="T58" fmla="*/ 16 w 257"/>
                  <a:gd name="T59" fmla="*/ 3 h 64"/>
                  <a:gd name="T60" fmla="*/ 18 w 257"/>
                  <a:gd name="T61" fmla="*/ 3 h 64"/>
                  <a:gd name="T62" fmla="*/ 20 w 257"/>
                  <a:gd name="T63" fmla="*/ 4 h 64"/>
                  <a:gd name="T64" fmla="*/ 21 w 257"/>
                  <a:gd name="T65" fmla="*/ 4 h 64"/>
                  <a:gd name="T66" fmla="*/ 23 w 257"/>
                  <a:gd name="T67" fmla="*/ 5 h 64"/>
                  <a:gd name="T68" fmla="*/ 25 w 257"/>
                  <a:gd name="T69" fmla="*/ 5 h 64"/>
                  <a:gd name="T70" fmla="*/ 26 w 257"/>
                  <a:gd name="T71" fmla="*/ 5 h 64"/>
                  <a:gd name="T72" fmla="*/ 27 w 257"/>
                  <a:gd name="T73" fmla="*/ 5 h 64"/>
                  <a:gd name="T74" fmla="*/ 28 w 257"/>
                  <a:gd name="T75" fmla="*/ 5 h 64"/>
                  <a:gd name="T76" fmla="*/ 28 w 257"/>
                  <a:gd name="T77" fmla="*/ 5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64"/>
                  <a:gd name="T119" fmla="*/ 257 w 257"/>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64">
                    <a:moveTo>
                      <a:pt x="257" y="48"/>
                    </a:moveTo>
                    <a:lnTo>
                      <a:pt x="256" y="48"/>
                    </a:lnTo>
                    <a:lnTo>
                      <a:pt x="250" y="47"/>
                    </a:lnTo>
                    <a:lnTo>
                      <a:pt x="241" y="45"/>
                    </a:lnTo>
                    <a:lnTo>
                      <a:pt x="229" y="40"/>
                    </a:lnTo>
                    <a:lnTo>
                      <a:pt x="214" y="36"/>
                    </a:lnTo>
                    <a:lnTo>
                      <a:pt x="202" y="29"/>
                    </a:lnTo>
                    <a:lnTo>
                      <a:pt x="189" y="21"/>
                    </a:lnTo>
                    <a:lnTo>
                      <a:pt x="180" y="13"/>
                    </a:lnTo>
                    <a:lnTo>
                      <a:pt x="173" y="6"/>
                    </a:lnTo>
                    <a:lnTo>
                      <a:pt x="166" y="2"/>
                    </a:lnTo>
                    <a:lnTo>
                      <a:pt x="155" y="0"/>
                    </a:lnTo>
                    <a:lnTo>
                      <a:pt x="135" y="2"/>
                    </a:lnTo>
                    <a:lnTo>
                      <a:pt x="105" y="6"/>
                    </a:lnTo>
                    <a:lnTo>
                      <a:pt x="73" y="13"/>
                    </a:lnTo>
                    <a:lnTo>
                      <a:pt x="45" y="24"/>
                    </a:lnTo>
                    <a:lnTo>
                      <a:pt x="24" y="36"/>
                    </a:lnTo>
                    <a:lnTo>
                      <a:pt x="9" y="46"/>
                    </a:lnTo>
                    <a:lnTo>
                      <a:pt x="2" y="55"/>
                    </a:lnTo>
                    <a:lnTo>
                      <a:pt x="0" y="62"/>
                    </a:lnTo>
                    <a:lnTo>
                      <a:pt x="1" y="64"/>
                    </a:lnTo>
                    <a:lnTo>
                      <a:pt x="6" y="63"/>
                    </a:lnTo>
                    <a:lnTo>
                      <a:pt x="14" y="58"/>
                    </a:lnTo>
                    <a:lnTo>
                      <a:pt x="24" y="50"/>
                    </a:lnTo>
                    <a:lnTo>
                      <a:pt x="40" y="40"/>
                    </a:lnTo>
                    <a:lnTo>
                      <a:pt x="60" y="34"/>
                    </a:lnTo>
                    <a:lnTo>
                      <a:pt x="83" y="27"/>
                    </a:lnTo>
                    <a:lnTo>
                      <a:pt x="103" y="22"/>
                    </a:lnTo>
                    <a:lnTo>
                      <a:pt x="123" y="22"/>
                    </a:lnTo>
                    <a:lnTo>
                      <a:pt x="142" y="26"/>
                    </a:lnTo>
                    <a:lnTo>
                      <a:pt x="159" y="30"/>
                    </a:lnTo>
                    <a:lnTo>
                      <a:pt x="177" y="36"/>
                    </a:lnTo>
                    <a:lnTo>
                      <a:pt x="195" y="40"/>
                    </a:lnTo>
                    <a:lnTo>
                      <a:pt x="212" y="45"/>
                    </a:lnTo>
                    <a:lnTo>
                      <a:pt x="228" y="47"/>
                    </a:lnTo>
                    <a:lnTo>
                      <a:pt x="240" y="48"/>
                    </a:lnTo>
                    <a:lnTo>
                      <a:pt x="249" y="48"/>
                    </a:lnTo>
                    <a:lnTo>
                      <a:pt x="256" y="48"/>
                    </a:lnTo>
                    <a:lnTo>
                      <a:pt x="257" y="48"/>
                    </a:lnTo>
                  </a:path>
                </a:pathLst>
              </a:custGeom>
              <a:grpFill/>
              <a:ln w="19050">
                <a:solidFill>
                  <a:srgbClr val="333399"/>
                </a:solidFill>
                <a:round/>
                <a:headEnd/>
                <a:tailEnd/>
              </a:ln>
            </p:spPr>
            <p:txBody>
              <a:bodyPr/>
              <a:lstStyle/>
              <a:p>
                <a:endParaRPr lang="en-US" dirty="0"/>
              </a:p>
            </p:txBody>
          </p:sp>
          <p:sp>
            <p:nvSpPr>
              <p:cNvPr id="33909" name="Freeform 43"/>
              <p:cNvSpPr>
                <a:spLocks noChangeAspect="1"/>
              </p:cNvSpPr>
              <p:nvPr/>
            </p:nvSpPr>
            <p:spPr bwMode="auto">
              <a:xfrm>
                <a:off x="3194" y="3006"/>
                <a:ext cx="105" cy="20"/>
              </a:xfrm>
              <a:custGeom>
                <a:avLst/>
                <a:gdLst>
                  <a:gd name="T0" fmla="*/ 35 w 314"/>
                  <a:gd name="T1" fmla="*/ 6 h 59"/>
                  <a:gd name="T2" fmla="*/ 35 w 314"/>
                  <a:gd name="T3" fmla="*/ 6 h 59"/>
                  <a:gd name="T4" fmla="*/ 34 w 314"/>
                  <a:gd name="T5" fmla="*/ 6 h 59"/>
                  <a:gd name="T6" fmla="*/ 33 w 314"/>
                  <a:gd name="T7" fmla="*/ 6 h 59"/>
                  <a:gd name="T8" fmla="*/ 32 w 314"/>
                  <a:gd name="T9" fmla="*/ 5 h 59"/>
                  <a:gd name="T10" fmla="*/ 30 w 314"/>
                  <a:gd name="T11" fmla="*/ 5 h 59"/>
                  <a:gd name="T12" fmla="*/ 28 w 314"/>
                  <a:gd name="T13" fmla="*/ 4 h 59"/>
                  <a:gd name="T14" fmla="*/ 25 w 314"/>
                  <a:gd name="T15" fmla="*/ 3 h 59"/>
                  <a:gd name="T16" fmla="*/ 23 w 314"/>
                  <a:gd name="T17" fmla="*/ 2 h 59"/>
                  <a:gd name="T18" fmla="*/ 20 w 314"/>
                  <a:gd name="T19" fmla="*/ 1 h 59"/>
                  <a:gd name="T20" fmla="*/ 17 w 314"/>
                  <a:gd name="T21" fmla="*/ 0 h 59"/>
                  <a:gd name="T22" fmla="*/ 15 w 314"/>
                  <a:gd name="T23" fmla="*/ 0 h 59"/>
                  <a:gd name="T24" fmla="*/ 12 w 314"/>
                  <a:gd name="T25" fmla="*/ 0 h 59"/>
                  <a:gd name="T26" fmla="*/ 9 w 314"/>
                  <a:gd name="T27" fmla="*/ 1 h 59"/>
                  <a:gd name="T28" fmla="*/ 7 w 314"/>
                  <a:gd name="T29" fmla="*/ 2 h 59"/>
                  <a:gd name="T30" fmla="*/ 4 w 314"/>
                  <a:gd name="T31" fmla="*/ 3 h 59"/>
                  <a:gd name="T32" fmla="*/ 3 w 314"/>
                  <a:gd name="T33" fmla="*/ 4 h 59"/>
                  <a:gd name="T34" fmla="*/ 1 w 314"/>
                  <a:gd name="T35" fmla="*/ 5 h 59"/>
                  <a:gd name="T36" fmla="*/ 0 w 314"/>
                  <a:gd name="T37" fmla="*/ 6 h 59"/>
                  <a:gd name="T38" fmla="*/ 0 w 314"/>
                  <a:gd name="T39" fmla="*/ 6 h 59"/>
                  <a:gd name="T40" fmla="*/ 0 w 314"/>
                  <a:gd name="T41" fmla="*/ 7 h 59"/>
                  <a:gd name="T42" fmla="*/ 1 w 314"/>
                  <a:gd name="T43" fmla="*/ 7 h 59"/>
                  <a:gd name="T44" fmla="*/ 2 w 314"/>
                  <a:gd name="T45" fmla="*/ 6 h 59"/>
                  <a:gd name="T46" fmla="*/ 4 w 314"/>
                  <a:gd name="T47" fmla="*/ 6 h 59"/>
                  <a:gd name="T48" fmla="*/ 6 w 314"/>
                  <a:gd name="T49" fmla="*/ 5 h 59"/>
                  <a:gd name="T50" fmla="*/ 9 w 314"/>
                  <a:gd name="T51" fmla="*/ 4 h 59"/>
                  <a:gd name="T52" fmla="*/ 11 w 314"/>
                  <a:gd name="T53" fmla="*/ 3 h 59"/>
                  <a:gd name="T54" fmla="*/ 14 w 314"/>
                  <a:gd name="T55" fmla="*/ 3 h 59"/>
                  <a:gd name="T56" fmla="*/ 17 w 314"/>
                  <a:gd name="T57" fmla="*/ 3 h 59"/>
                  <a:gd name="T58" fmla="*/ 20 w 314"/>
                  <a:gd name="T59" fmla="*/ 4 h 59"/>
                  <a:gd name="T60" fmla="*/ 23 w 314"/>
                  <a:gd name="T61" fmla="*/ 4 h 59"/>
                  <a:gd name="T62" fmla="*/ 25 w 314"/>
                  <a:gd name="T63" fmla="*/ 5 h 59"/>
                  <a:gd name="T64" fmla="*/ 28 w 314"/>
                  <a:gd name="T65" fmla="*/ 5 h 59"/>
                  <a:gd name="T66" fmla="*/ 30 w 314"/>
                  <a:gd name="T67" fmla="*/ 6 h 59"/>
                  <a:gd name="T68" fmla="*/ 32 w 314"/>
                  <a:gd name="T69" fmla="*/ 6 h 59"/>
                  <a:gd name="T70" fmla="*/ 33 w 314"/>
                  <a:gd name="T71" fmla="*/ 6 h 59"/>
                  <a:gd name="T72" fmla="*/ 34 w 314"/>
                  <a:gd name="T73" fmla="*/ 6 h 59"/>
                  <a:gd name="T74" fmla="*/ 35 w 314"/>
                  <a:gd name="T75" fmla="*/ 6 h 59"/>
                  <a:gd name="T76" fmla="*/ 35 w 314"/>
                  <a:gd name="T77" fmla="*/ 6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4"/>
                  <a:gd name="T118" fmla="*/ 0 h 59"/>
                  <a:gd name="T119" fmla="*/ 314 w 314"/>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4" h="59">
                    <a:moveTo>
                      <a:pt x="314" y="52"/>
                    </a:moveTo>
                    <a:lnTo>
                      <a:pt x="312" y="52"/>
                    </a:lnTo>
                    <a:lnTo>
                      <a:pt x="306" y="51"/>
                    </a:lnTo>
                    <a:lnTo>
                      <a:pt x="297" y="50"/>
                    </a:lnTo>
                    <a:lnTo>
                      <a:pt x="284" y="47"/>
                    </a:lnTo>
                    <a:lnTo>
                      <a:pt x="268" y="41"/>
                    </a:lnTo>
                    <a:lnTo>
                      <a:pt x="250" y="35"/>
                    </a:lnTo>
                    <a:lnTo>
                      <a:pt x="228" y="27"/>
                    </a:lnTo>
                    <a:lnTo>
                      <a:pt x="206" y="18"/>
                    </a:lnTo>
                    <a:lnTo>
                      <a:pt x="181" y="10"/>
                    </a:lnTo>
                    <a:lnTo>
                      <a:pt x="156" y="2"/>
                    </a:lnTo>
                    <a:lnTo>
                      <a:pt x="132" y="0"/>
                    </a:lnTo>
                    <a:lnTo>
                      <a:pt x="105" y="0"/>
                    </a:lnTo>
                    <a:lnTo>
                      <a:pt x="81" y="6"/>
                    </a:lnTo>
                    <a:lnTo>
                      <a:pt x="60" y="14"/>
                    </a:lnTo>
                    <a:lnTo>
                      <a:pt x="39" y="24"/>
                    </a:lnTo>
                    <a:lnTo>
                      <a:pt x="24" y="35"/>
                    </a:lnTo>
                    <a:lnTo>
                      <a:pt x="10" y="43"/>
                    </a:lnTo>
                    <a:lnTo>
                      <a:pt x="3" y="51"/>
                    </a:lnTo>
                    <a:lnTo>
                      <a:pt x="0" y="57"/>
                    </a:lnTo>
                    <a:lnTo>
                      <a:pt x="2" y="59"/>
                    </a:lnTo>
                    <a:lnTo>
                      <a:pt x="9" y="59"/>
                    </a:lnTo>
                    <a:lnTo>
                      <a:pt x="21" y="56"/>
                    </a:lnTo>
                    <a:lnTo>
                      <a:pt x="37" y="49"/>
                    </a:lnTo>
                    <a:lnTo>
                      <a:pt x="56" y="42"/>
                    </a:lnTo>
                    <a:lnTo>
                      <a:pt x="79" y="35"/>
                    </a:lnTo>
                    <a:lnTo>
                      <a:pt x="102" y="30"/>
                    </a:lnTo>
                    <a:lnTo>
                      <a:pt x="127" y="27"/>
                    </a:lnTo>
                    <a:lnTo>
                      <a:pt x="154" y="28"/>
                    </a:lnTo>
                    <a:lnTo>
                      <a:pt x="179" y="31"/>
                    </a:lnTo>
                    <a:lnTo>
                      <a:pt x="204" y="36"/>
                    </a:lnTo>
                    <a:lnTo>
                      <a:pt x="227" y="41"/>
                    </a:lnTo>
                    <a:lnTo>
                      <a:pt x="249" y="46"/>
                    </a:lnTo>
                    <a:lnTo>
                      <a:pt x="267" y="49"/>
                    </a:lnTo>
                    <a:lnTo>
                      <a:pt x="284" y="51"/>
                    </a:lnTo>
                    <a:lnTo>
                      <a:pt x="297" y="52"/>
                    </a:lnTo>
                    <a:lnTo>
                      <a:pt x="306" y="52"/>
                    </a:lnTo>
                    <a:lnTo>
                      <a:pt x="312" y="52"/>
                    </a:lnTo>
                    <a:lnTo>
                      <a:pt x="314" y="52"/>
                    </a:lnTo>
                  </a:path>
                </a:pathLst>
              </a:custGeom>
              <a:grpFill/>
              <a:ln w="19050">
                <a:solidFill>
                  <a:srgbClr val="333399"/>
                </a:solidFill>
                <a:round/>
                <a:headEnd/>
                <a:tailEnd/>
              </a:ln>
            </p:spPr>
            <p:txBody>
              <a:bodyPr/>
              <a:lstStyle/>
              <a:p>
                <a:endParaRPr lang="en-US" dirty="0"/>
              </a:p>
            </p:txBody>
          </p:sp>
          <p:sp>
            <p:nvSpPr>
              <p:cNvPr id="33910" name="Freeform 44"/>
              <p:cNvSpPr>
                <a:spLocks noChangeAspect="1"/>
              </p:cNvSpPr>
              <p:nvPr/>
            </p:nvSpPr>
            <p:spPr bwMode="auto">
              <a:xfrm>
                <a:off x="3661" y="3047"/>
                <a:ext cx="82" cy="29"/>
              </a:xfrm>
              <a:custGeom>
                <a:avLst/>
                <a:gdLst>
                  <a:gd name="T0" fmla="*/ 27 w 245"/>
                  <a:gd name="T1" fmla="*/ 7 h 89"/>
                  <a:gd name="T2" fmla="*/ 27 w 245"/>
                  <a:gd name="T3" fmla="*/ 7 h 89"/>
                  <a:gd name="T4" fmla="*/ 27 w 245"/>
                  <a:gd name="T5" fmla="*/ 7 h 89"/>
                  <a:gd name="T6" fmla="*/ 26 w 245"/>
                  <a:gd name="T7" fmla="*/ 7 h 89"/>
                  <a:gd name="T8" fmla="*/ 25 w 245"/>
                  <a:gd name="T9" fmla="*/ 7 h 89"/>
                  <a:gd name="T10" fmla="*/ 24 w 245"/>
                  <a:gd name="T11" fmla="*/ 6 h 89"/>
                  <a:gd name="T12" fmla="*/ 23 w 245"/>
                  <a:gd name="T13" fmla="*/ 6 h 89"/>
                  <a:gd name="T14" fmla="*/ 20 w 245"/>
                  <a:gd name="T15" fmla="*/ 4 h 89"/>
                  <a:gd name="T16" fmla="*/ 17 w 245"/>
                  <a:gd name="T17" fmla="*/ 3 h 89"/>
                  <a:gd name="T18" fmla="*/ 13 w 245"/>
                  <a:gd name="T19" fmla="*/ 2 h 89"/>
                  <a:gd name="T20" fmla="*/ 10 w 245"/>
                  <a:gd name="T21" fmla="*/ 1 h 89"/>
                  <a:gd name="T22" fmla="*/ 6 w 245"/>
                  <a:gd name="T23" fmla="*/ 0 h 89"/>
                  <a:gd name="T24" fmla="*/ 4 w 245"/>
                  <a:gd name="T25" fmla="*/ 0 h 89"/>
                  <a:gd name="T26" fmla="*/ 3 w 245"/>
                  <a:gd name="T27" fmla="*/ 1 h 89"/>
                  <a:gd name="T28" fmla="*/ 3 w 245"/>
                  <a:gd name="T29" fmla="*/ 3 h 89"/>
                  <a:gd name="T30" fmla="*/ 2 w 245"/>
                  <a:gd name="T31" fmla="*/ 4 h 89"/>
                  <a:gd name="T32" fmla="*/ 2 w 245"/>
                  <a:gd name="T33" fmla="*/ 6 h 89"/>
                  <a:gd name="T34" fmla="*/ 1 w 245"/>
                  <a:gd name="T35" fmla="*/ 7 h 89"/>
                  <a:gd name="T36" fmla="*/ 0 w 245"/>
                  <a:gd name="T37" fmla="*/ 8 h 89"/>
                  <a:gd name="T38" fmla="*/ 0 w 245"/>
                  <a:gd name="T39" fmla="*/ 9 h 89"/>
                  <a:gd name="T40" fmla="*/ 0 w 245"/>
                  <a:gd name="T41" fmla="*/ 9 h 89"/>
                  <a:gd name="T42" fmla="*/ 1 w 245"/>
                  <a:gd name="T43" fmla="*/ 9 h 89"/>
                  <a:gd name="T44" fmla="*/ 2 w 245"/>
                  <a:gd name="T45" fmla="*/ 9 h 89"/>
                  <a:gd name="T46" fmla="*/ 4 w 245"/>
                  <a:gd name="T47" fmla="*/ 8 h 89"/>
                  <a:gd name="T48" fmla="*/ 6 w 245"/>
                  <a:gd name="T49" fmla="*/ 7 h 89"/>
                  <a:gd name="T50" fmla="*/ 8 w 245"/>
                  <a:gd name="T51" fmla="*/ 6 h 89"/>
                  <a:gd name="T52" fmla="*/ 10 w 245"/>
                  <a:gd name="T53" fmla="*/ 5 h 89"/>
                  <a:gd name="T54" fmla="*/ 12 w 245"/>
                  <a:gd name="T55" fmla="*/ 5 h 89"/>
                  <a:gd name="T56" fmla="*/ 14 w 245"/>
                  <a:gd name="T57" fmla="*/ 5 h 89"/>
                  <a:gd name="T58" fmla="*/ 17 w 245"/>
                  <a:gd name="T59" fmla="*/ 5 h 89"/>
                  <a:gd name="T60" fmla="*/ 19 w 245"/>
                  <a:gd name="T61" fmla="*/ 6 h 89"/>
                  <a:gd name="T62" fmla="*/ 21 w 245"/>
                  <a:gd name="T63" fmla="*/ 7 h 89"/>
                  <a:gd name="T64" fmla="*/ 23 w 245"/>
                  <a:gd name="T65" fmla="*/ 7 h 89"/>
                  <a:gd name="T66" fmla="*/ 24 w 245"/>
                  <a:gd name="T67" fmla="*/ 7 h 89"/>
                  <a:gd name="T68" fmla="*/ 25 w 245"/>
                  <a:gd name="T69" fmla="*/ 7 h 89"/>
                  <a:gd name="T70" fmla="*/ 26 w 245"/>
                  <a:gd name="T71" fmla="*/ 7 h 89"/>
                  <a:gd name="T72" fmla="*/ 27 w 245"/>
                  <a:gd name="T73" fmla="*/ 7 h 89"/>
                  <a:gd name="T74" fmla="*/ 27 w 245"/>
                  <a:gd name="T75" fmla="*/ 7 h 89"/>
                  <a:gd name="T76" fmla="*/ 27 w 245"/>
                  <a:gd name="T77" fmla="*/ 7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5"/>
                  <a:gd name="T118" fmla="*/ 0 h 89"/>
                  <a:gd name="T119" fmla="*/ 245 w 245"/>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5" h="89">
                    <a:moveTo>
                      <a:pt x="245" y="69"/>
                    </a:moveTo>
                    <a:lnTo>
                      <a:pt x="244" y="69"/>
                    </a:lnTo>
                    <a:lnTo>
                      <a:pt x="242" y="66"/>
                    </a:lnTo>
                    <a:lnTo>
                      <a:pt x="236" y="65"/>
                    </a:lnTo>
                    <a:lnTo>
                      <a:pt x="228" y="63"/>
                    </a:lnTo>
                    <a:lnTo>
                      <a:pt x="219" y="57"/>
                    </a:lnTo>
                    <a:lnTo>
                      <a:pt x="203" y="51"/>
                    </a:lnTo>
                    <a:lnTo>
                      <a:pt x="182" y="41"/>
                    </a:lnTo>
                    <a:lnTo>
                      <a:pt x="156" y="29"/>
                    </a:lnTo>
                    <a:lnTo>
                      <a:pt x="121" y="16"/>
                    </a:lnTo>
                    <a:lnTo>
                      <a:pt x="87" y="6"/>
                    </a:lnTo>
                    <a:lnTo>
                      <a:pt x="56" y="0"/>
                    </a:lnTo>
                    <a:lnTo>
                      <a:pt x="35" y="1"/>
                    </a:lnTo>
                    <a:lnTo>
                      <a:pt x="27" y="10"/>
                    </a:lnTo>
                    <a:lnTo>
                      <a:pt x="24" y="25"/>
                    </a:lnTo>
                    <a:lnTo>
                      <a:pt x="20" y="41"/>
                    </a:lnTo>
                    <a:lnTo>
                      <a:pt x="16" y="56"/>
                    </a:lnTo>
                    <a:lnTo>
                      <a:pt x="9" y="70"/>
                    </a:lnTo>
                    <a:lnTo>
                      <a:pt x="2" y="80"/>
                    </a:lnTo>
                    <a:lnTo>
                      <a:pt x="0" y="87"/>
                    </a:lnTo>
                    <a:lnTo>
                      <a:pt x="1" y="89"/>
                    </a:lnTo>
                    <a:lnTo>
                      <a:pt x="9" y="88"/>
                    </a:lnTo>
                    <a:lnTo>
                      <a:pt x="20" y="83"/>
                    </a:lnTo>
                    <a:lnTo>
                      <a:pt x="36" y="78"/>
                    </a:lnTo>
                    <a:lnTo>
                      <a:pt x="52" y="69"/>
                    </a:lnTo>
                    <a:lnTo>
                      <a:pt x="71" y="57"/>
                    </a:lnTo>
                    <a:lnTo>
                      <a:pt x="88" y="50"/>
                    </a:lnTo>
                    <a:lnTo>
                      <a:pt x="107" y="46"/>
                    </a:lnTo>
                    <a:lnTo>
                      <a:pt x="129" y="46"/>
                    </a:lnTo>
                    <a:lnTo>
                      <a:pt x="151" y="50"/>
                    </a:lnTo>
                    <a:lnTo>
                      <a:pt x="174" y="55"/>
                    </a:lnTo>
                    <a:lnTo>
                      <a:pt x="192" y="61"/>
                    </a:lnTo>
                    <a:lnTo>
                      <a:pt x="207" y="64"/>
                    </a:lnTo>
                    <a:lnTo>
                      <a:pt x="219" y="66"/>
                    </a:lnTo>
                    <a:lnTo>
                      <a:pt x="228" y="70"/>
                    </a:lnTo>
                    <a:lnTo>
                      <a:pt x="236" y="70"/>
                    </a:lnTo>
                    <a:lnTo>
                      <a:pt x="242" y="70"/>
                    </a:lnTo>
                    <a:lnTo>
                      <a:pt x="244" y="69"/>
                    </a:lnTo>
                    <a:lnTo>
                      <a:pt x="245" y="69"/>
                    </a:lnTo>
                  </a:path>
                </a:pathLst>
              </a:custGeom>
              <a:grpFill/>
              <a:ln w="19050">
                <a:solidFill>
                  <a:srgbClr val="333399"/>
                </a:solidFill>
                <a:round/>
                <a:headEnd/>
                <a:tailEnd/>
              </a:ln>
            </p:spPr>
            <p:txBody>
              <a:bodyPr/>
              <a:lstStyle/>
              <a:p>
                <a:endParaRPr lang="en-US" dirty="0"/>
              </a:p>
            </p:txBody>
          </p:sp>
          <p:sp>
            <p:nvSpPr>
              <p:cNvPr id="33911" name="Freeform 45"/>
              <p:cNvSpPr>
                <a:spLocks noChangeAspect="1"/>
              </p:cNvSpPr>
              <p:nvPr/>
            </p:nvSpPr>
            <p:spPr bwMode="auto">
              <a:xfrm>
                <a:off x="4139" y="3210"/>
                <a:ext cx="40" cy="39"/>
              </a:xfrm>
              <a:custGeom>
                <a:avLst/>
                <a:gdLst>
                  <a:gd name="T0" fmla="*/ 13 w 119"/>
                  <a:gd name="T1" fmla="*/ 4 h 118"/>
                  <a:gd name="T2" fmla="*/ 13 w 119"/>
                  <a:gd name="T3" fmla="*/ 4 h 118"/>
                  <a:gd name="T4" fmla="*/ 13 w 119"/>
                  <a:gd name="T5" fmla="*/ 4 h 118"/>
                  <a:gd name="T6" fmla="*/ 13 w 119"/>
                  <a:gd name="T7" fmla="*/ 4 h 118"/>
                  <a:gd name="T8" fmla="*/ 12 w 119"/>
                  <a:gd name="T9" fmla="*/ 3 h 118"/>
                  <a:gd name="T10" fmla="*/ 12 w 119"/>
                  <a:gd name="T11" fmla="*/ 3 h 118"/>
                  <a:gd name="T12" fmla="*/ 11 w 119"/>
                  <a:gd name="T13" fmla="*/ 3 h 118"/>
                  <a:gd name="T14" fmla="*/ 10 w 119"/>
                  <a:gd name="T15" fmla="*/ 2 h 118"/>
                  <a:gd name="T16" fmla="*/ 10 w 119"/>
                  <a:gd name="T17" fmla="*/ 1 h 118"/>
                  <a:gd name="T18" fmla="*/ 9 w 119"/>
                  <a:gd name="T19" fmla="*/ 0 h 118"/>
                  <a:gd name="T20" fmla="*/ 8 w 119"/>
                  <a:gd name="T21" fmla="*/ 0 h 118"/>
                  <a:gd name="T22" fmla="*/ 7 w 119"/>
                  <a:gd name="T23" fmla="*/ 0 h 118"/>
                  <a:gd name="T24" fmla="*/ 6 w 119"/>
                  <a:gd name="T25" fmla="*/ 1 h 118"/>
                  <a:gd name="T26" fmla="*/ 5 w 119"/>
                  <a:gd name="T27" fmla="*/ 2 h 118"/>
                  <a:gd name="T28" fmla="*/ 4 w 119"/>
                  <a:gd name="T29" fmla="*/ 4 h 118"/>
                  <a:gd name="T30" fmla="*/ 3 w 119"/>
                  <a:gd name="T31" fmla="*/ 6 h 118"/>
                  <a:gd name="T32" fmla="*/ 2 w 119"/>
                  <a:gd name="T33" fmla="*/ 8 h 118"/>
                  <a:gd name="T34" fmla="*/ 1 w 119"/>
                  <a:gd name="T35" fmla="*/ 10 h 118"/>
                  <a:gd name="T36" fmla="*/ 0 w 119"/>
                  <a:gd name="T37" fmla="*/ 12 h 118"/>
                  <a:gd name="T38" fmla="*/ 0 w 119"/>
                  <a:gd name="T39" fmla="*/ 13 h 118"/>
                  <a:gd name="T40" fmla="*/ 0 w 119"/>
                  <a:gd name="T41" fmla="*/ 13 h 118"/>
                  <a:gd name="T42" fmla="*/ 0 w 119"/>
                  <a:gd name="T43" fmla="*/ 13 h 118"/>
                  <a:gd name="T44" fmla="*/ 1 w 119"/>
                  <a:gd name="T45" fmla="*/ 12 h 118"/>
                  <a:gd name="T46" fmla="*/ 2 w 119"/>
                  <a:gd name="T47" fmla="*/ 10 h 118"/>
                  <a:gd name="T48" fmla="*/ 3 w 119"/>
                  <a:gd name="T49" fmla="*/ 9 h 118"/>
                  <a:gd name="T50" fmla="*/ 4 w 119"/>
                  <a:gd name="T51" fmla="*/ 7 h 118"/>
                  <a:gd name="T52" fmla="*/ 5 w 119"/>
                  <a:gd name="T53" fmla="*/ 6 h 118"/>
                  <a:gd name="T54" fmla="*/ 6 w 119"/>
                  <a:gd name="T55" fmla="*/ 4 h 118"/>
                  <a:gd name="T56" fmla="*/ 7 w 119"/>
                  <a:gd name="T57" fmla="*/ 4 h 118"/>
                  <a:gd name="T58" fmla="*/ 8 w 119"/>
                  <a:gd name="T59" fmla="*/ 4 h 118"/>
                  <a:gd name="T60" fmla="*/ 9 w 119"/>
                  <a:gd name="T61" fmla="*/ 4 h 118"/>
                  <a:gd name="T62" fmla="*/ 10 w 119"/>
                  <a:gd name="T63" fmla="*/ 4 h 118"/>
                  <a:gd name="T64" fmla="*/ 11 w 119"/>
                  <a:gd name="T65" fmla="*/ 4 h 118"/>
                  <a:gd name="T66" fmla="*/ 12 w 119"/>
                  <a:gd name="T67" fmla="*/ 4 h 118"/>
                  <a:gd name="T68" fmla="*/ 12 w 119"/>
                  <a:gd name="T69" fmla="*/ 4 h 118"/>
                  <a:gd name="T70" fmla="*/ 13 w 119"/>
                  <a:gd name="T71" fmla="*/ 4 h 118"/>
                  <a:gd name="T72" fmla="*/ 13 w 119"/>
                  <a:gd name="T73" fmla="*/ 4 h 118"/>
                  <a:gd name="T74" fmla="*/ 13 w 119"/>
                  <a:gd name="T75" fmla="*/ 4 h 118"/>
                  <a:gd name="T76" fmla="*/ 13 w 119"/>
                  <a:gd name="T77" fmla="*/ 4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18"/>
                  <a:gd name="T119" fmla="*/ 119 w 119"/>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18">
                    <a:moveTo>
                      <a:pt x="119" y="33"/>
                    </a:moveTo>
                    <a:lnTo>
                      <a:pt x="119" y="33"/>
                    </a:lnTo>
                    <a:lnTo>
                      <a:pt x="116" y="34"/>
                    </a:lnTo>
                    <a:lnTo>
                      <a:pt x="113" y="33"/>
                    </a:lnTo>
                    <a:lnTo>
                      <a:pt x="110" y="31"/>
                    </a:lnTo>
                    <a:lnTo>
                      <a:pt x="104" y="29"/>
                    </a:lnTo>
                    <a:lnTo>
                      <a:pt x="99" y="24"/>
                    </a:lnTo>
                    <a:lnTo>
                      <a:pt x="93" y="17"/>
                    </a:lnTo>
                    <a:lnTo>
                      <a:pt x="88" y="10"/>
                    </a:lnTo>
                    <a:lnTo>
                      <a:pt x="80" y="4"/>
                    </a:lnTo>
                    <a:lnTo>
                      <a:pt x="72" y="0"/>
                    </a:lnTo>
                    <a:lnTo>
                      <a:pt x="64" y="1"/>
                    </a:lnTo>
                    <a:lnTo>
                      <a:pt x="53" y="9"/>
                    </a:lnTo>
                    <a:lnTo>
                      <a:pt x="43" y="21"/>
                    </a:lnTo>
                    <a:lnTo>
                      <a:pt x="33" y="38"/>
                    </a:lnTo>
                    <a:lnTo>
                      <a:pt x="24" y="57"/>
                    </a:lnTo>
                    <a:lnTo>
                      <a:pt x="14" y="76"/>
                    </a:lnTo>
                    <a:lnTo>
                      <a:pt x="8" y="93"/>
                    </a:lnTo>
                    <a:lnTo>
                      <a:pt x="2" y="106"/>
                    </a:lnTo>
                    <a:lnTo>
                      <a:pt x="0" y="114"/>
                    </a:lnTo>
                    <a:lnTo>
                      <a:pt x="0" y="118"/>
                    </a:lnTo>
                    <a:lnTo>
                      <a:pt x="3" y="116"/>
                    </a:lnTo>
                    <a:lnTo>
                      <a:pt x="9" y="108"/>
                    </a:lnTo>
                    <a:lnTo>
                      <a:pt x="16" y="94"/>
                    </a:lnTo>
                    <a:lnTo>
                      <a:pt x="25" y="80"/>
                    </a:lnTo>
                    <a:lnTo>
                      <a:pt x="35" y="64"/>
                    </a:lnTo>
                    <a:lnTo>
                      <a:pt x="45" y="52"/>
                    </a:lnTo>
                    <a:lnTo>
                      <a:pt x="56" y="40"/>
                    </a:lnTo>
                    <a:lnTo>
                      <a:pt x="65" y="36"/>
                    </a:lnTo>
                    <a:lnTo>
                      <a:pt x="74" y="34"/>
                    </a:lnTo>
                    <a:lnTo>
                      <a:pt x="82" y="36"/>
                    </a:lnTo>
                    <a:lnTo>
                      <a:pt x="90" y="37"/>
                    </a:lnTo>
                    <a:lnTo>
                      <a:pt x="97" y="38"/>
                    </a:lnTo>
                    <a:lnTo>
                      <a:pt x="103" y="39"/>
                    </a:lnTo>
                    <a:lnTo>
                      <a:pt x="108" y="38"/>
                    </a:lnTo>
                    <a:lnTo>
                      <a:pt x="112" y="37"/>
                    </a:lnTo>
                    <a:lnTo>
                      <a:pt x="116" y="36"/>
                    </a:lnTo>
                    <a:lnTo>
                      <a:pt x="119" y="34"/>
                    </a:lnTo>
                    <a:lnTo>
                      <a:pt x="119" y="33"/>
                    </a:lnTo>
                  </a:path>
                </a:pathLst>
              </a:custGeom>
              <a:grpFill/>
              <a:ln w="19050">
                <a:solidFill>
                  <a:srgbClr val="333399"/>
                </a:solidFill>
                <a:round/>
                <a:headEnd/>
                <a:tailEnd/>
              </a:ln>
            </p:spPr>
            <p:txBody>
              <a:bodyPr/>
              <a:lstStyle/>
              <a:p>
                <a:endParaRPr lang="en-US" dirty="0"/>
              </a:p>
            </p:txBody>
          </p:sp>
          <p:sp>
            <p:nvSpPr>
              <p:cNvPr id="33912" name="Freeform 46"/>
              <p:cNvSpPr>
                <a:spLocks noChangeAspect="1"/>
              </p:cNvSpPr>
              <p:nvPr/>
            </p:nvSpPr>
            <p:spPr bwMode="auto">
              <a:xfrm>
                <a:off x="3024" y="2999"/>
                <a:ext cx="558" cy="30"/>
              </a:xfrm>
              <a:custGeom>
                <a:avLst/>
                <a:gdLst>
                  <a:gd name="T0" fmla="*/ 186 w 1674"/>
                  <a:gd name="T1" fmla="*/ 10 h 89"/>
                  <a:gd name="T2" fmla="*/ 164 w 1674"/>
                  <a:gd name="T3" fmla="*/ 7 h 89"/>
                  <a:gd name="T4" fmla="*/ 130 w 1674"/>
                  <a:gd name="T5" fmla="*/ 4 h 89"/>
                  <a:gd name="T6" fmla="*/ 98 w 1674"/>
                  <a:gd name="T7" fmla="*/ 3 h 89"/>
                  <a:gd name="T8" fmla="*/ 67 w 1674"/>
                  <a:gd name="T9" fmla="*/ 2 h 89"/>
                  <a:gd name="T10" fmla="*/ 48 w 1674"/>
                  <a:gd name="T11" fmla="*/ 2 h 89"/>
                  <a:gd name="T12" fmla="*/ 32 w 1674"/>
                  <a:gd name="T13" fmla="*/ 2 h 89"/>
                  <a:gd name="T14" fmla="*/ 19 w 1674"/>
                  <a:gd name="T15" fmla="*/ 1 h 89"/>
                  <a:gd name="T16" fmla="*/ 10 w 1674"/>
                  <a:gd name="T17" fmla="*/ 1 h 89"/>
                  <a:gd name="T18" fmla="*/ 4 w 1674"/>
                  <a:gd name="T19" fmla="*/ 0 h 89"/>
                  <a:gd name="T20" fmla="*/ 1 w 1674"/>
                  <a:gd name="T21" fmla="*/ 0 h 89"/>
                  <a:gd name="T22" fmla="*/ 0 w 1674"/>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4"/>
                  <a:gd name="T37" fmla="*/ 0 h 89"/>
                  <a:gd name="T38" fmla="*/ 1674 w 1674"/>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4" h="89">
                    <a:moveTo>
                      <a:pt x="1674" y="89"/>
                    </a:moveTo>
                    <a:lnTo>
                      <a:pt x="1475" y="62"/>
                    </a:lnTo>
                    <a:lnTo>
                      <a:pt x="1173" y="35"/>
                    </a:lnTo>
                    <a:lnTo>
                      <a:pt x="878" y="25"/>
                    </a:lnTo>
                    <a:lnTo>
                      <a:pt x="599" y="22"/>
                    </a:lnTo>
                    <a:lnTo>
                      <a:pt x="434" y="21"/>
                    </a:lnTo>
                    <a:lnTo>
                      <a:pt x="286" y="19"/>
                    </a:lnTo>
                    <a:lnTo>
                      <a:pt x="174" y="13"/>
                    </a:lnTo>
                    <a:lnTo>
                      <a:pt x="93" y="8"/>
                    </a:lnTo>
                    <a:lnTo>
                      <a:pt x="40" y="3"/>
                    </a:lnTo>
                    <a:lnTo>
                      <a:pt x="9" y="0"/>
                    </a:lnTo>
                    <a:lnTo>
                      <a:pt x="0" y="1"/>
                    </a:lnTo>
                  </a:path>
                </a:pathLst>
              </a:custGeom>
              <a:grpFill/>
              <a:ln w="19050">
                <a:solidFill>
                  <a:srgbClr val="333399"/>
                </a:solidFill>
                <a:round/>
                <a:headEnd/>
                <a:tailEnd/>
              </a:ln>
            </p:spPr>
            <p:txBody>
              <a:bodyPr/>
              <a:lstStyle/>
              <a:p>
                <a:endParaRPr lang="en-US" dirty="0"/>
              </a:p>
            </p:txBody>
          </p:sp>
          <p:sp>
            <p:nvSpPr>
              <p:cNvPr id="33913" name="Freeform 47"/>
              <p:cNvSpPr>
                <a:spLocks noChangeAspect="1"/>
              </p:cNvSpPr>
              <p:nvPr/>
            </p:nvSpPr>
            <p:spPr bwMode="auto">
              <a:xfrm>
                <a:off x="3673" y="3047"/>
                <a:ext cx="1214" cy="405"/>
              </a:xfrm>
              <a:custGeom>
                <a:avLst/>
                <a:gdLst>
                  <a:gd name="T0" fmla="*/ 0 w 3643"/>
                  <a:gd name="T1" fmla="*/ 0 h 1213"/>
                  <a:gd name="T2" fmla="*/ 24 w 3643"/>
                  <a:gd name="T3" fmla="*/ 7 h 1213"/>
                  <a:gd name="T4" fmla="*/ 68 w 3643"/>
                  <a:gd name="T5" fmla="*/ 20 h 1213"/>
                  <a:gd name="T6" fmla="*/ 114 w 3643"/>
                  <a:gd name="T7" fmla="*/ 37 h 1213"/>
                  <a:gd name="T8" fmla="*/ 162 w 3643"/>
                  <a:gd name="T9" fmla="*/ 56 h 1213"/>
                  <a:gd name="T10" fmla="*/ 214 w 3643"/>
                  <a:gd name="T11" fmla="*/ 74 h 1213"/>
                  <a:gd name="T12" fmla="*/ 263 w 3643"/>
                  <a:gd name="T13" fmla="*/ 91 h 1213"/>
                  <a:gd name="T14" fmla="*/ 308 w 3643"/>
                  <a:gd name="T15" fmla="*/ 106 h 1213"/>
                  <a:gd name="T16" fmla="*/ 347 w 3643"/>
                  <a:gd name="T17" fmla="*/ 118 h 1213"/>
                  <a:gd name="T18" fmla="*/ 376 w 3643"/>
                  <a:gd name="T19" fmla="*/ 127 h 1213"/>
                  <a:gd name="T20" fmla="*/ 396 w 3643"/>
                  <a:gd name="T21" fmla="*/ 133 h 1213"/>
                  <a:gd name="T22" fmla="*/ 405 w 3643"/>
                  <a:gd name="T23" fmla="*/ 135 h 1213"/>
                  <a:gd name="T24" fmla="*/ 404 w 3643"/>
                  <a:gd name="T25" fmla="*/ 135 h 12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43"/>
                  <a:gd name="T40" fmla="*/ 0 h 1213"/>
                  <a:gd name="T41" fmla="*/ 3643 w 3643"/>
                  <a:gd name="T42" fmla="*/ 1213 h 12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43" h="1213">
                    <a:moveTo>
                      <a:pt x="0" y="0"/>
                    </a:moveTo>
                    <a:lnTo>
                      <a:pt x="218" y="59"/>
                    </a:lnTo>
                    <a:lnTo>
                      <a:pt x="613" y="177"/>
                    </a:lnTo>
                    <a:lnTo>
                      <a:pt x="1025" y="331"/>
                    </a:lnTo>
                    <a:lnTo>
                      <a:pt x="1456" y="504"/>
                    </a:lnTo>
                    <a:lnTo>
                      <a:pt x="1926" y="664"/>
                    </a:lnTo>
                    <a:lnTo>
                      <a:pt x="2370" y="817"/>
                    </a:lnTo>
                    <a:lnTo>
                      <a:pt x="2777" y="951"/>
                    </a:lnTo>
                    <a:lnTo>
                      <a:pt x="3122" y="1057"/>
                    </a:lnTo>
                    <a:lnTo>
                      <a:pt x="3389" y="1136"/>
                    </a:lnTo>
                    <a:lnTo>
                      <a:pt x="3563" y="1188"/>
                    </a:lnTo>
                    <a:lnTo>
                      <a:pt x="3643" y="1213"/>
                    </a:lnTo>
                    <a:lnTo>
                      <a:pt x="3633" y="1213"/>
                    </a:lnTo>
                  </a:path>
                </a:pathLst>
              </a:custGeom>
              <a:grpFill/>
              <a:ln w="19050">
                <a:solidFill>
                  <a:srgbClr val="333399"/>
                </a:solidFill>
                <a:round/>
                <a:headEnd/>
                <a:tailEnd/>
              </a:ln>
            </p:spPr>
            <p:txBody>
              <a:bodyPr/>
              <a:lstStyle/>
              <a:p>
                <a:endParaRPr lang="en-US" dirty="0"/>
              </a:p>
            </p:txBody>
          </p:sp>
          <p:sp>
            <p:nvSpPr>
              <p:cNvPr id="33914" name="Freeform 48"/>
              <p:cNvSpPr>
                <a:spLocks noChangeAspect="1"/>
              </p:cNvSpPr>
              <p:nvPr/>
            </p:nvSpPr>
            <p:spPr bwMode="auto">
              <a:xfrm>
                <a:off x="3407" y="3030"/>
                <a:ext cx="385" cy="168"/>
              </a:xfrm>
              <a:custGeom>
                <a:avLst/>
                <a:gdLst>
                  <a:gd name="T0" fmla="*/ 1 w 1156"/>
                  <a:gd name="T1" fmla="*/ 50 h 505"/>
                  <a:gd name="T2" fmla="*/ 4 w 1156"/>
                  <a:gd name="T3" fmla="*/ 46 h 505"/>
                  <a:gd name="T4" fmla="*/ 9 w 1156"/>
                  <a:gd name="T5" fmla="*/ 42 h 505"/>
                  <a:gd name="T6" fmla="*/ 15 w 1156"/>
                  <a:gd name="T7" fmla="*/ 35 h 505"/>
                  <a:gd name="T8" fmla="*/ 24 w 1156"/>
                  <a:gd name="T9" fmla="*/ 21 h 505"/>
                  <a:gd name="T10" fmla="*/ 33 w 1156"/>
                  <a:gd name="T11" fmla="*/ 13 h 505"/>
                  <a:gd name="T12" fmla="*/ 43 w 1156"/>
                  <a:gd name="T13" fmla="*/ 8 h 505"/>
                  <a:gd name="T14" fmla="*/ 52 w 1156"/>
                  <a:gd name="T15" fmla="*/ 4 h 505"/>
                  <a:gd name="T16" fmla="*/ 62 w 1156"/>
                  <a:gd name="T17" fmla="*/ 1 h 505"/>
                  <a:gd name="T18" fmla="*/ 71 w 1156"/>
                  <a:gd name="T19" fmla="*/ 0 h 505"/>
                  <a:gd name="T20" fmla="*/ 80 w 1156"/>
                  <a:gd name="T21" fmla="*/ 0 h 505"/>
                  <a:gd name="T22" fmla="*/ 88 w 1156"/>
                  <a:gd name="T23" fmla="*/ 1 h 505"/>
                  <a:gd name="T24" fmla="*/ 96 w 1156"/>
                  <a:gd name="T25" fmla="*/ 2 h 505"/>
                  <a:gd name="T26" fmla="*/ 103 w 1156"/>
                  <a:gd name="T27" fmla="*/ 3 h 505"/>
                  <a:gd name="T28" fmla="*/ 109 w 1156"/>
                  <a:gd name="T29" fmla="*/ 4 h 505"/>
                  <a:gd name="T30" fmla="*/ 114 w 1156"/>
                  <a:gd name="T31" fmla="*/ 5 h 505"/>
                  <a:gd name="T32" fmla="*/ 118 w 1156"/>
                  <a:gd name="T33" fmla="*/ 6 h 505"/>
                  <a:gd name="T34" fmla="*/ 122 w 1156"/>
                  <a:gd name="T35" fmla="*/ 6 h 505"/>
                  <a:gd name="T36" fmla="*/ 125 w 1156"/>
                  <a:gd name="T37" fmla="*/ 6 h 505"/>
                  <a:gd name="T38" fmla="*/ 127 w 1156"/>
                  <a:gd name="T39" fmla="*/ 6 h 505"/>
                  <a:gd name="T40" fmla="*/ 128 w 1156"/>
                  <a:gd name="T41" fmla="*/ 6 h 505"/>
                  <a:gd name="T42" fmla="*/ 128 w 1156"/>
                  <a:gd name="T43" fmla="*/ 7 h 505"/>
                  <a:gd name="T44" fmla="*/ 127 w 1156"/>
                  <a:gd name="T45" fmla="*/ 7 h 505"/>
                  <a:gd name="T46" fmla="*/ 125 w 1156"/>
                  <a:gd name="T47" fmla="*/ 7 h 505"/>
                  <a:gd name="T48" fmla="*/ 122 w 1156"/>
                  <a:gd name="T49" fmla="*/ 8 h 505"/>
                  <a:gd name="T50" fmla="*/ 118 w 1156"/>
                  <a:gd name="T51" fmla="*/ 10 h 505"/>
                  <a:gd name="T52" fmla="*/ 113 w 1156"/>
                  <a:gd name="T53" fmla="*/ 14 h 505"/>
                  <a:gd name="T54" fmla="*/ 107 w 1156"/>
                  <a:gd name="T55" fmla="*/ 19 h 505"/>
                  <a:gd name="T56" fmla="*/ 100 w 1156"/>
                  <a:gd name="T57" fmla="*/ 25 h 505"/>
                  <a:gd name="T58" fmla="*/ 92 w 1156"/>
                  <a:gd name="T59" fmla="*/ 30 h 505"/>
                  <a:gd name="T60" fmla="*/ 83 w 1156"/>
                  <a:gd name="T61" fmla="*/ 36 h 505"/>
                  <a:gd name="T62" fmla="*/ 74 w 1156"/>
                  <a:gd name="T63" fmla="*/ 40 h 505"/>
                  <a:gd name="T64" fmla="*/ 65 w 1156"/>
                  <a:gd name="T65" fmla="*/ 43 h 505"/>
                  <a:gd name="T66" fmla="*/ 56 w 1156"/>
                  <a:gd name="T67" fmla="*/ 44 h 505"/>
                  <a:gd name="T68" fmla="*/ 47 w 1156"/>
                  <a:gd name="T69" fmla="*/ 44 h 505"/>
                  <a:gd name="T70" fmla="*/ 38 w 1156"/>
                  <a:gd name="T71" fmla="*/ 44 h 505"/>
                  <a:gd name="T72" fmla="*/ 29 w 1156"/>
                  <a:gd name="T73" fmla="*/ 43 h 505"/>
                  <a:gd name="T74" fmla="*/ 21 w 1156"/>
                  <a:gd name="T75" fmla="*/ 44 h 505"/>
                  <a:gd name="T76" fmla="*/ 14 w 1156"/>
                  <a:gd name="T77" fmla="*/ 47 h 505"/>
                  <a:gd name="T78" fmla="*/ 7 w 1156"/>
                  <a:gd name="T79" fmla="*/ 51 h 505"/>
                  <a:gd name="T80" fmla="*/ 3 w 1156"/>
                  <a:gd name="T81" fmla="*/ 55 h 505"/>
                  <a:gd name="T82" fmla="*/ 0 w 1156"/>
                  <a:gd name="T83" fmla="*/ 56 h 5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56"/>
                  <a:gd name="T127" fmla="*/ 0 h 505"/>
                  <a:gd name="T128" fmla="*/ 1156 w 1156"/>
                  <a:gd name="T129" fmla="*/ 505 h 5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56" h="505">
                    <a:moveTo>
                      <a:pt x="0" y="498"/>
                    </a:moveTo>
                    <a:lnTo>
                      <a:pt x="6" y="464"/>
                    </a:lnTo>
                    <a:lnTo>
                      <a:pt x="11" y="447"/>
                    </a:lnTo>
                    <a:lnTo>
                      <a:pt x="18" y="434"/>
                    </a:lnTo>
                    <a:lnTo>
                      <a:pt x="26" y="424"/>
                    </a:lnTo>
                    <a:lnTo>
                      <a:pt x="36" y="411"/>
                    </a:lnTo>
                    <a:lnTo>
                      <a:pt x="47" y="401"/>
                    </a:lnTo>
                    <a:lnTo>
                      <a:pt x="61" y="389"/>
                    </a:lnTo>
                    <a:lnTo>
                      <a:pt x="77" y="376"/>
                    </a:lnTo>
                    <a:lnTo>
                      <a:pt x="94" y="360"/>
                    </a:lnTo>
                    <a:lnTo>
                      <a:pt x="114" y="339"/>
                    </a:lnTo>
                    <a:lnTo>
                      <a:pt x="137" y="313"/>
                    </a:lnTo>
                    <a:lnTo>
                      <a:pt x="162" y="277"/>
                    </a:lnTo>
                    <a:lnTo>
                      <a:pt x="188" y="234"/>
                    </a:lnTo>
                    <a:lnTo>
                      <a:pt x="216" y="188"/>
                    </a:lnTo>
                    <a:lnTo>
                      <a:pt x="244" y="151"/>
                    </a:lnTo>
                    <a:lnTo>
                      <a:pt x="271" y="131"/>
                    </a:lnTo>
                    <a:lnTo>
                      <a:pt x="298" y="114"/>
                    </a:lnTo>
                    <a:lnTo>
                      <a:pt x="327" y="98"/>
                    </a:lnTo>
                    <a:lnTo>
                      <a:pt x="356" y="84"/>
                    </a:lnTo>
                    <a:lnTo>
                      <a:pt x="383" y="69"/>
                    </a:lnTo>
                    <a:lnTo>
                      <a:pt x="412" y="58"/>
                    </a:lnTo>
                    <a:lnTo>
                      <a:pt x="443" y="45"/>
                    </a:lnTo>
                    <a:lnTo>
                      <a:pt x="471" y="35"/>
                    </a:lnTo>
                    <a:lnTo>
                      <a:pt x="501" y="26"/>
                    </a:lnTo>
                    <a:lnTo>
                      <a:pt x="530" y="19"/>
                    </a:lnTo>
                    <a:lnTo>
                      <a:pt x="559" y="13"/>
                    </a:lnTo>
                    <a:lnTo>
                      <a:pt x="586" y="8"/>
                    </a:lnTo>
                    <a:lnTo>
                      <a:pt x="615" y="5"/>
                    </a:lnTo>
                    <a:lnTo>
                      <a:pt x="642" y="2"/>
                    </a:lnTo>
                    <a:lnTo>
                      <a:pt x="670" y="1"/>
                    </a:lnTo>
                    <a:lnTo>
                      <a:pt x="696" y="0"/>
                    </a:lnTo>
                    <a:lnTo>
                      <a:pt x="722" y="1"/>
                    </a:lnTo>
                    <a:lnTo>
                      <a:pt x="748" y="2"/>
                    </a:lnTo>
                    <a:lnTo>
                      <a:pt x="773" y="3"/>
                    </a:lnTo>
                    <a:lnTo>
                      <a:pt x="797" y="7"/>
                    </a:lnTo>
                    <a:lnTo>
                      <a:pt x="819" y="9"/>
                    </a:lnTo>
                    <a:lnTo>
                      <a:pt x="843" y="13"/>
                    </a:lnTo>
                    <a:lnTo>
                      <a:pt x="863" y="16"/>
                    </a:lnTo>
                    <a:lnTo>
                      <a:pt x="885" y="19"/>
                    </a:lnTo>
                    <a:lnTo>
                      <a:pt x="906" y="24"/>
                    </a:lnTo>
                    <a:lnTo>
                      <a:pt x="926" y="27"/>
                    </a:lnTo>
                    <a:lnTo>
                      <a:pt x="945" y="29"/>
                    </a:lnTo>
                    <a:lnTo>
                      <a:pt x="962" y="34"/>
                    </a:lnTo>
                    <a:lnTo>
                      <a:pt x="980" y="37"/>
                    </a:lnTo>
                    <a:lnTo>
                      <a:pt x="996" y="41"/>
                    </a:lnTo>
                    <a:lnTo>
                      <a:pt x="1011" y="43"/>
                    </a:lnTo>
                    <a:lnTo>
                      <a:pt x="1026" y="45"/>
                    </a:lnTo>
                    <a:lnTo>
                      <a:pt x="1041" y="47"/>
                    </a:lnTo>
                    <a:lnTo>
                      <a:pt x="1054" y="50"/>
                    </a:lnTo>
                    <a:lnTo>
                      <a:pt x="1067" y="51"/>
                    </a:lnTo>
                    <a:lnTo>
                      <a:pt x="1079" y="52"/>
                    </a:lnTo>
                    <a:lnTo>
                      <a:pt x="1089" y="53"/>
                    </a:lnTo>
                    <a:lnTo>
                      <a:pt x="1101" y="53"/>
                    </a:lnTo>
                    <a:lnTo>
                      <a:pt x="1110" y="53"/>
                    </a:lnTo>
                    <a:lnTo>
                      <a:pt x="1118" y="55"/>
                    </a:lnTo>
                    <a:lnTo>
                      <a:pt x="1126" y="55"/>
                    </a:lnTo>
                    <a:lnTo>
                      <a:pt x="1132" y="55"/>
                    </a:lnTo>
                    <a:lnTo>
                      <a:pt x="1138" y="55"/>
                    </a:lnTo>
                    <a:lnTo>
                      <a:pt x="1144" y="55"/>
                    </a:lnTo>
                    <a:lnTo>
                      <a:pt x="1148" y="55"/>
                    </a:lnTo>
                    <a:lnTo>
                      <a:pt x="1150" y="55"/>
                    </a:lnTo>
                    <a:lnTo>
                      <a:pt x="1153" y="53"/>
                    </a:lnTo>
                    <a:lnTo>
                      <a:pt x="1156" y="53"/>
                    </a:lnTo>
                    <a:lnTo>
                      <a:pt x="1155" y="63"/>
                    </a:lnTo>
                    <a:lnTo>
                      <a:pt x="1152" y="63"/>
                    </a:lnTo>
                    <a:lnTo>
                      <a:pt x="1149" y="63"/>
                    </a:lnTo>
                    <a:lnTo>
                      <a:pt x="1146" y="63"/>
                    </a:lnTo>
                    <a:lnTo>
                      <a:pt x="1142" y="63"/>
                    </a:lnTo>
                    <a:lnTo>
                      <a:pt x="1137" y="63"/>
                    </a:lnTo>
                    <a:lnTo>
                      <a:pt x="1130" y="64"/>
                    </a:lnTo>
                    <a:lnTo>
                      <a:pt x="1124" y="66"/>
                    </a:lnTo>
                    <a:lnTo>
                      <a:pt x="1116" y="67"/>
                    </a:lnTo>
                    <a:lnTo>
                      <a:pt x="1106" y="69"/>
                    </a:lnTo>
                    <a:lnTo>
                      <a:pt x="1096" y="72"/>
                    </a:lnTo>
                    <a:lnTo>
                      <a:pt x="1086" y="77"/>
                    </a:lnTo>
                    <a:lnTo>
                      <a:pt x="1074" y="84"/>
                    </a:lnTo>
                    <a:lnTo>
                      <a:pt x="1061" y="92"/>
                    </a:lnTo>
                    <a:lnTo>
                      <a:pt x="1046" y="101"/>
                    </a:lnTo>
                    <a:lnTo>
                      <a:pt x="1032" y="112"/>
                    </a:lnTo>
                    <a:lnTo>
                      <a:pt x="1015" y="124"/>
                    </a:lnTo>
                    <a:lnTo>
                      <a:pt x="997" y="138"/>
                    </a:lnTo>
                    <a:lnTo>
                      <a:pt x="979" y="154"/>
                    </a:lnTo>
                    <a:lnTo>
                      <a:pt x="961" y="169"/>
                    </a:lnTo>
                    <a:lnTo>
                      <a:pt x="939" y="186"/>
                    </a:lnTo>
                    <a:lnTo>
                      <a:pt x="918" y="205"/>
                    </a:lnTo>
                    <a:lnTo>
                      <a:pt x="897" y="223"/>
                    </a:lnTo>
                    <a:lnTo>
                      <a:pt x="873" y="241"/>
                    </a:lnTo>
                    <a:lnTo>
                      <a:pt x="851" y="258"/>
                    </a:lnTo>
                    <a:lnTo>
                      <a:pt x="826" y="275"/>
                    </a:lnTo>
                    <a:lnTo>
                      <a:pt x="802" y="292"/>
                    </a:lnTo>
                    <a:lnTo>
                      <a:pt x="776" y="307"/>
                    </a:lnTo>
                    <a:lnTo>
                      <a:pt x="750" y="322"/>
                    </a:lnTo>
                    <a:lnTo>
                      <a:pt x="725" y="337"/>
                    </a:lnTo>
                    <a:lnTo>
                      <a:pt x="697" y="348"/>
                    </a:lnTo>
                    <a:lnTo>
                      <a:pt x="671" y="360"/>
                    </a:lnTo>
                    <a:lnTo>
                      <a:pt x="643" y="369"/>
                    </a:lnTo>
                    <a:lnTo>
                      <a:pt x="617" y="378"/>
                    </a:lnTo>
                    <a:lnTo>
                      <a:pt x="589" y="386"/>
                    </a:lnTo>
                    <a:lnTo>
                      <a:pt x="562" y="392"/>
                    </a:lnTo>
                    <a:lnTo>
                      <a:pt x="533" y="395"/>
                    </a:lnTo>
                    <a:lnTo>
                      <a:pt x="505" y="400"/>
                    </a:lnTo>
                    <a:lnTo>
                      <a:pt x="477" y="401"/>
                    </a:lnTo>
                    <a:lnTo>
                      <a:pt x="450" y="401"/>
                    </a:lnTo>
                    <a:lnTo>
                      <a:pt x="421" y="400"/>
                    </a:lnTo>
                    <a:lnTo>
                      <a:pt x="395" y="399"/>
                    </a:lnTo>
                    <a:lnTo>
                      <a:pt x="367" y="395"/>
                    </a:lnTo>
                    <a:lnTo>
                      <a:pt x="341" y="393"/>
                    </a:lnTo>
                    <a:lnTo>
                      <a:pt x="314" y="391"/>
                    </a:lnTo>
                    <a:lnTo>
                      <a:pt x="288" y="388"/>
                    </a:lnTo>
                    <a:lnTo>
                      <a:pt x="263" y="386"/>
                    </a:lnTo>
                    <a:lnTo>
                      <a:pt x="238" y="388"/>
                    </a:lnTo>
                    <a:lnTo>
                      <a:pt x="212" y="389"/>
                    </a:lnTo>
                    <a:lnTo>
                      <a:pt x="189" y="394"/>
                    </a:lnTo>
                    <a:lnTo>
                      <a:pt x="167" y="401"/>
                    </a:lnTo>
                    <a:lnTo>
                      <a:pt x="145" y="410"/>
                    </a:lnTo>
                    <a:lnTo>
                      <a:pt x="123" y="420"/>
                    </a:lnTo>
                    <a:lnTo>
                      <a:pt x="102" y="434"/>
                    </a:lnTo>
                    <a:lnTo>
                      <a:pt x="84" y="447"/>
                    </a:lnTo>
                    <a:lnTo>
                      <a:pt x="67" y="460"/>
                    </a:lnTo>
                    <a:lnTo>
                      <a:pt x="51" y="472"/>
                    </a:lnTo>
                    <a:lnTo>
                      <a:pt x="37" y="484"/>
                    </a:lnTo>
                    <a:lnTo>
                      <a:pt x="26" y="493"/>
                    </a:lnTo>
                    <a:lnTo>
                      <a:pt x="16" y="499"/>
                    </a:lnTo>
                    <a:lnTo>
                      <a:pt x="8" y="504"/>
                    </a:lnTo>
                    <a:lnTo>
                      <a:pt x="4" y="505"/>
                    </a:lnTo>
                    <a:lnTo>
                      <a:pt x="1" y="503"/>
                    </a:lnTo>
                    <a:lnTo>
                      <a:pt x="0" y="496"/>
                    </a:lnTo>
                  </a:path>
                </a:pathLst>
              </a:custGeom>
              <a:grpFill/>
              <a:ln w="19050">
                <a:solidFill>
                  <a:srgbClr val="333399"/>
                </a:solidFill>
                <a:round/>
                <a:headEnd/>
                <a:tailEnd/>
              </a:ln>
            </p:spPr>
            <p:txBody>
              <a:bodyPr/>
              <a:lstStyle/>
              <a:p>
                <a:endParaRPr lang="en-US" dirty="0"/>
              </a:p>
            </p:txBody>
          </p:sp>
          <p:sp>
            <p:nvSpPr>
              <p:cNvPr id="33915" name="Freeform 49"/>
              <p:cNvSpPr>
                <a:spLocks noChangeAspect="1"/>
              </p:cNvSpPr>
              <p:nvPr/>
            </p:nvSpPr>
            <p:spPr bwMode="auto">
              <a:xfrm>
                <a:off x="3404" y="3040"/>
                <a:ext cx="388" cy="158"/>
              </a:xfrm>
              <a:custGeom>
                <a:avLst/>
                <a:gdLst>
                  <a:gd name="T0" fmla="*/ 0 w 1165"/>
                  <a:gd name="T1" fmla="*/ 52 h 476"/>
                  <a:gd name="T2" fmla="*/ 0 w 1165"/>
                  <a:gd name="T3" fmla="*/ 51 h 476"/>
                  <a:gd name="T4" fmla="*/ 1 w 1165"/>
                  <a:gd name="T5" fmla="*/ 48 h 476"/>
                  <a:gd name="T6" fmla="*/ 2 w 1165"/>
                  <a:gd name="T7" fmla="*/ 46 h 476"/>
                  <a:gd name="T8" fmla="*/ 4 w 1165"/>
                  <a:gd name="T9" fmla="*/ 42 h 476"/>
                  <a:gd name="T10" fmla="*/ 7 w 1165"/>
                  <a:gd name="T11" fmla="*/ 39 h 476"/>
                  <a:gd name="T12" fmla="*/ 10 w 1165"/>
                  <a:gd name="T13" fmla="*/ 35 h 476"/>
                  <a:gd name="T14" fmla="*/ 13 w 1165"/>
                  <a:gd name="T15" fmla="*/ 31 h 476"/>
                  <a:gd name="T16" fmla="*/ 16 w 1165"/>
                  <a:gd name="T17" fmla="*/ 26 h 476"/>
                  <a:gd name="T18" fmla="*/ 19 w 1165"/>
                  <a:gd name="T19" fmla="*/ 19 h 476"/>
                  <a:gd name="T20" fmla="*/ 21 w 1165"/>
                  <a:gd name="T21" fmla="*/ 13 h 476"/>
                  <a:gd name="T22" fmla="*/ 24 w 1165"/>
                  <a:gd name="T23" fmla="*/ 11 h 476"/>
                  <a:gd name="T24" fmla="*/ 28 w 1165"/>
                  <a:gd name="T25" fmla="*/ 9 h 476"/>
                  <a:gd name="T26" fmla="*/ 31 w 1165"/>
                  <a:gd name="T27" fmla="*/ 8 h 476"/>
                  <a:gd name="T28" fmla="*/ 34 w 1165"/>
                  <a:gd name="T29" fmla="*/ 6 h 476"/>
                  <a:gd name="T30" fmla="*/ 37 w 1165"/>
                  <a:gd name="T31" fmla="*/ 5 h 476"/>
                  <a:gd name="T32" fmla="*/ 40 w 1165"/>
                  <a:gd name="T33" fmla="*/ 4 h 476"/>
                  <a:gd name="T34" fmla="*/ 43 w 1165"/>
                  <a:gd name="T35" fmla="*/ 3 h 476"/>
                  <a:gd name="T36" fmla="*/ 47 w 1165"/>
                  <a:gd name="T37" fmla="*/ 3 h 476"/>
                  <a:gd name="T38" fmla="*/ 51 w 1165"/>
                  <a:gd name="T39" fmla="*/ 2 h 476"/>
                  <a:gd name="T40" fmla="*/ 55 w 1165"/>
                  <a:gd name="T41" fmla="*/ 2 h 476"/>
                  <a:gd name="T42" fmla="*/ 60 w 1165"/>
                  <a:gd name="T43" fmla="*/ 2 h 476"/>
                  <a:gd name="T44" fmla="*/ 64 w 1165"/>
                  <a:gd name="T45" fmla="*/ 1 h 476"/>
                  <a:gd name="T46" fmla="*/ 69 w 1165"/>
                  <a:gd name="T47" fmla="*/ 1 h 476"/>
                  <a:gd name="T48" fmla="*/ 74 w 1165"/>
                  <a:gd name="T49" fmla="*/ 1 h 476"/>
                  <a:gd name="T50" fmla="*/ 79 w 1165"/>
                  <a:gd name="T51" fmla="*/ 1 h 476"/>
                  <a:gd name="T52" fmla="*/ 83 w 1165"/>
                  <a:gd name="T53" fmla="*/ 1 h 476"/>
                  <a:gd name="T54" fmla="*/ 88 w 1165"/>
                  <a:gd name="T55" fmla="*/ 1 h 476"/>
                  <a:gd name="T56" fmla="*/ 92 w 1165"/>
                  <a:gd name="T57" fmla="*/ 1 h 476"/>
                  <a:gd name="T58" fmla="*/ 96 w 1165"/>
                  <a:gd name="T59" fmla="*/ 1 h 476"/>
                  <a:gd name="T60" fmla="*/ 98 w 1165"/>
                  <a:gd name="T61" fmla="*/ 1 h 476"/>
                  <a:gd name="T62" fmla="*/ 101 w 1165"/>
                  <a:gd name="T63" fmla="*/ 1 h 476"/>
                  <a:gd name="T64" fmla="*/ 102 w 1165"/>
                  <a:gd name="T65" fmla="*/ 1 h 476"/>
                  <a:gd name="T66" fmla="*/ 104 w 1165"/>
                  <a:gd name="T67" fmla="*/ 1 h 476"/>
                  <a:gd name="T68" fmla="*/ 105 w 1165"/>
                  <a:gd name="T69" fmla="*/ 0 h 476"/>
                  <a:gd name="T70" fmla="*/ 107 w 1165"/>
                  <a:gd name="T71" fmla="*/ 0 h 476"/>
                  <a:gd name="T72" fmla="*/ 108 w 1165"/>
                  <a:gd name="T73" fmla="*/ 0 h 476"/>
                  <a:gd name="T74" fmla="*/ 110 w 1165"/>
                  <a:gd name="T75" fmla="*/ 0 h 476"/>
                  <a:gd name="T76" fmla="*/ 113 w 1165"/>
                  <a:gd name="T77" fmla="*/ 1 h 476"/>
                  <a:gd name="T78" fmla="*/ 117 w 1165"/>
                  <a:gd name="T79" fmla="*/ 1 h 476"/>
                  <a:gd name="T80" fmla="*/ 121 w 1165"/>
                  <a:gd name="T81" fmla="*/ 2 h 476"/>
                  <a:gd name="T82" fmla="*/ 125 w 1165"/>
                  <a:gd name="T83" fmla="*/ 2 h 476"/>
                  <a:gd name="T84" fmla="*/ 128 w 1165"/>
                  <a:gd name="T85" fmla="*/ 3 h 4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5"/>
                  <a:gd name="T130" fmla="*/ 0 h 476"/>
                  <a:gd name="T131" fmla="*/ 1165 w 1165"/>
                  <a:gd name="T132" fmla="*/ 476 h 4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5" h="476">
                    <a:moveTo>
                      <a:pt x="7" y="476"/>
                    </a:moveTo>
                    <a:lnTo>
                      <a:pt x="4" y="474"/>
                    </a:lnTo>
                    <a:lnTo>
                      <a:pt x="1" y="472"/>
                    </a:lnTo>
                    <a:lnTo>
                      <a:pt x="0" y="468"/>
                    </a:lnTo>
                    <a:lnTo>
                      <a:pt x="0" y="464"/>
                    </a:lnTo>
                    <a:lnTo>
                      <a:pt x="1" y="460"/>
                    </a:lnTo>
                    <a:lnTo>
                      <a:pt x="2" y="453"/>
                    </a:lnTo>
                    <a:lnTo>
                      <a:pt x="6" y="448"/>
                    </a:lnTo>
                    <a:lnTo>
                      <a:pt x="8" y="440"/>
                    </a:lnTo>
                    <a:lnTo>
                      <a:pt x="12" y="434"/>
                    </a:lnTo>
                    <a:lnTo>
                      <a:pt x="16" y="424"/>
                    </a:lnTo>
                    <a:lnTo>
                      <a:pt x="21" y="415"/>
                    </a:lnTo>
                    <a:lnTo>
                      <a:pt x="27" y="406"/>
                    </a:lnTo>
                    <a:lnTo>
                      <a:pt x="33" y="397"/>
                    </a:lnTo>
                    <a:lnTo>
                      <a:pt x="40" y="387"/>
                    </a:lnTo>
                    <a:lnTo>
                      <a:pt x="46" y="376"/>
                    </a:lnTo>
                    <a:lnTo>
                      <a:pt x="54" y="365"/>
                    </a:lnTo>
                    <a:lnTo>
                      <a:pt x="62" y="355"/>
                    </a:lnTo>
                    <a:lnTo>
                      <a:pt x="70" y="343"/>
                    </a:lnTo>
                    <a:lnTo>
                      <a:pt x="79" y="333"/>
                    </a:lnTo>
                    <a:lnTo>
                      <a:pt x="87" y="320"/>
                    </a:lnTo>
                    <a:lnTo>
                      <a:pt x="96" y="309"/>
                    </a:lnTo>
                    <a:lnTo>
                      <a:pt x="106" y="298"/>
                    </a:lnTo>
                    <a:lnTo>
                      <a:pt x="116" y="284"/>
                    </a:lnTo>
                    <a:lnTo>
                      <a:pt x="126" y="270"/>
                    </a:lnTo>
                    <a:lnTo>
                      <a:pt x="137" y="254"/>
                    </a:lnTo>
                    <a:lnTo>
                      <a:pt x="146" y="236"/>
                    </a:lnTo>
                    <a:lnTo>
                      <a:pt x="156" y="214"/>
                    </a:lnTo>
                    <a:lnTo>
                      <a:pt x="165" y="192"/>
                    </a:lnTo>
                    <a:lnTo>
                      <a:pt x="173" y="168"/>
                    </a:lnTo>
                    <a:lnTo>
                      <a:pt x="181" y="147"/>
                    </a:lnTo>
                    <a:lnTo>
                      <a:pt x="187" y="131"/>
                    </a:lnTo>
                    <a:lnTo>
                      <a:pt x="190" y="120"/>
                    </a:lnTo>
                    <a:lnTo>
                      <a:pt x="195" y="112"/>
                    </a:lnTo>
                    <a:lnTo>
                      <a:pt x="202" y="104"/>
                    </a:lnTo>
                    <a:lnTo>
                      <a:pt x="212" y="98"/>
                    </a:lnTo>
                    <a:lnTo>
                      <a:pt x="225" y="92"/>
                    </a:lnTo>
                    <a:lnTo>
                      <a:pt x="239" y="87"/>
                    </a:lnTo>
                    <a:lnTo>
                      <a:pt x="250" y="82"/>
                    </a:lnTo>
                    <a:lnTo>
                      <a:pt x="262" y="78"/>
                    </a:lnTo>
                    <a:lnTo>
                      <a:pt x="273" y="72"/>
                    </a:lnTo>
                    <a:lnTo>
                      <a:pt x="280" y="69"/>
                    </a:lnTo>
                    <a:lnTo>
                      <a:pt x="290" y="63"/>
                    </a:lnTo>
                    <a:lnTo>
                      <a:pt x="297" y="60"/>
                    </a:lnTo>
                    <a:lnTo>
                      <a:pt x="305" y="55"/>
                    </a:lnTo>
                    <a:lnTo>
                      <a:pt x="314" y="52"/>
                    </a:lnTo>
                    <a:lnTo>
                      <a:pt x="322" y="47"/>
                    </a:lnTo>
                    <a:lnTo>
                      <a:pt x="331" y="45"/>
                    </a:lnTo>
                    <a:lnTo>
                      <a:pt x="342" y="42"/>
                    </a:lnTo>
                    <a:lnTo>
                      <a:pt x="351" y="38"/>
                    </a:lnTo>
                    <a:lnTo>
                      <a:pt x="360" y="36"/>
                    </a:lnTo>
                    <a:lnTo>
                      <a:pt x="369" y="34"/>
                    </a:lnTo>
                    <a:lnTo>
                      <a:pt x="380" y="30"/>
                    </a:lnTo>
                    <a:lnTo>
                      <a:pt x="390" y="29"/>
                    </a:lnTo>
                    <a:lnTo>
                      <a:pt x="400" y="27"/>
                    </a:lnTo>
                    <a:lnTo>
                      <a:pt x="412" y="26"/>
                    </a:lnTo>
                    <a:lnTo>
                      <a:pt x="422" y="24"/>
                    </a:lnTo>
                    <a:lnTo>
                      <a:pt x="433" y="23"/>
                    </a:lnTo>
                    <a:lnTo>
                      <a:pt x="446" y="21"/>
                    </a:lnTo>
                    <a:lnTo>
                      <a:pt x="457" y="20"/>
                    </a:lnTo>
                    <a:lnTo>
                      <a:pt x="471" y="19"/>
                    </a:lnTo>
                    <a:lnTo>
                      <a:pt x="483" y="18"/>
                    </a:lnTo>
                    <a:lnTo>
                      <a:pt x="495" y="16"/>
                    </a:lnTo>
                    <a:lnTo>
                      <a:pt x="509" y="16"/>
                    </a:lnTo>
                    <a:lnTo>
                      <a:pt x="523" y="15"/>
                    </a:lnTo>
                    <a:lnTo>
                      <a:pt x="537" y="15"/>
                    </a:lnTo>
                    <a:lnTo>
                      <a:pt x="550" y="13"/>
                    </a:lnTo>
                    <a:lnTo>
                      <a:pt x="564" y="13"/>
                    </a:lnTo>
                    <a:lnTo>
                      <a:pt x="579" y="13"/>
                    </a:lnTo>
                    <a:lnTo>
                      <a:pt x="594" y="13"/>
                    </a:lnTo>
                    <a:lnTo>
                      <a:pt x="608" y="13"/>
                    </a:lnTo>
                    <a:lnTo>
                      <a:pt x="623" y="12"/>
                    </a:lnTo>
                    <a:lnTo>
                      <a:pt x="637" y="12"/>
                    </a:lnTo>
                    <a:lnTo>
                      <a:pt x="652" y="12"/>
                    </a:lnTo>
                    <a:lnTo>
                      <a:pt x="666" y="12"/>
                    </a:lnTo>
                    <a:lnTo>
                      <a:pt x="681" y="12"/>
                    </a:lnTo>
                    <a:lnTo>
                      <a:pt x="696" y="12"/>
                    </a:lnTo>
                    <a:lnTo>
                      <a:pt x="710" y="13"/>
                    </a:lnTo>
                    <a:lnTo>
                      <a:pt x="725" y="13"/>
                    </a:lnTo>
                    <a:lnTo>
                      <a:pt x="739" y="13"/>
                    </a:lnTo>
                    <a:lnTo>
                      <a:pt x="752" y="13"/>
                    </a:lnTo>
                    <a:lnTo>
                      <a:pt x="766" y="13"/>
                    </a:lnTo>
                    <a:lnTo>
                      <a:pt x="780" y="13"/>
                    </a:lnTo>
                    <a:lnTo>
                      <a:pt x="792" y="13"/>
                    </a:lnTo>
                    <a:lnTo>
                      <a:pt x="805" y="13"/>
                    </a:lnTo>
                    <a:lnTo>
                      <a:pt x="817" y="13"/>
                    </a:lnTo>
                    <a:lnTo>
                      <a:pt x="829" y="13"/>
                    </a:lnTo>
                    <a:lnTo>
                      <a:pt x="840" y="13"/>
                    </a:lnTo>
                    <a:lnTo>
                      <a:pt x="852" y="13"/>
                    </a:lnTo>
                    <a:lnTo>
                      <a:pt x="862" y="13"/>
                    </a:lnTo>
                    <a:lnTo>
                      <a:pt x="871" y="13"/>
                    </a:lnTo>
                    <a:lnTo>
                      <a:pt x="880" y="12"/>
                    </a:lnTo>
                    <a:lnTo>
                      <a:pt x="887" y="12"/>
                    </a:lnTo>
                    <a:lnTo>
                      <a:pt x="894" y="11"/>
                    </a:lnTo>
                    <a:lnTo>
                      <a:pt x="899" y="11"/>
                    </a:lnTo>
                    <a:lnTo>
                      <a:pt x="906" y="10"/>
                    </a:lnTo>
                    <a:lnTo>
                      <a:pt x="911" y="10"/>
                    </a:lnTo>
                    <a:lnTo>
                      <a:pt x="916" y="8"/>
                    </a:lnTo>
                    <a:lnTo>
                      <a:pt x="922" y="8"/>
                    </a:lnTo>
                    <a:lnTo>
                      <a:pt x="926" y="7"/>
                    </a:lnTo>
                    <a:lnTo>
                      <a:pt x="932" y="7"/>
                    </a:lnTo>
                    <a:lnTo>
                      <a:pt x="938" y="6"/>
                    </a:lnTo>
                    <a:lnTo>
                      <a:pt x="941" y="6"/>
                    </a:lnTo>
                    <a:lnTo>
                      <a:pt x="947" y="4"/>
                    </a:lnTo>
                    <a:lnTo>
                      <a:pt x="950" y="4"/>
                    </a:lnTo>
                    <a:lnTo>
                      <a:pt x="955" y="4"/>
                    </a:lnTo>
                    <a:lnTo>
                      <a:pt x="958" y="3"/>
                    </a:lnTo>
                    <a:lnTo>
                      <a:pt x="963" y="3"/>
                    </a:lnTo>
                    <a:lnTo>
                      <a:pt x="966" y="3"/>
                    </a:lnTo>
                    <a:lnTo>
                      <a:pt x="970" y="2"/>
                    </a:lnTo>
                    <a:lnTo>
                      <a:pt x="973" y="2"/>
                    </a:lnTo>
                    <a:lnTo>
                      <a:pt x="977" y="2"/>
                    </a:lnTo>
                    <a:lnTo>
                      <a:pt x="980" y="0"/>
                    </a:lnTo>
                    <a:lnTo>
                      <a:pt x="987" y="2"/>
                    </a:lnTo>
                    <a:lnTo>
                      <a:pt x="1000" y="3"/>
                    </a:lnTo>
                    <a:lnTo>
                      <a:pt x="1010" y="4"/>
                    </a:lnTo>
                    <a:lnTo>
                      <a:pt x="1021" y="6"/>
                    </a:lnTo>
                    <a:lnTo>
                      <a:pt x="1034" y="7"/>
                    </a:lnTo>
                    <a:lnTo>
                      <a:pt x="1045" y="10"/>
                    </a:lnTo>
                    <a:lnTo>
                      <a:pt x="1056" y="11"/>
                    </a:lnTo>
                    <a:lnTo>
                      <a:pt x="1068" y="12"/>
                    </a:lnTo>
                    <a:lnTo>
                      <a:pt x="1080" y="13"/>
                    </a:lnTo>
                    <a:lnTo>
                      <a:pt x="1090" y="16"/>
                    </a:lnTo>
                    <a:lnTo>
                      <a:pt x="1102" y="18"/>
                    </a:lnTo>
                    <a:lnTo>
                      <a:pt x="1113" y="19"/>
                    </a:lnTo>
                    <a:lnTo>
                      <a:pt x="1123" y="21"/>
                    </a:lnTo>
                    <a:lnTo>
                      <a:pt x="1134" y="23"/>
                    </a:lnTo>
                    <a:lnTo>
                      <a:pt x="1145" y="26"/>
                    </a:lnTo>
                    <a:lnTo>
                      <a:pt x="1154" y="27"/>
                    </a:lnTo>
                    <a:lnTo>
                      <a:pt x="1165" y="29"/>
                    </a:lnTo>
                  </a:path>
                </a:pathLst>
              </a:custGeom>
              <a:grpFill/>
              <a:ln w="19050">
                <a:solidFill>
                  <a:srgbClr val="333399"/>
                </a:solidFill>
                <a:round/>
                <a:headEnd/>
                <a:tailEnd/>
              </a:ln>
            </p:spPr>
            <p:txBody>
              <a:bodyPr/>
              <a:lstStyle/>
              <a:p>
                <a:endParaRPr lang="en-US" dirty="0"/>
              </a:p>
            </p:txBody>
          </p:sp>
          <p:sp>
            <p:nvSpPr>
              <p:cNvPr id="33916" name="Freeform 50"/>
              <p:cNvSpPr>
                <a:spLocks noChangeAspect="1"/>
              </p:cNvSpPr>
              <p:nvPr/>
            </p:nvSpPr>
            <p:spPr bwMode="auto">
              <a:xfrm>
                <a:off x="3406" y="3050"/>
                <a:ext cx="429" cy="148"/>
              </a:xfrm>
              <a:custGeom>
                <a:avLst/>
                <a:gdLst>
                  <a:gd name="T0" fmla="*/ 1 w 1286"/>
                  <a:gd name="T1" fmla="*/ 49 h 446"/>
                  <a:gd name="T2" fmla="*/ 3 w 1286"/>
                  <a:gd name="T3" fmla="*/ 48 h 446"/>
                  <a:gd name="T4" fmla="*/ 4 w 1286"/>
                  <a:gd name="T5" fmla="*/ 46 h 446"/>
                  <a:gd name="T6" fmla="*/ 7 w 1286"/>
                  <a:gd name="T7" fmla="*/ 44 h 446"/>
                  <a:gd name="T8" fmla="*/ 9 w 1286"/>
                  <a:gd name="T9" fmla="*/ 41 h 446"/>
                  <a:gd name="T10" fmla="*/ 12 w 1286"/>
                  <a:gd name="T11" fmla="*/ 37 h 446"/>
                  <a:gd name="T12" fmla="*/ 16 w 1286"/>
                  <a:gd name="T13" fmla="*/ 34 h 446"/>
                  <a:gd name="T14" fmla="*/ 20 w 1286"/>
                  <a:gd name="T15" fmla="*/ 30 h 446"/>
                  <a:gd name="T16" fmla="*/ 25 w 1286"/>
                  <a:gd name="T17" fmla="*/ 25 h 446"/>
                  <a:gd name="T18" fmla="*/ 32 w 1286"/>
                  <a:gd name="T19" fmla="*/ 18 h 446"/>
                  <a:gd name="T20" fmla="*/ 39 w 1286"/>
                  <a:gd name="T21" fmla="*/ 14 h 446"/>
                  <a:gd name="T22" fmla="*/ 46 w 1286"/>
                  <a:gd name="T23" fmla="*/ 13 h 446"/>
                  <a:gd name="T24" fmla="*/ 51 w 1286"/>
                  <a:gd name="T25" fmla="*/ 11 h 446"/>
                  <a:gd name="T26" fmla="*/ 57 w 1286"/>
                  <a:gd name="T27" fmla="*/ 10 h 446"/>
                  <a:gd name="T28" fmla="*/ 64 w 1286"/>
                  <a:gd name="T29" fmla="*/ 10 h 446"/>
                  <a:gd name="T30" fmla="*/ 71 w 1286"/>
                  <a:gd name="T31" fmla="*/ 9 h 446"/>
                  <a:gd name="T32" fmla="*/ 77 w 1286"/>
                  <a:gd name="T33" fmla="*/ 9 h 446"/>
                  <a:gd name="T34" fmla="*/ 83 w 1286"/>
                  <a:gd name="T35" fmla="*/ 9 h 446"/>
                  <a:gd name="T36" fmla="*/ 89 w 1286"/>
                  <a:gd name="T37" fmla="*/ 9 h 446"/>
                  <a:gd name="T38" fmla="*/ 94 w 1286"/>
                  <a:gd name="T39" fmla="*/ 8 h 446"/>
                  <a:gd name="T40" fmla="*/ 99 w 1286"/>
                  <a:gd name="T41" fmla="*/ 8 h 446"/>
                  <a:gd name="T42" fmla="*/ 103 w 1286"/>
                  <a:gd name="T43" fmla="*/ 7 h 446"/>
                  <a:gd name="T44" fmla="*/ 107 w 1286"/>
                  <a:gd name="T45" fmla="*/ 7 h 446"/>
                  <a:gd name="T46" fmla="*/ 110 w 1286"/>
                  <a:gd name="T47" fmla="*/ 7 h 446"/>
                  <a:gd name="T48" fmla="*/ 113 w 1286"/>
                  <a:gd name="T49" fmla="*/ 6 h 446"/>
                  <a:gd name="T50" fmla="*/ 116 w 1286"/>
                  <a:gd name="T51" fmla="*/ 6 h 446"/>
                  <a:gd name="T52" fmla="*/ 118 w 1286"/>
                  <a:gd name="T53" fmla="*/ 5 h 446"/>
                  <a:gd name="T54" fmla="*/ 120 w 1286"/>
                  <a:gd name="T55" fmla="*/ 5 h 446"/>
                  <a:gd name="T56" fmla="*/ 122 w 1286"/>
                  <a:gd name="T57" fmla="*/ 4 h 446"/>
                  <a:gd name="T58" fmla="*/ 125 w 1286"/>
                  <a:gd name="T59" fmla="*/ 4 h 446"/>
                  <a:gd name="T60" fmla="*/ 127 w 1286"/>
                  <a:gd name="T61" fmla="*/ 4 h 446"/>
                  <a:gd name="T62" fmla="*/ 130 w 1286"/>
                  <a:gd name="T63" fmla="*/ 4 h 446"/>
                  <a:gd name="T64" fmla="*/ 133 w 1286"/>
                  <a:gd name="T65" fmla="*/ 4 h 446"/>
                  <a:gd name="T66" fmla="*/ 136 w 1286"/>
                  <a:gd name="T67" fmla="*/ 4 h 446"/>
                  <a:gd name="T68" fmla="*/ 138 w 1286"/>
                  <a:gd name="T69" fmla="*/ 4 h 446"/>
                  <a:gd name="T70" fmla="*/ 140 w 1286"/>
                  <a:gd name="T71" fmla="*/ 4 h 446"/>
                  <a:gd name="T72" fmla="*/ 142 w 1286"/>
                  <a:gd name="T73" fmla="*/ 4 h 446"/>
                  <a:gd name="T74" fmla="*/ 143 w 1286"/>
                  <a:gd name="T75" fmla="*/ 3 h 446"/>
                  <a:gd name="T76" fmla="*/ 141 w 1286"/>
                  <a:gd name="T77" fmla="*/ 3 h 446"/>
                  <a:gd name="T78" fmla="*/ 138 w 1286"/>
                  <a:gd name="T79" fmla="*/ 2 h 446"/>
                  <a:gd name="T80" fmla="*/ 136 w 1286"/>
                  <a:gd name="T81" fmla="*/ 1 h 446"/>
                  <a:gd name="T82" fmla="*/ 133 w 1286"/>
                  <a:gd name="T83" fmla="*/ 1 h 446"/>
                  <a:gd name="T84" fmla="*/ 130 w 1286"/>
                  <a:gd name="T85" fmla="*/ 0 h 4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6"/>
                  <a:gd name="T130" fmla="*/ 0 h 446"/>
                  <a:gd name="T131" fmla="*/ 1286 w 1286"/>
                  <a:gd name="T132" fmla="*/ 446 h 4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6" h="446">
                    <a:moveTo>
                      <a:pt x="0" y="446"/>
                    </a:moveTo>
                    <a:lnTo>
                      <a:pt x="6" y="446"/>
                    </a:lnTo>
                    <a:lnTo>
                      <a:pt x="9" y="446"/>
                    </a:lnTo>
                    <a:lnTo>
                      <a:pt x="14" y="444"/>
                    </a:lnTo>
                    <a:lnTo>
                      <a:pt x="17" y="440"/>
                    </a:lnTo>
                    <a:lnTo>
                      <a:pt x="23" y="438"/>
                    </a:lnTo>
                    <a:lnTo>
                      <a:pt x="26" y="433"/>
                    </a:lnTo>
                    <a:lnTo>
                      <a:pt x="33" y="428"/>
                    </a:lnTo>
                    <a:lnTo>
                      <a:pt x="38" y="421"/>
                    </a:lnTo>
                    <a:lnTo>
                      <a:pt x="45" y="414"/>
                    </a:lnTo>
                    <a:lnTo>
                      <a:pt x="52" y="407"/>
                    </a:lnTo>
                    <a:lnTo>
                      <a:pt x="60" y="399"/>
                    </a:lnTo>
                    <a:lnTo>
                      <a:pt x="67" y="390"/>
                    </a:lnTo>
                    <a:lnTo>
                      <a:pt x="76" y="381"/>
                    </a:lnTo>
                    <a:lnTo>
                      <a:pt x="84" y="372"/>
                    </a:lnTo>
                    <a:lnTo>
                      <a:pt x="93" y="360"/>
                    </a:lnTo>
                    <a:lnTo>
                      <a:pt x="102" y="350"/>
                    </a:lnTo>
                    <a:lnTo>
                      <a:pt x="112" y="340"/>
                    </a:lnTo>
                    <a:lnTo>
                      <a:pt x="123" y="329"/>
                    </a:lnTo>
                    <a:lnTo>
                      <a:pt x="133" y="319"/>
                    </a:lnTo>
                    <a:lnTo>
                      <a:pt x="146" y="309"/>
                    </a:lnTo>
                    <a:lnTo>
                      <a:pt x="157" y="296"/>
                    </a:lnTo>
                    <a:lnTo>
                      <a:pt x="169" y="286"/>
                    </a:lnTo>
                    <a:lnTo>
                      <a:pt x="182" y="273"/>
                    </a:lnTo>
                    <a:lnTo>
                      <a:pt x="197" y="260"/>
                    </a:lnTo>
                    <a:lnTo>
                      <a:pt x="211" y="245"/>
                    </a:lnTo>
                    <a:lnTo>
                      <a:pt x="228" y="229"/>
                    </a:lnTo>
                    <a:lnTo>
                      <a:pt x="245" y="208"/>
                    </a:lnTo>
                    <a:lnTo>
                      <a:pt x="264" y="188"/>
                    </a:lnTo>
                    <a:lnTo>
                      <a:pt x="285" y="167"/>
                    </a:lnTo>
                    <a:lnTo>
                      <a:pt x="307" y="149"/>
                    </a:lnTo>
                    <a:lnTo>
                      <a:pt x="330" y="136"/>
                    </a:lnTo>
                    <a:lnTo>
                      <a:pt x="353" y="130"/>
                    </a:lnTo>
                    <a:lnTo>
                      <a:pt x="375" y="126"/>
                    </a:lnTo>
                    <a:lnTo>
                      <a:pt x="397" y="121"/>
                    </a:lnTo>
                    <a:lnTo>
                      <a:pt x="414" y="116"/>
                    </a:lnTo>
                    <a:lnTo>
                      <a:pt x="428" y="110"/>
                    </a:lnTo>
                    <a:lnTo>
                      <a:pt x="442" y="105"/>
                    </a:lnTo>
                    <a:lnTo>
                      <a:pt x="459" y="101"/>
                    </a:lnTo>
                    <a:lnTo>
                      <a:pt x="475" y="97"/>
                    </a:lnTo>
                    <a:lnTo>
                      <a:pt x="493" y="93"/>
                    </a:lnTo>
                    <a:lnTo>
                      <a:pt x="512" y="92"/>
                    </a:lnTo>
                    <a:lnTo>
                      <a:pt x="533" y="89"/>
                    </a:lnTo>
                    <a:lnTo>
                      <a:pt x="554" y="87"/>
                    </a:lnTo>
                    <a:lnTo>
                      <a:pt x="574" y="86"/>
                    </a:lnTo>
                    <a:lnTo>
                      <a:pt x="594" y="84"/>
                    </a:lnTo>
                    <a:lnTo>
                      <a:pt x="616" y="82"/>
                    </a:lnTo>
                    <a:lnTo>
                      <a:pt x="635" y="81"/>
                    </a:lnTo>
                    <a:lnTo>
                      <a:pt x="655" y="81"/>
                    </a:lnTo>
                    <a:lnTo>
                      <a:pt x="675" y="80"/>
                    </a:lnTo>
                    <a:lnTo>
                      <a:pt x="695" y="79"/>
                    </a:lnTo>
                    <a:lnTo>
                      <a:pt x="713" y="79"/>
                    </a:lnTo>
                    <a:lnTo>
                      <a:pt x="731" y="78"/>
                    </a:lnTo>
                    <a:lnTo>
                      <a:pt x="750" y="78"/>
                    </a:lnTo>
                    <a:lnTo>
                      <a:pt x="768" y="77"/>
                    </a:lnTo>
                    <a:lnTo>
                      <a:pt x="785" y="77"/>
                    </a:lnTo>
                    <a:lnTo>
                      <a:pt x="801" y="77"/>
                    </a:lnTo>
                    <a:lnTo>
                      <a:pt x="818" y="74"/>
                    </a:lnTo>
                    <a:lnTo>
                      <a:pt x="834" y="73"/>
                    </a:lnTo>
                    <a:lnTo>
                      <a:pt x="849" y="73"/>
                    </a:lnTo>
                    <a:lnTo>
                      <a:pt x="865" y="72"/>
                    </a:lnTo>
                    <a:lnTo>
                      <a:pt x="878" y="72"/>
                    </a:lnTo>
                    <a:lnTo>
                      <a:pt x="893" y="71"/>
                    </a:lnTo>
                    <a:lnTo>
                      <a:pt x="906" y="70"/>
                    </a:lnTo>
                    <a:lnTo>
                      <a:pt x="918" y="69"/>
                    </a:lnTo>
                    <a:lnTo>
                      <a:pt x="930" y="66"/>
                    </a:lnTo>
                    <a:lnTo>
                      <a:pt x="941" y="66"/>
                    </a:lnTo>
                    <a:lnTo>
                      <a:pt x="953" y="65"/>
                    </a:lnTo>
                    <a:lnTo>
                      <a:pt x="963" y="64"/>
                    </a:lnTo>
                    <a:lnTo>
                      <a:pt x="973" y="63"/>
                    </a:lnTo>
                    <a:lnTo>
                      <a:pt x="982" y="62"/>
                    </a:lnTo>
                    <a:lnTo>
                      <a:pt x="991" y="61"/>
                    </a:lnTo>
                    <a:lnTo>
                      <a:pt x="1001" y="57"/>
                    </a:lnTo>
                    <a:lnTo>
                      <a:pt x="1009" y="56"/>
                    </a:lnTo>
                    <a:lnTo>
                      <a:pt x="1017" y="55"/>
                    </a:lnTo>
                    <a:lnTo>
                      <a:pt x="1025" y="54"/>
                    </a:lnTo>
                    <a:lnTo>
                      <a:pt x="1033" y="53"/>
                    </a:lnTo>
                    <a:lnTo>
                      <a:pt x="1040" y="52"/>
                    </a:lnTo>
                    <a:lnTo>
                      <a:pt x="1045" y="50"/>
                    </a:lnTo>
                    <a:lnTo>
                      <a:pt x="1053" y="48"/>
                    </a:lnTo>
                    <a:lnTo>
                      <a:pt x="1060" y="47"/>
                    </a:lnTo>
                    <a:lnTo>
                      <a:pt x="1067" y="46"/>
                    </a:lnTo>
                    <a:lnTo>
                      <a:pt x="1074" y="44"/>
                    </a:lnTo>
                    <a:lnTo>
                      <a:pt x="1080" y="42"/>
                    </a:lnTo>
                    <a:lnTo>
                      <a:pt x="1087" y="42"/>
                    </a:lnTo>
                    <a:lnTo>
                      <a:pt x="1093" y="41"/>
                    </a:lnTo>
                    <a:lnTo>
                      <a:pt x="1100" y="39"/>
                    </a:lnTo>
                    <a:lnTo>
                      <a:pt x="1106" y="38"/>
                    </a:lnTo>
                    <a:lnTo>
                      <a:pt x="1113" y="37"/>
                    </a:lnTo>
                    <a:lnTo>
                      <a:pt x="1120" y="37"/>
                    </a:lnTo>
                    <a:lnTo>
                      <a:pt x="1127" y="36"/>
                    </a:lnTo>
                    <a:lnTo>
                      <a:pt x="1135" y="34"/>
                    </a:lnTo>
                    <a:lnTo>
                      <a:pt x="1144" y="34"/>
                    </a:lnTo>
                    <a:lnTo>
                      <a:pt x="1153" y="34"/>
                    </a:lnTo>
                    <a:lnTo>
                      <a:pt x="1162" y="34"/>
                    </a:lnTo>
                    <a:lnTo>
                      <a:pt x="1171" y="34"/>
                    </a:lnTo>
                    <a:lnTo>
                      <a:pt x="1181" y="34"/>
                    </a:lnTo>
                    <a:lnTo>
                      <a:pt x="1189" y="34"/>
                    </a:lnTo>
                    <a:lnTo>
                      <a:pt x="1198" y="34"/>
                    </a:lnTo>
                    <a:lnTo>
                      <a:pt x="1206" y="33"/>
                    </a:lnTo>
                    <a:lnTo>
                      <a:pt x="1212" y="33"/>
                    </a:lnTo>
                    <a:lnTo>
                      <a:pt x="1220" y="33"/>
                    </a:lnTo>
                    <a:lnTo>
                      <a:pt x="1228" y="33"/>
                    </a:lnTo>
                    <a:lnTo>
                      <a:pt x="1234" y="33"/>
                    </a:lnTo>
                    <a:lnTo>
                      <a:pt x="1241" y="33"/>
                    </a:lnTo>
                    <a:lnTo>
                      <a:pt x="1248" y="33"/>
                    </a:lnTo>
                    <a:lnTo>
                      <a:pt x="1254" y="33"/>
                    </a:lnTo>
                    <a:lnTo>
                      <a:pt x="1260" y="33"/>
                    </a:lnTo>
                    <a:lnTo>
                      <a:pt x="1265" y="33"/>
                    </a:lnTo>
                    <a:lnTo>
                      <a:pt x="1270" y="33"/>
                    </a:lnTo>
                    <a:lnTo>
                      <a:pt x="1276" y="32"/>
                    </a:lnTo>
                    <a:lnTo>
                      <a:pt x="1280" y="32"/>
                    </a:lnTo>
                    <a:lnTo>
                      <a:pt x="1286" y="32"/>
                    </a:lnTo>
                    <a:lnTo>
                      <a:pt x="1285" y="30"/>
                    </a:lnTo>
                    <a:lnTo>
                      <a:pt x="1279" y="29"/>
                    </a:lnTo>
                    <a:lnTo>
                      <a:pt x="1272" y="28"/>
                    </a:lnTo>
                    <a:lnTo>
                      <a:pt x="1267" y="25"/>
                    </a:lnTo>
                    <a:lnTo>
                      <a:pt x="1260" y="22"/>
                    </a:lnTo>
                    <a:lnTo>
                      <a:pt x="1252" y="21"/>
                    </a:lnTo>
                    <a:lnTo>
                      <a:pt x="1245" y="18"/>
                    </a:lnTo>
                    <a:lnTo>
                      <a:pt x="1237" y="17"/>
                    </a:lnTo>
                    <a:lnTo>
                      <a:pt x="1229" y="15"/>
                    </a:lnTo>
                    <a:lnTo>
                      <a:pt x="1222" y="13"/>
                    </a:lnTo>
                    <a:lnTo>
                      <a:pt x="1212" y="10"/>
                    </a:lnTo>
                    <a:lnTo>
                      <a:pt x="1205" y="9"/>
                    </a:lnTo>
                    <a:lnTo>
                      <a:pt x="1195" y="7"/>
                    </a:lnTo>
                    <a:lnTo>
                      <a:pt x="1185" y="6"/>
                    </a:lnTo>
                    <a:lnTo>
                      <a:pt x="1176" y="2"/>
                    </a:lnTo>
                    <a:lnTo>
                      <a:pt x="1166" y="1"/>
                    </a:lnTo>
                    <a:lnTo>
                      <a:pt x="1157" y="0"/>
                    </a:lnTo>
                  </a:path>
                </a:pathLst>
              </a:custGeom>
              <a:grpFill/>
              <a:ln w="19050">
                <a:solidFill>
                  <a:srgbClr val="333399"/>
                </a:solidFill>
                <a:round/>
                <a:headEnd/>
                <a:tailEnd/>
              </a:ln>
            </p:spPr>
            <p:txBody>
              <a:bodyPr/>
              <a:lstStyle/>
              <a:p>
                <a:endParaRPr lang="en-US" dirty="0"/>
              </a:p>
            </p:txBody>
          </p:sp>
          <p:sp>
            <p:nvSpPr>
              <p:cNvPr id="33917" name="Freeform 51"/>
              <p:cNvSpPr>
                <a:spLocks noChangeAspect="1"/>
              </p:cNvSpPr>
              <p:nvPr/>
            </p:nvSpPr>
            <p:spPr bwMode="auto">
              <a:xfrm>
                <a:off x="3480" y="3060"/>
                <a:ext cx="38" cy="99"/>
              </a:xfrm>
              <a:custGeom>
                <a:avLst/>
                <a:gdLst>
                  <a:gd name="T0" fmla="*/ 8 w 115"/>
                  <a:gd name="T1" fmla="*/ 33 h 299"/>
                  <a:gd name="T2" fmla="*/ 6 w 115"/>
                  <a:gd name="T3" fmla="*/ 31 h 299"/>
                  <a:gd name="T4" fmla="*/ 4 w 115"/>
                  <a:gd name="T5" fmla="*/ 29 h 299"/>
                  <a:gd name="T6" fmla="*/ 2 w 115"/>
                  <a:gd name="T7" fmla="*/ 26 h 299"/>
                  <a:gd name="T8" fmla="*/ 1 w 115"/>
                  <a:gd name="T9" fmla="*/ 23 h 299"/>
                  <a:gd name="T10" fmla="*/ 1 w 115"/>
                  <a:gd name="T11" fmla="*/ 20 h 299"/>
                  <a:gd name="T12" fmla="*/ 0 w 115"/>
                  <a:gd name="T13" fmla="*/ 17 h 299"/>
                  <a:gd name="T14" fmla="*/ 0 w 115"/>
                  <a:gd name="T15" fmla="*/ 15 h 299"/>
                  <a:gd name="T16" fmla="*/ 0 w 115"/>
                  <a:gd name="T17" fmla="*/ 12 h 299"/>
                  <a:gd name="T18" fmla="*/ 0 w 115"/>
                  <a:gd name="T19" fmla="*/ 10 h 299"/>
                  <a:gd name="T20" fmla="*/ 0 w 115"/>
                  <a:gd name="T21" fmla="*/ 8 h 299"/>
                  <a:gd name="T22" fmla="*/ 0 w 115"/>
                  <a:gd name="T23" fmla="*/ 7 h 299"/>
                  <a:gd name="T24" fmla="*/ 0 w 115"/>
                  <a:gd name="T25" fmla="*/ 5 h 299"/>
                  <a:gd name="T26" fmla="*/ 0 w 115"/>
                  <a:gd name="T27" fmla="*/ 3 h 299"/>
                  <a:gd name="T28" fmla="*/ 1 w 115"/>
                  <a:gd name="T29" fmla="*/ 2 h 299"/>
                  <a:gd name="T30" fmla="*/ 3 w 115"/>
                  <a:gd name="T31" fmla="*/ 1 h 299"/>
                  <a:gd name="T32" fmla="*/ 4 w 115"/>
                  <a:gd name="T33" fmla="*/ 0 h 299"/>
                  <a:gd name="T34" fmla="*/ 6 w 115"/>
                  <a:gd name="T35" fmla="*/ 0 h 299"/>
                  <a:gd name="T36" fmla="*/ 7 w 115"/>
                  <a:gd name="T37" fmla="*/ 0 h 299"/>
                  <a:gd name="T38" fmla="*/ 8 w 115"/>
                  <a:gd name="T39" fmla="*/ 0 h 299"/>
                  <a:gd name="T40" fmla="*/ 9 w 115"/>
                  <a:gd name="T41" fmla="*/ 0 h 299"/>
                  <a:gd name="T42" fmla="*/ 10 w 115"/>
                  <a:gd name="T43" fmla="*/ 0 h 299"/>
                  <a:gd name="T44" fmla="*/ 10 w 115"/>
                  <a:gd name="T45" fmla="*/ 0 h 299"/>
                  <a:gd name="T46" fmla="*/ 11 w 115"/>
                  <a:gd name="T47" fmla="*/ 0 h 299"/>
                  <a:gd name="T48" fmla="*/ 12 w 115"/>
                  <a:gd name="T49" fmla="*/ 0 h 299"/>
                  <a:gd name="T50" fmla="*/ 12 w 115"/>
                  <a:gd name="T51" fmla="*/ 0 h 299"/>
                  <a:gd name="T52" fmla="*/ 13 w 115"/>
                  <a:gd name="T53" fmla="*/ 1 h 2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5"/>
                  <a:gd name="T82" fmla="*/ 0 h 299"/>
                  <a:gd name="T83" fmla="*/ 115 w 115"/>
                  <a:gd name="T84" fmla="*/ 299 h 2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5" h="299">
                    <a:moveTo>
                      <a:pt x="77" y="299"/>
                    </a:moveTo>
                    <a:lnTo>
                      <a:pt x="53" y="287"/>
                    </a:lnTo>
                    <a:lnTo>
                      <a:pt x="35" y="263"/>
                    </a:lnTo>
                    <a:lnTo>
                      <a:pt x="21" y="235"/>
                    </a:lnTo>
                    <a:lnTo>
                      <a:pt x="12" y="208"/>
                    </a:lnTo>
                    <a:lnTo>
                      <a:pt x="7" y="179"/>
                    </a:lnTo>
                    <a:lnTo>
                      <a:pt x="3" y="155"/>
                    </a:lnTo>
                    <a:lnTo>
                      <a:pt x="0" y="132"/>
                    </a:lnTo>
                    <a:lnTo>
                      <a:pt x="0" y="113"/>
                    </a:lnTo>
                    <a:lnTo>
                      <a:pt x="0" y="95"/>
                    </a:lnTo>
                    <a:lnTo>
                      <a:pt x="0" y="76"/>
                    </a:lnTo>
                    <a:lnTo>
                      <a:pt x="2" y="60"/>
                    </a:lnTo>
                    <a:lnTo>
                      <a:pt x="3" y="44"/>
                    </a:lnTo>
                    <a:lnTo>
                      <a:pt x="4" y="30"/>
                    </a:lnTo>
                    <a:lnTo>
                      <a:pt x="11" y="17"/>
                    </a:lnTo>
                    <a:lnTo>
                      <a:pt x="24" y="8"/>
                    </a:lnTo>
                    <a:lnTo>
                      <a:pt x="38" y="2"/>
                    </a:lnTo>
                    <a:lnTo>
                      <a:pt x="53" y="0"/>
                    </a:lnTo>
                    <a:lnTo>
                      <a:pt x="63" y="0"/>
                    </a:lnTo>
                    <a:lnTo>
                      <a:pt x="73" y="0"/>
                    </a:lnTo>
                    <a:lnTo>
                      <a:pt x="81" y="0"/>
                    </a:lnTo>
                    <a:lnTo>
                      <a:pt x="89" y="1"/>
                    </a:lnTo>
                    <a:lnTo>
                      <a:pt x="94" y="1"/>
                    </a:lnTo>
                    <a:lnTo>
                      <a:pt x="100" y="2"/>
                    </a:lnTo>
                    <a:lnTo>
                      <a:pt x="106" y="2"/>
                    </a:lnTo>
                    <a:lnTo>
                      <a:pt x="109" y="3"/>
                    </a:lnTo>
                    <a:lnTo>
                      <a:pt x="115" y="6"/>
                    </a:lnTo>
                  </a:path>
                </a:pathLst>
              </a:custGeom>
              <a:grpFill/>
              <a:ln w="19050">
                <a:solidFill>
                  <a:srgbClr val="333399"/>
                </a:solidFill>
                <a:round/>
                <a:headEnd/>
                <a:tailEnd/>
              </a:ln>
            </p:spPr>
            <p:txBody>
              <a:bodyPr/>
              <a:lstStyle/>
              <a:p>
                <a:endParaRPr lang="en-US" dirty="0"/>
              </a:p>
            </p:txBody>
          </p:sp>
          <p:sp>
            <p:nvSpPr>
              <p:cNvPr id="33918" name="Freeform 52"/>
              <p:cNvSpPr>
                <a:spLocks noChangeAspect="1"/>
              </p:cNvSpPr>
              <p:nvPr/>
            </p:nvSpPr>
            <p:spPr bwMode="auto">
              <a:xfrm>
                <a:off x="3557" y="3027"/>
                <a:ext cx="71" cy="130"/>
              </a:xfrm>
              <a:custGeom>
                <a:avLst/>
                <a:gdLst>
                  <a:gd name="T0" fmla="*/ 18 w 211"/>
                  <a:gd name="T1" fmla="*/ 43 h 390"/>
                  <a:gd name="T2" fmla="*/ 14 w 211"/>
                  <a:gd name="T3" fmla="*/ 42 h 390"/>
                  <a:gd name="T4" fmla="*/ 11 w 211"/>
                  <a:gd name="T5" fmla="*/ 40 h 390"/>
                  <a:gd name="T6" fmla="*/ 9 w 211"/>
                  <a:gd name="T7" fmla="*/ 38 h 390"/>
                  <a:gd name="T8" fmla="*/ 6 w 211"/>
                  <a:gd name="T9" fmla="*/ 35 h 390"/>
                  <a:gd name="T10" fmla="*/ 4 w 211"/>
                  <a:gd name="T11" fmla="*/ 32 h 390"/>
                  <a:gd name="T12" fmla="*/ 3 w 211"/>
                  <a:gd name="T13" fmla="*/ 29 h 390"/>
                  <a:gd name="T14" fmla="*/ 2 w 211"/>
                  <a:gd name="T15" fmla="*/ 25 h 390"/>
                  <a:gd name="T16" fmla="*/ 1 w 211"/>
                  <a:gd name="T17" fmla="*/ 22 h 390"/>
                  <a:gd name="T18" fmla="*/ 0 w 211"/>
                  <a:gd name="T19" fmla="*/ 19 h 390"/>
                  <a:gd name="T20" fmla="*/ 0 w 211"/>
                  <a:gd name="T21" fmla="*/ 16 h 390"/>
                  <a:gd name="T22" fmla="*/ 0 w 211"/>
                  <a:gd name="T23" fmla="*/ 12 h 390"/>
                  <a:gd name="T24" fmla="*/ 0 w 211"/>
                  <a:gd name="T25" fmla="*/ 9 h 390"/>
                  <a:gd name="T26" fmla="*/ 0 w 211"/>
                  <a:gd name="T27" fmla="*/ 6 h 390"/>
                  <a:gd name="T28" fmla="*/ 2 w 211"/>
                  <a:gd name="T29" fmla="*/ 4 h 390"/>
                  <a:gd name="T30" fmla="*/ 5 w 211"/>
                  <a:gd name="T31" fmla="*/ 2 h 390"/>
                  <a:gd name="T32" fmla="*/ 8 w 211"/>
                  <a:gd name="T33" fmla="*/ 1 h 390"/>
                  <a:gd name="T34" fmla="*/ 10 w 211"/>
                  <a:gd name="T35" fmla="*/ 0 h 390"/>
                  <a:gd name="T36" fmla="*/ 13 w 211"/>
                  <a:gd name="T37" fmla="*/ 0 h 390"/>
                  <a:gd name="T38" fmla="*/ 15 w 211"/>
                  <a:gd name="T39" fmla="*/ 0 h 390"/>
                  <a:gd name="T40" fmla="*/ 16 w 211"/>
                  <a:gd name="T41" fmla="*/ 0 h 390"/>
                  <a:gd name="T42" fmla="*/ 18 w 211"/>
                  <a:gd name="T43" fmla="*/ 0 h 390"/>
                  <a:gd name="T44" fmla="*/ 20 w 211"/>
                  <a:gd name="T45" fmla="*/ 0 h 390"/>
                  <a:gd name="T46" fmla="*/ 21 w 211"/>
                  <a:gd name="T47" fmla="*/ 0 h 390"/>
                  <a:gd name="T48" fmla="*/ 22 w 211"/>
                  <a:gd name="T49" fmla="*/ 1 h 390"/>
                  <a:gd name="T50" fmla="*/ 23 w 211"/>
                  <a:gd name="T51" fmla="*/ 1 h 390"/>
                  <a:gd name="T52" fmla="*/ 24 w 211"/>
                  <a:gd name="T53" fmla="*/ 1 h 3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1"/>
                  <a:gd name="T82" fmla="*/ 0 h 390"/>
                  <a:gd name="T83" fmla="*/ 211 w 211"/>
                  <a:gd name="T84" fmla="*/ 390 h 3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1" h="390">
                    <a:moveTo>
                      <a:pt x="157" y="390"/>
                    </a:moveTo>
                    <a:lnTo>
                      <a:pt x="128" y="379"/>
                    </a:lnTo>
                    <a:lnTo>
                      <a:pt x="100" y="362"/>
                    </a:lnTo>
                    <a:lnTo>
                      <a:pt x="77" y="340"/>
                    </a:lnTo>
                    <a:lnTo>
                      <a:pt x="55" y="315"/>
                    </a:lnTo>
                    <a:lnTo>
                      <a:pt x="39" y="286"/>
                    </a:lnTo>
                    <a:lnTo>
                      <a:pt x="26" y="257"/>
                    </a:lnTo>
                    <a:lnTo>
                      <a:pt x="16" y="228"/>
                    </a:lnTo>
                    <a:lnTo>
                      <a:pt x="8" y="198"/>
                    </a:lnTo>
                    <a:lnTo>
                      <a:pt x="2" y="169"/>
                    </a:lnTo>
                    <a:lnTo>
                      <a:pt x="0" y="141"/>
                    </a:lnTo>
                    <a:lnTo>
                      <a:pt x="0" y="112"/>
                    </a:lnTo>
                    <a:lnTo>
                      <a:pt x="1" y="84"/>
                    </a:lnTo>
                    <a:lnTo>
                      <a:pt x="3" y="57"/>
                    </a:lnTo>
                    <a:lnTo>
                      <a:pt x="16" y="33"/>
                    </a:lnTo>
                    <a:lnTo>
                      <a:pt x="41" y="16"/>
                    </a:lnTo>
                    <a:lnTo>
                      <a:pt x="68" y="6"/>
                    </a:lnTo>
                    <a:lnTo>
                      <a:pt x="92" y="2"/>
                    </a:lnTo>
                    <a:lnTo>
                      <a:pt x="113" y="1"/>
                    </a:lnTo>
                    <a:lnTo>
                      <a:pt x="131" y="0"/>
                    </a:lnTo>
                    <a:lnTo>
                      <a:pt x="147" y="1"/>
                    </a:lnTo>
                    <a:lnTo>
                      <a:pt x="159" y="1"/>
                    </a:lnTo>
                    <a:lnTo>
                      <a:pt x="171" y="2"/>
                    </a:lnTo>
                    <a:lnTo>
                      <a:pt x="182" y="3"/>
                    </a:lnTo>
                    <a:lnTo>
                      <a:pt x="191" y="5"/>
                    </a:lnTo>
                    <a:lnTo>
                      <a:pt x="202" y="6"/>
                    </a:lnTo>
                    <a:lnTo>
                      <a:pt x="211" y="9"/>
                    </a:lnTo>
                  </a:path>
                </a:pathLst>
              </a:custGeom>
              <a:grpFill/>
              <a:ln w="19050">
                <a:solidFill>
                  <a:srgbClr val="333399"/>
                </a:solidFill>
                <a:round/>
                <a:headEnd/>
                <a:tailEnd/>
              </a:ln>
            </p:spPr>
            <p:txBody>
              <a:bodyPr/>
              <a:lstStyle/>
              <a:p>
                <a:endParaRPr lang="en-US" dirty="0"/>
              </a:p>
            </p:txBody>
          </p:sp>
          <p:sp>
            <p:nvSpPr>
              <p:cNvPr id="33919" name="Freeform 53"/>
              <p:cNvSpPr>
                <a:spLocks noChangeAspect="1"/>
              </p:cNvSpPr>
              <p:nvPr/>
            </p:nvSpPr>
            <p:spPr bwMode="auto">
              <a:xfrm>
                <a:off x="3698" y="3041"/>
                <a:ext cx="43" cy="37"/>
              </a:xfrm>
              <a:custGeom>
                <a:avLst/>
                <a:gdLst>
                  <a:gd name="T0" fmla="*/ 13 w 130"/>
                  <a:gd name="T1" fmla="*/ 12 h 112"/>
                  <a:gd name="T2" fmla="*/ 12 w 130"/>
                  <a:gd name="T3" fmla="*/ 12 h 112"/>
                  <a:gd name="T4" fmla="*/ 11 w 130"/>
                  <a:gd name="T5" fmla="*/ 12 h 112"/>
                  <a:gd name="T6" fmla="*/ 10 w 130"/>
                  <a:gd name="T7" fmla="*/ 12 h 112"/>
                  <a:gd name="T8" fmla="*/ 9 w 130"/>
                  <a:gd name="T9" fmla="*/ 11 h 112"/>
                  <a:gd name="T10" fmla="*/ 8 w 130"/>
                  <a:gd name="T11" fmla="*/ 11 h 112"/>
                  <a:gd name="T12" fmla="*/ 7 w 130"/>
                  <a:gd name="T13" fmla="*/ 10 h 112"/>
                  <a:gd name="T14" fmla="*/ 6 w 130"/>
                  <a:gd name="T15" fmla="*/ 10 h 112"/>
                  <a:gd name="T16" fmla="*/ 4 w 130"/>
                  <a:gd name="T17" fmla="*/ 9 h 112"/>
                  <a:gd name="T18" fmla="*/ 3 w 130"/>
                  <a:gd name="T19" fmla="*/ 8 h 112"/>
                  <a:gd name="T20" fmla="*/ 2 w 130"/>
                  <a:gd name="T21" fmla="*/ 6 h 112"/>
                  <a:gd name="T22" fmla="*/ 1 w 130"/>
                  <a:gd name="T23" fmla="*/ 5 h 112"/>
                  <a:gd name="T24" fmla="*/ 0 w 130"/>
                  <a:gd name="T25" fmla="*/ 3 h 112"/>
                  <a:gd name="T26" fmla="*/ 0 w 130"/>
                  <a:gd name="T27" fmla="*/ 1 h 112"/>
                  <a:gd name="T28" fmla="*/ 3 w 130"/>
                  <a:gd name="T29" fmla="*/ 0 h 112"/>
                  <a:gd name="T30" fmla="*/ 6 w 130"/>
                  <a:gd name="T31" fmla="*/ 0 h 112"/>
                  <a:gd name="T32" fmla="*/ 8 w 130"/>
                  <a:gd name="T33" fmla="*/ 0 h 112"/>
                  <a:gd name="T34" fmla="*/ 10 w 130"/>
                  <a:gd name="T35" fmla="*/ 0 h 112"/>
                  <a:gd name="T36" fmla="*/ 11 w 130"/>
                  <a:gd name="T37" fmla="*/ 0 h 112"/>
                  <a:gd name="T38" fmla="*/ 12 w 130"/>
                  <a:gd name="T39" fmla="*/ 1 h 112"/>
                  <a:gd name="T40" fmla="*/ 12 w 130"/>
                  <a:gd name="T41" fmla="*/ 1 h 112"/>
                  <a:gd name="T42" fmla="*/ 13 w 130"/>
                  <a:gd name="T43" fmla="*/ 1 h 112"/>
                  <a:gd name="T44" fmla="*/ 13 w 130"/>
                  <a:gd name="T45" fmla="*/ 1 h 112"/>
                  <a:gd name="T46" fmla="*/ 13 w 130"/>
                  <a:gd name="T47" fmla="*/ 1 h 112"/>
                  <a:gd name="T48" fmla="*/ 14 w 130"/>
                  <a:gd name="T49" fmla="*/ 1 h 112"/>
                  <a:gd name="T50" fmla="*/ 14 w 130"/>
                  <a:gd name="T51" fmla="*/ 1 h 112"/>
                  <a:gd name="T52" fmla="*/ 14 w 130"/>
                  <a:gd name="T53" fmla="*/ 1 h 1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0"/>
                  <a:gd name="T82" fmla="*/ 0 h 112"/>
                  <a:gd name="T83" fmla="*/ 130 w 130"/>
                  <a:gd name="T84" fmla="*/ 112 h 1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0" h="112">
                    <a:moveTo>
                      <a:pt x="115" y="112"/>
                    </a:moveTo>
                    <a:lnTo>
                      <a:pt x="106" y="109"/>
                    </a:lnTo>
                    <a:lnTo>
                      <a:pt x="99" y="108"/>
                    </a:lnTo>
                    <a:lnTo>
                      <a:pt x="90" y="105"/>
                    </a:lnTo>
                    <a:lnTo>
                      <a:pt x="82" y="101"/>
                    </a:lnTo>
                    <a:lnTo>
                      <a:pt x="72" y="97"/>
                    </a:lnTo>
                    <a:lnTo>
                      <a:pt x="63" y="93"/>
                    </a:lnTo>
                    <a:lnTo>
                      <a:pt x="52" y="87"/>
                    </a:lnTo>
                    <a:lnTo>
                      <a:pt x="40" y="79"/>
                    </a:lnTo>
                    <a:lnTo>
                      <a:pt x="28" y="69"/>
                    </a:lnTo>
                    <a:lnTo>
                      <a:pt x="17" y="58"/>
                    </a:lnTo>
                    <a:lnTo>
                      <a:pt x="7" y="43"/>
                    </a:lnTo>
                    <a:lnTo>
                      <a:pt x="1" y="27"/>
                    </a:lnTo>
                    <a:lnTo>
                      <a:pt x="0" y="9"/>
                    </a:lnTo>
                    <a:lnTo>
                      <a:pt x="25" y="0"/>
                    </a:lnTo>
                    <a:lnTo>
                      <a:pt x="56" y="0"/>
                    </a:lnTo>
                    <a:lnTo>
                      <a:pt x="77" y="1"/>
                    </a:lnTo>
                    <a:lnTo>
                      <a:pt x="90" y="2"/>
                    </a:lnTo>
                    <a:lnTo>
                      <a:pt x="99" y="3"/>
                    </a:lnTo>
                    <a:lnTo>
                      <a:pt x="105" y="5"/>
                    </a:lnTo>
                    <a:lnTo>
                      <a:pt x="111" y="5"/>
                    </a:lnTo>
                    <a:lnTo>
                      <a:pt x="114" y="7"/>
                    </a:lnTo>
                    <a:lnTo>
                      <a:pt x="119" y="7"/>
                    </a:lnTo>
                    <a:lnTo>
                      <a:pt x="122" y="8"/>
                    </a:lnTo>
                    <a:lnTo>
                      <a:pt x="125" y="8"/>
                    </a:lnTo>
                    <a:lnTo>
                      <a:pt x="128" y="9"/>
                    </a:lnTo>
                    <a:lnTo>
                      <a:pt x="130" y="9"/>
                    </a:lnTo>
                  </a:path>
                </a:pathLst>
              </a:custGeom>
              <a:grpFill/>
              <a:ln w="19050">
                <a:solidFill>
                  <a:srgbClr val="333399"/>
                </a:solidFill>
                <a:round/>
                <a:headEnd/>
                <a:tailEnd/>
              </a:ln>
            </p:spPr>
            <p:txBody>
              <a:bodyPr/>
              <a:lstStyle/>
              <a:p>
                <a:endParaRPr lang="en-US" dirty="0"/>
              </a:p>
            </p:txBody>
          </p:sp>
          <p:sp>
            <p:nvSpPr>
              <p:cNvPr id="33920" name="Freeform 54"/>
              <p:cNvSpPr>
                <a:spLocks noChangeAspect="1"/>
              </p:cNvSpPr>
              <p:nvPr/>
            </p:nvSpPr>
            <p:spPr bwMode="auto">
              <a:xfrm>
                <a:off x="3505" y="3061"/>
                <a:ext cx="46" cy="98"/>
              </a:xfrm>
              <a:custGeom>
                <a:avLst/>
                <a:gdLst>
                  <a:gd name="T0" fmla="*/ 0 w 138"/>
                  <a:gd name="T1" fmla="*/ 33 h 295"/>
                  <a:gd name="T2" fmla="*/ 3 w 138"/>
                  <a:gd name="T3" fmla="*/ 33 h 295"/>
                  <a:gd name="T4" fmla="*/ 5 w 138"/>
                  <a:gd name="T5" fmla="*/ 31 h 295"/>
                  <a:gd name="T6" fmla="*/ 8 w 138"/>
                  <a:gd name="T7" fmla="*/ 29 h 295"/>
                  <a:gd name="T8" fmla="*/ 9 w 138"/>
                  <a:gd name="T9" fmla="*/ 27 h 295"/>
                  <a:gd name="T10" fmla="*/ 11 w 138"/>
                  <a:gd name="T11" fmla="*/ 24 h 295"/>
                  <a:gd name="T12" fmla="*/ 12 w 138"/>
                  <a:gd name="T13" fmla="*/ 22 h 295"/>
                  <a:gd name="T14" fmla="*/ 13 w 138"/>
                  <a:gd name="T15" fmla="*/ 19 h 295"/>
                  <a:gd name="T16" fmla="*/ 13 w 138"/>
                  <a:gd name="T17" fmla="*/ 17 h 295"/>
                  <a:gd name="T18" fmla="*/ 14 w 138"/>
                  <a:gd name="T19" fmla="*/ 15 h 295"/>
                  <a:gd name="T20" fmla="*/ 14 w 138"/>
                  <a:gd name="T21" fmla="*/ 13 h 295"/>
                  <a:gd name="T22" fmla="*/ 15 w 138"/>
                  <a:gd name="T23" fmla="*/ 12 h 295"/>
                  <a:gd name="T24" fmla="*/ 15 w 138"/>
                  <a:gd name="T25" fmla="*/ 10 h 295"/>
                  <a:gd name="T26" fmla="*/ 15 w 138"/>
                  <a:gd name="T27" fmla="*/ 8 h 295"/>
                  <a:gd name="T28" fmla="*/ 15 w 138"/>
                  <a:gd name="T29" fmla="*/ 6 h 295"/>
                  <a:gd name="T30" fmla="*/ 14 w 138"/>
                  <a:gd name="T31" fmla="*/ 5 h 295"/>
                  <a:gd name="T32" fmla="*/ 12 w 138"/>
                  <a:gd name="T33" fmla="*/ 3 h 295"/>
                  <a:gd name="T34" fmla="*/ 11 w 138"/>
                  <a:gd name="T35" fmla="*/ 3 h 295"/>
                  <a:gd name="T36" fmla="*/ 10 w 138"/>
                  <a:gd name="T37" fmla="*/ 2 h 295"/>
                  <a:gd name="T38" fmla="*/ 9 w 138"/>
                  <a:gd name="T39" fmla="*/ 2 h 295"/>
                  <a:gd name="T40" fmla="*/ 8 w 138"/>
                  <a:gd name="T41" fmla="*/ 1 h 295"/>
                  <a:gd name="T42" fmla="*/ 7 w 138"/>
                  <a:gd name="T43" fmla="*/ 1 h 295"/>
                  <a:gd name="T44" fmla="*/ 7 w 138"/>
                  <a:gd name="T45" fmla="*/ 1 h 295"/>
                  <a:gd name="T46" fmla="*/ 6 w 138"/>
                  <a:gd name="T47" fmla="*/ 0 h 295"/>
                  <a:gd name="T48" fmla="*/ 5 w 138"/>
                  <a:gd name="T49" fmla="*/ 0 h 295"/>
                  <a:gd name="T50" fmla="*/ 5 w 138"/>
                  <a:gd name="T51" fmla="*/ 0 h 295"/>
                  <a:gd name="T52" fmla="*/ 4 w 138"/>
                  <a:gd name="T53" fmla="*/ 0 h 2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8"/>
                  <a:gd name="T82" fmla="*/ 0 h 295"/>
                  <a:gd name="T83" fmla="*/ 138 w 138"/>
                  <a:gd name="T84" fmla="*/ 295 h 2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8" h="295">
                    <a:moveTo>
                      <a:pt x="0" y="295"/>
                    </a:moveTo>
                    <a:lnTo>
                      <a:pt x="25" y="294"/>
                    </a:lnTo>
                    <a:lnTo>
                      <a:pt x="48" y="282"/>
                    </a:lnTo>
                    <a:lnTo>
                      <a:pt x="68" y="262"/>
                    </a:lnTo>
                    <a:lnTo>
                      <a:pt x="84" y="240"/>
                    </a:lnTo>
                    <a:lnTo>
                      <a:pt x="97" y="216"/>
                    </a:lnTo>
                    <a:lnTo>
                      <a:pt x="108" y="195"/>
                    </a:lnTo>
                    <a:lnTo>
                      <a:pt x="116" y="174"/>
                    </a:lnTo>
                    <a:lnTo>
                      <a:pt x="120" y="155"/>
                    </a:lnTo>
                    <a:lnTo>
                      <a:pt x="126" y="138"/>
                    </a:lnTo>
                    <a:lnTo>
                      <a:pt x="130" y="120"/>
                    </a:lnTo>
                    <a:lnTo>
                      <a:pt x="134" y="104"/>
                    </a:lnTo>
                    <a:lnTo>
                      <a:pt x="136" y="88"/>
                    </a:lnTo>
                    <a:lnTo>
                      <a:pt x="138" y="72"/>
                    </a:lnTo>
                    <a:lnTo>
                      <a:pt x="135" y="58"/>
                    </a:lnTo>
                    <a:lnTo>
                      <a:pt x="125" y="43"/>
                    </a:lnTo>
                    <a:lnTo>
                      <a:pt x="111" y="30"/>
                    </a:lnTo>
                    <a:lnTo>
                      <a:pt x="100" y="23"/>
                    </a:lnTo>
                    <a:lnTo>
                      <a:pt x="88" y="18"/>
                    </a:lnTo>
                    <a:lnTo>
                      <a:pt x="79" y="14"/>
                    </a:lnTo>
                    <a:lnTo>
                      <a:pt x="71" y="10"/>
                    </a:lnTo>
                    <a:lnTo>
                      <a:pt x="64" y="7"/>
                    </a:lnTo>
                    <a:lnTo>
                      <a:pt x="59" y="6"/>
                    </a:lnTo>
                    <a:lnTo>
                      <a:pt x="53" y="4"/>
                    </a:lnTo>
                    <a:lnTo>
                      <a:pt x="48" y="3"/>
                    </a:lnTo>
                    <a:lnTo>
                      <a:pt x="44" y="2"/>
                    </a:lnTo>
                    <a:lnTo>
                      <a:pt x="38" y="0"/>
                    </a:lnTo>
                  </a:path>
                </a:pathLst>
              </a:custGeom>
              <a:grpFill/>
              <a:ln w="19050">
                <a:solidFill>
                  <a:srgbClr val="333399"/>
                </a:solidFill>
                <a:round/>
                <a:headEnd/>
                <a:tailEnd/>
              </a:ln>
            </p:spPr>
            <p:txBody>
              <a:bodyPr/>
              <a:lstStyle/>
              <a:p>
                <a:endParaRPr lang="en-US" dirty="0"/>
              </a:p>
            </p:txBody>
          </p:sp>
          <p:sp>
            <p:nvSpPr>
              <p:cNvPr id="33921" name="Freeform 55"/>
              <p:cNvSpPr>
                <a:spLocks noChangeAspect="1"/>
              </p:cNvSpPr>
              <p:nvPr/>
            </p:nvSpPr>
            <p:spPr bwMode="auto">
              <a:xfrm>
                <a:off x="3609" y="3030"/>
                <a:ext cx="83" cy="128"/>
              </a:xfrm>
              <a:custGeom>
                <a:avLst/>
                <a:gdLst>
                  <a:gd name="T0" fmla="*/ 0 w 247"/>
                  <a:gd name="T1" fmla="*/ 42 h 384"/>
                  <a:gd name="T2" fmla="*/ 4 w 247"/>
                  <a:gd name="T3" fmla="*/ 43 h 384"/>
                  <a:gd name="T4" fmla="*/ 7 w 247"/>
                  <a:gd name="T5" fmla="*/ 42 h 384"/>
                  <a:gd name="T6" fmla="*/ 10 w 247"/>
                  <a:gd name="T7" fmla="*/ 41 h 384"/>
                  <a:gd name="T8" fmla="*/ 13 w 247"/>
                  <a:gd name="T9" fmla="*/ 40 h 384"/>
                  <a:gd name="T10" fmla="*/ 16 w 247"/>
                  <a:gd name="T11" fmla="*/ 38 h 384"/>
                  <a:gd name="T12" fmla="*/ 18 w 247"/>
                  <a:gd name="T13" fmla="*/ 35 h 384"/>
                  <a:gd name="T14" fmla="*/ 21 w 247"/>
                  <a:gd name="T15" fmla="*/ 33 h 384"/>
                  <a:gd name="T16" fmla="*/ 23 w 247"/>
                  <a:gd name="T17" fmla="*/ 30 h 384"/>
                  <a:gd name="T18" fmla="*/ 24 w 247"/>
                  <a:gd name="T19" fmla="*/ 27 h 384"/>
                  <a:gd name="T20" fmla="*/ 26 w 247"/>
                  <a:gd name="T21" fmla="*/ 24 h 384"/>
                  <a:gd name="T22" fmla="*/ 27 w 247"/>
                  <a:gd name="T23" fmla="*/ 21 h 384"/>
                  <a:gd name="T24" fmla="*/ 27 w 247"/>
                  <a:gd name="T25" fmla="*/ 18 h 384"/>
                  <a:gd name="T26" fmla="*/ 28 w 247"/>
                  <a:gd name="T27" fmla="*/ 15 h 384"/>
                  <a:gd name="T28" fmla="*/ 27 w 247"/>
                  <a:gd name="T29" fmla="*/ 11 h 384"/>
                  <a:gd name="T30" fmla="*/ 25 w 247"/>
                  <a:gd name="T31" fmla="*/ 8 h 384"/>
                  <a:gd name="T32" fmla="*/ 22 w 247"/>
                  <a:gd name="T33" fmla="*/ 6 h 384"/>
                  <a:gd name="T34" fmla="*/ 19 w 247"/>
                  <a:gd name="T35" fmla="*/ 5 h 384"/>
                  <a:gd name="T36" fmla="*/ 17 w 247"/>
                  <a:gd name="T37" fmla="*/ 3 h 384"/>
                  <a:gd name="T38" fmla="*/ 15 w 247"/>
                  <a:gd name="T39" fmla="*/ 3 h 384"/>
                  <a:gd name="T40" fmla="*/ 13 w 247"/>
                  <a:gd name="T41" fmla="*/ 2 h 384"/>
                  <a:gd name="T42" fmla="*/ 12 w 247"/>
                  <a:gd name="T43" fmla="*/ 1 h 384"/>
                  <a:gd name="T44" fmla="*/ 11 w 247"/>
                  <a:gd name="T45" fmla="*/ 1 h 384"/>
                  <a:gd name="T46" fmla="*/ 9 w 247"/>
                  <a:gd name="T47" fmla="*/ 1 h 384"/>
                  <a:gd name="T48" fmla="*/ 8 w 247"/>
                  <a:gd name="T49" fmla="*/ 0 h 384"/>
                  <a:gd name="T50" fmla="*/ 7 w 247"/>
                  <a:gd name="T51" fmla="*/ 0 h 384"/>
                  <a:gd name="T52" fmla="*/ 6 w 247"/>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7"/>
                  <a:gd name="T82" fmla="*/ 0 h 384"/>
                  <a:gd name="T83" fmla="*/ 247 w 247"/>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7" h="384">
                    <a:moveTo>
                      <a:pt x="0" y="380"/>
                    </a:moveTo>
                    <a:lnTo>
                      <a:pt x="32" y="384"/>
                    </a:lnTo>
                    <a:lnTo>
                      <a:pt x="62" y="381"/>
                    </a:lnTo>
                    <a:lnTo>
                      <a:pt x="91" y="372"/>
                    </a:lnTo>
                    <a:lnTo>
                      <a:pt x="119" y="357"/>
                    </a:lnTo>
                    <a:lnTo>
                      <a:pt x="144" y="339"/>
                    </a:lnTo>
                    <a:lnTo>
                      <a:pt x="165" y="316"/>
                    </a:lnTo>
                    <a:lnTo>
                      <a:pt x="185" y="293"/>
                    </a:lnTo>
                    <a:lnTo>
                      <a:pt x="202" y="268"/>
                    </a:lnTo>
                    <a:lnTo>
                      <a:pt x="214" y="242"/>
                    </a:lnTo>
                    <a:lnTo>
                      <a:pt x="227" y="215"/>
                    </a:lnTo>
                    <a:lnTo>
                      <a:pt x="236" y="186"/>
                    </a:lnTo>
                    <a:lnTo>
                      <a:pt x="242" y="159"/>
                    </a:lnTo>
                    <a:lnTo>
                      <a:pt x="247" y="131"/>
                    </a:lnTo>
                    <a:lnTo>
                      <a:pt x="242" y="101"/>
                    </a:lnTo>
                    <a:lnTo>
                      <a:pt x="221" y="75"/>
                    </a:lnTo>
                    <a:lnTo>
                      <a:pt x="196" y="55"/>
                    </a:lnTo>
                    <a:lnTo>
                      <a:pt x="172" y="41"/>
                    </a:lnTo>
                    <a:lnTo>
                      <a:pt x="151" y="29"/>
                    </a:lnTo>
                    <a:lnTo>
                      <a:pt x="134" y="23"/>
                    </a:lnTo>
                    <a:lnTo>
                      <a:pt x="118" y="17"/>
                    </a:lnTo>
                    <a:lnTo>
                      <a:pt x="105" y="13"/>
                    </a:lnTo>
                    <a:lnTo>
                      <a:pt x="94" y="9"/>
                    </a:lnTo>
                    <a:lnTo>
                      <a:pt x="83" y="7"/>
                    </a:lnTo>
                    <a:lnTo>
                      <a:pt x="73" y="3"/>
                    </a:lnTo>
                    <a:lnTo>
                      <a:pt x="63" y="1"/>
                    </a:lnTo>
                    <a:lnTo>
                      <a:pt x="54" y="0"/>
                    </a:lnTo>
                  </a:path>
                </a:pathLst>
              </a:custGeom>
              <a:grpFill/>
              <a:ln w="19050">
                <a:solidFill>
                  <a:srgbClr val="333399"/>
                </a:solidFill>
                <a:round/>
                <a:headEnd/>
                <a:tailEnd/>
              </a:ln>
            </p:spPr>
            <p:txBody>
              <a:bodyPr/>
              <a:lstStyle/>
              <a:p>
                <a:endParaRPr lang="en-US" dirty="0"/>
              </a:p>
            </p:txBody>
          </p:sp>
          <p:sp>
            <p:nvSpPr>
              <p:cNvPr id="33922" name="Freeform 56"/>
              <p:cNvSpPr>
                <a:spLocks noChangeAspect="1"/>
              </p:cNvSpPr>
              <p:nvPr/>
            </p:nvSpPr>
            <p:spPr bwMode="auto">
              <a:xfrm>
                <a:off x="3737" y="3044"/>
                <a:ext cx="48" cy="35"/>
              </a:xfrm>
              <a:custGeom>
                <a:avLst/>
                <a:gdLst>
                  <a:gd name="T0" fmla="*/ 0 w 144"/>
                  <a:gd name="T1" fmla="*/ 11 h 107"/>
                  <a:gd name="T2" fmla="*/ 1 w 144"/>
                  <a:gd name="T3" fmla="*/ 11 h 107"/>
                  <a:gd name="T4" fmla="*/ 2 w 144"/>
                  <a:gd name="T5" fmla="*/ 11 h 107"/>
                  <a:gd name="T6" fmla="*/ 3 w 144"/>
                  <a:gd name="T7" fmla="*/ 11 h 107"/>
                  <a:gd name="T8" fmla="*/ 4 w 144"/>
                  <a:gd name="T9" fmla="*/ 11 h 107"/>
                  <a:gd name="T10" fmla="*/ 5 w 144"/>
                  <a:gd name="T11" fmla="*/ 11 h 107"/>
                  <a:gd name="T12" fmla="*/ 6 w 144"/>
                  <a:gd name="T13" fmla="*/ 11 h 107"/>
                  <a:gd name="T14" fmla="*/ 8 w 144"/>
                  <a:gd name="T15" fmla="*/ 11 h 107"/>
                  <a:gd name="T16" fmla="*/ 9 w 144"/>
                  <a:gd name="T17" fmla="*/ 11 h 107"/>
                  <a:gd name="T18" fmla="*/ 11 w 144"/>
                  <a:gd name="T19" fmla="*/ 10 h 107"/>
                  <a:gd name="T20" fmla="*/ 12 w 144"/>
                  <a:gd name="T21" fmla="*/ 10 h 107"/>
                  <a:gd name="T22" fmla="*/ 14 w 144"/>
                  <a:gd name="T23" fmla="*/ 9 h 107"/>
                  <a:gd name="T24" fmla="*/ 15 w 144"/>
                  <a:gd name="T25" fmla="*/ 7 h 107"/>
                  <a:gd name="T26" fmla="*/ 16 w 144"/>
                  <a:gd name="T27" fmla="*/ 6 h 107"/>
                  <a:gd name="T28" fmla="*/ 14 w 144"/>
                  <a:gd name="T29" fmla="*/ 4 h 107"/>
                  <a:gd name="T30" fmla="*/ 10 w 144"/>
                  <a:gd name="T31" fmla="*/ 2 h 107"/>
                  <a:gd name="T32" fmla="*/ 8 w 144"/>
                  <a:gd name="T33" fmla="*/ 2 h 107"/>
                  <a:gd name="T34" fmla="*/ 6 w 144"/>
                  <a:gd name="T35" fmla="*/ 1 h 107"/>
                  <a:gd name="T36" fmla="*/ 5 w 144"/>
                  <a:gd name="T37" fmla="*/ 1 h 107"/>
                  <a:gd name="T38" fmla="*/ 5 w 144"/>
                  <a:gd name="T39" fmla="*/ 1 h 107"/>
                  <a:gd name="T40" fmla="*/ 4 w 144"/>
                  <a:gd name="T41" fmla="*/ 0 h 107"/>
                  <a:gd name="T42" fmla="*/ 3 w 144"/>
                  <a:gd name="T43" fmla="*/ 0 h 107"/>
                  <a:gd name="T44" fmla="*/ 3 w 144"/>
                  <a:gd name="T45" fmla="*/ 0 h 107"/>
                  <a:gd name="T46" fmla="*/ 3 w 144"/>
                  <a:gd name="T47" fmla="*/ 0 h 107"/>
                  <a:gd name="T48" fmla="*/ 2 w 144"/>
                  <a:gd name="T49" fmla="*/ 0 h 107"/>
                  <a:gd name="T50" fmla="*/ 2 w 144"/>
                  <a:gd name="T51" fmla="*/ 0 h 107"/>
                  <a:gd name="T52" fmla="*/ 2 w 144"/>
                  <a:gd name="T53" fmla="*/ 0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4"/>
                  <a:gd name="T82" fmla="*/ 0 h 107"/>
                  <a:gd name="T83" fmla="*/ 144 w 144"/>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4" h="107">
                    <a:moveTo>
                      <a:pt x="0" y="104"/>
                    </a:moveTo>
                    <a:lnTo>
                      <a:pt x="8" y="105"/>
                    </a:lnTo>
                    <a:lnTo>
                      <a:pt x="17" y="106"/>
                    </a:lnTo>
                    <a:lnTo>
                      <a:pt x="26" y="107"/>
                    </a:lnTo>
                    <a:lnTo>
                      <a:pt x="35" y="107"/>
                    </a:lnTo>
                    <a:lnTo>
                      <a:pt x="45" y="107"/>
                    </a:lnTo>
                    <a:lnTo>
                      <a:pt x="57" y="107"/>
                    </a:lnTo>
                    <a:lnTo>
                      <a:pt x="68" y="106"/>
                    </a:lnTo>
                    <a:lnTo>
                      <a:pt x="83" y="104"/>
                    </a:lnTo>
                    <a:lnTo>
                      <a:pt x="98" y="99"/>
                    </a:lnTo>
                    <a:lnTo>
                      <a:pt x="112" y="92"/>
                    </a:lnTo>
                    <a:lnTo>
                      <a:pt x="127" y="82"/>
                    </a:lnTo>
                    <a:lnTo>
                      <a:pt x="138" y="68"/>
                    </a:lnTo>
                    <a:lnTo>
                      <a:pt x="144" y="51"/>
                    </a:lnTo>
                    <a:lnTo>
                      <a:pt x="123" y="33"/>
                    </a:lnTo>
                    <a:lnTo>
                      <a:pt x="91" y="19"/>
                    </a:lnTo>
                    <a:lnTo>
                      <a:pt x="70" y="14"/>
                    </a:lnTo>
                    <a:lnTo>
                      <a:pt x="57" y="9"/>
                    </a:lnTo>
                    <a:lnTo>
                      <a:pt x="48" y="7"/>
                    </a:lnTo>
                    <a:lnTo>
                      <a:pt x="41" y="6"/>
                    </a:lnTo>
                    <a:lnTo>
                      <a:pt x="35" y="3"/>
                    </a:lnTo>
                    <a:lnTo>
                      <a:pt x="31" y="3"/>
                    </a:lnTo>
                    <a:lnTo>
                      <a:pt x="27" y="2"/>
                    </a:lnTo>
                    <a:lnTo>
                      <a:pt x="24" y="1"/>
                    </a:lnTo>
                    <a:lnTo>
                      <a:pt x="20" y="1"/>
                    </a:lnTo>
                    <a:lnTo>
                      <a:pt x="18" y="1"/>
                    </a:lnTo>
                    <a:lnTo>
                      <a:pt x="15" y="0"/>
                    </a:lnTo>
                  </a:path>
                </a:pathLst>
              </a:custGeom>
              <a:grpFill/>
              <a:ln w="19050">
                <a:solidFill>
                  <a:srgbClr val="333399"/>
                </a:solidFill>
                <a:round/>
                <a:headEnd/>
                <a:tailEnd/>
              </a:ln>
            </p:spPr>
            <p:txBody>
              <a:bodyPr/>
              <a:lstStyle/>
              <a:p>
                <a:endParaRPr lang="en-US" dirty="0"/>
              </a:p>
            </p:txBody>
          </p:sp>
          <p:sp>
            <p:nvSpPr>
              <p:cNvPr id="33923" name="Freeform 57"/>
              <p:cNvSpPr>
                <a:spLocks noChangeAspect="1"/>
              </p:cNvSpPr>
              <p:nvPr/>
            </p:nvSpPr>
            <p:spPr bwMode="auto">
              <a:xfrm>
                <a:off x="3463" y="3091"/>
                <a:ext cx="3" cy="13"/>
              </a:xfrm>
              <a:custGeom>
                <a:avLst/>
                <a:gdLst>
                  <a:gd name="T0" fmla="*/ 1 w 9"/>
                  <a:gd name="T1" fmla="*/ 2 h 38"/>
                  <a:gd name="T2" fmla="*/ 1 w 9"/>
                  <a:gd name="T3" fmla="*/ 1 h 38"/>
                  <a:gd name="T4" fmla="*/ 1 w 9"/>
                  <a:gd name="T5" fmla="*/ 0 h 38"/>
                  <a:gd name="T6" fmla="*/ 1 w 9"/>
                  <a:gd name="T7" fmla="*/ 0 h 38"/>
                  <a:gd name="T8" fmla="*/ 0 w 9"/>
                  <a:gd name="T9" fmla="*/ 1 h 38"/>
                  <a:gd name="T10" fmla="*/ 0 w 9"/>
                  <a:gd name="T11" fmla="*/ 3 h 38"/>
                  <a:gd name="T12" fmla="*/ 0 w 9"/>
                  <a:gd name="T13" fmla="*/ 4 h 38"/>
                  <a:gd name="T14" fmla="*/ 0 w 9"/>
                  <a:gd name="T15" fmla="*/ 4 h 38"/>
                  <a:gd name="T16" fmla="*/ 1 w 9"/>
                  <a:gd name="T17" fmla="*/ 4 h 38"/>
                  <a:gd name="T18" fmla="*/ 1 w 9"/>
                  <a:gd name="T19" fmla="*/ 2 h 38"/>
                  <a:gd name="T20" fmla="*/ 1 w 9"/>
                  <a:gd name="T21" fmla="*/ 1 h 38"/>
                  <a:gd name="T22" fmla="*/ 1 w 9"/>
                  <a:gd name="T23" fmla="*/ 1 h 38"/>
                  <a:gd name="T24" fmla="*/ 1 w 9"/>
                  <a:gd name="T25" fmla="*/ 1 h 38"/>
                  <a:gd name="T26" fmla="*/ 0 w 9"/>
                  <a:gd name="T27" fmla="*/ 1 h 38"/>
                  <a:gd name="T28" fmla="*/ 0 w 9"/>
                  <a:gd name="T29" fmla="*/ 2 h 38"/>
                  <a:gd name="T30" fmla="*/ 0 w 9"/>
                  <a:gd name="T31" fmla="*/ 3 h 38"/>
                  <a:gd name="T32" fmla="*/ 0 w 9"/>
                  <a:gd name="T33" fmla="*/ 4 h 38"/>
                  <a:gd name="T34" fmla="*/ 0 w 9"/>
                  <a:gd name="T35" fmla="*/ 3 h 38"/>
                  <a:gd name="T36" fmla="*/ 1 w 9"/>
                  <a:gd name="T37" fmla="*/ 3 h 38"/>
                  <a:gd name="T38" fmla="*/ 1 w 9"/>
                  <a:gd name="T39" fmla="*/ 2 h 38"/>
                  <a:gd name="T40" fmla="*/ 1 w 9"/>
                  <a:gd name="T41" fmla="*/ 1 h 38"/>
                  <a:gd name="T42" fmla="*/ 1 w 9"/>
                  <a:gd name="T43" fmla="*/ 2 h 38"/>
                  <a:gd name="T44" fmla="*/ 0 w 9"/>
                  <a:gd name="T45" fmla="*/ 2 h 38"/>
                  <a:gd name="T46" fmla="*/ 0 w 9"/>
                  <a:gd name="T47" fmla="*/ 3 h 38"/>
                  <a:gd name="T48" fmla="*/ 0 w 9"/>
                  <a:gd name="T49" fmla="*/ 3 h 38"/>
                  <a:gd name="T50" fmla="*/ 1 w 9"/>
                  <a:gd name="T51" fmla="*/ 3 h 38"/>
                  <a:gd name="T52" fmla="*/ 1 w 9"/>
                  <a:gd name="T53" fmla="*/ 3 h 38"/>
                  <a:gd name="T54" fmla="*/ 1 w 9"/>
                  <a:gd name="T55" fmla="*/ 2 h 38"/>
                  <a:gd name="T56" fmla="*/ 1 w 9"/>
                  <a:gd name="T57" fmla="*/ 2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
                  <a:gd name="T88" fmla="*/ 0 h 38"/>
                  <a:gd name="T89" fmla="*/ 9 w 9"/>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 h="38">
                    <a:moveTo>
                      <a:pt x="8" y="16"/>
                    </a:moveTo>
                    <a:lnTo>
                      <a:pt x="9" y="5"/>
                    </a:lnTo>
                    <a:lnTo>
                      <a:pt x="8" y="0"/>
                    </a:lnTo>
                    <a:lnTo>
                      <a:pt x="6" y="2"/>
                    </a:lnTo>
                    <a:lnTo>
                      <a:pt x="1" y="13"/>
                    </a:lnTo>
                    <a:lnTo>
                      <a:pt x="0" y="26"/>
                    </a:lnTo>
                    <a:lnTo>
                      <a:pt x="0" y="37"/>
                    </a:lnTo>
                    <a:lnTo>
                      <a:pt x="1" y="38"/>
                    </a:lnTo>
                    <a:lnTo>
                      <a:pt x="5" y="33"/>
                    </a:lnTo>
                    <a:lnTo>
                      <a:pt x="8" y="21"/>
                    </a:lnTo>
                    <a:lnTo>
                      <a:pt x="8" y="12"/>
                    </a:lnTo>
                    <a:lnTo>
                      <a:pt x="8" y="6"/>
                    </a:lnTo>
                    <a:lnTo>
                      <a:pt x="6" y="6"/>
                    </a:lnTo>
                    <a:lnTo>
                      <a:pt x="3" y="13"/>
                    </a:lnTo>
                    <a:lnTo>
                      <a:pt x="1" y="21"/>
                    </a:lnTo>
                    <a:lnTo>
                      <a:pt x="1" y="29"/>
                    </a:lnTo>
                    <a:lnTo>
                      <a:pt x="1" y="33"/>
                    </a:lnTo>
                    <a:lnTo>
                      <a:pt x="3" y="30"/>
                    </a:lnTo>
                    <a:lnTo>
                      <a:pt x="6" y="22"/>
                    </a:lnTo>
                    <a:lnTo>
                      <a:pt x="6" y="17"/>
                    </a:lnTo>
                    <a:lnTo>
                      <a:pt x="6" y="13"/>
                    </a:lnTo>
                    <a:lnTo>
                      <a:pt x="5" y="14"/>
                    </a:lnTo>
                    <a:lnTo>
                      <a:pt x="3" y="18"/>
                    </a:lnTo>
                    <a:lnTo>
                      <a:pt x="3" y="22"/>
                    </a:lnTo>
                    <a:lnTo>
                      <a:pt x="3" y="25"/>
                    </a:lnTo>
                    <a:lnTo>
                      <a:pt x="5" y="25"/>
                    </a:lnTo>
                    <a:lnTo>
                      <a:pt x="5" y="22"/>
                    </a:lnTo>
                    <a:lnTo>
                      <a:pt x="6" y="18"/>
                    </a:lnTo>
                    <a:lnTo>
                      <a:pt x="6" y="14"/>
                    </a:lnTo>
                  </a:path>
                </a:pathLst>
              </a:custGeom>
              <a:grpFill/>
              <a:ln w="19050">
                <a:solidFill>
                  <a:srgbClr val="333399"/>
                </a:solidFill>
                <a:round/>
                <a:headEnd/>
                <a:tailEnd/>
              </a:ln>
            </p:spPr>
            <p:txBody>
              <a:bodyPr/>
              <a:lstStyle/>
              <a:p>
                <a:endParaRPr lang="en-US" dirty="0"/>
              </a:p>
            </p:txBody>
          </p:sp>
          <p:sp>
            <p:nvSpPr>
              <p:cNvPr id="33924" name="Freeform 58"/>
              <p:cNvSpPr>
                <a:spLocks noChangeAspect="1"/>
              </p:cNvSpPr>
              <p:nvPr/>
            </p:nvSpPr>
            <p:spPr bwMode="auto">
              <a:xfrm>
                <a:off x="3512" y="3104"/>
                <a:ext cx="12" cy="13"/>
              </a:xfrm>
              <a:custGeom>
                <a:avLst/>
                <a:gdLst>
                  <a:gd name="T0" fmla="*/ 4 w 36"/>
                  <a:gd name="T1" fmla="*/ 2 h 39"/>
                  <a:gd name="T2" fmla="*/ 4 w 36"/>
                  <a:gd name="T3" fmla="*/ 1 h 39"/>
                  <a:gd name="T4" fmla="*/ 3 w 36"/>
                  <a:gd name="T5" fmla="*/ 0 h 39"/>
                  <a:gd name="T6" fmla="*/ 1 w 36"/>
                  <a:gd name="T7" fmla="*/ 0 h 39"/>
                  <a:gd name="T8" fmla="*/ 0 w 36"/>
                  <a:gd name="T9" fmla="*/ 1 h 39"/>
                  <a:gd name="T10" fmla="*/ 2 w 36"/>
                  <a:gd name="T11" fmla="*/ 3 h 39"/>
                  <a:gd name="T12" fmla="*/ 0 w 36"/>
                  <a:gd name="T13" fmla="*/ 4 h 39"/>
                  <a:gd name="T14" fmla="*/ 1 w 36"/>
                  <a:gd name="T15" fmla="*/ 4 h 39"/>
                  <a:gd name="T16" fmla="*/ 3 w 36"/>
                  <a:gd name="T17" fmla="*/ 4 h 39"/>
                  <a:gd name="T18" fmla="*/ 4 w 36"/>
                  <a:gd name="T19" fmla="*/ 3 h 39"/>
                  <a:gd name="T20" fmla="*/ 3 w 36"/>
                  <a:gd name="T21" fmla="*/ 2 h 39"/>
                  <a:gd name="T22" fmla="*/ 3 w 36"/>
                  <a:gd name="T23" fmla="*/ 1 h 39"/>
                  <a:gd name="T24" fmla="*/ 2 w 36"/>
                  <a:gd name="T25" fmla="*/ 1 h 39"/>
                  <a:gd name="T26" fmla="*/ 1 w 36"/>
                  <a:gd name="T27" fmla="*/ 1 h 39"/>
                  <a:gd name="T28" fmla="*/ 0 w 36"/>
                  <a:gd name="T29" fmla="*/ 2 h 39"/>
                  <a:gd name="T30" fmla="*/ 0 w 36"/>
                  <a:gd name="T31" fmla="*/ 3 h 39"/>
                  <a:gd name="T32" fmla="*/ 1 w 36"/>
                  <a:gd name="T33" fmla="*/ 4 h 39"/>
                  <a:gd name="T34" fmla="*/ 2 w 36"/>
                  <a:gd name="T35" fmla="*/ 4 h 39"/>
                  <a:gd name="T36" fmla="*/ 3 w 36"/>
                  <a:gd name="T37" fmla="*/ 3 h 39"/>
                  <a:gd name="T38" fmla="*/ 3 w 36"/>
                  <a:gd name="T39" fmla="*/ 2 h 39"/>
                  <a:gd name="T40" fmla="*/ 2 w 36"/>
                  <a:gd name="T41" fmla="*/ 2 h 39"/>
                  <a:gd name="T42" fmla="*/ 2 w 36"/>
                  <a:gd name="T43" fmla="*/ 1 h 39"/>
                  <a:gd name="T44" fmla="*/ 1 w 36"/>
                  <a:gd name="T45" fmla="*/ 2 h 39"/>
                  <a:gd name="T46" fmla="*/ 1 w 36"/>
                  <a:gd name="T47" fmla="*/ 2 h 39"/>
                  <a:gd name="T48" fmla="*/ 1 w 36"/>
                  <a:gd name="T49" fmla="*/ 2 h 39"/>
                  <a:gd name="T50" fmla="*/ 1 w 36"/>
                  <a:gd name="T51" fmla="*/ 3 h 39"/>
                  <a:gd name="T52" fmla="*/ 2 w 36"/>
                  <a:gd name="T53" fmla="*/ 3 h 39"/>
                  <a:gd name="T54" fmla="*/ 2 w 36"/>
                  <a:gd name="T55" fmla="*/ 3 h 39"/>
                  <a:gd name="T56" fmla="*/ 3 w 36"/>
                  <a:gd name="T57" fmla="*/ 2 h 39"/>
                  <a:gd name="T58" fmla="*/ 3 w 36"/>
                  <a:gd name="T59" fmla="*/ 2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39"/>
                  <a:gd name="T92" fmla="*/ 36 w 36"/>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39">
                    <a:moveTo>
                      <a:pt x="36" y="21"/>
                    </a:moveTo>
                    <a:lnTo>
                      <a:pt x="34" y="8"/>
                    </a:lnTo>
                    <a:lnTo>
                      <a:pt x="24" y="0"/>
                    </a:lnTo>
                    <a:lnTo>
                      <a:pt x="10" y="2"/>
                    </a:lnTo>
                    <a:lnTo>
                      <a:pt x="0" y="10"/>
                    </a:lnTo>
                    <a:lnTo>
                      <a:pt x="21" y="24"/>
                    </a:lnTo>
                    <a:lnTo>
                      <a:pt x="2" y="35"/>
                    </a:lnTo>
                    <a:lnTo>
                      <a:pt x="13" y="39"/>
                    </a:lnTo>
                    <a:lnTo>
                      <a:pt x="27" y="37"/>
                    </a:lnTo>
                    <a:lnTo>
                      <a:pt x="35" y="26"/>
                    </a:lnTo>
                    <a:lnTo>
                      <a:pt x="28" y="15"/>
                    </a:lnTo>
                    <a:lnTo>
                      <a:pt x="24" y="8"/>
                    </a:lnTo>
                    <a:lnTo>
                      <a:pt x="15" y="7"/>
                    </a:lnTo>
                    <a:lnTo>
                      <a:pt x="8" y="11"/>
                    </a:lnTo>
                    <a:lnTo>
                      <a:pt x="3" y="19"/>
                    </a:lnTo>
                    <a:lnTo>
                      <a:pt x="4" y="27"/>
                    </a:lnTo>
                    <a:lnTo>
                      <a:pt x="12" y="32"/>
                    </a:lnTo>
                    <a:lnTo>
                      <a:pt x="21" y="32"/>
                    </a:lnTo>
                    <a:lnTo>
                      <a:pt x="27" y="26"/>
                    </a:lnTo>
                    <a:lnTo>
                      <a:pt x="24" y="19"/>
                    </a:lnTo>
                    <a:lnTo>
                      <a:pt x="21" y="15"/>
                    </a:lnTo>
                    <a:lnTo>
                      <a:pt x="17" y="13"/>
                    </a:lnTo>
                    <a:lnTo>
                      <a:pt x="12" y="14"/>
                    </a:lnTo>
                    <a:lnTo>
                      <a:pt x="10" y="18"/>
                    </a:lnTo>
                    <a:lnTo>
                      <a:pt x="10" y="22"/>
                    </a:lnTo>
                    <a:lnTo>
                      <a:pt x="12" y="26"/>
                    </a:lnTo>
                    <a:lnTo>
                      <a:pt x="17" y="26"/>
                    </a:lnTo>
                    <a:lnTo>
                      <a:pt x="21" y="24"/>
                    </a:lnTo>
                    <a:lnTo>
                      <a:pt x="23" y="21"/>
                    </a:lnTo>
                    <a:lnTo>
                      <a:pt x="23" y="15"/>
                    </a:lnTo>
                  </a:path>
                </a:pathLst>
              </a:custGeom>
              <a:grpFill/>
              <a:ln w="19050">
                <a:solidFill>
                  <a:srgbClr val="333399"/>
                </a:solidFill>
                <a:round/>
                <a:headEnd/>
                <a:tailEnd/>
              </a:ln>
            </p:spPr>
            <p:txBody>
              <a:bodyPr/>
              <a:lstStyle/>
              <a:p>
                <a:endParaRPr lang="en-US" dirty="0"/>
              </a:p>
            </p:txBody>
          </p:sp>
          <p:sp>
            <p:nvSpPr>
              <p:cNvPr id="33925" name="Freeform 59"/>
              <p:cNvSpPr>
                <a:spLocks noChangeAspect="1"/>
              </p:cNvSpPr>
              <p:nvPr/>
            </p:nvSpPr>
            <p:spPr bwMode="auto">
              <a:xfrm>
                <a:off x="3021" y="3000"/>
                <a:ext cx="601" cy="50"/>
              </a:xfrm>
              <a:custGeom>
                <a:avLst/>
                <a:gdLst>
                  <a:gd name="T0" fmla="*/ 200 w 1803"/>
                  <a:gd name="T1" fmla="*/ 15 h 148"/>
                  <a:gd name="T2" fmla="*/ 192 w 1803"/>
                  <a:gd name="T3" fmla="*/ 14 h 148"/>
                  <a:gd name="T4" fmla="*/ 165 w 1803"/>
                  <a:gd name="T5" fmla="*/ 10 h 148"/>
                  <a:gd name="T6" fmla="*/ 140 w 1803"/>
                  <a:gd name="T7" fmla="*/ 9 h 148"/>
                  <a:gd name="T8" fmla="*/ 115 w 1803"/>
                  <a:gd name="T9" fmla="*/ 8 h 148"/>
                  <a:gd name="T10" fmla="*/ 92 w 1803"/>
                  <a:gd name="T11" fmla="*/ 8 h 148"/>
                  <a:gd name="T12" fmla="*/ 78 w 1803"/>
                  <a:gd name="T13" fmla="*/ 8 h 148"/>
                  <a:gd name="T14" fmla="*/ 63 w 1803"/>
                  <a:gd name="T15" fmla="*/ 7 h 148"/>
                  <a:gd name="T16" fmla="*/ 49 w 1803"/>
                  <a:gd name="T17" fmla="*/ 6 h 148"/>
                  <a:gd name="T18" fmla="*/ 37 w 1803"/>
                  <a:gd name="T19" fmla="*/ 5 h 148"/>
                  <a:gd name="T20" fmla="*/ 27 w 1803"/>
                  <a:gd name="T21" fmla="*/ 4 h 148"/>
                  <a:gd name="T22" fmla="*/ 18 w 1803"/>
                  <a:gd name="T23" fmla="*/ 2 h 148"/>
                  <a:gd name="T24" fmla="*/ 10 w 1803"/>
                  <a:gd name="T25" fmla="*/ 1 h 148"/>
                  <a:gd name="T26" fmla="*/ 5 w 1803"/>
                  <a:gd name="T27" fmla="*/ 0 h 148"/>
                  <a:gd name="T28" fmla="*/ 1 w 1803"/>
                  <a:gd name="T29" fmla="*/ 0 h 148"/>
                  <a:gd name="T30" fmla="*/ 0 w 1803"/>
                  <a:gd name="T31" fmla="*/ 0 h 148"/>
                  <a:gd name="T32" fmla="*/ 0 w 1803"/>
                  <a:gd name="T33" fmla="*/ 0 h 148"/>
                  <a:gd name="T34" fmla="*/ 1 w 1803"/>
                  <a:gd name="T35" fmla="*/ 1 h 148"/>
                  <a:gd name="T36" fmla="*/ 3 w 1803"/>
                  <a:gd name="T37" fmla="*/ 2 h 148"/>
                  <a:gd name="T38" fmla="*/ 7 w 1803"/>
                  <a:gd name="T39" fmla="*/ 4 h 148"/>
                  <a:gd name="T40" fmla="*/ 12 w 1803"/>
                  <a:gd name="T41" fmla="*/ 5 h 148"/>
                  <a:gd name="T42" fmla="*/ 20 w 1803"/>
                  <a:gd name="T43" fmla="*/ 6 h 148"/>
                  <a:gd name="T44" fmla="*/ 30 w 1803"/>
                  <a:gd name="T45" fmla="*/ 7 h 148"/>
                  <a:gd name="T46" fmla="*/ 43 w 1803"/>
                  <a:gd name="T47" fmla="*/ 8 h 148"/>
                  <a:gd name="T48" fmla="*/ 57 w 1803"/>
                  <a:gd name="T49" fmla="*/ 8 h 148"/>
                  <a:gd name="T50" fmla="*/ 82 w 1803"/>
                  <a:gd name="T51" fmla="*/ 9 h 148"/>
                  <a:gd name="T52" fmla="*/ 107 w 1803"/>
                  <a:gd name="T53" fmla="*/ 10 h 148"/>
                  <a:gd name="T54" fmla="*/ 134 w 1803"/>
                  <a:gd name="T55" fmla="*/ 11 h 148"/>
                  <a:gd name="T56" fmla="*/ 162 w 1803"/>
                  <a:gd name="T57" fmla="*/ 15 h 148"/>
                  <a:gd name="T58" fmla="*/ 172 w 1803"/>
                  <a:gd name="T59" fmla="*/ 17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03"/>
                  <a:gd name="T91" fmla="*/ 0 h 148"/>
                  <a:gd name="T92" fmla="*/ 1803 w 1803"/>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03" h="148">
                    <a:moveTo>
                      <a:pt x="1803" y="134"/>
                    </a:moveTo>
                    <a:lnTo>
                      <a:pt x="1724" y="122"/>
                    </a:lnTo>
                    <a:lnTo>
                      <a:pt x="1485" y="93"/>
                    </a:lnTo>
                    <a:lnTo>
                      <a:pt x="1257" y="81"/>
                    </a:lnTo>
                    <a:lnTo>
                      <a:pt x="1038" y="74"/>
                    </a:lnTo>
                    <a:lnTo>
                      <a:pt x="831" y="72"/>
                    </a:lnTo>
                    <a:lnTo>
                      <a:pt x="701" y="67"/>
                    </a:lnTo>
                    <a:lnTo>
                      <a:pt x="566" y="64"/>
                    </a:lnTo>
                    <a:lnTo>
                      <a:pt x="445" y="56"/>
                    </a:lnTo>
                    <a:lnTo>
                      <a:pt x="336" y="44"/>
                    </a:lnTo>
                    <a:lnTo>
                      <a:pt x="241" y="33"/>
                    </a:lnTo>
                    <a:lnTo>
                      <a:pt x="158" y="21"/>
                    </a:lnTo>
                    <a:lnTo>
                      <a:pt x="93" y="10"/>
                    </a:lnTo>
                    <a:lnTo>
                      <a:pt x="42" y="3"/>
                    </a:lnTo>
                    <a:lnTo>
                      <a:pt x="11" y="0"/>
                    </a:lnTo>
                    <a:lnTo>
                      <a:pt x="2" y="0"/>
                    </a:lnTo>
                    <a:lnTo>
                      <a:pt x="0" y="3"/>
                    </a:lnTo>
                    <a:lnTo>
                      <a:pt x="7" y="10"/>
                    </a:lnTo>
                    <a:lnTo>
                      <a:pt x="25" y="21"/>
                    </a:lnTo>
                    <a:lnTo>
                      <a:pt x="59" y="33"/>
                    </a:lnTo>
                    <a:lnTo>
                      <a:pt x="110" y="46"/>
                    </a:lnTo>
                    <a:lnTo>
                      <a:pt x="180" y="57"/>
                    </a:lnTo>
                    <a:lnTo>
                      <a:pt x="272" y="66"/>
                    </a:lnTo>
                    <a:lnTo>
                      <a:pt x="391" y="72"/>
                    </a:lnTo>
                    <a:lnTo>
                      <a:pt x="515" y="75"/>
                    </a:lnTo>
                    <a:lnTo>
                      <a:pt x="735" y="80"/>
                    </a:lnTo>
                    <a:lnTo>
                      <a:pt x="965" y="85"/>
                    </a:lnTo>
                    <a:lnTo>
                      <a:pt x="1206" y="101"/>
                    </a:lnTo>
                    <a:lnTo>
                      <a:pt x="1455" y="132"/>
                    </a:lnTo>
                    <a:lnTo>
                      <a:pt x="1546" y="148"/>
                    </a:lnTo>
                  </a:path>
                </a:pathLst>
              </a:custGeom>
              <a:grpFill/>
              <a:ln w="19050">
                <a:solidFill>
                  <a:srgbClr val="333399"/>
                </a:solidFill>
                <a:round/>
                <a:headEnd/>
                <a:tailEnd/>
              </a:ln>
            </p:spPr>
            <p:txBody>
              <a:bodyPr/>
              <a:lstStyle/>
              <a:p>
                <a:endParaRPr lang="en-US" dirty="0"/>
              </a:p>
            </p:txBody>
          </p:sp>
          <p:sp>
            <p:nvSpPr>
              <p:cNvPr id="33926" name="Freeform 60"/>
              <p:cNvSpPr>
                <a:spLocks noChangeAspect="1"/>
              </p:cNvSpPr>
              <p:nvPr/>
            </p:nvSpPr>
            <p:spPr bwMode="auto">
              <a:xfrm>
                <a:off x="3661" y="3070"/>
                <a:ext cx="1226" cy="383"/>
              </a:xfrm>
              <a:custGeom>
                <a:avLst/>
                <a:gdLst>
                  <a:gd name="T0" fmla="*/ 27 w 3677"/>
                  <a:gd name="T1" fmla="*/ 0 h 1150"/>
                  <a:gd name="T2" fmla="*/ 38 w 3677"/>
                  <a:gd name="T3" fmla="*/ 3 h 1150"/>
                  <a:gd name="T4" fmla="*/ 71 w 3677"/>
                  <a:gd name="T5" fmla="*/ 12 h 1150"/>
                  <a:gd name="T6" fmla="*/ 104 w 3677"/>
                  <a:gd name="T7" fmla="*/ 23 h 1150"/>
                  <a:gd name="T8" fmla="*/ 138 w 3677"/>
                  <a:gd name="T9" fmla="*/ 36 h 1150"/>
                  <a:gd name="T10" fmla="*/ 173 w 3677"/>
                  <a:gd name="T11" fmla="*/ 50 h 1150"/>
                  <a:gd name="T12" fmla="*/ 210 w 3677"/>
                  <a:gd name="T13" fmla="*/ 63 h 1150"/>
                  <a:gd name="T14" fmla="*/ 245 w 3677"/>
                  <a:gd name="T15" fmla="*/ 75 h 1150"/>
                  <a:gd name="T16" fmla="*/ 279 w 3677"/>
                  <a:gd name="T17" fmla="*/ 87 h 1150"/>
                  <a:gd name="T18" fmla="*/ 311 w 3677"/>
                  <a:gd name="T19" fmla="*/ 97 h 1150"/>
                  <a:gd name="T20" fmla="*/ 340 w 3677"/>
                  <a:gd name="T21" fmla="*/ 106 h 1150"/>
                  <a:gd name="T22" fmla="*/ 365 w 3677"/>
                  <a:gd name="T23" fmla="*/ 114 h 1150"/>
                  <a:gd name="T24" fmla="*/ 386 w 3677"/>
                  <a:gd name="T25" fmla="*/ 120 h 1150"/>
                  <a:gd name="T26" fmla="*/ 400 w 3677"/>
                  <a:gd name="T27" fmla="*/ 124 h 1150"/>
                  <a:gd name="T28" fmla="*/ 408 w 3677"/>
                  <a:gd name="T29" fmla="*/ 127 h 1150"/>
                  <a:gd name="T30" fmla="*/ 409 w 3677"/>
                  <a:gd name="T31" fmla="*/ 128 h 1150"/>
                  <a:gd name="T32" fmla="*/ 403 w 3677"/>
                  <a:gd name="T33" fmla="*/ 127 h 1150"/>
                  <a:gd name="T34" fmla="*/ 390 w 3677"/>
                  <a:gd name="T35" fmla="*/ 125 h 1150"/>
                  <a:gd name="T36" fmla="*/ 370 w 3677"/>
                  <a:gd name="T37" fmla="*/ 122 h 1150"/>
                  <a:gd name="T38" fmla="*/ 345 w 3677"/>
                  <a:gd name="T39" fmla="*/ 116 h 1150"/>
                  <a:gd name="T40" fmla="*/ 314 w 3677"/>
                  <a:gd name="T41" fmla="*/ 109 h 1150"/>
                  <a:gd name="T42" fmla="*/ 279 w 3677"/>
                  <a:gd name="T43" fmla="*/ 99 h 1150"/>
                  <a:gd name="T44" fmla="*/ 241 w 3677"/>
                  <a:gd name="T45" fmla="*/ 87 h 1150"/>
                  <a:gd name="T46" fmla="*/ 201 w 3677"/>
                  <a:gd name="T47" fmla="*/ 73 h 1150"/>
                  <a:gd name="T48" fmla="*/ 160 w 3677"/>
                  <a:gd name="T49" fmla="*/ 59 h 1150"/>
                  <a:gd name="T50" fmla="*/ 121 w 3677"/>
                  <a:gd name="T51" fmla="*/ 43 h 1150"/>
                  <a:gd name="T52" fmla="*/ 84 w 3677"/>
                  <a:gd name="T53" fmla="*/ 28 h 1150"/>
                  <a:gd name="T54" fmla="*/ 48 w 3677"/>
                  <a:gd name="T55" fmla="*/ 15 h 1150"/>
                  <a:gd name="T56" fmla="*/ 12 w 3677"/>
                  <a:gd name="T57" fmla="*/ 5 h 1150"/>
                  <a:gd name="T58" fmla="*/ 0 w 3677"/>
                  <a:gd name="T59" fmla="*/ 2 h 1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77"/>
                  <a:gd name="T91" fmla="*/ 0 h 1150"/>
                  <a:gd name="T92" fmla="*/ 3677 w 3677"/>
                  <a:gd name="T93" fmla="*/ 1150 h 11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77" h="1150">
                    <a:moveTo>
                      <a:pt x="245" y="0"/>
                    </a:moveTo>
                    <a:lnTo>
                      <a:pt x="341" y="24"/>
                    </a:lnTo>
                    <a:lnTo>
                      <a:pt x="638" y="106"/>
                    </a:lnTo>
                    <a:lnTo>
                      <a:pt x="937" y="209"/>
                    </a:lnTo>
                    <a:lnTo>
                      <a:pt x="1243" y="325"/>
                    </a:lnTo>
                    <a:lnTo>
                      <a:pt x="1556" y="453"/>
                    </a:lnTo>
                    <a:lnTo>
                      <a:pt x="1889" y="565"/>
                    </a:lnTo>
                    <a:lnTo>
                      <a:pt x="2207" y="677"/>
                    </a:lnTo>
                    <a:lnTo>
                      <a:pt x="2512" y="781"/>
                    </a:lnTo>
                    <a:lnTo>
                      <a:pt x="2797" y="874"/>
                    </a:lnTo>
                    <a:lnTo>
                      <a:pt x="3059" y="956"/>
                    </a:lnTo>
                    <a:lnTo>
                      <a:pt x="3286" y="1026"/>
                    </a:lnTo>
                    <a:lnTo>
                      <a:pt x="3469" y="1081"/>
                    </a:lnTo>
                    <a:lnTo>
                      <a:pt x="3600" y="1121"/>
                    </a:lnTo>
                    <a:lnTo>
                      <a:pt x="3671" y="1145"/>
                    </a:lnTo>
                    <a:lnTo>
                      <a:pt x="3677" y="1150"/>
                    </a:lnTo>
                    <a:lnTo>
                      <a:pt x="3623" y="1147"/>
                    </a:lnTo>
                    <a:lnTo>
                      <a:pt x="3507" y="1130"/>
                    </a:lnTo>
                    <a:lnTo>
                      <a:pt x="3333" y="1098"/>
                    </a:lnTo>
                    <a:lnTo>
                      <a:pt x="3103" y="1048"/>
                    </a:lnTo>
                    <a:lnTo>
                      <a:pt x="2828" y="981"/>
                    </a:lnTo>
                    <a:lnTo>
                      <a:pt x="2514" y="892"/>
                    </a:lnTo>
                    <a:lnTo>
                      <a:pt x="2172" y="786"/>
                    </a:lnTo>
                    <a:lnTo>
                      <a:pt x="1811" y="662"/>
                    </a:lnTo>
                    <a:lnTo>
                      <a:pt x="1437" y="534"/>
                    </a:lnTo>
                    <a:lnTo>
                      <a:pt x="1092" y="389"/>
                    </a:lnTo>
                    <a:lnTo>
                      <a:pt x="757" y="254"/>
                    </a:lnTo>
                    <a:lnTo>
                      <a:pt x="431" y="139"/>
                    </a:lnTo>
                    <a:lnTo>
                      <a:pt x="111" y="45"/>
                    </a:lnTo>
                    <a:lnTo>
                      <a:pt x="0" y="18"/>
                    </a:lnTo>
                  </a:path>
                </a:pathLst>
              </a:custGeom>
              <a:grpFill/>
              <a:ln w="19050">
                <a:solidFill>
                  <a:srgbClr val="333399"/>
                </a:solidFill>
                <a:round/>
                <a:headEnd/>
                <a:tailEnd/>
              </a:ln>
            </p:spPr>
            <p:txBody>
              <a:bodyPr/>
              <a:lstStyle/>
              <a:p>
                <a:endParaRPr lang="en-US" dirty="0"/>
              </a:p>
            </p:txBody>
          </p:sp>
          <p:sp>
            <p:nvSpPr>
              <p:cNvPr id="33927" name="Freeform 61"/>
              <p:cNvSpPr>
                <a:spLocks noChangeAspect="1"/>
              </p:cNvSpPr>
              <p:nvPr/>
            </p:nvSpPr>
            <p:spPr bwMode="auto">
              <a:xfrm>
                <a:off x="3537" y="3029"/>
                <a:ext cx="85" cy="21"/>
              </a:xfrm>
              <a:custGeom>
                <a:avLst/>
                <a:gdLst>
                  <a:gd name="T0" fmla="*/ 28 w 257"/>
                  <a:gd name="T1" fmla="*/ 5 h 64"/>
                  <a:gd name="T2" fmla="*/ 28 w 257"/>
                  <a:gd name="T3" fmla="*/ 5 h 64"/>
                  <a:gd name="T4" fmla="*/ 27 w 257"/>
                  <a:gd name="T5" fmla="*/ 5 h 64"/>
                  <a:gd name="T6" fmla="*/ 26 w 257"/>
                  <a:gd name="T7" fmla="*/ 5 h 64"/>
                  <a:gd name="T8" fmla="*/ 25 w 257"/>
                  <a:gd name="T9" fmla="*/ 4 h 64"/>
                  <a:gd name="T10" fmla="*/ 23 w 257"/>
                  <a:gd name="T11" fmla="*/ 4 h 64"/>
                  <a:gd name="T12" fmla="*/ 22 w 257"/>
                  <a:gd name="T13" fmla="*/ 3 h 64"/>
                  <a:gd name="T14" fmla="*/ 21 w 257"/>
                  <a:gd name="T15" fmla="*/ 2 h 64"/>
                  <a:gd name="T16" fmla="*/ 20 w 257"/>
                  <a:gd name="T17" fmla="*/ 1 h 64"/>
                  <a:gd name="T18" fmla="*/ 19 w 257"/>
                  <a:gd name="T19" fmla="*/ 1 h 64"/>
                  <a:gd name="T20" fmla="*/ 18 w 257"/>
                  <a:gd name="T21" fmla="*/ 0 h 64"/>
                  <a:gd name="T22" fmla="*/ 17 w 257"/>
                  <a:gd name="T23" fmla="*/ 0 h 64"/>
                  <a:gd name="T24" fmla="*/ 15 w 257"/>
                  <a:gd name="T25" fmla="*/ 0 h 64"/>
                  <a:gd name="T26" fmla="*/ 12 w 257"/>
                  <a:gd name="T27" fmla="*/ 1 h 64"/>
                  <a:gd name="T28" fmla="*/ 8 w 257"/>
                  <a:gd name="T29" fmla="*/ 1 h 64"/>
                  <a:gd name="T30" fmla="*/ 5 w 257"/>
                  <a:gd name="T31" fmla="*/ 3 h 64"/>
                  <a:gd name="T32" fmla="*/ 3 w 257"/>
                  <a:gd name="T33" fmla="*/ 4 h 64"/>
                  <a:gd name="T34" fmla="*/ 1 w 257"/>
                  <a:gd name="T35" fmla="*/ 5 h 64"/>
                  <a:gd name="T36" fmla="*/ 0 w 257"/>
                  <a:gd name="T37" fmla="*/ 6 h 64"/>
                  <a:gd name="T38" fmla="*/ 0 w 257"/>
                  <a:gd name="T39" fmla="*/ 7 h 64"/>
                  <a:gd name="T40" fmla="*/ 0 w 257"/>
                  <a:gd name="T41" fmla="*/ 7 h 64"/>
                  <a:gd name="T42" fmla="*/ 1 w 257"/>
                  <a:gd name="T43" fmla="*/ 7 h 64"/>
                  <a:gd name="T44" fmla="*/ 2 w 257"/>
                  <a:gd name="T45" fmla="*/ 6 h 64"/>
                  <a:gd name="T46" fmla="*/ 3 w 257"/>
                  <a:gd name="T47" fmla="*/ 5 h 64"/>
                  <a:gd name="T48" fmla="*/ 4 w 257"/>
                  <a:gd name="T49" fmla="*/ 4 h 64"/>
                  <a:gd name="T50" fmla="*/ 7 w 257"/>
                  <a:gd name="T51" fmla="*/ 4 h 64"/>
                  <a:gd name="T52" fmla="*/ 9 w 257"/>
                  <a:gd name="T53" fmla="*/ 3 h 64"/>
                  <a:gd name="T54" fmla="*/ 11 w 257"/>
                  <a:gd name="T55" fmla="*/ 2 h 64"/>
                  <a:gd name="T56" fmla="*/ 14 w 257"/>
                  <a:gd name="T57" fmla="*/ 2 h 64"/>
                  <a:gd name="T58" fmla="*/ 16 w 257"/>
                  <a:gd name="T59" fmla="*/ 3 h 64"/>
                  <a:gd name="T60" fmla="*/ 18 w 257"/>
                  <a:gd name="T61" fmla="*/ 3 h 64"/>
                  <a:gd name="T62" fmla="*/ 20 w 257"/>
                  <a:gd name="T63" fmla="*/ 4 h 64"/>
                  <a:gd name="T64" fmla="*/ 21 w 257"/>
                  <a:gd name="T65" fmla="*/ 4 h 64"/>
                  <a:gd name="T66" fmla="*/ 23 w 257"/>
                  <a:gd name="T67" fmla="*/ 5 h 64"/>
                  <a:gd name="T68" fmla="*/ 25 w 257"/>
                  <a:gd name="T69" fmla="*/ 5 h 64"/>
                  <a:gd name="T70" fmla="*/ 26 w 257"/>
                  <a:gd name="T71" fmla="*/ 5 h 64"/>
                  <a:gd name="T72" fmla="*/ 27 w 257"/>
                  <a:gd name="T73" fmla="*/ 5 h 64"/>
                  <a:gd name="T74" fmla="*/ 28 w 257"/>
                  <a:gd name="T75" fmla="*/ 5 h 64"/>
                  <a:gd name="T76" fmla="*/ 28 w 257"/>
                  <a:gd name="T77" fmla="*/ 5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64"/>
                  <a:gd name="T119" fmla="*/ 257 w 257"/>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64">
                    <a:moveTo>
                      <a:pt x="257" y="48"/>
                    </a:moveTo>
                    <a:lnTo>
                      <a:pt x="256" y="48"/>
                    </a:lnTo>
                    <a:lnTo>
                      <a:pt x="250" y="47"/>
                    </a:lnTo>
                    <a:lnTo>
                      <a:pt x="241" y="45"/>
                    </a:lnTo>
                    <a:lnTo>
                      <a:pt x="229" y="40"/>
                    </a:lnTo>
                    <a:lnTo>
                      <a:pt x="214" y="36"/>
                    </a:lnTo>
                    <a:lnTo>
                      <a:pt x="202" y="29"/>
                    </a:lnTo>
                    <a:lnTo>
                      <a:pt x="189" y="21"/>
                    </a:lnTo>
                    <a:lnTo>
                      <a:pt x="180" y="13"/>
                    </a:lnTo>
                    <a:lnTo>
                      <a:pt x="173" y="6"/>
                    </a:lnTo>
                    <a:lnTo>
                      <a:pt x="166" y="2"/>
                    </a:lnTo>
                    <a:lnTo>
                      <a:pt x="155" y="0"/>
                    </a:lnTo>
                    <a:lnTo>
                      <a:pt x="135" y="2"/>
                    </a:lnTo>
                    <a:lnTo>
                      <a:pt x="105" y="6"/>
                    </a:lnTo>
                    <a:lnTo>
                      <a:pt x="73" y="13"/>
                    </a:lnTo>
                    <a:lnTo>
                      <a:pt x="45" y="24"/>
                    </a:lnTo>
                    <a:lnTo>
                      <a:pt x="24" y="36"/>
                    </a:lnTo>
                    <a:lnTo>
                      <a:pt x="9" y="46"/>
                    </a:lnTo>
                    <a:lnTo>
                      <a:pt x="2" y="55"/>
                    </a:lnTo>
                    <a:lnTo>
                      <a:pt x="0" y="62"/>
                    </a:lnTo>
                    <a:lnTo>
                      <a:pt x="1" y="64"/>
                    </a:lnTo>
                    <a:lnTo>
                      <a:pt x="6" y="63"/>
                    </a:lnTo>
                    <a:lnTo>
                      <a:pt x="14" y="58"/>
                    </a:lnTo>
                    <a:lnTo>
                      <a:pt x="24" y="50"/>
                    </a:lnTo>
                    <a:lnTo>
                      <a:pt x="40" y="40"/>
                    </a:lnTo>
                    <a:lnTo>
                      <a:pt x="60" y="34"/>
                    </a:lnTo>
                    <a:lnTo>
                      <a:pt x="83" y="27"/>
                    </a:lnTo>
                    <a:lnTo>
                      <a:pt x="103" y="22"/>
                    </a:lnTo>
                    <a:lnTo>
                      <a:pt x="123" y="22"/>
                    </a:lnTo>
                    <a:lnTo>
                      <a:pt x="142" y="26"/>
                    </a:lnTo>
                    <a:lnTo>
                      <a:pt x="159" y="30"/>
                    </a:lnTo>
                    <a:lnTo>
                      <a:pt x="177" y="36"/>
                    </a:lnTo>
                    <a:lnTo>
                      <a:pt x="195" y="40"/>
                    </a:lnTo>
                    <a:lnTo>
                      <a:pt x="212" y="45"/>
                    </a:lnTo>
                    <a:lnTo>
                      <a:pt x="228" y="47"/>
                    </a:lnTo>
                    <a:lnTo>
                      <a:pt x="240" y="48"/>
                    </a:lnTo>
                    <a:lnTo>
                      <a:pt x="249" y="48"/>
                    </a:lnTo>
                    <a:lnTo>
                      <a:pt x="256" y="48"/>
                    </a:lnTo>
                    <a:lnTo>
                      <a:pt x="257" y="48"/>
                    </a:lnTo>
                  </a:path>
                </a:pathLst>
              </a:custGeom>
              <a:grpFill/>
              <a:ln w="19050">
                <a:solidFill>
                  <a:srgbClr val="333399"/>
                </a:solidFill>
                <a:round/>
                <a:headEnd/>
                <a:tailEnd/>
              </a:ln>
            </p:spPr>
            <p:txBody>
              <a:bodyPr/>
              <a:lstStyle/>
              <a:p>
                <a:endParaRPr lang="en-US" dirty="0"/>
              </a:p>
            </p:txBody>
          </p:sp>
          <p:sp>
            <p:nvSpPr>
              <p:cNvPr id="33928" name="Freeform 62"/>
              <p:cNvSpPr>
                <a:spLocks noChangeAspect="1"/>
              </p:cNvSpPr>
              <p:nvPr/>
            </p:nvSpPr>
            <p:spPr bwMode="auto">
              <a:xfrm>
                <a:off x="3194" y="3006"/>
                <a:ext cx="105" cy="20"/>
              </a:xfrm>
              <a:custGeom>
                <a:avLst/>
                <a:gdLst>
                  <a:gd name="T0" fmla="*/ 35 w 314"/>
                  <a:gd name="T1" fmla="*/ 6 h 59"/>
                  <a:gd name="T2" fmla="*/ 35 w 314"/>
                  <a:gd name="T3" fmla="*/ 6 h 59"/>
                  <a:gd name="T4" fmla="*/ 34 w 314"/>
                  <a:gd name="T5" fmla="*/ 6 h 59"/>
                  <a:gd name="T6" fmla="*/ 33 w 314"/>
                  <a:gd name="T7" fmla="*/ 6 h 59"/>
                  <a:gd name="T8" fmla="*/ 32 w 314"/>
                  <a:gd name="T9" fmla="*/ 5 h 59"/>
                  <a:gd name="T10" fmla="*/ 30 w 314"/>
                  <a:gd name="T11" fmla="*/ 5 h 59"/>
                  <a:gd name="T12" fmla="*/ 28 w 314"/>
                  <a:gd name="T13" fmla="*/ 4 h 59"/>
                  <a:gd name="T14" fmla="*/ 25 w 314"/>
                  <a:gd name="T15" fmla="*/ 3 h 59"/>
                  <a:gd name="T16" fmla="*/ 23 w 314"/>
                  <a:gd name="T17" fmla="*/ 2 h 59"/>
                  <a:gd name="T18" fmla="*/ 20 w 314"/>
                  <a:gd name="T19" fmla="*/ 1 h 59"/>
                  <a:gd name="T20" fmla="*/ 17 w 314"/>
                  <a:gd name="T21" fmla="*/ 0 h 59"/>
                  <a:gd name="T22" fmla="*/ 15 w 314"/>
                  <a:gd name="T23" fmla="*/ 0 h 59"/>
                  <a:gd name="T24" fmla="*/ 12 w 314"/>
                  <a:gd name="T25" fmla="*/ 0 h 59"/>
                  <a:gd name="T26" fmla="*/ 9 w 314"/>
                  <a:gd name="T27" fmla="*/ 1 h 59"/>
                  <a:gd name="T28" fmla="*/ 7 w 314"/>
                  <a:gd name="T29" fmla="*/ 2 h 59"/>
                  <a:gd name="T30" fmla="*/ 4 w 314"/>
                  <a:gd name="T31" fmla="*/ 3 h 59"/>
                  <a:gd name="T32" fmla="*/ 3 w 314"/>
                  <a:gd name="T33" fmla="*/ 4 h 59"/>
                  <a:gd name="T34" fmla="*/ 1 w 314"/>
                  <a:gd name="T35" fmla="*/ 5 h 59"/>
                  <a:gd name="T36" fmla="*/ 0 w 314"/>
                  <a:gd name="T37" fmla="*/ 6 h 59"/>
                  <a:gd name="T38" fmla="*/ 0 w 314"/>
                  <a:gd name="T39" fmla="*/ 6 h 59"/>
                  <a:gd name="T40" fmla="*/ 0 w 314"/>
                  <a:gd name="T41" fmla="*/ 7 h 59"/>
                  <a:gd name="T42" fmla="*/ 1 w 314"/>
                  <a:gd name="T43" fmla="*/ 7 h 59"/>
                  <a:gd name="T44" fmla="*/ 2 w 314"/>
                  <a:gd name="T45" fmla="*/ 6 h 59"/>
                  <a:gd name="T46" fmla="*/ 4 w 314"/>
                  <a:gd name="T47" fmla="*/ 6 h 59"/>
                  <a:gd name="T48" fmla="*/ 6 w 314"/>
                  <a:gd name="T49" fmla="*/ 5 h 59"/>
                  <a:gd name="T50" fmla="*/ 9 w 314"/>
                  <a:gd name="T51" fmla="*/ 4 h 59"/>
                  <a:gd name="T52" fmla="*/ 11 w 314"/>
                  <a:gd name="T53" fmla="*/ 3 h 59"/>
                  <a:gd name="T54" fmla="*/ 14 w 314"/>
                  <a:gd name="T55" fmla="*/ 3 h 59"/>
                  <a:gd name="T56" fmla="*/ 17 w 314"/>
                  <a:gd name="T57" fmla="*/ 3 h 59"/>
                  <a:gd name="T58" fmla="*/ 20 w 314"/>
                  <a:gd name="T59" fmla="*/ 4 h 59"/>
                  <a:gd name="T60" fmla="*/ 23 w 314"/>
                  <a:gd name="T61" fmla="*/ 4 h 59"/>
                  <a:gd name="T62" fmla="*/ 25 w 314"/>
                  <a:gd name="T63" fmla="*/ 5 h 59"/>
                  <a:gd name="T64" fmla="*/ 28 w 314"/>
                  <a:gd name="T65" fmla="*/ 5 h 59"/>
                  <a:gd name="T66" fmla="*/ 30 w 314"/>
                  <a:gd name="T67" fmla="*/ 6 h 59"/>
                  <a:gd name="T68" fmla="*/ 32 w 314"/>
                  <a:gd name="T69" fmla="*/ 6 h 59"/>
                  <a:gd name="T70" fmla="*/ 33 w 314"/>
                  <a:gd name="T71" fmla="*/ 6 h 59"/>
                  <a:gd name="T72" fmla="*/ 34 w 314"/>
                  <a:gd name="T73" fmla="*/ 6 h 59"/>
                  <a:gd name="T74" fmla="*/ 35 w 314"/>
                  <a:gd name="T75" fmla="*/ 6 h 59"/>
                  <a:gd name="T76" fmla="*/ 35 w 314"/>
                  <a:gd name="T77" fmla="*/ 6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4"/>
                  <a:gd name="T118" fmla="*/ 0 h 59"/>
                  <a:gd name="T119" fmla="*/ 314 w 314"/>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4" h="59">
                    <a:moveTo>
                      <a:pt x="314" y="52"/>
                    </a:moveTo>
                    <a:lnTo>
                      <a:pt x="312" y="52"/>
                    </a:lnTo>
                    <a:lnTo>
                      <a:pt x="306" y="51"/>
                    </a:lnTo>
                    <a:lnTo>
                      <a:pt x="297" y="50"/>
                    </a:lnTo>
                    <a:lnTo>
                      <a:pt x="284" y="47"/>
                    </a:lnTo>
                    <a:lnTo>
                      <a:pt x="268" y="41"/>
                    </a:lnTo>
                    <a:lnTo>
                      <a:pt x="250" y="35"/>
                    </a:lnTo>
                    <a:lnTo>
                      <a:pt x="228" y="27"/>
                    </a:lnTo>
                    <a:lnTo>
                      <a:pt x="206" y="18"/>
                    </a:lnTo>
                    <a:lnTo>
                      <a:pt x="181" y="10"/>
                    </a:lnTo>
                    <a:lnTo>
                      <a:pt x="156" y="2"/>
                    </a:lnTo>
                    <a:lnTo>
                      <a:pt x="132" y="0"/>
                    </a:lnTo>
                    <a:lnTo>
                      <a:pt x="105" y="0"/>
                    </a:lnTo>
                    <a:lnTo>
                      <a:pt x="81" y="6"/>
                    </a:lnTo>
                    <a:lnTo>
                      <a:pt x="60" y="14"/>
                    </a:lnTo>
                    <a:lnTo>
                      <a:pt x="39" y="24"/>
                    </a:lnTo>
                    <a:lnTo>
                      <a:pt x="24" y="35"/>
                    </a:lnTo>
                    <a:lnTo>
                      <a:pt x="10" y="43"/>
                    </a:lnTo>
                    <a:lnTo>
                      <a:pt x="3" y="51"/>
                    </a:lnTo>
                    <a:lnTo>
                      <a:pt x="0" y="57"/>
                    </a:lnTo>
                    <a:lnTo>
                      <a:pt x="2" y="59"/>
                    </a:lnTo>
                    <a:lnTo>
                      <a:pt x="9" y="59"/>
                    </a:lnTo>
                    <a:lnTo>
                      <a:pt x="21" y="56"/>
                    </a:lnTo>
                    <a:lnTo>
                      <a:pt x="37" y="49"/>
                    </a:lnTo>
                    <a:lnTo>
                      <a:pt x="56" y="42"/>
                    </a:lnTo>
                    <a:lnTo>
                      <a:pt x="79" y="35"/>
                    </a:lnTo>
                    <a:lnTo>
                      <a:pt x="102" y="30"/>
                    </a:lnTo>
                    <a:lnTo>
                      <a:pt x="127" y="27"/>
                    </a:lnTo>
                    <a:lnTo>
                      <a:pt x="154" y="28"/>
                    </a:lnTo>
                    <a:lnTo>
                      <a:pt x="179" y="31"/>
                    </a:lnTo>
                    <a:lnTo>
                      <a:pt x="204" y="36"/>
                    </a:lnTo>
                    <a:lnTo>
                      <a:pt x="227" y="41"/>
                    </a:lnTo>
                    <a:lnTo>
                      <a:pt x="249" y="46"/>
                    </a:lnTo>
                    <a:lnTo>
                      <a:pt x="267" y="49"/>
                    </a:lnTo>
                    <a:lnTo>
                      <a:pt x="284" y="51"/>
                    </a:lnTo>
                    <a:lnTo>
                      <a:pt x="297" y="52"/>
                    </a:lnTo>
                    <a:lnTo>
                      <a:pt x="306" y="52"/>
                    </a:lnTo>
                    <a:lnTo>
                      <a:pt x="312" y="52"/>
                    </a:lnTo>
                    <a:lnTo>
                      <a:pt x="314" y="52"/>
                    </a:lnTo>
                  </a:path>
                </a:pathLst>
              </a:custGeom>
              <a:grpFill/>
              <a:ln w="19050">
                <a:solidFill>
                  <a:srgbClr val="333399"/>
                </a:solidFill>
                <a:round/>
                <a:headEnd/>
                <a:tailEnd/>
              </a:ln>
            </p:spPr>
            <p:txBody>
              <a:bodyPr/>
              <a:lstStyle/>
              <a:p>
                <a:endParaRPr lang="en-US" dirty="0"/>
              </a:p>
            </p:txBody>
          </p:sp>
          <p:sp>
            <p:nvSpPr>
              <p:cNvPr id="33929" name="Freeform 63"/>
              <p:cNvSpPr>
                <a:spLocks noChangeAspect="1"/>
              </p:cNvSpPr>
              <p:nvPr/>
            </p:nvSpPr>
            <p:spPr bwMode="auto">
              <a:xfrm>
                <a:off x="3661" y="3047"/>
                <a:ext cx="82" cy="29"/>
              </a:xfrm>
              <a:custGeom>
                <a:avLst/>
                <a:gdLst>
                  <a:gd name="T0" fmla="*/ 27 w 245"/>
                  <a:gd name="T1" fmla="*/ 7 h 89"/>
                  <a:gd name="T2" fmla="*/ 27 w 245"/>
                  <a:gd name="T3" fmla="*/ 7 h 89"/>
                  <a:gd name="T4" fmla="*/ 27 w 245"/>
                  <a:gd name="T5" fmla="*/ 7 h 89"/>
                  <a:gd name="T6" fmla="*/ 26 w 245"/>
                  <a:gd name="T7" fmla="*/ 7 h 89"/>
                  <a:gd name="T8" fmla="*/ 25 w 245"/>
                  <a:gd name="T9" fmla="*/ 7 h 89"/>
                  <a:gd name="T10" fmla="*/ 24 w 245"/>
                  <a:gd name="T11" fmla="*/ 6 h 89"/>
                  <a:gd name="T12" fmla="*/ 23 w 245"/>
                  <a:gd name="T13" fmla="*/ 6 h 89"/>
                  <a:gd name="T14" fmla="*/ 20 w 245"/>
                  <a:gd name="T15" fmla="*/ 4 h 89"/>
                  <a:gd name="T16" fmla="*/ 17 w 245"/>
                  <a:gd name="T17" fmla="*/ 3 h 89"/>
                  <a:gd name="T18" fmla="*/ 13 w 245"/>
                  <a:gd name="T19" fmla="*/ 2 h 89"/>
                  <a:gd name="T20" fmla="*/ 10 w 245"/>
                  <a:gd name="T21" fmla="*/ 1 h 89"/>
                  <a:gd name="T22" fmla="*/ 6 w 245"/>
                  <a:gd name="T23" fmla="*/ 0 h 89"/>
                  <a:gd name="T24" fmla="*/ 4 w 245"/>
                  <a:gd name="T25" fmla="*/ 0 h 89"/>
                  <a:gd name="T26" fmla="*/ 3 w 245"/>
                  <a:gd name="T27" fmla="*/ 1 h 89"/>
                  <a:gd name="T28" fmla="*/ 3 w 245"/>
                  <a:gd name="T29" fmla="*/ 3 h 89"/>
                  <a:gd name="T30" fmla="*/ 2 w 245"/>
                  <a:gd name="T31" fmla="*/ 4 h 89"/>
                  <a:gd name="T32" fmla="*/ 2 w 245"/>
                  <a:gd name="T33" fmla="*/ 6 h 89"/>
                  <a:gd name="T34" fmla="*/ 1 w 245"/>
                  <a:gd name="T35" fmla="*/ 7 h 89"/>
                  <a:gd name="T36" fmla="*/ 0 w 245"/>
                  <a:gd name="T37" fmla="*/ 8 h 89"/>
                  <a:gd name="T38" fmla="*/ 0 w 245"/>
                  <a:gd name="T39" fmla="*/ 9 h 89"/>
                  <a:gd name="T40" fmla="*/ 0 w 245"/>
                  <a:gd name="T41" fmla="*/ 9 h 89"/>
                  <a:gd name="T42" fmla="*/ 1 w 245"/>
                  <a:gd name="T43" fmla="*/ 9 h 89"/>
                  <a:gd name="T44" fmla="*/ 2 w 245"/>
                  <a:gd name="T45" fmla="*/ 9 h 89"/>
                  <a:gd name="T46" fmla="*/ 4 w 245"/>
                  <a:gd name="T47" fmla="*/ 8 h 89"/>
                  <a:gd name="T48" fmla="*/ 6 w 245"/>
                  <a:gd name="T49" fmla="*/ 7 h 89"/>
                  <a:gd name="T50" fmla="*/ 8 w 245"/>
                  <a:gd name="T51" fmla="*/ 6 h 89"/>
                  <a:gd name="T52" fmla="*/ 10 w 245"/>
                  <a:gd name="T53" fmla="*/ 5 h 89"/>
                  <a:gd name="T54" fmla="*/ 12 w 245"/>
                  <a:gd name="T55" fmla="*/ 5 h 89"/>
                  <a:gd name="T56" fmla="*/ 14 w 245"/>
                  <a:gd name="T57" fmla="*/ 5 h 89"/>
                  <a:gd name="T58" fmla="*/ 17 w 245"/>
                  <a:gd name="T59" fmla="*/ 5 h 89"/>
                  <a:gd name="T60" fmla="*/ 19 w 245"/>
                  <a:gd name="T61" fmla="*/ 6 h 89"/>
                  <a:gd name="T62" fmla="*/ 21 w 245"/>
                  <a:gd name="T63" fmla="*/ 7 h 89"/>
                  <a:gd name="T64" fmla="*/ 23 w 245"/>
                  <a:gd name="T65" fmla="*/ 7 h 89"/>
                  <a:gd name="T66" fmla="*/ 24 w 245"/>
                  <a:gd name="T67" fmla="*/ 7 h 89"/>
                  <a:gd name="T68" fmla="*/ 25 w 245"/>
                  <a:gd name="T69" fmla="*/ 7 h 89"/>
                  <a:gd name="T70" fmla="*/ 26 w 245"/>
                  <a:gd name="T71" fmla="*/ 7 h 89"/>
                  <a:gd name="T72" fmla="*/ 27 w 245"/>
                  <a:gd name="T73" fmla="*/ 7 h 89"/>
                  <a:gd name="T74" fmla="*/ 27 w 245"/>
                  <a:gd name="T75" fmla="*/ 7 h 89"/>
                  <a:gd name="T76" fmla="*/ 27 w 245"/>
                  <a:gd name="T77" fmla="*/ 7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5"/>
                  <a:gd name="T118" fmla="*/ 0 h 89"/>
                  <a:gd name="T119" fmla="*/ 245 w 245"/>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5" h="89">
                    <a:moveTo>
                      <a:pt x="245" y="69"/>
                    </a:moveTo>
                    <a:lnTo>
                      <a:pt x="244" y="69"/>
                    </a:lnTo>
                    <a:lnTo>
                      <a:pt x="242" y="66"/>
                    </a:lnTo>
                    <a:lnTo>
                      <a:pt x="236" y="65"/>
                    </a:lnTo>
                    <a:lnTo>
                      <a:pt x="228" y="63"/>
                    </a:lnTo>
                    <a:lnTo>
                      <a:pt x="219" y="57"/>
                    </a:lnTo>
                    <a:lnTo>
                      <a:pt x="203" y="51"/>
                    </a:lnTo>
                    <a:lnTo>
                      <a:pt x="182" y="41"/>
                    </a:lnTo>
                    <a:lnTo>
                      <a:pt x="156" y="29"/>
                    </a:lnTo>
                    <a:lnTo>
                      <a:pt x="121" y="16"/>
                    </a:lnTo>
                    <a:lnTo>
                      <a:pt x="87" y="6"/>
                    </a:lnTo>
                    <a:lnTo>
                      <a:pt x="56" y="0"/>
                    </a:lnTo>
                    <a:lnTo>
                      <a:pt x="35" y="1"/>
                    </a:lnTo>
                    <a:lnTo>
                      <a:pt x="27" y="10"/>
                    </a:lnTo>
                    <a:lnTo>
                      <a:pt x="24" y="25"/>
                    </a:lnTo>
                    <a:lnTo>
                      <a:pt x="20" y="41"/>
                    </a:lnTo>
                    <a:lnTo>
                      <a:pt x="16" y="56"/>
                    </a:lnTo>
                    <a:lnTo>
                      <a:pt x="9" y="70"/>
                    </a:lnTo>
                    <a:lnTo>
                      <a:pt x="2" y="80"/>
                    </a:lnTo>
                    <a:lnTo>
                      <a:pt x="0" y="87"/>
                    </a:lnTo>
                    <a:lnTo>
                      <a:pt x="1" y="89"/>
                    </a:lnTo>
                    <a:lnTo>
                      <a:pt x="9" y="88"/>
                    </a:lnTo>
                    <a:lnTo>
                      <a:pt x="20" y="83"/>
                    </a:lnTo>
                    <a:lnTo>
                      <a:pt x="36" y="78"/>
                    </a:lnTo>
                    <a:lnTo>
                      <a:pt x="52" y="69"/>
                    </a:lnTo>
                    <a:lnTo>
                      <a:pt x="71" y="57"/>
                    </a:lnTo>
                    <a:lnTo>
                      <a:pt x="88" y="50"/>
                    </a:lnTo>
                    <a:lnTo>
                      <a:pt x="107" y="46"/>
                    </a:lnTo>
                    <a:lnTo>
                      <a:pt x="129" y="46"/>
                    </a:lnTo>
                    <a:lnTo>
                      <a:pt x="151" y="50"/>
                    </a:lnTo>
                    <a:lnTo>
                      <a:pt x="174" y="55"/>
                    </a:lnTo>
                    <a:lnTo>
                      <a:pt x="192" y="61"/>
                    </a:lnTo>
                    <a:lnTo>
                      <a:pt x="207" y="64"/>
                    </a:lnTo>
                    <a:lnTo>
                      <a:pt x="219" y="66"/>
                    </a:lnTo>
                    <a:lnTo>
                      <a:pt x="228" y="70"/>
                    </a:lnTo>
                    <a:lnTo>
                      <a:pt x="236" y="70"/>
                    </a:lnTo>
                    <a:lnTo>
                      <a:pt x="242" y="70"/>
                    </a:lnTo>
                    <a:lnTo>
                      <a:pt x="244" y="69"/>
                    </a:lnTo>
                    <a:lnTo>
                      <a:pt x="245" y="69"/>
                    </a:lnTo>
                  </a:path>
                </a:pathLst>
              </a:custGeom>
              <a:grpFill/>
              <a:ln w="19050">
                <a:solidFill>
                  <a:srgbClr val="333399"/>
                </a:solidFill>
                <a:round/>
                <a:headEnd/>
                <a:tailEnd/>
              </a:ln>
            </p:spPr>
            <p:txBody>
              <a:bodyPr/>
              <a:lstStyle/>
              <a:p>
                <a:endParaRPr lang="en-US" dirty="0"/>
              </a:p>
            </p:txBody>
          </p:sp>
          <p:sp>
            <p:nvSpPr>
              <p:cNvPr id="33930" name="Freeform 64"/>
              <p:cNvSpPr>
                <a:spLocks noChangeAspect="1"/>
              </p:cNvSpPr>
              <p:nvPr/>
            </p:nvSpPr>
            <p:spPr bwMode="auto">
              <a:xfrm>
                <a:off x="4139" y="3210"/>
                <a:ext cx="40" cy="39"/>
              </a:xfrm>
              <a:custGeom>
                <a:avLst/>
                <a:gdLst>
                  <a:gd name="T0" fmla="*/ 13 w 119"/>
                  <a:gd name="T1" fmla="*/ 4 h 118"/>
                  <a:gd name="T2" fmla="*/ 13 w 119"/>
                  <a:gd name="T3" fmla="*/ 4 h 118"/>
                  <a:gd name="T4" fmla="*/ 13 w 119"/>
                  <a:gd name="T5" fmla="*/ 4 h 118"/>
                  <a:gd name="T6" fmla="*/ 13 w 119"/>
                  <a:gd name="T7" fmla="*/ 4 h 118"/>
                  <a:gd name="T8" fmla="*/ 12 w 119"/>
                  <a:gd name="T9" fmla="*/ 3 h 118"/>
                  <a:gd name="T10" fmla="*/ 12 w 119"/>
                  <a:gd name="T11" fmla="*/ 3 h 118"/>
                  <a:gd name="T12" fmla="*/ 11 w 119"/>
                  <a:gd name="T13" fmla="*/ 3 h 118"/>
                  <a:gd name="T14" fmla="*/ 10 w 119"/>
                  <a:gd name="T15" fmla="*/ 2 h 118"/>
                  <a:gd name="T16" fmla="*/ 10 w 119"/>
                  <a:gd name="T17" fmla="*/ 1 h 118"/>
                  <a:gd name="T18" fmla="*/ 9 w 119"/>
                  <a:gd name="T19" fmla="*/ 0 h 118"/>
                  <a:gd name="T20" fmla="*/ 8 w 119"/>
                  <a:gd name="T21" fmla="*/ 0 h 118"/>
                  <a:gd name="T22" fmla="*/ 7 w 119"/>
                  <a:gd name="T23" fmla="*/ 0 h 118"/>
                  <a:gd name="T24" fmla="*/ 6 w 119"/>
                  <a:gd name="T25" fmla="*/ 1 h 118"/>
                  <a:gd name="T26" fmla="*/ 5 w 119"/>
                  <a:gd name="T27" fmla="*/ 2 h 118"/>
                  <a:gd name="T28" fmla="*/ 4 w 119"/>
                  <a:gd name="T29" fmla="*/ 4 h 118"/>
                  <a:gd name="T30" fmla="*/ 3 w 119"/>
                  <a:gd name="T31" fmla="*/ 6 h 118"/>
                  <a:gd name="T32" fmla="*/ 2 w 119"/>
                  <a:gd name="T33" fmla="*/ 8 h 118"/>
                  <a:gd name="T34" fmla="*/ 1 w 119"/>
                  <a:gd name="T35" fmla="*/ 10 h 118"/>
                  <a:gd name="T36" fmla="*/ 0 w 119"/>
                  <a:gd name="T37" fmla="*/ 12 h 118"/>
                  <a:gd name="T38" fmla="*/ 0 w 119"/>
                  <a:gd name="T39" fmla="*/ 13 h 118"/>
                  <a:gd name="T40" fmla="*/ 0 w 119"/>
                  <a:gd name="T41" fmla="*/ 13 h 118"/>
                  <a:gd name="T42" fmla="*/ 0 w 119"/>
                  <a:gd name="T43" fmla="*/ 13 h 118"/>
                  <a:gd name="T44" fmla="*/ 1 w 119"/>
                  <a:gd name="T45" fmla="*/ 12 h 118"/>
                  <a:gd name="T46" fmla="*/ 2 w 119"/>
                  <a:gd name="T47" fmla="*/ 10 h 118"/>
                  <a:gd name="T48" fmla="*/ 3 w 119"/>
                  <a:gd name="T49" fmla="*/ 9 h 118"/>
                  <a:gd name="T50" fmla="*/ 4 w 119"/>
                  <a:gd name="T51" fmla="*/ 7 h 118"/>
                  <a:gd name="T52" fmla="*/ 5 w 119"/>
                  <a:gd name="T53" fmla="*/ 6 h 118"/>
                  <a:gd name="T54" fmla="*/ 6 w 119"/>
                  <a:gd name="T55" fmla="*/ 4 h 118"/>
                  <a:gd name="T56" fmla="*/ 7 w 119"/>
                  <a:gd name="T57" fmla="*/ 4 h 118"/>
                  <a:gd name="T58" fmla="*/ 8 w 119"/>
                  <a:gd name="T59" fmla="*/ 4 h 118"/>
                  <a:gd name="T60" fmla="*/ 9 w 119"/>
                  <a:gd name="T61" fmla="*/ 4 h 118"/>
                  <a:gd name="T62" fmla="*/ 10 w 119"/>
                  <a:gd name="T63" fmla="*/ 4 h 118"/>
                  <a:gd name="T64" fmla="*/ 11 w 119"/>
                  <a:gd name="T65" fmla="*/ 4 h 118"/>
                  <a:gd name="T66" fmla="*/ 12 w 119"/>
                  <a:gd name="T67" fmla="*/ 4 h 118"/>
                  <a:gd name="T68" fmla="*/ 12 w 119"/>
                  <a:gd name="T69" fmla="*/ 4 h 118"/>
                  <a:gd name="T70" fmla="*/ 13 w 119"/>
                  <a:gd name="T71" fmla="*/ 4 h 118"/>
                  <a:gd name="T72" fmla="*/ 13 w 119"/>
                  <a:gd name="T73" fmla="*/ 4 h 118"/>
                  <a:gd name="T74" fmla="*/ 13 w 119"/>
                  <a:gd name="T75" fmla="*/ 4 h 118"/>
                  <a:gd name="T76" fmla="*/ 13 w 119"/>
                  <a:gd name="T77" fmla="*/ 4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18"/>
                  <a:gd name="T119" fmla="*/ 119 w 119"/>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18">
                    <a:moveTo>
                      <a:pt x="119" y="33"/>
                    </a:moveTo>
                    <a:lnTo>
                      <a:pt x="119" y="33"/>
                    </a:lnTo>
                    <a:lnTo>
                      <a:pt x="116" y="34"/>
                    </a:lnTo>
                    <a:lnTo>
                      <a:pt x="113" y="33"/>
                    </a:lnTo>
                    <a:lnTo>
                      <a:pt x="110" y="31"/>
                    </a:lnTo>
                    <a:lnTo>
                      <a:pt x="104" y="29"/>
                    </a:lnTo>
                    <a:lnTo>
                      <a:pt x="99" y="24"/>
                    </a:lnTo>
                    <a:lnTo>
                      <a:pt x="93" y="17"/>
                    </a:lnTo>
                    <a:lnTo>
                      <a:pt x="88" y="10"/>
                    </a:lnTo>
                    <a:lnTo>
                      <a:pt x="80" y="4"/>
                    </a:lnTo>
                    <a:lnTo>
                      <a:pt x="72" y="0"/>
                    </a:lnTo>
                    <a:lnTo>
                      <a:pt x="64" y="1"/>
                    </a:lnTo>
                    <a:lnTo>
                      <a:pt x="53" y="9"/>
                    </a:lnTo>
                    <a:lnTo>
                      <a:pt x="43" y="21"/>
                    </a:lnTo>
                    <a:lnTo>
                      <a:pt x="33" y="38"/>
                    </a:lnTo>
                    <a:lnTo>
                      <a:pt x="24" y="57"/>
                    </a:lnTo>
                    <a:lnTo>
                      <a:pt x="14" y="76"/>
                    </a:lnTo>
                    <a:lnTo>
                      <a:pt x="8" y="93"/>
                    </a:lnTo>
                    <a:lnTo>
                      <a:pt x="2" y="106"/>
                    </a:lnTo>
                    <a:lnTo>
                      <a:pt x="0" y="114"/>
                    </a:lnTo>
                    <a:lnTo>
                      <a:pt x="0" y="118"/>
                    </a:lnTo>
                    <a:lnTo>
                      <a:pt x="3" y="116"/>
                    </a:lnTo>
                    <a:lnTo>
                      <a:pt x="9" y="108"/>
                    </a:lnTo>
                    <a:lnTo>
                      <a:pt x="16" y="94"/>
                    </a:lnTo>
                    <a:lnTo>
                      <a:pt x="25" y="80"/>
                    </a:lnTo>
                    <a:lnTo>
                      <a:pt x="35" y="64"/>
                    </a:lnTo>
                    <a:lnTo>
                      <a:pt x="45" y="52"/>
                    </a:lnTo>
                    <a:lnTo>
                      <a:pt x="56" y="40"/>
                    </a:lnTo>
                    <a:lnTo>
                      <a:pt x="65" y="36"/>
                    </a:lnTo>
                    <a:lnTo>
                      <a:pt x="74" y="34"/>
                    </a:lnTo>
                    <a:lnTo>
                      <a:pt x="82" y="36"/>
                    </a:lnTo>
                    <a:lnTo>
                      <a:pt x="90" y="37"/>
                    </a:lnTo>
                    <a:lnTo>
                      <a:pt x="97" y="38"/>
                    </a:lnTo>
                    <a:lnTo>
                      <a:pt x="103" y="39"/>
                    </a:lnTo>
                    <a:lnTo>
                      <a:pt x="108" y="38"/>
                    </a:lnTo>
                    <a:lnTo>
                      <a:pt x="112" y="37"/>
                    </a:lnTo>
                    <a:lnTo>
                      <a:pt x="116" y="36"/>
                    </a:lnTo>
                    <a:lnTo>
                      <a:pt x="119" y="34"/>
                    </a:lnTo>
                    <a:lnTo>
                      <a:pt x="119" y="33"/>
                    </a:lnTo>
                  </a:path>
                </a:pathLst>
              </a:custGeom>
              <a:grpFill/>
              <a:ln w="19050">
                <a:solidFill>
                  <a:srgbClr val="333399"/>
                </a:solidFill>
                <a:round/>
                <a:headEnd/>
                <a:tailEnd/>
              </a:ln>
            </p:spPr>
            <p:txBody>
              <a:bodyPr/>
              <a:lstStyle/>
              <a:p>
                <a:endParaRPr lang="en-US" dirty="0"/>
              </a:p>
            </p:txBody>
          </p:sp>
          <p:sp>
            <p:nvSpPr>
              <p:cNvPr id="33931" name="Freeform 65"/>
              <p:cNvSpPr>
                <a:spLocks noChangeAspect="1"/>
              </p:cNvSpPr>
              <p:nvPr/>
            </p:nvSpPr>
            <p:spPr bwMode="auto">
              <a:xfrm>
                <a:off x="3024" y="2999"/>
                <a:ext cx="558" cy="30"/>
              </a:xfrm>
              <a:custGeom>
                <a:avLst/>
                <a:gdLst>
                  <a:gd name="T0" fmla="*/ 186 w 1674"/>
                  <a:gd name="T1" fmla="*/ 10 h 89"/>
                  <a:gd name="T2" fmla="*/ 164 w 1674"/>
                  <a:gd name="T3" fmla="*/ 7 h 89"/>
                  <a:gd name="T4" fmla="*/ 130 w 1674"/>
                  <a:gd name="T5" fmla="*/ 4 h 89"/>
                  <a:gd name="T6" fmla="*/ 98 w 1674"/>
                  <a:gd name="T7" fmla="*/ 3 h 89"/>
                  <a:gd name="T8" fmla="*/ 67 w 1674"/>
                  <a:gd name="T9" fmla="*/ 2 h 89"/>
                  <a:gd name="T10" fmla="*/ 48 w 1674"/>
                  <a:gd name="T11" fmla="*/ 2 h 89"/>
                  <a:gd name="T12" fmla="*/ 32 w 1674"/>
                  <a:gd name="T13" fmla="*/ 2 h 89"/>
                  <a:gd name="T14" fmla="*/ 19 w 1674"/>
                  <a:gd name="T15" fmla="*/ 1 h 89"/>
                  <a:gd name="T16" fmla="*/ 10 w 1674"/>
                  <a:gd name="T17" fmla="*/ 1 h 89"/>
                  <a:gd name="T18" fmla="*/ 4 w 1674"/>
                  <a:gd name="T19" fmla="*/ 0 h 89"/>
                  <a:gd name="T20" fmla="*/ 1 w 1674"/>
                  <a:gd name="T21" fmla="*/ 0 h 89"/>
                  <a:gd name="T22" fmla="*/ 0 w 1674"/>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4"/>
                  <a:gd name="T37" fmla="*/ 0 h 89"/>
                  <a:gd name="T38" fmla="*/ 1674 w 1674"/>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4" h="89">
                    <a:moveTo>
                      <a:pt x="1674" y="89"/>
                    </a:moveTo>
                    <a:lnTo>
                      <a:pt x="1475" y="62"/>
                    </a:lnTo>
                    <a:lnTo>
                      <a:pt x="1173" y="35"/>
                    </a:lnTo>
                    <a:lnTo>
                      <a:pt x="878" y="25"/>
                    </a:lnTo>
                    <a:lnTo>
                      <a:pt x="599" y="22"/>
                    </a:lnTo>
                    <a:lnTo>
                      <a:pt x="434" y="21"/>
                    </a:lnTo>
                    <a:lnTo>
                      <a:pt x="286" y="19"/>
                    </a:lnTo>
                    <a:lnTo>
                      <a:pt x="174" y="13"/>
                    </a:lnTo>
                    <a:lnTo>
                      <a:pt x="93" y="8"/>
                    </a:lnTo>
                    <a:lnTo>
                      <a:pt x="40" y="3"/>
                    </a:lnTo>
                    <a:lnTo>
                      <a:pt x="9" y="0"/>
                    </a:lnTo>
                    <a:lnTo>
                      <a:pt x="0" y="1"/>
                    </a:lnTo>
                  </a:path>
                </a:pathLst>
              </a:custGeom>
              <a:grpFill/>
              <a:ln w="19050">
                <a:solidFill>
                  <a:srgbClr val="333399"/>
                </a:solidFill>
                <a:round/>
                <a:headEnd/>
                <a:tailEnd/>
              </a:ln>
            </p:spPr>
            <p:txBody>
              <a:bodyPr/>
              <a:lstStyle/>
              <a:p>
                <a:endParaRPr lang="en-US" dirty="0"/>
              </a:p>
            </p:txBody>
          </p:sp>
          <p:sp>
            <p:nvSpPr>
              <p:cNvPr id="33932" name="Freeform 66"/>
              <p:cNvSpPr>
                <a:spLocks noChangeAspect="1"/>
              </p:cNvSpPr>
              <p:nvPr/>
            </p:nvSpPr>
            <p:spPr bwMode="auto">
              <a:xfrm>
                <a:off x="3673" y="3047"/>
                <a:ext cx="1214" cy="405"/>
              </a:xfrm>
              <a:custGeom>
                <a:avLst/>
                <a:gdLst>
                  <a:gd name="T0" fmla="*/ 0 w 3643"/>
                  <a:gd name="T1" fmla="*/ 0 h 1213"/>
                  <a:gd name="T2" fmla="*/ 24 w 3643"/>
                  <a:gd name="T3" fmla="*/ 7 h 1213"/>
                  <a:gd name="T4" fmla="*/ 68 w 3643"/>
                  <a:gd name="T5" fmla="*/ 20 h 1213"/>
                  <a:gd name="T6" fmla="*/ 114 w 3643"/>
                  <a:gd name="T7" fmla="*/ 37 h 1213"/>
                  <a:gd name="T8" fmla="*/ 162 w 3643"/>
                  <a:gd name="T9" fmla="*/ 56 h 1213"/>
                  <a:gd name="T10" fmla="*/ 214 w 3643"/>
                  <a:gd name="T11" fmla="*/ 74 h 1213"/>
                  <a:gd name="T12" fmla="*/ 263 w 3643"/>
                  <a:gd name="T13" fmla="*/ 91 h 1213"/>
                  <a:gd name="T14" fmla="*/ 308 w 3643"/>
                  <a:gd name="T15" fmla="*/ 106 h 1213"/>
                  <a:gd name="T16" fmla="*/ 347 w 3643"/>
                  <a:gd name="T17" fmla="*/ 118 h 1213"/>
                  <a:gd name="T18" fmla="*/ 376 w 3643"/>
                  <a:gd name="T19" fmla="*/ 127 h 1213"/>
                  <a:gd name="T20" fmla="*/ 396 w 3643"/>
                  <a:gd name="T21" fmla="*/ 133 h 1213"/>
                  <a:gd name="T22" fmla="*/ 405 w 3643"/>
                  <a:gd name="T23" fmla="*/ 135 h 1213"/>
                  <a:gd name="T24" fmla="*/ 404 w 3643"/>
                  <a:gd name="T25" fmla="*/ 135 h 12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43"/>
                  <a:gd name="T40" fmla="*/ 0 h 1213"/>
                  <a:gd name="T41" fmla="*/ 3643 w 3643"/>
                  <a:gd name="T42" fmla="*/ 1213 h 12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43" h="1213">
                    <a:moveTo>
                      <a:pt x="0" y="0"/>
                    </a:moveTo>
                    <a:lnTo>
                      <a:pt x="218" y="59"/>
                    </a:lnTo>
                    <a:lnTo>
                      <a:pt x="613" y="177"/>
                    </a:lnTo>
                    <a:lnTo>
                      <a:pt x="1025" y="331"/>
                    </a:lnTo>
                    <a:lnTo>
                      <a:pt x="1456" y="504"/>
                    </a:lnTo>
                    <a:lnTo>
                      <a:pt x="1926" y="664"/>
                    </a:lnTo>
                    <a:lnTo>
                      <a:pt x="2370" y="817"/>
                    </a:lnTo>
                    <a:lnTo>
                      <a:pt x="2777" y="951"/>
                    </a:lnTo>
                    <a:lnTo>
                      <a:pt x="3122" y="1057"/>
                    </a:lnTo>
                    <a:lnTo>
                      <a:pt x="3389" y="1136"/>
                    </a:lnTo>
                    <a:lnTo>
                      <a:pt x="3563" y="1188"/>
                    </a:lnTo>
                    <a:lnTo>
                      <a:pt x="3643" y="1213"/>
                    </a:lnTo>
                    <a:lnTo>
                      <a:pt x="3633" y="1213"/>
                    </a:lnTo>
                  </a:path>
                </a:pathLst>
              </a:custGeom>
              <a:grpFill/>
              <a:ln w="19050">
                <a:solidFill>
                  <a:srgbClr val="333399"/>
                </a:solidFill>
                <a:round/>
                <a:headEnd/>
                <a:tailEnd/>
              </a:ln>
            </p:spPr>
            <p:txBody>
              <a:bodyPr/>
              <a:lstStyle/>
              <a:p>
                <a:endParaRPr lang="en-US" dirty="0"/>
              </a:p>
            </p:txBody>
          </p:sp>
          <p:sp>
            <p:nvSpPr>
              <p:cNvPr id="33933" name="Freeform 67"/>
              <p:cNvSpPr>
                <a:spLocks noChangeAspect="1"/>
              </p:cNvSpPr>
              <p:nvPr/>
            </p:nvSpPr>
            <p:spPr bwMode="auto">
              <a:xfrm>
                <a:off x="3407" y="3030"/>
                <a:ext cx="385" cy="168"/>
              </a:xfrm>
              <a:custGeom>
                <a:avLst/>
                <a:gdLst>
                  <a:gd name="T0" fmla="*/ 1 w 1156"/>
                  <a:gd name="T1" fmla="*/ 50 h 505"/>
                  <a:gd name="T2" fmla="*/ 4 w 1156"/>
                  <a:gd name="T3" fmla="*/ 46 h 505"/>
                  <a:gd name="T4" fmla="*/ 9 w 1156"/>
                  <a:gd name="T5" fmla="*/ 42 h 505"/>
                  <a:gd name="T6" fmla="*/ 15 w 1156"/>
                  <a:gd name="T7" fmla="*/ 35 h 505"/>
                  <a:gd name="T8" fmla="*/ 24 w 1156"/>
                  <a:gd name="T9" fmla="*/ 21 h 505"/>
                  <a:gd name="T10" fmla="*/ 33 w 1156"/>
                  <a:gd name="T11" fmla="*/ 13 h 505"/>
                  <a:gd name="T12" fmla="*/ 43 w 1156"/>
                  <a:gd name="T13" fmla="*/ 8 h 505"/>
                  <a:gd name="T14" fmla="*/ 52 w 1156"/>
                  <a:gd name="T15" fmla="*/ 4 h 505"/>
                  <a:gd name="T16" fmla="*/ 62 w 1156"/>
                  <a:gd name="T17" fmla="*/ 1 h 505"/>
                  <a:gd name="T18" fmla="*/ 71 w 1156"/>
                  <a:gd name="T19" fmla="*/ 0 h 505"/>
                  <a:gd name="T20" fmla="*/ 80 w 1156"/>
                  <a:gd name="T21" fmla="*/ 0 h 505"/>
                  <a:gd name="T22" fmla="*/ 88 w 1156"/>
                  <a:gd name="T23" fmla="*/ 1 h 505"/>
                  <a:gd name="T24" fmla="*/ 96 w 1156"/>
                  <a:gd name="T25" fmla="*/ 2 h 505"/>
                  <a:gd name="T26" fmla="*/ 103 w 1156"/>
                  <a:gd name="T27" fmla="*/ 3 h 505"/>
                  <a:gd name="T28" fmla="*/ 109 w 1156"/>
                  <a:gd name="T29" fmla="*/ 4 h 505"/>
                  <a:gd name="T30" fmla="*/ 114 w 1156"/>
                  <a:gd name="T31" fmla="*/ 5 h 505"/>
                  <a:gd name="T32" fmla="*/ 118 w 1156"/>
                  <a:gd name="T33" fmla="*/ 6 h 505"/>
                  <a:gd name="T34" fmla="*/ 122 w 1156"/>
                  <a:gd name="T35" fmla="*/ 6 h 505"/>
                  <a:gd name="T36" fmla="*/ 125 w 1156"/>
                  <a:gd name="T37" fmla="*/ 6 h 505"/>
                  <a:gd name="T38" fmla="*/ 127 w 1156"/>
                  <a:gd name="T39" fmla="*/ 6 h 505"/>
                  <a:gd name="T40" fmla="*/ 128 w 1156"/>
                  <a:gd name="T41" fmla="*/ 6 h 505"/>
                  <a:gd name="T42" fmla="*/ 128 w 1156"/>
                  <a:gd name="T43" fmla="*/ 7 h 505"/>
                  <a:gd name="T44" fmla="*/ 127 w 1156"/>
                  <a:gd name="T45" fmla="*/ 7 h 505"/>
                  <a:gd name="T46" fmla="*/ 125 w 1156"/>
                  <a:gd name="T47" fmla="*/ 7 h 505"/>
                  <a:gd name="T48" fmla="*/ 122 w 1156"/>
                  <a:gd name="T49" fmla="*/ 8 h 505"/>
                  <a:gd name="T50" fmla="*/ 118 w 1156"/>
                  <a:gd name="T51" fmla="*/ 10 h 505"/>
                  <a:gd name="T52" fmla="*/ 113 w 1156"/>
                  <a:gd name="T53" fmla="*/ 14 h 505"/>
                  <a:gd name="T54" fmla="*/ 107 w 1156"/>
                  <a:gd name="T55" fmla="*/ 19 h 505"/>
                  <a:gd name="T56" fmla="*/ 100 w 1156"/>
                  <a:gd name="T57" fmla="*/ 25 h 505"/>
                  <a:gd name="T58" fmla="*/ 92 w 1156"/>
                  <a:gd name="T59" fmla="*/ 30 h 505"/>
                  <a:gd name="T60" fmla="*/ 83 w 1156"/>
                  <a:gd name="T61" fmla="*/ 36 h 505"/>
                  <a:gd name="T62" fmla="*/ 74 w 1156"/>
                  <a:gd name="T63" fmla="*/ 40 h 505"/>
                  <a:gd name="T64" fmla="*/ 65 w 1156"/>
                  <a:gd name="T65" fmla="*/ 43 h 505"/>
                  <a:gd name="T66" fmla="*/ 56 w 1156"/>
                  <a:gd name="T67" fmla="*/ 44 h 505"/>
                  <a:gd name="T68" fmla="*/ 47 w 1156"/>
                  <a:gd name="T69" fmla="*/ 44 h 505"/>
                  <a:gd name="T70" fmla="*/ 38 w 1156"/>
                  <a:gd name="T71" fmla="*/ 44 h 505"/>
                  <a:gd name="T72" fmla="*/ 29 w 1156"/>
                  <a:gd name="T73" fmla="*/ 43 h 505"/>
                  <a:gd name="T74" fmla="*/ 21 w 1156"/>
                  <a:gd name="T75" fmla="*/ 44 h 505"/>
                  <a:gd name="T76" fmla="*/ 14 w 1156"/>
                  <a:gd name="T77" fmla="*/ 47 h 505"/>
                  <a:gd name="T78" fmla="*/ 7 w 1156"/>
                  <a:gd name="T79" fmla="*/ 51 h 505"/>
                  <a:gd name="T80" fmla="*/ 3 w 1156"/>
                  <a:gd name="T81" fmla="*/ 55 h 505"/>
                  <a:gd name="T82" fmla="*/ 0 w 1156"/>
                  <a:gd name="T83" fmla="*/ 56 h 5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56"/>
                  <a:gd name="T127" fmla="*/ 0 h 505"/>
                  <a:gd name="T128" fmla="*/ 1156 w 1156"/>
                  <a:gd name="T129" fmla="*/ 505 h 5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56" h="505">
                    <a:moveTo>
                      <a:pt x="0" y="498"/>
                    </a:moveTo>
                    <a:lnTo>
                      <a:pt x="6" y="464"/>
                    </a:lnTo>
                    <a:lnTo>
                      <a:pt x="11" y="447"/>
                    </a:lnTo>
                    <a:lnTo>
                      <a:pt x="18" y="434"/>
                    </a:lnTo>
                    <a:lnTo>
                      <a:pt x="26" y="424"/>
                    </a:lnTo>
                    <a:lnTo>
                      <a:pt x="36" y="411"/>
                    </a:lnTo>
                    <a:lnTo>
                      <a:pt x="47" y="401"/>
                    </a:lnTo>
                    <a:lnTo>
                      <a:pt x="61" y="389"/>
                    </a:lnTo>
                    <a:lnTo>
                      <a:pt x="77" y="376"/>
                    </a:lnTo>
                    <a:lnTo>
                      <a:pt x="94" y="360"/>
                    </a:lnTo>
                    <a:lnTo>
                      <a:pt x="114" y="339"/>
                    </a:lnTo>
                    <a:lnTo>
                      <a:pt x="137" y="313"/>
                    </a:lnTo>
                    <a:lnTo>
                      <a:pt x="162" y="277"/>
                    </a:lnTo>
                    <a:lnTo>
                      <a:pt x="188" y="234"/>
                    </a:lnTo>
                    <a:lnTo>
                      <a:pt x="216" y="188"/>
                    </a:lnTo>
                    <a:lnTo>
                      <a:pt x="244" y="151"/>
                    </a:lnTo>
                    <a:lnTo>
                      <a:pt x="271" y="131"/>
                    </a:lnTo>
                    <a:lnTo>
                      <a:pt x="298" y="114"/>
                    </a:lnTo>
                    <a:lnTo>
                      <a:pt x="327" y="98"/>
                    </a:lnTo>
                    <a:lnTo>
                      <a:pt x="356" y="84"/>
                    </a:lnTo>
                    <a:lnTo>
                      <a:pt x="383" y="69"/>
                    </a:lnTo>
                    <a:lnTo>
                      <a:pt x="412" y="58"/>
                    </a:lnTo>
                    <a:lnTo>
                      <a:pt x="443" y="45"/>
                    </a:lnTo>
                    <a:lnTo>
                      <a:pt x="471" y="35"/>
                    </a:lnTo>
                    <a:lnTo>
                      <a:pt x="501" y="26"/>
                    </a:lnTo>
                    <a:lnTo>
                      <a:pt x="530" y="19"/>
                    </a:lnTo>
                    <a:lnTo>
                      <a:pt x="559" y="13"/>
                    </a:lnTo>
                    <a:lnTo>
                      <a:pt x="586" y="8"/>
                    </a:lnTo>
                    <a:lnTo>
                      <a:pt x="615" y="5"/>
                    </a:lnTo>
                    <a:lnTo>
                      <a:pt x="642" y="2"/>
                    </a:lnTo>
                    <a:lnTo>
                      <a:pt x="670" y="1"/>
                    </a:lnTo>
                    <a:lnTo>
                      <a:pt x="696" y="0"/>
                    </a:lnTo>
                    <a:lnTo>
                      <a:pt x="722" y="1"/>
                    </a:lnTo>
                    <a:lnTo>
                      <a:pt x="748" y="2"/>
                    </a:lnTo>
                    <a:lnTo>
                      <a:pt x="773" y="3"/>
                    </a:lnTo>
                    <a:lnTo>
                      <a:pt x="797" y="7"/>
                    </a:lnTo>
                    <a:lnTo>
                      <a:pt x="819" y="9"/>
                    </a:lnTo>
                    <a:lnTo>
                      <a:pt x="843" y="13"/>
                    </a:lnTo>
                    <a:lnTo>
                      <a:pt x="863" y="16"/>
                    </a:lnTo>
                    <a:lnTo>
                      <a:pt x="885" y="19"/>
                    </a:lnTo>
                    <a:lnTo>
                      <a:pt x="906" y="24"/>
                    </a:lnTo>
                    <a:lnTo>
                      <a:pt x="926" y="27"/>
                    </a:lnTo>
                    <a:lnTo>
                      <a:pt x="945" y="29"/>
                    </a:lnTo>
                    <a:lnTo>
                      <a:pt x="962" y="34"/>
                    </a:lnTo>
                    <a:lnTo>
                      <a:pt x="980" y="37"/>
                    </a:lnTo>
                    <a:lnTo>
                      <a:pt x="996" y="41"/>
                    </a:lnTo>
                    <a:lnTo>
                      <a:pt x="1011" y="43"/>
                    </a:lnTo>
                    <a:lnTo>
                      <a:pt x="1026" y="45"/>
                    </a:lnTo>
                    <a:lnTo>
                      <a:pt x="1041" y="47"/>
                    </a:lnTo>
                    <a:lnTo>
                      <a:pt x="1054" y="50"/>
                    </a:lnTo>
                    <a:lnTo>
                      <a:pt x="1067" y="51"/>
                    </a:lnTo>
                    <a:lnTo>
                      <a:pt x="1079" y="52"/>
                    </a:lnTo>
                    <a:lnTo>
                      <a:pt x="1089" y="53"/>
                    </a:lnTo>
                    <a:lnTo>
                      <a:pt x="1101" y="53"/>
                    </a:lnTo>
                    <a:lnTo>
                      <a:pt x="1110" y="53"/>
                    </a:lnTo>
                    <a:lnTo>
                      <a:pt x="1118" y="55"/>
                    </a:lnTo>
                    <a:lnTo>
                      <a:pt x="1126" y="55"/>
                    </a:lnTo>
                    <a:lnTo>
                      <a:pt x="1132" y="55"/>
                    </a:lnTo>
                    <a:lnTo>
                      <a:pt x="1138" y="55"/>
                    </a:lnTo>
                    <a:lnTo>
                      <a:pt x="1144" y="55"/>
                    </a:lnTo>
                    <a:lnTo>
                      <a:pt x="1148" y="55"/>
                    </a:lnTo>
                    <a:lnTo>
                      <a:pt x="1150" y="55"/>
                    </a:lnTo>
                    <a:lnTo>
                      <a:pt x="1153" y="53"/>
                    </a:lnTo>
                    <a:lnTo>
                      <a:pt x="1156" y="53"/>
                    </a:lnTo>
                    <a:lnTo>
                      <a:pt x="1155" y="63"/>
                    </a:lnTo>
                    <a:lnTo>
                      <a:pt x="1152" y="63"/>
                    </a:lnTo>
                    <a:lnTo>
                      <a:pt x="1149" y="63"/>
                    </a:lnTo>
                    <a:lnTo>
                      <a:pt x="1146" y="63"/>
                    </a:lnTo>
                    <a:lnTo>
                      <a:pt x="1142" y="63"/>
                    </a:lnTo>
                    <a:lnTo>
                      <a:pt x="1137" y="63"/>
                    </a:lnTo>
                    <a:lnTo>
                      <a:pt x="1130" y="64"/>
                    </a:lnTo>
                    <a:lnTo>
                      <a:pt x="1124" y="66"/>
                    </a:lnTo>
                    <a:lnTo>
                      <a:pt x="1116" y="67"/>
                    </a:lnTo>
                    <a:lnTo>
                      <a:pt x="1106" y="69"/>
                    </a:lnTo>
                    <a:lnTo>
                      <a:pt x="1096" y="72"/>
                    </a:lnTo>
                    <a:lnTo>
                      <a:pt x="1086" y="77"/>
                    </a:lnTo>
                    <a:lnTo>
                      <a:pt x="1074" y="84"/>
                    </a:lnTo>
                    <a:lnTo>
                      <a:pt x="1061" y="92"/>
                    </a:lnTo>
                    <a:lnTo>
                      <a:pt x="1046" y="101"/>
                    </a:lnTo>
                    <a:lnTo>
                      <a:pt x="1032" y="112"/>
                    </a:lnTo>
                    <a:lnTo>
                      <a:pt x="1015" y="124"/>
                    </a:lnTo>
                    <a:lnTo>
                      <a:pt x="997" y="138"/>
                    </a:lnTo>
                    <a:lnTo>
                      <a:pt x="979" y="154"/>
                    </a:lnTo>
                    <a:lnTo>
                      <a:pt x="961" y="169"/>
                    </a:lnTo>
                    <a:lnTo>
                      <a:pt x="939" y="186"/>
                    </a:lnTo>
                    <a:lnTo>
                      <a:pt x="918" y="205"/>
                    </a:lnTo>
                    <a:lnTo>
                      <a:pt x="897" y="223"/>
                    </a:lnTo>
                    <a:lnTo>
                      <a:pt x="873" y="241"/>
                    </a:lnTo>
                    <a:lnTo>
                      <a:pt x="851" y="258"/>
                    </a:lnTo>
                    <a:lnTo>
                      <a:pt x="826" y="275"/>
                    </a:lnTo>
                    <a:lnTo>
                      <a:pt x="802" y="292"/>
                    </a:lnTo>
                    <a:lnTo>
                      <a:pt x="776" y="307"/>
                    </a:lnTo>
                    <a:lnTo>
                      <a:pt x="750" y="322"/>
                    </a:lnTo>
                    <a:lnTo>
                      <a:pt x="725" y="337"/>
                    </a:lnTo>
                    <a:lnTo>
                      <a:pt x="697" y="348"/>
                    </a:lnTo>
                    <a:lnTo>
                      <a:pt x="671" y="360"/>
                    </a:lnTo>
                    <a:lnTo>
                      <a:pt x="643" y="369"/>
                    </a:lnTo>
                    <a:lnTo>
                      <a:pt x="617" y="378"/>
                    </a:lnTo>
                    <a:lnTo>
                      <a:pt x="589" y="386"/>
                    </a:lnTo>
                    <a:lnTo>
                      <a:pt x="562" y="392"/>
                    </a:lnTo>
                    <a:lnTo>
                      <a:pt x="533" y="395"/>
                    </a:lnTo>
                    <a:lnTo>
                      <a:pt x="505" y="400"/>
                    </a:lnTo>
                    <a:lnTo>
                      <a:pt x="477" y="401"/>
                    </a:lnTo>
                    <a:lnTo>
                      <a:pt x="450" y="401"/>
                    </a:lnTo>
                    <a:lnTo>
                      <a:pt x="421" y="400"/>
                    </a:lnTo>
                    <a:lnTo>
                      <a:pt x="395" y="399"/>
                    </a:lnTo>
                    <a:lnTo>
                      <a:pt x="367" y="395"/>
                    </a:lnTo>
                    <a:lnTo>
                      <a:pt x="341" y="393"/>
                    </a:lnTo>
                    <a:lnTo>
                      <a:pt x="314" y="391"/>
                    </a:lnTo>
                    <a:lnTo>
                      <a:pt x="288" y="388"/>
                    </a:lnTo>
                    <a:lnTo>
                      <a:pt x="263" y="386"/>
                    </a:lnTo>
                    <a:lnTo>
                      <a:pt x="238" y="388"/>
                    </a:lnTo>
                    <a:lnTo>
                      <a:pt x="212" y="389"/>
                    </a:lnTo>
                    <a:lnTo>
                      <a:pt x="189" y="394"/>
                    </a:lnTo>
                    <a:lnTo>
                      <a:pt x="167" y="401"/>
                    </a:lnTo>
                    <a:lnTo>
                      <a:pt x="145" y="410"/>
                    </a:lnTo>
                    <a:lnTo>
                      <a:pt x="123" y="420"/>
                    </a:lnTo>
                    <a:lnTo>
                      <a:pt x="102" y="434"/>
                    </a:lnTo>
                    <a:lnTo>
                      <a:pt x="84" y="447"/>
                    </a:lnTo>
                    <a:lnTo>
                      <a:pt x="67" y="460"/>
                    </a:lnTo>
                    <a:lnTo>
                      <a:pt x="51" y="472"/>
                    </a:lnTo>
                    <a:lnTo>
                      <a:pt x="37" y="484"/>
                    </a:lnTo>
                    <a:lnTo>
                      <a:pt x="26" y="493"/>
                    </a:lnTo>
                    <a:lnTo>
                      <a:pt x="16" y="499"/>
                    </a:lnTo>
                    <a:lnTo>
                      <a:pt x="8" y="504"/>
                    </a:lnTo>
                    <a:lnTo>
                      <a:pt x="4" y="505"/>
                    </a:lnTo>
                    <a:lnTo>
                      <a:pt x="1" y="503"/>
                    </a:lnTo>
                    <a:lnTo>
                      <a:pt x="0" y="496"/>
                    </a:lnTo>
                  </a:path>
                </a:pathLst>
              </a:custGeom>
              <a:grpFill/>
              <a:ln w="19050">
                <a:solidFill>
                  <a:srgbClr val="333399"/>
                </a:solidFill>
                <a:round/>
                <a:headEnd/>
                <a:tailEnd/>
              </a:ln>
            </p:spPr>
            <p:txBody>
              <a:bodyPr/>
              <a:lstStyle/>
              <a:p>
                <a:endParaRPr lang="en-US" dirty="0"/>
              </a:p>
            </p:txBody>
          </p:sp>
          <p:sp>
            <p:nvSpPr>
              <p:cNvPr id="33934" name="Freeform 68"/>
              <p:cNvSpPr>
                <a:spLocks noChangeAspect="1"/>
              </p:cNvSpPr>
              <p:nvPr/>
            </p:nvSpPr>
            <p:spPr bwMode="auto">
              <a:xfrm>
                <a:off x="3404" y="3040"/>
                <a:ext cx="388" cy="158"/>
              </a:xfrm>
              <a:custGeom>
                <a:avLst/>
                <a:gdLst>
                  <a:gd name="T0" fmla="*/ 0 w 1165"/>
                  <a:gd name="T1" fmla="*/ 52 h 476"/>
                  <a:gd name="T2" fmla="*/ 0 w 1165"/>
                  <a:gd name="T3" fmla="*/ 51 h 476"/>
                  <a:gd name="T4" fmla="*/ 1 w 1165"/>
                  <a:gd name="T5" fmla="*/ 48 h 476"/>
                  <a:gd name="T6" fmla="*/ 2 w 1165"/>
                  <a:gd name="T7" fmla="*/ 46 h 476"/>
                  <a:gd name="T8" fmla="*/ 4 w 1165"/>
                  <a:gd name="T9" fmla="*/ 42 h 476"/>
                  <a:gd name="T10" fmla="*/ 7 w 1165"/>
                  <a:gd name="T11" fmla="*/ 39 h 476"/>
                  <a:gd name="T12" fmla="*/ 10 w 1165"/>
                  <a:gd name="T13" fmla="*/ 35 h 476"/>
                  <a:gd name="T14" fmla="*/ 13 w 1165"/>
                  <a:gd name="T15" fmla="*/ 31 h 476"/>
                  <a:gd name="T16" fmla="*/ 16 w 1165"/>
                  <a:gd name="T17" fmla="*/ 26 h 476"/>
                  <a:gd name="T18" fmla="*/ 19 w 1165"/>
                  <a:gd name="T19" fmla="*/ 19 h 476"/>
                  <a:gd name="T20" fmla="*/ 21 w 1165"/>
                  <a:gd name="T21" fmla="*/ 13 h 476"/>
                  <a:gd name="T22" fmla="*/ 24 w 1165"/>
                  <a:gd name="T23" fmla="*/ 11 h 476"/>
                  <a:gd name="T24" fmla="*/ 28 w 1165"/>
                  <a:gd name="T25" fmla="*/ 9 h 476"/>
                  <a:gd name="T26" fmla="*/ 31 w 1165"/>
                  <a:gd name="T27" fmla="*/ 8 h 476"/>
                  <a:gd name="T28" fmla="*/ 34 w 1165"/>
                  <a:gd name="T29" fmla="*/ 6 h 476"/>
                  <a:gd name="T30" fmla="*/ 37 w 1165"/>
                  <a:gd name="T31" fmla="*/ 5 h 476"/>
                  <a:gd name="T32" fmla="*/ 40 w 1165"/>
                  <a:gd name="T33" fmla="*/ 4 h 476"/>
                  <a:gd name="T34" fmla="*/ 43 w 1165"/>
                  <a:gd name="T35" fmla="*/ 3 h 476"/>
                  <a:gd name="T36" fmla="*/ 47 w 1165"/>
                  <a:gd name="T37" fmla="*/ 3 h 476"/>
                  <a:gd name="T38" fmla="*/ 51 w 1165"/>
                  <a:gd name="T39" fmla="*/ 2 h 476"/>
                  <a:gd name="T40" fmla="*/ 55 w 1165"/>
                  <a:gd name="T41" fmla="*/ 2 h 476"/>
                  <a:gd name="T42" fmla="*/ 60 w 1165"/>
                  <a:gd name="T43" fmla="*/ 2 h 476"/>
                  <a:gd name="T44" fmla="*/ 64 w 1165"/>
                  <a:gd name="T45" fmla="*/ 1 h 476"/>
                  <a:gd name="T46" fmla="*/ 69 w 1165"/>
                  <a:gd name="T47" fmla="*/ 1 h 476"/>
                  <a:gd name="T48" fmla="*/ 74 w 1165"/>
                  <a:gd name="T49" fmla="*/ 1 h 476"/>
                  <a:gd name="T50" fmla="*/ 79 w 1165"/>
                  <a:gd name="T51" fmla="*/ 1 h 476"/>
                  <a:gd name="T52" fmla="*/ 83 w 1165"/>
                  <a:gd name="T53" fmla="*/ 1 h 476"/>
                  <a:gd name="T54" fmla="*/ 88 w 1165"/>
                  <a:gd name="T55" fmla="*/ 1 h 476"/>
                  <a:gd name="T56" fmla="*/ 92 w 1165"/>
                  <a:gd name="T57" fmla="*/ 1 h 476"/>
                  <a:gd name="T58" fmla="*/ 96 w 1165"/>
                  <a:gd name="T59" fmla="*/ 1 h 476"/>
                  <a:gd name="T60" fmla="*/ 98 w 1165"/>
                  <a:gd name="T61" fmla="*/ 1 h 476"/>
                  <a:gd name="T62" fmla="*/ 101 w 1165"/>
                  <a:gd name="T63" fmla="*/ 1 h 476"/>
                  <a:gd name="T64" fmla="*/ 102 w 1165"/>
                  <a:gd name="T65" fmla="*/ 1 h 476"/>
                  <a:gd name="T66" fmla="*/ 104 w 1165"/>
                  <a:gd name="T67" fmla="*/ 1 h 476"/>
                  <a:gd name="T68" fmla="*/ 105 w 1165"/>
                  <a:gd name="T69" fmla="*/ 0 h 476"/>
                  <a:gd name="T70" fmla="*/ 107 w 1165"/>
                  <a:gd name="T71" fmla="*/ 0 h 476"/>
                  <a:gd name="T72" fmla="*/ 108 w 1165"/>
                  <a:gd name="T73" fmla="*/ 0 h 476"/>
                  <a:gd name="T74" fmla="*/ 110 w 1165"/>
                  <a:gd name="T75" fmla="*/ 0 h 476"/>
                  <a:gd name="T76" fmla="*/ 113 w 1165"/>
                  <a:gd name="T77" fmla="*/ 1 h 476"/>
                  <a:gd name="T78" fmla="*/ 117 w 1165"/>
                  <a:gd name="T79" fmla="*/ 1 h 476"/>
                  <a:gd name="T80" fmla="*/ 121 w 1165"/>
                  <a:gd name="T81" fmla="*/ 2 h 476"/>
                  <a:gd name="T82" fmla="*/ 125 w 1165"/>
                  <a:gd name="T83" fmla="*/ 2 h 476"/>
                  <a:gd name="T84" fmla="*/ 128 w 1165"/>
                  <a:gd name="T85" fmla="*/ 3 h 4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5"/>
                  <a:gd name="T130" fmla="*/ 0 h 476"/>
                  <a:gd name="T131" fmla="*/ 1165 w 1165"/>
                  <a:gd name="T132" fmla="*/ 476 h 4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5" h="476">
                    <a:moveTo>
                      <a:pt x="7" y="476"/>
                    </a:moveTo>
                    <a:lnTo>
                      <a:pt x="4" y="474"/>
                    </a:lnTo>
                    <a:lnTo>
                      <a:pt x="1" y="472"/>
                    </a:lnTo>
                    <a:lnTo>
                      <a:pt x="0" y="468"/>
                    </a:lnTo>
                    <a:lnTo>
                      <a:pt x="0" y="464"/>
                    </a:lnTo>
                    <a:lnTo>
                      <a:pt x="1" y="460"/>
                    </a:lnTo>
                    <a:lnTo>
                      <a:pt x="2" y="453"/>
                    </a:lnTo>
                    <a:lnTo>
                      <a:pt x="6" y="448"/>
                    </a:lnTo>
                    <a:lnTo>
                      <a:pt x="8" y="440"/>
                    </a:lnTo>
                    <a:lnTo>
                      <a:pt x="12" y="434"/>
                    </a:lnTo>
                    <a:lnTo>
                      <a:pt x="16" y="424"/>
                    </a:lnTo>
                    <a:lnTo>
                      <a:pt x="21" y="415"/>
                    </a:lnTo>
                    <a:lnTo>
                      <a:pt x="27" y="406"/>
                    </a:lnTo>
                    <a:lnTo>
                      <a:pt x="33" y="397"/>
                    </a:lnTo>
                    <a:lnTo>
                      <a:pt x="40" y="387"/>
                    </a:lnTo>
                    <a:lnTo>
                      <a:pt x="46" y="376"/>
                    </a:lnTo>
                    <a:lnTo>
                      <a:pt x="54" y="365"/>
                    </a:lnTo>
                    <a:lnTo>
                      <a:pt x="62" y="355"/>
                    </a:lnTo>
                    <a:lnTo>
                      <a:pt x="70" y="343"/>
                    </a:lnTo>
                    <a:lnTo>
                      <a:pt x="79" y="333"/>
                    </a:lnTo>
                    <a:lnTo>
                      <a:pt x="87" y="320"/>
                    </a:lnTo>
                    <a:lnTo>
                      <a:pt x="96" y="309"/>
                    </a:lnTo>
                    <a:lnTo>
                      <a:pt x="106" y="298"/>
                    </a:lnTo>
                    <a:lnTo>
                      <a:pt x="116" y="284"/>
                    </a:lnTo>
                    <a:lnTo>
                      <a:pt x="126" y="270"/>
                    </a:lnTo>
                    <a:lnTo>
                      <a:pt x="137" y="254"/>
                    </a:lnTo>
                    <a:lnTo>
                      <a:pt x="146" y="236"/>
                    </a:lnTo>
                    <a:lnTo>
                      <a:pt x="156" y="214"/>
                    </a:lnTo>
                    <a:lnTo>
                      <a:pt x="165" y="192"/>
                    </a:lnTo>
                    <a:lnTo>
                      <a:pt x="173" y="168"/>
                    </a:lnTo>
                    <a:lnTo>
                      <a:pt x="181" y="147"/>
                    </a:lnTo>
                    <a:lnTo>
                      <a:pt x="187" y="131"/>
                    </a:lnTo>
                    <a:lnTo>
                      <a:pt x="190" y="120"/>
                    </a:lnTo>
                    <a:lnTo>
                      <a:pt x="195" y="112"/>
                    </a:lnTo>
                    <a:lnTo>
                      <a:pt x="202" y="104"/>
                    </a:lnTo>
                    <a:lnTo>
                      <a:pt x="212" y="98"/>
                    </a:lnTo>
                    <a:lnTo>
                      <a:pt x="225" y="92"/>
                    </a:lnTo>
                    <a:lnTo>
                      <a:pt x="239" y="87"/>
                    </a:lnTo>
                    <a:lnTo>
                      <a:pt x="250" y="82"/>
                    </a:lnTo>
                    <a:lnTo>
                      <a:pt x="262" y="78"/>
                    </a:lnTo>
                    <a:lnTo>
                      <a:pt x="273" y="72"/>
                    </a:lnTo>
                    <a:lnTo>
                      <a:pt x="280" y="69"/>
                    </a:lnTo>
                    <a:lnTo>
                      <a:pt x="290" y="63"/>
                    </a:lnTo>
                    <a:lnTo>
                      <a:pt x="297" y="60"/>
                    </a:lnTo>
                    <a:lnTo>
                      <a:pt x="305" y="55"/>
                    </a:lnTo>
                    <a:lnTo>
                      <a:pt x="314" y="52"/>
                    </a:lnTo>
                    <a:lnTo>
                      <a:pt x="322" y="47"/>
                    </a:lnTo>
                    <a:lnTo>
                      <a:pt x="331" y="45"/>
                    </a:lnTo>
                    <a:lnTo>
                      <a:pt x="342" y="42"/>
                    </a:lnTo>
                    <a:lnTo>
                      <a:pt x="351" y="38"/>
                    </a:lnTo>
                    <a:lnTo>
                      <a:pt x="360" y="36"/>
                    </a:lnTo>
                    <a:lnTo>
                      <a:pt x="369" y="34"/>
                    </a:lnTo>
                    <a:lnTo>
                      <a:pt x="380" y="30"/>
                    </a:lnTo>
                    <a:lnTo>
                      <a:pt x="390" y="29"/>
                    </a:lnTo>
                    <a:lnTo>
                      <a:pt x="400" y="27"/>
                    </a:lnTo>
                    <a:lnTo>
                      <a:pt x="412" y="26"/>
                    </a:lnTo>
                    <a:lnTo>
                      <a:pt x="422" y="24"/>
                    </a:lnTo>
                    <a:lnTo>
                      <a:pt x="433" y="23"/>
                    </a:lnTo>
                    <a:lnTo>
                      <a:pt x="446" y="21"/>
                    </a:lnTo>
                    <a:lnTo>
                      <a:pt x="457" y="20"/>
                    </a:lnTo>
                    <a:lnTo>
                      <a:pt x="471" y="19"/>
                    </a:lnTo>
                    <a:lnTo>
                      <a:pt x="483" y="18"/>
                    </a:lnTo>
                    <a:lnTo>
                      <a:pt x="495" y="16"/>
                    </a:lnTo>
                    <a:lnTo>
                      <a:pt x="509" y="16"/>
                    </a:lnTo>
                    <a:lnTo>
                      <a:pt x="523" y="15"/>
                    </a:lnTo>
                    <a:lnTo>
                      <a:pt x="537" y="15"/>
                    </a:lnTo>
                    <a:lnTo>
                      <a:pt x="550" y="13"/>
                    </a:lnTo>
                    <a:lnTo>
                      <a:pt x="564" y="13"/>
                    </a:lnTo>
                    <a:lnTo>
                      <a:pt x="579" y="13"/>
                    </a:lnTo>
                    <a:lnTo>
                      <a:pt x="594" y="13"/>
                    </a:lnTo>
                    <a:lnTo>
                      <a:pt x="608" y="13"/>
                    </a:lnTo>
                    <a:lnTo>
                      <a:pt x="623" y="12"/>
                    </a:lnTo>
                    <a:lnTo>
                      <a:pt x="637" y="12"/>
                    </a:lnTo>
                    <a:lnTo>
                      <a:pt x="652" y="12"/>
                    </a:lnTo>
                    <a:lnTo>
                      <a:pt x="666" y="12"/>
                    </a:lnTo>
                    <a:lnTo>
                      <a:pt x="681" y="12"/>
                    </a:lnTo>
                    <a:lnTo>
                      <a:pt x="696" y="12"/>
                    </a:lnTo>
                    <a:lnTo>
                      <a:pt x="710" y="13"/>
                    </a:lnTo>
                    <a:lnTo>
                      <a:pt x="725" y="13"/>
                    </a:lnTo>
                    <a:lnTo>
                      <a:pt x="739" y="13"/>
                    </a:lnTo>
                    <a:lnTo>
                      <a:pt x="752" y="13"/>
                    </a:lnTo>
                    <a:lnTo>
                      <a:pt x="766" y="13"/>
                    </a:lnTo>
                    <a:lnTo>
                      <a:pt x="780" y="13"/>
                    </a:lnTo>
                    <a:lnTo>
                      <a:pt x="792" y="13"/>
                    </a:lnTo>
                    <a:lnTo>
                      <a:pt x="805" y="13"/>
                    </a:lnTo>
                    <a:lnTo>
                      <a:pt x="817" y="13"/>
                    </a:lnTo>
                    <a:lnTo>
                      <a:pt x="829" y="13"/>
                    </a:lnTo>
                    <a:lnTo>
                      <a:pt x="840" y="13"/>
                    </a:lnTo>
                    <a:lnTo>
                      <a:pt x="852" y="13"/>
                    </a:lnTo>
                    <a:lnTo>
                      <a:pt x="862" y="13"/>
                    </a:lnTo>
                    <a:lnTo>
                      <a:pt x="871" y="13"/>
                    </a:lnTo>
                    <a:lnTo>
                      <a:pt x="880" y="12"/>
                    </a:lnTo>
                    <a:lnTo>
                      <a:pt x="887" y="12"/>
                    </a:lnTo>
                    <a:lnTo>
                      <a:pt x="894" y="11"/>
                    </a:lnTo>
                    <a:lnTo>
                      <a:pt x="899" y="11"/>
                    </a:lnTo>
                    <a:lnTo>
                      <a:pt x="906" y="10"/>
                    </a:lnTo>
                    <a:lnTo>
                      <a:pt x="911" y="10"/>
                    </a:lnTo>
                    <a:lnTo>
                      <a:pt x="916" y="8"/>
                    </a:lnTo>
                    <a:lnTo>
                      <a:pt x="922" y="8"/>
                    </a:lnTo>
                    <a:lnTo>
                      <a:pt x="926" y="7"/>
                    </a:lnTo>
                    <a:lnTo>
                      <a:pt x="932" y="7"/>
                    </a:lnTo>
                    <a:lnTo>
                      <a:pt x="938" y="6"/>
                    </a:lnTo>
                    <a:lnTo>
                      <a:pt x="941" y="6"/>
                    </a:lnTo>
                    <a:lnTo>
                      <a:pt x="947" y="4"/>
                    </a:lnTo>
                    <a:lnTo>
                      <a:pt x="950" y="4"/>
                    </a:lnTo>
                    <a:lnTo>
                      <a:pt x="955" y="4"/>
                    </a:lnTo>
                    <a:lnTo>
                      <a:pt x="958" y="3"/>
                    </a:lnTo>
                    <a:lnTo>
                      <a:pt x="963" y="3"/>
                    </a:lnTo>
                    <a:lnTo>
                      <a:pt x="966" y="3"/>
                    </a:lnTo>
                    <a:lnTo>
                      <a:pt x="970" y="2"/>
                    </a:lnTo>
                    <a:lnTo>
                      <a:pt x="973" y="2"/>
                    </a:lnTo>
                    <a:lnTo>
                      <a:pt x="977" y="2"/>
                    </a:lnTo>
                    <a:lnTo>
                      <a:pt x="980" y="0"/>
                    </a:lnTo>
                    <a:lnTo>
                      <a:pt x="987" y="2"/>
                    </a:lnTo>
                    <a:lnTo>
                      <a:pt x="1000" y="3"/>
                    </a:lnTo>
                    <a:lnTo>
                      <a:pt x="1010" y="4"/>
                    </a:lnTo>
                    <a:lnTo>
                      <a:pt x="1021" y="6"/>
                    </a:lnTo>
                    <a:lnTo>
                      <a:pt x="1034" y="7"/>
                    </a:lnTo>
                    <a:lnTo>
                      <a:pt x="1045" y="10"/>
                    </a:lnTo>
                    <a:lnTo>
                      <a:pt x="1056" y="11"/>
                    </a:lnTo>
                    <a:lnTo>
                      <a:pt x="1068" y="12"/>
                    </a:lnTo>
                    <a:lnTo>
                      <a:pt x="1080" y="13"/>
                    </a:lnTo>
                    <a:lnTo>
                      <a:pt x="1090" y="16"/>
                    </a:lnTo>
                    <a:lnTo>
                      <a:pt x="1102" y="18"/>
                    </a:lnTo>
                    <a:lnTo>
                      <a:pt x="1113" y="19"/>
                    </a:lnTo>
                    <a:lnTo>
                      <a:pt x="1123" y="21"/>
                    </a:lnTo>
                    <a:lnTo>
                      <a:pt x="1134" y="23"/>
                    </a:lnTo>
                    <a:lnTo>
                      <a:pt x="1145" y="26"/>
                    </a:lnTo>
                    <a:lnTo>
                      <a:pt x="1154" y="27"/>
                    </a:lnTo>
                    <a:lnTo>
                      <a:pt x="1165" y="29"/>
                    </a:lnTo>
                  </a:path>
                </a:pathLst>
              </a:custGeom>
              <a:grpFill/>
              <a:ln w="19050">
                <a:solidFill>
                  <a:srgbClr val="333399"/>
                </a:solidFill>
                <a:round/>
                <a:headEnd/>
                <a:tailEnd/>
              </a:ln>
            </p:spPr>
            <p:txBody>
              <a:bodyPr/>
              <a:lstStyle/>
              <a:p>
                <a:endParaRPr lang="en-US" dirty="0"/>
              </a:p>
            </p:txBody>
          </p:sp>
          <p:sp>
            <p:nvSpPr>
              <p:cNvPr id="33935" name="Freeform 69"/>
              <p:cNvSpPr>
                <a:spLocks noChangeAspect="1"/>
              </p:cNvSpPr>
              <p:nvPr/>
            </p:nvSpPr>
            <p:spPr bwMode="auto">
              <a:xfrm>
                <a:off x="3406" y="3050"/>
                <a:ext cx="429" cy="148"/>
              </a:xfrm>
              <a:custGeom>
                <a:avLst/>
                <a:gdLst>
                  <a:gd name="T0" fmla="*/ 1 w 1286"/>
                  <a:gd name="T1" fmla="*/ 49 h 446"/>
                  <a:gd name="T2" fmla="*/ 3 w 1286"/>
                  <a:gd name="T3" fmla="*/ 48 h 446"/>
                  <a:gd name="T4" fmla="*/ 4 w 1286"/>
                  <a:gd name="T5" fmla="*/ 46 h 446"/>
                  <a:gd name="T6" fmla="*/ 7 w 1286"/>
                  <a:gd name="T7" fmla="*/ 44 h 446"/>
                  <a:gd name="T8" fmla="*/ 9 w 1286"/>
                  <a:gd name="T9" fmla="*/ 41 h 446"/>
                  <a:gd name="T10" fmla="*/ 12 w 1286"/>
                  <a:gd name="T11" fmla="*/ 37 h 446"/>
                  <a:gd name="T12" fmla="*/ 16 w 1286"/>
                  <a:gd name="T13" fmla="*/ 34 h 446"/>
                  <a:gd name="T14" fmla="*/ 20 w 1286"/>
                  <a:gd name="T15" fmla="*/ 30 h 446"/>
                  <a:gd name="T16" fmla="*/ 25 w 1286"/>
                  <a:gd name="T17" fmla="*/ 25 h 446"/>
                  <a:gd name="T18" fmla="*/ 32 w 1286"/>
                  <a:gd name="T19" fmla="*/ 18 h 446"/>
                  <a:gd name="T20" fmla="*/ 39 w 1286"/>
                  <a:gd name="T21" fmla="*/ 14 h 446"/>
                  <a:gd name="T22" fmla="*/ 46 w 1286"/>
                  <a:gd name="T23" fmla="*/ 13 h 446"/>
                  <a:gd name="T24" fmla="*/ 51 w 1286"/>
                  <a:gd name="T25" fmla="*/ 11 h 446"/>
                  <a:gd name="T26" fmla="*/ 57 w 1286"/>
                  <a:gd name="T27" fmla="*/ 10 h 446"/>
                  <a:gd name="T28" fmla="*/ 64 w 1286"/>
                  <a:gd name="T29" fmla="*/ 10 h 446"/>
                  <a:gd name="T30" fmla="*/ 71 w 1286"/>
                  <a:gd name="T31" fmla="*/ 9 h 446"/>
                  <a:gd name="T32" fmla="*/ 77 w 1286"/>
                  <a:gd name="T33" fmla="*/ 9 h 446"/>
                  <a:gd name="T34" fmla="*/ 83 w 1286"/>
                  <a:gd name="T35" fmla="*/ 9 h 446"/>
                  <a:gd name="T36" fmla="*/ 89 w 1286"/>
                  <a:gd name="T37" fmla="*/ 9 h 446"/>
                  <a:gd name="T38" fmla="*/ 94 w 1286"/>
                  <a:gd name="T39" fmla="*/ 8 h 446"/>
                  <a:gd name="T40" fmla="*/ 99 w 1286"/>
                  <a:gd name="T41" fmla="*/ 8 h 446"/>
                  <a:gd name="T42" fmla="*/ 103 w 1286"/>
                  <a:gd name="T43" fmla="*/ 7 h 446"/>
                  <a:gd name="T44" fmla="*/ 107 w 1286"/>
                  <a:gd name="T45" fmla="*/ 7 h 446"/>
                  <a:gd name="T46" fmla="*/ 110 w 1286"/>
                  <a:gd name="T47" fmla="*/ 7 h 446"/>
                  <a:gd name="T48" fmla="*/ 113 w 1286"/>
                  <a:gd name="T49" fmla="*/ 6 h 446"/>
                  <a:gd name="T50" fmla="*/ 116 w 1286"/>
                  <a:gd name="T51" fmla="*/ 6 h 446"/>
                  <a:gd name="T52" fmla="*/ 118 w 1286"/>
                  <a:gd name="T53" fmla="*/ 5 h 446"/>
                  <a:gd name="T54" fmla="*/ 120 w 1286"/>
                  <a:gd name="T55" fmla="*/ 5 h 446"/>
                  <a:gd name="T56" fmla="*/ 122 w 1286"/>
                  <a:gd name="T57" fmla="*/ 4 h 446"/>
                  <a:gd name="T58" fmla="*/ 125 w 1286"/>
                  <a:gd name="T59" fmla="*/ 4 h 446"/>
                  <a:gd name="T60" fmla="*/ 127 w 1286"/>
                  <a:gd name="T61" fmla="*/ 4 h 446"/>
                  <a:gd name="T62" fmla="*/ 130 w 1286"/>
                  <a:gd name="T63" fmla="*/ 4 h 446"/>
                  <a:gd name="T64" fmla="*/ 133 w 1286"/>
                  <a:gd name="T65" fmla="*/ 4 h 446"/>
                  <a:gd name="T66" fmla="*/ 136 w 1286"/>
                  <a:gd name="T67" fmla="*/ 4 h 446"/>
                  <a:gd name="T68" fmla="*/ 138 w 1286"/>
                  <a:gd name="T69" fmla="*/ 4 h 446"/>
                  <a:gd name="T70" fmla="*/ 140 w 1286"/>
                  <a:gd name="T71" fmla="*/ 4 h 446"/>
                  <a:gd name="T72" fmla="*/ 142 w 1286"/>
                  <a:gd name="T73" fmla="*/ 4 h 446"/>
                  <a:gd name="T74" fmla="*/ 143 w 1286"/>
                  <a:gd name="T75" fmla="*/ 3 h 446"/>
                  <a:gd name="T76" fmla="*/ 141 w 1286"/>
                  <a:gd name="T77" fmla="*/ 3 h 446"/>
                  <a:gd name="T78" fmla="*/ 138 w 1286"/>
                  <a:gd name="T79" fmla="*/ 2 h 446"/>
                  <a:gd name="T80" fmla="*/ 136 w 1286"/>
                  <a:gd name="T81" fmla="*/ 1 h 446"/>
                  <a:gd name="T82" fmla="*/ 133 w 1286"/>
                  <a:gd name="T83" fmla="*/ 1 h 446"/>
                  <a:gd name="T84" fmla="*/ 130 w 1286"/>
                  <a:gd name="T85" fmla="*/ 0 h 4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6"/>
                  <a:gd name="T130" fmla="*/ 0 h 446"/>
                  <a:gd name="T131" fmla="*/ 1286 w 1286"/>
                  <a:gd name="T132" fmla="*/ 446 h 4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6" h="446">
                    <a:moveTo>
                      <a:pt x="0" y="446"/>
                    </a:moveTo>
                    <a:lnTo>
                      <a:pt x="6" y="446"/>
                    </a:lnTo>
                    <a:lnTo>
                      <a:pt x="9" y="446"/>
                    </a:lnTo>
                    <a:lnTo>
                      <a:pt x="14" y="444"/>
                    </a:lnTo>
                    <a:lnTo>
                      <a:pt x="17" y="440"/>
                    </a:lnTo>
                    <a:lnTo>
                      <a:pt x="23" y="438"/>
                    </a:lnTo>
                    <a:lnTo>
                      <a:pt x="26" y="433"/>
                    </a:lnTo>
                    <a:lnTo>
                      <a:pt x="33" y="428"/>
                    </a:lnTo>
                    <a:lnTo>
                      <a:pt x="38" y="421"/>
                    </a:lnTo>
                    <a:lnTo>
                      <a:pt x="45" y="414"/>
                    </a:lnTo>
                    <a:lnTo>
                      <a:pt x="52" y="407"/>
                    </a:lnTo>
                    <a:lnTo>
                      <a:pt x="60" y="399"/>
                    </a:lnTo>
                    <a:lnTo>
                      <a:pt x="67" y="390"/>
                    </a:lnTo>
                    <a:lnTo>
                      <a:pt x="76" y="381"/>
                    </a:lnTo>
                    <a:lnTo>
                      <a:pt x="84" y="372"/>
                    </a:lnTo>
                    <a:lnTo>
                      <a:pt x="93" y="360"/>
                    </a:lnTo>
                    <a:lnTo>
                      <a:pt x="102" y="350"/>
                    </a:lnTo>
                    <a:lnTo>
                      <a:pt x="112" y="340"/>
                    </a:lnTo>
                    <a:lnTo>
                      <a:pt x="123" y="329"/>
                    </a:lnTo>
                    <a:lnTo>
                      <a:pt x="133" y="319"/>
                    </a:lnTo>
                    <a:lnTo>
                      <a:pt x="146" y="309"/>
                    </a:lnTo>
                    <a:lnTo>
                      <a:pt x="157" y="296"/>
                    </a:lnTo>
                    <a:lnTo>
                      <a:pt x="169" y="286"/>
                    </a:lnTo>
                    <a:lnTo>
                      <a:pt x="182" y="273"/>
                    </a:lnTo>
                    <a:lnTo>
                      <a:pt x="197" y="260"/>
                    </a:lnTo>
                    <a:lnTo>
                      <a:pt x="211" y="245"/>
                    </a:lnTo>
                    <a:lnTo>
                      <a:pt x="228" y="229"/>
                    </a:lnTo>
                    <a:lnTo>
                      <a:pt x="245" y="208"/>
                    </a:lnTo>
                    <a:lnTo>
                      <a:pt x="264" y="188"/>
                    </a:lnTo>
                    <a:lnTo>
                      <a:pt x="285" y="167"/>
                    </a:lnTo>
                    <a:lnTo>
                      <a:pt x="307" y="149"/>
                    </a:lnTo>
                    <a:lnTo>
                      <a:pt x="330" y="136"/>
                    </a:lnTo>
                    <a:lnTo>
                      <a:pt x="353" y="130"/>
                    </a:lnTo>
                    <a:lnTo>
                      <a:pt x="375" y="126"/>
                    </a:lnTo>
                    <a:lnTo>
                      <a:pt x="397" y="121"/>
                    </a:lnTo>
                    <a:lnTo>
                      <a:pt x="414" y="116"/>
                    </a:lnTo>
                    <a:lnTo>
                      <a:pt x="428" y="110"/>
                    </a:lnTo>
                    <a:lnTo>
                      <a:pt x="442" y="105"/>
                    </a:lnTo>
                    <a:lnTo>
                      <a:pt x="459" y="101"/>
                    </a:lnTo>
                    <a:lnTo>
                      <a:pt x="475" y="97"/>
                    </a:lnTo>
                    <a:lnTo>
                      <a:pt x="493" y="93"/>
                    </a:lnTo>
                    <a:lnTo>
                      <a:pt x="512" y="92"/>
                    </a:lnTo>
                    <a:lnTo>
                      <a:pt x="533" y="89"/>
                    </a:lnTo>
                    <a:lnTo>
                      <a:pt x="554" y="87"/>
                    </a:lnTo>
                    <a:lnTo>
                      <a:pt x="574" y="86"/>
                    </a:lnTo>
                    <a:lnTo>
                      <a:pt x="594" y="84"/>
                    </a:lnTo>
                    <a:lnTo>
                      <a:pt x="616" y="82"/>
                    </a:lnTo>
                    <a:lnTo>
                      <a:pt x="635" y="81"/>
                    </a:lnTo>
                    <a:lnTo>
                      <a:pt x="655" y="81"/>
                    </a:lnTo>
                    <a:lnTo>
                      <a:pt x="675" y="80"/>
                    </a:lnTo>
                    <a:lnTo>
                      <a:pt x="695" y="79"/>
                    </a:lnTo>
                    <a:lnTo>
                      <a:pt x="713" y="79"/>
                    </a:lnTo>
                    <a:lnTo>
                      <a:pt x="731" y="78"/>
                    </a:lnTo>
                    <a:lnTo>
                      <a:pt x="750" y="78"/>
                    </a:lnTo>
                    <a:lnTo>
                      <a:pt x="768" y="77"/>
                    </a:lnTo>
                    <a:lnTo>
                      <a:pt x="785" y="77"/>
                    </a:lnTo>
                    <a:lnTo>
                      <a:pt x="801" y="77"/>
                    </a:lnTo>
                    <a:lnTo>
                      <a:pt x="818" y="74"/>
                    </a:lnTo>
                    <a:lnTo>
                      <a:pt x="834" y="73"/>
                    </a:lnTo>
                    <a:lnTo>
                      <a:pt x="849" y="73"/>
                    </a:lnTo>
                    <a:lnTo>
                      <a:pt x="865" y="72"/>
                    </a:lnTo>
                    <a:lnTo>
                      <a:pt x="878" y="72"/>
                    </a:lnTo>
                    <a:lnTo>
                      <a:pt x="893" y="71"/>
                    </a:lnTo>
                    <a:lnTo>
                      <a:pt x="906" y="70"/>
                    </a:lnTo>
                    <a:lnTo>
                      <a:pt x="918" y="69"/>
                    </a:lnTo>
                    <a:lnTo>
                      <a:pt x="930" y="66"/>
                    </a:lnTo>
                    <a:lnTo>
                      <a:pt x="941" y="66"/>
                    </a:lnTo>
                    <a:lnTo>
                      <a:pt x="953" y="65"/>
                    </a:lnTo>
                    <a:lnTo>
                      <a:pt x="963" y="64"/>
                    </a:lnTo>
                    <a:lnTo>
                      <a:pt x="973" y="63"/>
                    </a:lnTo>
                    <a:lnTo>
                      <a:pt x="982" y="62"/>
                    </a:lnTo>
                    <a:lnTo>
                      <a:pt x="991" y="61"/>
                    </a:lnTo>
                    <a:lnTo>
                      <a:pt x="1001" y="57"/>
                    </a:lnTo>
                    <a:lnTo>
                      <a:pt x="1009" y="56"/>
                    </a:lnTo>
                    <a:lnTo>
                      <a:pt x="1017" y="55"/>
                    </a:lnTo>
                    <a:lnTo>
                      <a:pt x="1025" y="54"/>
                    </a:lnTo>
                    <a:lnTo>
                      <a:pt x="1033" y="53"/>
                    </a:lnTo>
                    <a:lnTo>
                      <a:pt x="1040" y="52"/>
                    </a:lnTo>
                    <a:lnTo>
                      <a:pt x="1045" y="50"/>
                    </a:lnTo>
                    <a:lnTo>
                      <a:pt x="1053" y="48"/>
                    </a:lnTo>
                    <a:lnTo>
                      <a:pt x="1060" y="47"/>
                    </a:lnTo>
                    <a:lnTo>
                      <a:pt x="1067" y="46"/>
                    </a:lnTo>
                    <a:lnTo>
                      <a:pt x="1074" y="44"/>
                    </a:lnTo>
                    <a:lnTo>
                      <a:pt x="1080" y="42"/>
                    </a:lnTo>
                    <a:lnTo>
                      <a:pt x="1087" y="42"/>
                    </a:lnTo>
                    <a:lnTo>
                      <a:pt x="1093" y="41"/>
                    </a:lnTo>
                    <a:lnTo>
                      <a:pt x="1100" y="39"/>
                    </a:lnTo>
                    <a:lnTo>
                      <a:pt x="1106" y="38"/>
                    </a:lnTo>
                    <a:lnTo>
                      <a:pt x="1113" y="37"/>
                    </a:lnTo>
                    <a:lnTo>
                      <a:pt x="1120" y="37"/>
                    </a:lnTo>
                    <a:lnTo>
                      <a:pt x="1127" y="36"/>
                    </a:lnTo>
                    <a:lnTo>
                      <a:pt x="1135" y="34"/>
                    </a:lnTo>
                    <a:lnTo>
                      <a:pt x="1144" y="34"/>
                    </a:lnTo>
                    <a:lnTo>
                      <a:pt x="1153" y="34"/>
                    </a:lnTo>
                    <a:lnTo>
                      <a:pt x="1162" y="34"/>
                    </a:lnTo>
                    <a:lnTo>
                      <a:pt x="1171" y="34"/>
                    </a:lnTo>
                    <a:lnTo>
                      <a:pt x="1181" y="34"/>
                    </a:lnTo>
                    <a:lnTo>
                      <a:pt x="1189" y="34"/>
                    </a:lnTo>
                    <a:lnTo>
                      <a:pt x="1198" y="34"/>
                    </a:lnTo>
                    <a:lnTo>
                      <a:pt x="1206" y="33"/>
                    </a:lnTo>
                    <a:lnTo>
                      <a:pt x="1212" y="33"/>
                    </a:lnTo>
                    <a:lnTo>
                      <a:pt x="1220" y="33"/>
                    </a:lnTo>
                    <a:lnTo>
                      <a:pt x="1228" y="33"/>
                    </a:lnTo>
                    <a:lnTo>
                      <a:pt x="1234" y="33"/>
                    </a:lnTo>
                    <a:lnTo>
                      <a:pt x="1241" y="33"/>
                    </a:lnTo>
                    <a:lnTo>
                      <a:pt x="1248" y="33"/>
                    </a:lnTo>
                    <a:lnTo>
                      <a:pt x="1254" y="33"/>
                    </a:lnTo>
                    <a:lnTo>
                      <a:pt x="1260" y="33"/>
                    </a:lnTo>
                    <a:lnTo>
                      <a:pt x="1265" y="33"/>
                    </a:lnTo>
                    <a:lnTo>
                      <a:pt x="1270" y="33"/>
                    </a:lnTo>
                    <a:lnTo>
                      <a:pt x="1276" y="32"/>
                    </a:lnTo>
                    <a:lnTo>
                      <a:pt x="1280" y="32"/>
                    </a:lnTo>
                    <a:lnTo>
                      <a:pt x="1286" y="32"/>
                    </a:lnTo>
                    <a:lnTo>
                      <a:pt x="1285" y="30"/>
                    </a:lnTo>
                    <a:lnTo>
                      <a:pt x="1279" y="29"/>
                    </a:lnTo>
                    <a:lnTo>
                      <a:pt x="1272" y="28"/>
                    </a:lnTo>
                    <a:lnTo>
                      <a:pt x="1267" y="25"/>
                    </a:lnTo>
                    <a:lnTo>
                      <a:pt x="1260" y="22"/>
                    </a:lnTo>
                    <a:lnTo>
                      <a:pt x="1252" y="21"/>
                    </a:lnTo>
                    <a:lnTo>
                      <a:pt x="1245" y="18"/>
                    </a:lnTo>
                    <a:lnTo>
                      <a:pt x="1237" y="17"/>
                    </a:lnTo>
                    <a:lnTo>
                      <a:pt x="1229" y="15"/>
                    </a:lnTo>
                    <a:lnTo>
                      <a:pt x="1222" y="13"/>
                    </a:lnTo>
                    <a:lnTo>
                      <a:pt x="1212" y="10"/>
                    </a:lnTo>
                    <a:lnTo>
                      <a:pt x="1205" y="9"/>
                    </a:lnTo>
                    <a:lnTo>
                      <a:pt x="1195" y="7"/>
                    </a:lnTo>
                    <a:lnTo>
                      <a:pt x="1185" y="6"/>
                    </a:lnTo>
                    <a:lnTo>
                      <a:pt x="1176" y="2"/>
                    </a:lnTo>
                    <a:lnTo>
                      <a:pt x="1166" y="1"/>
                    </a:lnTo>
                    <a:lnTo>
                      <a:pt x="1157" y="0"/>
                    </a:lnTo>
                  </a:path>
                </a:pathLst>
              </a:custGeom>
              <a:grpFill/>
              <a:ln w="19050">
                <a:solidFill>
                  <a:srgbClr val="333399"/>
                </a:solidFill>
                <a:round/>
                <a:headEnd/>
                <a:tailEnd/>
              </a:ln>
            </p:spPr>
            <p:txBody>
              <a:bodyPr/>
              <a:lstStyle/>
              <a:p>
                <a:endParaRPr lang="en-US" dirty="0"/>
              </a:p>
            </p:txBody>
          </p:sp>
          <p:sp>
            <p:nvSpPr>
              <p:cNvPr id="33936" name="Freeform 70"/>
              <p:cNvSpPr>
                <a:spLocks noChangeAspect="1"/>
              </p:cNvSpPr>
              <p:nvPr/>
            </p:nvSpPr>
            <p:spPr bwMode="auto">
              <a:xfrm>
                <a:off x="3480" y="3060"/>
                <a:ext cx="38" cy="99"/>
              </a:xfrm>
              <a:custGeom>
                <a:avLst/>
                <a:gdLst>
                  <a:gd name="T0" fmla="*/ 8 w 115"/>
                  <a:gd name="T1" fmla="*/ 33 h 299"/>
                  <a:gd name="T2" fmla="*/ 6 w 115"/>
                  <a:gd name="T3" fmla="*/ 31 h 299"/>
                  <a:gd name="T4" fmla="*/ 4 w 115"/>
                  <a:gd name="T5" fmla="*/ 29 h 299"/>
                  <a:gd name="T6" fmla="*/ 2 w 115"/>
                  <a:gd name="T7" fmla="*/ 26 h 299"/>
                  <a:gd name="T8" fmla="*/ 1 w 115"/>
                  <a:gd name="T9" fmla="*/ 23 h 299"/>
                  <a:gd name="T10" fmla="*/ 1 w 115"/>
                  <a:gd name="T11" fmla="*/ 20 h 299"/>
                  <a:gd name="T12" fmla="*/ 0 w 115"/>
                  <a:gd name="T13" fmla="*/ 17 h 299"/>
                  <a:gd name="T14" fmla="*/ 0 w 115"/>
                  <a:gd name="T15" fmla="*/ 15 h 299"/>
                  <a:gd name="T16" fmla="*/ 0 w 115"/>
                  <a:gd name="T17" fmla="*/ 12 h 299"/>
                  <a:gd name="T18" fmla="*/ 0 w 115"/>
                  <a:gd name="T19" fmla="*/ 10 h 299"/>
                  <a:gd name="T20" fmla="*/ 0 w 115"/>
                  <a:gd name="T21" fmla="*/ 8 h 299"/>
                  <a:gd name="T22" fmla="*/ 0 w 115"/>
                  <a:gd name="T23" fmla="*/ 7 h 299"/>
                  <a:gd name="T24" fmla="*/ 0 w 115"/>
                  <a:gd name="T25" fmla="*/ 5 h 299"/>
                  <a:gd name="T26" fmla="*/ 0 w 115"/>
                  <a:gd name="T27" fmla="*/ 3 h 299"/>
                  <a:gd name="T28" fmla="*/ 1 w 115"/>
                  <a:gd name="T29" fmla="*/ 2 h 299"/>
                  <a:gd name="T30" fmla="*/ 3 w 115"/>
                  <a:gd name="T31" fmla="*/ 1 h 299"/>
                  <a:gd name="T32" fmla="*/ 4 w 115"/>
                  <a:gd name="T33" fmla="*/ 0 h 299"/>
                  <a:gd name="T34" fmla="*/ 6 w 115"/>
                  <a:gd name="T35" fmla="*/ 0 h 299"/>
                  <a:gd name="T36" fmla="*/ 7 w 115"/>
                  <a:gd name="T37" fmla="*/ 0 h 299"/>
                  <a:gd name="T38" fmla="*/ 8 w 115"/>
                  <a:gd name="T39" fmla="*/ 0 h 299"/>
                  <a:gd name="T40" fmla="*/ 9 w 115"/>
                  <a:gd name="T41" fmla="*/ 0 h 299"/>
                  <a:gd name="T42" fmla="*/ 10 w 115"/>
                  <a:gd name="T43" fmla="*/ 0 h 299"/>
                  <a:gd name="T44" fmla="*/ 10 w 115"/>
                  <a:gd name="T45" fmla="*/ 0 h 299"/>
                  <a:gd name="T46" fmla="*/ 11 w 115"/>
                  <a:gd name="T47" fmla="*/ 0 h 299"/>
                  <a:gd name="T48" fmla="*/ 12 w 115"/>
                  <a:gd name="T49" fmla="*/ 0 h 299"/>
                  <a:gd name="T50" fmla="*/ 12 w 115"/>
                  <a:gd name="T51" fmla="*/ 0 h 299"/>
                  <a:gd name="T52" fmla="*/ 13 w 115"/>
                  <a:gd name="T53" fmla="*/ 1 h 2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5"/>
                  <a:gd name="T82" fmla="*/ 0 h 299"/>
                  <a:gd name="T83" fmla="*/ 115 w 115"/>
                  <a:gd name="T84" fmla="*/ 299 h 2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5" h="299">
                    <a:moveTo>
                      <a:pt x="77" y="299"/>
                    </a:moveTo>
                    <a:lnTo>
                      <a:pt x="53" y="287"/>
                    </a:lnTo>
                    <a:lnTo>
                      <a:pt x="35" y="263"/>
                    </a:lnTo>
                    <a:lnTo>
                      <a:pt x="21" y="235"/>
                    </a:lnTo>
                    <a:lnTo>
                      <a:pt x="12" y="208"/>
                    </a:lnTo>
                    <a:lnTo>
                      <a:pt x="7" y="179"/>
                    </a:lnTo>
                    <a:lnTo>
                      <a:pt x="3" y="155"/>
                    </a:lnTo>
                    <a:lnTo>
                      <a:pt x="0" y="132"/>
                    </a:lnTo>
                    <a:lnTo>
                      <a:pt x="0" y="113"/>
                    </a:lnTo>
                    <a:lnTo>
                      <a:pt x="0" y="95"/>
                    </a:lnTo>
                    <a:lnTo>
                      <a:pt x="0" y="76"/>
                    </a:lnTo>
                    <a:lnTo>
                      <a:pt x="2" y="60"/>
                    </a:lnTo>
                    <a:lnTo>
                      <a:pt x="3" y="44"/>
                    </a:lnTo>
                    <a:lnTo>
                      <a:pt x="4" y="30"/>
                    </a:lnTo>
                    <a:lnTo>
                      <a:pt x="11" y="17"/>
                    </a:lnTo>
                    <a:lnTo>
                      <a:pt x="24" y="8"/>
                    </a:lnTo>
                    <a:lnTo>
                      <a:pt x="38" y="2"/>
                    </a:lnTo>
                    <a:lnTo>
                      <a:pt x="53" y="0"/>
                    </a:lnTo>
                    <a:lnTo>
                      <a:pt x="63" y="0"/>
                    </a:lnTo>
                    <a:lnTo>
                      <a:pt x="73" y="0"/>
                    </a:lnTo>
                    <a:lnTo>
                      <a:pt x="81" y="0"/>
                    </a:lnTo>
                    <a:lnTo>
                      <a:pt x="89" y="1"/>
                    </a:lnTo>
                    <a:lnTo>
                      <a:pt x="94" y="1"/>
                    </a:lnTo>
                    <a:lnTo>
                      <a:pt x="100" y="2"/>
                    </a:lnTo>
                    <a:lnTo>
                      <a:pt x="106" y="2"/>
                    </a:lnTo>
                    <a:lnTo>
                      <a:pt x="109" y="3"/>
                    </a:lnTo>
                    <a:lnTo>
                      <a:pt x="115" y="6"/>
                    </a:lnTo>
                  </a:path>
                </a:pathLst>
              </a:custGeom>
              <a:grpFill/>
              <a:ln w="19050">
                <a:solidFill>
                  <a:srgbClr val="333399"/>
                </a:solidFill>
                <a:round/>
                <a:headEnd/>
                <a:tailEnd/>
              </a:ln>
            </p:spPr>
            <p:txBody>
              <a:bodyPr/>
              <a:lstStyle/>
              <a:p>
                <a:endParaRPr lang="en-US" dirty="0"/>
              </a:p>
            </p:txBody>
          </p:sp>
          <p:sp>
            <p:nvSpPr>
              <p:cNvPr id="33937" name="Freeform 71"/>
              <p:cNvSpPr>
                <a:spLocks noChangeAspect="1"/>
              </p:cNvSpPr>
              <p:nvPr/>
            </p:nvSpPr>
            <p:spPr bwMode="auto">
              <a:xfrm>
                <a:off x="3557" y="3027"/>
                <a:ext cx="71" cy="130"/>
              </a:xfrm>
              <a:custGeom>
                <a:avLst/>
                <a:gdLst>
                  <a:gd name="T0" fmla="*/ 18 w 211"/>
                  <a:gd name="T1" fmla="*/ 43 h 390"/>
                  <a:gd name="T2" fmla="*/ 14 w 211"/>
                  <a:gd name="T3" fmla="*/ 42 h 390"/>
                  <a:gd name="T4" fmla="*/ 11 w 211"/>
                  <a:gd name="T5" fmla="*/ 40 h 390"/>
                  <a:gd name="T6" fmla="*/ 9 w 211"/>
                  <a:gd name="T7" fmla="*/ 38 h 390"/>
                  <a:gd name="T8" fmla="*/ 6 w 211"/>
                  <a:gd name="T9" fmla="*/ 35 h 390"/>
                  <a:gd name="T10" fmla="*/ 4 w 211"/>
                  <a:gd name="T11" fmla="*/ 32 h 390"/>
                  <a:gd name="T12" fmla="*/ 3 w 211"/>
                  <a:gd name="T13" fmla="*/ 29 h 390"/>
                  <a:gd name="T14" fmla="*/ 2 w 211"/>
                  <a:gd name="T15" fmla="*/ 25 h 390"/>
                  <a:gd name="T16" fmla="*/ 1 w 211"/>
                  <a:gd name="T17" fmla="*/ 22 h 390"/>
                  <a:gd name="T18" fmla="*/ 0 w 211"/>
                  <a:gd name="T19" fmla="*/ 19 h 390"/>
                  <a:gd name="T20" fmla="*/ 0 w 211"/>
                  <a:gd name="T21" fmla="*/ 16 h 390"/>
                  <a:gd name="T22" fmla="*/ 0 w 211"/>
                  <a:gd name="T23" fmla="*/ 12 h 390"/>
                  <a:gd name="T24" fmla="*/ 0 w 211"/>
                  <a:gd name="T25" fmla="*/ 9 h 390"/>
                  <a:gd name="T26" fmla="*/ 0 w 211"/>
                  <a:gd name="T27" fmla="*/ 6 h 390"/>
                  <a:gd name="T28" fmla="*/ 2 w 211"/>
                  <a:gd name="T29" fmla="*/ 4 h 390"/>
                  <a:gd name="T30" fmla="*/ 5 w 211"/>
                  <a:gd name="T31" fmla="*/ 2 h 390"/>
                  <a:gd name="T32" fmla="*/ 8 w 211"/>
                  <a:gd name="T33" fmla="*/ 1 h 390"/>
                  <a:gd name="T34" fmla="*/ 10 w 211"/>
                  <a:gd name="T35" fmla="*/ 0 h 390"/>
                  <a:gd name="T36" fmla="*/ 13 w 211"/>
                  <a:gd name="T37" fmla="*/ 0 h 390"/>
                  <a:gd name="T38" fmla="*/ 15 w 211"/>
                  <a:gd name="T39" fmla="*/ 0 h 390"/>
                  <a:gd name="T40" fmla="*/ 16 w 211"/>
                  <a:gd name="T41" fmla="*/ 0 h 390"/>
                  <a:gd name="T42" fmla="*/ 18 w 211"/>
                  <a:gd name="T43" fmla="*/ 0 h 390"/>
                  <a:gd name="T44" fmla="*/ 20 w 211"/>
                  <a:gd name="T45" fmla="*/ 0 h 390"/>
                  <a:gd name="T46" fmla="*/ 21 w 211"/>
                  <a:gd name="T47" fmla="*/ 0 h 390"/>
                  <a:gd name="T48" fmla="*/ 22 w 211"/>
                  <a:gd name="T49" fmla="*/ 1 h 390"/>
                  <a:gd name="T50" fmla="*/ 23 w 211"/>
                  <a:gd name="T51" fmla="*/ 1 h 390"/>
                  <a:gd name="T52" fmla="*/ 24 w 211"/>
                  <a:gd name="T53" fmla="*/ 1 h 3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1"/>
                  <a:gd name="T82" fmla="*/ 0 h 390"/>
                  <a:gd name="T83" fmla="*/ 211 w 211"/>
                  <a:gd name="T84" fmla="*/ 390 h 3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1" h="390">
                    <a:moveTo>
                      <a:pt x="157" y="390"/>
                    </a:moveTo>
                    <a:lnTo>
                      <a:pt x="128" y="379"/>
                    </a:lnTo>
                    <a:lnTo>
                      <a:pt x="100" y="362"/>
                    </a:lnTo>
                    <a:lnTo>
                      <a:pt x="77" y="340"/>
                    </a:lnTo>
                    <a:lnTo>
                      <a:pt x="55" y="315"/>
                    </a:lnTo>
                    <a:lnTo>
                      <a:pt x="39" y="286"/>
                    </a:lnTo>
                    <a:lnTo>
                      <a:pt x="26" y="257"/>
                    </a:lnTo>
                    <a:lnTo>
                      <a:pt x="16" y="228"/>
                    </a:lnTo>
                    <a:lnTo>
                      <a:pt x="8" y="198"/>
                    </a:lnTo>
                    <a:lnTo>
                      <a:pt x="2" y="169"/>
                    </a:lnTo>
                    <a:lnTo>
                      <a:pt x="0" y="141"/>
                    </a:lnTo>
                    <a:lnTo>
                      <a:pt x="0" y="112"/>
                    </a:lnTo>
                    <a:lnTo>
                      <a:pt x="1" y="84"/>
                    </a:lnTo>
                    <a:lnTo>
                      <a:pt x="3" y="57"/>
                    </a:lnTo>
                    <a:lnTo>
                      <a:pt x="16" y="33"/>
                    </a:lnTo>
                    <a:lnTo>
                      <a:pt x="41" y="16"/>
                    </a:lnTo>
                    <a:lnTo>
                      <a:pt x="68" y="6"/>
                    </a:lnTo>
                    <a:lnTo>
                      <a:pt x="92" y="2"/>
                    </a:lnTo>
                    <a:lnTo>
                      <a:pt x="113" y="1"/>
                    </a:lnTo>
                    <a:lnTo>
                      <a:pt x="131" y="0"/>
                    </a:lnTo>
                    <a:lnTo>
                      <a:pt x="147" y="1"/>
                    </a:lnTo>
                    <a:lnTo>
                      <a:pt x="159" y="1"/>
                    </a:lnTo>
                    <a:lnTo>
                      <a:pt x="171" y="2"/>
                    </a:lnTo>
                    <a:lnTo>
                      <a:pt x="182" y="3"/>
                    </a:lnTo>
                    <a:lnTo>
                      <a:pt x="191" y="5"/>
                    </a:lnTo>
                    <a:lnTo>
                      <a:pt x="202" y="6"/>
                    </a:lnTo>
                    <a:lnTo>
                      <a:pt x="211" y="9"/>
                    </a:lnTo>
                  </a:path>
                </a:pathLst>
              </a:custGeom>
              <a:grpFill/>
              <a:ln w="19050">
                <a:solidFill>
                  <a:srgbClr val="333399"/>
                </a:solidFill>
                <a:round/>
                <a:headEnd/>
                <a:tailEnd/>
              </a:ln>
            </p:spPr>
            <p:txBody>
              <a:bodyPr/>
              <a:lstStyle/>
              <a:p>
                <a:endParaRPr lang="en-US" dirty="0"/>
              </a:p>
            </p:txBody>
          </p:sp>
          <p:sp>
            <p:nvSpPr>
              <p:cNvPr id="33938" name="Freeform 72"/>
              <p:cNvSpPr>
                <a:spLocks noChangeAspect="1"/>
              </p:cNvSpPr>
              <p:nvPr/>
            </p:nvSpPr>
            <p:spPr bwMode="auto">
              <a:xfrm>
                <a:off x="3698" y="3041"/>
                <a:ext cx="43" cy="37"/>
              </a:xfrm>
              <a:custGeom>
                <a:avLst/>
                <a:gdLst>
                  <a:gd name="T0" fmla="*/ 13 w 130"/>
                  <a:gd name="T1" fmla="*/ 12 h 112"/>
                  <a:gd name="T2" fmla="*/ 12 w 130"/>
                  <a:gd name="T3" fmla="*/ 12 h 112"/>
                  <a:gd name="T4" fmla="*/ 11 w 130"/>
                  <a:gd name="T5" fmla="*/ 12 h 112"/>
                  <a:gd name="T6" fmla="*/ 10 w 130"/>
                  <a:gd name="T7" fmla="*/ 12 h 112"/>
                  <a:gd name="T8" fmla="*/ 9 w 130"/>
                  <a:gd name="T9" fmla="*/ 11 h 112"/>
                  <a:gd name="T10" fmla="*/ 8 w 130"/>
                  <a:gd name="T11" fmla="*/ 11 h 112"/>
                  <a:gd name="T12" fmla="*/ 7 w 130"/>
                  <a:gd name="T13" fmla="*/ 10 h 112"/>
                  <a:gd name="T14" fmla="*/ 6 w 130"/>
                  <a:gd name="T15" fmla="*/ 10 h 112"/>
                  <a:gd name="T16" fmla="*/ 4 w 130"/>
                  <a:gd name="T17" fmla="*/ 9 h 112"/>
                  <a:gd name="T18" fmla="*/ 3 w 130"/>
                  <a:gd name="T19" fmla="*/ 8 h 112"/>
                  <a:gd name="T20" fmla="*/ 2 w 130"/>
                  <a:gd name="T21" fmla="*/ 6 h 112"/>
                  <a:gd name="T22" fmla="*/ 1 w 130"/>
                  <a:gd name="T23" fmla="*/ 5 h 112"/>
                  <a:gd name="T24" fmla="*/ 0 w 130"/>
                  <a:gd name="T25" fmla="*/ 3 h 112"/>
                  <a:gd name="T26" fmla="*/ 0 w 130"/>
                  <a:gd name="T27" fmla="*/ 1 h 112"/>
                  <a:gd name="T28" fmla="*/ 3 w 130"/>
                  <a:gd name="T29" fmla="*/ 0 h 112"/>
                  <a:gd name="T30" fmla="*/ 6 w 130"/>
                  <a:gd name="T31" fmla="*/ 0 h 112"/>
                  <a:gd name="T32" fmla="*/ 8 w 130"/>
                  <a:gd name="T33" fmla="*/ 0 h 112"/>
                  <a:gd name="T34" fmla="*/ 10 w 130"/>
                  <a:gd name="T35" fmla="*/ 0 h 112"/>
                  <a:gd name="T36" fmla="*/ 11 w 130"/>
                  <a:gd name="T37" fmla="*/ 0 h 112"/>
                  <a:gd name="T38" fmla="*/ 12 w 130"/>
                  <a:gd name="T39" fmla="*/ 1 h 112"/>
                  <a:gd name="T40" fmla="*/ 12 w 130"/>
                  <a:gd name="T41" fmla="*/ 1 h 112"/>
                  <a:gd name="T42" fmla="*/ 13 w 130"/>
                  <a:gd name="T43" fmla="*/ 1 h 112"/>
                  <a:gd name="T44" fmla="*/ 13 w 130"/>
                  <a:gd name="T45" fmla="*/ 1 h 112"/>
                  <a:gd name="T46" fmla="*/ 13 w 130"/>
                  <a:gd name="T47" fmla="*/ 1 h 112"/>
                  <a:gd name="T48" fmla="*/ 14 w 130"/>
                  <a:gd name="T49" fmla="*/ 1 h 112"/>
                  <a:gd name="T50" fmla="*/ 14 w 130"/>
                  <a:gd name="T51" fmla="*/ 1 h 112"/>
                  <a:gd name="T52" fmla="*/ 14 w 130"/>
                  <a:gd name="T53" fmla="*/ 1 h 1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0"/>
                  <a:gd name="T82" fmla="*/ 0 h 112"/>
                  <a:gd name="T83" fmla="*/ 130 w 130"/>
                  <a:gd name="T84" fmla="*/ 112 h 1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0" h="112">
                    <a:moveTo>
                      <a:pt x="115" y="112"/>
                    </a:moveTo>
                    <a:lnTo>
                      <a:pt x="106" y="109"/>
                    </a:lnTo>
                    <a:lnTo>
                      <a:pt x="99" y="108"/>
                    </a:lnTo>
                    <a:lnTo>
                      <a:pt x="90" y="105"/>
                    </a:lnTo>
                    <a:lnTo>
                      <a:pt x="82" y="101"/>
                    </a:lnTo>
                    <a:lnTo>
                      <a:pt x="72" y="97"/>
                    </a:lnTo>
                    <a:lnTo>
                      <a:pt x="63" y="93"/>
                    </a:lnTo>
                    <a:lnTo>
                      <a:pt x="52" y="87"/>
                    </a:lnTo>
                    <a:lnTo>
                      <a:pt x="40" y="79"/>
                    </a:lnTo>
                    <a:lnTo>
                      <a:pt x="28" y="69"/>
                    </a:lnTo>
                    <a:lnTo>
                      <a:pt x="17" y="58"/>
                    </a:lnTo>
                    <a:lnTo>
                      <a:pt x="7" y="43"/>
                    </a:lnTo>
                    <a:lnTo>
                      <a:pt x="1" y="27"/>
                    </a:lnTo>
                    <a:lnTo>
                      <a:pt x="0" y="9"/>
                    </a:lnTo>
                    <a:lnTo>
                      <a:pt x="25" y="0"/>
                    </a:lnTo>
                    <a:lnTo>
                      <a:pt x="56" y="0"/>
                    </a:lnTo>
                    <a:lnTo>
                      <a:pt x="77" y="1"/>
                    </a:lnTo>
                    <a:lnTo>
                      <a:pt x="90" y="2"/>
                    </a:lnTo>
                    <a:lnTo>
                      <a:pt x="99" y="3"/>
                    </a:lnTo>
                    <a:lnTo>
                      <a:pt x="105" y="5"/>
                    </a:lnTo>
                    <a:lnTo>
                      <a:pt x="111" y="5"/>
                    </a:lnTo>
                    <a:lnTo>
                      <a:pt x="114" y="7"/>
                    </a:lnTo>
                    <a:lnTo>
                      <a:pt x="119" y="7"/>
                    </a:lnTo>
                    <a:lnTo>
                      <a:pt x="122" y="8"/>
                    </a:lnTo>
                    <a:lnTo>
                      <a:pt x="125" y="8"/>
                    </a:lnTo>
                    <a:lnTo>
                      <a:pt x="128" y="9"/>
                    </a:lnTo>
                    <a:lnTo>
                      <a:pt x="130" y="9"/>
                    </a:lnTo>
                  </a:path>
                </a:pathLst>
              </a:custGeom>
              <a:grpFill/>
              <a:ln w="19050">
                <a:solidFill>
                  <a:srgbClr val="333399"/>
                </a:solidFill>
                <a:round/>
                <a:headEnd/>
                <a:tailEnd/>
              </a:ln>
            </p:spPr>
            <p:txBody>
              <a:bodyPr/>
              <a:lstStyle/>
              <a:p>
                <a:endParaRPr lang="en-US" dirty="0"/>
              </a:p>
            </p:txBody>
          </p:sp>
          <p:sp>
            <p:nvSpPr>
              <p:cNvPr id="33939" name="Freeform 73"/>
              <p:cNvSpPr>
                <a:spLocks noChangeAspect="1"/>
              </p:cNvSpPr>
              <p:nvPr/>
            </p:nvSpPr>
            <p:spPr bwMode="auto">
              <a:xfrm>
                <a:off x="3505" y="3061"/>
                <a:ext cx="46" cy="98"/>
              </a:xfrm>
              <a:custGeom>
                <a:avLst/>
                <a:gdLst>
                  <a:gd name="T0" fmla="*/ 0 w 138"/>
                  <a:gd name="T1" fmla="*/ 33 h 295"/>
                  <a:gd name="T2" fmla="*/ 3 w 138"/>
                  <a:gd name="T3" fmla="*/ 33 h 295"/>
                  <a:gd name="T4" fmla="*/ 5 w 138"/>
                  <a:gd name="T5" fmla="*/ 31 h 295"/>
                  <a:gd name="T6" fmla="*/ 8 w 138"/>
                  <a:gd name="T7" fmla="*/ 29 h 295"/>
                  <a:gd name="T8" fmla="*/ 9 w 138"/>
                  <a:gd name="T9" fmla="*/ 27 h 295"/>
                  <a:gd name="T10" fmla="*/ 11 w 138"/>
                  <a:gd name="T11" fmla="*/ 24 h 295"/>
                  <a:gd name="T12" fmla="*/ 12 w 138"/>
                  <a:gd name="T13" fmla="*/ 22 h 295"/>
                  <a:gd name="T14" fmla="*/ 13 w 138"/>
                  <a:gd name="T15" fmla="*/ 19 h 295"/>
                  <a:gd name="T16" fmla="*/ 13 w 138"/>
                  <a:gd name="T17" fmla="*/ 17 h 295"/>
                  <a:gd name="T18" fmla="*/ 14 w 138"/>
                  <a:gd name="T19" fmla="*/ 15 h 295"/>
                  <a:gd name="T20" fmla="*/ 14 w 138"/>
                  <a:gd name="T21" fmla="*/ 13 h 295"/>
                  <a:gd name="T22" fmla="*/ 15 w 138"/>
                  <a:gd name="T23" fmla="*/ 12 h 295"/>
                  <a:gd name="T24" fmla="*/ 15 w 138"/>
                  <a:gd name="T25" fmla="*/ 10 h 295"/>
                  <a:gd name="T26" fmla="*/ 15 w 138"/>
                  <a:gd name="T27" fmla="*/ 8 h 295"/>
                  <a:gd name="T28" fmla="*/ 15 w 138"/>
                  <a:gd name="T29" fmla="*/ 6 h 295"/>
                  <a:gd name="T30" fmla="*/ 14 w 138"/>
                  <a:gd name="T31" fmla="*/ 5 h 295"/>
                  <a:gd name="T32" fmla="*/ 12 w 138"/>
                  <a:gd name="T33" fmla="*/ 3 h 295"/>
                  <a:gd name="T34" fmla="*/ 11 w 138"/>
                  <a:gd name="T35" fmla="*/ 3 h 295"/>
                  <a:gd name="T36" fmla="*/ 10 w 138"/>
                  <a:gd name="T37" fmla="*/ 2 h 295"/>
                  <a:gd name="T38" fmla="*/ 9 w 138"/>
                  <a:gd name="T39" fmla="*/ 2 h 295"/>
                  <a:gd name="T40" fmla="*/ 8 w 138"/>
                  <a:gd name="T41" fmla="*/ 1 h 295"/>
                  <a:gd name="T42" fmla="*/ 7 w 138"/>
                  <a:gd name="T43" fmla="*/ 1 h 295"/>
                  <a:gd name="T44" fmla="*/ 7 w 138"/>
                  <a:gd name="T45" fmla="*/ 1 h 295"/>
                  <a:gd name="T46" fmla="*/ 6 w 138"/>
                  <a:gd name="T47" fmla="*/ 0 h 295"/>
                  <a:gd name="T48" fmla="*/ 5 w 138"/>
                  <a:gd name="T49" fmla="*/ 0 h 295"/>
                  <a:gd name="T50" fmla="*/ 5 w 138"/>
                  <a:gd name="T51" fmla="*/ 0 h 295"/>
                  <a:gd name="T52" fmla="*/ 4 w 138"/>
                  <a:gd name="T53" fmla="*/ 0 h 2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8"/>
                  <a:gd name="T82" fmla="*/ 0 h 295"/>
                  <a:gd name="T83" fmla="*/ 138 w 138"/>
                  <a:gd name="T84" fmla="*/ 295 h 2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8" h="295">
                    <a:moveTo>
                      <a:pt x="0" y="295"/>
                    </a:moveTo>
                    <a:lnTo>
                      <a:pt x="25" y="294"/>
                    </a:lnTo>
                    <a:lnTo>
                      <a:pt x="48" y="282"/>
                    </a:lnTo>
                    <a:lnTo>
                      <a:pt x="68" y="262"/>
                    </a:lnTo>
                    <a:lnTo>
                      <a:pt x="84" y="240"/>
                    </a:lnTo>
                    <a:lnTo>
                      <a:pt x="97" y="216"/>
                    </a:lnTo>
                    <a:lnTo>
                      <a:pt x="108" y="195"/>
                    </a:lnTo>
                    <a:lnTo>
                      <a:pt x="116" y="174"/>
                    </a:lnTo>
                    <a:lnTo>
                      <a:pt x="120" y="155"/>
                    </a:lnTo>
                    <a:lnTo>
                      <a:pt x="126" y="138"/>
                    </a:lnTo>
                    <a:lnTo>
                      <a:pt x="130" y="120"/>
                    </a:lnTo>
                    <a:lnTo>
                      <a:pt x="134" y="104"/>
                    </a:lnTo>
                    <a:lnTo>
                      <a:pt x="136" y="88"/>
                    </a:lnTo>
                    <a:lnTo>
                      <a:pt x="138" y="72"/>
                    </a:lnTo>
                    <a:lnTo>
                      <a:pt x="135" y="58"/>
                    </a:lnTo>
                    <a:lnTo>
                      <a:pt x="125" y="43"/>
                    </a:lnTo>
                    <a:lnTo>
                      <a:pt x="111" y="30"/>
                    </a:lnTo>
                    <a:lnTo>
                      <a:pt x="100" y="23"/>
                    </a:lnTo>
                    <a:lnTo>
                      <a:pt x="88" y="18"/>
                    </a:lnTo>
                    <a:lnTo>
                      <a:pt x="79" y="14"/>
                    </a:lnTo>
                    <a:lnTo>
                      <a:pt x="71" y="10"/>
                    </a:lnTo>
                    <a:lnTo>
                      <a:pt x="64" y="7"/>
                    </a:lnTo>
                    <a:lnTo>
                      <a:pt x="59" y="6"/>
                    </a:lnTo>
                    <a:lnTo>
                      <a:pt x="53" y="4"/>
                    </a:lnTo>
                    <a:lnTo>
                      <a:pt x="48" y="3"/>
                    </a:lnTo>
                    <a:lnTo>
                      <a:pt x="44" y="2"/>
                    </a:lnTo>
                    <a:lnTo>
                      <a:pt x="38" y="0"/>
                    </a:lnTo>
                  </a:path>
                </a:pathLst>
              </a:custGeom>
              <a:grpFill/>
              <a:ln w="19050">
                <a:solidFill>
                  <a:srgbClr val="333399"/>
                </a:solidFill>
                <a:round/>
                <a:headEnd/>
                <a:tailEnd/>
              </a:ln>
            </p:spPr>
            <p:txBody>
              <a:bodyPr/>
              <a:lstStyle/>
              <a:p>
                <a:endParaRPr lang="en-US" dirty="0"/>
              </a:p>
            </p:txBody>
          </p:sp>
          <p:sp>
            <p:nvSpPr>
              <p:cNvPr id="33940" name="Freeform 74"/>
              <p:cNvSpPr>
                <a:spLocks noChangeAspect="1"/>
              </p:cNvSpPr>
              <p:nvPr/>
            </p:nvSpPr>
            <p:spPr bwMode="auto">
              <a:xfrm>
                <a:off x="3609" y="3030"/>
                <a:ext cx="83" cy="128"/>
              </a:xfrm>
              <a:custGeom>
                <a:avLst/>
                <a:gdLst>
                  <a:gd name="T0" fmla="*/ 0 w 247"/>
                  <a:gd name="T1" fmla="*/ 42 h 384"/>
                  <a:gd name="T2" fmla="*/ 4 w 247"/>
                  <a:gd name="T3" fmla="*/ 43 h 384"/>
                  <a:gd name="T4" fmla="*/ 7 w 247"/>
                  <a:gd name="T5" fmla="*/ 42 h 384"/>
                  <a:gd name="T6" fmla="*/ 10 w 247"/>
                  <a:gd name="T7" fmla="*/ 41 h 384"/>
                  <a:gd name="T8" fmla="*/ 13 w 247"/>
                  <a:gd name="T9" fmla="*/ 40 h 384"/>
                  <a:gd name="T10" fmla="*/ 16 w 247"/>
                  <a:gd name="T11" fmla="*/ 38 h 384"/>
                  <a:gd name="T12" fmla="*/ 18 w 247"/>
                  <a:gd name="T13" fmla="*/ 35 h 384"/>
                  <a:gd name="T14" fmla="*/ 21 w 247"/>
                  <a:gd name="T15" fmla="*/ 33 h 384"/>
                  <a:gd name="T16" fmla="*/ 23 w 247"/>
                  <a:gd name="T17" fmla="*/ 30 h 384"/>
                  <a:gd name="T18" fmla="*/ 24 w 247"/>
                  <a:gd name="T19" fmla="*/ 27 h 384"/>
                  <a:gd name="T20" fmla="*/ 26 w 247"/>
                  <a:gd name="T21" fmla="*/ 24 h 384"/>
                  <a:gd name="T22" fmla="*/ 27 w 247"/>
                  <a:gd name="T23" fmla="*/ 21 h 384"/>
                  <a:gd name="T24" fmla="*/ 27 w 247"/>
                  <a:gd name="T25" fmla="*/ 18 h 384"/>
                  <a:gd name="T26" fmla="*/ 28 w 247"/>
                  <a:gd name="T27" fmla="*/ 15 h 384"/>
                  <a:gd name="T28" fmla="*/ 27 w 247"/>
                  <a:gd name="T29" fmla="*/ 11 h 384"/>
                  <a:gd name="T30" fmla="*/ 25 w 247"/>
                  <a:gd name="T31" fmla="*/ 8 h 384"/>
                  <a:gd name="T32" fmla="*/ 22 w 247"/>
                  <a:gd name="T33" fmla="*/ 6 h 384"/>
                  <a:gd name="T34" fmla="*/ 19 w 247"/>
                  <a:gd name="T35" fmla="*/ 5 h 384"/>
                  <a:gd name="T36" fmla="*/ 17 w 247"/>
                  <a:gd name="T37" fmla="*/ 3 h 384"/>
                  <a:gd name="T38" fmla="*/ 15 w 247"/>
                  <a:gd name="T39" fmla="*/ 3 h 384"/>
                  <a:gd name="T40" fmla="*/ 13 w 247"/>
                  <a:gd name="T41" fmla="*/ 2 h 384"/>
                  <a:gd name="T42" fmla="*/ 12 w 247"/>
                  <a:gd name="T43" fmla="*/ 1 h 384"/>
                  <a:gd name="T44" fmla="*/ 11 w 247"/>
                  <a:gd name="T45" fmla="*/ 1 h 384"/>
                  <a:gd name="T46" fmla="*/ 9 w 247"/>
                  <a:gd name="T47" fmla="*/ 1 h 384"/>
                  <a:gd name="T48" fmla="*/ 8 w 247"/>
                  <a:gd name="T49" fmla="*/ 0 h 384"/>
                  <a:gd name="T50" fmla="*/ 7 w 247"/>
                  <a:gd name="T51" fmla="*/ 0 h 384"/>
                  <a:gd name="T52" fmla="*/ 6 w 247"/>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7"/>
                  <a:gd name="T82" fmla="*/ 0 h 384"/>
                  <a:gd name="T83" fmla="*/ 247 w 247"/>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7" h="384">
                    <a:moveTo>
                      <a:pt x="0" y="380"/>
                    </a:moveTo>
                    <a:lnTo>
                      <a:pt x="32" y="384"/>
                    </a:lnTo>
                    <a:lnTo>
                      <a:pt x="62" y="381"/>
                    </a:lnTo>
                    <a:lnTo>
                      <a:pt x="91" y="372"/>
                    </a:lnTo>
                    <a:lnTo>
                      <a:pt x="119" y="357"/>
                    </a:lnTo>
                    <a:lnTo>
                      <a:pt x="144" y="339"/>
                    </a:lnTo>
                    <a:lnTo>
                      <a:pt x="165" y="316"/>
                    </a:lnTo>
                    <a:lnTo>
                      <a:pt x="185" y="293"/>
                    </a:lnTo>
                    <a:lnTo>
                      <a:pt x="202" y="268"/>
                    </a:lnTo>
                    <a:lnTo>
                      <a:pt x="214" y="242"/>
                    </a:lnTo>
                    <a:lnTo>
                      <a:pt x="227" y="215"/>
                    </a:lnTo>
                    <a:lnTo>
                      <a:pt x="236" y="186"/>
                    </a:lnTo>
                    <a:lnTo>
                      <a:pt x="242" y="159"/>
                    </a:lnTo>
                    <a:lnTo>
                      <a:pt x="247" y="131"/>
                    </a:lnTo>
                    <a:lnTo>
                      <a:pt x="242" y="101"/>
                    </a:lnTo>
                    <a:lnTo>
                      <a:pt x="221" y="75"/>
                    </a:lnTo>
                    <a:lnTo>
                      <a:pt x="196" y="55"/>
                    </a:lnTo>
                    <a:lnTo>
                      <a:pt x="172" y="41"/>
                    </a:lnTo>
                    <a:lnTo>
                      <a:pt x="151" y="29"/>
                    </a:lnTo>
                    <a:lnTo>
                      <a:pt x="134" y="23"/>
                    </a:lnTo>
                    <a:lnTo>
                      <a:pt x="118" y="17"/>
                    </a:lnTo>
                    <a:lnTo>
                      <a:pt x="105" y="13"/>
                    </a:lnTo>
                    <a:lnTo>
                      <a:pt x="94" y="9"/>
                    </a:lnTo>
                    <a:lnTo>
                      <a:pt x="83" y="7"/>
                    </a:lnTo>
                    <a:lnTo>
                      <a:pt x="73" y="3"/>
                    </a:lnTo>
                    <a:lnTo>
                      <a:pt x="63" y="1"/>
                    </a:lnTo>
                    <a:lnTo>
                      <a:pt x="54" y="0"/>
                    </a:lnTo>
                  </a:path>
                </a:pathLst>
              </a:custGeom>
              <a:grpFill/>
              <a:ln w="19050">
                <a:solidFill>
                  <a:srgbClr val="333399"/>
                </a:solidFill>
                <a:round/>
                <a:headEnd/>
                <a:tailEnd/>
              </a:ln>
            </p:spPr>
            <p:txBody>
              <a:bodyPr/>
              <a:lstStyle/>
              <a:p>
                <a:endParaRPr lang="en-US" dirty="0"/>
              </a:p>
            </p:txBody>
          </p:sp>
          <p:sp>
            <p:nvSpPr>
              <p:cNvPr id="33941" name="Freeform 75"/>
              <p:cNvSpPr>
                <a:spLocks noChangeAspect="1"/>
              </p:cNvSpPr>
              <p:nvPr/>
            </p:nvSpPr>
            <p:spPr bwMode="auto">
              <a:xfrm>
                <a:off x="3737" y="3044"/>
                <a:ext cx="48" cy="35"/>
              </a:xfrm>
              <a:custGeom>
                <a:avLst/>
                <a:gdLst>
                  <a:gd name="T0" fmla="*/ 0 w 144"/>
                  <a:gd name="T1" fmla="*/ 11 h 107"/>
                  <a:gd name="T2" fmla="*/ 1 w 144"/>
                  <a:gd name="T3" fmla="*/ 11 h 107"/>
                  <a:gd name="T4" fmla="*/ 2 w 144"/>
                  <a:gd name="T5" fmla="*/ 11 h 107"/>
                  <a:gd name="T6" fmla="*/ 3 w 144"/>
                  <a:gd name="T7" fmla="*/ 11 h 107"/>
                  <a:gd name="T8" fmla="*/ 4 w 144"/>
                  <a:gd name="T9" fmla="*/ 11 h 107"/>
                  <a:gd name="T10" fmla="*/ 5 w 144"/>
                  <a:gd name="T11" fmla="*/ 11 h 107"/>
                  <a:gd name="T12" fmla="*/ 6 w 144"/>
                  <a:gd name="T13" fmla="*/ 11 h 107"/>
                  <a:gd name="T14" fmla="*/ 8 w 144"/>
                  <a:gd name="T15" fmla="*/ 11 h 107"/>
                  <a:gd name="T16" fmla="*/ 9 w 144"/>
                  <a:gd name="T17" fmla="*/ 11 h 107"/>
                  <a:gd name="T18" fmla="*/ 11 w 144"/>
                  <a:gd name="T19" fmla="*/ 10 h 107"/>
                  <a:gd name="T20" fmla="*/ 12 w 144"/>
                  <a:gd name="T21" fmla="*/ 10 h 107"/>
                  <a:gd name="T22" fmla="*/ 14 w 144"/>
                  <a:gd name="T23" fmla="*/ 9 h 107"/>
                  <a:gd name="T24" fmla="*/ 15 w 144"/>
                  <a:gd name="T25" fmla="*/ 7 h 107"/>
                  <a:gd name="T26" fmla="*/ 16 w 144"/>
                  <a:gd name="T27" fmla="*/ 6 h 107"/>
                  <a:gd name="T28" fmla="*/ 14 w 144"/>
                  <a:gd name="T29" fmla="*/ 4 h 107"/>
                  <a:gd name="T30" fmla="*/ 10 w 144"/>
                  <a:gd name="T31" fmla="*/ 2 h 107"/>
                  <a:gd name="T32" fmla="*/ 8 w 144"/>
                  <a:gd name="T33" fmla="*/ 2 h 107"/>
                  <a:gd name="T34" fmla="*/ 6 w 144"/>
                  <a:gd name="T35" fmla="*/ 1 h 107"/>
                  <a:gd name="T36" fmla="*/ 5 w 144"/>
                  <a:gd name="T37" fmla="*/ 1 h 107"/>
                  <a:gd name="T38" fmla="*/ 5 w 144"/>
                  <a:gd name="T39" fmla="*/ 1 h 107"/>
                  <a:gd name="T40" fmla="*/ 4 w 144"/>
                  <a:gd name="T41" fmla="*/ 0 h 107"/>
                  <a:gd name="T42" fmla="*/ 3 w 144"/>
                  <a:gd name="T43" fmla="*/ 0 h 107"/>
                  <a:gd name="T44" fmla="*/ 3 w 144"/>
                  <a:gd name="T45" fmla="*/ 0 h 107"/>
                  <a:gd name="T46" fmla="*/ 3 w 144"/>
                  <a:gd name="T47" fmla="*/ 0 h 107"/>
                  <a:gd name="T48" fmla="*/ 2 w 144"/>
                  <a:gd name="T49" fmla="*/ 0 h 107"/>
                  <a:gd name="T50" fmla="*/ 2 w 144"/>
                  <a:gd name="T51" fmla="*/ 0 h 107"/>
                  <a:gd name="T52" fmla="*/ 2 w 144"/>
                  <a:gd name="T53" fmla="*/ 0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4"/>
                  <a:gd name="T82" fmla="*/ 0 h 107"/>
                  <a:gd name="T83" fmla="*/ 144 w 144"/>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4" h="107">
                    <a:moveTo>
                      <a:pt x="0" y="104"/>
                    </a:moveTo>
                    <a:lnTo>
                      <a:pt x="8" y="105"/>
                    </a:lnTo>
                    <a:lnTo>
                      <a:pt x="17" y="106"/>
                    </a:lnTo>
                    <a:lnTo>
                      <a:pt x="26" y="107"/>
                    </a:lnTo>
                    <a:lnTo>
                      <a:pt x="35" y="107"/>
                    </a:lnTo>
                    <a:lnTo>
                      <a:pt x="45" y="107"/>
                    </a:lnTo>
                    <a:lnTo>
                      <a:pt x="57" y="107"/>
                    </a:lnTo>
                    <a:lnTo>
                      <a:pt x="68" y="106"/>
                    </a:lnTo>
                    <a:lnTo>
                      <a:pt x="83" y="104"/>
                    </a:lnTo>
                    <a:lnTo>
                      <a:pt x="98" y="99"/>
                    </a:lnTo>
                    <a:lnTo>
                      <a:pt x="112" y="92"/>
                    </a:lnTo>
                    <a:lnTo>
                      <a:pt x="127" y="82"/>
                    </a:lnTo>
                    <a:lnTo>
                      <a:pt x="138" y="68"/>
                    </a:lnTo>
                    <a:lnTo>
                      <a:pt x="144" y="51"/>
                    </a:lnTo>
                    <a:lnTo>
                      <a:pt x="123" y="33"/>
                    </a:lnTo>
                    <a:lnTo>
                      <a:pt x="91" y="19"/>
                    </a:lnTo>
                    <a:lnTo>
                      <a:pt x="70" y="14"/>
                    </a:lnTo>
                    <a:lnTo>
                      <a:pt x="57" y="9"/>
                    </a:lnTo>
                    <a:lnTo>
                      <a:pt x="48" y="7"/>
                    </a:lnTo>
                    <a:lnTo>
                      <a:pt x="41" y="6"/>
                    </a:lnTo>
                    <a:lnTo>
                      <a:pt x="35" y="3"/>
                    </a:lnTo>
                    <a:lnTo>
                      <a:pt x="31" y="3"/>
                    </a:lnTo>
                    <a:lnTo>
                      <a:pt x="27" y="2"/>
                    </a:lnTo>
                    <a:lnTo>
                      <a:pt x="24" y="1"/>
                    </a:lnTo>
                    <a:lnTo>
                      <a:pt x="20" y="1"/>
                    </a:lnTo>
                    <a:lnTo>
                      <a:pt x="18" y="1"/>
                    </a:lnTo>
                    <a:lnTo>
                      <a:pt x="15" y="0"/>
                    </a:lnTo>
                  </a:path>
                </a:pathLst>
              </a:custGeom>
              <a:grpFill/>
              <a:ln w="19050">
                <a:solidFill>
                  <a:srgbClr val="333399"/>
                </a:solidFill>
                <a:round/>
                <a:headEnd/>
                <a:tailEnd/>
              </a:ln>
            </p:spPr>
            <p:txBody>
              <a:bodyPr/>
              <a:lstStyle/>
              <a:p>
                <a:endParaRPr lang="en-US" dirty="0"/>
              </a:p>
            </p:txBody>
          </p:sp>
          <p:sp>
            <p:nvSpPr>
              <p:cNvPr id="33942" name="Freeform 76"/>
              <p:cNvSpPr>
                <a:spLocks noChangeAspect="1"/>
              </p:cNvSpPr>
              <p:nvPr/>
            </p:nvSpPr>
            <p:spPr bwMode="auto">
              <a:xfrm>
                <a:off x="3463" y="3091"/>
                <a:ext cx="3" cy="13"/>
              </a:xfrm>
              <a:custGeom>
                <a:avLst/>
                <a:gdLst>
                  <a:gd name="T0" fmla="*/ 1 w 9"/>
                  <a:gd name="T1" fmla="*/ 2 h 38"/>
                  <a:gd name="T2" fmla="*/ 1 w 9"/>
                  <a:gd name="T3" fmla="*/ 1 h 38"/>
                  <a:gd name="T4" fmla="*/ 1 w 9"/>
                  <a:gd name="T5" fmla="*/ 0 h 38"/>
                  <a:gd name="T6" fmla="*/ 1 w 9"/>
                  <a:gd name="T7" fmla="*/ 0 h 38"/>
                  <a:gd name="T8" fmla="*/ 0 w 9"/>
                  <a:gd name="T9" fmla="*/ 1 h 38"/>
                  <a:gd name="T10" fmla="*/ 0 w 9"/>
                  <a:gd name="T11" fmla="*/ 3 h 38"/>
                  <a:gd name="T12" fmla="*/ 0 w 9"/>
                  <a:gd name="T13" fmla="*/ 4 h 38"/>
                  <a:gd name="T14" fmla="*/ 0 w 9"/>
                  <a:gd name="T15" fmla="*/ 4 h 38"/>
                  <a:gd name="T16" fmla="*/ 1 w 9"/>
                  <a:gd name="T17" fmla="*/ 4 h 38"/>
                  <a:gd name="T18" fmla="*/ 1 w 9"/>
                  <a:gd name="T19" fmla="*/ 2 h 38"/>
                  <a:gd name="T20" fmla="*/ 1 w 9"/>
                  <a:gd name="T21" fmla="*/ 1 h 38"/>
                  <a:gd name="T22" fmla="*/ 1 w 9"/>
                  <a:gd name="T23" fmla="*/ 1 h 38"/>
                  <a:gd name="T24" fmla="*/ 1 w 9"/>
                  <a:gd name="T25" fmla="*/ 1 h 38"/>
                  <a:gd name="T26" fmla="*/ 0 w 9"/>
                  <a:gd name="T27" fmla="*/ 1 h 38"/>
                  <a:gd name="T28" fmla="*/ 0 w 9"/>
                  <a:gd name="T29" fmla="*/ 2 h 38"/>
                  <a:gd name="T30" fmla="*/ 0 w 9"/>
                  <a:gd name="T31" fmla="*/ 3 h 38"/>
                  <a:gd name="T32" fmla="*/ 0 w 9"/>
                  <a:gd name="T33" fmla="*/ 4 h 38"/>
                  <a:gd name="T34" fmla="*/ 0 w 9"/>
                  <a:gd name="T35" fmla="*/ 3 h 38"/>
                  <a:gd name="T36" fmla="*/ 1 w 9"/>
                  <a:gd name="T37" fmla="*/ 3 h 38"/>
                  <a:gd name="T38" fmla="*/ 1 w 9"/>
                  <a:gd name="T39" fmla="*/ 2 h 38"/>
                  <a:gd name="T40" fmla="*/ 1 w 9"/>
                  <a:gd name="T41" fmla="*/ 1 h 38"/>
                  <a:gd name="T42" fmla="*/ 1 w 9"/>
                  <a:gd name="T43" fmla="*/ 2 h 38"/>
                  <a:gd name="T44" fmla="*/ 0 w 9"/>
                  <a:gd name="T45" fmla="*/ 2 h 38"/>
                  <a:gd name="T46" fmla="*/ 0 w 9"/>
                  <a:gd name="T47" fmla="*/ 3 h 38"/>
                  <a:gd name="T48" fmla="*/ 0 w 9"/>
                  <a:gd name="T49" fmla="*/ 3 h 38"/>
                  <a:gd name="T50" fmla="*/ 1 w 9"/>
                  <a:gd name="T51" fmla="*/ 3 h 38"/>
                  <a:gd name="T52" fmla="*/ 1 w 9"/>
                  <a:gd name="T53" fmla="*/ 3 h 38"/>
                  <a:gd name="T54" fmla="*/ 1 w 9"/>
                  <a:gd name="T55" fmla="*/ 2 h 38"/>
                  <a:gd name="T56" fmla="*/ 1 w 9"/>
                  <a:gd name="T57" fmla="*/ 2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
                  <a:gd name="T88" fmla="*/ 0 h 38"/>
                  <a:gd name="T89" fmla="*/ 9 w 9"/>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 h="38">
                    <a:moveTo>
                      <a:pt x="8" y="16"/>
                    </a:moveTo>
                    <a:lnTo>
                      <a:pt x="9" y="5"/>
                    </a:lnTo>
                    <a:lnTo>
                      <a:pt x="8" y="0"/>
                    </a:lnTo>
                    <a:lnTo>
                      <a:pt x="6" y="2"/>
                    </a:lnTo>
                    <a:lnTo>
                      <a:pt x="1" y="13"/>
                    </a:lnTo>
                    <a:lnTo>
                      <a:pt x="0" y="26"/>
                    </a:lnTo>
                    <a:lnTo>
                      <a:pt x="0" y="37"/>
                    </a:lnTo>
                    <a:lnTo>
                      <a:pt x="1" y="38"/>
                    </a:lnTo>
                    <a:lnTo>
                      <a:pt x="5" y="33"/>
                    </a:lnTo>
                    <a:lnTo>
                      <a:pt x="8" y="21"/>
                    </a:lnTo>
                    <a:lnTo>
                      <a:pt x="8" y="12"/>
                    </a:lnTo>
                    <a:lnTo>
                      <a:pt x="8" y="6"/>
                    </a:lnTo>
                    <a:lnTo>
                      <a:pt x="6" y="6"/>
                    </a:lnTo>
                    <a:lnTo>
                      <a:pt x="3" y="13"/>
                    </a:lnTo>
                    <a:lnTo>
                      <a:pt x="1" y="21"/>
                    </a:lnTo>
                    <a:lnTo>
                      <a:pt x="1" y="29"/>
                    </a:lnTo>
                    <a:lnTo>
                      <a:pt x="1" y="33"/>
                    </a:lnTo>
                    <a:lnTo>
                      <a:pt x="3" y="30"/>
                    </a:lnTo>
                    <a:lnTo>
                      <a:pt x="6" y="22"/>
                    </a:lnTo>
                    <a:lnTo>
                      <a:pt x="6" y="17"/>
                    </a:lnTo>
                    <a:lnTo>
                      <a:pt x="6" y="13"/>
                    </a:lnTo>
                    <a:lnTo>
                      <a:pt x="5" y="14"/>
                    </a:lnTo>
                    <a:lnTo>
                      <a:pt x="3" y="18"/>
                    </a:lnTo>
                    <a:lnTo>
                      <a:pt x="3" y="22"/>
                    </a:lnTo>
                    <a:lnTo>
                      <a:pt x="3" y="25"/>
                    </a:lnTo>
                    <a:lnTo>
                      <a:pt x="5" y="25"/>
                    </a:lnTo>
                    <a:lnTo>
                      <a:pt x="5" y="22"/>
                    </a:lnTo>
                    <a:lnTo>
                      <a:pt x="6" y="18"/>
                    </a:lnTo>
                    <a:lnTo>
                      <a:pt x="6" y="14"/>
                    </a:lnTo>
                  </a:path>
                </a:pathLst>
              </a:custGeom>
              <a:grpFill/>
              <a:ln w="19050">
                <a:solidFill>
                  <a:srgbClr val="333399"/>
                </a:solidFill>
                <a:round/>
                <a:headEnd/>
                <a:tailEnd/>
              </a:ln>
            </p:spPr>
            <p:txBody>
              <a:bodyPr/>
              <a:lstStyle/>
              <a:p>
                <a:endParaRPr lang="en-US" dirty="0"/>
              </a:p>
            </p:txBody>
          </p:sp>
          <p:sp>
            <p:nvSpPr>
              <p:cNvPr id="33943" name="Freeform 77"/>
              <p:cNvSpPr>
                <a:spLocks noChangeAspect="1"/>
              </p:cNvSpPr>
              <p:nvPr/>
            </p:nvSpPr>
            <p:spPr bwMode="auto">
              <a:xfrm>
                <a:off x="3512" y="3104"/>
                <a:ext cx="12" cy="13"/>
              </a:xfrm>
              <a:custGeom>
                <a:avLst/>
                <a:gdLst>
                  <a:gd name="T0" fmla="*/ 4 w 36"/>
                  <a:gd name="T1" fmla="*/ 2 h 39"/>
                  <a:gd name="T2" fmla="*/ 4 w 36"/>
                  <a:gd name="T3" fmla="*/ 1 h 39"/>
                  <a:gd name="T4" fmla="*/ 3 w 36"/>
                  <a:gd name="T5" fmla="*/ 0 h 39"/>
                  <a:gd name="T6" fmla="*/ 1 w 36"/>
                  <a:gd name="T7" fmla="*/ 0 h 39"/>
                  <a:gd name="T8" fmla="*/ 0 w 36"/>
                  <a:gd name="T9" fmla="*/ 1 h 39"/>
                  <a:gd name="T10" fmla="*/ 2 w 36"/>
                  <a:gd name="T11" fmla="*/ 3 h 39"/>
                  <a:gd name="T12" fmla="*/ 0 w 36"/>
                  <a:gd name="T13" fmla="*/ 4 h 39"/>
                  <a:gd name="T14" fmla="*/ 1 w 36"/>
                  <a:gd name="T15" fmla="*/ 4 h 39"/>
                  <a:gd name="T16" fmla="*/ 3 w 36"/>
                  <a:gd name="T17" fmla="*/ 4 h 39"/>
                  <a:gd name="T18" fmla="*/ 4 w 36"/>
                  <a:gd name="T19" fmla="*/ 3 h 39"/>
                  <a:gd name="T20" fmla="*/ 3 w 36"/>
                  <a:gd name="T21" fmla="*/ 2 h 39"/>
                  <a:gd name="T22" fmla="*/ 3 w 36"/>
                  <a:gd name="T23" fmla="*/ 1 h 39"/>
                  <a:gd name="T24" fmla="*/ 2 w 36"/>
                  <a:gd name="T25" fmla="*/ 1 h 39"/>
                  <a:gd name="T26" fmla="*/ 1 w 36"/>
                  <a:gd name="T27" fmla="*/ 1 h 39"/>
                  <a:gd name="T28" fmla="*/ 0 w 36"/>
                  <a:gd name="T29" fmla="*/ 2 h 39"/>
                  <a:gd name="T30" fmla="*/ 0 w 36"/>
                  <a:gd name="T31" fmla="*/ 3 h 39"/>
                  <a:gd name="T32" fmla="*/ 1 w 36"/>
                  <a:gd name="T33" fmla="*/ 4 h 39"/>
                  <a:gd name="T34" fmla="*/ 2 w 36"/>
                  <a:gd name="T35" fmla="*/ 4 h 39"/>
                  <a:gd name="T36" fmla="*/ 3 w 36"/>
                  <a:gd name="T37" fmla="*/ 3 h 39"/>
                  <a:gd name="T38" fmla="*/ 3 w 36"/>
                  <a:gd name="T39" fmla="*/ 2 h 39"/>
                  <a:gd name="T40" fmla="*/ 2 w 36"/>
                  <a:gd name="T41" fmla="*/ 2 h 39"/>
                  <a:gd name="T42" fmla="*/ 2 w 36"/>
                  <a:gd name="T43" fmla="*/ 1 h 39"/>
                  <a:gd name="T44" fmla="*/ 1 w 36"/>
                  <a:gd name="T45" fmla="*/ 2 h 39"/>
                  <a:gd name="T46" fmla="*/ 1 w 36"/>
                  <a:gd name="T47" fmla="*/ 2 h 39"/>
                  <a:gd name="T48" fmla="*/ 1 w 36"/>
                  <a:gd name="T49" fmla="*/ 2 h 39"/>
                  <a:gd name="T50" fmla="*/ 1 w 36"/>
                  <a:gd name="T51" fmla="*/ 3 h 39"/>
                  <a:gd name="T52" fmla="*/ 2 w 36"/>
                  <a:gd name="T53" fmla="*/ 3 h 39"/>
                  <a:gd name="T54" fmla="*/ 2 w 36"/>
                  <a:gd name="T55" fmla="*/ 3 h 39"/>
                  <a:gd name="T56" fmla="*/ 3 w 36"/>
                  <a:gd name="T57" fmla="*/ 2 h 39"/>
                  <a:gd name="T58" fmla="*/ 3 w 36"/>
                  <a:gd name="T59" fmla="*/ 2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39"/>
                  <a:gd name="T92" fmla="*/ 36 w 36"/>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39">
                    <a:moveTo>
                      <a:pt x="36" y="21"/>
                    </a:moveTo>
                    <a:lnTo>
                      <a:pt x="34" y="8"/>
                    </a:lnTo>
                    <a:lnTo>
                      <a:pt x="24" y="0"/>
                    </a:lnTo>
                    <a:lnTo>
                      <a:pt x="10" y="2"/>
                    </a:lnTo>
                    <a:lnTo>
                      <a:pt x="0" y="10"/>
                    </a:lnTo>
                    <a:lnTo>
                      <a:pt x="21" y="24"/>
                    </a:lnTo>
                    <a:lnTo>
                      <a:pt x="2" y="35"/>
                    </a:lnTo>
                    <a:lnTo>
                      <a:pt x="13" y="39"/>
                    </a:lnTo>
                    <a:lnTo>
                      <a:pt x="27" y="37"/>
                    </a:lnTo>
                    <a:lnTo>
                      <a:pt x="35" y="26"/>
                    </a:lnTo>
                    <a:lnTo>
                      <a:pt x="28" y="15"/>
                    </a:lnTo>
                    <a:lnTo>
                      <a:pt x="24" y="8"/>
                    </a:lnTo>
                    <a:lnTo>
                      <a:pt x="15" y="7"/>
                    </a:lnTo>
                    <a:lnTo>
                      <a:pt x="8" y="11"/>
                    </a:lnTo>
                    <a:lnTo>
                      <a:pt x="3" y="19"/>
                    </a:lnTo>
                    <a:lnTo>
                      <a:pt x="4" y="27"/>
                    </a:lnTo>
                    <a:lnTo>
                      <a:pt x="12" y="32"/>
                    </a:lnTo>
                    <a:lnTo>
                      <a:pt x="21" y="32"/>
                    </a:lnTo>
                    <a:lnTo>
                      <a:pt x="27" y="26"/>
                    </a:lnTo>
                    <a:lnTo>
                      <a:pt x="24" y="19"/>
                    </a:lnTo>
                    <a:lnTo>
                      <a:pt x="21" y="15"/>
                    </a:lnTo>
                    <a:lnTo>
                      <a:pt x="17" y="13"/>
                    </a:lnTo>
                    <a:lnTo>
                      <a:pt x="12" y="14"/>
                    </a:lnTo>
                    <a:lnTo>
                      <a:pt x="10" y="18"/>
                    </a:lnTo>
                    <a:lnTo>
                      <a:pt x="10" y="22"/>
                    </a:lnTo>
                    <a:lnTo>
                      <a:pt x="12" y="26"/>
                    </a:lnTo>
                    <a:lnTo>
                      <a:pt x="17" y="26"/>
                    </a:lnTo>
                    <a:lnTo>
                      <a:pt x="21" y="24"/>
                    </a:lnTo>
                    <a:lnTo>
                      <a:pt x="23" y="21"/>
                    </a:lnTo>
                    <a:lnTo>
                      <a:pt x="23" y="15"/>
                    </a:lnTo>
                  </a:path>
                </a:pathLst>
              </a:custGeom>
              <a:grpFill/>
              <a:ln w="19050">
                <a:solidFill>
                  <a:srgbClr val="333399"/>
                </a:solidFill>
                <a:round/>
                <a:headEnd/>
                <a:tailEnd/>
              </a:ln>
            </p:spPr>
            <p:txBody>
              <a:bodyPr/>
              <a:lstStyle/>
              <a:p>
                <a:endParaRPr lang="en-US"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232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232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232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232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2322">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2322">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216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216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21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1" grpId="0" build="p" bldLvl="2"/>
      <p:bldP spid="262322" grpId="0" build="p" bldLvl="2"/>
      <p:bldP spid="262323" grpId="0" build="p" bldLvl="2"/>
      <p:bldP spid="182" grpId="0" animBg="1"/>
      <p:bldP spid="1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pback tail 1.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Lst>
          </a:blip>
          <a:srcRect l="3194" r="6466"/>
          <a:stretch>
            <a:fillRect/>
          </a:stretch>
        </p:blipFill>
        <p:spPr>
          <a:xfrm>
            <a:off x="-68105" y="0"/>
            <a:ext cx="9293281" cy="6858001"/>
          </a:xfrm>
          <a:prstGeom prst="rect">
            <a:avLst/>
          </a:prstGeom>
        </p:spPr>
      </p:pic>
      <p:sp>
        <p:nvSpPr>
          <p:cNvPr id="4" name="Text Box 6152"/>
          <p:cNvSpPr txBox="1">
            <a:spLocks noChangeArrowheads="1"/>
          </p:cNvSpPr>
          <p:nvPr/>
        </p:nvSpPr>
        <p:spPr bwMode="auto">
          <a:xfrm>
            <a:off x="4962144" y="29803"/>
            <a:ext cx="4603109" cy="461665"/>
          </a:xfrm>
          <a:prstGeom prst="rect">
            <a:avLst/>
          </a:prstGeom>
          <a:noFill/>
          <a:ln w="12700">
            <a:noFill/>
            <a:miter lim="800000"/>
            <a:headEnd/>
            <a:tailEnd/>
          </a:ln>
        </p:spPr>
        <p:txBody>
          <a:bodyPr wrap="square">
            <a:spAutoFit/>
          </a:bodyPr>
          <a:lstStyle/>
          <a:p>
            <a:pPr algn="l"/>
            <a:r>
              <a:rPr lang="en-US" i="1" dirty="0">
                <a:solidFill>
                  <a:schemeClr val="tx1"/>
                </a:solidFill>
              </a:rPr>
              <a:t>Humpback Whale, Antarctica</a:t>
            </a: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48EC7-B3CB-40E8-AB0C-3411B4EFA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 y="446538"/>
            <a:ext cx="9144000" cy="6564923"/>
          </a:xfrm>
          <a:prstGeom prst="rect">
            <a:avLst/>
          </a:prstGeom>
        </p:spPr>
      </p:pic>
      <p:sp>
        <p:nvSpPr>
          <p:cNvPr id="4" name="TextBox 3">
            <a:extLst>
              <a:ext uri="{FF2B5EF4-FFF2-40B4-BE49-F238E27FC236}">
                <a16:creationId xmlns:a16="http://schemas.microsoft.com/office/drawing/2014/main" id="{A18D6D65-811D-49A1-B989-1425104B9DB4}"/>
              </a:ext>
            </a:extLst>
          </p:cNvPr>
          <p:cNvSpPr txBox="1"/>
          <p:nvPr/>
        </p:nvSpPr>
        <p:spPr>
          <a:xfrm>
            <a:off x="-39310" y="-15127"/>
            <a:ext cx="9204764" cy="461665"/>
          </a:xfrm>
          <a:prstGeom prst="rect">
            <a:avLst/>
          </a:prstGeom>
          <a:noFill/>
        </p:spPr>
        <p:txBody>
          <a:bodyPr wrap="none" rtlCol="0">
            <a:spAutoFit/>
          </a:bodyPr>
          <a:lstStyle/>
          <a:p>
            <a:r>
              <a:rPr lang="en-US" dirty="0">
                <a:solidFill>
                  <a:schemeClr val="bg1"/>
                </a:solidFill>
              </a:rPr>
              <a:t>So. Georgia took 175,000 whales, 1904-1965 – here is Grytviken </a:t>
            </a:r>
          </a:p>
        </p:txBody>
      </p:sp>
      <p:sp>
        <p:nvSpPr>
          <p:cNvPr id="5" name="TextBox 4">
            <a:extLst>
              <a:ext uri="{FF2B5EF4-FFF2-40B4-BE49-F238E27FC236}">
                <a16:creationId xmlns:a16="http://schemas.microsoft.com/office/drawing/2014/main" id="{826226BC-4C04-4B99-9326-CB62FE9CCC26}"/>
              </a:ext>
            </a:extLst>
          </p:cNvPr>
          <p:cNvSpPr txBox="1"/>
          <p:nvPr/>
        </p:nvSpPr>
        <p:spPr>
          <a:xfrm>
            <a:off x="1791967" y="6126924"/>
            <a:ext cx="2787943" cy="369332"/>
          </a:xfrm>
          <a:prstGeom prst="rect">
            <a:avLst/>
          </a:prstGeom>
          <a:noFill/>
        </p:spPr>
        <p:txBody>
          <a:bodyPr wrap="none" rtlCol="0">
            <a:spAutoFit/>
          </a:bodyPr>
          <a:lstStyle/>
          <a:p>
            <a:r>
              <a:rPr lang="en-US" sz="1800" dirty="0">
                <a:solidFill>
                  <a:schemeClr val="bg1"/>
                </a:solidFill>
              </a:rPr>
              <a:t>1.2 million fur seals taken</a:t>
            </a:r>
          </a:p>
        </p:txBody>
      </p:sp>
    </p:spTree>
    <p:extLst>
      <p:ext uri="{BB962C8B-B14F-4D97-AF65-F5344CB8AC3E}">
        <p14:creationId xmlns:p14="http://schemas.microsoft.com/office/powerpoint/2010/main" val="425241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enguin in the snow&#10;&#10;Description automatically generated">
            <a:extLst>
              <a:ext uri="{FF2B5EF4-FFF2-40B4-BE49-F238E27FC236}">
                <a16:creationId xmlns:a16="http://schemas.microsoft.com/office/drawing/2014/main" id="{9B1E3AB3-3BC0-47C6-9B1D-00174EA349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4" b="2223"/>
          <a:stretch/>
        </p:blipFill>
        <p:spPr>
          <a:xfrm>
            <a:off x="-8659" y="-16480"/>
            <a:ext cx="9144000" cy="6867994"/>
          </a:xfrm>
          <a:prstGeom prst="rect">
            <a:avLst/>
          </a:prstGeom>
        </p:spPr>
      </p:pic>
      <p:sp>
        <p:nvSpPr>
          <p:cNvPr id="3" name="TextBox 2">
            <a:extLst>
              <a:ext uri="{FF2B5EF4-FFF2-40B4-BE49-F238E27FC236}">
                <a16:creationId xmlns:a16="http://schemas.microsoft.com/office/drawing/2014/main" id="{2BB1105B-2172-4048-8101-6422B5B60BE0}"/>
              </a:ext>
            </a:extLst>
          </p:cNvPr>
          <p:cNvSpPr txBox="1"/>
          <p:nvPr/>
        </p:nvSpPr>
        <p:spPr>
          <a:xfrm>
            <a:off x="124360" y="6361471"/>
            <a:ext cx="4338432" cy="384721"/>
          </a:xfrm>
          <a:prstGeom prst="rect">
            <a:avLst/>
          </a:prstGeom>
          <a:noFill/>
        </p:spPr>
        <p:txBody>
          <a:bodyPr wrap="none" rtlCol="0">
            <a:spAutoFit/>
          </a:bodyPr>
          <a:lstStyle/>
          <a:p>
            <a:r>
              <a:rPr lang="en-US" sz="1900" dirty="0">
                <a:solidFill>
                  <a:schemeClr val="bg1"/>
                </a:solidFill>
              </a:rPr>
              <a:t>Gentoo penguin guards a whaling skiff</a:t>
            </a:r>
          </a:p>
        </p:txBody>
      </p:sp>
    </p:spTree>
    <p:extLst>
      <p:ext uri="{BB962C8B-B14F-4D97-AF65-F5344CB8AC3E}">
        <p14:creationId xmlns:p14="http://schemas.microsoft.com/office/powerpoint/2010/main" val="386021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herd of sheep standing on top of a penguin&#10;&#10;Description automatically generated">
            <a:extLst>
              <a:ext uri="{FF2B5EF4-FFF2-40B4-BE49-F238E27FC236}">
                <a16:creationId xmlns:a16="http://schemas.microsoft.com/office/drawing/2014/main" id="{8E965977-3EF5-400A-89BE-B6B35B3EE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Box 6152">
            <a:extLst>
              <a:ext uri="{FF2B5EF4-FFF2-40B4-BE49-F238E27FC236}">
                <a16:creationId xmlns:a16="http://schemas.microsoft.com/office/drawing/2014/main" id="{0CD15E49-7DAB-4431-9305-4FABF989C0A6}"/>
              </a:ext>
            </a:extLst>
          </p:cNvPr>
          <p:cNvSpPr txBox="1">
            <a:spLocks noChangeArrowheads="1"/>
          </p:cNvSpPr>
          <p:nvPr/>
        </p:nvSpPr>
        <p:spPr bwMode="auto">
          <a:xfrm>
            <a:off x="6581114" y="6020958"/>
            <a:ext cx="2350322" cy="707886"/>
          </a:xfrm>
          <a:prstGeom prst="rect">
            <a:avLst/>
          </a:prstGeom>
          <a:noFill/>
          <a:ln w="12700">
            <a:noFill/>
            <a:miter lim="800000"/>
            <a:headEnd/>
            <a:tailEnd/>
          </a:ln>
        </p:spPr>
        <p:txBody>
          <a:bodyPr wrap="none">
            <a:spAutoFit/>
          </a:bodyPr>
          <a:lstStyle/>
          <a:p>
            <a:r>
              <a:rPr lang="en-US" sz="2000" i="1" dirty="0">
                <a:solidFill>
                  <a:srgbClr val="EAEAEA"/>
                </a:solidFill>
              </a:rPr>
              <a:t>Emperor penguins,</a:t>
            </a:r>
          </a:p>
          <a:p>
            <a:r>
              <a:rPr lang="en-US" sz="2000" i="1" dirty="0">
                <a:solidFill>
                  <a:srgbClr val="EAEAEA"/>
                </a:solidFill>
              </a:rPr>
              <a:t>South Georgia</a:t>
            </a:r>
            <a:endParaRPr lang="en-US" sz="2000" dirty="0">
              <a:solidFill>
                <a:srgbClr val="EAEAEA"/>
              </a:solidFill>
            </a:endParaRPr>
          </a:p>
        </p:txBody>
      </p:sp>
    </p:spTree>
    <p:extLst>
      <p:ext uri="{BB962C8B-B14F-4D97-AF65-F5344CB8AC3E}">
        <p14:creationId xmlns:p14="http://schemas.microsoft.com/office/powerpoint/2010/main" val="127222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duck swimming in a body of water&#10;&#10;Description automatically generated">
            <a:extLst>
              <a:ext uri="{FF2B5EF4-FFF2-40B4-BE49-F238E27FC236}">
                <a16:creationId xmlns:a16="http://schemas.microsoft.com/office/drawing/2014/main" id="{2CC4863F-5444-4E2C-A97E-9F90C2321CF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618864"/>
            <a:ext cx="9144000" cy="6227097"/>
          </a:xfrm>
          <a:prstGeom prst="rect">
            <a:avLst/>
          </a:prstGeom>
        </p:spPr>
      </p:pic>
      <p:sp>
        <p:nvSpPr>
          <p:cNvPr id="2" name="TextBox 1">
            <a:extLst>
              <a:ext uri="{FF2B5EF4-FFF2-40B4-BE49-F238E27FC236}">
                <a16:creationId xmlns:a16="http://schemas.microsoft.com/office/drawing/2014/main" id="{F32FF3E5-4802-4113-9016-58FF2BA0E4D8}"/>
              </a:ext>
            </a:extLst>
          </p:cNvPr>
          <p:cNvSpPr txBox="1"/>
          <p:nvPr/>
        </p:nvSpPr>
        <p:spPr>
          <a:xfrm>
            <a:off x="96908" y="28439"/>
            <a:ext cx="8813630" cy="461665"/>
          </a:xfrm>
          <a:prstGeom prst="rect">
            <a:avLst/>
          </a:prstGeom>
          <a:noFill/>
        </p:spPr>
        <p:txBody>
          <a:bodyPr wrap="none" rtlCol="0">
            <a:spAutoFit/>
          </a:bodyPr>
          <a:lstStyle/>
          <a:p>
            <a:r>
              <a:rPr lang="en-US" dirty="0">
                <a:solidFill>
                  <a:schemeClr val="bg1"/>
                </a:solidFill>
              </a:rPr>
              <a:t>Gentoo penguins – minimizing energy lost to aero &amp; hydro drag</a:t>
            </a:r>
          </a:p>
        </p:txBody>
      </p:sp>
    </p:spTree>
    <p:extLst>
      <p:ext uri="{BB962C8B-B14F-4D97-AF65-F5344CB8AC3E}">
        <p14:creationId xmlns:p14="http://schemas.microsoft.com/office/powerpoint/2010/main" val="25507087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152">
            <a:extLst>
              <a:ext uri="{FF2B5EF4-FFF2-40B4-BE49-F238E27FC236}">
                <a16:creationId xmlns:a16="http://schemas.microsoft.com/office/drawing/2014/main" id="{85436B3E-56DB-446C-A0A7-D10E425E7D73}"/>
              </a:ext>
            </a:extLst>
          </p:cNvPr>
          <p:cNvSpPr txBox="1">
            <a:spLocks noChangeArrowheads="1"/>
          </p:cNvSpPr>
          <p:nvPr/>
        </p:nvSpPr>
        <p:spPr bwMode="auto">
          <a:xfrm>
            <a:off x="407598" y="121306"/>
            <a:ext cx="3251211" cy="400110"/>
          </a:xfrm>
          <a:prstGeom prst="rect">
            <a:avLst/>
          </a:prstGeom>
          <a:noFill/>
          <a:ln w="12700">
            <a:noFill/>
            <a:miter lim="800000"/>
            <a:headEnd/>
            <a:tailEnd/>
          </a:ln>
        </p:spPr>
        <p:txBody>
          <a:bodyPr wrap="none">
            <a:spAutoFit/>
          </a:bodyPr>
          <a:lstStyle/>
          <a:p>
            <a:r>
              <a:rPr lang="en-US" sz="2000" i="1" dirty="0">
                <a:solidFill>
                  <a:srgbClr val="EAEAEA"/>
                </a:solidFill>
              </a:rPr>
              <a:t>Right-sized expedition ship</a:t>
            </a:r>
            <a:endParaRPr lang="en-US" sz="2000" dirty="0">
              <a:solidFill>
                <a:srgbClr val="EAEAEA"/>
              </a:solidFill>
            </a:endParaRPr>
          </a:p>
        </p:txBody>
      </p:sp>
      <p:pic>
        <p:nvPicPr>
          <p:cNvPr id="9" name="Picture 8" descr="A bird sitting on top of a snow covered mountain&#10;&#10;Description automatically generated">
            <a:extLst>
              <a:ext uri="{FF2B5EF4-FFF2-40B4-BE49-F238E27FC236}">
                <a16:creationId xmlns:a16="http://schemas.microsoft.com/office/drawing/2014/main" id="{469EB924-E657-4C42-A184-079AA1740456}"/>
              </a:ext>
            </a:extLst>
          </p:cNvPr>
          <p:cNvPicPr>
            <a:picLocks noChangeAspect="1"/>
          </p:cNvPicPr>
          <p:nvPr/>
        </p:nvPicPr>
        <p:blipFill rotWithShape="1">
          <a:blip r:embed="rId3">
            <a:extLst>
              <a:ext uri="{28A0092B-C50C-407E-A947-70E740481C1C}">
                <a14:useLocalDpi xmlns:a14="http://schemas.microsoft.com/office/drawing/2010/main" val="0"/>
              </a:ext>
            </a:extLst>
          </a:blip>
          <a:srcRect t="20788" r="43333" b="22659"/>
          <a:stretch/>
        </p:blipFill>
        <p:spPr>
          <a:xfrm>
            <a:off x="4074" y="685862"/>
            <a:ext cx="9139925" cy="6172138"/>
          </a:xfrm>
          <a:prstGeom prst="rect">
            <a:avLst/>
          </a:prstGeom>
        </p:spPr>
      </p:pic>
    </p:spTree>
    <p:extLst>
      <p:ext uri="{BB962C8B-B14F-4D97-AF65-F5344CB8AC3E}">
        <p14:creationId xmlns:p14="http://schemas.microsoft.com/office/powerpoint/2010/main" val="4036551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nguin standing in the water&#10;&#10;Description automatically generated">
            <a:extLst>
              <a:ext uri="{FF2B5EF4-FFF2-40B4-BE49-F238E27FC236}">
                <a16:creationId xmlns:a16="http://schemas.microsoft.com/office/drawing/2014/main" id="{701E429C-DD29-4CC6-8A2B-B6BDE49E95BB}"/>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15000"/>
                    </a14:imgEffect>
                  </a14:imgLayer>
                </a14:imgProps>
              </a:ext>
              <a:ext uri="{28A0092B-C50C-407E-A947-70E740481C1C}">
                <a14:useLocalDpi xmlns:a14="http://schemas.microsoft.com/office/drawing/2010/main" val="0"/>
              </a:ext>
            </a:extLst>
          </a:blip>
          <a:stretch>
            <a:fillRect/>
          </a:stretch>
        </p:blipFill>
        <p:spPr>
          <a:xfrm>
            <a:off x="0" y="465501"/>
            <a:ext cx="9144000" cy="6386593"/>
          </a:xfrm>
          <a:prstGeom prst="rect">
            <a:avLst/>
          </a:prstGeom>
        </p:spPr>
      </p:pic>
      <p:sp>
        <p:nvSpPr>
          <p:cNvPr id="2" name="TextBox 1">
            <a:extLst>
              <a:ext uri="{FF2B5EF4-FFF2-40B4-BE49-F238E27FC236}">
                <a16:creationId xmlns:a16="http://schemas.microsoft.com/office/drawing/2014/main" id="{1F0286D8-D039-4EDF-BEDB-BA2EFFA20E8E}"/>
              </a:ext>
            </a:extLst>
          </p:cNvPr>
          <p:cNvSpPr txBox="1"/>
          <p:nvPr/>
        </p:nvSpPr>
        <p:spPr>
          <a:xfrm>
            <a:off x="164881" y="37753"/>
            <a:ext cx="4434227" cy="461665"/>
          </a:xfrm>
          <a:prstGeom prst="rect">
            <a:avLst/>
          </a:prstGeom>
          <a:noFill/>
        </p:spPr>
        <p:txBody>
          <a:bodyPr wrap="none" rtlCol="0">
            <a:spAutoFit/>
          </a:bodyPr>
          <a:lstStyle/>
          <a:p>
            <a:r>
              <a:rPr lang="en-US" dirty="0">
                <a:solidFill>
                  <a:schemeClr val="bg1"/>
                </a:solidFill>
              </a:rPr>
              <a:t>Adelie penguins jump on board</a:t>
            </a:r>
          </a:p>
        </p:txBody>
      </p:sp>
    </p:spTree>
    <p:extLst>
      <p:ext uri="{BB962C8B-B14F-4D97-AF65-F5344CB8AC3E}">
        <p14:creationId xmlns:p14="http://schemas.microsoft.com/office/powerpoint/2010/main" val="352229088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81" name="Freeform 13"/>
          <p:cNvSpPr>
            <a:spLocks noChangeAspect="1"/>
          </p:cNvSpPr>
          <p:nvPr/>
        </p:nvSpPr>
        <p:spPr bwMode="auto">
          <a:xfrm>
            <a:off x="3841750" y="901192"/>
            <a:ext cx="1143000" cy="2282825"/>
          </a:xfrm>
          <a:custGeom>
            <a:avLst/>
            <a:gdLst/>
            <a:ahLst/>
            <a:cxnLst>
              <a:cxn ang="0">
                <a:pos x="0" y="387"/>
              </a:cxn>
              <a:cxn ang="0">
                <a:pos x="102" y="234"/>
              </a:cxn>
              <a:cxn ang="0">
                <a:pos x="219" y="117"/>
              </a:cxn>
              <a:cxn ang="0">
                <a:pos x="387" y="21"/>
              </a:cxn>
              <a:cxn ang="0">
                <a:pos x="531" y="0"/>
              </a:cxn>
              <a:cxn ang="0">
                <a:pos x="663" y="24"/>
              </a:cxn>
              <a:cxn ang="0">
                <a:pos x="807" y="102"/>
              </a:cxn>
              <a:cxn ang="0">
                <a:pos x="900" y="186"/>
              </a:cxn>
              <a:cxn ang="0">
                <a:pos x="523" y="1797"/>
              </a:cxn>
              <a:cxn ang="0">
                <a:pos x="522" y="1794"/>
              </a:cxn>
            </a:cxnLst>
            <a:rect l="0" t="0" r="r" b="b"/>
            <a:pathLst>
              <a:path w="900" h="1797">
                <a:moveTo>
                  <a:pt x="0" y="387"/>
                </a:moveTo>
                <a:lnTo>
                  <a:pt x="102" y="234"/>
                </a:lnTo>
                <a:lnTo>
                  <a:pt x="219" y="117"/>
                </a:lnTo>
                <a:lnTo>
                  <a:pt x="387" y="21"/>
                </a:lnTo>
                <a:lnTo>
                  <a:pt x="531" y="0"/>
                </a:lnTo>
                <a:lnTo>
                  <a:pt x="663" y="24"/>
                </a:lnTo>
                <a:lnTo>
                  <a:pt x="807" y="102"/>
                </a:lnTo>
                <a:lnTo>
                  <a:pt x="900" y="186"/>
                </a:lnTo>
                <a:lnTo>
                  <a:pt x="523" y="1797"/>
                </a:lnTo>
                <a:lnTo>
                  <a:pt x="522" y="1794"/>
                </a:lnTo>
              </a:path>
            </a:pathLst>
          </a:custGeom>
          <a:solidFill>
            <a:srgbClr val="CCFFCC"/>
          </a:solidFill>
          <a:ln w="19050" cap="flat" cmpd="sng">
            <a:noFill/>
            <a:prstDash val="solid"/>
            <a:round/>
            <a:headEnd type="none" w="sm" len="lg"/>
            <a:tailEnd type="none" w="med" len="med"/>
          </a:ln>
          <a:effectLst/>
        </p:spPr>
        <p:txBody>
          <a:bodyPr/>
          <a:lstStyle/>
          <a:p>
            <a:endParaRPr lang="en-US" dirty="0"/>
          </a:p>
        </p:txBody>
      </p:sp>
      <p:sp>
        <p:nvSpPr>
          <p:cNvPr id="58418" name="Freeform 50"/>
          <p:cNvSpPr>
            <a:spLocks noChangeAspect="1"/>
          </p:cNvSpPr>
          <p:nvPr/>
        </p:nvSpPr>
        <p:spPr bwMode="auto">
          <a:xfrm>
            <a:off x="4495800" y="1147255"/>
            <a:ext cx="485775" cy="2090737"/>
          </a:xfrm>
          <a:custGeom>
            <a:avLst/>
            <a:gdLst/>
            <a:ahLst/>
            <a:cxnLst>
              <a:cxn ang="0">
                <a:pos x="3" y="1295"/>
              </a:cxn>
              <a:cxn ang="0">
                <a:pos x="306" y="0"/>
              </a:cxn>
              <a:cxn ang="0">
                <a:pos x="213" y="6"/>
              </a:cxn>
              <a:cxn ang="0">
                <a:pos x="129" y="18"/>
              </a:cxn>
              <a:cxn ang="0">
                <a:pos x="60" y="27"/>
              </a:cxn>
              <a:cxn ang="0">
                <a:pos x="0" y="39"/>
              </a:cxn>
            </a:cxnLst>
            <a:rect l="0" t="0" r="r" b="b"/>
            <a:pathLst>
              <a:path w="306" h="1295">
                <a:moveTo>
                  <a:pt x="3" y="1295"/>
                </a:moveTo>
                <a:lnTo>
                  <a:pt x="306" y="0"/>
                </a:lnTo>
                <a:lnTo>
                  <a:pt x="213" y="6"/>
                </a:lnTo>
                <a:lnTo>
                  <a:pt x="129" y="18"/>
                </a:lnTo>
                <a:lnTo>
                  <a:pt x="60" y="27"/>
                </a:lnTo>
                <a:lnTo>
                  <a:pt x="0" y="39"/>
                </a:lnTo>
              </a:path>
            </a:pathLst>
          </a:custGeom>
          <a:solidFill>
            <a:srgbClr val="FFCCFF"/>
          </a:solidFill>
          <a:ln w="9525">
            <a:noFill/>
            <a:round/>
            <a:headEnd type="none" w="sm" len="lg"/>
            <a:tailEnd/>
          </a:ln>
        </p:spPr>
        <p:txBody>
          <a:bodyPr/>
          <a:lstStyle/>
          <a:p>
            <a:endParaRPr lang="en-US" dirty="0"/>
          </a:p>
        </p:txBody>
      </p:sp>
      <p:sp>
        <p:nvSpPr>
          <p:cNvPr id="58372" name="Line 4"/>
          <p:cNvSpPr>
            <a:spLocks noChangeAspect="1" noChangeShapeType="1"/>
          </p:cNvSpPr>
          <p:nvPr/>
        </p:nvSpPr>
        <p:spPr bwMode="auto">
          <a:xfrm flipV="1">
            <a:off x="4506913" y="1205992"/>
            <a:ext cx="1587" cy="4006850"/>
          </a:xfrm>
          <a:prstGeom prst="line">
            <a:avLst/>
          </a:prstGeom>
          <a:noFill/>
          <a:ln w="12700">
            <a:solidFill>
              <a:srgbClr val="FFFFFF"/>
            </a:solidFill>
            <a:round/>
            <a:headEnd/>
            <a:tailEnd/>
          </a:ln>
        </p:spPr>
        <p:txBody>
          <a:bodyPr/>
          <a:lstStyle/>
          <a:p>
            <a:endParaRPr lang="en-US" dirty="0"/>
          </a:p>
        </p:txBody>
      </p:sp>
      <p:sp>
        <p:nvSpPr>
          <p:cNvPr id="58373" name="Line 5"/>
          <p:cNvSpPr>
            <a:spLocks noChangeAspect="1" noChangeShapeType="1"/>
          </p:cNvSpPr>
          <p:nvPr/>
        </p:nvSpPr>
        <p:spPr bwMode="auto">
          <a:xfrm flipV="1">
            <a:off x="2414588" y="3206242"/>
            <a:ext cx="2098675" cy="508000"/>
          </a:xfrm>
          <a:prstGeom prst="line">
            <a:avLst/>
          </a:prstGeom>
          <a:noFill/>
          <a:ln w="9525">
            <a:solidFill>
              <a:srgbClr val="000099"/>
            </a:solidFill>
            <a:round/>
            <a:headEnd type="none" w="sm" len="lg"/>
            <a:tailEnd/>
          </a:ln>
        </p:spPr>
        <p:txBody>
          <a:bodyPr/>
          <a:lstStyle/>
          <a:p>
            <a:endParaRPr lang="en-US" dirty="0"/>
          </a:p>
        </p:txBody>
      </p:sp>
      <p:sp>
        <p:nvSpPr>
          <p:cNvPr id="58374" name="Freeform 6"/>
          <p:cNvSpPr>
            <a:spLocks noChangeAspect="1"/>
          </p:cNvSpPr>
          <p:nvPr/>
        </p:nvSpPr>
        <p:spPr bwMode="auto">
          <a:xfrm>
            <a:off x="2422525" y="3222117"/>
            <a:ext cx="2063750" cy="981075"/>
          </a:xfrm>
          <a:custGeom>
            <a:avLst/>
            <a:gdLst/>
            <a:ahLst/>
            <a:cxnLst>
              <a:cxn ang="0">
                <a:pos x="255" y="326"/>
              </a:cxn>
              <a:cxn ang="0">
                <a:pos x="0" y="389"/>
              </a:cxn>
              <a:cxn ang="0">
                <a:pos x="144" y="503"/>
              </a:cxn>
              <a:cxn ang="0">
                <a:pos x="309" y="605"/>
              </a:cxn>
              <a:cxn ang="0">
                <a:pos x="516" y="429"/>
              </a:cxn>
              <a:cxn ang="0">
                <a:pos x="516" y="690"/>
              </a:cxn>
              <a:cxn ang="0">
                <a:pos x="726" y="772"/>
              </a:cxn>
              <a:cxn ang="0">
                <a:pos x="1624" y="0"/>
              </a:cxn>
            </a:cxnLst>
            <a:rect l="0" t="0" r="r" b="b"/>
            <a:pathLst>
              <a:path w="1624" h="772">
                <a:moveTo>
                  <a:pt x="255" y="326"/>
                </a:moveTo>
                <a:lnTo>
                  <a:pt x="0" y="389"/>
                </a:lnTo>
                <a:lnTo>
                  <a:pt x="144" y="503"/>
                </a:lnTo>
                <a:lnTo>
                  <a:pt x="309" y="605"/>
                </a:lnTo>
                <a:lnTo>
                  <a:pt x="516" y="429"/>
                </a:lnTo>
                <a:lnTo>
                  <a:pt x="516" y="690"/>
                </a:lnTo>
                <a:lnTo>
                  <a:pt x="726" y="772"/>
                </a:lnTo>
                <a:lnTo>
                  <a:pt x="1624" y="0"/>
                </a:lnTo>
              </a:path>
            </a:pathLst>
          </a:custGeom>
          <a:solidFill>
            <a:srgbClr val="FFFFCC"/>
          </a:solidFill>
          <a:ln w="19050" cap="flat" cmpd="sng">
            <a:noFill/>
            <a:prstDash val="solid"/>
            <a:round/>
            <a:headEnd type="none" w="sm" len="lg"/>
            <a:tailEnd type="none" w="med" len="med"/>
          </a:ln>
          <a:effectLst/>
        </p:spPr>
        <p:txBody>
          <a:bodyPr/>
          <a:lstStyle/>
          <a:p>
            <a:endParaRPr lang="en-US" dirty="0"/>
          </a:p>
        </p:txBody>
      </p:sp>
      <p:sp>
        <p:nvSpPr>
          <p:cNvPr id="58375" name="Freeform 7"/>
          <p:cNvSpPr>
            <a:spLocks noChangeAspect="1"/>
          </p:cNvSpPr>
          <p:nvPr/>
        </p:nvSpPr>
        <p:spPr bwMode="auto">
          <a:xfrm>
            <a:off x="2414588" y="3220530"/>
            <a:ext cx="2041525" cy="485775"/>
          </a:xfrm>
          <a:custGeom>
            <a:avLst/>
            <a:gdLst/>
            <a:ahLst/>
            <a:cxnLst>
              <a:cxn ang="0">
                <a:pos x="252" y="320"/>
              </a:cxn>
              <a:cxn ang="0">
                <a:pos x="0" y="383"/>
              </a:cxn>
              <a:cxn ang="0">
                <a:pos x="18" y="189"/>
              </a:cxn>
              <a:cxn ang="0">
                <a:pos x="50" y="0"/>
              </a:cxn>
              <a:cxn ang="0">
                <a:pos x="1606" y="0"/>
              </a:cxn>
            </a:cxnLst>
            <a:rect l="0" t="0" r="r" b="b"/>
            <a:pathLst>
              <a:path w="1606" h="383">
                <a:moveTo>
                  <a:pt x="252" y="320"/>
                </a:moveTo>
                <a:lnTo>
                  <a:pt x="0" y="383"/>
                </a:lnTo>
                <a:lnTo>
                  <a:pt x="18" y="189"/>
                </a:lnTo>
                <a:lnTo>
                  <a:pt x="50" y="0"/>
                </a:lnTo>
                <a:lnTo>
                  <a:pt x="1606" y="0"/>
                </a:lnTo>
              </a:path>
            </a:pathLst>
          </a:custGeom>
          <a:solidFill>
            <a:srgbClr val="FFCCFF"/>
          </a:solidFill>
          <a:ln w="19050" cap="flat" cmpd="sng">
            <a:noFill/>
            <a:prstDash val="solid"/>
            <a:round/>
            <a:headEnd type="none" w="sm" len="lg"/>
            <a:tailEnd type="none" w="med" len="med"/>
          </a:ln>
          <a:effectLst/>
        </p:spPr>
        <p:txBody>
          <a:bodyPr/>
          <a:lstStyle/>
          <a:p>
            <a:endParaRPr lang="en-US" dirty="0"/>
          </a:p>
        </p:txBody>
      </p:sp>
      <p:sp>
        <p:nvSpPr>
          <p:cNvPr id="58376" name="Line 8"/>
          <p:cNvSpPr>
            <a:spLocks noChangeAspect="1" noChangeShapeType="1"/>
          </p:cNvSpPr>
          <p:nvPr/>
        </p:nvSpPr>
        <p:spPr bwMode="auto">
          <a:xfrm flipV="1">
            <a:off x="4510088" y="1152017"/>
            <a:ext cx="485775" cy="2051050"/>
          </a:xfrm>
          <a:prstGeom prst="line">
            <a:avLst/>
          </a:prstGeom>
          <a:noFill/>
          <a:ln w="9525">
            <a:solidFill>
              <a:srgbClr val="000099"/>
            </a:solidFill>
            <a:round/>
            <a:headEnd type="none" w="sm" len="lg"/>
            <a:tailEnd/>
          </a:ln>
        </p:spPr>
        <p:txBody>
          <a:bodyPr/>
          <a:lstStyle/>
          <a:p>
            <a:endParaRPr lang="en-US" dirty="0"/>
          </a:p>
        </p:txBody>
      </p:sp>
      <p:sp>
        <p:nvSpPr>
          <p:cNvPr id="58377" name="Freeform 9"/>
          <p:cNvSpPr>
            <a:spLocks noChangeAspect="1"/>
          </p:cNvSpPr>
          <p:nvPr/>
        </p:nvSpPr>
        <p:spPr bwMode="auto">
          <a:xfrm flipV="1">
            <a:off x="2193925" y="2053717"/>
            <a:ext cx="4625975" cy="2312988"/>
          </a:xfrm>
          <a:custGeom>
            <a:avLst/>
            <a:gdLst/>
            <a:ahLst/>
            <a:cxnLst>
              <a:cxn ang="0">
                <a:pos x="5600" y="3484"/>
              </a:cxn>
              <a:cxn ang="0">
                <a:pos x="5251" y="3572"/>
              </a:cxn>
              <a:cxn ang="0">
                <a:pos x="4887" y="3642"/>
              </a:cxn>
              <a:cxn ang="0">
                <a:pos x="4509" y="3693"/>
              </a:cxn>
              <a:cxn ang="0">
                <a:pos x="4124" y="3723"/>
              </a:cxn>
              <a:cxn ang="0">
                <a:pos x="3734" y="3733"/>
              </a:cxn>
              <a:cxn ang="0">
                <a:pos x="3343" y="3723"/>
              </a:cxn>
              <a:cxn ang="0">
                <a:pos x="2958" y="3693"/>
              </a:cxn>
              <a:cxn ang="0">
                <a:pos x="2580" y="3642"/>
              </a:cxn>
              <a:cxn ang="0">
                <a:pos x="2216" y="3572"/>
              </a:cxn>
              <a:cxn ang="0">
                <a:pos x="1867" y="3484"/>
              </a:cxn>
              <a:cxn ang="0">
                <a:pos x="1540" y="3377"/>
              </a:cxn>
              <a:cxn ang="0">
                <a:pos x="1236" y="3254"/>
              </a:cxn>
              <a:cxn ang="0">
                <a:pos x="960" y="3116"/>
              </a:cxn>
              <a:cxn ang="0">
                <a:pos x="714" y="2964"/>
              </a:cxn>
              <a:cxn ang="0">
                <a:pos x="501" y="2801"/>
              </a:cxn>
              <a:cxn ang="0">
                <a:pos x="323" y="2627"/>
              </a:cxn>
              <a:cxn ang="0">
                <a:pos x="183" y="2444"/>
              </a:cxn>
              <a:cxn ang="0">
                <a:pos x="82" y="2256"/>
              </a:cxn>
              <a:cxn ang="0">
                <a:pos x="21" y="2063"/>
              </a:cxn>
              <a:cxn ang="0">
                <a:pos x="0" y="1868"/>
              </a:cxn>
              <a:cxn ang="0">
                <a:pos x="20" y="1672"/>
              </a:cxn>
              <a:cxn ang="0">
                <a:pos x="81" y="1479"/>
              </a:cxn>
              <a:cxn ang="0">
                <a:pos x="182" y="1291"/>
              </a:cxn>
              <a:cxn ang="0">
                <a:pos x="322" y="1108"/>
              </a:cxn>
              <a:cxn ang="0">
                <a:pos x="500" y="934"/>
              </a:cxn>
              <a:cxn ang="0">
                <a:pos x="712" y="770"/>
              </a:cxn>
              <a:cxn ang="0">
                <a:pos x="958" y="618"/>
              </a:cxn>
              <a:cxn ang="0">
                <a:pos x="1235" y="480"/>
              </a:cxn>
              <a:cxn ang="0">
                <a:pos x="1538" y="357"/>
              </a:cxn>
              <a:cxn ang="0">
                <a:pos x="1866" y="250"/>
              </a:cxn>
              <a:cxn ang="0">
                <a:pos x="2214" y="162"/>
              </a:cxn>
              <a:cxn ang="0">
                <a:pos x="2579" y="92"/>
              </a:cxn>
              <a:cxn ang="0">
                <a:pos x="2957" y="41"/>
              </a:cxn>
              <a:cxn ang="0">
                <a:pos x="3343" y="10"/>
              </a:cxn>
              <a:cxn ang="0">
                <a:pos x="3734" y="0"/>
              </a:cxn>
              <a:cxn ang="0">
                <a:pos x="4124" y="10"/>
              </a:cxn>
              <a:cxn ang="0">
                <a:pos x="4510" y="41"/>
              </a:cxn>
              <a:cxn ang="0">
                <a:pos x="4888" y="92"/>
              </a:cxn>
              <a:cxn ang="0">
                <a:pos x="5253" y="162"/>
              </a:cxn>
              <a:cxn ang="0">
                <a:pos x="5601" y="250"/>
              </a:cxn>
              <a:cxn ang="0">
                <a:pos x="5929" y="357"/>
              </a:cxn>
              <a:cxn ang="0">
                <a:pos x="6232" y="480"/>
              </a:cxn>
              <a:cxn ang="0">
                <a:pos x="6509" y="618"/>
              </a:cxn>
              <a:cxn ang="0">
                <a:pos x="6755" y="770"/>
              </a:cxn>
              <a:cxn ang="0">
                <a:pos x="6967" y="934"/>
              </a:cxn>
              <a:cxn ang="0">
                <a:pos x="7145" y="1108"/>
              </a:cxn>
              <a:cxn ang="0">
                <a:pos x="7285" y="1291"/>
              </a:cxn>
              <a:cxn ang="0">
                <a:pos x="7386" y="1479"/>
              </a:cxn>
              <a:cxn ang="0">
                <a:pos x="7447" y="1672"/>
              </a:cxn>
              <a:cxn ang="0">
                <a:pos x="7467" y="1867"/>
              </a:cxn>
              <a:cxn ang="0">
                <a:pos x="7446" y="2063"/>
              </a:cxn>
              <a:cxn ang="0">
                <a:pos x="7385" y="2256"/>
              </a:cxn>
              <a:cxn ang="0">
                <a:pos x="7284" y="2444"/>
              </a:cxn>
              <a:cxn ang="0">
                <a:pos x="7144" y="2627"/>
              </a:cxn>
              <a:cxn ang="0">
                <a:pos x="6966" y="2801"/>
              </a:cxn>
              <a:cxn ang="0">
                <a:pos x="6753" y="2964"/>
              </a:cxn>
              <a:cxn ang="0">
                <a:pos x="6507" y="3116"/>
              </a:cxn>
              <a:cxn ang="0">
                <a:pos x="6231" y="3254"/>
              </a:cxn>
              <a:cxn ang="0">
                <a:pos x="5927" y="3377"/>
              </a:cxn>
              <a:cxn ang="0">
                <a:pos x="5600" y="3484"/>
              </a:cxn>
            </a:cxnLst>
            <a:rect l="0" t="0" r="r" b="b"/>
            <a:pathLst>
              <a:path w="7467" h="3733">
                <a:moveTo>
                  <a:pt x="5600" y="3484"/>
                </a:moveTo>
                <a:lnTo>
                  <a:pt x="5251" y="3572"/>
                </a:lnTo>
                <a:lnTo>
                  <a:pt x="4887" y="3642"/>
                </a:lnTo>
                <a:lnTo>
                  <a:pt x="4509" y="3693"/>
                </a:lnTo>
                <a:lnTo>
                  <a:pt x="4124" y="3723"/>
                </a:lnTo>
                <a:lnTo>
                  <a:pt x="3734" y="3733"/>
                </a:lnTo>
                <a:lnTo>
                  <a:pt x="3343" y="3723"/>
                </a:lnTo>
                <a:lnTo>
                  <a:pt x="2958" y="3693"/>
                </a:lnTo>
                <a:lnTo>
                  <a:pt x="2580" y="3642"/>
                </a:lnTo>
                <a:lnTo>
                  <a:pt x="2216" y="3572"/>
                </a:lnTo>
                <a:lnTo>
                  <a:pt x="1867" y="3484"/>
                </a:lnTo>
                <a:lnTo>
                  <a:pt x="1540" y="3377"/>
                </a:lnTo>
                <a:lnTo>
                  <a:pt x="1236" y="3254"/>
                </a:lnTo>
                <a:lnTo>
                  <a:pt x="960" y="3116"/>
                </a:lnTo>
                <a:lnTo>
                  <a:pt x="714" y="2964"/>
                </a:lnTo>
                <a:lnTo>
                  <a:pt x="501" y="2801"/>
                </a:lnTo>
                <a:lnTo>
                  <a:pt x="323" y="2627"/>
                </a:lnTo>
                <a:lnTo>
                  <a:pt x="183" y="2444"/>
                </a:lnTo>
                <a:lnTo>
                  <a:pt x="82" y="2256"/>
                </a:lnTo>
                <a:lnTo>
                  <a:pt x="21" y="2063"/>
                </a:lnTo>
                <a:lnTo>
                  <a:pt x="0" y="1868"/>
                </a:lnTo>
                <a:lnTo>
                  <a:pt x="20" y="1672"/>
                </a:lnTo>
                <a:lnTo>
                  <a:pt x="81" y="1479"/>
                </a:lnTo>
                <a:lnTo>
                  <a:pt x="182" y="1291"/>
                </a:lnTo>
                <a:lnTo>
                  <a:pt x="322" y="1108"/>
                </a:lnTo>
                <a:lnTo>
                  <a:pt x="500" y="934"/>
                </a:lnTo>
                <a:lnTo>
                  <a:pt x="712" y="770"/>
                </a:lnTo>
                <a:lnTo>
                  <a:pt x="958" y="618"/>
                </a:lnTo>
                <a:lnTo>
                  <a:pt x="1235" y="480"/>
                </a:lnTo>
                <a:lnTo>
                  <a:pt x="1538" y="357"/>
                </a:lnTo>
                <a:lnTo>
                  <a:pt x="1866" y="250"/>
                </a:lnTo>
                <a:lnTo>
                  <a:pt x="2214" y="162"/>
                </a:lnTo>
                <a:lnTo>
                  <a:pt x="2579" y="92"/>
                </a:lnTo>
                <a:lnTo>
                  <a:pt x="2957" y="41"/>
                </a:lnTo>
                <a:lnTo>
                  <a:pt x="3343" y="10"/>
                </a:lnTo>
                <a:lnTo>
                  <a:pt x="3734" y="0"/>
                </a:lnTo>
                <a:lnTo>
                  <a:pt x="4124" y="10"/>
                </a:lnTo>
                <a:lnTo>
                  <a:pt x="4510" y="41"/>
                </a:lnTo>
                <a:lnTo>
                  <a:pt x="4888" y="92"/>
                </a:lnTo>
                <a:lnTo>
                  <a:pt x="5253" y="162"/>
                </a:lnTo>
                <a:lnTo>
                  <a:pt x="5601" y="250"/>
                </a:lnTo>
                <a:lnTo>
                  <a:pt x="5929" y="357"/>
                </a:lnTo>
                <a:lnTo>
                  <a:pt x="6232" y="480"/>
                </a:lnTo>
                <a:lnTo>
                  <a:pt x="6509" y="618"/>
                </a:lnTo>
                <a:lnTo>
                  <a:pt x="6755" y="770"/>
                </a:lnTo>
                <a:lnTo>
                  <a:pt x="6967" y="934"/>
                </a:lnTo>
                <a:lnTo>
                  <a:pt x="7145" y="1108"/>
                </a:lnTo>
                <a:lnTo>
                  <a:pt x="7285" y="1291"/>
                </a:lnTo>
                <a:lnTo>
                  <a:pt x="7386" y="1479"/>
                </a:lnTo>
                <a:lnTo>
                  <a:pt x="7447" y="1672"/>
                </a:lnTo>
                <a:lnTo>
                  <a:pt x="7467" y="1867"/>
                </a:lnTo>
                <a:lnTo>
                  <a:pt x="7446" y="2063"/>
                </a:lnTo>
                <a:lnTo>
                  <a:pt x="7385" y="2256"/>
                </a:lnTo>
                <a:lnTo>
                  <a:pt x="7284" y="2444"/>
                </a:lnTo>
                <a:lnTo>
                  <a:pt x="7144" y="2627"/>
                </a:lnTo>
                <a:lnTo>
                  <a:pt x="6966" y="2801"/>
                </a:lnTo>
                <a:lnTo>
                  <a:pt x="6753" y="2964"/>
                </a:lnTo>
                <a:lnTo>
                  <a:pt x="6507" y="3116"/>
                </a:lnTo>
                <a:lnTo>
                  <a:pt x="6231" y="3254"/>
                </a:lnTo>
                <a:lnTo>
                  <a:pt x="5927" y="3377"/>
                </a:lnTo>
                <a:lnTo>
                  <a:pt x="5600" y="3484"/>
                </a:lnTo>
              </a:path>
            </a:pathLst>
          </a:custGeom>
          <a:noFill/>
          <a:ln w="19050" cmpd="sng">
            <a:solidFill>
              <a:schemeClr val="bg2"/>
            </a:solidFill>
            <a:prstDash val="solid"/>
            <a:round/>
            <a:headEnd/>
            <a:tailEnd/>
          </a:ln>
        </p:spPr>
        <p:txBody>
          <a:bodyPr/>
          <a:lstStyle/>
          <a:p>
            <a:endParaRPr lang="en-US" dirty="0"/>
          </a:p>
        </p:txBody>
      </p:sp>
      <p:sp>
        <p:nvSpPr>
          <p:cNvPr id="58378" name="Text Box 10"/>
          <p:cNvSpPr txBox="1">
            <a:spLocks noChangeAspect="1" noChangeArrowheads="1"/>
          </p:cNvSpPr>
          <p:nvPr/>
        </p:nvSpPr>
        <p:spPr bwMode="auto">
          <a:xfrm rot="-31907">
            <a:off x="2486025" y="3122105"/>
            <a:ext cx="330200" cy="519112"/>
          </a:xfrm>
          <a:prstGeom prst="rect">
            <a:avLst/>
          </a:prstGeom>
          <a:noFill/>
          <a:ln w="9525">
            <a:noFill/>
            <a:miter lim="800000"/>
            <a:headEnd/>
            <a:tailEnd/>
          </a:ln>
          <a:effectLst/>
        </p:spPr>
        <p:txBody>
          <a:bodyPr wrap="none">
            <a:spAutoFit/>
          </a:bodyPr>
          <a:lstStyle/>
          <a:p>
            <a:pPr algn="l"/>
            <a:r>
              <a:rPr lang="en-US" sz="2800" dirty="0">
                <a:solidFill>
                  <a:schemeClr val="tx1"/>
                </a:solidFill>
                <a:latin typeface="Symbol" pitchFamily="18" charset="2"/>
              </a:rPr>
              <a:t>g</a:t>
            </a:r>
          </a:p>
        </p:txBody>
      </p:sp>
      <p:sp>
        <p:nvSpPr>
          <p:cNvPr id="58379" name="Text Box 11"/>
          <p:cNvSpPr txBox="1">
            <a:spLocks noChangeAspect="1" noChangeArrowheads="1"/>
          </p:cNvSpPr>
          <p:nvPr/>
        </p:nvSpPr>
        <p:spPr bwMode="auto">
          <a:xfrm>
            <a:off x="2824163" y="2739517"/>
            <a:ext cx="420687" cy="519113"/>
          </a:xfrm>
          <a:prstGeom prst="rect">
            <a:avLst/>
          </a:prstGeom>
          <a:noFill/>
          <a:ln w="9525">
            <a:noFill/>
            <a:miter lim="800000"/>
            <a:headEnd/>
            <a:tailEnd/>
          </a:ln>
          <a:effectLst/>
        </p:spPr>
        <p:txBody>
          <a:bodyPr wrap="none">
            <a:spAutoFit/>
          </a:bodyPr>
          <a:lstStyle/>
          <a:p>
            <a:pPr algn="l"/>
            <a:r>
              <a:rPr lang="en-US" sz="2800" dirty="0">
                <a:solidFill>
                  <a:schemeClr val="tx1"/>
                </a:solidFill>
              </a:rPr>
              <a:t>V</a:t>
            </a:r>
          </a:p>
        </p:txBody>
      </p:sp>
      <p:sp>
        <p:nvSpPr>
          <p:cNvPr id="58380" name="Text Box 12"/>
          <p:cNvSpPr txBox="1">
            <a:spLocks noChangeAspect="1" noChangeArrowheads="1"/>
          </p:cNvSpPr>
          <p:nvPr/>
        </p:nvSpPr>
        <p:spPr bwMode="auto">
          <a:xfrm rot="-31907">
            <a:off x="4586288" y="1072642"/>
            <a:ext cx="330200" cy="519113"/>
          </a:xfrm>
          <a:prstGeom prst="rect">
            <a:avLst/>
          </a:prstGeom>
          <a:noFill/>
          <a:ln w="9525">
            <a:noFill/>
            <a:miter lim="800000"/>
            <a:headEnd/>
            <a:tailEnd/>
          </a:ln>
          <a:effectLst/>
        </p:spPr>
        <p:txBody>
          <a:bodyPr wrap="none">
            <a:spAutoFit/>
          </a:bodyPr>
          <a:lstStyle/>
          <a:p>
            <a:pPr algn="l"/>
            <a:r>
              <a:rPr lang="en-US" sz="2800" dirty="0">
                <a:solidFill>
                  <a:schemeClr val="tx1"/>
                </a:solidFill>
                <a:latin typeface="Symbol" pitchFamily="18" charset="2"/>
              </a:rPr>
              <a:t>g</a:t>
            </a:r>
          </a:p>
        </p:txBody>
      </p:sp>
      <p:sp>
        <p:nvSpPr>
          <p:cNvPr id="58382" name="Text Box 14"/>
          <p:cNvSpPr txBox="1">
            <a:spLocks noChangeAspect="1" noChangeArrowheads="1"/>
          </p:cNvSpPr>
          <p:nvPr/>
        </p:nvSpPr>
        <p:spPr bwMode="auto">
          <a:xfrm rot="-29355">
            <a:off x="2601913" y="3472942"/>
            <a:ext cx="428625" cy="519113"/>
          </a:xfrm>
          <a:prstGeom prst="rect">
            <a:avLst/>
          </a:prstGeom>
          <a:noFill/>
          <a:ln w="9525">
            <a:noFill/>
            <a:miter lim="800000"/>
            <a:headEnd/>
            <a:tailEnd/>
          </a:ln>
          <a:effectLst/>
        </p:spPr>
        <p:txBody>
          <a:bodyPr wrap="none">
            <a:spAutoFit/>
          </a:bodyPr>
          <a:lstStyle/>
          <a:p>
            <a:pPr algn="l"/>
            <a:r>
              <a:rPr lang="en-US" sz="2800" dirty="0">
                <a:solidFill>
                  <a:schemeClr val="tx1"/>
                </a:solidFill>
                <a:latin typeface="Symbol" pitchFamily="18" charset="2"/>
              </a:rPr>
              <a:t>y</a:t>
            </a:r>
          </a:p>
        </p:txBody>
      </p:sp>
      <p:sp>
        <p:nvSpPr>
          <p:cNvPr id="58383" name="Text Box 15"/>
          <p:cNvSpPr txBox="1">
            <a:spLocks noChangeAspect="1" noChangeArrowheads="1"/>
          </p:cNvSpPr>
          <p:nvPr/>
        </p:nvSpPr>
        <p:spPr bwMode="auto">
          <a:xfrm rot="-25686">
            <a:off x="3903663" y="518605"/>
            <a:ext cx="369887" cy="519112"/>
          </a:xfrm>
          <a:prstGeom prst="rect">
            <a:avLst/>
          </a:prstGeom>
          <a:noFill/>
          <a:ln w="9525">
            <a:noFill/>
            <a:miter lim="800000"/>
            <a:headEnd/>
            <a:tailEnd/>
          </a:ln>
          <a:effectLst/>
        </p:spPr>
        <p:txBody>
          <a:bodyPr wrap="none">
            <a:spAutoFit/>
          </a:bodyPr>
          <a:lstStyle/>
          <a:p>
            <a:pPr algn="l"/>
            <a:r>
              <a:rPr lang="en-US" sz="2800" dirty="0">
                <a:solidFill>
                  <a:schemeClr val="tx1"/>
                </a:solidFill>
                <a:latin typeface="Symbol" pitchFamily="18" charset="2"/>
              </a:rPr>
              <a:t>f</a:t>
            </a:r>
          </a:p>
        </p:txBody>
      </p:sp>
      <p:sp>
        <p:nvSpPr>
          <p:cNvPr id="58384" name="Freeform 16"/>
          <p:cNvSpPr>
            <a:spLocks noChangeAspect="1"/>
          </p:cNvSpPr>
          <p:nvPr/>
        </p:nvSpPr>
        <p:spPr bwMode="auto">
          <a:xfrm flipV="1">
            <a:off x="3411538" y="898017"/>
            <a:ext cx="2192337" cy="4624388"/>
          </a:xfrm>
          <a:custGeom>
            <a:avLst/>
            <a:gdLst/>
            <a:ahLst/>
            <a:cxnLst>
              <a:cxn ang="0">
                <a:pos x="375" y="1430"/>
              </a:cxn>
              <a:cxn ang="0">
                <a:pos x="269" y="1750"/>
              </a:cxn>
              <a:cxn ang="0">
                <a:pos x="179" y="2091"/>
              </a:cxn>
              <a:cxn ang="0">
                <a:pos x="106" y="2451"/>
              </a:cxn>
              <a:cxn ang="0">
                <a:pos x="52" y="2824"/>
              </a:cxn>
              <a:cxn ang="0">
                <a:pos x="16" y="3208"/>
              </a:cxn>
              <a:cxn ang="0">
                <a:pos x="0" y="3597"/>
              </a:cxn>
              <a:cxn ang="0">
                <a:pos x="3" y="3987"/>
              </a:cxn>
              <a:cxn ang="0">
                <a:pos x="25" y="4375"/>
              </a:cxn>
              <a:cxn ang="0">
                <a:pos x="66" y="4756"/>
              </a:cxn>
              <a:cxn ang="0">
                <a:pos x="127" y="5125"/>
              </a:cxn>
              <a:cxn ang="0">
                <a:pos x="205" y="5479"/>
              </a:cxn>
              <a:cxn ang="0">
                <a:pos x="300" y="5815"/>
              </a:cxn>
              <a:cxn ang="0">
                <a:pos x="411" y="6127"/>
              </a:cxn>
              <a:cxn ang="0">
                <a:pos x="537" y="6413"/>
              </a:cxn>
              <a:cxn ang="0">
                <a:pos x="676" y="6670"/>
              </a:cxn>
              <a:cxn ang="0">
                <a:pos x="828" y="6894"/>
              </a:cxn>
              <a:cxn ang="0">
                <a:pos x="990" y="7084"/>
              </a:cxn>
              <a:cxn ang="0">
                <a:pos x="1160" y="7237"/>
              </a:cxn>
              <a:cxn ang="0">
                <a:pos x="1337" y="7352"/>
              </a:cxn>
              <a:cxn ang="0">
                <a:pos x="1519" y="7427"/>
              </a:cxn>
              <a:cxn ang="0">
                <a:pos x="1703" y="7461"/>
              </a:cxn>
              <a:cxn ang="0">
                <a:pos x="1889" y="7455"/>
              </a:cxn>
              <a:cxn ang="0">
                <a:pos x="2073" y="7408"/>
              </a:cxn>
              <a:cxn ang="0">
                <a:pos x="2253" y="7321"/>
              </a:cxn>
              <a:cxn ang="0">
                <a:pos x="2428" y="7194"/>
              </a:cxn>
              <a:cxn ang="0">
                <a:pos x="2596" y="7029"/>
              </a:cxn>
              <a:cxn ang="0">
                <a:pos x="2755" y="6828"/>
              </a:cxn>
              <a:cxn ang="0">
                <a:pos x="2904" y="6593"/>
              </a:cxn>
              <a:cxn ang="0">
                <a:pos x="3039" y="6327"/>
              </a:cxn>
              <a:cxn ang="0">
                <a:pos x="3161" y="6032"/>
              </a:cxn>
              <a:cxn ang="0">
                <a:pos x="3268" y="5713"/>
              </a:cxn>
              <a:cxn ang="0">
                <a:pos x="3358" y="5371"/>
              </a:cxn>
              <a:cxn ang="0">
                <a:pos x="3430" y="5011"/>
              </a:cxn>
              <a:cxn ang="0">
                <a:pos x="3485" y="4637"/>
              </a:cxn>
              <a:cxn ang="0">
                <a:pos x="3520" y="4254"/>
              </a:cxn>
              <a:cxn ang="0">
                <a:pos x="3537" y="3864"/>
              </a:cxn>
              <a:cxn ang="0">
                <a:pos x="3534" y="3473"/>
              </a:cxn>
              <a:cxn ang="0">
                <a:pos x="3511" y="3085"/>
              </a:cxn>
              <a:cxn ang="0">
                <a:pos x="3470" y="2704"/>
              </a:cxn>
              <a:cxn ang="0">
                <a:pos x="3410" y="2335"/>
              </a:cxn>
              <a:cxn ang="0">
                <a:pos x="3332" y="1980"/>
              </a:cxn>
              <a:cxn ang="0">
                <a:pos x="3236" y="1645"/>
              </a:cxn>
              <a:cxn ang="0">
                <a:pos x="3125" y="1333"/>
              </a:cxn>
              <a:cxn ang="0">
                <a:pos x="2999" y="1047"/>
              </a:cxn>
              <a:cxn ang="0">
                <a:pos x="2859" y="790"/>
              </a:cxn>
              <a:cxn ang="0">
                <a:pos x="2707" y="566"/>
              </a:cxn>
              <a:cxn ang="0">
                <a:pos x="2545" y="376"/>
              </a:cxn>
              <a:cxn ang="0">
                <a:pos x="2375" y="223"/>
              </a:cxn>
              <a:cxn ang="0">
                <a:pos x="2198" y="109"/>
              </a:cxn>
              <a:cxn ang="0">
                <a:pos x="2016" y="34"/>
              </a:cxn>
              <a:cxn ang="0">
                <a:pos x="1832" y="0"/>
              </a:cxn>
              <a:cxn ang="0">
                <a:pos x="1646" y="6"/>
              </a:cxn>
              <a:cxn ang="0">
                <a:pos x="1462" y="54"/>
              </a:cxn>
              <a:cxn ang="0">
                <a:pos x="1282" y="141"/>
              </a:cxn>
              <a:cxn ang="0">
                <a:pos x="1107" y="268"/>
              </a:cxn>
              <a:cxn ang="0">
                <a:pos x="939" y="433"/>
              </a:cxn>
              <a:cxn ang="0">
                <a:pos x="780" y="634"/>
              </a:cxn>
              <a:cxn ang="0">
                <a:pos x="632" y="869"/>
              </a:cxn>
              <a:cxn ang="0">
                <a:pos x="497" y="1135"/>
              </a:cxn>
              <a:cxn ang="0">
                <a:pos x="375" y="1430"/>
              </a:cxn>
            </a:cxnLst>
            <a:rect l="0" t="0" r="r" b="b"/>
            <a:pathLst>
              <a:path w="3537" h="7461">
                <a:moveTo>
                  <a:pt x="375" y="1430"/>
                </a:moveTo>
                <a:lnTo>
                  <a:pt x="269" y="1750"/>
                </a:lnTo>
                <a:lnTo>
                  <a:pt x="179" y="2091"/>
                </a:lnTo>
                <a:lnTo>
                  <a:pt x="106" y="2451"/>
                </a:lnTo>
                <a:lnTo>
                  <a:pt x="52" y="2824"/>
                </a:lnTo>
                <a:lnTo>
                  <a:pt x="16" y="3208"/>
                </a:lnTo>
                <a:lnTo>
                  <a:pt x="0" y="3597"/>
                </a:lnTo>
                <a:lnTo>
                  <a:pt x="3" y="3987"/>
                </a:lnTo>
                <a:lnTo>
                  <a:pt x="25" y="4375"/>
                </a:lnTo>
                <a:lnTo>
                  <a:pt x="66" y="4756"/>
                </a:lnTo>
                <a:lnTo>
                  <a:pt x="127" y="5125"/>
                </a:lnTo>
                <a:lnTo>
                  <a:pt x="205" y="5479"/>
                </a:lnTo>
                <a:lnTo>
                  <a:pt x="300" y="5815"/>
                </a:lnTo>
                <a:lnTo>
                  <a:pt x="411" y="6127"/>
                </a:lnTo>
                <a:lnTo>
                  <a:pt x="537" y="6413"/>
                </a:lnTo>
                <a:lnTo>
                  <a:pt x="676" y="6670"/>
                </a:lnTo>
                <a:lnTo>
                  <a:pt x="828" y="6894"/>
                </a:lnTo>
                <a:lnTo>
                  <a:pt x="990" y="7084"/>
                </a:lnTo>
                <a:lnTo>
                  <a:pt x="1160" y="7237"/>
                </a:lnTo>
                <a:lnTo>
                  <a:pt x="1337" y="7352"/>
                </a:lnTo>
                <a:lnTo>
                  <a:pt x="1519" y="7427"/>
                </a:lnTo>
                <a:lnTo>
                  <a:pt x="1703" y="7461"/>
                </a:lnTo>
                <a:lnTo>
                  <a:pt x="1889" y="7455"/>
                </a:lnTo>
                <a:lnTo>
                  <a:pt x="2073" y="7408"/>
                </a:lnTo>
                <a:lnTo>
                  <a:pt x="2253" y="7321"/>
                </a:lnTo>
                <a:lnTo>
                  <a:pt x="2428" y="7194"/>
                </a:lnTo>
                <a:lnTo>
                  <a:pt x="2596" y="7029"/>
                </a:lnTo>
                <a:lnTo>
                  <a:pt x="2755" y="6828"/>
                </a:lnTo>
                <a:lnTo>
                  <a:pt x="2904" y="6593"/>
                </a:lnTo>
                <a:lnTo>
                  <a:pt x="3039" y="6327"/>
                </a:lnTo>
                <a:lnTo>
                  <a:pt x="3161" y="6032"/>
                </a:lnTo>
                <a:lnTo>
                  <a:pt x="3268" y="5713"/>
                </a:lnTo>
                <a:lnTo>
                  <a:pt x="3358" y="5371"/>
                </a:lnTo>
                <a:lnTo>
                  <a:pt x="3430" y="5011"/>
                </a:lnTo>
                <a:lnTo>
                  <a:pt x="3485" y="4637"/>
                </a:lnTo>
                <a:lnTo>
                  <a:pt x="3520" y="4254"/>
                </a:lnTo>
                <a:lnTo>
                  <a:pt x="3537" y="3864"/>
                </a:lnTo>
                <a:lnTo>
                  <a:pt x="3534" y="3473"/>
                </a:lnTo>
                <a:lnTo>
                  <a:pt x="3511" y="3085"/>
                </a:lnTo>
                <a:lnTo>
                  <a:pt x="3470" y="2704"/>
                </a:lnTo>
                <a:lnTo>
                  <a:pt x="3410" y="2335"/>
                </a:lnTo>
                <a:lnTo>
                  <a:pt x="3332" y="1980"/>
                </a:lnTo>
                <a:lnTo>
                  <a:pt x="3236" y="1645"/>
                </a:lnTo>
                <a:lnTo>
                  <a:pt x="3125" y="1333"/>
                </a:lnTo>
                <a:lnTo>
                  <a:pt x="2999" y="1047"/>
                </a:lnTo>
                <a:lnTo>
                  <a:pt x="2859" y="790"/>
                </a:lnTo>
                <a:lnTo>
                  <a:pt x="2707" y="566"/>
                </a:lnTo>
                <a:lnTo>
                  <a:pt x="2545" y="376"/>
                </a:lnTo>
                <a:lnTo>
                  <a:pt x="2375" y="223"/>
                </a:lnTo>
                <a:lnTo>
                  <a:pt x="2198" y="109"/>
                </a:lnTo>
                <a:lnTo>
                  <a:pt x="2016" y="34"/>
                </a:lnTo>
                <a:lnTo>
                  <a:pt x="1832" y="0"/>
                </a:lnTo>
                <a:lnTo>
                  <a:pt x="1646" y="6"/>
                </a:lnTo>
                <a:lnTo>
                  <a:pt x="1462" y="54"/>
                </a:lnTo>
                <a:lnTo>
                  <a:pt x="1282" y="141"/>
                </a:lnTo>
                <a:lnTo>
                  <a:pt x="1107" y="268"/>
                </a:lnTo>
                <a:lnTo>
                  <a:pt x="939" y="433"/>
                </a:lnTo>
                <a:lnTo>
                  <a:pt x="780" y="634"/>
                </a:lnTo>
                <a:lnTo>
                  <a:pt x="632" y="869"/>
                </a:lnTo>
                <a:lnTo>
                  <a:pt x="497" y="1135"/>
                </a:lnTo>
                <a:lnTo>
                  <a:pt x="375" y="1430"/>
                </a:lnTo>
              </a:path>
            </a:pathLst>
          </a:custGeom>
          <a:noFill/>
          <a:ln w="7938">
            <a:solidFill>
              <a:srgbClr val="008000"/>
            </a:solidFill>
            <a:prstDash val="solid"/>
            <a:round/>
            <a:headEnd/>
            <a:tailEnd/>
          </a:ln>
        </p:spPr>
        <p:txBody>
          <a:bodyPr/>
          <a:lstStyle/>
          <a:p>
            <a:endParaRPr lang="en-US" dirty="0"/>
          </a:p>
        </p:txBody>
      </p:sp>
      <p:sp>
        <p:nvSpPr>
          <p:cNvPr id="58386" name="Freeform 18"/>
          <p:cNvSpPr>
            <a:spLocks noChangeAspect="1"/>
          </p:cNvSpPr>
          <p:nvPr/>
        </p:nvSpPr>
        <p:spPr bwMode="auto">
          <a:xfrm>
            <a:off x="3835400" y="896430"/>
            <a:ext cx="1165225" cy="487362"/>
          </a:xfrm>
          <a:custGeom>
            <a:avLst/>
            <a:gdLst/>
            <a:ahLst/>
            <a:cxnLst>
              <a:cxn ang="0">
                <a:pos x="916" y="197"/>
              </a:cxn>
              <a:cxn ang="0">
                <a:pos x="843" y="122"/>
              </a:cxn>
              <a:cxn ang="0">
                <a:pos x="752" y="61"/>
              </a:cxn>
              <a:cxn ang="0">
                <a:pos x="660" y="18"/>
              </a:cxn>
              <a:cxn ang="0">
                <a:pos x="580" y="2"/>
              </a:cxn>
              <a:cxn ang="0">
                <a:pos x="504" y="0"/>
              </a:cxn>
              <a:cxn ang="0">
                <a:pos x="414" y="12"/>
              </a:cxn>
              <a:cxn ang="0">
                <a:pos x="336" y="44"/>
              </a:cxn>
              <a:cxn ang="0">
                <a:pos x="280" y="78"/>
              </a:cxn>
              <a:cxn ang="0">
                <a:pos x="198" y="142"/>
              </a:cxn>
              <a:cxn ang="0">
                <a:pos x="114" y="230"/>
              </a:cxn>
              <a:cxn ang="0">
                <a:pos x="0" y="383"/>
              </a:cxn>
            </a:cxnLst>
            <a:rect l="0" t="0" r="r" b="b"/>
            <a:pathLst>
              <a:path w="916" h="383">
                <a:moveTo>
                  <a:pt x="916" y="197"/>
                </a:moveTo>
                <a:lnTo>
                  <a:pt x="843" y="122"/>
                </a:lnTo>
                <a:lnTo>
                  <a:pt x="752" y="61"/>
                </a:lnTo>
                <a:lnTo>
                  <a:pt x="660" y="18"/>
                </a:lnTo>
                <a:lnTo>
                  <a:pt x="580" y="2"/>
                </a:lnTo>
                <a:lnTo>
                  <a:pt x="504" y="0"/>
                </a:lnTo>
                <a:lnTo>
                  <a:pt x="414" y="12"/>
                </a:lnTo>
                <a:lnTo>
                  <a:pt x="336" y="44"/>
                </a:lnTo>
                <a:lnTo>
                  <a:pt x="280" y="78"/>
                </a:lnTo>
                <a:lnTo>
                  <a:pt x="198" y="142"/>
                </a:lnTo>
                <a:lnTo>
                  <a:pt x="114" y="230"/>
                </a:lnTo>
                <a:lnTo>
                  <a:pt x="0" y="383"/>
                </a:lnTo>
              </a:path>
            </a:pathLst>
          </a:custGeom>
          <a:noFill/>
          <a:ln w="28575" cmpd="sng">
            <a:solidFill>
              <a:srgbClr val="000099"/>
            </a:solidFill>
            <a:round/>
            <a:headEnd type="none" w="med" len="med"/>
            <a:tailEnd type="triangle" w="sm" len="lg"/>
          </a:ln>
          <a:effectLst/>
        </p:spPr>
        <p:txBody>
          <a:bodyPr/>
          <a:lstStyle/>
          <a:p>
            <a:endParaRPr lang="en-US" dirty="0"/>
          </a:p>
        </p:txBody>
      </p:sp>
      <p:sp>
        <p:nvSpPr>
          <p:cNvPr id="58387" name="Freeform 19"/>
          <p:cNvSpPr>
            <a:spLocks noChangeAspect="1"/>
          </p:cNvSpPr>
          <p:nvPr/>
        </p:nvSpPr>
        <p:spPr bwMode="auto">
          <a:xfrm flipV="1">
            <a:off x="2411413" y="1147255"/>
            <a:ext cx="4191000" cy="4124325"/>
          </a:xfrm>
          <a:custGeom>
            <a:avLst/>
            <a:gdLst/>
            <a:ahLst/>
            <a:cxnLst>
              <a:cxn ang="0">
                <a:pos x="6669" y="3328"/>
              </a:cxn>
              <a:cxn ang="0">
                <a:pos x="6735" y="3676"/>
              </a:cxn>
              <a:cxn ang="0">
                <a:pos x="6764" y="4020"/>
              </a:cxn>
              <a:cxn ang="0">
                <a:pos x="6756" y="4356"/>
              </a:cxn>
              <a:cxn ang="0">
                <a:pos x="6711" y="4682"/>
              </a:cxn>
              <a:cxn ang="0">
                <a:pos x="6630" y="4992"/>
              </a:cxn>
              <a:cxn ang="0">
                <a:pos x="6513" y="5284"/>
              </a:cxn>
              <a:cxn ang="0">
                <a:pos x="6362" y="5555"/>
              </a:cxn>
              <a:cxn ang="0">
                <a:pos x="6178" y="5801"/>
              </a:cxn>
              <a:cxn ang="0">
                <a:pos x="5963" y="6020"/>
              </a:cxn>
              <a:cxn ang="0">
                <a:pos x="5720" y="6210"/>
              </a:cxn>
              <a:cxn ang="0">
                <a:pos x="5452" y="6368"/>
              </a:cxn>
              <a:cxn ang="0">
                <a:pos x="5161" y="6493"/>
              </a:cxn>
              <a:cxn ang="0">
                <a:pos x="4850" y="6583"/>
              </a:cxn>
              <a:cxn ang="0">
                <a:pos x="4523" y="6638"/>
              </a:cxn>
              <a:cxn ang="0">
                <a:pos x="4184" y="6656"/>
              </a:cxn>
              <a:cxn ang="0">
                <a:pos x="3836" y="6638"/>
              </a:cxn>
              <a:cxn ang="0">
                <a:pos x="3483" y="6583"/>
              </a:cxn>
              <a:cxn ang="0">
                <a:pos x="3129" y="6493"/>
              </a:cxn>
              <a:cxn ang="0">
                <a:pos x="2777" y="6368"/>
              </a:cxn>
              <a:cxn ang="0">
                <a:pos x="2433" y="6210"/>
              </a:cxn>
              <a:cxn ang="0">
                <a:pos x="2098" y="6020"/>
              </a:cxn>
              <a:cxn ang="0">
                <a:pos x="1778" y="5801"/>
              </a:cxn>
              <a:cxn ang="0">
                <a:pos x="1475" y="5554"/>
              </a:cxn>
              <a:cxn ang="0">
                <a:pos x="1193" y="5284"/>
              </a:cxn>
              <a:cxn ang="0">
                <a:pos x="936" y="4991"/>
              </a:cxn>
              <a:cxn ang="0">
                <a:pos x="705" y="4681"/>
              </a:cxn>
              <a:cxn ang="0">
                <a:pos x="503" y="4356"/>
              </a:cxn>
              <a:cxn ang="0">
                <a:pos x="333" y="4019"/>
              </a:cxn>
              <a:cxn ang="0">
                <a:pos x="196" y="3675"/>
              </a:cxn>
              <a:cxn ang="0">
                <a:pos x="94" y="3327"/>
              </a:cxn>
              <a:cxn ang="0">
                <a:pos x="29" y="2979"/>
              </a:cxn>
              <a:cxn ang="0">
                <a:pos x="0" y="2635"/>
              </a:cxn>
              <a:cxn ang="0">
                <a:pos x="8" y="2298"/>
              </a:cxn>
              <a:cxn ang="0">
                <a:pos x="53" y="1973"/>
              </a:cxn>
              <a:cxn ang="0">
                <a:pos x="135" y="1663"/>
              </a:cxn>
              <a:cxn ang="0">
                <a:pos x="252" y="1371"/>
              </a:cxn>
              <a:cxn ang="0">
                <a:pos x="403" y="1100"/>
              </a:cxn>
              <a:cxn ang="0">
                <a:pos x="587" y="854"/>
              </a:cxn>
              <a:cxn ang="0">
                <a:pos x="802" y="635"/>
              </a:cxn>
              <a:cxn ang="0">
                <a:pos x="1045" y="445"/>
              </a:cxn>
              <a:cxn ang="0">
                <a:pos x="1314" y="287"/>
              </a:cxn>
              <a:cxn ang="0">
                <a:pos x="1605" y="162"/>
              </a:cxn>
              <a:cxn ang="0">
                <a:pos x="1915" y="73"/>
              </a:cxn>
              <a:cxn ang="0">
                <a:pos x="2242" y="18"/>
              </a:cxn>
              <a:cxn ang="0">
                <a:pos x="2581" y="0"/>
              </a:cxn>
              <a:cxn ang="0">
                <a:pos x="2929" y="18"/>
              </a:cxn>
              <a:cxn ang="0">
                <a:pos x="3282" y="73"/>
              </a:cxn>
              <a:cxn ang="0">
                <a:pos x="3636" y="163"/>
              </a:cxn>
              <a:cxn ang="0">
                <a:pos x="3987" y="288"/>
              </a:cxn>
              <a:cxn ang="0">
                <a:pos x="4332" y="446"/>
              </a:cxn>
              <a:cxn ang="0">
                <a:pos x="4666" y="636"/>
              </a:cxn>
              <a:cxn ang="0">
                <a:pos x="4986" y="855"/>
              </a:cxn>
              <a:cxn ang="0">
                <a:pos x="5289" y="1102"/>
              </a:cxn>
              <a:cxn ang="0">
                <a:pos x="5570" y="1372"/>
              </a:cxn>
              <a:cxn ang="0">
                <a:pos x="5828" y="1665"/>
              </a:cxn>
              <a:cxn ang="0">
                <a:pos x="6059" y="1975"/>
              </a:cxn>
              <a:cxn ang="0">
                <a:pos x="6260" y="2300"/>
              </a:cxn>
              <a:cxn ang="0">
                <a:pos x="6431" y="2636"/>
              </a:cxn>
              <a:cxn ang="0">
                <a:pos x="6567" y="2980"/>
              </a:cxn>
              <a:cxn ang="0">
                <a:pos x="6669" y="3328"/>
              </a:cxn>
            </a:cxnLst>
            <a:rect l="0" t="0" r="r" b="b"/>
            <a:pathLst>
              <a:path w="6764" h="6656">
                <a:moveTo>
                  <a:pt x="6669" y="3328"/>
                </a:moveTo>
                <a:lnTo>
                  <a:pt x="6735" y="3676"/>
                </a:lnTo>
                <a:lnTo>
                  <a:pt x="6764" y="4020"/>
                </a:lnTo>
                <a:lnTo>
                  <a:pt x="6756" y="4356"/>
                </a:lnTo>
                <a:lnTo>
                  <a:pt x="6711" y="4682"/>
                </a:lnTo>
                <a:lnTo>
                  <a:pt x="6630" y="4992"/>
                </a:lnTo>
                <a:lnTo>
                  <a:pt x="6513" y="5284"/>
                </a:lnTo>
                <a:lnTo>
                  <a:pt x="6362" y="5555"/>
                </a:lnTo>
                <a:lnTo>
                  <a:pt x="6178" y="5801"/>
                </a:lnTo>
                <a:lnTo>
                  <a:pt x="5963" y="6020"/>
                </a:lnTo>
                <a:lnTo>
                  <a:pt x="5720" y="6210"/>
                </a:lnTo>
                <a:lnTo>
                  <a:pt x="5452" y="6368"/>
                </a:lnTo>
                <a:lnTo>
                  <a:pt x="5161" y="6493"/>
                </a:lnTo>
                <a:lnTo>
                  <a:pt x="4850" y="6583"/>
                </a:lnTo>
                <a:lnTo>
                  <a:pt x="4523" y="6638"/>
                </a:lnTo>
                <a:lnTo>
                  <a:pt x="4184" y="6656"/>
                </a:lnTo>
                <a:lnTo>
                  <a:pt x="3836" y="6638"/>
                </a:lnTo>
                <a:lnTo>
                  <a:pt x="3483" y="6583"/>
                </a:lnTo>
                <a:lnTo>
                  <a:pt x="3129" y="6493"/>
                </a:lnTo>
                <a:lnTo>
                  <a:pt x="2777" y="6368"/>
                </a:lnTo>
                <a:lnTo>
                  <a:pt x="2433" y="6210"/>
                </a:lnTo>
                <a:lnTo>
                  <a:pt x="2098" y="6020"/>
                </a:lnTo>
                <a:lnTo>
                  <a:pt x="1778" y="5801"/>
                </a:lnTo>
                <a:lnTo>
                  <a:pt x="1475" y="5554"/>
                </a:lnTo>
                <a:lnTo>
                  <a:pt x="1193" y="5284"/>
                </a:lnTo>
                <a:lnTo>
                  <a:pt x="936" y="4991"/>
                </a:lnTo>
                <a:lnTo>
                  <a:pt x="705" y="4681"/>
                </a:lnTo>
                <a:lnTo>
                  <a:pt x="503" y="4356"/>
                </a:lnTo>
                <a:lnTo>
                  <a:pt x="333" y="4019"/>
                </a:lnTo>
                <a:lnTo>
                  <a:pt x="196" y="3675"/>
                </a:lnTo>
                <a:lnTo>
                  <a:pt x="94" y="3327"/>
                </a:lnTo>
                <a:lnTo>
                  <a:pt x="29" y="2979"/>
                </a:lnTo>
                <a:lnTo>
                  <a:pt x="0" y="2635"/>
                </a:lnTo>
                <a:lnTo>
                  <a:pt x="8" y="2298"/>
                </a:lnTo>
                <a:lnTo>
                  <a:pt x="53" y="1973"/>
                </a:lnTo>
                <a:lnTo>
                  <a:pt x="135" y="1663"/>
                </a:lnTo>
                <a:lnTo>
                  <a:pt x="252" y="1371"/>
                </a:lnTo>
                <a:lnTo>
                  <a:pt x="403" y="1100"/>
                </a:lnTo>
                <a:lnTo>
                  <a:pt x="587" y="854"/>
                </a:lnTo>
                <a:lnTo>
                  <a:pt x="802" y="635"/>
                </a:lnTo>
                <a:lnTo>
                  <a:pt x="1045" y="445"/>
                </a:lnTo>
                <a:lnTo>
                  <a:pt x="1314" y="287"/>
                </a:lnTo>
                <a:lnTo>
                  <a:pt x="1605" y="162"/>
                </a:lnTo>
                <a:lnTo>
                  <a:pt x="1915" y="73"/>
                </a:lnTo>
                <a:lnTo>
                  <a:pt x="2242" y="18"/>
                </a:lnTo>
                <a:lnTo>
                  <a:pt x="2581" y="0"/>
                </a:lnTo>
                <a:lnTo>
                  <a:pt x="2929" y="18"/>
                </a:lnTo>
                <a:lnTo>
                  <a:pt x="3282" y="73"/>
                </a:lnTo>
                <a:lnTo>
                  <a:pt x="3636" y="163"/>
                </a:lnTo>
                <a:lnTo>
                  <a:pt x="3987" y="288"/>
                </a:lnTo>
                <a:lnTo>
                  <a:pt x="4332" y="446"/>
                </a:lnTo>
                <a:lnTo>
                  <a:pt x="4666" y="636"/>
                </a:lnTo>
                <a:lnTo>
                  <a:pt x="4986" y="855"/>
                </a:lnTo>
                <a:lnTo>
                  <a:pt x="5289" y="1102"/>
                </a:lnTo>
                <a:lnTo>
                  <a:pt x="5570" y="1372"/>
                </a:lnTo>
                <a:lnTo>
                  <a:pt x="5828" y="1665"/>
                </a:lnTo>
                <a:lnTo>
                  <a:pt x="6059" y="1975"/>
                </a:lnTo>
                <a:lnTo>
                  <a:pt x="6260" y="2300"/>
                </a:lnTo>
                <a:lnTo>
                  <a:pt x="6431" y="2636"/>
                </a:lnTo>
                <a:lnTo>
                  <a:pt x="6567" y="2980"/>
                </a:lnTo>
                <a:lnTo>
                  <a:pt x="6669" y="3328"/>
                </a:lnTo>
              </a:path>
            </a:pathLst>
          </a:custGeom>
          <a:noFill/>
          <a:ln w="7938">
            <a:solidFill>
              <a:srgbClr val="000099"/>
            </a:solidFill>
            <a:prstDash val="solid"/>
            <a:round/>
            <a:headEnd/>
            <a:tailEnd/>
          </a:ln>
        </p:spPr>
        <p:txBody>
          <a:bodyPr/>
          <a:lstStyle/>
          <a:p>
            <a:endParaRPr lang="en-US" dirty="0"/>
          </a:p>
        </p:txBody>
      </p:sp>
      <p:sp>
        <p:nvSpPr>
          <p:cNvPr id="58404" name="Freeform 36"/>
          <p:cNvSpPr>
            <a:spLocks noChangeAspect="1"/>
          </p:cNvSpPr>
          <p:nvPr/>
        </p:nvSpPr>
        <p:spPr bwMode="auto">
          <a:xfrm>
            <a:off x="2419350" y="3707892"/>
            <a:ext cx="941388" cy="506413"/>
          </a:xfrm>
          <a:custGeom>
            <a:avLst/>
            <a:gdLst/>
            <a:ahLst/>
            <a:cxnLst>
              <a:cxn ang="0">
                <a:pos x="741" y="398"/>
              </a:cxn>
              <a:cxn ang="0">
                <a:pos x="601" y="354"/>
              </a:cxn>
              <a:cxn ang="0">
                <a:pos x="457" y="294"/>
              </a:cxn>
              <a:cxn ang="0">
                <a:pos x="353" y="248"/>
              </a:cxn>
              <a:cxn ang="0">
                <a:pos x="264" y="200"/>
              </a:cxn>
              <a:cxn ang="0">
                <a:pos x="147" y="125"/>
              </a:cxn>
              <a:cxn ang="0">
                <a:pos x="0" y="0"/>
              </a:cxn>
            </a:cxnLst>
            <a:rect l="0" t="0" r="r" b="b"/>
            <a:pathLst>
              <a:path w="741" h="398">
                <a:moveTo>
                  <a:pt x="741" y="398"/>
                </a:moveTo>
                <a:lnTo>
                  <a:pt x="601" y="354"/>
                </a:lnTo>
                <a:lnTo>
                  <a:pt x="457" y="294"/>
                </a:lnTo>
                <a:lnTo>
                  <a:pt x="353" y="248"/>
                </a:lnTo>
                <a:lnTo>
                  <a:pt x="264" y="200"/>
                </a:lnTo>
                <a:lnTo>
                  <a:pt x="147" y="125"/>
                </a:lnTo>
                <a:lnTo>
                  <a:pt x="0" y="0"/>
                </a:lnTo>
              </a:path>
            </a:pathLst>
          </a:custGeom>
          <a:noFill/>
          <a:ln w="28575" cap="flat" cmpd="sng">
            <a:solidFill>
              <a:srgbClr val="000099"/>
            </a:solidFill>
            <a:prstDash val="solid"/>
            <a:round/>
            <a:headEnd type="none" w="sm" len="lg"/>
            <a:tailEnd type="triangle" w="sm" len="lg"/>
          </a:ln>
          <a:effectLst/>
        </p:spPr>
        <p:txBody>
          <a:bodyPr/>
          <a:lstStyle/>
          <a:p>
            <a:endParaRPr lang="en-US" dirty="0"/>
          </a:p>
        </p:txBody>
      </p:sp>
      <p:sp>
        <p:nvSpPr>
          <p:cNvPr id="58405" name="Freeform 37"/>
          <p:cNvSpPr>
            <a:spLocks noChangeAspect="1"/>
          </p:cNvSpPr>
          <p:nvPr/>
        </p:nvSpPr>
        <p:spPr bwMode="auto">
          <a:xfrm>
            <a:off x="2411413" y="3211005"/>
            <a:ext cx="57150" cy="493712"/>
          </a:xfrm>
          <a:custGeom>
            <a:avLst/>
            <a:gdLst/>
            <a:ahLst/>
            <a:cxnLst>
              <a:cxn ang="0">
                <a:pos x="2" y="388"/>
              </a:cxn>
              <a:cxn ang="0">
                <a:pos x="0" y="309"/>
              </a:cxn>
              <a:cxn ang="0">
                <a:pos x="6" y="240"/>
              </a:cxn>
              <a:cxn ang="0">
                <a:pos x="14" y="164"/>
              </a:cxn>
              <a:cxn ang="0">
                <a:pos x="27" y="96"/>
              </a:cxn>
              <a:cxn ang="0">
                <a:pos x="45" y="0"/>
              </a:cxn>
            </a:cxnLst>
            <a:rect l="0" t="0" r="r" b="b"/>
            <a:pathLst>
              <a:path w="45" h="388">
                <a:moveTo>
                  <a:pt x="2" y="388"/>
                </a:moveTo>
                <a:lnTo>
                  <a:pt x="0" y="309"/>
                </a:lnTo>
                <a:lnTo>
                  <a:pt x="6" y="240"/>
                </a:lnTo>
                <a:lnTo>
                  <a:pt x="14" y="164"/>
                </a:lnTo>
                <a:lnTo>
                  <a:pt x="27" y="96"/>
                </a:lnTo>
                <a:lnTo>
                  <a:pt x="45" y="0"/>
                </a:lnTo>
              </a:path>
            </a:pathLst>
          </a:custGeom>
          <a:noFill/>
          <a:ln w="28575" cap="flat" cmpd="sng">
            <a:solidFill>
              <a:srgbClr val="000099"/>
            </a:solidFill>
            <a:prstDash val="solid"/>
            <a:round/>
            <a:headEnd type="none" w="sm" len="lg"/>
            <a:tailEnd type="triangle" w="sm" len="lg"/>
          </a:ln>
          <a:effectLst/>
        </p:spPr>
        <p:txBody>
          <a:bodyPr/>
          <a:lstStyle/>
          <a:p>
            <a:endParaRPr lang="en-US" dirty="0"/>
          </a:p>
        </p:txBody>
      </p:sp>
      <p:sp>
        <p:nvSpPr>
          <p:cNvPr id="58407" name="Freeform 39"/>
          <p:cNvSpPr>
            <a:spLocks noChangeAspect="1"/>
          </p:cNvSpPr>
          <p:nvPr/>
        </p:nvSpPr>
        <p:spPr bwMode="auto">
          <a:xfrm>
            <a:off x="2382838" y="3776155"/>
            <a:ext cx="696912" cy="1890712"/>
          </a:xfrm>
          <a:custGeom>
            <a:avLst/>
            <a:gdLst/>
            <a:ahLst/>
            <a:cxnLst>
              <a:cxn ang="0">
                <a:pos x="480" y="0"/>
              </a:cxn>
              <a:cxn ang="0">
                <a:pos x="480" y="362"/>
              </a:cxn>
              <a:cxn ang="0">
                <a:pos x="474" y="498"/>
              </a:cxn>
              <a:cxn ang="0">
                <a:pos x="454" y="642"/>
              </a:cxn>
              <a:cxn ang="0">
                <a:pos x="416" y="786"/>
              </a:cxn>
              <a:cxn ang="0">
                <a:pos x="358" y="922"/>
              </a:cxn>
              <a:cxn ang="0">
                <a:pos x="284" y="1048"/>
              </a:cxn>
              <a:cxn ang="0">
                <a:pos x="180" y="1182"/>
              </a:cxn>
              <a:cxn ang="0">
                <a:pos x="92" y="1272"/>
              </a:cxn>
              <a:cxn ang="0">
                <a:pos x="0" y="1350"/>
              </a:cxn>
              <a:cxn ang="0">
                <a:pos x="0" y="406"/>
              </a:cxn>
            </a:cxnLst>
            <a:rect l="0" t="0" r="r" b="b"/>
            <a:pathLst>
              <a:path w="480" h="1350">
                <a:moveTo>
                  <a:pt x="480" y="0"/>
                </a:moveTo>
                <a:lnTo>
                  <a:pt x="480" y="362"/>
                </a:lnTo>
                <a:lnTo>
                  <a:pt x="474" y="498"/>
                </a:lnTo>
                <a:lnTo>
                  <a:pt x="454" y="642"/>
                </a:lnTo>
                <a:lnTo>
                  <a:pt x="416" y="786"/>
                </a:lnTo>
                <a:lnTo>
                  <a:pt x="358" y="922"/>
                </a:lnTo>
                <a:lnTo>
                  <a:pt x="284" y="1048"/>
                </a:lnTo>
                <a:lnTo>
                  <a:pt x="180" y="1182"/>
                </a:lnTo>
                <a:lnTo>
                  <a:pt x="92" y="1272"/>
                </a:lnTo>
                <a:lnTo>
                  <a:pt x="0" y="1350"/>
                </a:lnTo>
                <a:lnTo>
                  <a:pt x="0" y="406"/>
                </a:lnTo>
              </a:path>
            </a:pathLst>
          </a:custGeom>
          <a:solidFill>
            <a:srgbClr val="CCCCFF"/>
          </a:solidFill>
          <a:ln w="9525" cap="flat" cmpd="sng">
            <a:solidFill>
              <a:schemeClr val="bg2"/>
            </a:solidFill>
            <a:prstDash val="solid"/>
            <a:round/>
            <a:headEnd type="none" w="sm" len="lg"/>
            <a:tailEnd type="none" w="med" len="med"/>
          </a:ln>
          <a:effectLst/>
        </p:spPr>
        <p:txBody>
          <a:bodyPr/>
          <a:lstStyle/>
          <a:p>
            <a:endParaRPr lang="en-US" dirty="0"/>
          </a:p>
        </p:txBody>
      </p:sp>
      <p:sp>
        <p:nvSpPr>
          <p:cNvPr id="58408" name="Freeform 40"/>
          <p:cNvSpPr>
            <a:spLocks noChangeAspect="1"/>
          </p:cNvSpPr>
          <p:nvPr/>
        </p:nvSpPr>
        <p:spPr bwMode="auto">
          <a:xfrm>
            <a:off x="2387600" y="4446080"/>
            <a:ext cx="679450" cy="608012"/>
          </a:xfrm>
          <a:custGeom>
            <a:avLst/>
            <a:gdLst/>
            <a:ahLst/>
            <a:cxnLst>
              <a:cxn ang="0">
                <a:pos x="0" y="478"/>
              </a:cxn>
              <a:cxn ang="0">
                <a:pos x="543" y="0"/>
              </a:cxn>
            </a:cxnLst>
            <a:rect l="0" t="0" r="r" b="b"/>
            <a:pathLst>
              <a:path w="543" h="478">
                <a:moveTo>
                  <a:pt x="0" y="478"/>
                </a:moveTo>
                <a:lnTo>
                  <a:pt x="543" y="0"/>
                </a:lnTo>
              </a:path>
            </a:pathLst>
          </a:custGeom>
          <a:solidFill>
            <a:schemeClr val="hlink"/>
          </a:solidFill>
          <a:ln w="38100" cmpd="sng">
            <a:solidFill>
              <a:srgbClr val="000099"/>
            </a:solidFill>
            <a:round/>
            <a:headEnd/>
            <a:tailEnd type="triangle" w="sm" len="lg"/>
          </a:ln>
          <a:effectLst/>
        </p:spPr>
        <p:txBody>
          <a:bodyPr/>
          <a:lstStyle/>
          <a:p>
            <a:endParaRPr lang="en-US" dirty="0"/>
          </a:p>
        </p:txBody>
      </p:sp>
      <p:sp>
        <p:nvSpPr>
          <p:cNvPr id="58410" name="Line 42"/>
          <p:cNvSpPr>
            <a:spLocks noChangeAspect="1" noChangeShapeType="1"/>
          </p:cNvSpPr>
          <p:nvPr/>
        </p:nvSpPr>
        <p:spPr bwMode="auto">
          <a:xfrm flipV="1">
            <a:off x="4506913" y="1205992"/>
            <a:ext cx="1587" cy="4006850"/>
          </a:xfrm>
          <a:prstGeom prst="line">
            <a:avLst/>
          </a:prstGeom>
          <a:noFill/>
          <a:ln w="19050">
            <a:solidFill>
              <a:schemeClr val="bg2"/>
            </a:solidFill>
            <a:round/>
            <a:headEnd/>
            <a:tailEnd/>
          </a:ln>
        </p:spPr>
        <p:txBody>
          <a:bodyPr/>
          <a:lstStyle/>
          <a:p>
            <a:endParaRPr lang="en-US" dirty="0"/>
          </a:p>
        </p:txBody>
      </p:sp>
      <p:sp>
        <p:nvSpPr>
          <p:cNvPr id="58411" name="Line 43"/>
          <p:cNvSpPr>
            <a:spLocks noChangeAspect="1" noChangeShapeType="1"/>
          </p:cNvSpPr>
          <p:nvPr/>
        </p:nvSpPr>
        <p:spPr bwMode="auto">
          <a:xfrm flipH="1">
            <a:off x="3055938" y="4209542"/>
            <a:ext cx="301625" cy="255588"/>
          </a:xfrm>
          <a:prstGeom prst="line">
            <a:avLst/>
          </a:prstGeom>
          <a:noFill/>
          <a:ln w="12700">
            <a:solidFill>
              <a:srgbClr val="000099"/>
            </a:solidFill>
            <a:prstDash val="sysDot"/>
            <a:round/>
            <a:headEnd type="none" w="sm" len="lg"/>
            <a:tailEnd/>
          </a:ln>
          <a:effectLst/>
        </p:spPr>
        <p:txBody>
          <a:bodyPr/>
          <a:lstStyle/>
          <a:p>
            <a:endParaRPr lang="en-US" dirty="0"/>
          </a:p>
        </p:txBody>
      </p:sp>
      <p:sp>
        <p:nvSpPr>
          <p:cNvPr id="58412" name="Line 44"/>
          <p:cNvSpPr>
            <a:spLocks noChangeAspect="1" noChangeShapeType="1"/>
          </p:cNvSpPr>
          <p:nvPr/>
        </p:nvSpPr>
        <p:spPr bwMode="auto">
          <a:xfrm>
            <a:off x="3536950" y="2156905"/>
            <a:ext cx="1949450" cy="2097087"/>
          </a:xfrm>
          <a:prstGeom prst="line">
            <a:avLst/>
          </a:prstGeom>
          <a:noFill/>
          <a:ln w="9525">
            <a:solidFill>
              <a:schemeClr val="bg2"/>
            </a:solidFill>
            <a:round/>
            <a:headEnd type="none" w="sm" len="lg"/>
            <a:tailEnd/>
          </a:ln>
          <a:effectLst/>
        </p:spPr>
        <p:txBody>
          <a:bodyPr/>
          <a:lstStyle/>
          <a:p>
            <a:endParaRPr lang="en-US" dirty="0"/>
          </a:p>
        </p:txBody>
      </p:sp>
      <p:sp>
        <p:nvSpPr>
          <p:cNvPr id="58414" name="Text Box 46"/>
          <p:cNvSpPr txBox="1">
            <a:spLocks noChangeArrowheads="1"/>
          </p:cNvSpPr>
          <p:nvPr/>
        </p:nvSpPr>
        <p:spPr bwMode="auto">
          <a:xfrm>
            <a:off x="94456" y="117286"/>
            <a:ext cx="4198937" cy="415498"/>
          </a:xfrm>
          <a:prstGeom prst="rect">
            <a:avLst/>
          </a:prstGeom>
          <a:noFill/>
          <a:ln w="12700">
            <a:noFill/>
            <a:miter lim="800000"/>
            <a:headEnd/>
            <a:tailEnd type="none" w="sm" len="lg"/>
          </a:ln>
          <a:effectLst/>
        </p:spPr>
        <p:txBody>
          <a:bodyPr tIns="0">
            <a:spAutoFit/>
          </a:bodyPr>
          <a:lstStyle/>
          <a:p>
            <a:pPr algn="l"/>
            <a:r>
              <a:rPr lang="en-US" dirty="0">
                <a:solidFill>
                  <a:schemeClr val="tx1"/>
                </a:solidFill>
                <a:latin typeface="Calibri" panose="020F0502020204030204" pitchFamily="34" charset="0"/>
                <a:cs typeface="Calibri" panose="020F0502020204030204" pitchFamily="34" charset="0"/>
              </a:rPr>
              <a:t>Maneuver angles</a:t>
            </a:r>
          </a:p>
        </p:txBody>
      </p:sp>
      <p:sp>
        <p:nvSpPr>
          <p:cNvPr id="58396" name="Freeform 28"/>
          <p:cNvSpPr>
            <a:spLocks noChangeAspect="1"/>
          </p:cNvSpPr>
          <p:nvPr/>
        </p:nvSpPr>
        <p:spPr bwMode="auto">
          <a:xfrm flipV="1">
            <a:off x="3927475" y="3171317"/>
            <a:ext cx="30163" cy="22225"/>
          </a:xfrm>
          <a:custGeom>
            <a:avLst/>
            <a:gdLst/>
            <a:ahLst/>
            <a:cxnLst>
              <a:cxn ang="0">
                <a:pos x="47" y="25"/>
              </a:cxn>
              <a:cxn ang="0">
                <a:pos x="38" y="34"/>
              </a:cxn>
              <a:cxn ang="0">
                <a:pos x="22" y="36"/>
              </a:cxn>
              <a:cxn ang="0">
                <a:pos x="8" y="30"/>
              </a:cxn>
              <a:cxn ang="0">
                <a:pos x="0" y="19"/>
              </a:cxn>
              <a:cxn ang="0">
                <a:pos x="2" y="7"/>
              </a:cxn>
              <a:cxn ang="0">
                <a:pos x="14" y="0"/>
              </a:cxn>
              <a:cxn ang="0">
                <a:pos x="30" y="1"/>
              </a:cxn>
              <a:cxn ang="0">
                <a:pos x="43" y="9"/>
              </a:cxn>
              <a:cxn ang="0">
                <a:pos x="48" y="21"/>
              </a:cxn>
              <a:cxn ang="0">
                <a:pos x="36" y="27"/>
              </a:cxn>
              <a:cxn ang="0">
                <a:pos x="26" y="30"/>
              </a:cxn>
              <a:cxn ang="0">
                <a:pos x="16" y="28"/>
              </a:cxn>
              <a:cxn ang="0">
                <a:pos x="9" y="21"/>
              </a:cxn>
              <a:cxn ang="0">
                <a:pos x="8" y="13"/>
              </a:cxn>
              <a:cxn ang="0">
                <a:pos x="14" y="7"/>
              </a:cxn>
              <a:cxn ang="0">
                <a:pos x="24" y="6"/>
              </a:cxn>
              <a:cxn ang="0">
                <a:pos x="34" y="10"/>
              </a:cxn>
              <a:cxn ang="0">
                <a:pos x="39" y="18"/>
              </a:cxn>
              <a:cxn ang="0">
                <a:pos x="31" y="22"/>
              </a:cxn>
              <a:cxn ang="0">
                <a:pos x="27" y="24"/>
              </a:cxn>
              <a:cxn ang="0">
                <a:pos x="21" y="23"/>
              </a:cxn>
              <a:cxn ang="0">
                <a:pos x="17" y="21"/>
              </a:cxn>
              <a:cxn ang="0">
                <a:pos x="15" y="17"/>
              </a:cxn>
              <a:cxn ang="0">
                <a:pos x="17" y="13"/>
              </a:cxn>
              <a:cxn ang="0">
                <a:pos x="22" y="12"/>
              </a:cxn>
              <a:cxn ang="0">
                <a:pos x="27" y="13"/>
              </a:cxn>
              <a:cxn ang="0">
                <a:pos x="31" y="16"/>
              </a:cxn>
              <a:cxn ang="0">
                <a:pos x="31" y="20"/>
              </a:cxn>
              <a:cxn ang="0">
                <a:pos x="28" y="23"/>
              </a:cxn>
            </a:cxnLst>
            <a:rect l="0" t="0" r="r" b="b"/>
            <a:pathLst>
              <a:path w="48" h="36">
                <a:moveTo>
                  <a:pt x="47" y="25"/>
                </a:moveTo>
                <a:lnTo>
                  <a:pt x="38" y="34"/>
                </a:lnTo>
                <a:lnTo>
                  <a:pt x="22" y="36"/>
                </a:lnTo>
                <a:lnTo>
                  <a:pt x="8" y="30"/>
                </a:lnTo>
                <a:lnTo>
                  <a:pt x="0" y="19"/>
                </a:lnTo>
                <a:lnTo>
                  <a:pt x="2" y="7"/>
                </a:lnTo>
                <a:lnTo>
                  <a:pt x="14" y="0"/>
                </a:lnTo>
                <a:lnTo>
                  <a:pt x="30" y="1"/>
                </a:lnTo>
                <a:lnTo>
                  <a:pt x="43" y="9"/>
                </a:lnTo>
                <a:lnTo>
                  <a:pt x="48" y="21"/>
                </a:lnTo>
                <a:lnTo>
                  <a:pt x="36" y="27"/>
                </a:lnTo>
                <a:lnTo>
                  <a:pt x="26" y="30"/>
                </a:lnTo>
                <a:lnTo>
                  <a:pt x="16" y="28"/>
                </a:lnTo>
                <a:lnTo>
                  <a:pt x="9" y="21"/>
                </a:lnTo>
                <a:lnTo>
                  <a:pt x="8" y="13"/>
                </a:lnTo>
                <a:lnTo>
                  <a:pt x="14" y="7"/>
                </a:lnTo>
                <a:lnTo>
                  <a:pt x="24" y="6"/>
                </a:lnTo>
                <a:lnTo>
                  <a:pt x="34" y="10"/>
                </a:lnTo>
                <a:lnTo>
                  <a:pt x="39" y="18"/>
                </a:lnTo>
                <a:lnTo>
                  <a:pt x="31" y="22"/>
                </a:lnTo>
                <a:lnTo>
                  <a:pt x="27" y="24"/>
                </a:lnTo>
                <a:lnTo>
                  <a:pt x="21" y="23"/>
                </a:lnTo>
                <a:lnTo>
                  <a:pt x="17" y="21"/>
                </a:lnTo>
                <a:lnTo>
                  <a:pt x="15" y="17"/>
                </a:lnTo>
                <a:lnTo>
                  <a:pt x="17" y="13"/>
                </a:lnTo>
                <a:lnTo>
                  <a:pt x="22" y="12"/>
                </a:lnTo>
                <a:lnTo>
                  <a:pt x="27" y="13"/>
                </a:lnTo>
                <a:lnTo>
                  <a:pt x="31" y="16"/>
                </a:lnTo>
                <a:lnTo>
                  <a:pt x="31" y="20"/>
                </a:lnTo>
                <a:lnTo>
                  <a:pt x="28" y="23"/>
                </a:lnTo>
              </a:path>
            </a:pathLst>
          </a:custGeom>
          <a:noFill/>
          <a:ln w="7938">
            <a:solidFill>
              <a:schemeClr val="accent2"/>
            </a:solidFill>
            <a:prstDash val="solid"/>
            <a:round/>
            <a:headEnd/>
            <a:tailEnd/>
          </a:ln>
        </p:spPr>
        <p:txBody>
          <a:bodyPr/>
          <a:lstStyle/>
          <a:p>
            <a:endParaRPr lang="en-US" dirty="0"/>
          </a:p>
        </p:txBody>
      </p:sp>
      <p:sp>
        <p:nvSpPr>
          <p:cNvPr id="58397" name="Freeform 29"/>
          <p:cNvSpPr>
            <a:spLocks noChangeAspect="1"/>
          </p:cNvSpPr>
          <p:nvPr/>
        </p:nvSpPr>
        <p:spPr bwMode="auto">
          <a:xfrm flipV="1">
            <a:off x="3613150" y="3261805"/>
            <a:ext cx="909638" cy="1370012"/>
          </a:xfrm>
          <a:custGeom>
            <a:avLst/>
            <a:gdLst/>
            <a:ahLst/>
            <a:cxnLst>
              <a:cxn ang="0">
                <a:pos x="1468" y="2204"/>
              </a:cxn>
              <a:cxn ang="0">
                <a:pos x="1426" y="2120"/>
              </a:cxn>
              <a:cxn ang="0">
                <a:pos x="1291" y="1871"/>
              </a:cxn>
              <a:cxn ang="0">
                <a:pos x="1137" y="1626"/>
              </a:cxn>
              <a:cxn ang="0">
                <a:pos x="967" y="1388"/>
              </a:cxn>
              <a:cxn ang="0">
                <a:pos x="792" y="1161"/>
              </a:cxn>
              <a:cxn ang="0">
                <a:pos x="734" y="947"/>
              </a:cxn>
              <a:cxn ang="0">
                <a:pos x="635" y="749"/>
              </a:cxn>
              <a:cxn ang="0">
                <a:pos x="534" y="570"/>
              </a:cxn>
              <a:cxn ang="0">
                <a:pos x="433" y="412"/>
              </a:cxn>
              <a:cxn ang="0">
                <a:pos x="336" y="277"/>
              </a:cxn>
              <a:cxn ang="0">
                <a:pos x="247" y="168"/>
              </a:cxn>
              <a:cxn ang="0">
                <a:pos x="169" y="84"/>
              </a:cxn>
              <a:cxn ang="0">
                <a:pos x="106" y="28"/>
              </a:cxn>
              <a:cxn ang="0">
                <a:pos x="64" y="0"/>
              </a:cxn>
              <a:cxn ang="0">
                <a:pos x="46" y="0"/>
              </a:cxn>
              <a:cxn ang="0">
                <a:pos x="27" y="28"/>
              </a:cxn>
              <a:cxn ang="0">
                <a:pos x="10" y="84"/>
              </a:cxn>
              <a:cxn ang="0">
                <a:pos x="0" y="167"/>
              </a:cxn>
              <a:cxn ang="0">
                <a:pos x="0" y="277"/>
              </a:cxn>
              <a:cxn ang="0">
                <a:pos x="13" y="412"/>
              </a:cxn>
              <a:cxn ang="0">
                <a:pos x="42" y="570"/>
              </a:cxn>
              <a:cxn ang="0">
                <a:pos x="88" y="749"/>
              </a:cxn>
              <a:cxn ang="0">
                <a:pos x="153" y="947"/>
              </a:cxn>
              <a:cxn ang="0">
                <a:pos x="205" y="1161"/>
              </a:cxn>
              <a:cxn ang="0">
                <a:pos x="380" y="1388"/>
              </a:cxn>
              <a:cxn ang="0">
                <a:pos x="550" y="1626"/>
              </a:cxn>
              <a:cxn ang="0">
                <a:pos x="704" y="1871"/>
              </a:cxn>
              <a:cxn ang="0">
                <a:pos x="839" y="2120"/>
              </a:cxn>
              <a:cxn ang="0">
                <a:pos x="884" y="2211"/>
              </a:cxn>
            </a:cxnLst>
            <a:rect l="0" t="0" r="r" b="b"/>
            <a:pathLst>
              <a:path w="1468" h="2211">
                <a:moveTo>
                  <a:pt x="1468" y="2204"/>
                </a:moveTo>
                <a:lnTo>
                  <a:pt x="1426" y="2120"/>
                </a:lnTo>
                <a:lnTo>
                  <a:pt x="1291" y="1871"/>
                </a:lnTo>
                <a:lnTo>
                  <a:pt x="1137" y="1626"/>
                </a:lnTo>
                <a:lnTo>
                  <a:pt x="967" y="1388"/>
                </a:lnTo>
                <a:lnTo>
                  <a:pt x="792" y="1161"/>
                </a:lnTo>
                <a:lnTo>
                  <a:pt x="734" y="947"/>
                </a:lnTo>
                <a:lnTo>
                  <a:pt x="635" y="749"/>
                </a:lnTo>
                <a:lnTo>
                  <a:pt x="534" y="570"/>
                </a:lnTo>
                <a:lnTo>
                  <a:pt x="433" y="412"/>
                </a:lnTo>
                <a:lnTo>
                  <a:pt x="336" y="277"/>
                </a:lnTo>
                <a:lnTo>
                  <a:pt x="247" y="168"/>
                </a:lnTo>
                <a:lnTo>
                  <a:pt x="169" y="84"/>
                </a:lnTo>
                <a:lnTo>
                  <a:pt x="106" y="28"/>
                </a:lnTo>
                <a:lnTo>
                  <a:pt x="64" y="0"/>
                </a:lnTo>
                <a:lnTo>
                  <a:pt x="46" y="0"/>
                </a:lnTo>
                <a:lnTo>
                  <a:pt x="27" y="28"/>
                </a:lnTo>
                <a:lnTo>
                  <a:pt x="10" y="84"/>
                </a:lnTo>
                <a:lnTo>
                  <a:pt x="0" y="167"/>
                </a:lnTo>
                <a:lnTo>
                  <a:pt x="0" y="277"/>
                </a:lnTo>
                <a:lnTo>
                  <a:pt x="13" y="412"/>
                </a:lnTo>
                <a:lnTo>
                  <a:pt x="42" y="570"/>
                </a:lnTo>
                <a:lnTo>
                  <a:pt x="88" y="749"/>
                </a:lnTo>
                <a:lnTo>
                  <a:pt x="153" y="947"/>
                </a:lnTo>
                <a:lnTo>
                  <a:pt x="205" y="1161"/>
                </a:lnTo>
                <a:lnTo>
                  <a:pt x="380" y="1388"/>
                </a:lnTo>
                <a:lnTo>
                  <a:pt x="550" y="1626"/>
                </a:lnTo>
                <a:lnTo>
                  <a:pt x="704" y="1871"/>
                </a:lnTo>
                <a:lnTo>
                  <a:pt x="839" y="2120"/>
                </a:lnTo>
                <a:lnTo>
                  <a:pt x="884" y="2211"/>
                </a:lnTo>
              </a:path>
            </a:pathLst>
          </a:custGeom>
          <a:noFill/>
          <a:ln w="7938">
            <a:solidFill>
              <a:schemeClr val="accent2"/>
            </a:solidFill>
            <a:prstDash val="solid"/>
            <a:round/>
            <a:headEnd/>
            <a:tailEnd/>
          </a:ln>
        </p:spPr>
        <p:txBody>
          <a:bodyPr/>
          <a:lstStyle/>
          <a:p>
            <a:endParaRPr lang="en-US" dirty="0"/>
          </a:p>
        </p:txBody>
      </p:sp>
      <p:sp>
        <p:nvSpPr>
          <p:cNvPr id="58399" name="Freeform 31"/>
          <p:cNvSpPr>
            <a:spLocks noChangeAspect="1"/>
          </p:cNvSpPr>
          <p:nvPr/>
        </p:nvSpPr>
        <p:spPr bwMode="auto">
          <a:xfrm flipV="1">
            <a:off x="4279900" y="1785430"/>
            <a:ext cx="1103313" cy="1281112"/>
          </a:xfrm>
          <a:custGeom>
            <a:avLst/>
            <a:gdLst/>
            <a:ahLst/>
            <a:cxnLst>
              <a:cxn ang="0">
                <a:pos x="592" y="7"/>
              </a:cxn>
              <a:cxn ang="0">
                <a:pos x="651" y="90"/>
              </a:cxn>
              <a:cxn ang="0">
                <a:pos x="814" y="333"/>
              </a:cxn>
              <a:cxn ang="0">
                <a:pos x="951" y="568"/>
              </a:cxn>
              <a:cxn ang="0">
                <a:pos x="1061" y="793"/>
              </a:cxn>
              <a:cxn ang="0">
                <a:pos x="1152" y="1006"/>
              </a:cxn>
              <a:cxn ang="0">
                <a:pos x="1344" y="1204"/>
              </a:cxn>
              <a:cxn ang="0">
                <a:pos x="1476" y="1386"/>
              </a:cxn>
              <a:cxn ang="0">
                <a:pos x="1582" y="1550"/>
              </a:cxn>
              <a:cxn ang="0">
                <a:pos x="1663" y="1693"/>
              </a:cxn>
              <a:cxn ang="0">
                <a:pos x="1722" y="1816"/>
              </a:cxn>
              <a:cxn ang="0">
                <a:pos x="1759" y="1915"/>
              </a:cxn>
              <a:cxn ang="0">
                <a:pos x="1778" y="1991"/>
              </a:cxn>
              <a:cxn ang="0">
                <a:pos x="1780" y="2042"/>
              </a:cxn>
              <a:cxn ang="0">
                <a:pos x="1770" y="2067"/>
              </a:cxn>
              <a:cxn ang="0">
                <a:pos x="1752" y="2067"/>
              </a:cxn>
              <a:cxn ang="0">
                <a:pos x="1700" y="2042"/>
              </a:cxn>
              <a:cxn ang="0">
                <a:pos x="1618" y="1991"/>
              </a:cxn>
              <a:cxn ang="0">
                <a:pos x="1512" y="1915"/>
              </a:cxn>
              <a:cxn ang="0">
                <a:pos x="1386" y="1816"/>
              </a:cxn>
              <a:cxn ang="0">
                <a:pos x="1243" y="1693"/>
              </a:cxn>
              <a:cxn ang="0">
                <a:pos x="1089" y="1550"/>
              </a:cxn>
              <a:cxn ang="0">
                <a:pos x="927" y="1386"/>
              </a:cxn>
              <a:cxn ang="0">
                <a:pos x="763" y="1204"/>
              </a:cxn>
              <a:cxn ang="0">
                <a:pos x="565" y="1006"/>
              </a:cxn>
              <a:cxn ang="0">
                <a:pos x="474" y="793"/>
              </a:cxn>
              <a:cxn ang="0">
                <a:pos x="364" y="568"/>
              </a:cxn>
              <a:cxn ang="0">
                <a:pos x="227" y="333"/>
              </a:cxn>
              <a:cxn ang="0">
                <a:pos x="64" y="90"/>
              </a:cxn>
              <a:cxn ang="0">
                <a:pos x="0" y="0"/>
              </a:cxn>
            </a:cxnLst>
            <a:rect l="0" t="0" r="r" b="b"/>
            <a:pathLst>
              <a:path w="1780" h="2067">
                <a:moveTo>
                  <a:pt x="592" y="7"/>
                </a:moveTo>
                <a:lnTo>
                  <a:pt x="651" y="90"/>
                </a:lnTo>
                <a:lnTo>
                  <a:pt x="814" y="333"/>
                </a:lnTo>
                <a:lnTo>
                  <a:pt x="951" y="568"/>
                </a:lnTo>
                <a:lnTo>
                  <a:pt x="1061" y="793"/>
                </a:lnTo>
                <a:lnTo>
                  <a:pt x="1152" y="1006"/>
                </a:lnTo>
                <a:lnTo>
                  <a:pt x="1344" y="1204"/>
                </a:lnTo>
                <a:lnTo>
                  <a:pt x="1476" y="1386"/>
                </a:lnTo>
                <a:lnTo>
                  <a:pt x="1582" y="1550"/>
                </a:lnTo>
                <a:lnTo>
                  <a:pt x="1663" y="1693"/>
                </a:lnTo>
                <a:lnTo>
                  <a:pt x="1722" y="1816"/>
                </a:lnTo>
                <a:lnTo>
                  <a:pt x="1759" y="1915"/>
                </a:lnTo>
                <a:lnTo>
                  <a:pt x="1778" y="1991"/>
                </a:lnTo>
                <a:lnTo>
                  <a:pt x="1780" y="2042"/>
                </a:lnTo>
                <a:lnTo>
                  <a:pt x="1770" y="2067"/>
                </a:lnTo>
                <a:lnTo>
                  <a:pt x="1752" y="2067"/>
                </a:lnTo>
                <a:lnTo>
                  <a:pt x="1700" y="2042"/>
                </a:lnTo>
                <a:lnTo>
                  <a:pt x="1618" y="1991"/>
                </a:lnTo>
                <a:lnTo>
                  <a:pt x="1512" y="1915"/>
                </a:lnTo>
                <a:lnTo>
                  <a:pt x="1386" y="1816"/>
                </a:lnTo>
                <a:lnTo>
                  <a:pt x="1243" y="1693"/>
                </a:lnTo>
                <a:lnTo>
                  <a:pt x="1089" y="1550"/>
                </a:lnTo>
                <a:lnTo>
                  <a:pt x="927" y="1386"/>
                </a:lnTo>
                <a:lnTo>
                  <a:pt x="763" y="1204"/>
                </a:lnTo>
                <a:lnTo>
                  <a:pt x="565" y="1006"/>
                </a:lnTo>
                <a:lnTo>
                  <a:pt x="474" y="793"/>
                </a:lnTo>
                <a:lnTo>
                  <a:pt x="364" y="568"/>
                </a:lnTo>
                <a:lnTo>
                  <a:pt x="227" y="333"/>
                </a:lnTo>
                <a:lnTo>
                  <a:pt x="64" y="90"/>
                </a:lnTo>
                <a:lnTo>
                  <a:pt x="0" y="0"/>
                </a:lnTo>
              </a:path>
            </a:pathLst>
          </a:custGeom>
          <a:noFill/>
          <a:ln w="7938">
            <a:solidFill>
              <a:schemeClr val="accent2"/>
            </a:solidFill>
            <a:prstDash val="solid"/>
            <a:round/>
            <a:headEnd/>
            <a:tailEnd/>
          </a:ln>
        </p:spPr>
        <p:txBody>
          <a:bodyPr/>
          <a:lstStyle/>
          <a:p>
            <a:endParaRPr lang="en-US" dirty="0"/>
          </a:p>
        </p:txBody>
      </p:sp>
      <p:sp>
        <p:nvSpPr>
          <p:cNvPr id="58400" name="Freeform 32"/>
          <p:cNvSpPr>
            <a:spLocks noChangeAspect="1"/>
          </p:cNvSpPr>
          <p:nvPr/>
        </p:nvSpPr>
        <p:spPr bwMode="auto">
          <a:xfrm flipV="1">
            <a:off x="3762375" y="3053842"/>
            <a:ext cx="1401763" cy="300038"/>
          </a:xfrm>
          <a:custGeom>
            <a:avLst/>
            <a:gdLst/>
            <a:ahLst/>
            <a:cxnLst>
              <a:cxn ang="0">
                <a:pos x="4" y="7"/>
              </a:cxn>
              <a:cxn ang="0">
                <a:pos x="12" y="19"/>
              </a:cxn>
              <a:cxn ang="0">
                <a:pos x="23" y="36"/>
              </a:cxn>
              <a:cxn ang="0">
                <a:pos x="38" y="57"/>
              </a:cxn>
              <a:cxn ang="0">
                <a:pos x="57" y="80"/>
              </a:cxn>
              <a:cxn ang="0">
                <a:pos x="82" y="106"/>
              </a:cxn>
              <a:cxn ang="0">
                <a:pos x="112" y="133"/>
              </a:cxn>
              <a:cxn ang="0">
                <a:pos x="147" y="164"/>
              </a:cxn>
              <a:cxn ang="0">
                <a:pos x="186" y="206"/>
              </a:cxn>
              <a:cxn ang="0">
                <a:pos x="227" y="270"/>
              </a:cxn>
              <a:cxn ang="0">
                <a:pos x="286" y="325"/>
              </a:cxn>
              <a:cxn ang="0">
                <a:pos x="353" y="354"/>
              </a:cxn>
              <a:cxn ang="0">
                <a:pos x="417" y="368"/>
              </a:cxn>
              <a:cxn ang="0">
                <a:pos x="491" y="387"/>
              </a:cxn>
              <a:cxn ang="0">
                <a:pos x="573" y="409"/>
              </a:cxn>
              <a:cxn ang="0">
                <a:pos x="658" y="430"/>
              </a:cxn>
              <a:cxn ang="0">
                <a:pos x="745" y="447"/>
              </a:cxn>
              <a:cxn ang="0">
                <a:pos x="833" y="461"/>
              </a:cxn>
              <a:cxn ang="0">
                <a:pos x="922" y="472"/>
              </a:cxn>
              <a:cxn ang="0">
                <a:pos x="1010" y="480"/>
              </a:cxn>
              <a:cxn ang="0">
                <a:pos x="1098" y="484"/>
              </a:cxn>
              <a:cxn ang="0">
                <a:pos x="1184" y="485"/>
              </a:cxn>
              <a:cxn ang="0">
                <a:pos x="1268" y="483"/>
              </a:cxn>
              <a:cxn ang="0">
                <a:pos x="1350" y="478"/>
              </a:cxn>
              <a:cxn ang="0">
                <a:pos x="1430" y="471"/>
              </a:cxn>
              <a:cxn ang="0">
                <a:pos x="1508" y="463"/>
              </a:cxn>
              <a:cxn ang="0">
                <a:pos x="1583" y="454"/>
              </a:cxn>
              <a:cxn ang="0">
                <a:pos x="1657" y="446"/>
              </a:cxn>
              <a:cxn ang="0">
                <a:pos x="1728" y="439"/>
              </a:cxn>
              <a:cxn ang="0">
                <a:pos x="1798" y="434"/>
              </a:cxn>
              <a:cxn ang="0">
                <a:pos x="1867" y="435"/>
              </a:cxn>
              <a:cxn ang="0">
                <a:pos x="1936" y="440"/>
              </a:cxn>
              <a:cxn ang="0">
                <a:pos x="2000" y="446"/>
              </a:cxn>
              <a:cxn ang="0">
                <a:pos x="2060" y="451"/>
              </a:cxn>
              <a:cxn ang="0">
                <a:pos x="2114" y="455"/>
              </a:cxn>
              <a:cxn ang="0">
                <a:pos x="2163" y="459"/>
              </a:cxn>
              <a:cxn ang="0">
                <a:pos x="2206" y="463"/>
              </a:cxn>
              <a:cxn ang="0">
                <a:pos x="2240" y="461"/>
              </a:cxn>
              <a:cxn ang="0">
                <a:pos x="2254" y="434"/>
              </a:cxn>
              <a:cxn ang="0">
                <a:pos x="2260" y="406"/>
              </a:cxn>
              <a:cxn ang="0">
                <a:pos x="2260" y="377"/>
              </a:cxn>
              <a:cxn ang="0">
                <a:pos x="2254" y="347"/>
              </a:cxn>
              <a:cxn ang="0">
                <a:pos x="2240" y="316"/>
              </a:cxn>
            </a:cxnLst>
            <a:rect l="0" t="0" r="r" b="b"/>
            <a:pathLst>
              <a:path w="2261" h="485">
                <a:moveTo>
                  <a:pt x="0" y="0"/>
                </a:moveTo>
                <a:lnTo>
                  <a:pt x="2" y="3"/>
                </a:lnTo>
                <a:lnTo>
                  <a:pt x="4" y="7"/>
                </a:lnTo>
                <a:lnTo>
                  <a:pt x="6" y="10"/>
                </a:lnTo>
                <a:lnTo>
                  <a:pt x="9" y="15"/>
                </a:lnTo>
                <a:lnTo>
                  <a:pt x="12" y="19"/>
                </a:lnTo>
                <a:lnTo>
                  <a:pt x="15" y="24"/>
                </a:lnTo>
                <a:lnTo>
                  <a:pt x="19" y="30"/>
                </a:lnTo>
                <a:lnTo>
                  <a:pt x="23" y="36"/>
                </a:lnTo>
                <a:lnTo>
                  <a:pt x="28" y="43"/>
                </a:lnTo>
                <a:lnTo>
                  <a:pt x="33" y="49"/>
                </a:lnTo>
                <a:lnTo>
                  <a:pt x="38" y="57"/>
                </a:lnTo>
                <a:lnTo>
                  <a:pt x="44" y="64"/>
                </a:lnTo>
                <a:lnTo>
                  <a:pt x="50" y="72"/>
                </a:lnTo>
                <a:lnTo>
                  <a:pt x="57" y="80"/>
                </a:lnTo>
                <a:lnTo>
                  <a:pt x="65" y="88"/>
                </a:lnTo>
                <a:lnTo>
                  <a:pt x="73" y="97"/>
                </a:lnTo>
                <a:lnTo>
                  <a:pt x="82" y="106"/>
                </a:lnTo>
                <a:lnTo>
                  <a:pt x="91" y="115"/>
                </a:lnTo>
                <a:lnTo>
                  <a:pt x="101" y="124"/>
                </a:lnTo>
                <a:lnTo>
                  <a:pt x="112" y="133"/>
                </a:lnTo>
                <a:lnTo>
                  <a:pt x="123" y="143"/>
                </a:lnTo>
                <a:lnTo>
                  <a:pt x="135" y="153"/>
                </a:lnTo>
                <a:lnTo>
                  <a:pt x="147" y="164"/>
                </a:lnTo>
                <a:lnTo>
                  <a:pt x="160" y="176"/>
                </a:lnTo>
                <a:lnTo>
                  <a:pt x="173" y="190"/>
                </a:lnTo>
                <a:lnTo>
                  <a:pt x="186" y="206"/>
                </a:lnTo>
                <a:lnTo>
                  <a:pt x="199" y="225"/>
                </a:lnTo>
                <a:lnTo>
                  <a:pt x="213" y="247"/>
                </a:lnTo>
                <a:lnTo>
                  <a:pt x="227" y="270"/>
                </a:lnTo>
                <a:lnTo>
                  <a:pt x="244" y="292"/>
                </a:lnTo>
                <a:lnTo>
                  <a:pt x="263" y="311"/>
                </a:lnTo>
                <a:lnTo>
                  <a:pt x="286" y="325"/>
                </a:lnTo>
                <a:lnTo>
                  <a:pt x="309" y="337"/>
                </a:lnTo>
                <a:lnTo>
                  <a:pt x="331" y="347"/>
                </a:lnTo>
                <a:lnTo>
                  <a:pt x="353" y="354"/>
                </a:lnTo>
                <a:lnTo>
                  <a:pt x="374" y="360"/>
                </a:lnTo>
                <a:lnTo>
                  <a:pt x="395" y="364"/>
                </a:lnTo>
                <a:lnTo>
                  <a:pt x="417" y="368"/>
                </a:lnTo>
                <a:lnTo>
                  <a:pt x="441" y="374"/>
                </a:lnTo>
                <a:lnTo>
                  <a:pt x="466" y="380"/>
                </a:lnTo>
                <a:lnTo>
                  <a:pt x="491" y="387"/>
                </a:lnTo>
                <a:lnTo>
                  <a:pt x="518" y="395"/>
                </a:lnTo>
                <a:lnTo>
                  <a:pt x="545" y="402"/>
                </a:lnTo>
                <a:lnTo>
                  <a:pt x="573" y="409"/>
                </a:lnTo>
                <a:lnTo>
                  <a:pt x="601" y="416"/>
                </a:lnTo>
                <a:lnTo>
                  <a:pt x="629" y="423"/>
                </a:lnTo>
                <a:lnTo>
                  <a:pt x="658" y="430"/>
                </a:lnTo>
                <a:lnTo>
                  <a:pt x="686" y="436"/>
                </a:lnTo>
                <a:lnTo>
                  <a:pt x="715" y="441"/>
                </a:lnTo>
                <a:lnTo>
                  <a:pt x="745" y="447"/>
                </a:lnTo>
                <a:lnTo>
                  <a:pt x="774" y="452"/>
                </a:lnTo>
                <a:lnTo>
                  <a:pt x="804" y="457"/>
                </a:lnTo>
                <a:lnTo>
                  <a:pt x="833" y="461"/>
                </a:lnTo>
                <a:lnTo>
                  <a:pt x="863" y="465"/>
                </a:lnTo>
                <a:lnTo>
                  <a:pt x="892" y="469"/>
                </a:lnTo>
                <a:lnTo>
                  <a:pt x="922" y="472"/>
                </a:lnTo>
                <a:lnTo>
                  <a:pt x="952" y="475"/>
                </a:lnTo>
                <a:lnTo>
                  <a:pt x="981" y="478"/>
                </a:lnTo>
                <a:lnTo>
                  <a:pt x="1010" y="480"/>
                </a:lnTo>
                <a:lnTo>
                  <a:pt x="1040" y="482"/>
                </a:lnTo>
                <a:lnTo>
                  <a:pt x="1069" y="483"/>
                </a:lnTo>
                <a:lnTo>
                  <a:pt x="1098" y="484"/>
                </a:lnTo>
                <a:lnTo>
                  <a:pt x="1127" y="485"/>
                </a:lnTo>
                <a:lnTo>
                  <a:pt x="1156" y="485"/>
                </a:lnTo>
                <a:lnTo>
                  <a:pt x="1184" y="485"/>
                </a:lnTo>
                <a:lnTo>
                  <a:pt x="1212" y="485"/>
                </a:lnTo>
                <a:lnTo>
                  <a:pt x="1240" y="484"/>
                </a:lnTo>
                <a:lnTo>
                  <a:pt x="1268" y="483"/>
                </a:lnTo>
                <a:lnTo>
                  <a:pt x="1296" y="481"/>
                </a:lnTo>
                <a:lnTo>
                  <a:pt x="1323" y="480"/>
                </a:lnTo>
                <a:lnTo>
                  <a:pt x="1350" y="478"/>
                </a:lnTo>
                <a:lnTo>
                  <a:pt x="1377" y="476"/>
                </a:lnTo>
                <a:lnTo>
                  <a:pt x="1404" y="473"/>
                </a:lnTo>
                <a:lnTo>
                  <a:pt x="1430" y="471"/>
                </a:lnTo>
                <a:lnTo>
                  <a:pt x="1456" y="468"/>
                </a:lnTo>
                <a:lnTo>
                  <a:pt x="1482" y="466"/>
                </a:lnTo>
                <a:lnTo>
                  <a:pt x="1508" y="463"/>
                </a:lnTo>
                <a:lnTo>
                  <a:pt x="1533" y="460"/>
                </a:lnTo>
                <a:lnTo>
                  <a:pt x="1558" y="457"/>
                </a:lnTo>
                <a:lnTo>
                  <a:pt x="1583" y="454"/>
                </a:lnTo>
                <a:lnTo>
                  <a:pt x="1608" y="451"/>
                </a:lnTo>
                <a:lnTo>
                  <a:pt x="1632" y="449"/>
                </a:lnTo>
                <a:lnTo>
                  <a:pt x="1657" y="446"/>
                </a:lnTo>
                <a:lnTo>
                  <a:pt x="1681" y="444"/>
                </a:lnTo>
                <a:lnTo>
                  <a:pt x="1705" y="441"/>
                </a:lnTo>
                <a:lnTo>
                  <a:pt x="1728" y="439"/>
                </a:lnTo>
                <a:lnTo>
                  <a:pt x="1752" y="437"/>
                </a:lnTo>
                <a:lnTo>
                  <a:pt x="1775" y="436"/>
                </a:lnTo>
                <a:lnTo>
                  <a:pt x="1798" y="434"/>
                </a:lnTo>
                <a:lnTo>
                  <a:pt x="1821" y="433"/>
                </a:lnTo>
                <a:lnTo>
                  <a:pt x="1844" y="433"/>
                </a:lnTo>
                <a:lnTo>
                  <a:pt x="1867" y="435"/>
                </a:lnTo>
                <a:lnTo>
                  <a:pt x="1891" y="437"/>
                </a:lnTo>
                <a:lnTo>
                  <a:pt x="1914" y="438"/>
                </a:lnTo>
                <a:lnTo>
                  <a:pt x="1936" y="440"/>
                </a:lnTo>
                <a:lnTo>
                  <a:pt x="1958" y="442"/>
                </a:lnTo>
                <a:lnTo>
                  <a:pt x="1979" y="444"/>
                </a:lnTo>
                <a:lnTo>
                  <a:pt x="2000" y="446"/>
                </a:lnTo>
                <a:lnTo>
                  <a:pt x="2021" y="447"/>
                </a:lnTo>
                <a:lnTo>
                  <a:pt x="2040" y="449"/>
                </a:lnTo>
                <a:lnTo>
                  <a:pt x="2060" y="451"/>
                </a:lnTo>
                <a:lnTo>
                  <a:pt x="2078" y="452"/>
                </a:lnTo>
                <a:lnTo>
                  <a:pt x="2097" y="454"/>
                </a:lnTo>
                <a:lnTo>
                  <a:pt x="2114" y="455"/>
                </a:lnTo>
                <a:lnTo>
                  <a:pt x="2131" y="456"/>
                </a:lnTo>
                <a:lnTo>
                  <a:pt x="2147" y="458"/>
                </a:lnTo>
                <a:lnTo>
                  <a:pt x="2163" y="459"/>
                </a:lnTo>
                <a:lnTo>
                  <a:pt x="2178" y="460"/>
                </a:lnTo>
                <a:lnTo>
                  <a:pt x="2192" y="462"/>
                </a:lnTo>
                <a:lnTo>
                  <a:pt x="2206" y="463"/>
                </a:lnTo>
                <a:lnTo>
                  <a:pt x="2219" y="464"/>
                </a:lnTo>
                <a:lnTo>
                  <a:pt x="2232" y="465"/>
                </a:lnTo>
                <a:lnTo>
                  <a:pt x="2240" y="461"/>
                </a:lnTo>
                <a:lnTo>
                  <a:pt x="2246" y="452"/>
                </a:lnTo>
                <a:lnTo>
                  <a:pt x="2250" y="443"/>
                </a:lnTo>
                <a:lnTo>
                  <a:pt x="2254" y="434"/>
                </a:lnTo>
                <a:lnTo>
                  <a:pt x="2257" y="425"/>
                </a:lnTo>
                <a:lnTo>
                  <a:pt x="2259" y="416"/>
                </a:lnTo>
                <a:lnTo>
                  <a:pt x="2260" y="406"/>
                </a:lnTo>
                <a:lnTo>
                  <a:pt x="2261" y="396"/>
                </a:lnTo>
                <a:lnTo>
                  <a:pt x="2261" y="387"/>
                </a:lnTo>
                <a:lnTo>
                  <a:pt x="2260" y="377"/>
                </a:lnTo>
                <a:lnTo>
                  <a:pt x="2259" y="367"/>
                </a:lnTo>
                <a:lnTo>
                  <a:pt x="2257" y="357"/>
                </a:lnTo>
                <a:lnTo>
                  <a:pt x="2254" y="347"/>
                </a:lnTo>
                <a:lnTo>
                  <a:pt x="2250" y="337"/>
                </a:lnTo>
                <a:lnTo>
                  <a:pt x="2245" y="327"/>
                </a:lnTo>
                <a:lnTo>
                  <a:pt x="2240" y="316"/>
                </a:lnTo>
                <a:lnTo>
                  <a:pt x="2234" y="306"/>
                </a:lnTo>
              </a:path>
            </a:pathLst>
          </a:custGeom>
          <a:noFill/>
          <a:ln w="7938">
            <a:solidFill>
              <a:schemeClr val="accent2"/>
            </a:solidFill>
            <a:prstDash val="solid"/>
            <a:round/>
            <a:headEnd/>
            <a:tailEnd/>
          </a:ln>
        </p:spPr>
        <p:txBody>
          <a:bodyPr/>
          <a:lstStyle/>
          <a:p>
            <a:endParaRPr lang="en-US" dirty="0"/>
          </a:p>
        </p:txBody>
      </p:sp>
      <p:sp>
        <p:nvSpPr>
          <p:cNvPr id="58401" name="Freeform 33"/>
          <p:cNvSpPr>
            <a:spLocks noChangeAspect="1"/>
          </p:cNvSpPr>
          <p:nvPr/>
        </p:nvSpPr>
        <p:spPr bwMode="auto">
          <a:xfrm flipV="1">
            <a:off x="3756025" y="3110992"/>
            <a:ext cx="1392238" cy="242888"/>
          </a:xfrm>
          <a:custGeom>
            <a:avLst/>
            <a:gdLst/>
            <a:ahLst/>
            <a:cxnLst>
              <a:cxn ang="0">
                <a:pos x="0" y="46"/>
              </a:cxn>
              <a:cxn ang="0">
                <a:pos x="20" y="72"/>
              </a:cxn>
              <a:cxn ang="0">
                <a:pos x="64" y="98"/>
              </a:cxn>
              <a:cxn ang="0">
                <a:pos x="123" y="144"/>
              </a:cxn>
              <a:cxn ang="0">
                <a:pos x="184" y="243"/>
              </a:cxn>
              <a:cxn ang="0">
                <a:pos x="280" y="302"/>
              </a:cxn>
              <a:cxn ang="0">
                <a:pos x="401" y="337"/>
              </a:cxn>
              <a:cxn ang="0">
                <a:pos x="540" y="364"/>
              </a:cxn>
              <a:cxn ang="0">
                <a:pos x="692" y="382"/>
              </a:cxn>
              <a:cxn ang="0">
                <a:pos x="856" y="391"/>
              </a:cxn>
              <a:cxn ang="0">
                <a:pos x="1027" y="390"/>
              </a:cxn>
              <a:cxn ang="0">
                <a:pos x="1201" y="382"/>
              </a:cxn>
              <a:cxn ang="0">
                <a:pos x="1373" y="370"/>
              </a:cxn>
              <a:cxn ang="0">
                <a:pos x="1540" y="355"/>
              </a:cxn>
              <a:cxn ang="0">
                <a:pos x="1695" y="342"/>
              </a:cxn>
              <a:cxn ang="0">
                <a:pos x="1836" y="330"/>
              </a:cxn>
              <a:cxn ang="0">
                <a:pos x="1960" y="321"/>
              </a:cxn>
              <a:cxn ang="0">
                <a:pos x="2064" y="316"/>
              </a:cxn>
              <a:cxn ang="0">
                <a:pos x="2145" y="313"/>
              </a:cxn>
              <a:cxn ang="0">
                <a:pos x="2203" y="312"/>
              </a:cxn>
              <a:cxn ang="0">
                <a:pos x="2236" y="311"/>
              </a:cxn>
              <a:cxn ang="0">
                <a:pos x="2248" y="301"/>
              </a:cxn>
              <a:cxn ang="0">
                <a:pos x="2231" y="302"/>
              </a:cxn>
              <a:cxn ang="0">
                <a:pos x="2190" y="302"/>
              </a:cxn>
              <a:cxn ang="0">
                <a:pos x="2126" y="299"/>
              </a:cxn>
              <a:cxn ang="0">
                <a:pos x="2042" y="288"/>
              </a:cxn>
              <a:cxn ang="0">
                <a:pos x="1943" y="264"/>
              </a:cxn>
              <a:cxn ang="0">
                <a:pos x="1831" y="225"/>
              </a:cxn>
              <a:cxn ang="0">
                <a:pos x="1708" y="176"/>
              </a:cxn>
              <a:cxn ang="0">
                <a:pos x="1572" y="125"/>
              </a:cxn>
              <a:cxn ang="0">
                <a:pos x="1426" y="80"/>
              </a:cxn>
              <a:cxn ang="0">
                <a:pos x="1269" y="45"/>
              </a:cxn>
              <a:cxn ang="0">
                <a:pos x="1106" y="23"/>
              </a:cxn>
              <a:cxn ang="0">
                <a:pos x="939" y="15"/>
              </a:cxn>
              <a:cxn ang="0">
                <a:pos x="773" y="20"/>
              </a:cxn>
              <a:cxn ang="0">
                <a:pos x="611" y="35"/>
              </a:cxn>
              <a:cxn ang="0">
                <a:pos x="459" y="55"/>
              </a:cxn>
              <a:cxn ang="0">
                <a:pos x="326" y="68"/>
              </a:cxn>
              <a:cxn ang="0">
                <a:pos x="215" y="65"/>
              </a:cxn>
              <a:cxn ang="0">
                <a:pos x="131" y="46"/>
              </a:cxn>
              <a:cxn ang="0">
                <a:pos x="72" y="20"/>
              </a:cxn>
              <a:cxn ang="0">
                <a:pos x="33" y="2"/>
              </a:cxn>
              <a:cxn ang="0">
                <a:pos x="12" y="3"/>
              </a:cxn>
            </a:cxnLst>
            <a:rect l="0" t="0" r="r" b="b"/>
            <a:pathLst>
              <a:path w="2248" h="391">
                <a:moveTo>
                  <a:pt x="10" y="5"/>
                </a:moveTo>
                <a:lnTo>
                  <a:pt x="1" y="33"/>
                </a:lnTo>
                <a:lnTo>
                  <a:pt x="0" y="46"/>
                </a:lnTo>
                <a:lnTo>
                  <a:pt x="3" y="56"/>
                </a:lnTo>
                <a:lnTo>
                  <a:pt x="10" y="65"/>
                </a:lnTo>
                <a:lnTo>
                  <a:pt x="20" y="72"/>
                </a:lnTo>
                <a:lnTo>
                  <a:pt x="32" y="80"/>
                </a:lnTo>
                <a:lnTo>
                  <a:pt x="47" y="88"/>
                </a:lnTo>
                <a:lnTo>
                  <a:pt x="64" y="98"/>
                </a:lnTo>
                <a:lnTo>
                  <a:pt x="82" y="109"/>
                </a:lnTo>
                <a:lnTo>
                  <a:pt x="102" y="124"/>
                </a:lnTo>
                <a:lnTo>
                  <a:pt x="123" y="144"/>
                </a:lnTo>
                <a:lnTo>
                  <a:pt x="143" y="172"/>
                </a:lnTo>
                <a:lnTo>
                  <a:pt x="163" y="206"/>
                </a:lnTo>
                <a:lnTo>
                  <a:pt x="184" y="243"/>
                </a:lnTo>
                <a:lnTo>
                  <a:pt x="210" y="274"/>
                </a:lnTo>
                <a:lnTo>
                  <a:pt x="244" y="289"/>
                </a:lnTo>
                <a:lnTo>
                  <a:pt x="280" y="302"/>
                </a:lnTo>
                <a:lnTo>
                  <a:pt x="318" y="314"/>
                </a:lnTo>
                <a:lnTo>
                  <a:pt x="359" y="326"/>
                </a:lnTo>
                <a:lnTo>
                  <a:pt x="401" y="337"/>
                </a:lnTo>
                <a:lnTo>
                  <a:pt x="446" y="347"/>
                </a:lnTo>
                <a:lnTo>
                  <a:pt x="492" y="356"/>
                </a:lnTo>
                <a:lnTo>
                  <a:pt x="540" y="364"/>
                </a:lnTo>
                <a:lnTo>
                  <a:pt x="589" y="371"/>
                </a:lnTo>
                <a:lnTo>
                  <a:pt x="640" y="378"/>
                </a:lnTo>
                <a:lnTo>
                  <a:pt x="692" y="382"/>
                </a:lnTo>
                <a:lnTo>
                  <a:pt x="746" y="386"/>
                </a:lnTo>
                <a:lnTo>
                  <a:pt x="800" y="389"/>
                </a:lnTo>
                <a:lnTo>
                  <a:pt x="856" y="391"/>
                </a:lnTo>
                <a:lnTo>
                  <a:pt x="912" y="391"/>
                </a:lnTo>
                <a:lnTo>
                  <a:pt x="969" y="391"/>
                </a:lnTo>
                <a:lnTo>
                  <a:pt x="1027" y="390"/>
                </a:lnTo>
                <a:lnTo>
                  <a:pt x="1085" y="388"/>
                </a:lnTo>
                <a:lnTo>
                  <a:pt x="1143" y="386"/>
                </a:lnTo>
                <a:lnTo>
                  <a:pt x="1201" y="382"/>
                </a:lnTo>
                <a:lnTo>
                  <a:pt x="1259" y="378"/>
                </a:lnTo>
                <a:lnTo>
                  <a:pt x="1316" y="374"/>
                </a:lnTo>
                <a:lnTo>
                  <a:pt x="1373" y="370"/>
                </a:lnTo>
                <a:lnTo>
                  <a:pt x="1430" y="365"/>
                </a:lnTo>
                <a:lnTo>
                  <a:pt x="1485" y="360"/>
                </a:lnTo>
                <a:lnTo>
                  <a:pt x="1540" y="355"/>
                </a:lnTo>
                <a:lnTo>
                  <a:pt x="1593" y="351"/>
                </a:lnTo>
                <a:lnTo>
                  <a:pt x="1645" y="346"/>
                </a:lnTo>
                <a:lnTo>
                  <a:pt x="1695" y="342"/>
                </a:lnTo>
                <a:lnTo>
                  <a:pt x="1744" y="337"/>
                </a:lnTo>
                <a:lnTo>
                  <a:pt x="1791" y="333"/>
                </a:lnTo>
                <a:lnTo>
                  <a:pt x="1836" y="330"/>
                </a:lnTo>
                <a:lnTo>
                  <a:pt x="1880" y="326"/>
                </a:lnTo>
                <a:lnTo>
                  <a:pt x="1921" y="324"/>
                </a:lnTo>
                <a:lnTo>
                  <a:pt x="1960" y="321"/>
                </a:lnTo>
                <a:lnTo>
                  <a:pt x="1997" y="319"/>
                </a:lnTo>
                <a:lnTo>
                  <a:pt x="2032" y="317"/>
                </a:lnTo>
                <a:lnTo>
                  <a:pt x="2064" y="316"/>
                </a:lnTo>
                <a:lnTo>
                  <a:pt x="2093" y="314"/>
                </a:lnTo>
                <a:lnTo>
                  <a:pt x="2120" y="313"/>
                </a:lnTo>
                <a:lnTo>
                  <a:pt x="2145" y="313"/>
                </a:lnTo>
                <a:lnTo>
                  <a:pt x="2167" y="312"/>
                </a:lnTo>
                <a:lnTo>
                  <a:pt x="2186" y="312"/>
                </a:lnTo>
                <a:lnTo>
                  <a:pt x="2203" y="312"/>
                </a:lnTo>
                <a:lnTo>
                  <a:pt x="2216" y="311"/>
                </a:lnTo>
                <a:lnTo>
                  <a:pt x="2228" y="311"/>
                </a:lnTo>
                <a:lnTo>
                  <a:pt x="2236" y="311"/>
                </a:lnTo>
                <a:lnTo>
                  <a:pt x="2241" y="311"/>
                </a:lnTo>
                <a:lnTo>
                  <a:pt x="2244" y="311"/>
                </a:lnTo>
                <a:lnTo>
                  <a:pt x="2248" y="301"/>
                </a:lnTo>
                <a:lnTo>
                  <a:pt x="2245" y="301"/>
                </a:lnTo>
                <a:lnTo>
                  <a:pt x="2240" y="301"/>
                </a:lnTo>
                <a:lnTo>
                  <a:pt x="2231" y="302"/>
                </a:lnTo>
                <a:lnTo>
                  <a:pt x="2220" y="302"/>
                </a:lnTo>
                <a:lnTo>
                  <a:pt x="2206" y="302"/>
                </a:lnTo>
                <a:lnTo>
                  <a:pt x="2190" y="302"/>
                </a:lnTo>
                <a:lnTo>
                  <a:pt x="2171" y="301"/>
                </a:lnTo>
                <a:lnTo>
                  <a:pt x="2149" y="301"/>
                </a:lnTo>
                <a:lnTo>
                  <a:pt x="2126" y="299"/>
                </a:lnTo>
                <a:lnTo>
                  <a:pt x="2100" y="297"/>
                </a:lnTo>
                <a:lnTo>
                  <a:pt x="2072" y="293"/>
                </a:lnTo>
                <a:lnTo>
                  <a:pt x="2042" y="288"/>
                </a:lnTo>
                <a:lnTo>
                  <a:pt x="2011" y="282"/>
                </a:lnTo>
                <a:lnTo>
                  <a:pt x="1978" y="274"/>
                </a:lnTo>
                <a:lnTo>
                  <a:pt x="1943" y="264"/>
                </a:lnTo>
                <a:lnTo>
                  <a:pt x="1907" y="253"/>
                </a:lnTo>
                <a:lnTo>
                  <a:pt x="1870" y="240"/>
                </a:lnTo>
                <a:lnTo>
                  <a:pt x="1831" y="225"/>
                </a:lnTo>
                <a:lnTo>
                  <a:pt x="1791" y="210"/>
                </a:lnTo>
                <a:lnTo>
                  <a:pt x="1750" y="193"/>
                </a:lnTo>
                <a:lnTo>
                  <a:pt x="1708" y="176"/>
                </a:lnTo>
                <a:lnTo>
                  <a:pt x="1664" y="159"/>
                </a:lnTo>
                <a:lnTo>
                  <a:pt x="1619" y="142"/>
                </a:lnTo>
                <a:lnTo>
                  <a:pt x="1572" y="125"/>
                </a:lnTo>
                <a:lnTo>
                  <a:pt x="1525" y="109"/>
                </a:lnTo>
                <a:lnTo>
                  <a:pt x="1476" y="94"/>
                </a:lnTo>
                <a:lnTo>
                  <a:pt x="1426" y="80"/>
                </a:lnTo>
                <a:lnTo>
                  <a:pt x="1375" y="67"/>
                </a:lnTo>
                <a:lnTo>
                  <a:pt x="1322" y="55"/>
                </a:lnTo>
                <a:lnTo>
                  <a:pt x="1269" y="45"/>
                </a:lnTo>
                <a:lnTo>
                  <a:pt x="1216" y="36"/>
                </a:lnTo>
                <a:lnTo>
                  <a:pt x="1161" y="29"/>
                </a:lnTo>
                <a:lnTo>
                  <a:pt x="1106" y="23"/>
                </a:lnTo>
                <a:lnTo>
                  <a:pt x="1051" y="19"/>
                </a:lnTo>
                <a:lnTo>
                  <a:pt x="995" y="16"/>
                </a:lnTo>
                <a:lnTo>
                  <a:pt x="939" y="15"/>
                </a:lnTo>
                <a:lnTo>
                  <a:pt x="883" y="15"/>
                </a:lnTo>
                <a:lnTo>
                  <a:pt x="828" y="17"/>
                </a:lnTo>
                <a:lnTo>
                  <a:pt x="773" y="20"/>
                </a:lnTo>
                <a:lnTo>
                  <a:pt x="718" y="24"/>
                </a:lnTo>
                <a:lnTo>
                  <a:pt x="664" y="30"/>
                </a:lnTo>
                <a:lnTo>
                  <a:pt x="611" y="35"/>
                </a:lnTo>
                <a:lnTo>
                  <a:pt x="559" y="42"/>
                </a:lnTo>
                <a:lnTo>
                  <a:pt x="508" y="48"/>
                </a:lnTo>
                <a:lnTo>
                  <a:pt x="459" y="55"/>
                </a:lnTo>
                <a:lnTo>
                  <a:pt x="413" y="60"/>
                </a:lnTo>
                <a:lnTo>
                  <a:pt x="368" y="65"/>
                </a:lnTo>
                <a:lnTo>
                  <a:pt x="326" y="68"/>
                </a:lnTo>
                <a:lnTo>
                  <a:pt x="286" y="69"/>
                </a:lnTo>
                <a:lnTo>
                  <a:pt x="249" y="68"/>
                </a:lnTo>
                <a:lnTo>
                  <a:pt x="215" y="65"/>
                </a:lnTo>
                <a:lnTo>
                  <a:pt x="184" y="60"/>
                </a:lnTo>
                <a:lnTo>
                  <a:pt x="156" y="54"/>
                </a:lnTo>
                <a:lnTo>
                  <a:pt x="131" y="46"/>
                </a:lnTo>
                <a:lnTo>
                  <a:pt x="109" y="37"/>
                </a:lnTo>
                <a:lnTo>
                  <a:pt x="89" y="29"/>
                </a:lnTo>
                <a:lnTo>
                  <a:pt x="72" y="20"/>
                </a:lnTo>
                <a:lnTo>
                  <a:pt x="57" y="13"/>
                </a:lnTo>
                <a:lnTo>
                  <a:pt x="44" y="6"/>
                </a:lnTo>
                <a:lnTo>
                  <a:pt x="33" y="2"/>
                </a:lnTo>
                <a:lnTo>
                  <a:pt x="24" y="0"/>
                </a:lnTo>
                <a:lnTo>
                  <a:pt x="17" y="0"/>
                </a:lnTo>
                <a:lnTo>
                  <a:pt x="12" y="3"/>
                </a:lnTo>
                <a:lnTo>
                  <a:pt x="9" y="8"/>
                </a:lnTo>
              </a:path>
            </a:pathLst>
          </a:custGeom>
          <a:noFill/>
          <a:ln w="7938">
            <a:solidFill>
              <a:schemeClr val="accent2"/>
            </a:solidFill>
            <a:prstDash val="solid"/>
            <a:round/>
            <a:headEnd/>
            <a:tailEnd/>
          </a:ln>
        </p:spPr>
        <p:txBody>
          <a:bodyPr/>
          <a:lstStyle/>
          <a:p>
            <a:endParaRPr lang="en-US" dirty="0"/>
          </a:p>
        </p:txBody>
      </p:sp>
      <p:sp>
        <p:nvSpPr>
          <p:cNvPr id="58402" name="Freeform 34"/>
          <p:cNvSpPr>
            <a:spLocks noChangeAspect="1"/>
          </p:cNvSpPr>
          <p:nvPr/>
        </p:nvSpPr>
        <p:spPr bwMode="auto">
          <a:xfrm flipV="1">
            <a:off x="3760788" y="3164967"/>
            <a:ext cx="1385887" cy="192088"/>
          </a:xfrm>
          <a:custGeom>
            <a:avLst/>
            <a:gdLst/>
            <a:ahLst/>
            <a:cxnLst>
              <a:cxn ang="0">
                <a:pos x="0" y="1"/>
              </a:cxn>
              <a:cxn ang="0">
                <a:pos x="2" y="3"/>
              </a:cxn>
              <a:cxn ang="0">
                <a:pos x="8" y="12"/>
              </a:cxn>
              <a:cxn ang="0">
                <a:pos x="20" y="26"/>
              </a:cxn>
              <a:cxn ang="0">
                <a:pos x="36" y="45"/>
              </a:cxn>
              <a:cxn ang="0">
                <a:pos x="58" y="66"/>
              </a:cxn>
              <a:cxn ang="0">
                <a:pos x="84" y="87"/>
              </a:cxn>
              <a:cxn ang="0">
                <a:pos x="115" y="110"/>
              </a:cxn>
              <a:cxn ang="0">
                <a:pos x="146" y="140"/>
              </a:cxn>
              <a:cxn ang="0">
                <a:pos x="172" y="179"/>
              </a:cxn>
              <a:cxn ang="0">
                <a:pos x="205" y="192"/>
              </a:cxn>
              <a:cxn ang="0">
                <a:pos x="253" y="189"/>
              </a:cxn>
              <a:cxn ang="0">
                <a:pos x="313" y="197"/>
              </a:cxn>
              <a:cxn ang="0">
                <a:pos x="374" y="194"/>
              </a:cxn>
              <a:cxn ang="0">
                <a:pos x="436" y="184"/>
              </a:cxn>
              <a:cxn ang="0">
                <a:pos x="501" y="172"/>
              </a:cxn>
              <a:cxn ang="0">
                <a:pos x="571" y="160"/>
              </a:cxn>
              <a:cxn ang="0">
                <a:pos x="644" y="149"/>
              </a:cxn>
              <a:cxn ang="0">
                <a:pos x="721" y="140"/>
              </a:cxn>
              <a:cxn ang="0">
                <a:pos x="801" y="134"/>
              </a:cxn>
              <a:cxn ang="0">
                <a:pos x="884" y="131"/>
              </a:cxn>
              <a:cxn ang="0">
                <a:pos x="969" y="130"/>
              </a:cxn>
              <a:cxn ang="0">
                <a:pos x="1056" y="133"/>
              </a:cxn>
              <a:cxn ang="0">
                <a:pos x="1144" y="138"/>
              </a:cxn>
              <a:cxn ang="0">
                <a:pos x="1233" y="145"/>
              </a:cxn>
              <a:cxn ang="0">
                <a:pos x="1320" y="154"/>
              </a:cxn>
              <a:cxn ang="0">
                <a:pos x="1407" y="162"/>
              </a:cxn>
              <a:cxn ang="0">
                <a:pos x="1490" y="171"/>
              </a:cxn>
              <a:cxn ang="0">
                <a:pos x="1570" y="177"/>
              </a:cxn>
              <a:cxn ang="0">
                <a:pos x="1645" y="182"/>
              </a:cxn>
              <a:cxn ang="0">
                <a:pos x="1714" y="182"/>
              </a:cxn>
              <a:cxn ang="0">
                <a:pos x="1776" y="176"/>
              </a:cxn>
              <a:cxn ang="0">
                <a:pos x="1834" y="171"/>
              </a:cxn>
              <a:cxn ang="0">
                <a:pos x="1887" y="166"/>
              </a:cxn>
              <a:cxn ang="0">
                <a:pos x="1936" y="162"/>
              </a:cxn>
              <a:cxn ang="0">
                <a:pos x="1980" y="157"/>
              </a:cxn>
              <a:cxn ang="0">
                <a:pos x="2019" y="154"/>
              </a:cxn>
              <a:cxn ang="0">
                <a:pos x="2056" y="156"/>
              </a:cxn>
              <a:cxn ang="0">
                <a:pos x="2102" y="183"/>
              </a:cxn>
              <a:cxn ang="0">
                <a:pos x="2142" y="211"/>
              </a:cxn>
              <a:cxn ang="0">
                <a:pos x="2178" y="240"/>
              </a:cxn>
              <a:cxn ang="0">
                <a:pos x="2207" y="270"/>
              </a:cxn>
              <a:cxn ang="0">
                <a:pos x="2231" y="301"/>
              </a:cxn>
            </a:cxnLst>
            <a:rect l="0" t="0" r="r" b="b"/>
            <a:pathLst>
              <a:path w="2237" h="311">
                <a:moveTo>
                  <a:pt x="3" y="5"/>
                </a:moveTo>
                <a:lnTo>
                  <a:pt x="1" y="2"/>
                </a:lnTo>
                <a:lnTo>
                  <a:pt x="0" y="1"/>
                </a:lnTo>
                <a:lnTo>
                  <a:pt x="0" y="0"/>
                </a:lnTo>
                <a:lnTo>
                  <a:pt x="1" y="1"/>
                </a:lnTo>
                <a:lnTo>
                  <a:pt x="2" y="3"/>
                </a:lnTo>
                <a:lnTo>
                  <a:pt x="3" y="5"/>
                </a:lnTo>
                <a:lnTo>
                  <a:pt x="6" y="8"/>
                </a:lnTo>
                <a:lnTo>
                  <a:pt x="8" y="12"/>
                </a:lnTo>
                <a:lnTo>
                  <a:pt x="11" y="16"/>
                </a:lnTo>
                <a:lnTo>
                  <a:pt x="15" y="21"/>
                </a:lnTo>
                <a:lnTo>
                  <a:pt x="20" y="26"/>
                </a:lnTo>
                <a:lnTo>
                  <a:pt x="24" y="32"/>
                </a:lnTo>
                <a:lnTo>
                  <a:pt x="30" y="38"/>
                </a:lnTo>
                <a:lnTo>
                  <a:pt x="36" y="45"/>
                </a:lnTo>
                <a:lnTo>
                  <a:pt x="43" y="52"/>
                </a:lnTo>
                <a:lnTo>
                  <a:pt x="50" y="59"/>
                </a:lnTo>
                <a:lnTo>
                  <a:pt x="58" y="66"/>
                </a:lnTo>
                <a:lnTo>
                  <a:pt x="66" y="73"/>
                </a:lnTo>
                <a:lnTo>
                  <a:pt x="75" y="80"/>
                </a:lnTo>
                <a:lnTo>
                  <a:pt x="84" y="87"/>
                </a:lnTo>
                <a:lnTo>
                  <a:pt x="94" y="94"/>
                </a:lnTo>
                <a:lnTo>
                  <a:pt x="104" y="102"/>
                </a:lnTo>
                <a:lnTo>
                  <a:pt x="115" y="110"/>
                </a:lnTo>
                <a:lnTo>
                  <a:pt x="125" y="118"/>
                </a:lnTo>
                <a:lnTo>
                  <a:pt x="136" y="128"/>
                </a:lnTo>
                <a:lnTo>
                  <a:pt x="146" y="140"/>
                </a:lnTo>
                <a:lnTo>
                  <a:pt x="155" y="152"/>
                </a:lnTo>
                <a:lnTo>
                  <a:pt x="164" y="166"/>
                </a:lnTo>
                <a:lnTo>
                  <a:pt x="172" y="179"/>
                </a:lnTo>
                <a:lnTo>
                  <a:pt x="181" y="189"/>
                </a:lnTo>
                <a:lnTo>
                  <a:pt x="192" y="194"/>
                </a:lnTo>
                <a:lnTo>
                  <a:pt x="205" y="192"/>
                </a:lnTo>
                <a:lnTo>
                  <a:pt x="219" y="189"/>
                </a:lnTo>
                <a:lnTo>
                  <a:pt x="235" y="188"/>
                </a:lnTo>
                <a:lnTo>
                  <a:pt x="253" y="189"/>
                </a:lnTo>
                <a:lnTo>
                  <a:pt x="272" y="191"/>
                </a:lnTo>
                <a:lnTo>
                  <a:pt x="293" y="194"/>
                </a:lnTo>
                <a:lnTo>
                  <a:pt x="313" y="197"/>
                </a:lnTo>
                <a:lnTo>
                  <a:pt x="334" y="197"/>
                </a:lnTo>
                <a:lnTo>
                  <a:pt x="354" y="196"/>
                </a:lnTo>
                <a:lnTo>
                  <a:pt x="374" y="194"/>
                </a:lnTo>
                <a:lnTo>
                  <a:pt x="394" y="191"/>
                </a:lnTo>
                <a:lnTo>
                  <a:pt x="415" y="187"/>
                </a:lnTo>
                <a:lnTo>
                  <a:pt x="436" y="184"/>
                </a:lnTo>
                <a:lnTo>
                  <a:pt x="457" y="180"/>
                </a:lnTo>
                <a:lnTo>
                  <a:pt x="479" y="176"/>
                </a:lnTo>
                <a:lnTo>
                  <a:pt x="501" y="172"/>
                </a:lnTo>
                <a:lnTo>
                  <a:pt x="524" y="168"/>
                </a:lnTo>
                <a:lnTo>
                  <a:pt x="547" y="164"/>
                </a:lnTo>
                <a:lnTo>
                  <a:pt x="571" y="160"/>
                </a:lnTo>
                <a:lnTo>
                  <a:pt x="595" y="156"/>
                </a:lnTo>
                <a:lnTo>
                  <a:pt x="619" y="153"/>
                </a:lnTo>
                <a:lnTo>
                  <a:pt x="644" y="149"/>
                </a:lnTo>
                <a:lnTo>
                  <a:pt x="669" y="146"/>
                </a:lnTo>
                <a:lnTo>
                  <a:pt x="695" y="143"/>
                </a:lnTo>
                <a:lnTo>
                  <a:pt x="721" y="140"/>
                </a:lnTo>
                <a:lnTo>
                  <a:pt x="747" y="138"/>
                </a:lnTo>
                <a:lnTo>
                  <a:pt x="774" y="136"/>
                </a:lnTo>
                <a:lnTo>
                  <a:pt x="801" y="134"/>
                </a:lnTo>
                <a:lnTo>
                  <a:pt x="828" y="133"/>
                </a:lnTo>
                <a:lnTo>
                  <a:pt x="856" y="131"/>
                </a:lnTo>
                <a:lnTo>
                  <a:pt x="884" y="131"/>
                </a:lnTo>
                <a:lnTo>
                  <a:pt x="912" y="130"/>
                </a:lnTo>
                <a:lnTo>
                  <a:pt x="941" y="130"/>
                </a:lnTo>
                <a:lnTo>
                  <a:pt x="969" y="130"/>
                </a:lnTo>
                <a:lnTo>
                  <a:pt x="998" y="131"/>
                </a:lnTo>
                <a:lnTo>
                  <a:pt x="1027" y="132"/>
                </a:lnTo>
                <a:lnTo>
                  <a:pt x="1056" y="133"/>
                </a:lnTo>
                <a:lnTo>
                  <a:pt x="1086" y="134"/>
                </a:lnTo>
                <a:lnTo>
                  <a:pt x="1115" y="136"/>
                </a:lnTo>
                <a:lnTo>
                  <a:pt x="1144" y="138"/>
                </a:lnTo>
                <a:lnTo>
                  <a:pt x="1174" y="140"/>
                </a:lnTo>
                <a:lnTo>
                  <a:pt x="1203" y="143"/>
                </a:lnTo>
                <a:lnTo>
                  <a:pt x="1233" y="145"/>
                </a:lnTo>
                <a:lnTo>
                  <a:pt x="1262" y="148"/>
                </a:lnTo>
                <a:lnTo>
                  <a:pt x="1291" y="151"/>
                </a:lnTo>
                <a:lnTo>
                  <a:pt x="1320" y="154"/>
                </a:lnTo>
                <a:lnTo>
                  <a:pt x="1349" y="156"/>
                </a:lnTo>
                <a:lnTo>
                  <a:pt x="1378" y="159"/>
                </a:lnTo>
                <a:lnTo>
                  <a:pt x="1407" y="162"/>
                </a:lnTo>
                <a:lnTo>
                  <a:pt x="1435" y="165"/>
                </a:lnTo>
                <a:lnTo>
                  <a:pt x="1462" y="168"/>
                </a:lnTo>
                <a:lnTo>
                  <a:pt x="1490" y="171"/>
                </a:lnTo>
                <a:lnTo>
                  <a:pt x="1517" y="173"/>
                </a:lnTo>
                <a:lnTo>
                  <a:pt x="1544" y="175"/>
                </a:lnTo>
                <a:lnTo>
                  <a:pt x="1570" y="177"/>
                </a:lnTo>
                <a:lnTo>
                  <a:pt x="1596" y="179"/>
                </a:lnTo>
                <a:lnTo>
                  <a:pt x="1621" y="181"/>
                </a:lnTo>
                <a:lnTo>
                  <a:pt x="1645" y="182"/>
                </a:lnTo>
                <a:lnTo>
                  <a:pt x="1670" y="183"/>
                </a:lnTo>
                <a:lnTo>
                  <a:pt x="1693" y="184"/>
                </a:lnTo>
                <a:lnTo>
                  <a:pt x="1714" y="182"/>
                </a:lnTo>
                <a:lnTo>
                  <a:pt x="1735" y="180"/>
                </a:lnTo>
                <a:lnTo>
                  <a:pt x="1756" y="178"/>
                </a:lnTo>
                <a:lnTo>
                  <a:pt x="1776" y="176"/>
                </a:lnTo>
                <a:lnTo>
                  <a:pt x="1796" y="174"/>
                </a:lnTo>
                <a:lnTo>
                  <a:pt x="1815" y="173"/>
                </a:lnTo>
                <a:lnTo>
                  <a:pt x="1834" y="171"/>
                </a:lnTo>
                <a:lnTo>
                  <a:pt x="1852" y="169"/>
                </a:lnTo>
                <a:lnTo>
                  <a:pt x="1870" y="168"/>
                </a:lnTo>
                <a:lnTo>
                  <a:pt x="1887" y="166"/>
                </a:lnTo>
                <a:lnTo>
                  <a:pt x="1904" y="164"/>
                </a:lnTo>
                <a:lnTo>
                  <a:pt x="1921" y="163"/>
                </a:lnTo>
                <a:lnTo>
                  <a:pt x="1936" y="162"/>
                </a:lnTo>
                <a:lnTo>
                  <a:pt x="1952" y="160"/>
                </a:lnTo>
                <a:lnTo>
                  <a:pt x="1966" y="159"/>
                </a:lnTo>
                <a:lnTo>
                  <a:pt x="1980" y="157"/>
                </a:lnTo>
                <a:lnTo>
                  <a:pt x="1994" y="156"/>
                </a:lnTo>
                <a:lnTo>
                  <a:pt x="2007" y="155"/>
                </a:lnTo>
                <a:lnTo>
                  <a:pt x="2019" y="154"/>
                </a:lnTo>
                <a:lnTo>
                  <a:pt x="2031" y="153"/>
                </a:lnTo>
                <a:lnTo>
                  <a:pt x="2042" y="152"/>
                </a:lnTo>
                <a:lnTo>
                  <a:pt x="2056" y="156"/>
                </a:lnTo>
                <a:lnTo>
                  <a:pt x="2072" y="165"/>
                </a:lnTo>
                <a:lnTo>
                  <a:pt x="2087" y="174"/>
                </a:lnTo>
                <a:lnTo>
                  <a:pt x="2102" y="183"/>
                </a:lnTo>
                <a:lnTo>
                  <a:pt x="2116" y="192"/>
                </a:lnTo>
                <a:lnTo>
                  <a:pt x="2129" y="201"/>
                </a:lnTo>
                <a:lnTo>
                  <a:pt x="2142" y="211"/>
                </a:lnTo>
                <a:lnTo>
                  <a:pt x="2155" y="221"/>
                </a:lnTo>
                <a:lnTo>
                  <a:pt x="2166" y="231"/>
                </a:lnTo>
                <a:lnTo>
                  <a:pt x="2178" y="240"/>
                </a:lnTo>
                <a:lnTo>
                  <a:pt x="2188" y="250"/>
                </a:lnTo>
                <a:lnTo>
                  <a:pt x="2198" y="260"/>
                </a:lnTo>
                <a:lnTo>
                  <a:pt x="2207" y="270"/>
                </a:lnTo>
                <a:lnTo>
                  <a:pt x="2216" y="281"/>
                </a:lnTo>
                <a:lnTo>
                  <a:pt x="2224" y="291"/>
                </a:lnTo>
                <a:lnTo>
                  <a:pt x="2231" y="301"/>
                </a:lnTo>
                <a:lnTo>
                  <a:pt x="2237" y="311"/>
                </a:lnTo>
              </a:path>
            </a:pathLst>
          </a:custGeom>
          <a:noFill/>
          <a:ln w="7938">
            <a:solidFill>
              <a:schemeClr val="accent2"/>
            </a:solidFill>
            <a:prstDash val="solid"/>
            <a:round/>
            <a:headEnd/>
            <a:tailEnd/>
          </a:ln>
        </p:spPr>
        <p:txBody>
          <a:bodyPr/>
          <a:lstStyle/>
          <a:p>
            <a:endParaRPr lang="en-US" dirty="0"/>
          </a:p>
        </p:txBody>
      </p:sp>
      <p:sp>
        <p:nvSpPr>
          <p:cNvPr id="58415" name="Text Box 47"/>
          <p:cNvSpPr txBox="1">
            <a:spLocks noChangeAspect="1" noChangeArrowheads="1"/>
          </p:cNvSpPr>
          <p:nvPr/>
        </p:nvSpPr>
        <p:spPr bwMode="auto">
          <a:xfrm>
            <a:off x="1924199" y="4895321"/>
            <a:ext cx="444352" cy="523220"/>
          </a:xfrm>
          <a:prstGeom prst="rect">
            <a:avLst/>
          </a:prstGeom>
          <a:noFill/>
          <a:ln w="9525">
            <a:noFill/>
            <a:miter lim="800000"/>
            <a:headEnd/>
            <a:tailEnd/>
          </a:ln>
          <a:effectLst/>
        </p:spPr>
        <p:txBody>
          <a:bodyPr wrap="none">
            <a:spAutoFit/>
          </a:bodyPr>
          <a:lstStyle/>
          <a:p>
            <a:pPr algn="l"/>
            <a:r>
              <a:rPr lang="en-US" sz="2800" dirty="0">
                <a:solidFill>
                  <a:schemeClr val="tx1"/>
                </a:solidFill>
              </a:rPr>
              <a:t>w</a:t>
            </a:r>
          </a:p>
        </p:txBody>
      </p:sp>
      <p:sp>
        <p:nvSpPr>
          <p:cNvPr id="58416" name="Text Box 48"/>
          <p:cNvSpPr txBox="1">
            <a:spLocks noChangeAspect="1" noChangeArrowheads="1"/>
          </p:cNvSpPr>
          <p:nvPr/>
        </p:nvSpPr>
        <p:spPr bwMode="auto">
          <a:xfrm>
            <a:off x="5092700" y="5282692"/>
            <a:ext cx="1693863" cy="641350"/>
          </a:xfrm>
          <a:prstGeom prst="rect">
            <a:avLst/>
          </a:prstGeom>
          <a:noFill/>
          <a:ln w="19050">
            <a:noFill/>
            <a:miter lim="800000"/>
            <a:headEnd type="none" w="sm" len="lg"/>
            <a:tailEnd/>
          </a:ln>
          <a:effectLst/>
        </p:spPr>
        <p:txBody>
          <a:bodyPr wrap="none">
            <a:spAutoFit/>
          </a:bodyPr>
          <a:lstStyle/>
          <a:p>
            <a:pPr algn="l"/>
            <a:r>
              <a:rPr lang="en-US" sz="2000" dirty="0">
                <a:solidFill>
                  <a:schemeClr val="tx1"/>
                </a:solidFill>
              </a:rPr>
              <a:t>Roll Circle</a:t>
            </a:r>
          </a:p>
          <a:p>
            <a:pPr algn="l"/>
            <a:r>
              <a:rPr lang="en-US" sz="1600" dirty="0">
                <a:solidFill>
                  <a:schemeClr val="tx1"/>
                </a:solidFill>
              </a:rPr>
              <a:t>Roll axis along V</a:t>
            </a:r>
          </a:p>
        </p:txBody>
      </p:sp>
      <p:sp>
        <p:nvSpPr>
          <p:cNvPr id="58417" name="Line 49"/>
          <p:cNvSpPr>
            <a:spLocks noChangeShapeType="1"/>
          </p:cNvSpPr>
          <p:nvPr/>
        </p:nvSpPr>
        <p:spPr bwMode="auto">
          <a:xfrm flipH="1" flipV="1">
            <a:off x="5010150" y="5282692"/>
            <a:ext cx="122238" cy="109538"/>
          </a:xfrm>
          <a:prstGeom prst="line">
            <a:avLst/>
          </a:prstGeom>
          <a:noFill/>
          <a:ln w="12700">
            <a:solidFill>
              <a:srgbClr val="993300"/>
            </a:solidFill>
            <a:round/>
            <a:headEnd/>
            <a:tailEnd/>
          </a:ln>
          <a:effectLst/>
        </p:spPr>
        <p:txBody>
          <a:bodyPr wrap="none" anchor="ctr"/>
          <a:lstStyle/>
          <a:p>
            <a:endParaRPr lang="en-US" dirty="0"/>
          </a:p>
        </p:txBody>
      </p:sp>
      <p:sp>
        <p:nvSpPr>
          <p:cNvPr id="58385" name="Freeform 17"/>
          <p:cNvSpPr>
            <a:spLocks noChangeAspect="1"/>
          </p:cNvSpPr>
          <p:nvPr/>
        </p:nvSpPr>
        <p:spPr bwMode="auto">
          <a:xfrm>
            <a:off x="2466975" y="3206242"/>
            <a:ext cx="2038350" cy="3175"/>
          </a:xfrm>
          <a:custGeom>
            <a:avLst/>
            <a:gdLst/>
            <a:ahLst/>
            <a:cxnLst>
              <a:cxn ang="0">
                <a:pos x="0" y="2"/>
              </a:cxn>
              <a:cxn ang="0">
                <a:pos x="1284" y="0"/>
              </a:cxn>
            </a:cxnLst>
            <a:rect l="0" t="0" r="r" b="b"/>
            <a:pathLst>
              <a:path w="1284" h="2">
                <a:moveTo>
                  <a:pt x="0" y="2"/>
                </a:moveTo>
                <a:lnTo>
                  <a:pt x="1284" y="0"/>
                </a:lnTo>
              </a:path>
            </a:pathLst>
          </a:custGeom>
          <a:solidFill>
            <a:srgbClr val="FFFFFF"/>
          </a:solidFill>
          <a:ln w="38100" cmpd="sng">
            <a:solidFill>
              <a:srgbClr val="000099"/>
            </a:solidFill>
            <a:prstDash val="solid"/>
            <a:round/>
            <a:headEnd type="triangle" w="sm" len="lg"/>
            <a:tailEnd type="none" w="med" len="med"/>
          </a:ln>
        </p:spPr>
        <p:txBody>
          <a:bodyPr/>
          <a:lstStyle/>
          <a:p>
            <a:endParaRPr lang="en-US" dirty="0"/>
          </a:p>
        </p:txBody>
      </p:sp>
      <p:sp>
        <p:nvSpPr>
          <p:cNvPr id="37" name="Text Box 47">
            <a:extLst>
              <a:ext uri="{FF2B5EF4-FFF2-40B4-BE49-F238E27FC236}">
                <a16:creationId xmlns:a16="http://schemas.microsoft.com/office/drawing/2014/main" id="{D8DC4881-BD3A-446C-A180-2815BFDA3688}"/>
              </a:ext>
            </a:extLst>
          </p:cNvPr>
          <p:cNvSpPr txBox="1">
            <a:spLocks noChangeAspect="1" noChangeArrowheads="1"/>
          </p:cNvSpPr>
          <p:nvPr/>
        </p:nvSpPr>
        <p:spPr bwMode="auto">
          <a:xfrm>
            <a:off x="1945059" y="5703416"/>
            <a:ext cx="1483098" cy="400110"/>
          </a:xfrm>
          <a:prstGeom prst="rect">
            <a:avLst/>
          </a:prstGeom>
          <a:noFill/>
          <a:ln w="9525">
            <a:noFill/>
            <a:miter lim="800000"/>
            <a:headEnd/>
            <a:tailEnd/>
          </a:ln>
          <a:effectLst/>
        </p:spPr>
        <p:txBody>
          <a:bodyPr wrap="none">
            <a:spAutoFit/>
          </a:bodyPr>
          <a:lstStyle/>
          <a:p>
            <a:pPr algn="l"/>
            <a:r>
              <a:rPr lang="en-US" sz="2000" dirty="0">
                <a:solidFill>
                  <a:schemeClr val="tx1"/>
                </a:solidFill>
              </a:rPr>
              <a:t>wind profile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082"/>
          <p:cNvGrpSpPr>
            <a:grpSpLocks/>
          </p:cNvGrpSpPr>
          <p:nvPr/>
        </p:nvGrpSpPr>
        <p:grpSpPr bwMode="auto">
          <a:xfrm>
            <a:off x="2863850" y="1330325"/>
            <a:ext cx="1143000" cy="2359025"/>
            <a:chOff x="1804" y="672"/>
            <a:chExt cx="720" cy="1486"/>
          </a:xfrm>
        </p:grpSpPr>
        <p:sp>
          <p:nvSpPr>
            <p:cNvPr id="35892" name="Freeform 1026"/>
            <p:cNvSpPr>
              <a:spLocks noChangeAspect="1"/>
            </p:cNvSpPr>
            <p:nvPr/>
          </p:nvSpPr>
          <p:spPr bwMode="auto">
            <a:xfrm>
              <a:off x="1804" y="720"/>
              <a:ext cx="720" cy="1438"/>
            </a:xfrm>
            <a:custGeom>
              <a:avLst/>
              <a:gdLst>
                <a:gd name="T0" fmla="*/ 0 w 900"/>
                <a:gd name="T1" fmla="*/ 248 h 1797"/>
                <a:gd name="T2" fmla="*/ 66 w 900"/>
                <a:gd name="T3" fmla="*/ 150 h 1797"/>
                <a:gd name="T4" fmla="*/ 140 w 900"/>
                <a:gd name="T5" fmla="*/ 75 h 1797"/>
                <a:gd name="T6" fmla="*/ 248 w 900"/>
                <a:gd name="T7" fmla="*/ 14 h 1797"/>
                <a:gd name="T8" fmla="*/ 340 w 900"/>
                <a:gd name="T9" fmla="*/ 0 h 1797"/>
                <a:gd name="T10" fmla="*/ 424 w 900"/>
                <a:gd name="T11" fmla="*/ 15 h 1797"/>
                <a:gd name="T12" fmla="*/ 517 w 900"/>
                <a:gd name="T13" fmla="*/ 66 h 1797"/>
                <a:gd name="T14" fmla="*/ 576 w 900"/>
                <a:gd name="T15" fmla="*/ 119 h 1797"/>
                <a:gd name="T16" fmla="*/ 334 w 900"/>
                <a:gd name="T17" fmla="*/ 1151 h 1797"/>
                <a:gd name="T18" fmla="*/ 334 w 900"/>
                <a:gd name="T19" fmla="*/ 1149 h 17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0"/>
                <a:gd name="T31" fmla="*/ 0 h 1797"/>
                <a:gd name="T32" fmla="*/ 900 w 900"/>
                <a:gd name="T33" fmla="*/ 1797 h 17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0" h="1797">
                  <a:moveTo>
                    <a:pt x="0" y="387"/>
                  </a:moveTo>
                  <a:lnTo>
                    <a:pt x="102" y="234"/>
                  </a:lnTo>
                  <a:lnTo>
                    <a:pt x="219" y="117"/>
                  </a:lnTo>
                  <a:lnTo>
                    <a:pt x="387" y="21"/>
                  </a:lnTo>
                  <a:lnTo>
                    <a:pt x="531" y="0"/>
                  </a:lnTo>
                  <a:lnTo>
                    <a:pt x="663" y="24"/>
                  </a:lnTo>
                  <a:lnTo>
                    <a:pt x="807" y="102"/>
                  </a:lnTo>
                  <a:lnTo>
                    <a:pt x="900" y="186"/>
                  </a:lnTo>
                  <a:lnTo>
                    <a:pt x="523" y="1797"/>
                  </a:lnTo>
                  <a:lnTo>
                    <a:pt x="522" y="1794"/>
                  </a:lnTo>
                </a:path>
              </a:pathLst>
            </a:custGeom>
            <a:solidFill>
              <a:srgbClr val="CCFFCC"/>
            </a:solidFill>
            <a:ln w="9525">
              <a:solidFill>
                <a:srgbClr val="008000"/>
              </a:solidFill>
              <a:round/>
              <a:headEnd type="none" w="sm" len="lg"/>
              <a:tailEnd/>
            </a:ln>
          </p:spPr>
          <p:txBody>
            <a:bodyPr/>
            <a:lstStyle/>
            <a:p>
              <a:endParaRPr lang="en-US" dirty="0"/>
            </a:p>
          </p:txBody>
        </p:sp>
        <p:sp>
          <p:nvSpPr>
            <p:cNvPr id="35893" name="Text Box 1052"/>
            <p:cNvSpPr txBox="1">
              <a:spLocks noChangeAspect="1" noChangeArrowheads="1"/>
            </p:cNvSpPr>
            <p:nvPr/>
          </p:nvSpPr>
          <p:spPr bwMode="auto">
            <a:xfrm rot="-25686">
              <a:off x="2016" y="672"/>
              <a:ext cx="233" cy="327"/>
            </a:xfrm>
            <a:prstGeom prst="rect">
              <a:avLst/>
            </a:prstGeom>
            <a:noFill/>
            <a:ln w="9525">
              <a:noFill/>
              <a:miter lim="800000"/>
              <a:headEnd/>
              <a:tailEnd/>
            </a:ln>
          </p:spPr>
          <p:txBody>
            <a:bodyPr wrap="none">
              <a:spAutoFit/>
            </a:bodyPr>
            <a:lstStyle/>
            <a:p>
              <a:pPr algn="l"/>
              <a:r>
                <a:rPr lang="en-US" sz="2800" dirty="0">
                  <a:solidFill>
                    <a:schemeClr val="tx1">
                      <a:lumMod val="65000"/>
                      <a:lumOff val="35000"/>
                    </a:schemeClr>
                  </a:solidFill>
                  <a:latin typeface="Symbol" pitchFamily="18" charset="2"/>
                </a:rPr>
                <a:t>f</a:t>
              </a:r>
            </a:p>
          </p:txBody>
        </p:sp>
      </p:grpSp>
      <p:grpSp>
        <p:nvGrpSpPr>
          <p:cNvPr id="35850" name="Group 1085"/>
          <p:cNvGrpSpPr>
            <a:grpSpLocks/>
          </p:cNvGrpSpPr>
          <p:nvPr/>
        </p:nvGrpSpPr>
        <p:grpSpPr bwMode="auto">
          <a:xfrm>
            <a:off x="2635250" y="2290763"/>
            <a:ext cx="1770063" cy="2847975"/>
            <a:chOff x="1660" y="1277"/>
            <a:chExt cx="1115" cy="1794"/>
          </a:xfrm>
          <a:solidFill>
            <a:schemeClr val="bg2">
              <a:lumMod val="60000"/>
              <a:lumOff val="40000"/>
            </a:schemeClr>
          </a:solidFill>
        </p:grpSpPr>
        <p:grpSp>
          <p:nvGrpSpPr>
            <p:cNvPr id="35880" name="Group 1084"/>
            <p:cNvGrpSpPr>
              <a:grpSpLocks/>
            </p:cNvGrpSpPr>
            <p:nvPr/>
          </p:nvGrpSpPr>
          <p:grpSpPr bwMode="auto">
            <a:xfrm>
              <a:off x="1660" y="1277"/>
              <a:ext cx="1115" cy="1794"/>
              <a:chOff x="1660" y="1277"/>
              <a:chExt cx="1115" cy="1794"/>
            </a:xfrm>
            <a:grpFill/>
          </p:grpSpPr>
          <p:sp>
            <p:nvSpPr>
              <p:cNvPr id="35882" name="Freeform 1040"/>
              <p:cNvSpPr>
                <a:spLocks noChangeAspect="1"/>
              </p:cNvSpPr>
              <p:nvPr/>
            </p:nvSpPr>
            <p:spPr bwMode="auto">
              <a:xfrm>
                <a:off x="1660" y="2211"/>
                <a:ext cx="573" cy="860"/>
              </a:xfrm>
              <a:custGeom>
                <a:avLst/>
                <a:gdLst>
                  <a:gd name="T0" fmla="*/ 573 w 573"/>
                  <a:gd name="T1" fmla="*/ 0 h 860"/>
                  <a:gd name="T2" fmla="*/ 557 w 573"/>
                  <a:gd name="T3" fmla="*/ 33 h 860"/>
                  <a:gd name="T4" fmla="*/ 504 w 573"/>
                  <a:gd name="T5" fmla="*/ 130 h 860"/>
                  <a:gd name="T6" fmla="*/ 444 w 573"/>
                  <a:gd name="T7" fmla="*/ 225 h 860"/>
                  <a:gd name="T8" fmla="*/ 377 w 573"/>
                  <a:gd name="T9" fmla="*/ 318 h 860"/>
                  <a:gd name="T10" fmla="*/ 309 w 573"/>
                  <a:gd name="T11" fmla="*/ 407 h 860"/>
                  <a:gd name="T12" fmla="*/ 287 w 573"/>
                  <a:gd name="T13" fmla="*/ 490 h 860"/>
                  <a:gd name="T14" fmla="*/ 248 w 573"/>
                  <a:gd name="T15" fmla="*/ 568 h 860"/>
                  <a:gd name="T16" fmla="*/ 208 w 573"/>
                  <a:gd name="T17" fmla="*/ 638 h 860"/>
                  <a:gd name="T18" fmla="*/ 169 w 573"/>
                  <a:gd name="T19" fmla="*/ 699 h 860"/>
                  <a:gd name="T20" fmla="*/ 131 w 573"/>
                  <a:gd name="T21" fmla="*/ 752 h 860"/>
                  <a:gd name="T22" fmla="*/ 96 w 573"/>
                  <a:gd name="T23" fmla="*/ 794 h 860"/>
                  <a:gd name="T24" fmla="*/ 66 w 573"/>
                  <a:gd name="T25" fmla="*/ 827 h 860"/>
                  <a:gd name="T26" fmla="*/ 41 w 573"/>
                  <a:gd name="T27" fmla="*/ 849 h 860"/>
                  <a:gd name="T28" fmla="*/ 25 w 573"/>
                  <a:gd name="T29" fmla="*/ 860 h 860"/>
                  <a:gd name="T30" fmla="*/ 18 w 573"/>
                  <a:gd name="T31" fmla="*/ 860 h 860"/>
                  <a:gd name="T32" fmla="*/ 11 w 573"/>
                  <a:gd name="T33" fmla="*/ 849 h 860"/>
                  <a:gd name="T34" fmla="*/ 4 w 573"/>
                  <a:gd name="T35" fmla="*/ 827 h 860"/>
                  <a:gd name="T36" fmla="*/ 0 w 573"/>
                  <a:gd name="T37" fmla="*/ 795 h 860"/>
                  <a:gd name="T38" fmla="*/ 0 w 573"/>
                  <a:gd name="T39" fmla="*/ 752 h 860"/>
                  <a:gd name="T40" fmla="*/ 5 w 573"/>
                  <a:gd name="T41" fmla="*/ 699 h 860"/>
                  <a:gd name="T42" fmla="*/ 16 w 573"/>
                  <a:gd name="T43" fmla="*/ 638 h 860"/>
                  <a:gd name="T44" fmla="*/ 34 w 573"/>
                  <a:gd name="T45" fmla="*/ 568 h 860"/>
                  <a:gd name="T46" fmla="*/ 60 w 573"/>
                  <a:gd name="T47" fmla="*/ 490 h 860"/>
                  <a:gd name="T48" fmla="*/ 80 w 573"/>
                  <a:gd name="T49" fmla="*/ 407 h 860"/>
                  <a:gd name="T50" fmla="*/ 148 w 573"/>
                  <a:gd name="T51" fmla="*/ 318 h 860"/>
                  <a:gd name="T52" fmla="*/ 215 w 573"/>
                  <a:gd name="T53" fmla="*/ 225 h 860"/>
                  <a:gd name="T54" fmla="*/ 275 w 573"/>
                  <a:gd name="T55" fmla="*/ 130 h 860"/>
                  <a:gd name="T56" fmla="*/ 327 w 573"/>
                  <a:gd name="T57" fmla="*/ 33 h 8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3"/>
                  <a:gd name="T88" fmla="*/ 0 h 860"/>
                  <a:gd name="T89" fmla="*/ 573 w 573"/>
                  <a:gd name="T90" fmla="*/ 860 h 8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3" h="860">
                    <a:moveTo>
                      <a:pt x="573" y="0"/>
                    </a:moveTo>
                    <a:lnTo>
                      <a:pt x="557" y="33"/>
                    </a:lnTo>
                    <a:lnTo>
                      <a:pt x="504" y="130"/>
                    </a:lnTo>
                    <a:lnTo>
                      <a:pt x="444" y="225"/>
                    </a:lnTo>
                    <a:lnTo>
                      <a:pt x="377" y="318"/>
                    </a:lnTo>
                    <a:lnTo>
                      <a:pt x="309" y="407"/>
                    </a:lnTo>
                    <a:lnTo>
                      <a:pt x="287" y="490"/>
                    </a:lnTo>
                    <a:lnTo>
                      <a:pt x="248" y="568"/>
                    </a:lnTo>
                    <a:lnTo>
                      <a:pt x="208" y="638"/>
                    </a:lnTo>
                    <a:lnTo>
                      <a:pt x="169" y="699"/>
                    </a:lnTo>
                    <a:lnTo>
                      <a:pt x="131" y="752"/>
                    </a:lnTo>
                    <a:lnTo>
                      <a:pt x="96" y="794"/>
                    </a:lnTo>
                    <a:lnTo>
                      <a:pt x="66" y="827"/>
                    </a:lnTo>
                    <a:lnTo>
                      <a:pt x="41" y="849"/>
                    </a:lnTo>
                    <a:lnTo>
                      <a:pt x="25" y="860"/>
                    </a:lnTo>
                    <a:lnTo>
                      <a:pt x="18" y="860"/>
                    </a:lnTo>
                    <a:lnTo>
                      <a:pt x="11" y="849"/>
                    </a:lnTo>
                    <a:lnTo>
                      <a:pt x="4" y="827"/>
                    </a:lnTo>
                    <a:lnTo>
                      <a:pt x="0" y="795"/>
                    </a:lnTo>
                    <a:lnTo>
                      <a:pt x="0" y="752"/>
                    </a:lnTo>
                    <a:lnTo>
                      <a:pt x="5" y="699"/>
                    </a:lnTo>
                    <a:lnTo>
                      <a:pt x="16" y="638"/>
                    </a:lnTo>
                    <a:lnTo>
                      <a:pt x="34" y="568"/>
                    </a:lnTo>
                    <a:lnTo>
                      <a:pt x="60" y="490"/>
                    </a:lnTo>
                    <a:lnTo>
                      <a:pt x="80" y="407"/>
                    </a:lnTo>
                    <a:lnTo>
                      <a:pt x="148" y="318"/>
                    </a:lnTo>
                    <a:lnTo>
                      <a:pt x="215" y="225"/>
                    </a:lnTo>
                    <a:lnTo>
                      <a:pt x="275" y="130"/>
                    </a:lnTo>
                    <a:lnTo>
                      <a:pt x="327" y="33"/>
                    </a:lnTo>
                  </a:path>
                </a:pathLst>
              </a:custGeom>
              <a:grpFill/>
              <a:ln w="19050">
                <a:noFill/>
                <a:round/>
                <a:headEnd/>
                <a:tailEnd/>
              </a:ln>
            </p:spPr>
            <p:txBody>
              <a:bodyPr/>
              <a:lstStyle/>
              <a:p>
                <a:endParaRPr lang="en-US" dirty="0"/>
              </a:p>
            </p:txBody>
          </p:sp>
          <p:sp>
            <p:nvSpPr>
              <p:cNvPr id="35883" name="Freeform 1041"/>
              <p:cNvSpPr>
                <a:spLocks noChangeAspect="1"/>
              </p:cNvSpPr>
              <p:nvPr/>
            </p:nvSpPr>
            <p:spPr bwMode="auto">
              <a:xfrm flipV="1">
                <a:off x="2080" y="1277"/>
                <a:ext cx="695" cy="807"/>
              </a:xfrm>
              <a:custGeom>
                <a:avLst/>
                <a:gdLst>
                  <a:gd name="T0" fmla="*/ 90 w 1780"/>
                  <a:gd name="T1" fmla="*/ 1 h 2067"/>
                  <a:gd name="T2" fmla="*/ 99 w 1780"/>
                  <a:gd name="T3" fmla="*/ 14 h 2067"/>
                  <a:gd name="T4" fmla="*/ 124 w 1780"/>
                  <a:gd name="T5" fmla="*/ 51 h 2067"/>
                  <a:gd name="T6" fmla="*/ 145 w 1780"/>
                  <a:gd name="T7" fmla="*/ 87 h 2067"/>
                  <a:gd name="T8" fmla="*/ 162 w 1780"/>
                  <a:gd name="T9" fmla="*/ 121 h 2067"/>
                  <a:gd name="T10" fmla="*/ 176 w 1780"/>
                  <a:gd name="T11" fmla="*/ 153 h 2067"/>
                  <a:gd name="T12" fmla="*/ 205 w 1780"/>
                  <a:gd name="T13" fmla="*/ 183 h 2067"/>
                  <a:gd name="T14" fmla="*/ 225 w 1780"/>
                  <a:gd name="T15" fmla="*/ 211 h 2067"/>
                  <a:gd name="T16" fmla="*/ 241 w 1780"/>
                  <a:gd name="T17" fmla="*/ 236 h 2067"/>
                  <a:gd name="T18" fmla="*/ 253 w 1780"/>
                  <a:gd name="T19" fmla="*/ 258 h 2067"/>
                  <a:gd name="T20" fmla="*/ 262 w 1780"/>
                  <a:gd name="T21" fmla="*/ 277 h 2067"/>
                  <a:gd name="T22" fmla="*/ 268 w 1780"/>
                  <a:gd name="T23" fmla="*/ 292 h 2067"/>
                  <a:gd name="T24" fmla="*/ 271 w 1780"/>
                  <a:gd name="T25" fmla="*/ 303 h 2067"/>
                  <a:gd name="T26" fmla="*/ 271 w 1780"/>
                  <a:gd name="T27" fmla="*/ 311 h 2067"/>
                  <a:gd name="T28" fmla="*/ 270 w 1780"/>
                  <a:gd name="T29" fmla="*/ 315 h 2067"/>
                  <a:gd name="T30" fmla="*/ 267 w 1780"/>
                  <a:gd name="T31" fmla="*/ 315 h 2067"/>
                  <a:gd name="T32" fmla="*/ 259 w 1780"/>
                  <a:gd name="T33" fmla="*/ 311 h 2067"/>
                  <a:gd name="T34" fmla="*/ 247 w 1780"/>
                  <a:gd name="T35" fmla="*/ 303 h 2067"/>
                  <a:gd name="T36" fmla="*/ 230 w 1780"/>
                  <a:gd name="T37" fmla="*/ 292 h 2067"/>
                  <a:gd name="T38" fmla="*/ 211 w 1780"/>
                  <a:gd name="T39" fmla="*/ 277 h 2067"/>
                  <a:gd name="T40" fmla="*/ 189 w 1780"/>
                  <a:gd name="T41" fmla="*/ 258 h 2067"/>
                  <a:gd name="T42" fmla="*/ 166 w 1780"/>
                  <a:gd name="T43" fmla="*/ 236 h 2067"/>
                  <a:gd name="T44" fmla="*/ 141 w 1780"/>
                  <a:gd name="T45" fmla="*/ 211 h 2067"/>
                  <a:gd name="T46" fmla="*/ 116 w 1780"/>
                  <a:gd name="T47" fmla="*/ 183 h 2067"/>
                  <a:gd name="T48" fmla="*/ 86 w 1780"/>
                  <a:gd name="T49" fmla="*/ 153 h 2067"/>
                  <a:gd name="T50" fmla="*/ 72 w 1780"/>
                  <a:gd name="T51" fmla="*/ 121 h 2067"/>
                  <a:gd name="T52" fmla="*/ 55 w 1780"/>
                  <a:gd name="T53" fmla="*/ 87 h 2067"/>
                  <a:gd name="T54" fmla="*/ 35 w 1780"/>
                  <a:gd name="T55" fmla="*/ 51 h 2067"/>
                  <a:gd name="T56" fmla="*/ 10 w 1780"/>
                  <a:gd name="T57" fmla="*/ 14 h 2067"/>
                  <a:gd name="T58" fmla="*/ 0 w 1780"/>
                  <a:gd name="T59" fmla="*/ 0 h 206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0"/>
                  <a:gd name="T91" fmla="*/ 0 h 2067"/>
                  <a:gd name="T92" fmla="*/ 1780 w 1780"/>
                  <a:gd name="T93" fmla="*/ 2067 h 206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0" h="2067">
                    <a:moveTo>
                      <a:pt x="592" y="7"/>
                    </a:moveTo>
                    <a:lnTo>
                      <a:pt x="651" y="90"/>
                    </a:lnTo>
                    <a:lnTo>
                      <a:pt x="814" y="333"/>
                    </a:lnTo>
                    <a:lnTo>
                      <a:pt x="951" y="568"/>
                    </a:lnTo>
                    <a:lnTo>
                      <a:pt x="1061" y="793"/>
                    </a:lnTo>
                    <a:lnTo>
                      <a:pt x="1152" y="1006"/>
                    </a:lnTo>
                    <a:lnTo>
                      <a:pt x="1344" y="1204"/>
                    </a:lnTo>
                    <a:lnTo>
                      <a:pt x="1476" y="1386"/>
                    </a:lnTo>
                    <a:lnTo>
                      <a:pt x="1582" y="1550"/>
                    </a:lnTo>
                    <a:lnTo>
                      <a:pt x="1663" y="1693"/>
                    </a:lnTo>
                    <a:lnTo>
                      <a:pt x="1722" y="1816"/>
                    </a:lnTo>
                    <a:lnTo>
                      <a:pt x="1759" y="1915"/>
                    </a:lnTo>
                    <a:lnTo>
                      <a:pt x="1778" y="1991"/>
                    </a:lnTo>
                    <a:lnTo>
                      <a:pt x="1780" y="2042"/>
                    </a:lnTo>
                    <a:lnTo>
                      <a:pt x="1770" y="2067"/>
                    </a:lnTo>
                    <a:lnTo>
                      <a:pt x="1752" y="2067"/>
                    </a:lnTo>
                    <a:lnTo>
                      <a:pt x="1700" y="2042"/>
                    </a:lnTo>
                    <a:lnTo>
                      <a:pt x="1618" y="1991"/>
                    </a:lnTo>
                    <a:lnTo>
                      <a:pt x="1512" y="1915"/>
                    </a:lnTo>
                    <a:lnTo>
                      <a:pt x="1386" y="1816"/>
                    </a:lnTo>
                    <a:lnTo>
                      <a:pt x="1243" y="1693"/>
                    </a:lnTo>
                    <a:lnTo>
                      <a:pt x="1089" y="1550"/>
                    </a:lnTo>
                    <a:lnTo>
                      <a:pt x="927" y="1386"/>
                    </a:lnTo>
                    <a:lnTo>
                      <a:pt x="763" y="1204"/>
                    </a:lnTo>
                    <a:lnTo>
                      <a:pt x="565" y="1006"/>
                    </a:lnTo>
                    <a:lnTo>
                      <a:pt x="474" y="793"/>
                    </a:lnTo>
                    <a:lnTo>
                      <a:pt x="364" y="568"/>
                    </a:lnTo>
                    <a:lnTo>
                      <a:pt x="227" y="333"/>
                    </a:lnTo>
                    <a:lnTo>
                      <a:pt x="64" y="90"/>
                    </a:lnTo>
                    <a:lnTo>
                      <a:pt x="0" y="0"/>
                    </a:lnTo>
                  </a:path>
                </a:pathLst>
              </a:custGeom>
              <a:grpFill/>
              <a:ln w="19050">
                <a:noFill/>
                <a:round/>
                <a:headEnd/>
                <a:tailEnd/>
              </a:ln>
            </p:spPr>
            <p:txBody>
              <a:bodyPr/>
              <a:lstStyle/>
              <a:p>
                <a:endParaRPr lang="en-US" dirty="0"/>
              </a:p>
            </p:txBody>
          </p:sp>
          <p:sp>
            <p:nvSpPr>
              <p:cNvPr id="35884" name="Freeform 1042"/>
              <p:cNvSpPr>
                <a:spLocks noChangeAspect="1"/>
              </p:cNvSpPr>
              <p:nvPr/>
            </p:nvSpPr>
            <p:spPr bwMode="auto">
              <a:xfrm flipV="1">
                <a:off x="1754" y="2076"/>
                <a:ext cx="883" cy="189"/>
              </a:xfrm>
              <a:custGeom>
                <a:avLst/>
                <a:gdLst>
                  <a:gd name="T0" fmla="*/ 1 w 2261"/>
                  <a:gd name="T1" fmla="*/ 1 h 485"/>
                  <a:gd name="T2" fmla="*/ 2 w 2261"/>
                  <a:gd name="T3" fmla="*/ 3 h 485"/>
                  <a:gd name="T4" fmla="*/ 4 w 2261"/>
                  <a:gd name="T5" fmla="*/ 5 h 485"/>
                  <a:gd name="T6" fmla="*/ 6 w 2261"/>
                  <a:gd name="T7" fmla="*/ 9 h 485"/>
                  <a:gd name="T8" fmla="*/ 9 w 2261"/>
                  <a:gd name="T9" fmla="*/ 12 h 485"/>
                  <a:gd name="T10" fmla="*/ 12 w 2261"/>
                  <a:gd name="T11" fmla="*/ 16 h 485"/>
                  <a:gd name="T12" fmla="*/ 17 w 2261"/>
                  <a:gd name="T13" fmla="*/ 20 h 485"/>
                  <a:gd name="T14" fmla="*/ 22 w 2261"/>
                  <a:gd name="T15" fmla="*/ 25 h 485"/>
                  <a:gd name="T16" fmla="*/ 29 w 2261"/>
                  <a:gd name="T17" fmla="*/ 31 h 485"/>
                  <a:gd name="T18" fmla="*/ 35 w 2261"/>
                  <a:gd name="T19" fmla="*/ 41 h 485"/>
                  <a:gd name="T20" fmla="*/ 44 w 2261"/>
                  <a:gd name="T21" fmla="*/ 49 h 485"/>
                  <a:gd name="T22" fmla="*/ 54 w 2261"/>
                  <a:gd name="T23" fmla="*/ 54 h 485"/>
                  <a:gd name="T24" fmla="*/ 64 w 2261"/>
                  <a:gd name="T25" fmla="*/ 56 h 485"/>
                  <a:gd name="T26" fmla="*/ 75 w 2261"/>
                  <a:gd name="T27" fmla="*/ 59 h 485"/>
                  <a:gd name="T28" fmla="*/ 87 w 2261"/>
                  <a:gd name="T29" fmla="*/ 62 h 485"/>
                  <a:gd name="T30" fmla="*/ 100 w 2261"/>
                  <a:gd name="T31" fmla="*/ 65 h 485"/>
                  <a:gd name="T32" fmla="*/ 114 w 2261"/>
                  <a:gd name="T33" fmla="*/ 68 h 485"/>
                  <a:gd name="T34" fmla="*/ 127 w 2261"/>
                  <a:gd name="T35" fmla="*/ 70 h 485"/>
                  <a:gd name="T36" fmla="*/ 141 w 2261"/>
                  <a:gd name="T37" fmla="*/ 72 h 485"/>
                  <a:gd name="T38" fmla="*/ 154 w 2261"/>
                  <a:gd name="T39" fmla="*/ 73 h 485"/>
                  <a:gd name="T40" fmla="*/ 168 w 2261"/>
                  <a:gd name="T41" fmla="*/ 74 h 485"/>
                  <a:gd name="T42" fmla="*/ 180 w 2261"/>
                  <a:gd name="T43" fmla="*/ 74 h 485"/>
                  <a:gd name="T44" fmla="*/ 193 w 2261"/>
                  <a:gd name="T45" fmla="*/ 73 h 485"/>
                  <a:gd name="T46" fmla="*/ 206 w 2261"/>
                  <a:gd name="T47" fmla="*/ 72 h 485"/>
                  <a:gd name="T48" fmla="*/ 218 w 2261"/>
                  <a:gd name="T49" fmla="*/ 72 h 485"/>
                  <a:gd name="T50" fmla="*/ 230 w 2261"/>
                  <a:gd name="T51" fmla="*/ 70 h 485"/>
                  <a:gd name="T52" fmla="*/ 241 w 2261"/>
                  <a:gd name="T53" fmla="*/ 69 h 485"/>
                  <a:gd name="T54" fmla="*/ 253 w 2261"/>
                  <a:gd name="T55" fmla="*/ 68 h 485"/>
                  <a:gd name="T56" fmla="*/ 264 w 2261"/>
                  <a:gd name="T57" fmla="*/ 67 h 485"/>
                  <a:gd name="T58" fmla="*/ 274 w 2261"/>
                  <a:gd name="T59" fmla="*/ 66 h 485"/>
                  <a:gd name="T60" fmla="*/ 285 w 2261"/>
                  <a:gd name="T61" fmla="*/ 66 h 485"/>
                  <a:gd name="T62" fmla="*/ 295 w 2261"/>
                  <a:gd name="T63" fmla="*/ 67 h 485"/>
                  <a:gd name="T64" fmla="*/ 305 w 2261"/>
                  <a:gd name="T65" fmla="*/ 68 h 485"/>
                  <a:gd name="T66" fmla="*/ 314 w 2261"/>
                  <a:gd name="T67" fmla="*/ 69 h 485"/>
                  <a:gd name="T68" fmla="*/ 323 w 2261"/>
                  <a:gd name="T69" fmla="*/ 69 h 485"/>
                  <a:gd name="T70" fmla="*/ 330 w 2261"/>
                  <a:gd name="T71" fmla="*/ 70 h 485"/>
                  <a:gd name="T72" fmla="*/ 337 w 2261"/>
                  <a:gd name="T73" fmla="*/ 70 h 485"/>
                  <a:gd name="T74" fmla="*/ 342 w 2261"/>
                  <a:gd name="T75" fmla="*/ 70 h 485"/>
                  <a:gd name="T76" fmla="*/ 344 w 2261"/>
                  <a:gd name="T77" fmla="*/ 66 h 485"/>
                  <a:gd name="T78" fmla="*/ 345 w 2261"/>
                  <a:gd name="T79" fmla="*/ 62 h 485"/>
                  <a:gd name="T80" fmla="*/ 345 w 2261"/>
                  <a:gd name="T81" fmla="*/ 57 h 485"/>
                  <a:gd name="T82" fmla="*/ 344 w 2261"/>
                  <a:gd name="T83" fmla="*/ 53 h 485"/>
                  <a:gd name="T84" fmla="*/ 342 w 2261"/>
                  <a:gd name="T85" fmla="*/ 48 h 4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485"/>
                  <a:gd name="T131" fmla="*/ 2261 w 2261"/>
                  <a:gd name="T132" fmla="*/ 485 h 4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485">
                    <a:moveTo>
                      <a:pt x="0" y="0"/>
                    </a:moveTo>
                    <a:lnTo>
                      <a:pt x="2" y="3"/>
                    </a:lnTo>
                    <a:lnTo>
                      <a:pt x="4" y="7"/>
                    </a:lnTo>
                    <a:lnTo>
                      <a:pt x="6" y="10"/>
                    </a:lnTo>
                    <a:lnTo>
                      <a:pt x="9" y="15"/>
                    </a:lnTo>
                    <a:lnTo>
                      <a:pt x="12" y="19"/>
                    </a:lnTo>
                    <a:lnTo>
                      <a:pt x="15" y="24"/>
                    </a:lnTo>
                    <a:lnTo>
                      <a:pt x="19" y="30"/>
                    </a:lnTo>
                    <a:lnTo>
                      <a:pt x="23" y="36"/>
                    </a:lnTo>
                    <a:lnTo>
                      <a:pt x="28" y="43"/>
                    </a:lnTo>
                    <a:lnTo>
                      <a:pt x="33" y="49"/>
                    </a:lnTo>
                    <a:lnTo>
                      <a:pt x="38" y="57"/>
                    </a:lnTo>
                    <a:lnTo>
                      <a:pt x="44" y="64"/>
                    </a:lnTo>
                    <a:lnTo>
                      <a:pt x="50" y="72"/>
                    </a:lnTo>
                    <a:lnTo>
                      <a:pt x="57" y="80"/>
                    </a:lnTo>
                    <a:lnTo>
                      <a:pt x="65" y="88"/>
                    </a:lnTo>
                    <a:lnTo>
                      <a:pt x="73" y="97"/>
                    </a:lnTo>
                    <a:lnTo>
                      <a:pt x="82" y="106"/>
                    </a:lnTo>
                    <a:lnTo>
                      <a:pt x="91" y="115"/>
                    </a:lnTo>
                    <a:lnTo>
                      <a:pt x="101" y="124"/>
                    </a:lnTo>
                    <a:lnTo>
                      <a:pt x="112" y="133"/>
                    </a:lnTo>
                    <a:lnTo>
                      <a:pt x="123" y="143"/>
                    </a:lnTo>
                    <a:lnTo>
                      <a:pt x="135" y="153"/>
                    </a:lnTo>
                    <a:lnTo>
                      <a:pt x="147" y="164"/>
                    </a:lnTo>
                    <a:lnTo>
                      <a:pt x="160" y="176"/>
                    </a:lnTo>
                    <a:lnTo>
                      <a:pt x="173" y="190"/>
                    </a:lnTo>
                    <a:lnTo>
                      <a:pt x="186" y="206"/>
                    </a:lnTo>
                    <a:lnTo>
                      <a:pt x="199" y="225"/>
                    </a:lnTo>
                    <a:lnTo>
                      <a:pt x="213" y="247"/>
                    </a:lnTo>
                    <a:lnTo>
                      <a:pt x="227" y="270"/>
                    </a:lnTo>
                    <a:lnTo>
                      <a:pt x="244" y="292"/>
                    </a:lnTo>
                    <a:lnTo>
                      <a:pt x="263" y="311"/>
                    </a:lnTo>
                    <a:lnTo>
                      <a:pt x="286" y="325"/>
                    </a:lnTo>
                    <a:lnTo>
                      <a:pt x="309" y="337"/>
                    </a:lnTo>
                    <a:lnTo>
                      <a:pt x="331" y="347"/>
                    </a:lnTo>
                    <a:lnTo>
                      <a:pt x="353" y="354"/>
                    </a:lnTo>
                    <a:lnTo>
                      <a:pt x="374" y="360"/>
                    </a:lnTo>
                    <a:lnTo>
                      <a:pt x="395" y="364"/>
                    </a:lnTo>
                    <a:lnTo>
                      <a:pt x="417" y="368"/>
                    </a:lnTo>
                    <a:lnTo>
                      <a:pt x="441" y="374"/>
                    </a:lnTo>
                    <a:lnTo>
                      <a:pt x="466" y="380"/>
                    </a:lnTo>
                    <a:lnTo>
                      <a:pt x="491" y="387"/>
                    </a:lnTo>
                    <a:lnTo>
                      <a:pt x="518" y="395"/>
                    </a:lnTo>
                    <a:lnTo>
                      <a:pt x="545" y="402"/>
                    </a:lnTo>
                    <a:lnTo>
                      <a:pt x="573" y="409"/>
                    </a:lnTo>
                    <a:lnTo>
                      <a:pt x="601" y="416"/>
                    </a:lnTo>
                    <a:lnTo>
                      <a:pt x="629" y="423"/>
                    </a:lnTo>
                    <a:lnTo>
                      <a:pt x="658" y="430"/>
                    </a:lnTo>
                    <a:lnTo>
                      <a:pt x="686" y="436"/>
                    </a:lnTo>
                    <a:lnTo>
                      <a:pt x="715" y="441"/>
                    </a:lnTo>
                    <a:lnTo>
                      <a:pt x="745" y="447"/>
                    </a:lnTo>
                    <a:lnTo>
                      <a:pt x="774" y="452"/>
                    </a:lnTo>
                    <a:lnTo>
                      <a:pt x="804" y="457"/>
                    </a:lnTo>
                    <a:lnTo>
                      <a:pt x="833" y="461"/>
                    </a:lnTo>
                    <a:lnTo>
                      <a:pt x="863" y="465"/>
                    </a:lnTo>
                    <a:lnTo>
                      <a:pt x="892" y="469"/>
                    </a:lnTo>
                    <a:lnTo>
                      <a:pt x="922" y="472"/>
                    </a:lnTo>
                    <a:lnTo>
                      <a:pt x="952" y="475"/>
                    </a:lnTo>
                    <a:lnTo>
                      <a:pt x="981" y="478"/>
                    </a:lnTo>
                    <a:lnTo>
                      <a:pt x="1010" y="480"/>
                    </a:lnTo>
                    <a:lnTo>
                      <a:pt x="1040" y="482"/>
                    </a:lnTo>
                    <a:lnTo>
                      <a:pt x="1069" y="483"/>
                    </a:lnTo>
                    <a:lnTo>
                      <a:pt x="1098" y="484"/>
                    </a:lnTo>
                    <a:lnTo>
                      <a:pt x="1127" y="485"/>
                    </a:lnTo>
                    <a:lnTo>
                      <a:pt x="1156" y="485"/>
                    </a:lnTo>
                    <a:lnTo>
                      <a:pt x="1184" y="485"/>
                    </a:lnTo>
                    <a:lnTo>
                      <a:pt x="1212" y="485"/>
                    </a:lnTo>
                    <a:lnTo>
                      <a:pt x="1240" y="484"/>
                    </a:lnTo>
                    <a:lnTo>
                      <a:pt x="1268" y="483"/>
                    </a:lnTo>
                    <a:lnTo>
                      <a:pt x="1296" y="481"/>
                    </a:lnTo>
                    <a:lnTo>
                      <a:pt x="1323" y="480"/>
                    </a:lnTo>
                    <a:lnTo>
                      <a:pt x="1350" y="478"/>
                    </a:lnTo>
                    <a:lnTo>
                      <a:pt x="1377" y="476"/>
                    </a:lnTo>
                    <a:lnTo>
                      <a:pt x="1404" y="473"/>
                    </a:lnTo>
                    <a:lnTo>
                      <a:pt x="1430" y="471"/>
                    </a:lnTo>
                    <a:lnTo>
                      <a:pt x="1456" y="468"/>
                    </a:lnTo>
                    <a:lnTo>
                      <a:pt x="1482" y="466"/>
                    </a:lnTo>
                    <a:lnTo>
                      <a:pt x="1508" y="463"/>
                    </a:lnTo>
                    <a:lnTo>
                      <a:pt x="1533" y="460"/>
                    </a:lnTo>
                    <a:lnTo>
                      <a:pt x="1558" y="457"/>
                    </a:lnTo>
                    <a:lnTo>
                      <a:pt x="1583" y="454"/>
                    </a:lnTo>
                    <a:lnTo>
                      <a:pt x="1608" y="451"/>
                    </a:lnTo>
                    <a:lnTo>
                      <a:pt x="1632" y="449"/>
                    </a:lnTo>
                    <a:lnTo>
                      <a:pt x="1657" y="446"/>
                    </a:lnTo>
                    <a:lnTo>
                      <a:pt x="1681" y="444"/>
                    </a:lnTo>
                    <a:lnTo>
                      <a:pt x="1705" y="441"/>
                    </a:lnTo>
                    <a:lnTo>
                      <a:pt x="1728" y="439"/>
                    </a:lnTo>
                    <a:lnTo>
                      <a:pt x="1752" y="437"/>
                    </a:lnTo>
                    <a:lnTo>
                      <a:pt x="1775" y="436"/>
                    </a:lnTo>
                    <a:lnTo>
                      <a:pt x="1798" y="434"/>
                    </a:lnTo>
                    <a:lnTo>
                      <a:pt x="1821" y="433"/>
                    </a:lnTo>
                    <a:lnTo>
                      <a:pt x="1844" y="433"/>
                    </a:lnTo>
                    <a:lnTo>
                      <a:pt x="1867" y="435"/>
                    </a:lnTo>
                    <a:lnTo>
                      <a:pt x="1891" y="437"/>
                    </a:lnTo>
                    <a:lnTo>
                      <a:pt x="1914" y="438"/>
                    </a:lnTo>
                    <a:lnTo>
                      <a:pt x="1936" y="440"/>
                    </a:lnTo>
                    <a:lnTo>
                      <a:pt x="1958" y="442"/>
                    </a:lnTo>
                    <a:lnTo>
                      <a:pt x="1979" y="444"/>
                    </a:lnTo>
                    <a:lnTo>
                      <a:pt x="2000" y="446"/>
                    </a:lnTo>
                    <a:lnTo>
                      <a:pt x="2021" y="447"/>
                    </a:lnTo>
                    <a:lnTo>
                      <a:pt x="2040" y="449"/>
                    </a:lnTo>
                    <a:lnTo>
                      <a:pt x="2060" y="451"/>
                    </a:lnTo>
                    <a:lnTo>
                      <a:pt x="2078" y="452"/>
                    </a:lnTo>
                    <a:lnTo>
                      <a:pt x="2097" y="454"/>
                    </a:lnTo>
                    <a:lnTo>
                      <a:pt x="2114" y="455"/>
                    </a:lnTo>
                    <a:lnTo>
                      <a:pt x="2131" y="456"/>
                    </a:lnTo>
                    <a:lnTo>
                      <a:pt x="2147" y="458"/>
                    </a:lnTo>
                    <a:lnTo>
                      <a:pt x="2163" y="459"/>
                    </a:lnTo>
                    <a:lnTo>
                      <a:pt x="2178" y="460"/>
                    </a:lnTo>
                    <a:lnTo>
                      <a:pt x="2192" y="462"/>
                    </a:lnTo>
                    <a:lnTo>
                      <a:pt x="2206" y="463"/>
                    </a:lnTo>
                    <a:lnTo>
                      <a:pt x="2219" y="464"/>
                    </a:lnTo>
                    <a:lnTo>
                      <a:pt x="2232" y="465"/>
                    </a:lnTo>
                    <a:lnTo>
                      <a:pt x="2240" y="461"/>
                    </a:lnTo>
                    <a:lnTo>
                      <a:pt x="2246" y="452"/>
                    </a:lnTo>
                    <a:lnTo>
                      <a:pt x="2250" y="443"/>
                    </a:lnTo>
                    <a:lnTo>
                      <a:pt x="2254" y="434"/>
                    </a:lnTo>
                    <a:lnTo>
                      <a:pt x="2257" y="425"/>
                    </a:lnTo>
                    <a:lnTo>
                      <a:pt x="2259" y="416"/>
                    </a:lnTo>
                    <a:lnTo>
                      <a:pt x="2260" y="406"/>
                    </a:lnTo>
                    <a:lnTo>
                      <a:pt x="2261" y="396"/>
                    </a:lnTo>
                    <a:lnTo>
                      <a:pt x="2261" y="387"/>
                    </a:lnTo>
                    <a:lnTo>
                      <a:pt x="2260" y="377"/>
                    </a:lnTo>
                    <a:lnTo>
                      <a:pt x="2259" y="367"/>
                    </a:lnTo>
                    <a:lnTo>
                      <a:pt x="2257" y="357"/>
                    </a:lnTo>
                    <a:lnTo>
                      <a:pt x="2254" y="347"/>
                    </a:lnTo>
                    <a:lnTo>
                      <a:pt x="2250" y="337"/>
                    </a:lnTo>
                    <a:lnTo>
                      <a:pt x="2245" y="327"/>
                    </a:lnTo>
                    <a:lnTo>
                      <a:pt x="2240" y="316"/>
                    </a:lnTo>
                    <a:lnTo>
                      <a:pt x="2234" y="306"/>
                    </a:lnTo>
                  </a:path>
                </a:pathLst>
              </a:custGeom>
              <a:grpFill/>
              <a:ln w="19050">
                <a:noFill/>
                <a:round/>
                <a:headEnd/>
                <a:tailEnd/>
              </a:ln>
            </p:spPr>
            <p:txBody>
              <a:bodyPr/>
              <a:lstStyle/>
              <a:p>
                <a:endParaRPr lang="en-US" dirty="0"/>
              </a:p>
            </p:txBody>
          </p:sp>
          <p:sp>
            <p:nvSpPr>
              <p:cNvPr id="35885" name="Freeform 1043"/>
              <p:cNvSpPr>
                <a:spLocks noChangeAspect="1"/>
              </p:cNvSpPr>
              <p:nvPr/>
            </p:nvSpPr>
            <p:spPr bwMode="auto">
              <a:xfrm flipV="1">
                <a:off x="1750" y="2112"/>
                <a:ext cx="877" cy="153"/>
              </a:xfrm>
              <a:custGeom>
                <a:avLst/>
                <a:gdLst>
                  <a:gd name="T0" fmla="*/ 0 w 2248"/>
                  <a:gd name="T1" fmla="*/ 7 h 391"/>
                  <a:gd name="T2" fmla="*/ 3 w 2248"/>
                  <a:gd name="T3" fmla="*/ 11 h 391"/>
                  <a:gd name="T4" fmla="*/ 10 w 2248"/>
                  <a:gd name="T5" fmla="*/ 15 h 391"/>
                  <a:gd name="T6" fmla="*/ 19 w 2248"/>
                  <a:gd name="T7" fmla="*/ 22 h 391"/>
                  <a:gd name="T8" fmla="*/ 28 w 2248"/>
                  <a:gd name="T9" fmla="*/ 37 h 391"/>
                  <a:gd name="T10" fmla="*/ 43 w 2248"/>
                  <a:gd name="T11" fmla="*/ 46 h 391"/>
                  <a:gd name="T12" fmla="*/ 61 w 2248"/>
                  <a:gd name="T13" fmla="*/ 52 h 391"/>
                  <a:gd name="T14" fmla="*/ 82 w 2248"/>
                  <a:gd name="T15" fmla="*/ 56 h 391"/>
                  <a:gd name="T16" fmla="*/ 105 w 2248"/>
                  <a:gd name="T17" fmla="*/ 58 h 391"/>
                  <a:gd name="T18" fmla="*/ 130 w 2248"/>
                  <a:gd name="T19" fmla="*/ 60 h 391"/>
                  <a:gd name="T20" fmla="*/ 156 w 2248"/>
                  <a:gd name="T21" fmla="*/ 60 h 391"/>
                  <a:gd name="T22" fmla="*/ 183 w 2248"/>
                  <a:gd name="T23" fmla="*/ 58 h 391"/>
                  <a:gd name="T24" fmla="*/ 209 w 2248"/>
                  <a:gd name="T25" fmla="*/ 57 h 391"/>
                  <a:gd name="T26" fmla="*/ 234 w 2248"/>
                  <a:gd name="T27" fmla="*/ 54 h 391"/>
                  <a:gd name="T28" fmla="*/ 258 w 2248"/>
                  <a:gd name="T29" fmla="*/ 52 h 391"/>
                  <a:gd name="T30" fmla="*/ 279 w 2248"/>
                  <a:gd name="T31" fmla="*/ 50 h 391"/>
                  <a:gd name="T32" fmla="*/ 298 w 2248"/>
                  <a:gd name="T33" fmla="*/ 49 h 391"/>
                  <a:gd name="T34" fmla="*/ 314 w 2248"/>
                  <a:gd name="T35" fmla="*/ 49 h 391"/>
                  <a:gd name="T36" fmla="*/ 327 w 2248"/>
                  <a:gd name="T37" fmla="*/ 48 h 391"/>
                  <a:gd name="T38" fmla="*/ 335 w 2248"/>
                  <a:gd name="T39" fmla="*/ 48 h 391"/>
                  <a:gd name="T40" fmla="*/ 340 w 2248"/>
                  <a:gd name="T41" fmla="*/ 48 h 391"/>
                  <a:gd name="T42" fmla="*/ 342 w 2248"/>
                  <a:gd name="T43" fmla="*/ 46 h 391"/>
                  <a:gd name="T44" fmla="*/ 339 w 2248"/>
                  <a:gd name="T45" fmla="*/ 46 h 391"/>
                  <a:gd name="T46" fmla="*/ 333 w 2248"/>
                  <a:gd name="T47" fmla="*/ 46 h 391"/>
                  <a:gd name="T48" fmla="*/ 323 w 2248"/>
                  <a:gd name="T49" fmla="*/ 46 h 391"/>
                  <a:gd name="T50" fmla="*/ 311 w 2248"/>
                  <a:gd name="T51" fmla="*/ 44 h 391"/>
                  <a:gd name="T52" fmla="*/ 296 w 2248"/>
                  <a:gd name="T53" fmla="*/ 40 h 391"/>
                  <a:gd name="T54" fmla="*/ 279 w 2248"/>
                  <a:gd name="T55" fmla="*/ 34 h 391"/>
                  <a:gd name="T56" fmla="*/ 260 w 2248"/>
                  <a:gd name="T57" fmla="*/ 27 h 391"/>
                  <a:gd name="T58" fmla="*/ 239 w 2248"/>
                  <a:gd name="T59" fmla="*/ 19 h 391"/>
                  <a:gd name="T60" fmla="*/ 217 w 2248"/>
                  <a:gd name="T61" fmla="*/ 12 h 391"/>
                  <a:gd name="T62" fmla="*/ 193 w 2248"/>
                  <a:gd name="T63" fmla="*/ 7 h 391"/>
                  <a:gd name="T64" fmla="*/ 168 w 2248"/>
                  <a:gd name="T65" fmla="*/ 4 h 391"/>
                  <a:gd name="T66" fmla="*/ 143 w 2248"/>
                  <a:gd name="T67" fmla="*/ 2 h 391"/>
                  <a:gd name="T68" fmla="*/ 118 w 2248"/>
                  <a:gd name="T69" fmla="*/ 3 h 391"/>
                  <a:gd name="T70" fmla="*/ 93 w 2248"/>
                  <a:gd name="T71" fmla="*/ 5 h 391"/>
                  <a:gd name="T72" fmla="*/ 70 w 2248"/>
                  <a:gd name="T73" fmla="*/ 9 h 391"/>
                  <a:gd name="T74" fmla="*/ 50 w 2248"/>
                  <a:gd name="T75" fmla="*/ 11 h 391"/>
                  <a:gd name="T76" fmla="*/ 33 w 2248"/>
                  <a:gd name="T77" fmla="*/ 10 h 391"/>
                  <a:gd name="T78" fmla="*/ 20 w 2248"/>
                  <a:gd name="T79" fmla="*/ 7 h 391"/>
                  <a:gd name="T80" fmla="*/ 11 w 2248"/>
                  <a:gd name="T81" fmla="*/ 3 h 391"/>
                  <a:gd name="T82" fmla="*/ 5 w 2248"/>
                  <a:gd name="T83" fmla="*/ 0 h 391"/>
                  <a:gd name="T84" fmla="*/ 2 w 2248"/>
                  <a:gd name="T85" fmla="*/ 0 h 3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48"/>
                  <a:gd name="T130" fmla="*/ 0 h 391"/>
                  <a:gd name="T131" fmla="*/ 2248 w 2248"/>
                  <a:gd name="T132" fmla="*/ 391 h 3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48" h="391">
                    <a:moveTo>
                      <a:pt x="10" y="5"/>
                    </a:moveTo>
                    <a:lnTo>
                      <a:pt x="1" y="33"/>
                    </a:lnTo>
                    <a:lnTo>
                      <a:pt x="0" y="46"/>
                    </a:lnTo>
                    <a:lnTo>
                      <a:pt x="3" y="56"/>
                    </a:lnTo>
                    <a:lnTo>
                      <a:pt x="10" y="65"/>
                    </a:lnTo>
                    <a:lnTo>
                      <a:pt x="20" y="72"/>
                    </a:lnTo>
                    <a:lnTo>
                      <a:pt x="32" y="80"/>
                    </a:lnTo>
                    <a:lnTo>
                      <a:pt x="47" y="88"/>
                    </a:lnTo>
                    <a:lnTo>
                      <a:pt x="64" y="98"/>
                    </a:lnTo>
                    <a:lnTo>
                      <a:pt x="82" y="109"/>
                    </a:lnTo>
                    <a:lnTo>
                      <a:pt x="102" y="124"/>
                    </a:lnTo>
                    <a:lnTo>
                      <a:pt x="123" y="144"/>
                    </a:lnTo>
                    <a:lnTo>
                      <a:pt x="143" y="172"/>
                    </a:lnTo>
                    <a:lnTo>
                      <a:pt x="163" y="206"/>
                    </a:lnTo>
                    <a:lnTo>
                      <a:pt x="184" y="243"/>
                    </a:lnTo>
                    <a:lnTo>
                      <a:pt x="210" y="274"/>
                    </a:lnTo>
                    <a:lnTo>
                      <a:pt x="244" y="289"/>
                    </a:lnTo>
                    <a:lnTo>
                      <a:pt x="280" y="302"/>
                    </a:lnTo>
                    <a:lnTo>
                      <a:pt x="318" y="314"/>
                    </a:lnTo>
                    <a:lnTo>
                      <a:pt x="359" y="326"/>
                    </a:lnTo>
                    <a:lnTo>
                      <a:pt x="401" y="337"/>
                    </a:lnTo>
                    <a:lnTo>
                      <a:pt x="446" y="347"/>
                    </a:lnTo>
                    <a:lnTo>
                      <a:pt x="492" y="356"/>
                    </a:lnTo>
                    <a:lnTo>
                      <a:pt x="540" y="364"/>
                    </a:lnTo>
                    <a:lnTo>
                      <a:pt x="589" y="371"/>
                    </a:lnTo>
                    <a:lnTo>
                      <a:pt x="640" y="378"/>
                    </a:lnTo>
                    <a:lnTo>
                      <a:pt x="692" y="382"/>
                    </a:lnTo>
                    <a:lnTo>
                      <a:pt x="746" y="386"/>
                    </a:lnTo>
                    <a:lnTo>
                      <a:pt x="800" y="389"/>
                    </a:lnTo>
                    <a:lnTo>
                      <a:pt x="856" y="391"/>
                    </a:lnTo>
                    <a:lnTo>
                      <a:pt x="912" y="391"/>
                    </a:lnTo>
                    <a:lnTo>
                      <a:pt x="969" y="391"/>
                    </a:lnTo>
                    <a:lnTo>
                      <a:pt x="1027" y="390"/>
                    </a:lnTo>
                    <a:lnTo>
                      <a:pt x="1085" y="388"/>
                    </a:lnTo>
                    <a:lnTo>
                      <a:pt x="1143" y="386"/>
                    </a:lnTo>
                    <a:lnTo>
                      <a:pt x="1201" y="382"/>
                    </a:lnTo>
                    <a:lnTo>
                      <a:pt x="1259" y="378"/>
                    </a:lnTo>
                    <a:lnTo>
                      <a:pt x="1316" y="374"/>
                    </a:lnTo>
                    <a:lnTo>
                      <a:pt x="1373" y="370"/>
                    </a:lnTo>
                    <a:lnTo>
                      <a:pt x="1430" y="365"/>
                    </a:lnTo>
                    <a:lnTo>
                      <a:pt x="1485" y="360"/>
                    </a:lnTo>
                    <a:lnTo>
                      <a:pt x="1540" y="355"/>
                    </a:lnTo>
                    <a:lnTo>
                      <a:pt x="1593" y="351"/>
                    </a:lnTo>
                    <a:lnTo>
                      <a:pt x="1645" y="346"/>
                    </a:lnTo>
                    <a:lnTo>
                      <a:pt x="1695" y="342"/>
                    </a:lnTo>
                    <a:lnTo>
                      <a:pt x="1744" y="337"/>
                    </a:lnTo>
                    <a:lnTo>
                      <a:pt x="1791" y="333"/>
                    </a:lnTo>
                    <a:lnTo>
                      <a:pt x="1836" y="330"/>
                    </a:lnTo>
                    <a:lnTo>
                      <a:pt x="1880" y="326"/>
                    </a:lnTo>
                    <a:lnTo>
                      <a:pt x="1921" y="324"/>
                    </a:lnTo>
                    <a:lnTo>
                      <a:pt x="1960" y="321"/>
                    </a:lnTo>
                    <a:lnTo>
                      <a:pt x="1997" y="319"/>
                    </a:lnTo>
                    <a:lnTo>
                      <a:pt x="2032" y="317"/>
                    </a:lnTo>
                    <a:lnTo>
                      <a:pt x="2064" y="316"/>
                    </a:lnTo>
                    <a:lnTo>
                      <a:pt x="2093" y="314"/>
                    </a:lnTo>
                    <a:lnTo>
                      <a:pt x="2120" y="313"/>
                    </a:lnTo>
                    <a:lnTo>
                      <a:pt x="2145" y="313"/>
                    </a:lnTo>
                    <a:lnTo>
                      <a:pt x="2167" y="312"/>
                    </a:lnTo>
                    <a:lnTo>
                      <a:pt x="2186" y="312"/>
                    </a:lnTo>
                    <a:lnTo>
                      <a:pt x="2203" y="312"/>
                    </a:lnTo>
                    <a:lnTo>
                      <a:pt x="2216" y="311"/>
                    </a:lnTo>
                    <a:lnTo>
                      <a:pt x="2228" y="311"/>
                    </a:lnTo>
                    <a:lnTo>
                      <a:pt x="2236" y="311"/>
                    </a:lnTo>
                    <a:lnTo>
                      <a:pt x="2241" y="311"/>
                    </a:lnTo>
                    <a:lnTo>
                      <a:pt x="2244" y="311"/>
                    </a:lnTo>
                    <a:lnTo>
                      <a:pt x="2248" y="301"/>
                    </a:lnTo>
                    <a:lnTo>
                      <a:pt x="2245" y="301"/>
                    </a:lnTo>
                    <a:lnTo>
                      <a:pt x="2240" y="301"/>
                    </a:lnTo>
                    <a:lnTo>
                      <a:pt x="2231" y="302"/>
                    </a:lnTo>
                    <a:lnTo>
                      <a:pt x="2220" y="302"/>
                    </a:lnTo>
                    <a:lnTo>
                      <a:pt x="2206" y="302"/>
                    </a:lnTo>
                    <a:lnTo>
                      <a:pt x="2190" y="302"/>
                    </a:lnTo>
                    <a:lnTo>
                      <a:pt x="2171" y="301"/>
                    </a:lnTo>
                    <a:lnTo>
                      <a:pt x="2149" y="301"/>
                    </a:lnTo>
                    <a:lnTo>
                      <a:pt x="2126" y="299"/>
                    </a:lnTo>
                    <a:lnTo>
                      <a:pt x="2100" y="297"/>
                    </a:lnTo>
                    <a:lnTo>
                      <a:pt x="2072" y="293"/>
                    </a:lnTo>
                    <a:lnTo>
                      <a:pt x="2042" y="288"/>
                    </a:lnTo>
                    <a:lnTo>
                      <a:pt x="2011" y="282"/>
                    </a:lnTo>
                    <a:lnTo>
                      <a:pt x="1978" y="274"/>
                    </a:lnTo>
                    <a:lnTo>
                      <a:pt x="1943" y="264"/>
                    </a:lnTo>
                    <a:lnTo>
                      <a:pt x="1907" y="253"/>
                    </a:lnTo>
                    <a:lnTo>
                      <a:pt x="1870" y="240"/>
                    </a:lnTo>
                    <a:lnTo>
                      <a:pt x="1831" y="225"/>
                    </a:lnTo>
                    <a:lnTo>
                      <a:pt x="1791" y="210"/>
                    </a:lnTo>
                    <a:lnTo>
                      <a:pt x="1750" y="193"/>
                    </a:lnTo>
                    <a:lnTo>
                      <a:pt x="1708" y="176"/>
                    </a:lnTo>
                    <a:lnTo>
                      <a:pt x="1664" y="159"/>
                    </a:lnTo>
                    <a:lnTo>
                      <a:pt x="1619" y="142"/>
                    </a:lnTo>
                    <a:lnTo>
                      <a:pt x="1572" y="125"/>
                    </a:lnTo>
                    <a:lnTo>
                      <a:pt x="1525" y="109"/>
                    </a:lnTo>
                    <a:lnTo>
                      <a:pt x="1476" y="94"/>
                    </a:lnTo>
                    <a:lnTo>
                      <a:pt x="1426" y="80"/>
                    </a:lnTo>
                    <a:lnTo>
                      <a:pt x="1375" y="67"/>
                    </a:lnTo>
                    <a:lnTo>
                      <a:pt x="1322" y="55"/>
                    </a:lnTo>
                    <a:lnTo>
                      <a:pt x="1269" y="45"/>
                    </a:lnTo>
                    <a:lnTo>
                      <a:pt x="1216" y="36"/>
                    </a:lnTo>
                    <a:lnTo>
                      <a:pt x="1161" y="29"/>
                    </a:lnTo>
                    <a:lnTo>
                      <a:pt x="1106" y="23"/>
                    </a:lnTo>
                    <a:lnTo>
                      <a:pt x="1051" y="19"/>
                    </a:lnTo>
                    <a:lnTo>
                      <a:pt x="995" y="16"/>
                    </a:lnTo>
                    <a:lnTo>
                      <a:pt x="939" y="15"/>
                    </a:lnTo>
                    <a:lnTo>
                      <a:pt x="883" y="15"/>
                    </a:lnTo>
                    <a:lnTo>
                      <a:pt x="828" y="17"/>
                    </a:lnTo>
                    <a:lnTo>
                      <a:pt x="773" y="20"/>
                    </a:lnTo>
                    <a:lnTo>
                      <a:pt x="718" y="24"/>
                    </a:lnTo>
                    <a:lnTo>
                      <a:pt x="664" y="30"/>
                    </a:lnTo>
                    <a:lnTo>
                      <a:pt x="611" y="35"/>
                    </a:lnTo>
                    <a:lnTo>
                      <a:pt x="559" y="42"/>
                    </a:lnTo>
                    <a:lnTo>
                      <a:pt x="508" y="48"/>
                    </a:lnTo>
                    <a:lnTo>
                      <a:pt x="459" y="55"/>
                    </a:lnTo>
                    <a:lnTo>
                      <a:pt x="413" y="60"/>
                    </a:lnTo>
                    <a:lnTo>
                      <a:pt x="368" y="65"/>
                    </a:lnTo>
                    <a:lnTo>
                      <a:pt x="326" y="68"/>
                    </a:lnTo>
                    <a:lnTo>
                      <a:pt x="286" y="69"/>
                    </a:lnTo>
                    <a:lnTo>
                      <a:pt x="249" y="68"/>
                    </a:lnTo>
                    <a:lnTo>
                      <a:pt x="215" y="65"/>
                    </a:lnTo>
                    <a:lnTo>
                      <a:pt x="184" y="60"/>
                    </a:lnTo>
                    <a:lnTo>
                      <a:pt x="156" y="54"/>
                    </a:lnTo>
                    <a:lnTo>
                      <a:pt x="131" y="46"/>
                    </a:lnTo>
                    <a:lnTo>
                      <a:pt x="109" y="37"/>
                    </a:lnTo>
                    <a:lnTo>
                      <a:pt x="89" y="29"/>
                    </a:lnTo>
                    <a:lnTo>
                      <a:pt x="72" y="20"/>
                    </a:lnTo>
                    <a:lnTo>
                      <a:pt x="57" y="13"/>
                    </a:lnTo>
                    <a:lnTo>
                      <a:pt x="44" y="6"/>
                    </a:lnTo>
                    <a:lnTo>
                      <a:pt x="33" y="2"/>
                    </a:lnTo>
                    <a:lnTo>
                      <a:pt x="24" y="0"/>
                    </a:lnTo>
                    <a:lnTo>
                      <a:pt x="17" y="0"/>
                    </a:lnTo>
                    <a:lnTo>
                      <a:pt x="12" y="3"/>
                    </a:lnTo>
                    <a:lnTo>
                      <a:pt x="9" y="8"/>
                    </a:lnTo>
                  </a:path>
                </a:pathLst>
              </a:custGeom>
              <a:grpFill/>
              <a:ln w="19050">
                <a:noFill/>
                <a:round/>
                <a:headEnd/>
                <a:tailEnd/>
              </a:ln>
            </p:spPr>
            <p:txBody>
              <a:bodyPr/>
              <a:lstStyle/>
              <a:p>
                <a:endParaRPr lang="en-US" dirty="0"/>
              </a:p>
            </p:txBody>
          </p:sp>
        </p:grpSp>
        <p:sp>
          <p:nvSpPr>
            <p:cNvPr id="35881" name="Freeform 1044"/>
            <p:cNvSpPr>
              <a:spLocks noChangeAspect="1"/>
            </p:cNvSpPr>
            <p:nvPr/>
          </p:nvSpPr>
          <p:spPr bwMode="auto">
            <a:xfrm flipV="1">
              <a:off x="1753" y="2146"/>
              <a:ext cx="873" cy="121"/>
            </a:xfrm>
            <a:custGeom>
              <a:avLst/>
              <a:gdLst>
                <a:gd name="T0" fmla="*/ 0 w 2237"/>
                <a:gd name="T1" fmla="*/ 0 h 311"/>
                <a:gd name="T2" fmla="*/ 0 w 2237"/>
                <a:gd name="T3" fmla="*/ 0 h 311"/>
                <a:gd name="T4" fmla="*/ 1 w 2237"/>
                <a:gd name="T5" fmla="*/ 2 h 311"/>
                <a:gd name="T6" fmla="*/ 3 w 2237"/>
                <a:gd name="T7" fmla="*/ 4 h 311"/>
                <a:gd name="T8" fmla="*/ 5 w 2237"/>
                <a:gd name="T9" fmla="*/ 7 h 311"/>
                <a:gd name="T10" fmla="*/ 9 w 2237"/>
                <a:gd name="T11" fmla="*/ 10 h 311"/>
                <a:gd name="T12" fmla="*/ 13 w 2237"/>
                <a:gd name="T13" fmla="*/ 13 h 311"/>
                <a:gd name="T14" fmla="*/ 18 w 2237"/>
                <a:gd name="T15" fmla="*/ 17 h 311"/>
                <a:gd name="T16" fmla="*/ 22 w 2237"/>
                <a:gd name="T17" fmla="*/ 21 h 311"/>
                <a:gd name="T18" fmla="*/ 26 w 2237"/>
                <a:gd name="T19" fmla="*/ 27 h 311"/>
                <a:gd name="T20" fmla="*/ 31 w 2237"/>
                <a:gd name="T21" fmla="*/ 29 h 311"/>
                <a:gd name="T22" fmla="*/ 39 w 2237"/>
                <a:gd name="T23" fmla="*/ 29 h 311"/>
                <a:gd name="T24" fmla="*/ 48 w 2237"/>
                <a:gd name="T25" fmla="*/ 30 h 311"/>
                <a:gd name="T26" fmla="*/ 57 w 2237"/>
                <a:gd name="T27" fmla="*/ 29 h 311"/>
                <a:gd name="T28" fmla="*/ 66 w 2237"/>
                <a:gd name="T29" fmla="*/ 28 h 311"/>
                <a:gd name="T30" fmla="*/ 76 w 2237"/>
                <a:gd name="T31" fmla="*/ 26 h 311"/>
                <a:gd name="T32" fmla="*/ 87 w 2237"/>
                <a:gd name="T33" fmla="*/ 24 h 311"/>
                <a:gd name="T34" fmla="*/ 98 w 2237"/>
                <a:gd name="T35" fmla="*/ 23 h 311"/>
                <a:gd name="T36" fmla="*/ 110 w 2237"/>
                <a:gd name="T37" fmla="*/ 21 h 311"/>
                <a:gd name="T38" fmla="*/ 122 w 2237"/>
                <a:gd name="T39" fmla="*/ 20 h 311"/>
                <a:gd name="T40" fmla="*/ 135 w 2237"/>
                <a:gd name="T41" fmla="*/ 20 h 311"/>
                <a:gd name="T42" fmla="*/ 148 w 2237"/>
                <a:gd name="T43" fmla="*/ 20 h 311"/>
                <a:gd name="T44" fmla="*/ 161 w 2237"/>
                <a:gd name="T45" fmla="*/ 20 h 311"/>
                <a:gd name="T46" fmla="*/ 174 w 2237"/>
                <a:gd name="T47" fmla="*/ 21 h 311"/>
                <a:gd name="T48" fmla="*/ 188 w 2237"/>
                <a:gd name="T49" fmla="*/ 22 h 311"/>
                <a:gd name="T50" fmla="*/ 201 w 2237"/>
                <a:gd name="T51" fmla="*/ 23 h 311"/>
                <a:gd name="T52" fmla="*/ 214 w 2237"/>
                <a:gd name="T53" fmla="*/ 25 h 311"/>
                <a:gd name="T54" fmla="*/ 227 w 2237"/>
                <a:gd name="T55" fmla="*/ 26 h 311"/>
                <a:gd name="T56" fmla="*/ 239 w 2237"/>
                <a:gd name="T57" fmla="*/ 27 h 311"/>
                <a:gd name="T58" fmla="*/ 251 w 2237"/>
                <a:gd name="T59" fmla="*/ 28 h 311"/>
                <a:gd name="T60" fmla="*/ 261 w 2237"/>
                <a:gd name="T61" fmla="*/ 28 h 311"/>
                <a:gd name="T62" fmla="*/ 270 w 2237"/>
                <a:gd name="T63" fmla="*/ 26 h 311"/>
                <a:gd name="T64" fmla="*/ 279 w 2237"/>
                <a:gd name="T65" fmla="*/ 26 h 311"/>
                <a:gd name="T66" fmla="*/ 287 w 2237"/>
                <a:gd name="T67" fmla="*/ 25 h 311"/>
                <a:gd name="T68" fmla="*/ 295 w 2237"/>
                <a:gd name="T69" fmla="*/ 25 h 311"/>
                <a:gd name="T70" fmla="*/ 302 w 2237"/>
                <a:gd name="T71" fmla="*/ 24 h 311"/>
                <a:gd name="T72" fmla="*/ 308 w 2237"/>
                <a:gd name="T73" fmla="*/ 23 h 311"/>
                <a:gd name="T74" fmla="*/ 313 w 2237"/>
                <a:gd name="T75" fmla="*/ 24 h 311"/>
                <a:gd name="T76" fmla="*/ 320 w 2237"/>
                <a:gd name="T77" fmla="*/ 28 h 311"/>
                <a:gd name="T78" fmla="*/ 326 w 2237"/>
                <a:gd name="T79" fmla="*/ 32 h 311"/>
                <a:gd name="T80" fmla="*/ 332 w 2237"/>
                <a:gd name="T81" fmla="*/ 36 h 311"/>
                <a:gd name="T82" fmla="*/ 336 w 2237"/>
                <a:gd name="T83" fmla="*/ 41 h 311"/>
                <a:gd name="T84" fmla="*/ 340 w 2237"/>
                <a:gd name="T85" fmla="*/ 46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37"/>
                <a:gd name="T130" fmla="*/ 0 h 311"/>
                <a:gd name="T131" fmla="*/ 2237 w 2237"/>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37" h="311">
                  <a:moveTo>
                    <a:pt x="3" y="5"/>
                  </a:moveTo>
                  <a:lnTo>
                    <a:pt x="1" y="2"/>
                  </a:lnTo>
                  <a:lnTo>
                    <a:pt x="0" y="1"/>
                  </a:lnTo>
                  <a:lnTo>
                    <a:pt x="0" y="0"/>
                  </a:lnTo>
                  <a:lnTo>
                    <a:pt x="1" y="1"/>
                  </a:lnTo>
                  <a:lnTo>
                    <a:pt x="2" y="3"/>
                  </a:lnTo>
                  <a:lnTo>
                    <a:pt x="3" y="5"/>
                  </a:lnTo>
                  <a:lnTo>
                    <a:pt x="6" y="8"/>
                  </a:lnTo>
                  <a:lnTo>
                    <a:pt x="8" y="12"/>
                  </a:lnTo>
                  <a:lnTo>
                    <a:pt x="11" y="16"/>
                  </a:lnTo>
                  <a:lnTo>
                    <a:pt x="15" y="21"/>
                  </a:lnTo>
                  <a:lnTo>
                    <a:pt x="20" y="26"/>
                  </a:lnTo>
                  <a:lnTo>
                    <a:pt x="24" y="32"/>
                  </a:lnTo>
                  <a:lnTo>
                    <a:pt x="30" y="38"/>
                  </a:lnTo>
                  <a:lnTo>
                    <a:pt x="36" y="45"/>
                  </a:lnTo>
                  <a:lnTo>
                    <a:pt x="43" y="52"/>
                  </a:lnTo>
                  <a:lnTo>
                    <a:pt x="50" y="59"/>
                  </a:lnTo>
                  <a:lnTo>
                    <a:pt x="58" y="66"/>
                  </a:lnTo>
                  <a:lnTo>
                    <a:pt x="66" y="73"/>
                  </a:lnTo>
                  <a:lnTo>
                    <a:pt x="75" y="80"/>
                  </a:lnTo>
                  <a:lnTo>
                    <a:pt x="84" y="87"/>
                  </a:lnTo>
                  <a:lnTo>
                    <a:pt x="94" y="94"/>
                  </a:lnTo>
                  <a:lnTo>
                    <a:pt x="104" y="102"/>
                  </a:lnTo>
                  <a:lnTo>
                    <a:pt x="115" y="110"/>
                  </a:lnTo>
                  <a:lnTo>
                    <a:pt x="125" y="118"/>
                  </a:lnTo>
                  <a:lnTo>
                    <a:pt x="136" y="128"/>
                  </a:lnTo>
                  <a:lnTo>
                    <a:pt x="146" y="140"/>
                  </a:lnTo>
                  <a:lnTo>
                    <a:pt x="155" y="152"/>
                  </a:lnTo>
                  <a:lnTo>
                    <a:pt x="164" y="166"/>
                  </a:lnTo>
                  <a:lnTo>
                    <a:pt x="172" y="179"/>
                  </a:lnTo>
                  <a:lnTo>
                    <a:pt x="181" y="189"/>
                  </a:lnTo>
                  <a:lnTo>
                    <a:pt x="192" y="194"/>
                  </a:lnTo>
                  <a:lnTo>
                    <a:pt x="205" y="192"/>
                  </a:lnTo>
                  <a:lnTo>
                    <a:pt x="219" y="189"/>
                  </a:lnTo>
                  <a:lnTo>
                    <a:pt x="235" y="188"/>
                  </a:lnTo>
                  <a:lnTo>
                    <a:pt x="253" y="189"/>
                  </a:lnTo>
                  <a:lnTo>
                    <a:pt x="272" y="191"/>
                  </a:lnTo>
                  <a:lnTo>
                    <a:pt x="293" y="194"/>
                  </a:lnTo>
                  <a:lnTo>
                    <a:pt x="313" y="197"/>
                  </a:lnTo>
                  <a:lnTo>
                    <a:pt x="334" y="197"/>
                  </a:lnTo>
                  <a:lnTo>
                    <a:pt x="354" y="196"/>
                  </a:lnTo>
                  <a:lnTo>
                    <a:pt x="374" y="194"/>
                  </a:lnTo>
                  <a:lnTo>
                    <a:pt x="394" y="191"/>
                  </a:lnTo>
                  <a:lnTo>
                    <a:pt x="415" y="187"/>
                  </a:lnTo>
                  <a:lnTo>
                    <a:pt x="436" y="184"/>
                  </a:lnTo>
                  <a:lnTo>
                    <a:pt x="457" y="180"/>
                  </a:lnTo>
                  <a:lnTo>
                    <a:pt x="479" y="176"/>
                  </a:lnTo>
                  <a:lnTo>
                    <a:pt x="501" y="172"/>
                  </a:lnTo>
                  <a:lnTo>
                    <a:pt x="524" y="168"/>
                  </a:lnTo>
                  <a:lnTo>
                    <a:pt x="547" y="164"/>
                  </a:lnTo>
                  <a:lnTo>
                    <a:pt x="571" y="160"/>
                  </a:lnTo>
                  <a:lnTo>
                    <a:pt x="595" y="156"/>
                  </a:lnTo>
                  <a:lnTo>
                    <a:pt x="619" y="153"/>
                  </a:lnTo>
                  <a:lnTo>
                    <a:pt x="644" y="149"/>
                  </a:lnTo>
                  <a:lnTo>
                    <a:pt x="669" y="146"/>
                  </a:lnTo>
                  <a:lnTo>
                    <a:pt x="695" y="143"/>
                  </a:lnTo>
                  <a:lnTo>
                    <a:pt x="721" y="140"/>
                  </a:lnTo>
                  <a:lnTo>
                    <a:pt x="747" y="138"/>
                  </a:lnTo>
                  <a:lnTo>
                    <a:pt x="774" y="136"/>
                  </a:lnTo>
                  <a:lnTo>
                    <a:pt x="801" y="134"/>
                  </a:lnTo>
                  <a:lnTo>
                    <a:pt x="828" y="133"/>
                  </a:lnTo>
                  <a:lnTo>
                    <a:pt x="856" y="131"/>
                  </a:lnTo>
                  <a:lnTo>
                    <a:pt x="884" y="131"/>
                  </a:lnTo>
                  <a:lnTo>
                    <a:pt x="912" y="130"/>
                  </a:lnTo>
                  <a:lnTo>
                    <a:pt x="941" y="130"/>
                  </a:lnTo>
                  <a:lnTo>
                    <a:pt x="969" y="130"/>
                  </a:lnTo>
                  <a:lnTo>
                    <a:pt x="998" y="131"/>
                  </a:lnTo>
                  <a:lnTo>
                    <a:pt x="1027" y="132"/>
                  </a:lnTo>
                  <a:lnTo>
                    <a:pt x="1056" y="133"/>
                  </a:lnTo>
                  <a:lnTo>
                    <a:pt x="1086" y="134"/>
                  </a:lnTo>
                  <a:lnTo>
                    <a:pt x="1115" y="136"/>
                  </a:lnTo>
                  <a:lnTo>
                    <a:pt x="1144" y="138"/>
                  </a:lnTo>
                  <a:lnTo>
                    <a:pt x="1174" y="140"/>
                  </a:lnTo>
                  <a:lnTo>
                    <a:pt x="1203" y="143"/>
                  </a:lnTo>
                  <a:lnTo>
                    <a:pt x="1233" y="145"/>
                  </a:lnTo>
                  <a:lnTo>
                    <a:pt x="1262" y="148"/>
                  </a:lnTo>
                  <a:lnTo>
                    <a:pt x="1291" y="151"/>
                  </a:lnTo>
                  <a:lnTo>
                    <a:pt x="1320" y="154"/>
                  </a:lnTo>
                  <a:lnTo>
                    <a:pt x="1349" y="156"/>
                  </a:lnTo>
                  <a:lnTo>
                    <a:pt x="1378" y="159"/>
                  </a:lnTo>
                  <a:lnTo>
                    <a:pt x="1407" y="162"/>
                  </a:lnTo>
                  <a:lnTo>
                    <a:pt x="1435" y="165"/>
                  </a:lnTo>
                  <a:lnTo>
                    <a:pt x="1462" y="168"/>
                  </a:lnTo>
                  <a:lnTo>
                    <a:pt x="1490" y="171"/>
                  </a:lnTo>
                  <a:lnTo>
                    <a:pt x="1517" y="173"/>
                  </a:lnTo>
                  <a:lnTo>
                    <a:pt x="1544" y="175"/>
                  </a:lnTo>
                  <a:lnTo>
                    <a:pt x="1570" y="177"/>
                  </a:lnTo>
                  <a:lnTo>
                    <a:pt x="1596" y="179"/>
                  </a:lnTo>
                  <a:lnTo>
                    <a:pt x="1621" y="181"/>
                  </a:lnTo>
                  <a:lnTo>
                    <a:pt x="1645" y="182"/>
                  </a:lnTo>
                  <a:lnTo>
                    <a:pt x="1670" y="183"/>
                  </a:lnTo>
                  <a:lnTo>
                    <a:pt x="1693" y="184"/>
                  </a:lnTo>
                  <a:lnTo>
                    <a:pt x="1714" y="182"/>
                  </a:lnTo>
                  <a:lnTo>
                    <a:pt x="1735" y="180"/>
                  </a:lnTo>
                  <a:lnTo>
                    <a:pt x="1756" y="178"/>
                  </a:lnTo>
                  <a:lnTo>
                    <a:pt x="1776" y="176"/>
                  </a:lnTo>
                  <a:lnTo>
                    <a:pt x="1796" y="174"/>
                  </a:lnTo>
                  <a:lnTo>
                    <a:pt x="1815" y="173"/>
                  </a:lnTo>
                  <a:lnTo>
                    <a:pt x="1834" y="171"/>
                  </a:lnTo>
                  <a:lnTo>
                    <a:pt x="1852" y="169"/>
                  </a:lnTo>
                  <a:lnTo>
                    <a:pt x="1870" y="168"/>
                  </a:lnTo>
                  <a:lnTo>
                    <a:pt x="1887" y="166"/>
                  </a:lnTo>
                  <a:lnTo>
                    <a:pt x="1904" y="164"/>
                  </a:lnTo>
                  <a:lnTo>
                    <a:pt x="1921" y="163"/>
                  </a:lnTo>
                  <a:lnTo>
                    <a:pt x="1936" y="162"/>
                  </a:lnTo>
                  <a:lnTo>
                    <a:pt x="1952" y="160"/>
                  </a:lnTo>
                  <a:lnTo>
                    <a:pt x="1966" y="159"/>
                  </a:lnTo>
                  <a:lnTo>
                    <a:pt x="1980" y="157"/>
                  </a:lnTo>
                  <a:lnTo>
                    <a:pt x="1994" y="156"/>
                  </a:lnTo>
                  <a:lnTo>
                    <a:pt x="2007" y="155"/>
                  </a:lnTo>
                  <a:lnTo>
                    <a:pt x="2019" y="154"/>
                  </a:lnTo>
                  <a:lnTo>
                    <a:pt x="2031" y="153"/>
                  </a:lnTo>
                  <a:lnTo>
                    <a:pt x="2042" y="152"/>
                  </a:lnTo>
                  <a:lnTo>
                    <a:pt x="2056" y="156"/>
                  </a:lnTo>
                  <a:lnTo>
                    <a:pt x="2072" y="165"/>
                  </a:lnTo>
                  <a:lnTo>
                    <a:pt x="2087" y="174"/>
                  </a:lnTo>
                  <a:lnTo>
                    <a:pt x="2102" y="183"/>
                  </a:lnTo>
                  <a:lnTo>
                    <a:pt x="2116" y="192"/>
                  </a:lnTo>
                  <a:lnTo>
                    <a:pt x="2129" y="201"/>
                  </a:lnTo>
                  <a:lnTo>
                    <a:pt x="2142" y="211"/>
                  </a:lnTo>
                  <a:lnTo>
                    <a:pt x="2155" y="221"/>
                  </a:lnTo>
                  <a:lnTo>
                    <a:pt x="2166" y="231"/>
                  </a:lnTo>
                  <a:lnTo>
                    <a:pt x="2178" y="240"/>
                  </a:lnTo>
                  <a:lnTo>
                    <a:pt x="2188" y="250"/>
                  </a:lnTo>
                  <a:lnTo>
                    <a:pt x="2198" y="260"/>
                  </a:lnTo>
                  <a:lnTo>
                    <a:pt x="2207" y="270"/>
                  </a:lnTo>
                  <a:lnTo>
                    <a:pt x="2216" y="281"/>
                  </a:lnTo>
                  <a:lnTo>
                    <a:pt x="2224" y="291"/>
                  </a:lnTo>
                  <a:lnTo>
                    <a:pt x="2231" y="301"/>
                  </a:lnTo>
                  <a:lnTo>
                    <a:pt x="2237" y="311"/>
                  </a:lnTo>
                </a:path>
              </a:pathLst>
            </a:custGeom>
            <a:grpFill/>
            <a:ln w="19050">
              <a:noFill/>
              <a:round/>
              <a:headEnd/>
              <a:tailEnd/>
            </a:ln>
          </p:spPr>
          <p:txBody>
            <a:bodyPr/>
            <a:lstStyle/>
            <a:p>
              <a:endParaRPr lang="en-US" dirty="0"/>
            </a:p>
          </p:txBody>
        </p:sp>
      </p:grpSp>
      <p:grpSp>
        <p:nvGrpSpPr>
          <p:cNvPr id="58" name="Group 57"/>
          <p:cNvGrpSpPr/>
          <p:nvPr/>
        </p:nvGrpSpPr>
        <p:grpSpPr>
          <a:xfrm>
            <a:off x="1428107" y="3736191"/>
            <a:ext cx="2050550" cy="1099334"/>
            <a:chOff x="1428107" y="3472666"/>
            <a:chExt cx="2050550" cy="1099334"/>
          </a:xfrm>
        </p:grpSpPr>
        <p:sp>
          <p:nvSpPr>
            <p:cNvPr id="57" name="Freeform 56"/>
            <p:cNvSpPr/>
            <p:nvPr/>
          </p:nvSpPr>
          <p:spPr bwMode="auto">
            <a:xfrm>
              <a:off x="1428107" y="3472666"/>
              <a:ext cx="2050550" cy="1099334"/>
            </a:xfrm>
            <a:custGeom>
              <a:avLst/>
              <a:gdLst>
                <a:gd name="connsiteX0" fmla="*/ 2126750 w 2126750"/>
                <a:gd name="connsiteY0" fmla="*/ 0 h 1099335"/>
                <a:gd name="connsiteX1" fmla="*/ 821932 w 2126750"/>
                <a:gd name="connsiteY1" fmla="*/ 1099335 h 1099335"/>
                <a:gd name="connsiteX2" fmla="*/ 318499 w 2126750"/>
                <a:gd name="connsiteY2" fmla="*/ 873303 h 1099335"/>
                <a:gd name="connsiteX3" fmla="*/ 0 w 2126750"/>
                <a:gd name="connsiteY3" fmla="*/ 493160 h 1099335"/>
                <a:gd name="connsiteX4" fmla="*/ 2126750 w 2126750"/>
                <a:gd name="connsiteY4" fmla="*/ 0 h 1099335"/>
                <a:gd name="connsiteX0" fmla="*/ 2126750 w 2126750"/>
                <a:gd name="connsiteY0" fmla="*/ 0 h 1099335"/>
                <a:gd name="connsiteX1" fmla="*/ 821932 w 2126750"/>
                <a:gd name="connsiteY1" fmla="*/ 1099335 h 1099335"/>
                <a:gd name="connsiteX2" fmla="*/ 318499 w 2126750"/>
                <a:gd name="connsiteY2" fmla="*/ 873303 h 1099335"/>
                <a:gd name="connsiteX3" fmla="*/ 0 w 2126750"/>
                <a:gd name="connsiteY3" fmla="*/ 493160 h 1099335"/>
                <a:gd name="connsiteX4" fmla="*/ 2126750 w 2126750"/>
                <a:gd name="connsiteY4" fmla="*/ 0 h 1099335"/>
                <a:gd name="connsiteX0" fmla="*/ 2126750 w 2126750"/>
                <a:gd name="connsiteY0" fmla="*/ 0 h 1099335"/>
                <a:gd name="connsiteX1" fmla="*/ 821932 w 2126750"/>
                <a:gd name="connsiteY1" fmla="*/ 1099335 h 1099335"/>
                <a:gd name="connsiteX2" fmla="*/ 318499 w 2126750"/>
                <a:gd name="connsiteY2" fmla="*/ 873303 h 1099335"/>
                <a:gd name="connsiteX3" fmla="*/ 0 w 2126750"/>
                <a:gd name="connsiteY3" fmla="*/ 493160 h 1099335"/>
                <a:gd name="connsiteX4" fmla="*/ 2126750 w 2126750"/>
                <a:gd name="connsiteY4" fmla="*/ 0 h 1099335"/>
                <a:gd name="connsiteX0" fmla="*/ 2060075 w 2060075"/>
                <a:gd name="connsiteY0" fmla="*/ 0 h 1085047"/>
                <a:gd name="connsiteX1" fmla="*/ 821932 w 2060075"/>
                <a:gd name="connsiteY1" fmla="*/ 1085047 h 1085047"/>
                <a:gd name="connsiteX2" fmla="*/ 318499 w 2060075"/>
                <a:gd name="connsiteY2" fmla="*/ 859015 h 1085047"/>
                <a:gd name="connsiteX3" fmla="*/ 0 w 2060075"/>
                <a:gd name="connsiteY3" fmla="*/ 478872 h 1085047"/>
                <a:gd name="connsiteX4" fmla="*/ 2060075 w 2060075"/>
                <a:gd name="connsiteY4" fmla="*/ 0 h 1085047"/>
                <a:gd name="connsiteX0" fmla="*/ 2060075 w 2060075"/>
                <a:gd name="connsiteY0" fmla="*/ 0 h 1085047"/>
                <a:gd name="connsiteX1" fmla="*/ 821932 w 2060075"/>
                <a:gd name="connsiteY1" fmla="*/ 1085047 h 1085047"/>
                <a:gd name="connsiteX2" fmla="*/ 318499 w 2060075"/>
                <a:gd name="connsiteY2" fmla="*/ 859015 h 1085047"/>
                <a:gd name="connsiteX3" fmla="*/ 0 w 2060075"/>
                <a:gd name="connsiteY3" fmla="*/ 478872 h 1085047"/>
                <a:gd name="connsiteX4" fmla="*/ 2060075 w 2060075"/>
                <a:gd name="connsiteY4" fmla="*/ 0 h 1085047"/>
                <a:gd name="connsiteX0" fmla="*/ 2060075 w 2060075"/>
                <a:gd name="connsiteY0" fmla="*/ 0 h 1085047"/>
                <a:gd name="connsiteX1" fmla="*/ 821932 w 2060075"/>
                <a:gd name="connsiteY1" fmla="*/ 1085047 h 1085047"/>
                <a:gd name="connsiteX2" fmla="*/ 318499 w 2060075"/>
                <a:gd name="connsiteY2" fmla="*/ 859015 h 1085047"/>
                <a:gd name="connsiteX3" fmla="*/ 0 w 2060075"/>
                <a:gd name="connsiteY3" fmla="*/ 478872 h 1085047"/>
                <a:gd name="connsiteX4" fmla="*/ 2060075 w 2060075"/>
                <a:gd name="connsiteY4" fmla="*/ 0 h 1085047"/>
                <a:gd name="connsiteX0" fmla="*/ 2266432 w 2266432"/>
                <a:gd name="connsiteY0" fmla="*/ 0 h 1164859"/>
                <a:gd name="connsiteX1" fmla="*/ 1028289 w 2266432"/>
                <a:gd name="connsiteY1" fmla="*/ 1085047 h 1164859"/>
                <a:gd name="connsiteX2" fmla="*/ 206357 w 2266432"/>
                <a:gd name="connsiteY2" fmla="*/ 478872 h 1164859"/>
                <a:gd name="connsiteX3" fmla="*/ 2266432 w 2266432"/>
                <a:gd name="connsiteY3" fmla="*/ 0 h 1164859"/>
                <a:gd name="connsiteX0" fmla="*/ 2266432 w 2266432"/>
                <a:gd name="connsiteY0" fmla="*/ 0 h 1085047"/>
                <a:gd name="connsiteX1" fmla="*/ 1028289 w 2266432"/>
                <a:gd name="connsiteY1" fmla="*/ 1085047 h 1085047"/>
                <a:gd name="connsiteX2" fmla="*/ 206357 w 2266432"/>
                <a:gd name="connsiteY2" fmla="*/ 478872 h 1085047"/>
                <a:gd name="connsiteX3" fmla="*/ 2266432 w 2266432"/>
                <a:gd name="connsiteY3" fmla="*/ 0 h 1085047"/>
                <a:gd name="connsiteX0" fmla="*/ 2060075 w 2060075"/>
                <a:gd name="connsiteY0" fmla="*/ 0 h 1085047"/>
                <a:gd name="connsiteX1" fmla="*/ 821932 w 2060075"/>
                <a:gd name="connsiteY1" fmla="*/ 1085047 h 1085047"/>
                <a:gd name="connsiteX2" fmla="*/ 0 w 2060075"/>
                <a:gd name="connsiteY2" fmla="*/ 478872 h 1085047"/>
                <a:gd name="connsiteX3" fmla="*/ 2060075 w 2060075"/>
                <a:gd name="connsiteY3" fmla="*/ 0 h 1085047"/>
                <a:gd name="connsiteX0" fmla="*/ 2050550 w 2050550"/>
                <a:gd name="connsiteY0" fmla="*/ 0 h 1099334"/>
                <a:gd name="connsiteX1" fmla="*/ 821932 w 2050550"/>
                <a:gd name="connsiteY1" fmla="*/ 1099334 h 1099334"/>
                <a:gd name="connsiteX2" fmla="*/ 0 w 2050550"/>
                <a:gd name="connsiteY2" fmla="*/ 493159 h 1099334"/>
                <a:gd name="connsiteX3" fmla="*/ 2050550 w 2050550"/>
                <a:gd name="connsiteY3" fmla="*/ 0 h 1099334"/>
              </a:gdLst>
              <a:ahLst/>
              <a:cxnLst>
                <a:cxn ang="0">
                  <a:pos x="connsiteX0" y="connsiteY0"/>
                </a:cxn>
                <a:cxn ang="0">
                  <a:pos x="connsiteX1" y="connsiteY1"/>
                </a:cxn>
                <a:cxn ang="0">
                  <a:pos x="connsiteX2" y="connsiteY2"/>
                </a:cxn>
                <a:cxn ang="0">
                  <a:pos x="connsiteX3" y="connsiteY3"/>
                </a:cxn>
              </a:cxnLst>
              <a:rect l="l" t="t" r="r" b="b"/>
              <a:pathLst>
                <a:path w="2050550" h="1099334">
                  <a:moveTo>
                    <a:pt x="2050550" y="0"/>
                  </a:moveTo>
                  <a:lnTo>
                    <a:pt x="821932" y="1099334"/>
                  </a:lnTo>
                  <a:cubicBezTo>
                    <a:pt x="502399" y="1002933"/>
                    <a:pt x="150831" y="812112"/>
                    <a:pt x="0" y="493159"/>
                  </a:cubicBezTo>
                  <a:lnTo>
                    <a:pt x="2050550" y="0"/>
                  </a:lnTo>
                  <a:close/>
                </a:path>
              </a:pathLst>
            </a:custGeom>
            <a:solidFill>
              <a:srgbClr val="FFFFCC">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2"/>
                </a:solidFill>
                <a:effectLst/>
                <a:latin typeface="Arial" charset="0"/>
              </a:endParaRPr>
            </a:p>
          </p:txBody>
        </p:sp>
        <p:sp>
          <p:nvSpPr>
            <p:cNvPr id="55" name="TextBox 54"/>
            <p:cNvSpPr txBox="1"/>
            <p:nvPr/>
          </p:nvSpPr>
          <p:spPr>
            <a:xfrm>
              <a:off x="1661137" y="3886200"/>
              <a:ext cx="396263" cy="461665"/>
            </a:xfrm>
            <a:prstGeom prst="rect">
              <a:avLst/>
            </a:prstGeom>
            <a:noFill/>
          </p:spPr>
          <p:txBody>
            <a:bodyPr wrap="none" rtlCol="0">
              <a:spAutoFit/>
            </a:bodyPr>
            <a:lstStyle/>
            <a:p>
              <a:r>
                <a:rPr lang="en-US" dirty="0">
                  <a:solidFill>
                    <a:schemeClr val="tx1">
                      <a:lumMod val="65000"/>
                      <a:lumOff val="35000"/>
                    </a:schemeClr>
                  </a:solidFill>
                  <a:latin typeface="Symbol" pitchFamily="18" charset="2"/>
                </a:rPr>
                <a:t>y</a:t>
              </a:r>
            </a:p>
          </p:txBody>
        </p:sp>
      </p:grpSp>
      <p:grpSp>
        <p:nvGrpSpPr>
          <p:cNvPr id="3" name="Group 1081"/>
          <p:cNvGrpSpPr>
            <a:grpSpLocks/>
          </p:cNvGrpSpPr>
          <p:nvPr/>
        </p:nvGrpSpPr>
        <p:grpSpPr bwMode="auto">
          <a:xfrm>
            <a:off x="1436688" y="3627441"/>
            <a:ext cx="2041525" cy="598488"/>
            <a:chOff x="905" y="2119"/>
            <a:chExt cx="1286" cy="377"/>
          </a:xfrm>
        </p:grpSpPr>
        <p:sp>
          <p:nvSpPr>
            <p:cNvPr id="35890" name="Freeform 1028"/>
            <p:cNvSpPr>
              <a:spLocks noChangeAspect="1"/>
            </p:cNvSpPr>
            <p:nvPr/>
          </p:nvSpPr>
          <p:spPr bwMode="auto">
            <a:xfrm>
              <a:off x="905" y="2190"/>
              <a:ext cx="1286" cy="306"/>
            </a:xfrm>
            <a:custGeom>
              <a:avLst/>
              <a:gdLst>
                <a:gd name="T0" fmla="*/ 162 w 1606"/>
                <a:gd name="T1" fmla="*/ 205 h 383"/>
                <a:gd name="T2" fmla="*/ 0 w 1606"/>
                <a:gd name="T3" fmla="*/ 244 h 383"/>
                <a:gd name="T4" fmla="*/ 11 w 1606"/>
                <a:gd name="T5" fmla="*/ 121 h 383"/>
                <a:gd name="T6" fmla="*/ 32 w 1606"/>
                <a:gd name="T7" fmla="*/ 0 h 383"/>
                <a:gd name="T8" fmla="*/ 1030 w 1606"/>
                <a:gd name="T9" fmla="*/ 0 h 383"/>
                <a:gd name="T10" fmla="*/ 0 60000 65536"/>
                <a:gd name="T11" fmla="*/ 0 60000 65536"/>
                <a:gd name="T12" fmla="*/ 0 60000 65536"/>
                <a:gd name="T13" fmla="*/ 0 60000 65536"/>
                <a:gd name="T14" fmla="*/ 0 60000 65536"/>
                <a:gd name="T15" fmla="*/ 0 w 1606"/>
                <a:gd name="T16" fmla="*/ 0 h 383"/>
                <a:gd name="T17" fmla="*/ 1606 w 1606"/>
                <a:gd name="T18" fmla="*/ 383 h 383"/>
              </a:gdLst>
              <a:ahLst/>
              <a:cxnLst>
                <a:cxn ang="T10">
                  <a:pos x="T0" y="T1"/>
                </a:cxn>
                <a:cxn ang="T11">
                  <a:pos x="T2" y="T3"/>
                </a:cxn>
                <a:cxn ang="T12">
                  <a:pos x="T4" y="T5"/>
                </a:cxn>
                <a:cxn ang="T13">
                  <a:pos x="T6" y="T7"/>
                </a:cxn>
                <a:cxn ang="T14">
                  <a:pos x="T8" y="T9"/>
                </a:cxn>
              </a:cxnLst>
              <a:rect l="T15" t="T16" r="T17" b="T18"/>
              <a:pathLst>
                <a:path w="1606" h="383">
                  <a:moveTo>
                    <a:pt x="252" y="320"/>
                  </a:moveTo>
                  <a:lnTo>
                    <a:pt x="0" y="383"/>
                  </a:lnTo>
                  <a:lnTo>
                    <a:pt x="18" y="189"/>
                  </a:lnTo>
                  <a:lnTo>
                    <a:pt x="50" y="0"/>
                  </a:lnTo>
                  <a:lnTo>
                    <a:pt x="1606" y="0"/>
                  </a:lnTo>
                </a:path>
              </a:pathLst>
            </a:custGeom>
            <a:solidFill>
              <a:srgbClr val="FFCCFF">
                <a:alpha val="50000"/>
              </a:srgbClr>
            </a:solidFill>
            <a:ln w="19050">
              <a:noFill/>
              <a:round/>
              <a:headEnd type="none" w="sm" len="lg"/>
              <a:tailEnd/>
            </a:ln>
          </p:spPr>
          <p:txBody>
            <a:bodyPr/>
            <a:lstStyle/>
            <a:p>
              <a:endParaRPr lang="en-US" dirty="0"/>
            </a:p>
          </p:txBody>
        </p:sp>
        <p:sp>
          <p:nvSpPr>
            <p:cNvPr id="35891" name="Text Box 1029"/>
            <p:cNvSpPr txBox="1">
              <a:spLocks noChangeAspect="1" noChangeArrowheads="1"/>
            </p:cNvSpPr>
            <p:nvPr/>
          </p:nvSpPr>
          <p:spPr bwMode="auto">
            <a:xfrm rot="-31907">
              <a:off x="950" y="2119"/>
              <a:ext cx="208" cy="327"/>
            </a:xfrm>
            <a:prstGeom prst="rect">
              <a:avLst/>
            </a:prstGeom>
            <a:noFill/>
            <a:ln w="9525">
              <a:noFill/>
              <a:miter lim="800000"/>
              <a:headEnd/>
              <a:tailEnd/>
            </a:ln>
          </p:spPr>
          <p:txBody>
            <a:bodyPr wrap="none">
              <a:spAutoFit/>
            </a:bodyPr>
            <a:lstStyle/>
            <a:p>
              <a:pPr algn="l"/>
              <a:r>
                <a:rPr lang="en-US" sz="2800" dirty="0">
                  <a:solidFill>
                    <a:schemeClr val="tx1">
                      <a:lumMod val="65000"/>
                      <a:lumOff val="35000"/>
                    </a:schemeClr>
                  </a:solidFill>
                  <a:latin typeface="Symbol" pitchFamily="18" charset="2"/>
                </a:rPr>
                <a:t>g</a:t>
              </a:r>
            </a:p>
          </p:txBody>
        </p:sp>
      </p:grpSp>
      <p:sp>
        <p:nvSpPr>
          <p:cNvPr id="35848" name="Text Box 1038"/>
          <p:cNvSpPr txBox="1">
            <a:spLocks noChangeArrowheads="1"/>
          </p:cNvSpPr>
          <p:nvPr/>
        </p:nvSpPr>
        <p:spPr bwMode="auto">
          <a:xfrm>
            <a:off x="1782763" y="0"/>
            <a:ext cx="5772150" cy="473075"/>
          </a:xfrm>
          <a:prstGeom prst="rect">
            <a:avLst/>
          </a:prstGeom>
          <a:noFill/>
          <a:ln w="12700">
            <a:noFill/>
            <a:miter lim="800000"/>
            <a:headEnd/>
            <a:tailEnd type="none" w="sm" len="lg"/>
          </a:ln>
        </p:spPr>
        <p:txBody>
          <a:bodyPr tIns="0">
            <a:spAutoFit/>
          </a:bodyPr>
          <a:lstStyle/>
          <a:p>
            <a:r>
              <a:rPr lang="en-US" sz="2800" i="1" dirty="0">
                <a:solidFill>
                  <a:schemeClr val="tx1">
                    <a:lumMod val="65000"/>
                    <a:lumOff val="35000"/>
                  </a:schemeClr>
                </a:solidFill>
              </a:rPr>
              <a:t>Dynamic Soaring ~ Force Diagram</a:t>
            </a:r>
          </a:p>
        </p:txBody>
      </p:sp>
      <p:sp>
        <p:nvSpPr>
          <p:cNvPr id="35849" name="Freeform 1039"/>
          <p:cNvSpPr>
            <a:spLocks noChangeAspect="1"/>
          </p:cNvSpPr>
          <p:nvPr/>
        </p:nvSpPr>
        <p:spPr bwMode="auto">
          <a:xfrm flipV="1">
            <a:off x="2949575" y="3676650"/>
            <a:ext cx="30163" cy="22225"/>
          </a:xfrm>
          <a:custGeom>
            <a:avLst/>
            <a:gdLst>
              <a:gd name="T0" fmla="*/ 18559670 w 48"/>
              <a:gd name="T1" fmla="*/ 9528350 h 36"/>
              <a:gd name="T2" fmla="*/ 15005464 w 48"/>
              <a:gd name="T3" fmla="*/ 12958409 h 36"/>
              <a:gd name="T4" fmla="*/ 8687572 w 48"/>
              <a:gd name="T5" fmla="*/ 13720850 h 36"/>
              <a:gd name="T6" fmla="*/ 3158946 w 48"/>
              <a:gd name="T7" fmla="*/ 11434145 h 36"/>
              <a:gd name="T8" fmla="*/ 0 w 48"/>
              <a:gd name="T9" fmla="*/ 7241645 h 36"/>
              <a:gd name="T10" fmla="*/ 789894 w 48"/>
              <a:gd name="T11" fmla="*/ 2668235 h 36"/>
              <a:gd name="T12" fmla="*/ 5528627 w 48"/>
              <a:gd name="T13" fmla="*/ 0 h 36"/>
              <a:gd name="T14" fmla="*/ 11846519 w 48"/>
              <a:gd name="T15" fmla="*/ 380912 h 36"/>
              <a:gd name="T16" fmla="*/ 16979883 w 48"/>
              <a:gd name="T17" fmla="*/ 3430058 h 36"/>
              <a:gd name="T18" fmla="*/ 18954302 w 48"/>
              <a:gd name="T19" fmla="*/ 8004086 h 36"/>
              <a:gd name="T20" fmla="*/ 14215571 w 48"/>
              <a:gd name="T21" fmla="*/ 10290793 h 36"/>
              <a:gd name="T22" fmla="*/ 10266730 w 48"/>
              <a:gd name="T23" fmla="*/ 11434145 h 36"/>
              <a:gd name="T24" fmla="*/ 6317892 w 48"/>
              <a:gd name="T25" fmla="*/ 10671704 h 36"/>
              <a:gd name="T26" fmla="*/ 3554207 w 48"/>
              <a:gd name="T27" fmla="*/ 8004086 h 36"/>
              <a:gd name="T28" fmla="*/ 3158946 w 48"/>
              <a:gd name="T29" fmla="*/ 4954939 h 36"/>
              <a:gd name="T30" fmla="*/ 5528627 w 48"/>
              <a:gd name="T31" fmla="*/ 2668235 h 36"/>
              <a:gd name="T32" fmla="*/ 9477465 w 48"/>
              <a:gd name="T33" fmla="*/ 2286705 h 36"/>
              <a:gd name="T34" fmla="*/ 13425678 w 48"/>
              <a:gd name="T35" fmla="*/ 3811587 h 36"/>
              <a:gd name="T36" fmla="*/ 15400097 w 48"/>
              <a:gd name="T37" fmla="*/ 6860734 h 36"/>
              <a:gd name="T38" fmla="*/ 12241152 w 48"/>
              <a:gd name="T39" fmla="*/ 8384997 h 36"/>
              <a:gd name="T40" fmla="*/ 10661994 w 48"/>
              <a:gd name="T41" fmla="*/ 9147438 h 36"/>
              <a:gd name="T42" fmla="*/ 8292311 w 48"/>
              <a:gd name="T43" fmla="*/ 8765909 h 36"/>
              <a:gd name="T44" fmla="*/ 6713153 w 48"/>
              <a:gd name="T45" fmla="*/ 8004086 h 36"/>
              <a:gd name="T46" fmla="*/ 5923260 w 48"/>
              <a:gd name="T47" fmla="*/ 6479205 h 36"/>
              <a:gd name="T48" fmla="*/ 6713153 w 48"/>
              <a:gd name="T49" fmla="*/ 4954939 h 36"/>
              <a:gd name="T50" fmla="*/ 8687572 w 48"/>
              <a:gd name="T51" fmla="*/ 4573410 h 36"/>
              <a:gd name="T52" fmla="*/ 10661994 w 48"/>
              <a:gd name="T53" fmla="*/ 4954939 h 36"/>
              <a:gd name="T54" fmla="*/ 12241152 w 48"/>
              <a:gd name="T55" fmla="*/ 6098293 h 36"/>
              <a:gd name="T56" fmla="*/ 12241152 w 48"/>
              <a:gd name="T57" fmla="*/ 7622557 h 36"/>
              <a:gd name="T58" fmla="*/ 11056626 w 48"/>
              <a:gd name="T59" fmla="*/ 8765909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36"/>
              <a:gd name="T92" fmla="*/ 48 w 48"/>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36">
                <a:moveTo>
                  <a:pt x="47" y="25"/>
                </a:moveTo>
                <a:lnTo>
                  <a:pt x="38" y="34"/>
                </a:lnTo>
                <a:lnTo>
                  <a:pt x="22" y="36"/>
                </a:lnTo>
                <a:lnTo>
                  <a:pt x="8" y="30"/>
                </a:lnTo>
                <a:lnTo>
                  <a:pt x="0" y="19"/>
                </a:lnTo>
                <a:lnTo>
                  <a:pt x="2" y="7"/>
                </a:lnTo>
                <a:lnTo>
                  <a:pt x="14" y="0"/>
                </a:lnTo>
                <a:lnTo>
                  <a:pt x="30" y="1"/>
                </a:lnTo>
                <a:lnTo>
                  <a:pt x="43" y="9"/>
                </a:lnTo>
                <a:lnTo>
                  <a:pt x="48" y="21"/>
                </a:lnTo>
                <a:lnTo>
                  <a:pt x="36" y="27"/>
                </a:lnTo>
                <a:lnTo>
                  <a:pt x="26" y="30"/>
                </a:lnTo>
                <a:lnTo>
                  <a:pt x="16" y="28"/>
                </a:lnTo>
                <a:lnTo>
                  <a:pt x="9" y="21"/>
                </a:lnTo>
                <a:lnTo>
                  <a:pt x="8" y="13"/>
                </a:lnTo>
                <a:lnTo>
                  <a:pt x="14" y="7"/>
                </a:lnTo>
                <a:lnTo>
                  <a:pt x="24" y="6"/>
                </a:lnTo>
                <a:lnTo>
                  <a:pt x="34" y="10"/>
                </a:lnTo>
                <a:lnTo>
                  <a:pt x="39" y="18"/>
                </a:lnTo>
                <a:lnTo>
                  <a:pt x="31" y="22"/>
                </a:lnTo>
                <a:lnTo>
                  <a:pt x="27" y="24"/>
                </a:lnTo>
                <a:lnTo>
                  <a:pt x="21" y="23"/>
                </a:lnTo>
                <a:lnTo>
                  <a:pt x="17" y="21"/>
                </a:lnTo>
                <a:lnTo>
                  <a:pt x="15" y="17"/>
                </a:lnTo>
                <a:lnTo>
                  <a:pt x="17" y="13"/>
                </a:lnTo>
                <a:lnTo>
                  <a:pt x="22" y="12"/>
                </a:lnTo>
                <a:lnTo>
                  <a:pt x="27" y="13"/>
                </a:lnTo>
                <a:lnTo>
                  <a:pt x="31" y="16"/>
                </a:lnTo>
                <a:lnTo>
                  <a:pt x="31" y="20"/>
                </a:lnTo>
                <a:lnTo>
                  <a:pt x="28" y="23"/>
                </a:lnTo>
              </a:path>
            </a:pathLst>
          </a:custGeom>
          <a:noFill/>
          <a:ln w="7938">
            <a:solidFill>
              <a:schemeClr val="accent2"/>
            </a:solidFill>
            <a:round/>
            <a:headEnd/>
            <a:tailEnd/>
          </a:ln>
        </p:spPr>
        <p:txBody>
          <a:bodyPr/>
          <a:lstStyle/>
          <a:p>
            <a:endParaRPr lang="en-US" dirty="0"/>
          </a:p>
        </p:txBody>
      </p:sp>
      <p:grpSp>
        <p:nvGrpSpPr>
          <p:cNvPr id="8" name="Group 1076"/>
          <p:cNvGrpSpPr>
            <a:grpSpLocks/>
          </p:cNvGrpSpPr>
          <p:nvPr/>
        </p:nvGrpSpPr>
        <p:grpSpPr bwMode="auto">
          <a:xfrm>
            <a:off x="3325813" y="3714750"/>
            <a:ext cx="519112" cy="1889125"/>
            <a:chOff x="2095" y="2174"/>
            <a:chExt cx="327" cy="1190"/>
          </a:xfrm>
        </p:grpSpPr>
        <p:sp>
          <p:nvSpPr>
            <p:cNvPr id="35878" name="Text Box 1037"/>
            <p:cNvSpPr txBox="1">
              <a:spLocks noChangeAspect="1" noChangeArrowheads="1"/>
            </p:cNvSpPr>
            <p:nvPr/>
          </p:nvSpPr>
          <p:spPr bwMode="auto">
            <a:xfrm>
              <a:off x="2095" y="3037"/>
              <a:ext cx="327" cy="327"/>
            </a:xfrm>
            <a:prstGeom prst="rect">
              <a:avLst/>
            </a:prstGeom>
            <a:noFill/>
            <a:ln w="9525">
              <a:noFill/>
              <a:miter lim="800000"/>
              <a:headEnd/>
              <a:tailEnd/>
            </a:ln>
          </p:spPr>
          <p:txBody>
            <a:bodyPr wrap="none">
              <a:spAutoFit/>
            </a:bodyPr>
            <a:lstStyle/>
            <a:p>
              <a:pPr algn="l"/>
              <a:r>
                <a:rPr lang="en-US" sz="2800" dirty="0">
                  <a:solidFill>
                    <a:schemeClr val="accent1">
                      <a:lumMod val="50000"/>
                    </a:schemeClr>
                  </a:solidFill>
                </a:rPr>
                <a:t>W</a:t>
              </a:r>
            </a:p>
          </p:txBody>
        </p:sp>
        <p:sp>
          <p:nvSpPr>
            <p:cNvPr id="35879" name="Freeform 1045"/>
            <p:cNvSpPr>
              <a:spLocks noChangeAspect="1"/>
            </p:cNvSpPr>
            <p:nvPr/>
          </p:nvSpPr>
          <p:spPr bwMode="auto">
            <a:xfrm>
              <a:off x="2224" y="2174"/>
              <a:ext cx="1" cy="882"/>
            </a:xfrm>
            <a:custGeom>
              <a:avLst/>
              <a:gdLst>
                <a:gd name="T0" fmla="*/ 0 w 1"/>
                <a:gd name="T1" fmla="*/ 0 h 882"/>
                <a:gd name="T2" fmla="*/ 0 w 1"/>
                <a:gd name="T3" fmla="*/ 882 h 882"/>
                <a:gd name="T4" fmla="*/ 0 60000 65536"/>
                <a:gd name="T5" fmla="*/ 0 60000 65536"/>
                <a:gd name="T6" fmla="*/ 0 w 1"/>
                <a:gd name="T7" fmla="*/ 0 h 882"/>
                <a:gd name="T8" fmla="*/ 1 w 1"/>
                <a:gd name="T9" fmla="*/ 882 h 882"/>
              </a:gdLst>
              <a:ahLst/>
              <a:cxnLst>
                <a:cxn ang="T4">
                  <a:pos x="T0" y="T1"/>
                </a:cxn>
                <a:cxn ang="T5">
                  <a:pos x="T2" y="T3"/>
                </a:cxn>
              </a:cxnLst>
              <a:rect l="T6" t="T7" r="T8" b="T9"/>
              <a:pathLst>
                <a:path w="1" h="882">
                  <a:moveTo>
                    <a:pt x="0" y="0"/>
                  </a:moveTo>
                  <a:lnTo>
                    <a:pt x="0" y="882"/>
                  </a:lnTo>
                </a:path>
              </a:pathLst>
            </a:custGeom>
            <a:noFill/>
            <a:ln w="50800">
              <a:solidFill>
                <a:srgbClr val="3333CC"/>
              </a:solidFill>
              <a:round/>
              <a:headEnd/>
              <a:tailEnd type="triangle" w="sm" len="lg"/>
            </a:ln>
          </p:spPr>
          <p:txBody>
            <a:bodyPr/>
            <a:lstStyle/>
            <a:p>
              <a:endParaRPr lang="en-US" dirty="0"/>
            </a:p>
          </p:txBody>
        </p:sp>
      </p:grpSp>
      <p:grpSp>
        <p:nvGrpSpPr>
          <p:cNvPr id="9" name="Group 1075"/>
          <p:cNvGrpSpPr>
            <a:grpSpLocks/>
          </p:cNvGrpSpPr>
          <p:nvPr/>
        </p:nvGrpSpPr>
        <p:grpSpPr bwMode="auto">
          <a:xfrm>
            <a:off x="3529072" y="3441688"/>
            <a:ext cx="820751" cy="519113"/>
            <a:chOff x="2223" y="2002"/>
            <a:chExt cx="517" cy="327"/>
          </a:xfrm>
        </p:grpSpPr>
        <p:sp>
          <p:nvSpPr>
            <p:cNvPr id="35876" name="Text Box 1047"/>
            <p:cNvSpPr txBox="1">
              <a:spLocks noChangeAspect="1" noChangeArrowheads="1"/>
            </p:cNvSpPr>
            <p:nvPr/>
          </p:nvSpPr>
          <p:spPr bwMode="auto">
            <a:xfrm>
              <a:off x="2462" y="2002"/>
              <a:ext cx="278" cy="327"/>
            </a:xfrm>
            <a:prstGeom prst="rect">
              <a:avLst/>
            </a:prstGeom>
            <a:noFill/>
            <a:ln w="9525">
              <a:noFill/>
              <a:miter lim="800000"/>
              <a:headEnd/>
              <a:tailEnd/>
            </a:ln>
          </p:spPr>
          <p:txBody>
            <a:bodyPr wrap="none">
              <a:spAutoFit/>
            </a:bodyPr>
            <a:lstStyle/>
            <a:p>
              <a:pPr algn="l"/>
              <a:r>
                <a:rPr lang="en-US" sz="2800" dirty="0">
                  <a:solidFill>
                    <a:schemeClr val="accent1">
                      <a:lumMod val="50000"/>
                    </a:schemeClr>
                  </a:solidFill>
                </a:rPr>
                <a:t>D</a:t>
              </a:r>
            </a:p>
          </p:txBody>
        </p:sp>
        <p:sp>
          <p:nvSpPr>
            <p:cNvPr id="35877" name="Freeform 1048"/>
            <p:cNvSpPr>
              <a:spLocks noChangeAspect="1"/>
            </p:cNvSpPr>
            <p:nvPr/>
          </p:nvSpPr>
          <p:spPr bwMode="auto">
            <a:xfrm flipV="1">
              <a:off x="2223" y="2144"/>
              <a:ext cx="286" cy="29"/>
            </a:xfrm>
            <a:custGeom>
              <a:avLst/>
              <a:gdLst>
                <a:gd name="T0" fmla="*/ 179 w 280"/>
                <a:gd name="T1" fmla="*/ 0 h 1"/>
                <a:gd name="T2" fmla="*/ 0 w 280"/>
                <a:gd name="T3" fmla="*/ 0 h 1"/>
                <a:gd name="T4" fmla="*/ 0 60000 65536"/>
                <a:gd name="T5" fmla="*/ 0 60000 65536"/>
                <a:gd name="T6" fmla="*/ 0 w 280"/>
                <a:gd name="T7" fmla="*/ 0 h 1"/>
                <a:gd name="T8" fmla="*/ 280 w 280"/>
                <a:gd name="T9" fmla="*/ 1 h 1"/>
              </a:gdLst>
              <a:ahLst/>
              <a:cxnLst>
                <a:cxn ang="T4">
                  <a:pos x="T0" y="T1"/>
                </a:cxn>
                <a:cxn ang="T5">
                  <a:pos x="T2" y="T3"/>
                </a:cxn>
              </a:cxnLst>
              <a:rect l="T6" t="T7" r="T8" b="T9"/>
              <a:pathLst>
                <a:path w="280" h="1">
                  <a:moveTo>
                    <a:pt x="280" y="0"/>
                  </a:moveTo>
                  <a:lnTo>
                    <a:pt x="0" y="0"/>
                  </a:lnTo>
                </a:path>
              </a:pathLst>
            </a:custGeom>
            <a:solidFill>
              <a:srgbClr val="FFFFFF"/>
            </a:solidFill>
            <a:ln w="50800">
              <a:solidFill>
                <a:srgbClr val="3333CC"/>
              </a:solidFill>
              <a:round/>
              <a:headEnd type="triangle" w="sm" len="lg"/>
              <a:tailEnd/>
            </a:ln>
          </p:spPr>
          <p:txBody>
            <a:bodyPr/>
            <a:lstStyle/>
            <a:p>
              <a:endParaRPr lang="en-US" dirty="0"/>
            </a:p>
          </p:txBody>
        </p:sp>
      </p:grpSp>
      <p:grpSp>
        <p:nvGrpSpPr>
          <p:cNvPr id="11" name="Group 1078"/>
          <p:cNvGrpSpPr>
            <a:grpSpLocks/>
          </p:cNvGrpSpPr>
          <p:nvPr/>
        </p:nvGrpSpPr>
        <p:grpSpPr bwMode="auto">
          <a:xfrm>
            <a:off x="2514602" y="1725613"/>
            <a:ext cx="1014413" cy="1982788"/>
            <a:chOff x="1584" y="921"/>
            <a:chExt cx="639" cy="1249"/>
          </a:xfrm>
        </p:grpSpPr>
        <p:grpSp>
          <p:nvGrpSpPr>
            <p:cNvPr id="35869" name="Group 1074"/>
            <p:cNvGrpSpPr>
              <a:grpSpLocks/>
            </p:cNvGrpSpPr>
            <p:nvPr/>
          </p:nvGrpSpPr>
          <p:grpSpPr bwMode="auto">
            <a:xfrm>
              <a:off x="1584" y="921"/>
              <a:ext cx="639" cy="1249"/>
              <a:chOff x="1584" y="921"/>
              <a:chExt cx="639" cy="1249"/>
            </a:xfrm>
          </p:grpSpPr>
          <p:sp>
            <p:nvSpPr>
              <p:cNvPr id="35871" name="Text Box 1036"/>
              <p:cNvSpPr txBox="1">
                <a:spLocks noChangeAspect="1" noChangeArrowheads="1"/>
              </p:cNvSpPr>
              <p:nvPr/>
            </p:nvSpPr>
            <p:spPr bwMode="auto">
              <a:xfrm>
                <a:off x="1584" y="921"/>
                <a:ext cx="193" cy="327"/>
              </a:xfrm>
              <a:prstGeom prst="rect">
                <a:avLst/>
              </a:prstGeom>
              <a:noFill/>
              <a:ln w="9525">
                <a:noFill/>
                <a:miter lim="800000"/>
                <a:headEnd/>
                <a:tailEnd/>
              </a:ln>
            </p:spPr>
            <p:txBody>
              <a:bodyPr>
                <a:spAutoFit/>
              </a:bodyPr>
              <a:lstStyle/>
              <a:p>
                <a:pPr algn="l"/>
                <a:r>
                  <a:rPr lang="en-US" sz="2800" dirty="0">
                    <a:solidFill>
                      <a:schemeClr val="accent1">
                        <a:lumMod val="50000"/>
                      </a:schemeClr>
                    </a:solidFill>
                  </a:rPr>
                  <a:t>L</a:t>
                </a:r>
              </a:p>
            </p:txBody>
          </p:sp>
          <p:sp>
            <p:nvSpPr>
              <p:cNvPr id="35872" name="Freeform 1046"/>
              <p:cNvSpPr>
                <a:spLocks noChangeAspect="1"/>
              </p:cNvSpPr>
              <p:nvPr/>
            </p:nvSpPr>
            <p:spPr bwMode="auto">
              <a:xfrm>
                <a:off x="1797" y="1027"/>
                <a:ext cx="426" cy="1143"/>
              </a:xfrm>
              <a:custGeom>
                <a:avLst/>
                <a:gdLst>
                  <a:gd name="T0" fmla="*/ 341 w 532"/>
                  <a:gd name="T1" fmla="*/ 916 h 1427"/>
                  <a:gd name="T2" fmla="*/ 0 w 532"/>
                  <a:gd name="T3" fmla="*/ 0 h 1427"/>
                  <a:gd name="T4" fmla="*/ 0 60000 65536"/>
                  <a:gd name="T5" fmla="*/ 0 60000 65536"/>
                  <a:gd name="T6" fmla="*/ 0 w 532"/>
                  <a:gd name="T7" fmla="*/ 0 h 1427"/>
                  <a:gd name="T8" fmla="*/ 532 w 532"/>
                  <a:gd name="T9" fmla="*/ 1427 h 1427"/>
                </a:gdLst>
                <a:ahLst/>
                <a:cxnLst>
                  <a:cxn ang="T4">
                    <a:pos x="T0" y="T1"/>
                  </a:cxn>
                  <a:cxn ang="T5">
                    <a:pos x="T2" y="T3"/>
                  </a:cxn>
                </a:cxnLst>
                <a:rect l="T6" t="T7" r="T8" b="T9"/>
                <a:pathLst>
                  <a:path w="532" h="1427">
                    <a:moveTo>
                      <a:pt x="532" y="1427"/>
                    </a:moveTo>
                    <a:lnTo>
                      <a:pt x="0" y="0"/>
                    </a:lnTo>
                  </a:path>
                </a:pathLst>
              </a:custGeom>
              <a:solidFill>
                <a:srgbClr val="FFFFFF"/>
              </a:solidFill>
              <a:ln w="50800">
                <a:solidFill>
                  <a:srgbClr val="3333CC"/>
                </a:solidFill>
                <a:round/>
                <a:headEnd/>
                <a:tailEnd type="triangle" w="sm" len="lg"/>
              </a:ln>
            </p:spPr>
            <p:txBody>
              <a:bodyPr/>
              <a:lstStyle/>
              <a:p>
                <a:endParaRPr lang="en-US" dirty="0"/>
              </a:p>
            </p:txBody>
          </p:sp>
        </p:grpSp>
        <p:sp>
          <p:nvSpPr>
            <p:cNvPr id="35870" name="Freeform 1050"/>
            <p:cNvSpPr>
              <a:spLocks noChangeAspect="1"/>
            </p:cNvSpPr>
            <p:nvPr/>
          </p:nvSpPr>
          <p:spPr bwMode="auto">
            <a:xfrm>
              <a:off x="1977" y="2010"/>
              <a:ext cx="235" cy="156"/>
            </a:xfrm>
            <a:custGeom>
              <a:avLst/>
              <a:gdLst>
                <a:gd name="T0" fmla="*/ 235 w 235"/>
                <a:gd name="T1" fmla="*/ 154 h 156"/>
                <a:gd name="T2" fmla="*/ 177 w 235"/>
                <a:gd name="T3" fmla="*/ 0 h 156"/>
                <a:gd name="T4" fmla="*/ 0 w 235"/>
                <a:gd name="T5" fmla="*/ 0 h 156"/>
                <a:gd name="T6" fmla="*/ 67 w 235"/>
                <a:gd name="T7" fmla="*/ 156 h 156"/>
                <a:gd name="T8" fmla="*/ 0 60000 65536"/>
                <a:gd name="T9" fmla="*/ 0 60000 65536"/>
                <a:gd name="T10" fmla="*/ 0 60000 65536"/>
                <a:gd name="T11" fmla="*/ 0 60000 65536"/>
                <a:gd name="T12" fmla="*/ 0 w 235"/>
                <a:gd name="T13" fmla="*/ 0 h 156"/>
                <a:gd name="T14" fmla="*/ 235 w 235"/>
                <a:gd name="T15" fmla="*/ 156 h 156"/>
              </a:gdLst>
              <a:ahLst/>
              <a:cxnLst>
                <a:cxn ang="T8">
                  <a:pos x="T0" y="T1"/>
                </a:cxn>
                <a:cxn ang="T9">
                  <a:pos x="T2" y="T3"/>
                </a:cxn>
                <a:cxn ang="T10">
                  <a:pos x="T4" y="T5"/>
                </a:cxn>
                <a:cxn ang="T11">
                  <a:pos x="T6" y="T7"/>
                </a:cxn>
              </a:cxnLst>
              <a:rect l="T12" t="T13" r="T14" b="T15"/>
              <a:pathLst>
                <a:path w="235" h="156">
                  <a:moveTo>
                    <a:pt x="235" y="154"/>
                  </a:moveTo>
                  <a:lnTo>
                    <a:pt x="177" y="0"/>
                  </a:lnTo>
                  <a:lnTo>
                    <a:pt x="0" y="0"/>
                  </a:lnTo>
                  <a:lnTo>
                    <a:pt x="67" y="156"/>
                  </a:lnTo>
                </a:path>
              </a:pathLst>
            </a:custGeom>
            <a:solidFill>
              <a:schemeClr val="hlink">
                <a:alpha val="50000"/>
              </a:schemeClr>
            </a:solidFill>
            <a:ln w="6350">
              <a:solidFill>
                <a:srgbClr val="339933">
                  <a:alpha val="50000"/>
                </a:srgbClr>
              </a:solidFill>
              <a:round/>
              <a:headEnd/>
              <a:tailEnd/>
            </a:ln>
          </p:spPr>
          <p:txBody>
            <a:bodyPr wrap="none" anchor="ctr"/>
            <a:lstStyle/>
            <a:p>
              <a:endParaRPr lang="en-US" dirty="0"/>
            </a:p>
          </p:txBody>
        </p:sp>
      </p:grpSp>
      <p:grpSp>
        <p:nvGrpSpPr>
          <p:cNvPr id="13" name="Group 1077"/>
          <p:cNvGrpSpPr>
            <a:grpSpLocks/>
          </p:cNvGrpSpPr>
          <p:nvPr/>
        </p:nvGrpSpPr>
        <p:grpSpPr bwMode="auto">
          <a:xfrm>
            <a:off x="5562602" y="2701924"/>
            <a:ext cx="2598739" cy="1143000"/>
            <a:chOff x="3671" y="1508"/>
            <a:chExt cx="1637" cy="720"/>
          </a:xfrm>
        </p:grpSpPr>
        <p:sp>
          <p:nvSpPr>
            <p:cNvPr id="35867" name="Text Box 1058"/>
            <p:cNvSpPr txBox="1">
              <a:spLocks noChangeArrowheads="1"/>
            </p:cNvSpPr>
            <p:nvPr/>
          </p:nvSpPr>
          <p:spPr bwMode="auto">
            <a:xfrm>
              <a:off x="3671" y="1508"/>
              <a:ext cx="1637" cy="720"/>
            </a:xfrm>
            <a:prstGeom prst="rect">
              <a:avLst/>
            </a:prstGeom>
            <a:noFill/>
            <a:ln w="12700">
              <a:noFill/>
              <a:miter lim="800000"/>
              <a:headEnd/>
              <a:tailEnd type="none" w="sm" len="lg"/>
            </a:ln>
          </p:spPr>
          <p:txBody>
            <a:bodyPr wrap="none">
              <a:spAutoFit/>
            </a:bodyPr>
            <a:lstStyle/>
            <a:p>
              <a:pPr algn="l">
                <a:lnSpc>
                  <a:spcPct val="110000"/>
                </a:lnSpc>
              </a:pPr>
              <a:r>
                <a:rPr lang="en-US" sz="2000" dirty="0">
                  <a:solidFill>
                    <a:srgbClr val="A50021"/>
                  </a:solidFill>
                </a:rPr>
                <a:t>F = m w  =  m (dw/dt)</a:t>
              </a:r>
            </a:p>
            <a:p>
              <a:pPr algn="l">
                <a:lnSpc>
                  <a:spcPct val="110000"/>
                </a:lnSpc>
              </a:pPr>
              <a:r>
                <a:rPr lang="en-US" sz="2000" dirty="0">
                  <a:solidFill>
                    <a:schemeClr val="tx1">
                      <a:lumMod val="65000"/>
                      <a:lumOff val="35000"/>
                    </a:schemeClr>
                  </a:solidFill>
                </a:rPr>
                <a:t>   = m (dw/dz) </a:t>
              </a:r>
              <a:r>
                <a:rPr lang="en-US" sz="2000" dirty="0">
                  <a:solidFill>
                    <a:srgbClr val="006600"/>
                  </a:solidFill>
                </a:rPr>
                <a:t>(dz/dt)</a:t>
              </a:r>
            </a:p>
            <a:p>
              <a:pPr algn="l">
                <a:lnSpc>
                  <a:spcPct val="110000"/>
                </a:lnSpc>
              </a:pPr>
              <a:r>
                <a:rPr lang="en-US" sz="2000" dirty="0">
                  <a:solidFill>
                    <a:schemeClr val="tx1">
                      <a:lumMod val="65000"/>
                      <a:lumOff val="35000"/>
                    </a:schemeClr>
                  </a:solidFill>
                </a:rPr>
                <a:t>   = m (dw/dz) </a:t>
              </a:r>
              <a:r>
                <a:rPr lang="en-US" sz="2000" dirty="0">
                  <a:solidFill>
                    <a:srgbClr val="006600"/>
                  </a:solidFill>
                </a:rPr>
                <a:t>V sin </a:t>
              </a:r>
              <a:r>
                <a:rPr lang="en-US" b="1" dirty="0">
                  <a:solidFill>
                    <a:srgbClr val="006600"/>
                  </a:solidFill>
                  <a:latin typeface="Symbol" pitchFamily="18" charset="2"/>
                </a:rPr>
                <a:t>g</a:t>
              </a:r>
              <a:endParaRPr lang="en-US" sz="2000" b="1" dirty="0">
                <a:solidFill>
                  <a:srgbClr val="006600"/>
                </a:solidFill>
              </a:endParaRPr>
            </a:p>
          </p:txBody>
        </p:sp>
        <p:sp>
          <p:nvSpPr>
            <p:cNvPr id="35868" name="Oval 1059"/>
            <p:cNvSpPr>
              <a:spLocks noChangeAspect="1" noChangeArrowheads="1"/>
            </p:cNvSpPr>
            <p:nvPr/>
          </p:nvSpPr>
          <p:spPr bwMode="auto">
            <a:xfrm>
              <a:off x="4209" y="1545"/>
              <a:ext cx="35" cy="36"/>
            </a:xfrm>
            <a:prstGeom prst="ellipse">
              <a:avLst/>
            </a:prstGeom>
            <a:solidFill>
              <a:srgbClr val="993300"/>
            </a:solidFill>
            <a:ln w="19050">
              <a:solidFill>
                <a:srgbClr val="A50021"/>
              </a:solidFill>
              <a:round/>
              <a:headEnd type="none" w="sm" len="lg"/>
              <a:tailEnd/>
            </a:ln>
          </p:spPr>
          <p:txBody>
            <a:bodyPr wrap="none" anchor="ctr"/>
            <a:lstStyle/>
            <a:p>
              <a:endParaRPr lang="en-US" dirty="0"/>
            </a:p>
          </p:txBody>
        </p:sp>
      </p:grpSp>
      <p:sp>
        <p:nvSpPr>
          <p:cNvPr id="253982" name="Text Box 1054"/>
          <p:cNvSpPr txBox="1">
            <a:spLocks noChangeArrowheads="1"/>
          </p:cNvSpPr>
          <p:nvPr/>
        </p:nvSpPr>
        <p:spPr bwMode="auto">
          <a:xfrm>
            <a:off x="4419600" y="5064125"/>
            <a:ext cx="4267200" cy="801823"/>
          </a:xfrm>
          <a:prstGeom prst="rect">
            <a:avLst/>
          </a:prstGeom>
          <a:noFill/>
          <a:ln w="12700">
            <a:noFill/>
            <a:miter lim="800000"/>
            <a:headEnd/>
            <a:tailEnd type="none" w="sm" len="lg"/>
          </a:ln>
        </p:spPr>
        <p:txBody>
          <a:bodyPr wrap="square">
            <a:spAutoFit/>
          </a:bodyPr>
          <a:lstStyle/>
          <a:p>
            <a:pPr algn="l">
              <a:lnSpc>
                <a:spcPct val="110000"/>
              </a:lnSpc>
            </a:pPr>
            <a:r>
              <a:rPr lang="en-US" sz="2000" dirty="0">
                <a:solidFill>
                  <a:schemeClr val="tx1">
                    <a:lumMod val="65000"/>
                    <a:lumOff val="35000"/>
                  </a:schemeClr>
                </a:solidFill>
              </a:rPr>
              <a:t>That portion of  (F) aligned with (V)</a:t>
            </a:r>
          </a:p>
          <a:p>
            <a:pPr algn="l">
              <a:lnSpc>
                <a:spcPct val="110000"/>
              </a:lnSpc>
            </a:pPr>
            <a:r>
              <a:rPr lang="en-US" sz="2000" dirty="0">
                <a:solidFill>
                  <a:schemeClr val="tx1">
                    <a:lumMod val="65000"/>
                    <a:lumOff val="35000"/>
                  </a:schemeClr>
                </a:solidFill>
              </a:rPr>
              <a:t>T = m (dw/dz) V (sin</a:t>
            </a:r>
            <a:r>
              <a:rPr lang="en-US" b="1" dirty="0">
                <a:solidFill>
                  <a:schemeClr val="tx1">
                    <a:lumMod val="65000"/>
                    <a:lumOff val="35000"/>
                  </a:schemeClr>
                </a:solidFill>
                <a:latin typeface="Symbol" pitchFamily="18" charset="2"/>
              </a:rPr>
              <a:t>g</a:t>
            </a:r>
            <a:r>
              <a:rPr lang="en-US" sz="2000" dirty="0">
                <a:solidFill>
                  <a:schemeClr val="tx1">
                    <a:lumMod val="65000"/>
                    <a:lumOff val="35000"/>
                  </a:schemeClr>
                </a:solidFill>
              </a:rPr>
              <a:t>) (cos</a:t>
            </a:r>
            <a:r>
              <a:rPr lang="en-US" b="1" dirty="0">
                <a:solidFill>
                  <a:schemeClr val="tx1">
                    <a:lumMod val="65000"/>
                    <a:lumOff val="35000"/>
                  </a:schemeClr>
                </a:solidFill>
                <a:latin typeface="Symbol" pitchFamily="18" charset="2"/>
              </a:rPr>
              <a:t>y</a:t>
            </a:r>
            <a:r>
              <a:rPr lang="en-US" sz="2000" dirty="0">
                <a:solidFill>
                  <a:schemeClr val="tx1">
                    <a:lumMod val="65000"/>
                    <a:lumOff val="35000"/>
                  </a:schemeClr>
                </a:solidFill>
              </a:rPr>
              <a:t>) (cos</a:t>
            </a:r>
            <a:r>
              <a:rPr lang="en-US" b="1" dirty="0">
                <a:solidFill>
                  <a:schemeClr val="tx1">
                    <a:lumMod val="65000"/>
                    <a:lumOff val="35000"/>
                  </a:schemeClr>
                </a:solidFill>
                <a:latin typeface="Symbol" pitchFamily="18" charset="2"/>
              </a:rPr>
              <a:t>g</a:t>
            </a:r>
            <a:r>
              <a:rPr lang="en-US" sz="2000" dirty="0">
                <a:solidFill>
                  <a:schemeClr val="tx1">
                    <a:lumMod val="65000"/>
                    <a:lumOff val="35000"/>
                  </a:schemeClr>
                </a:solidFill>
              </a:rPr>
              <a:t>)</a:t>
            </a:r>
          </a:p>
        </p:txBody>
      </p:sp>
      <p:sp>
        <p:nvSpPr>
          <p:cNvPr id="253983" name="Text Box 1055"/>
          <p:cNvSpPr txBox="1">
            <a:spLocks noChangeArrowheads="1"/>
          </p:cNvSpPr>
          <p:nvPr/>
        </p:nvSpPr>
        <p:spPr bwMode="auto">
          <a:xfrm>
            <a:off x="5257800" y="4454525"/>
            <a:ext cx="3148619" cy="404663"/>
          </a:xfrm>
          <a:prstGeom prst="rect">
            <a:avLst/>
          </a:prstGeom>
          <a:solidFill>
            <a:schemeClr val="bg1"/>
          </a:solidFill>
          <a:ln w="12700">
            <a:noFill/>
            <a:miter lim="800000"/>
            <a:headEnd/>
            <a:tailEnd type="none" w="sm" len="lg"/>
          </a:ln>
          <a:effectLst>
            <a:outerShdw dist="107763" dir="2700000" algn="ctr" rotWithShape="0">
              <a:schemeClr val="bg2"/>
            </a:outerShdw>
          </a:effectLst>
        </p:spPr>
        <p:txBody>
          <a:bodyPr wrap="none">
            <a:spAutoFit/>
          </a:bodyPr>
          <a:lstStyle/>
          <a:p>
            <a:pPr algn="l">
              <a:lnSpc>
                <a:spcPct val="110000"/>
              </a:lnSpc>
              <a:defRPr/>
            </a:pPr>
            <a:r>
              <a:rPr lang="en-US" sz="2000" b="1" dirty="0">
                <a:solidFill>
                  <a:schemeClr val="tx1">
                    <a:lumMod val="65000"/>
                    <a:lumOff val="35000"/>
                  </a:schemeClr>
                </a:solidFill>
              </a:rPr>
              <a:t>Dynamic Soaring </a:t>
            </a:r>
            <a:r>
              <a:rPr lang="en-US" sz="2000" b="1" dirty="0">
                <a:solidFill>
                  <a:srgbClr val="A50021"/>
                </a:solidFill>
              </a:rPr>
              <a:t>Thrust</a:t>
            </a:r>
            <a:endParaRPr lang="en-US" sz="2000" dirty="0">
              <a:solidFill>
                <a:srgbClr val="A50021"/>
              </a:solidFill>
            </a:endParaRPr>
          </a:p>
        </p:txBody>
      </p:sp>
      <p:grpSp>
        <p:nvGrpSpPr>
          <p:cNvPr id="16" name="Group 1070"/>
          <p:cNvGrpSpPr>
            <a:grpSpLocks/>
          </p:cNvGrpSpPr>
          <p:nvPr/>
        </p:nvGrpSpPr>
        <p:grpSpPr bwMode="auto">
          <a:xfrm>
            <a:off x="2971801" y="1323975"/>
            <a:ext cx="5334001" cy="3359151"/>
            <a:chOff x="1872" y="668"/>
            <a:chExt cx="3360" cy="2116"/>
          </a:xfrm>
        </p:grpSpPr>
        <p:sp>
          <p:nvSpPr>
            <p:cNvPr id="253991" name="Text Box 1063"/>
            <p:cNvSpPr txBox="1">
              <a:spLocks noChangeArrowheads="1"/>
            </p:cNvSpPr>
            <p:nvPr/>
          </p:nvSpPr>
          <p:spPr bwMode="auto">
            <a:xfrm>
              <a:off x="3311" y="668"/>
              <a:ext cx="1921" cy="698"/>
            </a:xfrm>
            <a:prstGeom prst="rect">
              <a:avLst/>
            </a:prstGeom>
            <a:solidFill>
              <a:schemeClr val="bg1"/>
            </a:solidFill>
            <a:ln w="12700">
              <a:noFill/>
              <a:miter lim="800000"/>
              <a:headEnd/>
              <a:tailEnd type="none" w="sm" len="lg"/>
            </a:ln>
            <a:effectLst>
              <a:outerShdw dist="107763" dir="2700000" algn="ctr" rotWithShape="0">
                <a:schemeClr val="bg2"/>
              </a:outerShdw>
            </a:effectLst>
          </p:spPr>
          <p:txBody>
            <a:bodyPr wrap="none">
              <a:spAutoFit/>
            </a:bodyPr>
            <a:lstStyle/>
            <a:p>
              <a:pPr algn="l">
                <a:lnSpc>
                  <a:spcPct val="110000"/>
                </a:lnSpc>
                <a:defRPr/>
              </a:pPr>
              <a:r>
                <a:rPr lang="en-US" sz="2000" b="1" dirty="0">
                  <a:solidFill>
                    <a:schemeClr val="tx1">
                      <a:lumMod val="65000"/>
                      <a:lumOff val="35000"/>
                    </a:schemeClr>
                  </a:solidFill>
                </a:rPr>
                <a:t>Dynamic Soaring </a:t>
              </a:r>
              <a:r>
                <a:rPr lang="en-US" sz="2000" b="1" dirty="0">
                  <a:solidFill>
                    <a:srgbClr val="A50021"/>
                  </a:solidFill>
                </a:rPr>
                <a:t>Force</a:t>
              </a:r>
            </a:p>
            <a:p>
              <a:pPr algn="l">
                <a:lnSpc>
                  <a:spcPct val="110000"/>
                </a:lnSpc>
                <a:defRPr/>
              </a:pPr>
              <a:r>
                <a:rPr lang="en-US" sz="2000" dirty="0">
                  <a:solidFill>
                    <a:schemeClr val="tx1">
                      <a:lumMod val="65000"/>
                      <a:lumOff val="35000"/>
                    </a:schemeClr>
                  </a:solidFill>
                </a:rPr>
                <a:t>     Horizontal Vector</a:t>
              </a:r>
            </a:p>
            <a:p>
              <a:pPr algn="l">
                <a:lnSpc>
                  <a:spcPct val="110000"/>
                </a:lnSpc>
                <a:defRPr/>
              </a:pPr>
              <a:r>
                <a:rPr lang="en-US" sz="2000" dirty="0">
                  <a:solidFill>
                    <a:schemeClr val="tx1">
                      <a:lumMod val="65000"/>
                      <a:lumOff val="35000"/>
                    </a:schemeClr>
                  </a:solidFill>
                </a:rPr>
                <a:t>     Pointing upwind</a:t>
              </a:r>
            </a:p>
          </p:txBody>
        </p:sp>
        <p:sp>
          <p:nvSpPr>
            <p:cNvPr id="35861" name="Freeform 1064"/>
            <p:cNvSpPr>
              <a:spLocks/>
            </p:cNvSpPr>
            <p:nvPr/>
          </p:nvSpPr>
          <p:spPr bwMode="auto">
            <a:xfrm>
              <a:off x="1872" y="1392"/>
              <a:ext cx="1440" cy="1392"/>
            </a:xfrm>
            <a:custGeom>
              <a:avLst/>
              <a:gdLst>
                <a:gd name="T0" fmla="*/ 1623 w 1623"/>
                <a:gd name="T1" fmla="*/ 0 h 1193"/>
                <a:gd name="T2" fmla="*/ 791 w 1623"/>
                <a:gd name="T3" fmla="*/ 1192 h 1193"/>
                <a:gd name="T4" fmla="*/ 0 w 1623"/>
                <a:gd name="T5" fmla="*/ 1193 h 1193"/>
                <a:gd name="T6" fmla="*/ 0 60000 65536"/>
                <a:gd name="T7" fmla="*/ 0 60000 65536"/>
                <a:gd name="T8" fmla="*/ 0 60000 65536"/>
                <a:gd name="T9" fmla="*/ 0 w 1623"/>
                <a:gd name="T10" fmla="*/ 0 h 1193"/>
                <a:gd name="T11" fmla="*/ 1623 w 1623"/>
                <a:gd name="T12" fmla="*/ 1193 h 1193"/>
                <a:gd name="connsiteX0" fmla="*/ 10000 w 10000"/>
                <a:gd name="connsiteY0" fmla="*/ 0 h 11936"/>
                <a:gd name="connsiteX1" fmla="*/ 3395 w 10000"/>
                <a:gd name="connsiteY1" fmla="*/ 11936 h 11936"/>
                <a:gd name="connsiteX2" fmla="*/ 0 w 10000"/>
                <a:gd name="connsiteY2" fmla="*/ 10000 h 11936"/>
                <a:gd name="connsiteX0" fmla="*/ 10154 w 10154"/>
                <a:gd name="connsiteY0" fmla="*/ 0 h 11936"/>
                <a:gd name="connsiteX1" fmla="*/ 3549 w 10154"/>
                <a:gd name="connsiteY1" fmla="*/ 11936 h 11936"/>
                <a:gd name="connsiteX2" fmla="*/ 0 w 10154"/>
                <a:gd name="connsiteY2" fmla="*/ 9522 h 11936"/>
                <a:gd name="connsiteX0" fmla="*/ 8872 w 8872"/>
                <a:gd name="connsiteY0" fmla="*/ 0 h 11668"/>
                <a:gd name="connsiteX1" fmla="*/ 3549 w 8872"/>
                <a:gd name="connsiteY1" fmla="*/ 11668 h 11668"/>
                <a:gd name="connsiteX2" fmla="*/ 0 w 8872"/>
                <a:gd name="connsiteY2" fmla="*/ 9254 h 11668"/>
              </a:gdLst>
              <a:ahLst/>
              <a:cxnLst>
                <a:cxn ang="0">
                  <a:pos x="connsiteX0" y="connsiteY0"/>
                </a:cxn>
                <a:cxn ang="0">
                  <a:pos x="connsiteX1" y="connsiteY1"/>
                </a:cxn>
                <a:cxn ang="0">
                  <a:pos x="connsiteX2" y="connsiteY2"/>
                </a:cxn>
              </a:cxnLst>
              <a:rect l="l" t="t" r="r" b="b"/>
              <a:pathLst>
                <a:path w="8872" h="11668">
                  <a:moveTo>
                    <a:pt x="8872" y="0"/>
                  </a:moveTo>
                  <a:lnTo>
                    <a:pt x="3549" y="11668"/>
                  </a:lnTo>
                  <a:lnTo>
                    <a:pt x="0" y="9254"/>
                  </a:lnTo>
                </a:path>
              </a:pathLst>
            </a:custGeom>
            <a:noFill/>
            <a:ln w="12700">
              <a:solidFill>
                <a:schemeClr val="tx1">
                  <a:lumMod val="65000"/>
                  <a:lumOff val="35000"/>
                </a:schemeClr>
              </a:solidFill>
              <a:round/>
              <a:headEnd/>
              <a:tailEnd type="triangle" w="med" len="med"/>
            </a:ln>
          </p:spPr>
          <p:txBody>
            <a:bodyPr wrap="none" anchor="ctr"/>
            <a:lstStyle/>
            <a:p>
              <a:endParaRPr lang="en-US" dirty="0"/>
            </a:p>
          </p:txBody>
        </p:sp>
      </p:grpSp>
      <p:grpSp>
        <p:nvGrpSpPr>
          <p:cNvPr id="14" name="Group 1079"/>
          <p:cNvGrpSpPr>
            <a:grpSpLocks/>
          </p:cNvGrpSpPr>
          <p:nvPr/>
        </p:nvGrpSpPr>
        <p:grpSpPr bwMode="auto">
          <a:xfrm>
            <a:off x="2333621" y="3708406"/>
            <a:ext cx="1200146" cy="647701"/>
            <a:chOff x="1470" y="2170"/>
            <a:chExt cx="756" cy="408"/>
          </a:xfrm>
        </p:grpSpPr>
        <p:sp>
          <p:nvSpPr>
            <p:cNvPr id="35862" name="Freeform 1051"/>
            <p:cNvSpPr>
              <a:spLocks noChangeAspect="1"/>
            </p:cNvSpPr>
            <p:nvPr/>
          </p:nvSpPr>
          <p:spPr bwMode="auto">
            <a:xfrm>
              <a:off x="2104" y="2196"/>
              <a:ext cx="108" cy="269"/>
            </a:xfrm>
            <a:custGeom>
              <a:avLst/>
              <a:gdLst>
                <a:gd name="T0" fmla="*/ 0 w 108"/>
                <a:gd name="T1" fmla="*/ 92 h 269"/>
                <a:gd name="T2" fmla="*/ 1 w 108"/>
                <a:gd name="T3" fmla="*/ 269 h 269"/>
                <a:gd name="T4" fmla="*/ 108 w 108"/>
                <a:gd name="T5" fmla="*/ 184 h 269"/>
                <a:gd name="T6" fmla="*/ 108 w 108"/>
                <a:gd name="T7" fmla="*/ 0 h 269"/>
                <a:gd name="T8" fmla="*/ 0 60000 65536"/>
                <a:gd name="T9" fmla="*/ 0 60000 65536"/>
                <a:gd name="T10" fmla="*/ 0 60000 65536"/>
                <a:gd name="T11" fmla="*/ 0 60000 65536"/>
                <a:gd name="T12" fmla="*/ 0 w 108"/>
                <a:gd name="T13" fmla="*/ 0 h 269"/>
                <a:gd name="T14" fmla="*/ 108 w 108"/>
                <a:gd name="T15" fmla="*/ 269 h 269"/>
              </a:gdLst>
              <a:ahLst/>
              <a:cxnLst>
                <a:cxn ang="T8">
                  <a:pos x="T0" y="T1"/>
                </a:cxn>
                <a:cxn ang="T9">
                  <a:pos x="T2" y="T3"/>
                </a:cxn>
                <a:cxn ang="T10">
                  <a:pos x="T4" y="T5"/>
                </a:cxn>
                <a:cxn ang="T11">
                  <a:pos x="T6" y="T7"/>
                </a:cxn>
              </a:cxnLst>
              <a:rect l="T12" t="T13" r="T14" b="T15"/>
              <a:pathLst>
                <a:path w="108" h="269">
                  <a:moveTo>
                    <a:pt x="0" y="92"/>
                  </a:moveTo>
                  <a:lnTo>
                    <a:pt x="1" y="269"/>
                  </a:lnTo>
                  <a:lnTo>
                    <a:pt x="108" y="184"/>
                  </a:lnTo>
                  <a:lnTo>
                    <a:pt x="108" y="0"/>
                  </a:lnTo>
                </a:path>
              </a:pathLst>
            </a:custGeom>
            <a:solidFill>
              <a:schemeClr val="hlink">
                <a:alpha val="50000"/>
              </a:schemeClr>
            </a:solidFill>
            <a:ln w="6350">
              <a:solidFill>
                <a:srgbClr val="339933">
                  <a:alpha val="50000"/>
                </a:srgbClr>
              </a:solidFill>
              <a:round/>
              <a:headEnd/>
              <a:tailEnd/>
            </a:ln>
          </p:spPr>
          <p:txBody>
            <a:bodyPr wrap="none" anchor="ctr"/>
            <a:lstStyle/>
            <a:p>
              <a:endParaRPr lang="en-US" dirty="0"/>
            </a:p>
          </p:txBody>
        </p:sp>
        <p:grpSp>
          <p:nvGrpSpPr>
            <p:cNvPr id="35863" name="Group 1069"/>
            <p:cNvGrpSpPr>
              <a:grpSpLocks/>
            </p:cNvGrpSpPr>
            <p:nvPr/>
          </p:nvGrpSpPr>
          <p:grpSpPr bwMode="auto">
            <a:xfrm>
              <a:off x="1470" y="2170"/>
              <a:ext cx="756" cy="408"/>
              <a:chOff x="1470" y="2170"/>
              <a:chExt cx="756" cy="408"/>
            </a:xfrm>
          </p:grpSpPr>
          <p:sp>
            <p:nvSpPr>
              <p:cNvPr id="35864" name="Freeform 1060"/>
              <p:cNvSpPr>
                <a:spLocks noChangeAspect="1"/>
              </p:cNvSpPr>
              <p:nvPr/>
            </p:nvSpPr>
            <p:spPr bwMode="auto">
              <a:xfrm>
                <a:off x="1900" y="2170"/>
                <a:ext cx="326" cy="280"/>
              </a:xfrm>
              <a:custGeom>
                <a:avLst/>
                <a:gdLst>
                  <a:gd name="T0" fmla="*/ 326 w 326"/>
                  <a:gd name="T1" fmla="*/ 0 h 280"/>
                  <a:gd name="T2" fmla="*/ 0 w 326"/>
                  <a:gd name="T3" fmla="*/ 280 h 280"/>
                  <a:gd name="T4" fmla="*/ 0 60000 65536"/>
                  <a:gd name="T5" fmla="*/ 0 60000 65536"/>
                  <a:gd name="T6" fmla="*/ 0 w 326"/>
                  <a:gd name="T7" fmla="*/ 0 h 280"/>
                  <a:gd name="T8" fmla="*/ 326 w 326"/>
                  <a:gd name="T9" fmla="*/ 280 h 280"/>
                </a:gdLst>
                <a:ahLst/>
                <a:cxnLst>
                  <a:cxn ang="T4">
                    <a:pos x="T0" y="T1"/>
                  </a:cxn>
                  <a:cxn ang="T5">
                    <a:pos x="T2" y="T3"/>
                  </a:cxn>
                </a:cxnLst>
                <a:rect l="T6" t="T7" r="T8" b="T9"/>
                <a:pathLst>
                  <a:path w="326" h="280">
                    <a:moveTo>
                      <a:pt x="326" y="0"/>
                    </a:moveTo>
                    <a:lnTo>
                      <a:pt x="0" y="280"/>
                    </a:lnTo>
                  </a:path>
                </a:pathLst>
              </a:custGeom>
              <a:noFill/>
              <a:ln w="50800">
                <a:solidFill>
                  <a:srgbClr val="A50021"/>
                </a:solidFill>
                <a:round/>
                <a:headEnd/>
                <a:tailEnd type="triangle" w="sm" len="lg"/>
              </a:ln>
            </p:spPr>
            <p:txBody>
              <a:bodyPr/>
              <a:lstStyle/>
              <a:p>
                <a:endParaRPr lang="en-US" dirty="0"/>
              </a:p>
            </p:txBody>
          </p:sp>
          <p:sp>
            <p:nvSpPr>
              <p:cNvPr id="35865" name="Text Box 1061"/>
              <p:cNvSpPr txBox="1">
                <a:spLocks noChangeAspect="1" noChangeArrowheads="1"/>
              </p:cNvSpPr>
              <p:nvPr/>
            </p:nvSpPr>
            <p:spPr bwMode="auto">
              <a:xfrm>
                <a:off x="1470" y="2307"/>
                <a:ext cx="399" cy="271"/>
              </a:xfrm>
              <a:prstGeom prst="rect">
                <a:avLst/>
              </a:prstGeom>
              <a:noFill/>
              <a:ln w="9525">
                <a:noFill/>
                <a:miter lim="800000"/>
                <a:headEnd/>
                <a:tailEnd/>
              </a:ln>
            </p:spPr>
            <p:txBody>
              <a:bodyPr wrap="none" lIns="36576" tIns="0" rIns="36576" bIns="0">
                <a:spAutoFit/>
              </a:bodyPr>
              <a:lstStyle/>
              <a:p>
                <a:pPr algn="l"/>
                <a:r>
                  <a:rPr lang="en-US" sz="2800" dirty="0">
                    <a:solidFill>
                      <a:srgbClr val="A50021"/>
                    </a:solidFill>
                  </a:rPr>
                  <a:t>mw</a:t>
                </a:r>
              </a:p>
            </p:txBody>
          </p:sp>
          <p:sp>
            <p:nvSpPr>
              <p:cNvPr id="35866" name="Oval 1062"/>
              <p:cNvSpPr>
                <a:spLocks noChangeAspect="1" noChangeArrowheads="1"/>
              </p:cNvSpPr>
              <p:nvPr/>
            </p:nvSpPr>
            <p:spPr bwMode="auto">
              <a:xfrm>
                <a:off x="1734" y="2332"/>
                <a:ext cx="44" cy="45"/>
              </a:xfrm>
              <a:prstGeom prst="ellipse">
                <a:avLst/>
              </a:prstGeom>
              <a:solidFill>
                <a:srgbClr val="A50021"/>
              </a:solidFill>
              <a:ln w="19050">
                <a:solidFill>
                  <a:srgbClr val="A50021"/>
                </a:solidFill>
                <a:round/>
                <a:headEnd type="none" w="sm" len="lg"/>
                <a:tailEnd/>
              </a:ln>
            </p:spPr>
            <p:txBody>
              <a:bodyPr wrap="none" anchor="ctr"/>
              <a:lstStyle/>
              <a:p>
                <a:endParaRPr lang="en-US" dirty="0"/>
              </a:p>
            </p:txBody>
          </p:sp>
        </p:grpSp>
      </p:grpSp>
      <p:grpSp>
        <p:nvGrpSpPr>
          <p:cNvPr id="5" name="Group 1083"/>
          <p:cNvGrpSpPr>
            <a:grpSpLocks/>
          </p:cNvGrpSpPr>
          <p:nvPr/>
        </p:nvGrpSpPr>
        <p:grpSpPr bwMode="auto">
          <a:xfrm>
            <a:off x="1085850" y="3424235"/>
            <a:ext cx="2435225" cy="523874"/>
            <a:chOff x="684" y="1991"/>
            <a:chExt cx="1534" cy="330"/>
          </a:xfrm>
        </p:grpSpPr>
        <p:sp>
          <p:nvSpPr>
            <p:cNvPr id="35886" name="Text Box 1031"/>
            <p:cNvSpPr txBox="1">
              <a:spLocks noChangeAspect="1" noChangeArrowheads="1"/>
            </p:cNvSpPr>
            <p:nvPr/>
          </p:nvSpPr>
          <p:spPr bwMode="auto">
            <a:xfrm>
              <a:off x="684" y="1991"/>
              <a:ext cx="229" cy="330"/>
            </a:xfrm>
            <a:prstGeom prst="rect">
              <a:avLst/>
            </a:prstGeom>
            <a:noFill/>
            <a:ln w="9525">
              <a:noFill/>
              <a:miter lim="800000"/>
              <a:headEnd/>
              <a:tailEnd/>
            </a:ln>
          </p:spPr>
          <p:txBody>
            <a:bodyPr wrap="none">
              <a:spAutoFit/>
            </a:bodyPr>
            <a:lstStyle/>
            <a:p>
              <a:pPr algn="l"/>
              <a:r>
                <a:rPr lang="en-US" sz="2800" dirty="0">
                  <a:solidFill>
                    <a:schemeClr val="tx1">
                      <a:lumMod val="85000"/>
                      <a:lumOff val="15000"/>
                    </a:schemeClr>
                  </a:solidFill>
                </a:rPr>
                <a:t>v</a:t>
              </a:r>
            </a:p>
          </p:txBody>
        </p:sp>
        <p:sp>
          <p:nvSpPr>
            <p:cNvPr id="35887" name="Freeform 1032"/>
            <p:cNvSpPr>
              <a:spLocks noChangeAspect="1"/>
            </p:cNvSpPr>
            <p:nvPr/>
          </p:nvSpPr>
          <p:spPr bwMode="auto">
            <a:xfrm>
              <a:off x="912" y="2174"/>
              <a:ext cx="1306" cy="1"/>
            </a:xfrm>
            <a:custGeom>
              <a:avLst/>
              <a:gdLst>
                <a:gd name="T0" fmla="*/ 0 w 1306"/>
                <a:gd name="T1" fmla="*/ 0 h 1"/>
                <a:gd name="T2" fmla="*/ 1306 w 1306"/>
                <a:gd name="T3" fmla="*/ 0 h 1"/>
                <a:gd name="T4" fmla="*/ 0 60000 65536"/>
                <a:gd name="T5" fmla="*/ 0 60000 65536"/>
                <a:gd name="T6" fmla="*/ 0 w 1306"/>
                <a:gd name="T7" fmla="*/ 0 h 1"/>
                <a:gd name="T8" fmla="*/ 1306 w 1306"/>
                <a:gd name="T9" fmla="*/ 1 h 1"/>
              </a:gdLst>
              <a:ahLst/>
              <a:cxnLst>
                <a:cxn ang="T4">
                  <a:pos x="T0" y="T1"/>
                </a:cxn>
                <a:cxn ang="T5">
                  <a:pos x="T2" y="T3"/>
                </a:cxn>
              </a:cxnLst>
              <a:rect l="T6" t="T7" r="T8" b="T9"/>
              <a:pathLst>
                <a:path w="1306" h="1">
                  <a:moveTo>
                    <a:pt x="0" y="0"/>
                  </a:moveTo>
                  <a:lnTo>
                    <a:pt x="1306" y="0"/>
                  </a:lnTo>
                </a:path>
              </a:pathLst>
            </a:custGeom>
            <a:solidFill>
              <a:srgbClr val="FFFFFF"/>
            </a:solidFill>
            <a:ln w="28575">
              <a:solidFill>
                <a:schemeClr val="tx1">
                  <a:lumMod val="75000"/>
                  <a:lumOff val="25000"/>
                </a:schemeClr>
              </a:solidFill>
              <a:prstDash val="sysDash"/>
              <a:round/>
              <a:headEnd type="triangle" w="sm" len="lg"/>
              <a:tailEnd/>
            </a:ln>
          </p:spPr>
          <p:txBody>
            <a:bodyPr/>
            <a:lstStyle/>
            <a:p>
              <a:endParaRPr lang="en-US" dirty="0"/>
            </a:p>
          </p:txBody>
        </p:sp>
      </p:grpSp>
      <p:grpSp>
        <p:nvGrpSpPr>
          <p:cNvPr id="10" name="Group 1072"/>
          <p:cNvGrpSpPr>
            <a:grpSpLocks/>
          </p:cNvGrpSpPr>
          <p:nvPr/>
        </p:nvGrpSpPr>
        <p:grpSpPr bwMode="auto">
          <a:xfrm>
            <a:off x="1046163" y="4454525"/>
            <a:ext cx="1163638" cy="1641475"/>
            <a:chOff x="591" y="2688"/>
            <a:chExt cx="733" cy="1034"/>
          </a:xfrm>
        </p:grpSpPr>
        <p:sp>
          <p:nvSpPr>
            <p:cNvPr id="35873" name="Freeform 1033"/>
            <p:cNvSpPr>
              <a:spLocks noChangeAspect="1"/>
            </p:cNvSpPr>
            <p:nvPr/>
          </p:nvSpPr>
          <p:spPr bwMode="auto">
            <a:xfrm>
              <a:off x="885" y="2688"/>
              <a:ext cx="439" cy="1034"/>
            </a:xfrm>
            <a:custGeom>
              <a:avLst/>
              <a:gdLst>
                <a:gd name="T0" fmla="*/ 402 w 480"/>
                <a:gd name="T1" fmla="*/ 0 h 1350"/>
                <a:gd name="T2" fmla="*/ 402 w 480"/>
                <a:gd name="T3" fmla="*/ 281 h 1350"/>
                <a:gd name="T4" fmla="*/ 397 w 480"/>
                <a:gd name="T5" fmla="*/ 387 h 1350"/>
                <a:gd name="T6" fmla="*/ 380 w 480"/>
                <a:gd name="T7" fmla="*/ 499 h 1350"/>
                <a:gd name="T8" fmla="*/ 348 w 480"/>
                <a:gd name="T9" fmla="*/ 611 h 1350"/>
                <a:gd name="T10" fmla="*/ 299 w 480"/>
                <a:gd name="T11" fmla="*/ 717 h 1350"/>
                <a:gd name="T12" fmla="*/ 238 w 480"/>
                <a:gd name="T13" fmla="*/ 816 h 1350"/>
                <a:gd name="T14" fmla="*/ 151 w 480"/>
                <a:gd name="T15" fmla="*/ 920 h 1350"/>
                <a:gd name="T16" fmla="*/ 77 w 480"/>
                <a:gd name="T17" fmla="*/ 990 h 1350"/>
                <a:gd name="T18" fmla="*/ 0 w 480"/>
                <a:gd name="T19" fmla="*/ 1051 h 1350"/>
                <a:gd name="T20" fmla="*/ 0 w 480"/>
                <a:gd name="T21" fmla="*/ 316 h 1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1350"/>
                <a:gd name="T35" fmla="*/ 480 w 480"/>
                <a:gd name="T36" fmla="*/ 1350 h 13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1350">
                  <a:moveTo>
                    <a:pt x="480" y="0"/>
                  </a:moveTo>
                  <a:lnTo>
                    <a:pt x="480" y="362"/>
                  </a:lnTo>
                  <a:lnTo>
                    <a:pt x="474" y="498"/>
                  </a:lnTo>
                  <a:lnTo>
                    <a:pt x="454" y="642"/>
                  </a:lnTo>
                  <a:lnTo>
                    <a:pt x="416" y="786"/>
                  </a:lnTo>
                  <a:lnTo>
                    <a:pt x="358" y="922"/>
                  </a:lnTo>
                  <a:lnTo>
                    <a:pt x="284" y="1048"/>
                  </a:lnTo>
                  <a:lnTo>
                    <a:pt x="180" y="1182"/>
                  </a:lnTo>
                  <a:lnTo>
                    <a:pt x="92" y="1272"/>
                  </a:lnTo>
                  <a:lnTo>
                    <a:pt x="0" y="1350"/>
                  </a:lnTo>
                  <a:lnTo>
                    <a:pt x="0" y="406"/>
                  </a:lnTo>
                </a:path>
              </a:pathLst>
            </a:custGeom>
            <a:solidFill>
              <a:srgbClr val="CCCCFF"/>
            </a:solidFill>
            <a:ln w="9525">
              <a:solidFill>
                <a:schemeClr val="bg2"/>
              </a:solidFill>
              <a:round/>
              <a:headEnd type="none" w="sm" len="lg"/>
              <a:tailEnd/>
            </a:ln>
          </p:spPr>
          <p:txBody>
            <a:bodyPr/>
            <a:lstStyle/>
            <a:p>
              <a:endParaRPr lang="en-US" dirty="0"/>
            </a:p>
          </p:txBody>
        </p:sp>
        <p:sp>
          <p:nvSpPr>
            <p:cNvPr id="35874" name="Freeform 1034"/>
            <p:cNvSpPr>
              <a:spLocks noChangeAspect="1"/>
            </p:cNvSpPr>
            <p:nvPr/>
          </p:nvSpPr>
          <p:spPr bwMode="auto">
            <a:xfrm>
              <a:off x="888" y="2953"/>
              <a:ext cx="428" cy="383"/>
            </a:xfrm>
            <a:custGeom>
              <a:avLst/>
              <a:gdLst>
                <a:gd name="T0" fmla="*/ 0 w 543"/>
                <a:gd name="T1" fmla="*/ 307 h 478"/>
                <a:gd name="T2" fmla="*/ 337 w 543"/>
                <a:gd name="T3" fmla="*/ 0 h 478"/>
                <a:gd name="T4" fmla="*/ 0 60000 65536"/>
                <a:gd name="T5" fmla="*/ 0 60000 65536"/>
                <a:gd name="T6" fmla="*/ 0 w 543"/>
                <a:gd name="T7" fmla="*/ 0 h 478"/>
                <a:gd name="T8" fmla="*/ 543 w 543"/>
                <a:gd name="T9" fmla="*/ 478 h 478"/>
              </a:gdLst>
              <a:ahLst/>
              <a:cxnLst>
                <a:cxn ang="T4">
                  <a:pos x="T0" y="T1"/>
                </a:cxn>
                <a:cxn ang="T5">
                  <a:pos x="T2" y="T3"/>
                </a:cxn>
              </a:cxnLst>
              <a:rect l="T6" t="T7" r="T8" b="T9"/>
              <a:pathLst>
                <a:path w="543" h="478">
                  <a:moveTo>
                    <a:pt x="0" y="478"/>
                  </a:moveTo>
                  <a:lnTo>
                    <a:pt x="543" y="0"/>
                  </a:lnTo>
                </a:path>
              </a:pathLst>
            </a:custGeom>
            <a:solidFill>
              <a:schemeClr val="hlink"/>
            </a:solidFill>
            <a:ln w="38100">
              <a:solidFill>
                <a:schemeClr val="bg2">
                  <a:lumMod val="75000"/>
                </a:schemeClr>
              </a:solidFill>
              <a:round/>
              <a:headEnd/>
              <a:tailEnd type="triangle" w="sm" len="lg"/>
            </a:ln>
          </p:spPr>
          <p:txBody>
            <a:bodyPr/>
            <a:lstStyle/>
            <a:p>
              <a:endParaRPr lang="en-US" dirty="0">
                <a:solidFill>
                  <a:srgbClr val="333399"/>
                </a:solidFill>
              </a:endParaRPr>
            </a:p>
          </p:txBody>
        </p:sp>
        <p:sp>
          <p:nvSpPr>
            <p:cNvPr id="35875" name="Text Box 1049"/>
            <p:cNvSpPr txBox="1">
              <a:spLocks noChangeAspect="1" noChangeArrowheads="1"/>
            </p:cNvSpPr>
            <p:nvPr/>
          </p:nvSpPr>
          <p:spPr bwMode="auto">
            <a:xfrm>
              <a:off x="591" y="3247"/>
              <a:ext cx="280" cy="330"/>
            </a:xfrm>
            <a:prstGeom prst="rect">
              <a:avLst/>
            </a:prstGeom>
            <a:noFill/>
            <a:ln w="9525">
              <a:noFill/>
              <a:miter lim="800000"/>
              <a:headEnd/>
              <a:tailEnd/>
            </a:ln>
          </p:spPr>
          <p:txBody>
            <a:bodyPr wrap="none">
              <a:spAutoFit/>
            </a:bodyPr>
            <a:lstStyle/>
            <a:p>
              <a:pPr algn="l"/>
              <a:r>
                <a:rPr lang="en-US" sz="2800" dirty="0">
                  <a:solidFill>
                    <a:schemeClr val="tx1">
                      <a:lumMod val="75000"/>
                      <a:lumOff val="25000"/>
                    </a:schemeClr>
                  </a:solidFill>
                </a:rPr>
                <a:t>w</a:t>
              </a:r>
            </a:p>
          </p:txBody>
        </p:sp>
      </p:grpSp>
      <p:grpSp>
        <p:nvGrpSpPr>
          <p:cNvPr id="56" name="Group 55"/>
          <p:cNvGrpSpPr/>
          <p:nvPr/>
        </p:nvGrpSpPr>
        <p:grpSpPr>
          <a:xfrm>
            <a:off x="457200" y="949325"/>
            <a:ext cx="1447800" cy="2057400"/>
            <a:chOff x="457200" y="685800"/>
            <a:chExt cx="1447800" cy="2057400"/>
          </a:xfrm>
        </p:grpSpPr>
        <p:pic>
          <p:nvPicPr>
            <p:cNvPr id="53" name="Picture 52" descr="isaac newton_50.jpg"/>
            <p:cNvPicPr>
              <a:picLocks noChangeAspect="1"/>
            </p:cNvPicPr>
            <p:nvPr/>
          </p:nvPicPr>
          <p:blipFill>
            <a:blip r:embed="rId3" cstate="print"/>
            <a:stretch>
              <a:fillRect/>
            </a:stretch>
          </p:blipFill>
          <p:spPr>
            <a:xfrm>
              <a:off x="457200" y="685800"/>
              <a:ext cx="1348911" cy="1752600"/>
            </a:xfrm>
            <a:prstGeom prst="rect">
              <a:avLst/>
            </a:prstGeom>
          </p:spPr>
        </p:pic>
        <p:sp>
          <p:nvSpPr>
            <p:cNvPr id="54" name="Text Box 1054"/>
            <p:cNvSpPr txBox="1">
              <a:spLocks noChangeArrowheads="1"/>
            </p:cNvSpPr>
            <p:nvPr/>
          </p:nvSpPr>
          <p:spPr bwMode="auto">
            <a:xfrm>
              <a:off x="457200" y="2380024"/>
              <a:ext cx="1447800" cy="363176"/>
            </a:xfrm>
            <a:prstGeom prst="rect">
              <a:avLst/>
            </a:prstGeom>
            <a:noFill/>
            <a:ln w="12700">
              <a:noFill/>
              <a:miter lim="800000"/>
              <a:headEnd/>
              <a:tailEnd type="none" w="sm" len="lg"/>
            </a:ln>
          </p:spPr>
          <p:txBody>
            <a:bodyPr wrap="square">
              <a:spAutoFit/>
            </a:bodyPr>
            <a:lstStyle/>
            <a:p>
              <a:pPr algn="l">
                <a:lnSpc>
                  <a:spcPct val="110000"/>
                </a:lnSpc>
              </a:pPr>
              <a:r>
                <a:rPr lang="en-US" sz="1600" dirty="0">
                  <a:solidFill>
                    <a:schemeClr val="tx1">
                      <a:lumMod val="65000"/>
                      <a:lumOff val="35000"/>
                    </a:schemeClr>
                  </a:solidFill>
                </a:rPr>
                <a:t>Isaac Newton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539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253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82" grpId="0" autoUpdateAnimBg="0"/>
      <p:bldP spid="253983"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3" name="Picture 2053" descr="D:\photos\Antarctica Feb 05\albatross\black browed\black browed 18.JPG"/>
          <p:cNvPicPr>
            <a:picLocks noChangeAspect="1" noChangeArrowheads="1"/>
          </p:cNvPicPr>
          <p:nvPr/>
        </p:nvPicPr>
        <p:blipFill>
          <a:blip r:embed="rId3" cstate="print">
            <a:lum bright="2000"/>
          </a:blip>
          <a:srcRect r="5265"/>
          <a:stretch>
            <a:fillRect/>
          </a:stretch>
        </p:blipFill>
        <p:spPr bwMode="auto">
          <a:xfrm>
            <a:off x="2590800" y="0"/>
            <a:ext cx="5483870" cy="4424018"/>
          </a:xfrm>
          <a:prstGeom prst="rect">
            <a:avLst/>
          </a:prstGeom>
          <a:noFill/>
          <a:ln w="9525">
            <a:noFill/>
            <a:miter lim="800000"/>
            <a:headEnd/>
            <a:tailEnd/>
          </a:ln>
        </p:spPr>
      </p:pic>
      <p:pic>
        <p:nvPicPr>
          <p:cNvPr id="14" name="Picture 13" descr="wandering_12.JPG"/>
          <p:cNvPicPr>
            <a:picLocks noChangeAspect="1"/>
          </p:cNvPicPr>
          <p:nvPr/>
        </p:nvPicPr>
        <p:blipFill>
          <a:blip r:embed="rId4" cstate="print"/>
          <a:srcRect l="37218" t="12681" r="13416" b="35823"/>
          <a:stretch>
            <a:fillRect/>
          </a:stretch>
        </p:blipFill>
        <p:spPr>
          <a:xfrm>
            <a:off x="2286000" y="3200400"/>
            <a:ext cx="4572000" cy="3657600"/>
          </a:xfrm>
          <a:prstGeom prst="rect">
            <a:avLst/>
          </a:prstGeom>
        </p:spPr>
      </p:pic>
      <p:pic>
        <p:nvPicPr>
          <p:cNvPr id="37892" name="Picture 2052" descr="D:\photos\Antarctica Feb 05\albatross\black browed\black browed 17a.jpg"/>
          <p:cNvPicPr>
            <a:picLocks noChangeAspect="1" noChangeArrowheads="1"/>
          </p:cNvPicPr>
          <p:nvPr/>
        </p:nvPicPr>
        <p:blipFill>
          <a:blip r:embed="rId5" cstate="print"/>
          <a:srcRect l="31722" r="15840" b="6640"/>
          <a:stretch>
            <a:fillRect/>
          </a:stretch>
        </p:blipFill>
        <p:spPr bwMode="auto">
          <a:xfrm>
            <a:off x="6705600" y="0"/>
            <a:ext cx="2438400" cy="6858000"/>
          </a:xfrm>
          <a:prstGeom prst="rect">
            <a:avLst/>
          </a:prstGeom>
          <a:noFill/>
          <a:ln w="9525">
            <a:noFill/>
            <a:miter lim="800000"/>
            <a:headEnd/>
            <a:tailEnd/>
          </a:ln>
        </p:spPr>
      </p:pic>
      <p:pic>
        <p:nvPicPr>
          <p:cNvPr id="6" name="Picture 3078" descr="D:\photos\Antarctica Feb 05\albatross\grey headed\grey headed 08a.jpg"/>
          <p:cNvPicPr>
            <a:picLocks noChangeAspect="1" noChangeArrowheads="1"/>
          </p:cNvPicPr>
          <p:nvPr/>
        </p:nvPicPr>
        <p:blipFill>
          <a:blip r:embed="rId6" cstate="print"/>
          <a:srcRect l="6243" t="29824" r="39651" b="5463"/>
          <a:stretch>
            <a:fillRect/>
          </a:stretch>
        </p:blipFill>
        <p:spPr bwMode="auto">
          <a:xfrm>
            <a:off x="2590799" y="1412631"/>
            <a:ext cx="2559269" cy="2854569"/>
          </a:xfrm>
          <a:prstGeom prst="rect">
            <a:avLst/>
          </a:prstGeom>
          <a:noFill/>
          <a:ln w="9525">
            <a:noFill/>
            <a:miter lim="800000"/>
            <a:headEnd/>
            <a:tailEnd/>
          </a:ln>
        </p:spPr>
      </p:pic>
      <p:pic>
        <p:nvPicPr>
          <p:cNvPr id="13" name="Picture 12" descr="grey headed 04a.jpg"/>
          <p:cNvPicPr>
            <a:picLocks noChangeAspect="1"/>
          </p:cNvPicPr>
          <p:nvPr/>
        </p:nvPicPr>
        <p:blipFill rotWithShape="1">
          <a:blip r:embed="rId7" cstate="print"/>
          <a:srcRect l="34660" t="1113" r="7389" b="1187"/>
          <a:stretch/>
        </p:blipFill>
        <p:spPr>
          <a:xfrm>
            <a:off x="0" y="0"/>
            <a:ext cx="2651760" cy="6858000"/>
          </a:xfrm>
          <a:prstGeom prst="rect">
            <a:avLst/>
          </a:prstGeom>
        </p:spPr>
      </p:pic>
      <p:sp>
        <p:nvSpPr>
          <p:cNvPr id="2" name="TextBox 1"/>
          <p:cNvSpPr txBox="1"/>
          <p:nvPr/>
        </p:nvSpPr>
        <p:spPr>
          <a:xfrm>
            <a:off x="4877193" y="106151"/>
            <a:ext cx="4106890"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dirty="0">
                <a:solidFill>
                  <a:schemeClr val="bg1"/>
                </a:solidFill>
              </a:rPr>
              <a:t>Sensor platform remains level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23013" y="41003"/>
            <a:ext cx="8792387" cy="446276"/>
          </a:xfrm>
          <a:prstGeom prst="rect">
            <a:avLst/>
          </a:prstGeom>
          <a:noFill/>
          <a:ln w="12700">
            <a:noFill/>
            <a:miter lim="800000"/>
            <a:headEnd/>
            <a:tailEnd type="none" w="sm" len="lg"/>
          </a:ln>
          <a:effectLst/>
        </p:spPr>
        <p:txBody>
          <a:bodyPr wrap="square" tIns="0">
            <a:spAutoFit/>
          </a:bodyPr>
          <a:lstStyle/>
          <a:p>
            <a:r>
              <a:rPr lang="en-US" sz="2600" dirty="0">
                <a:solidFill>
                  <a:schemeClr val="tx1">
                    <a:lumMod val="65000"/>
                    <a:lumOff val="35000"/>
                  </a:schemeClr>
                </a:solidFill>
              </a:rPr>
              <a:t>Trigonometric functions math model graceful maneuvering</a:t>
            </a:r>
          </a:p>
        </p:txBody>
      </p:sp>
      <p:grpSp>
        <p:nvGrpSpPr>
          <p:cNvPr id="4" name="Group 678"/>
          <p:cNvGrpSpPr>
            <a:grpSpLocks/>
          </p:cNvGrpSpPr>
          <p:nvPr/>
        </p:nvGrpSpPr>
        <p:grpSpPr bwMode="auto">
          <a:xfrm>
            <a:off x="492125" y="2590800"/>
            <a:ext cx="2651125" cy="1219200"/>
            <a:chOff x="310" y="1586"/>
            <a:chExt cx="1670" cy="768"/>
          </a:xfrm>
        </p:grpSpPr>
        <p:pic>
          <p:nvPicPr>
            <p:cNvPr id="5" name="Picture 670"/>
            <p:cNvPicPr>
              <a:picLocks noChangeAspect="1" noChangeArrowheads="1"/>
            </p:cNvPicPr>
            <p:nvPr/>
          </p:nvPicPr>
          <p:blipFill>
            <a:blip r:embed="rId3" cstate="print"/>
            <a:srcRect/>
            <a:stretch>
              <a:fillRect/>
            </a:stretch>
          </p:blipFill>
          <p:spPr bwMode="auto">
            <a:xfrm>
              <a:off x="310" y="1586"/>
              <a:ext cx="1670" cy="768"/>
            </a:xfrm>
            <a:prstGeom prst="rect">
              <a:avLst/>
            </a:prstGeom>
            <a:noFill/>
            <a:ln w="12700">
              <a:noFill/>
              <a:miter lim="800000"/>
              <a:headEnd/>
              <a:tailEnd/>
            </a:ln>
            <a:effectLst/>
          </p:spPr>
        </p:pic>
        <p:sp>
          <p:nvSpPr>
            <p:cNvPr id="6" name="Text Box 840"/>
            <p:cNvSpPr txBox="1">
              <a:spLocks noChangeArrowheads="1"/>
            </p:cNvSpPr>
            <p:nvPr/>
          </p:nvSpPr>
          <p:spPr bwMode="auto">
            <a:xfrm>
              <a:off x="899" y="1660"/>
              <a:ext cx="809" cy="213"/>
            </a:xfrm>
            <a:prstGeom prst="rect">
              <a:avLst/>
            </a:prstGeom>
            <a:noFill/>
            <a:ln w="12700">
              <a:noFill/>
              <a:miter lim="800000"/>
              <a:headEnd/>
              <a:tailEnd/>
            </a:ln>
            <a:effectLst/>
          </p:spPr>
          <p:txBody>
            <a:bodyPr wrap="none">
              <a:spAutoFit/>
            </a:bodyPr>
            <a:lstStyle/>
            <a:p>
              <a:r>
                <a:rPr lang="en-US" sz="1600" dirty="0">
                  <a:solidFill>
                    <a:schemeClr val="tx1">
                      <a:lumMod val="65000"/>
                      <a:lumOff val="35000"/>
                    </a:schemeClr>
                  </a:solidFill>
                </a:rPr>
                <a:t>Sin</a:t>
              </a:r>
              <a:r>
                <a:rPr lang="en-US" sz="1800" baseline="30000" dirty="0">
                  <a:solidFill>
                    <a:schemeClr val="tx1">
                      <a:lumMod val="65000"/>
                      <a:lumOff val="35000"/>
                    </a:schemeClr>
                  </a:solidFill>
                </a:rPr>
                <a:t>2</a:t>
              </a:r>
              <a:r>
                <a:rPr lang="en-US" sz="1600" dirty="0">
                  <a:solidFill>
                    <a:schemeClr val="tx1">
                      <a:lumMod val="65000"/>
                      <a:lumOff val="35000"/>
                    </a:schemeClr>
                  </a:solidFill>
                </a:rPr>
                <a:t> “adder”</a:t>
              </a:r>
            </a:p>
          </p:txBody>
        </p:sp>
      </p:grpSp>
      <p:grpSp>
        <p:nvGrpSpPr>
          <p:cNvPr id="10" name="Group 682"/>
          <p:cNvGrpSpPr>
            <a:grpSpLocks/>
          </p:cNvGrpSpPr>
          <p:nvPr/>
        </p:nvGrpSpPr>
        <p:grpSpPr bwMode="auto">
          <a:xfrm>
            <a:off x="4700588" y="3930650"/>
            <a:ext cx="4195762" cy="2428875"/>
            <a:chOff x="2961" y="2476"/>
            <a:chExt cx="2643" cy="1530"/>
          </a:xfrm>
        </p:grpSpPr>
        <p:pic>
          <p:nvPicPr>
            <p:cNvPr id="11" name="Picture 674"/>
            <p:cNvPicPr>
              <a:picLocks noChangeAspect="1" noChangeArrowheads="1"/>
            </p:cNvPicPr>
            <p:nvPr/>
          </p:nvPicPr>
          <p:blipFill>
            <a:blip r:embed="rId4" cstate="print"/>
            <a:srcRect/>
            <a:stretch>
              <a:fillRect/>
            </a:stretch>
          </p:blipFill>
          <p:spPr bwMode="auto">
            <a:xfrm>
              <a:off x="2961" y="2476"/>
              <a:ext cx="2643" cy="1530"/>
            </a:xfrm>
            <a:prstGeom prst="rect">
              <a:avLst/>
            </a:prstGeom>
            <a:noFill/>
            <a:ln w="12700">
              <a:noFill/>
              <a:miter lim="800000"/>
              <a:headEnd/>
              <a:tailEnd/>
            </a:ln>
            <a:effectLst/>
          </p:spPr>
        </p:pic>
        <p:sp>
          <p:nvSpPr>
            <p:cNvPr id="12" name="Text Box 844"/>
            <p:cNvSpPr txBox="1">
              <a:spLocks noChangeArrowheads="1"/>
            </p:cNvSpPr>
            <p:nvPr/>
          </p:nvSpPr>
          <p:spPr bwMode="auto">
            <a:xfrm>
              <a:off x="4488" y="2640"/>
              <a:ext cx="943" cy="368"/>
            </a:xfrm>
            <a:prstGeom prst="rect">
              <a:avLst/>
            </a:prstGeom>
            <a:noFill/>
            <a:ln w="12700">
              <a:noFill/>
              <a:miter lim="800000"/>
              <a:headEnd/>
              <a:tailEnd/>
            </a:ln>
            <a:effectLst/>
          </p:spPr>
          <p:txBody>
            <a:bodyPr wrap="none" lIns="228600" rIns="228600">
              <a:spAutoFit/>
            </a:bodyPr>
            <a:lstStyle/>
            <a:p>
              <a:r>
                <a:rPr lang="en-US" sz="1600" dirty="0">
                  <a:solidFill>
                    <a:schemeClr val="tx1">
                      <a:lumMod val="65000"/>
                      <a:lumOff val="35000"/>
                    </a:schemeClr>
                  </a:solidFill>
                </a:rPr>
                <a:t>Bank Angle</a:t>
              </a:r>
            </a:p>
            <a:p>
              <a:r>
                <a:rPr lang="en-US" sz="1600" dirty="0">
                  <a:solidFill>
                    <a:schemeClr val="tx1">
                      <a:lumMod val="65000"/>
                      <a:lumOff val="35000"/>
                    </a:schemeClr>
                  </a:solidFill>
                </a:rPr>
                <a:t>Schedule</a:t>
              </a:r>
            </a:p>
          </p:txBody>
        </p:sp>
      </p:grpSp>
      <p:grpSp>
        <p:nvGrpSpPr>
          <p:cNvPr id="13" name="Group 677"/>
          <p:cNvGrpSpPr>
            <a:grpSpLocks/>
          </p:cNvGrpSpPr>
          <p:nvPr/>
        </p:nvGrpSpPr>
        <p:grpSpPr bwMode="auto">
          <a:xfrm>
            <a:off x="419100" y="696913"/>
            <a:ext cx="2459038" cy="1758950"/>
            <a:chOff x="264" y="439"/>
            <a:chExt cx="1549" cy="1108"/>
          </a:xfrm>
        </p:grpSpPr>
        <p:pic>
          <p:nvPicPr>
            <p:cNvPr id="14" name="Picture 669"/>
            <p:cNvPicPr>
              <a:picLocks noChangeAspect="1" noChangeArrowheads="1"/>
            </p:cNvPicPr>
            <p:nvPr/>
          </p:nvPicPr>
          <p:blipFill>
            <a:blip r:embed="rId5" cstate="print"/>
            <a:srcRect/>
            <a:stretch>
              <a:fillRect/>
            </a:stretch>
          </p:blipFill>
          <p:spPr bwMode="auto">
            <a:xfrm>
              <a:off x="264" y="439"/>
              <a:ext cx="1549" cy="978"/>
            </a:xfrm>
            <a:prstGeom prst="rect">
              <a:avLst/>
            </a:prstGeom>
            <a:noFill/>
            <a:ln w="12700">
              <a:noFill/>
              <a:miter lim="800000"/>
              <a:headEnd/>
              <a:tailEnd/>
            </a:ln>
            <a:effectLst/>
          </p:spPr>
        </p:pic>
        <p:sp>
          <p:nvSpPr>
            <p:cNvPr id="15" name="Text Box 845"/>
            <p:cNvSpPr txBox="1">
              <a:spLocks noChangeArrowheads="1"/>
            </p:cNvSpPr>
            <p:nvPr/>
          </p:nvSpPr>
          <p:spPr bwMode="auto">
            <a:xfrm>
              <a:off x="480" y="467"/>
              <a:ext cx="1151" cy="155"/>
            </a:xfrm>
            <a:prstGeom prst="rect">
              <a:avLst/>
            </a:prstGeom>
            <a:noFill/>
            <a:ln w="12700">
              <a:noFill/>
              <a:miter lim="800000"/>
              <a:headEnd/>
              <a:tailEnd/>
            </a:ln>
            <a:effectLst/>
          </p:spPr>
          <p:txBody>
            <a:bodyPr wrap="square" lIns="0" tIns="0" rIns="0" bIns="0">
              <a:spAutoFit/>
            </a:bodyPr>
            <a:lstStyle/>
            <a:p>
              <a:r>
                <a:rPr lang="en-US" sz="1600" dirty="0">
                  <a:solidFill>
                    <a:schemeClr val="tx1">
                      <a:lumMod val="65000"/>
                      <a:lumOff val="35000"/>
                    </a:schemeClr>
                  </a:solidFill>
                </a:rPr>
                <a:t>Sine Wave</a:t>
              </a:r>
            </a:p>
          </p:txBody>
        </p:sp>
        <p:sp>
          <p:nvSpPr>
            <p:cNvPr id="16" name="Text Box 675"/>
            <p:cNvSpPr txBox="1">
              <a:spLocks noChangeArrowheads="1"/>
            </p:cNvSpPr>
            <p:nvPr/>
          </p:nvSpPr>
          <p:spPr bwMode="auto">
            <a:xfrm>
              <a:off x="432" y="1392"/>
              <a:ext cx="1344" cy="155"/>
            </a:xfrm>
            <a:prstGeom prst="rect">
              <a:avLst/>
            </a:prstGeom>
            <a:noFill/>
            <a:ln w="12700">
              <a:noFill/>
              <a:miter lim="800000"/>
              <a:headEnd/>
              <a:tailEnd/>
            </a:ln>
            <a:effectLst/>
          </p:spPr>
          <p:txBody>
            <a:bodyPr wrap="square" lIns="0" tIns="0" rIns="0" bIns="0">
              <a:spAutoFit/>
            </a:bodyPr>
            <a:lstStyle/>
            <a:p>
              <a:r>
                <a:rPr lang="en-US" sz="1600" dirty="0">
                  <a:solidFill>
                    <a:schemeClr val="tx1">
                      <a:lumMod val="65000"/>
                      <a:lumOff val="35000"/>
                    </a:schemeClr>
                  </a:solidFill>
                  <a:latin typeface="+mn-lt"/>
                </a:rPr>
                <a:t>Heading or time/period</a:t>
              </a:r>
              <a:endParaRPr lang="en-US" sz="1400" dirty="0">
                <a:solidFill>
                  <a:schemeClr val="tx1">
                    <a:lumMod val="65000"/>
                    <a:lumOff val="35000"/>
                  </a:schemeClr>
                </a:solidFill>
                <a:latin typeface="+mn-lt"/>
              </a:endParaRPr>
            </a:p>
          </p:txBody>
        </p:sp>
        <p:sp>
          <p:nvSpPr>
            <p:cNvPr id="17" name="Line 676"/>
            <p:cNvSpPr>
              <a:spLocks noChangeShapeType="1"/>
            </p:cNvSpPr>
            <p:nvPr/>
          </p:nvSpPr>
          <p:spPr bwMode="auto">
            <a:xfrm>
              <a:off x="624" y="1344"/>
              <a:ext cx="506" cy="0"/>
            </a:xfrm>
            <a:prstGeom prst="line">
              <a:avLst/>
            </a:prstGeom>
            <a:noFill/>
            <a:ln w="19050">
              <a:solidFill>
                <a:srgbClr val="000099"/>
              </a:solidFill>
              <a:round/>
              <a:headEnd/>
              <a:tailEnd type="triangle" w="med" len="med"/>
            </a:ln>
            <a:effectLst/>
          </p:spPr>
          <p:txBody>
            <a:bodyPr wrap="none" anchor="ctr"/>
            <a:lstStyle/>
            <a:p>
              <a:endParaRPr lang="en-US" dirty="0"/>
            </a:p>
          </p:txBody>
        </p:sp>
      </p:grpSp>
      <p:grpSp>
        <p:nvGrpSpPr>
          <p:cNvPr id="101" name="Group 100"/>
          <p:cNvGrpSpPr/>
          <p:nvPr/>
        </p:nvGrpSpPr>
        <p:grpSpPr>
          <a:xfrm>
            <a:off x="3497263" y="990600"/>
            <a:ext cx="2376487" cy="2743200"/>
            <a:chOff x="3497263" y="990600"/>
            <a:chExt cx="2376487" cy="2743200"/>
          </a:xfrm>
        </p:grpSpPr>
        <p:grpSp>
          <p:nvGrpSpPr>
            <p:cNvPr id="18" name="Group 786"/>
            <p:cNvGrpSpPr>
              <a:grpSpLocks/>
            </p:cNvGrpSpPr>
            <p:nvPr/>
          </p:nvGrpSpPr>
          <p:grpSpPr bwMode="auto">
            <a:xfrm>
              <a:off x="3497263" y="990600"/>
              <a:ext cx="2376487" cy="2481263"/>
              <a:chOff x="2203" y="624"/>
              <a:chExt cx="1497" cy="1563"/>
            </a:xfrm>
          </p:grpSpPr>
          <p:sp>
            <p:nvSpPr>
              <p:cNvPr id="19" name="Rectangle 735"/>
              <p:cNvSpPr>
                <a:spLocks noChangeArrowheads="1"/>
              </p:cNvSpPr>
              <p:nvPr/>
            </p:nvSpPr>
            <p:spPr bwMode="auto">
              <a:xfrm>
                <a:off x="2203" y="654"/>
                <a:ext cx="1497" cy="1533"/>
              </a:xfrm>
              <a:prstGeom prst="rect">
                <a:avLst/>
              </a:prstGeom>
              <a:solidFill>
                <a:srgbClr val="E1E1E1"/>
              </a:solidFill>
              <a:ln w="9525">
                <a:noFill/>
                <a:miter lim="800000"/>
                <a:headEnd/>
                <a:tailEnd/>
              </a:ln>
            </p:spPr>
            <p:txBody>
              <a:bodyPr/>
              <a:lstStyle/>
              <a:p>
                <a:endParaRPr lang="en-US" dirty="0"/>
              </a:p>
            </p:txBody>
          </p:sp>
          <p:sp>
            <p:nvSpPr>
              <p:cNvPr id="20" name="Line 738"/>
              <p:cNvSpPr>
                <a:spLocks noChangeShapeType="1"/>
              </p:cNvSpPr>
              <p:nvPr/>
            </p:nvSpPr>
            <p:spPr bwMode="auto">
              <a:xfrm flipV="1">
                <a:off x="2953" y="778"/>
                <a:ext cx="1" cy="1291"/>
              </a:xfrm>
              <a:prstGeom prst="line">
                <a:avLst/>
              </a:prstGeom>
              <a:noFill/>
              <a:ln w="7938">
                <a:solidFill>
                  <a:srgbClr val="C0C0C0"/>
                </a:solidFill>
                <a:round/>
                <a:headEnd/>
                <a:tailEnd/>
              </a:ln>
            </p:spPr>
            <p:txBody>
              <a:bodyPr/>
              <a:lstStyle/>
              <a:p>
                <a:endParaRPr lang="en-US" dirty="0"/>
              </a:p>
            </p:txBody>
          </p:sp>
          <p:sp>
            <p:nvSpPr>
              <p:cNvPr id="21" name="Line 739"/>
              <p:cNvSpPr>
                <a:spLocks noChangeShapeType="1"/>
              </p:cNvSpPr>
              <p:nvPr/>
            </p:nvSpPr>
            <p:spPr bwMode="auto">
              <a:xfrm flipV="1">
                <a:off x="3576" y="778"/>
                <a:ext cx="1" cy="1291"/>
              </a:xfrm>
              <a:prstGeom prst="line">
                <a:avLst/>
              </a:prstGeom>
              <a:noFill/>
              <a:ln w="7938">
                <a:solidFill>
                  <a:srgbClr val="C0C0C0"/>
                </a:solidFill>
                <a:round/>
                <a:headEnd/>
                <a:tailEnd/>
              </a:ln>
            </p:spPr>
            <p:txBody>
              <a:bodyPr/>
              <a:lstStyle/>
              <a:p>
                <a:endParaRPr lang="en-US" dirty="0"/>
              </a:p>
            </p:txBody>
          </p:sp>
          <p:sp>
            <p:nvSpPr>
              <p:cNvPr id="22" name="Rectangle 740"/>
              <p:cNvSpPr>
                <a:spLocks noChangeArrowheads="1"/>
              </p:cNvSpPr>
              <p:nvPr/>
            </p:nvSpPr>
            <p:spPr bwMode="auto">
              <a:xfrm>
                <a:off x="3217" y="1828"/>
                <a:ext cx="116" cy="159"/>
              </a:xfrm>
              <a:prstGeom prst="rect">
                <a:avLst/>
              </a:prstGeom>
              <a:noFill/>
              <a:ln w="9525">
                <a:noFill/>
                <a:miter lim="800000"/>
                <a:headEnd/>
                <a:tailEnd/>
              </a:ln>
            </p:spPr>
            <p:txBody>
              <a:bodyPr wrap="none" lIns="0" tIns="0" rIns="0" bIns="0">
                <a:spAutoFit/>
              </a:bodyPr>
              <a:lstStyle/>
              <a:p>
                <a:r>
                  <a:rPr lang="en-US" sz="1600" dirty="0">
                    <a:solidFill>
                      <a:srgbClr val="000000"/>
                    </a:solidFill>
                    <a:latin typeface="Symbol" pitchFamily="18" charset="2"/>
                  </a:rPr>
                  <a:t>t</a:t>
                </a:r>
                <a:endParaRPr lang="en-US" dirty="0">
                  <a:solidFill>
                    <a:schemeClr val="tx1"/>
                  </a:solidFill>
                  <a:latin typeface="Times New Roman" pitchFamily="18" charset="0"/>
                </a:endParaRPr>
              </a:p>
            </p:txBody>
          </p:sp>
          <p:sp>
            <p:nvSpPr>
              <p:cNvPr id="23" name="Rectangle 741"/>
              <p:cNvSpPr>
                <a:spLocks noChangeArrowheads="1"/>
              </p:cNvSpPr>
              <p:nvPr/>
            </p:nvSpPr>
            <p:spPr bwMode="auto">
              <a:xfrm>
                <a:off x="3275" y="1935"/>
                <a:ext cx="94" cy="124"/>
              </a:xfrm>
              <a:prstGeom prst="rect">
                <a:avLst/>
              </a:prstGeom>
              <a:noFill/>
              <a:ln w="9525">
                <a:noFill/>
                <a:miter lim="800000"/>
                <a:headEnd/>
                <a:tailEnd/>
              </a:ln>
            </p:spPr>
            <p:txBody>
              <a:bodyPr wrap="none" lIns="0" tIns="0" rIns="0" bIns="0">
                <a:spAutoFit/>
              </a:bodyPr>
              <a:lstStyle/>
              <a:p>
                <a:r>
                  <a:rPr lang="en-US" sz="1300" dirty="0">
                    <a:solidFill>
                      <a:srgbClr val="000000"/>
                    </a:solidFill>
                  </a:rPr>
                  <a:t>1</a:t>
                </a:r>
                <a:endParaRPr lang="en-US" dirty="0">
                  <a:solidFill>
                    <a:schemeClr val="tx1"/>
                  </a:solidFill>
                  <a:latin typeface="Times New Roman" pitchFamily="18" charset="0"/>
                </a:endParaRPr>
              </a:p>
            </p:txBody>
          </p:sp>
          <p:sp>
            <p:nvSpPr>
              <p:cNvPr id="24" name="Line 742"/>
              <p:cNvSpPr>
                <a:spLocks noChangeShapeType="1"/>
              </p:cNvSpPr>
              <p:nvPr/>
            </p:nvSpPr>
            <p:spPr bwMode="auto">
              <a:xfrm>
                <a:off x="2331" y="2069"/>
                <a:ext cx="1245" cy="1"/>
              </a:xfrm>
              <a:prstGeom prst="line">
                <a:avLst/>
              </a:prstGeom>
              <a:noFill/>
              <a:ln w="7938">
                <a:solidFill>
                  <a:srgbClr val="000000"/>
                </a:solidFill>
                <a:round/>
                <a:headEnd/>
                <a:tailEnd/>
              </a:ln>
            </p:spPr>
            <p:txBody>
              <a:bodyPr/>
              <a:lstStyle/>
              <a:p>
                <a:endParaRPr lang="en-US" dirty="0"/>
              </a:p>
            </p:txBody>
          </p:sp>
          <p:sp>
            <p:nvSpPr>
              <p:cNvPr id="25" name="Line 743"/>
              <p:cNvSpPr>
                <a:spLocks noChangeShapeType="1"/>
              </p:cNvSpPr>
              <p:nvPr/>
            </p:nvSpPr>
            <p:spPr bwMode="auto">
              <a:xfrm flipV="1">
                <a:off x="2953" y="2045"/>
                <a:ext cx="1" cy="23"/>
              </a:xfrm>
              <a:prstGeom prst="line">
                <a:avLst/>
              </a:prstGeom>
              <a:noFill/>
              <a:ln w="7938">
                <a:solidFill>
                  <a:srgbClr val="000000"/>
                </a:solidFill>
                <a:round/>
                <a:headEnd/>
                <a:tailEnd/>
              </a:ln>
            </p:spPr>
            <p:txBody>
              <a:bodyPr/>
              <a:lstStyle/>
              <a:p>
                <a:endParaRPr lang="en-US" dirty="0"/>
              </a:p>
            </p:txBody>
          </p:sp>
          <p:sp>
            <p:nvSpPr>
              <p:cNvPr id="26" name="Line 744"/>
              <p:cNvSpPr>
                <a:spLocks noChangeShapeType="1"/>
              </p:cNvSpPr>
              <p:nvPr/>
            </p:nvSpPr>
            <p:spPr bwMode="auto">
              <a:xfrm flipV="1">
                <a:off x="3576" y="2045"/>
                <a:ext cx="1" cy="23"/>
              </a:xfrm>
              <a:prstGeom prst="line">
                <a:avLst/>
              </a:prstGeom>
              <a:noFill/>
              <a:ln w="7938">
                <a:solidFill>
                  <a:srgbClr val="000000"/>
                </a:solidFill>
                <a:round/>
                <a:headEnd/>
                <a:tailEnd/>
              </a:ln>
            </p:spPr>
            <p:txBody>
              <a:bodyPr/>
              <a:lstStyle/>
              <a:p>
                <a:endParaRPr lang="en-US" dirty="0"/>
              </a:p>
            </p:txBody>
          </p:sp>
          <p:sp>
            <p:nvSpPr>
              <p:cNvPr id="27" name="Rectangle 745"/>
              <p:cNvSpPr>
                <a:spLocks noChangeArrowheads="1"/>
              </p:cNvSpPr>
              <p:nvPr/>
            </p:nvSpPr>
            <p:spPr bwMode="auto">
              <a:xfrm>
                <a:off x="2287" y="2100"/>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0.0</a:t>
                </a:r>
                <a:endParaRPr lang="en-US" dirty="0">
                  <a:solidFill>
                    <a:schemeClr val="tx1"/>
                  </a:solidFill>
                  <a:latin typeface="Times New Roman" pitchFamily="18" charset="0"/>
                </a:endParaRPr>
              </a:p>
            </p:txBody>
          </p:sp>
          <p:sp>
            <p:nvSpPr>
              <p:cNvPr id="28" name="Rectangle 746"/>
              <p:cNvSpPr>
                <a:spLocks noChangeArrowheads="1"/>
              </p:cNvSpPr>
              <p:nvPr/>
            </p:nvSpPr>
            <p:spPr bwMode="auto">
              <a:xfrm>
                <a:off x="2909" y="2100"/>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0.5</a:t>
                </a:r>
                <a:endParaRPr lang="en-US" dirty="0">
                  <a:solidFill>
                    <a:schemeClr val="tx1"/>
                  </a:solidFill>
                  <a:latin typeface="Times New Roman" pitchFamily="18" charset="0"/>
                </a:endParaRPr>
              </a:p>
            </p:txBody>
          </p:sp>
          <p:sp>
            <p:nvSpPr>
              <p:cNvPr id="29" name="Rectangle 747"/>
              <p:cNvSpPr>
                <a:spLocks noChangeArrowheads="1"/>
              </p:cNvSpPr>
              <p:nvPr/>
            </p:nvSpPr>
            <p:spPr bwMode="auto">
              <a:xfrm>
                <a:off x="3531" y="2100"/>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1.0</a:t>
                </a:r>
                <a:endParaRPr lang="en-US" dirty="0">
                  <a:solidFill>
                    <a:schemeClr val="tx1"/>
                  </a:solidFill>
                  <a:latin typeface="Times New Roman" pitchFamily="18" charset="0"/>
                </a:endParaRPr>
              </a:p>
            </p:txBody>
          </p:sp>
          <p:sp>
            <p:nvSpPr>
              <p:cNvPr id="30" name="Line 748"/>
              <p:cNvSpPr>
                <a:spLocks noChangeShapeType="1"/>
              </p:cNvSpPr>
              <p:nvPr/>
            </p:nvSpPr>
            <p:spPr bwMode="auto">
              <a:xfrm>
                <a:off x="2331" y="1423"/>
                <a:ext cx="1245" cy="1"/>
              </a:xfrm>
              <a:prstGeom prst="line">
                <a:avLst/>
              </a:prstGeom>
              <a:noFill/>
              <a:ln w="7938">
                <a:solidFill>
                  <a:srgbClr val="C0C0C0"/>
                </a:solidFill>
                <a:round/>
                <a:headEnd/>
                <a:tailEnd/>
              </a:ln>
            </p:spPr>
            <p:txBody>
              <a:bodyPr/>
              <a:lstStyle/>
              <a:p>
                <a:endParaRPr lang="en-US" dirty="0"/>
              </a:p>
            </p:txBody>
          </p:sp>
          <p:sp>
            <p:nvSpPr>
              <p:cNvPr id="31" name="Line 749"/>
              <p:cNvSpPr>
                <a:spLocks noChangeShapeType="1"/>
              </p:cNvSpPr>
              <p:nvPr/>
            </p:nvSpPr>
            <p:spPr bwMode="auto">
              <a:xfrm>
                <a:off x="2331" y="778"/>
                <a:ext cx="1245" cy="1"/>
              </a:xfrm>
              <a:prstGeom prst="line">
                <a:avLst/>
              </a:prstGeom>
              <a:noFill/>
              <a:ln w="7938">
                <a:solidFill>
                  <a:srgbClr val="C0C0C0"/>
                </a:solidFill>
                <a:round/>
                <a:headEnd/>
                <a:tailEnd/>
              </a:ln>
            </p:spPr>
            <p:txBody>
              <a:bodyPr/>
              <a:lstStyle/>
              <a:p>
                <a:endParaRPr lang="en-US" dirty="0"/>
              </a:p>
            </p:txBody>
          </p:sp>
          <p:sp>
            <p:nvSpPr>
              <p:cNvPr id="32" name="Rectangle 750"/>
              <p:cNvSpPr>
                <a:spLocks noChangeArrowheads="1"/>
              </p:cNvSpPr>
              <p:nvPr/>
            </p:nvSpPr>
            <p:spPr bwMode="auto">
              <a:xfrm>
                <a:off x="2380" y="1038"/>
                <a:ext cx="116" cy="159"/>
              </a:xfrm>
              <a:prstGeom prst="rect">
                <a:avLst/>
              </a:prstGeom>
              <a:noFill/>
              <a:ln w="9525">
                <a:noFill/>
                <a:miter lim="800000"/>
                <a:headEnd/>
                <a:tailEnd/>
              </a:ln>
            </p:spPr>
            <p:txBody>
              <a:bodyPr wrap="none" lIns="0" tIns="0" rIns="0" bIns="0">
                <a:spAutoFit/>
              </a:bodyPr>
              <a:lstStyle/>
              <a:p>
                <a:r>
                  <a:rPr lang="en-US" sz="1600" dirty="0">
                    <a:solidFill>
                      <a:srgbClr val="000000"/>
                    </a:solidFill>
                    <a:latin typeface="Symbol" pitchFamily="18" charset="2"/>
                  </a:rPr>
                  <a:t>t</a:t>
                </a:r>
                <a:endParaRPr lang="en-US" dirty="0">
                  <a:solidFill>
                    <a:schemeClr val="tx1"/>
                  </a:solidFill>
                  <a:latin typeface="Times New Roman" pitchFamily="18" charset="0"/>
                </a:endParaRPr>
              </a:p>
            </p:txBody>
          </p:sp>
          <p:sp>
            <p:nvSpPr>
              <p:cNvPr id="33" name="Rectangle 751"/>
              <p:cNvSpPr>
                <a:spLocks noChangeArrowheads="1"/>
              </p:cNvSpPr>
              <p:nvPr/>
            </p:nvSpPr>
            <p:spPr bwMode="auto">
              <a:xfrm>
                <a:off x="2437" y="1144"/>
                <a:ext cx="94" cy="124"/>
              </a:xfrm>
              <a:prstGeom prst="rect">
                <a:avLst/>
              </a:prstGeom>
              <a:noFill/>
              <a:ln w="9525">
                <a:noFill/>
                <a:miter lim="800000"/>
                <a:headEnd/>
                <a:tailEnd/>
              </a:ln>
            </p:spPr>
            <p:txBody>
              <a:bodyPr wrap="none" lIns="0" tIns="0" rIns="0" bIns="0">
                <a:spAutoFit/>
              </a:bodyPr>
              <a:lstStyle/>
              <a:p>
                <a:r>
                  <a:rPr lang="en-US" sz="1300" dirty="0">
                    <a:solidFill>
                      <a:srgbClr val="000000"/>
                    </a:solidFill>
                  </a:rPr>
                  <a:t>2</a:t>
                </a:r>
                <a:endParaRPr lang="en-US" dirty="0">
                  <a:solidFill>
                    <a:schemeClr val="tx1"/>
                  </a:solidFill>
                  <a:latin typeface="Times New Roman" pitchFamily="18" charset="0"/>
                </a:endParaRPr>
              </a:p>
            </p:txBody>
          </p:sp>
          <p:sp>
            <p:nvSpPr>
              <p:cNvPr id="34" name="Line 752"/>
              <p:cNvSpPr>
                <a:spLocks noChangeShapeType="1"/>
              </p:cNvSpPr>
              <p:nvPr/>
            </p:nvSpPr>
            <p:spPr bwMode="auto">
              <a:xfrm flipV="1">
                <a:off x="2331" y="778"/>
                <a:ext cx="1" cy="1291"/>
              </a:xfrm>
              <a:prstGeom prst="line">
                <a:avLst/>
              </a:prstGeom>
              <a:noFill/>
              <a:ln w="7938">
                <a:solidFill>
                  <a:srgbClr val="000000"/>
                </a:solidFill>
                <a:round/>
                <a:headEnd/>
                <a:tailEnd/>
              </a:ln>
            </p:spPr>
            <p:txBody>
              <a:bodyPr/>
              <a:lstStyle/>
              <a:p>
                <a:endParaRPr lang="en-US" dirty="0"/>
              </a:p>
            </p:txBody>
          </p:sp>
          <p:sp>
            <p:nvSpPr>
              <p:cNvPr id="35" name="Line 753"/>
              <p:cNvSpPr>
                <a:spLocks noChangeShapeType="1"/>
              </p:cNvSpPr>
              <p:nvPr/>
            </p:nvSpPr>
            <p:spPr bwMode="auto">
              <a:xfrm>
                <a:off x="2332" y="1423"/>
                <a:ext cx="23" cy="1"/>
              </a:xfrm>
              <a:prstGeom prst="line">
                <a:avLst/>
              </a:prstGeom>
              <a:noFill/>
              <a:ln w="7938">
                <a:solidFill>
                  <a:srgbClr val="000000"/>
                </a:solidFill>
                <a:round/>
                <a:headEnd/>
                <a:tailEnd/>
              </a:ln>
            </p:spPr>
            <p:txBody>
              <a:bodyPr/>
              <a:lstStyle/>
              <a:p>
                <a:endParaRPr lang="en-US" dirty="0"/>
              </a:p>
            </p:txBody>
          </p:sp>
          <p:sp>
            <p:nvSpPr>
              <p:cNvPr id="36" name="Line 754"/>
              <p:cNvSpPr>
                <a:spLocks noChangeShapeType="1"/>
              </p:cNvSpPr>
              <p:nvPr/>
            </p:nvSpPr>
            <p:spPr bwMode="auto">
              <a:xfrm>
                <a:off x="2332" y="778"/>
                <a:ext cx="23" cy="1"/>
              </a:xfrm>
              <a:prstGeom prst="line">
                <a:avLst/>
              </a:prstGeom>
              <a:noFill/>
              <a:ln w="7938">
                <a:solidFill>
                  <a:srgbClr val="000000"/>
                </a:solidFill>
                <a:round/>
                <a:headEnd/>
                <a:tailEnd/>
              </a:ln>
            </p:spPr>
            <p:txBody>
              <a:bodyPr/>
              <a:lstStyle/>
              <a:p>
                <a:endParaRPr lang="en-US" dirty="0"/>
              </a:p>
            </p:txBody>
          </p:sp>
          <p:sp>
            <p:nvSpPr>
              <p:cNvPr id="37" name="Rectangle 755"/>
              <p:cNvSpPr>
                <a:spLocks noChangeArrowheads="1"/>
              </p:cNvSpPr>
              <p:nvPr/>
            </p:nvSpPr>
            <p:spPr bwMode="auto">
              <a:xfrm>
                <a:off x="2210" y="2032"/>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0.0</a:t>
                </a:r>
                <a:endParaRPr lang="en-US" dirty="0">
                  <a:solidFill>
                    <a:schemeClr val="tx1"/>
                  </a:solidFill>
                  <a:latin typeface="Times New Roman" pitchFamily="18" charset="0"/>
                </a:endParaRPr>
              </a:p>
            </p:txBody>
          </p:sp>
          <p:sp>
            <p:nvSpPr>
              <p:cNvPr id="38" name="Rectangle 756"/>
              <p:cNvSpPr>
                <a:spLocks noChangeArrowheads="1"/>
              </p:cNvSpPr>
              <p:nvPr/>
            </p:nvSpPr>
            <p:spPr bwMode="auto">
              <a:xfrm>
                <a:off x="2210" y="1387"/>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0.5</a:t>
                </a:r>
                <a:endParaRPr lang="en-US" dirty="0">
                  <a:solidFill>
                    <a:schemeClr val="tx1"/>
                  </a:solidFill>
                  <a:latin typeface="Times New Roman" pitchFamily="18" charset="0"/>
                </a:endParaRPr>
              </a:p>
            </p:txBody>
          </p:sp>
          <p:sp>
            <p:nvSpPr>
              <p:cNvPr id="39" name="Rectangle 757"/>
              <p:cNvSpPr>
                <a:spLocks noChangeArrowheads="1"/>
              </p:cNvSpPr>
              <p:nvPr/>
            </p:nvSpPr>
            <p:spPr bwMode="auto">
              <a:xfrm>
                <a:off x="2210" y="742"/>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1.0</a:t>
                </a:r>
                <a:endParaRPr lang="en-US" dirty="0">
                  <a:solidFill>
                    <a:schemeClr val="tx1"/>
                  </a:solidFill>
                  <a:latin typeface="Times New Roman" pitchFamily="18" charset="0"/>
                </a:endParaRPr>
              </a:p>
            </p:txBody>
          </p:sp>
          <p:sp>
            <p:nvSpPr>
              <p:cNvPr id="40" name="Line 758"/>
              <p:cNvSpPr>
                <a:spLocks noChangeShapeType="1"/>
              </p:cNvSpPr>
              <p:nvPr/>
            </p:nvSpPr>
            <p:spPr bwMode="auto">
              <a:xfrm flipV="1">
                <a:off x="2338" y="2021"/>
                <a:ext cx="39" cy="42"/>
              </a:xfrm>
              <a:prstGeom prst="line">
                <a:avLst/>
              </a:prstGeom>
              <a:noFill/>
              <a:ln w="9525">
                <a:solidFill>
                  <a:srgbClr val="000000"/>
                </a:solidFill>
                <a:round/>
                <a:headEnd/>
                <a:tailEnd/>
              </a:ln>
            </p:spPr>
            <p:txBody>
              <a:bodyPr/>
              <a:lstStyle/>
              <a:p>
                <a:endParaRPr lang="en-US" dirty="0"/>
              </a:p>
            </p:txBody>
          </p:sp>
          <p:sp>
            <p:nvSpPr>
              <p:cNvPr id="41" name="Line 759"/>
              <p:cNvSpPr>
                <a:spLocks noChangeShapeType="1"/>
              </p:cNvSpPr>
              <p:nvPr/>
            </p:nvSpPr>
            <p:spPr bwMode="auto">
              <a:xfrm flipV="1">
                <a:off x="2397" y="1959"/>
                <a:ext cx="40" cy="42"/>
              </a:xfrm>
              <a:prstGeom prst="line">
                <a:avLst/>
              </a:prstGeom>
              <a:noFill/>
              <a:ln w="9525">
                <a:solidFill>
                  <a:srgbClr val="000000"/>
                </a:solidFill>
                <a:round/>
                <a:headEnd/>
                <a:tailEnd/>
              </a:ln>
            </p:spPr>
            <p:txBody>
              <a:bodyPr/>
              <a:lstStyle/>
              <a:p>
                <a:endParaRPr lang="en-US" dirty="0"/>
              </a:p>
            </p:txBody>
          </p:sp>
          <p:sp>
            <p:nvSpPr>
              <p:cNvPr id="42" name="Line 760"/>
              <p:cNvSpPr>
                <a:spLocks noChangeShapeType="1"/>
              </p:cNvSpPr>
              <p:nvPr/>
            </p:nvSpPr>
            <p:spPr bwMode="auto">
              <a:xfrm flipV="1">
                <a:off x="2456" y="1898"/>
                <a:ext cx="40" cy="41"/>
              </a:xfrm>
              <a:prstGeom prst="line">
                <a:avLst/>
              </a:prstGeom>
              <a:noFill/>
              <a:ln w="9525">
                <a:solidFill>
                  <a:srgbClr val="000000"/>
                </a:solidFill>
                <a:round/>
                <a:headEnd/>
                <a:tailEnd/>
              </a:ln>
            </p:spPr>
            <p:txBody>
              <a:bodyPr/>
              <a:lstStyle/>
              <a:p>
                <a:endParaRPr lang="en-US" dirty="0"/>
              </a:p>
            </p:txBody>
          </p:sp>
          <p:sp>
            <p:nvSpPr>
              <p:cNvPr id="43" name="Line 761"/>
              <p:cNvSpPr>
                <a:spLocks noChangeShapeType="1"/>
              </p:cNvSpPr>
              <p:nvPr/>
            </p:nvSpPr>
            <p:spPr bwMode="auto">
              <a:xfrm flipV="1">
                <a:off x="2516" y="1836"/>
                <a:ext cx="40" cy="41"/>
              </a:xfrm>
              <a:prstGeom prst="line">
                <a:avLst/>
              </a:prstGeom>
              <a:noFill/>
              <a:ln w="9525">
                <a:solidFill>
                  <a:srgbClr val="000000"/>
                </a:solidFill>
                <a:round/>
                <a:headEnd/>
                <a:tailEnd/>
              </a:ln>
            </p:spPr>
            <p:txBody>
              <a:bodyPr/>
              <a:lstStyle/>
              <a:p>
                <a:endParaRPr lang="en-US" dirty="0"/>
              </a:p>
            </p:txBody>
          </p:sp>
          <p:sp>
            <p:nvSpPr>
              <p:cNvPr id="44" name="Line 762"/>
              <p:cNvSpPr>
                <a:spLocks noChangeShapeType="1"/>
              </p:cNvSpPr>
              <p:nvPr/>
            </p:nvSpPr>
            <p:spPr bwMode="auto">
              <a:xfrm flipV="1">
                <a:off x="2575" y="1774"/>
                <a:ext cx="40" cy="42"/>
              </a:xfrm>
              <a:prstGeom prst="line">
                <a:avLst/>
              </a:prstGeom>
              <a:noFill/>
              <a:ln w="9525">
                <a:solidFill>
                  <a:srgbClr val="000000"/>
                </a:solidFill>
                <a:round/>
                <a:headEnd/>
                <a:tailEnd/>
              </a:ln>
            </p:spPr>
            <p:txBody>
              <a:bodyPr/>
              <a:lstStyle/>
              <a:p>
                <a:endParaRPr lang="en-US" dirty="0"/>
              </a:p>
            </p:txBody>
          </p:sp>
          <p:sp>
            <p:nvSpPr>
              <p:cNvPr id="45" name="Line 763"/>
              <p:cNvSpPr>
                <a:spLocks noChangeShapeType="1"/>
              </p:cNvSpPr>
              <p:nvPr/>
            </p:nvSpPr>
            <p:spPr bwMode="auto">
              <a:xfrm flipV="1">
                <a:off x="2635" y="1712"/>
                <a:ext cx="39" cy="42"/>
              </a:xfrm>
              <a:prstGeom prst="line">
                <a:avLst/>
              </a:prstGeom>
              <a:noFill/>
              <a:ln w="9525">
                <a:solidFill>
                  <a:srgbClr val="000000"/>
                </a:solidFill>
                <a:round/>
                <a:headEnd/>
                <a:tailEnd/>
              </a:ln>
            </p:spPr>
            <p:txBody>
              <a:bodyPr/>
              <a:lstStyle/>
              <a:p>
                <a:endParaRPr lang="en-US" dirty="0"/>
              </a:p>
            </p:txBody>
          </p:sp>
          <p:sp>
            <p:nvSpPr>
              <p:cNvPr id="46" name="Line 764"/>
              <p:cNvSpPr>
                <a:spLocks noChangeShapeType="1"/>
              </p:cNvSpPr>
              <p:nvPr/>
            </p:nvSpPr>
            <p:spPr bwMode="auto">
              <a:xfrm flipV="1">
                <a:off x="2694" y="1651"/>
                <a:ext cx="40" cy="41"/>
              </a:xfrm>
              <a:prstGeom prst="line">
                <a:avLst/>
              </a:prstGeom>
              <a:noFill/>
              <a:ln w="9525">
                <a:solidFill>
                  <a:srgbClr val="000000"/>
                </a:solidFill>
                <a:round/>
                <a:headEnd/>
                <a:tailEnd/>
              </a:ln>
            </p:spPr>
            <p:txBody>
              <a:bodyPr/>
              <a:lstStyle/>
              <a:p>
                <a:endParaRPr lang="en-US" dirty="0"/>
              </a:p>
            </p:txBody>
          </p:sp>
          <p:sp>
            <p:nvSpPr>
              <p:cNvPr id="47" name="Line 765"/>
              <p:cNvSpPr>
                <a:spLocks noChangeShapeType="1"/>
              </p:cNvSpPr>
              <p:nvPr/>
            </p:nvSpPr>
            <p:spPr bwMode="auto">
              <a:xfrm flipV="1">
                <a:off x="2754" y="1589"/>
                <a:ext cx="40" cy="41"/>
              </a:xfrm>
              <a:prstGeom prst="line">
                <a:avLst/>
              </a:prstGeom>
              <a:noFill/>
              <a:ln w="9525">
                <a:solidFill>
                  <a:srgbClr val="000000"/>
                </a:solidFill>
                <a:round/>
                <a:headEnd/>
                <a:tailEnd/>
              </a:ln>
            </p:spPr>
            <p:txBody>
              <a:bodyPr/>
              <a:lstStyle/>
              <a:p>
                <a:endParaRPr lang="en-US" dirty="0"/>
              </a:p>
            </p:txBody>
          </p:sp>
          <p:sp>
            <p:nvSpPr>
              <p:cNvPr id="48" name="Line 766"/>
              <p:cNvSpPr>
                <a:spLocks noChangeShapeType="1"/>
              </p:cNvSpPr>
              <p:nvPr/>
            </p:nvSpPr>
            <p:spPr bwMode="auto">
              <a:xfrm flipV="1">
                <a:off x="2813" y="1527"/>
                <a:ext cx="40" cy="42"/>
              </a:xfrm>
              <a:prstGeom prst="line">
                <a:avLst/>
              </a:prstGeom>
              <a:noFill/>
              <a:ln w="9525">
                <a:solidFill>
                  <a:srgbClr val="000000"/>
                </a:solidFill>
                <a:round/>
                <a:headEnd/>
                <a:tailEnd/>
              </a:ln>
            </p:spPr>
            <p:txBody>
              <a:bodyPr/>
              <a:lstStyle/>
              <a:p>
                <a:endParaRPr lang="en-US" dirty="0"/>
              </a:p>
            </p:txBody>
          </p:sp>
          <p:sp>
            <p:nvSpPr>
              <p:cNvPr id="49" name="Line 767"/>
              <p:cNvSpPr>
                <a:spLocks noChangeShapeType="1"/>
              </p:cNvSpPr>
              <p:nvPr/>
            </p:nvSpPr>
            <p:spPr bwMode="auto">
              <a:xfrm flipV="1">
                <a:off x="2873" y="1465"/>
                <a:ext cx="40" cy="42"/>
              </a:xfrm>
              <a:prstGeom prst="line">
                <a:avLst/>
              </a:prstGeom>
              <a:noFill/>
              <a:ln w="9525">
                <a:solidFill>
                  <a:srgbClr val="000000"/>
                </a:solidFill>
                <a:round/>
                <a:headEnd/>
                <a:tailEnd/>
              </a:ln>
            </p:spPr>
            <p:txBody>
              <a:bodyPr/>
              <a:lstStyle/>
              <a:p>
                <a:endParaRPr lang="en-US" dirty="0"/>
              </a:p>
            </p:txBody>
          </p:sp>
          <p:sp>
            <p:nvSpPr>
              <p:cNvPr id="50" name="Line 768"/>
              <p:cNvSpPr>
                <a:spLocks noChangeShapeType="1"/>
              </p:cNvSpPr>
              <p:nvPr/>
            </p:nvSpPr>
            <p:spPr bwMode="auto">
              <a:xfrm flipV="1">
                <a:off x="2932" y="1404"/>
                <a:ext cx="40" cy="41"/>
              </a:xfrm>
              <a:prstGeom prst="line">
                <a:avLst/>
              </a:prstGeom>
              <a:noFill/>
              <a:ln w="9525">
                <a:solidFill>
                  <a:srgbClr val="000000"/>
                </a:solidFill>
                <a:round/>
                <a:headEnd/>
                <a:tailEnd/>
              </a:ln>
            </p:spPr>
            <p:txBody>
              <a:bodyPr/>
              <a:lstStyle/>
              <a:p>
                <a:endParaRPr lang="en-US" dirty="0"/>
              </a:p>
            </p:txBody>
          </p:sp>
          <p:sp>
            <p:nvSpPr>
              <p:cNvPr id="51" name="Line 769"/>
              <p:cNvSpPr>
                <a:spLocks noChangeShapeType="1"/>
              </p:cNvSpPr>
              <p:nvPr/>
            </p:nvSpPr>
            <p:spPr bwMode="auto">
              <a:xfrm flipV="1">
                <a:off x="2992" y="1342"/>
                <a:ext cx="40" cy="41"/>
              </a:xfrm>
              <a:prstGeom prst="line">
                <a:avLst/>
              </a:prstGeom>
              <a:noFill/>
              <a:ln w="9525">
                <a:solidFill>
                  <a:srgbClr val="000000"/>
                </a:solidFill>
                <a:round/>
                <a:headEnd/>
                <a:tailEnd/>
              </a:ln>
            </p:spPr>
            <p:txBody>
              <a:bodyPr/>
              <a:lstStyle/>
              <a:p>
                <a:endParaRPr lang="en-US" dirty="0"/>
              </a:p>
            </p:txBody>
          </p:sp>
          <p:sp>
            <p:nvSpPr>
              <p:cNvPr id="52" name="Line 770"/>
              <p:cNvSpPr>
                <a:spLocks noChangeShapeType="1"/>
              </p:cNvSpPr>
              <p:nvPr/>
            </p:nvSpPr>
            <p:spPr bwMode="auto">
              <a:xfrm flipV="1">
                <a:off x="3051" y="1280"/>
                <a:ext cx="40" cy="42"/>
              </a:xfrm>
              <a:prstGeom prst="line">
                <a:avLst/>
              </a:prstGeom>
              <a:noFill/>
              <a:ln w="9525">
                <a:solidFill>
                  <a:srgbClr val="000000"/>
                </a:solidFill>
                <a:round/>
                <a:headEnd/>
                <a:tailEnd/>
              </a:ln>
            </p:spPr>
            <p:txBody>
              <a:bodyPr/>
              <a:lstStyle/>
              <a:p>
                <a:endParaRPr lang="en-US" dirty="0"/>
              </a:p>
            </p:txBody>
          </p:sp>
          <p:sp>
            <p:nvSpPr>
              <p:cNvPr id="53" name="Line 771"/>
              <p:cNvSpPr>
                <a:spLocks noChangeShapeType="1"/>
              </p:cNvSpPr>
              <p:nvPr/>
            </p:nvSpPr>
            <p:spPr bwMode="auto">
              <a:xfrm flipV="1">
                <a:off x="3111" y="1218"/>
                <a:ext cx="40" cy="42"/>
              </a:xfrm>
              <a:prstGeom prst="line">
                <a:avLst/>
              </a:prstGeom>
              <a:noFill/>
              <a:ln w="9525">
                <a:solidFill>
                  <a:srgbClr val="000000"/>
                </a:solidFill>
                <a:round/>
                <a:headEnd/>
                <a:tailEnd/>
              </a:ln>
            </p:spPr>
            <p:txBody>
              <a:bodyPr/>
              <a:lstStyle/>
              <a:p>
                <a:endParaRPr lang="en-US" dirty="0"/>
              </a:p>
            </p:txBody>
          </p:sp>
          <p:sp>
            <p:nvSpPr>
              <p:cNvPr id="54" name="Line 772"/>
              <p:cNvSpPr>
                <a:spLocks noChangeShapeType="1"/>
              </p:cNvSpPr>
              <p:nvPr/>
            </p:nvSpPr>
            <p:spPr bwMode="auto">
              <a:xfrm flipV="1">
                <a:off x="3170" y="1157"/>
                <a:ext cx="40" cy="41"/>
              </a:xfrm>
              <a:prstGeom prst="line">
                <a:avLst/>
              </a:prstGeom>
              <a:noFill/>
              <a:ln w="9525">
                <a:solidFill>
                  <a:srgbClr val="000000"/>
                </a:solidFill>
                <a:round/>
                <a:headEnd/>
                <a:tailEnd/>
              </a:ln>
            </p:spPr>
            <p:txBody>
              <a:bodyPr/>
              <a:lstStyle/>
              <a:p>
                <a:endParaRPr lang="en-US" dirty="0"/>
              </a:p>
            </p:txBody>
          </p:sp>
          <p:sp>
            <p:nvSpPr>
              <p:cNvPr id="55" name="Line 773"/>
              <p:cNvSpPr>
                <a:spLocks noChangeShapeType="1"/>
              </p:cNvSpPr>
              <p:nvPr/>
            </p:nvSpPr>
            <p:spPr bwMode="auto">
              <a:xfrm flipV="1">
                <a:off x="3229" y="1095"/>
                <a:ext cx="41" cy="41"/>
              </a:xfrm>
              <a:prstGeom prst="line">
                <a:avLst/>
              </a:prstGeom>
              <a:noFill/>
              <a:ln w="9525">
                <a:solidFill>
                  <a:srgbClr val="000000"/>
                </a:solidFill>
                <a:round/>
                <a:headEnd/>
                <a:tailEnd/>
              </a:ln>
            </p:spPr>
            <p:txBody>
              <a:bodyPr/>
              <a:lstStyle/>
              <a:p>
                <a:endParaRPr lang="en-US" dirty="0"/>
              </a:p>
            </p:txBody>
          </p:sp>
          <p:sp>
            <p:nvSpPr>
              <p:cNvPr id="56" name="Line 774"/>
              <p:cNvSpPr>
                <a:spLocks noChangeShapeType="1"/>
              </p:cNvSpPr>
              <p:nvPr/>
            </p:nvSpPr>
            <p:spPr bwMode="auto">
              <a:xfrm flipV="1">
                <a:off x="3289" y="1033"/>
                <a:ext cx="40" cy="42"/>
              </a:xfrm>
              <a:prstGeom prst="line">
                <a:avLst/>
              </a:prstGeom>
              <a:noFill/>
              <a:ln w="9525">
                <a:solidFill>
                  <a:srgbClr val="000000"/>
                </a:solidFill>
                <a:round/>
                <a:headEnd/>
                <a:tailEnd/>
              </a:ln>
            </p:spPr>
            <p:txBody>
              <a:bodyPr/>
              <a:lstStyle/>
              <a:p>
                <a:endParaRPr lang="en-US" dirty="0"/>
              </a:p>
            </p:txBody>
          </p:sp>
          <p:sp>
            <p:nvSpPr>
              <p:cNvPr id="57" name="Line 775"/>
              <p:cNvSpPr>
                <a:spLocks noChangeShapeType="1"/>
              </p:cNvSpPr>
              <p:nvPr/>
            </p:nvSpPr>
            <p:spPr bwMode="auto">
              <a:xfrm flipV="1">
                <a:off x="3349" y="971"/>
                <a:ext cx="39" cy="42"/>
              </a:xfrm>
              <a:prstGeom prst="line">
                <a:avLst/>
              </a:prstGeom>
              <a:noFill/>
              <a:ln w="9525">
                <a:solidFill>
                  <a:srgbClr val="000000"/>
                </a:solidFill>
                <a:round/>
                <a:headEnd/>
                <a:tailEnd/>
              </a:ln>
            </p:spPr>
            <p:txBody>
              <a:bodyPr/>
              <a:lstStyle/>
              <a:p>
                <a:endParaRPr lang="en-US" dirty="0"/>
              </a:p>
            </p:txBody>
          </p:sp>
          <p:sp>
            <p:nvSpPr>
              <p:cNvPr id="58" name="Line 776"/>
              <p:cNvSpPr>
                <a:spLocks noChangeShapeType="1"/>
              </p:cNvSpPr>
              <p:nvPr/>
            </p:nvSpPr>
            <p:spPr bwMode="auto">
              <a:xfrm flipV="1">
                <a:off x="3408" y="910"/>
                <a:ext cx="40" cy="41"/>
              </a:xfrm>
              <a:prstGeom prst="line">
                <a:avLst/>
              </a:prstGeom>
              <a:noFill/>
              <a:ln w="9525">
                <a:solidFill>
                  <a:srgbClr val="000000"/>
                </a:solidFill>
                <a:round/>
                <a:headEnd/>
                <a:tailEnd/>
              </a:ln>
            </p:spPr>
            <p:txBody>
              <a:bodyPr/>
              <a:lstStyle/>
              <a:p>
                <a:endParaRPr lang="en-US" dirty="0"/>
              </a:p>
            </p:txBody>
          </p:sp>
          <p:sp>
            <p:nvSpPr>
              <p:cNvPr id="59" name="Line 777"/>
              <p:cNvSpPr>
                <a:spLocks noChangeShapeType="1"/>
              </p:cNvSpPr>
              <p:nvPr/>
            </p:nvSpPr>
            <p:spPr bwMode="auto">
              <a:xfrm flipV="1">
                <a:off x="3468" y="848"/>
                <a:ext cx="39" cy="41"/>
              </a:xfrm>
              <a:prstGeom prst="line">
                <a:avLst/>
              </a:prstGeom>
              <a:noFill/>
              <a:ln w="9525">
                <a:solidFill>
                  <a:srgbClr val="000000"/>
                </a:solidFill>
                <a:round/>
                <a:headEnd/>
                <a:tailEnd/>
              </a:ln>
            </p:spPr>
            <p:txBody>
              <a:bodyPr/>
              <a:lstStyle/>
              <a:p>
                <a:endParaRPr lang="en-US" dirty="0"/>
              </a:p>
            </p:txBody>
          </p:sp>
          <p:sp>
            <p:nvSpPr>
              <p:cNvPr id="60" name="Line 778"/>
              <p:cNvSpPr>
                <a:spLocks noChangeShapeType="1"/>
              </p:cNvSpPr>
              <p:nvPr/>
            </p:nvSpPr>
            <p:spPr bwMode="auto">
              <a:xfrm flipV="1">
                <a:off x="3527" y="786"/>
                <a:ext cx="40" cy="42"/>
              </a:xfrm>
              <a:prstGeom prst="line">
                <a:avLst/>
              </a:prstGeom>
              <a:noFill/>
              <a:ln w="9525">
                <a:solidFill>
                  <a:srgbClr val="000000"/>
                </a:solidFill>
                <a:round/>
                <a:headEnd/>
                <a:tailEnd/>
              </a:ln>
            </p:spPr>
            <p:txBody>
              <a:bodyPr/>
              <a:lstStyle/>
              <a:p>
                <a:endParaRPr lang="en-US" dirty="0"/>
              </a:p>
            </p:txBody>
          </p:sp>
          <p:sp>
            <p:nvSpPr>
              <p:cNvPr id="61" name="Rectangle 779"/>
              <p:cNvSpPr>
                <a:spLocks noChangeArrowheads="1"/>
              </p:cNvSpPr>
              <p:nvPr/>
            </p:nvSpPr>
            <p:spPr bwMode="auto">
              <a:xfrm>
                <a:off x="3281" y="1278"/>
                <a:ext cx="119"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Symbol" pitchFamily="18" charset="2"/>
                  </a:rPr>
                  <a:t>Dt</a:t>
                </a:r>
                <a:endParaRPr lang="en-US" dirty="0">
                  <a:solidFill>
                    <a:schemeClr val="tx1"/>
                  </a:solidFill>
                  <a:latin typeface="Times New Roman" pitchFamily="18" charset="0"/>
                </a:endParaRPr>
              </a:p>
            </p:txBody>
          </p:sp>
          <p:sp>
            <p:nvSpPr>
              <p:cNvPr id="62" name="Freeform 782"/>
              <p:cNvSpPr>
                <a:spLocks/>
              </p:cNvSpPr>
              <p:nvPr/>
            </p:nvSpPr>
            <p:spPr bwMode="auto">
              <a:xfrm flipV="1">
                <a:off x="2812" y="1423"/>
                <a:ext cx="24" cy="91"/>
              </a:xfrm>
              <a:custGeom>
                <a:avLst/>
                <a:gdLst/>
                <a:ahLst/>
                <a:cxnLst>
                  <a:cxn ang="0">
                    <a:pos x="0" y="0"/>
                  </a:cxn>
                  <a:cxn ang="0">
                    <a:pos x="26" y="198"/>
                  </a:cxn>
                  <a:cxn ang="0">
                    <a:pos x="52" y="0"/>
                  </a:cxn>
                </a:cxnLst>
                <a:rect l="0" t="0" r="r" b="b"/>
                <a:pathLst>
                  <a:path w="52" h="198">
                    <a:moveTo>
                      <a:pt x="0" y="0"/>
                    </a:moveTo>
                    <a:lnTo>
                      <a:pt x="26" y="198"/>
                    </a:lnTo>
                    <a:lnTo>
                      <a:pt x="52" y="0"/>
                    </a:lnTo>
                  </a:path>
                </a:pathLst>
              </a:custGeom>
              <a:noFill/>
              <a:ln w="9525">
                <a:solidFill>
                  <a:srgbClr val="400080"/>
                </a:solidFill>
                <a:prstDash val="solid"/>
                <a:round/>
                <a:headEnd/>
                <a:tailEnd/>
              </a:ln>
            </p:spPr>
            <p:txBody>
              <a:bodyPr/>
              <a:lstStyle/>
              <a:p>
                <a:endParaRPr lang="en-US" dirty="0"/>
              </a:p>
            </p:txBody>
          </p:sp>
          <p:sp>
            <p:nvSpPr>
              <p:cNvPr id="63" name="Line 783"/>
              <p:cNvSpPr>
                <a:spLocks noChangeShapeType="1"/>
              </p:cNvSpPr>
              <p:nvPr/>
            </p:nvSpPr>
            <p:spPr bwMode="auto">
              <a:xfrm flipH="1" flipV="1">
                <a:off x="2361" y="1423"/>
                <a:ext cx="459" cy="1"/>
              </a:xfrm>
              <a:prstGeom prst="line">
                <a:avLst/>
              </a:prstGeom>
              <a:noFill/>
              <a:ln w="9525">
                <a:solidFill>
                  <a:srgbClr val="400080"/>
                </a:solidFill>
                <a:round/>
                <a:headEnd/>
                <a:tailEnd/>
              </a:ln>
            </p:spPr>
            <p:txBody>
              <a:bodyPr/>
              <a:lstStyle/>
              <a:p>
                <a:endParaRPr lang="en-US" dirty="0"/>
              </a:p>
            </p:txBody>
          </p:sp>
          <p:sp>
            <p:nvSpPr>
              <p:cNvPr id="64" name="Freeform 784"/>
              <p:cNvSpPr>
                <a:spLocks/>
              </p:cNvSpPr>
              <p:nvPr/>
            </p:nvSpPr>
            <p:spPr bwMode="auto">
              <a:xfrm flipV="1">
                <a:off x="2361" y="1408"/>
                <a:ext cx="113" cy="30"/>
              </a:xfrm>
              <a:custGeom>
                <a:avLst/>
                <a:gdLst/>
                <a:ahLst/>
                <a:cxnLst>
                  <a:cxn ang="0">
                    <a:pos x="247" y="0"/>
                  </a:cxn>
                  <a:cxn ang="0">
                    <a:pos x="0" y="32"/>
                  </a:cxn>
                  <a:cxn ang="0">
                    <a:pos x="247" y="64"/>
                  </a:cxn>
                </a:cxnLst>
                <a:rect l="0" t="0" r="r" b="b"/>
                <a:pathLst>
                  <a:path w="247" h="64">
                    <a:moveTo>
                      <a:pt x="247" y="0"/>
                    </a:moveTo>
                    <a:lnTo>
                      <a:pt x="0" y="32"/>
                    </a:lnTo>
                    <a:lnTo>
                      <a:pt x="247" y="64"/>
                    </a:lnTo>
                  </a:path>
                </a:pathLst>
              </a:custGeom>
              <a:noFill/>
              <a:ln w="9525">
                <a:solidFill>
                  <a:srgbClr val="400080"/>
                </a:solidFill>
                <a:prstDash val="solid"/>
                <a:round/>
                <a:headEnd/>
                <a:tailEnd/>
              </a:ln>
            </p:spPr>
            <p:txBody>
              <a:bodyPr/>
              <a:lstStyle/>
              <a:p>
                <a:endParaRPr lang="en-US" dirty="0"/>
              </a:p>
            </p:txBody>
          </p:sp>
          <p:sp>
            <p:nvSpPr>
              <p:cNvPr id="65" name="Freeform 683"/>
              <p:cNvSpPr>
                <a:spLocks/>
              </p:cNvSpPr>
              <p:nvPr/>
            </p:nvSpPr>
            <p:spPr bwMode="auto">
              <a:xfrm>
                <a:off x="2433" y="849"/>
                <a:ext cx="1065" cy="1107"/>
              </a:xfrm>
              <a:custGeom>
                <a:avLst/>
                <a:gdLst/>
                <a:ahLst/>
                <a:cxnLst>
                  <a:cxn ang="0">
                    <a:pos x="0" y="1107"/>
                  </a:cxn>
                  <a:cxn ang="0">
                    <a:pos x="198" y="849"/>
                  </a:cxn>
                  <a:cxn ang="0">
                    <a:pos x="357" y="621"/>
                  </a:cxn>
                  <a:cxn ang="0">
                    <a:pos x="492" y="459"/>
                  </a:cxn>
                  <a:cxn ang="0">
                    <a:pos x="609" y="345"/>
                  </a:cxn>
                  <a:cxn ang="0">
                    <a:pos x="777" y="219"/>
                  </a:cxn>
                  <a:cxn ang="0">
                    <a:pos x="921" y="123"/>
                  </a:cxn>
                  <a:cxn ang="0">
                    <a:pos x="1032" y="39"/>
                  </a:cxn>
                  <a:cxn ang="0">
                    <a:pos x="1065" y="0"/>
                  </a:cxn>
                </a:cxnLst>
                <a:rect l="0" t="0" r="r" b="b"/>
                <a:pathLst>
                  <a:path w="1065" h="1107">
                    <a:moveTo>
                      <a:pt x="0" y="1107"/>
                    </a:moveTo>
                    <a:lnTo>
                      <a:pt x="198" y="849"/>
                    </a:lnTo>
                    <a:lnTo>
                      <a:pt x="357" y="621"/>
                    </a:lnTo>
                    <a:lnTo>
                      <a:pt x="492" y="459"/>
                    </a:lnTo>
                    <a:lnTo>
                      <a:pt x="609" y="345"/>
                    </a:lnTo>
                    <a:lnTo>
                      <a:pt x="777" y="219"/>
                    </a:lnTo>
                    <a:lnTo>
                      <a:pt x="921" y="123"/>
                    </a:lnTo>
                    <a:lnTo>
                      <a:pt x="1032" y="39"/>
                    </a:lnTo>
                    <a:lnTo>
                      <a:pt x="1065" y="0"/>
                    </a:lnTo>
                  </a:path>
                </a:pathLst>
              </a:custGeom>
              <a:solidFill>
                <a:schemeClr val="hlink"/>
              </a:solidFill>
              <a:ln w="6350" cap="flat" cmpd="sng">
                <a:noFill/>
                <a:prstDash val="solid"/>
                <a:round/>
                <a:headEnd type="none" w="med" len="med"/>
                <a:tailEnd type="none" w="med" len="med"/>
              </a:ln>
              <a:effectLst/>
            </p:spPr>
            <p:txBody>
              <a:bodyPr wrap="none" anchor="ctr"/>
              <a:lstStyle/>
              <a:p>
                <a:endParaRPr lang="en-US" dirty="0"/>
              </a:p>
            </p:txBody>
          </p:sp>
          <p:sp>
            <p:nvSpPr>
              <p:cNvPr id="66" name="Text Box 847"/>
              <p:cNvSpPr txBox="1">
                <a:spLocks noChangeArrowheads="1"/>
              </p:cNvSpPr>
              <p:nvPr/>
            </p:nvSpPr>
            <p:spPr bwMode="auto">
              <a:xfrm>
                <a:off x="2400" y="624"/>
                <a:ext cx="1056" cy="155"/>
              </a:xfrm>
              <a:prstGeom prst="rect">
                <a:avLst/>
              </a:prstGeom>
              <a:noFill/>
              <a:ln w="12700">
                <a:noFill/>
                <a:miter lim="800000"/>
                <a:headEnd/>
                <a:tailEnd/>
              </a:ln>
              <a:effectLst/>
            </p:spPr>
            <p:txBody>
              <a:bodyPr wrap="square" lIns="0" tIns="0" rIns="0" bIns="0">
                <a:spAutoFit/>
              </a:bodyPr>
              <a:lstStyle/>
              <a:p>
                <a:r>
                  <a:rPr lang="en-US" sz="1600" dirty="0">
                    <a:solidFill>
                      <a:schemeClr val="tx1">
                        <a:lumMod val="65000"/>
                        <a:lumOff val="35000"/>
                      </a:schemeClr>
                    </a:solidFill>
                  </a:rPr>
                  <a:t>Midpoint Shift</a:t>
                </a:r>
              </a:p>
            </p:txBody>
          </p:sp>
          <p:sp>
            <p:nvSpPr>
              <p:cNvPr id="67" name="Freeform 737"/>
              <p:cNvSpPr>
                <a:spLocks/>
              </p:cNvSpPr>
              <p:nvPr/>
            </p:nvSpPr>
            <p:spPr bwMode="auto">
              <a:xfrm flipV="1">
                <a:off x="2331" y="778"/>
                <a:ext cx="1245" cy="1291"/>
              </a:xfrm>
              <a:custGeom>
                <a:avLst/>
                <a:gdLst/>
                <a:ahLst/>
                <a:cxnLst>
                  <a:cxn ang="0">
                    <a:pos x="1" y="2"/>
                  </a:cxn>
                  <a:cxn ang="0">
                    <a:pos x="6" y="7"/>
                  </a:cxn>
                  <a:cxn ang="0">
                    <a:pos x="14" y="16"/>
                  </a:cxn>
                  <a:cxn ang="0">
                    <a:pos x="27" y="29"/>
                  </a:cxn>
                  <a:cxn ang="0">
                    <a:pos x="43" y="46"/>
                  </a:cxn>
                  <a:cxn ang="0">
                    <a:pos x="62" y="67"/>
                  </a:cxn>
                  <a:cxn ang="0">
                    <a:pos x="85" y="92"/>
                  </a:cxn>
                  <a:cxn ang="0">
                    <a:pos x="111" y="122"/>
                  </a:cxn>
                  <a:cxn ang="0">
                    <a:pos x="141" y="156"/>
                  </a:cxn>
                  <a:cxn ang="0">
                    <a:pos x="175" y="195"/>
                  </a:cxn>
                  <a:cxn ang="0">
                    <a:pos x="211" y="238"/>
                  </a:cxn>
                  <a:cxn ang="0">
                    <a:pos x="250" y="287"/>
                  </a:cxn>
                  <a:cxn ang="0">
                    <a:pos x="293" y="340"/>
                  </a:cxn>
                  <a:cxn ang="0">
                    <a:pos x="338" y="398"/>
                  </a:cxn>
                  <a:cxn ang="0">
                    <a:pos x="387" y="461"/>
                  </a:cxn>
                  <a:cxn ang="0">
                    <a:pos x="437" y="529"/>
                  </a:cxn>
                  <a:cxn ang="0">
                    <a:pos x="491" y="601"/>
                  </a:cxn>
                  <a:cxn ang="0">
                    <a:pos x="546" y="678"/>
                  </a:cxn>
                  <a:cxn ang="0">
                    <a:pos x="604" y="758"/>
                  </a:cxn>
                  <a:cxn ang="0">
                    <a:pos x="664" y="842"/>
                  </a:cxn>
                  <a:cxn ang="0">
                    <a:pos x="726" y="928"/>
                  </a:cxn>
                  <a:cxn ang="0">
                    <a:pos x="790" y="1017"/>
                  </a:cxn>
                  <a:cxn ang="0">
                    <a:pos x="855" y="1106"/>
                  </a:cxn>
                  <a:cxn ang="0">
                    <a:pos x="921" y="1196"/>
                  </a:cxn>
                  <a:cxn ang="0">
                    <a:pos x="989" y="1286"/>
                  </a:cxn>
                  <a:cxn ang="0">
                    <a:pos x="1057" y="1374"/>
                  </a:cxn>
                  <a:cxn ang="0">
                    <a:pos x="1127" y="1460"/>
                  </a:cxn>
                  <a:cxn ang="0">
                    <a:pos x="1197" y="1543"/>
                  </a:cxn>
                  <a:cxn ang="0">
                    <a:pos x="1267" y="1623"/>
                  </a:cxn>
                  <a:cxn ang="0">
                    <a:pos x="1338" y="1699"/>
                  </a:cxn>
                  <a:cxn ang="0">
                    <a:pos x="1408" y="1771"/>
                  </a:cxn>
                  <a:cxn ang="0">
                    <a:pos x="1479" y="1839"/>
                  </a:cxn>
                  <a:cxn ang="0">
                    <a:pos x="1549" y="1902"/>
                  </a:cxn>
                  <a:cxn ang="0">
                    <a:pos x="1619" y="1961"/>
                  </a:cxn>
                  <a:cxn ang="0">
                    <a:pos x="1688" y="2016"/>
                  </a:cxn>
                  <a:cxn ang="0">
                    <a:pos x="1755" y="2068"/>
                  </a:cxn>
                  <a:cxn ang="0">
                    <a:pos x="1822" y="2117"/>
                  </a:cxn>
                  <a:cxn ang="0">
                    <a:pos x="1888" y="2163"/>
                  </a:cxn>
                  <a:cxn ang="0">
                    <a:pos x="1952" y="2207"/>
                  </a:cxn>
                  <a:cxn ang="0">
                    <a:pos x="2014" y="2249"/>
                  </a:cxn>
                  <a:cxn ang="0">
                    <a:pos x="2075" y="2290"/>
                  </a:cxn>
                  <a:cxn ang="0">
                    <a:pos x="2133" y="2330"/>
                  </a:cxn>
                  <a:cxn ang="0">
                    <a:pos x="2190" y="2369"/>
                  </a:cxn>
                  <a:cxn ang="0">
                    <a:pos x="2244" y="2408"/>
                  </a:cxn>
                  <a:cxn ang="0">
                    <a:pos x="2296" y="2446"/>
                  </a:cxn>
                  <a:cxn ang="0">
                    <a:pos x="2345" y="2483"/>
                  </a:cxn>
                  <a:cxn ang="0">
                    <a:pos x="2391" y="2519"/>
                  </a:cxn>
                  <a:cxn ang="0">
                    <a:pos x="2435" y="2555"/>
                  </a:cxn>
                  <a:cxn ang="0">
                    <a:pos x="2475" y="2589"/>
                  </a:cxn>
                  <a:cxn ang="0">
                    <a:pos x="2513" y="2621"/>
                  </a:cxn>
                  <a:cxn ang="0">
                    <a:pos x="2547" y="2652"/>
                  </a:cxn>
                  <a:cxn ang="0">
                    <a:pos x="2578" y="2681"/>
                  </a:cxn>
                  <a:cxn ang="0">
                    <a:pos x="2606" y="2707"/>
                  </a:cxn>
                  <a:cxn ang="0">
                    <a:pos x="2630" y="2730"/>
                  </a:cxn>
                  <a:cxn ang="0">
                    <a:pos x="2650" y="2751"/>
                  </a:cxn>
                  <a:cxn ang="0">
                    <a:pos x="2667" y="2768"/>
                  </a:cxn>
                  <a:cxn ang="0">
                    <a:pos x="2681" y="2781"/>
                  </a:cxn>
                  <a:cxn ang="0">
                    <a:pos x="2691" y="2792"/>
                  </a:cxn>
                  <a:cxn ang="0">
                    <a:pos x="2697" y="2798"/>
                  </a:cxn>
                  <a:cxn ang="0">
                    <a:pos x="2699" y="2800"/>
                  </a:cxn>
                </a:cxnLst>
                <a:rect l="0" t="0" r="r" b="b"/>
                <a:pathLst>
                  <a:path w="2700" h="2800">
                    <a:moveTo>
                      <a:pt x="0" y="0"/>
                    </a:moveTo>
                    <a:lnTo>
                      <a:pt x="0" y="1"/>
                    </a:lnTo>
                    <a:lnTo>
                      <a:pt x="0" y="1"/>
                    </a:lnTo>
                    <a:lnTo>
                      <a:pt x="0" y="1"/>
                    </a:lnTo>
                    <a:lnTo>
                      <a:pt x="0" y="1"/>
                    </a:lnTo>
                    <a:lnTo>
                      <a:pt x="1" y="2"/>
                    </a:lnTo>
                    <a:lnTo>
                      <a:pt x="1" y="2"/>
                    </a:lnTo>
                    <a:lnTo>
                      <a:pt x="2" y="3"/>
                    </a:lnTo>
                    <a:lnTo>
                      <a:pt x="3" y="4"/>
                    </a:lnTo>
                    <a:lnTo>
                      <a:pt x="4" y="5"/>
                    </a:lnTo>
                    <a:lnTo>
                      <a:pt x="5" y="6"/>
                    </a:lnTo>
                    <a:lnTo>
                      <a:pt x="6" y="7"/>
                    </a:lnTo>
                    <a:lnTo>
                      <a:pt x="7" y="8"/>
                    </a:lnTo>
                    <a:lnTo>
                      <a:pt x="8" y="10"/>
                    </a:lnTo>
                    <a:lnTo>
                      <a:pt x="10" y="11"/>
                    </a:lnTo>
                    <a:lnTo>
                      <a:pt x="11" y="13"/>
                    </a:lnTo>
                    <a:lnTo>
                      <a:pt x="13" y="14"/>
                    </a:lnTo>
                    <a:lnTo>
                      <a:pt x="14" y="16"/>
                    </a:lnTo>
                    <a:lnTo>
                      <a:pt x="16" y="18"/>
                    </a:lnTo>
                    <a:lnTo>
                      <a:pt x="18" y="20"/>
                    </a:lnTo>
                    <a:lnTo>
                      <a:pt x="20" y="22"/>
                    </a:lnTo>
                    <a:lnTo>
                      <a:pt x="22" y="24"/>
                    </a:lnTo>
                    <a:lnTo>
                      <a:pt x="24" y="26"/>
                    </a:lnTo>
                    <a:lnTo>
                      <a:pt x="27" y="29"/>
                    </a:lnTo>
                    <a:lnTo>
                      <a:pt x="29" y="31"/>
                    </a:lnTo>
                    <a:lnTo>
                      <a:pt x="32" y="34"/>
                    </a:lnTo>
                    <a:lnTo>
                      <a:pt x="34" y="37"/>
                    </a:lnTo>
                    <a:lnTo>
                      <a:pt x="37" y="40"/>
                    </a:lnTo>
                    <a:lnTo>
                      <a:pt x="40" y="43"/>
                    </a:lnTo>
                    <a:lnTo>
                      <a:pt x="43" y="46"/>
                    </a:lnTo>
                    <a:lnTo>
                      <a:pt x="46" y="49"/>
                    </a:lnTo>
                    <a:lnTo>
                      <a:pt x="49" y="52"/>
                    </a:lnTo>
                    <a:lnTo>
                      <a:pt x="52" y="56"/>
                    </a:lnTo>
                    <a:lnTo>
                      <a:pt x="55" y="59"/>
                    </a:lnTo>
                    <a:lnTo>
                      <a:pt x="58" y="63"/>
                    </a:lnTo>
                    <a:lnTo>
                      <a:pt x="62" y="67"/>
                    </a:lnTo>
                    <a:lnTo>
                      <a:pt x="66" y="71"/>
                    </a:lnTo>
                    <a:lnTo>
                      <a:pt x="69" y="75"/>
                    </a:lnTo>
                    <a:lnTo>
                      <a:pt x="73" y="79"/>
                    </a:lnTo>
                    <a:lnTo>
                      <a:pt x="77" y="83"/>
                    </a:lnTo>
                    <a:lnTo>
                      <a:pt x="81" y="88"/>
                    </a:lnTo>
                    <a:lnTo>
                      <a:pt x="85" y="92"/>
                    </a:lnTo>
                    <a:lnTo>
                      <a:pt x="89" y="97"/>
                    </a:lnTo>
                    <a:lnTo>
                      <a:pt x="93" y="102"/>
                    </a:lnTo>
                    <a:lnTo>
                      <a:pt x="98" y="106"/>
                    </a:lnTo>
                    <a:lnTo>
                      <a:pt x="102" y="111"/>
                    </a:lnTo>
                    <a:lnTo>
                      <a:pt x="107" y="117"/>
                    </a:lnTo>
                    <a:lnTo>
                      <a:pt x="111" y="122"/>
                    </a:lnTo>
                    <a:lnTo>
                      <a:pt x="116" y="127"/>
                    </a:lnTo>
                    <a:lnTo>
                      <a:pt x="121" y="133"/>
                    </a:lnTo>
                    <a:lnTo>
                      <a:pt x="126" y="138"/>
                    </a:lnTo>
                    <a:lnTo>
                      <a:pt x="131" y="144"/>
                    </a:lnTo>
                    <a:lnTo>
                      <a:pt x="136" y="150"/>
                    </a:lnTo>
                    <a:lnTo>
                      <a:pt x="141" y="156"/>
                    </a:lnTo>
                    <a:lnTo>
                      <a:pt x="147" y="162"/>
                    </a:lnTo>
                    <a:lnTo>
                      <a:pt x="152" y="168"/>
                    </a:lnTo>
                    <a:lnTo>
                      <a:pt x="158" y="175"/>
                    </a:lnTo>
                    <a:lnTo>
                      <a:pt x="163" y="181"/>
                    </a:lnTo>
                    <a:lnTo>
                      <a:pt x="169" y="188"/>
                    </a:lnTo>
                    <a:lnTo>
                      <a:pt x="175" y="195"/>
                    </a:lnTo>
                    <a:lnTo>
                      <a:pt x="180" y="202"/>
                    </a:lnTo>
                    <a:lnTo>
                      <a:pt x="186" y="209"/>
                    </a:lnTo>
                    <a:lnTo>
                      <a:pt x="192" y="216"/>
                    </a:lnTo>
                    <a:lnTo>
                      <a:pt x="198" y="223"/>
                    </a:lnTo>
                    <a:lnTo>
                      <a:pt x="205" y="231"/>
                    </a:lnTo>
                    <a:lnTo>
                      <a:pt x="211" y="238"/>
                    </a:lnTo>
                    <a:lnTo>
                      <a:pt x="217" y="246"/>
                    </a:lnTo>
                    <a:lnTo>
                      <a:pt x="224" y="254"/>
                    </a:lnTo>
                    <a:lnTo>
                      <a:pt x="230" y="262"/>
                    </a:lnTo>
                    <a:lnTo>
                      <a:pt x="237" y="270"/>
                    </a:lnTo>
                    <a:lnTo>
                      <a:pt x="244" y="278"/>
                    </a:lnTo>
                    <a:lnTo>
                      <a:pt x="250" y="287"/>
                    </a:lnTo>
                    <a:lnTo>
                      <a:pt x="257" y="295"/>
                    </a:lnTo>
                    <a:lnTo>
                      <a:pt x="264" y="304"/>
                    </a:lnTo>
                    <a:lnTo>
                      <a:pt x="271" y="313"/>
                    </a:lnTo>
                    <a:lnTo>
                      <a:pt x="278" y="321"/>
                    </a:lnTo>
                    <a:lnTo>
                      <a:pt x="286" y="331"/>
                    </a:lnTo>
                    <a:lnTo>
                      <a:pt x="293" y="340"/>
                    </a:lnTo>
                    <a:lnTo>
                      <a:pt x="300" y="349"/>
                    </a:lnTo>
                    <a:lnTo>
                      <a:pt x="308" y="359"/>
                    </a:lnTo>
                    <a:lnTo>
                      <a:pt x="315" y="368"/>
                    </a:lnTo>
                    <a:lnTo>
                      <a:pt x="323" y="378"/>
                    </a:lnTo>
                    <a:lnTo>
                      <a:pt x="331" y="388"/>
                    </a:lnTo>
                    <a:lnTo>
                      <a:pt x="338" y="398"/>
                    </a:lnTo>
                    <a:lnTo>
                      <a:pt x="346" y="408"/>
                    </a:lnTo>
                    <a:lnTo>
                      <a:pt x="354" y="418"/>
                    </a:lnTo>
                    <a:lnTo>
                      <a:pt x="362" y="429"/>
                    </a:lnTo>
                    <a:lnTo>
                      <a:pt x="370" y="439"/>
                    </a:lnTo>
                    <a:lnTo>
                      <a:pt x="378" y="450"/>
                    </a:lnTo>
                    <a:lnTo>
                      <a:pt x="387" y="461"/>
                    </a:lnTo>
                    <a:lnTo>
                      <a:pt x="395" y="472"/>
                    </a:lnTo>
                    <a:lnTo>
                      <a:pt x="403" y="483"/>
                    </a:lnTo>
                    <a:lnTo>
                      <a:pt x="412" y="494"/>
                    </a:lnTo>
                    <a:lnTo>
                      <a:pt x="420" y="506"/>
                    </a:lnTo>
                    <a:lnTo>
                      <a:pt x="429" y="517"/>
                    </a:lnTo>
                    <a:lnTo>
                      <a:pt x="437" y="529"/>
                    </a:lnTo>
                    <a:lnTo>
                      <a:pt x="446" y="540"/>
                    </a:lnTo>
                    <a:lnTo>
                      <a:pt x="455" y="552"/>
                    </a:lnTo>
                    <a:lnTo>
                      <a:pt x="464" y="564"/>
                    </a:lnTo>
                    <a:lnTo>
                      <a:pt x="473" y="576"/>
                    </a:lnTo>
                    <a:lnTo>
                      <a:pt x="482" y="589"/>
                    </a:lnTo>
                    <a:lnTo>
                      <a:pt x="491" y="601"/>
                    </a:lnTo>
                    <a:lnTo>
                      <a:pt x="500" y="614"/>
                    </a:lnTo>
                    <a:lnTo>
                      <a:pt x="509" y="626"/>
                    </a:lnTo>
                    <a:lnTo>
                      <a:pt x="518" y="639"/>
                    </a:lnTo>
                    <a:lnTo>
                      <a:pt x="528" y="652"/>
                    </a:lnTo>
                    <a:lnTo>
                      <a:pt x="537" y="665"/>
                    </a:lnTo>
                    <a:lnTo>
                      <a:pt x="546" y="678"/>
                    </a:lnTo>
                    <a:lnTo>
                      <a:pt x="556" y="691"/>
                    </a:lnTo>
                    <a:lnTo>
                      <a:pt x="566" y="704"/>
                    </a:lnTo>
                    <a:lnTo>
                      <a:pt x="575" y="717"/>
                    </a:lnTo>
                    <a:lnTo>
                      <a:pt x="585" y="731"/>
                    </a:lnTo>
                    <a:lnTo>
                      <a:pt x="595" y="744"/>
                    </a:lnTo>
                    <a:lnTo>
                      <a:pt x="604" y="758"/>
                    </a:lnTo>
                    <a:lnTo>
                      <a:pt x="614" y="772"/>
                    </a:lnTo>
                    <a:lnTo>
                      <a:pt x="624" y="786"/>
                    </a:lnTo>
                    <a:lnTo>
                      <a:pt x="634" y="800"/>
                    </a:lnTo>
                    <a:lnTo>
                      <a:pt x="644" y="814"/>
                    </a:lnTo>
                    <a:lnTo>
                      <a:pt x="654" y="828"/>
                    </a:lnTo>
                    <a:lnTo>
                      <a:pt x="664" y="842"/>
                    </a:lnTo>
                    <a:lnTo>
                      <a:pt x="674" y="856"/>
                    </a:lnTo>
                    <a:lnTo>
                      <a:pt x="685" y="870"/>
                    </a:lnTo>
                    <a:lnTo>
                      <a:pt x="695" y="885"/>
                    </a:lnTo>
                    <a:lnTo>
                      <a:pt x="705" y="899"/>
                    </a:lnTo>
                    <a:lnTo>
                      <a:pt x="716" y="914"/>
                    </a:lnTo>
                    <a:lnTo>
                      <a:pt x="726" y="928"/>
                    </a:lnTo>
                    <a:lnTo>
                      <a:pt x="737" y="943"/>
                    </a:lnTo>
                    <a:lnTo>
                      <a:pt x="747" y="958"/>
                    </a:lnTo>
                    <a:lnTo>
                      <a:pt x="758" y="972"/>
                    </a:lnTo>
                    <a:lnTo>
                      <a:pt x="768" y="987"/>
                    </a:lnTo>
                    <a:lnTo>
                      <a:pt x="779" y="1002"/>
                    </a:lnTo>
                    <a:lnTo>
                      <a:pt x="790" y="1017"/>
                    </a:lnTo>
                    <a:lnTo>
                      <a:pt x="800" y="1032"/>
                    </a:lnTo>
                    <a:lnTo>
                      <a:pt x="811" y="1046"/>
                    </a:lnTo>
                    <a:lnTo>
                      <a:pt x="822" y="1061"/>
                    </a:lnTo>
                    <a:lnTo>
                      <a:pt x="833" y="1076"/>
                    </a:lnTo>
                    <a:lnTo>
                      <a:pt x="844" y="1091"/>
                    </a:lnTo>
                    <a:lnTo>
                      <a:pt x="855" y="1106"/>
                    </a:lnTo>
                    <a:lnTo>
                      <a:pt x="866" y="1121"/>
                    </a:lnTo>
                    <a:lnTo>
                      <a:pt x="877" y="1136"/>
                    </a:lnTo>
                    <a:lnTo>
                      <a:pt x="888" y="1151"/>
                    </a:lnTo>
                    <a:lnTo>
                      <a:pt x="899" y="1166"/>
                    </a:lnTo>
                    <a:lnTo>
                      <a:pt x="910" y="1181"/>
                    </a:lnTo>
                    <a:lnTo>
                      <a:pt x="921" y="1196"/>
                    </a:lnTo>
                    <a:lnTo>
                      <a:pt x="932" y="1211"/>
                    </a:lnTo>
                    <a:lnTo>
                      <a:pt x="944" y="1226"/>
                    </a:lnTo>
                    <a:lnTo>
                      <a:pt x="955" y="1241"/>
                    </a:lnTo>
                    <a:lnTo>
                      <a:pt x="966" y="1256"/>
                    </a:lnTo>
                    <a:lnTo>
                      <a:pt x="977" y="1271"/>
                    </a:lnTo>
                    <a:lnTo>
                      <a:pt x="989" y="1286"/>
                    </a:lnTo>
                    <a:lnTo>
                      <a:pt x="1000" y="1301"/>
                    </a:lnTo>
                    <a:lnTo>
                      <a:pt x="1011" y="1315"/>
                    </a:lnTo>
                    <a:lnTo>
                      <a:pt x="1023" y="1330"/>
                    </a:lnTo>
                    <a:lnTo>
                      <a:pt x="1034" y="1345"/>
                    </a:lnTo>
                    <a:lnTo>
                      <a:pt x="1046" y="1359"/>
                    </a:lnTo>
                    <a:lnTo>
                      <a:pt x="1057" y="1374"/>
                    </a:lnTo>
                    <a:lnTo>
                      <a:pt x="1069" y="1389"/>
                    </a:lnTo>
                    <a:lnTo>
                      <a:pt x="1080" y="1403"/>
                    </a:lnTo>
                    <a:lnTo>
                      <a:pt x="1092" y="1417"/>
                    </a:lnTo>
                    <a:lnTo>
                      <a:pt x="1103" y="1432"/>
                    </a:lnTo>
                    <a:lnTo>
                      <a:pt x="1115" y="1446"/>
                    </a:lnTo>
                    <a:lnTo>
                      <a:pt x="1127" y="1460"/>
                    </a:lnTo>
                    <a:lnTo>
                      <a:pt x="1138" y="1474"/>
                    </a:lnTo>
                    <a:lnTo>
                      <a:pt x="1150" y="1488"/>
                    </a:lnTo>
                    <a:lnTo>
                      <a:pt x="1162" y="1502"/>
                    </a:lnTo>
                    <a:lnTo>
                      <a:pt x="1173" y="1516"/>
                    </a:lnTo>
                    <a:lnTo>
                      <a:pt x="1185" y="1530"/>
                    </a:lnTo>
                    <a:lnTo>
                      <a:pt x="1197" y="1543"/>
                    </a:lnTo>
                    <a:lnTo>
                      <a:pt x="1208" y="1557"/>
                    </a:lnTo>
                    <a:lnTo>
                      <a:pt x="1220" y="1570"/>
                    </a:lnTo>
                    <a:lnTo>
                      <a:pt x="1232" y="1584"/>
                    </a:lnTo>
                    <a:lnTo>
                      <a:pt x="1244" y="1597"/>
                    </a:lnTo>
                    <a:lnTo>
                      <a:pt x="1255" y="1610"/>
                    </a:lnTo>
                    <a:lnTo>
                      <a:pt x="1267" y="1623"/>
                    </a:lnTo>
                    <a:lnTo>
                      <a:pt x="1279" y="1636"/>
                    </a:lnTo>
                    <a:lnTo>
                      <a:pt x="1291" y="1649"/>
                    </a:lnTo>
                    <a:lnTo>
                      <a:pt x="1302" y="1662"/>
                    </a:lnTo>
                    <a:lnTo>
                      <a:pt x="1314" y="1674"/>
                    </a:lnTo>
                    <a:lnTo>
                      <a:pt x="1326" y="1687"/>
                    </a:lnTo>
                    <a:lnTo>
                      <a:pt x="1338" y="1699"/>
                    </a:lnTo>
                    <a:lnTo>
                      <a:pt x="1349" y="1712"/>
                    </a:lnTo>
                    <a:lnTo>
                      <a:pt x="1361" y="1724"/>
                    </a:lnTo>
                    <a:lnTo>
                      <a:pt x="1373" y="1736"/>
                    </a:lnTo>
                    <a:lnTo>
                      <a:pt x="1385" y="1748"/>
                    </a:lnTo>
                    <a:lnTo>
                      <a:pt x="1397" y="1760"/>
                    </a:lnTo>
                    <a:lnTo>
                      <a:pt x="1408" y="1771"/>
                    </a:lnTo>
                    <a:lnTo>
                      <a:pt x="1420" y="1783"/>
                    </a:lnTo>
                    <a:lnTo>
                      <a:pt x="1432" y="1794"/>
                    </a:lnTo>
                    <a:lnTo>
                      <a:pt x="1444" y="1806"/>
                    </a:lnTo>
                    <a:lnTo>
                      <a:pt x="1455" y="1817"/>
                    </a:lnTo>
                    <a:lnTo>
                      <a:pt x="1467" y="1828"/>
                    </a:lnTo>
                    <a:lnTo>
                      <a:pt x="1479" y="1839"/>
                    </a:lnTo>
                    <a:lnTo>
                      <a:pt x="1491" y="1850"/>
                    </a:lnTo>
                    <a:lnTo>
                      <a:pt x="1502" y="1860"/>
                    </a:lnTo>
                    <a:lnTo>
                      <a:pt x="1514" y="1871"/>
                    </a:lnTo>
                    <a:lnTo>
                      <a:pt x="1526" y="1881"/>
                    </a:lnTo>
                    <a:lnTo>
                      <a:pt x="1537" y="1892"/>
                    </a:lnTo>
                    <a:lnTo>
                      <a:pt x="1549" y="1902"/>
                    </a:lnTo>
                    <a:lnTo>
                      <a:pt x="1561" y="1912"/>
                    </a:lnTo>
                    <a:lnTo>
                      <a:pt x="1572" y="1922"/>
                    </a:lnTo>
                    <a:lnTo>
                      <a:pt x="1584" y="1932"/>
                    </a:lnTo>
                    <a:lnTo>
                      <a:pt x="1596" y="1942"/>
                    </a:lnTo>
                    <a:lnTo>
                      <a:pt x="1607" y="1952"/>
                    </a:lnTo>
                    <a:lnTo>
                      <a:pt x="1619" y="1961"/>
                    </a:lnTo>
                    <a:lnTo>
                      <a:pt x="1630" y="1971"/>
                    </a:lnTo>
                    <a:lnTo>
                      <a:pt x="1642" y="1980"/>
                    </a:lnTo>
                    <a:lnTo>
                      <a:pt x="1653" y="1989"/>
                    </a:lnTo>
                    <a:lnTo>
                      <a:pt x="1665" y="1998"/>
                    </a:lnTo>
                    <a:lnTo>
                      <a:pt x="1676" y="2007"/>
                    </a:lnTo>
                    <a:lnTo>
                      <a:pt x="1688" y="2016"/>
                    </a:lnTo>
                    <a:lnTo>
                      <a:pt x="1699" y="2025"/>
                    </a:lnTo>
                    <a:lnTo>
                      <a:pt x="1710" y="2034"/>
                    </a:lnTo>
                    <a:lnTo>
                      <a:pt x="1722" y="2043"/>
                    </a:lnTo>
                    <a:lnTo>
                      <a:pt x="1733" y="2051"/>
                    </a:lnTo>
                    <a:lnTo>
                      <a:pt x="1744" y="2060"/>
                    </a:lnTo>
                    <a:lnTo>
                      <a:pt x="1755" y="2068"/>
                    </a:lnTo>
                    <a:lnTo>
                      <a:pt x="1767" y="2077"/>
                    </a:lnTo>
                    <a:lnTo>
                      <a:pt x="1778" y="2085"/>
                    </a:lnTo>
                    <a:lnTo>
                      <a:pt x="1789" y="2093"/>
                    </a:lnTo>
                    <a:lnTo>
                      <a:pt x="1800" y="2101"/>
                    </a:lnTo>
                    <a:lnTo>
                      <a:pt x="1811" y="2109"/>
                    </a:lnTo>
                    <a:lnTo>
                      <a:pt x="1822" y="2117"/>
                    </a:lnTo>
                    <a:lnTo>
                      <a:pt x="1833" y="2125"/>
                    </a:lnTo>
                    <a:lnTo>
                      <a:pt x="1844" y="2133"/>
                    </a:lnTo>
                    <a:lnTo>
                      <a:pt x="1855" y="2140"/>
                    </a:lnTo>
                    <a:lnTo>
                      <a:pt x="1866" y="2148"/>
                    </a:lnTo>
                    <a:lnTo>
                      <a:pt x="1877" y="2155"/>
                    </a:lnTo>
                    <a:lnTo>
                      <a:pt x="1888" y="2163"/>
                    </a:lnTo>
                    <a:lnTo>
                      <a:pt x="1899" y="2170"/>
                    </a:lnTo>
                    <a:lnTo>
                      <a:pt x="1909" y="2178"/>
                    </a:lnTo>
                    <a:lnTo>
                      <a:pt x="1920" y="2185"/>
                    </a:lnTo>
                    <a:lnTo>
                      <a:pt x="1931" y="2192"/>
                    </a:lnTo>
                    <a:lnTo>
                      <a:pt x="1941" y="2200"/>
                    </a:lnTo>
                    <a:lnTo>
                      <a:pt x="1952" y="2207"/>
                    </a:lnTo>
                    <a:lnTo>
                      <a:pt x="1962" y="2214"/>
                    </a:lnTo>
                    <a:lnTo>
                      <a:pt x="1973" y="2221"/>
                    </a:lnTo>
                    <a:lnTo>
                      <a:pt x="1983" y="2228"/>
                    </a:lnTo>
                    <a:lnTo>
                      <a:pt x="1994" y="2235"/>
                    </a:lnTo>
                    <a:lnTo>
                      <a:pt x="2004" y="2242"/>
                    </a:lnTo>
                    <a:lnTo>
                      <a:pt x="2014" y="2249"/>
                    </a:lnTo>
                    <a:lnTo>
                      <a:pt x="2025" y="2256"/>
                    </a:lnTo>
                    <a:lnTo>
                      <a:pt x="2035" y="2263"/>
                    </a:lnTo>
                    <a:lnTo>
                      <a:pt x="2045" y="2270"/>
                    </a:lnTo>
                    <a:lnTo>
                      <a:pt x="2055" y="2277"/>
                    </a:lnTo>
                    <a:lnTo>
                      <a:pt x="2065" y="2283"/>
                    </a:lnTo>
                    <a:lnTo>
                      <a:pt x="2075" y="2290"/>
                    </a:lnTo>
                    <a:lnTo>
                      <a:pt x="2085" y="2297"/>
                    </a:lnTo>
                    <a:lnTo>
                      <a:pt x="2095" y="2303"/>
                    </a:lnTo>
                    <a:lnTo>
                      <a:pt x="2104" y="2310"/>
                    </a:lnTo>
                    <a:lnTo>
                      <a:pt x="2114" y="2317"/>
                    </a:lnTo>
                    <a:lnTo>
                      <a:pt x="2124" y="2323"/>
                    </a:lnTo>
                    <a:lnTo>
                      <a:pt x="2133" y="2330"/>
                    </a:lnTo>
                    <a:lnTo>
                      <a:pt x="2143" y="2337"/>
                    </a:lnTo>
                    <a:lnTo>
                      <a:pt x="2153" y="2343"/>
                    </a:lnTo>
                    <a:lnTo>
                      <a:pt x="2162" y="2350"/>
                    </a:lnTo>
                    <a:lnTo>
                      <a:pt x="2171" y="2356"/>
                    </a:lnTo>
                    <a:lnTo>
                      <a:pt x="2181" y="2363"/>
                    </a:lnTo>
                    <a:lnTo>
                      <a:pt x="2190" y="2369"/>
                    </a:lnTo>
                    <a:lnTo>
                      <a:pt x="2199" y="2376"/>
                    </a:lnTo>
                    <a:lnTo>
                      <a:pt x="2208" y="2382"/>
                    </a:lnTo>
                    <a:lnTo>
                      <a:pt x="2217" y="2388"/>
                    </a:lnTo>
                    <a:lnTo>
                      <a:pt x="2226" y="2395"/>
                    </a:lnTo>
                    <a:lnTo>
                      <a:pt x="2235" y="2401"/>
                    </a:lnTo>
                    <a:lnTo>
                      <a:pt x="2244" y="2408"/>
                    </a:lnTo>
                    <a:lnTo>
                      <a:pt x="2253" y="2414"/>
                    </a:lnTo>
                    <a:lnTo>
                      <a:pt x="2262" y="2420"/>
                    </a:lnTo>
                    <a:lnTo>
                      <a:pt x="2270" y="2427"/>
                    </a:lnTo>
                    <a:lnTo>
                      <a:pt x="2279" y="2433"/>
                    </a:lnTo>
                    <a:lnTo>
                      <a:pt x="2287" y="2439"/>
                    </a:lnTo>
                    <a:lnTo>
                      <a:pt x="2296" y="2446"/>
                    </a:lnTo>
                    <a:lnTo>
                      <a:pt x="2304" y="2452"/>
                    </a:lnTo>
                    <a:lnTo>
                      <a:pt x="2312" y="2458"/>
                    </a:lnTo>
                    <a:lnTo>
                      <a:pt x="2321" y="2464"/>
                    </a:lnTo>
                    <a:lnTo>
                      <a:pt x="2329" y="2470"/>
                    </a:lnTo>
                    <a:lnTo>
                      <a:pt x="2337" y="2477"/>
                    </a:lnTo>
                    <a:lnTo>
                      <a:pt x="2345" y="2483"/>
                    </a:lnTo>
                    <a:lnTo>
                      <a:pt x="2353" y="2489"/>
                    </a:lnTo>
                    <a:lnTo>
                      <a:pt x="2361" y="2495"/>
                    </a:lnTo>
                    <a:lnTo>
                      <a:pt x="2368" y="2501"/>
                    </a:lnTo>
                    <a:lnTo>
                      <a:pt x="2376" y="2507"/>
                    </a:lnTo>
                    <a:lnTo>
                      <a:pt x="2384" y="2513"/>
                    </a:lnTo>
                    <a:lnTo>
                      <a:pt x="2391" y="2519"/>
                    </a:lnTo>
                    <a:lnTo>
                      <a:pt x="2399" y="2525"/>
                    </a:lnTo>
                    <a:lnTo>
                      <a:pt x="2406" y="2531"/>
                    </a:lnTo>
                    <a:lnTo>
                      <a:pt x="2413" y="2537"/>
                    </a:lnTo>
                    <a:lnTo>
                      <a:pt x="2421" y="2543"/>
                    </a:lnTo>
                    <a:lnTo>
                      <a:pt x="2428" y="2549"/>
                    </a:lnTo>
                    <a:lnTo>
                      <a:pt x="2435" y="2555"/>
                    </a:lnTo>
                    <a:lnTo>
                      <a:pt x="2442" y="2560"/>
                    </a:lnTo>
                    <a:lnTo>
                      <a:pt x="2449" y="2566"/>
                    </a:lnTo>
                    <a:lnTo>
                      <a:pt x="2455" y="2572"/>
                    </a:lnTo>
                    <a:lnTo>
                      <a:pt x="2462" y="2577"/>
                    </a:lnTo>
                    <a:lnTo>
                      <a:pt x="2469" y="2583"/>
                    </a:lnTo>
                    <a:lnTo>
                      <a:pt x="2475" y="2589"/>
                    </a:lnTo>
                    <a:lnTo>
                      <a:pt x="2482" y="2594"/>
                    </a:lnTo>
                    <a:lnTo>
                      <a:pt x="2488" y="2600"/>
                    </a:lnTo>
                    <a:lnTo>
                      <a:pt x="2494" y="2605"/>
                    </a:lnTo>
                    <a:lnTo>
                      <a:pt x="2501" y="2611"/>
                    </a:lnTo>
                    <a:lnTo>
                      <a:pt x="2507" y="2616"/>
                    </a:lnTo>
                    <a:lnTo>
                      <a:pt x="2513" y="2621"/>
                    </a:lnTo>
                    <a:lnTo>
                      <a:pt x="2519" y="2627"/>
                    </a:lnTo>
                    <a:lnTo>
                      <a:pt x="2524" y="2632"/>
                    </a:lnTo>
                    <a:lnTo>
                      <a:pt x="2530" y="2637"/>
                    </a:lnTo>
                    <a:lnTo>
                      <a:pt x="2536" y="2642"/>
                    </a:lnTo>
                    <a:lnTo>
                      <a:pt x="2541" y="2647"/>
                    </a:lnTo>
                    <a:lnTo>
                      <a:pt x="2547" y="2652"/>
                    </a:lnTo>
                    <a:lnTo>
                      <a:pt x="2552" y="2657"/>
                    </a:lnTo>
                    <a:lnTo>
                      <a:pt x="2558" y="2662"/>
                    </a:lnTo>
                    <a:lnTo>
                      <a:pt x="2563" y="2667"/>
                    </a:lnTo>
                    <a:lnTo>
                      <a:pt x="2568" y="2671"/>
                    </a:lnTo>
                    <a:lnTo>
                      <a:pt x="2573" y="2676"/>
                    </a:lnTo>
                    <a:lnTo>
                      <a:pt x="2578" y="2681"/>
                    </a:lnTo>
                    <a:lnTo>
                      <a:pt x="2583" y="2685"/>
                    </a:lnTo>
                    <a:lnTo>
                      <a:pt x="2588" y="2690"/>
                    </a:lnTo>
                    <a:lnTo>
                      <a:pt x="2592" y="2694"/>
                    </a:lnTo>
                    <a:lnTo>
                      <a:pt x="2597" y="2698"/>
                    </a:lnTo>
                    <a:lnTo>
                      <a:pt x="2601" y="2703"/>
                    </a:lnTo>
                    <a:lnTo>
                      <a:pt x="2606" y="2707"/>
                    </a:lnTo>
                    <a:lnTo>
                      <a:pt x="2610" y="2711"/>
                    </a:lnTo>
                    <a:lnTo>
                      <a:pt x="2614" y="2715"/>
                    </a:lnTo>
                    <a:lnTo>
                      <a:pt x="2618" y="2719"/>
                    </a:lnTo>
                    <a:lnTo>
                      <a:pt x="2622" y="2723"/>
                    </a:lnTo>
                    <a:lnTo>
                      <a:pt x="2626" y="2726"/>
                    </a:lnTo>
                    <a:lnTo>
                      <a:pt x="2630" y="2730"/>
                    </a:lnTo>
                    <a:lnTo>
                      <a:pt x="2633" y="2734"/>
                    </a:lnTo>
                    <a:lnTo>
                      <a:pt x="2637" y="2737"/>
                    </a:lnTo>
                    <a:lnTo>
                      <a:pt x="2641" y="2741"/>
                    </a:lnTo>
                    <a:lnTo>
                      <a:pt x="2644" y="2744"/>
                    </a:lnTo>
                    <a:lnTo>
                      <a:pt x="2647" y="2747"/>
                    </a:lnTo>
                    <a:lnTo>
                      <a:pt x="2650" y="2751"/>
                    </a:lnTo>
                    <a:lnTo>
                      <a:pt x="2653" y="2754"/>
                    </a:lnTo>
                    <a:lnTo>
                      <a:pt x="2656" y="2757"/>
                    </a:lnTo>
                    <a:lnTo>
                      <a:pt x="2659" y="2760"/>
                    </a:lnTo>
                    <a:lnTo>
                      <a:pt x="2662" y="2762"/>
                    </a:lnTo>
                    <a:lnTo>
                      <a:pt x="2665" y="2765"/>
                    </a:lnTo>
                    <a:lnTo>
                      <a:pt x="2667" y="2768"/>
                    </a:lnTo>
                    <a:lnTo>
                      <a:pt x="2670" y="2770"/>
                    </a:lnTo>
                    <a:lnTo>
                      <a:pt x="2672" y="2773"/>
                    </a:lnTo>
                    <a:lnTo>
                      <a:pt x="2675" y="2775"/>
                    </a:lnTo>
                    <a:lnTo>
                      <a:pt x="2677" y="2777"/>
                    </a:lnTo>
                    <a:lnTo>
                      <a:pt x="2679" y="2779"/>
                    </a:lnTo>
                    <a:lnTo>
                      <a:pt x="2681" y="2781"/>
                    </a:lnTo>
                    <a:lnTo>
                      <a:pt x="2683" y="2783"/>
                    </a:lnTo>
                    <a:lnTo>
                      <a:pt x="2685" y="2785"/>
                    </a:lnTo>
                    <a:lnTo>
                      <a:pt x="2686" y="2787"/>
                    </a:lnTo>
                    <a:lnTo>
                      <a:pt x="2688" y="2789"/>
                    </a:lnTo>
                    <a:lnTo>
                      <a:pt x="2689" y="2790"/>
                    </a:lnTo>
                    <a:lnTo>
                      <a:pt x="2691" y="2792"/>
                    </a:lnTo>
                    <a:lnTo>
                      <a:pt x="2692" y="2793"/>
                    </a:lnTo>
                    <a:lnTo>
                      <a:pt x="2693" y="2794"/>
                    </a:lnTo>
                    <a:lnTo>
                      <a:pt x="2694" y="2795"/>
                    </a:lnTo>
                    <a:lnTo>
                      <a:pt x="2695" y="2796"/>
                    </a:lnTo>
                    <a:lnTo>
                      <a:pt x="2696" y="2797"/>
                    </a:lnTo>
                    <a:lnTo>
                      <a:pt x="2697" y="2798"/>
                    </a:lnTo>
                    <a:lnTo>
                      <a:pt x="2698" y="2799"/>
                    </a:lnTo>
                    <a:lnTo>
                      <a:pt x="2698" y="2799"/>
                    </a:lnTo>
                    <a:lnTo>
                      <a:pt x="2699" y="2800"/>
                    </a:lnTo>
                    <a:lnTo>
                      <a:pt x="2699" y="2800"/>
                    </a:lnTo>
                    <a:lnTo>
                      <a:pt x="2699" y="2800"/>
                    </a:lnTo>
                    <a:lnTo>
                      <a:pt x="2699" y="2800"/>
                    </a:lnTo>
                    <a:lnTo>
                      <a:pt x="2700" y="2800"/>
                    </a:lnTo>
                  </a:path>
                </a:pathLst>
              </a:custGeom>
              <a:noFill/>
              <a:ln w="22860">
                <a:solidFill>
                  <a:srgbClr val="800000"/>
                </a:solidFill>
                <a:prstDash val="solid"/>
                <a:round/>
                <a:headEnd/>
                <a:tailEnd/>
              </a:ln>
            </p:spPr>
            <p:txBody>
              <a:bodyPr/>
              <a:lstStyle/>
              <a:p>
                <a:endParaRPr lang="en-US" dirty="0"/>
              </a:p>
            </p:txBody>
          </p:sp>
          <p:sp>
            <p:nvSpPr>
              <p:cNvPr id="68" name="Line 785"/>
              <p:cNvSpPr>
                <a:spLocks noChangeShapeType="1"/>
              </p:cNvSpPr>
              <p:nvPr/>
            </p:nvSpPr>
            <p:spPr bwMode="auto">
              <a:xfrm>
                <a:off x="2953" y="1281"/>
                <a:ext cx="484" cy="1"/>
              </a:xfrm>
              <a:prstGeom prst="line">
                <a:avLst/>
              </a:prstGeom>
              <a:noFill/>
              <a:ln w="9525">
                <a:solidFill>
                  <a:srgbClr val="400080"/>
                </a:solidFill>
                <a:round/>
                <a:headEnd/>
                <a:tailEnd/>
              </a:ln>
            </p:spPr>
            <p:txBody>
              <a:bodyPr/>
              <a:lstStyle/>
              <a:p>
                <a:endParaRPr lang="en-US" dirty="0"/>
              </a:p>
            </p:txBody>
          </p:sp>
          <p:sp>
            <p:nvSpPr>
              <p:cNvPr id="69" name="Line 780"/>
              <p:cNvSpPr>
                <a:spLocks noChangeShapeType="1"/>
              </p:cNvSpPr>
              <p:nvPr/>
            </p:nvSpPr>
            <p:spPr bwMode="auto">
              <a:xfrm>
                <a:off x="2959" y="1423"/>
                <a:ext cx="482" cy="1"/>
              </a:xfrm>
              <a:prstGeom prst="line">
                <a:avLst/>
              </a:prstGeom>
              <a:noFill/>
              <a:ln w="9525">
                <a:solidFill>
                  <a:srgbClr val="400080"/>
                </a:solidFill>
                <a:round/>
                <a:headEnd/>
                <a:tailEnd/>
              </a:ln>
            </p:spPr>
            <p:txBody>
              <a:bodyPr/>
              <a:lstStyle/>
              <a:p>
                <a:endParaRPr lang="en-US" dirty="0"/>
              </a:p>
            </p:txBody>
          </p:sp>
          <p:sp>
            <p:nvSpPr>
              <p:cNvPr id="70" name="Line 781"/>
              <p:cNvSpPr>
                <a:spLocks noChangeShapeType="1"/>
              </p:cNvSpPr>
              <p:nvPr/>
            </p:nvSpPr>
            <p:spPr bwMode="auto">
              <a:xfrm flipV="1">
                <a:off x="2824" y="1423"/>
                <a:ext cx="1" cy="643"/>
              </a:xfrm>
              <a:prstGeom prst="line">
                <a:avLst/>
              </a:prstGeom>
              <a:noFill/>
              <a:ln w="9525">
                <a:solidFill>
                  <a:srgbClr val="400080"/>
                </a:solidFill>
                <a:round/>
                <a:headEnd/>
                <a:tailEnd/>
              </a:ln>
            </p:spPr>
            <p:txBody>
              <a:bodyPr/>
              <a:lstStyle/>
              <a:p>
                <a:endParaRPr lang="en-US" dirty="0"/>
              </a:p>
            </p:txBody>
          </p:sp>
        </p:grpSp>
        <p:sp>
          <p:nvSpPr>
            <p:cNvPr id="97" name="TextBox 96"/>
            <p:cNvSpPr txBox="1"/>
            <p:nvPr/>
          </p:nvSpPr>
          <p:spPr>
            <a:xfrm>
              <a:off x="3733800" y="3395246"/>
              <a:ext cx="1981200" cy="338554"/>
            </a:xfrm>
            <a:prstGeom prst="rect">
              <a:avLst/>
            </a:prstGeom>
            <a:noFill/>
          </p:spPr>
          <p:txBody>
            <a:bodyPr wrap="square" rtlCol="0">
              <a:spAutoFit/>
            </a:bodyPr>
            <a:lstStyle/>
            <a:p>
              <a:r>
                <a:rPr lang="en-US" sz="1600" dirty="0">
                  <a:solidFill>
                    <a:schemeClr val="tx1">
                      <a:lumMod val="65000"/>
                      <a:lumOff val="35000"/>
                    </a:schemeClr>
                  </a:solidFill>
                </a:rPr>
                <a:t>Auxiliary Time, </a:t>
              </a:r>
              <a:r>
                <a:rPr lang="en-US" sz="1600" dirty="0">
                  <a:solidFill>
                    <a:schemeClr val="tx1">
                      <a:lumMod val="65000"/>
                      <a:lumOff val="35000"/>
                    </a:schemeClr>
                  </a:solidFill>
                  <a:latin typeface="Symbol" pitchFamily="18" charset="2"/>
                </a:rPr>
                <a:t>t</a:t>
              </a:r>
              <a:r>
                <a:rPr lang="en-US" sz="1600" baseline="-25000" dirty="0">
                  <a:solidFill>
                    <a:schemeClr val="tx1">
                      <a:lumMod val="65000"/>
                      <a:lumOff val="35000"/>
                    </a:schemeClr>
                  </a:solidFill>
                </a:rPr>
                <a:t>1</a:t>
              </a:r>
            </a:p>
          </p:txBody>
        </p:sp>
      </p:grpSp>
      <p:grpSp>
        <p:nvGrpSpPr>
          <p:cNvPr id="100" name="Group 99"/>
          <p:cNvGrpSpPr/>
          <p:nvPr/>
        </p:nvGrpSpPr>
        <p:grpSpPr>
          <a:xfrm>
            <a:off x="6434138" y="973137"/>
            <a:ext cx="2449512" cy="2760663"/>
            <a:chOff x="6434138" y="973137"/>
            <a:chExt cx="2449512" cy="2760663"/>
          </a:xfrm>
        </p:grpSpPr>
        <p:grpSp>
          <p:nvGrpSpPr>
            <p:cNvPr id="71" name="Group 812"/>
            <p:cNvGrpSpPr>
              <a:grpSpLocks/>
            </p:cNvGrpSpPr>
            <p:nvPr/>
          </p:nvGrpSpPr>
          <p:grpSpPr bwMode="auto">
            <a:xfrm>
              <a:off x="6434138" y="973137"/>
              <a:ext cx="2449512" cy="2498725"/>
              <a:chOff x="4053" y="613"/>
              <a:chExt cx="1543" cy="1574"/>
            </a:xfrm>
          </p:grpSpPr>
          <p:sp>
            <p:nvSpPr>
              <p:cNvPr id="72" name="Rectangle 788"/>
              <p:cNvSpPr>
                <a:spLocks noChangeArrowheads="1"/>
              </p:cNvSpPr>
              <p:nvPr/>
            </p:nvSpPr>
            <p:spPr bwMode="auto">
              <a:xfrm>
                <a:off x="4053" y="654"/>
                <a:ext cx="1543" cy="1533"/>
              </a:xfrm>
              <a:prstGeom prst="rect">
                <a:avLst/>
              </a:prstGeom>
              <a:solidFill>
                <a:srgbClr val="E1E1E1"/>
              </a:solidFill>
              <a:ln w="9525">
                <a:noFill/>
                <a:miter lim="800000"/>
                <a:headEnd/>
                <a:tailEnd/>
              </a:ln>
            </p:spPr>
            <p:txBody>
              <a:bodyPr/>
              <a:lstStyle/>
              <a:p>
                <a:endParaRPr lang="en-US" dirty="0"/>
              </a:p>
            </p:txBody>
          </p:sp>
          <p:sp>
            <p:nvSpPr>
              <p:cNvPr id="73" name="Rectangle 789"/>
              <p:cNvSpPr>
                <a:spLocks noChangeArrowheads="1"/>
              </p:cNvSpPr>
              <p:nvPr/>
            </p:nvSpPr>
            <p:spPr bwMode="auto">
              <a:xfrm>
                <a:off x="4181" y="778"/>
                <a:ext cx="1291" cy="1291"/>
              </a:xfrm>
              <a:prstGeom prst="rect">
                <a:avLst/>
              </a:prstGeom>
              <a:solidFill>
                <a:srgbClr val="E1E1E1"/>
              </a:solidFill>
              <a:ln w="1588">
                <a:solidFill>
                  <a:srgbClr val="E1E1E1"/>
                </a:solidFill>
                <a:miter lim="800000"/>
                <a:headEnd/>
                <a:tailEnd/>
              </a:ln>
            </p:spPr>
            <p:txBody>
              <a:bodyPr/>
              <a:lstStyle/>
              <a:p>
                <a:endParaRPr lang="en-US" dirty="0"/>
              </a:p>
            </p:txBody>
          </p:sp>
          <p:sp>
            <p:nvSpPr>
              <p:cNvPr id="74" name="Line 790"/>
              <p:cNvSpPr>
                <a:spLocks noChangeShapeType="1"/>
              </p:cNvSpPr>
              <p:nvPr/>
            </p:nvSpPr>
            <p:spPr bwMode="auto">
              <a:xfrm flipV="1">
                <a:off x="4826" y="778"/>
                <a:ext cx="1" cy="1291"/>
              </a:xfrm>
              <a:prstGeom prst="line">
                <a:avLst/>
              </a:prstGeom>
              <a:noFill/>
              <a:ln w="7938">
                <a:solidFill>
                  <a:srgbClr val="C0C0C0"/>
                </a:solidFill>
                <a:round/>
                <a:headEnd/>
                <a:tailEnd/>
              </a:ln>
            </p:spPr>
            <p:txBody>
              <a:bodyPr/>
              <a:lstStyle/>
              <a:p>
                <a:endParaRPr lang="en-US" dirty="0"/>
              </a:p>
            </p:txBody>
          </p:sp>
          <p:sp>
            <p:nvSpPr>
              <p:cNvPr id="75" name="Line 791"/>
              <p:cNvSpPr>
                <a:spLocks noChangeShapeType="1"/>
              </p:cNvSpPr>
              <p:nvPr/>
            </p:nvSpPr>
            <p:spPr bwMode="auto">
              <a:xfrm flipV="1">
                <a:off x="5472" y="778"/>
                <a:ext cx="1" cy="1291"/>
              </a:xfrm>
              <a:prstGeom prst="line">
                <a:avLst/>
              </a:prstGeom>
              <a:noFill/>
              <a:ln w="7938">
                <a:solidFill>
                  <a:srgbClr val="C0C0C0"/>
                </a:solidFill>
                <a:round/>
                <a:headEnd/>
                <a:tailEnd/>
              </a:ln>
            </p:spPr>
            <p:txBody>
              <a:bodyPr/>
              <a:lstStyle/>
              <a:p>
                <a:endParaRPr lang="en-US" dirty="0"/>
              </a:p>
            </p:txBody>
          </p:sp>
          <p:sp>
            <p:nvSpPr>
              <p:cNvPr id="76" name="Rectangle 792"/>
              <p:cNvSpPr>
                <a:spLocks noChangeArrowheads="1"/>
              </p:cNvSpPr>
              <p:nvPr/>
            </p:nvSpPr>
            <p:spPr bwMode="auto">
              <a:xfrm>
                <a:off x="5097" y="1862"/>
                <a:ext cx="109" cy="151"/>
              </a:xfrm>
              <a:prstGeom prst="rect">
                <a:avLst/>
              </a:prstGeom>
              <a:noFill/>
              <a:ln w="9525">
                <a:noFill/>
                <a:miter lim="800000"/>
                <a:headEnd/>
                <a:tailEnd/>
              </a:ln>
            </p:spPr>
            <p:txBody>
              <a:bodyPr wrap="none" lIns="0" tIns="0" rIns="0" bIns="0">
                <a:spAutoFit/>
              </a:bodyPr>
              <a:lstStyle/>
              <a:p>
                <a:r>
                  <a:rPr lang="en-US" sz="1600" dirty="0">
                    <a:solidFill>
                      <a:srgbClr val="000000"/>
                    </a:solidFill>
                    <a:latin typeface="Symbol" pitchFamily="18" charset="2"/>
                  </a:rPr>
                  <a:t>t</a:t>
                </a:r>
                <a:endParaRPr lang="en-US" dirty="0">
                  <a:solidFill>
                    <a:schemeClr val="tx1"/>
                  </a:solidFill>
                  <a:latin typeface="Times New Roman" pitchFamily="18" charset="0"/>
                </a:endParaRPr>
              </a:p>
            </p:txBody>
          </p:sp>
          <p:sp>
            <p:nvSpPr>
              <p:cNvPr id="77" name="Rectangle 793"/>
              <p:cNvSpPr>
                <a:spLocks noChangeArrowheads="1"/>
              </p:cNvSpPr>
              <p:nvPr/>
            </p:nvSpPr>
            <p:spPr bwMode="auto">
              <a:xfrm>
                <a:off x="5154" y="1952"/>
                <a:ext cx="86" cy="114"/>
              </a:xfrm>
              <a:prstGeom prst="rect">
                <a:avLst/>
              </a:prstGeom>
              <a:noFill/>
              <a:ln w="9525">
                <a:noFill/>
                <a:miter lim="800000"/>
                <a:headEnd/>
                <a:tailEnd/>
              </a:ln>
            </p:spPr>
            <p:txBody>
              <a:bodyPr wrap="none" lIns="0" tIns="0" rIns="0" bIns="0">
                <a:spAutoFit/>
              </a:bodyPr>
              <a:lstStyle/>
              <a:p>
                <a:r>
                  <a:rPr lang="en-US" sz="1100" dirty="0">
                    <a:solidFill>
                      <a:srgbClr val="000000"/>
                    </a:solidFill>
                  </a:rPr>
                  <a:t>2</a:t>
                </a:r>
                <a:endParaRPr lang="en-US" dirty="0">
                  <a:solidFill>
                    <a:schemeClr val="tx1"/>
                  </a:solidFill>
                  <a:latin typeface="Times New Roman" pitchFamily="18" charset="0"/>
                </a:endParaRPr>
              </a:p>
            </p:txBody>
          </p:sp>
          <p:sp>
            <p:nvSpPr>
              <p:cNvPr id="78" name="Line 794"/>
              <p:cNvSpPr>
                <a:spLocks noChangeShapeType="1"/>
              </p:cNvSpPr>
              <p:nvPr/>
            </p:nvSpPr>
            <p:spPr bwMode="auto">
              <a:xfrm>
                <a:off x="4181" y="2069"/>
                <a:ext cx="1291" cy="1"/>
              </a:xfrm>
              <a:prstGeom prst="line">
                <a:avLst/>
              </a:prstGeom>
              <a:noFill/>
              <a:ln w="7938">
                <a:solidFill>
                  <a:srgbClr val="000000"/>
                </a:solidFill>
                <a:round/>
                <a:headEnd/>
                <a:tailEnd/>
              </a:ln>
            </p:spPr>
            <p:txBody>
              <a:bodyPr/>
              <a:lstStyle/>
              <a:p>
                <a:endParaRPr lang="en-US" dirty="0"/>
              </a:p>
            </p:txBody>
          </p:sp>
          <p:sp>
            <p:nvSpPr>
              <p:cNvPr id="79" name="Line 795"/>
              <p:cNvSpPr>
                <a:spLocks noChangeShapeType="1"/>
              </p:cNvSpPr>
              <p:nvPr/>
            </p:nvSpPr>
            <p:spPr bwMode="auto">
              <a:xfrm flipV="1">
                <a:off x="4826" y="2045"/>
                <a:ext cx="1" cy="23"/>
              </a:xfrm>
              <a:prstGeom prst="line">
                <a:avLst/>
              </a:prstGeom>
              <a:noFill/>
              <a:ln w="7938">
                <a:solidFill>
                  <a:srgbClr val="000000"/>
                </a:solidFill>
                <a:round/>
                <a:headEnd/>
                <a:tailEnd/>
              </a:ln>
            </p:spPr>
            <p:txBody>
              <a:bodyPr/>
              <a:lstStyle/>
              <a:p>
                <a:endParaRPr lang="en-US" dirty="0"/>
              </a:p>
            </p:txBody>
          </p:sp>
          <p:sp>
            <p:nvSpPr>
              <p:cNvPr id="80" name="Line 796"/>
              <p:cNvSpPr>
                <a:spLocks noChangeShapeType="1"/>
              </p:cNvSpPr>
              <p:nvPr/>
            </p:nvSpPr>
            <p:spPr bwMode="auto">
              <a:xfrm flipV="1">
                <a:off x="5472" y="2045"/>
                <a:ext cx="1" cy="23"/>
              </a:xfrm>
              <a:prstGeom prst="line">
                <a:avLst/>
              </a:prstGeom>
              <a:noFill/>
              <a:ln w="7938">
                <a:solidFill>
                  <a:srgbClr val="000000"/>
                </a:solidFill>
                <a:round/>
                <a:headEnd/>
                <a:tailEnd/>
              </a:ln>
            </p:spPr>
            <p:txBody>
              <a:bodyPr/>
              <a:lstStyle/>
              <a:p>
                <a:endParaRPr lang="en-US" dirty="0"/>
              </a:p>
            </p:txBody>
          </p:sp>
          <p:sp>
            <p:nvSpPr>
              <p:cNvPr id="81" name="Rectangle 797"/>
              <p:cNvSpPr>
                <a:spLocks noChangeArrowheads="1"/>
              </p:cNvSpPr>
              <p:nvPr/>
            </p:nvSpPr>
            <p:spPr bwMode="auto">
              <a:xfrm>
                <a:off x="4137" y="2100"/>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0.0</a:t>
                </a:r>
                <a:endParaRPr lang="en-US" dirty="0">
                  <a:solidFill>
                    <a:schemeClr val="tx1"/>
                  </a:solidFill>
                  <a:latin typeface="Times New Roman" pitchFamily="18" charset="0"/>
                </a:endParaRPr>
              </a:p>
            </p:txBody>
          </p:sp>
          <p:sp>
            <p:nvSpPr>
              <p:cNvPr id="82" name="Rectangle 798"/>
              <p:cNvSpPr>
                <a:spLocks noChangeArrowheads="1"/>
              </p:cNvSpPr>
              <p:nvPr/>
            </p:nvSpPr>
            <p:spPr bwMode="auto">
              <a:xfrm>
                <a:off x="4782" y="2100"/>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0.5</a:t>
                </a:r>
                <a:endParaRPr lang="en-US" dirty="0">
                  <a:solidFill>
                    <a:schemeClr val="tx1"/>
                  </a:solidFill>
                  <a:latin typeface="Times New Roman" pitchFamily="18" charset="0"/>
                </a:endParaRPr>
              </a:p>
            </p:txBody>
          </p:sp>
          <p:sp>
            <p:nvSpPr>
              <p:cNvPr id="83" name="Rectangle 799"/>
              <p:cNvSpPr>
                <a:spLocks noChangeArrowheads="1"/>
              </p:cNvSpPr>
              <p:nvPr/>
            </p:nvSpPr>
            <p:spPr bwMode="auto">
              <a:xfrm>
                <a:off x="5427" y="2100"/>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1.0</a:t>
                </a:r>
                <a:endParaRPr lang="en-US" dirty="0">
                  <a:solidFill>
                    <a:schemeClr val="tx1"/>
                  </a:solidFill>
                  <a:latin typeface="Times New Roman" pitchFamily="18" charset="0"/>
                </a:endParaRPr>
              </a:p>
            </p:txBody>
          </p:sp>
          <p:sp>
            <p:nvSpPr>
              <p:cNvPr id="84" name="Line 800"/>
              <p:cNvSpPr>
                <a:spLocks noChangeShapeType="1"/>
              </p:cNvSpPr>
              <p:nvPr/>
            </p:nvSpPr>
            <p:spPr bwMode="auto">
              <a:xfrm>
                <a:off x="4181" y="1423"/>
                <a:ext cx="1291" cy="1"/>
              </a:xfrm>
              <a:prstGeom prst="line">
                <a:avLst/>
              </a:prstGeom>
              <a:noFill/>
              <a:ln w="7938">
                <a:solidFill>
                  <a:srgbClr val="C0C0C0"/>
                </a:solidFill>
                <a:round/>
                <a:headEnd/>
                <a:tailEnd/>
              </a:ln>
            </p:spPr>
            <p:txBody>
              <a:bodyPr/>
              <a:lstStyle/>
              <a:p>
                <a:endParaRPr lang="en-US" dirty="0"/>
              </a:p>
            </p:txBody>
          </p:sp>
          <p:sp>
            <p:nvSpPr>
              <p:cNvPr id="85" name="Line 801"/>
              <p:cNvSpPr>
                <a:spLocks noChangeShapeType="1"/>
              </p:cNvSpPr>
              <p:nvPr/>
            </p:nvSpPr>
            <p:spPr bwMode="auto">
              <a:xfrm>
                <a:off x="4181" y="778"/>
                <a:ext cx="1291" cy="1"/>
              </a:xfrm>
              <a:prstGeom prst="line">
                <a:avLst/>
              </a:prstGeom>
              <a:noFill/>
              <a:ln w="7938">
                <a:solidFill>
                  <a:srgbClr val="C0C0C0"/>
                </a:solidFill>
                <a:round/>
                <a:headEnd/>
                <a:tailEnd/>
              </a:ln>
            </p:spPr>
            <p:txBody>
              <a:bodyPr/>
              <a:lstStyle/>
              <a:p>
                <a:endParaRPr lang="en-US" dirty="0"/>
              </a:p>
            </p:txBody>
          </p:sp>
          <p:sp>
            <p:nvSpPr>
              <p:cNvPr id="86" name="Rectangle 802"/>
              <p:cNvSpPr>
                <a:spLocks noChangeArrowheads="1"/>
              </p:cNvSpPr>
              <p:nvPr/>
            </p:nvSpPr>
            <p:spPr bwMode="auto">
              <a:xfrm>
                <a:off x="4224" y="1025"/>
                <a:ext cx="109" cy="151"/>
              </a:xfrm>
              <a:prstGeom prst="rect">
                <a:avLst/>
              </a:prstGeom>
              <a:noFill/>
              <a:ln w="9525">
                <a:noFill/>
                <a:miter lim="800000"/>
                <a:headEnd/>
                <a:tailEnd/>
              </a:ln>
            </p:spPr>
            <p:txBody>
              <a:bodyPr wrap="none" lIns="0" tIns="0" rIns="0" bIns="0">
                <a:spAutoFit/>
              </a:bodyPr>
              <a:lstStyle/>
              <a:p>
                <a:r>
                  <a:rPr lang="en-US" sz="1600" dirty="0">
                    <a:solidFill>
                      <a:srgbClr val="000000"/>
                    </a:solidFill>
                    <a:latin typeface="Symbol" pitchFamily="18" charset="2"/>
                  </a:rPr>
                  <a:t>t</a:t>
                </a:r>
                <a:endParaRPr lang="en-US" dirty="0">
                  <a:solidFill>
                    <a:schemeClr val="tx1"/>
                  </a:solidFill>
                  <a:latin typeface="Times New Roman" pitchFamily="18" charset="0"/>
                </a:endParaRPr>
              </a:p>
            </p:txBody>
          </p:sp>
          <p:sp>
            <p:nvSpPr>
              <p:cNvPr id="87" name="Rectangle 803"/>
              <p:cNvSpPr>
                <a:spLocks noChangeArrowheads="1"/>
              </p:cNvSpPr>
              <p:nvPr/>
            </p:nvSpPr>
            <p:spPr bwMode="auto">
              <a:xfrm>
                <a:off x="4280" y="1141"/>
                <a:ext cx="86" cy="114"/>
              </a:xfrm>
              <a:prstGeom prst="rect">
                <a:avLst/>
              </a:prstGeom>
              <a:noFill/>
              <a:ln w="9525">
                <a:noFill/>
                <a:miter lim="800000"/>
                <a:headEnd/>
                <a:tailEnd/>
              </a:ln>
            </p:spPr>
            <p:txBody>
              <a:bodyPr wrap="none" lIns="0" tIns="0" rIns="0" bIns="0">
                <a:spAutoFit/>
              </a:bodyPr>
              <a:lstStyle/>
              <a:p>
                <a:r>
                  <a:rPr lang="en-US" sz="1100" dirty="0">
                    <a:solidFill>
                      <a:srgbClr val="000000"/>
                    </a:solidFill>
                  </a:rPr>
                  <a:t>3</a:t>
                </a:r>
                <a:endParaRPr lang="en-US" dirty="0">
                  <a:solidFill>
                    <a:schemeClr val="tx1"/>
                  </a:solidFill>
                  <a:latin typeface="Times New Roman" pitchFamily="18" charset="0"/>
                </a:endParaRPr>
              </a:p>
            </p:txBody>
          </p:sp>
          <p:sp>
            <p:nvSpPr>
              <p:cNvPr id="88" name="Line 804"/>
              <p:cNvSpPr>
                <a:spLocks noChangeShapeType="1"/>
              </p:cNvSpPr>
              <p:nvPr/>
            </p:nvSpPr>
            <p:spPr bwMode="auto">
              <a:xfrm flipV="1">
                <a:off x="4181" y="778"/>
                <a:ext cx="1" cy="1291"/>
              </a:xfrm>
              <a:prstGeom prst="line">
                <a:avLst/>
              </a:prstGeom>
              <a:noFill/>
              <a:ln w="7938">
                <a:solidFill>
                  <a:srgbClr val="000000"/>
                </a:solidFill>
                <a:round/>
                <a:headEnd/>
                <a:tailEnd/>
              </a:ln>
            </p:spPr>
            <p:txBody>
              <a:bodyPr/>
              <a:lstStyle/>
              <a:p>
                <a:endParaRPr lang="en-US" dirty="0"/>
              </a:p>
            </p:txBody>
          </p:sp>
          <p:sp>
            <p:nvSpPr>
              <p:cNvPr id="89" name="Line 805"/>
              <p:cNvSpPr>
                <a:spLocks noChangeShapeType="1"/>
              </p:cNvSpPr>
              <p:nvPr/>
            </p:nvSpPr>
            <p:spPr bwMode="auto">
              <a:xfrm>
                <a:off x="4182" y="1423"/>
                <a:ext cx="22" cy="1"/>
              </a:xfrm>
              <a:prstGeom prst="line">
                <a:avLst/>
              </a:prstGeom>
              <a:noFill/>
              <a:ln w="7938">
                <a:solidFill>
                  <a:srgbClr val="000000"/>
                </a:solidFill>
                <a:round/>
                <a:headEnd/>
                <a:tailEnd/>
              </a:ln>
            </p:spPr>
            <p:txBody>
              <a:bodyPr/>
              <a:lstStyle/>
              <a:p>
                <a:endParaRPr lang="en-US" dirty="0"/>
              </a:p>
            </p:txBody>
          </p:sp>
          <p:sp>
            <p:nvSpPr>
              <p:cNvPr id="90" name="Line 806"/>
              <p:cNvSpPr>
                <a:spLocks noChangeShapeType="1"/>
              </p:cNvSpPr>
              <p:nvPr/>
            </p:nvSpPr>
            <p:spPr bwMode="auto">
              <a:xfrm>
                <a:off x="4182" y="778"/>
                <a:ext cx="22" cy="1"/>
              </a:xfrm>
              <a:prstGeom prst="line">
                <a:avLst/>
              </a:prstGeom>
              <a:noFill/>
              <a:ln w="7938">
                <a:solidFill>
                  <a:srgbClr val="000000"/>
                </a:solidFill>
                <a:round/>
                <a:headEnd/>
                <a:tailEnd/>
              </a:ln>
            </p:spPr>
            <p:txBody>
              <a:bodyPr/>
              <a:lstStyle/>
              <a:p>
                <a:endParaRPr lang="en-US" dirty="0"/>
              </a:p>
            </p:txBody>
          </p:sp>
          <p:sp>
            <p:nvSpPr>
              <p:cNvPr id="91" name="Rectangle 807"/>
              <p:cNvSpPr>
                <a:spLocks noChangeArrowheads="1"/>
              </p:cNvSpPr>
              <p:nvPr/>
            </p:nvSpPr>
            <p:spPr bwMode="auto">
              <a:xfrm>
                <a:off x="4060" y="2032"/>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0.0</a:t>
                </a:r>
                <a:endParaRPr lang="en-US" dirty="0">
                  <a:solidFill>
                    <a:schemeClr val="tx1"/>
                  </a:solidFill>
                  <a:latin typeface="Times New Roman" pitchFamily="18" charset="0"/>
                </a:endParaRPr>
              </a:p>
            </p:txBody>
          </p:sp>
          <p:sp>
            <p:nvSpPr>
              <p:cNvPr id="92" name="Rectangle 808"/>
              <p:cNvSpPr>
                <a:spLocks noChangeArrowheads="1"/>
              </p:cNvSpPr>
              <p:nvPr/>
            </p:nvSpPr>
            <p:spPr bwMode="auto">
              <a:xfrm>
                <a:off x="4060" y="1387"/>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0.5</a:t>
                </a:r>
                <a:endParaRPr lang="en-US" dirty="0">
                  <a:solidFill>
                    <a:schemeClr val="tx1"/>
                  </a:solidFill>
                  <a:latin typeface="Times New Roman" pitchFamily="18" charset="0"/>
                </a:endParaRPr>
              </a:p>
            </p:txBody>
          </p:sp>
          <p:sp>
            <p:nvSpPr>
              <p:cNvPr id="93" name="Rectangle 809"/>
              <p:cNvSpPr>
                <a:spLocks noChangeArrowheads="1"/>
              </p:cNvSpPr>
              <p:nvPr/>
            </p:nvSpPr>
            <p:spPr bwMode="auto">
              <a:xfrm>
                <a:off x="4060" y="742"/>
                <a:ext cx="106" cy="76"/>
              </a:xfrm>
              <a:prstGeom prst="rect">
                <a:avLst/>
              </a:prstGeom>
              <a:noFill/>
              <a:ln w="9525">
                <a:noFill/>
                <a:miter lim="800000"/>
                <a:headEnd/>
                <a:tailEnd/>
              </a:ln>
            </p:spPr>
            <p:txBody>
              <a:bodyPr wrap="none" lIns="0" tIns="0" rIns="0" bIns="0">
                <a:spAutoFit/>
              </a:bodyPr>
              <a:lstStyle/>
              <a:p>
                <a:r>
                  <a:rPr lang="en-US" sz="800" dirty="0">
                    <a:solidFill>
                      <a:srgbClr val="000000"/>
                    </a:solidFill>
                  </a:rPr>
                  <a:t>1.0</a:t>
                </a:r>
                <a:endParaRPr lang="en-US" dirty="0">
                  <a:solidFill>
                    <a:schemeClr val="tx1"/>
                  </a:solidFill>
                  <a:latin typeface="Times New Roman" pitchFamily="18" charset="0"/>
                </a:endParaRPr>
              </a:p>
            </p:txBody>
          </p:sp>
          <p:sp>
            <p:nvSpPr>
              <p:cNvPr id="94" name="Text Box 848"/>
              <p:cNvSpPr txBox="1">
                <a:spLocks noChangeArrowheads="1"/>
              </p:cNvSpPr>
              <p:nvPr/>
            </p:nvSpPr>
            <p:spPr bwMode="auto">
              <a:xfrm>
                <a:off x="4251" y="613"/>
                <a:ext cx="1173" cy="155"/>
              </a:xfrm>
              <a:prstGeom prst="rect">
                <a:avLst/>
              </a:prstGeom>
              <a:noFill/>
              <a:ln w="12700">
                <a:noFill/>
                <a:miter lim="800000"/>
                <a:headEnd/>
                <a:tailEnd/>
              </a:ln>
              <a:effectLst/>
            </p:spPr>
            <p:txBody>
              <a:bodyPr wrap="square" lIns="0" tIns="0" rIns="0" bIns="0">
                <a:spAutoFit/>
              </a:bodyPr>
              <a:lstStyle/>
              <a:p>
                <a:r>
                  <a:rPr lang="en-US" sz="1600" dirty="0">
                    <a:solidFill>
                      <a:schemeClr val="tx1">
                        <a:lumMod val="65000"/>
                        <a:lumOff val="35000"/>
                      </a:schemeClr>
                    </a:solidFill>
                  </a:rPr>
                  <a:t>Endpoint “dwell”</a:t>
                </a:r>
              </a:p>
            </p:txBody>
          </p:sp>
          <p:sp>
            <p:nvSpPr>
              <p:cNvPr id="95" name="Freeform 811"/>
              <p:cNvSpPr>
                <a:spLocks/>
              </p:cNvSpPr>
              <p:nvPr/>
            </p:nvSpPr>
            <p:spPr bwMode="auto">
              <a:xfrm flipV="1">
                <a:off x="4187" y="778"/>
                <a:ext cx="1291" cy="1291"/>
              </a:xfrm>
              <a:custGeom>
                <a:avLst/>
                <a:gdLst/>
                <a:ahLst/>
                <a:cxnLst>
                  <a:cxn ang="0">
                    <a:pos x="38" y="2"/>
                  </a:cxn>
                  <a:cxn ang="0">
                    <a:pos x="85" y="7"/>
                  </a:cxn>
                  <a:cxn ang="0">
                    <a:pos x="132" y="16"/>
                  </a:cxn>
                  <a:cxn ang="0">
                    <a:pos x="178" y="29"/>
                  </a:cxn>
                  <a:cxn ang="0">
                    <a:pos x="225" y="45"/>
                  </a:cxn>
                  <a:cxn ang="0">
                    <a:pos x="272" y="65"/>
                  </a:cxn>
                  <a:cxn ang="0">
                    <a:pos x="318" y="89"/>
                  </a:cxn>
                  <a:cxn ang="0">
                    <a:pos x="365" y="117"/>
                  </a:cxn>
                  <a:cxn ang="0">
                    <a:pos x="412" y="148"/>
                  </a:cxn>
                  <a:cxn ang="0">
                    <a:pos x="458" y="182"/>
                  </a:cxn>
                  <a:cxn ang="0">
                    <a:pos x="505" y="220"/>
                  </a:cxn>
                  <a:cxn ang="0">
                    <a:pos x="552" y="261"/>
                  </a:cxn>
                  <a:cxn ang="0">
                    <a:pos x="598" y="305"/>
                  </a:cxn>
                  <a:cxn ang="0">
                    <a:pos x="645" y="352"/>
                  </a:cxn>
                  <a:cxn ang="0">
                    <a:pos x="692" y="402"/>
                  </a:cxn>
                  <a:cxn ang="0">
                    <a:pos x="738" y="455"/>
                  </a:cxn>
                  <a:cxn ang="0">
                    <a:pos x="785" y="510"/>
                  </a:cxn>
                  <a:cxn ang="0">
                    <a:pos x="832" y="568"/>
                  </a:cxn>
                  <a:cxn ang="0">
                    <a:pos x="878" y="628"/>
                  </a:cxn>
                  <a:cxn ang="0">
                    <a:pos x="925" y="690"/>
                  </a:cxn>
                  <a:cxn ang="0">
                    <a:pos x="972" y="754"/>
                  </a:cxn>
                  <a:cxn ang="0">
                    <a:pos x="1018" y="820"/>
                  </a:cxn>
                  <a:cxn ang="0">
                    <a:pos x="1065" y="887"/>
                  </a:cxn>
                  <a:cxn ang="0">
                    <a:pos x="1112" y="956"/>
                  </a:cxn>
                  <a:cxn ang="0">
                    <a:pos x="1158" y="1026"/>
                  </a:cxn>
                  <a:cxn ang="0">
                    <a:pos x="1205" y="1097"/>
                  </a:cxn>
                  <a:cxn ang="0">
                    <a:pos x="1252" y="1169"/>
                  </a:cxn>
                  <a:cxn ang="0">
                    <a:pos x="1298" y="1242"/>
                  </a:cxn>
                  <a:cxn ang="0">
                    <a:pos x="1345" y="1315"/>
                  </a:cxn>
                  <a:cxn ang="0">
                    <a:pos x="1392" y="1388"/>
                  </a:cxn>
                  <a:cxn ang="0">
                    <a:pos x="1438" y="1462"/>
                  </a:cxn>
                  <a:cxn ang="0">
                    <a:pos x="1485" y="1535"/>
                  </a:cxn>
                  <a:cxn ang="0">
                    <a:pos x="1532" y="1607"/>
                  </a:cxn>
                  <a:cxn ang="0">
                    <a:pos x="1578" y="1680"/>
                  </a:cxn>
                  <a:cxn ang="0">
                    <a:pos x="1625" y="1751"/>
                  </a:cxn>
                  <a:cxn ang="0">
                    <a:pos x="1672" y="1821"/>
                  </a:cxn>
                  <a:cxn ang="0">
                    <a:pos x="1718" y="1891"/>
                  </a:cxn>
                  <a:cxn ang="0">
                    <a:pos x="1765" y="1959"/>
                  </a:cxn>
                  <a:cxn ang="0">
                    <a:pos x="1812" y="2025"/>
                  </a:cxn>
                  <a:cxn ang="0">
                    <a:pos x="1858" y="2090"/>
                  </a:cxn>
                  <a:cxn ang="0">
                    <a:pos x="1905" y="2153"/>
                  </a:cxn>
                  <a:cxn ang="0">
                    <a:pos x="1952" y="2213"/>
                  </a:cxn>
                  <a:cxn ang="0">
                    <a:pos x="1998" y="2272"/>
                  </a:cxn>
                  <a:cxn ang="0">
                    <a:pos x="2045" y="2328"/>
                  </a:cxn>
                  <a:cxn ang="0">
                    <a:pos x="2092" y="2382"/>
                  </a:cxn>
                  <a:cxn ang="0">
                    <a:pos x="2138" y="2433"/>
                  </a:cxn>
                  <a:cxn ang="0">
                    <a:pos x="2185" y="2481"/>
                  </a:cxn>
                  <a:cxn ang="0">
                    <a:pos x="2232" y="2526"/>
                  </a:cxn>
                  <a:cxn ang="0">
                    <a:pos x="2278" y="2568"/>
                  </a:cxn>
                  <a:cxn ang="0">
                    <a:pos x="2325" y="2607"/>
                  </a:cxn>
                  <a:cxn ang="0">
                    <a:pos x="2372" y="2642"/>
                  </a:cxn>
                  <a:cxn ang="0">
                    <a:pos x="2418" y="2674"/>
                  </a:cxn>
                  <a:cxn ang="0">
                    <a:pos x="2465" y="2703"/>
                  </a:cxn>
                  <a:cxn ang="0">
                    <a:pos x="2512" y="2728"/>
                  </a:cxn>
                  <a:cxn ang="0">
                    <a:pos x="2558" y="2750"/>
                  </a:cxn>
                  <a:cxn ang="0">
                    <a:pos x="2605" y="2767"/>
                  </a:cxn>
                  <a:cxn ang="0">
                    <a:pos x="2652" y="2781"/>
                  </a:cxn>
                  <a:cxn ang="0">
                    <a:pos x="2698" y="2792"/>
                  </a:cxn>
                  <a:cxn ang="0">
                    <a:pos x="2745" y="2798"/>
                  </a:cxn>
                  <a:cxn ang="0">
                    <a:pos x="2792" y="2800"/>
                  </a:cxn>
                </a:cxnLst>
                <a:rect l="0" t="0" r="r" b="b"/>
                <a:pathLst>
                  <a:path w="2800" h="2800">
                    <a:moveTo>
                      <a:pt x="0" y="0"/>
                    </a:moveTo>
                    <a:lnTo>
                      <a:pt x="7" y="1"/>
                    </a:lnTo>
                    <a:lnTo>
                      <a:pt x="15" y="1"/>
                    </a:lnTo>
                    <a:lnTo>
                      <a:pt x="23" y="1"/>
                    </a:lnTo>
                    <a:lnTo>
                      <a:pt x="31" y="1"/>
                    </a:lnTo>
                    <a:lnTo>
                      <a:pt x="38" y="2"/>
                    </a:lnTo>
                    <a:lnTo>
                      <a:pt x="46" y="2"/>
                    </a:lnTo>
                    <a:lnTo>
                      <a:pt x="54" y="3"/>
                    </a:lnTo>
                    <a:lnTo>
                      <a:pt x="62" y="4"/>
                    </a:lnTo>
                    <a:lnTo>
                      <a:pt x="70" y="5"/>
                    </a:lnTo>
                    <a:lnTo>
                      <a:pt x="77" y="6"/>
                    </a:lnTo>
                    <a:lnTo>
                      <a:pt x="85" y="7"/>
                    </a:lnTo>
                    <a:lnTo>
                      <a:pt x="93" y="8"/>
                    </a:lnTo>
                    <a:lnTo>
                      <a:pt x="101" y="9"/>
                    </a:lnTo>
                    <a:lnTo>
                      <a:pt x="108" y="11"/>
                    </a:lnTo>
                    <a:lnTo>
                      <a:pt x="116" y="12"/>
                    </a:lnTo>
                    <a:lnTo>
                      <a:pt x="124" y="14"/>
                    </a:lnTo>
                    <a:lnTo>
                      <a:pt x="132" y="16"/>
                    </a:lnTo>
                    <a:lnTo>
                      <a:pt x="140" y="18"/>
                    </a:lnTo>
                    <a:lnTo>
                      <a:pt x="147" y="20"/>
                    </a:lnTo>
                    <a:lnTo>
                      <a:pt x="155" y="22"/>
                    </a:lnTo>
                    <a:lnTo>
                      <a:pt x="163" y="24"/>
                    </a:lnTo>
                    <a:lnTo>
                      <a:pt x="171" y="26"/>
                    </a:lnTo>
                    <a:lnTo>
                      <a:pt x="178" y="29"/>
                    </a:lnTo>
                    <a:lnTo>
                      <a:pt x="186" y="31"/>
                    </a:lnTo>
                    <a:lnTo>
                      <a:pt x="194" y="34"/>
                    </a:lnTo>
                    <a:lnTo>
                      <a:pt x="202" y="36"/>
                    </a:lnTo>
                    <a:lnTo>
                      <a:pt x="210" y="39"/>
                    </a:lnTo>
                    <a:lnTo>
                      <a:pt x="217" y="42"/>
                    </a:lnTo>
                    <a:lnTo>
                      <a:pt x="225" y="45"/>
                    </a:lnTo>
                    <a:lnTo>
                      <a:pt x="233" y="48"/>
                    </a:lnTo>
                    <a:lnTo>
                      <a:pt x="241" y="51"/>
                    </a:lnTo>
                    <a:lnTo>
                      <a:pt x="248" y="55"/>
                    </a:lnTo>
                    <a:lnTo>
                      <a:pt x="256" y="58"/>
                    </a:lnTo>
                    <a:lnTo>
                      <a:pt x="264" y="62"/>
                    </a:lnTo>
                    <a:lnTo>
                      <a:pt x="272" y="65"/>
                    </a:lnTo>
                    <a:lnTo>
                      <a:pt x="280" y="69"/>
                    </a:lnTo>
                    <a:lnTo>
                      <a:pt x="287" y="73"/>
                    </a:lnTo>
                    <a:lnTo>
                      <a:pt x="295" y="77"/>
                    </a:lnTo>
                    <a:lnTo>
                      <a:pt x="303" y="81"/>
                    </a:lnTo>
                    <a:lnTo>
                      <a:pt x="311" y="85"/>
                    </a:lnTo>
                    <a:lnTo>
                      <a:pt x="318" y="89"/>
                    </a:lnTo>
                    <a:lnTo>
                      <a:pt x="326" y="93"/>
                    </a:lnTo>
                    <a:lnTo>
                      <a:pt x="334" y="98"/>
                    </a:lnTo>
                    <a:lnTo>
                      <a:pt x="342" y="102"/>
                    </a:lnTo>
                    <a:lnTo>
                      <a:pt x="350" y="107"/>
                    </a:lnTo>
                    <a:lnTo>
                      <a:pt x="357" y="112"/>
                    </a:lnTo>
                    <a:lnTo>
                      <a:pt x="365" y="117"/>
                    </a:lnTo>
                    <a:lnTo>
                      <a:pt x="373" y="122"/>
                    </a:lnTo>
                    <a:lnTo>
                      <a:pt x="381" y="127"/>
                    </a:lnTo>
                    <a:lnTo>
                      <a:pt x="388" y="132"/>
                    </a:lnTo>
                    <a:lnTo>
                      <a:pt x="396" y="137"/>
                    </a:lnTo>
                    <a:lnTo>
                      <a:pt x="404" y="142"/>
                    </a:lnTo>
                    <a:lnTo>
                      <a:pt x="412" y="148"/>
                    </a:lnTo>
                    <a:lnTo>
                      <a:pt x="420" y="153"/>
                    </a:lnTo>
                    <a:lnTo>
                      <a:pt x="427" y="159"/>
                    </a:lnTo>
                    <a:lnTo>
                      <a:pt x="435" y="164"/>
                    </a:lnTo>
                    <a:lnTo>
                      <a:pt x="443" y="170"/>
                    </a:lnTo>
                    <a:lnTo>
                      <a:pt x="451" y="176"/>
                    </a:lnTo>
                    <a:lnTo>
                      <a:pt x="458" y="182"/>
                    </a:lnTo>
                    <a:lnTo>
                      <a:pt x="466" y="188"/>
                    </a:lnTo>
                    <a:lnTo>
                      <a:pt x="474" y="194"/>
                    </a:lnTo>
                    <a:lnTo>
                      <a:pt x="482" y="200"/>
                    </a:lnTo>
                    <a:lnTo>
                      <a:pt x="490" y="207"/>
                    </a:lnTo>
                    <a:lnTo>
                      <a:pt x="497" y="213"/>
                    </a:lnTo>
                    <a:lnTo>
                      <a:pt x="505" y="220"/>
                    </a:lnTo>
                    <a:lnTo>
                      <a:pt x="513" y="226"/>
                    </a:lnTo>
                    <a:lnTo>
                      <a:pt x="521" y="233"/>
                    </a:lnTo>
                    <a:lnTo>
                      <a:pt x="528" y="240"/>
                    </a:lnTo>
                    <a:lnTo>
                      <a:pt x="536" y="247"/>
                    </a:lnTo>
                    <a:lnTo>
                      <a:pt x="544" y="254"/>
                    </a:lnTo>
                    <a:lnTo>
                      <a:pt x="552" y="261"/>
                    </a:lnTo>
                    <a:lnTo>
                      <a:pt x="560" y="268"/>
                    </a:lnTo>
                    <a:lnTo>
                      <a:pt x="567" y="275"/>
                    </a:lnTo>
                    <a:lnTo>
                      <a:pt x="575" y="282"/>
                    </a:lnTo>
                    <a:lnTo>
                      <a:pt x="583" y="290"/>
                    </a:lnTo>
                    <a:lnTo>
                      <a:pt x="591" y="297"/>
                    </a:lnTo>
                    <a:lnTo>
                      <a:pt x="598" y="305"/>
                    </a:lnTo>
                    <a:lnTo>
                      <a:pt x="606" y="312"/>
                    </a:lnTo>
                    <a:lnTo>
                      <a:pt x="614" y="320"/>
                    </a:lnTo>
                    <a:lnTo>
                      <a:pt x="622" y="328"/>
                    </a:lnTo>
                    <a:lnTo>
                      <a:pt x="630" y="336"/>
                    </a:lnTo>
                    <a:lnTo>
                      <a:pt x="637" y="344"/>
                    </a:lnTo>
                    <a:lnTo>
                      <a:pt x="645" y="352"/>
                    </a:lnTo>
                    <a:lnTo>
                      <a:pt x="653" y="360"/>
                    </a:lnTo>
                    <a:lnTo>
                      <a:pt x="661" y="368"/>
                    </a:lnTo>
                    <a:lnTo>
                      <a:pt x="668" y="377"/>
                    </a:lnTo>
                    <a:lnTo>
                      <a:pt x="676" y="385"/>
                    </a:lnTo>
                    <a:lnTo>
                      <a:pt x="684" y="393"/>
                    </a:lnTo>
                    <a:lnTo>
                      <a:pt x="692" y="402"/>
                    </a:lnTo>
                    <a:lnTo>
                      <a:pt x="700" y="411"/>
                    </a:lnTo>
                    <a:lnTo>
                      <a:pt x="707" y="419"/>
                    </a:lnTo>
                    <a:lnTo>
                      <a:pt x="715" y="428"/>
                    </a:lnTo>
                    <a:lnTo>
                      <a:pt x="723" y="437"/>
                    </a:lnTo>
                    <a:lnTo>
                      <a:pt x="731" y="446"/>
                    </a:lnTo>
                    <a:lnTo>
                      <a:pt x="738" y="455"/>
                    </a:lnTo>
                    <a:lnTo>
                      <a:pt x="746" y="464"/>
                    </a:lnTo>
                    <a:lnTo>
                      <a:pt x="754" y="473"/>
                    </a:lnTo>
                    <a:lnTo>
                      <a:pt x="762" y="482"/>
                    </a:lnTo>
                    <a:lnTo>
                      <a:pt x="770" y="491"/>
                    </a:lnTo>
                    <a:lnTo>
                      <a:pt x="777" y="501"/>
                    </a:lnTo>
                    <a:lnTo>
                      <a:pt x="785" y="510"/>
                    </a:lnTo>
                    <a:lnTo>
                      <a:pt x="793" y="519"/>
                    </a:lnTo>
                    <a:lnTo>
                      <a:pt x="801" y="529"/>
                    </a:lnTo>
                    <a:lnTo>
                      <a:pt x="808" y="539"/>
                    </a:lnTo>
                    <a:lnTo>
                      <a:pt x="816" y="548"/>
                    </a:lnTo>
                    <a:lnTo>
                      <a:pt x="824" y="558"/>
                    </a:lnTo>
                    <a:lnTo>
                      <a:pt x="832" y="568"/>
                    </a:lnTo>
                    <a:lnTo>
                      <a:pt x="840" y="578"/>
                    </a:lnTo>
                    <a:lnTo>
                      <a:pt x="847" y="588"/>
                    </a:lnTo>
                    <a:lnTo>
                      <a:pt x="855" y="597"/>
                    </a:lnTo>
                    <a:lnTo>
                      <a:pt x="863" y="608"/>
                    </a:lnTo>
                    <a:lnTo>
                      <a:pt x="871" y="618"/>
                    </a:lnTo>
                    <a:lnTo>
                      <a:pt x="878" y="628"/>
                    </a:lnTo>
                    <a:lnTo>
                      <a:pt x="886" y="638"/>
                    </a:lnTo>
                    <a:lnTo>
                      <a:pt x="894" y="648"/>
                    </a:lnTo>
                    <a:lnTo>
                      <a:pt x="902" y="659"/>
                    </a:lnTo>
                    <a:lnTo>
                      <a:pt x="910" y="669"/>
                    </a:lnTo>
                    <a:lnTo>
                      <a:pt x="917" y="679"/>
                    </a:lnTo>
                    <a:lnTo>
                      <a:pt x="925" y="690"/>
                    </a:lnTo>
                    <a:lnTo>
                      <a:pt x="933" y="700"/>
                    </a:lnTo>
                    <a:lnTo>
                      <a:pt x="941" y="711"/>
                    </a:lnTo>
                    <a:lnTo>
                      <a:pt x="948" y="722"/>
                    </a:lnTo>
                    <a:lnTo>
                      <a:pt x="956" y="732"/>
                    </a:lnTo>
                    <a:lnTo>
                      <a:pt x="964" y="743"/>
                    </a:lnTo>
                    <a:lnTo>
                      <a:pt x="972" y="754"/>
                    </a:lnTo>
                    <a:lnTo>
                      <a:pt x="980" y="765"/>
                    </a:lnTo>
                    <a:lnTo>
                      <a:pt x="987" y="776"/>
                    </a:lnTo>
                    <a:lnTo>
                      <a:pt x="995" y="787"/>
                    </a:lnTo>
                    <a:lnTo>
                      <a:pt x="1003" y="798"/>
                    </a:lnTo>
                    <a:lnTo>
                      <a:pt x="1011" y="809"/>
                    </a:lnTo>
                    <a:lnTo>
                      <a:pt x="1018" y="820"/>
                    </a:lnTo>
                    <a:lnTo>
                      <a:pt x="1026" y="831"/>
                    </a:lnTo>
                    <a:lnTo>
                      <a:pt x="1034" y="842"/>
                    </a:lnTo>
                    <a:lnTo>
                      <a:pt x="1042" y="853"/>
                    </a:lnTo>
                    <a:lnTo>
                      <a:pt x="1050" y="865"/>
                    </a:lnTo>
                    <a:lnTo>
                      <a:pt x="1057" y="876"/>
                    </a:lnTo>
                    <a:lnTo>
                      <a:pt x="1065" y="887"/>
                    </a:lnTo>
                    <a:lnTo>
                      <a:pt x="1073" y="899"/>
                    </a:lnTo>
                    <a:lnTo>
                      <a:pt x="1081" y="910"/>
                    </a:lnTo>
                    <a:lnTo>
                      <a:pt x="1088" y="922"/>
                    </a:lnTo>
                    <a:lnTo>
                      <a:pt x="1096" y="933"/>
                    </a:lnTo>
                    <a:lnTo>
                      <a:pt x="1104" y="945"/>
                    </a:lnTo>
                    <a:lnTo>
                      <a:pt x="1112" y="956"/>
                    </a:lnTo>
                    <a:lnTo>
                      <a:pt x="1120" y="968"/>
                    </a:lnTo>
                    <a:lnTo>
                      <a:pt x="1127" y="980"/>
                    </a:lnTo>
                    <a:lnTo>
                      <a:pt x="1135" y="991"/>
                    </a:lnTo>
                    <a:lnTo>
                      <a:pt x="1143" y="1003"/>
                    </a:lnTo>
                    <a:lnTo>
                      <a:pt x="1151" y="1015"/>
                    </a:lnTo>
                    <a:lnTo>
                      <a:pt x="1158" y="1026"/>
                    </a:lnTo>
                    <a:lnTo>
                      <a:pt x="1166" y="1038"/>
                    </a:lnTo>
                    <a:lnTo>
                      <a:pt x="1174" y="1050"/>
                    </a:lnTo>
                    <a:lnTo>
                      <a:pt x="1182" y="1062"/>
                    </a:lnTo>
                    <a:lnTo>
                      <a:pt x="1190" y="1074"/>
                    </a:lnTo>
                    <a:lnTo>
                      <a:pt x="1197" y="1086"/>
                    </a:lnTo>
                    <a:lnTo>
                      <a:pt x="1205" y="1097"/>
                    </a:lnTo>
                    <a:lnTo>
                      <a:pt x="1213" y="1109"/>
                    </a:lnTo>
                    <a:lnTo>
                      <a:pt x="1221" y="1121"/>
                    </a:lnTo>
                    <a:lnTo>
                      <a:pt x="1228" y="1133"/>
                    </a:lnTo>
                    <a:lnTo>
                      <a:pt x="1236" y="1145"/>
                    </a:lnTo>
                    <a:lnTo>
                      <a:pt x="1244" y="1157"/>
                    </a:lnTo>
                    <a:lnTo>
                      <a:pt x="1252" y="1169"/>
                    </a:lnTo>
                    <a:lnTo>
                      <a:pt x="1260" y="1181"/>
                    </a:lnTo>
                    <a:lnTo>
                      <a:pt x="1267" y="1194"/>
                    </a:lnTo>
                    <a:lnTo>
                      <a:pt x="1275" y="1206"/>
                    </a:lnTo>
                    <a:lnTo>
                      <a:pt x="1283" y="1218"/>
                    </a:lnTo>
                    <a:lnTo>
                      <a:pt x="1291" y="1230"/>
                    </a:lnTo>
                    <a:lnTo>
                      <a:pt x="1298" y="1242"/>
                    </a:lnTo>
                    <a:lnTo>
                      <a:pt x="1306" y="1254"/>
                    </a:lnTo>
                    <a:lnTo>
                      <a:pt x="1314" y="1266"/>
                    </a:lnTo>
                    <a:lnTo>
                      <a:pt x="1322" y="1278"/>
                    </a:lnTo>
                    <a:lnTo>
                      <a:pt x="1330" y="1291"/>
                    </a:lnTo>
                    <a:lnTo>
                      <a:pt x="1337" y="1303"/>
                    </a:lnTo>
                    <a:lnTo>
                      <a:pt x="1345" y="1315"/>
                    </a:lnTo>
                    <a:lnTo>
                      <a:pt x="1353" y="1327"/>
                    </a:lnTo>
                    <a:lnTo>
                      <a:pt x="1361" y="1339"/>
                    </a:lnTo>
                    <a:lnTo>
                      <a:pt x="1368" y="1352"/>
                    </a:lnTo>
                    <a:lnTo>
                      <a:pt x="1376" y="1364"/>
                    </a:lnTo>
                    <a:lnTo>
                      <a:pt x="1384" y="1376"/>
                    </a:lnTo>
                    <a:lnTo>
                      <a:pt x="1392" y="1388"/>
                    </a:lnTo>
                    <a:lnTo>
                      <a:pt x="1400" y="1400"/>
                    </a:lnTo>
                    <a:lnTo>
                      <a:pt x="1407" y="1413"/>
                    </a:lnTo>
                    <a:lnTo>
                      <a:pt x="1415" y="1425"/>
                    </a:lnTo>
                    <a:lnTo>
                      <a:pt x="1423" y="1437"/>
                    </a:lnTo>
                    <a:lnTo>
                      <a:pt x="1431" y="1449"/>
                    </a:lnTo>
                    <a:lnTo>
                      <a:pt x="1438" y="1462"/>
                    </a:lnTo>
                    <a:lnTo>
                      <a:pt x="1446" y="1474"/>
                    </a:lnTo>
                    <a:lnTo>
                      <a:pt x="1454" y="1486"/>
                    </a:lnTo>
                    <a:lnTo>
                      <a:pt x="1462" y="1498"/>
                    </a:lnTo>
                    <a:lnTo>
                      <a:pt x="1470" y="1510"/>
                    </a:lnTo>
                    <a:lnTo>
                      <a:pt x="1477" y="1523"/>
                    </a:lnTo>
                    <a:lnTo>
                      <a:pt x="1485" y="1535"/>
                    </a:lnTo>
                    <a:lnTo>
                      <a:pt x="1493" y="1547"/>
                    </a:lnTo>
                    <a:lnTo>
                      <a:pt x="1501" y="1559"/>
                    </a:lnTo>
                    <a:lnTo>
                      <a:pt x="1508" y="1571"/>
                    </a:lnTo>
                    <a:lnTo>
                      <a:pt x="1516" y="1583"/>
                    </a:lnTo>
                    <a:lnTo>
                      <a:pt x="1524" y="1595"/>
                    </a:lnTo>
                    <a:lnTo>
                      <a:pt x="1532" y="1607"/>
                    </a:lnTo>
                    <a:lnTo>
                      <a:pt x="1540" y="1620"/>
                    </a:lnTo>
                    <a:lnTo>
                      <a:pt x="1547" y="1632"/>
                    </a:lnTo>
                    <a:lnTo>
                      <a:pt x="1555" y="1644"/>
                    </a:lnTo>
                    <a:lnTo>
                      <a:pt x="1563" y="1656"/>
                    </a:lnTo>
                    <a:lnTo>
                      <a:pt x="1571" y="1668"/>
                    </a:lnTo>
                    <a:lnTo>
                      <a:pt x="1578" y="1680"/>
                    </a:lnTo>
                    <a:lnTo>
                      <a:pt x="1586" y="1692"/>
                    </a:lnTo>
                    <a:lnTo>
                      <a:pt x="1594" y="1704"/>
                    </a:lnTo>
                    <a:lnTo>
                      <a:pt x="1602" y="1715"/>
                    </a:lnTo>
                    <a:lnTo>
                      <a:pt x="1609" y="1727"/>
                    </a:lnTo>
                    <a:lnTo>
                      <a:pt x="1617" y="1739"/>
                    </a:lnTo>
                    <a:lnTo>
                      <a:pt x="1625" y="1751"/>
                    </a:lnTo>
                    <a:lnTo>
                      <a:pt x="1633" y="1763"/>
                    </a:lnTo>
                    <a:lnTo>
                      <a:pt x="1641" y="1775"/>
                    </a:lnTo>
                    <a:lnTo>
                      <a:pt x="1648" y="1786"/>
                    </a:lnTo>
                    <a:lnTo>
                      <a:pt x="1656" y="1798"/>
                    </a:lnTo>
                    <a:lnTo>
                      <a:pt x="1664" y="1810"/>
                    </a:lnTo>
                    <a:lnTo>
                      <a:pt x="1672" y="1821"/>
                    </a:lnTo>
                    <a:lnTo>
                      <a:pt x="1680" y="1833"/>
                    </a:lnTo>
                    <a:lnTo>
                      <a:pt x="1687" y="1845"/>
                    </a:lnTo>
                    <a:lnTo>
                      <a:pt x="1695" y="1856"/>
                    </a:lnTo>
                    <a:lnTo>
                      <a:pt x="1703" y="1868"/>
                    </a:lnTo>
                    <a:lnTo>
                      <a:pt x="1711" y="1879"/>
                    </a:lnTo>
                    <a:lnTo>
                      <a:pt x="1718" y="1891"/>
                    </a:lnTo>
                    <a:lnTo>
                      <a:pt x="1726" y="1902"/>
                    </a:lnTo>
                    <a:lnTo>
                      <a:pt x="1734" y="1914"/>
                    </a:lnTo>
                    <a:lnTo>
                      <a:pt x="1742" y="1925"/>
                    </a:lnTo>
                    <a:lnTo>
                      <a:pt x="1750" y="1936"/>
                    </a:lnTo>
                    <a:lnTo>
                      <a:pt x="1757" y="1948"/>
                    </a:lnTo>
                    <a:lnTo>
                      <a:pt x="1765" y="1959"/>
                    </a:lnTo>
                    <a:lnTo>
                      <a:pt x="1773" y="1970"/>
                    </a:lnTo>
                    <a:lnTo>
                      <a:pt x="1781" y="1981"/>
                    </a:lnTo>
                    <a:lnTo>
                      <a:pt x="1788" y="1992"/>
                    </a:lnTo>
                    <a:lnTo>
                      <a:pt x="1796" y="2003"/>
                    </a:lnTo>
                    <a:lnTo>
                      <a:pt x="1804" y="2014"/>
                    </a:lnTo>
                    <a:lnTo>
                      <a:pt x="1812" y="2025"/>
                    </a:lnTo>
                    <a:lnTo>
                      <a:pt x="1820" y="2036"/>
                    </a:lnTo>
                    <a:lnTo>
                      <a:pt x="1827" y="2047"/>
                    </a:lnTo>
                    <a:lnTo>
                      <a:pt x="1835" y="2058"/>
                    </a:lnTo>
                    <a:lnTo>
                      <a:pt x="1843" y="2069"/>
                    </a:lnTo>
                    <a:lnTo>
                      <a:pt x="1851" y="2079"/>
                    </a:lnTo>
                    <a:lnTo>
                      <a:pt x="1858" y="2090"/>
                    </a:lnTo>
                    <a:lnTo>
                      <a:pt x="1866" y="2100"/>
                    </a:lnTo>
                    <a:lnTo>
                      <a:pt x="1874" y="2111"/>
                    </a:lnTo>
                    <a:lnTo>
                      <a:pt x="1882" y="2122"/>
                    </a:lnTo>
                    <a:lnTo>
                      <a:pt x="1890" y="2132"/>
                    </a:lnTo>
                    <a:lnTo>
                      <a:pt x="1897" y="2142"/>
                    </a:lnTo>
                    <a:lnTo>
                      <a:pt x="1905" y="2153"/>
                    </a:lnTo>
                    <a:lnTo>
                      <a:pt x="1913" y="2163"/>
                    </a:lnTo>
                    <a:lnTo>
                      <a:pt x="1921" y="2173"/>
                    </a:lnTo>
                    <a:lnTo>
                      <a:pt x="1928" y="2183"/>
                    </a:lnTo>
                    <a:lnTo>
                      <a:pt x="1936" y="2193"/>
                    </a:lnTo>
                    <a:lnTo>
                      <a:pt x="1944" y="2204"/>
                    </a:lnTo>
                    <a:lnTo>
                      <a:pt x="1952" y="2213"/>
                    </a:lnTo>
                    <a:lnTo>
                      <a:pt x="1960" y="2223"/>
                    </a:lnTo>
                    <a:lnTo>
                      <a:pt x="1967" y="2233"/>
                    </a:lnTo>
                    <a:lnTo>
                      <a:pt x="1975" y="2243"/>
                    </a:lnTo>
                    <a:lnTo>
                      <a:pt x="1983" y="2253"/>
                    </a:lnTo>
                    <a:lnTo>
                      <a:pt x="1991" y="2262"/>
                    </a:lnTo>
                    <a:lnTo>
                      <a:pt x="1998" y="2272"/>
                    </a:lnTo>
                    <a:lnTo>
                      <a:pt x="2006" y="2282"/>
                    </a:lnTo>
                    <a:lnTo>
                      <a:pt x="2014" y="2291"/>
                    </a:lnTo>
                    <a:lnTo>
                      <a:pt x="2022" y="2300"/>
                    </a:lnTo>
                    <a:lnTo>
                      <a:pt x="2030" y="2310"/>
                    </a:lnTo>
                    <a:lnTo>
                      <a:pt x="2037" y="2319"/>
                    </a:lnTo>
                    <a:lnTo>
                      <a:pt x="2045" y="2328"/>
                    </a:lnTo>
                    <a:lnTo>
                      <a:pt x="2053" y="2337"/>
                    </a:lnTo>
                    <a:lnTo>
                      <a:pt x="2061" y="2346"/>
                    </a:lnTo>
                    <a:lnTo>
                      <a:pt x="2068" y="2355"/>
                    </a:lnTo>
                    <a:lnTo>
                      <a:pt x="2076" y="2364"/>
                    </a:lnTo>
                    <a:lnTo>
                      <a:pt x="2084" y="2373"/>
                    </a:lnTo>
                    <a:lnTo>
                      <a:pt x="2092" y="2382"/>
                    </a:lnTo>
                    <a:lnTo>
                      <a:pt x="2100" y="2390"/>
                    </a:lnTo>
                    <a:lnTo>
                      <a:pt x="2107" y="2399"/>
                    </a:lnTo>
                    <a:lnTo>
                      <a:pt x="2115" y="2408"/>
                    </a:lnTo>
                    <a:lnTo>
                      <a:pt x="2123" y="2416"/>
                    </a:lnTo>
                    <a:lnTo>
                      <a:pt x="2131" y="2424"/>
                    </a:lnTo>
                    <a:lnTo>
                      <a:pt x="2138" y="2433"/>
                    </a:lnTo>
                    <a:lnTo>
                      <a:pt x="2146" y="2441"/>
                    </a:lnTo>
                    <a:lnTo>
                      <a:pt x="2154" y="2449"/>
                    </a:lnTo>
                    <a:lnTo>
                      <a:pt x="2162" y="2457"/>
                    </a:lnTo>
                    <a:lnTo>
                      <a:pt x="2170" y="2465"/>
                    </a:lnTo>
                    <a:lnTo>
                      <a:pt x="2177" y="2473"/>
                    </a:lnTo>
                    <a:lnTo>
                      <a:pt x="2185" y="2481"/>
                    </a:lnTo>
                    <a:lnTo>
                      <a:pt x="2193" y="2489"/>
                    </a:lnTo>
                    <a:lnTo>
                      <a:pt x="2201" y="2496"/>
                    </a:lnTo>
                    <a:lnTo>
                      <a:pt x="2208" y="2504"/>
                    </a:lnTo>
                    <a:lnTo>
                      <a:pt x="2216" y="2511"/>
                    </a:lnTo>
                    <a:lnTo>
                      <a:pt x="2224" y="2519"/>
                    </a:lnTo>
                    <a:lnTo>
                      <a:pt x="2232" y="2526"/>
                    </a:lnTo>
                    <a:lnTo>
                      <a:pt x="2240" y="2533"/>
                    </a:lnTo>
                    <a:lnTo>
                      <a:pt x="2247" y="2540"/>
                    </a:lnTo>
                    <a:lnTo>
                      <a:pt x="2255" y="2547"/>
                    </a:lnTo>
                    <a:lnTo>
                      <a:pt x="2263" y="2554"/>
                    </a:lnTo>
                    <a:lnTo>
                      <a:pt x="2271" y="2561"/>
                    </a:lnTo>
                    <a:lnTo>
                      <a:pt x="2278" y="2568"/>
                    </a:lnTo>
                    <a:lnTo>
                      <a:pt x="2286" y="2575"/>
                    </a:lnTo>
                    <a:lnTo>
                      <a:pt x="2294" y="2581"/>
                    </a:lnTo>
                    <a:lnTo>
                      <a:pt x="2302" y="2588"/>
                    </a:lnTo>
                    <a:lnTo>
                      <a:pt x="2310" y="2594"/>
                    </a:lnTo>
                    <a:lnTo>
                      <a:pt x="2317" y="2601"/>
                    </a:lnTo>
                    <a:lnTo>
                      <a:pt x="2325" y="2607"/>
                    </a:lnTo>
                    <a:lnTo>
                      <a:pt x="2333" y="2613"/>
                    </a:lnTo>
                    <a:lnTo>
                      <a:pt x="2341" y="2619"/>
                    </a:lnTo>
                    <a:lnTo>
                      <a:pt x="2348" y="2625"/>
                    </a:lnTo>
                    <a:lnTo>
                      <a:pt x="2356" y="2631"/>
                    </a:lnTo>
                    <a:lnTo>
                      <a:pt x="2364" y="2637"/>
                    </a:lnTo>
                    <a:lnTo>
                      <a:pt x="2372" y="2642"/>
                    </a:lnTo>
                    <a:lnTo>
                      <a:pt x="2380" y="2648"/>
                    </a:lnTo>
                    <a:lnTo>
                      <a:pt x="2387" y="2653"/>
                    </a:lnTo>
                    <a:lnTo>
                      <a:pt x="2395" y="2659"/>
                    </a:lnTo>
                    <a:lnTo>
                      <a:pt x="2403" y="2664"/>
                    </a:lnTo>
                    <a:lnTo>
                      <a:pt x="2411" y="2669"/>
                    </a:lnTo>
                    <a:lnTo>
                      <a:pt x="2418" y="2674"/>
                    </a:lnTo>
                    <a:lnTo>
                      <a:pt x="2426" y="2679"/>
                    </a:lnTo>
                    <a:lnTo>
                      <a:pt x="2434" y="2684"/>
                    </a:lnTo>
                    <a:lnTo>
                      <a:pt x="2442" y="2689"/>
                    </a:lnTo>
                    <a:lnTo>
                      <a:pt x="2450" y="2694"/>
                    </a:lnTo>
                    <a:lnTo>
                      <a:pt x="2457" y="2699"/>
                    </a:lnTo>
                    <a:lnTo>
                      <a:pt x="2465" y="2703"/>
                    </a:lnTo>
                    <a:lnTo>
                      <a:pt x="2473" y="2708"/>
                    </a:lnTo>
                    <a:lnTo>
                      <a:pt x="2481" y="2712"/>
                    </a:lnTo>
                    <a:lnTo>
                      <a:pt x="2488" y="2716"/>
                    </a:lnTo>
                    <a:lnTo>
                      <a:pt x="2496" y="2720"/>
                    </a:lnTo>
                    <a:lnTo>
                      <a:pt x="2504" y="2724"/>
                    </a:lnTo>
                    <a:lnTo>
                      <a:pt x="2512" y="2728"/>
                    </a:lnTo>
                    <a:lnTo>
                      <a:pt x="2520" y="2732"/>
                    </a:lnTo>
                    <a:lnTo>
                      <a:pt x="2527" y="2736"/>
                    </a:lnTo>
                    <a:lnTo>
                      <a:pt x="2535" y="2739"/>
                    </a:lnTo>
                    <a:lnTo>
                      <a:pt x="2543" y="2743"/>
                    </a:lnTo>
                    <a:lnTo>
                      <a:pt x="2551" y="2746"/>
                    </a:lnTo>
                    <a:lnTo>
                      <a:pt x="2558" y="2750"/>
                    </a:lnTo>
                    <a:lnTo>
                      <a:pt x="2566" y="2753"/>
                    </a:lnTo>
                    <a:lnTo>
                      <a:pt x="2574" y="2756"/>
                    </a:lnTo>
                    <a:lnTo>
                      <a:pt x="2582" y="2759"/>
                    </a:lnTo>
                    <a:lnTo>
                      <a:pt x="2590" y="2762"/>
                    </a:lnTo>
                    <a:lnTo>
                      <a:pt x="2597" y="2765"/>
                    </a:lnTo>
                    <a:lnTo>
                      <a:pt x="2605" y="2767"/>
                    </a:lnTo>
                    <a:lnTo>
                      <a:pt x="2613" y="2770"/>
                    </a:lnTo>
                    <a:lnTo>
                      <a:pt x="2621" y="2772"/>
                    </a:lnTo>
                    <a:lnTo>
                      <a:pt x="2628" y="2775"/>
                    </a:lnTo>
                    <a:lnTo>
                      <a:pt x="2636" y="2777"/>
                    </a:lnTo>
                    <a:lnTo>
                      <a:pt x="2644" y="2779"/>
                    </a:lnTo>
                    <a:lnTo>
                      <a:pt x="2652" y="2781"/>
                    </a:lnTo>
                    <a:lnTo>
                      <a:pt x="2660" y="2783"/>
                    </a:lnTo>
                    <a:lnTo>
                      <a:pt x="2667" y="2785"/>
                    </a:lnTo>
                    <a:lnTo>
                      <a:pt x="2675" y="2787"/>
                    </a:lnTo>
                    <a:lnTo>
                      <a:pt x="2683" y="2789"/>
                    </a:lnTo>
                    <a:lnTo>
                      <a:pt x="2691" y="2790"/>
                    </a:lnTo>
                    <a:lnTo>
                      <a:pt x="2698" y="2792"/>
                    </a:lnTo>
                    <a:lnTo>
                      <a:pt x="2706" y="2793"/>
                    </a:lnTo>
                    <a:lnTo>
                      <a:pt x="2714" y="2794"/>
                    </a:lnTo>
                    <a:lnTo>
                      <a:pt x="2722" y="2795"/>
                    </a:lnTo>
                    <a:lnTo>
                      <a:pt x="2730" y="2796"/>
                    </a:lnTo>
                    <a:lnTo>
                      <a:pt x="2737" y="2797"/>
                    </a:lnTo>
                    <a:lnTo>
                      <a:pt x="2745" y="2798"/>
                    </a:lnTo>
                    <a:lnTo>
                      <a:pt x="2753" y="2799"/>
                    </a:lnTo>
                    <a:lnTo>
                      <a:pt x="2761" y="2799"/>
                    </a:lnTo>
                    <a:lnTo>
                      <a:pt x="2768" y="2800"/>
                    </a:lnTo>
                    <a:lnTo>
                      <a:pt x="2776" y="2800"/>
                    </a:lnTo>
                    <a:lnTo>
                      <a:pt x="2784" y="2800"/>
                    </a:lnTo>
                    <a:lnTo>
                      <a:pt x="2792" y="2800"/>
                    </a:lnTo>
                    <a:lnTo>
                      <a:pt x="2800" y="2800"/>
                    </a:lnTo>
                  </a:path>
                </a:pathLst>
              </a:custGeom>
              <a:solidFill>
                <a:schemeClr val="hlink"/>
              </a:solidFill>
              <a:ln w="14288">
                <a:noFill/>
                <a:prstDash val="solid"/>
                <a:round/>
                <a:headEnd/>
                <a:tailEnd/>
              </a:ln>
            </p:spPr>
            <p:txBody>
              <a:bodyPr/>
              <a:lstStyle/>
              <a:p>
                <a:endParaRPr lang="en-US" dirty="0"/>
              </a:p>
            </p:txBody>
          </p:sp>
          <p:sp>
            <p:nvSpPr>
              <p:cNvPr id="96" name="Freeform 810"/>
              <p:cNvSpPr>
                <a:spLocks/>
              </p:cNvSpPr>
              <p:nvPr/>
            </p:nvSpPr>
            <p:spPr bwMode="auto">
              <a:xfrm flipV="1">
                <a:off x="4181" y="778"/>
                <a:ext cx="1291" cy="1291"/>
              </a:xfrm>
              <a:custGeom>
                <a:avLst/>
                <a:gdLst/>
                <a:ahLst/>
                <a:cxnLst>
                  <a:cxn ang="0">
                    <a:pos x="38" y="2"/>
                  </a:cxn>
                  <a:cxn ang="0">
                    <a:pos x="85" y="7"/>
                  </a:cxn>
                  <a:cxn ang="0">
                    <a:pos x="132" y="16"/>
                  </a:cxn>
                  <a:cxn ang="0">
                    <a:pos x="178" y="29"/>
                  </a:cxn>
                  <a:cxn ang="0">
                    <a:pos x="225" y="45"/>
                  </a:cxn>
                  <a:cxn ang="0">
                    <a:pos x="272" y="65"/>
                  </a:cxn>
                  <a:cxn ang="0">
                    <a:pos x="318" y="89"/>
                  </a:cxn>
                  <a:cxn ang="0">
                    <a:pos x="365" y="117"/>
                  </a:cxn>
                  <a:cxn ang="0">
                    <a:pos x="412" y="148"/>
                  </a:cxn>
                  <a:cxn ang="0">
                    <a:pos x="458" y="182"/>
                  </a:cxn>
                  <a:cxn ang="0">
                    <a:pos x="505" y="220"/>
                  </a:cxn>
                  <a:cxn ang="0">
                    <a:pos x="552" y="261"/>
                  </a:cxn>
                  <a:cxn ang="0">
                    <a:pos x="598" y="305"/>
                  </a:cxn>
                  <a:cxn ang="0">
                    <a:pos x="645" y="352"/>
                  </a:cxn>
                  <a:cxn ang="0">
                    <a:pos x="692" y="402"/>
                  </a:cxn>
                  <a:cxn ang="0">
                    <a:pos x="738" y="455"/>
                  </a:cxn>
                  <a:cxn ang="0">
                    <a:pos x="785" y="510"/>
                  </a:cxn>
                  <a:cxn ang="0">
                    <a:pos x="832" y="568"/>
                  </a:cxn>
                  <a:cxn ang="0">
                    <a:pos x="878" y="628"/>
                  </a:cxn>
                  <a:cxn ang="0">
                    <a:pos x="925" y="690"/>
                  </a:cxn>
                  <a:cxn ang="0">
                    <a:pos x="972" y="754"/>
                  </a:cxn>
                  <a:cxn ang="0">
                    <a:pos x="1018" y="820"/>
                  </a:cxn>
                  <a:cxn ang="0">
                    <a:pos x="1065" y="887"/>
                  </a:cxn>
                  <a:cxn ang="0">
                    <a:pos x="1112" y="956"/>
                  </a:cxn>
                  <a:cxn ang="0">
                    <a:pos x="1158" y="1026"/>
                  </a:cxn>
                  <a:cxn ang="0">
                    <a:pos x="1205" y="1097"/>
                  </a:cxn>
                  <a:cxn ang="0">
                    <a:pos x="1252" y="1169"/>
                  </a:cxn>
                  <a:cxn ang="0">
                    <a:pos x="1298" y="1242"/>
                  </a:cxn>
                  <a:cxn ang="0">
                    <a:pos x="1345" y="1315"/>
                  </a:cxn>
                  <a:cxn ang="0">
                    <a:pos x="1392" y="1388"/>
                  </a:cxn>
                  <a:cxn ang="0">
                    <a:pos x="1438" y="1462"/>
                  </a:cxn>
                  <a:cxn ang="0">
                    <a:pos x="1485" y="1535"/>
                  </a:cxn>
                  <a:cxn ang="0">
                    <a:pos x="1532" y="1607"/>
                  </a:cxn>
                  <a:cxn ang="0">
                    <a:pos x="1578" y="1680"/>
                  </a:cxn>
                  <a:cxn ang="0">
                    <a:pos x="1625" y="1751"/>
                  </a:cxn>
                  <a:cxn ang="0">
                    <a:pos x="1672" y="1821"/>
                  </a:cxn>
                  <a:cxn ang="0">
                    <a:pos x="1718" y="1891"/>
                  </a:cxn>
                  <a:cxn ang="0">
                    <a:pos x="1765" y="1959"/>
                  </a:cxn>
                  <a:cxn ang="0">
                    <a:pos x="1812" y="2025"/>
                  </a:cxn>
                  <a:cxn ang="0">
                    <a:pos x="1858" y="2090"/>
                  </a:cxn>
                  <a:cxn ang="0">
                    <a:pos x="1905" y="2153"/>
                  </a:cxn>
                  <a:cxn ang="0">
                    <a:pos x="1952" y="2213"/>
                  </a:cxn>
                  <a:cxn ang="0">
                    <a:pos x="1998" y="2272"/>
                  </a:cxn>
                  <a:cxn ang="0">
                    <a:pos x="2045" y="2328"/>
                  </a:cxn>
                  <a:cxn ang="0">
                    <a:pos x="2092" y="2382"/>
                  </a:cxn>
                  <a:cxn ang="0">
                    <a:pos x="2138" y="2433"/>
                  </a:cxn>
                  <a:cxn ang="0">
                    <a:pos x="2185" y="2481"/>
                  </a:cxn>
                  <a:cxn ang="0">
                    <a:pos x="2232" y="2526"/>
                  </a:cxn>
                  <a:cxn ang="0">
                    <a:pos x="2278" y="2568"/>
                  </a:cxn>
                  <a:cxn ang="0">
                    <a:pos x="2325" y="2607"/>
                  </a:cxn>
                  <a:cxn ang="0">
                    <a:pos x="2372" y="2642"/>
                  </a:cxn>
                  <a:cxn ang="0">
                    <a:pos x="2418" y="2674"/>
                  </a:cxn>
                  <a:cxn ang="0">
                    <a:pos x="2465" y="2703"/>
                  </a:cxn>
                  <a:cxn ang="0">
                    <a:pos x="2512" y="2728"/>
                  </a:cxn>
                  <a:cxn ang="0">
                    <a:pos x="2558" y="2750"/>
                  </a:cxn>
                  <a:cxn ang="0">
                    <a:pos x="2605" y="2767"/>
                  </a:cxn>
                  <a:cxn ang="0">
                    <a:pos x="2652" y="2781"/>
                  </a:cxn>
                  <a:cxn ang="0">
                    <a:pos x="2698" y="2792"/>
                  </a:cxn>
                  <a:cxn ang="0">
                    <a:pos x="2745" y="2798"/>
                  </a:cxn>
                  <a:cxn ang="0">
                    <a:pos x="2792" y="2800"/>
                  </a:cxn>
                </a:cxnLst>
                <a:rect l="0" t="0" r="r" b="b"/>
                <a:pathLst>
                  <a:path w="2800" h="2800">
                    <a:moveTo>
                      <a:pt x="0" y="0"/>
                    </a:moveTo>
                    <a:lnTo>
                      <a:pt x="7" y="1"/>
                    </a:lnTo>
                    <a:lnTo>
                      <a:pt x="15" y="1"/>
                    </a:lnTo>
                    <a:lnTo>
                      <a:pt x="23" y="1"/>
                    </a:lnTo>
                    <a:lnTo>
                      <a:pt x="31" y="1"/>
                    </a:lnTo>
                    <a:lnTo>
                      <a:pt x="38" y="2"/>
                    </a:lnTo>
                    <a:lnTo>
                      <a:pt x="46" y="2"/>
                    </a:lnTo>
                    <a:lnTo>
                      <a:pt x="54" y="3"/>
                    </a:lnTo>
                    <a:lnTo>
                      <a:pt x="62" y="4"/>
                    </a:lnTo>
                    <a:lnTo>
                      <a:pt x="70" y="5"/>
                    </a:lnTo>
                    <a:lnTo>
                      <a:pt x="77" y="6"/>
                    </a:lnTo>
                    <a:lnTo>
                      <a:pt x="85" y="7"/>
                    </a:lnTo>
                    <a:lnTo>
                      <a:pt x="93" y="8"/>
                    </a:lnTo>
                    <a:lnTo>
                      <a:pt x="101" y="9"/>
                    </a:lnTo>
                    <a:lnTo>
                      <a:pt x="108" y="11"/>
                    </a:lnTo>
                    <a:lnTo>
                      <a:pt x="116" y="12"/>
                    </a:lnTo>
                    <a:lnTo>
                      <a:pt x="124" y="14"/>
                    </a:lnTo>
                    <a:lnTo>
                      <a:pt x="132" y="16"/>
                    </a:lnTo>
                    <a:lnTo>
                      <a:pt x="140" y="18"/>
                    </a:lnTo>
                    <a:lnTo>
                      <a:pt x="147" y="20"/>
                    </a:lnTo>
                    <a:lnTo>
                      <a:pt x="155" y="22"/>
                    </a:lnTo>
                    <a:lnTo>
                      <a:pt x="163" y="24"/>
                    </a:lnTo>
                    <a:lnTo>
                      <a:pt x="171" y="26"/>
                    </a:lnTo>
                    <a:lnTo>
                      <a:pt x="178" y="29"/>
                    </a:lnTo>
                    <a:lnTo>
                      <a:pt x="186" y="31"/>
                    </a:lnTo>
                    <a:lnTo>
                      <a:pt x="194" y="34"/>
                    </a:lnTo>
                    <a:lnTo>
                      <a:pt x="202" y="36"/>
                    </a:lnTo>
                    <a:lnTo>
                      <a:pt x="210" y="39"/>
                    </a:lnTo>
                    <a:lnTo>
                      <a:pt x="217" y="42"/>
                    </a:lnTo>
                    <a:lnTo>
                      <a:pt x="225" y="45"/>
                    </a:lnTo>
                    <a:lnTo>
                      <a:pt x="233" y="48"/>
                    </a:lnTo>
                    <a:lnTo>
                      <a:pt x="241" y="51"/>
                    </a:lnTo>
                    <a:lnTo>
                      <a:pt x="248" y="55"/>
                    </a:lnTo>
                    <a:lnTo>
                      <a:pt x="256" y="58"/>
                    </a:lnTo>
                    <a:lnTo>
                      <a:pt x="264" y="62"/>
                    </a:lnTo>
                    <a:lnTo>
                      <a:pt x="272" y="65"/>
                    </a:lnTo>
                    <a:lnTo>
                      <a:pt x="280" y="69"/>
                    </a:lnTo>
                    <a:lnTo>
                      <a:pt x="287" y="73"/>
                    </a:lnTo>
                    <a:lnTo>
                      <a:pt x="295" y="77"/>
                    </a:lnTo>
                    <a:lnTo>
                      <a:pt x="303" y="81"/>
                    </a:lnTo>
                    <a:lnTo>
                      <a:pt x="311" y="85"/>
                    </a:lnTo>
                    <a:lnTo>
                      <a:pt x="318" y="89"/>
                    </a:lnTo>
                    <a:lnTo>
                      <a:pt x="326" y="93"/>
                    </a:lnTo>
                    <a:lnTo>
                      <a:pt x="334" y="98"/>
                    </a:lnTo>
                    <a:lnTo>
                      <a:pt x="342" y="102"/>
                    </a:lnTo>
                    <a:lnTo>
                      <a:pt x="350" y="107"/>
                    </a:lnTo>
                    <a:lnTo>
                      <a:pt x="357" y="112"/>
                    </a:lnTo>
                    <a:lnTo>
                      <a:pt x="365" y="117"/>
                    </a:lnTo>
                    <a:lnTo>
                      <a:pt x="373" y="122"/>
                    </a:lnTo>
                    <a:lnTo>
                      <a:pt x="381" y="127"/>
                    </a:lnTo>
                    <a:lnTo>
                      <a:pt x="388" y="132"/>
                    </a:lnTo>
                    <a:lnTo>
                      <a:pt x="396" y="137"/>
                    </a:lnTo>
                    <a:lnTo>
                      <a:pt x="404" y="142"/>
                    </a:lnTo>
                    <a:lnTo>
                      <a:pt x="412" y="148"/>
                    </a:lnTo>
                    <a:lnTo>
                      <a:pt x="420" y="153"/>
                    </a:lnTo>
                    <a:lnTo>
                      <a:pt x="427" y="159"/>
                    </a:lnTo>
                    <a:lnTo>
                      <a:pt x="435" y="164"/>
                    </a:lnTo>
                    <a:lnTo>
                      <a:pt x="443" y="170"/>
                    </a:lnTo>
                    <a:lnTo>
                      <a:pt x="451" y="176"/>
                    </a:lnTo>
                    <a:lnTo>
                      <a:pt x="458" y="182"/>
                    </a:lnTo>
                    <a:lnTo>
                      <a:pt x="466" y="188"/>
                    </a:lnTo>
                    <a:lnTo>
                      <a:pt x="474" y="194"/>
                    </a:lnTo>
                    <a:lnTo>
                      <a:pt x="482" y="200"/>
                    </a:lnTo>
                    <a:lnTo>
                      <a:pt x="490" y="207"/>
                    </a:lnTo>
                    <a:lnTo>
                      <a:pt x="497" y="213"/>
                    </a:lnTo>
                    <a:lnTo>
                      <a:pt x="505" y="220"/>
                    </a:lnTo>
                    <a:lnTo>
                      <a:pt x="513" y="226"/>
                    </a:lnTo>
                    <a:lnTo>
                      <a:pt x="521" y="233"/>
                    </a:lnTo>
                    <a:lnTo>
                      <a:pt x="528" y="240"/>
                    </a:lnTo>
                    <a:lnTo>
                      <a:pt x="536" y="247"/>
                    </a:lnTo>
                    <a:lnTo>
                      <a:pt x="544" y="254"/>
                    </a:lnTo>
                    <a:lnTo>
                      <a:pt x="552" y="261"/>
                    </a:lnTo>
                    <a:lnTo>
                      <a:pt x="560" y="268"/>
                    </a:lnTo>
                    <a:lnTo>
                      <a:pt x="567" y="275"/>
                    </a:lnTo>
                    <a:lnTo>
                      <a:pt x="575" y="282"/>
                    </a:lnTo>
                    <a:lnTo>
                      <a:pt x="583" y="290"/>
                    </a:lnTo>
                    <a:lnTo>
                      <a:pt x="591" y="297"/>
                    </a:lnTo>
                    <a:lnTo>
                      <a:pt x="598" y="305"/>
                    </a:lnTo>
                    <a:lnTo>
                      <a:pt x="606" y="312"/>
                    </a:lnTo>
                    <a:lnTo>
                      <a:pt x="614" y="320"/>
                    </a:lnTo>
                    <a:lnTo>
                      <a:pt x="622" y="328"/>
                    </a:lnTo>
                    <a:lnTo>
                      <a:pt x="630" y="336"/>
                    </a:lnTo>
                    <a:lnTo>
                      <a:pt x="637" y="344"/>
                    </a:lnTo>
                    <a:lnTo>
                      <a:pt x="645" y="352"/>
                    </a:lnTo>
                    <a:lnTo>
                      <a:pt x="653" y="360"/>
                    </a:lnTo>
                    <a:lnTo>
                      <a:pt x="661" y="368"/>
                    </a:lnTo>
                    <a:lnTo>
                      <a:pt x="668" y="377"/>
                    </a:lnTo>
                    <a:lnTo>
                      <a:pt x="676" y="385"/>
                    </a:lnTo>
                    <a:lnTo>
                      <a:pt x="684" y="393"/>
                    </a:lnTo>
                    <a:lnTo>
                      <a:pt x="692" y="402"/>
                    </a:lnTo>
                    <a:lnTo>
                      <a:pt x="700" y="411"/>
                    </a:lnTo>
                    <a:lnTo>
                      <a:pt x="707" y="419"/>
                    </a:lnTo>
                    <a:lnTo>
                      <a:pt x="715" y="428"/>
                    </a:lnTo>
                    <a:lnTo>
                      <a:pt x="723" y="437"/>
                    </a:lnTo>
                    <a:lnTo>
                      <a:pt x="731" y="446"/>
                    </a:lnTo>
                    <a:lnTo>
                      <a:pt x="738" y="455"/>
                    </a:lnTo>
                    <a:lnTo>
                      <a:pt x="746" y="464"/>
                    </a:lnTo>
                    <a:lnTo>
                      <a:pt x="754" y="473"/>
                    </a:lnTo>
                    <a:lnTo>
                      <a:pt x="762" y="482"/>
                    </a:lnTo>
                    <a:lnTo>
                      <a:pt x="770" y="491"/>
                    </a:lnTo>
                    <a:lnTo>
                      <a:pt x="777" y="501"/>
                    </a:lnTo>
                    <a:lnTo>
                      <a:pt x="785" y="510"/>
                    </a:lnTo>
                    <a:lnTo>
                      <a:pt x="793" y="519"/>
                    </a:lnTo>
                    <a:lnTo>
                      <a:pt x="801" y="529"/>
                    </a:lnTo>
                    <a:lnTo>
                      <a:pt x="808" y="539"/>
                    </a:lnTo>
                    <a:lnTo>
                      <a:pt x="816" y="548"/>
                    </a:lnTo>
                    <a:lnTo>
                      <a:pt x="824" y="558"/>
                    </a:lnTo>
                    <a:lnTo>
                      <a:pt x="832" y="568"/>
                    </a:lnTo>
                    <a:lnTo>
                      <a:pt x="840" y="578"/>
                    </a:lnTo>
                    <a:lnTo>
                      <a:pt x="847" y="588"/>
                    </a:lnTo>
                    <a:lnTo>
                      <a:pt x="855" y="597"/>
                    </a:lnTo>
                    <a:lnTo>
                      <a:pt x="863" y="608"/>
                    </a:lnTo>
                    <a:lnTo>
                      <a:pt x="871" y="618"/>
                    </a:lnTo>
                    <a:lnTo>
                      <a:pt x="878" y="628"/>
                    </a:lnTo>
                    <a:lnTo>
                      <a:pt x="886" y="638"/>
                    </a:lnTo>
                    <a:lnTo>
                      <a:pt x="894" y="648"/>
                    </a:lnTo>
                    <a:lnTo>
                      <a:pt x="902" y="659"/>
                    </a:lnTo>
                    <a:lnTo>
                      <a:pt x="910" y="669"/>
                    </a:lnTo>
                    <a:lnTo>
                      <a:pt x="917" y="679"/>
                    </a:lnTo>
                    <a:lnTo>
                      <a:pt x="925" y="690"/>
                    </a:lnTo>
                    <a:lnTo>
                      <a:pt x="933" y="700"/>
                    </a:lnTo>
                    <a:lnTo>
                      <a:pt x="941" y="711"/>
                    </a:lnTo>
                    <a:lnTo>
                      <a:pt x="948" y="722"/>
                    </a:lnTo>
                    <a:lnTo>
                      <a:pt x="956" y="732"/>
                    </a:lnTo>
                    <a:lnTo>
                      <a:pt x="964" y="743"/>
                    </a:lnTo>
                    <a:lnTo>
                      <a:pt x="972" y="754"/>
                    </a:lnTo>
                    <a:lnTo>
                      <a:pt x="980" y="765"/>
                    </a:lnTo>
                    <a:lnTo>
                      <a:pt x="987" y="776"/>
                    </a:lnTo>
                    <a:lnTo>
                      <a:pt x="995" y="787"/>
                    </a:lnTo>
                    <a:lnTo>
                      <a:pt x="1003" y="798"/>
                    </a:lnTo>
                    <a:lnTo>
                      <a:pt x="1011" y="809"/>
                    </a:lnTo>
                    <a:lnTo>
                      <a:pt x="1018" y="820"/>
                    </a:lnTo>
                    <a:lnTo>
                      <a:pt x="1026" y="831"/>
                    </a:lnTo>
                    <a:lnTo>
                      <a:pt x="1034" y="842"/>
                    </a:lnTo>
                    <a:lnTo>
                      <a:pt x="1042" y="853"/>
                    </a:lnTo>
                    <a:lnTo>
                      <a:pt x="1050" y="865"/>
                    </a:lnTo>
                    <a:lnTo>
                      <a:pt x="1057" y="876"/>
                    </a:lnTo>
                    <a:lnTo>
                      <a:pt x="1065" y="887"/>
                    </a:lnTo>
                    <a:lnTo>
                      <a:pt x="1073" y="899"/>
                    </a:lnTo>
                    <a:lnTo>
                      <a:pt x="1081" y="910"/>
                    </a:lnTo>
                    <a:lnTo>
                      <a:pt x="1088" y="922"/>
                    </a:lnTo>
                    <a:lnTo>
                      <a:pt x="1096" y="933"/>
                    </a:lnTo>
                    <a:lnTo>
                      <a:pt x="1104" y="945"/>
                    </a:lnTo>
                    <a:lnTo>
                      <a:pt x="1112" y="956"/>
                    </a:lnTo>
                    <a:lnTo>
                      <a:pt x="1120" y="968"/>
                    </a:lnTo>
                    <a:lnTo>
                      <a:pt x="1127" y="980"/>
                    </a:lnTo>
                    <a:lnTo>
                      <a:pt x="1135" y="991"/>
                    </a:lnTo>
                    <a:lnTo>
                      <a:pt x="1143" y="1003"/>
                    </a:lnTo>
                    <a:lnTo>
                      <a:pt x="1151" y="1015"/>
                    </a:lnTo>
                    <a:lnTo>
                      <a:pt x="1158" y="1026"/>
                    </a:lnTo>
                    <a:lnTo>
                      <a:pt x="1166" y="1038"/>
                    </a:lnTo>
                    <a:lnTo>
                      <a:pt x="1174" y="1050"/>
                    </a:lnTo>
                    <a:lnTo>
                      <a:pt x="1182" y="1062"/>
                    </a:lnTo>
                    <a:lnTo>
                      <a:pt x="1190" y="1074"/>
                    </a:lnTo>
                    <a:lnTo>
                      <a:pt x="1197" y="1086"/>
                    </a:lnTo>
                    <a:lnTo>
                      <a:pt x="1205" y="1097"/>
                    </a:lnTo>
                    <a:lnTo>
                      <a:pt x="1213" y="1109"/>
                    </a:lnTo>
                    <a:lnTo>
                      <a:pt x="1221" y="1121"/>
                    </a:lnTo>
                    <a:lnTo>
                      <a:pt x="1228" y="1133"/>
                    </a:lnTo>
                    <a:lnTo>
                      <a:pt x="1236" y="1145"/>
                    </a:lnTo>
                    <a:lnTo>
                      <a:pt x="1244" y="1157"/>
                    </a:lnTo>
                    <a:lnTo>
                      <a:pt x="1252" y="1169"/>
                    </a:lnTo>
                    <a:lnTo>
                      <a:pt x="1260" y="1181"/>
                    </a:lnTo>
                    <a:lnTo>
                      <a:pt x="1267" y="1194"/>
                    </a:lnTo>
                    <a:lnTo>
                      <a:pt x="1275" y="1206"/>
                    </a:lnTo>
                    <a:lnTo>
                      <a:pt x="1283" y="1218"/>
                    </a:lnTo>
                    <a:lnTo>
                      <a:pt x="1291" y="1230"/>
                    </a:lnTo>
                    <a:lnTo>
                      <a:pt x="1298" y="1242"/>
                    </a:lnTo>
                    <a:lnTo>
                      <a:pt x="1306" y="1254"/>
                    </a:lnTo>
                    <a:lnTo>
                      <a:pt x="1314" y="1266"/>
                    </a:lnTo>
                    <a:lnTo>
                      <a:pt x="1322" y="1278"/>
                    </a:lnTo>
                    <a:lnTo>
                      <a:pt x="1330" y="1291"/>
                    </a:lnTo>
                    <a:lnTo>
                      <a:pt x="1337" y="1303"/>
                    </a:lnTo>
                    <a:lnTo>
                      <a:pt x="1345" y="1315"/>
                    </a:lnTo>
                    <a:lnTo>
                      <a:pt x="1353" y="1327"/>
                    </a:lnTo>
                    <a:lnTo>
                      <a:pt x="1361" y="1339"/>
                    </a:lnTo>
                    <a:lnTo>
                      <a:pt x="1368" y="1352"/>
                    </a:lnTo>
                    <a:lnTo>
                      <a:pt x="1376" y="1364"/>
                    </a:lnTo>
                    <a:lnTo>
                      <a:pt x="1384" y="1376"/>
                    </a:lnTo>
                    <a:lnTo>
                      <a:pt x="1392" y="1388"/>
                    </a:lnTo>
                    <a:lnTo>
                      <a:pt x="1400" y="1400"/>
                    </a:lnTo>
                    <a:lnTo>
                      <a:pt x="1407" y="1413"/>
                    </a:lnTo>
                    <a:lnTo>
                      <a:pt x="1415" y="1425"/>
                    </a:lnTo>
                    <a:lnTo>
                      <a:pt x="1423" y="1437"/>
                    </a:lnTo>
                    <a:lnTo>
                      <a:pt x="1431" y="1449"/>
                    </a:lnTo>
                    <a:lnTo>
                      <a:pt x="1438" y="1462"/>
                    </a:lnTo>
                    <a:lnTo>
                      <a:pt x="1446" y="1474"/>
                    </a:lnTo>
                    <a:lnTo>
                      <a:pt x="1454" y="1486"/>
                    </a:lnTo>
                    <a:lnTo>
                      <a:pt x="1462" y="1498"/>
                    </a:lnTo>
                    <a:lnTo>
                      <a:pt x="1470" y="1510"/>
                    </a:lnTo>
                    <a:lnTo>
                      <a:pt x="1477" y="1523"/>
                    </a:lnTo>
                    <a:lnTo>
                      <a:pt x="1485" y="1535"/>
                    </a:lnTo>
                    <a:lnTo>
                      <a:pt x="1493" y="1547"/>
                    </a:lnTo>
                    <a:lnTo>
                      <a:pt x="1501" y="1559"/>
                    </a:lnTo>
                    <a:lnTo>
                      <a:pt x="1508" y="1571"/>
                    </a:lnTo>
                    <a:lnTo>
                      <a:pt x="1516" y="1583"/>
                    </a:lnTo>
                    <a:lnTo>
                      <a:pt x="1524" y="1595"/>
                    </a:lnTo>
                    <a:lnTo>
                      <a:pt x="1532" y="1607"/>
                    </a:lnTo>
                    <a:lnTo>
                      <a:pt x="1540" y="1620"/>
                    </a:lnTo>
                    <a:lnTo>
                      <a:pt x="1547" y="1632"/>
                    </a:lnTo>
                    <a:lnTo>
                      <a:pt x="1555" y="1644"/>
                    </a:lnTo>
                    <a:lnTo>
                      <a:pt x="1563" y="1656"/>
                    </a:lnTo>
                    <a:lnTo>
                      <a:pt x="1571" y="1668"/>
                    </a:lnTo>
                    <a:lnTo>
                      <a:pt x="1578" y="1680"/>
                    </a:lnTo>
                    <a:lnTo>
                      <a:pt x="1586" y="1692"/>
                    </a:lnTo>
                    <a:lnTo>
                      <a:pt x="1594" y="1704"/>
                    </a:lnTo>
                    <a:lnTo>
                      <a:pt x="1602" y="1715"/>
                    </a:lnTo>
                    <a:lnTo>
                      <a:pt x="1609" y="1727"/>
                    </a:lnTo>
                    <a:lnTo>
                      <a:pt x="1617" y="1739"/>
                    </a:lnTo>
                    <a:lnTo>
                      <a:pt x="1625" y="1751"/>
                    </a:lnTo>
                    <a:lnTo>
                      <a:pt x="1633" y="1763"/>
                    </a:lnTo>
                    <a:lnTo>
                      <a:pt x="1641" y="1775"/>
                    </a:lnTo>
                    <a:lnTo>
                      <a:pt x="1648" y="1786"/>
                    </a:lnTo>
                    <a:lnTo>
                      <a:pt x="1656" y="1798"/>
                    </a:lnTo>
                    <a:lnTo>
                      <a:pt x="1664" y="1810"/>
                    </a:lnTo>
                    <a:lnTo>
                      <a:pt x="1672" y="1821"/>
                    </a:lnTo>
                    <a:lnTo>
                      <a:pt x="1680" y="1833"/>
                    </a:lnTo>
                    <a:lnTo>
                      <a:pt x="1687" y="1845"/>
                    </a:lnTo>
                    <a:lnTo>
                      <a:pt x="1695" y="1856"/>
                    </a:lnTo>
                    <a:lnTo>
                      <a:pt x="1703" y="1868"/>
                    </a:lnTo>
                    <a:lnTo>
                      <a:pt x="1711" y="1879"/>
                    </a:lnTo>
                    <a:lnTo>
                      <a:pt x="1718" y="1891"/>
                    </a:lnTo>
                    <a:lnTo>
                      <a:pt x="1726" y="1902"/>
                    </a:lnTo>
                    <a:lnTo>
                      <a:pt x="1734" y="1914"/>
                    </a:lnTo>
                    <a:lnTo>
                      <a:pt x="1742" y="1925"/>
                    </a:lnTo>
                    <a:lnTo>
                      <a:pt x="1750" y="1936"/>
                    </a:lnTo>
                    <a:lnTo>
                      <a:pt x="1757" y="1948"/>
                    </a:lnTo>
                    <a:lnTo>
                      <a:pt x="1765" y="1959"/>
                    </a:lnTo>
                    <a:lnTo>
                      <a:pt x="1773" y="1970"/>
                    </a:lnTo>
                    <a:lnTo>
                      <a:pt x="1781" y="1981"/>
                    </a:lnTo>
                    <a:lnTo>
                      <a:pt x="1788" y="1992"/>
                    </a:lnTo>
                    <a:lnTo>
                      <a:pt x="1796" y="2003"/>
                    </a:lnTo>
                    <a:lnTo>
                      <a:pt x="1804" y="2014"/>
                    </a:lnTo>
                    <a:lnTo>
                      <a:pt x="1812" y="2025"/>
                    </a:lnTo>
                    <a:lnTo>
                      <a:pt x="1820" y="2036"/>
                    </a:lnTo>
                    <a:lnTo>
                      <a:pt x="1827" y="2047"/>
                    </a:lnTo>
                    <a:lnTo>
                      <a:pt x="1835" y="2058"/>
                    </a:lnTo>
                    <a:lnTo>
                      <a:pt x="1843" y="2069"/>
                    </a:lnTo>
                    <a:lnTo>
                      <a:pt x="1851" y="2079"/>
                    </a:lnTo>
                    <a:lnTo>
                      <a:pt x="1858" y="2090"/>
                    </a:lnTo>
                    <a:lnTo>
                      <a:pt x="1866" y="2100"/>
                    </a:lnTo>
                    <a:lnTo>
                      <a:pt x="1874" y="2111"/>
                    </a:lnTo>
                    <a:lnTo>
                      <a:pt x="1882" y="2122"/>
                    </a:lnTo>
                    <a:lnTo>
                      <a:pt x="1890" y="2132"/>
                    </a:lnTo>
                    <a:lnTo>
                      <a:pt x="1897" y="2142"/>
                    </a:lnTo>
                    <a:lnTo>
                      <a:pt x="1905" y="2153"/>
                    </a:lnTo>
                    <a:lnTo>
                      <a:pt x="1913" y="2163"/>
                    </a:lnTo>
                    <a:lnTo>
                      <a:pt x="1921" y="2173"/>
                    </a:lnTo>
                    <a:lnTo>
                      <a:pt x="1928" y="2183"/>
                    </a:lnTo>
                    <a:lnTo>
                      <a:pt x="1936" y="2193"/>
                    </a:lnTo>
                    <a:lnTo>
                      <a:pt x="1944" y="2204"/>
                    </a:lnTo>
                    <a:lnTo>
                      <a:pt x="1952" y="2213"/>
                    </a:lnTo>
                    <a:lnTo>
                      <a:pt x="1960" y="2223"/>
                    </a:lnTo>
                    <a:lnTo>
                      <a:pt x="1967" y="2233"/>
                    </a:lnTo>
                    <a:lnTo>
                      <a:pt x="1975" y="2243"/>
                    </a:lnTo>
                    <a:lnTo>
                      <a:pt x="1983" y="2253"/>
                    </a:lnTo>
                    <a:lnTo>
                      <a:pt x="1991" y="2262"/>
                    </a:lnTo>
                    <a:lnTo>
                      <a:pt x="1998" y="2272"/>
                    </a:lnTo>
                    <a:lnTo>
                      <a:pt x="2006" y="2282"/>
                    </a:lnTo>
                    <a:lnTo>
                      <a:pt x="2014" y="2291"/>
                    </a:lnTo>
                    <a:lnTo>
                      <a:pt x="2022" y="2300"/>
                    </a:lnTo>
                    <a:lnTo>
                      <a:pt x="2030" y="2310"/>
                    </a:lnTo>
                    <a:lnTo>
                      <a:pt x="2037" y="2319"/>
                    </a:lnTo>
                    <a:lnTo>
                      <a:pt x="2045" y="2328"/>
                    </a:lnTo>
                    <a:lnTo>
                      <a:pt x="2053" y="2337"/>
                    </a:lnTo>
                    <a:lnTo>
                      <a:pt x="2061" y="2346"/>
                    </a:lnTo>
                    <a:lnTo>
                      <a:pt x="2068" y="2355"/>
                    </a:lnTo>
                    <a:lnTo>
                      <a:pt x="2076" y="2364"/>
                    </a:lnTo>
                    <a:lnTo>
                      <a:pt x="2084" y="2373"/>
                    </a:lnTo>
                    <a:lnTo>
                      <a:pt x="2092" y="2382"/>
                    </a:lnTo>
                    <a:lnTo>
                      <a:pt x="2100" y="2390"/>
                    </a:lnTo>
                    <a:lnTo>
                      <a:pt x="2107" y="2399"/>
                    </a:lnTo>
                    <a:lnTo>
                      <a:pt x="2115" y="2408"/>
                    </a:lnTo>
                    <a:lnTo>
                      <a:pt x="2123" y="2416"/>
                    </a:lnTo>
                    <a:lnTo>
                      <a:pt x="2131" y="2424"/>
                    </a:lnTo>
                    <a:lnTo>
                      <a:pt x="2138" y="2433"/>
                    </a:lnTo>
                    <a:lnTo>
                      <a:pt x="2146" y="2441"/>
                    </a:lnTo>
                    <a:lnTo>
                      <a:pt x="2154" y="2449"/>
                    </a:lnTo>
                    <a:lnTo>
                      <a:pt x="2162" y="2457"/>
                    </a:lnTo>
                    <a:lnTo>
                      <a:pt x="2170" y="2465"/>
                    </a:lnTo>
                    <a:lnTo>
                      <a:pt x="2177" y="2473"/>
                    </a:lnTo>
                    <a:lnTo>
                      <a:pt x="2185" y="2481"/>
                    </a:lnTo>
                    <a:lnTo>
                      <a:pt x="2193" y="2489"/>
                    </a:lnTo>
                    <a:lnTo>
                      <a:pt x="2201" y="2496"/>
                    </a:lnTo>
                    <a:lnTo>
                      <a:pt x="2208" y="2504"/>
                    </a:lnTo>
                    <a:lnTo>
                      <a:pt x="2216" y="2511"/>
                    </a:lnTo>
                    <a:lnTo>
                      <a:pt x="2224" y="2519"/>
                    </a:lnTo>
                    <a:lnTo>
                      <a:pt x="2232" y="2526"/>
                    </a:lnTo>
                    <a:lnTo>
                      <a:pt x="2240" y="2533"/>
                    </a:lnTo>
                    <a:lnTo>
                      <a:pt x="2247" y="2540"/>
                    </a:lnTo>
                    <a:lnTo>
                      <a:pt x="2255" y="2547"/>
                    </a:lnTo>
                    <a:lnTo>
                      <a:pt x="2263" y="2554"/>
                    </a:lnTo>
                    <a:lnTo>
                      <a:pt x="2271" y="2561"/>
                    </a:lnTo>
                    <a:lnTo>
                      <a:pt x="2278" y="2568"/>
                    </a:lnTo>
                    <a:lnTo>
                      <a:pt x="2286" y="2575"/>
                    </a:lnTo>
                    <a:lnTo>
                      <a:pt x="2294" y="2581"/>
                    </a:lnTo>
                    <a:lnTo>
                      <a:pt x="2302" y="2588"/>
                    </a:lnTo>
                    <a:lnTo>
                      <a:pt x="2310" y="2594"/>
                    </a:lnTo>
                    <a:lnTo>
                      <a:pt x="2317" y="2601"/>
                    </a:lnTo>
                    <a:lnTo>
                      <a:pt x="2325" y="2607"/>
                    </a:lnTo>
                    <a:lnTo>
                      <a:pt x="2333" y="2613"/>
                    </a:lnTo>
                    <a:lnTo>
                      <a:pt x="2341" y="2619"/>
                    </a:lnTo>
                    <a:lnTo>
                      <a:pt x="2348" y="2625"/>
                    </a:lnTo>
                    <a:lnTo>
                      <a:pt x="2356" y="2631"/>
                    </a:lnTo>
                    <a:lnTo>
                      <a:pt x="2364" y="2637"/>
                    </a:lnTo>
                    <a:lnTo>
                      <a:pt x="2372" y="2642"/>
                    </a:lnTo>
                    <a:lnTo>
                      <a:pt x="2380" y="2648"/>
                    </a:lnTo>
                    <a:lnTo>
                      <a:pt x="2387" y="2653"/>
                    </a:lnTo>
                    <a:lnTo>
                      <a:pt x="2395" y="2659"/>
                    </a:lnTo>
                    <a:lnTo>
                      <a:pt x="2403" y="2664"/>
                    </a:lnTo>
                    <a:lnTo>
                      <a:pt x="2411" y="2669"/>
                    </a:lnTo>
                    <a:lnTo>
                      <a:pt x="2418" y="2674"/>
                    </a:lnTo>
                    <a:lnTo>
                      <a:pt x="2426" y="2679"/>
                    </a:lnTo>
                    <a:lnTo>
                      <a:pt x="2434" y="2684"/>
                    </a:lnTo>
                    <a:lnTo>
                      <a:pt x="2442" y="2689"/>
                    </a:lnTo>
                    <a:lnTo>
                      <a:pt x="2450" y="2694"/>
                    </a:lnTo>
                    <a:lnTo>
                      <a:pt x="2457" y="2699"/>
                    </a:lnTo>
                    <a:lnTo>
                      <a:pt x="2465" y="2703"/>
                    </a:lnTo>
                    <a:lnTo>
                      <a:pt x="2473" y="2708"/>
                    </a:lnTo>
                    <a:lnTo>
                      <a:pt x="2481" y="2712"/>
                    </a:lnTo>
                    <a:lnTo>
                      <a:pt x="2488" y="2716"/>
                    </a:lnTo>
                    <a:lnTo>
                      <a:pt x="2496" y="2720"/>
                    </a:lnTo>
                    <a:lnTo>
                      <a:pt x="2504" y="2724"/>
                    </a:lnTo>
                    <a:lnTo>
                      <a:pt x="2512" y="2728"/>
                    </a:lnTo>
                    <a:lnTo>
                      <a:pt x="2520" y="2732"/>
                    </a:lnTo>
                    <a:lnTo>
                      <a:pt x="2527" y="2736"/>
                    </a:lnTo>
                    <a:lnTo>
                      <a:pt x="2535" y="2739"/>
                    </a:lnTo>
                    <a:lnTo>
                      <a:pt x="2543" y="2743"/>
                    </a:lnTo>
                    <a:lnTo>
                      <a:pt x="2551" y="2746"/>
                    </a:lnTo>
                    <a:lnTo>
                      <a:pt x="2558" y="2750"/>
                    </a:lnTo>
                    <a:lnTo>
                      <a:pt x="2566" y="2753"/>
                    </a:lnTo>
                    <a:lnTo>
                      <a:pt x="2574" y="2756"/>
                    </a:lnTo>
                    <a:lnTo>
                      <a:pt x="2582" y="2759"/>
                    </a:lnTo>
                    <a:lnTo>
                      <a:pt x="2590" y="2762"/>
                    </a:lnTo>
                    <a:lnTo>
                      <a:pt x="2597" y="2765"/>
                    </a:lnTo>
                    <a:lnTo>
                      <a:pt x="2605" y="2767"/>
                    </a:lnTo>
                    <a:lnTo>
                      <a:pt x="2613" y="2770"/>
                    </a:lnTo>
                    <a:lnTo>
                      <a:pt x="2621" y="2772"/>
                    </a:lnTo>
                    <a:lnTo>
                      <a:pt x="2628" y="2775"/>
                    </a:lnTo>
                    <a:lnTo>
                      <a:pt x="2636" y="2777"/>
                    </a:lnTo>
                    <a:lnTo>
                      <a:pt x="2644" y="2779"/>
                    </a:lnTo>
                    <a:lnTo>
                      <a:pt x="2652" y="2781"/>
                    </a:lnTo>
                    <a:lnTo>
                      <a:pt x="2660" y="2783"/>
                    </a:lnTo>
                    <a:lnTo>
                      <a:pt x="2667" y="2785"/>
                    </a:lnTo>
                    <a:lnTo>
                      <a:pt x="2675" y="2787"/>
                    </a:lnTo>
                    <a:lnTo>
                      <a:pt x="2683" y="2789"/>
                    </a:lnTo>
                    <a:lnTo>
                      <a:pt x="2691" y="2790"/>
                    </a:lnTo>
                    <a:lnTo>
                      <a:pt x="2698" y="2792"/>
                    </a:lnTo>
                    <a:lnTo>
                      <a:pt x="2706" y="2793"/>
                    </a:lnTo>
                    <a:lnTo>
                      <a:pt x="2714" y="2794"/>
                    </a:lnTo>
                    <a:lnTo>
                      <a:pt x="2722" y="2795"/>
                    </a:lnTo>
                    <a:lnTo>
                      <a:pt x="2730" y="2796"/>
                    </a:lnTo>
                    <a:lnTo>
                      <a:pt x="2737" y="2797"/>
                    </a:lnTo>
                    <a:lnTo>
                      <a:pt x="2745" y="2798"/>
                    </a:lnTo>
                    <a:lnTo>
                      <a:pt x="2753" y="2799"/>
                    </a:lnTo>
                    <a:lnTo>
                      <a:pt x="2761" y="2799"/>
                    </a:lnTo>
                    <a:lnTo>
                      <a:pt x="2768" y="2800"/>
                    </a:lnTo>
                    <a:lnTo>
                      <a:pt x="2776" y="2800"/>
                    </a:lnTo>
                    <a:lnTo>
                      <a:pt x="2784" y="2800"/>
                    </a:lnTo>
                    <a:lnTo>
                      <a:pt x="2792" y="2800"/>
                    </a:lnTo>
                    <a:lnTo>
                      <a:pt x="2800" y="2800"/>
                    </a:lnTo>
                  </a:path>
                </a:pathLst>
              </a:custGeom>
              <a:noFill/>
              <a:ln w="22860">
                <a:solidFill>
                  <a:srgbClr val="000080"/>
                </a:solidFill>
                <a:prstDash val="solid"/>
                <a:round/>
                <a:headEnd/>
                <a:tailEnd/>
              </a:ln>
            </p:spPr>
            <p:txBody>
              <a:bodyPr/>
              <a:lstStyle/>
              <a:p>
                <a:endParaRPr lang="en-US" dirty="0"/>
              </a:p>
            </p:txBody>
          </p:sp>
        </p:grpSp>
        <p:sp>
          <p:nvSpPr>
            <p:cNvPr id="98" name="TextBox 97"/>
            <p:cNvSpPr txBox="1"/>
            <p:nvPr/>
          </p:nvSpPr>
          <p:spPr>
            <a:xfrm>
              <a:off x="6705600" y="3395246"/>
              <a:ext cx="1981200" cy="338554"/>
            </a:xfrm>
            <a:prstGeom prst="rect">
              <a:avLst/>
            </a:prstGeom>
            <a:noFill/>
          </p:spPr>
          <p:txBody>
            <a:bodyPr wrap="square" rtlCol="0">
              <a:spAutoFit/>
            </a:bodyPr>
            <a:lstStyle/>
            <a:p>
              <a:r>
                <a:rPr lang="en-US" sz="1600" dirty="0">
                  <a:solidFill>
                    <a:schemeClr val="tx1">
                      <a:lumMod val="65000"/>
                      <a:lumOff val="35000"/>
                    </a:schemeClr>
                  </a:solidFill>
                </a:rPr>
                <a:t>Auxiliary Time, </a:t>
              </a:r>
              <a:r>
                <a:rPr lang="en-US" sz="1600" b="1" dirty="0">
                  <a:solidFill>
                    <a:schemeClr val="tx1">
                      <a:lumMod val="65000"/>
                      <a:lumOff val="35000"/>
                    </a:schemeClr>
                  </a:solidFill>
                  <a:latin typeface="Symbol" pitchFamily="18" charset="2"/>
                </a:rPr>
                <a:t>t</a:t>
              </a:r>
              <a:r>
                <a:rPr lang="en-US" sz="1600" baseline="-25000" dirty="0">
                  <a:solidFill>
                    <a:schemeClr val="tx1">
                      <a:lumMod val="65000"/>
                      <a:lumOff val="35000"/>
                    </a:schemeClr>
                  </a:solidFill>
                </a:rPr>
                <a:t>2</a:t>
              </a:r>
            </a:p>
          </p:txBody>
        </p:sp>
      </p:grpSp>
      <p:grpSp>
        <p:nvGrpSpPr>
          <p:cNvPr id="102" name="Group 101"/>
          <p:cNvGrpSpPr/>
          <p:nvPr/>
        </p:nvGrpSpPr>
        <p:grpSpPr>
          <a:xfrm>
            <a:off x="419100" y="3917950"/>
            <a:ext cx="3035300" cy="2537404"/>
            <a:chOff x="419100" y="3917950"/>
            <a:chExt cx="3035300" cy="2537404"/>
          </a:xfrm>
        </p:grpSpPr>
        <p:pic>
          <p:nvPicPr>
            <p:cNvPr id="8" name="Picture 673"/>
            <p:cNvPicPr>
              <a:picLocks noChangeAspect="1" noChangeArrowheads="1"/>
            </p:cNvPicPr>
            <p:nvPr/>
          </p:nvPicPr>
          <p:blipFill>
            <a:blip r:embed="rId6" cstate="print"/>
            <a:srcRect/>
            <a:stretch>
              <a:fillRect/>
            </a:stretch>
          </p:blipFill>
          <p:spPr bwMode="auto">
            <a:xfrm>
              <a:off x="419100" y="3917950"/>
              <a:ext cx="3035300" cy="2435225"/>
            </a:xfrm>
            <a:prstGeom prst="rect">
              <a:avLst/>
            </a:prstGeom>
            <a:noFill/>
            <a:ln w="12700">
              <a:noFill/>
              <a:miter lim="800000"/>
              <a:headEnd/>
              <a:tailEnd/>
            </a:ln>
            <a:effectLst/>
          </p:spPr>
        </p:pic>
        <p:sp>
          <p:nvSpPr>
            <p:cNvPr id="9" name="Text Box 841"/>
            <p:cNvSpPr txBox="1">
              <a:spLocks noChangeArrowheads="1"/>
            </p:cNvSpPr>
            <p:nvPr/>
          </p:nvSpPr>
          <p:spPr bwMode="auto">
            <a:xfrm>
              <a:off x="1447800" y="4216400"/>
              <a:ext cx="1981200" cy="584200"/>
            </a:xfrm>
            <a:prstGeom prst="rect">
              <a:avLst/>
            </a:prstGeom>
            <a:noFill/>
            <a:ln w="12700">
              <a:noFill/>
              <a:miter lim="800000"/>
              <a:headEnd/>
              <a:tailEnd/>
            </a:ln>
            <a:effectLst/>
          </p:spPr>
          <p:txBody>
            <a:bodyPr wrap="square" lIns="228600" rIns="228600">
              <a:spAutoFit/>
            </a:bodyPr>
            <a:lstStyle/>
            <a:p>
              <a:r>
                <a:rPr lang="en-US" sz="1600" dirty="0">
                  <a:solidFill>
                    <a:schemeClr val="tx1">
                      <a:lumMod val="65000"/>
                      <a:lumOff val="35000"/>
                    </a:schemeClr>
                  </a:solidFill>
                </a:rPr>
                <a:t>Flight Path Angle Schedule</a:t>
              </a:r>
            </a:p>
          </p:txBody>
        </p:sp>
        <p:sp>
          <p:nvSpPr>
            <p:cNvPr id="99" name="TextBox 98"/>
            <p:cNvSpPr txBox="1"/>
            <p:nvPr/>
          </p:nvSpPr>
          <p:spPr>
            <a:xfrm>
              <a:off x="914400" y="6172200"/>
              <a:ext cx="2133600" cy="283154"/>
            </a:xfrm>
            <a:prstGeom prst="rect">
              <a:avLst/>
            </a:prstGeom>
            <a:solidFill>
              <a:schemeClr val="bg1">
                <a:lumMod val="85000"/>
              </a:schemeClr>
            </a:solidFill>
          </p:spPr>
          <p:txBody>
            <a:bodyPr wrap="square" lIns="18288" tIns="18288" rIns="18288" bIns="18288" rtlCol="0" anchor="ctr" anchorCtr="1">
              <a:spAutoFit/>
            </a:bodyPr>
            <a:lstStyle/>
            <a:p>
              <a:r>
                <a:rPr lang="en-US" sz="1600" dirty="0">
                  <a:solidFill>
                    <a:schemeClr val="tx2">
                      <a:lumMod val="85000"/>
                      <a:lumOff val="15000"/>
                    </a:schemeClr>
                  </a:solidFill>
                </a:rPr>
                <a:t>Heading or time/period</a:t>
              </a:r>
              <a:endParaRPr lang="en-US" sz="1600" baseline="-25000" dirty="0">
                <a:solidFill>
                  <a:schemeClr val="tx2">
                    <a:lumMod val="85000"/>
                    <a:lumOff val="1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905000" y="6598227"/>
            <a:ext cx="5410200" cy="259773"/>
          </a:xfrm>
        </p:spPr>
        <p:txBody>
          <a:bodyPr/>
          <a:lstStyle/>
          <a:p>
            <a:pPr>
              <a:defRPr/>
            </a:pPr>
            <a:r>
              <a:rPr lang="en-US" dirty="0"/>
              <a:t>www.HowFliesTheAlbatross.com</a:t>
            </a:r>
          </a:p>
        </p:txBody>
      </p:sp>
      <p:pic>
        <p:nvPicPr>
          <p:cNvPr id="3" name="Picture 2" descr="albatross black browed waves.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Lst>
          </a:blip>
          <a:srcRect l="4440" t="22873" r="24602" b="655"/>
          <a:stretch/>
        </p:blipFill>
        <p:spPr>
          <a:xfrm>
            <a:off x="-54497" y="1"/>
            <a:ext cx="9198497" cy="6855852"/>
          </a:xfrm>
          <a:prstGeom prst="rect">
            <a:avLst/>
          </a:prstGeom>
        </p:spPr>
      </p:pic>
      <p:sp>
        <p:nvSpPr>
          <p:cNvPr id="4" name="Text Box 6152"/>
          <p:cNvSpPr txBox="1">
            <a:spLocks noChangeArrowheads="1"/>
          </p:cNvSpPr>
          <p:nvPr/>
        </p:nvSpPr>
        <p:spPr bwMode="auto">
          <a:xfrm>
            <a:off x="4199450" y="6280901"/>
            <a:ext cx="4741426" cy="369332"/>
          </a:xfrm>
          <a:prstGeom prst="rect">
            <a:avLst/>
          </a:prstGeom>
          <a:noFill/>
          <a:ln w="12700">
            <a:noFill/>
            <a:miter lim="800000"/>
            <a:headEnd/>
            <a:tailEnd/>
          </a:ln>
        </p:spPr>
        <p:txBody>
          <a:bodyPr wrap="none">
            <a:spAutoFit/>
          </a:bodyPr>
          <a:lstStyle/>
          <a:p>
            <a:r>
              <a:rPr lang="en-US" sz="1800" i="1" dirty="0">
                <a:solidFill>
                  <a:srgbClr val="EAEAEA"/>
                </a:solidFill>
              </a:rPr>
              <a:t>Black-browed  Albatross stays with our ship</a:t>
            </a:r>
            <a:endParaRPr lang="en-US" sz="1800" dirty="0">
              <a:solidFill>
                <a:srgbClr val="EAEAEA"/>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batross sooty fortuna bay.JPG"/>
          <p:cNvPicPr>
            <a:picLocks noChangeAspect="1"/>
          </p:cNvPicPr>
          <p:nvPr/>
        </p:nvPicPr>
        <p:blipFill>
          <a:blip r:embed="rId3" cstate="print"/>
          <a:srcRect l="26791" t="46667" r="14758" b="-3550"/>
          <a:stretch>
            <a:fillRect/>
          </a:stretch>
        </p:blipFill>
        <p:spPr>
          <a:xfrm flipH="1">
            <a:off x="3273552" y="0"/>
            <a:ext cx="5870448" cy="4419600"/>
          </a:xfrm>
          <a:prstGeom prst="rect">
            <a:avLst/>
          </a:prstGeom>
        </p:spPr>
      </p:pic>
      <p:pic>
        <p:nvPicPr>
          <p:cNvPr id="7" name="Picture 6" descr="albatross_LM sooty snow.JPG"/>
          <p:cNvPicPr>
            <a:picLocks noChangeAspect="1"/>
          </p:cNvPicPr>
          <p:nvPr/>
        </p:nvPicPr>
        <p:blipFill>
          <a:blip r:embed="rId4" cstate="print"/>
          <a:srcRect l="23333" t="38750" r="39167" b="27500"/>
          <a:stretch>
            <a:fillRect/>
          </a:stretch>
        </p:blipFill>
        <p:spPr>
          <a:xfrm flipH="1">
            <a:off x="3657600" y="3566160"/>
            <a:ext cx="5486400" cy="3291840"/>
          </a:xfrm>
          <a:prstGeom prst="rect">
            <a:avLst/>
          </a:prstGeom>
        </p:spPr>
      </p:pic>
      <p:sp>
        <p:nvSpPr>
          <p:cNvPr id="8" name="Text Box 6152"/>
          <p:cNvSpPr txBox="1">
            <a:spLocks noChangeArrowheads="1"/>
          </p:cNvSpPr>
          <p:nvPr/>
        </p:nvSpPr>
        <p:spPr bwMode="auto">
          <a:xfrm>
            <a:off x="3906048" y="3631118"/>
            <a:ext cx="1856021" cy="369332"/>
          </a:xfrm>
          <a:prstGeom prst="rect">
            <a:avLst/>
          </a:prstGeom>
          <a:noFill/>
          <a:ln w="12700">
            <a:noFill/>
            <a:miter lim="800000"/>
            <a:headEnd/>
            <a:tailEnd/>
          </a:ln>
        </p:spPr>
        <p:txBody>
          <a:bodyPr wrap="none">
            <a:spAutoFit/>
          </a:bodyPr>
          <a:lstStyle/>
          <a:p>
            <a:r>
              <a:rPr lang="en-US" sz="1800" i="1" dirty="0">
                <a:solidFill>
                  <a:srgbClr val="EAEAEA"/>
                </a:solidFill>
              </a:rPr>
              <a:t>Sooty  Albatross</a:t>
            </a:r>
            <a:endParaRPr lang="en-US" sz="1800" dirty="0">
              <a:solidFill>
                <a:srgbClr val="EAEAEA"/>
              </a:solidFill>
            </a:endParaRPr>
          </a:p>
        </p:txBody>
      </p:sp>
      <p:pic>
        <p:nvPicPr>
          <p:cNvPr id="4" name="Picture 3" descr="albatross sooty 1.jpg"/>
          <p:cNvPicPr>
            <a:picLocks noChangeAspect="1"/>
          </p:cNvPicPr>
          <p:nvPr/>
        </p:nvPicPr>
        <p:blipFill>
          <a:blip r:embed="rId5" cstate="print"/>
          <a:srcRect l="9867" t="11111" r="54181" b="-1112"/>
          <a:stretch>
            <a:fillRect/>
          </a:stretch>
        </p:blipFill>
        <p:spPr>
          <a:xfrm>
            <a:off x="0" y="-1"/>
            <a:ext cx="3733800" cy="7033437"/>
          </a:xfrm>
          <a:prstGeom prst="rect">
            <a:avLst/>
          </a:prstGeom>
        </p:spPr>
      </p:pic>
      <p:sp>
        <p:nvSpPr>
          <p:cNvPr id="6" name="Text Box 6152">
            <a:extLst>
              <a:ext uri="{FF2B5EF4-FFF2-40B4-BE49-F238E27FC236}">
                <a16:creationId xmlns:a16="http://schemas.microsoft.com/office/drawing/2014/main" id="{701BBD8E-61D9-4FC5-9E9D-25B5B2D9648B}"/>
              </a:ext>
            </a:extLst>
          </p:cNvPr>
          <p:cNvSpPr txBox="1">
            <a:spLocks noChangeArrowheads="1"/>
          </p:cNvSpPr>
          <p:nvPr/>
        </p:nvSpPr>
        <p:spPr bwMode="auto">
          <a:xfrm>
            <a:off x="4834059" y="6349715"/>
            <a:ext cx="4070346" cy="369332"/>
          </a:xfrm>
          <a:prstGeom prst="rect">
            <a:avLst/>
          </a:prstGeom>
          <a:noFill/>
          <a:ln w="12700">
            <a:noFill/>
            <a:miter lim="800000"/>
            <a:headEnd/>
            <a:tailEnd/>
          </a:ln>
        </p:spPr>
        <p:txBody>
          <a:bodyPr wrap="none">
            <a:spAutoFit/>
          </a:bodyPr>
          <a:lstStyle/>
          <a:p>
            <a:r>
              <a:rPr lang="en-US" sz="1800" i="1" dirty="0">
                <a:solidFill>
                  <a:srgbClr val="EAEAEA"/>
                </a:solidFill>
              </a:rPr>
              <a:t>“haunting, exultant cry” – </a:t>
            </a:r>
            <a:r>
              <a:rPr lang="en-US" sz="1800" dirty="0">
                <a:solidFill>
                  <a:srgbClr val="EAEAEA"/>
                </a:solidFill>
              </a:rPr>
              <a:t>Pauline Carr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94"/>
          <p:cNvGrpSpPr>
            <a:grpSpLocks/>
          </p:cNvGrpSpPr>
          <p:nvPr/>
        </p:nvGrpSpPr>
        <p:grpSpPr bwMode="auto">
          <a:xfrm>
            <a:off x="206375" y="2833688"/>
            <a:ext cx="2822575" cy="1803400"/>
            <a:chOff x="130" y="1727"/>
            <a:chExt cx="1778" cy="1136"/>
          </a:xfrm>
        </p:grpSpPr>
        <p:sp>
          <p:nvSpPr>
            <p:cNvPr id="40244" name="Rectangle 31"/>
            <p:cNvSpPr>
              <a:spLocks noChangeAspect="1" noChangeArrowheads="1"/>
            </p:cNvSpPr>
            <p:nvPr/>
          </p:nvSpPr>
          <p:spPr bwMode="auto">
            <a:xfrm>
              <a:off x="266" y="1777"/>
              <a:ext cx="1641" cy="1023"/>
            </a:xfrm>
            <a:prstGeom prst="rect">
              <a:avLst/>
            </a:prstGeom>
            <a:solidFill>
              <a:srgbClr val="E1E1E1"/>
            </a:solidFill>
            <a:ln w="1588">
              <a:solidFill>
                <a:srgbClr val="E1E1E1"/>
              </a:solidFill>
              <a:miter lim="800000"/>
              <a:headEnd/>
              <a:tailEnd/>
            </a:ln>
          </p:spPr>
          <p:txBody>
            <a:bodyPr/>
            <a:lstStyle/>
            <a:p>
              <a:endParaRPr lang="en-US" dirty="0"/>
            </a:p>
          </p:txBody>
        </p:sp>
        <p:sp>
          <p:nvSpPr>
            <p:cNvPr id="40245" name="Line 39"/>
            <p:cNvSpPr>
              <a:spLocks noChangeAspect="1" noChangeShapeType="1"/>
            </p:cNvSpPr>
            <p:nvPr/>
          </p:nvSpPr>
          <p:spPr bwMode="auto">
            <a:xfrm>
              <a:off x="266" y="2800"/>
              <a:ext cx="1641" cy="1"/>
            </a:xfrm>
            <a:prstGeom prst="line">
              <a:avLst/>
            </a:prstGeom>
            <a:noFill/>
            <a:ln w="0">
              <a:solidFill>
                <a:srgbClr val="C0C0C0"/>
              </a:solidFill>
              <a:round/>
              <a:headEnd/>
              <a:tailEnd/>
            </a:ln>
          </p:spPr>
          <p:txBody>
            <a:bodyPr/>
            <a:lstStyle/>
            <a:p>
              <a:endParaRPr lang="en-US" dirty="0"/>
            </a:p>
          </p:txBody>
        </p:sp>
        <p:sp>
          <p:nvSpPr>
            <p:cNvPr id="40246" name="Line 40"/>
            <p:cNvSpPr>
              <a:spLocks noChangeAspect="1" noChangeShapeType="1"/>
            </p:cNvSpPr>
            <p:nvPr/>
          </p:nvSpPr>
          <p:spPr bwMode="auto">
            <a:xfrm>
              <a:off x="266" y="2544"/>
              <a:ext cx="1641" cy="1"/>
            </a:xfrm>
            <a:prstGeom prst="line">
              <a:avLst/>
            </a:prstGeom>
            <a:noFill/>
            <a:ln w="0">
              <a:solidFill>
                <a:srgbClr val="808080"/>
              </a:solidFill>
              <a:round/>
              <a:headEnd/>
              <a:tailEnd/>
            </a:ln>
          </p:spPr>
          <p:txBody>
            <a:bodyPr/>
            <a:lstStyle/>
            <a:p>
              <a:endParaRPr lang="en-US" dirty="0"/>
            </a:p>
          </p:txBody>
        </p:sp>
        <p:sp>
          <p:nvSpPr>
            <p:cNvPr id="40247" name="Line 41"/>
            <p:cNvSpPr>
              <a:spLocks noChangeAspect="1" noChangeShapeType="1"/>
            </p:cNvSpPr>
            <p:nvPr/>
          </p:nvSpPr>
          <p:spPr bwMode="auto">
            <a:xfrm>
              <a:off x="266" y="2288"/>
              <a:ext cx="1641" cy="1"/>
            </a:xfrm>
            <a:prstGeom prst="line">
              <a:avLst/>
            </a:prstGeom>
            <a:noFill/>
            <a:ln w="0">
              <a:solidFill>
                <a:srgbClr val="808080"/>
              </a:solidFill>
              <a:round/>
              <a:headEnd/>
              <a:tailEnd/>
            </a:ln>
          </p:spPr>
          <p:txBody>
            <a:bodyPr/>
            <a:lstStyle/>
            <a:p>
              <a:endParaRPr lang="en-US" dirty="0"/>
            </a:p>
          </p:txBody>
        </p:sp>
        <p:sp>
          <p:nvSpPr>
            <p:cNvPr id="40248" name="Line 42"/>
            <p:cNvSpPr>
              <a:spLocks noChangeAspect="1" noChangeShapeType="1"/>
            </p:cNvSpPr>
            <p:nvPr/>
          </p:nvSpPr>
          <p:spPr bwMode="auto">
            <a:xfrm>
              <a:off x="266" y="2034"/>
              <a:ext cx="1641" cy="1"/>
            </a:xfrm>
            <a:prstGeom prst="line">
              <a:avLst/>
            </a:prstGeom>
            <a:noFill/>
            <a:ln w="0">
              <a:solidFill>
                <a:srgbClr val="808080"/>
              </a:solidFill>
              <a:round/>
              <a:headEnd/>
              <a:tailEnd/>
            </a:ln>
          </p:spPr>
          <p:txBody>
            <a:bodyPr/>
            <a:lstStyle/>
            <a:p>
              <a:endParaRPr lang="en-US" dirty="0"/>
            </a:p>
          </p:txBody>
        </p:sp>
        <p:sp>
          <p:nvSpPr>
            <p:cNvPr id="40249" name="Line 43"/>
            <p:cNvSpPr>
              <a:spLocks noChangeAspect="1" noChangeShapeType="1"/>
            </p:cNvSpPr>
            <p:nvPr/>
          </p:nvSpPr>
          <p:spPr bwMode="auto">
            <a:xfrm>
              <a:off x="266" y="1778"/>
              <a:ext cx="1641" cy="1"/>
            </a:xfrm>
            <a:prstGeom prst="line">
              <a:avLst/>
            </a:prstGeom>
            <a:noFill/>
            <a:ln w="0">
              <a:solidFill>
                <a:srgbClr val="808080"/>
              </a:solidFill>
              <a:round/>
              <a:headEnd/>
              <a:tailEnd/>
            </a:ln>
          </p:spPr>
          <p:txBody>
            <a:bodyPr/>
            <a:lstStyle/>
            <a:p>
              <a:endParaRPr lang="en-US" dirty="0"/>
            </a:p>
          </p:txBody>
        </p:sp>
        <p:grpSp>
          <p:nvGrpSpPr>
            <p:cNvPr id="40250" name="Group 368"/>
            <p:cNvGrpSpPr>
              <a:grpSpLocks/>
            </p:cNvGrpSpPr>
            <p:nvPr/>
          </p:nvGrpSpPr>
          <p:grpSpPr bwMode="auto">
            <a:xfrm>
              <a:off x="266" y="1777"/>
              <a:ext cx="1642" cy="1023"/>
              <a:chOff x="266" y="1721"/>
              <a:chExt cx="1642" cy="1149"/>
            </a:xfrm>
          </p:grpSpPr>
          <p:sp>
            <p:nvSpPr>
              <p:cNvPr id="40271" name="Line 32"/>
              <p:cNvSpPr>
                <a:spLocks noChangeAspect="1" noChangeShapeType="1"/>
              </p:cNvSpPr>
              <p:nvPr/>
            </p:nvSpPr>
            <p:spPr bwMode="auto">
              <a:xfrm flipV="1">
                <a:off x="677" y="1721"/>
                <a:ext cx="1" cy="1149"/>
              </a:xfrm>
              <a:prstGeom prst="line">
                <a:avLst/>
              </a:prstGeom>
              <a:noFill/>
              <a:ln w="0">
                <a:solidFill>
                  <a:srgbClr val="808080"/>
                </a:solidFill>
                <a:round/>
                <a:headEnd/>
                <a:tailEnd/>
              </a:ln>
            </p:spPr>
            <p:txBody>
              <a:bodyPr/>
              <a:lstStyle/>
              <a:p>
                <a:endParaRPr lang="en-US" dirty="0"/>
              </a:p>
            </p:txBody>
          </p:sp>
          <p:sp>
            <p:nvSpPr>
              <p:cNvPr id="40272" name="Line 33"/>
              <p:cNvSpPr>
                <a:spLocks noChangeAspect="1" noChangeShapeType="1"/>
              </p:cNvSpPr>
              <p:nvPr/>
            </p:nvSpPr>
            <p:spPr bwMode="auto">
              <a:xfrm flipV="1">
                <a:off x="1086" y="1721"/>
                <a:ext cx="1" cy="1149"/>
              </a:xfrm>
              <a:prstGeom prst="line">
                <a:avLst/>
              </a:prstGeom>
              <a:noFill/>
              <a:ln w="0">
                <a:solidFill>
                  <a:srgbClr val="808080"/>
                </a:solidFill>
                <a:round/>
                <a:headEnd/>
                <a:tailEnd/>
              </a:ln>
            </p:spPr>
            <p:txBody>
              <a:bodyPr/>
              <a:lstStyle/>
              <a:p>
                <a:endParaRPr lang="en-US" dirty="0"/>
              </a:p>
            </p:txBody>
          </p:sp>
          <p:sp>
            <p:nvSpPr>
              <p:cNvPr id="40273" name="Line 34"/>
              <p:cNvSpPr>
                <a:spLocks noChangeAspect="1" noChangeShapeType="1"/>
              </p:cNvSpPr>
              <p:nvPr/>
            </p:nvSpPr>
            <p:spPr bwMode="auto">
              <a:xfrm flipV="1">
                <a:off x="1497" y="1721"/>
                <a:ext cx="1" cy="1149"/>
              </a:xfrm>
              <a:prstGeom prst="line">
                <a:avLst/>
              </a:prstGeom>
              <a:noFill/>
              <a:ln w="0">
                <a:solidFill>
                  <a:srgbClr val="808080"/>
                </a:solidFill>
                <a:round/>
                <a:headEnd/>
                <a:tailEnd/>
              </a:ln>
            </p:spPr>
            <p:txBody>
              <a:bodyPr/>
              <a:lstStyle/>
              <a:p>
                <a:endParaRPr lang="en-US" dirty="0"/>
              </a:p>
            </p:txBody>
          </p:sp>
          <p:sp>
            <p:nvSpPr>
              <p:cNvPr id="40274" name="Line 35"/>
              <p:cNvSpPr>
                <a:spLocks noChangeAspect="1" noChangeShapeType="1"/>
              </p:cNvSpPr>
              <p:nvPr/>
            </p:nvSpPr>
            <p:spPr bwMode="auto">
              <a:xfrm flipV="1">
                <a:off x="1907" y="1721"/>
                <a:ext cx="1" cy="1149"/>
              </a:xfrm>
              <a:prstGeom prst="line">
                <a:avLst/>
              </a:prstGeom>
              <a:noFill/>
              <a:ln w="0">
                <a:solidFill>
                  <a:srgbClr val="808080"/>
                </a:solidFill>
                <a:round/>
                <a:headEnd/>
                <a:tailEnd/>
              </a:ln>
            </p:spPr>
            <p:txBody>
              <a:bodyPr/>
              <a:lstStyle/>
              <a:p>
                <a:endParaRPr lang="en-US" dirty="0"/>
              </a:p>
            </p:txBody>
          </p:sp>
          <p:sp>
            <p:nvSpPr>
              <p:cNvPr id="40275" name="Line 44"/>
              <p:cNvSpPr>
                <a:spLocks noChangeAspect="1" noChangeShapeType="1"/>
              </p:cNvSpPr>
              <p:nvPr/>
            </p:nvSpPr>
            <p:spPr bwMode="auto">
              <a:xfrm flipV="1">
                <a:off x="266" y="1721"/>
                <a:ext cx="1" cy="1149"/>
              </a:xfrm>
              <a:prstGeom prst="line">
                <a:avLst/>
              </a:prstGeom>
              <a:noFill/>
              <a:ln w="0">
                <a:solidFill>
                  <a:srgbClr val="C0C0C0"/>
                </a:solidFill>
                <a:round/>
                <a:headEnd/>
                <a:tailEnd/>
              </a:ln>
            </p:spPr>
            <p:txBody>
              <a:bodyPr/>
              <a:lstStyle/>
              <a:p>
                <a:endParaRPr lang="en-US" dirty="0"/>
              </a:p>
            </p:txBody>
          </p:sp>
        </p:grpSp>
        <p:sp>
          <p:nvSpPr>
            <p:cNvPr id="40251" name="Rectangle 45"/>
            <p:cNvSpPr>
              <a:spLocks noChangeAspect="1" noChangeArrowheads="1"/>
            </p:cNvSpPr>
            <p:nvPr/>
          </p:nvSpPr>
          <p:spPr bwMode="auto">
            <a:xfrm>
              <a:off x="183" y="2748"/>
              <a:ext cx="53"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0</a:t>
              </a:r>
              <a:endParaRPr lang="en-US" dirty="0">
                <a:solidFill>
                  <a:schemeClr val="tx1"/>
                </a:solidFill>
                <a:latin typeface="Times New Roman" pitchFamily="18" charset="0"/>
              </a:endParaRPr>
            </a:p>
          </p:txBody>
        </p:sp>
        <p:sp>
          <p:nvSpPr>
            <p:cNvPr id="40252" name="Rectangle 46"/>
            <p:cNvSpPr>
              <a:spLocks noChangeAspect="1" noChangeArrowheads="1"/>
            </p:cNvSpPr>
            <p:nvPr/>
          </p:nvSpPr>
          <p:spPr bwMode="auto">
            <a:xfrm>
              <a:off x="130" y="2495"/>
              <a:ext cx="106"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10</a:t>
              </a:r>
              <a:endParaRPr lang="en-US" dirty="0">
                <a:solidFill>
                  <a:schemeClr val="tx1"/>
                </a:solidFill>
                <a:latin typeface="Times New Roman" pitchFamily="18" charset="0"/>
              </a:endParaRPr>
            </a:p>
          </p:txBody>
        </p:sp>
        <p:sp>
          <p:nvSpPr>
            <p:cNvPr id="40253" name="Rectangle 47"/>
            <p:cNvSpPr>
              <a:spLocks noChangeAspect="1" noChangeArrowheads="1"/>
            </p:cNvSpPr>
            <p:nvPr/>
          </p:nvSpPr>
          <p:spPr bwMode="auto">
            <a:xfrm>
              <a:off x="130" y="2238"/>
              <a:ext cx="106"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20</a:t>
              </a:r>
              <a:endParaRPr lang="en-US" dirty="0">
                <a:solidFill>
                  <a:schemeClr val="tx1"/>
                </a:solidFill>
                <a:latin typeface="Times New Roman" pitchFamily="18" charset="0"/>
              </a:endParaRPr>
            </a:p>
          </p:txBody>
        </p:sp>
        <p:sp>
          <p:nvSpPr>
            <p:cNvPr id="40254" name="Rectangle 48"/>
            <p:cNvSpPr>
              <a:spLocks noChangeAspect="1" noChangeArrowheads="1"/>
            </p:cNvSpPr>
            <p:nvPr/>
          </p:nvSpPr>
          <p:spPr bwMode="auto">
            <a:xfrm>
              <a:off x="130" y="1982"/>
              <a:ext cx="106"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30</a:t>
              </a:r>
              <a:endParaRPr lang="en-US" dirty="0">
                <a:solidFill>
                  <a:schemeClr val="tx1"/>
                </a:solidFill>
                <a:latin typeface="Times New Roman" pitchFamily="18" charset="0"/>
              </a:endParaRPr>
            </a:p>
          </p:txBody>
        </p:sp>
        <p:sp>
          <p:nvSpPr>
            <p:cNvPr id="40255" name="Rectangle 49"/>
            <p:cNvSpPr>
              <a:spLocks noChangeAspect="1" noChangeArrowheads="1"/>
            </p:cNvSpPr>
            <p:nvPr/>
          </p:nvSpPr>
          <p:spPr bwMode="auto">
            <a:xfrm>
              <a:off x="130" y="1727"/>
              <a:ext cx="106"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40</a:t>
              </a:r>
              <a:endParaRPr lang="en-US" dirty="0">
                <a:solidFill>
                  <a:schemeClr val="tx1"/>
                </a:solidFill>
                <a:latin typeface="Times New Roman" pitchFamily="18" charset="0"/>
              </a:endParaRPr>
            </a:p>
          </p:txBody>
        </p:sp>
        <p:sp>
          <p:nvSpPr>
            <p:cNvPr id="40256" name="Freeform 50"/>
            <p:cNvSpPr>
              <a:spLocks noChangeAspect="1"/>
            </p:cNvSpPr>
            <p:nvPr/>
          </p:nvSpPr>
          <p:spPr bwMode="auto">
            <a:xfrm flipV="1">
              <a:off x="266" y="2490"/>
              <a:ext cx="1637" cy="310"/>
            </a:xfrm>
            <a:custGeom>
              <a:avLst/>
              <a:gdLst>
                <a:gd name="T0" fmla="*/ 17 w 2991"/>
                <a:gd name="T1" fmla="*/ 3 h 567"/>
                <a:gd name="T2" fmla="*/ 45 w 2991"/>
                <a:gd name="T3" fmla="*/ 7 h 567"/>
                <a:gd name="T4" fmla="*/ 74 w 2991"/>
                <a:gd name="T5" fmla="*/ 11 h 567"/>
                <a:gd name="T6" fmla="*/ 106 w 2991"/>
                <a:gd name="T7" fmla="*/ 15 h 567"/>
                <a:gd name="T8" fmla="*/ 140 w 2991"/>
                <a:gd name="T9" fmla="*/ 19 h 567"/>
                <a:gd name="T10" fmla="*/ 177 w 2991"/>
                <a:gd name="T11" fmla="*/ 23 h 567"/>
                <a:gd name="T12" fmla="*/ 214 w 2991"/>
                <a:gd name="T13" fmla="*/ 27 h 567"/>
                <a:gd name="T14" fmla="*/ 251 w 2991"/>
                <a:gd name="T15" fmla="*/ 31 h 567"/>
                <a:gd name="T16" fmla="*/ 284 w 2991"/>
                <a:gd name="T17" fmla="*/ 34 h 567"/>
                <a:gd name="T18" fmla="*/ 313 w 2991"/>
                <a:gd name="T19" fmla="*/ 39 h 567"/>
                <a:gd name="T20" fmla="*/ 339 w 2991"/>
                <a:gd name="T21" fmla="*/ 43 h 567"/>
                <a:gd name="T22" fmla="*/ 363 w 2991"/>
                <a:gd name="T23" fmla="*/ 46 h 567"/>
                <a:gd name="T24" fmla="*/ 385 w 2991"/>
                <a:gd name="T25" fmla="*/ 50 h 567"/>
                <a:gd name="T26" fmla="*/ 404 w 2991"/>
                <a:gd name="T27" fmla="*/ 55 h 567"/>
                <a:gd name="T28" fmla="*/ 423 w 2991"/>
                <a:gd name="T29" fmla="*/ 59 h 567"/>
                <a:gd name="T30" fmla="*/ 441 w 2991"/>
                <a:gd name="T31" fmla="*/ 62 h 567"/>
                <a:gd name="T32" fmla="*/ 457 w 2991"/>
                <a:gd name="T33" fmla="*/ 66 h 567"/>
                <a:gd name="T34" fmla="*/ 473 w 2991"/>
                <a:gd name="T35" fmla="*/ 70 h 567"/>
                <a:gd name="T36" fmla="*/ 488 w 2991"/>
                <a:gd name="T37" fmla="*/ 74 h 567"/>
                <a:gd name="T38" fmla="*/ 502 w 2991"/>
                <a:gd name="T39" fmla="*/ 78 h 567"/>
                <a:gd name="T40" fmla="*/ 517 w 2991"/>
                <a:gd name="T41" fmla="*/ 82 h 567"/>
                <a:gd name="T42" fmla="*/ 531 w 2991"/>
                <a:gd name="T43" fmla="*/ 86 h 567"/>
                <a:gd name="T44" fmla="*/ 546 w 2991"/>
                <a:gd name="T45" fmla="*/ 90 h 567"/>
                <a:gd name="T46" fmla="*/ 560 w 2991"/>
                <a:gd name="T47" fmla="*/ 94 h 567"/>
                <a:gd name="T48" fmla="*/ 575 w 2991"/>
                <a:gd name="T49" fmla="*/ 98 h 567"/>
                <a:gd name="T50" fmla="*/ 588 w 2991"/>
                <a:gd name="T51" fmla="*/ 102 h 567"/>
                <a:gd name="T52" fmla="*/ 603 w 2991"/>
                <a:gd name="T53" fmla="*/ 106 h 567"/>
                <a:gd name="T54" fmla="*/ 618 w 2991"/>
                <a:gd name="T55" fmla="*/ 110 h 567"/>
                <a:gd name="T56" fmla="*/ 632 w 2991"/>
                <a:gd name="T57" fmla="*/ 114 h 567"/>
                <a:gd name="T58" fmla="*/ 647 w 2991"/>
                <a:gd name="T59" fmla="*/ 118 h 567"/>
                <a:gd name="T60" fmla="*/ 663 w 2991"/>
                <a:gd name="T61" fmla="*/ 122 h 567"/>
                <a:gd name="T62" fmla="*/ 679 w 2991"/>
                <a:gd name="T63" fmla="*/ 126 h 567"/>
                <a:gd name="T64" fmla="*/ 695 w 2991"/>
                <a:gd name="T65" fmla="*/ 130 h 567"/>
                <a:gd name="T66" fmla="*/ 711 w 2991"/>
                <a:gd name="T67" fmla="*/ 134 h 567"/>
                <a:gd name="T68" fmla="*/ 728 w 2991"/>
                <a:gd name="T69" fmla="*/ 138 h 567"/>
                <a:gd name="T70" fmla="*/ 746 w 2991"/>
                <a:gd name="T71" fmla="*/ 142 h 567"/>
                <a:gd name="T72" fmla="*/ 765 w 2991"/>
                <a:gd name="T73" fmla="*/ 146 h 567"/>
                <a:gd name="T74" fmla="*/ 784 w 2991"/>
                <a:gd name="T75" fmla="*/ 150 h 567"/>
                <a:gd name="T76" fmla="*/ 805 w 2991"/>
                <a:gd name="T77" fmla="*/ 154 h 567"/>
                <a:gd name="T78" fmla="*/ 826 w 2991"/>
                <a:gd name="T79" fmla="*/ 158 h 567"/>
                <a:gd name="T80" fmla="*/ 848 w 2991"/>
                <a:gd name="T81" fmla="*/ 162 h 567"/>
                <a:gd name="T82" fmla="*/ 871 w 2991"/>
                <a:gd name="T83" fmla="*/ 166 h 567"/>
                <a:gd name="T84" fmla="*/ 896 w 2991"/>
                <a:gd name="T85" fmla="*/ 169 h 5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1"/>
                <a:gd name="T130" fmla="*/ 0 h 567"/>
                <a:gd name="T131" fmla="*/ 2991 w 2991"/>
                <a:gd name="T132" fmla="*/ 567 h 5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1" h="567">
                  <a:moveTo>
                    <a:pt x="0" y="0"/>
                  </a:moveTo>
                  <a:lnTo>
                    <a:pt x="28" y="5"/>
                  </a:lnTo>
                  <a:lnTo>
                    <a:pt x="57" y="9"/>
                  </a:lnTo>
                  <a:lnTo>
                    <a:pt x="87" y="14"/>
                  </a:lnTo>
                  <a:lnTo>
                    <a:pt x="118" y="18"/>
                  </a:lnTo>
                  <a:lnTo>
                    <a:pt x="149" y="23"/>
                  </a:lnTo>
                  <a:lnTo>
                    <a:pt x="181" y="27"/>
                  </a:lnTo>
                  <a:lnTo>
                    <a:pt x="214" y="32"/>
                  </a:lnTo>
                  <a:lnTo>
                    <a:pt x="247" y="36"/>
                  </a:lnTo>
                  <a:lnTo>
                    <a:pt x="282" y="40"/>
                  </a:lnTo>
                  <a:lnTo>
                    <a:pt x="317" y="45"/>
                  </a:lnTo>
                  <a:lnTo>
                    <a:pt x="353" y="49"/>
                  </a:lnTo>
                  <a:lnTo>
                    <a:pt x="391" y="54"/>
                  </a:lnTo>
                  <a:lnTo>
                    <a:pt x="429" y="58"/>
                  </a:lnTo>
                  <a:lnTo>
                    <a:pt x="468" y="63"/>
                  </a:lnTo>
                  <a:lnTo>
                    <a:pt x="508" y="67"/>
                  </a:lnTo>
                  <a:lnTo>
                    <a:pt x="549" y="71"/>
                  </a:lnTo>
                  <a:lnTo>
                    <a:pt x="590" y="76"/>
                  </a:lnTo>
                  <a:lnTo>
                    <a:pt x="632" y="80"/>
                  </a:lnTo>
                  <a:lnTo>
                    <a:pt x="674" y="85"/>
                  </a:lnTo>
                  <a:lnTo>
                    <a:pt x="715" y="89"/>
                  </a:lnTo>
                  <a:lnTo>
                    <a:pt x="757" y="94"/>
                  </a:lnTo>
                  <a:lnTo>
                    <a:pt x="797" y="98"/>
                  </a:lnTo>
                  <a:lnTo>
                    <a:pt x="836" y="102"/>
                  </a:lnTo>
                  <a:lnTo>
                    <a:pt x="874" y="107"/>
                  </a:lnTo>
                  <a:lnTo>
                    <a:pt x="911" y="111"/>
                  </a:lnTo>
                  <a:lnTo>
                    <a:pt x="946" y="116"/>
                  </a:lnTo>
                  <a:lnTo>
                    <a:pt x="980" y="120"/>
                  </a:lnTo>
                  <a:lnTo>
                    <a:pt x="1013" y="125"/>
                  </a:lnTo>
                  <a:lnTo>
                    <a:pt x="1045" y="129"/>
                  </a:lnTo>
                  <a:lnTo>
                    <a:pt x="1075" y="133"/>
                  </a:lnTo>
                  <a:lnTo>
                    <a:pt x="1104" y="138"/>
                  </a:lnTo>
                  <a:lnTo>
                    <a:pt x="1133" y="142"/>
                  </a:lnTo>
                  <a:lnTo>
                    <a:pt x="1160" y="147"/>
                  </a:lnTo>
                  <a:lnTo>
                    <a:pt x="1187" y="151"/>
                  </a:lnTo>
                  <a:lnTo>
                    <a:pt x="1212" y="156"/>
                  </a:lnTo>
                  <a:lnTo>
                    <a:pt x="1237" y="160"/>
                  </a:lnTo>
                  <a:lnTo>
                    <a:pt x="1261" y="164"/>
                  </a:lnTo>
                  <a:lnTo>
                    <a:pt x="1285" y="169"/>
                  </a:lnTo>
                  <a:lnTo>
                    <a:pt x="1307" y="173"/>
                  </a:lnTo>
                  <a:lnTo>
                    <a:pt x="1329" y="178"/>
                  </a:lnTo>
                  <a:lnTo>
                    <a:pt x="1351" y="182"/>
                  </a:lnTo>
                  <a:lnTo>
                    <a:pt x="1372" y="187"/>
                  </a:lnTo>
                  <a:lnTo>
                    <a:pt x="1393" y="191"/>
                  </a:lnTo>
                  <a:lnTo>
                    <a:pt x="1413" y="195"/>
                  </a:lnTo>
                  <a:lnTo>
                    <a:pt x="1433" y="200"/>
                  </a:lnTo>
                  <a:lnTo>
                    <a:pt x="1452" y="204"/>
                  </a:lnTo>
                  <a:lnTo>
                    <a:pt x="1471" y="209"/>
                  </a:lnTo>
                  <a:lnTo>
                    <a:pt x="1489" y="213"/>
                  </a:lnTo>
                  <a:lnTo>
                    <a:pt x="1508" y="218"/>
                  </a:lnTo>
                  <a:lnTo>
                    <a:pt x="1526" y="222"/>
                  </a:lnTo>
                  <a:lnTo>
                    <a:pt x="1543" y="226"/>
                  </a:lnTo>
                  <a:lnTo>
                    <a:pt x="1561" y="231"/>
                  </a:lnTo>
                  <a:lnTo>
                    <a:pt x="1578" y="235"/>
                  </a:lnTo>
                  <a:lnTo>
                    <a:pt x="1595" y="240"/>
                  </a:lnTo>
                  <a:lnTo>
                    <a:pt x="1612" y="244"/>
                  </a:lnTo>
                  <a:lnTo>
                    <a:pt x="1629" y="249"/>
                  </a:lnTo>
                  <a:lnTo>
                    <a:pt x="1645" y="253"/>
                  </a:lnTo>
                  <a:lnTo>
                    <a:pt x="1662" y="257"/>
                  </a:lnTo>
                  <a:lnTo>
                    <a:pt x="1678" y="262"/>
                  </a:lnTo>
                  <a:lnTo>
                    <a:pt x="1695" y="266"/>
                  </a:lnTo>
                  <a:lnTo>
                    <a:pt x="1711" y="271"/>
                  </a:lnTo>
                  <a:lnTo>
                    <a:pt x="1727" y="275"/>
                  </a:lnTo>
                  <a:lnTo>
                    <a:pt x="1743" y="280"/>
                  </a:lnTo>
                  <a:lnTo>
                    <a:pt x="1759" y="284"/>
                  </a:lnTo>
                  <a:lnTo>
                    <a:pt x="1775" y="288"/>
                  </a:lnTo>
                  <a:lnTo>
                    <a:pt x="1791" y="293"/>
                  </a:lnTo>
                  <a:lnTo>
                    <a:pt x="1807" y="297"/>
                  </a:lnTo>
                  <a:lnTo>
                    <a:pt x="1822" y="302"/>
                  </a:lnTo>
                  <a:lnTo>
                    <a:pt x="1838" y="306"/>
                  </a:lnTo>
                  <a:lnTo>
                    <a:pt x="1854" y="311"/>
                  </a:lnTo>
                  <a:lnTo>
                    <a:pt x="1870" y="315"/>
                  </a:lnTo>
                  <a:lnTo>
                    <a:pt x="1886" y="319"/>
                  </a:lnTo>
                  <a:lnTo>
                    <a:pt x="1902" y="324"/>
                  </a:lnTo>
                  <a:lnTo>
                    <a:pt x="1918" y="328"/>
                  </a:lnTo>
                  <a:lnTo>
                    <a:pt x="1933" y="333"/>
                  </a:lnTo>
                  <a:lnTo>
                    <a:pt x="1949" y="337"/>
                  </a:lnTo>
                  <a:lnTo>
                    <a:pt x="1965" y="342"/>
                  </a:lnTo>
                  <a:lnTo>
                    <a:pt x="1981" y="346"/>
                  </a:lnTo>
                  <a:lnTo>
                    <a:pt x="1997" y="350"/>
                  </a:lnTo>
                  <a:lnTo>
                    <a:pt x="2014" y="355"/>
                  </a:lnTo>
                  <a:lnTo>
                    <a:pt x="2030" y="359"/>
                  </a:lnTo>
                  <a:lnTo>
                    <a:pt x="2046" y="364"/>
                  </a:lnTo>
                  <a:lnTo>
                    <a:pt x="2062" y="368"/>
                  </a:lnTo>
                  <a:lnTo>
                    <a:pt x="2079" y="373"/>
                  </a:lnTo>
                  <a:lnTo>
                    <a:pt x="2095" y="377"/>
                  </a:lnTo>
                  <a:lnTo>
                    <a:pt x="2111" y="381"/>
                  </a:lnTo>
                  <a:lnTo>
                    <a:pt x="2128" y="386"/>
                  </a:lnTo>
                  <a:lnTo>
                    <a:pt x="2145" y="390"/>
                  </a:lnTo>
                  <a:lnTo>
                    <a:pt x="2161" y="395"/>
                  </a:lnTo>
                  <a:lnTo>
                    <a:pt x="2178" y="399"/>
                  </a:lnTo>
                  <a:lnTo>
                    <a:pt x="2195" y="404"/>
                  </a:lnTo>
                  <a:lnTo>
                    <a:pt x="2212" y="408"/>
                  </a:lnTo>
                  <a:lnTo>
                    <a:pt x="2230" y="412"/>
                  </a:lnTo>
                  <a:lnTo>
                    <a:pt x="2247" y="417"/>
                  </a:lnTo>
                  <a:lnTo>
                    <a:pt x="2265" y="421"/>
                  </a:lnTo>
                  <a:lnTo>
                    <a:pt x="2282" y="426"/>
                  </a:lnTo>
                  <a:lnTo>
                    <a:pt x="2300" y="430"/>
                  </a:lnTo>
                  <a:lnTo>
                    <a:pt x="2318" y="435"/>
                  </a:lnTo>
                  <a:lnTo>
                    <a:pt x="2336" y="439"/>
                  </a:lnTo>
                  <a:lnTo>
                    <a:pt x="2355" y="443"/>
                  </a:lnTo>
                  <a:lnTo>
                    <a:pt x="2373" y="448"/>
                  </a:lnTo>
                  <a:lnTo>
                    <a:pt x="2392" y="452"/>
                  </a:lnTo>
                  <a:lnTo>
                    <a:pt x="2411" y="457"/>
                  </a:lnTo>
                  <a:lnTo>
                    <a:pt x="2431" y="461"/>
                  </a:lnTo>
                  <a:lnTo>
                    <a:pt x="2450" y="466"/>
                  </a:lnTo>
                  <a:lnTo>
                    <a:pt x="2470" y="470"/>
                  </a:lnTo>
                  <a:lnTo>
                    <a:pt x="2490" y="474"/>
                  </a:lnTo>
                  <a:lnTo>
                    <a:pt x="2511" y="479"/>
                  </a:lnTo>
                  <a:lnTo>
                    <a:pt x="2532" y="483"/>
                  </a:lnTo>
                  <a:lnTo>
                    <a:pt x="2553" y="488"/>
                  </a:lnTo>
                  <a:lnTo>
                    <a:pt x="2574" y="492"/>
                  </a:lnTo>
                  <a:lnTo>
                    <a:pt x="2596" y="497"/>
                  </a:lnTo>
                  <a:lnTo>
                    <a:pt x="2618" y="501"/>
                  </a:lnTo>
                  <a:lnTo>
                    <a:pt x="2640" y="505"/>
                  </a:lnTo>
                  <a:lnTo>
                    <a:pt x="2663" y="510"/>
                  </a:lnTo>
                  <a:lnTo>
                    <a:pt x="2686" y="514"/>
                  </a:lnTo>
                  <a:lnTo>
                    <a:pt x="2709" y="519"/>
                  </a:lnTo>
                  <a:lnTo>
                    <a:pt x="2733" y="523"/>
                  </a:lnTo>
                  <a:lnTo>
                    <a:pt x="2757" y="528"/>
                  </a:lnTo>
                  <a:lnTo>
                    <a:pt x="2781" y="532"/>
                  </a:lnTo>
                  <a:lnTo>
                    <a:pt x="2806" y="536"/>
                  </a:lnTo>
                  <a:lnTo>
                    <a:pt x="2831" y="541"/>
                  </a:lnTo>
                  <a:lnTo>
                    <a:pt x="2857" y="545"/>
                  </a:lnTo>
                  <a:lnTo>
                    <a:pt x="2883" y="550"/>
                  </a:lnTo>
                  <a:lnTo>
                    <a:pt x="2909" y="554"/>
                  </a:lnTo>
                  <a:lnTo>
                    <a:pt x="2936" y="559"/>
                  </a:lnTo>
                  <a:lnTo>
                    <a:pt x="2963" y="563"/>
                  </a:lnTo>
                  <a:lnTo>
                    <a:pt x="2991" y="567"/>
                  </a:lnTo>
                </a:path>
              </a:pathLst>
            </a:custGeom>
            <a:noFill/>
            <a:ln w="22225">
              <a:solidFill>
                <a:srgbClr val="000080"/>
              </a:solidFill>
              <a:round/>
              <a:headEnd/>
              <a:tailEnd/>
            </a:ln>
          </p:spPr>
          <p:txBody>
            <a:bodyPr/>
            <a:lstStyle/>
            <a:p>
              <a:endParaRPr lang="en-US" dirty="0"/>
            </a:p>
          </p:txBody>
        </p:sp>
        <p:sp>
          <p:nvSpPr>
            <p:cNvPr id="40257" name="Line 51"/>
            <p:cNvSpPr>
              <a:spLocks noChangeAspect="1" noChangeShapeType="1"/>
            </p:cNvSpPr>
            <p:nvPr/>
          </p:nvSpPr>
          <p:spPr bwMode="auto">
            <a:xfrm flipV="1">
              <a:off x="1903" y="2489"/>
              <a:ext cx="4" cy="1"/>
            </a:xfrm>
            <a:prstGeom prst="line">
              <a:avLst/>
            </a:prstGeom>
            <a:noFill/>
            <a:ln w="22225">
              <a:solidFill>
                <a:srgbClr val="000080"/>
              </a:solidFill>
              <a:round/>
              <a:headEnd/>
              <a:tailEnd/>
            </a:ln>
          </p:spPr>
          <p:txBody>
            <a:bodyPr/>
            <a:lstStyle/>
            <a:p>
              <a:endParaRPr lang="en-US" dirty="0"/>
            </a:p>
          </p:txBody>
        </p:sp>
        <p:sp>
          <p:nvSpPr>
            <p:cNvPr id="40258" name="Freeform 52"/>
            <p:cNvSpPr>
              <a:spLocks noChangeAspect="1"/>
            </p:cNvSpPr>
            <p:nvPr/>
          </p:nvSpPr>
          <p:spPr bwMode="auto">
            <a:xfrm flipV="1">
              <a:off x="266" y="1889"/>
              <a:ext cx="1637" cy="104"/>
            </a:xfrm>
            <a:custGeom>
              <a:avLst/>
              <a:gdLst>
                <a:gd name="T0" fmla="*/ 17 w 2991"/>
                <a:gd name="T1" fmla="*/ 25 h 188"/>
                <a:gd name="T2" fmla="*/ 45 w 2991"/>
                <a:gd name="T3" fmla="*/ 18 h 188"/>
                <a:gd name="T4" fmla="*/ 74 w 2991"/>
                <a:gd name="T5" fmla="*/ 13 h 188"/>
                <a:gd name="T6" fmla="*/ 106 w 2991"/>
                <a:gd name="T7" fmla="*/ 14 h 188"/>
                <a:gd name="T8" fmla="*/ 140 w 2991"/>
                <a:gd name="T9" fmla="*/ 22 h 188"/>
                <a:gd name="T10" fmla="*/ 177 w 2991"/>
                <a:gd name="T11" fmla="*/ 37 h 188"/>
                <a:gd name="T12" fmla="*/ 214 w 2991"/>
                <a:gd name="T13" fmla="*/ 51 h 188"/>
                <a:gd name="T14" fmla="*/ 251 w 2991"/>
                <a:gd name="T15" fmla="*/ 57 h 188"/>
                <a:gd name="T16" fmla="*/ 284 w 2991"/>
                <a:gd name="T17" fmla="*/ 56 h 188"/>
                <a:gd name="T18" fmla="*/ 313 w 2991"/>
                <a:gd name="T19" fmla="*/ 54 h 188"/>
                <a:gd name="T20" fmla="*/ 339 w 2991"/>
                <a:gd name="T21" fmla="*/ 50 h 188"/>
                <a:gd name="T22" fmla="*/ 363 w 2991"/>
                <a:gd name="T23" fmla="*/ 47 h 188"/>
                <a:gd name="T24" fmla="*/ 385 w 2991"/>
                <a:gd name="T25" fmla="*/ 44 h 188"/>
                <a:gd name="T26" fmla="*/ 404 w 2991"/>
                <a:gd name="T27" fmla="*/ 42 h 188"/>
                <a:gd name="T28" fmla="*/ 423 w 2991"/>
                <a:gd name="T29" fmla="*/ 39 h 188"/>
                <a:gd name="T30" fmla="*/ 441 w 2991"/>
                <a:gd name="T31" fmla="*/ 37 h 188"/>
                <a:gd name="T32" fmla="*/ 457 w 2991"/>
                <a:gd name="T33" fmla="*/ 35 h 188"/>
                <a:gd name="T34" fmla="*/ 473 w 2991"/>
                <a:gd name="T35" fmla="*/ 33 h 188"/>
                <a:gd name="T36" fmla="*/ 488 w 2991"/>
                <a:gd name="T37" fmla="*/ 30 h 188"/>
                <a:gd name="T38" fmla="*/ 502 w 2991"/>
                <a:gd name="T39" fmla="*/ 28 h 188"/>
                <a:gd name="T40" fmla="*/ 517 w 2991"/>
                <a:gd name="T41" fmla="*/ 25 h 188"/>
                <a:gd name="T42" fmla="*/ 531 w 2991"/>
                <a:gd name="T43" fmla="*/ 23 h 188"/>
                <a:gd name="T44" fmla="*/ 546 w 2991"/>
                <a:gd name="T45" fmla="*/ 19 h 188"/>
                <a:gd name="T46" fmla="*/ 560 w 2991"/>
                <a:gd name="T47" fmla="*/ 17 h 188"/>
                <a:gd name="T48" fmla="*/ 575 w 2991"/>
                <a:gd name="T49" fmla="*/ 14 h 188"/>
                <a:gd name="T50" fmla="*/ 588 w 2991"/>
                <a:gd name="T51" fmla="*/ 11 h 188"/>
                <a:gd name="T52" fmla="*/ 603 w 2991"/>
                <a:gd name="T53" fmla="*/ 8 h 188"/>
                <a:gd name="T54" fmla="*/ 618 w 2991"/>
                <a:gd name="T55" fmla="*/ 6 h 188"/>
                <a:gd name="T56" fmla="*/ 632 w 2991"/>
                <a:gd name="T57" fmla="*/ 3 h 188"/>
                <a:gd name="T58" fmla="*/ 647 w 2991"/>
                <a:gd name="T59" fmla="*/ 1 h 188"/>
                <a:gd name="T60" fmla="*/ 663 w 2991"/>
                <a:gd name="T61" fmla="*/ 1 h 188"/>
                <a:gd name="T62" fmla="*/ 679 w 2991"/>
                <a:gd name="T63" fmla="*/ 1 h 188"/>
                <a:gd name="T64" fmla="*/ 695 w 2991"/>
                <a:gd name="T65" fmla="*/ 3 h 188"/>
                <a:gd name="T66" fmla="*/ 711 w 2991"/>
                <a:gd name="T67" fmla="*/ 7 h 188"/>
                <a:gd name="T68" fmla="*/ 728 w 2991"/>
                <a:gd name="T69" fmla="*/ 13 h 188"/>
                <a:gd name="T70" fmla="*/ 746 w 2991"/>
                <a:gd name="T71" fmla="*/ 22 h 188"/>
                <a:gd name="T72" fmla="*/ 765 w 2991"/>
                <a:gd name="T73" fmla="*/ 30 h 188"/>
                <a:gd name="T74" fmla="*/ 784 w 2991"/>
                <a:gd name="T75" fmla="*/ 38 h 188"/>
                <a:gd name="T76" fmla="*/ 805 w 2991"/>
                <a:gd name="T77" fmla="*/ 41 h 188"/>
                <a:gd name="T78" fmla="*/ 826 w 2991"/>
                <a:gd name="T79" fmla="*/ 41 h 188"/>
                <a:gd name="T80" fmla="*/ 848 w 2991"/>
                <a:gd name="T81" fmla="*/ 37 h 188"/>
                <a:gd name="T82" fmla="*/ 871 w 2991"/>
                <a:gd name="T83" fmla="*/ 31 h 188"/>
                <a:gd name="T84" fmla="*/ 896 w 2991"/>
                <a:gd name="T85" fmla="*/ 24 h 1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1"/>
                <a:gd name="T130" fmla="*/ 0 h 188"/>
                <a:gd name="T131" fmla="*/ 2991 w 2991"/>
                <a:gd name="T132" fmla="*/ 188 h 1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1" h="188">
                  <a:moveTo>
                    <a:pt x="0" y="98"/>
                  </a:moveTo>
                  <a:lnTo>
                    <a:pt x="28" y="90"/>
                  </a:lnTo>
                  <a:lnTo>
                    <a:pt x="57" y="82"/>
                  </a:lnTo>
                  <a:lnTo>
                    <a:pt x="87" y="74"/>
                  </a:lnTo>
                  <a:lnTo>
                    <a:pt x="118" y="66"/>
                  </a:lnTo>
                  <a:lnTo>
                    <a:pt x="149" y="59"/>
                  </a:lnTo>
                  <a:lnTo>
                    <a:pt x="181" y="53"/>
                  </a:lnTo>
                  <a:lnTo>
                    <a:pt x="214" y="47"/>
                  </a:lnTo>
                  <a:lnTo>
                    <a:pt x="247" y="43"/>
                  </a:lnTo>
                  <a:lnTo>
                    <a:pt x="282" y="41"/>
                  </a:lnTo>
                  <a:lnTo>
                    <a:pt x="317" y="42"/>
                  </a:lnTo>
                  <a:lnTo>
                    <a:pt x="353" y="45"/>
                  </a:lnTo>
                  <a:lnTo>
                    <a:pt x="391" y="51"/>
                  </a:lnTo>
                  <a:lnTo>
                    <a:pt x="429" y="60"/>
                  </a:lnTo>
                  <a:lnTo>
                    <a:pt x="468" y="73"/>
                  </a:lnTo>
                  <a:lnTo>
                    <a:pt x="508" y="87"/>
                  </a:lnTo>
                  <a:lnTo>
                    <a:pt x="549" y="104"/>
                  </a:lnTo>
                  <a:lnTo>
                    <a:pt x="590" y="121"/>
                  </a:lnTo>
                  <a:lnTo>
                    <a:pt x="632" y="138"/>
                  </a:lnTo>
                  <a:lnTo>
                    <a:pt x="674" y="154"/>
                  </a:lnTo>
                  <a:lnTo>
                    <a:pt x="715" y="166"/>
                  </a:lnTo>
                  <a:lnTo>
                    <a:pt x="757" y="176"/>
                  </a:lnTo>
                  <a:lnTo>
                    <a:pt x="797" y="183"/>
                  </a:lnTo>
                  <a:lnTo>
                    <a:pt x="836" y="187"/>
                  </a:lnTo>
                  <a:lnTo>
                    <a:pt x="874" y="188"/>
                  </a:lnTo>
                  <a:lnTo>
                    <a:pt x="911" y="187"/>
                  </a:lnTo>
                  <a:lnTo>
                    <a:pt x="946" y="185"/>
                  </a:lnTo>
                  <a:lnTo>
                    <a:pt x="980" y="182"/>
                  </a:lnTo>
                  <a:lnTo>
                    <a:pt x="1013" y="179"/>
                  </a:lnTo>
                  <a:lnTo>
                    <a:pt x="1045" y="175"/>
                  </a:lnTo>
                  <a:lnTo>
                    <a:pt x="1075" y="171"/>
                  </a:lnTo>
                  <a:lnTo>
                    <a:pt x="1104" y="168"/>
                  </a:lnTo>
                  <a:lnTo>
                    <a:pt x="1133" y="164"/>
                  </a:lnTo>
                  <a:lnTo>
                    <a:pt x="1160" y="160"/>
                  </a:lnTo>
                  <a:lnTo>
                    <a:pt x="1187" y="157"/>
                  </a:lnTo>
                  <a:lnTo>
                    <a:pt x="1212" y="154"/>
                  </a:lnTo>
                  <a:lnTo>
                    <a:pt x="1237" y="151"/>
                  </a:lnTo>
                  <a:lnTo>
                    <a:pt x="1261" y="148"/>
                  </a:lnTo>
                  <a:lnTo>
                    <a:pt x="1285" y="145"/>
                  </a:lnTo>
                  <a:lnTo>
                    <a:pt x="1307" y="142"/>
                  </a:lnTo>
                  <a:lnTo>
                    <a:pt x="1329" y="139"/>
                  </a:lnTo>
                  <a:lnTo>
                    <a:pt x="1351" y="137"/>
                  </a:lnTo>
                  <a:lnTo>
                    <a:pt x="1372" y="134"/>
                  </a:lnTo>
                  <a:lnTo>
                    <a:pt x="1393" y="131"/>
                  </a:lnTo>
                  <a:lnTo>
                    <a:pt x="1413" y="129"/>
                  </a:lnTo>
                  <a:lnTo>
                    <a:pt x="1433" y="126"/>
                  </a:lnTo>
                  <a:lnTo>
                    <a:pt x="1452" y="124"/>
                  </a:lnTo>
                  <a:lnTo>
                    <a:pt x="1471" y="122"/>
                  </a:lnTo>
                  <a:lnTo>
                    <a:pt x="1489" y="119"/>
                  </a:lnTo>
                  <a:lnTo>
                    <a:pt x="1508" y="117"/>
                  </a:lnTo>
                  <a:lnTo>
                    <a:pt x="1526" y="114"/>
                  </a:lnTo>
                  <a:lnTo>
                    <a:pt x="1543" y="112"/>
                  </a:lnTo>
                  <a:lnTo>
                    <a:pt x="1561" y="109"/>
                  </a:lnTo>
                  <a:lnTo>
                    <a:pt x="1578" y="107"/>
                  </a:lnTo>
                  <a:lnTo>
                    <a:pt x="1595" y="104"/>
                  </a:lnTo>
                  <a:lnTo>
                    <a:pt x="1612" y="101"/>
                  </a:lnTo>
                  <a:lnTo>
                    <a:pt x="1629" y="99"/>
                  </a:lnTo>
                  <a:lnTo>
                    <a:pt x="1645" y="96"/>
                  </a:lnTo>
                  <a:lnTo>
                    <a:pt x="1662" y="93"/>
                  </a:lnTo>
                  <a:lnTo>
                    <a:pt x="1678" y="91"/>
                  </a:lnTo>
                  <a:lnTo>
                    <a:pt x="1695" y="88"/>
                  </a:lnTo>
                  <a:lnTo>
                    <a:pt x="1711" y="85"/>
                  </a:lnTo>
                  <a:lnTo>
                    <a:pt x="1727" y="82"/>
                  </a:lnTo>
                  <a:lnTo>
                    <a:pt x="1743" y="79"/>
                  </a:lnTo>
                  <a:lnTo>
                    <a:pt x="1759" y="76"/>
                  </a:lnTo>
                  <a:lnTo>
                    <a:pt x="1775" y="74"/>
                  </a:lnTo>
                  <a:lnTo>
                    <a:pt x="1791" y="71"/>
                  </a:lnTo>
                  <a:lnTo>
                    <a:pt x="1807" y="67"/>
                  </a:lnTo>
                  <a:lnTo>
                    <a:pt x="1822" y="64"/>
                  </a:lnTo>
                  <a:lnTo>
                    <a:pt x="1838" y="61"/>
                  </a:lnTo>
                  <a:lnTo>
                    <a:pt x="1854" y="58"/>
                  </a:lnTo>
                  <a:lnTo>
                    <a:pt x="1870" y="55"/>
                  </a:lnTo>
                  <a:lnTo>
                    <a:pt x="1886" y="52"/>
                  </a:lnTo>
                  <a:lnTo>
                    <a:pt x="1902" y="49"/>
                  </a:lnTo>
                  <a:lnTo>
                    <a:pt x="1918" y="46"/>
                  </a:lnTo>
                  <a:lnTo>
                    <a:pt x="1933" y="42"/>
                  </a:lnTo>
                  <a:lnTo>
                    <a:pt x="1949" y="39"/>
                  </a:lnTo>
                  <a:lnTo>
                    <a:pt x="1965" y="36"/>
                  </a:lnTo>
                  <a:lnTo>
                    <a:pt x="1981" y="33"/>
                  </a:lnTo>
                  <a:lnTo>
                    <a:pt x="1997" y="30"/>
                  </a:lnTo>
                  <a:lnTo>
                    <a:pt x="2014" y="26"/>
                  </a:lnTo>
                  <a:lnTo>
                    <a:pt x="2030" y="23"/>
                  </a:lnTo>
                  <a:lnTo>
                    <a:pt x="2046" y="20"/>
                  </a:lnTo>
                  <a:lnTo>
                    <a:pt x="2062" y="18"/>
                  </a:lnTo>
                  <a:lnTo>
                    <a:pt x="2079" y="15"/>
                  </a:lnTo>
                  <a:lnTo>
                    <a:pt x="2095" y="12"/>
                  </a:lnTo>
                  <a:lnTo>
                    <a:pt x="2111" y="10"/>
                  </a:lnTo>
                  <a:lnTo>
                    <a:pt x="2128" y="7"/>
                  </a:lnTo>
                  <a:lnTo>
                    <a:pt x="2145" y="5"/>
                  </a:lnTo>
                  <a:lnTo>
                    <a:pt x="2161" y="4"/>
                  </a:lnTo>
                  <a:lnTo>
                    <a:pt x="2178" y="2"/>
                  </a:lnTo>
                  <a:lnTo>
                    <a:pt x="2195" y="1"/>
                  </a:lnTo>
                  <a:lnTo>
                    <a:pt x="2212" y="1"/>
                  </a:lnTo>
                  <a:lnTo>
                    <a:pt x="2230" y="0"/>
                  </a:lnTo>
                  <a:lnTo>
                    <a:pt x="2247" y="1"/>
                  </a:lnTo>
                  <a:lnTo>
                    <a:pt x="2265" y="2"/>
                  </a:lnTo>
                  <a:lnTo>
                    <a:pt x="2282" y="3"/>
                  </a:lnTo>
                  <a:lnTo>
                    <a:pt x="2300" y="6"/>
                  </a:lnTo>
                  <a:lnTo>
                    <a:pt x="2318" y="9"/>
                  </a:lnTo>
                  <a:lnTo>
                    <a:pt x="2336" y="12"/>
                  </a:lnTo>
                  <a:lnTo>
                    <a:pt x="2355" y="17"/>
                  </a:lnTo>
                  <a:lnTo>
                    <a:pt x="2373" y="22"/>
                  </a:lnTo>
                  <a:lnTo>
                    <a:pt x="2392" y="29"/>
                  </a:lnTo>
                  <a:lnTo>
                    <a:pt x="2411" y="36"/>
                  </a:lnTo>
                  <a:lnTo>
                    <a:pt x="2431" y="44"/>
                  </a:lnTo>
                  <a:lnTo>
                    <a:pt x="2450" y="52"/>
                  </a:lnTo>
                  <a:lnTo>
                    <a:pt x="2470" y="61"/>
                  </a:lnTo>
                  <a:lnTo>
                    <a:pt x="2490" y="70"/>
                  </a:lnTo>
                  <a:lnTo>
                    <a:pt x="2511" y="80"/>
                  </a:lnTo>
                  <a:lnTo>
                    <a:pt x="2532" y="89"/>
                  </a:lnTo>
                  <a:lnTo>
                    <a:pt x="2553" y="99"/>
                  </a:lnTo>
                  <a:lnTo>
                    <a:pt x="2574" y="107"/>
                  </a:lnTo>
                  <a:lnTo>
                    <a:pt x="2596" y="115"/>
                  </a:lnTo>
                  <a:lnTo>
                    <a:pt x="2618" y="123"/>
                  </a:lnTo>
                  <a:lnTo>
                    <a:pt x="2640" y="128"/>
                  </a:lnTo>
                  <a:lnTo>
                    <a:pt x="2663" y="133"/>
                  </a:lnTo>
                  <a:lnTo>
                    <a:pt x="2686" y="136"/>
                  </a:lnTo>
                  <a:lnTo>
                    <a:pt x="2709" y="137"/>
                  </a:lnTo>
                  <a:lnTo>
                    <a:pt x="2733" y="137"/>
                  </a:lnTo>
                  <a:lnTo>
                    <a:pt x="2757" y="135"/>
                  </a:lnTo>
                  <a:lnTo>
                    <a:pt x="2781" y="132"/>
                  </a:lnTo>
                  <a:lnTo>
                    <a:pt x="2806" y="128"/>
                  </a:lnTo>
                  <a:lnTo>
                    <a:pt x="2831" y="122"/>
                  </a:lnTo>
                  <a:lnTo>
                    <a:pt x="2857" y="116"/>
                  </a:lnTo>
                  <a:lnTo>
                    <a:pt x="2883" y="109"/>
                  </a:lnTo>
                  <a:lnTo>
                    <a:pt x="2909" y="102"/>
                  </a:lnTo>
                  <a:lnTo>
                    <a:pt x="2936" y="95"/>
                  </a:lnTo>
                  <a:lnTo>
                    <a:pt x="2963" y="87"/>
                  </a:lnTo>
                  <a:lnTo>
                    <a:pt x="2991" y="79"/>
                  </a:lnTo>
                </a:path>
              </a:pathLst>
            </a:custGeom>
            <a:noFill/>
            <a:ln w="22225">
              <a:solidFill>
                <a:srgbClr val="FF9900"/>
              </a:solidFill>
              <a:round/>
              <a:headEnd/>
              <a:tailEnd/>
            </a:ln>
          </p:spPr>
          <p:txBody>
            <a:bodyPr/>
            <a:lstStyle/>
            <a:p>
              <a:endParaRPr lang="en-US" dirty="0"/>
            </a:p>
          </p:txBody>
        </p:sp>
        <p:sp>
          <p:nvSpPr>
            <p:cNvPr id="40259" name="Line 53"/>
            <p:cNvSpPr>
              <a:spLocks noChangeAspect="1" noChangeShapeType="1"/>
            </p:cNvSpPr>
            <p:nvPr/>
          </p:nvSpPr>
          <p:spPr bwMode="auto">
            <a:xfrm>
              <a:off x="1903" y="1949"/>
              <a:ext cx="4" cy="1"/>
            </a:xfrm>
            <a:prstGeom prst="line">
              <a:avLst/>
            </a:prstGeom>
            <a:noFill/>
            <a:ln w="22225">
              <a:solidFill>
                <a:srgbClr val="0080FF"/>
              </a:solidFill>
              <a:round/>
              <a:headEnd/>
              <a:tailEnd/>
            </a:ln>
          </p:spPr>
          <p:txBody>
            <a:bodyPr/>
            <a:lstStyle/>
            <a:p>
              <a:endParaRPr lang="en-US" dirty="0"/>
            </a:p>
          </p:txBody>
        </p:sp>
        <p:sp>
          <p:nvSpPr>
            <p:cNvPr id="40260" name="Freeform 54"/>
            <p:cNvSpPr>
              <a:spLocks noChangeAspect="1"/>
            </p:cNvSpPr>
            <p:nvPr/>
          </p:nvSpPr>
          <p:spPr bwMode="auto">
            <a:xfrm flipV="1">
              <a:off x="266" y="2621"/>
              <a:ext cx="1637" cy="101"/>
            </a:xfrm>
            <a:custGeom>
              <a:avLst/>
              <a:gdLst>
                <a:gd name="T0" fmla="*/ 17 w 2991"/>
                <a:gd name="T1" fmla="*/ 3 h 185"/>
                <a:gd name="T2" fmla="*/ 45 w 2991"/>
                <a:gd name="T3" fmla="*/ 4 h 185"/>
                <a:gd name="T4" fmla="*/ 74 w 2991"/>
                <a:gd name="T5" fmla="*/ 7 h 185"/>
                <a:gd name="T6" fmla="*/ 106 w 2991"/>
                <a:gd name="T7" fmla="*/ 13 h 185"/>
                <a:gd name="T8" fmla="*/ 140 w 2991"/>
                <a:gd name="T9" fmla="*/ 22 h 185"/>
                <a:gd name="T10" fmla="*/ 177 w 2991"/>
                <a:gd name="T11" fmla="*/ 33 h 185"/>
                <a:gd name="T12" fmla="*/ 214 w 2991"/>
                <a:gd name="T13" fmla="*/ 43 h 185"/>
                <a:gd name="T14" fmla="*/ 251 w 2991"/>
                <a:gd name="T15" fmla="*/ 50 h 185"/>
                <a:gd name="T16" fmla="*/ 284 w 2991"/>
                <a:gd name="T17" fmla="*/ 53 h 185"/>
                <a:gd name="T18" fmla="*/ 313 w 2991"/>
                <a:gd name="T19" fmla="*/ 54 h 185"/>
                <a:gd name="T20" fmla="*/ 339 w 2991"/>
                <a:gd name="T21" fmla="*/ 55 h 185"/>
                <a:gd name="T22" fmla="*/ 363 w 2991"/>
                <a:gd name="T23" fmla="*/ 55 h 185"/>
                <a:gd name="T24" fmla="*/ 385 w 2991"/>
                <a:gd name="T25" fmla="*/ 55 h 185"/>
                <a:gd name="T26" fmla="*/ 404 w 2991"/>
                <a:gd name="T27" fmla="*/ 55 h 185"/>
                <a:gd name="T28" fmla="*/ 423 w 2991"/>
                <a:gd name="T29" fmla="*/ 55 h 185"/>
                <a:gd name="T30" fmla="*/ 441 w 2991"/>
                <a:gd name="T31" fmla="*/ 55 h 185"/>
                <a:gd name="T32" fmla="*/ 457 w 2991"/>
                <a:gd name="T33" fmla="*/ 55 h 185"/>
                <a:gd name="T34" fmla="*/ 473 w 2991"/>
                <a:gd name="T35" fmla="*/ 55 h 185"/>
                <a:gd name="T36" fmla="*/ 488 w 2991"/>
                <a:gd name="T37" fmla="*/ 55 h 185"/>
                <a:gd name="T38" fmla="*/ 502 w 2991"/>
                <a:gd name="T39" fmla="*/ 55 h 185"/>
                <a:gd name="T40" fmla="*/ 517 w 2991"/>
                <a:gd name="T41" fmla="*/ 55 h 185"/>
                <a:gd name="T42" fmla="*/ 531 w 2991"/>
                <a:gd name="T43" fmla="*/ 55 h 185"/>
                <a:gd name="T44" fmla="*/ 546 w 2991"/>
                <a:gd name="T45" fmla="*/ 55 h 185"/>
                <a:gd name="T46" fmla="*/ 560 w 2991"/>
                <a:gd name="T47" fmla="*/ 55 h 185"/>
                <a:gd name="T48" fmla="*/ 575 w 2991"/>
                <a:gd name="T49" fmla="*/ 55 h 185"/>
                <a:gd name="T50" fmla="*/ 588 w 2991"/>
                <a:gd name="T51" fmla="*/ 55 h 185"/>
                <a:gd name="T52" fmla="*/ 603 w 2991"/>
                <a:gd name="T53" fmla="*/ 54 h 185"/>
                <a:gd name="T54" fmla="*/ 618 w 2991"/>
                <a:gd name="T55" fmla="*/ 54 h 185"/>
                <a:gd name="T56" fmla="*/ 632 w 2991"/>
                <a:gd name="T57" fmla="*/ 53 h 185"/>
                <a:gd name="T58" fmla="*/ 647 w 2991"/>
                <a:gd name="T59" fmla="*/ 52 h 185"/>
                <a:gd name="T60" fmla="*/ 663 w 2991"/>
                <a:gd name="T61" fmla="*/ 51 h 185"/>
                <a:gd name="T62" fmla="*/ 679 w 2991"/>
                <a:gd name="T63" fmla="*/ 48 h 185"/>
                <a:gd name="T64" fmla="*/ 695 w 2991"/>
                <a:gd name="T65" fmla="*/ 45 h 185"/>
                <a:gd name="T66" fmla="*/ 711 w 2991"/>
                <a:gd name="T67" fmla="*/ 41 h 185"/>
                <a:gd name="T68" fmla="*/ 728 w 2991"/>
                <a:gd name="T69" fmla="*/ 36 h 185"/>
                <a:gd name="T70" fmla="*/ 746 w 2991"/>
                <a:gd name="T71" fmla="*/ 30 h 185"/>
                <a:gd name="T72" fmla="*/ 765 w 2991"/>
                <a:gd name="T73" fmla="*/ 22 h 185"/>
                <a:gd name="T74" fmla="*/ 784 w 2991"/>
                <a:gd name="T75" fmla="*/ 15 h 185"/>
                <a:gd name="T76" fmla="*/ 805 w 2991"/>
                <a:gd name="T77" fmla="*/ 9 h 185"/>
                <a:gd name="T78" fmla="*/ 826 w 2991"/>
                <a:gd name="T79" fmla="*/ 4 h 185"/>
                <a:gd name="T80" fmla="*/ 848 w 2991"/>
                <a:gd name="T81" fmla="*/ 2 h 185"/>
                <a:gd name="T82" fmla="*/ 871 w 2991"/>
                <a:gd name="T83" fmla="*/ 1 h 185"/>
                <a:gd name="T84" fmla="*/ 896 w 2991"/>
                <a:gd name="T85" fmla="*/ 0 h 1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1"/>
                <a:gd name="T130" fmla="*/ 0 h 185"/>
                <a:gd name="T131" fmla="*/ 2991 w 2991"/>
                <a:gd name="T132" fmla="*/ 185 h 1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1" h="185">
                  <a:moveTo>
                    <a:pt x="0" y="11"/>
                  </a:moveTo>
                  <a:lnTo>
                    <a:pt x="28" y="11"/>
                  </a:lnTo>
                  <a:lnTo>
                    <a:pt x="57" y="11"/>
                  </a:lnTo>
                  <a:lnTo>
                    <a:pt x="87" y="12"/>
                  </a:lnTo>
                  <a:lnTo>
                    <a:pt x="118" y="13"/>
                  </a:lnTo>
                  <a:lnTo>
                    <a:pt x="149" y="14"/>
                  </a:lnTo>
                  <a:lnTo>
                    <a:pt x="181" y="16"/>
                  </a:lnTo>
                  <a:lnTo>
                    <a:pt x="214" y="19"/>
                  </a:lnTo>
                  <a:lnTo>
                    <a:pt x="247" y="23"/>
                  </a:lnTo>
                  <a:lnTo>
                    <a:pt x="282" y="28"/>
                  </a:lnTo>
                  <a:lnTo>
                    <a:pt x="317" y="35"/>
                  </a:lnTo>
                  <a:lnTo>
                    <a:pt x="353" y="42"/>
                  </a:lnTo>
                  <a:lnTo>
                    <a:pt x="391" y="51"/>
                  </a:lnTo>
                  <a:lnTo>
                    <a:pt x="429" y="61"/>
                  </a:lnTo>
                  <a:lnTo>
                    <a:pt x="468" y="73"/>
                  </a:lnTo>
                  <a:lnTo>
                    <a:pt x="508" y="85"/>
                  </a:lnTo>
                  <a:lnTo>
                    <a:pt x="549" y="97"/>
                  </a:lnTo>
                  <a:lnTo>
                    <a:pt x="590" y="110"/>
                  </a:lnTo>
                  <a:lnTo>
                    <a:pt x="632" y="122"/>
                  </a:lnTo>
                  <a:lnTo>
                    <a:pt x="674" y="134"/>
                  </a:lnTo>
                  <a:lnTo>
                    <a:pt x="715" y="144"/>
                  </a:lnTo>
                  <a:lnTo>
                    <a:pt x="757" y="153"/>
                  </a:lnTo>
                  <a:lnTo>
                    <a:pt x="797" y="160"/>
                  </a:lnTo>
                  <a:lnTo>
                    <a:pt x="836" y="166"/>
                  </a:lnTo>
                  <a:lnTo>
                    <a:pt x="874" y="171"/>
                  </a:lnTo>
                  <a:lnTo>
                    <a:pt x="911" y="175"/>
                  </a:lnTo>
                  <a:lnTo>
                    <a:pt x="946" y="177"/>
                  </a:lnTo>
                  <a:lnTo>
                    <a:pt x="980" y="179"/>
                  </a:lnTo>
                  <a:lnTo>
                    <a:pt x="1013" y="181"/>
                  </a:lnTo>
                  <a:lnTo>
                    <a:pt x="1045" y="182"/>
                  </a:lnTo>
                  <a:lnTo>
                    <a:pt x="1075" y="183"/>
                  </a:lnTo>
                  <a:lnTo>
                    <a:pt x="1104" y="183"/>
                  </a:lnTo>
                  <a:lnTo>
                    <a:pt x="1133" y="184"/>
                  </a:lnTo>
                  <a:lnTo>
                    <a:pt x="1160" y="184"/>
                  </a:lnTo>
                  <a:lnTo>
                    <a:pt x="1187" y="184"/>
                  </a:lnTo>
                  <a:lnTo>
                    <a:pt x="1212" y="184"/>
                  </a:lnTo>
                  <a:lnTo>
                    <a:pt x="1237" y="185"/>
                  </a:lnTo>
                  <a:lnTo>
                    <a:pt x="1261" y="185"/>
                  </a:lnTo>
                  <a:lnTo>
                    <a:pt x="1285" y="185"/>
                  </a:lnTo>
                  <a:lnTo>
                    <a:pt x="1307" y="185"/>
                  </a:lnTo>
                  <a:lnTo>
                    <a:pt x="1329" y="185"/>
                  </a:lnTo>
                  <a:lnTo>
                    <a:pt x="1351" y="185"/>
                  </a:lnTo>
                  <a:lnTo>
                    <a:pt x="1372" y="185"/>
                  </a:lnTo>
                  <a:lnTo>
                    <a:pt x="1393" y="185"/>
                  </a:lnTo>
                  <a:lnTo>
                    <a:pt x="1413" y="185"/>
                  </a:lnTo>
                  <a:lnTo>
                    <a:pt x="1433" y="185"/>
                  </a:lnTo>
                  <a:lnTo>
                    <a:pt x="1452" y="185"/>
                  </a:lnTo>
                  <a:lnTo>
                    <a:pt x="1471" y="185"/>
                  </a:lnTo>
                  <a:lnTo>
                    <a:pt x="1489" y="185"/>
                  </a:lnTo>
                  <a:lnTo>
                    <a:pt x="1508" y="185"/>
                  </a:lnTo>
                  <a:lnTo>
                    <a:pt x="1526" y="185"/>
                  </a:lnTo>
                  <a:lnTo>
                    <a:pt x="1543" y="185"/>
                  </a:lnTo>
                  <a:lnTo>
                    <a:pt x="1561" y="185"/>
                  </a:lnTo>
                  <a:lnTo>
                    <a:pt x="1578" y="185"/>
                  </a:lnTo>
                  <a:lnTo>
                    <a:pt x="1595" y="185"/>
                  </a:lnTo>
                  <a:lnTo>
                    <a:pt x="1612" y="185"/>
                  </a:lnTo>
                  <a:lnTo>
                    <a:pt x="1629" y="185"/>
                  </a:lnTo>
                  <a:lnTo>
                    <a:pt x="1645" y="185"/>
                  </a:lnTo>
                  <a:lnTo>
                    <a:pt x="1662" y="185"/>
                  </a:lnTo>
                  <a:lnTo>
                    <a:pt x="1678" y="185"/>
                  </a:lnTo>
                  <a:lnTo>
                    <a:pt x="1695" y="185"/>
                  </a:lnTo>
                  <a:lnTo>
                    <a:pt x="1711" y="185"/>
                  </a:lnTo>
                  <a:lnTo>
                    <a:pt x="1727" y="185"/>
                  </a:lnTo>
                  <a:lnTo>
                    <a:pt x="1743" y="185"/>
                  </a:lnTo>
                  <a:lnTo>
                    <a:pt x="1759" y="185"/>
                  </a:lnTo>
                  <a:lnTo>
                    <a:pt x="1775" y="185"/>
                  </a:lnTo>
                  <a:lnTo>
                    <a:pt x="1791" y="185"/>
                  </a:lnTo>
                  <a:lnTo>
                    <a:pt x="1807" y="184"/>
                  </a:lnTo>
                  <a:lnTo>
                    <a:pt x="1822" y="184"/>
                  </a:lnTo>
                  <a:lnTo>
                    <a:pt x="1838" y="184"/>
                  </a:lnTo>
                  <a:lnTo>
                    <a:pt x="1854" y="184"/>
                  </a:lnTo>
                  <a:lnTo>
                    <a:pt x="1870" y="184"/>
                  </a:lnTo>
                  <a:lnTo>
                    <a:pt x="1886" y="184"/>
                  </a:lnTo>
                  <a:lnTo>
                    <a:pt x="1902" y="184"/>
                  </a:lnTo>
                  <a:lnTo>
                    <a:pt x="1918" y="184"/>
                  </a:lnTo>
                  <a:lnTo>
                    <a:pt x="1933" y="183"/>
                  </a:lnTo>
                  <a:lnTo>
                    <a:pt x="1949" y="183"/>
                  </a:lnTo>
                  <a:lnTo>
                    <a:pt x="1965" y="183"/>
                  </a:lnTo>
                  <a:lnTo>
                    <a:pt x="1981" y="183"/>
                  </a:lnTo>
                  <a:lnTo>
                    <a:pt x="1997" y="182"/>
                  </a:lnTo>
                  <a:lnTo>
                    <a:pt x="2014" y="182"/>
                  </a:lnTo>
                  <a:lnTo>
                    <a:pt x="2030" y="181"/>
                  </a:lnTo>
                  <a:lnTo>
                    <a:pt x="2046" y="181"/>
                  </a:lnTo>
                  <a:lnTo>
                    <a:pt x="2062" y="180"/>
                  </a:lnTo>
                  <a:lnTo>
                    <a:pt x="2079" y="180"/>
                  </a:lnTo>
                  <a:lnTo>
                    <a:pt x="2095" y="179"/>
                  </a:lnTo>
                  <a:lnTo>
                    <a:pt x="2111" y="178"/>
                  </a:lnTo>
                  <a:lnTo>
                    <a:pt x="2128" y="177"/>
                  </a:lnTo>
                  <a:lnTo>
                    <a:pt x="2145" y="176"/>
                  </a:lnTo>
                  <a:lnTo>
                    <a:pt x="2161" y="175"/>
                  </a:lnTo>
                  <a:lnTo>
                    <a:pt x="2178" y="173"/>
                  </a:lnTo>
                  <a:lnTo>
                    <a:pt x="2195" y="172"/>
                  </a:lnTo>
                  <a:lnTo>
                    <a:pt x="2212" y="170"/>
                  </a:lnTo>
                  <a:lnTo>
                    <a:pt x="2230" y="168"/>
                  </a:lnTo>
                  <a:lnTo>
                    <a:pt x="2247" y="165"/>
                  </a:lnTo>
                  <a:lnTo>
                    <a:pt x="2265" y="162"/>
                  </a:lnTo>
                  <a:lnTo>
                    <a:pt x="2282" y="159"/>
                  </a:lnTo>
                  <a:lnTo>
                    <a:pt x="2300" y="156"/>
                  </a:lnTo>
                  <a:lnTo>
                    <a:pt x="2318" y="152"/>
                  </a:lnTo>
                  <a:lnTo>
                    <a:pt x="2336" y="148"/>
                  </a:lnTo>
                  <a:lnTo>
                    <a:pt x="2355" y="144"/>
                  </a:lnTo>
                  <a:lnTo>
                    <a:pt x="2373" y="139"/>
                  </a:lnTo>
                  <a:lnTo>
                    <a:pt x="2392" y="133"/>
                  </a:lnTo>
                  <a:lnTo>
                    <a:pt x="2411" y="128"/>
                  </a:lnTo>
                  <a:lnTo>
                    <a:pt x="2431" y="121"/>
                  </a:lnTo>
                  <a:lnTo>
                    <a:pt x="2450" y="115"/>
                  </a:lnTo>
                  <a:lnTo>
                    <a:pt x="2470" y="107"/>
                  </a:lnTo>
                  <a:lnTo>
                    <a:pt x="2490" y="100"/>
                  </a:lnTo>
                  <a:lnTo>
                    <a:pt x="2511" y="92"/>
                  </a:lnTo>
                  <a:lnTo>
                    <a:pt x="2532" y="84"/>
                  </a:lnTo>
                  <a:lnTo>
                    <a:pt x="2553" y="76"/>
                  </a:lnTo>
                  <a:lnTo>
                    <a:pt x="2574" y="68"/>
                  </a:lnTo>
                  <a:lnTo>
                    <a:pt x="2596" y="60"/>
                  </a:lnTo>
                  <a:lnTo>
                    <a:pt x="2618" y="52"/>
                  </a:lnTo>
                  <a:lnTo>
                    <a:pt x="2640" y="45"/>
                  </a:lnTo>
                  <a:lnTo>
                    <a:pt x="2663" y="38"/>
                  </a:lnTo>
                  <a:lnTo>
                    <a:pt x="2686" y="31"/>
                  </a:lnTo>
                  <a:lnTo>
                    <a:pt x="2709" y="25"/>
                  </a:lnTo>
                  <a:lnTo>
                    <a:pt x="2733" y="20"/>
                  </a:lnTo>
                  <a:lnTo>
                    <a:pt x="2757" y="15"/>
                  </a:lnTo>
                  <a:lnTo>
                    <a:pt x="2781" y="11"/>
                  </a:lnTo>
                  <a:lnTo>
                    <a:pt x="2806" y="8"/>
                  </a:lnTo>
                  <a:lnTo>
                    <a:pt x="2831" y="5"/>
                  </a:lnTo>
                  <a:lnTo>
                    <a:pt x="2857" y="3"/>
                  </a:lnTo>
                  <a:lnTo>
                    <a:pt x="2883" y="2"/>
                  </a:lnTo>
                  <a:lnTo>
                    <a:pt x="2909" y="1"/>
                  </a:lnTo>
                  <a:lnTo>
                    <a:pt x="2936" y="0"/>
                  </a:lnTo>
                  <a:lnTo>
                    <a:pt x="2963" y="0"/>
                  </a:lnTo>
                  <a:lnTo>
                    <a:pt x="2991" y="0"/>
                  </a:lnTo>
                </a:path>
              </a:pathLst>
            </a:custGeom>
            <a:noFill/>
            <a:ln w="22225">
              <a:solidFill>
                <a:schemeClr val="accent2"/>
              </a:solidFill>
              <a:round/>
              <a:headEnd/>
              <a:tailEnd/>
            </a:ln>
          </p:spPr>
          <p:txBody>
            <a:bodyPr/>
            <a:lstStyle/>
            <a:p>
              <a:endParaRPr lang="en-US" dirty="0"/>
            </a:p>
          </p:txBody>
        </p:sp>
        <p:sp>
          <p:nvSpPr>
            <p:cNvPr id="40261" name="Line 55"/>
            <p:cNvSpPr>
              <a:spLocks noChangeAspect="1" noChangeShapeType="1"/>
            </p:cNvSpPr>
            <p:nvPr/>
          </p:nvSpPr>
          <p:spPr bwMode="auto">
            <a:xfrm>
              <a:off x="1903" y="2722"/>
              <a:ext cx="4" cy="1"/>
            </a:xfrm>
            <a:prstGeom prst="line">
              <a:avLst/>
            </a:prstGeom>
            <a:noFill/>
            <a:ln w="22225">
              <a:solidFill>
                <a:srgbClr val="000060"/>
              </a:solidFill>
              <a:round/>
              <a:headEnd/>
              <a:tailEnd/>
            </a:ln>
          </p:spPr>
          <p:txBody>
            <a:bodyPr/>
            <a:lstStyle/>
            <a:p>
              <a:endParaRPr lang="en-US" dirty="0"/>
            </a:p>
          </p:txBody>
        </p:sp>
        <p:sp>
          <p:nvSpPr>
            <p:cNvPr id="40262" name="Freeform 56"/>
            <p:cNvSpPr>
              <a:spLocks noChangeAspect="1"/>
            </p:cNvSpPr>
            <p:nvPr/>
          </p:nvSpPr>
          <p:spPr bwMode="auto">
            <a:xfrm flipV="1">
              <a:off x="266" y="2100"/>
              <a:ext cx="1637" cy="29"/>
            </a:xfrm>
            <a:custGeom>
              <a:avLst/>
              <a:gdLst>
                <a:gd name="T0" fmla="*/ 17 w 2991"/>
                <a:gd name="T1" fmla="*/ 9 h 53"/>
                <a:gd name="T2" fmla="*/ 45 w 2991"/>
                <a:gd name="T3" fmla="*/ 13 h 53"/>
                <a:gd name="T4" fmla="*/ 74 w 2991"/>
                <a:gd name="T5" fmla="*/ 15 h 53"/>
                <a:gd name="T6" fmla="*/ 106 w 2991"/>
                <a:gd name="T7" fmla="*/ 15 h 53"/>
                <a:gd name="T8" fmla="*/ 140 w 2991"/>
                <a:gd name="T9" fmla="*/ 12 h 53"/>
                <a:gd name="T10" fmla="*/ 177 w 2991"/>
                <a:gd name="T11" fmla="*/ 7 h 53"/>
                <a:gd name="T12" fmla="*/ 214 w 2991"/>
                <a:gd name="T13" fmla="*/ 5 h 53"/>
                <a:gd name="T14" fmla="*/ 251 w 2991"/>
                <a:gd name="T15" fmla="*/ 10 h 53"/>
                <a:gd name="T16" fmla="*/ 284 w 2991"/>
                <a:gd name="T17" fmla="*/ 15 h 53"/>
                <a:gd name="T18" fmla="*/ 313 w 2991"/>
                <a:gd name="T19" fmla="*/ 15 h 53"/>
                <a:gd name="T20" fmla="*/ 339 w 2991"/>
                <a:gd name="T21" fmla="*/ 12 h 53"/>
                <a:gd name="T22" fmla="*/ 363 w 2991"/>
                <a:gd name="T23" fmla="*/ 11 h 53"/>
                <a:gd name="T24" fmla="*/ 385 w 2991"/>
                <a:gd name="T25" fmla="*/ 11 h 53"/>
                <a:gd name="T26" fmla="*/ 404 w 2991"/>
                <a:gd name="T27" fmla="*/ 12 h 53"/>
                <a:gd name="T28" fmla="*/ 423 w 2991"/>
                <a:gd name="T29" fmla="*/ 14 h 53"/>
                <a:gd name="T30" fmla="*/ 441 w 2991"/>
                <a:gd name="T31" fmla="*/ 15 h 53"/>
                <a:gd name="T32" fmla="*/ 457 w 2991"/>
                <a:gd name="T33" fmla="*/ 15 h 53"/>
                <a:gd name="T34" fmla="*/ 473 w 2991"/>
                <a:gd name="T35" fmla="*/ 15 h 53"/>
                <a:gd name="T36" fmla="*/ 488 w 2991"/>
                <a:gd name="T37" fmla="*/ 16 h 53"/>
                <a:gd name="T38" fmla="*/ 502 w 2991"/>
                <a:gd name="T39" fmla="*/ 16 h 53"/>
                <a:gd name="T40" fmla="*/ 517 w 2991"/>
                <a:gd name="T41" fmla="*/ 15 h 53"/>
                <a:gd name="T42" fmla="*/ 531 w 2991"/>
                <a:gd name="T43" fmla="*/ 15 h 53"/>
                <a:gd name="T44" fmla="*/ 546 w 2991"/>
                <a:gd name="T45" fmla="*/ 15 h 53"/>
                <a:gd name="T46" fmla="*/ 560 w 2991"/>
                <a:gd name="T47" fmla="*/ 14 h 53"/>
                <a:gd name="T48" fmla="*/ 575 w 2991"/>
                <a:gd name="T49" fmla="*/ 14 h 53"/>
                <a:gd name="T50" fmla="*/ 588 w 2991"/>
                <a:gd name="T51" fmla="*/ 12 h 53"/>
                <a:gd name="T52" fmla="*/ 603 w 2991"/>
                <a:gd name="T53" fmla="*/ 10 h 53"/>
                <a:gd name="T54" fmla="*/ 618 w 2991"/>
                <a:gd name="T55" fmla="*/ 8 h 53"/>
                <a:gd name="T56" fmla="*/ 632 w 2991"/>
                <a:gd name="T57" fmla="*/ 6 h 53"/>
                <a:gd name="T58" fmla="*/ 647 w 2991"/>
                <a:gd name="T59" fmla="*/ 4 h 53"/>
                <a:gd name="T60" fmla="*/ 663 w 2991"/>
                <a:gd name="T61" fmla="*/ 3 h 53"/>
                <a:gd name="T62" fmla="*/ 679 w 2991"/>
                <a:gd name="T63" fmla="*/ 2 h 53"/>
                <a:gd name="T64" fmla="*/ 695 w 2991"/>
                <a:gd name="T65" fmla="*/ 1 h 53"/>
                <a:gd name="T66" fmla="*/ 711 w 2991"/>
                <a:gd name="T67" fmla="*/ 0 h 53"/>
                <a:gd name="T68" fmla="*/ 728 w 2991"/>
                <a:gd name="T69" fmla="*/ 1 h 53"/>
                <a:gd name="T70" fmla="*/ 746 w 2991"/>
                <a:gd name="T71" fmla="*/ 1 h 53"/>
                <a:gd name="T72" fmla="*/ 765 w 2991"/>
                <a:gd name="T73" fmla="*/ 2 h 53"/>
                <a:gd name="T74" fmla="*/ 784 w 2991"/>
                <a:gd name="T75" fmla="*/ 2 h 53"/>
                <a:gd name="T76" fmla="*/ 805 w 2991"/>
                <a:gd name="T77" fmla="*/ 3 h 53"/>
                <a:gd name="T78" fmla="*/ 826 w 2991"/>
                <a:gd name="T79" fmla="*/ 3 h 53"/>
                <a:gd name="T80" fmla="*/ 848 w 2991"/>
                <a:gd name="T81" fmla="*/ 3 h 53"/>
                <a:gd name="T82" fmla="*/ 871 w 2991"/>
                <a:gd name="T83" fmla="*/ 4 h 53"/>
                <a:gd name="T84" fmla="*/ 896 w 2991"/>
                <a:gd name="T85" fmla="*/ 5 h 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1"/>
                <a:gd name="T130" fmla="*/ 0 h 53"/>
                <a:gd name="T131" fmla="*/ 2991 w 2991"/>
                <a:gd name="T132" fmla="*/ 53 h 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1" h="53">
                  <a:moveTo>
                    <a:pt x="0" y="19"/>
                  </a:moveTo>
                  <a:lnTo>
                    <a:pt x="28" y="25"/>
                  </a:lnTo>
                  <a:lnTo>
                    <a:pt x="57" y="31"/>
                  </a:lnTo>
                  <a:lnTo>
                    <a:pt x="87" y="36"/>
                  </a:lnTo>
                  <a:lnTo>
                    <a:pt x="118" y="40"/>
                  </a:lnTo>
                  <a:lnTo>
                    <a:pt x="149" y="44"/>
                  </a:lnTo>
                  <a:lnTo>
                    <a:pt x="181" y="47"/>
                  </a:lnTo>
                  <a:lnTo>
                    <a:pt x="214" y="50"/>
                  </a:lnTo>
                  <a:lnTo>
                    <a:pt x="247" y="51"/>
                  </a:lnTo>
                  <a:lnTo>
                    <a:pt x="282" y="52"/>
                  </a:lnTo>
                  <a:lnTo>
                    <a:pt x="317" y="52"/>
                  </a:lnTo>
                  <a:lnTo>
                    <a:pt x="353" y="51"/>
                  </a:lnTo>
                  <a:lnTo>
                    <a:pt x="391" y="49"/>
                  </a:lnTo>
                  <a:lnTo>
                    <a:pt x="429" y="45"/>
                  </a:lnTo>
                  <a:lnTo>
                    <a:pt x="468" y="40"/>
                  </a:lnTo>
                  <a:lnTo>
                    <a:pt x="508" y="34"/>
                  </a:lnTo>
                  <a:lnTo>
                    <a:pt x="549" y="28"/>
                  </a:lnTo>
                  <a:lnTo>
                    <a:pt x="590" y="22"/>
                  </a:lnTo>
                  <a:lnTo>
                    <a:pt x="632" y="17"/>
                  </a:lnTo>
                  <a:lnTo>
                    <a:pt x="674" y="15"/>
                  </a:lnTo>
                  <a:lnTo>
                    <a:pt x="715" y="16"/>
                  </a:lnTo>
                  <a:lnTo>
                    <a:pt x="757" y="19"/>
                  </a:lnTo>
                  <a:lnTo>
                    <a:pt x="797" y="26"/>
                  </a:lnTo>
                  <a:lnTo>
                    <a:pt x="836" y="33"/>
                  </a:lnTo>
                  <a:lnTo>
                    <a:pt x="874" y="41"/>
                  </a:lnTo>
                  <a:lnTo>
                    <a:pt x="911" y="47"/>
                  </a:lnTo>
                  <a:lnTo>
                    <a:pt x="946" y="51"/>
                  </a:lnTo>
                  <a:lnTo>
                    <a:pt x="980" y="52"/>
                  </a:lnTo>
                  <a:lnTo>
                    <a:pt x="1013" y="52"/>
                  </a:lnTo>
                  <a:lnTo>
                    <a:pt x="1045" y="50"/>
                  </a:lnTo>
                  <a:lnTo>
                    <a:pt x="1075" y="47"/>
                  </a:lnTo>
                  <a:lnTo>
                    <a:pt x="1104" y="44"/>
                  </a:lnTo>
                  <a:lnTo>
                    <a:pt x="1133" y="41"/>
                  </a:lnTo>
                  <a:lnTo>
                    <a:pt x="1160" y="39"/>
                  </a:lnTo>
                  <a:lnTo>
                    <a:pt x="1187" y="37"/>
                  </a:lnTo>
                  <a:lnTo>
                    <a:pt x="1212" y="36"/>
                  </a:lnTo>
                  <a:lnTo>
                    <a:pt x="1237" y="36"/>
                  </a:lnTo>
                  <a:lnTo>
                    <a:pt x="1261" y="36"/>
                  </a:lnTo>
                  <a:lnTo>
                    <a:pt x="1285" y="37"/>
                  </a:lnTo>
                  <a:lnTo>
                    <a:pt x="1307" y="38"/>
                  </a:lnTo>
                  <a:lnTo>
                    <a:pt x="1329" y="40"/>
                  </a:lnTo>
                  <a:lnTo>
                    <a:pt x="1351" y="41"/>
                  </a:lnTo>
                  <a:lnTo>
                    <a:pt x="1372" y="43"/>
                  </a:lnTo>
                  <a:lnTo>
                    <a:pt x="1393" y="45"/>
                  </a:lnTo>
                  <a:lnTo>
                    <a:pt x="1413" y="47"/>
                  </a:lnTo>
                  <a:lnTo>
                    <a:pt x="1433" y="48"/>
                  </a:lnTo>
                  <a:lnTo>
                    <a:pt x="1452" y="49"/>
                  </a:lnTo>
                  <a:lnTo>
                    <a:pt x="1471" y="50"/>
                  </a:lnTo>
                  <a:lnTo>
                    <a:pt x="1489" y="51"/>
                  </a:lnTo>
                  <a:lnTo>
                    <a:pt x="1508" y="52"/>
                  </a:lnTo>
                  <a:lnTo>
                    <a:pt x="1526" y="52"/>
                  </a:lnTo>
                  <a:lnTo>
                    <a:pt x="1543" y="52"/>
                  </a:lnTo>
                  <a:lnTo>
                    <a:pt x="1561" y="52"/>
                  </a:lnTo>
                  <a:lnTo>
                    <a:pt x="1578" y="52"/>
                  </a:lnTo>
                  <a:lnTo>
                    <a:pt x="1595" y="53"/>
                  </a:lnTo>
                  <a:lnTo>
                    <a:pt x="1612" y="53"/>
                  </a:lnTo>
                  <a:lnTo>
                    <a:pt x="1629" y="53"/>
                  </a:lnTo>
                  <a:lnTo>
                    <a:pt x="1645" y="53"/>
                  </a:lnTo>
                  <a:lnTo>
                    <a:pt x="1662" y="53"/>
                  </a:lnTo>
                  <a:lnTo>
                    <a:pt x="1678" y="53"/>
                  </a:lnTo>
                  <a:lnTo>
                    <a:pt x="1695" y="53"/>
                  </a:lnTo>
                  <a:lnTo>
                    <a:pt x="1711" y="52"/>
                  </a:lnTo>
                  <a:lnTo>
                    <a:pt x="1727" y="52"/>
                  </a:lnTo>
                  <a:lnTo>
                    <a:pt x="1743" y="52"/>
                  </a:lnTo>
                  <a:lnTo>
                    <a:pt x="1759" y="52"/>
                  </a:lnTo>
                  <a:lnTo>
                    <a:pt x="1775" y="52"/>
                  </a:lnTo>
                  <a:lnTo>
                    <a:pt x="1791" y="52"/>
                  </a:lnTo>
                  <a:lnTo>
                    <a:pt x="1807" y="51"/>
                  </a:lnTo>
                  <a:lnTo>
                    <a:pt x="1822" y="51"/>
                  </a:lnTo>
                  <a:lnTo>
                    <a:pt x="1838" y="50"/>
                  </a:lnTo>
                  <a:lnTo>
                    <a:pt x="1854" y="49"/>
                  </a:lnTo>
                  <a:lnTo>
                    <a:pt x="1870" y="48"/>
                  </a:lnTo>
                  <a:lnTo>
                    <a:pt x="1886" y="47"/>
                  </a:lnTo>
                  <a:lnTo>
                    <a:pt x="1902" y="46"/>
                  </a:lnTo>
                  <a:lnTo>
                    <a:pt x="1918" y="45"/>
                  </a:lnTo>
                  <a:lnTo>
                    <a:pt x="1933" y="44"/>
                  </a:lnTo>
                  <a:lnTo>
                    <a:pt x="1949" y="42"/>
                  </a:lnTo>
                  <a:lnTo>
                    <a:pt x="1965" y="40"/>
                  </a:lnTo>
                  <a:lnTo>
                    <a:pt x="1981" y="38"/>
                  </a:lnTo>
                  <a:lnTo>
                    <a:pt x="1997" y="36"/>
                  </a:lnTo>
                  <a:lnTo>
                    <a:pt x="2014" y="34"/>
                  </a:lnTo>
                  <a:lnTo>
                    <a:pt x="2030" y="32"/>
                  </a:lnTo>
                  <a:lnTo>
                    <a:pt x="2046" y="30"/>
                  </a:lnTo>
                  <a:lnTo>
                    <a:pt x="2062" y="28"/>
                  </a:lnTo>
                  <a:lnTo>
                    <a:pt x="2079" y="26"/>
                  </a:lnTo>
                  <a:lnTo>
                    <a:pt x="2095" y="24"/>
                  </a:lnTo>
                  <a:lnTo>
                    <a:pt x="2111" y="21"/>
                  </a:lnTo>
                  <a:lnTo>
                    <a:pt x="2128" y="19"/>
                  </a:lnTo>
                  <a:lnTo>
                    <a:pt x="2145" y="17"/>
                  </a:lnTo>
                  <a:lnTo>
                    <a:pt x="2161" y="15"/>
                  </a:lnTo>
                  <a:lnTo>
                    <a:pt x="2178" y="13"/>
                  </a:lnTo>
                  <a:lnTo>
                    <a:pt x="2195" y="11"/>
                  </a:lnTo>
                  <a:lnTo>
                    <a:pt x="2212" y="9"/>
                  </a:lnTo>
                  <a:lnTo>
                    <a:pt x="2230" y="8"/>
                  </a:lnTo>
                  <a:lnTo>
                    <a:pt x="2247" y="6"/>
                  </a:lnTo>
                  <a:lnTo>
                    <a:pt x="2265" y="5"/>
                  </a:lnTo>
                  <a:lnTo>
                    <a:pt x="2282" y="4"/>
                  </a:lnTo>
                  <a:lnTo>
                    <a:pt x="2300" y="3"/>
                  </a:lnTo>
                  <a:lnTo>
                    <a:pt x="2318" y="2"/>
                  </a:lnTo>
                  <a:lnTo>
                    <a:pt x="2336" y="1"/>
                  </a:lnTo>
                  <a:lnTo>
                    <a:pt x="2355" y="1"/>
                  </a:lnTo>
                  <a:lnTo>
                    <a:pt x="2373" y="0"/>
                  </a:lnTo>
                  <a:lnTo>
                    <a:pt x="2392" y="0"/>
                  </a:lnTo>
                  <a:lnTo>
                    <a:pt x="2411" y="0"/>
                  </a:lnTo>
                  <a:lnTo>
                    <a:pt x="2431" y="1"/>
                  </a:lnTo>
                  <a:lnTo>
                    <a:pt x="2450" y="1"/>
                  </a:lnTo>
                  <a:lnTo>
                    <a:pt x="2470" y="2"/>
                  </a:lnTo>
                  <a:lnTo>
                    <a:pt x="2490" y="3"/>
                  </a:lnTo>
                  <a:lnTo>
                    <a:pt x="2511" y="4"/>
                  </a:lnTo>
                  <a:lnTo>
                    <a:pt x="2532" y="5"/>
                  </a:lnTo>
                  <a:lnTo>
                    <a:pt x="2553" y="6"/>
                  </a:lnTo>
                  <a:lnTo>
                    <a:pt x="2574" y="7"/>
                  </a:lnTo>
                  <a:lnTo>
                    <a:pt x="2596" y="8"/>
                  </a:lnTo>
                  <a:lnTo>
                    <a:pt x="2618" y="8"/>
                  </a:lnTo>
                  <a:lnTo>
                    <a:pt x="2640" y="9"/>
                  </a:lnTo>
                  <a:lnTo>
                    <a:pt x="2663" y="9"/>
                  </a:lnTo>
                  <a:lnTo>
                    <a:pt x="2686" y="9"/>
                  </a:lnTo>
                  <a:lnTo>
                    <a:pt x="2709" y="10"/>
                  </a:lnTo>
                  <a:lnTo>
                    <a:pt x="2733" y="10"/>
                  </a:lnTo>
                  <a:lnTo>
                    <a:pt x="2757" y="10"/>
                  </a:lnTo>
                  <a:lnTo>
                    <a:pt x="2781" y="10"/>
                  </a:lnTo>
                  <a:lnTo>
                    <a:pt x="2806" y="10"/>
                  </a:lnTo>
                  <a:lnTo>
                    <a:pt x="2831" y="10"/>
                  </a:lnTo>
                  <a:lnTo>
                    <a:pt x="2857" y="10"/>
                  </a:lnTo>
                  <a:lnTo>
                    <a:pt x="2883" y="11"/>
                  </a:lnTo>
                  <a:lnTo>
                    <a:pt x="2909" y="12"/>
                  </a:lnTo>
                  <a:lnTo>
                    <a:pt x="2936" y="14"/>
                  </a:lnTo>
                  <a:lnTo>
                    <a:pt x="2963" y="16"/>
                  </a:lnTo>
                  <a:lnTo>
                    <a:pt x="2991" y="19"/>
                  </a:lnTo>
                </a:path>
              </a:pathLst>
            </a:custGeom>
            <a:noFill/>
            <a:ln w="22225">
              <a:solidFill>
                <a:srgbClr val="008080"/>
              </a:solidFill>
              <a:round/>
              <a:headEnd/>
              <a:tailEnd/>
            </a:ln>
          </p:spPr>
          <p:txBody>
            <a:bodyPr/>
            <a:lstStyle/>
            <a:p>
              <a:endParaRPr lang="en-US" dirty="0"/>
            </a:p>
          </p:txBody>
        </p:sp>
        <p:sp>
          <p:nvSpPr>
            <p:cNvPr id="40263" name="Line 57"/>
            <p:cNvSpPr>
              <a:spLocks noChangeAspect="1" noChangeShapeType="1"/>
            </p:cNvSpPr>
            <p:nvPr/>
          </p:nvSpPr>
          <p:spPr bwMode="auto">
            <a:xfrm>
              <a:off x="1903" y="2118"/>
              <a:ext cx="4" cy="1"/>
            </a:xfrm>
            <a:prstGeom prst="line">
              <a:avLst/>
            </a:prstGeom>
            <a:noFill/>
            <a:ln w="22225">
              <a:solidFill>
                <a:srgbClr val="008080"/>
              </a:solidFill>
              <a:round/>
              <a:headEnd/>
              <a:tailEnd/>
            </a:ln>
          </p:spPr>
          <p:txBody>
            <a:bodyPr/>
            <a:lstStyle/>
            <a:p>
              <a:endParaRPr lang="en-US" dirty="0"/>
            </a:p>
          </p:txBody>
        </p:sp>
        <p:sp>
          <p:nvSpPr>
            <p:cNvPr id="40264" name="Freeform 58"/>
            <p:cNvSpPr>
              <a:spLocks noChangeAspect="1"/>
            </p:cNvSpPr>
            <p:nvPr/>
          </p:nvSpPr>
          <p:spPr bwMode="auto">
            <a:xfrm flipV="1">
              <a:off x="266" y="2153"/>
              <a:ext cx="1637" cy="236"/>
            </a:xfrm>
            <a:custGeom>
              <a:avLst/>
              <a:gdLst>
                <a:gd name="T0" fmla="*/ 17 w 2991"/>
                <a:gd name="T1" fmla="*/ 123 h 430"/>
                <a:gd name="T2" fmla="*/ 45 w 2991"/>
                <a:gd name="T3" fmla="*/ 121 h 430"/>
                <a:gd name="T4" fmla="*/ 74 w 2991"/>
                <a:gd name="T5" fmla="*/ 118 h 430"/>
                <a:gd name="T6" fmla="*/ 106 w 2991"/>
                <a:gd name="T7" fmla="*/ 116 h 430"/>
                <a:gd name="T8" fmla="*/ 140 w 2991"/>
                <a:gd name="T9" fmla="*/ 115 h 430"/>
                <a:gd name="T10" fmla="*/ 177 w 2991"/>
                <a:gd name="T11" fmla="*/ 115 h 430"/>
                <a:gd name="T12" fmla="*/ 214 w 2991"/>
                <a:gd name="T13" fmla="*/ 110 h 430"/>
                <a:gd name="T14" fmla="*/ 251 w 2991"/>
                <a:gd name="T15" fmla="*/ 100 h 430"/>
                <a:gd name="T16" fmla="*/ 284 w 2991"/>
                <a:gd name="T17" fmla="*/ 85 h 430"/>
                <a:gd name="T18" fmla="*/ 313 w 2991"/>
                <a:gd name="T19" fmla="*/ 67 h 430"/>
                <a:gd name="T20" fmla="*/ 339 w 2991"/>
                <a:gd name="T21" fmla="*/ 49 h 430"/>
                <a:gd name="T22" fmla="*/ 363 w 2991"/>
                <a:gd name="T23" fmla="*/ 34 h 430"/>
                <a:gd name="T24" fmla="*/ 385 w 2991"/>
                <a:gd name="T25" fmla="*/ 21 h 430"/>
                <a:gd name="T26" fmla="*/ 404 w 2991"/>
                <a:gd name="T27" fmla="*/ 12 h 430"/>
                <a:gd name="T28" fmla="*/ 423 w 2991"/>
                <a:gd name="T29" fmla="*/ 5 h 430"/>
                <a:gd name="T30" fmla="*/ 441 w 2991"/>
                <a:gd name="T31" fmla="*/ 2 h 430"/>
                <a:gd name="T32" fmla="*/ 457 w 2991"/>
                <a:gd name="T33" fmla="*/ 0 h 430"/>
                <a:gd name="T34" fmla="*/ 473 w 2991"/>
                <a:gd name="T35" fmla="*/ 1 h 430"/>
                <a:gd name="T36" fmla="*/ 488 w 2991"/>
                <a:gd name="T37" fmla="*/ 3 h 430"/>
                <a:gd name="T38" fmla="*/ 502 w 2991"/>
                <a:gd name="T39" fmla="*/ 7 h 430"/>
                <a:gd name="T40" fmla="*/ 517 w 2991"/>
                <a:gd name="T41" fmla="*/ 10 h 430"/>
                <a:gd name="T42" fmla="*/ 531 w 2991"/>
                <a:gd name="T43" fmla="*/ 16 h 430"/>
                <a:gd name="T44" fmla="*/ 546 w 2991"/>
                <a:gd name="T45" fmla="*/ 21 h 430"/>
                <a:gd name="T46" fmla="*/ 560 w 2991"/>
                <a:gd name="T47" fmla="*/ 27 h 430"/>
                <a:gd name="T48" fmla="*/ 575 w 2991"/>
                <a:gd name="T49" fmla="*/ 33 h 430"/>
                <a:gd name="T50" fmla="*/ 588 w 2991"/>
                <a:gd name="T51" fmla="*/ 39 h 430"/>
                <a:gd name="T52" fmla="*/ 603 w 2991"/>
                <a:gd name="T53" fmla="*/ 46 h 430"/>
                <a:gd name="T54" fmla="*/ 618 w 2991"/>
                <a:gd name="T55" fmla="*/ 52 h 430"/>
                <a:gd name="T56" fmla="*/ 632 w 2991"/>
                <a:gd name="T57" fmla="*/ 58 h 430"/>
                <a:gd name="T58" fmla="*/ 647 w 2991"/>
                <a:gd name="T59" fmla="*/ 65 h 430"/>
                <a:gd name="T60" fmla="*/ 663 w 2991"/>
                <a:gd name="T61" fmla="*/ 72 h 430"/>
                <a:gd name="T62" fmla="*/ 679 w 2991"/>
                <a:gd name="T63" fmla="*/ 79 h 430"/>
                <a:gd name="T64" fmla="*/ 695 w 2991"/>
                <a:gd name="T65" fmla="*/ 87 h 430"/>
                <a:gd name="T66" fmla="*/ 711 w 2991"/>
                <a:gd name="T67" fmla="*/ 94 h 430"/>
                <a:gd name="T68" fmla="*/ 728 w 2991"/>
                <a:gd name="T69" fmla="*/ 103 h 430"/>
                <a:gd name="T70" fmla="*/ 746 w 2991"/>
                <a:gd name="T71" fmla="*/ 110 h 430"/>
                <a:gd name="T72" fmla="*/ 765 w 2991"/>
                <a:gd name="T73" fmla="*/ 118 h 430"/>
                <a:gd name="T74" fmla="*/ 784 w 2991"/>
                <a:gd name="T75" fmla="*/ 124 h 430"/>
                <a:gd name="T76" fmla="*/ 805 w 2991"/>
                <a:gd name="T77" fmla="*/ 128 h 430"/>
                <a:gd name="T78" fmla="*/ 826 w 2991"/>
                <a:gd name="T79" fmla="*/ 130 h 430"/>
                <a:gd name="T80" fmla="*/ 848 w 2991"/>
                <a:gd name="T81" fmla="*/ 129 h 430"/>
                <a:gd name="T82" fmla="*/ 871 w 2991"/>
                <a:gd name="T83" fmla="*/ 127 h 430"/>
                <a:gd name="T84" fmla="*/ 896 w 2991"/>
                <a:gd name="T85" fmla="*/ 124 h 4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1"/>
                <a:gd name="T130" fmla="*/ 0 h 430"/>
                <a:gd name="T131" fmla="*/ 2991 w 2991"/>
                <a:gd name="T132" fmla="*/ 430 h 4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1" h="430">
                  <a:moveTo>
                    <a:pt x="0" y="416"/>
                  </a:moveTo>
                  <a:lnTo>
                    <a:pt x="28" y="413"/>
                  </a:lnTo>
                  <a:lnTo>
                    <a:pt x="57" y="410"/>
                  </a:lnTo>
                  <a:lnTo>
                    <a:pt x="87" y="407"/>
                  </a:lnTo>
                  <a:lnTo>
                    <a:pt x="118" y="403"/>
                  </a:lnTo>
                  <a:lnTo>
                    <a:pt x="149" y="400"/>
                  </a:lnTo>
                  <a:lnTo>
                    <a:pt x="181" y="397"/>
                  </a:lnTo>
                  <a:lnTo>
                    <a:pt x="214" y="394"/>
                  </a:lnTo>
                  <a:lnTo>
                    <a:pt x="247" y="391"/>
                  </a:lnTo>
                  <a:lnTo>
                    <a:pt x="282" y="388"/>
                  </a:lnTo>
                  <a:lnTo>
                    <a:pt x="317" y="386"/>
                  </a:lnTo>
                  <a:lnTo>
                    <a:pt x="353" y="385"/>
                  </a:lnTo>
                  <a:lnTo>
                    <a:pt x="391" y="384"/>
                  </a:lnTo>
                  <a:lnTo>
                    <a:pt x="429" y="383"/>
                  </a:lnTo>
                  <a:lnTo>
                    <a:pt x="468" y="383"/>
                  </a:lnTo>
                  <a:lnTo>
                    <a:pt x="508" y="383"/>
                  </a:lnTo>
                  <a:lnTo>
                    <a:pt x="549" y="383"/>
                  </a:lnTo>
                  <a:lnTo>
                    <a:pt x="590" y="381"/>
                  </a:lnTo>
                  <a:lnTo>
                    <a:pt x="632" y="378"/>
                  </a:lnTo>
                  <a:lnTo>
                    <a:pt x="674" y="374"/>
                  </a:lnTo>
                  <a:lnTo>
                    <a:pt x="715" y="367"/>
                  </a:lnTo>
                  <a:lnTo>
                    <a:pt x="757" y="358"/>
                  </a:lnTo>
                  <a:lnTo>
                    <a:pt x="797" y="346"/>
                  </a:lnTo>
                  <a:lnTo>
                    <a:pt x="836" y="332"/>
                  </a:lnTo>
                  <a:lnTo>
                    <a:pt x="874" y="316"/>
                  </a:lnTo>
                  <a:lnTo>
                    <a:pt x="911" y="299"/>
                  </a:lnTo>
                  <a:lnTo>
                    <a:pt x="946" y="280"/>
                  </a:lnTo>
                  <a:lnTo>
                    <a:pt x="980" y="261"/>
                  </a:lnTo>
                  <a:lnTo>
                    <a:pt x="1013" y="241"/>
                  </a:lnTo>
                  <a:lnTo>
                    <a:pt x="1045" y="222"/>
                  </a:lnTo>
                  <a:lnTo>
                    <a:pt x="1075" y="202"/>
                  </a:lnTo>
                  <a:lnTo>
                    <a:pt x="1104" y="183"/>
                  </a:lnTo>
                  <a:lnTo>
                    <a:pt x="1133" y="164"/>
                  </a:lnTo>
                  <a:lnTo>
                    <a:pt x="1160" y="147"/>
                  </a:lnTo>
                  <a:lnTo>
                    <a:pt x="1187" y="129"/>
                  </a:lnTo>
                  <a:lnTo>
                    <a:pt x="1212" y="113"/>
                  </a:lnTo>
                  <a:lnTo>
                    <a:pt x="1237" y="98"/>
                  </a:lnTo>
                  <a:lnTo>
                    <a:pt x="1261" y="84"/>
                  </a:lnTo>
                  <a:lnTo>
                    <a:pt x="1285" y="71"/>
                  </a:lnTo>
                  <a:lnTo>
                    <a:pt x="1307" y="60"/>
                  </a:lnTo>
                  <a:lnTo>
                    <a:pt x="1329" y="49"/>
                  </a:lnTo>
                  <a:lnTo>
                    <a:pt x="1351" y="39"/>
                  </a:lnTo>
                  <a:lnTo>
                    <a:pt x="1372" y="31"/>
                  </a:lnTo>
                  <a:lnTo>
                    <a:pt x="1393" y="24"/>
                  </a:lnTo>
                  <a:lnTo>
                    <a:pt x="1413" y="18"/>
                  </a:lnTo>
                  <a:lnTo>
                    <a:pt x="1433" y="12"/>
                  </a:lnTo>
                  <a:lnTo>
                    <a:pt x="1452" y="8"/>
                  </a:lnTo>
                  <a:lnTo>
                    <a:pt x="1471" y="5"/>
                  </a:lnTo>
                  <a:lnTo>
                    <a:pt x="1489" y="2"/>
                  </a:lnTo>
                  <a:lnTo>
                    <a:pt x="1508" y="1"/>
                  </a:lnTo>
                  <a:lnTo>
                    <a:pt x="1526" y="0"/>
                  </a:lnTo>
                  <a:lnTo>
                    <a:pt x="1543" y="0"/>
                  </a:lnTo>
                  <a:lnTo>
                    <a:pt x="1561" y="1"/>
                  </a:lnTo>
                  <a:lnTo>
                    <a:pt x="1578" y="2"/>
                  </a:lnTo>
                  <a:lnTo>
                    <a:pt x="1595" y="4"/>
                  </a:lnTo>
                  <a:lnTo>
                    <a:pt x="1612" y="6"/>
                  </a:lnTo>
                  <a:lnTo>
                    <a:pt x="1629" y="9"/>
                  </a:lnTo>
                  <a:lnTo>
                    <a:pt x="1645" y="13"/>
                  </a:lnTo>
                  <a:lnTo>
                    <a:pt x="1662" y="17"/>
                  </a:lnTo>
                  <a:lnTo>
                    <a:pt x="1678" y="21"/>
                  </a:lnTo>
                  <a:lnTo>
                    <a:pt x="1695" y="25"/>
                  </a:lnTo>
                  <a:lnTo>
                    <a:pt x="1711" y="30"/>
                  </a:lnTo>
                  <a:lnTo>
                    <a:pt x="1727" y="35"/>
                  </a:lnTo>
                  <a:lnTo>
                    <a:pt x="1743" y="40"/>
                  </a:lnTo>
                  <a:lnTo>
                    <a:pt x="1759" y="46"/>
                  </a:lnTo>
                  <a:lnTo>
                    <a:pt x="1775" y="52"/>
                  </a:lnTo>
                  <a:lnTo>
                    <a:pt x="1791" y="58"/>
                  </a:lnTo>
                  <a:lnTo>
                    <a:pt x="1807" y="64"/>
                  </a:lnTo>
                  <a:lnTo>
                    <a:pt x="1822" y="70"/>
                  </a:lnTo>
                  <a:lnTo>
                    <a:pt x="1838" y="76"/>
                  </a:lnTo>
                  <a:lnTo>
                    <a:pt x="1854" y="83"/>
                  </a:lnTo>
                  <a:lnTo>
                    <a:pt x="1870" y="89"/>
                  </a:lnTo>
                  <a:lnTo>
                    <a:pt x="1886" y="96"/>
                  </a:lnTo>
                  <a:lnTo>
                    <a:pt x="1902" y="103"/>
                  </a:lnTo>
                  <a:lnTo>
                    <a:pt x="1918" y="109"/>
                  </a:lnTo>
                  <a:lnTo>
                    <a:pt x="1933" y="116"/>
                  </a:lnTo>
                  <a:lnTo>
                    <a:pt x="1949" y="123"/>
                  </a:lnTo>
                  <a:lnTo>
                    <a:pt x="1965" y="130"/>
                  </a:lnTo>
                  <a:lnTo>
                    <a:pt x="1981" y="137"/>
                  </a:lnTo>
                  <a:lnTo>
                    <a:pt x="1997" y="144"/>
                  </a:lnTo>
                  <a:lnTo>
                    <a:pt x="2014" y="151"/>
                  </a:lnTo>
                  <a:lnTo>
                    <a:pt x="2030" y="158"/>
                  </a:lnTo>
                  <a:lnTo>
                    <a:pt x="2046" y="165"/>
                  </a:lnTo>
                  <a:lnTo>
                    <a:pt x="2062" y="172"/>
                  </a:lnTo>
                  <a:lnTo>
                    <a:pt x="2079" y="179"/>
                  </a:lnTo>
                  <a:lnTo>
                    <a:pt x="2095" y="186"/>
                  </a:lnTo>
                  <a:lnTo>
                    <a:pt x="2111" y="194"/>
                  </a:lnTo>
                  <a:lnTo>
                    <a:pt x="2128" y="201"/>
                  </a:lnTo>
                  <a:lnTo>
                    <a:pt x="2145" y="208"/>
                  </a:lnTo>
                  <a:lnTo>
                    <a:pt x="2161" y="216"/>
                  </a:lnTo>
                  <a:lnTo>
                    <a:pt x="2178" y="223"/>
                  </a:lnTo>
                  <a:lnTo>
                    <a:pt x="2195" y="231"/>
                  </a:lnTo>
                  <a:lnTo>
                    <a:pt x="2212" y="238"/>
                  </a:lnTo>
                  <a:lnTo>
                    <a:pt x="2230" y="246"/>
                  </a:lnTo>
                  <a:lnTo>
                    <a:pt x="2247" y="254"/>
                  </a:lnTo>
                  <a:lnTo>
                    <a:pt x="2265" y="262"/>
                  </a:lnTo>
                  <a:lnTo>
                    <a:pt x="2282" y="270"/>
                  </a:lnTo>
                  <a:lnTo>
                    <a:pt x="2300" y="278"/>
                  </a:lnTo>
                  <a:lnTo>
                    <a:pt x="2318" y="287"/>
                  </a:lnTo>
                  <a:lnTo>
                    <a:pt x="2336" y="295"/>
                  </a:lnTo>
                  <a:lnTo>
                    <a:pt x="2355" y="304"/>
                  </a:lnTo>
                  <a:lnTo>
                    <a:pt x="2373" y="313"/>
                  </a:lnTo>
                  <a:lnTo>
                    <a:pt x="2392" y="322"/>
                  </a:lnTo>
                  <a:lnTo>
                    <a:pt x="2411" y="331"/>
                  </a:lnTo>
                  <a:lnTo>
                    <a:pt x="2431" y="340"/>
                  </a:lnTo>
                  <a:lnTo>
                    <a:pt x="2450" y="349"/>
                  </a:lnTo>
                  <a:lnTo>
                    <a:pt x="2470" y="358"/>
                  </a:lnTo>
                  <a:lnTo>
                    <a:pt x="2490" y="367"/>
                  </a:lnTo>
                  <a:lnTo>
                    <a:pt x="2511" y="376"/>
                  </a:lnTo>
                  <a:lnTo>
                    <a:pt x="2532" y="384"/>
                  </a:lnTo>
                  <a:lnTo>
                    <a:pt x="2553" y="392"/>
                  </a:lnTo>
                  <a:lnTo>
                    <a:pt x="2574" y="399"/>
                  </a:lnTo>
                  <a:lnTo>
                    <a:pt x="2596" y="406"/>
                  </a:lnTo>
                  <a:lnTo>
                    <a:pt x="2618" y="412"/>
                  </a:lnTo>
                  <a:lnTo>
                    <a:pt x="2640" y="417"/>
                  </a:lnTo>
                  <a:lnTo>
                    <a:pt x="2663" y="421"/>
                  </a:lnTo>
                  <a:lnTo>
                    <a:pt x="2686" y="425"/>
                  </a:lnTo>
                  <a:lnTo>
                    <a:pt x="2709" y="427"/>
                  </a:lnTo>
                  <a:lnTo>
                    <a:pt x="2733" y="429"/>
                  </a:lnTo>
                  <a:lnTo>
                    <a:pt x="2757" y="430"/>
                  </a:lnTo>
                  <a:lnTo>
                    <a:pt x="2781" y="430"/>
                  </a:lnTo>
                  <a:lnTo>
                    <a:pt x="2806" y="429"/>
                  </a:lnTo>
                  <a:lnTo>
                    <a:pt x="2831" y="428"/>
                  </a:lnTo>
                  <a:lnTo>
                    <a:pt x="2857" y="426"/>
                  </a:lnTo>
                  <a:lnTo>
                    <a:pt x="2883" y="424"/>
                  </a:lnTo>
                  <a:lnTo>
                    <a:pt x="2909" y="421"/>
                  </a:lnTo>
                  <a:lnTo>
                    <a:pt x="2936" y="418"/>
                  </a:lnTo>
                  <a:lnTo>
                    <a:pt x="2963" y="415"/>
                  </a:lnTo>
                  <a:lnTo>
                    <a:pt x="2991" y="412"/>
                  </a:lnTo>
                </a:path>
              </a:pathLst>
            </a:custGeom>
            <a:noFill/>
            <a:ln w="22225">
              <a:solidFill>
                <a:srgbClr val="CC0099"/>
              </a:solidFill>
              <a:round/>
              <a:headEnd/>
              <a:tailEnd/>
            </a:ln>
          </p:spPr>
          <p:txBody>
            <a:bodyPr/>
            <a:lstStyle/>
            <a:p>
              <a:endParaRPr lang="en-US" dirty="0"/>
            </a:p>
          </p:txBody>
        </p:sp>
        <p:sp>
          <p:nvSpPr>
            <p:cNvPr id="40265" name="Line 59"/>
            <p:cNvSpPr>
              <a:spLocks noChangeAspect="1" noChangeShapeType="1"/>
            </p:cNvSpPr>
            <p:nvPr/>
          </p:nvSpPr>
          <p:spPr bwMode="auto">
            <a:xfrm>
              <a:off x="1903" y="2163"/>
              <a:ext cx="4" cy="1"/>
            </a:xfrm>
            <a:prstGeom prst="line">
              <a:avLst/>
            </a:prstGeom>
            <a:noFill/>
            <a:ln w="22225">
              <a:solidFill>
                <a:srgbClr val="004080"/>
              </a:solidFill>
              <a:round/>
              <a:headEnd/>
              <a:tailEnd/>
            </a:ln>
          </p:spPr>
          <p:txBody>
            <a:bodyPr/>
            <a:lstStyle/>
            <a:p>
              <a:endParaRPr lang="en-US" dirty="0"/>
            </a:p>
          </p:txBody>
        </p:sp>
        <p:sp>
          <p:nvSpPr>
            <p:cNvPr id="40266" name="Rectangle 272"/>
            <p:cNvSpPr>
              <a:spLocks noChangeAspect="1" noChangeArrowheads="1"/>
            </p:cNvSpPr>
            <p:nvPr/>
          </p:nvSpPr>
          <p:spPr bwMode="auto">
            <a:xfrm>
              <a:off x="774" y="2462"/>
              <a:ext cx="105" cy="174"/>
            </a:xfrm>
            <a:prstGeom prst="rect">
              <a:avLst/>
            </a:prstGeom>
            <a:noFill/>
            <a:ln w="9525">
              <a:noFill/>
              <a:miter lim="800000"/>
              <a:headEnd/>
              <a:tailEnd/>
            </a:ln>
          </p:spPr>
          <p:txBody>
            <a:bodyPr wrap="none" lIns="0" tIns="0" rIns="0" bIns="0">
              <a:spAutoFit/>
            </a:bodyPr>
            <a:lstStyle/>
            <a:p>
              <a:r>
                <a:rPr lang="en-US" sz="1800" dirty="0">
                  <a:solidFill>
                    <a:srgbClr val="000000"/>
                  </a:solidFill>
                </a:rPr>
                <a:t>w</a:t>
              </a:r>
              <a:endParaRPr lang="en-US" sz="2800" dirty="0">
                <a:solidFill>
                  <a:schemeClr val="tx1"/>
                </a:solidFill>
                <a:latin typeface="Times New Roman" pitchFamily="18" charset="0"/>
              </a:endParaRPr>
            </a:p>
          </p:txBody>
        </p:sp>
        <p:sp>
          <p:nvSpPr>
            <p:cNvPr id="40267" name="Rectangle 273"/>
            <p:cNvSpPr>
              <a:spLocks noChangeAspect="1" noChangeArrowheads="1"/>
            </p:cNvSpPr>
            <p:nvPr/>
          </p:nvSpPr>
          <p:spPr bwMode="auto">
            <a:xfrm>
              <a:off x="1360" y="1800"/>
              <a:ext cx="216" cy="173"/>
            </a:xfrm>
            <a:prstGeom prst="rect">
              <a:avLst/>
            </a:prstGeom>
            <a:noFill/>
            <a:ln w="9525">
              <a:noFill/>
              <a:miter lim="800000"/>
              <a:headEnd/>
              <a:tailEnd/>
            </a:ln>
          </p:spPr>
          <p:txBody>
            <a:bodyPr wrap="none" lIns="0" tIns="0" rIns="0" bIns="0">
              <a:spAutoFit/>
            </a:bodyPr>
            <a:lstStyle/>
            <a:p>
              <a:r>
                <a:rPr lang="en-US" sz="1800" dirty="0">
                  <a:solidFill>
                    <a:srgbClr val="000000"/>
                  </a:solidFill>
                </a:rPr>
                <a:t>E/g</a:t>
              </a:r>
              <a:endParaRPr lang="en-US" sz="2800" dirty="0">
                <a:solidFill>
                  <a:schemeClr val="tx1"/>
                </a:solidFill>
                <a:latin typeface="Times New Roman" pitchFamily="18" charset="0"/>
              </a:endParaRPr>
            </a:p>
          </p:txBody>
        </p:sp>
        <p:sp>
          <p:nvSpPr>
            <p:cNvPr id="40268" name="Rectangle 274"/>
            <p:cNvSpPr>
              <a:spLocks noChangeAspect="1" noChangeArrowheads="1"/>
            </p:cNvSpPr>
            <p:nvPr/>
          </p:nvSpPr>
          <p:spPr bwMode="auto">
            <a:xfrm>
              <a:off x="1084" y="2228"/>
              <a:ext cx="96" cy="173"/>
            </a:xfrm>
            <a:prstGeom prst="rect">
              <a:avLst/>
            </a:prstGeom>
            <a:noFill/>
            <a:ln w="9525">
              <a:noFill/>
              <a:miter lim="800000"/>
              <a:headEnd/>
              <a:tailEnd/>
            </a:ln>
          </p:spPr>
          <p:txBody>
            <a:bodyPr wrap="none" lIns="0" tIns="0" rIns="0" bIns="0">
              <a:spAutoFit/>
            </a:bodyPr>
            <a:lstStyle/>
            <a:p>
              <a:r>
                <a:rPr lang="en-US" sz="1800" dirty="0">
                  <a:solidFill>
                    <a:srgbClr val="000000"/>
                  </a:solidFill>
                </a:rPr>
                <a:t>V</a:t>
              </a:r>
              <a:endParaRPr lang="en-US" sz="2800" dirty="0">
                <a:solidFill>
                  <a:schemeClr val="tx1"/>
                </a:solidFill>
                <a:latin typeface="Times New Roman" pitchFamily="18" charset="0"/>
              </a:endParaRPr>
            </a:p>
          </p:txBody>
        </p:sp>
        <p:sp>
          <p:nvSpPr>
            <p:cNvPr id="40269" name="Rectangle 275"/>
            <p:cNvSpPr>
              <a:spLocks noChangeAspect="1" noChangeArrowheads="1"/>
            </p:cNvSpPr>
            <p:nvPr/>
          </p:nvSpPr>
          <p:spPr bwMode="auto">
            <a:xfrm>
              <a:off x="1705" y="2349"/>
              <a:ext cx="40" cy="173"/>
            </a:xfrm>
            <a:prstGeom prst="rect">
              <a:avLst/>
            </a:prstGeom>
            <a:noFill/>
            <a:ln w="9525">
              <a:noFill/>
              <a:miter lim="800000"/>
              <a:headEnd/>
              <a:tailEnd/>
            </a:ln>
          </p:spPr>
          <p:txBody>
            <a:bodyPr wrap="none" lIns="0" tIns="0" rIns="0" bIns="0">
              <a:spAutoFit/>
            </a:bodyPr>
            <a:lstStyle/>
            <a:p>
              <a:r>
                <a:rPr lang="en-US" sz="1800" dirty="0">
                  <a:solidFill>
                    <a:srgbClr val="000000"/>
                  </a:solidFill>
                </a:rPr>
                <a:t>t</a:t>
              </a:r>
              <a:endParaRPr lang="en-US" sz="2800" dirty="0">
                <a:solidFill>
                  <a:schemeClr val="tx1"/>
                </a:solidFill>
                <a:latin typeface="Times New Roman" pitchFamily="18" charset="0"/>
              </a:endParaRPr>
            </a:p>
          </p:txBody>
        </p:sp>
        <p:sp>
          <p:nvSpPr>
            <p:cNvPr id="40270" name="Rectangle 325"/>
            <p:cNvSpPr>
              <a:spLocks noChangeAspect="1" noChangeArrowheads="1"/>
            </p:cNvSpPr>
            <p:nvPr/>
          </p:nvSpPr>
          <p:spPr bwMode="auto">
            <a:xfrm>
              <a:off x="824" y="1944"/>
              <a:ext cx="224" cy="173"/>
            </a:xfrm>
            <a:prstGeom prst="rect">
              <a:avLst/>
            </a:prstGeom>
            <a:noFill/>
            <a:ln w="9525">
              <a:noFill/>
              <a:miter lim="800000"/>
              <a:headEnd/>
              <a:tailEnd/>
            </a:ln>
          </p:spPr>
          <p:txBody>
            <a:bodyPr wrap="none" lIns="0" tIns="0" rIns="0" bIns="0">
              <a:spAutoFit/>
            </a:bodyPr>
            <a:lstStyle/>
            <a:p>
              <a:r>
                <a:rPr lang="en-US" sz="1800" dirty="0">
                  <a:solidFill>
                    <a:srgbClr val="000000"/>
                  </a:solidFill>
                </a:rPr>
                <a:t>L/D</a:t>
              </a:r>
              <a:endParaRPr lang="en-US" sz="2800" dirty="0">
                <a:solidFill>
                  <a:schemeClr val="tx1"/>
                </a:solidFill>
                <a:latin typeface="Times New Roman" pitchFamily="18" charset="0"/>
              </a:endParaRPr>
            </a:p>
          </p:txBody>
        </p:sp>
      </p:grpSp>
      <p:grpSp>
        <p:nvGrpSpPr>
          <p:cNvPr id="4" name="Group 468"/>
          <p:cNvGrpSpPr>
            <a:grpSpLocks/>
          </p:cNvGrpSpPr>
          <p:nvPr/>
        </p:nvGrpSpPr>
        <p:grpSpPr bwMode="auto">
          <a:xfrm>
            <a:off x="3462338" y="2047875"/>
            <a:ext cx="5561012" cy="4157663"/>
            <a:chOff x="2181" y="1290"/>
            <a:chExt cx="3503" cy="2619"/>
          </a:xfrm>
        </p:grpSpPr>
        <p:sp>
          <p:nvSpPr>
            <p:cNvPr id="40049" name="Rectangle 90"/>
            <p:cNvSpPr>
              <a:spLocks noChangeAspect="1" noChangeArrowheads="1"/>
            </p:cNvSpPr>
            <p:nvPr/>
          </p:nvSpPr>
          <p:spPr bwMode="auto">
            <a:xfrm>
              <a:off x="2181" y="1290"/>
              <a:ext cx="3503" cy="2619"/>
            </a:xfrm>
            <a:prstGeom prst="rect">
              <a:avLst/>
            </a:prstGeom>
            <a:solidFill>
              <a:schemeClr val="hlink"/>
            </a:solidFill>
            <a:ln w="1588">
              <a:solidFill>
                <a:srgbClr val="AFC8FA"/>
              </a:solidFill>
              <a:miter lim="800000"/>
              <a:headEnd/>
              <a:tailEnd/>
            </a:ln>
          </p:spPr>
          <p:txBody>
            <a:bodyPr/>
            <a:lstStyle/>
            <a:p>
              <a:endParaRPr lang="en-US" dirty="0"/>
            </a:p>
          </p:txBody>
        </p:sp>
        <p:grpSp>
          <p:nvGrpSpPr>
            <p:cNvPr id="40050" name="Group 373"/>
            <p:cNvGrpSpPr>
              <a:grpSpLocks/>
            </p:cNvGrpSpPr>
            <p:nvPr/>
          </p:nvGrpSpPr>
          <p:grpSpPr bwMode="auto">
            <a:xfrm>
              <a:off x="2181" y="1329"/>
              <a:ext cx="3503" cy="2580"/>
              <a:chOff x="2181" y="1329"/>
              <a:chExt cx="3503" cy="2580"/>
            </a:xfrm>
          </p:grpSpPr>
          <p:sp>
            <p:nvSpPr>
              <p:cNvPr id="40232" name="Line 91"/>
              <p:cNvSpPr>
                <a:spLocks noChangeAspect="1" noChangeShapeType="1"/>
              </p:cNvSpPr>
              <p:nvPr/>
            </p:nvSpPr>
            <p:spPr bwMode="auto">
              <a:xfrm flipV="1">
                <a:off x="4329" y="2816"/>
                <a:ext cx="1355" cy="1093"/>
              </a:xfrm>
              <a:prstGeom prst="line">
                <a:avLst/>
              </a:prstGeom>
              <a:noFill/>
              <a:ln w="4763">
                <a:solidFill>
                  <a:srgbClr val="FFFFFF"/>
                </a:solidFill>
                <a:round/>
                <a:headEnd/>
                <a:tailEnd/>
              </a:ln>
            </p:spPr>
            <p:txBody>
              <a:bodyPr/>
              <a:lstStyle/>
              <a:p>
                <a:endParaRPr lang="en-US" dirty="0"/>
              </a:p>
            </p:txBody>
          </p:sp>
          <p:sp>
            <p:nvSpPr>
              <p:cNvPr id="40233" name="Line 92"/>
              <p:cNvSpPr>
                <a:spLocks noChangeAspect="1" noChangeShapeType="1"/>
              </p:cNvSpPr>
              <p:nvPr/>
            </p:nvSpPr>
            <p:spPr bwMode="auto">
              <a:xfrm flipV="1">
                <a:off x="2756" y="2050"/>
                <a:ext cx="2928" cy="1859"/>
              </a:xfrm>
              <a:prstGeom prst="line">
                <a:avLst/>
              </a:prstGeom>
              <a:noFill/>
              <a:ln w="4763">
                <a:solidFill>
                  <a:srgbClr val="FFFFFF"/>
                </a:solidFill>
                <a:round/>
                <a:headEnd/>
                <a:tailEnd/>
              </a:ln>
            </p:spPr>
            <p:txBody>
              <a:bodyPr/>
              <a:lstStyle/>
              <a:p>
                <a:endParaRPr lang="en-US" dirty="0"/>
              </a:p>
            </p:txBody>
          </p:sp>
          <p:sp>
            <p:nvSpPr>
              <p:cNvPr id="40234" name="Line 93"/>
              <p:cNvSpPr>
                <a:spLocks noChangeAspect="1" noChangeShapeType="1"/>
              </p:cNvSpPr>
              <p:nvPr/>
            </p:nvSpPr>
            <p:spPr bwMode="auto">
              <a:xfrm flipV="1">
                <a:off x="2181" y="1601"/>
                <a:ext cx="3416" cy="1787"/>
              </a:xfrm>
              <a:prstGeom prst="line">
                <a:avLst/>
              </a:prstGeom>
              <a:noFill/>
              <a:ln w="4763">
                <a:solidFill>
                  <a:srgbClr val="FFFFFF"/>
                </a:solidFill>
                <a:round/>
                <a:headEnd/>
                <a:tailEnd/>
              </a:ln>
            </p:spPr>
            <p:txBody>
              <a:bodyPr/>
              <a:lstStyle/>
              <a:p>
                <a:endParaRPr lang="en-US" dirty="0"/>
              </a:p>
            </p:txBody>
          </p:sp>
          <p:sp>
            <p:nvSpPr>
              <p:cNvPr id="40235" name="Line 94"/>
              <p:cNvSpPr>
                <a:spLocks noChangeAspect="1" noChangeShapeType="1"/>
              </p:cNvSpPr>
              <p:nvPr/>
            </p:nvSpPr>
            <p:spPr bwMode="auto">
              <a:xfrm flipV="1">
                <a:off x="2181" y="1457"/>
                <a:ext cx="2944" cy="1309"/>
              </a:xfrm>
              <a:prstGeom prst="line">
                <a:avLst/>
              </a:prstGeom>
              <a:noFill/>
              <a:ln w="4763">
                <a:solidFill>
                  <a:srgbClr val="FFFFFF"/>
                </a:solidFill>
                <a:round/>
                <a:headEnd/>
                <a:tailEnd/>
              </a:ln>
            </p:spPr>
            <p:txBody>
              <a:bodyPr/>
              <a:lstStyle/>
              <a:p>
                <a:endParaRPr lang="en-US" dirty="0"/>
              </a:p>
            </p:txBody>
          </p:sp>
          <p:sp>
            <p:nvSpPr>
              <p:cNvPr id="40236" name="Line 95"/>
              <p:cNvSpPr>
                <a:spLocks noChangeAspect="1" noChangeShapeType="1"/>
              </p:cNvSpPr>
              <p:nvPr/>
            </p:nvSpPr>
            <p:spPr bwMode="auto">
              <a:xfrm flipV="1">
                <a:off x="2181" y="1329"/>
                <a:ext cx="2528" cy="978"/>
              </a:xfrm>
              <a:prstGeom prst="line">
                <a:avLst/>
              </a:prstGeom>
              <a:noFill/>
              <a:ln w="4763">
                <a:solidFill>
                  <a:srgbClr val="FFFFFF"/>
                </a:solidFill>
                <a:round/>
                <a:headEnd/>
                <a:tailEnd/>
              </a:ln>
            </p:spPr>
            <p:txBody>
              <a:bodyPr/>
              <a:lstStyle/>
              <a:p>
                <a:endParaRPr lang="en-US" dirty="0"/>
              </a:p>
            </p:txBody>
          </p:sp>
          <p:sp>
            <p:nvSpPr>
              <p:cNvPr id="40237" name="Line 96"/>
              <p:cNvSpPr>
                <a:spLocks noChangeAspect="1" noChangeShapeType="1"/>
              </p:cNvSpPr>
              <p:nvPr/>
            </p:nvSpPr>
            <p:spPr bwMode="auto">
              <a:xfrm flipH="1" flipV="1">
                <a:off x="2181" y="2698"/>
                <a:ext cx="1502" cy="1211"/>
              </a:xfrm>
              <a:prstGeom prst="line">
                <a:avLst/>
              </a:prstGeom>
              <a:noFill/>
              <a:ln w="4763">
                <a:solidFill>
                  <a:srgbClr val="FFFFFF"/>
                </a:solidFill>
                <a:round/>
                <a:headEnd/>
                <a:tailEnd/>
              </a:ln>
            </p:spPr>
            <p:txBody>
              <a:bodyPr/>
              <a:lstStyle/>
              <a:p>
                <a:endParaRPr lang="en-US" dirty="0"/>
              </a:p>
            </p:txBody>
          </p:sp>
          <p:sp>
            <p:nvSpPr>
              <p:cNvPr id="40238" name="Line 97"/>
              <p:cNvSpPr>
                <a:spLocks noChangeAspect="1" noChangeShapeType="1"/>
              </p:cNvSpPr>
              <p:nvPr/>
            </p:nvSpPr>
            <p:spPr bwMode="auto">
              <a:xfrm flipH="1" flipV="1">
                <a:off x="2522" y="2175"/>
                <a:ext cx="2215" cy="1406"/>
              </a:xfrm>
              <a:prstGeom prst="line">
                <a:avLst/>
              </a:prstGeom>
              <a:noFill/>
              <a:ln w="4763">
                <a:solidFill>
                  <a:srgbClr val="FFFFFF"/>
                </a:solidFill>
                <a:round/>
                <a:headEnd/>
                <a:tailEnd/>
              </a:ln>
            </p:spPr>
            <p:txBody>
              <a:bodyPr/>
              <a:lstStyle/>
              <a:p>
                <a:endParaRPr lang="en-US" dirty="0"/>
              </a:p>
            </p:txBody>
          </p:sp>
          <p:sp>
            <p:nvSpPr>
              <p:cNvPr id="40239" name="Line 98"/>
              <p:cNvSpPr>
                <a:spLocks noChangeAspect="1" noChangeShapeType="1"/>
              </p:cNvSpPr>
              <p:nvPr/>
            </p:nvSpPr>
            <p:spPr bwMode="auto">
              <a:xfrm flipH="1" flipV="1">
                <a:off x="3091" y="1955"/>
                <a:ext cx="2220" cy="1161"/>
              </a:xfrm>
              <a:prstGeom prst="line">
                <a:avLst/>
              </a:prstGeom>
              <a:noFill/>
              <a:ln w="4763">
                <a:solidFill>
                  <a:srgbClr val="FFFFFF"/>
                </a:solidFill>
                <a:round/>
                <a:headEnd/>
                <a:tailEnd/>
              </a:ln>
            </p:spPr>
            <p:txBody>
              <a:bodyPr/>
              <a:lstStyle/>
              <a:p>
                <a:endParaRPr lang="en-US" dirty="0"/>
              </a:p>
            </p:txBody>
          </p:sp>
          <p:sp>
            <p:nvSpPr>
              <p:cNvPr id="40240" name="Line 99"/>
              <p:cNvSpPr>
                <a:spLocks noChangeAspect="1" noChangeShapeType="1"/>
              </p:cNvSpPr>
              <p:nvPr/>
            </p:nvSpPr>
            <p:spPr bwMode="auto">
              <a:xfrm flipH="1" flipV="1">
                <a:off x="3580" y="1766"/>
                <a:ext cx="2104" cy="936"/>
              </a:xfrm>
              <a:prstGeom prst="line">
                <a:avLst/>
              </a:prstGeom>
              <a:noFill/>
              <a:ln w="4763">
                <a:solidFill>
                  <a:srgbClr val="FFFFFF"/>
                </a:solidFill>
                <a:round/>
                <a:headEnd/>
                <a:tailEnd/>
              </a:ln>
            </p:spPr>
            <p:txBody>
              <a:bodyPr/>
              <a:lstStyle/>
              <a:p>
                <a:endParaRPr lang="en-US" dirty="0"/>
              </a:p>
            </p:txBody>
          </p:sp>
          <p:sp>
            <p:nvSpPr>
              <p:cNvPr id="40241" name="Line 100"/>
              <p:cNvSpPr>
                <a:spLocks noChangeAspect="1" noChangeShapeType="1"/>
              </p:cNvSpPr>
              <p:nvPr/>
            </p:nvSpPr>
            <p:spPr bwMode="auto">
              <a:xfrm flipH="1" flipV="1">
                <a:off x="4005" y="1601"/>
                <a:ext cx="1679" cy="650"/>
              </a:xfrm>
              <a:prstGeom prst="line">
                <a:avLst/>
              </a:prstGeom>
              <a:noFill/>
              <a:ln w="4763">
                <a:solidFill>
                  <a:srgbClr val="FFFFFF"/>
                </a:solidFill>
                <a:round/>
                <a:headEnd/>
                <a:tailEnd/>
              </a:ln>
            </p:spPr>
            <p:txBody>
              <a:bodyPr/>
              <a:lstStyle/>
              <a:p>
                <a:endParaRPr lang="en-US" dirty="0"/>
              </a:p>
            </p:txBody>
          </p:sp>
          <p:sp>
            <p:nvSpPr>
              <p:cNvPr id="40242" name="Line 101"/>
              <p:cNvSpPr>
                <a:spLocks noChangeAspect="1" noChangeShapeType="1"/>
              </p:cNvSpPr>
              <p:nvPr/>
            </p:nvSpPr>
            <p:spPr bwMode="auto">
              <a:xfrm flipH="1" flipV="1">
                <a:off x="4379" y="1457"/>
                <a:ext cx="1305" cy="446"/>
              </a:xfrm>
              <a:prstGeom prst="line">
                <a:avLst/>
              </a:prstGeom>
              <a:noFill/>
              <a:ln w="4763">
                <a:solidFill>
                  <a:srgbClr val="FFFFFF"/>
                </a:solidFill>
                <a:round/>
                <a:headEnd/>
                <a:tailEnd/>
              </a:ln>
            </p:spPr>
            <p:txBody>
              <a:bodyPr/>
              <a:lstStyle/>
              <a:p>
                <a:endParaRPr lang="en-US" dirty="0"/>
              </a:p>
            </p:txBody>
          </p:sp>
          <p:sp>
            <p:nvSpPr>
              <p:cNvPr id="40243" name="Line 102"/>
              <p:cNvSpPr>
                <a:spLocks noChangeAspect="1" noChangeShapeType="1"/>
              </p:cNvSpPr>
              <p:nvPr/>
            </p:nvSpPr>
            <p:spPr bwMode="auto">
              <a:xfrm flipH="1" flipV="1">
                <a:off x="4709" y="1329"/>
                <a:ext cx="975" cy="299"/>
              </a:xfrm>
              <a:prstGeom prst="line">
                <a:avLst/>
              </a:prstGeom>
              <a:noFill/>
              <a:ln w="4763">
                <a:solidFill>
                  <a:srgbClr val="FFFFFF"/>
                </a:solidFill>
                <a:round/>
                <a:headEnd/>
                <a:tailEnd/>
              </a:ln>
            </p:spPr>
            <p:txBody>
              <a:bodyPr/>
              <a:lstStyle/>
              <a:p>
                <a:endParaRPr lang="en-US" dirty="0"/>
              </a:p>
            </p:txBody>
          </p:sp>
        </p:grpSp>
        <p:sp>
          <p:nvSpPr>
            <p:cNvPr id="40051" name="Freeform 103"/>
            <p:cNvSpPr>
              <a:spLocks noChangeAspect="1"/>
            </p:cNvSpPr>
            <p:nvPr/>
          </p:nvSpPr>
          <p:spPr bwMode="auto">
            <a:xfrm flipV="1">
              <a:off x="2520" y="1557"/>
              <a:ext cx="3033" cy="2183"/>
            </a:xfrm>
            <a:custGeom>
              <a:avLst/>
              <a:gdLst>
                <a:gd name="T0" fmla="*/ 579 w 5539"/>
                <a:gd name="T1" fmla="*/ 495 h 3988"/>
                <a:gd name="T2" fmla="*/ 650 w 5539"/>
                <a:gd name="T3" fmla="*/ 432 h 3988"/>
                <a:gd name="T4" fmla="*/ 700 w 5539"/>
                <a:gd name="T5" fmla="*/ 361 h 3988"/>
                <a:gd name="T6" fmla="*/ 723 w 5539"/>
                <a:gd name="T7" fmla="*/ 281 h 3988"/>
                <a:gd name="T8" fmla="*/ 717 w 5539"/>
                <a:gd name="T9" fmla="*/ 198 h 3988"/>
                <a:gd name="T10" fmla="*/ 677 w 5539"/>
                <a:gd name="T11" fmla="*/ 120 h 3988"/>
                <a:gd name="T12" fmla="*/ 608 w 5539"/>
                <a:gd name="T13" fmla="*/ 57 h 3988"/>
                <a:gd name="T14" fmla="*/ 520 w 5539"/>
                <a:gd name="T15" fmla="*/ 17 h 3988"/>
                <a:gd name="T16" fmla="*/ 426 w 5539"/>
                <a:gd name="T17" fmla="*/ 1 h 3988"/>
                <a:gd name="T18" fmla="*/ 335 w 5539"/>
                <a:gd name="T19" fmla="*/ 5 h 3988"/>
                <a:gd name="T20" fmla="*/ 251 w 5539"/>
                <a:gd name="T21" fmla="*/ 28 h 3988"/>
                <a:gd name="T22" fmla="*/ 178 w 5539"/>
                <a:gd name="T23" fmla="*/ 65 h 3988"/>
                <a:gd name="T24" fmla="*/ 118 w 5539"/>
                <a:gd name="T25" fmla="*/ 111 h 3988"/>
                <a:gd name="T26" fmla="*/ 71 w 5539"/>
                <a:gd name="T27" fmla="*/ 165 h 3988"/>
                <a:gd name="T28" fmla="*/ 36 w 5539"/>
                <a:gd name="T29" fmla="*/ 223 h 3988"/>
                <a:gd name="T30" fmla="*/ 14 w 5539"/>
                <a:gd name="T31" fmla="*/ 284 h 3988"/>
                <a:gd name="T32" fmla="*/ 2 w 5539"/>
                <a:gd name="T33" fmla="*/ 347 h 3988"/>
                <a:gd name="T34" fmla="*/ 1 w 5539"/>
                <a:gd name="T35" fmla="*/ 410 h 3988"/>
                <a:gd name="T36" fmla="*/ 8 w 5539"/>
                <a:gd name="T37" fmla="*/ 472 h 3988"/>
                <a:gd name="T38" fmla="*/ 23 w 5539"/>
                <a:gd name="T39" fmla="*/ 534 h 3988"/>
                <a:gd name="T40" fmla="*/ 46 w 5539"/>
                <a:gd name="T41" fmla="*/ 595 h 3988"/>
                <a:gd name="T42" fmla="*/ 76 w 5539"/>
                <a:gd name="T43" fmla="*/ 654 h 3988"/>
                <a:gd name="T44" fmla="*/ 112 w 5539"/>
                <a:gd name="T45" fmla="*/ 710 h 3988"/>
                <a:gd name="T46" fmla="*/ 154 w 5539"/>
                <a:gd name="T47" fmla="*/ 765 h 3988"/>
                <a:gd name="T48" fmla="*/ 203 w 5539"/>
                <a:gd name="T49" fmla="*/ 817 h 3988"/>
                <a:gd name="T50" fmla="*/ 256 w 5539"/>
                <a:gd name="T51" fmla="*/ 865 h 3988"/>
                <a:gd name="T52" fmla="*/ 314 w 5539"/>
                <a:gd name="T53" fmla="*/ 912 h 3988"/>
                <a:gd name="T54" fmla="*/ 377 w 5539"/>
                <a:gd name="T55" fmla="*/ 956 h 3988"/>
                <a:gd name="T56" fmla="*/ 445 w 5539"/>
                <a:gd name="T57" fmla="*/ 996 h 3988"/>
                <a:gd name="T58" fmla="*/ 516 w 5539"/>
                <a:gd name="T59" fmla="*/ 1032 h 3988"/>
                <a:gd name="T60" fmla="*/ 591 w 5539"/>
                <a:gd name="T61" fmla="*/ 1066 h 3988"/>
                <a:gd name="T62" fmla="*/ 669 w 5539"/>
                <a:gd name="T63" fmla="*/ 1096 h 3988"/>
                <a:gd name="T64" fmla="*/ 751 w 5539"/>
                <a:gd name="T65" fmla="*/ 1123 h 3988"/>
                <a:gd name="T66" fmla="*/ 836 w 5539"/>
                <a:gd name="T67" fmla="*/ 1146 h 3988"/>
                <a:gd name="T68" fmla="*/ 924 w 5539"/>
                <a:gd name="T69" fmla="*/ 1165 h 3988"/>
                <a:gd name="T70" fmla="*/ 1014 w 5539"/>
                <a:gd name="T71" fmla="*/ 1179 h 3988"/>
                <a:gd name="T72" fmla="*/ 1107 w 5539"/>
                <a:gd name="T73" fmla="*/ 1189 h 3988"/>
                <a:gd name="T74" fmla="*/ 1202 w 5539"/>
                <a:gd name="T75" fmla="*/ 1194 h 3988"/>
                <a:gd name="T76" fmla="*/ 1297 w 5539"/>
                <a:gd name="T77" fmla="*/ 1194 h 3988"/>
                <a:gd name="T78" fmla="*/ 1391 w 5539"/>
                <a:gd name="T79" fmla="*/ 1189 h 3988"/>
                <a:gd name="T80" fmla="*/ 1485 w 5539"/>
                <a:gd name="T81" fmla="*/ 1179 h 3988"/>
                <a:gd name="T82" fmla="*/ 1575 w 5539"/>
                <a:gd name="T83" fmla="*/ 1164 h 3988"/>
                <a:gd name="T84" fmla="*/ 1661 w 5539"/>
                <a:gd name="T85" fmla="*/ 1144 h 39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39"/>
                <a:gd name="T130" fmla="*/ 0 h 3988"/>
                <a:gd name="T131" fmla="*/ 5539 w 5539"/>
                <a:gd name="T132" fmla="*/ 3988 h 39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39" h="3988">
                  <a:moveTo>
                    <a:pt x="1739" y="1771"/>
                  </a:moveTo>
                  <a:lnTo>
                    <a:pt x="1838" y="1714"/>
                  </a:lnTo>
                  <a:lnTo>
                    <a:pt x="1931" y="1652"/>
                  </a:lnTo>
                  <a:lnTo>
                    <a:pt x="2017" y="1587"/>
                  </a:lnTo>
                  <a:lnTo>
                    <a:pt x="2096" y="1518"/>
                  </a:lnTo>
                  <a:lnTo>
                    <a:pt x="2168" y="1444"/>
                  </a:lnTo>
                  <a:lnTo>
                    <a:pt x="2232" y="1367"/>
                  </a:lnTo>
                  <a:lnTo>
                    <a:pt x="2288" y="1287"/>
                  </a:lnTo>
                  <a:lnTo>
                    <a:pt x="2334" y="1203"/>
                  </a:lnTo>
                  <a:lnTo>
                    <a:pt x="2371" y="1117"/>
                  </a:lnTo>
                  <a:lnTo>
                    <a:pt x="2397" y="1028"/>
                  </a:lnTo>
                  <a:lnTo>
                    <a:pt x="2413" y="937"/>
                  </a:lnTo>
                  <a:lnTo>
                    <a:pt x="2417" y="845"/>
                  </a:lnTo>
                  <a:lnTo>
                    <a:pt x="2410" y="753"/>
                  </a:lnTo>
                  <a:lnTo>
                    <a:pt x="2390" y="661"/>
                  </a:lnTo>
                  <a:lnTo>
                    <a:pt x="2358" y="571"/>
                  </a:lnTo>
                  <a:lnTo>
                    <a:pt x="2314" y="484"/>
                  </a:lnTo>
                  <a:lnTo>
                    <a:pt x="2258" y="402"/>
                  </a:lnTo>
                  <a:lnTo>
                    <a:pt x="2191" y="325"/>
                  </a:lnTo>
                  <a:lnTo>
                    <a:pt x="2114" y="254"/>
                  </a:lnTo>
                  <a:lnTo>
                    <a:pt x="2028" y="191"/>
                  </a:lnTo>
                  <a:lnTo>
                    <a:pt x="1935" y="137"/>
                  </a:lnTo>
                  <a:lnTo>
                    <a:pt x="1837" y="92"/>
                  </a:lnTo>
                  <a:lnTo>
                    <a:pt x="1735" y="56"/>
                  </a:lnTo>
                  <a:lnTo>
                    <a:pt x="1631" y="29"/>
                  </a:lnTo>
                  <a:lnTo>
                    <a:pt x="1526" y="11"/>
                  </a:lnTo>
                  <a:lnTo>
                    <a:pt x="1421" y="2"/>
                  </a:lnTo>
                  <a:lnTo>
                    <a:pt x="1317" y="0"/>
                  </a:lnTo>
                  <a:lnTo>
                    <a:pt x="1215" y="6"/>
                  </a:lnTo>
                  <a:lnTo>
                    <a:pt x="1115" y="19"/>
                  </a:lnTo>
                  <a:lnTo>
                    <a:pt x="1019" y="38"/>
                  </a:lnTo>
                  <a:lnTo>
                    <a:pt x="926" y="64"/>
                  </a:lnTo>
                  <a:lnTo>
                    <a:pt x="836" y="95"/>
                  </a:lnTo>
                  <a:lnTo>
                    <a:pt x="751" y="131"/>
                  </a:lnTo>
                  <a:lnTo>
                    <a:pt x="670" y="171"/>
                  </a:lnTo>
                  <a:lnTo>
                    <a:pt x="594" y="216"/>
                  </a:lnTo>
                  <a:lnTo>
                    <a:pt x="522" y="264"/>
                  </a:lnTo>
                  <a:lnTo>
                    <a:pt x="455" y="316"/>
                  </a:lnTo>
                  <a:lnTo>
                    <a:pt x="393" y="371"/>
                  </a:lnTo>
                  <a:lnTo>
                    <a:pt x="336" y="429"/>
                  </a:lnTo>
                  <a:lnTo>
                    <a:pt x="283" y="488"/>
                  </a:lnTo>
                  <a:lnTo>
                    <a:pt x="236" y="550"/>
                  </a:lnTo>
                  <a:lnTo>
                    <a:pt x="193" y="614"/>
                  </a:lnTo>
                  <a:lnTo>
                    <a:pt x="155" y="679"/>
                  </a:lnTo>
                  <a:lnTo>
                    <a:pt x="121" y="745"/>
                  </a:lnTo>
                  <a:lnTo>
                    <a:pt x="92" y="812"/>
                  </a:lnTo>
                  <a:lnTo>
                    <a:pt x="67" y="881"/>
                  </a:lnTo>
                  <a:lnTo>
                    <a:pt x="46" y="949"/>
                  </a:lnTo>
                  <a:lnTo>
                    <a:pt x="29" y="1019"/>
                  </a:lnTo>
                  <a:lnTo>
                    <a:pt x="16" y="1088"/>
                  </a:lnTo>
                  <a:lnTo>
                    <a:pt x="7" y="1158"/>
                  </a:lnTo>
                  <a:lnTo>
                    <a:pt x="2" y="1228"/>
                  </a:lnTo>
                  <a:lnTo>
                    <a:pt x="0" y="1298"/>
                  </a:lnTo>
                  <a:lnTo>
                    <a:pt x="1" y="1368"/>
                  </a:lnTo>
                  <a:lnTo>
                    <a:pt x="6" y="1438"/>
                  </a:lnTo>
                  <a:lnTo>
                    <a:pt x="14" y="1508"/>
                  </a:lnTo>
                  <a:lnTo>
                    <a:pt x="25" y="1577"/>
                  </a:lnTo>
                  <a:lnTo>
                    <a:pt x="39" y="1646"/>
                  </a:lnTo>
                  <a:lnTo>
                    <a:pt x="57" y="1715"/>
                  </a:lnTo>
                  <a:lnTo>
                    <a:pt x="77" y="1783"/>
                  </a:lnTo>
                  <a:lnTo>
                    <a:pt x="99" y="1851"/>
                  </a:lnTo>
                  <a:lnTo>
                    <a:pt x="125" y="1918"/>
                  </a:lnTo>
                  <a:lnTo>
                    <a:pt x="153" y="1985"/>
                  </a:lnTo>
                  <a:lnTo>
                    <a:pt x="183" y="2051"/>
                  </a:lnTo>
                  <a:lnTo>
                    <a:pt x="217" y="2116"/>
                  </a:lnTo>
                  <a:lnTo>
                    <a:pt x="252" y="2181"/>
                  </a:lnTo>
                  <a:lnTo>
                    <a:pt x="290" y="2244"/>
                  </a:lnTo>
                  <a:lnTo>
                    <a:pt x="331" y="2308"/>
                  </a:lnTo>
                  <a:lnTo>
                    <a:pt x="374" y="2370"/>
                  </a:lnTo>
                  <a:lnTo>
                    <a:pt x="419" y="2431"/>
                  </a:lnTo>
                  <a:lnTo>
                    <a:pt x="466" y="2492"/>
                  </a:lnTo>
                  <a:lnTo>
                    <a:pt x="515" y="2552"/>
                  </a:lnTo>
                  <a:lnTo>
                    <a:pt x="566" y="2610"/>
                  </a:lnTo>
                  <a:lnTo>
                    <a:pt x="620" y="2668"/>
                  </a:lnTo>
                  <a:lnTo>
                    <a:pt x="675" y="2725"/>
                  </a:lnTo>
                  <a:lnTo>
                    <a:pt x="733" y="2781"/>
                  </a:lnTo>
                  <a:lnTo>
                    <a:pt x="792" y="2836"/>
                  </a:lnTo>
                  <a:lnTo>
                    <a:pt x="853" y="2889"/>
                  </a:lnTo>
                  <a:lnTo>
                    <a:pt x="917" y="2942"/>
                  </a:lnTo>
                  <a:lnTo>
                    <a:pt x="981" y="2994"/>
                  </a:lnTo>
                  <a:lnTo>
                    <a:pt x="1048" y="3044"/>
                  </a:lnTo>
                  <a:lnTo>
                    <a:pt x="1116" y="3093"/>
                  </a:lnTo>
                  <a:lnTo>
                    <a:pt x="1186" y="3142"/>
                  </a:lnTo>
                  <a:lnTo>
                    <a:pt x="1258" y="3189"/>
                  </a:lnTo>
                  <a:lnTo>
                    <a:pt x="1331" y="3235"/>
                  </a:lnTo>
                  <a:lnTo>
                    <a:pt x="1406" y="3279"/>
                  </a:lnTo>
                  <a:lnTo>
                    <a:pt x="1482" y="3323"/>
                  </a:lnTo>
                  <a:lnTo>
                    <a:pt x="1560" y="3365"/>
                  </a:lnTo>
                  <a:lnTo>
                    <a:pt x="1639" y="3406"/>
                  </a:lnTo>
                  <a:lnTo>
                    <a:pt x="1720" y="3446"/>
                  </a:lnTo>
                  <a:lnTo>
                    <a:pt x="1802" y="3485"/>
                  </a:lnTo>
                  <a:lnTo>
                    <a:pt x="1885" y="3522"/>
                  </a:lnTo>
                  <a:lnTo>
                    <a:pt x="1970" y="3559"/>
                  </a:lnTo>
                  <a:lnTo>
                    <a:pt x="2056" y="3593"/>
                  </a:lnTo>
                  <a:lnTo>
                    <a:pt x="2143" y="3627"/>
                  </a:lnTo>
                  <a:lnTo>
                    <a:pt x="2232" y="3659"/>
                  </a:lnTo>
                  <a:lnTo>
                    <a:pt x="2322" y="3690"/>
                  </a:lnTo>
                  <a:lnTo>
                    <a:pt x="2413" y="3720"/>
                  </a:lnTo>
                  <a:lnTo>
                    <a:pt x="2505" y="3748"/>
                  </a:lnTo>
                  <a:lnTo>
                    <a:pt x="2598" y="3775"/>
                  </a:lnTo>
                  <a:lnTo>
                    <a:pt x="2693" y="3800"/>
                  </a:lnTo>
                  <a:lnTo>
                    <a:pt x="2788" y="3824"/>
                  </a:lnTo>
                  <a:lnTo>
                    <a:pt x="2885" y="3847"/>
                  </a:lnTo>
                  <a:lnTo>
                    <a:pt x="2983" y="3868"/>
                  </a:lnTo>
                  <a:lnTo>
                    <a:pt x="3082" y="3887"/>
                  </a:lnTo>
                  <a:lnTo>
                    <a:pt x="3181" y="3905"/>
                  </a:lnTo>
                  <a:lnTo>
                    <a:pt x="3282" y="3921"/>
                  </a:lnTo>
                  <a:lnTo>
                    <a:pt x="3383" y="3935"/>
                  </a:lnTo>
                  <a:lnTo>
                    <a:pt x="3486" y="3948"/>
                  </a:lnTo>
                  <a:lnTo>
                    <a:pt x="3589" y="3959"/>
                  </a:lnTo>
                  <a:lnTo>
                    <a:pt x="3693" y="3969"/>
                  </a:lnTo>
                  <a:lnTo>
                    <a:pt x="3797" y="3976"/>
                  </a:lnTo>
                  <a:lnTo>
                    <a:pt x="3902" y="3982"/>
                  </a:lnTo>
                  <a:lnTo>
                    <a:pt x="4008" y="3986"/>
                  </a:lnTo>
                  <a:lnTo>
                    <a:pt x="4113" y="3988"/>
                  </a:lnTo>
                  <a:lnTo>
                    <a:pt x="4219" y="3988"/>
                  </a:lnTo>
                  <a:lnTo>
                    <a:pt x="4325" y="3986"/>
                  </a:lnTo>
                  <a:lnTo>
                    <a:pt x="4430" y="3982"/>
                  </a:lnTo>
                  <a:lnTo>
                    <a:pt x="4536" y="3977"/>
                  </a:lnTo>
                  <a:lnTo>
                    <a:pt x="4641" y="3969"/>
                  </a:lnTo>
                  <a:lnTo>
                    <a:pt x="4745" y="3960"/>
                  </a:lnTo>
                  <a:lnTo>
                    <a:pt x="4849" y="3948"/>
                  </a:lnTo>
                  <a:lnTo>
                    <a:pt x="4952" y="3935"/>
                  </a:lnTo>
                  <a:lnTo>
                    <a:pt x="5054" y="3920"/>
                  </a:lnTo>
                  <a:lnTo>
                    <a:pt x="5154" y="3903"/>
                  </a:lnTo>
                  <a:lnTo>
                    <a:pt x="5253" y="3884"/>
                  </a:lnTo>
                  <a:lnTo>
                    <a:pt x="5350" y="3863"/>
                  </a:lnTo>
                  <a:lnTo>
                    <a:pt x="5446" y="3840"/>
                  </a:lnTo>
                  <a:lnTo>
                    <a:pt x="5539" y="3816"/>
                  </a:lnTo>
                </a:path>
              </a:pathLst>
            </a:custGeom>
            <a:noFill/>
            <a:ln w="12700">
              <a:solidFill>
                <a:srgbClr val="0066FF"/>
              </a:solidFill>
              <a:round/>
              <a:headEnd/>
              <a:tailEnd/>
            </a:ln>
          </p:spPr>
          <p:txBody>
            <a:bodyPr/>
            <a:lstStyle/>
            <a:p>
              <a:endParaRPr lang="en-US" dirty="0"/>
            </a:p>
          </p:txBody>
        </p:sp>
        <p:sp>
          <p:nvSpPr>
            <p:cNvPr id="40052" name="Freeform 104"/>
            <p:cNvSpPr>
              <a:spLocks noChangeAspect="1"/>
            </p:cNvSpPr>
            <p:nvPr/>
          </p:nvSpPr>
          <p:spPr bwMode="auto">
            <a:xfrm flipV="1">
              <a:off x="2382" y="1505"/>
              <a:ext cx="3178" cy="1931"/>
            </a:xfrm>
            <a:custGeom>
              <a:avLst/>
              <a:gdLst>
                <a:gd name="T0" fmla="*/ 653 w 5806"/>
                <a:gd name="T1" fmla="*/ 356 h 3527"/>
                <a:gd name="T2" fmla="*/ 725 w 5806"/>
                <a:gd name="T3" fmla="*/ 296 h 3527"/>
                <a:gd name="T4" fmla="*/ 775 w 5806"/>
                <a:gd name="T5" fmla="*/ 227 h 3527"/>
                <a:gd name="T6" fmla="*/ 798 w 5806"/>
                <a:gd name="T7" fmla="*/ 155 h 3527"/>
                <a:gd name="T8" fmla="*/ 791 w 5806"/>
                <a:gd name="T9" fmla="*/ 87 h 3527"/>
                <a:gd name="T10" fmla="*/ 750 w 5806"/>
                <a:gd name="T11" fmla="*/ 32 h 3527"/>
                <a:gd name="T12" fmla="*/ 678 w 5806"/>
                <a:gd name="T13" fmla="*/ 3 h 3527"/>
                <a:gd name="T14" fmla="*/ 583 w 5806"/>
                <a:gd name="T15" fmla="*/ 5 h 3527"/>
                <a:gd name="T16" fmla="*/ 479 w 5806"/>
                <a:gd name="T17" fmla="*/ 36 h 3527"/>
                <a:gd name="T18" fmla="*/ 375 w 5806"/>
                <a:gd name="T19" fmla="*/ 88 h 3527"/>
                <a:gd name="T20" fmla="*/ 279 w 5806"/>
                <a:gd name="T21" fmla="*/ 151 h 3527"/>
                <a:gd name="T22" fmla="*/ 195 w 5806"/>
                <a:gd name="T23" fmla="*/ 220 h 3527"/>
                <a:gd name="T24" fmla="*/ 125 w 5806"/>
                <a:gd name="T25" fmla="*/ 290 h 3527"/>
                <a:gd name="T26" fmla="*/ 72 w 5806"/>
                <a:gd name="T27" fmla="*/ 358 h 3527"/>
                <a:gd name="T28" fmla="*/ 33 w 5806"/>
                <a:gd name="T29" fmla="*/ 422 h 3527"/>
                <a:gd name="T30" fmla="*/ 10 w 5806"/>
                <a:gd name="T31" fmla="*/ 482 h 3527"/>
                <a:gd name="T32" fmla="*/ 1 w 5806"/>
                <a:gd name="T33" fmla="*/ 538 h 3527"/>
                <a:gd name="T34" fmla="*/ 2 w 5806"/>
                <a:gd name="T35" fmla="*/ 590 h 3527"/>
                <a:gd name="T36" fmla="*/ 14 w 5806"/>
                <a:gd name="T37" fmla="*/ 638 h 3527"/>
                <a:gd name="T38" fmla="*/ 36 w 5806"/>
                <a:gd name="T39" fmla="*/ 682 h 3527"/>
                <a:gd name="T40" fmla="*/ 65 w 5806"/>
                <a:gd name="T41" fmla="*/ 724 h 3527"/>
                <a:gd name="T42" fmla="*/ 101 w 5806"/>
                <a:gd name="T43" fmla="*/ 763 h 3527"/>
                <a:gd name="T44" fmla="*/ 145 w 5806"/>
                <a:gd name="T45" fmla="*/ 800 h 3527"/>
                <a:gd name="T46" fmla="*/ 193 w 5806"/>
                <a:gd name="T47" fmla="*/ 834 h 3527"/>
                <a:gd name="T48" fmla="*/ 247 w 5806"/>
                <a:gd name="T49" fmla="*/ 866 h 3527"/>
                <a:gd name="T50" fmla="*/ 307 w 5806"/>
                <a:gd name="T51" fmla="*/ 895 h 3527"/>
                <a:gd name="T52" fmla="*/ 370 w 5806"/>
                <a:gd name="T53" fmla="*/ 922 h 3527"/>
                <a:gd name="T54" fmla="*/ 437 w 5806"/>
                <a:gd name="T55" fmla="*/ 946 h 3527"/>
                <a:gd name="T56" fmla="*/ 509 w 5806"/>
                <a:gd name="T57" fmla="*/ 969 h 3527"/>
                <a:gd name="T58" fmla="*/ 583 w 5806"/>
                <a:gd name="T59" fmla="*/ 988 h 3527"/>
                <a:gd name="T60" fmla="*/ 661 w 5806"/>
                <a:gd name="T61" fmla="*/ 1006 h 3527"/>
                <a:gd name="T62" fmla="*/ 742 w 5806"/>
                <a:gd name="T63" fmla="*/ 1021 h 3527"/>
                <a:gd name="T64" fmla="*/ 826 w 5806"/>
                <a:gd name="T65" fmla="*/ 1033 h 3527"/>
                <a:gd name="T66" fmla="*/ 912 w 5806"/>
                <a:gd name="T67" fmla="*/ 1043 h 3527"/>
                <a:gd name="T68" fmla="*/ 1001 w 5806"/>
                <a:gd name="T69" fmla="*/ 1050 h 3527"/>
                <a:gd name="T70" fmla="*/ 1092 w 5806"/>
                <a:gd name="T71" fmla="*/ 1055 h 3527"/>
                <a:gd name="T72" fmla="*/ 1185 w 5806"/>
                <a:gd name="T73" fmla="*/ 1057 h 3527"/>
                <a:gd name="T74" fmla="*/ 1280 w 5806"/>
                <a:gd name="T75" fmla="*/ 1056 h 3527"/>
                <a:gd name="T76" fmla="*/ 1374 w 5806"/>
                <a:gd name="T77" fmla="*/ 1052 h 3527"/>
                <a:gd name="T78" fmla="*/ 1470 w 5806"/>
                <a:gd name="T79" fmla="*/ 1044 h 3527"/>
                <a:gd name="T80" fmla="*/ 1563 w 5806"/>
                <a:gd name="T81" fmla="*/ 1033 h 3527"/>
                <a:gd name="T82" fmla="*/ 1654 w 5806"/>
                <a:gd name="T83" fmla="*/ 1017 h 3527"/>
                <a:gd name="T84" fmla="*/ 1740 w 5806"/>
                <a:gd name="T85" fmla="*/ 996 h 35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06"/>
                <a:gd name="T130" fmla="*/ 0 h 3527"/>
                <a:gd name="T131" fmla="*/ 5806 w 5806"/>
                <a:gd name="T132" fmla="*/ 3527 h 35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06" h="3527">
                  <a:moveTo>
                    <a:pt x="1987" y="1306"/>
                  </a:moveTo>
                  <a:lnTo>
                    <a:pt x="2087" y="1249"/>
                  </a:lnTo>
                  <a:lnTo>
                    <a:pt x="2180" y="1189"/>
                  </a:lnTo>
                  <a:lnTo>
                    <a:pt x="2267" y="1124"/>
                  </a:lnTo>
                  <a:lnTo>
                    <a:pt x="2347" y="1057"/>
                  </a:lnTo>
                  <a:lnTo>
                    <a:pt x="2419" y="986"/>
                  </a:lnTo>
                  <a:lnTo>
                    <a:pt x="2483" y="912"/>
                  </a:lnTo>
                  <a:lnTo>
                    <a:pt x="2539" y="836"/>
                  </a:lnTo>
                  <a:lnTo>
                    <a:pt x="2586" y="757"/>
                  </a:lnTo>
                  <a:lnTo>
                    <a:pt x="2622" y="678"/>
                  </a:lnTo>
                  <a:lnTo>
                    <a:pt x="2649" y="597"/>
                  </a:lnTo>
                  <a:lnTo>
                    <a:pt x="2664" y="517"/>
                  </a:lnTo>
                  <a:lnTo>
                    <a:pt x="2668" y="438"/>
                  </a:lnTo>
                  <a:lnTo>
                    <a:pt x="2660" y="362"/>
                  </a:lnTo>
                  <a:lnTo>
                    <a:pt x="2640" y="289"/>
                  </a:lnTo>
                  <a:lnTo>
                    <a:pt x="2607" y="221"/>
                  </a:lnTo>
                  <a:lnTo>
                    <a:pt x="2561" y="160"/>
                  </a:lnTo>
                  <a:lnTo>
                    <a:pt x="2503" y="107"/>
                  </a:lnTo>
                  <a:lnTo>
                    <a:pt x="2433" y="63"/>
                  </a:lnTo>
                  <a:lnTo>
                    <a:pt x="2351" y="31"/>
                  </a:lnTo>
                  <a:lnTo>
                    <a:pt x="2261" y="9"/>
                  </a:lnTo>
                  <a:lnTo>
                    <a:pt x="2161" y="0"/>
                  </a:lnTo>
                  <a:lnTo>
                    <a:pt x="2056" y="3"/>
                  </a:lnTo>
                  <a:lnTo>
                    <a:pt x="1945" y="17"/>
                  </a:lnTo>
                  <a:lnTo>
                    <a:pt x="1831" y="42"/>
                  </a:lnTo>
                  <a:lnTo>
                    <a:pt x="1715" y="77"/>
                  </a:lnTo>
                  <a:lnTo>
                    <a:pt x="1598" y="121"/>
                  </a:lnTo>
                  <a:lnTo>
                    <a:pt x="1481" y="172"/>
                  </a:lnTo>
                  <a:lnTo>
                    <a:pt x="1366" y="230"/>
                  </a:lnTo>
                  <a:lnTo>
                    <a:pt x="1253" y="293"/>
                  </a:lnTo>
                  <a:lnTo>
                    <a:pt x="1142" y="360"/>
                  </a:lnTo>
                  <a:lnTo>
                    <a:pt x="1035" y="431"/>
                  </a:lnTo>
                  <a:lnTo>
                    <a:pt x="931" y="505"/>
                  </a:lnTo>
                  <a:lnTo>
                    <a:pt x="833" y="581"/>
                  </a:lnTo>
                  <a:lnTo>
                    <a:pt x="739" y="657"/>
                  </a:lnTo>
                  <a:lnTo>
                    <a:pt x="650" y="735"/>
                  </a:lnTo>
                  <a:lnTo>
                    <a:pt x="567" y="813"/>
                  </a:lnTo>
                  <a:lnTo>
                    <a:pt x="489" y="891"/>
                  </a:lnTo>
                  <a:lnTo>
                    <a:pt x="418" y="968"/>
                  </a:lnTo>
                  <a:lnTo>
                    <a:pt x="352" y="1044"/>
                  </a:lnTo>
                  <a:lnTo>
                    <a:pt x="292" y="1120"/>
                  </a:lnTo>
                  <a:lnTo>
                    <a:pt x="239" y="1194"/>
                  </a:lnTo>
                  <a:lnTo>
                    <a:pt x="191" y="1267"/>
                  </a:lnTo>
                  <a:lnTo>
                    <a:pt x="149" y="1338"/>
                  </a:lnTo>
                  <a:lnTo>
                    <a:pt x="112" y="1408"/>
                  </a:lnTo>
                  <a:lnTo>
                    <a:pt x="81" y="1476"/>
                  </a:lnTo>
                  <a:lnTo>
                    <a:pt x="56" y="1543"/>
                  </a:lnTo>
                  <a:lnTo>
                    <a:pt x="35" y="1608"/>
                  </a:lnTo>
                  <a:lnTo>
                    <a:pt x="19" y="1672"/>
                  </a:lnTo>
                  <a:lnTo>
                    <a:pt x="8" y="1734"/>
                  </a:lnTo>
                  <a:lnTo>
                    <a:pt x="2" y="1794"/>
                  </a:lnTo>
                  <a:lnTo>
                    <a:pt x="0" y="1853"/>
                  </a:lnTo>
                  <a:lnTo>
                    <a:pt x="2" y="1911"/>
                  </a:lnTo>
                  <a:lnTo>
                    <a:pt x="8" y="1967"/>
                  </a:lnTo>
                  <a:lnTo>
                    <a:pt x="18" y="2021"/>
                  </a:lnTo>
                  <a:lnTo>
                    <a:pt x="31" y="2075"/>
                  </a:lnTo>
                  <a:lnTo>
                    <a:pt x="48" y="2127"/>
                  </a:lnTo>
                  <a:lnTo>
                    <a:pt x="69" y="2178"/>
                  </a:lnTo>
                  <a:lnTo>
                    <a:pt x="92" y="2228"/>
                  </a:lnTo>
                  <a:lnTo>
                    <a:pt x="119" y="2276"/>
                  </a:lnTo>
                  <a:lnTo>
                    <a:pt x="149" y="2324"/>
                  </a:lnTo>
                  <a:lnTo>
                    <a:pt x="181" y="2370"/>
                  </a:lnTo>
                  <a:lnTo>
                    <a:pt x="217" y="2416"/>
                  </a:lnTo>
                  <a:lnTo>
                    <a:pt x="255" y="2460"/>
                  </a:lnTo>
                  <a:lnTo>
                    <a:pt x="295" y="2504"/>
                  </a:lnTo>
                  <a:lnTo>
                    <a:pt x="338" y="2546"/>
                  </a:lnTo>
                  <a:lnTo>
                    <a:pt x="384" y="2588"/>
                  </a:lnTo>
                  <a:lnTo>
                    <a:pt x="432" y="2628"/>
                  </a:lnTo>
                  <a:lnTo>
                    <a:pt x="482" y="2668"/>
                  </a:lnTo>
                  <a:lnTo>
                    <a:pt x="534" y="2707"/>
                  </a:lnTo>
                  <a:lnTo>
                    <a:pt x="588" y="2745"/>
                  </a:lnTo>
                  <a:lnTo>
                    <a:pt x="645" y="2782"/>
                  </a:lnTo>
                  <a:lnTo>
                    <a:pt x="703" y="2818"/>
                  </a:lnTo>
                  <a:lnTo>
                    <a:pt x="763" y="2853"/>
                  </a:lnTo>
                  <a:lnTo>
                    <a:pt x="826" y="2888"/>
                  </a:lnTo>
                  <a:lnTo>
                    <a:pt x="890" y="2921"/>
                  </a:lnTo>
                  <a:lnTo>
                    <a:pt x="955" y="2954"/>
                  </a:lnTo>
                  <a:lnTo>
                    <a:pt x="1023" y="2986"/>
                  </a:lnTo>
                  <a:lnTo>
                    <a:pt x="1092" y="3016"/>
                  </a:lnTo>
                  <a:lnTo>
                    <a:pt x="1162" y="3046"/>
                  </a:lnTo>
                  <a:lnTo>
                    <a:pt x="1235" y="3076"/>
                  </a:lnTo>
                  <a:lnTo>
                    <a:pt x="1308" y="3104"/>
                  </a:lnTo>
                  <a:lnTo>
                    <a:pt x="1383" y="3131"/>
                  </a:lnTo>
                  <a:lnTo>
                    <a:pt x="1460" y="3157"/>
                  </a:lnTo>
                  <a:lnTo>
                    <a:pt x="1538" y="3183"/>
                  </a:lnTo>
                  <a:lnTo>
                    <a:pt x="1617" y="3207"/>
                  </a:lnTo>
                  <a:lnTo>
                    <a:pt x="1698" y="3231"/>
                  </a:lnTo>
                  <a:lnTo>
                    <a:pt x="1780" y="3254"/>
                  </a:lnTo>
                  <a:lnTo>
                    <a:pt x="1863" y="3276"/>
                  </a:lnTo>
                  <a:lnTo>
                    <a:pt x="1947" y="3297"/>
                  </a:lnTo>
                  <a:lnTo>
                    <a:pt x="2033" y="3317"/>
                  </a:lnTo>
                  <a:lnTo>
                    <a:pt x="2120" y="3336"/>
                  </a:lnTo>
                  <a:lnTo>
                    <a:pt x="2207" y="3355"/>
                  </a:lnTo>
                  <a:lnTo>
                    <a:pt x="2296" y="3372"/>
                  </a:lnTo>
                  <a:lnTo>
                    <a:pt x="2386" y="3389"/>
                  </a:lnTo>
                  <a:lnTo>
                    <a:pt x="2477" y="3404"/>
                  </a:lnTo>
                  <a:lnTo>
                    <a:pt x="2569" y="3419"/>
                  </a:lnTo>
                  <a:lnTo>
                    <a:pt x="2662" y="3433"/>
                  </a:lnTo>
                  <a:lnTo>
                    <a:pt x="2756" y="3446"/>
                  </a:lnTo>
                  <a:lnTo>
                    <a:pt x="2851" y="3458"/>
                  </a:lnTo>
                  <a:lnTo>
                    <a:pt x="2947" y="3469"/>
                  </a:lnTo>
                  <a:lnTo>
                    <a:pt x="3044" y="3479"/>
                  </a:lnTo>
                  <a:lnTo>
                    <a:pt x="3142" y="3489"/>
                  </a:lnTo>
                  <a:lnTo>
                    <a:pt x="3241" y="3497"/>
                  </a:lnTo>
                  <a:lnTo>
                    <a:pt x="3341" y="3504"/>
                  </a:lnTo>
                  <a:lnTo>
                    <a:pt x="3441" y="3511"/>
                  </a:lnTo>
                  <a:lnTo>
                    <a:pt x="3543" y="3516"/>
                  </a:lnTo>
                  <a:lnTo>
                    <a:pt x="3645" y="3520"/>
                  </a:lnTo>
                  <a:lnTo>
                    <a:pt x="3748" y="3524"/>
                  </a:lnTo>
                  <a:lnTo>
                    <a:pt x="3851" y="3526"/>
                  </a:lnTo>
                  <a:lnTo>
                    <a:pt x="3955" y="3527"/>
                  </a:lnTo>
                  <a:lnTo>
                    <a:pt x="4060" y="3527"/>
                  </a:lnTo>
                  <a:lnTo>
                    <a:pt x="4165" y="3526"/>
                  </a:lnTo>
                  <a:lnTo>
                    <a:pt x="4271" y="3524"/>
                  </a:lnTo>
                  <a:lnTo>
                    <a:pt x="4376" y="3520"/>
                  </a:lnTo>
                  <a:lnTo>
                    <a:pt x="4482" y="3515"/>
                  </a:lnTo>
                  <a:lnTo>
                    <a:pt x="4588" y="3509"/>
                  </a:lnTo>
                  <a:lnTo>
                    <a:pt x="4694" y="3502"/>
                  </a:lnTo>
                  <a:lnTo>
                    <a:pt x="4800" y="3493"/>
                  </a:lnTo>
                  <a:lnTo>
                    <a:pt x="4905" y="3483"/>
                  </a:lnTo>
                  <a:lnTo>
                    <a:pt x="5009" y="3471"/>
                  </a:lnTo>
                  <a:lnTo>
                    <a:pt x="5113" y="3458"/>
                  </a:lnTo>
                  <a:lnTo>
                    <a:pt x="5217" y="3444"/>
                  </a:lnTo>
                  <a:lnTo>
                    <a:pt x="5319" y="3428"/>
                  </a:lnTo>
                  <a:lnTo>
                    <a:pt x="5420" y="3411"/>
                  </a:lnTo>
                  <a:lnTo>
                    <a:pt x="5519" y="3392"/>
                  </a:lnTo>
                  <a:lnTo>
                    <a:pt x="5617" y="3371"/>
                  </a:lnTo>
                  <a:lnTo>
                    <a:pt x="5712" y="3348"/>
                  </a:lnTo>
                  <a:lnTo>
                    <a:pt x="5806" y="3324"/>
                  </a:lnTo>
                </a:path>
              </a:pathLst>
            </a:custGeom>
            <a:noFill/>
            <a:ln w="19050">
              <a:solidFill>
                <a:srgbClr val="333399"/>
              </a:solidFill>
              <a:round/>
              <a:headEnd/>
              <a:tailEnd/>
            </a:ln>
          </p:spPr>
          <p:txBody>
            <a:bodyPr/>
            <a:lstStyle/>
            <a:p>
              <a:endParaRPr lang="en-US" dirty="0"/>
            </a:p>
          </p:txBody>
        </p:sp>
        <p:grpSp>
          <p:nvGrpSpPr>
            <p:cNvPr id="40053" name="Group 392"/>
            <p:cNvGrpSpPr>
              <a:grpSpLocks/>
            </p:cNvGrpSpPr>
            <p:nvPr/>
          </p:nvGrpSpPr>
          <p:grpSpPr bwMode="auto">
            <a:xfrm>
              <a:off x="3397" y="2546"/>
              <a:ext cx="143" cy="338"/>
              <a:chOff x="3397" y="2546"/>
              <a:chExt cx="143" cy="338"/>
            </a:xfrm>
          </p:grpSpPr>
          <p:sp>
            <p:nvSpPr>
              <p:cNvPr id="40215" name="Freeform 105"/>
              <p:cNvSpPr>
                <a:spLocks noChangeAspect="1"/>
              </p:cNvSpPr>
              <p:nvPr/>
            </p:nvSpPr>
            <p:spPr bwMode="auto">
              <a:xfrm flipV="1">
                <a:off x="3397" y="2721"/>
                <a:ext cx="65" cy="163"/>
              </a:xfrm>
              <a:custGeom>
                <a:avLst/>
                <a:gdLst>
                  <a:gd name="T0" fmla="*/ 25 w 120"/>
                  <a:gd name="T1" fmla="*/ 89 h 297"/>
                  <a:gd name="T2" fmla="*/ 18 w 120"/>
                  <a:gd name="T3" fmla="*/ 72 h 297"/>
                  <a:gd name="T4" fmla="*/ 13 w 120"/>
                  <a:gd name="T5" fmla="*/ 48 h 297"/>
                  <a:gd name="T6" fmla="*/ 6 w 120"/>
                  <a:gd name="T7" fmla="*/ 30 h 297"/>
                  <a:gd name="T8" fmla="*/ 2 w 120"/>
                  <a:gd name="T9" fmla="*/ 14 h 297"/>
                  <a:gd name="T10" fmla="*/ 0 w 120"/>
                  <a:gd name="T11" fmla="*/ 4 h 297"/>
                  <a:gd name="T12" fmla="*/ 0 w 120"/>
                  <a:gd name="T13" fmla="*/ 0 h 297"/>
                  <a:gd name="T14" fmla="*/ 3 w 120"/>
                  <a:gd name="T15" fmla="*/ 2 h 297"/>
                  <a:gd name="T16" fmla="*/ 8 w 120"/>
                  <a:gd name="T17" fmla="*/ 9 h 297"/>
                  <a:gd name="T18" fmla="*/ 15 w 120"/>
                  <a:gd name="T19" fmla="*/ 23 h 297"/>
                  <a:gd name="T20" fmla="*/ 23 w 120"/>
                  <a:gd name="T21" fmla="*/ 41 h 297"/>
                  <a:gd name="T22" fmla="*/ 29 w 120"/>
                  <a:gd name="T23" fmla="*/ 64 h 297"/>
                  <a:gd name="T24" fmla="*/ 35 w 120"/>
                  <a:gd name="T25" fmla="*/ 82 h 2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297"/>
                  <a:gd name="T41" fmla="*/ 120 w 120"/>
                  <a:gd name="T42" fmla="*/ 297 h 2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297">
                    <a:moveTo>
                      <a:pt x="86" y="297"/>
                    </a:moveTo>
                    <a:lnTo>
                      <a:pt x="63" y="239"/>
                    </a:lnTo>
                    <a:lnTo>
                      <a:pt x="44" y="160"/>
                    </a:lnTo>
                    <a:lnTo>
                      <a:pt x="20" y="98"/>
                    </a:lnTo>
                    <a:lnTo>
                      <a:pt x="7" y="47"/>
                    </a:lnTo>
                    <a:lnTo>
                      <a:pt x="0" y="13"/>
                    </a:lnTo>
                    <a:lnTo>
                      <a:pt x="0" y="0"/>
                    </a:lnTo>
                    <a:lnTo>
                      <a:pt x="9" y="6"/>
                    </a:lnTo>
                    <a:lnTo>
                      <a:pt x="27" y="31"/>
                    </a:lnTo>
                    <a:lnTo>
                      <a:pt x="51" y="74"/>
                    </a:lnTo>
                    <a:lnTo>
                      <a:pt x="77" y="134"/>
                    </a:lnTo>
                    <a:lnTo>
                      <a:pt x="97" y="213"/>
                    </a:lnTo>
                    <a:lnTo>
                      <a:pt x="120" y="272"/>
                    </a:lnTo>
                  </a:path>
                </a:pathLst>
              </a:custGeom>
              <a:solidFill>
                <a:schemeClr val="tx2"/>
              </a:solidFill>
              <a:ln w="3175">
                <a:solidFill>
                  <a:srgbClr val="000000"/>
                </a:solidFill>
                <a:round/>
                <a:headEnd/>
                <a:tailEnd/>
              </a:ln>
            </p:spPr>
            <p:txBody>
              <a:bodyPr/>
              <a:lstStyle/>
              <a:p>
                <a:endParaRPr lang="en-US" dirty="0"/>
              </a:p>
            </p:txBody>
          </p:sp>
          <p:sp>
            <p:nvSpPr>
              <p:cNvPr id="40216" name="Freeform 106"/>
              <p:cNvSpPr>
                <a:spLocks noChangeAspect="1"/>
              </p:cNvSpPr>
              <p:nvPr/>
            </p:nvSpPr>
            <p:spPr bwMode="auto">
              <a:xfrm flipV="1">
                <a:off x="3454" y="2546"/>
                <a:ext cx="86" cy="166"/>
              </a:xfrm>
              <a:custGeom>
                <a:avLst/>
                <a:gdLst>
                  <a:gd name="T0" fmla="*/ 0 w 157"/>
                  <a:gd name="T1" fmla="*/ 8 h 304"/>
                  <a:gd name="T2" fmla="*/ 8 w 157"/>
                  <a:gd name="T3" fmla="*/ 25 h 304"/>
                  <a:gd name="T4" fmla="*/ 21 w 157"/>
                  <a:gd name="T5" fmla="*/ 46 h 304"/>
                  <a:gd name="T6" fmla="*/ 30 w 157"/>
                  <a:gd name="T7" fmla="*/ 66 h 304"/>
                  <a:gd name="T8" fmla="*/ 39 w 157"/>
                  <a:gd name="T9" fmla="*/ 80 h 304"/>
                  <a:gd name="T10" fmla="*/ 45 w 157"/>
                  <a:gd name="T11" fmla="*/ 88 h 304"/>
                  <a:gd name="T12" fmla="*/ 47 w 157"/>
                  <a:gd name="T13" fmla="*/ 91 h 304"/>
                  <a:gd name="T14" fmla="*/ 47 w 157"/>
                  <a:gd name="T15" fmla="*/ 86 h 304"/>
                  <a:gd name="T16" fmla="*/ 45 w 157"/>
                  <a:gd name="T17" fmla="*/ 75 h 304"/>
                  <a:gd name="T18" fmla="*/ 39 w 157"/>
                  <a:gd name="T19" fmla="*/ 59 h 304"/>
                  <a:gd name="T20" fmla="*/ 31 w 157"/>
                  <a:gd name="T21" fmla="*/ 39 h 304"/>
                  <a:gd name="T22" fmla="*/ 18 w 157"/>
                  <a:gd name="T23" fmla="*/ 17 h 304"/>
                  <a:gd name="T24" fmla="*/ 10 w 157"/>
                  <a:gd name="T25" fmla="*/ 0 h 3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304"/>
                  <a:gd name="T41" fmla="*/ 157 w 157"/>
                  <a:gd name="T42" fmla="*/ 304 h 3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304">
                    <a:moveTo>
                      <a:pt x="0" y="26"/>
                    </a:moveTo>
                    <a:lnTo>
                      <a:pt x="26" y="85"/>
                    </a:lnTo>
                    <a:lnTo>
                      <a:pt x="70" y="155"/>
                    </a:lnTo>
                    <a:lnTo>
                      <a:pt x="101" y="221"/>
                    </a:lnTo>
                    <a:lnTo>
                      <a:pt x="129" y="268"/>
                    </a:lnTo>
                    <a:lnTo>
                      <a:pt x="149" y="296"/>
                    </a:lnTo>
                    <a:lnTo>
                      <a:pt x="157" y="304"/>
                    </a:lnTo>
                    <a:lnTo>
                      <a:pt x="157" y="290"/>
                    </a:lnTo>
                    <a:lnTo>
                      <a:pt x="150" y="253"/>
                    </a:lnTo>
                    <a:lnTo>
                      <a:pt x="132" y="198"/>
                    </a:lnTo>
                    <a:lnTo>
                      <a:pt x="104" y="130"/>
                    </a:lnTo>
                    <a:lnTo>
                      <a:pt x="60" y="59"/>
                    </a:lnTo>
                    <a:lnTo>
                      <a:pt x="33" y="0"/>
                    </a:lnTo>
                  </a:path>
                </a:pathLst>
              </a:custGeom>
              <a:solidFill>
                <a:schemeClr val="tx2"/>
              </a:solidFill>
              <a:ln w="3175">
                <a:solidFill>
                  <a:srgbClr val="000000"/>
                </a:solidFill>
                <a:round/>
                <a:headEnd/>
                <a:tailEnd/>
              </a:ln>
            </p:spPr>
            <p:txBody>
              <a:bodyPr/>
              <a:lstStyle/>
              <a:p>
                <a:endParaRPr lang="en-US" dirty="0"/>
              </a:p>
            </p:txBody>
          </p:sp>
          <p:sp>
            <p:nvSpPr>
              <p:cNvPr id="40217" name="Freeform 107"/>
              <p:cNvSpPr>
                <a:spLocks noChangeAspect="1"/>
              </p:cNvSpPr>
              <p:nvPr/>
            </p:nvSpPr>
            <p:spPr bwMode="auto">
              <a:xfrm flipV="1">
                <a:off x="3444" y="2721"/>
                <a:ext cx="18" cy="15"/>
              </a:xfrm>
              <a:custGeom>
                <a:avLst/>
                <a:gdLst>
                  <a:gd name="T0" fmla="*/ 0 w 34"/>
                  <a:gd name="T1" fmla="*/ 9 h 25"/>
                  <a:gd name="T2" fmla="*/ 1 w 34"/>
                  <a:gd name="T3" fmla="*/ 8 h 25"/>
                  <a:gd name="T4" fmla="*/ 2 w 34"/>
                  <a:gd name="T5" fmla="*/ 7 h 25"/>
                  <a:gd name="T6" fmla="*/ 3 w 34"/>
                  <a:gd name="T7" fmla="*/ 7 h 25"/>
                  <a:gd name="T8" fmla="*/ 5 w 34"/>
                  <a:gd name="T9" fmla="*/ 6 h 25"/>
                  <a:gd name="T10" fmla="*/ 7 w 34"/>
                  <a:gd name="T11" fmla="*/ 4 h 25"/>
                  <a:gd name="T12" fmla="*/ 8 w 34"/>
                  <a:gd name="T13" fmla="*/ 1 h 25"/>
                  <a:gd name="T14" fmla="*/ 10 w 34"/>
                  <a:gd name="T15" fmla="*/ 0 h 25"/>
                  <a:gd name="T16" fmla="*/ 9 w 34"/>
                  <a:gd name="T17" fmla="*/ 0 h 25"/>
                  <a:gd name="T18" fmla="*/ 7 w 34"/>
                  <a:gd name="T19" fmla="*/ 1 h 25"/>
                  <a:gd name="T20" fmla="*/ 5 w 34"/>
                  <a:gd name="T21" fmla="*/ 4 h 25"/>
                  <a:gd name="T22" fmla="*/ 3 w 34"/>
                  <a:gd name="T23" fmla="*/ 5 h 25"/>
                  <a:gd name="T24" fmla="*/ 2 w 34"/>
                  <a:gd name="T25" fmla="*/ 7 h 25"/>
                  <a:gd name="T26" fmla="*/ 1 w 34"/>
                  <a:gd name="T27" fmla="*/ 8 h 25"/>
                  <a:gd name="T28" fmla="*/ 0 w 34"/>
                  <a:gd name="T29" fmla="*/ 9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25"/>
                  <a:gd name="T47" fmla="*/ 34 w 3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25">
                    <a:moveTo>
                      <a:pt x="0" y="25"/>
                    </a:moveTo>
                    <a:lnTo>
                      <a:pt x="2" y="23"/>
                    </a:lnTo>
                    <a:lnTo>
                      <a:pt x="5" y="20"/>
                    </a:lnTo>
                    <a:lnTo>
                      <a:pt x="10" y="18"/>
                    </a:lnTo>
                    <a:lnTo>
                      <a:pt x="18" y="17"/>
                    </a:lnTo>
                    <a:lnTo>
                      <a:pt x="25" y="10"/>
                    </a:lnTo>
                    <a:lnTo>
                      <a:pt x="31" y="2"/>
                    </a:lnTo>
                    <a:lnTo>
                      <a:pt x="34" y="0"/>
                    </a:lnTo>
                    <a:lnTo>
                      <a:pt x="32" y="0"/>
                    </a:lnTo>
                    <a:lnTo>
                      <a:pt x="26" y="4"/>
                    </a:lnTo>
                    <a:lnTo>
                      <a:pt x="18" y="10"/>
                    </a:lnTo>
                    <a:lnTo>
                      <a:pt x="11" y="14"/>
                    </a:lnTo>
                    <a:lnTo>
                      <a:pt x="5" y="19"/>
                    </a:lnTo>
                    <a:lnTo>
                      <a:pt x="2" y="23"/>
                    </a:lnTo>
                    <a:lnTo>
                      <a:pt x="0" y="25"/>
                    </a:lnTo>
                  </a:path>
                </a:pathLst>
              </a:custGeom>
              <a:solidFill>
                <a:schemeClr val="tx2"/>
              </a:solidFill>
              <a:ln w="3175">
                <a:solidFill>
                  <a:srgbClr val="000000"/>
                </a:solidFill>
                <a:round/>
                <a:headEnd/>
                <a:tailEnd/>
              </a:ln>
            </p:spPr>
            <p:txBody>
              <a:bodyPr/>
              <a:lstStyle/>
              <a:p>
                <a:endParaRPr lang="en-US" dirty="0"/>
              </a:p>
            </p:txBody>
          </p:sp>
          <p:sp>
            <p:nvSpPr>
              <p:cNvPr id="40218" name="Freeform 108"/>
              <p:cNvSpPr>
                <a:spLocks noChangeAspect="1"/>
              </p:cNvSpPr>
              <p:nvPr/>
            </p:nvSpPr>
            <p:spPr bwMode="auto">
              <a:xfrm flipV="1">
                <a:off x="3420" y="2797"/>
                <a:ext cx="18" cy="14"/>
              </a:xfrm>
              <a:custGeom>
                <a:avLst/>
                <a:gdLst>
                  <a:gd name="T0" fmla="*/ 0 w 33"/>
                  <a:gd name="T1" fmla="*/ 8 h 26"/>
                  <a:gd name="T2" fmla="*/ 1 w 33"/>
                  <a:gd name="T3" fmla="*/ 7 h 26"/>
                  <a:gd name="T4" fmla="*/ 1 w 33"/>
                  <a:gd name="T5" fmla="*/ 6 h 26"/>
                  <a:gd name="T6" fmla="*/ 2 w 33"/>
                  <a:gd name="T7" fmla="*/ 5 h 26"/>
                  <a:gd name="T8" fmla="*/ 4 w 33"/>
                  <a:gd name="T9" fmla="*/ 3 h 26"/>
                  <a:gd name="T10" fmla="*/ 6 w 33"/>
                  <a:gd name="T11" fmla="*/ 2 h 26"/>
                  <a:gd name="T12" fmla="*/ 9 w 33"/>
                  <a:gd name="T13" fmla="*/ 1 h 26"/>
                  <a:gd name="T14" fmla="*/ 10 w 33"/>
                  <a:gd name="T15" fmla="*/ 0 h 26"/>
                  <a:gd name="T16" fmla="*/ 9 w 33"/>
                  <a:gd name="T17" fmla="*/ 1 h 26"/>
                  <a:gd name="T18" fmla="*/ 8 w 33"/>
                  <a:gd name="T19" fmla="*/ 2 h 26"/>
                  <a:gd name="T20" fmla="*/ 5 w 33"/>
                  <a:gd name="T21" fmla="*/ 3 h 26"/>
                  <a:gd name="T22" fmla="*/ 3 w 33"/>
                  <a:gd name="T23" fmla="*/ 5 h 26"/>
                  <a:gd name="T24" fmla="*/ 2 w 33"/>
                  <a:gd name="T25" fmla="*/ 6 h 26"/>
                  <a:gd name="T26" fmla="*/ 1 w 33"/>
                  <a:gd name="T27" fmla="*/ 7 h 26"/>
                  <a:gd name="T28" fmla="*/ 0 w 33"/>
                  <a:gd name="T29" fmla="*/ 8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26"/>
                  <a:gd name="T47" fmla="*/ 33 w 33"/>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26">
                    <a:moveTo>
                      <a:pt x="0" y="26"/>
                    </a:moveTo>
                    <a:lnTo>
                      <a:pt x="1" y="25"/>
                    </a:lnTo>
                    <a:lnTo>
                      <a:pt x="4" y="21"/>
                    </a:lnTo>
                    <a:lnTo>
                      <a:pt x="8" y="17"/>
                    </a:lnTo>
                    <a:lnTo>
                      <a:pt x="14" y="11"/>
                    </a:lnTo>
                    <a:lnTo>
                      <a:pt x="21" y="6"/>
                    </a:lnTo>
                    <a:lnTo>
                      <a:pt x="29" y="1"/>
                    </a:lnTo>
                    <a:lnTo>
                      <a:pt x="33" y="0"/>
                    </a:lnTo>
                    <a:lnTo>
                      <a:pt x="31" y="1"/>
                    </a:lnTo>
                    <a:lnTo>
                      <a:pt x="25" y="5"/>
                    </a:lnTo>
                    <a:lnTo>
                      <a:pt x="17" y="10"/>
                    </a:lnTo>
                    <a:lnTo>
                      <a:pt x="10" y="16"/>
                    </a:lnTo>
                    <a:lnTo>
                      <a:pt x="5" y="21"/>
                    </a:lnTo>
                    <a:lnTo>
                      <a:pt x="1" y="25"/>
                    </a:lnTo>
                    <a:lnTo>
                      <a:pt x="0" y="26"/>
                    </a:lnTo>
                  </a:path>
                </a:pathLst>
              </a:custGeom>
              <a:solidFill>
                <a:schemeClr val="tx2"/>
              </a:solidFill>
              <a:ln w="3175">
                <a:solidFill>
                  <a:srgbClr val="000000"/>
                </a:solidFill>
                <a:round/>
                <a:headEnd/>
                <a:tailEnd/>
              </a:ln>
            </p:spPr>
            <p:txBody>
              <a:bodyPr/>
              <a:lstStyle/>
              <a:p>
                <a:endParaRPr lang="en-US" dirty="0"/>
              </a:p>
            </p:txBody>
          </p:sp>
          <p:sp>
            <p:nvSpPr>
              <p:cNvPr id="40219" name="Freeform 109"/>
              <p:cNvSpPr>
                <a:spLocks noChangeAspect="1"/>
              </p:cNvSpPr>
              <p:nvPr/>
            </p:nvSpPr>
            <p:spPr bwMode="auto">
              <a:xfrm flipV="1">
                <a:off x="3454" y="2698"/>
                <a:ext cx="18" cy="14"/>
              </a:xfrm>
              <a:custGeom>
                <a:avLst/>
                <a:gdLst>
                  <a:gd name="T0" fmla="*/ 0 w 33"/>
                  <a:gd name="T1" fmla="*/ 8 h 26"/>
                  <a:gd name="T2" fmla="*/ 1 w 33"/>
                  <a:gd name="T3" fmla="*/ 7 h 26"/>
                  <a:gd name="T4" fmla="*/ 2 w 33"/>
                  <a:gd name="T5" fmla="*/ 6 h 26"/>
                  <a:gd name="T6" fmla="*/ 2 w 33"/>
                  <a:gd name="T7" fmla="*/ 4 h 26"/>
                  <a:gd name="T8" fmla="*/ 4 w 33"/>
                  <a:gd name="T9" fmla="*/ 2 h 26"/>
                  <a:gd name="T10" fmla="*/ 6 w 33"/>
                  <a:gd name="T11" fmla="*/ 1 h 26"/>
                  <a:gd name="T12" fmla="*/ 9 w 33"/>
                  <a:gd name="T13" fmla="*/ 1 h 26"/>
                  <a:gd name="T14" fmla="*/ 10 w 33"/>
                  <a:gd name="T15" fmla="*/ 0 h 26"/>
                  <a:gd name="T16" fmla="*/ 9 w 33"/>
                  <a:gd name="T17" fmla="*/ 1 h 26"/>
                  <a:gd name="T18" fmla="*/ 8 w 33"/>
                  <a:gd name="T19" fmla="*/ 2 h 26"/>
                  <a:gd name="T20" fmla="*/ 5 w 33"/>
                  <a:gd name="T21" fmla="*/ 3 h 26"/>
                  <a:gd name="T22" fmla="*/ 3 w 33"/>
                  <a:gd name="T23" fmla="*/ 5 h 26"/>
                  <a:gd name="T24" fmla="*/ 2 w 33"/>
                  <a:gd name="T25" fmla="*/ 6 h 26"/>
                  <a:gd name="T26" fmla="*/ 1 w 33"/>
                  <a:gd name="T27" fmla="*/ 7 h 26"/>
                  <a:gd name="T28" fmla="*/ 0 w 33"/>
                  <a:gd name="T29" fmla="*/ 8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26"/>
                  <a:gd name="T47" fmla="*/ 33 w 33"/>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26">
                    <a:moveTo>
                      <a:pt x="0" y="26"/>
                    </a:moveTo>
                    <a:lnTo>
                      <a:pt x="2" y="25"/>
                    </a:lnTo>
                    <a:lnTo>
                      <a:pt x="5" y="23"/>
                    </a:lnTo>
                    <a:lnTo>
                      <a:pt x="8" y="15"/>
                    </a:lnTo>
                    <a:lnTo>
                      <a:pt x="12" y="5"/>
                    </a:lnTo>
                    <a:lnTo>
                      <a:pt x="20" y="1"/>
                    </a:lnTo>
                    <a:lnTo>
                      <a:pt x="29" y="1"/>
                    </a:lnTo>
                    <a:lnTo>
                      <a:pt x="33" y="0"/>
                    </a:lnTo>
                    <a:lnTo>
                      <a:pt x="32" y="2"/>
                    </a:lnTo>
                    <a:lnTo>
                      <a:pt x="26" y="6"/>
                    </a:lnTo>
                    <a:lnTo>
                      <a:pt x="18" y="11"/>
                    </a:lnTo>
                    <a:lnTo>
                      <a:pt x="11" y="18"/>
                    </a:lnTo>
                    <a:lnTo>
                      <a:pt x="6" y="23"/>
                    </a:lnTo>
                    <a:lnTo>
                      <a:pt x="2" y="25"/>
                    </a:lnTo>
                    <a:lnTo>
                      <a:pt x="0" y="26"/>
                    </a:lnTo>
                  </a:path>
                </a:pathLst>
              </a:custGeom>
              <a:solidFill>
                <a:schemeClr val="tx2"/>
              </a:solidFill>
              <a:ln w="3175">
                <a:solidFill>
                  <a:srgbClr val="000000"/>
                </a:solidFill>
                <a:round/>
                <a:headEnd/>
                <a:tailEnd/>
              </a:ln>
            </p:spPr>
            <p:txBody>
              <a:bodyPr/>
              <a:lstStyle/>
              <a:p>
                <a:endParaRPr lang="en-US" dirty="0"/>
              </a:p>
            </p:txBody>
          </p:sp>
          <p:sp>
            <p:nvSpPr>
              <p:cNvPr id="40220" name="Freeform 110"/>
              <p:cNvSpPr>
                <a:spLocks noChangeAspect="1"/>
              </p:cNvSpPr>
              <p:nvPr/>
            </p:nvSpPr>
            <p:spPr bwMode="auto">
              <a:xfrm flipV="1">
                <a:off x="3493" y="2627"/>
                <a:ext cx="18" cy="14"/>
              </a:xfrm>
              <a:custGeom>
                <a:avLst/>
                <a:gdLst>
                  <a:gd name="T0" fmla="*/ 0 w 34"/>
                  <a:gd name="T1" fmla="*/ 8 h 25"/>
                  <a:gd name="T2" fmla="*/ 1 w 34"/>
                  <a:gd name="T3" fmla="*/ 7 h 25"/>
                  <a:gd name="T4" fmla="*/ 1 w 34"/>
                  <a:gd name="T5" fmla="*/ 7 h 25"/>
                  <a:gd name="T6" fmla="*/ 3 w 34"/>
                  <a:gd name="T7" fmla="*/ 5 h 25"/>
                  <a:gd name="T8" fmla="*/ 4 w 34"/>
                  <a:gd name="T9" fmla="*/ 3 h 25"/>
                  <a:gd name="T10" fmla="*/ 6 w 34"/>
                  <a:gd name="T11" fmla="*/ 2 h 25"/>
                  <a:gd name="T12" fmla="*/ 8 w 34"/>
                  <a:gd name="T13" fmla="*/ 1 h 25"/>
                  <a:gd name="T14" fmla="*/ 10 w 34"/>
                  <a:gd name="T15" fmla="*/ 0 h 25"/>
                  <a:gd name="T16" fmla="*/ 9 w 34"/>
                  <a:gd name="T17" fmla="*/ 1 h 25"/>
                  <a:gd name="T18" fmla="*/ 7 w 34"/>
                  <a:gd name="T19" fmla="*/ 2 h 25"/>
                  <a:gd name="T20" fmla="*/ 5 w 34"/>
                  <a:gd name="T21" fmla="*/ 3 h 25"/>
                  <a:gd name="T22" fmla="*/ 3 w 34"/>
                  <a:gd name="T23" fmla="*/ 5 h 25"/>
                  <a:gd name="T24" fmla="*/ 2 w 34"/>
                  <a:gd name="T25" fmla="*/ 6 h 25"/>
                  <a:gd name="T26" fmla="*/ 1 w 34"/>
                  <a:gd name="T27" fmla="*/ 7 h 25"/>
                  <a:gd name="T28" fmla="*/ 0 w 34"/>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25"/>
                  <a:gd name="T47" fmla="*/ 34 w 3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25">
                    <a:moveTo>
                      <a:pt x="0" y="25"/>
                    </a:moveTo>
                    <a:lnTo>
                      <a:pt x="1" y="24"/>
                    </a:lnTo>
                    <a:lnTo>
                      <a:pt x="4" y="21"/>
                    </a:lnTo>
                    <a:lnTo>
                      <a:pt x="9" y="16"/>
                    </a:lnTo>
                    <a:lnTo>
                      <a:pt x="14" y="11"/>
                    </a:lnTo>
                    <a:lnTo>
                      <a:pt x="22" y="6"/>
                    </a:lnTo>
                    <a:lnTo>
                      <a:pt x="30" y="2"/>
                    </a:lnTo>
                    <a:lnTo>
                      <a:pt x="34" y="0"/>
                    </a:lnTo>
                    <a:lnTo>
                      <a:pt x="32" y="1"/>
                    </a:lnTo>
                    <a:lnTo>
                      <a:pt x="25" y="5"/>
                    </a:lnTo>
                    <a:lnTo>
                      <a:pt x="17" y="10"/>
                    </a:lnTo>
                    <a:lnTo>
                      <a:pt x="11" y="16"/>
                    </a:lnTo>
                    <a:lnTo>
                      <a:pt x="5" y="20"/>
                    </a:lnTo>
                    <a:lnTo>
                      <a:pt x="1" y="24"/>
                    </a:lnTo>
                    <a:lnTo>
                      <a:pt x="0" y="25"/>
                    </a:lnTo>
                  </a:path>
                </a:pathLst>
              </a:custGeom>
              <a:solidFill>
                <a:schemeClr val="tx2"/>
              </a:solidFill>
              <a:ln w="3175">
                <a:solidFill>
                  <a:srgbClr val="000000"/>
                </a:solidFill>
                <a:round/>
                <a:headEnd/>
                <a:tailEnd/>
              </a:ln>
            </p:spPr>
            <p:txBody>
              <a:bodyPr/>
              <a:lstStyle/>
              <a:p>
                <a:endParaRPr lang="en-US" dirty="0"/>
              </a:p>
            </p:txBody>
          </p:sp>
          <p:sp>
            <p:nvSpPr>
              <p:cNvPr id="40221" name="Freeform 111"/>
              <p:cNvSpPr>
                <a:spLocks noChangeAspect="1"/>
              </p:cNvSpPr>
              <p:nvPr/>
            </p:nvSpPr>
            <p:spPr bwMode="auto">
              <a:xfrm flipV="1">
                <a:off x="3420" y="2688"/>
                <a:ext cx="89" cy="59"/>
              </a:xfrm>
              <a:custGeom>
                <a:avLst/>
                <a:gdLst>
                  <a:gd name="T0" fmla="*/ 49 w 161"/>
                  <a:gd name="T1" fmla="*/ 0 h 108"/>
                  <a:gd name="T2" fmla="*/ 48 w 161"/>
                  <a:gd name="T3" fmla="*/ 1 h 108"/>
                  <a:gd name="T4" fmla="*/ 46 w 161"/>
                  <a:gd name="T5" fmla="*/ 1 h 108"/>
                  <a:gd name="T6" fmla="*/ 45 w 161"/>
                  <a:gd name="T7" fmla="*/ 2 h 108"/>
                  <a:gd name="T8" fmla="*/ 41 w 161"/>
                  <a:gd name="T9" fmla="*/ 3 h 108"/>
                  <a:gd name="T10" fmla="*/ 37 w 161"/>
                  <a:gd name="T11" fmla="*/ 5 h 108"/>
                  <a:gd name="T12" fmla="*/ 34 w 161"/>
                  <a:gd name="T13" fmla="*/ 7 h 108"/>
                  <a:gd name="T14" fmla="*/ 30 w 161"/>
                  <a:gd name="T15" fmla="*/ 9 h 108"/>
                  <a:gd name="T16" fmla="*/ 27 w 161"/>
                  <a:gd name="T17" fmla="*/ 11 h 108"/>
                  <a:gd name="T18" fmla="*/ 24 w 161"/>
                  <a:gd name="T19" fmla="*/ 13 h 108"/>
                  <a:gd name="T20" fmla="*/ 21 w 161"/>
                  <a:gd name="T21" fmla="*/ 15 h 108"/>
                  <a:gd name="T22" fmla="*/ 18 w 161"/>
                  <a:gd name="T23" fmla="*/ 17 h 108"/>
                  <a:gd name="T24" fmla="*/ 15 w 161"/>
                  <a:gd name="T25" fmla="*/ 20 h 108"/>
                  <a:gd name="T26" fmla="*/ 13 w 161"/>
                  <a:gd name="T27" fmla="*/ 22 h 108"/>
                  <a:gd name="T28" fmla="*/ 11 w 161"/>
                  <a:gd name="T29" fmla="*/ 24 h 108"/>
                  <a:gd name="T30" fmla="*/ 8 w 161"/>
                  <a:gd name="T31" fmla="*/ 26 h 108"/>
                  <a:gd name="T32" fmla="*/ 7 w 161"/>
                  <a:gd name="T33" fmla="*/ 27 h 108"/>
                  <a:gd name="T34" fmla="*/ 4 w 161"/>
                  <a:gd name="T35" fmla="*/ 28 h 108"/>
                  <a:gd name="T36" fmla="*/ 3 w 161"/>
                  <a:gd name="T37" fmla="*/ 30 h 108"/>
                  <a:gd name="T38" fmla="*/ 2 w 161"/>
                  <a:gd name="T39" fmla="*/ 31 h 108"/>
                  <a:gd name="T40" fmla="*/ 1 w 161"/>
                  <a:gd name="T41" fmla="*/ 32 h 108"/>
                  <a:gd name="T42" fmla="*/ 1 w 161"/>
                  <a:gd name="T43" fmla="*/ 32 h 108"/>
                  <a:gd name="T44" fmla="*/ 0 w 161"/>
                  <a:gd name="T45" fmla="*/ 32 h 108"/>
                  <a:gd name="T46" fmla="*/ 1 w 161"/>
                  <a:gd name="T47" fmla="*/ 32 h 108"/>
                  <a:gd name="T48" fmla="*/ 1 w 161"/>
                  <a:gd name="T49" fmla="*/ 32 h 108"/>
                  <a:gd name="T50" fmla="*/ 2 w 161"/>
                  <a:gd name="T51" fmla="*/ 31 h 108"/>
                  <a:gd name="T52" fmla="*/ 4 w 161"/>
                  <a:gd name="T53" fmla="*/ 30 h 108"/>
                  <a:gd name="T54" fmla="*/ 6 w 161"/>
                  <a:gd name="T55" fmla="*/ 28 h 108"/>
                  <a:gd name="T56" fmla="*/ 9 w 161"/>
                  <a:gd name="T57" fmla="*/ 27 h 108"/>
                  <a:gd name="T58" fmla="*/ 13 w 161"/>
                  <a:gd name="T59" fmla="*/ 25 h 108"/>
                  <a:gd name="T60" fmla="*/ 17 w 161"/>
                  <a:gd name="T61" fmla="*/ 23 h 108"/>
                  <a:gd name="T62" fmla="*/ 20 w 161"/>
                  <a:gd name="T63" fmla="*/ 20 h 108"/>
                  <a:gd name="T64" fmla="*/ 24 w 161"/>
                  <a:gd name="T65" fmla="*/ 18 h 108"/>
                  <a:gd name="T66" fmla="*/ 28 w 161"/>
                  <a:gd name="T67" fmla="*/ 15 h 108"/>
                  <a:gd name="T68" fmla="*/ 31 w 161"/>
                  <a:gd name="T69" fmla="*/ 14 h 108"/>
                  <a:gd name="T70" fmla="*/ 34 w 161"/>
                  <a:gd name="T71" fmla="*/ 11 h 108"/>
                  <a:gd name="T72" fmla="*/ 36 w 161"/>
                  <a:gd name="T73" fmla="*/ 9 h 108"/>
                  <a:gd name="T74" fmla="*/ 39 w 161"/>
                  <a:gd name="T75" fmla="*/ 8 h 108"/>
                  <a:gd name="T76" fmla="*/ 41 w 161"/>
                  <a:gd name="T77" fmla="*/ 5 h 108"/>
                  <a:gd name="T78" fmla="*/ 43 w 161"/>
                  <a:gd name="T79" fmla="*/ 4 h 108"/>
                  <a:gd name="T80" fmla="*/ 45 w 161"/>
                  <a:gd name="T81" fmla="*/ 3 h 108"/>
                  <a:gd name="T82" fmla="*/ 46 w 161"/>
                  <a:gd name="T83" fmla="*/ 2 h 108"/>
                  <a:gd name="T84" fmla="*/ 48 w 161"/>
                  <a:gd name="T85" fmla="*/ 1 h 108"/>
                  <a:gd name="T86" fmla="*/ 49 w 161"/>
                  <a:gd name="T87" fmla="*/ 1 h 108"/>
                  <a:gd name="T88" fmla="*/ 49 w 161"/>
                  <a:gd name="T89" fmla="*/ 0 h 1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1"/>
                  <a:gd name="T136" fmla="*/ 0 h 108"/>
                  <a:gd name="T137" fmla="*/ 161 w 161"/>
                  <a:gd name="T138" fmla="*/ 108 h 1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1" h="108">
                    <a:moveTo>
                      <a:pt x="161" y="0"/>
                    </a:moveTo>
                    <a:lnTo>
                      <a:pt x="157" y="1"/>
                    </a:lnTo>
                    <a:lnTo>
                      <a:pt x="152" y="4"/>
                    </a:lnTo>
                    <a:lnTo>
                      <a:pt x="146" y="7"/>
                    </a:lnTo>
                    <a:lnTo>
                      <a:pt x="136" y="11"/>
                    </a:lnTo>
                    <a:lnTo>
                      <a:pt x="121" y="18"/>
                    </a:lnTo>
                    <a:lnTo>
                      <a:pt x="111" y="24"/>
                    </a:lnTo>
                    <a:lnTo>
                      <a:pt x="100" y="30"/>
                    </a:lnTo>
                    <a:lnTo>
                      <a:pt x="89" y="37"/>
                    </a:lnTo>
                    <a:lnTo>
                      <a:pt x="79" y="44"/>
                    </a:lnTo>
                    <a:lnTo>
                      <a:pt x="69" y="52"/>
                    </a:lnTo>
                    <a:lnTo>
                      <a:pt x="59" y="59"/>
                    </a:lnTo>
                    <a:lnTo>
                      <a:pt x="50" y="66"/>
                    </a:lnTo>
                    <a:lnTo>
                      <a:pt x="42" y="73"/>
                    </a:lnTo>
                    <a:lnTo>
                      <a:pt x="35" y="80"/>
                    </a:lnTo>
                    <a:lnTo>
                      <a:pt x="27" y="86"/>
                    </a:lnTo>
                    <a:lnTo>
                      <a:pt x="21" y="91"/>
                    </a:lnTo>
                    <a:lnTo>
                      <a:pt x="15" y="96"/>
                    </a:lnTo>
                    <a:lnTo>
                      <a:pt x="10" y="100"/>
                    </a:lnTo>
                    <a:lnTo>
                      <a:pt x="6" y="104"/>
                    </a:lnTo>
                    <a:lnTo>
                      <a:pt x="2" y="106"/>
                    </a:lnTo>
                    <a:lnTo>
                      <a:pt x="1" y="108"/>
                    </a:lnTo>
                    <a:lnTo>
                      <a:pt x="0" y="108"/>
                    </a:lnTo>
                    <a:lnTo>
                      <a:pt x="1" y="108"/>
                    </a:lnTo>
                    <a:lnTo>
                      <a:pt x="3" y="106"/>
                    </a:lnTo>
                    <a:lnTo>
                      <a:pt x="7" y="104"/>
                    </a:lnTo>
                    <a:lnTo>
                      <a:pt x="12" y="100"/>
                    </a:lnTo>
                    <a:lnTo>
                      <a:pt x="19" y="95"/>
                    </a:lnTo>
                    <a:lnTo>
                      <a:pt x="29" y="90"/>
                    </a:lnTo>
                    <a:lnTo>
                      <a:pt x="41" y="83"/>
                    </a:lnTo>
                    <a:lnTo>
                      <a:pt x="54" y="76"/>
                    </a:lnTo>
                    <a:lnTo>
                      <a:pt x="67" y="68"/>
                    </a:lnTo>
                    <a:lnTo>
                      <a:pt x="79" y="60"/>
                    </a:lnTo>
                    <a:lnTo>
                      <a:pt x="91" y="52"/>
                    </a:lnTo>
                    <a:lnTo>
                      <a:pt x="102" y="45"/>
                    </a:lnTo>
                    <a:lnTo>
                      <a:pt x="111" y="38"/>
                    </a:lnTo>
                    <a:lnTo>
                      <a:pt x="120" y="31"/>
                    </a:lnTo>
                    <a:lnTo>
                      <a:pt x="126" y="25"/>
                    </a:lnTo>
                    <a:lnTo>
                      <a:pt x="133" y="19"/>
                    </a:lnTo>
                    <a:lnTo>
                      <a:pt x="139" y="14"/>
                    </a:lnTo>
                    <a:lnTo>
                      <a:pt x="146" y="9"/>
                    </a:lnTo>
                    <a:lnTo>
                      <a:pt x="152" y="5"/>
                    </a:lnTo>
                    <a:lnTo>
                      <a:pt x="158" y="2"/>
                    </a:lnTo>
                    <a:lnTo>
                      <a:pt x="161" y="1"/>
                    </a:lnTo>
                    <a:lnTo>
                      <a:pt x="161" y="0"/>
                    </a:lnTo>
                  </a:path>
                </a:pathLst>
              </a:custGeom>
              <a:solidFill>
                <a:schemeClr val="tx2"/>
              </a:solidFill>
              <a:ln w="3175">
                <a:solidFill>
                  <a:srgbClr val="000000"/>
                </a:solidFill>
                <a:round/>
                <a:headEnd/>
                <a:tailEnd/>
              </a:ln>
            </p:spPr>
            <p:txBody>
              <a:bodyPr/>
              <a:lstStyle/>
              <a:p>
                <a:endParaRPr lang="en-US" dirty="0"/>
              </a:p>
            </p:txBody>
          </p:sp>
          <p:sp>
            <p:nvSpPr>
              <p:cNvPr id="40222" name="Freeform 112"/>
              <p:cNvSpPr>
                <a:spLocks noChangeAspect="1"/>
              </p:cNvSpPr>
              <p:nvPr/>
            </p:nvSpPr>
            <p:spPr bwMode="auto">
              <a:xfrm flipV="1">
                <a:off x="3418" y="2688"/>
                <a:ext cx="92" cy="60"/>
              </a:xfrm>
              <a:custGeom>
                <a:avLst/>
                <a:gdLst>
                  <a:gd name="T0" fmla="*/ 51 w 166"/>
                  <a:gd name="T1" fmla="*/ 1 h 109"/>
                  <a:gd name="T2" fmla="*/ 50 w 166"/>
                  <a:gd name="T3" fmla="*/ 1 h 109"/>
                  <a:gd name="T4" fmla="*/ 50 w 166"/>
                  <a:gd name="T5" fmla="*/ 0 h 109"/>
                  <a:gd name="T6" fmla="*/ 49 w 166"/>
                  <a:gd name="T7" fmla="*/ 1 h 109"/>
                  <a:gd name="T8" fmla="*/ 49 w 166"/>
                  <a:gd name="T9" fmla="*/ 1 h 109"/>
                  <a:gd name="T10" fmla="*/ 47 w 166"/>
                  <a:gd name="T11" fmla="*/ 1 h 109"/>
                  <a:gd name="T12" fmla="*/ 46 w 166"/>
                  <a:gd name="T13" fmla="*/ 1 h 109"/>
                  <a:gd name="T14" fmla="*/ 45 w 166"/>
                  <a:gd name="T15" fmla="*/ 2 h 109"/>
                  <a:gd name="T16" fmla="*/ 43 w 166"/>
                  <a:gd name="T17" fmla="*/ 2 h 109"/>
                  <a:gd name="T18" fmla="*/ 41 w 166"/>
                  <a:gd name="T19" fmla="*/ 3 h 109"/>
                  <a:gd name="T20" fmla="*/ 39 w 166"/>
                  <a:gd name="T21" fmla="*/ 3 h 109"/>
                  <a:gd name="T22" fmla="*/ 37 w 166"/>
                  <a:gd name="T23" fmla="*/ 3 h 109"/>
                  <a:gd name="T24" fmla="*/ 35 w 166"/>
                  <a:gd name="T25" fmla="*/ 4 h 109"/>
                  <a:gd name="T26" fmla="*/ 33 w 166"/>
                  <a:gd name="T27" fmla="*/ 4 h 109"/>
                  <a:gd name="T28" fmla="*/ 32 w 166"/>
                  <a:gd name="T29" fmla="*/ 5 h 109"/>
                  <a:gd name="T30" fmla="*/ 30 w 166"/>
                  <a:gd name="T31" fmla="*/ 6 h 109"/>
                  <a:gd name="T32" fmla="*/ 28 w 166"/>
                  <a:gd name="T33" fmla="*/ 6 h 109"/>
                  <a:gd name="T34" fmla="*/ 27 w 166"/>
                  <a:gd name="T35" fmla="*/ 7 h 109"/>
                  <a:gd name="T36" fmla="*/ 25 w 166"/>
                  <a:gd name="T37" fmla="*/ 7 h 109"/>
                  <a:gd name="T38" fmla="*/ 23 w 166"/>
                  <a:gd name="T39" fmla="*/ 8 h 109"/>
                  <a:gd name="T40" fmla="*/ 22 w 166"/>
                  <a:gd name="T41" fmla="*/ 8 h 109"/>
                  <a:gd name="T42" fmla="*/ 20 w 166"/>
                  <a:gd name="T43" fmla="*/ 9 h 109"/>
                  <a:gd name="T44" fmla="*/ 18 w 166"/>
                  <a:gd name="T45" fmla="*/ 10 h 109"/>
                  <a:gd name="T46" fmla="*/ 17 w 166"/>
                  <a:gd name="T47" fmla="*/ 12 h 109"/>
                  <a:gd name="T48" fmla="*/ 16 w 166"/>
                  <a:gd name="T49" fmla="*/ 13 h 109"/>
                  <a:gd name="T50" fmla="*/ 14 w 166"/>
                  <a:gd name="T51" fmla="*/ 14 h 109"/>
                  <a:gd name="T52" fmla="*/ 13 w 166"/>
                  <a:gd name="T53" fmla="*/ 15 h 109"/>
                  <a:gd name="T54" fmla="*/ 12 w 166"/>
                  <a:gd name="T55" fmla="*/ 17 h 109"/>
                  <a:gd name="T56" fmla="*/ 11 w 166"/>
                  <a:gd name="T57" fmla="*/ 18 h 109"/>
                  <a:gd name="T58" fmla="*/ 9 w 166"/>
                  <a:gd name="T59" fmla="*/ 20 h 109"/>
                  <a:gd name="T60" fmla="*/ 8 w 166"/>
                  <a:gd name="T61" fmla="*/ 21 h 109"/>
                  <a:gd name="T62" fmla="*/ 7 w 166"/>
                  <a:gd name="T63" fmla="*/ 22 h 109"/>
                  <a:gd name="T64" fmla="*/ 6 w 166"/>
                  <a:gd name="T65" fmla="*/ 23 h 109"/>
                  <a:gd name="T66" fmla="*/ 5 w 166"/>
                  <a:gd name="T67" fmla="*/ 23 h 109"/>
                  <a:gd name="T68" fmla="*/ 4 w 166"/>
                  <a:gd name="T69" fmla="*/ 24 h 109"/>
                  <a:gd name="T70" fmla="*/ 3 w 166"/>
                  <a:gd name="T71" fmla="*/ 24 h 109"/>
                  <a:gd name="T72" fmla="*/ 2 w 166"/>
                  <a:gd name="T73" fmla="*/ 25 h 109"/>
                  <a:gd name="T74" fmla="*/ 1 w 166"/>
                  <a:gd name="T75" fmla="*/ 25 h 109"/>
                  <a:gd name="T76" fmla="*/ 1 w 166"/>
                  <a:gd name="T77" fmla="*/ 25 h 109"/>
                  <a:gd name="T78" fmla="*/ 0 w 166"/>
                  <a:gd name="T79" fmla="*/ 26 h 109"/>
                  <a:gd name="T80" fmla="*/ 0 w 166"/>
                  <a:gd name="T81" fmla="*/ 28 h 109"/>
                  <a:gd name="T82" fmla="*/ 1 w 166"/>
                  <a:gd name="T83" fmla="*/ 29 h 109"/>
                  <a:gd name="T84" fmla="*/ 1 w 166"/>
                  <a:gd name="T85" fmla="*/ 31 h 109"/>
                  <a:gd name="T86" fmla="*/ 1 w 166"/>
                  <a:gd name="T87" fmla="*/ 32 h 109"/>
                  <a:gd name="T88" fmla="*/ 1 w 166"/>
                  <a:gd name="T89" fmla="*/ 33 h 1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6"/>
                  <a:gd name="T136" fmla="*/ 0 h 109"/>
                  <a:gd name="T137" fmla="*/ 166 w 166"/>
                  <a:gd name="T138" fmla="*/ 109 h 1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6" h="109">
                    <a:moveTo>
                      <a:pt x="166" y="1"/>
                    </a:moveTo>
                    <a:lnTo>
                      <a:pt x="165" y="1"/>
                    </a:lnTo>
                    <a:lnTo>
                      <a:pt x="163" y="0"/>
                    </a:lnTo>
                    <a:lnTo>
                      <a:pt x="161" y="1"/>
                    </a:lnTo>
                    <a:lnTo>
                      <a:pt x="158" y="1"/>
                    </a:lnTo>
                    <a:lnTo>
                      <a:pt x="154" y="2"/>
                    </a:lnTo>
                    <a:lnTo>
                      <a:pt x="150" y="4"/>
                    </a:lnTo>
                    <a:lnTo>
                      <a:pt x="146" y="5"/>
                    </a:lnTo>
                    <a:lnTo>
                      <a:pt x="140" y="7"/>
                    </a:lnTo>
                    <a:lnTo>
                      <a:pt x="134" y="9"/>
                    </a:lnTo>
                    <a:lnTo>
                      <a:pt x="126" y="11"/>
                    </a:lnTo>
                    <a:lnTo>
                      <a:pt x="119" y="11"/>
                    </a:lnTo>
                    <a:lnTo>
                      <a:pt x="113" y="12"/>
                    </a:lnTo>
                    <a:lnTo>
                      <a:pt x="108" y="15"/>
                    </a:lnTo>
                    <a:lnTo>
                      <a:pt x="103" y="17"/>
                    </a:lnTo>
                    <a:lnTo>
                      <a:pt x="97" y="18"/>
                    </a:lnTo>
                    <a:lnTo>
                      <a:pt x="92" y="19"/>
                    </a:lnTo>
                    <a:lnTo>
                      <a:pt x="86" y="21"/>
                    </a:lnTo>
                    <a:lnTo>
                      <a:pt x="81" y="22"/>
                    </a:lnTo>
                    <a:lnTo>
                      <a:pt x="76" y="25"/>
                    </a:lnTo>
                    <a:lnTo>
                      <a:pt x="70" y="27"/>
                    </a:lnTo>
                    <a:lnTo>
                      <a:pt x="65" y="31"/>
                    </a:lnTo>
                    <a:lnTo>
                      <a:pt x="60" y="34"/>
                    </a:lnTo>
                    <a:lnTo>
                      <a:pt x="56" y="38"/>
                    </a:lnTo>
                    <a:lnTo>
                      <a:pt x="51" y="42"/>
                    </a:lnTo>
                    <a:lnTo>
                      <a:pt x="47" y="47"/>
                    </a:lnTo>
                    <a:lnTo>
                      <a:pt x="43" y="51"/>
                    </a:lnTo>
                    <a:lnTo>
                      <a:pt x="39" y="56"/>
                    </a:lnTo>
                    <a:lnTo>
                      <a:pt x="35" y="60"/>
                    </a:lnTo>
                    <a:lnTo>
                      <a:pt x="31" y="65"/>
                    </a:lnTo>
                    <a:lnTo>
                      <a:pt x="27" y="69"/>
                    </a:lnTo>
                    <a:lnTo>
                      <a:pt x="24" y="72"/>
                    </a:lnTo>
                    <a:lnTo>
                      <a:pt x="20" y="74"/>
                    </a:lnTo>
                    <a:lnTo>
                      <a:pt x="16" y="76"/>
                    </a:lnTo>
                    <a:lnTo>
                      <a:pt x="12" y="78"/>
                    </a:lnTo>
                    <a:lnTo>
                      <a:pt x="9" y="79"/>
                    </a:lnTo>
                    <a:lnTo>
                      <a:pt x="6" y="81"/>
                    </a:lnTo>
                    <a:lnTo>
                      <a:pt x="4" y="82"/>
                    </a:lnTo>
                    <a:lnTo>
                      <a:pt x="1" y="84"/>
                    </a:lnTo>
                    <a:lnTo>
                      <a:pt x="0" y="87"/>
                    </a:lnTo>
                    <a:lnTo>
                      <a:pt x="0" y="92"/>
                    </a:lnTo>
                    <a:lnTo>
                      <a:pt x="1" y="96"/>
                    </a:lnTo>
                    <a:lnTo>
                      <a:pt x="2" y="101"/>
                    </a:lnTo>
                    <a:lnTo>
                      <a:pt x="3" y="105"/>
                    </a:lnTo>
                    <a:lnTo>
                      <a:pt x="4" y="109"/>
                    </a:lnTo>
                  </a:path>
                </a:pathLst>
              </a:custGeom>
              <a:solidFill>
                <a:schemeClr val="tx2"/>
              </a:solidFill>
              <a:ln w="3175">
                <a:solidFill>
                  <a:srgbClr val="000000"/>
                </a:solidFill>
                <a:round/>
                <a:headEnd/>
                <a:tailEnd/>
              </a:ln>
            </p:spPr>
            <p:txBody>
              <a:bodyPr/>
              <a:lstStyle/>
              <a:p>
                <a:endParaRPr lang="en-US" dirty="0"/>
              </a:p>
            </p:txBody>
          </p:sp>
          <p:sp>
            <p:nvSpPr>
              <p:cNvPr id="40223" name="Freeform 113"/>
              <p:cNvSpPr>
                <a:spLocks noChangeAspect="1"/>
              </p:cNvSpPr>
              <p:nvPr/>
            </p:nvSpPr>
            <p:spPr bwMode="auto">
              <a:xfrm flipV="1">
                <a:off x="3420" y="2679"/>
                <a:ext cx="90" cy="68"/>
              </a:xfrm>
              <a:custGeom>
                <a:avLst/>
                <a:gdLst>
                  <a:gd name="T0" fmla="*/ 50 w 162"/>
                  <a:gd name="T1" fmla="*/ 0 h 125"/>
                  <a:gd name="T2" fmla="*/ 50 w 162"/>
                  <a:gd name="T3" fmla="*/ 1 h 125"/>
                  <a:gd name="T4" fmla="*/ 49 w 162"/>
                  <a:gd name="T5" fmla="*/ 1 h 125"/>
                  <a:gd name="T6" fmla="*/ 49 w 162"/>
                  <a:gd name="T7" fmla="*/ 1 h 125"/>
                  <a:gd name="T8" fmla="*/ 48 w 162"/>
                  <a:gd name="T9" fmla="*/ 2 h 125"/>
                  <a:gd name="T10" fmla="*/ 47 w 162"/>
                  <a:gd name="T11" fmla="*/ 2 h 125"/>
                  <a:gd name="T12" fmla="*/ 46 w 162"/>
                  <a:gd name="T13" fmla="*/ 3 h 125"/>
                  <a:gd name="T14" fmla="*/ 45 w 162"/>
                  <a:gd name="T15" fmla="*/ 4 h 125"/>
                  <a:gd name="T16" fmla="*/ 43 w 162"/>
                  <a:gd name="T17" fmla="*/ 4 h 125"/>
                  <a:gd name="T18" fmla="*/ 42 w 162"/>
                  <a:gd name="T19" fmla="*/ 5 h 125"/>
                  <a:gd name="T20" fmla="*/ 39 w 162"/>
                  <a:gd name="T21" fmla="*/ 7 h 125"/>
                  <a:gd name="T22" fmla="*/ 38 w 162"/>
                  <a:gd name="T23" fmla="*/ 9 h 125"/>
                  <a:gd name="T24" fmla="*/ 37 w 162"/>
                  <a:gd name="T25" fmla="*/ 10 h 125"/>
                  <a:gd name="T26" fmla="*/ 35 w 162"/>
                  <a:gd name="T27" fmla="*/ 11 h 125"/>
                  <a:gd name="T28" fmla="*/ 34 w 162"/>
                  <a:gd name="T29" fmla="*/ 13 h 125"/>
                  <a:gd name="T30" fmla="*/ 33 w 162"/>
                  <a:gd name="T31" fmla="*/ 14 h 125"/>
                  <a:gd name="T32" fmla="*/ 32 w 162"/>
                  <a:gd name="T33" fmla="*/ 16 h 125"/>
                  <a:gd name="T34" fmla="*/ 31 w 162"/>
                  <a:gd name="T35" fmla="*/ 17 h 125"/>
                  <a:gd name="T36" fmla="*/ 29 w 162"/>
                  <a:gd name="T37" fmla="*/ 19 h 125"/>
                  <a:gd name="T38" fmla="*/ 28 w 162"/>
                  <a:gd name="T39" fmla="*/ 21 h 125"/>
                  <a:gd name="T40" fmla="*/ 27 w 162"/>
                  <a:gd name="T41" fmla="*/ 22 h 125"/>
                  <a:gd name="T42" fmla="*/ 26 w 162"/>
                  <a:gd name="T43" fmla="*/ 23 h 125"/>
                  <a:gd name="T44" fmla="*/ 24 w 162"/>
                  <a:gd name="T45" fmla="*/ 24 h 125"/>
                  <a:gd name="T46" fmla="*/ 22 w 162"/>
                  <a:gd name="T47" fmla="*/ 25 h 125"/>
                  <a:gd name="T48" fmla="*/ 21 w 162"/>
                  <a:gd name="T49" fmla="*/ 26 h 125"/>
                  <a:gd name="T50" fmla="*/ 19 w 162"/>
                  <a:gd name="T51" fmla="*/ 27 h 125"/>
                  <a:gd name="T52" fmla="*/ 18 w 162"/>
                  <a:gd name="T53" fmla="*/ 28 h 125"/>
                  <a:gd name="T54" fmla="*/ 16 w 162"/>
                  <a:gd name="T55" fmla="*/ 28 h 125"/>
                  <a:gd name="T56" fmla="*/ 14 w 162"/>
                  <a:gd name="T57" fmla="*/ 29 h 125"/>
                  <a:gd name="T58" fmla="*/ 13 w 162"/>
                  <a:gd name="T59" fmla="*/ 29 h 125"/>
                  <a:gd name="T60" fmla="*/ 12 w 162"/>
                  <a:gd name="T61" fmla="*/ 30 h 125"/>
                  <a:gd name="T62" fmla="*/ 11 w 162"/>
                  <a:gd name="T63" fmla="*/ 31 h 125"/>
                  <a:gd name="T64" fmla="*/ 9 w 162"/>
                  <a:gd name="T65" fmla="*/ 32 h 125"/>
                  <a:gd name="T66" fmla="*/ 8 w 162"/>
                  <a:gd name="T67" fmla="*/ 33 h 125"/>
                  <a:gd name="T68" fmla="*/ 8 w 162"/>
                  <a:gd name="T69" fmla="*/ 34 h 125"/>
                  <a:gd name="T70" fmla="*/ 7 w 162"/>
                  <a:gd name="T71" fmla="*/ 35 h 125"/>
                  <a:gd name="T72" fmla="*/ 6 w 162"/>
                  <a:gd name="T73" fmla="*/ 36 h 125"/>
                  <a:gd name="T74" fmla="*/ 5 w 162"/>
                  <a:gd name="T75" fmla="*/ 36 h 125"/>
                  <a:gd name="T76" fmla="*/ 4 w 162"/>
                  <a:gd name="T77" fmla="*/ 37 h 125"/>
                  <a:gd name="T78" fmla="*/ 4 w 162"/>
                  <a:gd name="T79" fmla="*/ 36 h 125"/>
                  <a:gd name="T80" fmla="*/ 3 w 162"/>
                  <a:gd name="T81" fmla="*/ 36 h 125"/>
                  <a:gd name="T82" fmla="*/ 2 w 162"/>
                  <a:gd name="T83" fmla="*/ 35 h 125"/>
                  <a:gd name="T84" fmla="*/ 1 w 162"/>
                  <a:gd name="T85" fmla="*/ 34 h 125"/>
                  <a:gd name="T86" fmla="*/ 1 w 162"/>
                  <a:gd name="T87" fmla="*/ 33 h 125"/>
                  <a:gd name="T88" fmla="*/ 0 w 162"/>
                  <a:gd name="T89" fmla="*/ 32 h 1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2"/>
                  <a:gd name="T136" fmla="*/ 0 h 125"/>
                  <a:gd name="T137" fmla="*/ 162 w 162"/>
                  <a:gd name="T138" fmla="*/ 125 h 1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2" h="125">
                    <a:moveTo>
                      <a:pt x="162" y="0"/>
                    </a:moveTo>
                    <a:lnTo>
                      <a:pt x="162" y="1"/>
                    </a:lnTo>
                    <a:lnTo>
                      <a:pt x="161" y="2"/>
                    </a:lnTo>
                    <a:lnTo>
                      <a:pt x="159" y="4"/>
                    </a:lnTo>
                    <a:lnTo>
                      <a:pt x="156" y="6"/>
                    </a:lnTo>
                    <a:lnTo>
                      <a:pt x="153" y="8"/>
                    </a:lnTo>
                    <a:lnTo>
                      <a:pt x="149" y="10"/>
                    </a:lnTo>
                    <a:lnTo>
                      <a:pt x="145" y="12"/>
                    </a:lnTo>
                    <a:lnTo>
                      <a:pt x="140" y="15"/>
                    </a:lnTo>
                    <a:lnTo>
                      <a:pt x="135" y="19"/>
                    </a:lnTo>
                    <a:lnTo>
                      <a:pt x="128" y="24"/>
                    </a:lnTo>
                    <a:lnTo>
                      <a:pt x="123" y="30"/>
                    </a:lnTo>
                    <a:lnTo>
                      <a:pt x="119" y="34"/>
                    </a:lnTo>
                    <a:lnTo>
                      <a:pt x="114" y="38"/>
                    </a:lnTo>
                    <a:lnTo>
                      <a:pt x="110" y="43"/>
                    </a:lnTo>
                    <a:lnTo>
                      <a:pt x="107" y="48"/>
                    </a:lnTo>
                    <a:lnTo>
                      <a:pt x="103" y="54"/>
                    </a:lnTo>
                    <a:lnTo>
                      <a:pt x="99" y="59"/>
                    </a:lnTo>
                    <a:lnTo>
                      <a:pt x="95" y="64"/>
                    </a:lnTo>
                    <a:lnTo>
                      <a:pt x="91" y="69"/>
                    </a:lnTo>
                    <a:lnTo>
                      <a:pt x="86" y="74"/>
                    </a:lnTo>
                    <a:lnTo>
                      <a:pt x="82" y="78"/>
                    </a:lnTo>
                    <a:lnTo>
                      <a:pt x="77" y="82"/>
                    </a:lnTo>
                    <a:lnTo>
                      <a:pt x="72" y="85"/>
                    </a:lnTo>
                    <a:lnTo>
                      <a:pt x="67" y="88"/>
                    </a:lnTo>
                    <a:lnTo>
                      <a:pt x="62" y="91"/>
                    </a:lnTo>
                    <a:lnTo>
                      <a:pt x="57" y="93"/>
                    </a:lnTo>
                    <a:lnTo>
                      <a:pt x="52" y="96"/>
                    </a:lnTo>
                    <a:lnTo>
                      <a:pt x="47" y="98"/>
                    </a:lnTo>
                    <a:lnTo>
                      <a:pt x="42" y="100"/>
                    </a:lnTo>
                    <a:lnTo>
                      <a:pt x="38" y="103"/>
                    </a:lnTo>
                    <a:lnTo>
                      <a:pt x="34" y="105"/>
                    </a:lnTo>
                    <a:lnTo>
                      <a:pt x="31" y="109"/>
                    </a:lnTo>
                    <a:lnTo>
                      <a:pt x="27" y="112"/>
                    </a:lnTo>
                    <a:lnTo>
                      <a:pt x="25" y="115"/>
                    </a:lnTo>
                    <a:lnTo>
                      <a:pt x="22" y="118"/>
                    </a:lnTo>
                    <a:lnTo>
                      <a:pt x="19" y="121"/>
                    </a:lnTo>
                    <a:lnTo>
                      <a:pt x="17" y="123"/>
                    </a:lnTo>
                    <a:lnTo>
                      <a:pt x="15" y="125"/>
                    </a:lnTo>
                    <a:lnTo>
                      <a:pt x="13" y="124"/>
                    </a:lnTo>
                    <a:lnTo>
                      <a:pt x="10" y="122"/>
                    </a:lnTo>
                    <a:lnTo>
                      <a:pt x="7" y="119"/>
                    </a:lnTo>
                    <a:lnTo>
                      <a:pt x="4" y="116"/>
                    </a:lnTo>
                    <a:lnTo>
                      <a:pt x="2" y="112"/>
                    </a:lnTo>
                    <a:lnTo>
                      <a:pt x="0" y="108"/>
                    </a:lnTo>
                  </a:path>
                </a:pathLst>
              </a:custGeom>
              <a:solidFill>
                <a:schemeClr val="tx2"/>
              </a:solidFill>
              <a:ln w="3175">
                <a:solidFill>
                  <a:srgbClr val="000000"/>
                </a:solidFill>
                <a:round/>
                <a:headEnd/>
                <a:tailEnd/>
              </a:ln>
            </p:spPr>
            <p:txBody>
              <a:bodyPr/>
              <a:lstStyle/>
              <a:p>
                <a:endParaRPr lang="en-US" dirty="0"/>
              </a:p>
            </p:txBody>
          </p:sp>
          <p:sp>
            <p:nvSpPr>
              <p:cNvPr id="40224" name="Freeform 114"/>
              <p:cNvSpPr>
                <a:spLocks noChangeAspect="1"/>
              </p:cNvSpPr>
              <p:nvPr/>
            </p:nvSpPr>
            <p:spPr bwMode="auto">
              <a:xfrm flipV="1">
                <a:off x="3478" y="2734"/>
                <a:ext cx="15" cy="6"/>
              </a:xfrm>
              <a:custGeom>
                <a:avLst/>
                <a:gdLst>
                  <a:gd name="T0" fmla="*/ 9 w 26"/>
                  <a:gd name="T1" fmla="*/ 2 h 13"/>
                  <a:gd name="T2" fmla="*/ 6 w 26"/>
                  <a:gd name="T3" fmla="*/ 0 h 13"/>
                  <a:gd name="T4" fmla="*/ 3 w 26"/>
                  <a:gd name="T5" fmla="*/ 0 h 13"/>
                  <a:gd name="T6" fmla="*/ 2 w 26"/>
                  <a:gd name="T7" fmla="*/ 0 h 13"/>
                  <a:gd name="T8" fmla="*/ 1 w 26"/>
                  <a:gd name="T9" fmla="*/ 0 h 13"/>
                  <a:gd name="T10" fmla="*/ 0 w 26"/>
                  <a:gd name="T11" fmla="*/ 1 h 13"/>
                  <a:gd name="T12" fmla="*/ 1 w 26"/>
                  <a:gd name="T13" fmla="*/ 2 h 13"/>
                  <a:gd name="T14" fmla="*/ 1 w 26"/>
                  <a:gd name="T15" fmla="*/ 2 h 13"/>
                  <a:gd name="T16" fmla="*/ 1 w 26"/>
                  <a:gd name="T17" fmla="*/ 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3"/>
                  <a:gd name="T29" fmla="*/ 26 w 26"/>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3">
                    <a:moveTo>
                      <a:pt x="26" y="8"/>
                    </a:moveTo>
                    <a:lnTo>
                      <a:pt x="18" y="2"/>
                    </a:lnTo>
                    <a:lnTo>
                      <a:pt x="11" y="0"/>
                    </a:lnTo>
                    <a:lnTo>
                      <a:pt x="6" y="0"/>
                    </a:lnTo>
                    <a:lnTo>
                      <a:pt x="2" y="0"/>
                    </a:lnTo>
                    <a:lnTo>
                      <a:pt x="0" y="5"/>
                    </a:lnTo>
                    <a:lnTo>
                      <a:pt x="1" y="8"/>
                    </a:lnTo>
                    <a:lnTo>
                      <a:pt x="2" y="11"/>
                    </a:lnTo>
                    <a:lnTo>
                      <a:pt x="3" y="13"/>
                    </a:lnTo>
                  </a:path>
                </a:pathLst>
              </a:custGeom>
              <a:solidFill>
                <a:schemeClr val="tx2"/>
              </a:solidFill>
              <a:ln w="3175">
                <a:solidFill>
                  <a:srgbClr val="000000"/>
                </a:solidFill>
                <a:round/>
                <a:headEnd/>
                <a:tailEnd/>
              </a:ln>
            </p:spPr>
            <p:txBody>
              <a:bodyPr/>
              <a:lstStyle/>
              <a:p>
                <a:endParaRPr lang="en-US" dirty="0"/>
              </a:p>
            </p:txBody>
          </p:sp>
          <p:sp>
            <p:nvSpPr>
              <p:cNvPr id="40225" name="Freeform 115"/>
              <p:cNvSpPr>
                <a:spLocks noChangeAspect="1"/>
              </p:cNvSpPr>
              <p:nvPr/>
            </p:nvSpPr>
            <p:spPr bwMode="auto">
              <a:xfrm flipV="1">
                <a:off x="3454" y="2718"/>
                <a:ext cx="20" cy="14"/>
              </a:xfrm>
              <a:custGeom>
                <a:avLst/>
                <a:gdLst>
                  <a:gd name="T0" fmla="*/ 11 w 38"/>
                  <a:gd name="T1" fmla="*/ 5 h 26"/>
                  <a:gd name="T2" fmla="*/ 8 w 38"/>
                  <a:gd name="T3" fmla="*/ 2 h 26"/>
                  <a:gd name="T4" fmla="*/ 6 w 38"/>
                  <a:gd name="T5" fmla="*/ 1 h 26"/>
                  <a:gd name="T6" fmla="*/ 3 w 38"/>
                  <a:gd name="T7" fmla="*/ 0 h 26"/>
                  <a:gd name="T8" fmla="*/ 1 w 38"/>
                  <a:gd name="T9" fmla="*/ 0 h 26"/>
                  <a:gd name="T10" fmla="*/ 0 w 38"/>
                  <a:gd name="T11" fmla="*/ 3 h 26"/>
                  <a:gd name="T12" fmla="*/ 1 w 38"/>
                  <a:gd name="T13" fmla="*/ 5 h 26"/>
                  <a:gd name="T14" fmla="*/ 1 w 38"/>
                  <a:gd name="T15" fmla="*/ 6 h 26"/>
                  <a:gd name="T16" fmla="*/ 2 w 38"/>
                  <a:gd name="T17" fmla="*/ 8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26"/>
                  <a:gd name="T29" fmla="*/ 38 w 38"/>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26">
                    <a:moveTo>
                      <a:pt x="38" y="19"/>
                    </a:moveTo>
                    <a:lnTo>
                      <a:pt x="30" y="8"/>
                    </a:lnTo>
                    <a:lnTo>
                      <a:pt x="20" y="2"/>
                    </a:lnTo>
                    <a:lnTo>
                      <a:pt x="11" y="0"/>
                    </a:lnTo>
                    <a:lnTo>
                      <a:pt x="2" y="0"/>
                    </a:lnTo>
                    <a:lnTo>
                      <a:pt x="0" y="9"/>
                    </a:lnTo>
                    <a:lnTo>
                      <a:pt x="2" y="17"/>
                    </a:lnTo>
                    <a:lnTo>
                      <a:pt x="3" y="22"/>
                    </a:lnTo>
                    <a:lnTo>
                      <a:pt x="5" y="26"/>
                    </a:lnTo>
                  </a:path>
                </a:pathLst>
              </a:custGeom>
              <a:solidFill>
                <a:schemeClr val="tx2"/>
              </a:solidFill>
              <a:ln w="3175">
                <a:solidFill>
                  <a:srgbClr val="000000"/>
                </a:solidFill>
                <a:round/>
                <a:headEnd/>
                <a:tailEnd/>
              </a:ln>
            </p:spPr>
            <p:txBody>
              <a:bodyPr/>
              <a:lstStyle/>
              <a:p>
                <a:endParaRPr lang="en-US" dirty="0"/>
              </a:p>
            </p:txBody>
          </p:sp>
          <p:sp>
            <p:nvSpPr>
              <p:cNvPr id="40226" name="Freeform 116"/>
              <p:cNvSpPr>
                <a:spLocks noChangeAspect="1"/>
              </p:cNvSpPr>
              <p:nvPr/>
            </p:nvSpPr>
            <p:spPr bwMode="auto">
              <a:xfrm flipV="1">
                <a:off x="3431" y="2699"/>
                <a:ext cx="7" cy="9"/>
              </a:xfrm>
              <a:custGeom>
                <a:avLst/>
                <a:gdLst>
                  <a:gd name="T0" fmla="*/ 4 w 14"/>
                  <a:gd name="T1" fmla="*/ 4 h 17"/>
                  <a:gd name="T2" fmla="*/ 4 w 14"/>
                  <a:gd name="T3" fmla="*/ 3 h 17"/>
                  <a:gd name="T4" fmla="*/ 3 w 14"/>
                  <a:gd name="T5" fmla="*/ 2 h 17"/>
                  <a:gd name="T6" fmla="*/ 2 w 14"/>
                  <a:gd name="T7" fmla="*/ 1 h 17"/>
                  <a:gd name="T8" fmla="*/ 0 w 14"/>
                  <a:gd name="T9" fmla="*/ 0 h 17"/>
                  <a:gd name="T10" fmla="*/ 1 w 14"/>
                  <a:gd name="T11" fmla="*/ 3 h 17"/>
                  <a:gd name="T12" fmla="*/ 1 w 14"/>
                  <a:gd name="T13" fmla="*/ 4 h 17"/>
                  <a:gd name="T14" fmla="*/ 1 w 14"/>
                  <a:gd name="T15" fmla="*/ 4 h 17"/>
                  <a:gd name="T16" fmla="*/ 1 w 14"/>
                  <a:gd name="T17" fmla="*/ 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7"/>
                  <a:gd name="T29" fmla="*/ 14 w 14"/>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7">
                    <a:moveTo>
                      <a:pt x="14" y="15"/>
                    </a:moveTo>
                    <a:lnTo>
                      <a:pt x="13" y="12"/>
                    </a:lnTo>
                    <a:lnTo>
                      <a:pt x="10" y="8"/>
                    </a:lnTo>
                    <a:lnTo>
                      <a:pt x="6" y="2"/>
                    </a:lnTo>
                    <a:lnTo>
                      <a:pt x="0" y="0"/>
                    </a:lnTo>
                    <a:lnTo>
                      <a:pt x="2" y="11"/>
                    </a:lnTo>
                    <a:lnTo>
                      <a:pt x="3" y="14"/>
                    </a:lnTo>
                    <a:lnTo>
                      <a:pt x="4" y="16"/>
                    </a:lnTo>
                    <a:lnTo>
                      <a:pt x="4" y="17"/>
                    </a:lnTo>
                  </a:path>
                </a:pathLst>
              </a:custGeom>
              <a:solidFill>
                <a:schemeClr val="tx2"/>
              </a:solidFill>
              <a:ln w="3175">
                <a:solidFill>
                  <a:srgbClr val="000000"/>
                </a:solidFill>
                <a:round/>
                <a:headEnd/>
                <a:tailEnd/>
              </a:ln>
            </p:spPr>
            <p:txBody>
              <a:bodyPr/>
              <a:lstStyle/>
              <a:p>
                <a:endParaRPr lang="en-US" dirty="0"/>
              </a:p>
            </p:txBody>
          </p:sp>
          <p:sp>
            <p:nvSpPr>
              <p:cNvPr id="40227" name="Freeform 117"/>
              <p:cNvSpPr>
                <a:spLocks noChangeAspect="1"/>
              </p:cNvSpPr>
              <p:nvPr/>
            </p:nvSpPr>
            <p:spPr bwMode="auto">
              <a:xfrm flipV="1">
                <a:off x="3480" y="2727"/>
                <a:ext cx="13" cy="10"/>
              </a:xfrm>
              <a:custGeom>
                <a:avLst/>
                <a:gdLst>
                  <a:gd name="T0" fmla="*/ 7 w 23"/>
                  <a:gd name="T1" fmla="*/ 0 h 16"/>
                  <a:gd name="T2" fmla="*/ 7 w 23"/>
                  <a:gd name="T3" fmla="*/ 3 h 16"/>
                  <a:gd name="T4" fmla="*/ 6 w 23"/>
                  <a:gd name="T5" fmla="*/ 5 h 16"/>
                  <a:gd name="T6" fmla="*/ 4 w 23"/>
                  <a:gd name="T7" fmla="*/ 6 h 16"/>
                  <a:gd name="T8" fmla="*/ 3 w 23"/>
                  <a:gd name="T9" fmla="*/ 6 h 16"/>
                  <a:gd name="T10" fmla="*/ 1 w 23"/>
                  <a:gd name="T11" fmla="*/ 4 h 16"/>
                  <a:gd name="T12" fmla="*/ 1 w 23"/>
                  <a:gd name="T13" fmla="*/ 4 h 16"/>
                  <a:gd name="T14" fmla="*/ 1 w 23"/>
                  <a:gd name="T15" fmla="*/ 3 h 16"/>
                  <a:gd name="T16" fmla="*/ 0 w 23"/>
                  <a:gd name="T17" fmla="*/ 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6"/>
                  <a:gd name="T29" fmla="*/ 23 w 23"/>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6">
                    <a:moveTo>
                      <a:pt x="23" y="0"/>
                    </a:moveTo>
                    <a:lnTo>
                      <a:pt x="22" y="8"/>
                    </a:lnTo>
                    <a:lnTo>
                      <a:pt x="17" y="13"/>
                    </a:lnTo>
                    <a:lnTo>
                      <a:pt x="12" y="15"/>
                    </a:lnTo>
                    <a:lnTo>
                      <a:pt x="9" y="16"/>
                    </a:lnTo>
                    <a:lnTo>
                      <a:pt x="4" y="12"/>
                    </a:lnTo>
                    <a:lnTo>
                      <a:pt x="2" y="9"/>
                    </a:lnTo>
                    <a:lnTo>
                      <a:pt x="1" y="6"/>
                    </a:lnTo>
                    <a:lnTo>
                      <a:pt x="0" y="5"/>
                    </a:lnTo>
                  </a:path>
                </a:pathLst>
              </a:custGeom>
              <a:solidFill>
                <a:schemeClr val="tx2"/>
              </a:solidFill>
              <a:ln w="3175">
                <a:solidFill>
                  <a:srgbClr val="000000"/>
                </a:solidFill>
                <a:round/>
                <a:headEnd/>
                <a:tailEnd/>
              </a:ln>
            </p:spPr>
            <p:txBody>
              <a:bodyPr/>
              <a:lstStyle/>
              <a:p>
                <a:endParaRPr lang="en-US" dirty="0"/>
              </a:p>
            </p:txBody>
          </p:sp>
          <p:sp>
            <p:nvSpPr>
              <p:cNvPr id="40228" name="Freeform 118"/>
              <p:cNvSpPr>
                <a:spLocks noChangeAspect="1"/>
              </p:cNvSpPr>
              <p:nvPr/>
            </p:nvSpPr>
            <p:spPr bwMode="auto">
              <a:xfrm flipV="1">
                <a:off x="3456" y="2705"/>
                <a:ext cx="19" cy="16"/>
              </a:xfrm>
              <a:custGeom>
                <a:avLst/>
                <a:gdLst>
                  <a:gd name="T0" fmla="*/ 10 w 35"/>
                  <a:gd name="T1" fmla="*/ 0 h 29"/>
                  <a:gd name="T2" fmla="*/ 10 w 35"/>
                  <a:gd name="T3" fmla="*/ 4 h 29"/>
                  <a:gd name="T4" fmla="*/ 9 w 35"/>
                  <a:gd name="T5" fmla="*/ 7 h 29"/>
                  <a:gd name="T6" fmla="*/ 8 w 35"/>
                  <a:gd name="T7" fmla="*/ 8 h 29"/>
                  <a:gd name="T8" fmla="*/ 5 w 35"/>
                  <a:gd name="T9" fmla="*/ 9 h 29"/>
                  <a:gd name="T10" fmla="*/ 3 w 35"/>
                  <a:gd name="T11" fmla="*/ 7 h 29"/>
                  <a:gd name="T12" fmla="*/ 1 w 35"/>
                  <a:gd name="T13" fmla="*/ 4 h 29"/>
                  <a:gd name="T14" fmla="*/ 1 w 35"/>
                  <a:gd name="T15" fmla="*/ 3 h 29"/>
                  <a:gd name="T16" fmla="*/ 0 w 35"/>
                  <a:gd name="T17" fmla="*/ 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29"/>
                  <a:gd name="T29" fmla="*/ 35 w 35"/>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29">
                    <a:moveTo>
                      <a:pt x="33" y="0"/>
                    </a:moveTo>
                    <a:lnTo>
                      <a:pt x="35" y="12"/>
                    </a:lnTo>
                    <a:lnTo>
                      <a:pt x="31" y="21"/>
                    </a:lnTo>
                    <a:lnTo>
                      <a:pt x="25" y="26"/>
                    </a:lnTo>
                    <a:lnTo>
                      <a:pt x="18" y="29"/>
                    </a:lnTo>
                    <a:lnTo>
                      <a:pt x="9" y="22"/>
                    </a:lnTo>
                    <a:lnTo>
                      <a:pt x="4" y="15"/>
                    </a:lnTo>
                    <a:lnTo>
                      <a:pt x="1" y="10"/>
                    </a:lnTo>
                    <a:lnTo>
                      <a:pt x="0" y="7"/>
                    </a:lnTo>
                  </a:path>
                </a:pathLst>
              </a:custGeom>
              <a:solidFill>
                <a:schemeClr val="tx2"/>
              </a:solidFill>
              <a:ln w="3175">
                <a:solidFill>
                  <a:srgbClr val="000000"/>
                </a:solidFill>
                <a:round/>
                <a:headEnd/>
                <a:tailEnd/>
              </a:ln>
            </p:spPr>
            <p:txBody>
              <a:bodyPr/>
              <a:lstStyle/>
              <a:p>
                <a:endParaRPr lang="en-US" dirty="0"/>
              </a:p>
            </p:txBody>
          </p:sp>
          <p:sp>
            <p:nvSpPr>
              <p:cNvPr id="40229" name="Freeform 119"/>
              <p:cNvSpPr>
                <a:spLocks noChangeAspect="1"/>
              </p:cNvSpPr>
              <p:nvPr/>
            </p:nvSpPr>
            <p:spPr bwMode="auto">
              <a:xfrm flipV="1">
                <a:off x="3434" y="2689"/>
                <a:ext cx="6" cy="11"/>
              </a:xfrm>
              <a:custGeom>
                <a:avLst/>
                <a:gdLst>
                  <a:gd name="T0" fmla="*/ 2 w 13"/>
                  <a:gd name="T1" fmla="*/ 0 h 19"/>
                  <a:gd name="T2" fmla="*/ 3 w 13"/>
                  <a:gd name="T3" fmla="*/ 1 h 19"/>
                  <a:gd name="T4" fmla="*/ 3 w 13"/>
                  <a:gd name="T5" fmla="*/ 3 h 19"/>
                  <a:gd name="T6" fmla="*/ 3 w 13"/>
                  <a:gd name="T7" fmla="*/ 5 h 19"/>
                  <a:gd name="T8" fmla="*/ 2 w 13"/>
                  <a:gd name="T9" fmla="*/ 6 h 19"/>
                  <a:gd name="T10" fmla="*/ 0 w 13"/>
                  <a:gd name="T11" fmla="*/ 3 h 19"/>
                  <a:gd name="T12" fmla="*/ 0 w 13"/>
                  <a:gd name="T13" fmla="*/ 2 h 19"/>
                  <a:gd name="T14" fmla="*/ 0 w 13"/>
                  <a:gd name="T15" fmla="*/ 1 h 19"/>
                  <a:gd name="T16" fmla="*/ 0 w 13"/>
                  <a:gd name="T17" fmla="*/ 1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9"/>
                  <a:gd name="T29" fmla="*/ 13 w 13"/>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9">
                    <a:moveTo>
                      <a:pt x="10" y="0"/>
                    </a:moveTo>
                    <a:lnTo>
                      <a:pt x="12" y="4"/>
                    </a:lnTo>
                    <a:lnTo>
                      <a:pt x="13" y="8"/>
                    </a:lnTo>
                    <a:lnTo>
                      <a:pt x="13" y="14"/>
                    </a:lnTo>
                    <a:lnTo>
                      <a:pt x="10" y="19"/>
                    </a:lnTo>
                    <a:lnTo>
                      <a:pt x="3" y="9"/>
                    </a:lnTo>
                    <a:lnTo>
                      <a:pt x="2" y="5"/>
                    </a:lnTo>
                    <a:lnTo>
                      <a:pt x="1" y="3"/>
                    </a:lnTo>
                    <a:lnTo>
                      <a:pt x="0" y="2"/>
                    </a:lnTo>
                  </a:path>
                </a:pathLst>
              </a:custGeom>
              <a:solidFill>
                <a:schemeClr val="tx2"/>
              </a:solidFill>
              <a:ln w="3175">
                <a:solidFill>
                  <a:srgbClr val="000000"/>
                </a:solidFill>
                <a:round/>
                <a:headEnd/>
                <a:tailEnd/>
              </a:ln>
            </p:spPr>
            <p:txBody>
              <a:bodyPr/>
              <a:lstStyle/>
              <a:p>
                <a:endParaRPr lang="en-US" dirty="0"/>
              </a:p>
            </p:txBody>
          </p:sp>
          <p:sp>
            <p:nvSpPr>
              <p:cNvPr id="40230" name="Freeform 120"/>
              <p:cNvSpPr>
                <a:spLocks noChangeAspect="1"/>
              </p:cNvSpPr>
              <p:nvPr/>
            </p:nvSpPr>
            <p:spPr bwMode="auto">
              <a:xfrm flipV="1">
                <a:off x="3485" y="2741"/>
                <a:ext cx="3" cy="1"/>
              </a:xfrm>
              <a:custGeom>
                <a:avLst/>
                <a:gdLst>
                  <a:gd name="T0" fmla="*/ 0 w 4"/>
                  <a:gd name="T1" fmla="*/ 0 h 1"/>
                  <a:gd name="T2" fmla="*/ 2 w 4"/>
                  <a:gd name="T3" fmla="*/ 1 h 1"/>
                  <a:gd name="T4" fmla="*/ 2 w 4"/>
                  <a:gd name="T5" fmla="*/ 0 h 1"/>
                  <a:gd name="T6" fmla="*/ 1 w 4"/>
                  <a:gd name="T7" fmla="*/ 1 h 1"/>
                  <a:gd name="T8" fmla="*/ 2 w 4"/>
                  <a:gd name="T9" fmla="*/ 1 h 1"/>
                  <a:gd name="T10" fmla="*/ 2 w 4"/>
                  <a:gd name="T11" fmla="*/ 0 h 1"/>
                  <a:gd name="T12" fmla="*/ 2 w 4"/>
                  <a:gd name="T13" fmla="*/ 1 h 1"/>
                  <a:gd name="T14" fmla="*/ 2 w 4"/>
                  <a:gd name="T15" fmla="*/ 1 h 1"/>
                  <a:gd name="T16" fmla="*/ 1 w 4"/>
                  <a:gd name="T17" fmla="*/ 1 h 1"/>
                  <a:gd name="T18" fmla="*/ 2 w 4"/>
                  <a:gd name="T19" fmla="*/ 1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
                  <a:gd name="T32" fmla="*/ 4 w 4"/>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
                    <a:moveTo>
                      <a:pt x="0" y="0"/>
                    </a:moveTo>
                    <a:lnTo>
                      <a:pt x="2" y="1"/>
                    </a:lnTo>
                    <a:lnTo>
                      <a:pt x="4" y="0"/>
                    </a:lnTo>
                    <a:lnTo>
                      <a:pt x="1" y="1"/>
                    </a:lnTo>
                    <a:lnTo>
                      <a:pt x="3" y="1"/>
                    </a:lnTo>
                    <a:lnTo>
                      <a:pt x="2" y="0"/>
                    </a:lnTo>
                    <a:lnTo>
                      <a:pt x="2" y="1"/>
                    </a:lnTo>
                    <a:lnTo>
                      <a:pt x="3" y="1"/>
                    </a:lnTo>
                    <a:lnTo>
                      <a:pt x="1" y="1"/>
                    </a:lnTo>
                    <a:lnTo>
                      <a:pt x="2" y="1"/>
                    </a:lnTo>
                  </a:path>
                </a:pathLst>
              </a:custGeom>
              <a:solidFill>
                <a:schemeClr val="tx2"/>
              </a:solidFill>
              <a:ln w="3175">
                <a:solidFill>
                  <a:srgbClr val="000000"/>
                </a:solidFill>
                <a:round/>
                <a:headEnd/>
                <a:tailEnd/>
              </a:ln>
            </p:spPr>
            <p:txBody>
              <a:bodyPr/>
              <a:lstStyle/>
              <a:p>
                <a:endParaRPr lang="en-US" dirty="0"/>
              </a:p>
            </p:txBody>
          </p:sp>
          <p:sp>
            <p:nvSpPr>
              <p:cNvPr id="40231" name="Freeform 121"/>
              <p:cNvSpPr>
                <a:spLocks noChangeAspect="1"/>
              </p:cNvSpPr>
              <p:nvPr/>
            </p:nvSpPr>
            <p:spPr bwMode="auto">
              <a:xfrm flipV="1">
                <a:off x="3490" y="2732"/>
                <a:ext cx="2" cy="1"/>
              </a:xfrm>
              <a:custGeom>
                <a:avLst/>
                <a:gdLst>
                  <a:gd name="T0" fmla="*/ 1 w 3"/>
                  <a:gd name="T1" fmla="*/ 0 h 3"/>
                  <a:gd name="T2" fmla="*/ 1 w 3"/>
                  <a:gd name="T3" fmla="*/ 0 h 3"/>
                  <a:gd name="T4" fmla="*/ 1 w 3"/>
                  <a:gd name="T5" fmla="*/ 0 h 3"/>
                  <a:gd name="T6" fmla="*/ 0 w 3"/>
                  <a:gd name="T7" fmla="*/ 0 h 3"/>
                  <a:gd name="T8" fmla="*/ 1 w 3"/>
                  <a:gd name="T9" fmla="*/ 0 h 3"/>
                  <a:gd name="T10" fmla="*/ 1 w 3"/>
                  <a:gd name="T11" fmla="*/ 0 h 3"/>
                  <a:gd name="T12" fmla="*/ 1 w 3"/>
                  <a:gd name="T13" fmla="*/ 0 h 3"/>
                  <a:gd name="T14" fmla="*/ 1 w 3"/>
                  <a:gd name="T15" fmla="*/ 0 h 3"/>
                  <a:gd name="T16" fmla="*/ 1 w 3"/>
                  <a:gd name="T17" fmla="*/ 0 h 3"/>
                  <a:gd name="T18" fmla="*/ 1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1" y="3"/>
                    </a:moveTo>
                    <a:lnTo>
                      <a:pt x="1" y="0"/>
                    </a:lnTo>
                    <a:lnTo>
                      <a:pt x="3" y="1"/>
                    </a:lnTo>
                    <a:lnTo>
                      <a:pt x="0" y="2"/>
                    </a:lnTo>
                    <a:lnTo>
                      <a:pt x="2" y="0"/>
                    </a:lnTo>
                    <a:lnTo>
                      <a:pt x="2" y="2"/>
                    </a:lnTo>
                    <a:lnTo>
                      <a:pt x="1" y="1"/>
                    </a:lnTo>
                    <a:lnTo>
                      <a:pt x="2" y="1"/>
                    </a:lnTo>
                    <a:lnTo>
                      <a:pt x="1" y="2"/>
                    </a:lnTo>
                    <a:lnTo>
                      <a:pt x="1" y="1"/>
                    </a:lnTo>
                  </a:path>
                </a:pathLst>
              </a:custGeom>
              <a:solidFill>
                <a:schemeClr val="tx2"/>
              </a:solidFill>
              <a:ln w="3175">
                <a:solidFill>
                  <a:srgbClr val="000000"/>
                </a:solidFill>
                <a:round/>
                <a:headEnd/>
                <a:tailEnd/>
              </a:ln>
            </p:spPr>
            <p:txBody>
              <a:bodyPr/>
              <a:lstStyle/>
              <a:p>
                <a:endParaRPr lang="en-US" dirty="0"/>
              </a:p>
            </p:txBody>
          </p:sp>
        </p:grpSp>
        <p:grpSp>
          <p:nvGrpSpPr>
            <p:cNvPr id="40054" name="Group 391"/>
            <p:cNvGrpSpPr>
              <a:grpSpLocks/>
            </p:cNvGrpSpPr>
            <p:nvPr/>
          </p:nvGrpSpPr>
          <p:grpSpPr bwMode="auto">
            <a:xfrm>
              <a:off x="3708" y="2969"/>
              <a:ext cx="270" cy="270"/>
              <a:chOff x="3708" y="2969"/>
              <a:chExt cx="270" cy="270"/>
            </a:xfrm>
          </p:grpSpPr>
          <p:sp>
            <p:nvSpPr>
              <p:cNvPr id="40198" name="Freeform 122"/>
              <p:cNvSpPr>
                <a:spLocks noChangeAspect="1"/>
              </p:cNvSpPr>
              <p:nvPr/>
            </p:nvSpPr>
            <p:spPr bwMode="auto">
              <a:xfrm flipV="1">
                <a:off x="3708" y="3099"/>
                <a:ext cx="108" cy="140"/>
              </a:xfrm>
              <a:custGeom>
                <a:avLst/>
                <a:gdLst>
                  <a:gd name="T0" fmla="*/ 59 w 197"/>
                  <a:gd name="T1" fmla="*/ 76 h 257"/>
                  <a:gd name="T2" fmla="*/ 46 w 197"/>
                  <a:gd name="T3" fmla="*/ 62 h 257"/>
                  <a:gd name="T4" fmla="*/ 31 w 197"/>
                  <a:gd name="T5" fmla="*/ 41 h 257"/>
                  <a:gd name="T6" fmla="*/ 19 w 197"/>
                  <a:gd name="T7" fmla="*/ 26 h 257"/>
                  <a:gd name="T8" fmla="*/ 9 w 197"/>
                  <a:gd name="T9" fmla="*/ 13 h 257"/>
                  <a:gd name="T10" fmla="*/ 2 w 197"/>
                  <a:gd name="T11" fmla="*/ 4 h 257"/>
                  <a:gd name="T12" fmla="*/ 0 w 197"/>
                  <a:gd name="T13" fmla="*/ 0 h 257"/>
                  <a:gd name="T14" fmla="*/ 2 w 197"/>
                  <a:gd name="T15" fmla="*/ 1 h 257"/>
                  <a:gd name="T16" fmla="*/ 8 w 197"/>
                  <a:gd name="T17" fmla="*/ 6 h 257"/>
                  <a:gd name="T18" fmla="*/ 18 w 197"/>
                  <a:gd name="T19" fmla="*/ 16 h 257"/>
                  <a:gd name="T20" fmla="*/ 30 w 197"/>
                  <a:gd name="T21" fmla="*/ 31 h 257"/>
                  <a:gd name="T22" fmla="*/ 45 w 197"/>
                  <a:gd name="T23" fmla="*/ 51 h 257"/>
                  <a:gd name="T24" fmla="*/ 58 w 197"/>
                  <a:gd name="T25" fmla="*/ 65 h 2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257"/>
                  <a:gd name="T41" fmla="*/ 197 w 197"/>
                  <a:gd name="T42" fmla="*/ 257 h 2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257">
                    <a:moveTo>
                      <a:pt x="197" y="257"/>
                    </a:moveTo>
                    <a:lnTo>
                      <a:pt x="154" y="210"/>
                    </a:lnTo>
                    <a:lnTo>
                      <a:pt x="103" y="140"/>
                    </a:lnTo>
                    <a:lnTo>
                      <a:pt x="62" y="88"/>
                    </a:lnTo>
                    <a:lnTo>
                      <a:pt x="30" y="43"/>
                    </a:lnTo>
                    <a:lnTo>
                      <a:pt x="8" y="13"/>
                    </a:lnTo>
                    <a:lnTo>
                      <a:pt x="0" y="0"/>
                    </a:lnTo>
                    <a:lnTo>
                      <a:pt x="7" y="3"/>
                    </a:lnTo>
                    <a:lnTo>
                      <a:pt x="27" y="20"/>
                    </a:lnTo>
                    <a:lnTo>
                      <a:pt x="58" y="54"/>
                    </a:lnTo>
                    <a:lnTo>
                      <a:pt x="98" y="103"/>
                    </a:lnTo>
                    <a:lnTo>
                      <a:pt x="150" y="173"/>
                    </a:lnTo>
                    <a:lnTo>
                      <a:pt x="193" y="221"/>
                    </a:lnTo>
                  </a:path>
                </a:pathLst>
              </a:custGeom>
              <a:solidFill>
                <a:schemeClr val="tx2"/>
              </a:solidFill>
              <a:ln w="3175">
                <a:solidFill>
                  <a:srgbClr val="000000"/>
                </a:solidFill>
                <a:round/>
                <a:headEnd/>
                <a:tailEnd/>
              </a:ln>
            </p:spPr>
            <p:txBody>
              <a:bodyPr/>
              <a:lstStyle/>
              <a:p>
                <a:endParaRPr lang="en-US" dirty="0"/>
              </a:p>
            </p:txBody>
          </p:sp>
          <p:sp>
            <p:nvSpPr>
              <p:cNvPr id="40199" name="Freeform 123"/>
              <p:cNvSpPr>
                <a:spLocks noChangeAspect="1"/>
              </p:cNvSpPr>
              <p:nvPr/>
            </p:nvSpPr>
            <p:spPr bwMode="auto">
              <a:xfrm flipV="1">
                <a:off x="3832" y="2969"/>
                <a:ext cx="146" cy="131"/>
              </a:xfrm>
              <a:custGeom>
                <a:avLst/>
                <a:gdLst>
                  <a:gd name="T0" fmla="*/ 2 w 266"/>
                  <a:gd name="T1" fmla="*/ 11 h 239"/>
                  <a:gd name="T2" fmla="*/ 16 w 266"/>
                  <a:gd name="T3" fmla="*/ 25 h 239"/>
                  <a:gd name="T4" fmla="*/ 37 w 266"/>
                  <a:gd name="T5" fmla="*/ 39 h 239"/>
                  <a:gd name="T6" fmla="*/ 55 w 266"/>
                  <a:gd name="T7" fmla="*/ 54 h 239"/>
                  <a:gd name="T8" fmla="*/ 69 w 266"/>
                  <a:gd name="T9" fmla="*/ 65 h 239"/>
                  <a:gd name="T10" fmla="*/ 77 w 266"/>
                  <a:gd name="T11" fmla="*/ 70 h 239"/>
                  <a:gd name="T12" fmla="*/ 80 w 266"/>
                  <a:gd name="T13" fmla="*/ 72 h 239"/>
                  <a:gd name="T14" fmla="*/ 77 w 266"/>
                  <a:gd name="T15" fmla="*/ 67 h 239"/>
                  <a:gd name="T16" fmla="*/ 69 w 266"/>
                  <a:gd name="T17" fmla="*/ 58 h 239"/>
                  <a:gd name="T18" fmla="*/ 54 w 266"/>
                  <a:gd name="T19" fmla="*/ 45 h 239"/>
                  <a:gd name="T20" fmla="*/ 36 w 266"/>
                  <a:gd name="T21" fmla="*/ 29 h 239"/>
                  <a:gd name="T22" fmla="*/ 15 w 266"/>
                  <a:gd name="T23" fmla="*/ 14 h 239"/>
                  <a:gd name="T24" fmla="*/ 0 w 266"/>
                  <a:gd name="T25" fmla="*/ 0 h 2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6"/>
                  <a:gd name="T40" fmla="*/ 0 h 239"/>
                  <a:gd name="T41" fmla="*/ 266 w 266"/>
                  <a:gd name="T42" fmla="*/ 239 h 2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6" h="239">
                    <a:moveTo>
                      <a:pt x="5" y="36"/>
                    </a:moveTo>
                    <a:lnTo>
                      <a:pt x="55" y="82"/>
                    </a:lnTo>
                    <a:lnTo>
                      <a:pt x="122" y="131"/>
                    </a:lnTo>
                    <a:lnTo>
                      <a:pt x="183" y="181"/>
                    </a:lnTo>
                    <a:lnTo>
                      <a:pt x="229" y="215"/>
                    </a:lnTo>
                    <a:lnTo>
                      <a:pt x="257" y="234"/>
                    </a:lnTo>
                    <a:lnTo>
                      <a:pt x="266" y="239"/>
                    </a:lnTo>
                    <a:lnTo>
                      <a:pt x="257" y="225"/>
                    </a:lnTo>
                    <a:lnTo>
                      <a:pt x="228" y="193"/>
                    </a:lnTo>
                    <a:lnTo>
                      <a:pt x="181" y="149"/>
                    </a:lnTo>
                    <a:lnTo>
                      <a:pt x="119" y="96"/>
                    </a:lnTo>
                    <a:lnTo>
                      <a:pt x="51" y="46"/>
                    </a:lnTo>
                    <a:lnTo>
                      <a:pt x="0" y="0"/>
                    </a:lnTo>
                  </a:path>
                </a:pathLst>
              </a:custGeom>
              <a:solidFill>
                <a:schemeClr val="tx2"/>
              </a:solidFill>
              <a:ln w="3175">
                <a:solidFill>
                  <a:srgbClr val="000000"/>
                </a:solidFill>
                <a:round/>
                <a:headEnd/>
                <a:tailEnd/>
              </a:ln>
            </p:spPr>
            <p:txBody>
              <a:bodyPr/>
              <a:lstStyle/>
              <a:p>
                <a:endParaRPr lang="en-US" dirty="0"/>
              </a:p>
            </p:txBody>
          </p:sp>
          <p:sp>
            <p:nvSpPr>
              <p:cNvPr id="40200" name="Freeform 124"/>
              <p:cNvSpPr>
                <a:spLocks noChangeAspect="1"/>
              </p:cNvSpPr>
              <p:nvPr/>
            </p:nvSpPr>
            <p:spPr bwMode="auto">
              <a:xfrm flipV="1">
                <a:off x="3813" y="3099"/>
                <a:ext cx="3" cy="20"/>
              </a:xfrm>
              <a:custGeom>
                <a:avLst/>
                <a:gdLst>
                  <a:gd name="T0" fmla="*/ 2 w 6"/>
                  <a:gd name="T1" fmla="*/ 11 h 36"/>
                  <a:gd name="T2" fmla="*/ 2 w 6"/>
                  <a:gd name="T3" fmla="*/ 11 h 36"/>
                  <a:gd name="T4" fmla="*/ 1 w 6"/>
                  <a:gd name="T5" fmla="*/ 9 h 36"/>
                  <a:gd name="T6" fmla="*/ 1 w 6"/>
                  <a:gd name="T7" fmla="*/ 8 h 36"/>
                  <a:gd name="T8" fmla="*/ 1 w 6"/>
                  <a:gd name="T9" fmla="*/ 7 h 36"/>
                  <a:gd name="T10" fmla="*/ 0 w 6"/>
                  <a:gd name="T11" fmla="*/ 4 h 36"/>
                  <a:gd name="T12" fmla="*/ 0 w 6"/>
                  <a:gd name="T13" fmla="*/ 1 h 36"/>
                  <a:gd name="T14" fmla="*/ 1 w 6"/>
                  <a:gd name="T15" fmla="*/ 0 h 36"/>
                  <a:gd name="T16" fmla="*/ 1 w 6"/>
                  <a:gd name="T17" fmla="*/ 1 h 36"/>
                  <a:gd name="T18" fmla="*/ 0 w 6"/>
                  <a:gd name="T19" fmla="*/ 2 h 36"/>
                  <a:gd name="T20" fmla="*/ 0 w 6"/>
                  <a:gd name="T21" fmla="*/ 5 h 36"/>
                  <a:gd name="T22" fmla="*/ 1 w 6"/>
                  <a:gd name="T23" fmla="*/ 7 h 36"/>
                  <a:gd name="T24" fmla="*/ 1 w 6"/>
                  <a:gd name="T25" fmla="*/ 9 h 36"/>
                  <a:gd name="T26" fmla="*/ 2 w 6"/>
                  <a:gd name="T27" fmla="*/ 11 h 36"/>
                  <a:gd name="T28" fmla="*/ 2 w 6"/>
                  <a:gd name="T29" fmla="*/ 11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36"/>
                  <a:gd name="T47" fmla="*/ 6 w 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36">
                    <a:moveTo>
                      <a:pt x="6" y="36"/>
                    </a:moveTo>
                    <a:lnTo>
                      <a:pt x="5" y="34"/>
                    </a:lnTo>
                    <a:lnTo>
                      <a:pt x="3" y="30"/>
                    </a:lnTo>
                    <a:lnTo>
                      <a:pt x="1" y="27"/>
                    </a:lnTo>
                    <a:lnTo>
                      <a:pt x="2" y="24"/>
                    </a:lnTo>
                    <a:lnTo>
                      <a:pt x="0" y="15"/>
                    </a:lnTo>
                    <a:lnTo>
                      <a:pt x="0" y="4"/>
                    </a:lnTo>
                    <a:lnTo>
                      <a:pt x="2" y="0"/>
                    </a:lnTo>
                    <a:lnTo>
                      <a:pt x="2" y="2"/>
                    </a:lnTo>
                    <a:lnTo>
                      <a:pt x="0" y="8"/>
                    </a:lnTo>
                    <a:lnTo>
                      <a:pt x="0" y="16"/>
                    </a:lnTo>
                    <a:lnTo>
                      <a:pt x="1" y="23"/>
                    </a:lnTo>
                    <a:lnTo>
                      <a:pt x="3" y="29"/>
                    </a:lnTo>
                    <a:lnTo>
                      <a:pt x="5" y="34"/>
                    </a:lnTo>
                    <a:lnTo>
                      <a:pt x="6" y="36"/>
                    </a:lnTo>
                  </a:path>
                </a:pathLst>
              </a:custGeom>
              <a:solidFill>
                <a:schemeClr val="tx2"/>
              </a:solidFill>
              <a:ln w="3175">
                <a:solidFill>
                  <a:srgbClr val="000000"/>
                </a:solidFill>
                <a:round/>
                <a:headEnd/>
                <a:tailEnd/>
              </a:ln>
            </p:spPr>
            <p:txBody>
              <a:bodyPr/>
              <a:lstStyle/>
              <a:p>
                <a:endParaRPr lang="en-US" dirty="0"/>
              </a:p>
            </p:txBody>
          </p:sp>
          <p:sp>
            <p:nvSpPr>
              <p:cNvPr id="40201" name="Freeform 125"/>
              <p:cNvSpPr>
                <a:spLocks noChangeAspect="1"/>
              </p:cNvSpPr>
              <p:nvPr/>
            </p:nvSpPr>
            <p:spPr bwMode="auto">
              <a:xfrm flipV="1">
                <a:off x="3759" y="3162"/>
                <a:ext cx="5" cy="21"/>
              </a:xfrm>
              <a:custGeom>
                <a:avLst/>
                <a:gdLst>
                  <a:gd name="T0" fmla="*/ 3 w 10"/>
                  <a:gd name="T1" fmla="*/ 12 h 37"/>
                  <a:gd name="T2" fmla="*/ 3 w 10"/>
                  <a:gd name="T3" fmla="*/ 11 h 37"/>
                  <a:gd name="T4" fmla="*/ 1 w 10"/>
                  <a:gd name="T5" fmla="*/ 10 h 37"/>
                  <a:gd name="T6" fmla="*/ 1 w 10"/>
                  <a:gd name="T7" fmla="*/ 9 h 37"/>
                  <a:gd name="T8" fmla="*/ 0 w 10"/>
                  <a:gd name="T9" fmla="*/ 6 h 37"/>
                  <a:gd name="T10" fmla="*/ 0 w 10"/>
                  <a:gd name="T11" fmla="*/ 4 h 37"/>
                  <a:gd name="T12" fmla="*/ 1 w 10"/>
                  <a:gd name="T13" fmla="*/ 1 h 37"/>
                  <a:gd name="T14" fmla="*/ 1 w 10"/>
                  <a:gd name="T15" fmla="*/ 0 h 37"/>
                  <a:gd name="T16" fmla="*/ 1 w 10"/>
                  <a:gd name="T17" fmla="*/ 1 h 37"/>
                  <a:gd name="T18" fmla="*/ 1 w 10"/>
                  <a:gd name="T19" fmla="*/ 3 h 37"/>
                  <a:gd name="T20" fmla="*/ 1 w 10"/>
                  <a:gd name="T21" fmla="*/ 6 h 37"/>
                  <a:gd name="T22" fmla="*/ 1 w 10"/>
                  <a:gd name="T23" fmla="*/ 8 h 37"/>
                  <a:gd name="T24" fmla="*/ 2 w 10"/>
                  <a:gd name="T25" fmla="*/ 10 h 37"/>
                  <a:gd name="T26" fmla="*/ 3 w 10"/>
                  <a:gd name="T27" fmla="*/ 11 h 37"/>
                  <a:gd name="T28" fmla="*/ 3 w 10"/>
                  <a:gd name="T29" fmla="*/ 12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37"/>
                  <a:gd name="T47" fmla="*/ 10 w 10"/>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37">
                    <a:moveTo>
                      <a:pt x="10" y="37"/>
                    </a:moveTo>
                    <a:lnTo>
                      <a:pt x="10" y="35"/>
                    </a:lnTo>
                    <a:lnTo>
                      <a:pt x="7" y="32"/>
                    </a:lnTo>
                    <a:lnTo>
                      <a:pt x="3" y="26"/>
                    </a:lnTo>
                    <a:lnTo>
                      <a:pt x="0" y="20"/>
                    </a:lnTo>
                    <a:lnTo>
                      <a:pt x="0" y="12"/>
                    </a:lnTo>
                    <a:lnTo>
                      <a:pt x="3" y="4"/>
                    </a:lnTo>
                    <a:lnTo>
                      <a:pt x="5" y="0"/>
                    </a:lnTo>
                    <a:lnTo>
                      <a:pt x="5" y="2"/>
                    </a:lnTo>
                    <a:lnTo>
                      <a:pt x="4" y="9"/>
                    </a:lnTo>
                    <a:lnTo>
                      <a:pt x="3" y="17"/>
                    </a:lnTo>
                    <a:lnTo>
                      <a:pt x="6" y="25"/>
                    </a:lnTo>
                    <a:lnTo>
                      <a:pt x="8" y="31"/>
                    </a:lnTo>
                    <a:lnTo>
                      <a:pt x="10" y="35"/>
                    </a:lnTo>
                    <a:lnTo>
                      <a:pt x="10" y="37"/>
                    </a:lnTo>
                  </a:path>
                </a:pathLst>
              </a:custGeom>
              <a:solidFill>
                <a:schemeClr val="tx2"/>
              </a:solidFill>
              <a:ln w="3175">
                <a:solidFill>
                  <a:srgbClr val="000000"/>
                </a:solidFill>
                <a:round/>
                <a:headEnd/>
                <a:tailEnd/>
              </a:ln>
            </p:spPr>
            <p:txBody>
              <a:bodyPr/>
              <a:lstStyle/>
              <a:p>
                <a:endParaRPr lang="en-US" dirty="0"/>
              </a:p>
            </p:txBody>
          </p:sp>
          <p:sp>
            <p:nvSpPr>
              <p:cNvPr id="40202" name="Freeform 126"/>
              <p:cNvSpPr>
                <a:spLocks noChangeAspect="1"/>
              </p:cNvSpPr>
              <p:nvPr/>
            </p:nvSpPr>
            <p:spPr bwMode="auto">
              <a:xfrm flipV="1">
                <a:off x="3827" y="3080"/>
                <a:ext cx="8" cy="20"/>
              </a:xfrm>
              <a:custGeom>
                <a:avLst/>
                <a:gdLst>
                  <a:gd name="T0" fmla="*/ 4 w 15"/>
                  <a:gd name="T1" fmla="*/ 11 h 36"/>
                  <a:gd name="T2" fmla="*/ 4 w 15"/>
                  <a:gd name="T3" fmla="*/ 11 h 36"/>
                  <a:gd name="T4" fmla="*/ 4 w 15"/>
                  <a:gd name="T5" fmla="*/ 10 h 36"/>
                  <a:gd name="T6" fmla="*/ 2 w 15"/>
                  <a:gd name="T7" fmla="*/ 7 h 36"/>
                  <a:gd name="T8" fmla="*/ 0 w 15"/>
                  <a:gd name="T9" fmla="*/ 4 h 36"/>
                  <a:gd name="T10" fmla="*/ 1 w 15"/>
                  <a:gd name="T11" fmla="*/ 2 h 36"/>
                  <a:gd name="T12" fmla="*/ 2 w 15"/>
                  <a:gd name="T13" fmla="*/ 1 h 36"/>
                  <a:gd name="T14" fmla="*/ 3 w 15"/>
                  <a:gd name="T15" fmla="*/ 0 h 36"/>
                  <a:gd name="T16" fmla="*/ 3 w 15"/>
                  <a:gd name="T17" fmla="*/ 1 h 36"/>
                  <a:gd name="T18" fmla="*/ 3 w 15"/>
                  <a:gd name="T19" fmla="*/ 3 h 36"/>
                  <a:gd name="T20" fmla="*/ 3 w 15"/>
                  <a:gd name="T21" fmla="*/ 5 h 36"/>
                  <a:gd name="T22" fmla="*/ 3 w 15"/>
                  <a:gd name="T23" fmla="*/ 8 h 36"/>
                  <a:gd name="T24" fmla="*/ 4 w 15"/>
                  <a:gd name="T25" fmla="*/ 9 h 36"/>
                  <a:gd name="T26" fmla="*/ 4 w 15"/>
                  <a:gd name="T27" fmla="*/ 11 h 36"/>
                  <a:gd name="T28" fmla="*/ 4 w 15"/>
                  <a:gd name="T29" fmla="*/ 11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6"/>
                  <a:gd name="T47" fmla="*/ 15 w 15"/>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6">
                    <a:moveTo>
                      <a:pt x="15" y="36"/>
                    </a:moveTo>
                    <a:lnTo>
                      <a:pt x="15" y="35"/>
                    </a:lnTo>
                    <a:lnTo>
                      <a:pt x="13" y="32"/>
                    </a:lnTo>
                    <a:lnTo>
                      <a:pt x="7" y="24"/>
                    </a:lnTo>
                    <a:lnTo>
                      <a:pt x="0" y="14"/>
                    </a:lnTo>
                    <a:lnTo>
                      <a:pt x="2" y="7"/>
                    </a:lnTo>
                    <a:lnTo>
                      <a:pt x="8" y="3"/>
                    </a:lnTo>
                    <a:lnTo>
                      <a:pt x="10" y="0"/>
                    </a:lnTo>
                    <a:lnTo>
                      <a:pt x="11" y="2"/>
                    </a:lnTo>
                    <a:lnTo>
                      <a:pt x="10" y="9"/>
                    </a:lnTo>
                    <a:lnTo>
                      <a:pt x="9" y="17"/>
                    </a:lnTo>
                    <a:lnTo>
                      <a:pt x="12" y="25"/>
                    </a:lnTo>
                    <a:lnTo>
                      <a:pt x="15" y="31"/>
                    </a:lnTo>
                    <a:lnTo>
                      <a:pt x="15" y="35"/>
                    </a:lnTo>
                    <a:lnTo>
                      <a:pt x="15" y="36"/>
                    </a:lnTo>
                  </a:path>
                </a:pathLst>
              </a:custGeom>
              <a:solidFill>
                <a:schemeClr val="tx2"/>
              </a:solidFill>
              <a:ln w="3175">
                <a:solidFill>
                  <a:srgbClr val="000000"/>
                </a:solidFill>
                <a:round/>
                <a:headEnd/>
                <a:tailEnd/>
              </a:ln>
            </p:spPr>
            <p:txBody>
              <a:bodyPr/>
              <a:lstStyle/>
              <a:p>
                <a:endParaRPr lang="en-US" dirty="0"/>
              </a:p>
            </p:txBody>
          </p:sp>
          <p:sp>
            <p:nvSpPr>
              <p:cNvPr id="40203" name="Freeform 127"/>
              <p:cNvSpPr>
                <a:spLocks noChangeAspect="1"/>
              </p:cNvSpPr>
              <p:nvPr/>
            </p:nvSpPr>
            <p:spPr bwMode="auto">
              <a:xfrm flipV="1">
                <a:off x="3895" y="3027"/>
                <a:ext cx="4" cy="19"/>
              </a:xfrm>
              <a:custGeom>
                <a:avLst/>
                <a:gdLst>
                  <a:gd name="T0" fmla="*/ 2 w 9"/>
                  <a:gd name="T1" fmla="*/ 10 h 35"/>
                  <a:gd name="T2" fmla="*/ 2 w 9"/>
                  <a:gd name="T3" fmla="*/ 10 h 35"/>
                  <a:gd name="T4" fmla="*/ 1 w 9"/>
                  <a:gd name="T5" fmla="*/ 9 h 35"/>
                  <a:gd name="T6" fmla="*/ 0 w 9"/>
                  <a:gd name="T7" fmla="*/ 8 h 35"/>
                  <a:gd name="T8" fmla="*/ 0 w 9"/>
                  <a:gd name="T9" fmla="*/ 5 h 35"/>
                  <a:gd name="T10" fmla="*/ 0 w 9"/>
                  <a:gd name="T11" fmla="*/ 3 h 35"/>
                  <a:gd name="T12" fmla="*/ 1 w 9"/>
                  <a:gd name="T13" fmla="*/ 1 h 35"/>
                  <a:gd name="T14" fmla="*/ 1 w 9"/>
                  <a:gd name="T15" fmla="*/ 0 h 35"/>
                  <a:gd name="T16" fmla="*/ 1 w 9"/>
                  <a:gd name="T17" fmla="*/ 1 h 35"/>
                  <a:gd name="T18" fmla="*/ 1 w 9"/>
                  <a:gd name="T19" fmla="*/ 2 h 35"/>
                  <a:gd name="T20" fmla="*/ 1 w 9"/>
                  <a:gd name="T21" fmla="*/ 5 h 35"/>
                  <a:gd name="T22" fmla="*/ 1 w 9"/>
                  <a:gd name="T23" fmla="*/ 7 h 35"/>
                  <a:gd name="T24" fmla="*/ 2 w 9"/>
                  <a:gd name="T25" fmla="*/ 9 h 35"/>
                  <a:gd name="T26" fmla="*/ 2 w 9"/>
                  <a:gd name="T27" fmla="*/ 10 h 35"/>
                  <a:gd name="T28" fmla="*/ 2 w 9"/>
                  <a:gd name="T29" fmla="*/ 1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35"/>
                  <a:gd name="T47" fmla="*/ 9 w 9"/>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35">
                    <a:moveTo>
                      <a:pt x="9" y="35"/>
                    </a:moveTo>
                    <a:lnTo>
                      <a:pt x="9" y="34"/>
                    </a:lnTo>
                    <a:lnTo>
                      <a:pt x="7" y="30"/>
                    </a:lnTo>
                    <a:lnTo>
                      <a:pt x="3" y="25"/>
                    </a:lnTo>
                    <a:lnTo>
                      <a:pt x="0" y="19"/>
                    </a:lnTo>
                    <a:lnTo>
                      <a:pt x="1" y="11"/>
                    </a:lnTo>
                    <a:lnTo>
                      <a:pt x="4" y="3"/>
                    </a:lnTo>
                    <a:lnTo>
                      <a:pt x="6" y="0"/>
                    </a:lnTo>
                    <a:lnTo>
                      <a:pt x="6" y="2"/>
                    </a:lnTo>
                    <a:lnTo>
                      <a:pt x="4" y="8"/>
                    </a:lnTo>
                    <a:lnTo>
                      <a:pt x="4" y="16"/>
                    </a:lnTo>
                    <a:lnTo>
                      <a:pt x="5" y="23"/>
                    </a:lnTo>
                    <a:lnTo>
                      <a:pt x="8" y="29"/>
                    </a:lnTo>
                    <a:lnTo>
                      <a:pt x="9" y="34"/>
                    </a:lnTo>
                    <a:lnTo>
                      <a:pt x="9" y="35"/>
                    </a:lnTo>
                  </a:path>
                </a:pathLst>
              </a:custGeom>
              <a:solidFill>
                <a:schemeClr val="tx2"/>
              </a:solidFill>
              <a:ln w="3175">
                <a:solidFill>
                  <a:srgbClr val="000000"/>
                </a:solidFill>
                <a:round/>
                <a:headEnd/>
                <a:tailEnd/>
              </a:ln>
            </p:spPr>
            <p:txBody>
              <a:bodyPr/>
              <a:lstStyle/>
              <a:p>
                <a:endParaRPr lang="en-US" dirty="0"/>
              </a:p>
            </p:txBody>
          </p:sp>
          <p:sp>
            <p:nvSpPr>
              <p:cNvPr id="40204" name="Freeform 128"/>
              <p:cNvSpPr>
                <a:spLocks noChangeAspect="1"/>
              </p:cNvSpPr>
              <p:nvPr/>
            </p:nvSpPr>
            <p:spPr bwMode="auto">
              <a:xfrm flipV="1">
                <a:off x="3818" y="3059"/>
                <a:ext cx="21" cy="91"/>
              </a:xfrm>
              <a:custGeom>
                <a:avLst/>
                <a:gdLst>
                  <a:gd name="T0" fmla="*/ 10 w 38"/>
                  <a:gd name="T1" fmla="*/ 0 h 167"/>
                  <a:gd name="T2" fmla="*/ 8 w 38"/>
                  <a:gd name="T3" fmla="*/ 1 h 167"/>
                  <a:gd name="T4" fmla="*/ 8 w 38"/>
                  <a:gd name="T5" fmla="*/ 2 h 167"/>
                  <a:gd name="T6" fmla="*/ 7 w 38"/>
                  <a:gd name="T7" fmla="*/ 4 h 167"/>
                  <a:gd name="T8" fmla="*/ 5 w 38"/>
                  <a:gd name="T9" fmla="*/ 7 h 167"/>
                  <a:gd name="T10" fmla="*/ 2 w 38"/>
                  <a:gd name="T11" fmla="*/ 11 h 167"/>
                  <a:gd name="T12" fmla="*/ 1 w 38"/>
                  <a:gd name="T13" fmla="*/ 14 h 167"/>
                  <a:gd name="T14" fmla="*/ 1 w 38"/>
                  <a:gd name="T15" fmla="*/ 17 h 167"/>
                  <a:gd name="T16" fmla="*/ 0 w 38"/>
                  <a:gd name="T17" fmla="*/ 21 h 167"/>
                  <a:gd name="T18" fmla="*/ 0 w 38"/>
                  <a:gd name="T19" fmla="*/ 24 h 167"/>
                  <a:gd name="T20" fmla="*/ 0 w 38"/>
                  <a:gd name="T21" fmla="*/ 27 h 167"/>
                  <a:gd name="T22" fmla="*/ 1 w 38"/>
                  <a:gd name="T23" fmla="*/ 31 h 167"/>
                  <a:gd name="T24" fmla="*/ 1 w 38"/>
                  <a:gd name="T25" fmla="*/ 33 h 167"/>
                  <a:gd name="T26" fmla="*/ 2 w 38"/>
                  <a:gd name="T27" fmla="*/ 35 h 167"/>
                  <a:gd name="T28" fmla="*/ 3 w 38"/>
                  <a:gd name="T29" fmla="*/ 38 h 167"/>
                  <a:gd name="T30" fmla="*/ 3 w 38"/>
                  <a:gd name="T31" fmla="*/ 41 h 167"/>
                  <a:gd name="T32" fmla="*/ 4 w 38"/>
                  <a:gd name="T33" fmla="*/ 43 h 167"/>
                  <a:gd name="T34" fmla="*/ 4 w 38"/>
                  <a:gd name="T35" fmla="*/ 45 h 167"/>
                  <a:gd name="T36" fmla="*/ 5 w 38"/>
                  <a:gd name="T37" fmla="*/ 46 h 167"/>
                  <a:gd name="T38" fmla="*/ 6 w 38"/>
                  <a:gd name="T39" fmla="*/ 48 h 167"/>
                  <a:gd name="T40" fmla="*/ 6 w 38"/>
                  <a:gd name="T41" fmla="*/ 48 h 167"/>
                  <a:gd name="T42" fmla="*/ 6 w 38"/>
                  <a:gd name="T43" fmla="*/ 49 h 167"/>
                  <a:gd name="T44" fmla="*/ 6 w 38"/>
                  <a:gd name="T45" fmla="*/ 50 h 167"/>
                  <a:gd name="T46" fmla="*/ 6 w 38"/>
                  <a:gd name="T47" fmla="*/ 49 h 167"/>
                  <a:gd name="T48" fmla="*/ 6 w 38"/>
                  <a:gd name="T49" fmla="*/ 48 h 167"/>
                  <a:gd name="T50" fmla="*/ 6 w 38"/>
                  <a:gd name="T51" fmla="*/ 47 h 167"/>
                  <a:gd name="T52" fmla="*/ 6 w 38"/>
                  <a:gd name="T53" fmla="*/ 46 h 167"/>
                  <a:gd name="T54" fmla="*/ 6 w 38"/>
                  <a:gd name="T55" fmla="*/ 44 h 167"/>
                  <a:gd name="T56" fmla="*/ 7 w 38"/>
                  <a:gd name="T57" fmla="*/ 41 h 167"/>
                  <a:gd name="T58" fmla="*/ 8 w 38"/>
                  <a:gd name="T59" fmla="*/ 38 h 167"/>
                  <a:gd name="T60" fmla="*/ 9 w 38"/>
                  <a:gd name="T61" fmla="*/ 34 h 167"/>
                  <a:gd name="T62" fmla="*/ 11 w 38"/>
                  <a:gd name="T63" fmla="*/ 29 h 167"/>
                  <a:gd name="T64" fmla="*/ 11 w 38"/>
                  <a:gd name="T65" fmla="*/ 26 h 167"/>
                  <a:gd name="T66" fmla="*/ 12 w 38"/>
                  <a:gd name="T67" fmla="*/ 22 h 167"/>
                  <a:gd name="T68" fmla="*/ 12 w 38"/>
                  <a:gd name="T69" fmla="*/ 19 h 167"/>
                  <a:gd name="T70" fmla="*/ 11 w 38"/>
                  <a:gd name="T71" fmla="*/ 16 h 167"/>
                  <a:gd name="T72" fmla="*/ 11 w 38"/>
                  <a:gd name="T73" fmla="*/ 13 h 167"/>
                  <a:gd name="T74" fmla="*/ 10 w 38"/>
                  <a:gd name="T75" fmla="*/ 11 h 167"/>
                  <a:gd name="T76" fmla="*/ 9 w 38"/>
                  <a:gd name="T77" fmla="*/ 9 h 167"/>
                  <a:gd name="T78" fmla="*/ 8 w 38"/>
                  <a:gd name="T79" fmla="*/ 7 h 167"/>
                  <a:gd name="T80" fmla="*/ 8 w 38"/>
                  <a:gd name="T81" fmla="*/ 5 h 167"/>
                  <a:gd name="T82" fmla="*/ 9 w 38"/>
                  <a:gd name="T83" fmla="*/ 3 h 167"/>
                  <a:gd name="T84" fmla="*/ 10 w 38"/>
                  <a:gd name="T85" fmla="*/ 1 h 167"/>
                  <a:gd name="T86" fmla="*/ 10 w 38"/>
                  <a:gd name="T87" fmla="*/ 0 h 167"/>
                  <a:gd name="T88" fmla="*/ 10 w 38"/>
                  <a:gd name="T89" fmla="*/ 0 h 1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
                  <a:gd name="T136" fmla="*/ 0 h 167"/>
                  <a:gd name="T137" fmla="*/ 38 w 38"/>
                  <a:gd name="T138" fmla="*/ 167 h 1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 h="167">
                    <a:moveTo>
                      <a:pt x="32" y="0"/>
                    </a:moveTo>
                    <a:lnTo>
                      <a:pt x="28" y="3"/>
                    </a:lnTo>
                    <a:lnTo>
                      <a:pt x="25" y="8"/>
                    </a:lnTo>
                    <a:lnTo>
                      <a:pt x="22" y="14"/>
                    </a:lnTo>
                    <a:lnTo>
                      <a:pt x="17" y="24"/>
                    </a:lnTo>
                    <a:lnTo>
                      <a:pt x="8" y="37"/>
                    </a:lnTo>
                    <a:lnTo>
                      <a:pt x="4" y="48"/>
                    </a:lnTo>
                    <a:lnTo>
                      <a:pt x="2" y="59"/>
                    </a:lnTo>
                    <a:lnTo>
                      <a:pt x="0" y="70"/>
                    </a:lnTo>
                    <a:lnTo>
                      <a:pt x="0" y="81"/>
                    </a:lnTo>
                    <a:lnTo>
                      <a:pt x="0" y="92"/>
                    </a:lnTo>
                    <a:lnTo>
                      <a:pt x="2" y="102"/>
                    </a:lnTo>
                    <a:lnTo>
                      <a:pt x="4" y="111"/>
                    </a:lnTo>
                    <a:lnTo>
                      <a:pt x="6" y="120"/>
                    </a:lnTo>
                    <a:lnTo>
                      <a:pt x="9" y="129"/>
                    </a:lnTo>
                    <a:lnTo>
                      <a:pt x="11" y="137"/>
                    </a:lnTo>
                    <a:lnTo>
                      <a:pt x="14" y="144"/>
                    </a:lnTo>
                    <a:lnTo>
                      <a:pt x="15" y="150"/>
                    </a:lnTo>
                    <a:lnTo>
                      <a:pt x="17" y="156"/>
                    </a:lnTo>
                    <a:lnTo>
                      <a:pt x="18" y="161"/>
                    </a:lnTo>
                    <a:lnTo>
                      <a:pt x="18" y="164"/>
                    </a:lnTo>
                    <a:lnTo>
                      <a:pt x="18" y="166"/>
                    </a:lnTo>
                    <a:lnTo>
                      <a:pt x="18" y="167"/>
                    </a:lnTo>
                    <a:lnTo>
                      <a:pt x="19" y="165"/>
                    </a:lnTo>
                    <a:lnTo>
                      <a:pt x="19" y="163"/>
                    </a:lnTo>
                    <a:lnTo>
                      <a:pt x="19" y="160"/>
                    </a:lnTo>
                    <a:lnTo>
                      <a:pt x="19" y="154"/>
                    </a:lnTo>
                    <a:lnTo>
                      <a:pt x="20" y="147"/>
                    </a:lnTo>
                    <a:lnTo>
                      <a:pt x="23" y="137"/>
                    </a:lnTo>
                    <a:lnTo>
                      <a:pt x="26" y="126"/>
                    </a:lnTo>
                    <a:lnTo>
                      <a:pt x="30" y="113"/>
                    </a:lnTo>
                    <a:lnTo>
                      <a:pt x="34" y="100"/>
                    </a:lnTo>
                    <a:lnTo>
                      <a:pt x="37" y="87"/>
                    </a:lnTo>
                    <a:lnTo>
                      <a:pt x="38" y="75"/>
                    </a:lnTo>
                    <a:lnTo>
                      <a:pt x="38" y="63"/>
                    </a:lnTo>
                    <a:lnTo>
                      <a:pt x="37" y="53"/>
                    </a:lnTo>
                    <a:lnTo>
                      <a:pt x="35" y="44"/>
                    </a:lnTo>
                    <a:lnTo>
                      <a:pt x="32" y="37"/>
                    </a:lnTo>
                    <a:lnTo>
                      <a:pt x="29" y="30"/>
                    </a:lnTo>
                    <a:lnTo>
                      <a:pt x="28" y="23"/>
                    </a:lnTo>
                    <a:lnTo>
                      <a:pt x="28" y="16"/>
                    </a:lnTo>
                    <a:lnTo>
                      <a:pt x="30" y="9"/>
                    </a:lnTo>
                    <a:lnTo>
                      <a:pt x="32" y="3"/>
                    </a:lnTo>
                    <a:lnTo>
                      <a:pt x="33" y="0"/>
                    </a:lnTo>
                    <a:lnTo>
                      <a:pt x="32" y="0"/>
                    </a:lnTo>
                  </a:path>
                </a:pathLst>
              </a:custGeom>
              <a:solidFill>
                <a:schemeClr val="tx2"/>
              </a:solidFill>
              <a:ln w="3175">
                <a:solidFill>
                  <a:srgbClr val="000000"/>
                </a:solidFill>
                <a:round/>
                <a:headEnd/>
                <a:tailEnd/>
              </a:ln>
            </p:spPr>
            <p:txBody>
              <a:bodyPr/>
              <a:lstStyle/>
              <a:p>
                <a:endParaRPr lang="en-US" dirty="0"/>
              </a:p>
            </p:txBody>
          </p:sp>
          <p:sp>
            <p:nvSpPr>
              <p:cNvPr id="40205" name="Freeform 129"/>
              <p:cNvSpPr>
                <a:spLocks noChangeAspect="1"/>
              </p:cNvSpPr>
              <p:nvPr/>
            </p:nvSpPr>
            <p:spPr bwMode="auto">
              <a:xfrm flipV="1">
                <a:off x="3813" y="3059"/>
                <a:ext cx="24" cy="92"/>
              </a:xfrm>
              <a:custGeom>
                <a:avLst/>
                <a:gdLst>
                  <a:gd name="T0" fmla="*/ 13 w 43"/>
                  <a:gd name="T1" fmla="*/ 0 h 167"/>
                  <a:gd name="T2" fmla="*/ 13 w 43"/>
                  <a:gd name="T3" fmla="*/ 0 h 167"/>
                  <a:gd name="T4" fmla="*/ 12 w 43"/>
                  <a:gd name="T5" fmla="*/ 1 h 167"/>
                  <a:gd name="T6" fmla="*/ 12 w 43"/>
                  <a:gd name="T7" fmla="*/ 1 h 167"/>
                  <a:gd name="T8" fmla="*/ 11 w 43"/>
                  <a:gd name="T9" fmla="*/ 2 h 167"/>
                  <a:gd name="T10" fmla="*/ 11 w 43"/>
                  <a:gd name="T11" fmla="*/ 2 h 167"/>
                  <a:gd name="T12" fmla="*/ 10 w 43"/>
                  <a:gd name="T13" fmla="*/ 3 h 167"/>
                  <a:gd name="T14" fmla="*/ 9 w 43"/>
                  <a:gd name="T15" fmla="*/ 4 h 167"/>
                  <a:gd name="T16" fmla="*/ 8 w 43"/>
                  <a:gd name="T17" fmla="*/ 6 h 167"/>
                  <a:gd name="T18" fmla="*/ 7 w 43"/>
                  <a:gd name="T19" fmla="*/ 7 h 167"/>
                  <a:gd name="T20" fmla="*/ 5 w 43"/>
                  <a:gd name="T21" fmla="*/ 9 h 167"/>
                  <a:gd name="T22" fmla="*/ 3 w 43"/>
                  <a:gd name="T23" fmla="*/ 10 h 167"/>
                  <a:gd name="T24" fmla="*/ 3 w 43"/>
                  <a:gd name="T25" fmla="*/ 11 h 167"/>
                  <a:gd name="T26" fmla="*/ 2 w 43"/>
                  <a:gd name="T27" fmla="*/ 13 h 167"/>
                  <a:gd name="T28" fmla="*/ 2 w 43"/>
                  <a:gd name="T29" fmla="*/ 14 h 167"/>
                  <a:gd name="T30" fmla="*/ 2 w 43"/>
                  <a:gd name="T31" fmla="*/ 14 h 167"/>
                  <a:gd name="T32" fmla="*/ 1 w 43"/>
                  <a:gd name="T33" fmla="*/ 16 h 167"/>
                  <a:gd name="T34" fmla="*/ 1 w 43"/>
                  <a:gd name="T35" fmla="*/ 17 h 167"/>
                  <a:gd name="T36" fmla="*/ 1 w 43"/>
                  <a:gd name="T37" fmla="*/ 18 h 167"/>
                  <a:gd name="T38" fmla="*/ 1 w 43"/>
                  <a:gd name="T39" fmla="*/ 19 h 167"/>
                  <a:gd name="T40" fmla="*/ 0 w 43"/>
                  <a:gd name="T41" fmla="*/ 20 h 167"/>
                  <a:gd name="T42" fmla="*/ 1 w 43"/>
                  <a:gd name="T43" fmla="*/ 22 h 167"/>
                  <a:gd name="T44" fmla="*/ 1 w 43"/>
                  <a:gd name="T45" fmla="*/ 23 h 167"/>
                  <a:gd name="T46" fmla="*/ 1 w 43"/>
                  <a:gd name="T47" fmla="*/ 25 h 167"/>
                  <a:gd name="T48" fmla="*/ 1 w 43"/>
                  <a:gd name="T49" fmla="*/ 26 h 167"/>
                  <a:gd name="T50" fmla="*/ 1 w 43"/>
                  <a:gd name="T51" fmla="*/ 29 h 167"/>
                  <a:gd name="T52" fmla="*/ 2 w 43"/>
                  <a:gd name="T53" fmla="*/ 30 h 167"/>
                  <a:gd name="T54" fmla="*/ 2 w 43"/>
                  <a:gd name="T55" fmla="*/ 32 h 167"/>
                  <a:gd name="T56" fmla="*/ 3 w 43"/>
                  <a:gd name="T57" fmla="*/ 34 h 167"/>
                  <a:gd name="T58" fmla="*/ 3 w 43"/>
                  <a:gd name="T59" fmla="*/ 35 h 167"/>
                  <a:gd name="T60" fmla="*/ 3 w 43"/>
                  <a:gd name="T61" fmla="*/ 37 h 167"/>
                  <a:gd name="T62" fmla="*/ 4 w 43"/>
                  <a:gd name="T63" fmla="*/ 38 h 167"/>
                  <a:gd name="T64" fmla="*/ 4 w 43"/>
                  <a:gd name="T65" fmla="*/ 39 h 167"/>
                  <a:gd name="T66" fmla="*/ 4 w 43"/>
                  <a:gd name="T67" fmla="*/ 40 h 167"/>
                  <a:gd name="T68" fmla="*/ 4 w 43"/>
                  <a:gd name="T69" fmla="*/ 41 h 167"/>
                  <a:gd name="T70" fmla="*/ 4 w 43"/>
                  <a:gd name="T71" fmla="*/ 42 h 167"/>
                  <a:gd name="T72" fmla="*/ 4 w 43"/>
                  <a:gd name="T73" fmla="*/ 42 h 167"/>
                  <a:gd name="T74" fmla="*/ 3 w 43"/>
                  <a:gd name="T75" fmla="*/ 43 h 167"/>
                  <a:gd name="T76" fmla="*/ 3 w 43"/>
                  <a:gd name="T77" fmla="*/ 44 h 167"/>
                  <a:gd name="T78" fmla="*/ 4 w 43"/>
                  <a:gd name="T79" fmla="*/ 45 h 167"/>
                  <a:gd name="T80" fmla="*/ 5 w 43"/>
                  <a:gd name="T81" fmla="*/ 46 h 167"/>
                  <a:gd name="T82" fmla="*/ 6 w 43"/>
                  <a:gd name="T83" fmla="*/ 47 h 167"/>
                  <a:gd name="T84" fmla="*/ 7 w 43"/>
                  <a:gd name="T85" fmla="*/ 48 h 167"/>
                  <a:gd name="T86" fmla="*/ 8 w 43"/>
                  <a:gd name="T87" fmla="*/ 50 h 167"/>
                  <a:gd name="T88" fmla="*/ 9 w 43"/>
                  <a:gd name="T89" fmla="*/ 51 h 1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167"/>
                  <a:gd name="T137" fmla="*/ 43 w 43"/>
                  <a:gd name="T138" fmla="*/ 167 h 1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167">
                    <a:moveTo>
                      <a:pt x="43" y="0"/>
                    </a:moveTo>
                    <a:lnTo>
                      <a:pt x="42" y="0"/>
                    </a:lnTo>
                    <a:lnTo>
                      <a:pt x="40" y="1"/>
                    </a:lnTo>
                    <a:lnTo>
                      <a:pt x="39" y="2"/>
                    </a:lnTo>
                    <a:lnTo>
                      <a:pt x="36" y="5"/>
                    </a:lnTo>
                    <a:lnTo>
                      <a:pt x="34" y="7"/>
                    </a:lnTo>
                    <a:lnTo>
                      <a:pt x="32" y="11"/>
                    </a:lnTo>
                    <a:lnTo>
                      <a:pt x="29" y="15"/>
                    </a:lnTo>
                    <a:lnTo>
                      <a:pt x="26" y="19"/>
                    </a:lnTo>
                    <a:lnTo>
                      <a:pt x="22" y="24"/>
                    </a:lnTo>
                    <a:lnTo>
                      <a:pt x="16" y="30"/>
                    </a:lnTo>
                    <a:lnTo>
                      <a:pt x="11" y="34"/>
                    </a:lnTo>
                    <a:lnTo>
                      <a:pt x="9" y="37"/>
                    </a:lnTo>
                    <a:lnTo>
                      <a:pt x="8" y="41"/>
                    </a:lnTo>
                    <a:lnTo>
                      <a:pt x="7" y="45"/>
                    </a:lnTo>
                    <a:lnTo>
                      <a:pt x="5" y="48"/>
                    </a:lnTo>
                    <a:lnTo>
                      <a:pt x="3" y="52"/>
                    </a:lnTo>
                    <a:lnTo>
                      <a:pt x="2" y="55"/>
                    </a:lnTo>
                    <a:lnTo>
                      <a:pt x="1" y="59"/>
                    </a:lnTo>
                    <a:lnTo>
                      <a:pt x="1" y="63"/>
                    </a:lnTo>
                    <a:lnTo>
                      <a:pt x="0" y="67"/>
                    </a:lnTo>
                    <a:lnTo>
                      <a:pt x="1" y="72"/>
                    </a:lnTo>
                    <a:lnTo>
                      <a:pt x="1" y="77"/>
                    </a:lnTo>
                    <a:lnTo>
                      <a:pt x="2" y="82"/>
                    </a:lnTo>
                    <a:lnTo>
                      <a:pt x="3" y="88"/>
                    </a:lnTo>
                    <a:lnTo>
                      <a:pt x="4" y="94"/>
                    </a:lnTo>
                    <a:lnTo>
                      <a:pt x="6" y="100"/>
                    </a:lnTo>
                    <a:lnTo>
                      <a:pt x="7" y="105"/>
                    </a:lnTo>
                    <a:lnTo>
                      <a:pt x="9" y="111"/>
                    </a:lnTo>
                    <a:lnTo>
                      <a:pt x="10" y="116"/>
                    </a:lnTo>
                    <a:lnTo>
                      <a:pt x="11" y="121"/>
                    </a:lnTo>
                    <a:lnTo>
                      <a:pt x="12" y="126"/>
                    </a:lnTo>
                    <a:lnTo>
                      <a:pt x="12" y="129"/>
                    </a:lnTo>
                    <a:lnTo>
                      <a:pt x="12" y="132"/>
                    </a:lnTo>
                    <a:lnTo>
                      <a:pt x="12" y="135"/>
                    </a:lnTo>
                    <a:lnTo>
                      <a:pt x="12" y="138"/>
                    </a:lnTo>
                    <a:lnTo>
                      <a:pt x="12" y="140"/>
                    </a:lnTo>
                    <a:lnTo>
                      <a:pt x="11" y="142"/>
                    </a:lnTo>
                    <a:lnTo>
                      <a:pt x="11" y="144"/>
                    </a:lnTo>
                    <a:lnTo>
                      <a:pt x="13" y="148"/>
                    </a:lnTo>
                    <a:lnTo>
                      <a:pt x="16" y="152"/>
                    </a:lnTo>
                    <a:lnTo>
                      <a:pt x="19" y="156"/>
                    </a:lnTo>
                    <a:lnTo>
                      <a:pt x="23" y="160"/>
                    </a:lnTo>
                    <a:lnTo>
                      <a:pt x="26" y="164"/>
                    </a:lnTo>
                    <a:lnTo>
                      <a:pt x="29" y="167"/>
                    </a:lnTo>
                  </a:path>
                </a:pathLst>
              </a:custGeom>
              <a:solidFill>
                <a:schemeClr val="tx2"/>
              </a:solidFill>
              <a:ln w="3175">
                <a:solidFill>
                  <a:srgbClr val="000000"/>
                </a:solidFill>
                <a:round/>
                <a:headEnd/>
                <a:tailEnd/>
              </a:ln>
            </p:spPr>
            <p:txBody>
              <a:bodyPr/>
              <a:lstStyle/>
              <a:p>
                <a:endParaRPr lang="en-US" dirty="0"/>
              </a:p>
            </p:txBody>
          </p:sp>
          <p:sp>
            <p:nvSpPr>
              <p:cNvPr id="40206" name="Freeform 130"/>
              <p:cNvSpPr>
                <a:spLocks noChangeAspect="1"/>
              </p:cNvSpPr>
              <p:nvPr/>
            </p:nvSpPr>
            <p:spPr bwMode="auto">
              <a:xfrm flipV="1">
                <a:off x="3828" y="3053"/>
                <a:ext cx="9" cy="98"/>
              </a:xfrm>
              <a:custGeom>
                <a:avLst/>
                <a:gdLst>
                  <a:gd name="T0" fmla="*/ 4 w 18"/>
                  <a:gd name="T1" fmla="*/ 0 h 178"/>
                  <a:gd name="T2" fmla="*/ 4 w 18"/>
                  <a:gd name="T3" fmla="*/ 1 h 178"/>
                  <a:gd name="T4" fmla="*/ 4 w 18"/>
                  <a:gd name="T5" fmla="*/ 1 h 178"/>
                  <a:gd name="T6" fmla="*/ 3 w 18"/>
                  <a:gd name="T7" fmla="*/ 2 h 178"/>
                  <a:gd name="T8" fmla="*/ 3 w 18"/>
                  <a:gd name="T9" fmla="*/ 3 h 178"/>
                  <a:gd name="T10" fmla="*/ 3 w 18"/>
                  <a:gd name="T11" fmla="*/ 4 h 178"/>
                  <a:gd name="T12" fmla="*/ 2 w 18"/>
                  <a:gd name="T13" fmla="*/ 5 h 178"/>
                  <a:gd name="T14" fmla="*/ 2 w 18"/>
                  <a:gd name="T15" fmla="*/ 7 h 178"/>
                  <a:gd name="T16" fmla="*/ 1 w 18"/>
                  <a:gd name="T17" fmla="*/ 8 h 178"/>
                  <a:gd name="T18" fmla="*/ 1 w 18"/>
                  <a:gd name="T19" fmla="*/ 10 h 178"/>
                  <a:gd name="T20" fmla="*/ 0 w 18"/>
                  <a:gd name="T21" fmla="*/ 13 h 178"/>
                  <a:gd name="T22" fmla="*/ 0 w 18"/>
                  <a:gd name="T23" fmla="*/ 15 h 178"/>
                  <a:gd name="T24" fmla="*/ 0 w 18"/>
                  <a:gd name="T25" fmla="*/ 17 h 178"/>
                  <a:gd name="T26" fmla="*/ 0 w 18"/>
                  <a:gd name="T27" fmla="*/ 19 h 178"/>
                  <a:gd name="T28" fmla="*/ 1 w 18"/>
                  <a:gd name="T29" fmla="*/ 20 h 178"/>
                  <a:gd name="T30" fmla="*/ 1 w 18"/>
                  <a:gd name="T31" fmla="*/ 22 h 178"/>
                  <a:gd name="T32" fmla="*/ 1 w 18"/>
                  <a:gd name="T33" fmla="*/ 24 h 178"/>
                  <a:gd name="T34" fmla="*/ 1 w 18"/>
                  <a:gd name="T35" fmla="*/ 26 h 178"/>
                  <a:gd name="T36" fmla="*/ 2 w 18"/>
                  <a:gd name="T37" fmla="*/ 28 h 178"/>
                  <a:gd name="T38" fmla="*/ 2 w 18"/>
                  <a:gd name="T39" fmla="*/ 30 h 178"/>
                  <a:gd name="T40" fmla="*/ 2 w 18"/>
                  <a:gd name="T41" fmla="*/ 32 h 178"/>
                  <a:gd name="T42" fmla="*/ 3 w 18"/>
                  <a:gd name="T43" fmla="*/ 34 h 178"/>
                  <a:gd name="T44" fmla="*/ 3 w 18"/>
                  <a:gd name="T45" fmla="*/ 35 h 178"/>
                  <a:gd name="T46" fmla="*/ 3 w 18"/>
                  <a:gd name="T47" fmla="*/ 37 h 178"/>
                  <a:gd name="T48" fmla="*/ 3 w 18"/>
                  <a:gd name="T49" fmla="*/ 38 h 178"/>
                  <a:gd name="T50" fmla="*/ 3 w 18"/>
                  <a:gd name="T51" fmla="*/ 40 h 178"/>
                  <a:gd name="T52" fmla="*/ 3 w 18"/>
                  <a:gd name="T53" fmla="*/ 41 h 178"/>
                  <a:gd name="T54" fmla="*/ 3 w 18"/>
                  <a:gd name="T55" fmla="*/ 42 h 178"/>
                  <a:gd name="T56" fmla="*/ 3 w 18"/>
                  <a:gd name="T57" fmla="*/ 43 h 178"/>
                  <a:gd name="T58" fmla="*/ 3 w 18"/>
                  <a:gd name="T59" fmla="*/ 44 h 178"/>
                  <a:gd name="T60" fmla="*/ 3 w 18"/>
                  <a:gd name="T61" fmla="*/ 45 h 178"/>
                  <a:gd name="T62" fmla="*/ 3 w 18"/>
                  <a:gd name="T63" fmla="*/ 46 h 178"/>
                  <a:gd name="T64" fmla="*/ 3 w 18"/>
                  <a:gd name="T65" fmla="*/ 47 h 178"/>
                  <a:gd name="T66" fmla="*/ 3 w 18"/>
                  <a:gd name="T67" fmla="*/ 49 h 178"/>
                  <a:gd name="T68" fmla="*/ 3 w 18"/>
                  <a:gd name="T69" fmla="*/ 50 h 178"/>
                  <a:gd name="T70" fmla="*/ 4 w 18"/>
                  <a:gd name="T71" fmla="*/ 51 h 178"/>
                  <a:gd name="T72" fmla="*/ 5 w 18"/>
                  <a:gd name="T73" fmla="*/ 52 h 178"/>
                  <a:gd name="T74" fmla="*/ 5 w 18"/>
                  <a:gd name="T75" fmla="*/ 53 h 178"/>
                  <a:gd name="T76" fmla="*/ 5 w 18"/>
                  <a:gd name="T77" fmla="*/ 54 h 178"/>
                  <a:gd name="T78" fmla="*/ 5 w 18"/>
                  <a:gd name="T79" fmla="*/ 54 h 178"/>
                  <a:gd name="T80" fmla="*/ 3 w 18"/>
                  <a:gd name="T81" fmla="*/ 53 h 178"/>
                  <a:gd name="T82" fmla="*/ 2 w 18"/>
                  <a:gd name="T83" fmla="*/ 53 h 178"/>
                  <a:gd name="T84" fmla="*/ 2 w 18"/>
                  <a:gd name="T85" fmla="*/ 52 h 178"/>
                  <a:gd name="T86" fmla="*/ 1 w 18"/>
                  <a:gd name="T87" fmla="*/ 52 h 178"/>
                  <a:gd name="T88" fmla="*/ 1 w 18"/>
                  <a:gd name="T89" fmla="*/ 51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
                  <a:gd name="T136" fmla="*/ 0 h 178"/>
                  <a:gd name="T137" fmla="*/ 18 w 18"/>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 h="178">
                    <a:moveTo>
                      <a:pt x="16" y="0"/>
                    </a:moveTo>
                    <a:lnTo>
                      <a:pt x="16" y="1"/>
                    </a:lnTo>
                    <a:lnTo>
                      <a:pt x="16" y="3"/>
                    </a:lnTo>
                    <a:lnTo>
                      <a:pt x="15" y="6"/>
                    </a:lnTo>
                    <a:lnTo>
                      <a:pt x="14" y="9"/>
                    </a:lnTo>
                    <a:lnTo>
                      <a:pt x="12" y="12"/>
                    </a:lnTo>
                    <a:lnTo>
                      <a:pt x="10" y="17"/>
                    </a:lnTo>
                    <a:lnTo>
                      <a:pt x="9" y="21"/>
                    </a:lnTo>
                    <a:lnTo>
                      <a:pt x="7" y="26"/>
                    </a:lnTo>
                    <a:lnTo>
                      <a:pt x="4" y="33"/>
                    </a:lnTo>
                    <a:lnTo>
                      <a:pt x="0" y="41"/>
                    </a:lnTo>
                    <a:lnTo>
                      <a:pt x="0" y="49"/>
                    </a:lnTo>
                    <a:lnTo>
                      <a:pt x="0" y="55"/>
                    </a:lnTo>
                    <a:lnTo>
                      <a:pt x="0" y="61"/>
                    </a:lnTo>
                    <a:lnTo>
                      <a:pt x="1" y="67"/>
                    </a:lnTo>
                    <a:lnTo>
                      <a:pt x="3" y="73"/>
                    </a:lnTo>
                    <a:lnTo>
                      <a:pt x="4" y="80"/>
                    </a:lnTo>
                    <a:lnTo>
                      <a:pt x="6" y="87"/>
                    </a:lnTo>
                    <a:lnTo>
                      <a:pt x="8" y="93"/>
                    </a:lnTo>
                    <a:lnTo>
                      <a:pt x="10" y="99"/>
                    </a:lnTo>
                    <a:lnTo>
                      <a:pt x="11" y="105"/>
                    </a:lnTo>
                    <a:lnTo>
                      <a:pt x="12" y="111"/>
                    </a:lnTo>
                    <a:lnTo>
                      <a:pt x="13" y="116"/>
                    </a:lnTo>
                    <a:lnTo>
                      <a:pt x="13" y="121"/>
                    </a:lnTo>
                    <a:lnTo>
                      <a:pt x="13" y="125"/>
                    </a:lnTo>
                    <a:lnTo>
                      <a:pt x="13" y="130"/>
                    </a:lnTo>
                    <a:lnTo>
                      <a:pt x="13" y="134"/>
                    </a:lnTo>
                    <a:lnTo>
                      <a:pt x="12" y="138"/>
                    </a:lnTo>
                    <a:lnTo>
                      <a:pt x="12" y="141"/>
                    </a:lnTo>
                    <a:lnTo>
                      <a:pt x="12" y="145"/>
                    </a:lnTo>
                    <a:lnTo>
                      <a:pt x="12" y="149"/>
                    </a:lnTo>
                    <a:lnTo>
                      <a:pt x="12" y="153"/>
                    </a:lnTo>
                    <a:lnTo>
                      <a:pt x="13" y="157"/>
                    </a:lnTo>
                    <a:lnTo>
                      <a:pt x="14" y="162"/>
                    </a:lnTo>
                    <a:lnTo>
                      <a:pt x="15" y="166"/>
                    </a:lnTo>
                    <a:lnTo>
                      <a:pt x="16" y="169"/>
                    </a:lnTo>
                    <a:lnTo>
                      <a:pt x="17" y="172"/>
                    </a:lnTo>
                    <a:lnTo>
                      <a:pt x="17" y="175"/>
                    </a:lnTo>
                    <a:lnTo>
                      <a:pt x="18" y="178"/>
                    </a:lnTo>
                    <a:lnTo>
                      <a:pt x="17" y="178"/>
                    </a:lnTo>
                    <a:lnTo>
                      <a:pt x="14" y="177"/>
                    </a:lnTo>
                    <a:lnTo>
                      <a:pt x="11" y="175"/>
                    </a:lnTo>
                    <a:lnTo>
                      <a:pt x="8" y="173"/>
                    </a:lnTo>
                    <a:lnTo>
                      <a:pt x="5" y="170"/>
                    </a:lnTo>
                    <a:lnTo>
                      <a:pt x="2" y="167"/>
                    </a:lnTo>
                  </a:path>
                </a:pathLst>
              </a:custGeom>
              <a:solidFill>
                <a:schemeClr val="tx2"/>
              </a:solidFill>
              <a:ln w="3175">
                <a:solidFill>
                  <a:srgbClr val="000000"/>
                </a:solidFill>
                <a:round/>
                <a:headEnd/>
                <a:tailEnd/>
              </a:ln>
            </p:spPr>
            <p:txBody>
              <a:bodyPr/>
              <a:lstStyle/>
              <a:p>
                <a:endParaRPr lang="en-US" dirty="0"/>
              </a:p>
            </p:txBody>
          </p:sp>
          <p:sp>
            <p:nvSpPr>
              <p:cNvPr id="40207" name="Freeform 131"/>
              <p:cNvSpPr>
                <a:spLocks noChangeAspect="1"/>
              </p:cNvSpPr>
              <p:nvPr/>
            </p:nvSpPr>
            <p:spPr bwMode="auto">
              <a:xfrm flipV="1">
                <a:off x="3818" y="3123"/>
                <a:ext cx="17" cy="12"/>
              </a:xfrm>
              <a:custGeom>
                <a:avLst/>
                <a:gdLst>
                  <a:gd name="T0" fmla="*/ 9 w 31"/>
                  <a:gd name="T1" fmla="*/ 1 h 22"/>
                  <a:gd name="T2" fmla="*/ 6 w 31"/>
                  <a:gd name="T3" fmla="*/ 0 h 22"/>
                  <a:gd name="T4" fmla="*/ 3 w 31"/>
                  <a:gd name="T5" fmla="*/ 1 h 22"/>
                  <a:gd name="T6" fmla="*/ 1 w 31"/>
                  <a:gd name="T7" fmla="*/ 2 h 22"/>
                  <a:gd name="T8" fmla="*/ 0 w 31"/>
                  <a:gd name="T9" fmla="*/ 3 h 22"/>
                  <a:gd name="T10" fmla="*/ 0 w 31"/>
                  <a:gd name="T11" fmla="*/ 4 h 22"/>
                  <a:gd name="T12" fmla="*/ 1 w 31"/>
                  <a:gd name="T13" fmla="*/ 5 h 22"/>
                  <a:gd name="T14" fmla="*/ 1 w 31"/>
                  <a:gd name="T15" fmla="*/ 6 h 22"/>
                  <a:gd name="T16" fmla="*/ 2 w 31"/>
                  <a:gd name="T17" fmla="*/ 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2"/>
                  <a:gd name="T29" fmla="*/ 31 w 31"/>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2">
                    <a:moveTo>
                      <a:pt x="31" y="3"/>
                    </a:moveTo>
                    <a:lnTo>
                      <a:pt x="20" y="0"/>
                    </a:lnTo>
                    <a:lnTo>
                      <a:pt x="11" y="3"/>
                    </a:lnTo>
                    <a:lnTo>
                      <a:pt x="4" y="6"/>
                    </a:lnTo>
                    <a:lnTo>
                      <a:pt x="0" y="9"/>
                    </a:lnTo>
                    <a:lnTo>
                      <a:pt x="0" y="15"/>
                    </a:lnTo>
                    <a:lnTo>
                      <a:pt x="2" y="18"/>
                    </a:lnTo>
                    <a:lnTo>
                      <a:pt x="3" y="20"/>
                    </a:lnTo>
                    <a:lnTo>
                      <a:pt x="5" y="22"/>
                    </a:lnTo>
                  </a:path>
                </a:pathLst>
              </a:custGeom>
              <a:solidFill>
                <a:schemeClr val="tx2"/>
              </a:solidFill>
              <a:ln w="3175">
                <a:solidFill>
                  <a:srgbClr val="000000"/>
                </a:solidFill>
                <a:round/>
                <a:headEnd/>
                <a:tailEnd/>
              </a:ln>
            </p:spPr>
            <p:txBody>
              <a:bodyPr/>
              <a:lstStyle/>
              <a:p>
                <a:endParaRPr lang="en-US" dirty="0"/>
              </a:p>
            </p:txBody>
          </p:sp>
          <p:sp>
            <p:nvSpPr>
              <p:cNvPr id="40208" name="Freeform 132"/>
              <p:cNvSpPr>
                <a:spLocks noChangeAspect="1"/>
              </p:cNvSpPr>
              <p:nvPr/>
            </p:nvSpPr>
            <p:spPr bwMode="auto">
              <a:xfrm flipV="1">
                <a:off x="3813" y="3098"/>
                <a:ext cx="26" cy="19"/>
              </a:xfrm>
              <a:custGeom>
                <a:avLst/>
                <a:gdLst>
                  <a:gd name="T0" fmla="*/ 14 w 48"/>
                  <a:gd name="T1" fmla="*/ 2 h 35"/>
                  <a:gd name="T2" fmla="*/ 11 w 48"/>
                  <a:gd name="T3" fmla="*/ 1 h 35"/>
                  <a:gd name="T4" fmla="*/ 7 w 48"/>
                  <a:gd name="T5" fmla="*/ 0 h 35"/>
                  <a:gd name="T6" fmla="*/ 3 w 48"/>
                  <a:gd name="T7" fmla="*/ 1 h 35"/>
                  <a:gd name="T8" fmla="*/ 0 w 48"/>
                  <a:gd name="T9" fmla="*/ 3 h 35"/>
                  <a:gd name="T10" fmla="*/ 0 w 48"/>
                  <a:gd name="T11" fmla="*/ 6 h 35"/>
                  <a:gd name="T12" fmla="*/ 2 w 48"/>
                  <a:gd name="T13" fmla="*/ 8 h 35"/>
                  <a:gd name="T14" fmla="*/ 2 w 48"/>
                  <a:gd name="T15" fmla="*/ 9 h 35"/>
                  <a:gd name="T16" fmla="*/ 3 w 48"/>
                  <a:gd name="T17" fmla="*/ 1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5"/>
                  <a:gd name="T29" fmla="*/ 48 w 48"/>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5">
                    <a:moveTo>
                      <a:pt x="48" y="7"/>
                    </a:moveTo>
                    <a:lnTo>
                      <a:pt x="36" y="1"/>
                    </a:lnTo>
                    <a:lnTo>
                      <a:pt x="23" y="0"/>
                    </a:lnTo>
                    <a:lnTo>
                      <a:pt x="11" y="3"/>
                    </a:lnTo>
                    <a:lnTo>
                      <a:pt x="0" y="9"/>
                    </a:lnTo>
                    <a:lnTo>
                      <a:pt x="0" y="20"/>
                    </a:lnTo>
                    <a:lnTo>
                      <a:pt x="5" y="28"/>
                    </a:lnTo>
                    <a:lnTo>
                      <a:pt x="8" y="32"/>
                    </a:lnTo>
                    <a:lnTo>
                      <a:pt x="11" y="35"/>
                    </a:lnTo>
                  </a:path>
                </a:pathLst>
              </a:custGeom>
              <a:solidFill>
                <a:schemeClr val="tx2"/>
              </a:solidFill>
              <a:ln w="3175">
                <a:solidFill>
                  <a:srgbClr val="000000"/>
                </a:solidFill>
                <a:round/>
                <a:headEnd/>
                <a:tailEnd/>
              </a:ln>
            </p:spPr>
            <p:txBody>
              <a:bodyPr/>
              <a:lstStyle/>
              <a:p>
                <a:endParaRPr lang="en-US" dirty="0"/>
              </a:p>
            </p:txBody>
          </p:sp>
          <p:sp>
            <p:nvSpPr>
              <p:cNvPr id="40209" name="Freeform 133"/>
              <p:cNvSpPr>
                <a:spLocks noChangeAspect="1"/>
              </p:cNvSpPr>
              <p:nvPr/>
            </p:nvSpPr>
            <p:spPr bwMode="auto">
              <a:xfrm flipV="1">
                <a:off x="3819" y="3073"/>
                <a:ext cx="13" cy="9"/>
              </a:xfrm>
              <a:custGeom>
                <a:avLst/>
                <a:gdLst>
                  <a:gd name="T0" fmla="*/ 8 w 22"/>
                  <a:gd name="T1" fmla="*/ 3 h 16"/>
                  <a:gd name="T2" fmla="*/ 7 w 22"/>
                  <a:gd name="T3" fmla="*/ 2 h 16"/>
                  <a:gd name="T4" fmla="*/ 5 w 22"/>
                  <a:gd name="T5" fmla="*/ 1 h 16"/>
                  <a:gd name="T6" fmla="*/ 3 w 22"/>
                  <a:gd name="T7" fmla="*/ 0 h 16"/>
                  <a:gd name="T8" fmla="*/ 0 w 22"/>
                  <a:gd name="T9" fmla="*/ 0 h 16"/>
                  <a:gd name="T10" fmla="*/ 2 w 22"/>
                  <a:gd name="T11" fmla="*/ 3 h 16"/>
                  <a:gd name="T12" fmla="*/ 3 w 22"/>
                  <a:gd name="T13" fmla="*/ 5 h 16"/>
                  <a:gd name="T14" fmla="*/ 4 w 22"/>
                  <a:gd name="T15" fmla="*/ 5 h 16"/>
                  <a:gd name="T16" fmla="*/ 4 w 22"/>
                  <a:gd name="T17" fmla="*/ 5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6"/>
                  <a:gd name="T29" fmla="*/ 22 w 2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6">
                    <a:moveTo>
                      <a:pt x="22" y="8"/>
                    </a:moveTo>
                    <a:lnTo>
                      <a:pt x="19" y="5"/>
                    </a:lnTo>
                    <a:lnTo>
                      <a:pt x="15" y="2"/>
                    </a:lnTo>
                    <a:lnTo>
                      <a:pt x="8" y="0"/>
                    </a:lnTo>
                    <a:lnTo>
                      <a:pt x="0" y="0"/>
                    </a:lnTo>
                    <a:lnTo>
                      <a:pt x="6" y="11"/>
                    </a:lnTo>
                    <a:lnTo>
                      <a:pt x="9" y="14"/>
                    </a:lnTo>
                    <a:lnTo>
                      <a:pt x="10" y="15"/>
                    </a:lnTo>
                    <a:lnTo>
                      <a:pt x="11" y="16"/>
                    </a:lnTo>
                  </a:path>
                </a:pathLst>
              </a:custGeom>
              <a:solidFill>
                <a:schemeClr val="tx2"/>
              </a:solidFill>
              <a:ln w="3175">
                <a:solidFill>
                  <a:srgbClr val="000000"/>
                </a:solidFill>
                <a:round/>
                <a:headEnd/>
                <a:tailEnd/>
              </a:ln>
            </p:spPr>
            <p:txBody>
              <a:bodyPr/>
              <a:lstStyle/>
              <a:p>
                <a:endParaRPr lang="en-US" dirty="0"/>
              </a:p>
            </p:txBody>
          </p:sp>
          <p:sp>
            <p:nvSpPr>
              <p:cNvPr id="40210" name="Freeform 134"/>
              <p:cNvSpPr>
                <a:spLocks noChangeAspect="1"/>
              </p:cNvSpPr>
              <p:nvPr/>
            </p:nvSpPr>
            <p:spPr bwMode="auto">
              <a:xfrm flipV="1">
                <a:off x="3820" y="3120"/>
                <a:ext cx="16" cy="13"/>
              </a:xfrm>
              <a:custGeom>
                <a:avLst/>
                <a:gdLst>
                  <a:gd name="T0" fmla="*/ 9 w 27"/>
                  <a:gd name="T1" fmla="*/ 0 h 25"/>
                  <a:gd name="T2" fmla="*/ 9 w 27"/>
                  <a:gd name="T3" fmla="*/ 3 h 25"/>
                  <a:gd name="T4" fmla="*/ 8 w 27"/>
                  <a:gd name="T5" fmla="*/ 5 h 25"/>
                  <a:gd name="T6" fmla="*/ 7 w 27"/>
                  <a:gd name="T7" fmla="*/ 6 h 25"/>
                  <a:gd name="T8" fmla="*/ 5 w 27"/>
                  <a:gd name="T9" fmla="*/ 7 h 25"/>
                  <a:gd name="T10" fmla="*/ 2 w 27"/>
                  <a:gd name="T11" fmla="*/ 6 h 25"/>
                  <a:gd name="T12" fmla="*/ 1 w 27"/>
                  <a:gd name="T13" fmla="*/ 6 h 25"/>
                  <a:gd name="T14" fmla="*/ 1 w 27"/>
                  <a:gd name="T15" fmla="*/ 5 h 25"/>
                  <a:gd name="T16" fmla="*/ 0 w 27"/>
                  <a:gd name="T17" fmla="*/ 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5"/>
                  <a:gd name="T29" fmla="*/ 27 w 2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5">
                    <a:moveTo>
                      <a:pt x="26" y="0"/>
                    </a:moveTo>
                    <a:lnTo>
                      <a:pt x="27" y="9"/>
                    </a:lnTo>
                    <a:lnTo>
                      <a:pt x="22" y="17"/>
                    </a:lnTo>
                    <a:lnTo>
                      <a:pt x="18" y="22"/>
                    </a:lnTo>
                    <a:lnTo>
                      <a:pt x="13" y="25"/>
                    </a:lnTo>
                    <a:lnTo>
                      <a:pt x="7" y="24"/>
                    </a:lnTo>
                    <a:lnTo>
                      <a:pt x="3" y="22"/>
                    </a:lnTo>
                    <a:lnTo>
                      <a:pt x="1" y="20"/>
                    </a:lnTo>
                    <a:lnTo>
                      <a:pt x="0" y="19"/>
                    </a:lnTo>
                  </a:path>
                </a:pathLst>
              </a:custGeom>
              <a:solidFill>
                <a:schemeClr val="tx2"/>
              </a:solidFill>
              <a:ln w="3175">
                <a:solidFill>
                  <a:srgbClr val="000000"/>
                </a:solidFill>
                <a:round/>
                <a:headEnd/>
                <a:tailEnd/>
              </a:ln>
            </p:spPr>
            <p:txBody>
              <a:bodyPr/>
              <a:lstStyle/>
              <a:p>
                <a:endParaRPr lang="en-US" dirty="0"/>
              </a:p>
            </p:txBody>
          </p:sp>
          <p:sp>
            <p:nvSpPr>
              <p:cNvPr id="40211" name="Freeform 135"/>
              <p:cNvSpPr>
                <a:spLocks noChangeAspect="1"/>
              </p:cNvSpPr>
              <p:nvPr/>
            </p:nvSpPr>
            <p:spPr bwMode="auto">
              <a:xfrm flipV="1">
                <a:off x="3819" y="3090"/>
                <a:ext cx="23" cy="23"/>
              </a:xfrm>
              <a:custGeom>
                <a:avLst/>
                <a:gdLst>
                  <a:gd name="T0" fmla="*/ 11 w 43"/>
                  <a:gd name="T1" fmla="*/ 0 h 41"/>
                  <a:gd name="T2" fmla="*/ 12 w 43"/>
                  <a:gd name="T3" fmla="*/ 3 h 41"/>
                  <a:gd name="T4" fmla="*/ 12 w 43"/>
                  <a:gd name="T5" fmla="*/ 7 h 41"/>
                  <a:gd name="T6" fmla="*/ 10 w 43"/>
                  <a:gd name="T7" fmla="*/ 11 h 41"/>
                  <a:gd name="T8" fmla="*/ 8 w 43"/>
                  <a:gd name="T9" fmla="*/ 13 h 41"/>
                  <a:gd name="T10" fmla="*/ 4 w 43"/>
                  <a:gd name="T11" fmla="*/ 12 h 41"/>
                  <a:gd name="T12" fmla="*/ 2 w 43"/>
                  <a:gd name="T13" fmla="*/ 11 h 41"/>
                  <a:gd name="T14" fmla="*/ 1 w 43"/>
                  <a:gd name="T15" fmla="*/ 10 h 41"/>
                  <a:gd name="T16" fmla="*/ 0 w 43"/>
                  <a:gd name="T17" fmla="*/ 9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1"/>
                  <a:gd name="T29" fmla="*/ 43 w 43"/>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1">
                    <a:moveTo>
                      <a:pt x="37" y="0"/>
                    </a:moveTo>
                    <a:lnTo>
                      <a:pt x="43" y="11"/>
                    </a:lnTo>
                    <a:lnTo>
                      <a:pt x="42" y="23"/>
                    </a:lnTo>
                    <a:lnTo>
                      <a:pt x="36" y="33"/>
                    </a:lnTo>
                    <a:lnTo>
                      <a:pt x="28" y="41"/>
                    </a:lnTo>
                    <a:lnTo>
                      <a:pt x="15" y="39"/>
                    </a:lnTo>
                    <a:lnTo>
                      <a:pt x="7" y="34"/>
                    </a:lnTo>
                    <a:lnTo>
                      <a:pt x="3" y="31"/>
                    </a:lnTo>
                    <a:lnTo>
                      <a:pt x="0" y="28"/>
                    </a:lnTo>
                  </a:path>
                </a:pathLst>
              </a:custGeom>
              <a:solidFill>
                <a:schemeClr val="tx2"/>
              </a:solidFill>
              <a:ln w="3175">
                <a:solidFill>
                  <a:srgbClr val="000000"/>
                </a:solidFill>
                <a:round/>
                <a:headEnd/>
                <a:tailEnd/>
              </a:ln>
            </p:spPr>
            <p:txBody>
              <a:bodyPr/>
              <a:lstStyle/>
              <a:p>
                <a:endParaRPr lang="en-US" dirty="0"/>
              </a:p>
            </p:txBody>
          </p:sp>
          <p:sp>
            <p:nvSpPr>
              <p:cNvPr id="40212" name="Freeform 136"/>
              <p:cNvSpPr>
                <a:spLocks noChangeAspect="1"/>
              </p:cNvSpPr>
              <p:nvPr/>
            </p:nvSpPr>
            <p:spPr bwMode="auto">
              <a:xfrm flipV="1">
                <a:off x="3826" y="3066"/>
                <a:ext cx="10" cy="11"/>
              </a:xfrm>
              <a:custGeom>
                <a:avLst/>
                <a:gdLst>
                  <a:gd name="T0" fmla="*/ 3 w 19"/>
                  <a:gd name="T1" fmla="*/ 0 h 20"/>
                  <a:gd name="T2" fmla="*/ 4 w 19"/>
                  <a:gd name="T3" fmla="*/ 1 h 20"/>
                  <a:gd name="T4" fmla="*/ 4 w 19"/>
                  <a:gd name="T5" fmla="*/ 2 h 20"/>
                  <a:gd name="T6" fmla="*/ 5 w 19"/>
                  <a:gd name="T7" fmla="*/ 4 h 20"/>
                  <a:gd name="T8" fmla="*/ 4 w 19"/>
                  <a:gd name="T9" fmla="*/ 6 h 20"/>
                  <a:gd name="T10" fmla="*/ 2 w 19"/>
                  <a:gd name="T11" fmla="*/ 4 h 20"/>
                  <a:gd name="T12" fmla="*/ 1 w 19"/>
                  <a:gd name="T13" fmla="*/ 3 h 20"/>
                  <a:gd name="T14" fmla="*/ 1 w 19"/>
                  <a:gd name="T15" fmla="*/ 3 h 20"/>
                  <a:gd name="T16" fmla="*/ 0 w 19"/>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0"/>
                  <a:gd name="T29" fmla="*/ 19 w 19"/>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0">
                    <a:moveTo>
                      <a:pt x="11" y="0"/>
                    </a:moveTo>
                    <a:lnTo>
                      <a:pt x="14" y="3"/>
                    </a:lnTo>
                    <a:lnTo>
                      <a:pt x="16" y="7"/>
                    </a:lnTo>
                    <a:lnTo>
                      <a:pt x="19" y="13"/>
                    </a:lnTo>
                    <a:lnTo>
                      <a:pt x="16" y="20"/>
                    </a:lnTo>
                    <a:lnTo>
                      <a:pt x="5" y="13"/>
                    </a:lnTo>
                    <a:lnTo>
                      <a:pt x="2" y="11"/>
                    </a:lnTo>
                    <a:lnTo>
                      <a:pt x="1" y="9"/>
                    </a:lnTo>
                    <a:lnTo>
                      <a:pt x="0" y="8"/>
                    </a:lnTo>
                  </a:path>
                </a:pathLst>
              </a:custGeom>
              <a:solidFill>
                <a:schemeClr val="tx2"/>
              </a:solidFill>
              <a:ln w="3175">
                <a:solidFill>
                  <a:srgbClr val="000000"/>
                </a:solidFill>
                <a:round/>
                <a:headEnd/>
                <a:tailEnd/>
              </a:ln>
            </p:spPr>
            <p:txBody>
              <a:bodyPr/>
              <a:lstStyle/>
              <a:p>
                <a:endParaRPr lang="en-US" dirty="0"/>
              </a:p>
            </p:txBody>
          </p:sp>
          <p:sp>
            <p:nvSpPr>
              <p:cNvPr id="40213" name="Freeform 137"/>
              <p:cNvSpPr>
                <a:spLocks noChangeAspect="1"/>
              </p:cNvSpPr>
              <p:nvPr/>
            </p:nvSpPr>
            <p:spPr bwMode="auto">
              <a:xfrm flipV="1">
                <a:off x="3821" y="3134"/>
                <a:ext cx="2" cy="1"/>
              </a:xfrm>
              <a:custGeom>
                <a:avLst/>
                <a:gdLst>
                  <a:gd name="T0" fmla="*/ 1 w 3"/>
                  <a:gd name="T1" fmla="*/ 1 h 2"/>
                  <a:gd name="T2" fmla="*/ 1 w 3"/>
                  <a:gd name="T3" fmla="*/ 1 h 2"/>
                  <a:gd name="T4" fmla="*/ 1 w 3"/>
                  <a:gd name="T5" fmla="*/ 0 h 2"/>
                  <a:gd name="T6" fmla="*/ 0 w 3"/>
                  <a:gd name="T7" fmla="*/ 1 h 2"/>
                  <a:gd name="T8" fmla="*/ 1 w 3"/>
                  <a:gd name="T9" fmla="*/ 1 h 2"/>
                  <a:gd name="T10" fmla="*/ 1 w 3"/>
                  <a:gd name="T11" fmla="*/ 1 h 2"/>
                  <a:gd name="T12" fmla="*/ 1 w 3"/>
                  <a:gd name="T13" fmla="*/ 1 h 2"/>
                  <a:gd name="T14" fmla="*/ 1 w 3"/>
                  <a:gd name="T15" fmla="*/ 1 h 2"/>
                  <a:gd name="T16" fmla="*/ 1 w 3"/>
                  <a:gd name="T17" fmla="*/ 1 h 2"/>
                  <a:gd name="T18" fmla="*/ 1 w 3"/>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1" y="1"/>
                    </a:moveTo>
                    <a:lnTo>
                      <a:pt x="1" y="2"/>
                    </a:lnTo>
                    <a:lnTo>
                      <a:pt x="3" y="0"/>
                    </a:lnTo>
                    <a:lnTo>
                      <a:pt x="0" y="2"/>
                    </a:lnTo>
                    <a:lnTo>
                      <a:pt x="2" y="1"/>
                    </a:lnTo>
                    <a:lnTo>
                      <a:pt x="1" y="1"/>
                    </a:lnTo>
                    <a:lnTo>
                      <a:pt x="2" y="1"/>
                    </a:lnTo>
                    <a:lnTo>
                      <a:pt x="1" y="1"/>
                    </a:lnTo>
                  </a:path>
                </a:pathLst>
              </a:custGeom>
              <a:solidFill>
                <a:schemeClr val="tx2"/>
              </a:solidFill>
              <a:ln w="3175">
                <a:solidFill>
                  <a:srgbClr val="000000"/>
                </a:solidFill>
                <a:round/>
                <a:headEnd/>
                <a:tailEnd/>
              </a:ln>
            </p:spPr>
            <p:txBody>
              <a:bodyPr/>
              <a:lstStyle/>
              <a:p>
                <a:endParaRPr lang="en-US" dirty="0"/>
              </a:p>
            </p:txBody>
          </p:sp>
          <p:sp>
            <p:nvSpPr>
              <p:cNvPr id="40214" name="Freeform 138"/>
              <p:cNvSpPr>
                <a:spLocks noChangeAspect="1"/>
              </p:cNvSpPr>
              <p:nvPr/>
            </p:nvSpPr>
            <p:spPr bwMode="auto">
              <a:xfrm flipV="1">
                <a:off x="3829" y="3125"/>
                <a:ext cx="2" cy="2"/>
              </a:xfrm>
              <a:custGeom>
                <a:avLst/>
                <a:gdLst>
                  <a:gd name="T0" fmla="*/ 1 w 3"/>
                  <a:gd name="T1" fmla="*/ 1 h 3"/>
                  <a:gd name="T2" fmla="*/ 0 w 3"/>
                  <a:gd name="T3" fmla="*/ 1 h 3"/>
                  <a:gd name="T4" fmla="*/ 1 w 3"/>
                  <a:gd name="T5" fmla="*/ 0 h 3"/>
                  <a:gd name="T6" fmla="*/ 1 w 3"/>
                  <a:gd name="T7" fmla="*/ 1 h 3"/>
                  <a:gd name="T8" fmla="*/ 1 w 3"/>
                  <a:gd name="T9" fmla="*/ 0 h 3"/>
                  <a:gd name="T10" fmla="*/ 1 w 3"/>
                  <a:gd name="T11" fmla="*/ 1 h 3"/>
                  <a:gd name="T12" fmla="*/ 1 w 3"/>
                  <a:gd name="T13" fmla="*/ 1 h 3"/>
                  <a:gd name="T14" fmla="*/ 1 w 3"/>
                  <a:gd name="T15" fmla="*/ 0 h 3"/>
                  <a:gd name="T16" fmla="*/ 1 w 3"/>
                  <a:gd name="T17" fmla="*/ 1 h 3"/>
                  <a:gd name="T18" fmla="*/ 1 w 3"/>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3"/>
                    </a:moveTo>
                    <a:lnTo>
                      <a:pt x="0" y="1"/>
                    </a:lnTo>
                    <a:lnTo>
                      <a:pt x="3" y="0"/>
                    </a:lnTo>
                    <a:lnTo>
                      <a:pt x="1" y="3"/>
                    </a:lnTo>
                    <a:lnTo>
                      <a:pt x="1" y="0"/>
                    </a:lnTo>
                    <a:lnTo>
                      <a:pt x="3" y="1"/>
                    </a:lnTo>
                    <a:lnTo>
                      <a:pt x="1" y="1"/>
                    </a:lnTo>
                    <a:lnTo>
                      <a:pt x="2" y="0"/>
                    </a:lnTo>
                    <a:lnTo>
                      <a:pt x="2" y="2"/>
                    </a:lnTo>
                    <a:lnTo>
                      <a:pt x="1" y="1"/>
                    </a:lnTo>
                  </a:path>
                </a:pathLst>
              </a:custGeom>
              <a:solidFill>
                <a:schemeClr val="tx2"/>
              </a:solidFill>
              <a:ln w="3175">
                <a:solidFill>
                  <a:srgbClr val="000000"/>
                </a:solidFill>
                <a:round/>
                <a:headEnd/>
                <a:tailEnd/>
              </a:ln>
            </p:spPr>
            <p:txBody>
              <a:bodyPr/>
              <a:lstStyle/>
              <a:p>
                <a:endParaRPr lang="en-US" dirty="0"/>
              </a:p>
            </p:txBody>
          </p:sp>
        </p:grpSp>
        <p:grpSp>
          <p:nvGrpSpPr>
            <p:cNvPr id="40055" name="Group 390"/>
            <p:cNvGrpSpPr>
              <a:grpSpLocks/>
            </p:cNvGrpSpPr>
            <p:nvPr/>
          </p:nvGrpSpPr>
          <p:grpSpPr bwMode="auto">
            <a:xfrm>
              <a:off x="3497" y="3367"/>
              <a:ext cx="286" cy="145"/>
              <a:chOff x="3497" y="3367"/>
              <a:chExt cx="286" cy="145"/>
            </a:xfrm>
          </p:grpSpPr>
          <p:sp>
            <p:nvSpPr>
              <p:cNvPr id="40181" name="Freeform 139"/>
              <p:cNvSpPr>
                <a:spLocks noChangeAspect="1"/>
              </p:cNvSpPr>
              <p:nvPr/>
            </p:nvSpPr>
            <p:spPr bwMode="auto">
              <a:xfrm flipV="1">
                <a:off x="3497" y="3423"/>
                <a:ext cx="131" cy="89"/>
              </a:xfrm>
              <a:custGeom>
                <a:avLst/>
                <a:gdLst>
                  <a:gd name="T0" fmla="*/ 72 w 240"/>
                  <a:gd name="T1" fmla="*/ 49 h 163"/>
                  <a:gd name="T2" fmla="*/ 58 w 240"/>
                  <a:gd name="T3" fmla="*/ 40 h 163"/>
                  <a:gd name="T4" fmla="*/ 38 w 240"/>
                  <a:gd name="T5" fmla="*/ 27 h 163"/>
                  <a:gd name="T6" fmla="*/ 26 w 240"/>
                  <a:gd name="T7" fmla="*/ 15 h 163"/>
                  <a:gd name="T8" fmla="*/ 14 w 240"/>
                  <a:gd name="T9" fmla="*/ 7 h 163"/>
                  <a:gd name="T10" fmla="*/ 4 w 240"/>
                  <a:gd name="T11" fmla="*/ 2 h 163"/>
                  <a:gd name="T12" fmla="*/ 1 w 240"/>
                  <a:gd name="T13" fmla="*/ 0 h 163"/>
                  <a:gd name="T14" fmla="*/ 0 w 240"/>
                  <a:gd name="T15" fmla="*/ 1 h 163"/>
                  <a:gd name="T16" fmla="*/ 3 w 240"/>
                  <a:gd name="T17" fmla="*/ 5 h 163"/>
                  <a:gd name="T18" fmla="*/ 9 w 240"/>
                  <a:gd name="T19" fmla="*/ 14 h 163"/>
                  <a:gd name="T20" fmla="*/ 20 w 240"/>
                  <a:gd name="T21" fmla="*/ 25 h 163"/>
                  <a:gd name="T22" fmla="*/ 40 w 240"/>
                  <a:gd name="T23" fmla="*/ 38 h 163"/>
                  <a:gd name="T24" fmla="*/ 53 w 240"/>
                  <a:gd name="T25" fmla="*/ 47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0"/>
                  <a:gd name="T40" fmla="*/ 0 h 163"/>
                  <a:gd name="T41" fmla="*/ 240 w 240"/>
                  <a:gd name="T42" fmla="*/ 163 h 1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0" h="163">
                    <a:moveTo>
                      <a:pt x="240" y="163"/>
                    </a:moveTo>
                    <a:lnTo>
                      <a:pt x="195" y="134"/>
                    </a:lnTo>
                    <a:lnTo>
                      <a:pt x="128" y="90"/>
                    </a:lnTo>
                    <a:lnTo>
                      <a:pt x="87" y="52"/>
                    </a:lnTo>
                    <a:lnTo>
                      <a:pt x="46" y="23"/>
                    </a:lnTo>
                    <a:lnTo>
                      <a:pt x="15" y="6"/>
                    </a:lnTo>
                    <a:lnTo>
                      <a:pt x="1" y="0"/>
                    </a:lnTo>
                    <a:lnTo>
                      <a:pt x="0" y="4"/>
                    </a:lnTo>
                    <a:lnTo>
                      <a:pt x="9" y="19"/>
                    </a:lnTo>
                    <a:lnTo>
                      <a:pt x="31" y="46"/>
                    </a:lnTo>
                    <a:lnTo>
                      <a:pt x="67" y="83"/>
                    </a:lnTo>
                    <a:lnTo>
                      <a:pt x="134" y="127"/>
                    </a:lnTo>
                    <a:lnTo>
                      <a:pt x="179" y="157"/>
                    </a:lnTo>
                  </a:path>
                </a:pathLst>
              </a:custGeom>
              <a:solidFill>
                <a:schemeClr val="tx2"/>
              </a:solidFill>
              <a:ln w="3175">
                <a:solidFill>
                  <a:srgbClr val="000000"/>
                </a:solidFill>
                <a:round/>
                <a:headEnd/>
                <a:tailEnd/>
              </a:ln>
            </p:spPr>
            <p:txBody>
              <a:bodyPr/>
              <a:lstStyle/>
              <a:p>
                <a:endParaRPr lang="en-US" dirty="0"/>
              </a:p>
            </p:txBody>
          </p:sp>
          <p:sp>
            <p:nvSpPr>
              <p:cNvPr id="40182" name="Freeform 140"/>
              <p:cNvSpPr>
                <a:spLocks noChangeAspect="1"/>
              </p:cNvSpPr>
              <p:nvPr/>
            </p:nvSpPr>
            <p:spPr bwMode="auto">
              <a:xfrm flipV="1">
                <a:off x="3615" y="3367"/>
                <a:ext cx="168" cy="49"/>
              </a:xfrm>
              <a:custGeom>
                <a:avLst/>
                <a:gdLst>
                  <a:gd name="T0" fmla="*/ 19 w 308"/>
                  <a:gd name="T1" fmla="*/ 2 h 91"/>
                  <a:gd name="T2" fmla="*/ 34 w 308"/>
                  <a:gd name="T3" fmla="*/ 8 h 91"/>
                  <a:gd name="T4" fmla="*/ 52 w 308"/>
                  <a:gd name="T5" fmla="*/ 14 h 91"/>
                  <a:gd name="T6" fmla="*/ 71 w 308"/>
                  <a:gd name="T7" fmla="*/ 19 h 91"/>
                  <a:gd name="T8" fmla="*/ 85 w 308"/>
                  <a:gd name="T9" fmla="*/ 23 h 91"/>
                  <a:gd name="T10" fmla="*/ 91 w 308"/>
                  <a:gd name="T11" fmla="*/ 25 h 91"/>
                  <a:gd name="T12" fmla="*/ 92 w 308"/>
                  <a:gd name="T13" fmla="*/ 26 h 91"/>
                  <a:gd name="T14" fmla="*/ 86 w 308"/>
                  <a:gd name="T15" fmla="*/ 25 h 91"/>
                  <a:gd name="T16" fmla="*/ 73 w 308"/>
                  <a:gd name="T17" fmla="*/ 22 h 91"/>
                  <a:gd name="T18" fmla="*/ 55 w 308"/>
                  <a:gd name="T19" fmla="*/ 17 h 91"/>
                  <a:gd name="T20" fmla="*/ 33 w 308"/>
                  <a:gd name="T21" fmla="*/ 12 h 91"/>
                  <a:gd name="T22" fmla="*/ 16 w 308"/>
                  <a:gd name="T23" fmla="*/ 6 h 91"/>
                  <a:gd name="T24" fmla="*/ 0 w 308"/>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8"/>
                  <a:gd name="T40" fmla="*/ 0 h 91"/>
                  <a:gd name="T41" fmla="*/ 308 w 308"/>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8" h="91">
                    <a:moveTo>
                      <a:pt x="62" y="6"/>
                    </a:moveTo>
                    <a:lnTo>
                      <a:pt x="115" y="27"/>
                    </a:lnTo>
                    <a:lnTo>
                      <a:pt x="174" y="48"/>
                    </a:lnTo>
                    <a:lnTo>
                      <a:pt x="241" y="65"/>
                    </a:lnTo>
                    <a:lnTo>
                      <a:pt x="284" y="78"/>
                    </a:lnTo>
                    <a:lnTo>
                      <a:pt x="305" y="87"/>
                    </a:lnTo>
                    <a:lnTo>
                      <a:pt x="308" y="91"/>
                    </a:lnTo>
                    <a:lnTo>
                      <a:pt x="289" y="86"/>
                    </a:lnTo>
                    <a:lnTo>
                      <a:pt x="245" y="74"/>
                    </a:lnTo>
                    <a:lnTo>
                      <a:pt x="185" y="59"/>
                    </a:lnTo>
                    <a:lnTo>
                      <a:pt x="112" y="42"/>
                    </a:lnTo>
                    <a:lnTo>
                      <a:pt x="53" y="21"/>
                    </a:lnTo>
                    <a:lnTo>
                      <a:pt x="0" y="0"/>
                    </a:lnTo>
                  </a:path>
                </a:pathLst>
              </a:custGeom>
              <a:solidFill>
                <a:schemeClr val="tx2"/>
              </a:solidFill>
              <a:ln w="3175">
                <a:solidFill>
                  <a:srgbClr val="000000"/>
                </a:solidFill>
                <a:round/>
                <a:headEnd/>
                <a:tailEnd/>
              </a:ln>
            </p:spPr>
            <p:txBody>
              <a:bodyPr/>
              <a:lstStyle/>
              <a:p>
                <a:endParaRPr lang="en-US" dirty="0"/>
              </a:p>
            </p:txBody>
          </p:sp>
          <p:sp>
            <p:nvSpPr>
              <p:cNvPr id="40183" name="Freeform 141"/>
              <p:cNvSpPr>
                <a:spLocks noChangeAspect="1"/>
              </p:cNvSpPr>
              <p:nvPr/>
            </p:nvSpPr>
            <p:spPr bwMode="auto">
              <a:xfrm flipV="1">
                <a:off x="3595" y="3418"/>
                <a:ext cx="33" cy="9"/>
              </a:xfrm>
              <a:custGeom>
                <a:avLst/>
                <a:gdLst>
                  <a:gd name="T0" fmla="*/ 18 w 61"/>
                  <a:gd name="T1" fmla="*/ 2 h 15"/>
                  <a:gd name="T2" fmla="*/ 17 w 61"/>
                  <a:gd name="T3" fmla="*/ 2 h 15"/>
                  <a:gd name="T4" fmla="*/ 14 w 61"/>
                  <a:gd name="T5" fmla="*/ 2 h 15"/>
                  <a:gd name="T6" fmla="*/ 11 w 61"/>
                  <a:gd name="T7" fmla="*/ 4 h 15"/>
                  <a:gd name="T8" fmla="*/ 8 w 61"/>
                  <a:gd name="T9" fmla="*/ 5 h 15"/>
                  <a:gd name="T10" fmla="*/ 4 w 61"/>
                  <a:gd name="T11" fmla="*/ 4 h 15"/>
                  <a:gd name="T12" fmla="*/ 1 w 61"/>
                  <a:gd name="T13" fmla="*/ 1 h 15"/>
                  <a:gd name="T14" fmla="*/ 0 w 61"/>
                  <a:gd name="T15" fmla="*/ 0 h 15"/>
                  <a:gd name="T16" fmla="*/ 1 w 61"/>
                  <a:gd name="T17" fmla="*/ 0 h 15"/>
                  <a:gd name="T18" fmla="*/ 3 w 61"/>
                  <a:gd name="T19" fmla="*/ 1 h 15"/>
                  <a:gd name="T20" fmla="*/ 6 w 61"/>
                  <a:gd name="T21" fmla="*/ 2 h 15"/>
                  <a:gd name="T22" fmla="*/ 10 w 61"/>
                  <a:gd name="T23" fmla="*/ 2 h 15"/>
                  <a:gd name="T24" fmla="*/ 14 w 61"/>
                  <a:gd name="T25" fmla="*/ 2 h 15"/>
                  <a:gd name="T26" fmla="*/ 17 w 61"/>
                  <a:gd name="T27" fmla="*/ 2 h 15"/>
                  <a:gd name="T28" fmla="*/ 18 w 61"/>
                  <a:gd name="T29" fmla="*/ 2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15"/>
                  <a:gd name="T47" fmla="*/ 61 w 61"/>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15">
                    <a:moveTo>
                      <a:pt x="61" y="6"/>
                    </a:moveTo>
                    <a:lnTo>
                      <a:pt x="57" y="6"/>
                    </a:lnTo>
                    <a:lnTo>
                      <a:pt x="48" y="7"/>
                    </a:lnTo>
                    <a:lnTo>
                      <a:pt x="37" y="11"/>
                    </a:lnTo>
                    <a:lnTo>
                      <a:pt x="26" y="15"/>
                    </a:lnTo>
                    <a:lnTo>
                      <a:pt x="13" y="11"/>
                    </a:lnTo>
                    <a:lnTo>
                      <a:pt x="3" y="4"/>
                    </a:lnTo>
                    <a:lnTo>
                      <a:pt x="0" y="0"/>
                    </a:lnTo>
                    <a:lnTo>
                      <a:pt x="3" y="0"/>
                    </a:lnTo>
                    <a:lnTo>
                      <a:pt x="10" y="4"/>
                    </a:lnTo>
                    <a:lnTo>
                      <a:pt x="22" y="7"/>
                    </a:lnTo>
                    <a:lnTo>
                      <a:pt x="36" y="6"/>
                    </a:lnTo>
                    <a:lnTo>
                      <a:pt x="48" y="5"/>
                    </a:lnTo>
                    <a:lnTo>
                      <a:pt x="58" y="5"/>
                    </a:lnTo>
                    <a:lnTo>
                      <a:pt x="61" y="6"/>
                    </a:lnTo>
                  </a:path>
                </a:pathLst>
              </a:custGeom>
              <a:solidFill>
                <a:schemeClr val="tx2"/>
              </a:solidFill>
              <a:ln w="3175">
                <a:solidFill>
                  <a:srgbClr val="000000"/>
                </a:solidFill>
                <a:round/>
                <a:headEnd/>
                <a:tailEnd/>
              </a:ln>
            </p:spPr>
            <p:txBody>
              <a:bodyPr/>
              <a:lstStyle/>
              <a:p>
                <a:endParaRPr lang="en-US" dirty="0"/>
              </a:p>
            </p:txBody>
          </p:sp>
          <p:sp>
            <p:nvSpPr>
              <p:cNvPr id="40184" name="Freeform 142"/>
              <p:cNvSpPr>
                <a:spLocks noChangeAspect="1"/>
              </p:cNvSpPr>
              <p:nvPr/>
            </p:nvSpPr>
            <p:spPr bwMode="auto">
              <a:xfrm flipV="1">
                <a:off x="3534" y="3460"/>
                <a:ext cx="34" cy="8"/>
              </a:xfrm>
              <a:custGeom>
                <a:avLst/>
                <a:gdLst>
                  <a:gd name="T0" fmla="*/ 19 w 61"/>
                  <a:gd name="T1" fmla="*/ 2 h 13"/>
                  <a:gd name="T2" fmla="*/ 18 w 61"/>
                  <a:gd name="T3" fmla="*/ 2 h 13"/>
                  <a:gd name="T4" fmla="*/ 15 w 61"/>
                  <a:gd name="T5" fmla="*/ 3 h 13"/>
                  <a:gd name="T6" fmla="*/ 11 w 61"/>
                  <a:gd name="T7" fmla="*/ 4 h 13"/>
                  <a:gd name="T8" fmla="*/ 7 w 61"/>
                  <a:gd name="T9" fmla="*/ 5 h 13"/>
                  <a:gd name="T10" fmla="*/ 3 w 61"/>
                  <a:gd name="T11" fmla="*/ 4 h 13"/>
                  <a:gd name="T12" fmla="*/ 1 w 61"/>
                  <a:gd name="T13" fmla="*/ 1 h 13"/>
                  <a:gd name="T14" fmla="*/ 0 w 61"/>
                  <a:gd name="T15" fmla="*/ 0 h 13"/>
                  <a:gd name="T16" fmla="*/ 1 w 61"/>
                  <a:gd name="T17" fmla="*/ 1 h 13"/>
                  <a:gd name="T18" fmla="*/ 3 w 61"/>
                  <a:gd name="T19" fmla="*/ 2 h 13"/>
                  <a:gd name="T20" fmla="*/ 7 w 61"/>
                  <a:gd name="T21" fmla="*/ 3 h 13"/>
                  <a:gd name="T22" fmla="*/ 12 w 61"/>
                  <a:gd name="T23" fmla="*/ 3 h 13"/>
                  <a:gd name="T24" fmla="*/ 15 w 61"/>
                  <a:gd name="T25" fmla="*/ 2 h 13"/>
                  <a:gd name="T26" fmla="*/ 18 w 61"/>
                  <a:gd name="T27" fmla="*/ 2 h 13"/>
                  <a:gd name="T28" fmla="*/ 19 w 61"/>
                  <a:gd name="T29" fmla="*/ 2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13"/>
                  <a:gd name="T47" fmla="*/ 61 w 61"/>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13">
                    <a:moveTo>
                      <a:pt x="61" y="7"/>
                    </a:moveTo>
                    <a:lnTo>
                      <a:pt x="58" y="7"/>
                    </a:lnTo>
                    <a:lnTo>
                      <a:pt x="49" y="8"/>
                    </a:lnTo>
                    <a:lnTo>
                      <a:pt x="36" y="11"/>
                    </a:lnTo>
                    <a:lnTo>
                      <a:pt x="22" y="13"/>
                    </a:lnTo>
                    <a:lnTo>
                      <a:pt x="10" y="10"/>
                    </a:lnTo>
                    <a:lnTo>
                      <a:pt x="2" y="4"/>
                    </a:lnTo>
                    <a:lnTo>
                      <a:pt x="0" y="0"/>
                    </a:lnTo>
                    <a:lnTo>
                      <a:pt x="3" y="1"/>
                    </a:lnTo>
                    <a:lnTo>
                      <a:pt x="11" y="5"/>
                    </a:lnTo>
                    <a:lnTo>
                      <a:pt x="23" y="8"/>
                    </a:lnTo>
                    <a:lnTo>
                      <a:pt x="37" y="8"/>
                    </a:lnTo>
                    <a:lnTo>
                      <a:pt x="49" y="7"/>
                    </a:lnTo>
                    <a:lnTo>
                      <a:pt x="58" y="7"/>
                    </a:lnTo>
                    <a:lnTo>
                      <a:pt x="61" y="7"/>
                    </a:lnTo>
                  </a:path>
                </a:pathLst>
              </a:custGeom>
              <a:solidFill>
                <a:schemeClr val="tx2"/>
              </a:solidFill>
              <a:ln w="3175">
                <a:solidFill>
                  <a:srgbClr val="000000"/>
                </a:solidFill>
                <a:round/>
                <a:headEnd/>
                <a:tailEnd/>
              </a:ln>
            </p:spPr>
            <p:txBody>
              <a:bodyPr/>
              <a:lstStyle/>
              <a:p>
                <a:endParaRPr lang="en-US" dirty="0"/>
              </a:p>
            </p:txBody>
          </p:sp>
          <p:sp>
            <p:nvSpPr>
              <p:cNvPr id="40185" name="Freeform 143"/>
              <p:cNvSpPr>
                <a:spLocks noChangeAspect="1"/>
              </p:cNvSpPr>
              <p:nvPr/>
            </p:nvSpPr>
            <p:spPr bwMode="auto">
              <a:xfrm flipV="1">
                <a:off x="3615" y="3410"/>
                <a:ext cx="34" cy="6"/>
              </a:xfrm>
              <a:custGeom>
                <a:avLst/>
                <a:gdLst>
                  <a:gd name="T0" fmla="*/ 19 w 62"/>
                  <a:gd name="T1" fmla="*/ 2 h 10"/>
                  <a:gd name="T2" fmla="*/ 18 w 62"/>
                  <a:gd name="T3" fmla="*/ 2 h 10"/>
                  <a:gd name="T4" fmla="*/ 15 w 62"/>
                  <a:gd name="T5" fmla="*/ 3 h 10"/>
                  <a:gd name="T6" fmla="*/ 10 w 62"/>
                  <a:gd name="T7" fmla="*/ 4 h 10"/>
                  <a:gd name="T8" fmla="*/ 5 w 62"/>
                  <a:gd name="T9" fmla="*/ 3 h 10"/>
                  <a:gd name="T10" fmla="*/ 2 w 62"/>
                  <a:gd name="T11" fmla="*/ 2 h 10"/>
                  <a:gd name="T12" fmla="*/ 1 w 62"/>
                  <a:gd name="T13" fmla="*/ 1 h 10"/>
                  <a:gd name="T14" fmla="*/ 0 w 62"/>
                  <a:gd name="T15" fmla="*/ 0 h 10"/>
                  <a:gd name="T16" fmla="*/ 1 w 62"/>
                  <a:gd name="T17" fmla="*/ 0 h 10"/>
                  <a:gd name="T18" fmla="*/ 4 w 62"/>
                  <a:gd name="T19" fmla="*/ 1 h 10"/>
                  <a:gd name="T20" fmla="*/ 7 w 62"/>
                  <a:gd name="T21" fmla="*/ 2 h 10"/>
                  <a:gd name="T22" fmla="*/ 12 w 62"/>
                  <a:gd name="T23" fmla="*/ 3 h 10"/>
                  <a:gd name="T24" fmla="*/ 16 w 62"/>
                  <a:gd name="T25" fmla="*/ 2 h 10"/>
                  <a:gd name="T26" fmla="*/ 18 w 62"/>
                  <a:gd name="T27" fmla="*/ 2 h 10"/>
                  <a:gd name="T28" fmla="*/ 19 w 62"/>
                  <a:gd name="T29" fmla="*/ 2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10"/>
                  <a:gd name="T47" fmla="*/ 62 w 62"/>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10">
                    <a:moveTo>
                      <a:pt x="62" y="6"/>
                    </a:moveTo>
                    <a:lnTo>
                      <a:pt x="59" y="6"/>
                    </a:lnTo>
                    <a:lnTo>
                      <a:pt x="51" y="8"/>
                    </a:lnTo>
                    <a:lnTo>
                      <a:pt x="35" y="10"/>
                    </a:lnTo>
                    <a:lnTo>
                      <a:pt x="16" y="9"/>
                    </a:lnTo>
                    <a:lnTo>
                      <a:pt x="6" y="7"/>
                    </a:lnTo>
                    <a:lnTo>
                      <a:pt x="2" y="3"/>
                    </a:lnTo>
                    <a:lnTo>
                      <a:pt x="0" y="0"/>
                    </a:lnTo>
                    <a:lnTo>
                      <a:pt x="4" y="0"/>
                    </a:lnTo>
                    <a:lnTo>
                      <a:pt x="12" y="4"/>
                    </a:lnTo>
                    <a:lnTo>
                      <a:pt x="24" y="7"/>
                    </a:lnTo>
                    <a:lnTo>
                      <a:pt x="39" y="8"/>
                    </a:lnTo>
                    <a:lnTo>
                      <a:pt x="52" y="7"/>
                    </a:lnTo>
                    <a:lnTo>
                      <a:pt x="60" y="6"/>
                    </a:lnTo>
                    <a:lnTo>
                      <a:pt x="62" y="6"/>
                    </a:lnTo>
                  </a:path>
                </a:pathLst>
              </a:custGeom>
              <a:solidFill>
                <a:schemeClr val="tx2"/>
              </a:solidFill>
              <a:ln w="3175">
                <a:solidFill>
                  <a:srgbClr val="000000"/>
                </a:solidFill>
                <a:round/>
                <a:headEnd/>
                <a:tailEnd/>
              </a:ln>
            </p:spPr>
            <p:txBody>
              <a:bodyPr/>
              <a:lstStyle/>
              <a:p>
                <a:endParaRPr lang="en-US" dirty="0"/>
              </a:p>
            </p:txBody>
          </p:sp>
          <p:sp>
            <p:nvSpPr>
              <p:cNvPr id="40186" name="Freeform 144"/>
              <p:cNvSpPr>
                <a:spLocks noChangeAspect="1"/>
              </p:cNvSpPr>
              <p:nvPr/>
            </p:nvSpPr>
            <p:spPr bwMode="auto">
              <a:xfrm flipV="1">
                <a:off x="3676" y="3386"/>
                <a:ext cx="34" cy="7"/>
              </a:xfrm>
              <a:custGeom>
                <a:avLst/>
                <a:gdLst>
                  <a:gd name="T0" fmla="*/ 19 w 62"/>
                  <a:gd name="T1" fmla="*/ 2 h 13"/>
                  <a:gd name="T2" fmla="*/ 18 w 62"/>
                  <a:gd name="T3" fmla="*/ 2 h 13"/>
                  <a:gd name="T4" fmla="*/ 15 w 62"/>
                  <a:gd name="T5" fmla="*/ 2 h 13"/>
                  <a:gd name="T6" fmla="*/ 11 w 62"/>
                  <a:gd name="T7" fmla="*/ 3 h 13"/>
                  <a:gd name="T8" fmla="*/ 7 w 62"/>
                  <a:gd name="T9" fmla="*/ 4 h 13"/>
                  <a:gd name="T10" fmla="*/ 3 w 62"/>
                  <a:gd name="T11" fmla="*/ 3 h 13"/>
                  <a:gd name="T12" fmla="*/ 1 w 62"/>
                  <a:gd name="T13" fmla="*/ 1 h 13"/>
                  <a:gd name="T14" fmla="*/ 0 w 62"/>
                  <a:gd name="T15" fmla="*/ 0 h 13"/>
                  <a:gd name="T16" fmla="*/ 1 w 62"/>
                  <a:gd name="T17" fmla="*/ 0 h 13"/>
                  <a:gd name="T18" fmla="*/ 3 w 62"/>
                  <a:gd name="T19" fmla="*/ 1 h 13"/>
                  <a:gd name="T20" fmla="*/ 7 w 62"/>
                  <a:gd name="T21" fmla="*/ 2 h 13"/>
                  <a:gd name="T22" fmla="*/ 11 w 62"/>
                  <a:gd name="T23" fmla="*/ 2 h 13"/>
                  <a:gd name="T24" fmla="*/ 15 w 62"/>
                  <a:gd name="T25" fmla="*/ 2 h 13"/>
                  <a:gd name="T26" fmla="*/ 18 w 62"/>
                  <a:gd name="T27" fmla="*/ 2 h 13"/>
                  <a:gd name="T28" fmla="*/ 19 w 62"/>
                  <a:gd name="T29" fmla="*/ 2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13"/>
                  <a:gd name="T47" fmla="*/ 62 w 62"/>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13">
                    <a:moveTo>
                      <a:pt x="62" y="6"/>
                    </a:moveTo>
                    <a:lnTo>
                      <a:pt x="59" y="6"/>
                    </a:lnTo>
                    <a:lnTo>
                      <a:pt x="50" y="8"/>
                    </a:lnTo>
                    <a:lnTo>
                      <a:pt x="36" y="11"/>
                    </a:lnTo>
                    <a:lnTo>
                      <a:pt x="22" y="13"/>
                    </a:lnTo>
                    <a:lnTo>
                      <a:pt x="10" y="10"/>
                    </a:lnTo>
                    <a:lnTo>
                      <a:pt x="3" y="4"/>
                    </a:lnTo>
                    <a:lnTo>
                      <a:pt x="0" y="0"/>
                    </a:lnTo>
                    <a:lnTo>
                      <a:pt x="3" y="0"/>
                    </a:lnTo>
                    <a:lnTo>
                      <a:pt x="11" y="4"/>
                    </a:lnTo>
                    <a:lnTo>
                      <a:pt x="23" y="8"/>
                    </a:lnTo>
                    <a:lnTo>
                      <a:pt x="37" y="7"/>
                    </a:lnTo>
                    <a:lnTo>
                      <a:pt x="50" y="6"/>
                    </a:lnTo>
                    <a:lnTo>
                      <a:pt x="59" y="6"/>
                    </a:lnTo>
                    <a:lnTo>
                      <a:pt x="62" y="6"/>
                    </a:lnTo>
                  </a:path>
                </a:pathLst>
              </a:custGeom>
              <a:solidFill>
                <a:schemeClr val="tx2"/>
              </a:solidFill>
              <a:ln w="3175">
                <a:solidFill>
                  <a:srgbClr val="000000"/>
                </a:solidFill>
                <a:round/>
                <a:headEnd/>
                <a:tailEnd/>
              </a:ln>
            </p:spPr>
            <p:txBody>
              <a:bodyPr/>
              <a:lstStyle/>
              <a:p>
                <a:endParaRPr lang="en-US" dirty="0"/>
              </a:p>
            </p:txBody>
          </p:sp>
          <p:sp>
            <p:nvSpPr>
              <p:cNvPr id="40187" name="Freeform 145"/>
              <p:cNvSpPr>
                <a:spLocks noChangeAspect="1"/>
              </p:cNvSpPr>
              <p:nvPr/>
            </p:nvSpPr>
            <p:spPr bwMode="auto">
              <a:xfrm flipV="1">
                <a:off x="3562" y="3412"/>
                <a:ext cx="127" cy="38"/>
              </a:xfrm>
              <a:custGeom>
                <a:avLst/>
                <a:gdLst>
                  <a:gd name="T0" fmla="*/ 0 w 233"/>
                  <a:gd name="T1" fmla="*/ 1 h 70"/>
                  <a:gd name="T2" fmla="*/ 0 w 233"/>
                  <a:gd name="T3" fmla="*/ 2 h 70"/>
                  <a:gd name="T4" fmla="*/ 1 w 233"/>
                  <a:gd name="T5" fmla="*/ 3 h 70"/>
                  <a:gd name="T6" fmla="*/ 2 w 233"/>
                  <a:gd name="T7" fmla="*/ 5 h 70"/>
                  <a:gd name="T8" fmla="*/ 4 w 233"/>
                  <a:gd name="T9" fmla="*/ 8 h 70"/>
                  <a:gd name="T10" fmla="*/ 6 w 233"/>
                  <a:gd name="T11" fmla="*/ 12 h 70"/>
                  <a:gd name="T12" fmla="*/ 9 w 233"/>
                  <a:gd name="T13" fmla="*/ 15 h 70"/>
                  <a:gd name="T14" fmla="*/ 14 w 233"/>
                  <a:gd name="T15" fmla="*/ 16 h 70"/>
                  <a:gd name="T16" fmla="*/ 18 w 233"/>
                  <a:gd name="T17" fmla="*/ 18 h 70"/>
                  <a:gd name="T18" fmla="*/ 22 w 233"/>
                  <a:gd name="T19" fmla="*/ 19 h 70"/>
                  <a:gd name="T20" fmla="*/ 27 w 233"/>
                  <a:gd name="T21" fmla="*/ 20 h 70"/>
                  <a:gd name="T22" fmla="*/ 33 w 233"/>
                  <a:gd name="T23" fmla="*/ 20 h 70"/>
                  <a:gd name="T24" fmla="*/ 38 w 233"/>
                  <a:gd name="T25" fmla="*/ 21 h 70"/>
                  <a:gd name="T26" fmla="*/ 43 w 233"/>
                  <a:gd name="T27" fmla="*/ 21 h 70"/>
                  <a:gd name="T28" fmla="*/ 48 w 233"/>
                  <a:gd name="T29" fmla="*/ 20 h 70"/>
                  <a:gd name="T30" fmla="*/ 52 w 233"/>
                  <a:gd name="T31" fmla="*/ 20 h 70"/>
                  <a:gd name="T32" fmla="*/ 57 w 233"/>
                  <a:gd name="T33" fmla="*/ 20 h 70"/>
                  <a:gd name="T34" fmla="*/ 61 w 233"/>
                  <a:gd name="T35" fmla="*/ 20 h 70"/>
                  <a:gd name="T36" fmla="*/ 64 w 233"/>
                  <a:gd name="T37" fmla="*/ 20 h 70"/>
                  <a:gd name="T38" fmla="*/ 66 w 233"/>
                  <a:gd name="T39" fmla="*/ 20 h 70"/>
                  <a:gd name="T40" fmla="*/ 68 w 233"/>
                  <a:gd name="T41" fmla="*/ 21 h 70"/>
                  <a:gd name="T42" fmla="*/ 69 w 233"/>
                  <a:gd name="T43" fmla="*/ 21 h 70"/>
                  <a:gd name="T44" fmla="*/ 69 w 233"/>
                  <a:gd name="T45" fmla="*/ 21 h 70"/>
                  <a:gd name="T46" fmla="*/ 69 w 233"/>
                  <a:gd name="T47" fmla="*/ 20 h 70"/>
                  <a:gd name="T48" fmla="*/ 68 w 233"/>
                  <a:gd name="T49" fmla="*/ 20 h 70"/>
                  <a:gd name="T50" fmla="*/ 66 w 233"/>
                  <a:gd name="T51" fmla="*/ 20 h 70"/>
                  <a:gd name="T52" fmla="*/ 64 w 233"/>
                  <a:gd name="T53" fmla="*/ 19 h 70"/>
                  <a:gd name="T54" fmla="*/ 61 w 233"/>
                  <a:gd name="T55" fmla="*/ 18 h 70"/>
                  <a:gd name="T56" fmla="*/ 58 w 233"/>
                  <a:gd name="T57" fmla="*/ 16 h 70"/>
                  <a:gd name="T58" fmla="*/ 55 w 233"/>
                  <a:gd name="T59" fmla="*/ 14 h 70"/>
                  <a:gd name="T60" fmla="*/ 50 w 233"/>
                  <a:gd name="T61" fmla="*/ 11 h 70"/>
                  <a:gd name="T62" fmla="*/ 46 w 233"/>
                  <a:gd name="T63" fmla="*/ 9 h 70"/>
                  <a:gd name="T64" fmla="*/ 41 w 233"/>
                  <a:gd name="T65" fmla="*/ 7 h 70"/>
                  <a:gd name="T66" fmla="*/ 37 w 233"/>
                  <a:gd name="T67" fmla="*/ 5 h 70"/>
                  <a:gd name="T68" fmla="*/ 32 w 233"/>
                  <a:gd name="T69" fmla="*/ 4 h 70"/>
                  <a:gd name="T70" fmla="*/ 27 w 233"/>
                  <a:gd name="T71" fmla="*/ 4 h 70"/>
                  <a:gd name="T72" fmla="*/ 21 w 233"/>
                  <a:gd name="T73" fmla="*/ 3 h 70"/>
                  <a:gd name="T74" fmla="*/ 17 w 233"/>
                  <a:gd name="T75" fmla="*/ 4 h 70"/>
                  <a:gd name="T76" fmla="*/ 12 w 233"/>
                  <a:gd name="T77" fmla="*/ 4 h 70"/>
                  <a:gd name="T78" fmla="*/ 8 w 233"/>
                  <a:gd name="T79" fmla="*/ 4 h 70"/>
                  <a:gd name="T80" fmla="*/ 5 w 233"/>
                  <a:gd name="T81" fmla="*/ 3 h 70"/>
                  <a:gd name="T82" fmla="*/ 3 w 233"/>
                  <a:gd name="T83" fmla="*/ 2 h 70"/>
                  <a:gd name="T84" fmla="*/ 2 w 233"/>
                  <a:gd name="T85" fmla="*/ 1 h 70"/>
                  <a:gd name="T86" fmla="*/ 1 w 233"/>
                  <a:gd name="T87" fmla="*/ 0 h 70"/>
                  <a:gd name="T88" fmla="*/ 0 w 233"/>
                  <a:gd name="T89" fmla="*/ 1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3"/>
                  <a:gd name="T136" fmla="*/ 0 h 70"/>
                  <a:gd name="T137" fmla="*/ 233 w 233"/>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3" h="70">
                    <a:moveTo>
                      <a:pt x="0" y="1"/>
                    </a:moveTo>
                    <a:lnTo>
                      <a:pt x="0" y="6"/>
                    </a:lnTo>
                    <a:lnTo>
                      <a:pt x="2" y="11"/>
                    </a:lnTo>
                    <a:lnTo>
                      <a:pt x="8" y="17"/>
                    </a:lnTo>
                    <a:lnTo>
                      <a:pt x="14" y="26"/>
                    </a:lnTo>
                    <a:lnTo>
                      <a:pt x="21" y="42"/>
                    </a:lnTo>
                    <a:lnTo>
                      <a:pt x="32" y="49"/>
                    </a:lnTo>
                    <a:lnTo>
                      <a:pt x="45" y="55"/>
                    </a:lnTo>
                    <a:lnTo>
                      <a:pt x="60" y="61"/>
                    </a:lnTo>
                    <a:lnTo>
                      <a:pt x="75" y="65"/>
                    </a:lnTo>
                    <a:lnTo>
                      <a:pt x="92" y="67"/>
                    </a:lnTo>
                    <a:lnTo>
                      <a:pt x="110" y="69"/>
                    </a:lnTo>
                    <a:lnTo>
                      <a:pt x="127" y="70"/>
                    </a:lnTo>
                    <a:lnTo>
                      <a:pt x="145" y="70"/>
                    </a:lnTo>
                    <a:lnTo>
                      <a:pt x="162" y="69"/>
                    </a:lnTo>
                    <a:lnTo>
                      <a:pt x="177" y="69"/>
                    </a:lnTo>
                    <a:lnTo>
                      <a:pt x="191" y="68"/>
                    </a:lnTo>
                    <a:lnTo>
                      <a:pt x="204" y="68"/>
                    </a:lnTo>
                    <a:lnTo>
                      <a:pt x="214" y="69"/>
                    </a:lnTo>
                    <a:lnTo>
                      <a:pt x="223" y="69"/>
                    </a:lnTo>
                    <a:lnTo>
                      <a:pt x="229" y="70"/>
                    </a:lnTo>
                    <a:lnTo>
                      <a:pt x="232" y="70"/>
                    </a:lnTo>
                    <a:lnTo>
                      <a:pt x="233" y="70"/>
                    </a:lnTo>
                    <a:lnTo>
                      <a:pt x="233" y="68"/>
                    </a:lnTo>
                    <a:lnTo>
                      <a:pt x="229" y="68"/>
                    </a:lnTo>
                    <a:lnTo>
                      <a:pt x="223" y="67"/>
                    </a:lnTo>
                    <a:lnTo>
                      <a:pt x="215" y="65"/>
                    </a:lnTo>
                    <a:lnTo>
                      <a:pt x="206" y="62"/>
                    </a:lnTo>
                    <a:lnTo>
                      <a:pt x="195" y="55"/>
                    </a:lnTo>
                    <a:lnTo>
                      <a:pt x="183" y="47"/>
                    </a:lnTo>
                    <a:lnTo>
                      <a:pt x="169" y="39"/>
                    </a:lnTo>
                    <a:lnTo>
                      <a:pt x="155" y="30"/>
                    </a:lnTo>
                    <a:lnTo>
                      <a:pt x="139" y="23"/>
                    </a:lnTo>
                    <a:lnTo>
                      <a:pt x="123" y="17"/>
                    </a:lnTo>
                    <a:lnTo>
                      <a:pt x="106" y="13"/>
                    </a:lnTo>
                    <a:lnTo>
                      <a:pt x="89" y="12"/>
                    </a:lnTo>
                    <a:lnTo>
                      <a:pt x="72" y="11"/>
                    </a:lnTo>
                    <a:lnTo>
                      <a:pt x="56" y="12"/>
                    </a:lnTo>
                    <a:lnTo>
                      <a:pt x="41" y="13"/>
                    </a:lnTo>
                    <a:lnTo>
                      <a:pt x="28" y="13"/>
                    </a:lnTo>
                    <a:lnTo>
                      <a:pt x="18" y="10"/>
                    </a:lnTo>
                    <a:lnTo>
                      <a:pt x="10" y="6"/>
                    </a:lnTo>
                    <a:lnTo>
                      <a:pt x="5" y="2"/>
                    </a:lnTo>
                    <a:lnTo>
                      <a:pt x="1" y="0"/>
                    </a:lnTo>
                    <a:lnTo>
                      <a:pt x="0" y="1"/>
                    </a:lnTo>
                  </a:path>
                </a:pathLst>
              </a:custGeom>
              <a:solidFill>
                <a:schemeClr val="tx2"/>
              </a:solidFill>
              <a:ln w="3175">
                <a:solidFill>
                  <a:srgbClr val="000000"/>
                </a:solidFill>
                <a:round/>
                <a:headEnd/>
                <a:tailEnd/>
              </a:ln>
            </p:spPr>
            <p:txBody>
              <a:bodyPr/>
              <a:lstStyle/>
              <a:p>
                <a:endParaRPr lang="en-US" dirty="0"/>
              </a:p>
            </p:txBody>
          </p:sp>
          <p:sp>
            <p:nvSpPr>
              <p:cNvPr id="40188" name="Freeform 146"/>
              <p:cNvSpPr>
                <a:spLocks noChangeAspect="1"/>
              </p:cNvSpPr>
              <p:nvPr/>
            </p:nvSpPr>
            <p:spPr bwMode="auto">
              <a:xfrm flipV="1">
                <a:off x="3562" y="3413"/>
                <a:ext cx="128" cy="37"/>
              </a:xfrm>
              <a:custGeom>
                <a:avLst/>
                <a:gdLst>
                  <a:gd name="T0" fmla="*/ 0 w 234"/>
                  <a:gd name="T1" fmla="*/ 0 h 69"/>
                  <a:gd name="T2" fmla="*/ 0 w 234"/>
                  <a:gd name="T3" fmla="*/ 0 h 69"/>
                  <a:gd name="T4" fmla="*/ 0 w 234"/>
                  <a:gd name="T5" fmla="*/ 1 h 69"/>
                  <a:gd name="T6" fmla="*/ 0 w 234"/>
                  <a:gd name="T7" fmla="*/ 1 h 69"/>
                  <a:gd name="T8" fmla="*/ 1 w 234"/>
                  <a:gd name="T9" fmla="*/ 2 h 69"/>
                  <a:gd name="T10" fmla="*/ 1 w 234"/>
                  <a:gd name="T11" fmla="*/ 3 h 69"/>
                  <a:gd name="T12" fmla="*/ 2 w 234"/>
                  <a:gd name="T13" fmla="*/ 3 h 69"/>
                  <a:gd name="T14" fmla="*/ 2 w 234"/>
                  <a:gd name="T15" fmla="*/ 5 h 69"/>
                  <a:gd name="T16" fmla="*/ 3 w 234"/>
                  <a:gd name="T17" fmla="*/ 6 h 69"/>
                  <a:gd name="T18" fmla="*/ 4 w 234"/>
                  <a:gd name="T19" fmla="*/ 8 h 69"/>
                  <a:gd name="T20" fmla="*/ 5 w 234"/>
                  <a:gd name="T21" fmla="*/ 10 h 69"/>
                  <a:gd name="T22" fmla="*/ 5 w 234"/>
                  <a:gd name="T23" fmla="*/ 11 h 69"/>
                  <a:gd name="T24" fmla="*/ 7 w 234"/>
                  <a:gd name="T25" fmla="*/ 11 h 69"/>
                  <a:gd name="T26" fmla="*/ 9 w 234"/>
                  <a:gd name="T27" fmla="*/ 12 h 69"/>
                  <a:gd name="T28" fmla="*/ 11 w 234"/>
                  <a:gd name="T29" fmla="*/ 12 h 69"/>
                  <a:gd name="T30" fmla="*/ 12 w 234"/>
                  <a:gd name="T31" fmla="*/ 12 h 69"/>
                  <a:gd name="T32" fmla="*/ 14 w 234"/>
                  <a:gd name="T33" fmla="*/ 12 h 69"/>
                  <a:gd name="T34" fmla="*/ 16 w 234"/>
                  <a:gd name="T35" fmla="*/ 12 h 69"/>
                  <a:gd name="T36" fmla="*/ 18 w 234"/>
                  <a:gd name="T37" fmla="*/ 13 h 69"/>
                  <a:gd name="T38" fmla="*/ 20 w 234"/>
                  <a:gd name="T39" fmla="*/ 13 h 69"/>
                  <a:gd name="T40" fmla="*/ 23 w 234"/>
                  <a:gd name="T41" fmla="*/ 13 h 69"/>
                  <a:gd name="T42" fmla="*/ 25 w 234"/>
                  <a:gd name="T43" fmla="*/ 13 h 69"/>
                  <a:gd name="T44" fmla="*/ 27 w 234"/>
                  <a:gd name="T45" fmla="*/ 13 h 69"/>
                  <a:gd name="T46" fmla="*/ 30 w 234"/>
                  <a:gd name="T47" fmla="*/ 13 h 69"/>
                  <a:gd name="T48" fmla="*/ 33 w 234"/>
                  <a:gd name="T49" fmla="*/ 14 h 69"/>
                  <a:gd name="T50" fmla="*/ 36 w 234"/>
                  <a:gd name="T51" fmla="*/ 14 h 69"/>
                  <a:gd name="T52" fmla="*/ 39 w 234"/>
                  <a:gd name="T53" fmla="*/ 14 h 69"/>
                  <a:gd name="T54" fmla="*/ 41 w 234"/>
                  <a:gd name="T55" fmla="*/ 15 h 69"/>
                  <a:gd name="T56" fmla="*/ 44 w 234"/>
                  <a:gd name="T57" fmla="*/ 16 h 69"/>
                  <a:gd name="T58" fmla="*/ 46 w 234"/>
                  <a:gd name="T59" fmla="*/ 16 h 69"/>
                  <a:gd name="T60" fmla="*/ 49 w 234"/>
                  <a:gd name="T61" fmla="*/ 16 h 69"/>
                  <a:gd name="T62" fmla="*/ 51 w 234"/>
                  <a:gd name="T63" fmla="*/ 17 h 69"/>
                  <a:gd name="T64" fmla="*/ 53 w 234"/>
                  <a:gd name="T65" fmla="*/ 17 h 69"/>
                  <a:gd name="T66" fmla="*/ 55 w 234"/>
                  <a:gd name="T67" fmla="*/ 17 h 69"/>
                  <a:gd name="T68" fmla="*/ 56 w 234"/>
                  <a:gd name="T69" fmla="*/ 17 h 69"/>
                  <a:gd name="T70" fmla="*/ 58 w 234"/>
                  <a:gd name="T71" fmla="*/ 17 h 69"/>
                  <a:gd name="T72" fmla="*/ 59 w 234"/>
                  <a:gd name="T73" fmla="*/ 17 h 69"/>
                  <a:gd name="T74" fmla="*/ 60 w 234"/>
                  <a:gd name="T75" fmla="*/ 17 h 69"/>
                  <a:gd name="T76" fmla="*/ 61 w 234"/>
                  <a:gd name="T77" fmla="*/ 17 h 69"/>
                  <a:gd name="T78" fmla="*/ 63 w 234"/>
                  <a:gd name="T79" fmla="*/ 17 h 69"/>
                  <a:gd name="T80" fmla="*/ 65 w 234"/>
                  <a:gd name="T81" fmla="*/ 18 h 69"/>
                  <a:gd name="T82" fmla="*/ 66 w 234"/>
                  <a:gd name="T83" fmla="*/ 18 h 69"/>
                  <a:gd name="T84" fmla="*/ 68 w 234"/>
                  <a:gd name="T85" fmla="*/ 19 h 69"/>
                  <a:gd name="T86" fmla="*/ 69 w 234"/>
                  <a:gd name="T87" fmla="*/ 19 h 69"/>
                  <a:gd name="T88" fmla="*/ 70 w 234"/>
                  <a:gd name="T89" fmla="*/ 20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4"/>
                  <a:gd name="T136" fmla="*/ 0 h 69"/>
                  <a:gd name="T137" fmla="*/ 234 w 234"/>
                  <a:gd name="T138" fmla="*/ 69 h 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4" h="69">
                    <a:moveTo>
                      <a:pt x="0" y="0"/>
                    </a:moveTo>
                    <a:lnTo>
                      <a:pt x="0" y="0"/>
                    </a:lnTo>
                    <a:lnTo>
                      <a:pt x="0" y="1"/>
                    </a:lnTo>
                    <a:lnTo>
                      <a:pt x="0" y="3"/>
                    </a:lnTo>
                    <a:lnTo>
                      <a:pt x="1" y="6"/>
                    </a:lnTo>
                    <a:lnTo>
                      <a:pt x="3" y="9"/>
                    </a:lnTo>
                    <a:lnTo>
                      <a:pt x="5" y="12"/>
                    </a:lnTo>
                    <a:lnTo>
                      <a:pt x="8" y="16"/>
                    </a:lnTo>
                    <a:lnTo>
                      <a:pt x="11" y="20"/>
                    </a:lnTo>
                    <a:lnTo>
                      <a:pt x="14" y="26"/>
                    </a:lnTo>
                    <a:lnTo>
                      <a:pt x="17" y="33"/>
                    </a:lnTo>
                    <a:lnTo>
                      <a:pt x="19" y="37"/>
                    </a:lnTo>
                    <a:lnTo>
                      <a:pt x="24" y="39"/>
                    </a:lnTo>
                    <a:lnTo>
                      <a:pt x="30" y="41"/>
                    </a:lnTo>
                    <a:lnTo>
                      <a:pt x="36" y="42"/>
                    </a:lnTo>
                    <a:lnTo>
                      <a:pt x="41" y="43"/>
                    </a:lnTo>
                    <a:lnTo>
                      <a:pt x="47" y="43"/>
                    </a:lnTo>
                    <a:lnTo>
                      <a:pt x="54" y="43"/>
                    </a:lnTo>
                    <a:lnTo>
                      <a:pt x="61" y="44"/>
                    </a:lnTo>
                    <a:lnTo>
                      <a:pt x="68" y="44"/>
                    </a:lnTo>
                    <a:lnTo>
                      <a:pt x="76" y="45"/>
                    </a:lnTo>
                    <a:lnTo>
                      <a:pt x="84" y="46"/>
                    </a:lnTo>
                    <a:lnTo>
                      <a:pt x="92" y="46"/>
                    </a:lnTo>
                    <a:lnTo>
                      <a:pt x="101" y="47"/>
                    </a:lnTo>
                    <a:lnTo>
                      <a:pt x="111" y="49"/>
                    </a:lnTo>
                    <a:lnTo>
                      <a:pt x="120" y="50"/>
                    </a:lnTo>
                    <a:lnTo>
                      <a:pt x="129" y="51"/>
                    </a:lnTo>
                    <a:lnTo>
                      <a:pt x="138" y="53"/>
                    </a:lnTo>
                    <a:lnTo>
                      <a:pt x="147" y="54"/>
                    </a:lnTo>
                    <a:lnTo>
                      <a:pt x="156" y="55"/>
                    </a:lnTo>
                    <a:lnTo>
                      <a:pt x="164" y="56"/>
                    </a:lnTo>
                    <a:lnTo>
                      <a:pt x="171" y="57"/>
                    </a:lnTo>
                    <a:lnTo>
                      <a:pt x="177" y="57"/>
                    </a:lnTo>
                    <a:lnTo>
                      <a:pt x="183" y="58"/>
                    </a:lnTo>
                    <a:lnTo>
                      <a:pt x="188" y="58"/>
                    </a:lnTo>
                    <a:lnTo>
                      <a:pt x="193" y="58"/>
                    </a:lnTo>
                    <a:lnTo>
                      <a:pt x="197" y="59"/>
                    </a:lnTo>
                    <a:lnTo>
                      <a:pt x="201" y="59"/>
                    </a:lnTo>
                    <a:lnTo>
                      <a:pt x="205" y="59"/>
                    </a:lnTo>
                    <a:lnTo>
                      <a:pt x="210" y="60"/>
                    </a:lnTo>
                    <a:lnTo>
                      <a:pt x="216" y="62"/>
                    </a:lnTo>
                    <a:lnTo>
                      <a:pt x="221" y="64"/>
                    </a:lnTo>
                    <a:lnTo>
                      <a:pt x="226" y="66"/>
                    </a:lnTo>
                    <a:lnTo>
                      <a:pt x="230" y="68"/>
                    </a:lnTo>
                    <a:lnTo>
                      <a:pt x="234" y="69"/>
                    </a:lnTo>
                  </a:path>
                </a:pathLst>
              </a:custGeom>
              <a:solidFill>
                <a:schemeClr val="tx2"/>
              </a:solidFill>
              <a:ln w="3175">
                <a:solidFill>
                  <a:srgbClr val="000000"/>
                </a:solidFill>
                <a:round/>
                <a:headEnd/>
                <a:tailEnd/>
              </a:ln>
            </p:spPr>
            <p:txBody>
              <a:bodyPr/>
              <a:lstStyle/>
              <a:p>
                <a:endParaRPr lang="en-US" dirty="0"/>
              </a:p>
            </p:txBody>
          </p:sp>
          <p:sp>
            <p:nvSpPr>
              <p:cNvPr id="40189" name="Freeform 147"/>
              <p:cNvSpPr>
                <a:spLocks noChangeAspect="1"/>
              </p:cNvSpPr>
              <p:nvPr/>
            </p:nvSpPr>
            <p:spPr bwMode="auto">
              <a:xfrm flipV="1">
                <a:off x="3562" y="3409"/>
                <a:ext cx="132" cy="41"/>
              </a:xfrm>
              <a:custGeom>
                <a:avLst/>
                <a:gdLst>
                  <a:gd name="T0" fmla="*/ 0 w 242"/>
                  <a:gd name="T1" fmla="*/ 0 h 77"/>
                  <a:gd name="T2" fmla="*/ 1 w 242"/>
                  <a:gd name="T3" fmla="*/ 1 h 77"/>
                  <a:gd name="T4" fmla="*/ 1 w 242"/>
                  <a:gd name="T5" fmla="*/ 1 h 77"/>
                  <a:gd name="T6" fmla="*/ 1 w 242"/>
                  <a:gd name="T7" fmla="*/ 2 h 77"/>
                  <a:gd name="T8" fmla="*/ 2 w 242"/>
                  <a:gd name="T9" fmla="*/ 2 h 77"/>
                  <a:gd name="T10" fmla="*/ 2 w 242"/>
                  <a:gd name="T11" fmla="*/ 3 h 77"/>
                  <a:gd name="T12" fmla="*/ 3 w 242"/>
                  <a:gd name="T13" fmla="*/ 4 h 77"/>
                  <a:gd name="T14" fmla="*/ 4 w 242"/>
                  <a:gd name="T15" fmla="*/ 5 h 77"/>
                  <a:gd name="T16" fmla="*/ 5 w 242"/>
                  <a:gd name="T17" fmla="*/ 7 h 77"/>
                  <a:gd name="T18" fmla="*/ 7 w 242"/>
                  <a:gd name="T19" fmla="*/ 9 h 77"/>
                  <a:gd name="T20" fmla="*/ 8 w 242"/>
                  <a:gd name="T21" fmla="*/ 11 h 77"/>
                  <a:gd name="T22" fmla="*/ 10 w 242"/>
                  <a:gd name="T23" fmla="*/ 13 h 77"/>
                  <a:gd name="T24" fmla="*/ 13 w 242"/>
                  <a:gd name="T25" fmla="*/ 14 h 77"/>
                  <a:gd name="T26" fmla="*/ 15 w 242"/>
                  <a:gd name="T27" fmla="*/ 14 h 77"/>
                  <a:gd name="T28" fmla="*/ 17 w 242"/>
                  <a:gd name="T29" fmla="*/ 15 h 77"/>
                  <a:gd name="T30" fmla="*/ 20 w 242"/>
                  <a:gd name="T31" fmla="*/ 16 h 77"/>
                  <a:gd name="T32" fmla="*/ 23 w 242"/>
                  <a:gd name="T33" fmla="*/ 17 h 77"/>
                  <a:gd name="T34" fmla="*/ 26 w 242"/>
                  <a:gd name="T35" fmla="*/ 17 h 77"/>
                  <a:gd name="T36" fmla="*/ 28 w 242"/>
                  <a:gd name="T37" fmla="*/ 18 h 77"/>
                  <a:gd name="T38" fmla="*/ 32 w 242"/>
                  <a:gd name="T39" fmla="*/ 18 h 77"/>
                  <a:gd name="T40" fmla="*/ 34 w 242"/>
                  <a:gd name="T41" fmla="*/ 19 h 77"/>
                  <a:gd name="T42" fmla="*/ 37 w 242"/>
                  <a:gd name="T43" fmla="*/ 19 h 77"/>
                  <a:gd name="T44" fmla="*/ 40 w 242"/>
                  <a:gd name="T45" fmla="*/ 19 h 77"/>
                  <a:gd name="T46" fmla="*/ 42 w 242"/>
                  <a:gd name="T47" fmla="*/ 19 h 77"/>
                  <a:gd name="T48" fmla="*/ 45 w 242"/>
                  <a:gd name="T49" fmla="*/ 20 h 77"/>
                  <a:gd name="T50" fmla="*/ 47 w 242"/>
                  <a:gd name="T51" fmla="*/ 20 h 77"/>
                  <a:gd name="T52" fmla="*/ 49 w 242"/>
                  <a:gd name="T53" fmla="*/ 20 h 77"/>
                  <a:gd name="T54" fmla="*/ 51 w 242"/>
                  <a:gd name="T55" fmla="*/ 20 h 77"/>
                  <a:gd name="T56" fmla="*/ 53 w 242"/>
                  <a:gd name="T57" fmla="*/ 20 h 77"/>
                  <a:gd name="T58" fmla="*/ 55 w 242"/>
                  <a:gd name="T59" fmla="*/ 20 h 77"/>
                  <a:gd name="T60" fmla="*/ 57 w 242"/>
                  <a:gd name="T61" fmla="*/ 20 h 77"/>
                  <a:gd name="T62" fmla="*/ 59 w 242"/>
                  <a:gd name="T63" fmla="*/ 20 h 77"/>
                  <a:gd name="T64" fmla="*/ 62 w 242"/>
                  <a:gd name="T65" fmla="*/ 21 h 77"/>
                  <a:gd name="T66" fmla="*/ 64 w 242"/>
                  <a:gd name="T67" fmla="*/ 21 h 77"/>
                  <a:gd name="T68" fmla="*/ 66 w 242"/>
                  <a:gd name="T69" fmla="*/ 21 h 77"/>
                  <a:gd name="T70" fmla="*/ 67 w 242"/>
                  <a:gd name="T71" fmla="*/ 21 h 77"/>
                  <a:gd name="T72" fmla="*/ 69 w 242"/>
                  <a:gd name="T73" fmla="*/ 21 h 77"/>
                  <a:gd name="T74" fmla="*/ 70 w 242"/>
                  <a:gd name="T75" fmla="*/ 22 h 77"/>
                  <a:gd name="T76" fmla="*/ 71 w 242"/>
                  <a:gd name="T77" fmla="*/ 22 h 77"/>
                  <a:gd name="T78" fmla="*/ 72 w 242"/>
                  <a:gd name="T79" fmla="*/ 22 h 77"/>
                  <a:gd name="T80" fmla="*/ 72 w 242"/>
                  <a:gd name="T81" fmla="*/ 21 h 77"/>
                  <a:gd name="T82" fmla="*/ 71 w 242"/>
                  <a:gd name="T83" fmla="*/ 21 h 77"/>
                  <a:gd name="T84" fmla="*/ 71 w 242"/>
                  <a:gd name="T85" fmla="*/ 21 h 77"/>
                  <a:gd name="T86" fmla="*/ 70 w 242"/>
                  <a:gd name="T87" fmla="*/ 20 h 77"/>
                  <a:gd name="T88" fmla="*/ 70 w 242"/>
                  <a:gd name="T89" fmla="*/ 20 h 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2"/>
                  <a:gd name="T136" fmla="*/ 0 h 77"/>
                  <a:gd name="T137" fmla="*/ 242 w 242"/>
                  <a:gd name="T138" fmla="*/ 77 h 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2" h="77">
                    <a:moveTo>
                      <a:pt x="0" y="0"/>
                    </a:moveTo>
                    <a:lnTo>
                      <a:pt x="1" y="1"/>
                    </a:lnTo>
                    <a:lnTo>
                      <a:pt x="2" y="2"/>
                    </a:lnTo>
                    <a:lnTo>
                      <a:pt x="4" y="5"/>
                    </a:lnTo>
                    <a:lnTo>
                      <a:pt x="6" y="8"/>
                    </a:lnTo>
                    <a:lnTo>
                      <a:pt x="8" y="11"/>
                    </a:lnTo>
                    <a:lnTo>
                      <a:pt x="11" y="15"/>
                    </a:lnTo>
                    <a:lnTo>
                      <a:pt x="15" y="19"/>
                    </a:lnTo>
                    <a:lnTo>
                      <a:pt x="19" y="24"/>
                    </a:lnTo>
                    <a:lnTo>
                      <a:pt x="23" y="30"/>
                    </a:lnTo>
                    <a:lnTo>
                      <a:pt x="28" y="39"/>
                    </a:lnTo>
                    <a:lnTo>
                      <a:pt x="35" y="45"/>
                    </a:lnTo>
                    <a:lnTo>
                      <a:pt x="43" y="49"/>
                    </a:lnTo>
                    <a:lnTo>
                      <a:pt x="50" y="51"/>
                    </a:lnTo>
                    <a:lnTo>
                      <a:pt x="58" y="54"/>
                    </a:lnTo>
                    <a:lnTo>
                      <a:pt x="67" y="56"/>
                    </a:lnTo>
                    <a:lnTo>
                      <a:pt x="77" y="58"/>
                    </a:lnTo>
                    <a:lnTo>
                      <a:pt x="86" y="60"/>
                    </a:lnTo>
                    <a:lnTo>
                      <a:pt x="96" y="62"/>
                    </a:lnTo>
                    <a:lnTo>
                      <a:pt x="106" y="64"/>
                    </a:lnTo>
                    <a:lnTo>
                      <a:pt x="115" y="65"/>
                    </a:lnTo>
                    <a:lnTo>
                      <a:pt x="124" y="67"/>
                    </a:lnTo>
                    <a:lnTo>
                      <a:pt x="133" y="68"/>
                    </a:lnTo>
                    <a:lnTo>
                      <a:pt x="142" y="68"/>
                    </a:lnTo>
                    <a:lnTo>
                      <a:pt x="150" y="69"/>
                    </a:lnTo>
                    <a:lnTo>
                      <a:pt x="158" y="69"/>
                    </a:lnTo>
                    <a:lnTo>
                      <a:pt x="165" y="70"/>
                    </a:lnTo>
                    <a:lnTo>
                      <a:pt x="172" y="70"/>
                    </a:lnTo>
                    <a:lnTo>
                      <a:pt x="179" y="70"/>
                    </a:lnTo>
                    <a:lnTo>
                      <a:pt x="186" y="71"/>
                    </a:lnTo>
                    <a:lnTo>
                      <a:pt x="193" y="71"/>
                    </a:lnTo>
                    <a:lnTo>
                      <a:pt x="200" y="72"/>
                    </a:lnTo>
                    <a:lnTo>
                      <a:pt x="207" y="73"/>
                    </a:lnTo>
                    <a:lnTo>
                      <a:pt x="214" y="74"/>
                    </a:lnTo>
                    <a:lnTo>
                      <a:pt x="221" y="75"/>
                    </a:lnTo>
                    <a:lnTo>
                      <a:pt x="226" y="75"/>
                    </a:lnTo>
                    <a:lnTo>
                      <a:pt x="232" y="76"/>
                    </a:lnTo>
                    <a:lnTo>
                      <a:pt x="237" y="77"/>
                    </a:lnTo>
                    <a:lnTo>
                      <a:pt x="241" y="77"/>
                    </a:lnTo>
                    <a:lnTo>
                      <a:pt x="242" y="77"/>
                    </a:lnTo>
                    <a:lnTo>
                      <a:pt x="242" y="76"/>
                    </a:lnTo>
                    <a:lnTo>
                      <a:pt x="241" y="74"/>
                    </a:lnTo>
                    <a:lnTo>
                      <a:pt x="239" y="73"/>
                    </a:lnTo>
                    <a:lnTo>
                      <a:pt x="237" y="71"/>
                    </a:lnTo>
                    <a:lnTo>
                      <a:pt x="234" y="69"/>
                    </a:lnTo>
                  </a:path>
                </a:pathLst>
              </a:custGeom>
              <a:solidFill>
                <a:schemeClr val="tx2"/>
              </a:solidFill>
              <a:ln w="3175">
                <a:solidFill>
                  <a:srgbClr val="000000"/>
                </a:solidFill>
                <a:round/>
                <a:headEnd/>
                <a:tailEnd/>
              </a:ln>
            </p:spPr>
            <p:txBody>
              <a:bodyPr/>
              <a:lstStyle/>
              <a:p>
                <a:endParaRPr lang="en-US" dirty="0"/>
              </a:p>
            </p:txBody>
          </p:sp>
          <p:sp>
            <p:nvSpPr>
              <p:cNvPr id="40190" name="Freeform 148"/>
              <p:cNvSpPr>
                <a:spLocks noChangeAspect="1"/>
              </p:cNvSpPr>
              <p:nvPr/>
            </p:nvSpPr>
            <p:spPr bwMode="auto">
              <a:xfrm flipV="1">
                <a:off x="3576" y="3423"/>
                <a:ext cx="10" cy="21"/>
              </a:xfrm>
              <a:custGeom>
                <a:avLst/>
                <a:gdLst>
                  <a:gd name="T0" fmla="*/ 6 w 17"/>
                  <a:gd name="T1" fmla="*/ 0 h 37"/>
                  <a:gd name="T2" fmla="*/ 3 w 17"/>
                  <a:gd name="T3" fmla="*/ 1 h 37"/>
                  <a:gd name="T4" fmla="*/ 1 w 17"/>
                  <a:gd name="T5" fmla="*/ 4 h 37"/>
                  <a:gd name="T6" fmla="*/ 1 w 17"/>
                  <a:gd name="T7" fmla="*/ 6 h 37"/>
                  <a:gd name="T8" fmla="*/ 0 w 17"/>
                  <a:gd name="T9" fmla="*/ 9 h 37"/>
                  <a:gd name="T10" fmla="*/ 1 w 17"/>
                  <a:gd name="T11" fmla="*/ 10 h 37"/>
                  <a:gd name="T12" fmla="*/ 2 w 17"/>
                  <a:gd name="T13" fmla="*/ 11 h 37"/>
                  <a:gd name="T14" fmla="*/ 2 w 17"/>
                  <a:gd name="T15" fmla="*/ 11 h 37"/>
                  <a:gd name="T16" fmla="*/ 3 w 17"/>
                  <a:gd name="T17" fmla="*/ 12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7"/>
                  <a:gd name="T29" fmla="*/ 17 w 17"/>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7">
                    <a:moveTo>
                      <a:pt x="17" y="0"/>
                    </a:moveTo>
                    <a:lnTo>
                      <a:pt x="9" y="4"/>
                    </a:lnTo>
                    <a:lnTo>
                      <a:pt x="4" y="13"/>
                    </a:lnTo>
                    <a:lnTo>
                      <a:pt x="2" y="20"/>
                    </a:lnTo>
                    <a:lnTo>
                      <a:pt x="0" y="26"/>
                    </a:lnTo>
                    <a:lnTo>
                      <a:pt x="2" y="32"/>
                    </a:lnTo>
                    <a:lnTo>
                      <a:pt x="5" y="35"/>
                    </a:lnTo>
                    <a:lnTo>
                      <a:pt x="7" y="36"/>
                    </a:lnTo>
                    <a:lnTo>
                      <a:pt x="8" y="37"/>
                    </a:lnTo>
                  </a:path>
                </a:pathLst>
              </a:custGeom>
              <a:solidFill>
                <a:schemeClr val="tx2"/>
              </a:solidFill>
              <a:ln w="3175">
                <a:solidFill>
                  <a:srgbClr val="000000"/>
                </a:solidFill>
                <a:round/>
                <a:headEnd/>
                <a:tailEnd/>
              </a:ln>
            </p:spPr>
            <p:txBody>
              <a:bodyPr/>
              <a:lstStyle/>
              <a:p>
                <a:endParaRPr lang="en-US" dirty="0"/>
              </a:p>
            </p:txBody>
          </p:sp>
          <p:sp>
            <p:nvSpPr>
              <p:cNvPr id="40191" name="Freeform 149"/>
              <p:cNvSpPr>
                <a:spLocks noChangeAspect="1"/>
              </p:cNvSpPr>
              <p:nvPr/>
            </p:nvSpPr>
            <p:spPr bwMode="auto">
              <a:xfrm flipV="1">
                <a:off x="3607" y="3413"/>
                <a:ext cx="17" cy="30"/>
              </a:xfrm>
              <a:custGeom>
                <a:avLst/>
                <a:gdLst>
                  <a:gd name="T0" fmla="*/ 9 w 31"/>
                  <a:gd name="T1" fmla="*/ 0 h 53"/>
                  <a:gd name="T2" fmla="*/ 6 w 31"/>
                  <a:gd name="T3" fmla="*/ 0 h 53"/>
                  <a:gd name="T4" fmla="*/ 3 w 31"/>
                  <a:gd name="T5" fmla="*/ 2 h 53"/>
                  <a:gd name="T6" fmla="*/ 2 w 31"/>
                  <a:gd name="T7" fmla="*/ 6 h 53"/>
                  <a:gd name="T8" fmla="*/ 0 w 31"/>
                  <a:gd name="T9" fmla="*/ 10 h 53"/>
                  <a:gd name="T10" fmla="*/ 2 w 31"/>
                  <a:gd name="T11" fmla="*/ 14 h 53"/>
                  <a:gd name="T12" fmla="*/ 3 w 31"/>
                  <a:gd name="T13" fmla="*/ 16 h 53"/>
                  <a:gd name="T14" fmla="*/ 4 w 31"/>
                  <a:gd name="T15" fmla="*/ 16 h 53"/>
                  <a:gd name="T16" fmla="*/ 5 w 31"/>
                  <a:gd name="T17" fmla="*/ 17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3"/>
                  <a:gd name="T29" fmla="*/ 31 w 3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3">
                    <a:moveTo>
                      <a:pt x="31" y="0"/>
                    </a:moveTo>
                    <a:lnTo>
                      <a:pt x="20" y="0"/>
                    </a:lnTo>
                    <a:lnTo>
                      <a:pt x="11" y="7"/>
                    </a:lnTo>
                    <a:lnTo>
                      <a:pt x="5" y="18"/>
                    </a:lnTo>
                    <a:lnTo>
                      <a:pt x="0" y="30"/>
                    </a:lnTo>
                    <a:lnTo>
                      <a:pt x="5" y="43"/>
                    </a:lnTo>
                    <a:lnTo>
                      <a:pt x="11" y="49"/>
                    </a:lnTo>
                    <a:lnTo>
                      <a:pt x="14" y="52"/>
                    </a:lnTo>
                    <a:lnTo>
                      <a:pt x="18" y="53"/>
                    </a:lnTo>
                  </a:path>
                </a:pathLst>
              </a:custGeom>
              <a:solidFill>
                <a:schemeClr val="tx2"/>
              </a:solidFill>
              <a:ln w="3175">
                <a:solidFill>
                  <a:srgbClr val="000000"/>
                </a:solidFill>
                <a:round/>
                <a:headEnd/>
                <a:tailEnd/>
              </a:ln>
            </p:spPr>
            <p:txBody>
              <a:bodyPr/>
              <a:lstStyle/>
              <a:p>
                <a:endParaRPr lang="en-US" dirty="0"/>
              </a:p>
            </p:txBody>
          </p:sp>
          <p:sp>
            <p:nvSpPr>
              <p:cNvPr id="40192" name="Freeform 150"/>
              <p:cNvSpPr>
                <a:spLocks noChangeAspect="1"/>
              </p:cNvSpPr>
              <p:nvPr/>
            </p:nvSpPr>
            <p:spPr bwMode="auto">
              <a:xfrm flipV="1">
                <a:off x="3657" y="3413"/>
                <a:ext cx="8" cy="10"/>
              </a:xfrm>
              <a:custGeom>
                <a:avLst/>
                <a:gdLst>
                  <a:gd name="T0" fmla="*/ 4 w 17"/>
                  <a:gd name="T1" fmla="*/ 1 h 18"/>
                  <a:gd name="T2" fmla="*/ 3 w 17"/>
                  <a:gd name="T3" fmla="*/ 0 h 18"/>
                  <a:gd name="T4" fmla="*/ 2 w 17"/>
                  <a:gd name="T5" fmla="*/ 0 h 18"/>
                  <a:gd name="T6" fmla="*/ 1 w 17"/>
                  <a:gd name="T7" fmla="*/ 0 h 18"/>
                  <a:gd name="T8" fmla="*/ 0 w 17"/>
                  <a:gd name="T9" fmla="*/ 2 h 18"/>
                  <a:gd name="T10" fmla="*/ 2 w 17"/>
                  <a:gd name="T11" fmla="*/ 4 h 18"/>
                  <a:gd name="T12" fmla="*/ 2 w 17"/>
                  <a:gd name="T13" fmla="*/ 5 h 18"/>
                  <a:gd name="T14" fmla="*/ 3 w 17"/>
                  <a:gd name="T15" fmla="*/ 5 h 18"/>
                  <a:gd name="T16" fmla="*/ 3 w 17"/>
                  <a:gd name="T17" fmla="*/ 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8"/>
                  <a:gd name="T29" fmla="*/ 17 w 1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8">
                    <a:moveTo>
                      <a:pt x="17" y="2"/>
                    </a:moveTo>
                    <a:lnTo>
                      <a:pt x="14" y="0"/>
                    </a:lnTo>
                    <a:lnTo>
                      <a:pt x="10" y="0"/>
                    </a:lnTo>
                    <a:lnTo>
                      <a:pt x="5" y="0"/>
                    </a:lnTo>
                    <a:lnTo>
                      <a:pt x="0" y="6"/>
                    </a:lnTo>
                    <a:lnTo>
                      <a:pt x="8" y="14"/>
                    </a:lnTo>
                    <a:lnTo>
                      <a:pt x="11" y="16"/>
                    </a:lnTo>
                    <a:lnTo>
                      <a:pt x="12" y="17"/>
                    </a:lnTo>
                    <a:lnTo>
                      <a:pt x="13" y="18"/>
                    </a:lnTo>
                  </a:path>
                </a:pathLst>
              </a:custGeom>
              <a:solidFill>
                <a:schemeClr val="tx2"/>
              </a:solidFill>
              <a:ln w="3175">
                <a:solidFill>
                  <a:srgbClr val="000000"/>
                </a:solidFill>
                <a:round/>
                <a:headEnd/>
                <a:tailEnd/>
              </a:ln>
            </p:spPr>
            <p:txBody>
              <a:bodyPr/>
              <a:lstStyle/>
              <a:p>
                <a:endParaRPr lang="en-US" dirty="0"/>
              </a:p>
            </p:txBody>
          </p:sp>
          <p:sp>
            <p:nvSpPr>
              <p:cNvPr id="40193" name="Freeform 151"/>
              <p:cNvSpPr>
                <a:spLocks noChangeAspect="1"/>
              </p:cNvSpPr>
              <p:nvPr/>
            </p:nvSpPr>
            <p:spPr bwMode="auto">
              <a:xfrm flipV="1">
                <a:off x="3581" y="3422"/>
                <a:ext cx="8" cy="22"/>
              </a:xfrm>
              <a:custGeom>
                <a:avLst/>
                <a:gdLst>
                  <a:gd name="T0" fmla="*/ 3 w 14"/>
                  <a:gd name="T1" fmla="*/ 0 h 39"/>
                  <a:gd name="T2" fmla="*/ 5 w 14"/>
                  <a:gd name="T3" fmla="*/ 3 h 39"/>
                  <a:gd name="T4" fmla="*/ 5 w 14"/>
                  <a:gd name="T5" fmla="*/ 7 h 39"/>
                  <a:gd name="T6" fmla="*/ 4 w 14"/>
                  <a:gd name="T7" fmla="*/ 10 h 39"/>
                  <a:gd name="T8" fmla="*/ 3 w 14"/>
                  <a:gd name="T9" fmla="*/ 11 h 39"/>
                  <a:gd name="T10" fmla="*/ 2 w 14"/>
                  <a:gd name="T11" fmla="*/ 12 h 39"/>
                  <a:gd name="T12" fmla="*/ 1 w 14"/>
                  <a:gd name="T13" fmla="*/ 12 h 39"/>
                  <a:gd name="T14" fmla="*/ 1 w 14"/>
                  <a:gd name="T15" fmla="*/ 12 h 39"/>
                  <a:gd name="T16" fmla="*/ 0 w 14"/>
                  <a:gd name="T17" fmla="*/ 12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39"/>
                  <a:gd name="T29" fmla="*/ 14 w 14"/>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39">
                    <a:moveTo>
                      <a:pt x="9" y="0"/>
                    </a:moveTo>
                    <a:lnTo>
                      <a:pt x="14" y="10"/>
                    </a:lnTo>
                    <a:lnTo>
                      <a:pt x="14" y="22"/>
                    </a:lnTo>
                    <a:lnTo>
                      <a:pt x="13" y="30"/>
                    </a:lnTo>
                    <a:lnTo>
                      <a:pt x="11" y="36"/>
                    </a:lnTo>
                    <a:lnTo>
                      <a:pt x="7" y="39"/>
                    </a:lnTo>
                    <a:lnTo>
                      <a:pt x="4" y="39"/>
                    </a:lnTo>
                    <a:lnTo>
                      <a:pt x="2" y="38"/>
                    </a:lnTo>
                    <a:lnTo>
                      <a:pt x="0" y="37"/>
                    </a:lnTo>
                  </a:path>
                </a:pathLst>
              </a:custGeom>
              <a:solidFill>
                <a:schemeClr val="tx2"/>
              </a:solidFill>
              <a:ln w="3175">
                <a:solidFill>
                  <a:srgbClr val="000000"/>
                </a:solidFill>
                <a:round/>
                <a:headEnd/>
                <a:tailEnd/>
              </a:ln>
            </p:spPr>
            <p:txBody>
              <a:bodyPr/>
              <a:lstStyle/>
              <a:p>
                <a:endParaRPr lang="en-US" dirty="0"/>
              </a:p>
            </p:txBody>
          </p:sp>
          <p:sp>
            <p:nvSpPr>
              <p:cNvPr id="40194" name="Freeform 152"/>
              <p:cNvSpPr>
                <a:spLocks noChangeAspect="1"/>
              </p:cNvSpPr>
              <p:nvPr/>
            </p:nvSpPr>
            <p:spPr bwMode="auto">
              <a:xfrm flipV="1">
                <a:off x="3617" y="3411"/>
                <a:ext cx="13" cy="32"/>
              </a:xfrm>
              <a:custGeom>
                <a:avLst/>
                <a:gdLst>
                  <a:gd name="T0" fmla="*/ 4 w 25"/>
                  <a:gd name="T1" fmla="*/ 0 h 57"/>
                  <a:gd name="T2" fmla="*/ 6 w 25"/>
                  <a:gd name="T3" fmla="*/ 3 h 57"/>
                  <a:gd name="T4" fmla="*/ 7 w 25"/>
                  <a:gd name="T5" fmla="*/ 7 h 57"/>
                  <a:gd name="T6" fmla="*/ 7 w 25"/>
                  <a:gd name="T7" fmla="*/ 12 h 57"/>
                  <a:gd name="T8" fmla="*/ 6 w 25"/>
                  <a:gd name="T9" fmla="*/ 16 h 57"/>
                  <a:gd name="T10" fmla="*/ 4 w 25"/>
                  <a:gd name="T11" fmla="*/ 18 h 57"/>
                  <a:gd name="T12" fmla="*/ 2 w 25"/>
                  <a:gd name="T13" fmla="*/ 17 h 57"/>
                  <a:gd name="T14" fmla="*/ 1 w 25"/>
                  <a:gd name="T15" fmla="*/ 17 h 57"/>
                  <a:gd name="T16" fmla="*/ 0 w 25"/>
                  <a:gd name="T17" fmla="*/ 17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57"/>
                  <a:gd name="T29" fmla="*/ 25 w 25"/>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57">
                    <a:moveTo>
                      <a:pt x="13" y="0"/>
                    </a:moveTo>
                    <a:lnTo>
                      <a:pt x="21" y="9"/>
                    </a:lnTo>
                    <a:lnTo>
                      <a:pt x="25" y="23"/>
                    </a:lnTo>
                    <a:lnTo>
                      <a:pt x="25" y="38"/>
                    </a:lnTo>
                    <a:lnTo>
                      <a:pt x="23" y="51"/>
                    </a:lnTo>
                    <a:lnTo>
                      <a:pt x="14" y="57"/>
                    </a:lnTo>
                    <a:lnTo>
                      <a:pt x="7" y="56"/>
                    </a:lnTo>
                    <a:lnTo>
                      <a:pt x="3" y="55"/>
                    </a:lnTo>
                    <a:lnTo>
                      <a:pt x="0" y="53"/>
                    </a:lnTo>
                  </a:path>
                </a:pathLst>
              </a:custGeom>
              <a:solidFill>
                <a:schemeClr val="tx2"/>
              </a:solidFill>
              <a:ln w="3175">
                <a:solidFill>
                  <a:srgbClr val="000000"/>
                </a:solidFill>
                <a:round/>
                <a:headEnd/>
                <a:tailEnd/>
              </a:ln>
            </p:spPr>
            <p:txBody>
              <a:bodyPr/>
              <a:lstStyle/>
              <a:p>
                <a:endParaRPr lang="en-US" dirty="0"/>
              </a:p>
            </p:txBody>
          </p:sp>
          <p:sp>
            <p:nvSpPr>
              <p:cNvPr id="40195" name="Freeform 153"/>
              <p:cNvSpPr>
                <a:spLocks noChangeAspect="1"/>
              </p:cNvSpPr>
              <p:nvPr/>
            </p:nvSpPr>
            <p:spPr bwMode="auto">
              <a:xfrm flipV="1">
                <a:off x="3664" y="3411"/>
                <a:ext cx="8" cy="11"/>
              </a:xfrm>
              <a:custGeom>
                <a:avLst/>
                <a:gdLst>
                  <a:gd name="T0" fmla="*/ 1 w 16"/>
                  <a:gd name="T1" fmla="*/ 0 h 19"/>
                  <a:gd name="T2" fmla="*/ 1 w 16"/>
                  <a:gd name="T3" fmla="*/ 1 h 19"/>
                  <a:gd name="T4" fmla="*/ 2 w 16"/>
                  <a:gd name="T5" fmla="*/ 1 h 19"/>
                  <a:gd name="T6" fmla="*/ 3 w 16"/>
                  <a:gd name="T7" fmla="*/ 3 h 19"/>
                  <a:gd name="T8" fmla="*/ 4 w 16"/>
                  <a:gd name="T9" fmla="*/ 6 h 19"/>
                  <a:gd name="T10" fmla="*/ 1 w 16"/>
                  <a:gd name="T11" fmla="*/ 6 h 19"/>
                  <a:gd name="T12" fmla="*/ 1 w 16"/>
                  <a:gd name="T13" fmla="*/ 6 h 19"/>
                  <a:gd name="T14" fmla="*/ 1 w 16"/>
                  <a:gd name="T15" fmla="*/ 5 h 19"/>
                  <a:gd name="T16" fmla="*/ 0 w 16"/>
                  <a:gd name="T17" fmla="*/ 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9"/>
                  <a:gd name="T29" fmla="*/ 16 w 16"/>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9">
                    <a:moveTo>
                      <a:pt x="4" y="0"/>
                    </a:moveTo>
                    <a:lnTo>
                      <a:pt x="7" y="1"/>
                    </a:lnTo>
                    <a:lnTo>
                      <a:pt x="11" y="4"/>
                    </a:lnTo>
                    <a:lnTo>
                      <a:pt x="14" y="10"/>
                    </a:lnTo>
                    <a:lnTo>
                      <a:pt x="16" y="19"/>
                    </a:lnTo>
                    <a:lnTo>
                      <a:pt x="6" y="18"/>
                    </a:lnTo>
                    <a:lnTo>
                      <a:pt x="3" y="17"/>
                    </a:lnTo>
                    <a:lnTo>
                      <a:pt x="1" y="16"/>
                    </a:lnTo>
                    <a:lnTo>
                      <a:pt x="0" y="16"/>
                    </a:lnTo>
                  </a:path>
                </a:pathLst>
              </a:custGeom>
              <a:solidFill>
                <a:schemeClr val="tx2"/>
              </a:solidFill>
              <a:ln w="3175">
                <a:solidFill>
                  <a:srgbClr val="000000"/>
                </a:solidFill>
                <a:round/>
                <a:headEnd/>
                <a:tailEnd/>
              </a:ln>
            </p:spPr>
            <p:txBody>
              <a:bodyPr/>
              <a:lstStyle/>
              <a:p>
                <a:endParaRPr lang="en-US" dirty="0"/>
              </a:p>
            </p:txBody>
          </p:sp>
          <p:sp>
            <p:nvSpPr>
              <p:cNvPr id="40196" name="Freeform 154"/>
              <p:cNvSpPr>
                <a:spLocks noChangeAspect="1"/>
              </p:cNvSpPr>
              <p:nvPr/>
            </p:nvSpPr>
            <p:spPr bwMode="auto">
              <a:xfrm flipV="1">
                <a:off x="3572" y="3433"/>
                <a:ext cx="1" cy="2"/>
              </a:xfrm>
              <a:custGeom>
                <a:avLst/>
                <a:gdLst>
                  <a:gd name="T0" fmla="*/ 1 w 2"/>
                  <a:gd name="T1" fmla="*/ 1 h 4"/>
                  <a:gd name="T2" fmla="*/ 0 w 2"/>
                  <a:gd name="T3" fmla="*/ 1 h 4"/>
                  <a:gd name="T4" fmla="*/ 1 w 2"/>
                  <a:gd name="T5" fmla="*/ 0 h 4"/>
                  <a:gd name="T6" fmla="*/ 1 w 2"/>
                  <a:gd name="T7" fmla="*/ 1 h 4"/>
                  <a:gd name="T8" fmla="*/ 0 w 2"/>
                  <a:gd name="T9" fmla="*/ 1 h 4"/>
                  <a:gd name="T10" fmla="*/ 1 w 2"/>
                  <a:gd name="T11" fmla="*/ 1 h 4"/>
                  <a:gd name="T12" fmla="*/ 1 w 2"/>
                  <a:gd name="T13" fmla="*/ 1 h 4"/>
                  <a:gd name="T14" fmla="*/ 1 w 2"/>
                  <a:gd name="T15" fmla="*/ 1 h 4"/>
                  <a:gd name="T16" fmla="*/ 1 w 2"/>
                  <a:gd name="T17" fmla="*/ 1 h 4"/>
                  <a:gd name="T18" fmla="*/ 1 w 2"/>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2"/>
                    </a:moveTo>
                    <a:lnTo>
                      <a:pt x="0" y="4"/>
                    </a:lnTo>
                    <a:lnTo>
                      <a:pt x="2" y="0"/>
                    </a:lnTo>
                    <a:lnTo>
                      <a:pt x="1" y="3"/>
                    </a:lnTo>
                    <a:lnTo>
                      <a:pt x="0" y="3"/>
                    </a:lnTo>
                    <a:lnTo>
                      <a:pt x="2" y="1"/>
                    </a:lnTo>
                    <a:lnTo>
                      <a:pt x="1" y="3"/>
                    </a:lnTo>
                    <a:lnTo>
                      <a:pt x="1" y="2"/>
                    </a:lnTo>
                    <a:lnTo>
                      <a:pt x="2" y="2"/>
                    </a:lnTo>
                    <a:lnTo>
                      <a:pt x="1" y="3"/>
                    </a:lnTo>
                  </a:path>
                </a:pathLst>
              </a:custGeom>
              <a:solidFill>
                <a:schemeClr val="tx2"/>
              </a:solidFill>
              <a:ln w="3175">
                <a:solidFill>
                  <a:srgbClr val="000000"/>
                </a:solidFill>
                <a:round/>
                <a:headEnd/>
                <a:tailEnd/>
              </a:ln>
            </p:spPr>
            <p:txBody>
              <a:bodyPr/>
              <a:lstStyle/>
              <a:p>
                <a:endParaRPr lang="en-US" dirty="0"/>
              </a:p>
            </p:txBody>
          </p:sp>
          <p:sp>
            <p:nvSpPr>
              <p:cNvPr id="40197" name="Freeform 155"/>
              <p:cNvSpPr>
                <a:spLocks noChangeAspect="1"/>
              </p:cNvSpPr>
              <p:nvPr/>
            </p:nvSpPr>
            <p:spPr bwMode="auto">
              <a:xfrm flipV="1">
                <a:off x="3579" y="3429"/>
                <a:ext cx="4" cy="2"/>
              </a:xfrm>
              <a:custGeom>
                <a:avLst/>
                <a:gdLst>
                  <a:gd name="T0" fmla="*/ 3 w 6"/>
                  <a:gd name="T1" fmla="*/ 1 h 3"/>
                  <a:gd name="T2" fmla="*/ 0 w 6"/>
                  <a:gd name="T3" fmla="*/ 1 h 3"/>
                  <a:gd name="T4" fmla="*/ 1 w 6"/>
                  <a:gd name="T5" fmla="*/ 0 h 3"/>
                  <a:gd name="T6" fmla="*/ 2 w 6"/>
                  <a:gd name="T7" fmla="*/ 1 h 3"/>
                  <a:gd name="T8" fmla="*/ 1 w 6"/>
                  <a:gd name="T9" fmla="*/ 1 h 3"/>
                  <a:gd name="T10" fmla="*/ 2 w 6"/>
                  <a:gd name="T11" fmla="*/ 1 h 3"/>
                  <a:gd name="T12" fmla="*/ 1 w 6"/>
                  <a:gd name="T13" fmla="*/ 1 h 3"/>
                  <a:gd name="T14" fmla="*/ 1 w 6"/>
                  <a:gd name="T15" fmla="*/ 1 h 3"/>
                  <a:gd name="T16" fmla="*/ 2 w 6"/>
                  <a:gd name="T17" fmla="*/ 1 h 3"/>
                  <a:gd name="T18" fmla="*/ 1 w 6"/>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
                  <a:gd name="T32" fmla="*/ 6 w 6"/>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
                    <a:moveTo>
                      <a:pt x="6" y="3"/>
                    </a:moveTo>
                    <a:lnTo>
                      <a:pt x="0" y="3"/>
                    </a:lnTo>
                    <a:lnTo>
                      <a:pt x="3" y="0"/>
                    </a:lnTo>
                    <a:lnTo>
                      <a:pt x="4" y="3"/>
                    </a:lnTo>
                    <a:lnTo>
                      <a:pt x="1" y="2"/>
                    </a:lnTo>
                    <a:lnTo>
                      <a:pt x="4" y="1"/>
                    </a:lnTo>
                    <a:lnTo>
                      <a:pt x="3" y="3"/>
                    </a:lnTo>
                    <a:lnTo>
                      <a:pt x="2" y="1"/>
                    </a:lnTo>
                    <a:lnTo>
                      <a:pt x="4" y="2"/>
                    </a:lnTo>
                    <a:lnTo>
                      <a:pt x="2" y="2"/>
                    </a:lnTo>
                  </a:path>
                </a:pathLst>
              </a:custGeom>
              <a:solidFill>
                <a:schemeClr val="tx2"/>
              </a:solidFill>
              <a:ln w="3175">
                <a:solidFill>
                  <a:srgbClr val="000000"/>
                </a:solidFill>
                <a:round/>
                <a:headEnd/>
                <a:tailEnd/>
              </a:ln>
            </p:spPr>
            <p:txBody>
              <a:bodyPr/>
              <a:lstStyle/>
              <a:p>
                <a:endParaRPr lang="en-US" dirty="0"/>
              </a:p>
            </p:txBody>
          </p:sp>
        </p:grpSp>
        <p:grpSp>
          <p:nvGrpSpPr>
            <p:cNvPr id="40056" name="Group 389"/>
            <p:cNvGrpSpPr>
              <a:grpSpLocks/>
            </p:cNvGrpSpPr>
            <p:nvPr/>
          </p:nvGrpSpPr>
          <p:grpSpPr bwMode="auto">
            <a:xfrm>
              <a:off x="2862" y="3132"/>
              <a:ext cx="184" cy="165"/>
              <a:chOff x="2862" y="3132"/>
              <a:chExt cx="184" cy="165"/>
            </a:xfrm>
          </p:grpSpPr>
          <p:sp>
            <p:nvSpPr>
              <p:cNvPr id="40164" name="Freeform 156"/>
              <p:cNvSpPr>
                <a:spLocks noChangeAspect="1"/>
              </p:cNvSpPr>
              <p:nvPr/>
            </p:nvSpPr>
            <p:spPr bwMode="auto">
              <a:xfrm flipV="1">
                <a:off x="2908" y="3189"/>
                <a:ext cx="68" cy="108"/>
              </a:xfrm>
              <a:custGeom>
                <a:avLst/>
                <a:gdLst>
                  <a:gd name="T0" fmla="*/ 37 w 124"/>
                  <a:gd name="T1" fmla="*/ 50 h 198"/>
                  <a:gd name="T2" fmla="*/ 33 w 124"/>
                  <a:gd name="T3" fmla="*/ 40 h 198"/>
                  <a:gd name="T4" fmla="*/ 24 w 124"/>
                  <a:gd name="T5" fmla="*/ 27 h 198"/>
                  <a:gd name="T6" fmla="*/ 21 w 124"/>
                  <a:gd name="T7" fmla="*/ 14 h 198"/>
                  <a:gd name="T8" fmla="*/ 16 w 124"/>
                  <a:gd name="T9" fmla="*/ 5 h 198"/>
                  <a:gd name="T10" fmla="*/ 11 w 124"/>
                  <a:gd name="T11" fmla="*/ 1 h 198"/>
                  <a:gd name="T12" fmla="*/ 8 w 124"/>
                  <a:gd name="T13" fmla="*/ 0 h 198"/>
                  <a:gd name="T14" fmla="*/ 5 w 124"/>
                  <a:gd name="T15" fmla="*/ 3 h 198"/>
                  <a:gd name="T16" fmla="*/ 2 w 124"/>
                  <a:gd name="T17" fmla="*/ 10 h 198"/>
                  <a:gd name="T18" fmla="*/ 0 w 124"/>
                  <a:gd name="T19" fmla="*/ 22 h 198"/>
                  <a:gd name="T20" fmla="*/ 1 w 124"/>
                  <a:gd name="T21" fmla="*/ 36 h 198"/>
                  <a:gd name="T22" fmla="*/ 10 w 124"/>
                  <a:gd name="T23" fmla="*/ 49 h 198"/>
                  <a:gd name="T24" fmla="*/ 14 w 124"/>
                  <a:gd name="T25" fmla="*/ 59 h 1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4"/>
                  <a:gd name="T40" fmla="*/ 0 h 198"/>
                  <a:gd name="T41" fmla="*/ 124 w 124"/>
                  <a:gd name="T42" fmla="*/ 198 h 1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4" h="198">
                    <a:moveTo>
                      <a:pt x="124" y="166"/>
                    </a:moveTo>
                    <a:lnTo>
                      <a:pt x="112" y="133"/>
                    </a:lnTo>
                    <a:lnTo>
                      <a:pt x="80" y="91"/>
                    </a:lnTo>
                    <a:lnTo>
                      <a:pt x="71" y="46"/>
                    </a:lnTo>
                    <a:lnTo>
                      <a:pt x="53" y="16"/>
                    </a:lnTo>
                    <a:lnTo>
                      <a:pt x="36" y="2"/>
                    </a:lnTo>
                    <a:lnTo>
                      <a:pt x="25" y="0"/>
                    </a:lnTo>
                    <a:lnTo>
                      <a:pt x="16" y="10"/>
                    </a:lnTo>
                    <a:lnTo>
                      <a:pt x="6" y="35"/>
                    </a:lnTo>
                    <a:lnTo>
                      <a:pt x="0" y="73"/>
                    </a:lnTo>
                    <a:lnTo>
                      <a:pt x="3" y="121"/>
                    </a:lnTo>
                    <a:lnTo>
                      <a:pt x="33" y="164"/>
                    </a:lnTo>
                    <a:lnTo>
                      <a:pt x="45" y="198"/>
                    </a:lnTo>
                  </a:path>
                </a:pathLst>
              </a:custGeom>
              <a:solidFill>
                <a:schemeClr val="tx2"/>
              </a:solidFill>
              <a:ln w="3175">
                <a:solidFill>
                  <a:srgbClr val="000000"/>
                </a:solidFill>
                <a:round/>
                <a:headEnd/>
                <a:tailEnd/>
              </a:ln>
            </p:spPr>
            <p:txBody>
              <a:bodyPr/>
              <a:lstStyle/>
              <a:p>
                <a:endParaRPr lang="en-US" dirty="0"/>
              </a:p>
            </p:txBody>
          </p:sp>
          <p:sp>
            <p:nvSpPr>
              <p:cNvPr id="40165" name="Freeform 157"/>
              <p:cNvSpPr>
                <a:spLocks noChangeAspect="1"/>
              </p:cNvSpPr>
              <p:nvPr/>
            </p:nvSpPr>
            <p:spPr bwMode="auto">
              <a:xfrm flipV="1">
                <a:off x="2938" y="3132"/>
                <a:ext cx="66" cy="63"/>
              </a:xfrm>
              <a:custGeom>
                <a:avLst/>
                <a:gdLst>
                  <a:gd name="T0" fmla="*/ 24 w 121"/>
                  <a:gd name="T1" fmla="*/ 0 h 114"/>
                  <a:gd name="T2" fmla="*/ 28 w 121"/>
                  <a:gd name="T3" fmla="*/ 7 h 114"/>
                  <a:gd name="T4" fmla="*/ 28 w 121"/>
                  <a:gd name="T5" fmla="*/ 17 h 114"/>
                  <a:gd name="T6" fmla="*/ 34 w 121"/>
                  <a:gd name="T7" fmla="*/ 22 h 114"/>
                  <a:gd name="T8" fmla="*/ 36 w 121"/>
                  <a:gd name="T9" fmla="*/ 27 h 114"/>
                  <a:gd name="T10" fmla="*/ 35 w 121"/>
                  <a:gd name="T11" fmla="*/ 32 h 114"/>
                  <a:gd name="T12" fmla="*/ 33 w 121"/>
                  <a:gd name="T13" fmla="*/ 35 h 114"/>
                  <a:gd name="T14" fmla="*/ 28 w 121"/>
                  <a:gd name="T15" fmla="*/ 35 h 114"/>
                  <a:gd name="T16" fmla="*/ 21 w 121"/>
                  <a:gd name="T17" fmla="*/ 34 h 114"/>
                  <a:gd name="T18" fmla="*/ 13 w 121"/>
                  <a:gd name="T19" fmla="*/ 30 h 114"/>
                  <a:gd name="T20" fmla="*/ 4 w 121"/>
                  <a:gd name="T21" fmla="*/ 27 h 114"/>
                  <a:gd name="T22" fmla="*/ 4 w 121"/>
                  <a:gd name="T23" fmla="*/ 17 h 114"/>
                  <a:gd name="T24" fmla="*/ 0 w 121"/>
                  <a:gd name="T25" fmla="*/ 9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1"/>
                  <a:gd name="T40" fmla="*/ 0 h 114"/>
                  <a:gd name="T41" fmla="*/ 121 w 121"/>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1" h="114">
                    <a:moveTo>
                      <a:pt x="80" y="0"/>
                    </a:moveTo>
                    <a:lnTo>
                      <a:pt x="94" y="23"/>
                    </a:lnTo>
                    <a:lnTo>
                      <a:pt x="96" y="54"/>
                    </a:lnTo>
                    <a:lnTo>
                      <a:pt x="116" y="71"/>
                    </a:lnTo>
                    <a:lnTo>
                      <a:pt x="121" y="89"/>
                    </a:lnTo>
                    <a:lnTo>
                      <a:pt x="117" y="105"/>
                    </a:lnTo>
                    <a:lnTo>
                      <a:pt x="110" y="114"/>
                    </a:lnTo>
                    <a:lnTo>
                      <a:pt x="95" y="114"/>
                    </a:lnTo>
                    <a:lnTo>
                      <a:pt x="70" y="110"/>
                    </a:lnTo>
                    <a:lnTo>
                      <a:pt x="42" y="100"/>
                    </a:lnTo>
                    <a:lnTo>
                      <a:pt x="15" y="86"/>
                    </a:lnTo>
                    <a:lnTo>
                      <a:pt x="14" y="55"/>
                    </a:lnTo>
                    <a:lnTo>
                      <a:pt x="0" y="31"/>
                    </a:lnTo>
                  </a:path>
                </a:pathLst>
              </a:custGeom>
              <a:solidFill>
                <a:schemeClr val="tx2"/>
              </a:solidFill>
              <a:ln w="3175">
                <a:solidFill>
                  <a:srgbClr val="000000"/>
                </a:solidFill>
                <a:round/>
                <a:headEnd/>
                <a:tailEnd/>
              </a:ln>
            </p:spPr>
            <p:txBody>
              <a:bodyPr/>
              <a:lstStyle/>
              <a:p>
                <a:endParaRPr lang="en-US" dirty="0"/>
              </a:p>
            </p:txBody>
          </p:sp>
          <p:sp>
            <p:nvSpPr>
              <p:cNvPr id="40166" name="Freeform 158"/>
              <p:cNvSpPr>
                <a:spLocks noChangeAspect="1"/>
              </p:cNvSpPr>
              <p:nvPr/>
            </p:nvSpPr>
            <p:spPr bwMode="auto">
              <a:xfrm flipV="1">
                <a:off x="2933" y="3187"/>
                <a:ext cx="43" cy="19"/>
              </a:xfrm>
              <a:custGeom>
                <a:avLst/>
                <a:gdLst>
                  <a:gd name="T0" fmla="*/ 23 w 79"/>
                  <a:gd name="T1" fmla="*/ 0 h 36"/>
                  <a:gd name="T2" fmla="*/ 22 w 79"/>
                  <a:gd name="T3" fmla="*/ 1 h 36"/>
                  <a:gd name="T4" fmla="*/ 19 w 79"/>
                  <a:gd name="T5" fmla="*/ 2 h 36"/>
                  <a:gd name="T6" fmla="*/ 15 w 79"/>
                  <a:gd name="T7" fmla="*/ 6 h 36"/>
                  <a:gd name="T8" fmla="*/ 10 w 79"/>
                  <a:gd name="T9" fmla="*/ 9 h 36"/>
                  <a:gd name="T10" fmla="*/ 5 w 79"/>
                  <a:gd name="T11" fmla="*/ 10 h 36"/>
                  <a:gd name="T12" fmla="*/ 2 w 79"/>
                  <a:gd name="T13" fmla="*/ 10 h 36"/>
                  <a:gd name="T14" fmla="*/ 0 w 79"/>
                  <a:gd name="T15" fmla="*/ 9 h 36"/>
                  <a:gd name="T16" fmla="*/ 1 w 79"/>
                  <a:gd name="T17" fmla="*/ 8 h 36"/>
                  <a:gd name="T18" fmla="*/ 5 w 79"/>
                  <a:gd name="T19" fmla="*/ 8 h 36"/>
                  <a:gd name="T20" fmla="*/ 10 w 79"/>
                  <a:gd name="T21" fmla="*/ 7 h 36"/>
                  <a:gd name="T22" fmla="*/ 15 w 79"/>
                  <a:gd name="T23" fmla="*/ 4 h 36"/>
                  <a:gd name="T24" fmla="*/ 19 w 79"/>
                  <a:gd name="T25" fmla="*/ 2 h 36"/>
                  <a:gd name="T26" fmla="*/ 22 w 79"/>
                  <a:gd name="T27" fmla="*/ 1 h 36"/>
                  <a:gd name="T28" fmla="*/ 23 w 79"/>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6"/>
                  <a:gd name="T47" fmla="*/ 79 w 79"/>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6">
                    <a:moveTo>
                      <a:pt x="79" y="0"/>
                    </a:moveTo>
                    <a:lnTo>
                      <a:pt x="75" y="2"/>
                    </a:lnTo>
                    <a:lnTo>
                      <a:pt x="65" y="8"/>
                    </a:lnTo>
                    <a:lnTo>
                      <a:pt x="51" y="20"/>
                    </a:lnTo>
                    <a:lnTo>
                      <a:pt x="35" y="32"/>
                    </a:lnTo>
                    <a:lnTo>
                      <a:pt x="19" y="36"/>
                    </a:lnTo>
                    <a:lnTo>
                      <a:pt x="5" y="34"/>
                    </a:lnTo>
                    <a:lnTo>
                      <a:pt x="0" y="32"/>
                    </a:lnTo>
                    <a:lnTo>
                      <a:pt x="4" y="30"/>
                    </a:lnTo>
                    <a:lnTo>
                      <a:pt x="16" y="28"/>
                    </a:lnTo>
                    <a:lnTo>
                      <a:pt x="33" y="24"/>
                    </a:lnTo>
                    <a:lnTo>
                      <a:pt x="49" y="15"/>
                    </a:lnTo>
                    <a:lnTo>
                      <a:pt x="64" y="6"/>
                    </a:lnTo>
                    <a:lnTo>
                      <a:pt x="75" y="2"/>
                    </a:lnTo>
                    <a:lnTo>
                      <a:pt x="79" y="0"/>
                    </a:lnTo>
                  </a:path>
                </a:pathLst>
              </a:custGeom>
              <a:solidFill>
                <a:schemeClr val="tx2"/>
              </a:solidFill>
              <a:ln w="3175">
                <a:solidFill>
                  <a:srgbClr val="000000"/>
                </a:solidFill>
                <a:round/>
                <a:headEnd/>
                <a:tailEnd/>
              </a:ln>
            </p:spPr>
            <p:txBody>
              <a:bodyPr/>
              <a:lstStyle/>
              <a:p>
                <a:endParaRPr lang="en-US" dirty="0"/>
              </a:p>
            </p:txBody>
          </p:sp>
          <p:sp>
            <p:nvSpPr>
              <p:cNvPr id="40167" name="Freeform 159"/>
              <p:cNvSpPr>
                <a:spLocks noChangeAspect="1"/>
              </p:cNvSpPr>
              <p:nvPr/>
            </p:nvSpPr>
            <p:spPr bwMode="auto">
              <a:xfrm flipV="1">
                <a:off x="2910" y="3230"/>
                <a:ext cx="42" cy="18"/>
              </a:xfrm>
              <a:custGeom>
                <a:avLst/>
                <a:gdLst>
                  <a:gd name="T0" fmla="*/ 23 w 77"/>
                  <a:gd name="T1" fmla="*/ 0 h 32"/>
                  <a:gd name="T2" fmla="*/ 22 w 77"/>
                  <a:gd name="T3" fmla="*/ 1 h 32"/>
                  <a:gd name="T4" fmla="*/ 19 w 77"/>
                  <a:gd name="T5" fmla="*/ 3 h 32"/>
                  <a:gd name="T6" fmla="*/ 15 w 77"/>
                  <a:gd name="T7" fmla="*/ 6 h 32"/>
                  <a:gd name="T8" fmla="*/ 10 w 77"/>
                  <a:gd name="T9" fmla="*/ 9 h 32"/>
                  <a:gd name="T10" fmla="*/ 5 w 77"/>
                  <a:gd name="T11" fmla="*/ 10 h 32"/>
                  <a:gd name="T12" fmla="*/ 2 w 77"/>
                  <a:gd name="T13" fmla="*/ 10 h 32"/>
                  <a:gd name="T14" fmla="*/ 0 w 77"/>
                  <a:gd name="T15" fmla="*/ 10 h 32"/>
                  <a:gd name="T16" fmla="*/ 1 w 77"/>
                  <a:gd name="T17" fmla="*/ 9 h 32"/>
                  <a:gd name="T18" fmla="*/ 4 w 77"/>
                  <a:gd name="T19" fmla="*/ 8 h 32"/>
                  <a:gd name="T20" fmla="*/ 9 w 77"/>
                  <a:gd name="T21" fmla="*/ 7 h 32"/>
                  <a:gd name="T22" fmla="*/ 14 w 77"/>
                  <a:gd name="T23" fmla="*/ 5 h 32"/>
                  <a:gd name="T24" fmla="*/ 19 w 77"/>
                  <a:gd name="T25" fmla="*/ 2 h 32"/>
                  <a:gd name="T26" fmla="*/ 22 w 77"/>
                  <a:gd name="T27" fmla="*/ 1 h 32"/>
                  <a:gd name="T28" fmla="*/ 23 w 77"/>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32"/>
                  <a:gd name="T47" fmla="*/ 77 w 77"/>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32">
                    <a:moveTo>
                      <a:pt x="77" y="0"/>
                    </a:moveTo>
                    <a:lnTo>
                      <a:pt x="73" y="2"/>
                    </a:lnTo>
                    <a:lnTo>
                      <a:pt x="64" y="8"/>
                    </a:lnTo>
                    <a:lnTo>
                      <a:pt x="50" y="18"/>
                    </a:lnTo>
                    <a:lnTo>
                      <a:pt x="34" y="28"/>
                    </a:lnTo>
                    <a:lnTo>
                      <a:pt x="18" y="32"/>
                    </a:lnTo>
                    <a:lnTo>
                      <a:pt x="5" y="32"/>
                    </a:lnTo>
                    <a:lnTo>
                      <a:pt x="0" y="30"/>
                    </a:lnTo>
                    <a:lnTo>
                      <a:pt x="3" y="29"/>
                    </a:lnTo>
                    <a:lnTo>
                      <a:pt x="15" y="27"/>
                    </a:lnTo>
                    <a:lnTo>
                      <a:pt x="32" y="23"/>
                    </a:lnTo>
                    <a:lnTo>
                      <a:pt x="48" y="15"/>
                    </a:lnTo>
                    <a:lnTo>
                      <a:pt x="63" y="7"/>
                    </a:lnTo>
                    <a:lnTo>
                      <a:pt x="73" y="1"/>
                    </a:lnTo>
                    <a:lnTo>
                      <a:pt x="77" y="0"/>
                    </a:lnTo>
                  </a:path>
                </a:pathLst>
              </a:custGeom>
              <a:solidFill>
                <a:schemeClr val="tx2"/>
              </a:solidFill>
              <a:ln w="3175">
                <a:solidFill>
                  <a:srgbClr val="000000"/>
                </a:solidFill>
                <a:round/>
                <a:headEnd/>
                <a:tailEnd/>
              </a:ln>
            </p:spPr>
            <p:txBody>
              <a:bodyPr/>
              <a:lstStyle/>
              <a:p>
                <a:endParaRPr lang="en-US" dirty="0"/>
              </a:p>
            </p:txBody>
          </p:sp>
          <p:sp>
            <p:nvSpPr>
              <p:cNvPr id="40168" name="Freeform 160"/>
              <p:cNvSpPr>
                <a:spLocks noChangeAspect="1"/>
              </p:cNvSpPr>
              <p:nvPr/>
            </p:nvSpPr>
            <p:spPr bwMode="auto">
              <a:xfrm flipV="1">
                <a:off x="2938" y="3177"/>
                <a:ext cx="43" cy="18"/>
              </a:xfrm>
              <a:custGeom>
                <a:avLst/>
                <a:gdLst>
                  <a:gd name="T0" fmla="*/ 23 w 80"/>
                  <a:gd name="T1" fmla="*/ 0 h 33"/>
                  <a:gd name="T2" fmla="*/ 22 w 80"/>
                  <a:gd name="T3" fmla="*/ 1 h 33"/>
                  <a:gd name="T4" fmla="*/ 19 w 80"/>
                  <a:gd name="T5" fmla="*/ 3 h 33"/>
                  <a:gd name="T6" fmla="*/ 15 w 80"/>
                  <a:gd name="T7" fmla="*/ 5 h 33"/>
                  <a:gd name="T8" fmla="*/ 10 w 80"/>
                  <a:gd name="T9" fmla="*/ 8 h 33"/>
                  <a:gd name="T10" fmla="*/ 5 w 80"/>
                  <a:gd name="T11" fmla="*/ 9 h 33"/>
                  <a:gd name="T12" fmla="*/ 2 w 80"/>
                  <a:gd name="T13" fmla="*/ 10 h 33"/>
                  <a:gd name="T14" fmla="*/ 0 w 80"/>
                  <a:gd name="T15" fmla="*/ 9 h 33"/>
                  <a:gd name="T16" fmla="*/ 1 w 80"/>
                  <a:gd name="T17" fmla="*/ 9 h 33"/>
                  <a:gd name="T18" fmla="*/ 5 w 80"/>
                  <a:gd name="T19" fmla="*/ 8 h 33"/>
                  <a:gd name="T20" fmla="*/ 10 w 80"/>
                  <a:gd name="T21" fmla="*/ 7 h 33"/>
                  <a:gd name="T22" fmla="*/ 15 w 80"/>
                  <a:gd name="T23" fmla="*/ 5 h 33"/>
                  <a:gd name="T24" fmla="*/ 19 w 80"/>
                  <a:gd name="T25" fmla="*/ 2 h 33"/>
                  <a:gd name="T26" fmla="*/ 22 w 80"/>
                  <a:gd name="T27" fmla="*/ 1 h 33"/>
                  <a:gd name="T28" fmla="*/ 23 w 8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33"/>
                  <a:gd name="T47" fmla="*/ 80 w 8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33">
                    <a:moveTo>
                      <a:pt x="80" y="0"/>
                    </a:moveTo>
                    <a:lnTo>
                      <a:pt x="76" y="2"/>
                    </a:lnTo>
                    <a:lnTo>
                      <a:pt x="66" y="9"/>
                    </a:lnTo>
                    <a:lnTo>
                      <a:pt x="51" y="18"/>
                    </a:lnTo>
                    <a:lnTo>
                      <a:pt x="33" y="26"/>
                    </a:lnTo>
                    <a:lnTo>
                      <a:pt x="17" y="31"/>
                    </a:lnTo>
                    <a:lnTo>
                      <a:pt x="6" y="33"/>
                    </a:lnTo>
                    <a:lnTo>
                      <a:pt x="0" y="31"/>
                    </a:lnTo>
                    <a:lnTo>
                      <a:pt x="4" y="30"/>
                    </a:lnTo>
                    <a:lnTo>
                      <a:pt x="17" y="28"/>
                    </a:lnTo>
                    <a:lnTo>
                      <a:pt x="34" y="24"/>
                    </a:lnTo>
                    <a:lnTo>
                      <a:pt x="51" y="16"/>
                    </a:lnTo>
                    <a:lnTo>
                      <a:pt x="66" y="7"/>
                    </a:lnTo>
                    <a:lnTo>
                      <a:pt x="76" y="2"/>
                    </a:lnTo>
                    <a:lnTo>
                      <a:pt x="80" y="0"/>
                    </a:lnTo>
                  </a:path>
                </a:pathLst>
              </a:custGeom>
              <a:solidFill>
                <a:schemeClr val="tx2"/>
              </a:solidFill>
              <a:ln w="3175">
                <a:solidFill>
                  <a:srgbClr val="000000"/>
                </a:solidFill>
                <a:round/>
                <a:headEnd/>
                <a:tailEnd/>
              </a:ln>
            </p:spPr>
            <p:txBody>
              <a:bodyPr/>
              <a:lstStyle/>
              <a:p>
                <a:endParaRPr lang="en-US" dirty="0"/>
              </a:p>
            </p:txBody>
          </p:sp>
          <p:sp>
            <p:nvSpPr>
              <p:cNvPr id="40169" name="Freeform 161"/>
              <p:cNvSpPr>
                <a:spLocks noChangeAspect="1"/>
              </p:cNvSpPr>
              <p:nvPr/>
            </p:nvSpPr>
            <p:spPr bwMode="auto">
              <a:xfrm flipV="1">
                <a:off x="2946" y="3146"/>
                <a:ext cx="45" cy="19"/>
              </a:xfrm>
              <a:custGeom>
                <a:avLst/>
                <a:gdLst>
                  <a:gd name="T0" fmla="*/ 25 w 81"/>
                  <a:gd name="T1" fmla="*/ 0 h 34"/>
                  <a:gd name="T2" fmla="*/ 24 w 81"/>
                  <a:gd name="T3" fmla="*/ 1 h 34"/>
                  <a:gd name="T4" fmla="*/ 21 w 81"/>
                  <a:gd name="T5" fmla="*/ 3 h 34"/>
                  <a:gd name="T6" fmla="*/ 16 w 81"/>
                  <a:gd name="T7" fmla="*/ 6 h 34"/>
                  <a:gd name="T8" fmla="*/ 11 w 81"/>
                  <a:gd name="T9" fmla="*/ 10 h 34"/>
                  <a:gd name="T10" fmla="*/ 6 w 81"/>
                  <a:gd name="T11" fmla="*/ 11 h 34"/>
                  <a:gd name="T12" fmla="*/ 2 w 81"/>
                  <a:gd name="T13" fmla="*/ 11 h 34"/>
                  <a:gd name="T14" fmla="*/ 0 w 81"/>
                  <a:gd name="T15" fmla="*/ 10 h 34"/>
                  <a:gd name="T16" fmla="*/ 2 w 81"/>
                  <a:gd name="T17" fmla="*/ 10 h 34"/>
                  <a:gd name="T18" fmla="*/ 5 w 81"/>
                  <a:gd name="T19" fmla="*/ 9 h 34"/>
                  <a:gd name="T20" fmla="*/ 11 w 81"/>
                  <a:gd name="T21" fmla="*/ 8 h 34"/>
                  <a:gd name="T22" fmla="*/ 16 w 81"/>
                  <a:gd name="T23" fmla="*/ 5 h 34"/>
                  <a:gd name="T24" fmla="*/ 21 w 81"/>
                  <a:gd name="T25" fmla="*/ 2 h 34"/>
                  <a:gd name="T26" fmla="*/ 24 w 81"/>
                  <a:gd name="T27" fmla="*/ 1 h 34"/>
                  <a:gd name="T28" fmla="*/ 25 w 81"/>
                  <a:gd name="T29" fmla="*/ 0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34"/>
                  <a:gd name="T47" fmla="*/ 81 w 81"/>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34">
                    <a:moveTo>
                      <a:pt x="81" y="0"/>
                    </a:moveTo>
                    <a:lnTo>
                      <a:pt x="78" y="2"/>
                    </a:lnTo>
                    <a:lnTo>
                      <a:pt x="67" y="9"/>
                    </a:lnTo>
                    <a:lnTo>
                      <a:pt x="53" y="19"/>
                    </a:lnTo>
                    <a:lnTo>
                      <a:pt x="36" y="30"/>
                    </a:lnTo>
                    <a:lnTo>
                      <a:pt x="19" y="34"/>
                    </a:lnTo>
                    <a:lnTo>
                      <a:pt x="6" y="34"/>
                    </a:lnTo>
                    <a:lnTo>
                      <a:pt x="0" y="32"/>
                    </a:lnTo>
                    <a:lnTo>
                      <a:pt x="5" y="31"/>
                    </a:lnTo>
                    <a:lnTo>
                      <a:pt x="17" y="29"/>
                    </a:lnTo>
                    <a:lnTo>
                      <a:pt x="34" y="25"/>
                    </a:lnTo>
                    <a:lnTo>
                      <a:pt x="51" y="16"/>
                    </a:lnTo>
                    <a:lnTo>
                      <a:pt x="67" y="7"/>
                    </a:lnTo>
                    <a:lnTo>
                      <a:pt x="77" y="2"/>
                    </a:lnTo>
                    <a:lnTo>
                      <a:pt x="81" y="0"/>
                    </a:lnTo>
                  </a:path>
                </a:pathLst>
              </a:custGeom>
              <a:solidFill>
                <a:schemeClr val="tx2"/>
              </a:solidFill>
              <a:ln w="3175">
                <a:solidFill>
                  <a:srgbClr val="000000"/>
                </a:solidFill>
                <a:round/>
                <a:headEnd/>
                <a:tailEnd/>
              </a:ln>
            </p:spPr>
            <p:txBody>
              <a:bodyPr/>
              <a:lstStyle/>
              <a:p>
                <a:endParaRPr lang="en-US" dirty="0"/>
              </a:p>
            </p:txBody>
          </p:sp>
          <p:sp>
            <p:nvSpPr>
              <p:cNvPr id="40170" name="Freeform 162"/>
              <p:cNvSpPr>
                <a:spLocks noChangeAspect="1"/>
              </p:cNvSpPr>
              <p:nvPr/>
            </p:nvSpPr>
            <p:spPr bwMode="auto">
              <a:xfrm flipV="1">
                <a:off x="2862" y="3170"/>
                <a:ext cx="184" cy="57"/>
              </a:xfrm>
              <a:custGeom>
                <a:avLst/>
                <a:gdLst>
                  <a:gd name="T0" fmla="*/ 0 w 335"/>
                  <a:gd name="T1" fmla="*/ 25 h 104"/>
                  <a:gd name="T2" fmla="*/ 1 w 335"/>
                  <a:gd name="T3" fmla="*/ 26 h 104"/>
                  <a:gd name="T4" fmla="*/ 3 w 335"/>
                  <a:gd name="T5" fmla="*/ 27 h 104"/>
                  <a:gd name="T6" fmla="*/ 7 w 335"/>
                  <a:gd name="T7" fmla="*/ 27 h 104"/>
                  <a:gd name="T8" fmla="*/ 10 w 335"/>
                  <a:gd name="T9" fmla="*/ 29 h 104"/>
                  <a:gd name="T10" fmla="*/ 16 w 335"/>
                  <a:gd name="T11" fmla="*/ 31 h 104"/>
                  <a:gd name="T12" fmla="*/ 23 w 335"/>
                  <a:gd name="T13" fmla="*/ 31 h 104"/>
                  <a:gd name="T14" fmla="*/ 29 w 335"/>
                  <a:gd name="T15" fmla="*/ 31 h 104"/>
                  <a:gd name="T16" fmla="*/ 35 w 335"/>
                  <a:gd name="T17" fmla="*/ 29 h 104"/>
                  <a:gd name="T18" fmla="*/ 41 w 335"/>
                  <a:gd name="T19" fmla="*/ 27 h 104"/>
                  <a:gd name="T20" fmla="*/ 48 w 335"/>
                  <a:gd name="T21" fmla="*/ 25 h 104"/>
                  <a:gd name="T22" fmla="*/ 55 w 335"/>
                  <a:gd name="T23" fmla="*/ 22 h 104"/>
                  <a:gd name="T24" fmla="*/ 62 w 335"/>
                  <a:gd name="T25" fmla="*/ 19 h 104"/>
                  <a:gd name="T26" fmla="*/ 68 w 335"/>
                  <a:gd name="T27" fmla="*/ 16 h 104"/>
                  <a:gd name="T28" fmla="*/ 74 w 335"/>
                  <a:gd name="T29" fmla="*/ 13 h 104"/>
                  <a:gd name="T30" fmla="*/ 80 w 335"/>
                  <a:gd name="T31" fmla="*/ 10 h 104"/>
                  <a:gd name="T32" fmla="*/ 85 w 335"/>
                  <a:gd name="T33" fmla="*/ 8 h 104"/>
                  <a:gd name="T34" fmla="*/ 90 w 335"/>
                  <a:gd name="T35" fmla="*/ 5 h 104"/>
                  <a:gd name="T36" fmla="*/ 93 w 335"/>
                  <a:gd name="T37" fmla="*/ 3 h 104"/>
                  <a:gd name="T38" fmla="*/ 97 w 335"/>
                  <a:gd name="T39" fmla="*/ 2 h 104"/>
                  <a:gd name="T40" fmla="*/ 99 w 335"/>
                  <a:gd name="T41" fmla="*/ 1 h 104"/>
                  <a:gd name="T42" fmla="*/ 101 w 335"/>
                  <a:gd name="T43" fmla="*/ 1 h 104"/>
                  <a:gd name="T44" fmla="*/ 101 w 335"/>
                  <a:gd name="T45" fmla="*/ 1 h 104"/>
                  <a:gd name="T46" fmla="*/ 101 w 335"/>
                  <a:gd name="T47" fmla="*/ 0 h 104"/>
                  <a:gd name="T48" fmla="*/ 99 w 335"/>
                  <a:gd name="T49" fmla="*/ 1 h 104"/>
                  <a:gd name="T50" fmla="*/ 97 w 335"/>
                  <a:gd name="T51" fmla="*/ 2 h 104"/>
                  <a:gd name="T52" fmla="*/ 93 w 335"/>
                  <a:gd name="T53" fmla="*/ 2 h 104"/>
                  <a:gd name="T54" fmla="*/ 88 w 335"/>
                  <a:gd name="T55" fmla="*/ 3 h 104"/>
                  <a:gd name="T56" fmla="*/ 83 w 335"/>
                  <a:gd name="T57" fmla="*/ 4 h 104"/>
                  <a:gd name="T58" fmla="*/ 77 w 335"/>
                  <a:gd name="T59" fmla="*/ 4 h 104"/>
                  <a:gd name="T60" fmla="*/ 70 w 335"/>
                  <a:gd name="T61" fmla="*/ 4 h 104"/>
                  <a:gd name="T62" fmla="*/ 63 w 335"/>
                  <a:gd name="T63" fmla="*/ 4 h 104"/>
                  <a:gd name="T64" fmla="*/ 56 w 335"/>
                  <a:gd name="T65" fmla="*/ 5 h 104"/>
                  <a:gd name="T66" fmla="*/ 48 w 335"/>
                  <a:gd name="T67" fmla="*/ 7 h 104"/>
                  <a:gd name="T68" fmla="*/ 42 w 335"/>
                  <a:gd name="T69" fmla="*/ 9 h 104"/>
                  <a:gd name="T70" fmla="*/ 35 w 335"/>
                  <a:gd name="T71" fmla="*/ 12 h 104"/>
                  <a:gd name="T72" fmla="*/ 29 w 335"/>
                  <a:gd name="T73" fmla="*/ 15 h 104"/>
                  <a:gd name="T74" fmla="*/ 23 w 335"/>
                  <a:gd name="T75" fmla="*/ 18 h 104"/>
                  <a:gd name="T76" fmla="*/ 18 w 335"/>
                  <a:gd name="T77" fmla="*/ 21 h 104"/>
                  <a:gd name="T78" fmla="*/ 13 w 335"/>
                  <a:gd name="T79" fmla="*/ 23 h 104"/>
                  <a:gd name="T80" fmla="*/ 9 w 335"/>
                  <a:gd name="T81" fmla="*/ 24 h 104"/>
                  <a:gd name="T82" fmla="*/ 5 w 335"/>
                  <a:gd name="T83" fmla="*/ 25 h 104"/>
                  <a:gd name="T84" fmla="*/ 2 w 335"/>
                  <a:gd name="T85" fmla="*/ 25 h 104"/>
                  <a:gd name="T86" fmla="*/ 1 w 335"/>
                  <a:gd name="T87" fmla="*/ 25 h 104"/>
                  <a:gd name="T88" fmla="*/ 1 w 335"/>
                  <a:gd name="T89" fmla="*/ 25 h 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5"/>
                  <a:gd name="T136" fmla="*/ 0 h 104"/>
                  <a:gd name="T137" fmla="*/ 335 w 335"/>
                  <a:gd name="T138" fmla="*/ 104 h 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5" h="104">
                    <a:moveTo>
                      <a:pt x="0" y="83"/>
                    </a:moveTo>
                    <a:lnTo>
                      <a:pt x="4" y="88"/>
                    </a:lnTo>
                    <a:lnTo>
                      <a:pt x="11" y="90"/>
                    </a:lnTo>
                    <a:lnTo>
                      <a:pt x="21" y="92"/>
                    </a:lnTo>
                    <a:lnTo>
                      <a:pt x="35" y="96"/>
                    </a:lnTo>
                    <a:lnTo>
                      <a:pt x="55" y="104"/>
                    </a:lnTo>
                    <a:lnTo>
                      <a:pt x="74" y="104"/>
                    </a:lnTo>
                    <a:lnTo>
                      <a:pt x="94" y="102"/>
                    </a:lnTo>
                    <a:lnTo>
                      <a:pt x="115" y="97"/>
                    </a:lnTo>
                    <a:lnTo>
                      <a:pt x="137" y="91"/>
                    </a:lnTo>
                    <a:lnTo>
                      <a:pt x="160" y="83"/>
                    </a:lnTo>
                    <a:lnTo>
                      <a:pt x="182" y="74"/>
                    </a:lnTo>
                    <a:lnTo>
                      <a:pt x="204" y="64"/>
                    </a:lnTo>
                    <a:lnTo>
                      <a:pt x="225" y="54"/>
                    </a:lnTo>
                    <a:lnTo>
                      <a:pt x="246" y="43"/>
                    </a:lnTo>
                    <a:lnTo>
                      <a:pt x="265" y="34"/>
                    </a:lnTo>
                    <a:lnTo>
                      <a:pt x="282" y="25"/>
                    </a:lnTo>
                    <a:lnTo>
                      <a:pt x="297" y="18"/>
                    </a:lnTo>
                    <a:lnTo>
                      <a:pt x="310" y="11"/>
                    </a:lnTo>
                    <a:lnTo>
                      <a:pt x="321" y="7"/>
                    </a:lnTo>
                    <a:lnTo>
                      <a:pt x="329" y="3"/>
                    </a:lnTo>
                    <a:lnTo>
                      <a:pt x="333" y="2"/>
                    </a:lnTo>
                    <a:lnTo>
                      <a:pt x="335" y="1"/>
                    </a:lnTo>
                    <a:lnTo>
                      <a:pt x="333" y="0"/>
                    </a:lnTo>
                    <a:lnTo>
                      <a:pt x="328" y="2"/>
                    </a:lnTo>
                    <a:lnTo>
                      <a:pt x="320" y="5"/>
                    </a:lnTo>
                    <a:lnTo>
                      <a:pt x="309" y="8"/>
                    </a:lnTo>
                    <a:lnTo>
                      <a:pt x="294" y="11"/>
                    </a:lnTo>
                    <a:lnTo>
                      <a:pt x="277" y="12"/>
                    </a:lnTo>
                    <a:lnTo>
                      <a:pt x="256" y="13"/>
                    </a:lnTo>
                    <a:lnTo>
                      <a:pt x="233" y="14"/>
                    </a:lnTo>
                    <a:lnTo>
                      <a:pt x="209" y="15"/>
                    </a:lnTo>
                    <a:lnTo>
                      <a:pt x="185" y="19"/>
                    </a:lnTo>
                    <a:lnTo>
                      <a:pt x="161" y="24"/>
                    </a:lnTo>
                    <a:lnTo>
                      <a:pt x="138" y="31"/>
                    </a:lnTo>
                    <a:lnTo>
                      <a:pt x="115" y="40"/>
                    </a:lnTo>
                    <a:lnTo>
                      <a:pt x="95" y="50"/>
                    </a:lnTo>
                    <a:lnTo>
                      <a:pt x="76" y="60"/>
                    </a:lnTo>
                    <a:lnTo>
                      <a:pt x="59" y="70"/>
                    </a:lnTo>
                    <a:lnTo>
                      <a:pt x="43" y="77"/>
                    </a:lnTo>
                    <a:lnTo>
                      <a:pt x="29" y="81"/>
                    </a:lnTo>
                    <a:lnTo>
                      <a:pt x="17" y="82"/>
                    </a:lnTo>
                    <a:lnTo>
                      <a:pt x="7" y="82"/>
                    </a:lnTo>
                    <a:lnTo>
                      <a:pt x="2" y="82"/>
                    </a:lnTo>
                    <a:lnTo>
                      <a:pt x="1" y="84"/>
                    </a:lnTo>
                  </a:path>
                </a:pathLst>
              </a:custGeom>
              <a:solidFill>
                <a:schemeClr val="tx2"/>
              </a:solidFill>
              <a:ln w="3175">
                <a:solidFill>
                  <a:srgbClr val="000000"/>
                </a:solidFill>
                <a:round/>
                <a:headEnd/>
                <a:tailEnd/>
              </a:ln>
            </p:spPr>
            <p:txBody>
              <a:bodyPr/>
              <a:lstStyle/>
              <a:p>
                <a:endParaRPr lang="en-US" dirty="0"/>
              </a:p>
            </p:txBody>
          </p:sp>
          <p:sp>
            <p:nvSpPr>
              <p:cNvPr id="40171" name="Freeform 163"/>
              <p:cNvSpPr>
                <a:spLocks noChangeAspect="1"/>
              </p:cNvSpPr>
              <p:nvPr/>
            </p:nvSpPr>
            <p:spPr bwMode="auto">
              <a:xfrm flipV="1">
                <a:off x="2862" y="3174"/>
                <a:ext cx="184" cy="56"/>
              </a:xfrm>
              <a:custGeom>
                <a:avLst/>
                <a:gdLst>
                  <a:gd name="T0" fmla="*/ 0 w 335"/>
                  <a:gd name="T1" fmla="*/ 27 h 101"/>
                  <a:gd name="T2" fmla="*/ 1 w 335"/>
                  <a:gd name="T3" fmla="*/ 27 h 101"/>
                  <a:gd name="T4" fmla="*/ 1 w 335"/>
                  <a:gd name="T5" fmla="*/ 27 h 101"/>
                  <a:gd name="T6" fmla="*/ 2 w 335"/>
                  <a:gd name="T7" fmla="*/ 27 h 101"/>
                  <a:gd name="T8" fmla="*/ 3 w 335"/>
                  <a:gd name="T9" fmla="*/ 28 h 101"/>
                  <a:gd name="T10" fmla="*/ 4 w 335"/>
                  <a:gd name="T11" fmla="*/ 28 h 101"/>
                  <a:gd name="T12" fmla="*/ 5 w 335"/>
                  <a:gd name="T13" fmla="*/ 28 h 101"/>
                  <a:gd name="T14" fmla="*/ 8 w 335"/>
                  <a:gd name="T15" fmla="*/ 29 h 101"/>
                  <a:gd name="T16" fmla="*/ 10 w 335"/>
                  <a:gd name="T17" fmla="*/ 29 h 101"/>
                  <a:gd name="T18" fmla="*/ 13 w 335"/>
                  <a:gd name="T19" fmla="*/ 30 h 101"/>
                  <a:gd name="T20" fmla="*/ 15 w 335"/>
                  <a:gd name="T21" fmla="*/ 31 h 101"/>
                  <a:gd name="T22" fmla="*/ 18 w 335"/>
                  <a:gd name="T23" fmla="*/ 30 h 101"/>
                  <a:gd name="T24" fmla="*/ 21 w 335"/>
                  <a:gd name="T25" fmla="*/ 30 h 101"/>
                  <a:gd name="T26" fmla="*/ 24 w 335"/>
                  <a:gd name="T27" fmla="*/ 29 h 101"/>
                  <a:gd name="T28" fmla="*/ 26 w 335"/>
                  <a:gd name="T29" fmla="*/ 28 h 101"/>
                  <a:gd name="T30" fmla="*/ 29 w 335"/>
                  <a:gd name="T31" fmla="*/ 27 h 101"/>
                  <a:gd name="T32" fmla="*/ 32 w 335"/>
                  <a:gd name="T33" fmla="*/ 26 h 101"/>
                  <a:gd name="T34" fmla="*/ 35 w 335"/>
                  <a:gd name="T35" fmla="*/ 24 h 101"/>
                  <a:gd name="T36" fmla="*/ 38 w 335"/>
                  <a:gd name="T37" fmla="*/ 23 h 101"/>
                  <a:gd name="T38" fmla="*/ 42 w 335"/>
                  <a:gd name="T39" fmla="*/ 22 h 101"/>
                  <a:gd name="T40" fmla="*/ 45 w 335"/>
                  <a:gd name="T41" fmla="*/ 20 h 101"/>
                  <a:gd name="T42" fmla="*/ 48 w 335"/>
                  <a:gd name="T43" fmla="*/ 18 h 101"/>
                  <a:gd name="T44" fmla="*/ 52 w 335"/>
                  <a:gd name="T45" fmla="*/ 17 h 101"/>
                  <a:gd name="T46" fmla="*/ 55 w 335"/>
                  <a:gd name="T47" fmla="*/ 16 h 101"/>
                  <a:gd name="T48" fmla="*/ 59 w 335"/>
                  <a:gd name="T49" fmla="*/ 14 h 101"/>
                  <a:gd name="T50" fmla="*/ 62 w 335"/>
                  <a:gd name="T51" fmla="*/ 13 h 101"/>
                  <a:gd name="T52" fmla="*/ 65 w 335"/>
                  <a:gd name="T53" fmla="*/ 12 h 101"/>
                  <a:gd name="T54" fmla="*/ 69 w 335"/>
                  <a:gd name="T55" fmla="*/ 11 h 101"/>
                  <a:gd name="T56" fmla="*/ 72 w 335"/>
                  <a:gd name="T57" fmla="*/ 10 h 101"/>
                  <a:gd name="T58" fmla="*/ 75 w 335"/>
                  <a:gd name="T59" fmla="*/ 9 h 101"/>
                  <a:gd name="T60" fmla="*/ 78 w 335"/>
                  <a:gd name="T61" fmla="*/ 8 h 101"/>
                  <a:gd name="T62" fmla="*/ 81 w 335"/>
                  <a:gd name="T63" fmla="*/ 7 h 101"/>
                  <a:gd name="T64" fmla="*/ 83 w 335"/>
                  <a:gd name="T65" fmla="*/ 6 h 101"/>
                  <a:gd name="T66" fmla="*/ 86 w 335"/>
                  <a:gd name="T67" fmla="*/ 4 h 101"/>
                  <a:gd name="T68" fmla="*/ 88 w 335"/>
                  <a:gd name="T69" fmla="*/ 3 h 101"/>
                  <a:gd name="T70" fmla="*/ 90 w 335"/>
                  <a:gd name="T71" fmla="*/ 2 h 101"/>
                  <a:gd name="T72" fmla="*/ 92 w 335"/>
                  <a:gd name="T73" fmla="*/ 2 h 101"/>
                  <a:gd name="T74" fmla="*/ 93 w 335"/>
                  <a:gd name="T75" fmla="*/ 1 h 101"/>
                  <a:gd name="T76" fmla="*/ 95 w 335"/>
                  <a:gd name="T77" fmla="*/ 1 h 101"/>
                  <a:gd name="T78" fmla="*/ 97 w 335"/>
                  <a:gd name="T79" fmla="*/ 0 h 101"/>
                  <a:gd name="T80" fmla="*/ 98 w 335"/>
                  <a:gd name="T81" fmla="*/ 0 h 101"/>
                  <a:gd name="T82" fmla="*/ 99 w 335"/>
                  <a:gd name="T83" fmla="*/ 1 h 101"/>
                  <a:gd name="T84" fmla="*/ 100 w 335"/>
                  <a:gd name="T85" fmla="*/ 1 h 101"/>
                  <a:gd name="T86" fmla="*/ 101 w 335"/>
                  <a:gd name="T87" fmla="*/ 1 h 101"/>
                  <a:gd name="T88" fmla="*/ 101 w 335"/>
                  <a:gd name="T89" fmla="*/ 2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5"/>
                  <a:gd name="T136" fmla="*/ 0 h 101"/>
                  <a:gd name="T137" fmla="*/ 335 w 335"/>
                  <a:gd name="T138" fmla="*/ 101 h 1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5" h="101">
                    <a:moveTo>
                      <a:pt x="0" y="88"/>
                    </a:moveTo>
                    <a:lnTo>
                      <a:pt x="1" y="87"/>
                    </a:lnTo>
                    <a:lnTo>
                      <a:pt x="2" y="88"/>
                    </a:lnTo>
                    <a:lnTo>
                      <a:pt x="5" y="89"/>
                    </a:lnTo>
                    <a:lnTo>
                      <a:pt x="9" y="90"/>
                    </a:lnTo>
                    <a:lnTo>
                      <a:pt x="13" y="91"/>
                    </a:lnTo>
                    <a:lnTo>
                      <a:pt x="19" y="92"/>
                    </a:lnTo>
                    <a:lnTo>
                      <a:pt x="26" y="94"/>
                    </a:lnTo>
                    <a:lnTo>
                      <a:pt x="33" y="95"/>
                    </a:lnTo>
                    <a:lnTo>
                      <a:pt x="41" y="97"/>
                    </a:lnTo>
                    <a:lnTo>
                      <a:pt x="51" y="101"/>
                    </a:lnTo>
                    <a:lnTo>
                      <a:pt x="60" y="100"/>
                    </a:lnTo>
                    <a:lnTo>
                      <a:pt x="69" y="98"/>
                    </a:lnTo>
                    <a:lnTo>
                      <a:pt x="78" y="96"/>
                    </a:lnTo>
                    <a:lnTo>
                      <a:pt x="88" y="92"/>
                    </a:lnTo>
                    <a:lnTo>
                      <a:pt x="97" y="88"/>
                    </a:lnTo>
                    <a:lnTo>
                      <a:pt x="107" y="84"/>
                    </a:lnTo>
                    <a:lnTo>
                      <a:pt x="117" y="79"/>
                    </a:lnTo>
                    <a:lnTo>
                      <a:pt x="128" y="74"/>
                    </a:lnTo>
                    <a:lnTo>
                      <a:pt x="139" y="70"/>
                    </a:lnTo>
                    <a:lnTo>
                      <a:pt x="149" y="65"/>
                    </a:lnTo>
                    <a:lnTo>
                      <a:pt x="161" y="60"/>
                    </a:lnTo>
                    <a:lnTo>
                      <a:pt x="172" y="56"/>
                    </a:lnTo>
                    <a:lnTo>
                      <a:pt x="183" y="51"/>
                    </a:lnTo>
                    <a:lnTo>
                      <a:pt x="194" y="47"/>
                    </a:lnTo>
                    <a:lnTo>
                      <a:pt x="206" y="43"/>
                    </a:lnTo>
                    <a:lnTo>
                      <a:pt x="217" y="39"/>
                    </a:lnTo>
                    <a:lnTo>
                      <a:pt x="228" y="36"/>
                    </a:lnTo>
                    <a:lnTo>
                      <a:pt x="238" y="32"/>
                    </a:lnTo>
                    <a:lnTo>
                      <a:pt x="249" y="29"/>
                    </a:lnTo>
                    <a:lnTo>
                      <a:pt x="258" y="25"/>
                    </a:lnTo>
                    <a:lnTo>
                      <a:pt x="268" y="22"/>
                    </a:lnTo>
                    <a:lnTo>
                      <a:pt x="276" y="18"/>
                    </a:lnTo>
                    <a:lnTo>
                      <a:pt x="284" y="14"/>
                    </a:lnTo>
                    <a:lnTo>
                      <a:pt x="292" y="11"/>
                    </a:lnTo>
                    <a:lnTo>
                      <a:pt x="299" y="8"/>
                    </a:lnTo>
                    <a:lnTo>
                      <a:pt x="305" y="5"/>
                    </a:lnTo>
                    <a:lnTo>
                      <a:pt x="310" y="3"/>
                    </a:lnTo>
                    <a:lnTo>
                      <a:pt x="315" y="1"/>
                    </a:lnTo>
                    <a:lnTo>
                      <a:pt x="320" y="0"/>
                    </a:lnTo>
                    <a:lnTo>
                      <a:pt x="325" y="0"/>
                    </a:lnTo>
                    <a:lnTo>
                      <a:pt x="328" y="1"/>
                    </a:lnTo>
                    <a:lnTo>
                      <a:pt x="331" y="2"/>
                    </a:lnTo>
                    <a:lnTo>
                      <a:pt x="333" y="3"/>
                    </a:lnTo>
                    <a:lnTo>
                      <a:pt x="335" y="5"/>
                    </a:lnTo>
                  </a:path>
                </a:pathLst>
              </a:custGeom>
              <a:solidFill>
                <a:schemeClr val="tx2"/>
              </a:solidFill>
              <a:ln w="3175">
                <a:solidFill>
                  <a:srgbClr val="000000"/>
                </a:solidFill>
                <a:round/>
                <a:headEnd/>
                <a:tailEnd/>
              </a:ln>
            </p:spPr>
            <p:txBody>
              <a:bodyPr/>
              <a:lstStyle/>
              <a:p>
                <a:endParaRPr lang="en-US" dirty="0"/>
              </a:p>
            </p:txBody>
          </p:sp>
          <p:sp>
            <p:nvSpPr>
              <p:cNvPr id="40172" name="Freeform 164"/>
              <p:cNvSpPr>
                <a:spLocks noChangeAspect="1"/>
              </p:cNvSpPr>
              <p:nvPr/>
            </p:nvSpPr>
            <p:spPr bwMode="auto">
              <a:xfrm flipV="1">
                <a:off x="2862" y="3169"/>
                <a:ext cx="184" cy="58"/>
              </a:xfrm>
              <a:custGeom>
                <a:avLst/>
                <a:gdLst>
                  <a:gd name="T0" fmla="*/ 0 w 335"/>
                  <a:gd name="T1" fmla="*/ 25 h 105"/>
                  <a:gd name="T2" fmla="*/ 1 w 335"/>
                  <a:gd name="T3" fmla="*/ 25 h 105"/>
                  <a:gd name="T4" fmla="*/ 1 w 335"/>
                  <a:gd name="T5" fmla="*/ 25 h 105"/>
                  <a:gd name="T6" fmla="*/ 2 w 335"/>
                  <a:gd name="T7" fmla="*/ 27 h 105"/>
                  <a:gd name="T8" fmla="*/ 3 w 335"/>
                  <a:gd name="T9" fmla="*/ 27 h 105"/>
                  <a:gd name="T10" fmla="*/ 4 w 335"/>
                  <a:gd name="T11" fmla="*/ 27 h 105"/>
                  <a:gd name="T12" fmla="*/ 7 w 335"/>
                  <a:gd name="T13" fmla="*/ 28 h 105"/>
                  <a:gd name="T14" fmla="*/ 8 w 335"/>
                  <a:gd name="T15" fmla="*/ 28 h 105"/>
                  <a:gd name="T16" fmla="*/ 10 w 335"/>
                  <a:gd name="T17" fmla="*/ 29 h 105"/>
                  <a:gd name="T18" fmla="*/ 13 w 335"/>
                  <a:gd name="T19" fmla="*/ 30 h 105"/>
                  <a:gd name="T20" fmla="*/ 16 w 335"/>
                  <a:gd name="T21" fmla="*/ 31 h 105"/>
                  <a:gd name="T22" fmla="*/ 19 w 335"/>
                  <a:gd name="T23" fmla="*/ 32 h 105"/>
                  <a:gd name="T24" fmla="*/ 23 w 335"/>
                  <a:gd name="T25" fmla="*/ 31 h 105"/>
                  <a:gd name="T26" fmla="*/ 25 w 335"/>
                  <a:gd name="T27" fmla="*/ 31 h 105"/>
                  <a:gd name="T28" fmla="*/ 28 w 335"/>
                  <a:gd name="T29" fmla="*/ 31 h 105"/>
                  <a:gd name="T30" fmla="*/ 31 w 335"/>
                  <a:gd name="T31" fmla="*/ 30 h 105"/>
                  <a:gd name="T32" fmla="*/ 35 w 335"/>
                  <a:gd name="T33" fmla="*/ 29 h 105"/>
                  <a:gd name="T34" fmla="*/ 38 w 335"/>
                  <a:gd name="T35" fmla="*/ 29 h 105"/>
                  <a:gd name="T36" fmla="*/ 41 w 335"/>
                  <a:gd name="T37" fmla="*/ 28 h 105"/>
                  <a:gd name="T38" fmla="*/ 44 w 335"/>
                  <a:gd name="T39" fmla="*/ 27 h 105"/>
                  <a:gd name="T40" fmla="*/ 48 w 335"/>
                  <a:gd name="T41" fmla="*/ 25 h 105"/>
                  <a:gd name="T42" fmla="*/ 52 w 335"/>
                  <a:gd name="T43" fmla="*/ 24 h 105"/>
                  <a:gd name="T44" fmla="*/ 55 w 335"/>
                  <a:gd name="T45" fmla="*/ 23 h 105"/>
                  <a:gd name="T46" fmla="*/ 59 w 335"/>
                  <a:gd name="T47" fmla="*/ 22 h 105"/>
                  <a:gd name="T48" fmla="*/ 62 w 335"/>
                  <a:gd name="T49" fmla="*/ 20 h 105"/>
                  <a:gd name="T50" fmla="*/ 65 w 335"/>
                  <a:gd name="T51" fmla="*/ 18 h 105"/>
                  <a:gd name="T52" fmla="*/ 69 w 335"/>
                  <a:gd name="T53" fmla="*/ 17 h 105"/>
                  <a:gd name="T54" fmla="*/ 71 w 335"/>
                  <a:gd name="T55" fmla="*/ 15 h 105"/>
                  <a:gd name="T56" fmla="*/ 75 w 335"/>
                  <a:gd name="T57" fmla="*/ 14 h 105"/>
                  <a:gd name="T58" fmla="*/ 77 w 335"/>
                  <a:gd name="T59" fmla="*/ 13 h 105"/>
                  <a:gd name="T60" fmla="*/ 81 w 335"/>
                  <a:gd name="T61" fmla="*/ 11 h 105"/>
                  <a:gd name="T62" fmla="*/ 83 w 335"/>
                  <a:gd name="T63" fmla="*/ 10 h 105"/>
                  <a:gd name="T64" fmla="*/ 86 w 335"/>
                  <a:gd name="T65" fmla="*/ 9 h 105"/>
                  <a:gd name="T66" fmla="*/ 88 w 335"/>
                  <a:gd name="T67" fmla="*/ 8 h 105"/>
                  <a:gd name="T68" fmla="*/ 91 w 335"/>
                  <a:gd name="T69" fmla="*/ 8 h 105"/>
                  <a:gd name="T70" fmla="*/ 93 w 335"/>
                  <a:gd name="T71" fmla="*/ 7 h 105"/>
                  <a:gd name="T72" fmla="*/ 95 w 335"/>
                  <a:gd name="T73" fmla="*/ 6 h 105"/>
                  <a:gd name="T74" fmla="*/ 97 w 335"/>
                  <a:gd name="T75" fmla="*/ 6 h 105"/>
                  <a:gd name="T76" fmla="*/ 98 w 335"/>
                  <a:gd name="T77" fmla="*/ 5 h 105"/>
                  <a:gd name="T78" fmla="*/ 99 w 335"/>
                  <a:gd name="T79" fmla="*/ 4 h 105"/>
                  <a:gd name="T80" fmla="*/ 100 w 335"/>
                  <a:gd name="T81" fmla="*/ 3 h 105"/>
                  <a:gd name="T82" fmla="*/ 101 w 335"/>
                  <a:gd name="T83" fmla="*/ 2 h 105"/>
                  <a:gd name="T84" fmla="*/ 101 w 335"/>
                  <a:gd name="T85" fmla="*/ 2 h 105"/>
                  <a:gd name="T86" fmla="*/ 101 w 335"/>
                  <a:gd name="T87" fmla="*/ 1 h 105"/>
                  <a:gd name="T88" fmla="*/ 101 w 335"/>
                  <a:gd name="T89" fmla="*/ 0 h 1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5"/>
                  <a:gd name="T136" fmla="*/ 0 h 105"/>
                  <a:gd name="T137" fmla="*/ 335 w 335"/>
                  <a:gd name="T138" fmla="*/ 105 h 10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5" h="105">
                    <a:moveTo>
                      <a:pt x="0" y="83"/>
                    </a:moveTo>
                    <a:lnTo>
                      <a:pt x="1" y="83"/>
                    </a:lnTo>
                    <a:lnTo>
                      <a:pt x="3" y="84"/>
                    </a:lnTo>
                    <a:lnTo>
                      <a:pt x="6" y="86"/>
                    </a:lnTo>
                    <a:lnTo>
                      <a:pt x="10" y="87"/>
                    </a:lnTo>
                    <a:lnTo>
                      <a:pt x="15" y="89"/>
                    </a:lnTo>
                    <a:lnTo>
                      <a:pt x="21" y="91"/>
                    </a:lnTo>
                    <a:lnTo>
                      <a:pt x="27" y="93"/>
                    </a:lnTo>
                    <a:lnTo>
                      <a:pt x="35" y="94"/>
                    </a:lnTo>
                    <a:lnTo>
                      <a:pt x="44" y="97"/>
                    </a:lnTo>
                    <a:lnTo>
                      <a:pt x="54" y="102"/>
                    </a:lnTo>
                    <a:lnTo>
                      <a:pt x="64" y="105"/>
                    </a:lnTo>
                    <a:lnTo>
                      <a:pt x="74" y="104"/>
                    </a:lnTo>
                    <a:lnTo>
                      <a:pt x="83" y="103"/>
                    </a:lnTo>
                    <a:lnTo>
                      <a:pt x="93" y="101"/>
                    </a:lnTo>
                    <a:lnTo>
                      <a:pt x="104" y="99"/>
                    </a:lnTo>
                    <a:lnTo>
                      <a:pt x="115" y="96"/>
                    </a:lnTo>
                    <a:lnTo>
                      <a:pt x="126" y="94"/>
                    </a:lnTo>
                    <a:lnTo>
                      <a:pt x="137" y="90"/>
                    </a:lnTo>
                    <a:lnTo>
                      <a:pt x="148" y="87"/>
                    </a:lnTo>
                    <a:lnTo>
                      <a:pt x="160" y="83"/>
                    </a:lnTo>
                    <a:lnTo>
                      <a:pt x="171" y="79"/>
                    </a:lnTo>
                    <a:lnTo>
                      <a:pt x="183" y="74"/>
                    </a:lnTo>
                    <a:lnTo>
                      <a:pt x="194" y="70"/>
                    </a:lnTo>
                    <a:lnTo>
                      <a:pt x="205" y="65"/>
                    </a:lnTo>
                    <a:lnTo>
                      <a:pt x="216" y="60"/>
                    </a:lnTo>
                    <a:lnTo>
                      <a:pt x="227" y="55"/>
                    </a:lnTo>
                    <a:lnTo>
                      <a:pt x="237" y="51"/>
                    </a:lnTo>
                    <a:lnTo>
                      <a:pt x="247" y="46"/>
                    </a:lnTo>
                    <a:lnTo>
                      <a:pt x="257" y="42"/>
                    </a:lnTo>
                    <a:lnTo>
                      <a:pt x="267" y="37"/>
                    </a:lnTo>
                    <a:lnTo>
                      <a:pt x="276" y="33"/>
                    </a:lnTo>
                    <a:lnTo>
                      <a:pt x="285" y="30"/>
                    </a:lnTo>
                    <a:lnTo>
                      <a:pt x="293" y="27"/>
                    </a:lnTo>
                    <a:lnTo>
                      <a:pt x="301" y="25"/>
                    </a:lnTo>
                    <a:lnTo>
                      <a:pt x="308" y="22"/>
                    </a:lnTo>
                    <a:lnTo>
                      <a:pt x="315" y="20"/>
                    </a:lnTo>
                    <a:lnTo>
                      <a:pt x="321" y="18"/>
                    </a:lnTo>
                    <a:lnTo>
                      <a:pt x="326" y="16"/>
                    </a:lnTo>
                    <a:lnTo>
                      <a:pt x="330" y="13"/>
                    </a:lnTo>
                    <a:lnTo>
                      <a:pt x="332" y="10"/>
                    </a:lnTo>
                    <a:lnTo>
                      <a:pt x="334" y="7"/>
                    </a:lnTo>
                    <a:lnTo>
                      <a:pt x="335" y="5"/>
                    </a:lnTo>
                    <a:lnTo>
                      <a:pt x="335" y="2"/>
                    </a:lnTo>
                    <a:lnTo>
                      <a:pt x="335" y="0"/>
                    </a:lnTo>
                  </a:path>
                </a:pathLst>
              </a:custGeom>
              <a:solidFill>
                <a:schemeClr val="tx2"/>
              </a:solidFill>
              <a:ln w="3175">
                <a:solidFill>
                  <a:srgbClr val="000000"/>
                </a:solidFill>
                <a:round/>
                <a:headEnd/>
                <a:tailEnd/>
              </a:ln>
            </p:spPr>
            <p:txBody>
              <a:bodyPr/>
              <a:lstStyle/>
              <a:p>
                <a:endParaRPr lang="en-US" dirty="0"/>
              </a:p>
            </p:txBody>
          </p:sp>
          <p:sp>
            <p:nvSpPr>
              <p:cNvPr id="40173" name="Freeform 165"/>
              <p:cNvSpPr>
                <a:spLocks noChangeAspect="1"/>
              </p:cNvSpPr>
              <p:nvPr/>
            </p:nvSpPr>
            <p:spPr bwMode="auto">
              <a:xfrm flipV="1">
                <a:off x="2897" y="3170"/>
                <a:ext cx="7" cy="20"/>
              </a:xfrm>
              <a:custGeom>
                <a:avLst/>
                <a:gdLst>
                  <a:gd name="T0" fmla="*/ 0 w 15"/>
                  <a:gd name="T1" fmla="*/ 0 h 36"/>
                  <a:gd name="T2" fmla="*/ 0 w 15"/>
                  <a:gd name="T3" fmla="*/ 1 h 36"/>
                  <a:gd name="T4" fmla="*/ 1 w 15"/>
                  <a:gd name="T5" fmla="*/ 3 h 36"/>
                  <a:gd name="T6" fmla="*/ 1 w 15"/>
                  <a:gd name="T7" fmla="*/ 6 h 36"/>
                  <a:gd name="T8" fmla="*/ 2 w 15"/>
                  <a:gd name="T9" fmla="*/ 7 h 36"/>
                  <a:gd name="T10" fmla="*/ 3 w 15"/>
                  <a:gd name="T11" fmla="*/ 9 h 36"/>
                  <a:gd name="T12" fmla="*/ 3 w 15"/>
                  <a:gd name="T13" fmla="*/ 10 h 36"/>
                  <a:gd name="T14" fmla="*/ 3 w 15"/>
                  <a:gd name="T15" fmla="*/ 11 h 36"/>
                  <a:gd name="T16" fmla="*/ 3 w 15"/>
                  <a:gd name="T17" fmla="*/ 1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36"/>
                  <a:gd name="T29" fmla="*/ 15 w 15"/>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36">
                    <a:moveTo>
                      <a:pt x="0" y="0"/>
                    </a:moveTo>
                    <a:lnTo>
                      <a:pt x="1" y="3"/>
                    </a:lnTo>
                    <a:lnTo>
                      <a:pt x="4" y="11"/>
                    </a:lnTo>
                    <a:lnTo>
                      <a:pt x="7" y="18"/>
                    </a:lnTo>
                    <a:lnTo>
                      <a:pt x="10" y="24"/>
                    </a:lnTo>
                    <a:lnTo>
                      <a:pt x="13" y="30"/>
                    </a:lnTo>
                    <a:lnTo>
                      <a:pt x="14" y="33"/>
                    </a:lnTo>
                    <a:lnTo>
                      <a:pt x="14" y="35"/>
                    </a:lnTo>
                    <a:lnTo>
                      <a:pt x="15" y="36"/>
                    </a:lnTo>
                  </a:path>
                </a:pathLst>
              </a:custGeom>
              <a:solidFill>
                <a:schemeClr val="tx2"/>
              </a:solidFill>
              <a:ln w="3175">
                <a:solidFill>
                  <a:srgbClr val="000000"/>
                </a:solidFill>
                <a:round/>
                <a:headEnd/>
                <a:tailEnd/>
              </a:ln>
            </p:spPr>
            <p:txBody>
              <a:bodyPr/>
              <a:lstStyle/>
              <a:p>
                <a:endParaRPr lang="en-US" dirty="0"/>
              </a:p>
            </p:txBody>
          </p:sp>
          <p:sp>
            <p:nvSpPr>
              <p:cNvPr id="40174" name="Freeform 166"/>
              <p:cNvSpPr>
                <a:spLocks noChangeAspect="1"/>
              </p:cNvSpPr>
              <p:nvPr/>
            </p:nvSpPr>
            <p:spPr bwMode="auto">
              <a:xfrm flipV="1">
                <a:off x="2943" y="3183"/>
                <a:ext cx="12" cy="29"/>
              </a:xfrm>
              <a:custGeom>
                <a:avLst/>
                <a:gdLst>
                  <a:gd name="T0" fmla="*/ 0 w 22"/>
                  <a:gd name="T1" fmla="*/ 1 h 53"/>
                  <a:gd name="T2" fmla="*/ 0 w 22"/>
                  <a:gd name="T3" fmla="*/ 0 h 53"/>
                  <a:gd name="T4" fmla="*/ 1 w 22"/>
                  <a:gd name="T5" fmla="*/ 2 h 53"/>
                  <a:gd name="T6" fmla="*/ 2 w 22"/>
                  <a:gd name="T7" fmla="*/ 5 h 53"/>
                  <a:gd name="T8" fmla="*/ 4 w 22"/>
                  <a:gd name="T9" fmla="*/ 9 h 53"/>
                  <a:gd name="T10" fmla="*/ 5 w 22"/>
                  <a:gd name="T11" fmla="*/ 13 h 53"/>
                  <a:gd name="T12" fmla="*/ 6 w 22"/>
                  <a:gd name="T13" fmla="*/ 14 h 53"/>
                  <a:gd name="T14" fmla="*/ 6 w 22"/>
                  <a:gd name="T15" fmla="*/ 15 h 53"/>
                  <a:gd name="T16" fmla="*/ 7 w 22"/>
                  <a:gd name="T17" fmla="*/ 16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53"/>
                  <a:gd name="T29" fmla="*/ 22 w 22"/>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53">
                    <a:moveTo>
                      <a:pt x="0" y="1"/>
                    </a:moveTo>
                    <a:lnTo>
                      <a:pt x="0" y="0"/>
                    </a:lnTo>
                    <a:lnTo>
                      <a:pt x="2" y="7"/>
                    </a:lnTo>
                    <a:lnTo>
                      <a:pt x="7" y="17"/>
                    </a:lnTo>
                    <a:lnTo>
                      <a:pt x="12" y="29"/>
                    </a:lnTo>
                    <a:lnTo>
                      <a:pt x="17" y="42"/>
                    </a:lnTo>
                    <a:lnTo>
                      <a:pt x="20" y="48"/>
                    </a:lnTo>
                    <a:lnTo>
                      <a:pt x="21" y="51"/>
                    </a:lnTo>
                    <a:lnTo>
                      <a:pt x="22" y="53"/>
                    </a:lnTo>
                  </a:path>
                </a:pathLst>
              </a:custGeom>
              <a:solidFill>
                <a:schemeClr val="tx2"/>
              </a:solidFill>
              <a:ln w="3175">
                <a:solidFill>
                  <a:srgbClr val="000000"/>
                </a:solidFill>
                <a:round/>
                <a:headEnd/>
                <a:tailEnd/>
              </a:ln>
            </p:spPr>
            <p:txBody>
              <a:bodyPr/>
              <a:lstStyle/>
              <a:p>
                <a:endParaRPr lang="en-US" dirty="0"/>
              </a:p>
            </p:txBody>
          </p:sp>
          <p:sp>
            <p:nvSpPr>
              <p:cNvPr id="40175" name="Freeform 167"/>
              <p:cNvSpPr>
                <a:spLocks noChangeAspect="1"/>
              </p:cNvSpPr>
              <p:nvPr/>
            </p:nvSpPr>
            <p:spPr bwMode="auto">
              <a:xfrm flipV="1">
                <a:off x="3009" y="3212"/>
                <a:ext cx="5" cy="9"/>
              </a:xfrm>
              <a:custGeom>
                <a:avLst/>
                <a:gdLst>
                  <a:gd name="T0" fmla="*/ 1 w 8"/>
                  <a:gd name="T1" fmla="*/ 1 h 18"/>
                  <a:gd name="T2" fmla="*/ 0 w 8"/>
                  <a:gd name="T3" fmla="*/ 1 h 18"/>
                  <a:gd name="T4" fmla="*/ 0 w 8"/>
                  <a:gd name="T5" fmla="*/ 0 h 18"/>
                  <a:gd name="T6" fmla="*/ 0 w 8"/>
                  <a:gd name="T7" fmla="*/ 0 h 18"/>
                  <a:gd name="T8" fmla="*/ 1 w 8"/>
                  <a:gd name="T9" fmla="*/ 1 h 18"/>
                  <a:gd name="T10" fmla="*/ 3 w 8"/>
                  <a:gd name="T11" fmla="*/ 3 h 18"/>
                  <a:gd name="T12" fmla="*/ 3 w 8"/>
                  <a:gd name="T13" fmla="*/ 5 h 18"/>
                  <a:gd name="T14" fmla="*/ 3 w 8"/>
                  <a:gd name="T15" fmla="*/ 5 h 18"/>
                  <a:gd name="T16" fmla="*/ 3 w 8"/>
                  <a:gd name="T17" fmla="*/ 5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8"/>
                  <a:gd name="T29" fmla="*/ 8 w 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8">
                    <a:moveTo>
                      <a:pt x="1" y="3"/>
                    </a:moveTo>
                    <a:lnTo>
                      <a:pt x="0" y="1"/>
                    </a:lnTo>
                    <a:lnTo>
                      <a:pt x="0" y="0"/>
                    </a:lnTo>
                    <a:lnTo>
                      <a:pt x="2" y="6"/>
                    </a:lnTo>
                    <a:lnTo>
                      <a:pt x="6" y="15"/>
                    </a:lnTo>
                    <a:lnTo>
                      <a:pt x="7" y="17"/>
                    </a:lnTo>
                    <a:lnTo>
                      <a:pt x="7" y="18"/>
                    </a:lnTo>
                    <a:lnTo>
                      <a:pt x="8" y="18"/>
                    </a:lnTo>
                  </a:path>
                </a:pathLst>
              </a:custGeom>
              <a:solidFill>
                <a:schemeClr val="tx2"/>
              </a:solidFill>
              <a:ln w="3175">
                <a:solidFill>
                  <a:srgbClr val="000000"/>
                </a:solidFill>
                <a:round/>
                <a:headEnd/>
                <a:tailEnd/>
              </a:ln>
            </p:spPr>
            <p:txBody>
              <a:bodyPr/>
              <a:lstStyle/>
              <a:p>
                <a:endParaRPr lang="en-US" dirty="0"/>
              </a:p>
            </p:txBody>
          </p:sp>
          <p:sp>
            <p:nvSpPr>
              <p:cNvPr id="40176" name="Freeform 168"/>
              <p:cNvSpPr>
                <a:spLocks noChangeAspect="1"/>
              </p:cNvSpPr>
              <p:nvPr/>
            </p:nvSpPr>
            <p:spPr bwMode="auto">
              <a:xfrm flipV="1">
                <a:off x="2897" y="3169"/>
                <a:ext cx="8" cy="21"/>
              </a:xfrm>
              <a:custGeom>
                <a:avLst/>
                <a:gdLst>
                  <a:gd name="T0" fmla="*/ 0 w 16"/>
                  <a:gd name="T1" fmla="*/ 0 h 38"/>
                  <a:gd name="T2" fmla="*/ 1 w 16"/>
                  <a:gd name="T3" fmla="*/ 3 h 38"/>
                  <a:gd name="T4" fmla="*/ 2 w 16"/>
                  <a:gd name="T5" fmla="*/ 7 h 38"/>
                  <a:gd name="T6" fmla="*/ 3 w 16"/>
                  <a:gd name="T7" fmla="*/ 9 h 38"/>
                  <a:gd name="T8" fmla="*/ 3 w 16"/>
                  <a:gd name="T9" fmla="*/ 11 h 38"/>
                  <a:gd name="T10" fmla="*/ 4 w 16"/>
                  <a:gd name="T11" fmla="*/ 12 h 38"/>
                  <a:gd name="T12" fmla="*/ 4 w 16"/>
                  <a:gd name="T13" fmla="*/ 11 h 38"/>
                  <a:gd name="T14" fmla="*/ 3 w 16"/>
                  <a:gd name="T15" fmla="*/ 11 h 38"/>
                  <a:gd name="T16" fmla="*/ 3 w 16"/>
                  <a:gd name="T17" fmla="*/ 11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8"/>
                  <a:gd name="T29" fmla="*/ 16 w 16"/>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8">
                    <a:moveTo>
                      <a:pt x="0" y="0"/>
                    </a:moveTo>
                    <a:lnTo>
                      <a:pt x="4" y="10"/>
                    </a:lnTo>
                    <a:lnTo>
                      <a:pt x="9" y="21"/>
                    </a:lnTo>
                    <a:lnTo>
                      <a:pt x="12" y="29"/>
                    </a:lnTo>
                    <a:lnTo>
                      <a:pt x="15" y="36"/>
                    </a:lnTo>
                    <a:lnTo>
                      <a:pt x="16" y="38"/>
                    </a:lnTo>
                    <a:lnTo>
                      <a:pt x="16" y="37"/>
                    </a:lnTo>
                    <a:lnTo>
                      <a:pt x="15" y="37"/>
                    </a:lnTo>
                    <a:lnTo>
                      <a:pt x="15" y="36"/>
                    </a:lnTo>
                  </a:path>
                </a:pathLst>
              </a:custGeom>
              <a:solidFill>
                <a:schemeClr val="tx2"/>
              </a:solidFill>
              <a:ln w="3175">
                <a:solidFill>
                  <a:srgbClr val="000000"/>
                </a:solidFill>
                <a:round/>
                <a:headEnd/>
                <a:tailEnd/>
              </a:ln>
            </p:spPr>
            <p:txBody>
              <a:bodyPr/>
              <a:lstStyle/>
              <a:p>
                <a:endParaRPr lang="en-US" dirty="0"/>
              </a:p>
            </p:txBody>
          </p:sp>
          <p:sp>
            <p:nvSpPr>
              <p:cNvPr id="40177" name="Freeform 169"/>
              <p:cNvSpPr>
                <a:spLocks noChangeAspect="1"/>
              </p:cNvSpPr>
              <p:nvPr/>
            </p:nvSpPr>
            <p:spPr bwMode="auto">
              <a:xfrm flipV="1">
                <a:off x="2943" y="3180"/>
                <a:ext cx="13" cy="32"/>
              </a:xfrm>
              <a:custGeom>
                <a:avLst/>
                <a:gdLst>
                  <a:gd name="T0" fmla="*/ 0 w 24"/>
                  <a:gd name="T1" fmla="*/ 0 h 57"/>
                  <a:gd name="T2" fmla="*/ 1 w 24"/>
                  <a:gd name="T3" fmla="*/ 3 h 57"/>
                  <a:gd name="T4" fmla="*/ 3 w 24"/>
                  <a:gd name="T5" fmla="*/ 7 h 57"/>
                  <a:gd name="T6" fmla="*/ 5 w 24"/>
                  <a:gd name="T7" fmla="*/ 12 h 57"/>
                  <a:gd name="T8" fmla="*/ 7 w 24"/>
                  <a:gd name="T9" fmla="*/ 16 h 57"/>
                  <a:gd name="T10" fmla="*/ 7 w 24"/>
                  <a:gd name="T11" fmla="*/ 18 h 57"/>
                  <a:gd name="T12" fmla="*/ 7 w 24"/>
                  <a:gd name="T13" fmla="*/ 17 h 57"/>
                  <a:gd name="T14" fmla="*/ 7 w 24"/>
                  <a:gd name="T15" fmla="*/ 17 h 57"/>
                  <a:gd name="T16" fmla="*/ 7 w 24"/>
                  <a:gd name="T17" fmla="*/ 16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57"/>
                  <a:gd name="T29" fmla="*/ 24 w 2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57">
                    <a:moveTo>
                      <a:pt x="0" y="0"/>
                    </a:moveTo>
                    <a:lnTo>
                      <a:pt x="4" y="10"/>
                    </a:lnTo>
                    <a:lnTo>
                      <a:pt x="11" y="24"/>
                    </a:lnTo>
                    <a:lnTo>
                      <a:pt x="17" y="38"/>
                    </a:lnTo>
                    <a:lnTo>
                      <a:pt x="22" y="52"/>
                    </a:lnTo>
                    <a:lnTo>
                      <a:pt x="24" y="57"/>
                    </a:lnTo>
                    <a:lnTo>
                      <a:pt x="24" y="55"/>
                    </a:lnTo>
                    <a:lnTo>
                      <a:pt x="23" y="53"/>
                    </a:lnTo>
                    <a:lnTo>
                      <a:pt x="22" y="52"/>
                    </a:lnTo>
                  </a:path>
                </a:pathLst>
              </a:custGeom>
              <a:solidFill>
                <a:schemeClr val="tx2"/>
              </a:solidFill>
              <a:ln w="3175">
                <a:solidFill>
                  <a:srgbClr val="000000"/>
                </a:solidFill>
                <a:round/>
                <a:headEnd/>
                <a:tailEnd/>
              </a:ln>
            </p:spPr>
            <p:txBody>
              <a:bodyPr/>
              <a:lstStyle/>
              <a:p>
                <a:endParaRPr lang="en-US" dirty="0"/>
              </a:p>
            </p:txBody>
          </p:sp>
          <p:sp>
            <p:nvSpPr>
              <p:cNvPr id="40178" name="Freeform 170"/>
              <p:cNvSpPr>
                <a:spLocks noChangeAspect="1"/>
              </p:cNvSpPr>
              <p:nvPr/>
            </p:nvSpPr>
            <p:spPr bwMode="auto">
              <a:xfrm flipV="1">
                <a:off x="3010" y="3209"/>
                <a:ext cx="4" cy="10"/>
              </a:xfrm>
              <a:custGeom>
                <a:avLst/>
                <a:gdLst>
                  <a:gd name="T0" fmla="*/ 0 w 9"/>
                  <a:gd name="T1" fmla="*/ 0 h 20"/>
                  <a:gd name="T2" fmla="*/ 0 w 9"/>
                  <a:gd name="T3" fmla="*/ 1 h 20"/>
                  <a:gd name="T4" fmla="*/ 0 w 9"/>
                  <a:gd name="T5" fmla="*/ 1 h 20"/>
                  <a:gd name="T6" fmla="*/ 1 w 9"/>
                  <a:gd name="T7" fmla="*/ 3 h 20"/>
                  <a:gd name="T8" fmla="*/ 2 w 9"/>
                  <a:gd name="T9" fmla="*/ 5 h 20"/>
                  <a:gd name="T10" fmla="*/ 2 w 9"/>
                  <a:gd name="T11" fmla="*/ 5 h 20"/>
                  <a:gd name="T12" fmla="*/ 1 w 9"/>
                  <a:gd name="T13" fmla="*/ 5 h 20"/>
                  <a:gd name="T14" fmla="*/ 1 w 9"/>
                  <a:gd name="T15" fmla="*/ 4 h 20"/>
                  <a:gd name="T16" fmla="*/ 1 w 9"/>
                  <a:gd name="T17" fmla="*/ 3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0"/>
                  <a:gd name="T29" fmla="*/ 9 w 9"/>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0">
                    <a:moveTo>
                      <a:pt x="0" y="0"/>
                    </a:moveTo>
                    <a:lnTo>
                      <a:pt x="1" y="2"/>
                    </a:lnTo>
                    <a:lnTo>
                      <a:pt x="2" y="5"/>
                    </a:lnTo>
                    <a:lnTo>
                      <a:pt x="5" y="10"/>
                    </a:lnTo>
                    <a:lnTo>
                      <a:pt x="9" y="20"/>
                    </a:lnTo>
                    <a:lnTo>
                      <a:pt x="8" y="18"/>
                    </a:lnTo>
                    <a:lnTo>
                      <a:pt x="7" y="17"/>
                    </a:lnTo>
                    <a:lnTo>
                      <a:pt x="7" y="16"/>
                    </a:lnTo>
                    <a:lnTo>
                      <a:pt x="7" y="15"/>
                    </a:lnTo>
                  </a:path>
                </a:pathLst>
              </a:custGeom>
              <a:solidFill>
                <a:schemeClr val="tx2"/>
              </a:solidFill>
              <a:ln w="3175">
                <a:solidFill>
                  <a:srgbClr val="000000"/>
                </a:solidFill>
                <a:round/>
                <a:headEnd/>
                <a:tailEnd/>
              </a:ln>
            </p:spPr>
            <p:txBody>
              <a:bodyPr/>
              <a:lstStyle/>
              <a:p>
                <a:endParaRPr lang="en-US" dirty="0"/>
              </a:p>
            </p:txBody>
          </p:sp>
          <p:sp>
            <p:nvSpPr>
              <p:cNvPr id="40179" name="Freeform 171"/>
              <p:cNvSpPr>
                <a:spLocks noChangeAspect="1"/>
              </p:cNvSpPr>
              <p:nvPr/>
            </p:nvSpPr>
            <p:spPr bwMode="auto">
              <a:xfrm flipV="1">
                <a:off x="2892" y="3176"/>
                <a:ext cx="2" cy="3"/>
              </a:xfrm>
              <a:custGeom>
                <a:avLst/>
                <a:gdLst>
                  <a:gd name="T0" fmla="*/ 1 w 4"/>
                  <a:gd name="T1" fmla="*/ 1 h 5"/>
                  <a:gd name="T2" fmla="*/ 1 w 4"/>
                  <a:gd name="T3" fmla="*/ 2 h 5"/>
                  <a:gd name="T4" fmla="*/ 1 w 4"/>
                  <a:gd name="T5" fmla="*/ 0 h 5"/>
                  <a:gd name="T6" fmla="*/ 1 w 4"/>
                  <a:gd name="T7" fmla="*/ 1 h 5"/>
                  <a:gd name="T8" fmla="*/ 0 w 4"/>
                  <a:gd name="T9" fmla="*/ 1 h 5"/>
                  <a:gd name="T10" fmla="*/ 1 w 4"/>
                  <a:gd name="T11" fmla="*/ 0 h 5"/>
                  <a:gd name="T12" fmla="*/ 1 w 4"/>
                  <a:gd name="T13" fmla="*/ 1 h 5"/>
                  <a:gd name="T14" fmla="*/ 1 w 4"/>
                  <a:gd name="T15" fmla="*/ 1 h 5"/>
                  <a:gd name="T16" fmla="*/ 1 w 4"/>
                  <a:gd name="T17" fmla="*/ 1 h 5"/>
                  <a:gd name="T18" fmla="*/ 1 w 4"/>
                  <a:gd name="T19" fmla="*/ 1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5"/>
                  <a:gd name="T32" fmla="*/ 4 w 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5">
                    <a:moveTo>
                      <a:pt x="4" y="1"/>
                    </a:moveTo>
                    <a:lnTo>
                      <a:pt x="1" y="5"/>
                    </a:lnTo>
                    <a:lnTo>
                      <a:pt x="1" y="0"/>
                    </a:lnTo>
                    <a:lnTo>
                      <a:pt x="3" y="3"/>
                    </a:lnTo>
                    <a:lnTo>
                      <a:pt x="0" y="3"/>
                    </a:lnTo>
                    <a:lnTo>
                      <a:pt x="2" y="0"/>
                    </a:lnTo>
                    <a:lnTo>
                      <a:pt x="2" y="3"/>
                    </a:lnTo>
                    <a:lnTo>
                      <a:pt x="1" y="2"/>
                    </a:lnTo>
                    <a:lnTo>
                      <a:pt x="2" y="2"/>
                    </a:lnTo>
                    <a:lnTo>
                      <a:pt x="1" y="3"/>
                    </a:lnTo>
                  </a:path>
                </a:pathLst>
              </a:custGeom>
              <a:solidFill>
                <a:schemeClr val="tx2"/>
              </a:solidFill>
              <a:ln w="3175">
                <a:solidFill>
                  <a:srgbClr val="000000"/>
                </a:solidFill>
                <a:round/>
                <a:headEnd/>
                <a:tailEnd/>
              </a:ln>
            </p:spPr>
            <p:txBody>
              <a:bodyPr/>
              <a:lstStyle/>
              <a:p>
                <a:endParaRPr lang="en-US" dirty="0"/>
              </a:p>
            </p:txBody>
          </p:sp>
          <p:sp>
            <p:nvSpPr>
              <p:cNvPr id="40180" name="Freeform 172"/>
              <p:cNvSpPr>
                <a:spLocks noChangeAspect="1"/>
              </p:cNvSpPr>
              <p:nvPr/>
            </p:nvSpPr>
            <p:spPr bwMode="auto">
              <a:xfrm flipV="1">
                <a:off x="2894" y="3172"/>
                <a:ext cx="3" cy="2"/>
              </a:xfrm>
              <a:custGeom>
                <a:avLst/>
                <a:gdLst>
                  <a:gd name="T0" fmla="*/ 2 w 5"/>
                  <a:gd name="T1" fmla="*/ 1 h 4"/>
                  <a:gd name="T2" fmla="*/ 1 w 5"/>
                  <a:gd name="T3" fmla="*/ 1 h 4"/>
                  <a:gd name="T4" fmla="*/ 1 w 5"/>
                  <a:gd name="T5" fmla="*/ 0 h 4"/>
                  <a:gd name="T6" fmla="*/ 1 w 5"/>
                  <a:gd name="T7" fmla="*/ 1 h 4"/>
                  <a:gd name="T8" fmla="*/ 0 w 5"/>
                  <a:gd name="T9" fmla="*/ 1 h 4"/>
                  <a:gd name="T10" fmla="*/ 1 w 5"/>
                  <a:gd name="T11" fmla="*/ 1 h 4"/>
                  <a:gd name="T12" fmla="*/ 1 w 5"/>
                  <a:gd name="T13" fmla="*/ 1 h 4"/>
                  <a:gd name="T14" fmla="*/ 1 w 5"/>
                  <a:gd name="T15" fmla="*/ 1 h 4"/>
                  <a:gd name="T16" fmla="*/ 1 w 5"/>
                  <a:gd name="T17" fmla="*/ 1 h 4"/>
                  <a:gd name="T18" fmla="*/ 1 w 5"/>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5" y="1"/>
                    </a:moveTo>
                    <a:lnTo>
                      <a:pt x="1" y="4"/>
                    </a:lnTo>
                    <a:lnTo>
                      <a:pt x="1" y="0"/>
                    </a:lnTo>
                    <a:lnTo>
                      <a:pt x="4" y="3"/>
                    </a:lnTo>
                    <a:lnTo>
                      <a:pt x="0" y="2"/>
                    </a:lnTo>
                    <a:lnTo>
                      <a:pt x="3" y="1"/>
                    </a:lnTo>
                    <a:lnTo>
                      <a:pt x="3" y="3"/>
                    </a:lnTo>
                    <a:lnTo>
                      <a:pt x="1" y="1"/>
                    </a:lnTo>
                    <a:lnTo>
                      <a:pt x="3" y="2"/>
                    </a:lnTo>
                    <a:lnTo>
                      <a:pt x="2" y="3"/>
                    </a:lnTo>
                  </a:path>
                </a:pathLst>
              </a:custGeom>
              <a:solidFill>
                <a:schemeClr val="tx2"/>
              </a:solidFill>
              <a:ln w="3175">
                <a:solidFill>
                  <a:srgbClr val="000000"/>
                </a:solidFill>
                <a:round/>
                <a:headEnd/>
                <a:tailEnd/>
              </a:ln>
            </p:spPr>
            <p:txBody>
              <a:bodyPr/>
              <a:lstStyle/>
              <a:p>
                <a:endParaRPr lang="en-US" dirty="0"/>
              </a:p>
            </p:txBody>
          </p:sp>
        </p:grpSp>
        <p:grpSp>
          <p:nvGrpSpPr>
            <p:cNvPr id="40057" name="Group 388"/>
            <p:cNvGrpSpPr>
              <a:grpSpLocks/>
            </p:cNvGrpSpPr>
            <p:nvPr/>
          </p:nvGrpSpPr>
          <p:grpSpPr bwMode="auto">
            <a:xfrm>
              <a:off x="2216" y="2493"/>
              <a:ext cx="351" cy="151"/>
              <a:chOff x="2216" y="2493"/>
              <a:chExt cx="351" cy="151"/>
            </a:xfrm>
          </p:grpSpPr>
          <p:sp>
            <p:nvSpPr>
              <p:cNvPr id="40147" name="Freeform 173"/>
              <p:cNvSpPr>
                <a:spLocks noChangeAspect="1"/>
              </p:cNvSpPr>
              <p:nvPr/>
            </p:nvSpPr>
            <p:spPr bwMode="auto">
              <a:xfrm flipV="1">
                <a:off x="2408" y="2544"/>
                <a:ext cx="159" cy="100"/>
              </a:xfrm>
              <a:custGeom>
                <a:avLst/>
                <a:gdLst>
                  <a:gd name="T0" fmla="*/ 12 w 290"/>
                  <a:gd name="T1" fmla="*/ 44 h 183"/>
                  <a:gd name="T2" fmla="*/ 29 w 290"/>
                  <a:gd name="T3" fmla="*/ 35 h 183"/>
                  <a:gd name="T4" fmla="*/ 48 w 290"/>
                  <a:gd name="T5" fmla="*/ 24 h 183"/>
                  <a:gd name="T6" fmla="*/ 66 w 290"/>
                  <a:gd name="T7" fmla="*/ 11 h 183"/>
                  <a:gd name="T8" fmla="*/ 78 w 290"/>
                  <a:gd name="T9" fmla="*/ 4 h 183"/>
                  <a:gd name="T10" fmla="*/ 86 w 290"/>
                  <a:gd name="T11" fmla="*/ 1 h 183"/>
                  <a:gd name="T12" fmla="*/ 87 w 290"/>
                  <a:gd name="T13" fmla="*/ 0 h 183"/>
                  <a:gd name="T14" fmla="*/ 83 w 290"/>
                  <a:gd name="T15" fmla="*/ 3 h 183"/>
                  <a:gd name="T16" fmla="*/ 71 w 290"/>
                  <a:gd name="T17" fmla="*/ 10 h 183"/>
                  <a:gd name="T18" fmla="*/ 56 w 290"/>
                  <a:gd name="T19" fmla="*/ 21 h 183"/>
                  <a:gd name="T20" fmla="*/ 37 w 290"/>
                  <a:gd name="T21" fmla="*/ 34 h 183"/>
                  <a:gd name="T22" fmla="*/ 18 w 290"/>
                  <a:gd name="T23" fmla="*/ 46 h 183"/>
                  <a:gd name="T24" fmla="*/ 0 w 290"/>
                  <a:gd name="T25" fmla="*/ 55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0"/>
                  <a:gd name="T40" fmla="*/ 0 h 183"/>
                  <a:gd name="T41" fmla="*/ 290 w 290"/>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0" h="183">
                    <a:moveTo>
                      <a:pt x="38" y="148"/>
                    </a:moveTo>
                    <a:lnTo>
                      <a:pt x="95" y="117"/>
                    </a:lnTo>
                    <a:lnTo>
                      <a:pt x="159" y="80"/>
                    </a:lnTo>
                    <a:lnTo>
                      <a:pt x="220" y="39"/>
                    </a:lnTo>
                    <a:lnTo>
                      <a:pt x="261" y="13"/>
                    </a:lnTo>
                    <a:lnTo>
                      <a:pt x="284" y="1"/>
                    </a:lnTo>
                    <a:lnTo>
                      <a:pt x="290" y="0"/>
                    </a:lnTo>
                    <a:lnTo>
                      <a:pt x="275" y="10"/>
                    </a:lnTo>
                    <a:lnTo>
                      <a:pt x="238" y="35"/>
                    </a:lnTo>
                    <a:lnTo>
                      <a:pt x="186" y="71"/>
                    </a:lnTo>
                    <a:lnTo>
                      <a:pt x="122" y="115"/>
                    </a:lnTo>
                    <a:lnTo>
                      <a:pt x="58" y="153"/>
                    </a:lnTo>
                    <a:lnTo>
                      <a:pt x="0" y="183"/>
                    </a:lnTo>
                  </a:path>
                </a:pathLst>
              </a:custGeom>
              <a:solidFill>
                <a:schemeClr val="tx2"/>
              </a:solidFill>
              <a:ln w="3175">
                <a:solidFill>
                  <a:srgbClr val="000000"/>
                </a:solidFill>
                <a:round/>
                <a:headEnd/>
                <a:tailEnd/>
              </a:ln>
            </p:spPr>
            <p:txBody>
              <a:bodyPr/>
              <a:lstStyle/>
              <a:p>
                <a:endParaRPr lang="en-US" dirty="0"/>
              </a:p>
            </p:txBody>
          </p:sp>
          <p:sp>
            <p:nvSpPr>
              <p:cNvPr id="40148" name="Freeform 174"/>
              <p:cNvSpPr>
                <a:spLocks noChangeAspect="1"/>
              </p:cNvSpPr>
              <p:nvPr/>
            </p:nvSpPr>
            <p:spPr bwMode="auto">
              <a:xfrm flipV="1">
                <a:off x="2216" y="2493"/>
                <a:ext cx="188" cy="59"/>
              </a:xfrm>
              <a:custGeom>
                <a:avLst/>
                <a:gdLst>
                  <a:gd name="T0" fmla="*/ 103 w 343"/>
                  <a:gd name="T1" fmla="*/ 0 h 107"/>
                  <a:gd name="T2" fmla="*/ 84 w 343"/>
                  <a:gd name="T3" fmla="*/ 7 h 107"/>
                  <a:gd name="T4" fmla="*/ 57 w 343"/>
                  <a:gd name="T5" fmla="*/ 15 h 107"/>
                  <a:gd name="T6" fmla="*/ 36 w 343"/>
                  <a:gd name="T7" fmla="*/ 20 h 107"/>
                  <a:gd name="T8" fmla="*/ 17 w 343"/>
                  <a:gd name="T9" fmla="*/ 25 h 107"/>
                  <a:gd name="T10" fmla="*/ 5 w 343"/>
                  <a:gd name="T11" fmla="*/ 30 h 107"/>
                  <a:gd name="T12" fmla="*/ 0 w 343"/>
                  <a:gd name="T13" fmla="*/ 32 h 107"/>
                  <a:gd name="T14" fmla="*/ 2 w 343"/>
                  <a:gd name="T15" fmla="*/ 33 h 107"/>
                  <a:gd name="T16" fmla="*/ 10 w 343"/>
                  <a:gd name="T17" fmla="*/ 32 h 107"/>
                  <a:gd name="T18" fmla="*/ 25 w 343"/>
                  <a:gd name="T19" fmla="*/ 30 h 107"/>
                  <a:gd name="T20" fmla="*/ 46 w 343"/>
                  <a:gd name="T21" fmla="*/ 26 h 107"/>
                  <a:gd name="T22" fmla="*/ 73 w 343"/>
                  <a:gd name="T23" fmla="*/ 17 h 107"/>
                  <a:gd name="T24" fmla="*/ 92 w 343"/>
                  <a:gd name="T25" fmla="*/ 1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3"/>
                  <a:gd name="T40" fmla="*/ 0 h 107"/>
                  <a:gd name="T41" fmla="*/ 343 w 343"/>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3" h="107">
                    <a:moveTo>
                      <a:pt x="343" y="0"/>
                    </a:moveTo>
                    <a:lnTo>
                      <a:pt x="281" y="21"/>
                    </a:lnTo>
                    <a:lnTo>
                      <a:pt x="190" y="50"/>
                    </a:lnTo>
                    <a:lnTo>
                      <a:pt x="118" y="65"/>
                    </a:lnTo>
                    <a:lnTo>
                      <a:pt x="57" y="82"/>
                    </a:lnTo>
                    <a:lnTo>
                      <a:pt x="16" y="98"/>
                    </a:lnTo>
                    <a:lnTo>
                      <a:pt x="0" y="106"/>
                    </a:lnTo>
                    <a:lnTo>
                      <a:pt x="7" y="107"/>
                    </a:lnTo>
                    <a:lnTo>
                      <a:pt x="34" y="105"/>
                    </a:lnTo>
                    <a:lnTo>
                      <a:pt x="84" y="98"/>
                    </a:lnTo>
                    <a:lnTo>
                      <a:pt x="153" y="86"/>
                    </a:lnTo>
                    <a:lnTo>
                      <a:pt x="244" y="56"/>
                    </a:lnTo>
                    <a:lnTo>
                      <a:pt x="306" y="35"/>
                    </a:lnTo>
                  </a:path>
                </a:pathLst>
              </a:custGeom>
              <a:solidFill>
                <a:schemeClr val="tx2"/>
              </a:solidFill>
              <a:ln w="3175">
                <a:solidFill>
                  <a:srgbClr val="000000"/>
                </a:solidFill>
                <a:round/>
                <a:headEnd/>
                <a:tailEnd/>
              </a:ln>
            </p:spPr>
            <p:txBody>
              <a:bodyPr/>
              <a:lstStyle/>
              <a:p>
                <a:endParaRPr lang="en-US" dirty="0"/>
              </a:p>
            </p:txBody>
          </p:sp>
          <p:sp>
            <p:nvSpPr>
              <p:cNvPr id="40149" name="Freeform 175"/>
              <p:cNvSpPr>
                <a:spLocks noChangeAspect="1"/>
              </p:cNvSpPr>
              <p:nvPr/>
            </p:nvSpPr>
            <p:spPr bwMode="auto">
              <a:xfrm flipV="1">
                <a:off x="2408" y="2542"/>
                <a:ext cx="21" cy="21"/>
              </a:xfrm>
              <a:custGeom>
                <a:avLst/>
                <a:gdLst>
                  <a:gd name="T0" fmla="*/ 12 w 38"/>
                  <a:gd name="T1" fmla="*/ 0 h 38"/>
                  <a:gd name="T2" fmla="*/ 11 w 38"/>
                  <a:gd name="T3" fmla="*/ 1 h 38"/>
                  <a:gd name="T4" fmla="*/ 10 w 38"/>
                  <a:gd name="T5" fmla="*/ 2 h 38"/>
                  <a:gd name="T6" fmla="*/ 8 w 38"/>
                  <a:gd name="T7" fmla="*/ 6 h 38"/>
                  <a:gd name="T8" fmla="*/ 4 w 38"/>
                  <a:gd name="T9" fmla="*/ 10 h 38"/>
                  <a:gd name="T10" fmla="*/ 2 w 38"/>
                  <a:gd name="T11" fmla="*/ 12 h 38"/>
                  <a:gd name="T12" fmla="*/ 1 w 38"/>
                  <a:gd name="T13" fmla="*/ 11 h 38"/>
                  <a:gd name="T14" fmla="*/ 0 w 38"/>
                  <a:gd name="T15" fmla="*/ 11 h 38"/>
                  <a:gd name="T16" fmla="*/ 1 w 38"/>
                  <a:gd name="T17" fmla="*/ 10 h 38"/>
                  <a:gd name="T18" fmla="*/ 3 w 38"/>
                  <a:gd name="T19" fmla="*/ 9 h 38"/>
                  <a:gd name="T20" fmla="*/ 6 w 38"/>
                  <a:gd name="T21" fmla="*/ 8 h 38"/>
                  <a:gd name="T22" fmla="*/ 8 w 38"/>
                  <a:gd name="T23" fmla="*/ 5 h 38"/>
                  <a:gd name="T24" fmla="*/ 10 w 38"/>
                  <a:gd name="T25" fmla="*/ 2 h 38"/>
                  <a:gd name="T26" fmla="*/ 11 w 38"/>
                  <a:gd name="T27" fmla="*/ 1 h 38"/>
                  <a:gd name="T28" fmla="*/ 12 w 38"/>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38"/>
                  <a:gd name="T47" fmla="*/ 38 w 38"/>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38">
                    <a:moveTo>
                      <a:pt x="38" y="0"/>
                    </a:moveTo>
                    <a:lnTo>
                      <a:pt x="36" y="2"/>
                    </a:lnTo>
                    <a:lnTo>
                      <a:pt x="33" y="8"/>
                    </a:lnTo>
                    <a:lnTo>
                      <a:pt x="25" y="20"/>
                    </a:lnTo>
                    <a:lnTo>
                      <a:pt x="13" y="33"/>
                    </a:lnTo>
                    <a:lnTo>
                      <a:pt x="7" y="38"/>
                    </a:lnTo>
                    <a:lnTo>
                      <a:pt x="3" y="37"/>
                    </a:lnTo>
                    <a:lnTo>
                      <a:pt x="0" y="35"/>
                    </a:lnTo>
                    <a:lnTo>
                      <a:pt x="2" y="33"/>
                    </a:lnTo>
                    <a:lnTo>
                      <a:pt x="9" y="31"/>
                    </a:lnTo>
                    <a:lnTo>
                      <a:pt x="18" y="26"/>
                    </a:lnTo>
                    <a:lnTo>
                      <a:pt x="26" y="16"/>
                    </a:lnTo>
                    <a:lnTo>
                      <a:pt x="32" y="7"/>
                    </a:lnTo>
                    <a:lnTo>
                      <a:pt x="36" y="1"/>
                    </a:lnTo>
                    <a:lnTo>
                      <a:pt x="38" y="0"/>
                    </a:lnTo>
                  </a:path>
                </a:pathLst>
              </a:custGeom>
              <a:solidFill>
                <a:schemeClr val="tx2"/>
              </a:solidFill>
              <a:ln w="3175">
                <a:solidFill>
                  <a:srgbClr val="000000"/>
                </a:solidFill>
                <a:round/>
                <a:headEnd/>
                <a:tailEnd/>
              </a:ln>
            </p:spPr>
            <p:txBody>
              <a:bodyPr/>
              <a:lstStyle/>
              <a:p>
                <a:endParaRPr lang="en-US" dirty="0"/>
              </a:p>
            </p:txBody>
          </p:sp>
          <p:sp>
            <p:nvSpPr>
              <p:cNvPr id="40150" name="Freeform 176"/>
              <p:cNvSpPr>
                <a:spLocks noChangeAspect="1"/>
              </p:cNvSpPr>
              <p:nvPr/>
            </p:nvSpPr>
            <p:spPr bwMode="auto">
              <a:xfrm flipV="1">
                <a:off x="2476" y="2581"/>
                <a:ext cx="20" cy="19"/>
              </a:xfrm>
              <a:custGeom>
                <a:avLst/>
                <a:gdLst>
                  <a:gd name="T0" fmla="*/ 11 w 37"/>
                  <a:gd name="T1" fmla="*/ 0 h 36"/>
                  <a:gd name="T2" fmla="*/ 10 w 37"/>
                  <a:gd name="T3" fmla="*/ 1 h 36"/>
                  <a:gd name="T4" fmla="*/ 9 w 37"/>
                  <a:gd name="T5" fmla="*/ 3 h 36"/>
                  <a:gd name="T6" fmla="*/ 8 w 37"/>
                  <a:gd name="T7" fmla="*/ 6 h 36"/>
                  <a:gd name="T8" fmla="*/ 6 w 37"/>
                  <a:gd name="T9" fmla="*/ 8 h 36"/>
                  <a:gd name="T10" fmla="*/ 3 w 37"/>
                  <a:gd name="T11" fmla="*/ 10 h 36"/>
                  <a:gd name="T12" fmla="*/ 1 w 37"/>
                  <a:gd name="T13" fmla="*/ 10 h 36"/>
                  <a:gd name="T14" fmla="*/ 0 w 37"/>
                  <a:gd name="T15" fmla="*/ 10 h 36"/>
                  <a:gd name="T16" fmla="*/ 1 w 37"/>
                  <a:gd name="T17" fmla="*/ 10 h 36"/>
                  <a:gd name="T18" fmla="*/ 2 w 37"/>
                  <a:gd name="T19" fmla="*/ 8 h 36"/>
                  <a:gd name="T20" fmla="*/ 5 w 37"/>
                  <a:gd name="T21" fmla="*/ 7 h 36"/>
                  <a:gd name="T22" fmla="*/ 7 w 37"/>
                  <a:gd name="T23" fmla="*/ 5 h 36"/>
                  <a:gd name="T24" fmla="*/ 9 w 37"/>
                  <a:gd name="T25" fmla="*/ 2 h 36"/>
                  <a:gd name="T26" fmla="*/ 10 w 37"/>
                  <a:gd name="T27" fmla="*/ 1 h 36"/>
                  <a:gd name="T28" fmla="*/ 11 w 37"/>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6"/>
                  <a:gd name="T47" fmla="*/ 37 w 3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6">
                    <a:moveTo>
                      <a:pt x="37" y="0"/>
                    </a:moveTo>
                    <a:lnTo>
                      <a:pt x="35" y="2"/>
                    </a:lnTo>
                    <a:lnTo>
                      <a:pt x="31" y="9"/>
                    </a:lnTo>
                    <a:lnTo>
                      <a:pt x="26" y="20"/>
                    </a:lnTo>
                    <a:lnTo>
                      <a:pt x="20" y="30"/>
                    </a:lnTo>
                    <a:lnTo>
                      <a:pt x="11" y="36"/>
                    </a:lnTo>
                    <a:lnTo>
                      <a:pt x="3" y="36"/>
                    </a:lnTo>
                    <a:lnTo>
                      <a:pt x="0" y="35"/>
                    </a:lnTo>
                    <a:lnTo>
                      <a:pt x="2" y="34"/>
                    </a:lnTo>
                    <a:lnTo>
                      <a:pt x="8" y="31"/>
                    </a:lnTo>
                    <a:lnTo>
                      <a:pt x="17" y="26"/>
                    </a:lnTo>
                    <a:lnTo>
                      <a:pt x="24" y="17"/>
                    </a:lnTo>
                    <a:lnTo>
                      <a:pt x="30" y="8"/>
                    </a:lnTo>
                    <a:lnTo>
                      <a:pt x="35" y="2"/>
                    </a:lnTo>
                    <a:lnTo>
                      <a:pt x="37" y="0"/>
                    </a:lnTo>
                  </a:path>
                </a:pathLst>
              </a:custGeom>
              <a:solidFill>
                <a:schemeClr val="tx2"/>
              </a:solidFill>
              <a:ln w="3175">
                <a:solidFill>
                  <a:srgbClr val="000000"/>
                </a:solidFill>
                <a:round/>
                <a:headEnd/>
                <a:tailEnd/>
              </a:ln>
            </p:spPr>
            <p:txBody>
              <a:bodyPr/>
              <a:lstStyle/>
              <a:p>
                <a:endParaRPr lang="en-US" dirty="0"/>
              </a:p>
            </p:txBody>
          </p:sp>
          <p:sp>
            <p:nvSpPr>
              <p:cNvPr id="40151" name="Freeform 177"/>
              <p:cNvSpPr>
                <a:spLocks noChangeAspect="1"/>
              </p:cNvSpPr>
              <p:nvPr/>
            </p:nvSpPr>
            <p:spPr bwMode="auto">
              <a:xfrm flipV="1">
                <a:off x="2383" y="2532"/>
                <a:ext cx="21" cy="20"/>
              </a:xfrm>
              <a:custGeom>
                <a:avLst/>
                <a:gdLst>
                  <a:gd name="T0" fmla="*/ 12 w 37"/>
                  <a:gd name="T1" fmla="*/ 0 h 36"/>
                  <a:gd name="T2" fmla="*/ 11 w 37"/>
                  <a:gd name="T3" fmla="*/ 1 h 36"/>
                  <a:gd name="T4" fmla="*/ 10 w 37"/>
                  <a:gd name="T5" fmla="*/ 3 h 36"/>
                  <a:gd name="T6" fmla="*/ 9 w 37"/>
                  <a:gd name="T7" fmla="*/ 6 h 36"/>
                  <a:gd name="T8" fmla="*/ 9 w 37"/>
                  <a:gd name="T9" fmla="*/ 8 h 36"/>
                  <a:gd name="T10" fmla="*/ 5 w 37"/>
                  <a:gd name="T11" fmla="*/ 10 h 36"/>
                  <a:gd name="T12" fmla="*/ 2 w 37"/>
                  <a:gd name="T13" fmla="*/ 11 h 36"/>
                  <a:gd name="T14" fmla="*/ 0 w 37"/>
                  <a:gd name="T15" fmla="*/ 11 h 36"/>
                  <a:gd name="T16" fmla="*/ 1 w 37"/>
                  <a:gd name="T17" fmla="*/ 10 h 36"/>
                  <a:gd name="T18" fmla="*/ 3 w 37"/>
                  <a:gd name="T19" fmla="*/ 9 h 36"/>
                  <a:gd name="T20" fmla="*/ 6 w 37"/>
                  <a:gd name="T21" fmla="*/ 8 h 36"/>
                  <a:gd name="T22" fmla="*/ 7 w 37"/>
                  <a:gd name="T23" fmla="*/ 5 h 36"/>
                  <a:gd name="T24" fmla="*/ 9 w 37"/>
                  <a:gd name="T25" fmla="*/ 2 h 36"/>
                  <a:gd name="T26" fmla="*/ 11 w 37"/>
                  <a:gd name="T27" fmla="*/ 1 h 36"/>
                  <a:gd name="T28" fmla="*/ 12 w 37"/>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6"/>
                  <a:gd name="T47" fmla="*/ 37 w 3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6">
                    <a:moveTo>
                      <a:pt x="37" y="0"/>
                    </a:moveTo>
                    <a:lnTo>
                      <a:pt x="35" y="2"/>
                    </a:lnTo>
                    <a:lnTo>
                      <a:pt x="30" y="9"/>
                    </a:lnTo>
                    <a:lnTo>
                      <a:pt x="28" y="18"/>
                    </a:lnTo>
                    <a:lnTo>
                      <a:pt x="26" y="27"/>
                    </a:lnTo>
                    <a:lnTo>
                      <a:pt x="16" y="33"/>
                    </a:lnTo>
                    <a:lnTo>
                      <a:pt x="5" y="36"/>
                    </a:lnTo>
                    <a:lnTo>
                      <a:pt x="0" y="35"/>
                    </a:lnTo>
                    <a:lnTo>
                      <a:pt x="2" y="33"/>
                    </a:lnTo>
                    <a:lnTo>
                      <a:pt x="8" y="31"/>
                    </a:lnTo>
                    <a:lnTo>
                      <a:pt x="17" y="25"/>
                    </a:lnTo>
                    <a:lnTo>
                      <a:pt x="23" y="17"/>
                    </a:lnTo>
                    <a:lnTo>
                      <a:pt x="29" y="8"/>
                    </a:lnTo>
                    <a:lnTo>
                      <a:pt x="34" y="1"/>
                    </a:lnTo>
                    <a:lnTo>
                      <a:pt x="37" y="0"/>
                    </a:lnTo>
                  </a:path>
                </a:pathLst>
              </a:custGeom>
              <a:solidFill>
                <a:schemeClr val="tx2"/>
              </a:solidFill>
              <a:ln w="3175">
                <a:solidFill>
                  <a:srgbClr val="000000"/>
                </a:solidFill>
                <a:round/>
                <a:headEnd/>
                <a:tailEnd/>
              </a:ln>
            </p:spPr>
            <p:txBody>
              <a:bodyPr/>
              <a:lstStyle/>
              <a:p>
                <a:endParaRPr lang="en-US" dirty="0"/>
              </a:p>
            </p:txBody>
          </p:sp>
          <p:sp>
            <p:nvSpPr>
              <p:cNvPr id="40152" name="Freeform 178"/>
              <p:cNvSpPr>
                <a:spLocks noChangeAspect="1"/>
              </p:cNvSpPr>
              <p:nvPr/>
            </p:nvSpPr>
            <p:spPr bwMode="auto">
              <a:xfrm flipV="1">
                <a:off x="2300" y="2504"/>
                <a:ext cx="21" cy="21"/>
              </a:xfrm>
              <a:custGeom>
                <a:avLst/>
                <a:gdLst>
                  <a:gd name="T0" fmla="*/ 12 w 37"/>
                  <a:gd name="T1" fmla="*/ 0 h 37"/>
                  <a:gd name="T2" fmla="*/ 11 w 37"/>
                  <a:gd name="T3" fmla="*/ 1 h 37"/>
                  <a:gd name="T4" fmla="*/ 10 w 37"/>
                  <a:gd name="T5" fmla="*/ 3 h 37"/>
                  <a:gd name="T6" fmla="*/ 9 w 37"/>
                  <a:gd name="T7" fmla="*/ 6 h 37"/>
                  <a:gd name="T8" fmla="*/ 6 w 37"/>
                  <a:gd name="T9" fmla="*/ 10 h 37"/>
                  <a:gd name="T10" fmla="*/ 4 w 37"/>
                  <a:gd name="T11" fmla="*/ 11 h 37"/>
                  <a:gd name="T12" fmla="*/ 1 w 37"/>
                  <a:gd name="T13" fmla="*/ 12 h 37"/>
                  <a:gd name="T14" fmla="*/ 0 w 37"/>
                  <a:gd name="T15" fmla="*/ 11 h 37"/>
                  <a:gd name="T16" fmla="*/ 1 w 37"/>
                  <a:gd name="T17" fmla="*/ 11 h 37"/>
                  <a:gd name="T18" fmla="*/ 3 w 37"/>
                  <a:gd name="T19" fmla="*/ 10 h 37"/>
                  <a:gd name="T20" fmla="*/ 6 w 37"/>
                  <a:gd name="T21" fmla="*/ 9 h 37"/>
                  <a:gd name="T22" fmla="*/ 8 w 37"/>
                  <a:gd name="T23" fmla="*/ 6 h 37"/>
                  <a:gd name="T24" fmla="*/ 10 w 37"/>
                  <a:gd name="T25" fmla="*/ 3 h 37"/>
                  <a:gd name="T26" fmla="*/ 11 w 37"/>
                  <a:gd name="T27" fmla="*/ 1 h 37"/>
                  <a:gd name="T28" fmla="*/ 12 w 37"/>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7"/>
                  <a:gd name="T47" fmla="*/ 37 w 37"/>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7">
                    <a:moveTo>
                      <a:pt x="37" y="0"/>
                    </a:moveTo>
                    <a:lnTo>
                      <a:pt x="36" y="2"/>
                    </a:lnTo>
                    <a:lnTo>
                      <a:pt x="32" y="9"/>
                    </a:lnTo>
                    <a:lnTo>
                      <a:pt x="27" y="20"/>
                    </a:lnTo>
                    <a:lnTo>
                      <a:pt x="20" y="30"/>
                    </a:lnTo>
                    <a:lnTo>
                      <a:pt x="12" y="36"/>
                    </a:lnTo>
                    <a:lnTo>
                      <a:pt x="4" y="37"/>
                    </a:lnTo>
                    <a:lnTo>
                      <a:pt x="0" y="36"/>
                    </a:lnTo>
                    <a:lnTo>
                      <a:pt x="2" y="34"/>
                    </a:lnTo>
                    <a:lnTo>
                      <a:pt x="9" y="32"/>
                    </a:lnTo>
                    <a:lnTo>
                      <a:pt x="17" y="26"/>
                    </a:lnTo>
                    <a:lnTo>
                      <a:pt x="25" y="17"/>
                    </a:lnTo>
                    <a:lnTo>
                      <a:pt x="31" y="8"/>
                    </a:lnTo>
                    <a:lnTo>
                      <a:pt x="35" y="2"/>
                    </a:lnTo>
                    <a:lnTo>
                      <a:pt x="37" y="0"/>
                    </a:lnTo>
                  </a:path>
                </a:pathLst>
              </a:custGeom>
              <a:solidFill>
                <a:schemeClr val="tx2"/>
              </a:solidFill>
              <a:ln w="3175">
                <a:solidFill>
                  <a:srgbClr val="000000"/>
                </a:solidFill>
                <a:round/>
                <a:headEnd/>
                <a:tailEnd/>
              </a:ln>
            </p:spPr>
            <p:txBody>
              <a:bodyPr/>
              <a:lstStyle/>
              <a:p>
                <a:endParaRPr lang="en-US" dirty="0"/>
              </a:p>
            </p:txBody>
          </p:sp>
          <p:sp>
            <p:nvSpPr>
              <p:cNvPr id="40153" name="Freeform 179"/>
              <p:cNvSpPr>
                <a:spLocks noChangeAspect="1"/>
              </p:cNvSpPr>
              <p:nvPr/>
            </p:nvSpPr>
            <p:spPr bwMode="auto">
              <a:xfrm flipV="1">
                <a:off x="2354" y="2523"/>
                <a:ext cx="94" cy="64"/>
              </a:xfrm>
              <a:custGeom>
                <a:avLst/>
                <a:gdLst>
                  <a:gd name="T0" fmla="*/ 0 w 172"/>
                  <a:gd name="T1" fmla="*/ 30 h 119"/>
                  <a:gd name="T2" fmla="*/ 1 w 172"/>
                  <a:gd name="T3" fmla="*/ 32 h 119"/>
                  <a:gd name="T4" fmla="*/ 2 w 172"/>
                  <a:gd name="T5" fmla="*/ 32 h 119"/>
                  <a:gd name="T6" fmla="*/ 4 w 172"/>
                  <a:gd name="T7" fmla="*/ 32 h 119"/>
                  <a:gd name="T8" fmla="*/ 7 w 172"/>
                  <a:gd name="T9" fmla="*/ 33 h 119"/>
                  <a:gd name="T10" fmla="*/ 11 w 172"/>
                  <a:gd name="T11" fmla="*/ 34 h 119"/>
                  <a:gd name="T12" fmla="*/ 15 w 172"/>
                  <a:gd name="T13" fmla="*/ 34 h 119"/>
                  <a:gd name="T14" fmla="*/ 18 w 172"/>
                  <a:gd name="T15" fmla="*/ 33 h 119"/>
                  <a:gd name="T16" fmla="*/ 21 w 172"/>
                  <a:gd name="T17" fmla="*/ 31 h 119"/>
                  <a:gd name="T18" fmla="*/ 25 w 172"/>
                  <a:gd name="T19" fmla="*/ 29 h 119"/>
                  <a:gd name="T20" fmla="*/ 28 w 172"/>
                  <a:gd name="T21" fmla="*/ 26 h 119"/>
                  <a:gd name="T22" fmla="*/ 31 w 172"/>
                  <a:gd name="T23" fmla="*/ 24 h 119"/>
                  <a:gd name="T24" fmla="*/ 34 w 172"/>
                  <a:gd name="T25" fmla="*/ 20 h 119"/>
                  <a:gd name="T26" fmla="*/ 37 w 172"/>
                  <a:gd name="T27" fmla="*/ 17 h 119"/>
                  <a:gd name="T28" fmla="*/ 39 w 172"/>
                  <a:gd name="T29" fmla="*/ 13 h 119"/>
                  <a:gd name="T30" fmla="*/ 42 w 172"/>
                  <a:gd name="T31" fmla="*/ 11 h 119"/>
                  <a:gd name="T32" fmla="*/ 44 w 172"/>
                  <a:gd name="T33" fmla="*/ 8 h 119"/>
                  <a:gd name="T34" fmla="*/ 46 w 172"/>
                  <a:gd name="T35" fmla="*/ 5 h 119"/>
                  <a:gd name="T36" fmla="*/ 48 w 172"/>
                  <a:gd name="T37" fmla="*/ 3 h 119"/>
                  <a:gd name="T38" fmla="*/ 50 w 172"/>
                  <a:gd name="T39" fmla="*/ 2 h 119"/>
                  <a:gd name="T40" fmla="*/ 50 w 172"/>
                  <a:gd name="T41" fmla="*/ 1 h 119"/>
                  <a:gd name="T42" fmla="*/ 51 w 172"/>
                  <a:gd name="T43" fmla="*/ 1 h 119"/>
                  <a:gd name="T44" fmla="*/ 51 w 172"/>
                  <a:gd name="T45" fmla="*/ 0 h 119"/>
                  <a:gd name="T46" fmla="*/ 51 w 172"/>
                  <a:gd name="T47" fmla="*/ 0 h 119"/>
                  <a:gd name="T48" fmla="*/ 50 w 172"/>
                  <a:gd name="T49" fmla="*/ 1 h 119"/>
                  <a:gd name="T50" fmla="*/ 49 w 172"/>
                  <a:gd name="T51" fmla="*/ 2 h 119"/>
                  <a:gd name="T52" fmla="*/ 48 w 172"/>
                  <a:gd name="T53" fmla="*/ 3 h 119"/>
                  <a:gd name="T54" fmla="*/ 45 w 172"/>
                  <a:gd name="T55" fmla="*/ 4 h 119"/>
                  <a:gd name="T56" fmla="*/ 42 w 172"/>
                  <a:gd name="T57" fmla="*/ 5 h 119"/>
                  <a:gd name="T58" fmla="*/ 38 w 172"/>
                  <a:gd name="T59" fmla="*/ 5 h 119"/>
                  <a:gd name="T60" fmla="*/ 34 w 172"/>
                  <a:gd name="T61" fmla="*/ 6 h 119"/>
                  <a:gd name="T62" fmla="*/ 30 w 172"/>
                  <a:gd name="T63" fmla="*/ 8 h 119"/>
                  <a:gd name="T64" fmla="*/ 26 w 172"/>
                  <a:gd name="T65" fmla="*/ 9 h 119"/>
                  <a:gd name="T66" fmla="*/ 22 w 172"/>
                  <a:gd name="T67" fmla="*/ 11 h 119"/>
                  <a:gd name="T68" fmla="*/ 19 w 172"/>
                  <a:gd name="T69" fmla="*/ 13 h 119"/>
                  <a:gd name="T70" fmla="*/ 16 w 172"/>
                  <a:gd name="T71" fmla="*/ 16 h 119"/>
                  <a:gd name="T72" fmla="*/ 13 w 172"/>
                  <a:gd name="T73" fmla="*/ 19 h 119"/>
                  <a:gd name="T74" fmla="*/ 11 w 172"/>
                  <a:gd name="T75" fmla="*/ 23 h 119"/>
                  <a:gd name="T76" fmla="*/ 9 w 172"/>
                  <a:gd name="T77" fmla="*/ 25 h 119"/>
                  <a:gd name="T78" fmla="*/ 7 w 172"/>
                  <a:gd name="T79" fmla="*/ 28 h 119"/>
                  <a:gd name="T80" fmla="*/ 4 w 172"/>
                  <a:gd name="T81" fmla="*/ 29 h 119"/>
                  <a:gd name="T82" fmla="*/ 3 w 172"/>
                  <a:gd name="T83" fmla="*/ 30 h 119"/>
                  <a:gd name="T84" fmla="*/ 1 w 172"/>
                  <a:gd name="T85" fmla="*/ 30 h 119"/>
                  <a:gd name="T86" fmla="*/ 0 w 172"/>
                  <a:gd name="T87" fmla="*/ 30 h 119"/>
                  <a:gd name="T88" fmla="*/ 0 w 172"/>
                  <a:gd name="T89" fmla="*/ 31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2"/>
                  <a:gd name="T136" fmla="*/ 0 h 119"/>
                  <a:gd name="T137" fmla="*/ 172 w 172"/>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2" h="119">
                    <a:moveTo>
                      <a:pt x="0" y="105"/>
                    </a:moveTo>
                    <a:lnTo>
                      <a:pt x="3" y="109"/>
                    </a:lnTo>
                    <a:lnTo>
                      <a:pt x="8" y="111"/>
                    </a:lnTo>
                    <a:lnTo>
                      <a:pt x="14" y="111"/>
                    </a:lnTo>
                    <a:lnTo>
                      <a:pt x="24" y="113"/>
                    </a:lnTo>
                    <a:lnTo>
                      <a:pt x="38" y="119"/>
                    </a:lnTo>
                    <a:lnTo>
                      <a:pt x="49" y="117"/>
                    </a:lnTo>
                    <a:lnTo>
                      <a:pt x="60" y="113"/>
                    </a:lnTo>
                    <a:lnTo>
                      <a:pt x="71" y="108"/>
                    </a:lnTo>
                    <a:lnTo>
                      <a:pt x="82" y="100"/>
                    </a:lnTo>
                    <a:lnTo>
                      <a:pt x="93" y="91"/>
                    </a:lnTo>
                    <a:lnTo>
                      <a:pt x="104" y="81"/>
                    </a:lnTo>
                    <a:lnTo>
                      <a:pt x="114" y="70"/>
                    </a:lnTo>
                    <a:lnTo>
                      <a:pt x="123" y="59"/>
                    </a:lnTo>
                    <a:lnTo>
                      <a:pt x="132" y="47"/>
                    </a:lnTo>
                    <a:lnTo>
                      <a:pt x="140" y="37"/>
                    </a:lnTo>
                    <a:lnTo>
                      <a:pt x="148" y="27"/>
                    </a:lnTo>
                    <a:lnTo>
                      <a:pt x="155" y="19"/>
                    </a:lnTo>
                    <a:lnTo>
                      <a:pt x="161" y="12"/>
                    </a:lnTo>
                    <a:lnTo>
                      <a:pt x="166" y="7"/>
                    </a:lnTo>
                    <a:lnTo>
                      <a:pt x="169" y="3"/>
                    </a:lnTo>
                    <a:lnTo>
                      <a:pt x="172" y="1"/>
                    </a:lnTo>
                    <a:lnTo>
                      <a:pt x="172" y="0"/>
                    </a:lnTo>
                    <a:lnTo>
                      <a:pt x="171" y="0"/>
                    </a:lnTo>
                    <a:lnTo>
                      <a:pt x="169" y="2"/>
                    </a:lnTo>
                    <a:lnTo>
                      <a:pt x="165" y="5"/>
                    </a:lnTo>
                    <a:lnTo>
                      <a:pt x="159" y="9"/>
                    </a:lnTo>
                    <a:lnTo>
                      <a:pt x="151" y="13"/>
                    </a:lnTo>
                    <a:lnTo>
                      <a:pt x="140" y="16"/>
                    </a:lnTo>
                    <a:lnTo>
                      <a:pt x="128" y="19"/>
                    </a:lnTo>
                    <a:lnTo>
                      <a:pt x="115" y="22"/>
                    </a:lnTo>
                    <a:lnTo>
                      <a:pt x="101" y="26"/>
                    </a:lnTo>
                    <a:lnTo>
                      <a:pt x="88" y="31"/>
                    </a:lnTo>
                    <a:lnTo>
                      <a:pt x="75" y="38"/>
                    </a:lnTo>
                    <a:lnTo>
                      <a:pt x="63" y="46"/>
                    </a:lnTo>
                    <a:lnTo>
                      <a:pt x="53" y="56"/>
                    </a:lnTo>
                    <a:lnTo>
                      <a:pt x="44" y="67"/>
                    </a:lnTo>
                    <a:lnTo>
                      <a:pt x="36" y="78"/>
                    </a:lnTo>
                    <a:lnTo>
                      <a:pt x="29" y="88"/>
                    </a:lnTo>
                    <a:lnTo>
                      <a:pt x="22" y="96"/>
                    </a:lnTo>
                    <a:lnTo>
                      <a:pt x="15" y="101"/>
                    </a:lnTo>
                    <a:lnTo>
                      <a:pt x="9" y="103"/>
                    </a:lnTo>
                    <a:lnTo>
                      <a:pt x="3" y="103"/>
                    </a:lnTo>
                    <a:lnTo>
                      <a:pt x="0" y="104"/>
                    </a:lnTo>
                    <a:lnTo>
                      <a:pt x="0" y="106"/>
                    </a:lnTo>
                  </a:path>
                </a:pathLst>
              </a:custGeom>
              <a:solidFill>
                <a:schemeClr val="tx2"/>
              </a:solidFill>
              <a:ln w="3175">
                <a:solidFill>
                  <a:srgbClr val="000000"/>
                </a:solidFill>
                <a:round/>
                <a:headEnd/>
                <a:tailEnd/>
              </a:ln>
            </p:spPr>
            <p:txBody>
              <a:bodyPr/>
              <a:lstStyle/>
              <a:p>
                <a:endParaRPr lang="en-US" dirty="0"/>
              </a:p>
            </p:txBody>
          </p:sp>
          <p:sp>
            <p:nvSpPr>
              <p:cNvPr id="40154" name="Freeform 180"/>
              <p:cNvSpPr>
                <a:spLocks noChangeAspect="1"/>
              </p:cNvSpPr>
              <p:nvPr/>
            </p:nvSpPr>
            <p:spPr bwMode="auto">
              <a:xfrm flipV="1">
                <a:off x="2354" y="2527"/>
                <a:ext cx="103" cy="63"/>
              </a:xfrm>
              <a:custGeom>
                <a:avLst/>
                <a:gdLst>
                  <a:gd name="T0" fmla="*/ 0 w 188"/>
                  <a:gd name="T1" fmla="*/ 32 h 117"/>
                  <a:gd name="T2" fmla="*/ 1 w 188"/>
                  <a:gd name="T3" fmla="*/ 32 h 117"/>
                  <a:gd name="T4" fmla="*/ 1 w 188"/>
                  <a:gd name="T5" fmla="*/ 32 h 117"/>
                  <a:gd name="T6" fmla="*/ 2 w 188"/>
                  <a:gd name="T7" fmla="*/ 32 h 117"/>
                  <a:gd name="T8" fmla="*/ 3 w 188"/>
                  <a:gd name="T9" fmla="*/ 32 h 117"/>
                  <a:gd name="T10" fmla="*/ 4 w 188"/>
                  <a:gd name="T11" fmla="*/ 32 h 117"/>
                  <a:gd name="T12" fmla="*/ 5 w 188"/>
                  <a:gd name="T13" fmla="*/ 32 h 117"/>
                  <a:gd name="T14" fmla="*/ 7 w 188"/>
                  <a:gd name="T15" fmla="*/ 33 h 117"/>
                  <a:gd name="T16" fmla="*/ 8 w 188"/>
                  <a:gd name="T17" fmla="*/ 33 h 117"/>
                  <a:gd name="T18" fmla="*/ 10 w 188"/>
                  <a:gd name="T19" fmla="*/ 33 h 117"/>
                  <a:gd name="T20" fmla="*/ 13 w 188"/>
                  <a:gd name="T21" fmla="*/ 34 h 117"/>
                  <a:gd name="T22" fmla="*/ 15 w 188"/>
                  <a:gd name="T23" fmla="*/ 33 h 117"/>
                  <a:gd name="T24" fmla="*/ 18 w 188"/>
                  <a:gd name="T25" fmla="*/ 33 h 117"/>
                  <a:gd name="T26" fmla="*/ 19 w 188"/>
                  <a:gd name="T27" fmla="*/ 32 h 117"/>
                  <a:gd name="T28" fmla="*/ 21 w 188"/>
                  <a:gd name="T29" fmla="*/ 31 h 117"/>
                  <a:gd name="T30" fmla="*/ 24 w 188"/>
                  <a:gd name="T31" fmla="*/ 29 h 117"/>
                  <a:gd name="T32" fmla="*/ 26 w 188"/>
                  <a:gd name="T33" fmla="*/ 28 h 117"/>
                  <a:gd name="T34" fmla="*/ 27 w 188"/>
                  <a:gd name="T35" fmla="*/ 26 h 117"/>
                  <a:gd name="T36" fmla="*/ 30 w 188"/>
                  <a:gd name="T37" fmla="*/ 25 h 117"/>
                  <a:gd name="T38" fmla="*/ 32 w 188"/>
                  <a:gd name="T39" fmla="*/ 24 h 117"/>
                  <a:gd name="T40" fmla="*/ 33 w 188"/>
                  <a:gd name="T41" fmla="*/ 22 h 117"/>
                  <a:gd name="T42" fmla="*/ 35 w 188"/>
                  <a:gd name="T43" fmla="*/ 20 h 117"/>
                  <a:gd name="T44" fmla="*/ 37 w 188"/>
                  <a:gd name="T45" fmla="*/ 19 h 117"/>
                  <a:gd name="T46" fmla="*/ 38 w 188"/>
                  <a:gd name="T47" fmla="*/ 17 h 117"/>
                  <a:gd name="T48" fmla="*/ 40 w 188"/>
                  <a:gd name="T49" fmla="*/ 16 h 117"/>
                  <a:gd name="T50" fmla="*/ 41 w 188"/>
                  <a:gd name="T51" fmla="*/ 15 h 117"/>
                  <a:gd name="T52" fmla="*/ 42 w 188"/>
                  <a:gd name="T53" fmla="*/ 13 h 117"/>
                  <a:gd name="T54" fmla="*/ 43 w 188"/>
                  <a:gd name="T55" fmla="*/ 12 h 117"/>
                  <a:gd name="T56" fmla="*/ 45 w 188"/>
                  <a:gd name="T57" fmla="*/ 11 h 117"/>
                  <a:gd name="T58" fmla="*/ 45 w 188"/>
                  <a:gd name="T59" fmla="*/ 10 h 117"/>
                  <a:gd name="T60" fmla="*/ 47 w 188"/>
                  <a:gd name="T61" fmla="*/ 9 h 117"/>
                  <a:gd name="T62" fmla="*/ 48 w 188"/>
                  <a:gd name="T63" fmla="*/ 8 h 117"/>
                  <a:gd name="T64" fmla="*/ 49 w 188"/>
                  <a:gd name="T65" fmla="*/ 6 h 117"/>
                  <a:gd name="T66" fmla="*/ 51 w 188"/>
                  <a:gd name="T67" fmla="*/ 5 h 117"/>
                  <a:gd name="T68" fmla="*/ 52 w 188"/>
                  <a:gd name="T69" fmla="*/ 4 h 117"/>
                  <a:gd name="T70" fmla="*/ 54 w 188"/>
                  <a:gd name="T71" fmla="*/ 3 h 117"/>
                  <a:gd name="T72" fmla="*/ 55 w 188"/>
                  <a:gd name="T73" fmla="*/ 2 h 117"/>
                  <a:gd name="T74" fmla="*/ 55 w 188"/>
                  <a:gd name="T75" fmla="*/ 1 h 117"/>
                  <a:gd name="T76" fmla="*/ 56 w 188"/>
                  <a:gd name="T77" fmla="*/ 1 h 117"/>
                  <a:gd name="T78" fmla="*/ 56 w 188"/>
                  <a:gd name="T79" fmla="*/ 1 h 117"/>
                  <a:gd name="T80" fmla="*/ 56 w 188"/>
                  <a:gd name="T81" fmla="*/ 0 h 117"/>
                  <a:gd name="T82" fmla="*/ 55 w 188"/>
                  <a:gd name="T83" fmla="*/ 1 h 117"/>
                  <a:gd name="T84" fmla="*/ 54 w 188"/>
                  <a:gd name="T85" fmla="*/ 1 h 117"/>
                  <a:gd name="T86" fmla="*/ 53 w 188"/>
                  <a:gd name="T87" fmla="*/ 1 h 117"/>
                  <a:gd name="T88" fmla="*/ 52 w 188"/>
                  <a:gd name="T89" fmla="*/ 1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8"/>
                  <a:gd name="T136" fmla="*/ 0 h 117"/>
                  <a:gd name="T137" fmla="*/ 188 w 188"/>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8" h="117">
                    <a:moveTo>
                      <a:pt x="0" y="110"/>
                    </a:moveTo>
                    <a:lnTo>
                      <a:pt x="1" y="110"/>
                    </a:lnTo>
                    <a:lnTo>
                      <a:pt x="3" y="110"/>
                    </a:lnTo>
                    <a:lnTo>
                      <a:pt x="6" y="110"/>
                    </a:lnTo>
                    <a:lnTo>
                      <a:pt x="9" y="111"/>
                    </a:lnTo>
                    <a:lnTo>
                      <a:pt x="13" y="112"/>
                    </a:lnTo>
                    <a:lnTo>
                      <a:pt x="17" y="112"/>
                    </a:lnTo>
                    <a:lnTo>
                      <a:pt x="22" y="113"/>
                    </a:lnTo>
                    <a:lnTo>
                      <a:pt x="27" y="113"/>
                    </a:lnTo>
                    <a:lnTo>
                      <a:pt x="34" y="114"/>
                    </a:lnTo>
                    <a:lnTo>
                      <a:pt x="43" y="117"/>
                    </a:lnTo>
                    <a:lnTo>
                      <a:pt x="52" y="116"/>
                    </a:lnTo>
                    <a:lnTo>
                      <a:pt x="59" y="113"/>
                    </a:lnTo>
                    <a:lnTo>
                      <a:pt x="64" y="110"/>
                    </a:lnTo>
                    <a:lnTo>
                      <a:pt x="70" y="106"/>
                    </a:lnTo>
                    <a:lnTo>
                      <a:pt x="78" y="101"/>
                    </a:lnTo>
                    <a:lnTo>
                      <a:pt x="85" y="96"/>
                    </a:lnTo>
                    <a:lnTo>
                      <a:pt x="92" y="91"/>
                    </a:lnTo>
                    <a:lnTo>
                      <a:pt x="99" y="86"/>
                    </a:lnTo>
                    <a:lnTo>
                      <a:pt x="105" y="81"/>
                    </a:lnTo>
                    <a:lnTo>
                      <a:pt x="112" y="75"/>
                    </a:lnTo>
                    <a:lnTo>
                      <a:pt x="117" y="70"/>
                    </a:lnTo>
                    <a:lnTo>
                      <a:pt x="123" y="65"/>
                    </a:lnTo>
                    <a:lnTo>
                      <a:pt x="128" y="60"/>
                    </a:lnTo>
                    <a:lnTo>
                      <a:pt x="133" y="55"/>
                    </a:lnTo>
                    <a:lnTo>
                      <a:pt x="137" y="51"/>
                    </a:lnTo>
                    <a:lnTo>
                      <a:pt x="141" y="46"/>
                    </a:lnTo>
                    <a:lnTo>
                      <a:pt x="145" y="42"/>
                    </a:lnTo>
                    <a:lnTo>
                      <a:pt x="149" y="38"/>
                    </a:lnTo>
                    <a:lnTo>
                      <a:pt x="152" y="34"/>
                    </a:lnTo>
                    <a:lnTo>
                      <a:pt x="156" y="30"/>
                    </a:lnTo>
                    <a:lnTo>
                      <a:pt x="160" y="26"/>
                    </a:lnTo>
                    <a:lnTo>
                      <a:pt x="165" y="21"/>
                    </a:lnTo>
                    <a:lnTo>
                      <a:pt x="170" y="17"/>
                    </a:lnTo>
                    <a:lnTo>
                      <a:pt x="174" y="14"/>
                    </a:lnTo>
                    <a:lnTo>
                      <a:pt x="178" y="10"/>
                    </a:lnTo>
                    <a:lnTo>
                      <a:pt x="182" y="7"/>
                    </a:lnTo>
                    <a:lnTo>
                      <a:pt x="185" y="4"/>
                    </a:lnTo>
                    <a:lnTo>
                      <a:pt x="188" y="2"/>
                    </a:lnTo>
                    <a:lnTo>
                      <a:pt x="188" y="1"/>
                    </a:lnTo>
                    <a:lnTo>
                      <a:pt x="186" y="0"/>
                    </a:lnTo>
                    <a:lnTo>
                      <a:pt x="183" y="1"/>
                    </a:lnTo>
                    <a:lnTo>
                      <a:pt x="180" y="2"/>
                    </a:lnTo>
                    <a:lnTo>
                      <a:pt x="177" y="3"/>
                    </a:lnTo>
                    <a:lnTo>
                      <a:pt x="173" y="4"/>
                    </a:lnTo>
                  </a:path>
                </a:pathLst>
              </a:custGeom>
              <a:solidFill>
                <a:schemeClr val="tx2"/>
              </a:solidFill>
              <a:ln w="3175">
                <a:solidFill>
                  <a:srgbClr val="000000"/>
                </a:solidFill>
                <a:round/>
                <a:headEnd/>
                <a:tailEnd/>
              </a:ln>
            </p:spPr>
            <p:txBody>
              <a:bodyPr/>
              <a:lstStyle/>
              <a:p>
                <a:endParaRPr lang="en-US" dirty="0"/>
              </a:p>
            </p:txBody>
          </p:sp>
          <p:sp>
            <p:nvSpPr>
              <p:cNvPr id="40155" name="Freeform 181"/>
              <p:cNvSpPr>
                <a:spLocks noChangeAspect="1"/>
              </p:cNvSpPr>
              <p:nvPr/>
            </p:nvSpPr>
            <p:spPr bwMode="auto">
              <a:xfrm flipV="1">
                <a:off x="2354" y="2523"/>
                <a:ext cx="94" cy="65"/>
              </a:xfrm>
              <a:custGeom>
                <a:avLst/>
                <a:gdLst>
                  <a:gd name="T0" fmla="*/ 0 w 173"/>
                  <a:gd name="T1" fmla="*/ 31 h 120"/>
                  <a:gd name="T2" fmla="*/ 0 w 173"/>
                  <a:gd name="T3" fmla="*/ 31 h 120"/>
                  <a:gd name="T4" fmla="*/ 0 w 173"/>
                  <a:gd name="T5" fmla="*/ 31 h 120"/>
                  <a:gd name="T6" fmla="*/ 1 w 173"/>
                  <a:gd name="T7" fmla="*/ 32 h 120"/>
                  <a:gd name="T8" fmla="*/ 1 w 173"/>
                  <a:gd name="T9" fmla="*/ 32 h 120"/>
                  <a:gd name="T10" fmla="*/ 2 w 173"/>
                  <a:gd name="T11" fmla="*/ 33 h 120"/>
                  <a:gd name="T12" fmla="*/ 3 w 173"/>
                  <a:gd name="T13" fmla="*/ 33 h 120"/>
                  <a:gd name="T14" fmla="*/ 4 w 173"/>
                  <a:gd name="T15" fmla="*/ 33 h 120"/>
                  <a:gd name="T16" fmla="*/ 5 w 173"/>
                  <a:gd name="T17" fmla="*/ 33 h 120"/>
                  <a:gd name="T18" fmla="*/ 7 w 173"/>
                  <a:gd name="T19" fmla="*/ 34 h 120"/>
                  <a:gd name="T20" fmla="*/ 9 w 173"/>
                  <a:gd name="T21" fmla="*/ 35 h 120"/>
                  <a:gd name="T22" fmla="*/ 9 w 173"/>
                  <a:gd name="T23" fmla="*/ 35 h 120"/>
                  <a:gd name="T24" fmla="*/ 10 w 173"/>
                  <a:gd name="T25" fmla="*/ 35 h 120"/>
                  <a:gd name="T26" fmla="*/ 11 w 173"/>
                  <a:gd name="T27" fmla="*/ 34 h 120"/>
                  <a:gd name="T28" fmla="*/ 12 w 173"/>
                  <a:gd name="T29" fmla="*/ 34 h 120"/>
                  <a:gd name="T30" fmla="*/ 14 w 173"/>
                  <a:gd name="T31" fmla="*/ 33 h 120"/>
                  <a:gd name="T32" fmla="*/ 14 w 173"/>
                  <a:gd name="T33" fmla="*/ 32 h 120"/>
                  <a:gd name="T34" fmla="*/ 15 w 173"/>
                  <a:gd name="T35" fmla="*/ 31 h 120"/>
                  <a:gd name="T36" fmla="*/ 16 w 173"/>
                  <a:gd name="T37" fmla="*/ 30 h 120"/>
                  <a:gd name="T38" fmla="*/ 17 w 173"/>
                  <a:gd name="T39" fmla="*/ 29 h 120"/>
                  <a:gd name="T40" fmla="*/ 18 w 173"/>
                  <a:gd name="T41" fmla="*/ 27 h 120"/>
                  <a:gd name="T42" fmla="*/ 20 w 173"/>
                  <a:gd name="T43" fmla="*/ 26 h 120"/>
                  <a:gd name="T44" fmla="*/ 22 w 173"/>
                  <a:gd name="T45" fmla="*/ 24 h 120"/>
                  <a:gd name="T46" fmla="*/ 23 w 173"/>
                  <a:gd name="T47" fmla="*/ 23 h 120"/>
                  <a:gd name="T48" fmla="*/ 25 w 173"/>
                  <a:gd name="T49" fmla="*/ 21 h 120"/>
                  <a:gd name="T50" fmla="*/ 27 w 173"/>
                  <a:gd name="T51" fmla="*/ 20 h 120"/>
                  <a:gd name="T52" fmla="*/ 29 w 173"/>
                  <a:gd name="T53" fmla="*/ 18 h 120"/>
                  <a:gd name="T54" fmla="*/ 30 w 173"/>
                  <a:gd name="T55" fmla="*/ 16 h 120"/>
                  <a:gd name="T56" fmla="*/ 32 w 173"/>
                  <a:gd name="T57" fmla="*/ 15 h 120"/>
                  <a:gd name="T58" fmla="*/ 34 w 173"/>
                  <a:gd name="T59" fmla="*/ 14 h 120"/>
                  <a:gd name="T60" fmla="*/ 35 w 173"/>
                  <a:gd name="T61" fmla="*/ 12 h 120"/>
                  <a:gd name="T62" fmla="*/ 37 w 173"/>
                  <a:gd name="T63" fmla="*/ 11 h 120"/>
                  <a:gd name="T64" fmla="*/ 38 w 173"/>
                  <a:gd name="T65" fmla="*/ 10 h 120"/>
                  <a:gd name="T66" fmla="*/ 39 w 173"/>
                  <a:gd name="T67" fmla="*/ 9 h 120"/>
                  <a:gd name="T68" fmla="*/ 40 w 173"/>
                  <a:gd name="T69" fmla="*/ 8 h 120"/>
                  <a:gd name="T70" fmla="*/ 40 w 173"/>
                  <a:gd name="T71" fmla="*/ 7 h 120"/>
                  <a:gd name="T72" fmla="*/ 41 w 173"/>
                  <a:gd name="T73" fmla="*/ 6 h 120"/>
                  <a:gd name="T74" fmla="*/ 42 w 173"/>
                  <a:gd name="T75" fmla="*/ 5 h 120"/>
                  <a:gd name="T76" fmla="*/ 42 w 173"/>
                  <a:gd name="T77" fmla="*/ 5 h 120"/>
                  <a:gd name="T78" fmla="*/ 43 w 173"/>
                  <a:gd name="T79" fmla="*/ 4 h 120"/>
                  <a:gd name="T80" fmla="*/ 46 w 173"/>
                  <a:gd name="T81" fmla="*/ 3 h 120"/>
                  <a:gd name="T82" fmla="*/ 47 w 173"/>
                  <a:gd name="T83" fmla="*/ 2 h 120"/>
                  <a:gd name="T84" fmla="*/ 48 w 173"/>
                  <a:gd name="T85" fmla="*/ 2 h 120"/>
                  <a:gd name="T86" fmla="*/ 50 w 173"/>
                  <a:gd name="T87" fmla="*/ 1 h 120"/>
                  <a:gd name="T88" fmla="*/ 51 w 173"/>
                  <a:gd name="T89" fmla="*/ 0 h 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3"/>
                  <a:gd name="T136" fmla="*/ 0 h 120"/>
                  <a:gd name="T137" fmla="*/ 173 w 173"/>
                  <a:gd name="T138" fmla="*/ 120 h 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3" h="120">
                    <a:moveTo>
                      <a:pt x="0" y="106"/>
                    </a:moveTo>
                    <a:lnTo>
                      <a:pt x="0" y="106"/>
                    </a:lnTo>
                    <a:lnTo>
                      <a:pt x="0" y="107"/>
                    </a:lnTo>
                    <a:lnTo>
                      <a:pt x="2" y="108"/>
                    </a:lnTo>
                    <a:lnTo>
                      <a:pt x="4" y="109"/>
                    </a:lnTo>
                    <a:lnTo>
                      <a:pt x="7" y="111"/>
                    </a:lnTo>
                    <a:lnTo>
                      <a:pt x="10" y="112"/>
                    </a:lnTo>
                    <a:lnTo>
                      <a:pt x="14" y="112"/>
                    </a:lnTo>
                    <a:lnTo>
                      <a:pt x="18" y="113"/>
                    </a:lnTo>
                    <a:lnTo>
                      <a:pt x="23" y="115"/>
                    </a:lnTo>
                    <a:lnTo>
                      <a:pt x="29" y="119"/>
                    </a:lnTo>
                    <a:lnTo>
                      <a:pt x="32" y="120"/>
                    </a:lnTo>
                    <a:lnTo>
                      <a:pt x="35" y="119"/>
                    </a:lnTo>
                    <a:lnTo>
                      <a:pt x="39" y="116"/>
                    </a:lnTo>
                    <a:lnTo>
                      <a:pt x="43" y="114"/>
                    </a:lnTo>
                    <a:lnTo>
                      <a:pt x="46" y="111"/>
                    </a:lnTo>
                    <a:lnTo>
                      <a:pt x="48" y="108"/>
                    </a:lnTo>
                    <a:lnTo>
                      <a:pt x="52" y="105"/>
                    </a:lnTo>
                    <a:lnTo>
                      <a:pt x="55" y="101"/>
                    </a:lnTo>
                    <a:lnTo>
                      <a:pt x="59" y="97"/>
                    </a:lnTo>
                    <a:lnTo>
                      <a:pt x="63" y="92"/>
                    </a:lnTo>
                    <a:lnTo>
                      <a:pt x="68" y="88"/>
                    </a:lnTo>
                    <a:lnTo>
                      <a:pt x="73" y="83"/>
                    </a:lnTo>
                    <a:lnTo>
                      <a:pt x="79" y="78"/>
                    </a:lnTo>
                    <a:lnTo>
                      <a:pt x="84" y="72"/>
                    </a:lnTo>
                    <a:lnTo>
                      <a:pt x="91" y="67"/>
                    </a:lnTo>
                    <a:lnTo>
                      <a:pt x="97" y="62"/>
                    </a:lnTo>
                    <a:lnTo>
                      <a:pt x="103" y="56"/>
                    </a:lnTo>
                    <a:lnTo>
                      <a:pt x="109" y="51"/>
                    </a:lnTo>
                    <a:lnTo>
                      <a:pt x="115" y="46"/>
                    </a:lnTo>
                    <a:lnTo>
                      <a:pt x="120" y="41"/>
                    </a:lnTo>
                    <a:lnTo>
                      <a:pt x="125" y="37"/>
                    </a:lnTo>
                    <a:lnTo>
                      <a:pt x="129" y="33"/>
                    </a:lnTo>
                    <a:lnTo>
                      <a:pt x="132" y="30"/>
                    </a:lnTo>
                    <a:lnTo>
                      <a:pt x="135" y="27"/>
                    </a:lnTo>
                    <a:lnTo>
                      <a:pt x="137" y="24"/>
                    </a:lnTo>
                    <a:lnTo>
                      <a:pt x="140" y="21"/>
                    </a:lnTo>
                    <a:lnTo>
                      <a:pt x="142" y="19"/>
                    </a:lnTo>
                    <a:lnTo>
                      <a:pt x="144" y="16"/>
                    </a:lnTo>
                    <a:lnTo>
                      <a:pt x="148" y="14"/>
                    </a:lnTo>
                    <a:lnTo>
                      <a:pt x="154" y="10"/>
                    </a:lnTo>
                    <a:lnTo>
                      <a:pt x="159" y="7"/>
                    </a:lnTo>
                    <a:lnTo>
                      <a:pt x="164" y="5"/>
                    </a:lnTo>
                    <a:lnTo>
                      <a:pt x="169" y="2"/>
                    </a:lnTo>
                    <a:lnTo>
                      <a:pt x="173" y="0"/>
                    </a:lnTo>
                  </a:path>
                </a:pathLst>
              </a:custGeom>
              <a:solidFill>
                <a:schemeClr val="tx2"/>
              </a:solidFill>
              <a:ln w="3175">
                <a:solidFill>
                  <a:srgbClr val="000000"/>
                </a:solidFill>
                <a:round/>
                <a:headEnd/>
                <a:tailEnd/>
              </a:ln>
            </p:spPr>
            <p:txBody>
              <a:bodyPr/>
              <a:lstStyle/>
              <a:p>
                <a:endParaRPr lang="en-US" dirty="0"/>
              </a:p>
            </p:txBody>
          </p:sp>
          <p:sp>
            <p:nvSpPr>
              <p:cNvPr id="40156" name="Freeform 182"/>
              <p:cNvSpPr>
                <a:spLocks noChangeAspect="1"/>
              </p:cNvSpPr>
              <p:nvPr/>
            </p:nvSpPr>
            <p:spPr bwMode="auto">
              <a:xfrm flipV="1">
                <a:off x="2371" y="2524"/>
                <a:ext cx="15" cy="16"/>
              </a:xfrm>
              <a:custGeom>
                <a:avLst/>
                <a:gdLst>
                  <a:gd name="T0" fmla="*/ 0 w 29"/>
                  <a:gd name="T1" fmla="*/ 0 h 30"/>
                  <a:gd name="T2" fmla="*/ 3 w 29"/>
                  <a:gd name="T3" fmla="*/ 1 h 30"/>
                  <a:gd name="T4" fmla="*/ 5 w 29"/>
                  <a:gd name="T5" fmla="*/ 3 h 30"/>
                  <a:gd name="T6" fmla="*/ 7 w 29"/>
                  <a:gd name="T7" fmla="*/ 4 h 30"/>
                  <a:gd name="T8" fmla="*/ 8 w 29"/>
                  <a:gd name="T9" fmla="*/ 6 h 30"/>
                  <a:gd name="T10" fmla="*/ 7 w 29"/>
                  <a:gd name="T11" fmla="*/ 7 h 30"/>
                  <a:gd name="T12" fmla="*/ 7 w 29"/>
                  <a:gd name="T13" fmla="*/ 8 h 30"/>
                  <a:gd name="T14" fmla="*/ 6 w 29"/>
                  <a:gd name="T15" fmla="*/ 8 h 30"/>
                  <a:gd name="T16" fmla="*/ 6 w 29"/>
                  <a:gd name="T17" fmla="*/ 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0"/>
                  <a:gd name="T29" fmla="*/ 29 w 2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0">
                    <a:moveTo>
                      <a:pt x="0" y="0"/>
                    </a:moveTo>
                    <a:lnTo>
                      <a:pt x="12" y="2"/>
                    </a:lnTo>
                    <a:lnTo>
                      <a:pt x="20" y="9"/>
                    </a:lnTo>
                    <a:lnTo>
                      <a:pt x="26" y="15"/>
                    </a:lnTo>
                    <a:lnTo>
                      <a:pt x="29" y="20"/>
                    </a:lnTo>
                    <a:lnTo>
                      <a:pt x="28" y="25"/>
                    </a:lnTo>
                    <a:lnTo>
                      <a:pt x="25" y="28"/>
                    </a:lnTo>
                    <a:lnTo>
                      <a:pt x="23" y="29"/>
                    </a:lnTo>
                    <a:lnTo>
                      <a:pt x="21" y="30"/>
                    </a:lnTo>
                  </a:path>
                </a:pathLst>
              </a:custGeom>
              <a:solidFill>
                <a:schemeClr val="tx2"/>
              </a:solidFill>
              <a:ln w="3175">
                <a:solidFill>
                  <a:srgbClr val="000000"/>
                </a:solidFill>
                <a:round/>
                <a:headEnd/>
                <a:tailEnd/>
              </a:ln>
            </p:spPr>
            <p:txBody>
              <a:bodyPr/>
              <a:lstStyle/>
              <a:p>
                <a:endParaRPr lang="en-US" dirty="0"/>
              </a:p>
            </p:txBody>
          </p:sp>
          <p:sp>
            <p:nvSpPr>
              <p:cNvPr id="40157" name="Freeform 183"/>
              <p:cNvSpPr>
                <a:spLocks noChangeAspect="1"/>
              </p:cNvSpPr>
              <p:nvPr/>
            </p:nvSpPr>
            <p:spPr bwMode="auto">
              <a:xfrm flipV="1">
                <a:off x="2392" y="2540"/>
                <a:ext cx="26" cy="25"/>
              </a:xfrm>
              <a:custGeom>
                <a:avLst/>
                <a:gdLst>
                  <a:gd name="T0" fmla="*/ 0 w 47"/>
                  <a:gd name="T1" fmla="*/ 1 h 45"/>
                  <a:gd name="T2" fmla="*/ 4 w 47"/>
                  <a:gd name="T3" fmla="*/ 0 h 45"/>
                  <a:gd name="T4" fmla="*/ 8 w 47"/>
                  <a:gd name="T5" fmla="*/ 2 h 45"/>
                  <a:gd name="T6" fmla="*/ 12 w 47"/>
                  <a:gd name="T7" fmla="*/ 4 h 45"/>
                  <a:gd name="T8" fmla="*/ 14 w 47"/>
                  <a:gd name="T9" fmla="*/ 7 h 45"/>
                  <a:gd name="T10" fmla="*/ 14 w 47"/>
                  <a:gd name="T11" fmla="*/ 11 h 45"/>
                  <a:gd name="T12" fmla="*/ 12 w 47"/>
                  <a:gd name="T13" fmla="*/ 13 h 45"/>
                  <a:gd name="T14" fmla="*/ 10 w 47"/>
                  <a:gd name="T15" fmla="*/ 13 h 45"/>
                  <a:gd name="T16" fmla="*/ 9 w 47"/>
                  <a:gd name="T17" fmla="*/ 1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5"/>
                  <a:gd name="T29" fmla="*/ 47 w 47"/>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5">
                    <a:moveTo>
                      <a:pt x="0" y="1"/>
                    </a:moveTo>
                    <a:lnTo>
                      <a:pt x="14" y="0"/>
                    </a:lnTo>
                    <a:lnTo>
                      <a:pt x="28" y="5"/>
                    </a:lnTo>
                    <a:lnTo>
                      <a:pt x="39" y="14"/>
                    </a:lnTo>
                    <a:lnTo>
                      <a:pt x="47" y="24"/>
                    </a:lnTo>
                    <a:lnTo>
                      <a:pt x="45" y="35"/>
                    </a:lnTo>
                    <a:lnTo>
                      <a:pt x="38" y="41"/>
                    </a:lnTo>
                    <a:lnTo>
                      <a:pt x="33" y="43"/>
                    </a:lnTo>
                    <a:lnTo>
                      <a:pt x="30" y="45"/>
                    </a:lnTo>
                  </a:path>
                </a:pathLst>
              </a:custGeom>
              <a:solidFill>
                <a:schemeClr val="tx2"/>
              </a:solidFill>
              <a:ln w="3175">
                <a:solidFill>
                  <a:srgbClr val="000000"/>
                </a:solidFill>
                <a:round/>
                <a:headEnd/>
                <a:tailEnd/>
              </a:ln>
            </p:spPr>
            <p:txBody>
              <a:bodyPr/>
              <a:lstStyle/>
              <a:p>
                <a:endParaRPr lang="en-US" dirty="0"/>
              </a:p>
            </p:txBody>
          </p:sp>
          <p:sp>
            <p:nvSpPr>
              <p:cNvPr id="40158" name="Freeform 184"/>
              <p:cNvSpPr>
                <a:spLocks noChangeAspect="1"/>
              </p:cNvSpPr>
              <p:nvPr/>
            </p:nvSpPr>
            <p:spPr bwMode="auto">
              <a:xfrm flipV="1">
                <a:off x="2429" y="2570"/>
                <a:ext cx="13" cy="9"/>
              </a:xfrm>
              <a:custGeom>
                <a:avLst/>
                <a:gdLst>
                  <a:gd name="T0" fmla="*/ 0 w 25"/>
                  <a:gd name="T1" fmla="*/ 1 h 16"/>
                  <a:gd name="T2" fmla="*/ 1 w 25"/>
                  <a:gd name="T3" fmla="*/ 1 h 16"/>
                  <a:gd name="T4" fmla="*/ 3 w 25"/>
                  <a:gd name="T5" fmla="*/ 0 h 16"/>
                  <a:gd name="T6" fmla="*/ 4 w 25"/>
                  <a:gd name="T7" fmla="*/ 0 h 16"/>
                  <a:gd name="T8" fmla="*/ 7 w 25"/>
                  <a:gd name="T9" fmla="*/ 2 h 16"/>
                  <a:gd name="T10" fmla="*/ 4 w 25"/>
                  <a:gd name="T11" fmla="*/ 4 h 16"/>
                  <a:gd name="T12" fmla="*/ 3 w 25"/>
                  <a:gd name="T13" fmla="*/ 5 h 16"/>
                  <a:gd name="T14" fmla="*/ 3 w 25"/>
                  <a:gd name="T15" fmla="*/ 5 h 16"/>
                  <a:gd name="T16" fmla="*/ 3 w 25"/>
                  <a:gd name="T17" fmla="*/ 5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6"/>
                  <a:gd name="T29" fmla="*/ 25 w 2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6">
                    <a:moveTo>
                      <a:pt x="0" y="2"/>
                    </a:moveTo>
                    <a:lnTo>
                      <a:pt x="4" y="1"/>
                    </a:lnTo>
                    <a:lnTo>
                      <a:pt x="9" y="0"/>
                    </a:lnTo>
                    <a:lnTo>
                      <a:pt x="16" y="0"/>
                    </a:lnTo>
                    <a:lnTo>
                      <a:pt x="25" y="5"/>
                    </a:lnTo>
                    <a:lnTo>
                      <a:pt x="16" y="12"/>
                    </a:lnTo>
                    <a:lnTo>
                      <a:pt x="12" y="14"/>
                    </a:lnTo>
                    <a:lnTo>
                      <a:pt x="10" y="15"/>
                    </a:lnTo>
                    <a:lnTo>
                      <a:pt x="9" y="16"/>
                    </a:lnTo>
                  </a:path>
                </a:pathLst>
              </a:custGeom>
              <a:solidFill>
                <a:schemeClr val="tx2"/>
              </a:solidFill>
              <a:ln w="3175">
                <a:solidFill>
                  <a:srgbClr val="000000"/>
                </a:solidFill>
                <a:round/>
                <a:headEnd/>
                <a:tailEnd/>
              </a:ln>
            </p:spPr>
            <p:txBody>
              <a:bodyPr/>
              <a:lstStyle/>
              <a:p>
                <a:endParaRPr lang="en-US" dirty="0"/>
              </a:p>
            </p:txBody>
          </p:sp>
          <p:sp>
            <p:nvSpPr>
              <p:cNvPr id="40159" name="Freeform 185"/>
              <p:cNvSpPr>
                <a:spLocks noChangeAspect="1"/>
              </p:cNvSpPr>
              <p:nvPr/>
            </p:nvSpPr>
            <p:spPr bwMode="auto">
              <a:xfrm flipV="1">
                <a:off x="2369" y="2523"/>
                <a:ext cx="14" cy="17"/>
              </a:xfrm>
              <a:custGeom>
                <a:avLst/>
                <a:gdLst>
                  <a:gd name="T0" fmla="*/ 1 w 24"/>
                  <a:gd name="T1" fmla="*/ 0 h 32"/>
                  <a:gd name="T2" fmla="*/ 0 w 24"/>
                  <a:gd name="T3" fmla="*/ 2 h 32"/>
                  <a:gd name="T4" fmla="*/ 1 w 24"/>
                  <a:gd name="T5" fmla="*/ 5 h 32"/>
                  <a:gd name="T6" fmla="*/ 2 w 24"/>
                  <a:gd name="T7" fmla="*/ 7 h 32"/>
                  <a:gd name="T8" fmla="*/ 3 w 24"/>
                  <a:gd name="T9" fmla="*/ 9 h 32"/>
                  <a:gd name="T10" fmla="*/ 5 w 24"/>
                  <a:gd name="T11" fmla="*/ 9 h 32"/>
                  <a:gd name="T12" fmla="*/ 6 w 24"/>
                  <a:gd name="T13" fmla="*/ 9 h 32"/>
                  <a:gd name="T14" fmla="*/ 8 w 24"/>
                  <a:gd name="T15" fmla="*/ 9 h 32"/>
                  <a:gd name="T16" fmla="*/ 8 w 24"/>
                  <a:gd name="T17" fmla="*/ 9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2"/>
                  <a:gd name="T29" fmla="*/ 24 w 24"/>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2">
                    <a:moveTo>
                      <a:pt x="3" y="0"/>
                    </a:moveTo>
                    <a:lnTo>
                      <a:pt x="0" y="8"/>
                    </a:lnTo>
                    <a:lnTo>
                      <a:pt x="2" y="18"/>
                    </a:lnTo>
                    <a:lnTo>
                      <a:pt x="5" y="25"/>
                    </a:lnTo>
                    <a:lnTo>
                      <a:pt x="8" y="30"/>
                    </a:lnTo>
                    <a:lnTo>
                      <a:pt x="15" y="32"/>
                    </a:lnTo>
                    <a:lnTo>
                      <a:pt x="19" y="31"/>
                    </a:lnTo>
                    <a:lnTo>
                      <a:pt x="22" y="31"/>
                    </a:lnTo>
                    <a:lnTo>
                      <a:pt x="24" y="30"/>
                    </a:lnTo>
                  </a:path>
                </a:pathLst>
              </a:custGeom>
              <a:solidFill>
                <a:schemeClr val="tx2"/>
              </a:solidFill>
              <a:ln w="3175">
                <a:solidFill>
                  <a:srgbClr val="000000"/>
                </a:solidFill>
                <a:round/>
                <a:headEnd/>
                <a:tailEnd/>
              </a:ln>
            </p:spPr>
            <p:txBody>
              <a:bodyPr/>
              <a:lstStyle/>
              <a:p>
                <a:endParaRPr lang="en-US" dirty="0"/>
              </a:p>
            </p:txBody>
          </p:sp>
          <p:sp>
            <p:nvSpPr>
              <p:cNvPr id="40160" name="Freeform 186"/>
              <p:cNvSpPr>
                <a:spLocks noChangeAspect="1"/>
              </p:cNvSpPr>
              <p:nvPr/>
            </p:nvSpPr>
            <p:spPr bwMode="auto">
              <a:xfrm flipV="1">
                <a:off x="2385" y="2537"/>
                <a:ext cx="23" cy="27"/>
              </a:xfrm>
              <a:custGeom>
                <a:avLst/>
                <a:gdLst>
                  <a:gd name="T0" fmla="*/ 3 w 41"/>
                  <a:gd name="T1" fmla="*/ 0 h 49"/>
                  <a:gd name="T2" fmla="*/ 1 w 41"/>
                  <a:gd name="T3" fmla="*/ 2 h 49"/>
                  <a:gd name="T4" fmla="*/ 0 w 41"/>
                  <a:gd name="T5" fmla="*/ 7 h 49"/>
                  <a:gd name="T6" fmla="*/ 1 w 41"/>
                  <a:gd name="T7" fmla="*/ 10 h 49"/>
                  <a:gd name="T8" fmla="*/ 3 w 41"/>
                  <a:gd name="T9" fmla="*/ 14 h 49"/>
                  <a:gd name="T10" fmla="*/ 7 w 41"/>
                  <a:gd name="T11" fmla="*/ 15 h 49"/>
                  <a:gd name="T12" fmla="*/ 10 w 41"/>
                  <a:gd name="T13" fmla="*/ 14 h 49"/>
                  <a:gd name="T14" fmla="*/ 12 w 41"/>
                  <a:gd name="T15" fmla="*/ 14 h 49"/>
                  <a:gd name="T16" fmla="*/ 13 w 41"/>
                  <a:gd name="T17" fmla="*/ 13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49"/>
                  <a:gd name="T29" fmla="*/ 41 w 41"/>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49">
                    <a:moveTo>
                      <a:pt x="11" y="0"/>
                    </a:moveTo>
                    <a:lnTo>
                      <a:pt x="2" y="8"/>
                    </a:lnTo>
                    <a:lnTo>
                      <a:pt x="0" y="21"/>
                    </a:lnTo>
                    <a:lnTo>
                      <a:pt x="3" y="33"/>
                    </a:lnTo>
                    <a:lnTo>
                      <a:pt x="9" y="45"/>
                    </a:lnTo>
                    <a:lnTo>
                      <a:pt x="22" y="49"/>
                    </a:lnTo>
                    <a:lnTo>
                      <a:pt x="31" y="47"/>
                    </a:lnTo>
                    <a:lnTo>
                      <a:pt x="37" y="46"/>
                    </a:lnTo>
                    <a:lnTo>
                      <a:pt x="41" y="44"/>
                    </a:lnTo>
                  </a:path>
                </a:pathLst>
              </a:custGeom>
              <a:solidFill>
                <a:schemeClr val="tx2"/>
              </a:solidFill>
              <a:ln w="3175">
                <a:solidFill>
                  <a:srgbClr val="000000"/>
                </a:solidFill>
                <a:round/>
                <a:headEnd/>
                <a:tailEnd/>
              </a:ln>
            </p:spPr>
            <p:txBody>
              <a:bodyPr/>
              <a:lstStyle/>
              <a:p>
                <a:endParaRPr lang="en-US" dirty="0"/>
              </a:p>
            </p:txBody>
          </p:sp>
          <p:sp>
            <p:nvSpPr>
              <p:cNvPr id="40161" name="Freeform 187"/>
              <p:cNvSpPr>
                <a:spLocks noChangeAspect="1"/>
              </p:cNvSpPr>
              <p:nvPr/>
            </p:nvSpPr>
            <p:spPr bwMode="auto">
              <a:xfrm flipV="1">
                <a:off x="2422" y="2568"/>
                <a:ext cx="12" cy="10"/>
              </a:xfrm>
              <a:custGeom>
                <a:avLst/>
                <a:gdLst>
                  <a:gd name="T0" fmla="*/ 4 w 20"/>
                  <a:gd name="T1" fmla="*/ 0 h 18"/>
                  <a:gd name="T2" fmla="*/ 2 w 20"/>
                  <a:gd name="T3" fmla="*/ 1 h 18"/>
                  <a:gd name="T4" fmla="*/ 1 w 20"/>
                  <a:gd name="T5" fmla="*/ 2 h 18"/>
                  <a:gd name="T6" fmla="*/ 0 w 20"/>
                  <a:gd name="T7" fmla="*/ 3 h 18"/>
                  <a:gd name="T8" fmla="*/ 0 w 20"/>
                  <a:gd name="T9" fmla="*/ 6 h 18"/>
                  <a:gd name="T10" fmla="*/ 5 w 20"/>
                  <a:gd name="T11" fmla="*/ 5 h 18"/>
                  <a:gd name="T12" fmla="*/ 6 w 20"/>
                  <a:gd name="T13" fmla="*/ 4 h 18"/>
                  <a:gd name="T14" fmla="*/ 7 w 20"/>
                  <a:gd name="T15" fmla="*/ 4 h 18"/>
                  <a:gd name="T16" fmla="*/ 7 w 20"/>
                  <a:gd name="T17" fmla="*/ 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8"/>
                  <a:gd name="T29" fmla="*/ 20 w 2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8">
                    <a:moveTo>
                      <a:pt x="11" y="0"/>
                    </a:moveTo>
                    <a:lnTo>
                      <a:pt x="7" y="2"/>
                    </a:lnTo>
                    <a:lnTo>
                      <a:pt x="4" y="5"/>
                    </a:lnTo>
                    <a:lnTo>
                      <a:pt x="0" y="10"/>
                    </a:lnTo>
                    <a:lnTo>
                      <a:pt x="0" y="18"/>
                    </a:lnTo>
                    <a:lnTo>
                      <a:pt x="13" y="16"/>
                    </a:lnTo>
                    <a:lnTo>
                      <a:pt x="17" y="15"/>
                    </a:lnTo>
                    <a:lnTo>
                      <a:pt x="19" y="14"/>
                    </a:lnTo>
                    <a:lnTo>
                      <a:pt x="20" y="14"/>
                    </a:lnTo>
                  </a:path>
                </a:pathLst>
              </a:custGeom>
              <a:solidFill>
                <a:schemeClr val="tx2"/>
              </a:solidFill>
              <a:ln w="3175">
                <a:solidFill>
                  <a:srgbClr val="000000"/>
                </a:solidFill>
                <a:round/>
                <a:headEnd/>
                <a:tailEnd/>
              </a:ln>
            </p:spPr>
            <p:txBody>
              <a:bodyPr/>
              <a:lstStyle/>
              <a:p>
                <a:endParaRPr lang="en-US" dirty="0"/>
              </a:p>
            </p:txBody>
          </p:sp>
          <p:sp>
            <p:nvSpPr>
              <p:cNvPr id="40162" name="Freeform 188"/>
              <p:cNvSpPr>
                <a:spLocks noChangeAspect="1"/>
              </p:cNvSpPr>
              <p:nvPr/>
            </p:nvSpPr>
            <p:spPr bwMode="auto">
              <a:xfrm flipV="1">
                <a:off x="2379" y="2528"/>
                <a:ext cx="2" cy="2"/>
              </a:xfrm>
              <a:custGeom>
                <a:avLst/>
                <a:gdLst>
                  <a:gd name="T0" fmla="*/ 1 w 4"/>
                  <a:gd name="T1" fmla="*/ 0 h 5"/>
                  <a:gd name="T2" fmla="*/ 1 w 4"/>
                  <a:gd name="T3" fmla="*/ 1 h 5"/>
                  <a:gd name="T4" fmla="*/ 0 w 4"/>
                  <a:gd name="T5" fmla="*/ 0 h 5"/>
                  <a:gd name="T6" fmla="*/ 1 w 4"/>
                  <a:gd name="T7" fmla="*/ 0 h 5"/>
                  <a:gd name="T8" fmla="*/ 0 w 4"/>
                  <a:gd name="T9" fmla="*/ 0 h 5"/>
                  <a:gd name="T10" fmla="*/ 1 w 4"/>
                  <a:gd name="T11" fmla="*/ 0 h 5"/>
                  <a:gd name="T12" fmla="*/ 1 w 4"/>
                  <a:gd name="T13" fmla="*/ 0 h 5"/>
                  <a:gd name="T14" fmla="*/ 1 w 4"/>
                  <a:gd name="T15" fmla="*/ 0 h 5"/>
                  <a:gd name="T16" fmla="*/ 1 w 4"/>
                  <a:gd name="T17" fmla="*/ 0 h 5"/>
                  <a:gd name="T18" fmla="*/ 1 w 4"/>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5"/>
                  <a:gd name="T32" fmla="*/ 4 w 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5">
                    <a:moveTo>
                      <a:pt x="4" y="1"/>
                    </a:moveTo>
                    <a:lnTo>
                      <a:pt x="1" y="5"/>
                    </a:lnTo>
                    <a:lnTo>
                      <a:pt x="0" y="0"/>
                    </a:lnTo>
                    <a:lnTo>
                      <a:pt x="3" y="3"/>
                    </a:lnTo>
                    <a:lnTo>
                      <a:pt x="0" y="3"/>
                    </a:lnTo>
                    <a:lnTo>
                      <a:pt x="2" y="1"/>
                    </a:lnTo>
                    <a:lnTo>
                      <a:pt x="2" y="3"/>
                    </a:lnTo>
                    <a:lnTo>
                      <a:pt x="1" y="2"/>
                    </a:lnTo>
                    <a:lnTo>
                      <a:pt x="2" y="2"/>
                    </a:lnTo>
                    <a:lnTo>
                      <a:pt x="1" y="3"/>
                    </a:lnTo>
                  </a:path>
                </a:pathLst>
              </a:custGeom>
              <a:solidFill>
                <a:schemeClr val="tx2"/>
              </a:solidFill>
              <a:ln w="3175">
                <a:solidFill>
                  <a:srgbClr val="000000"/>
                </a:solidFill>
                <a:round/>
                <a:headEnd/>
                <a:tailEnd/>
              </a:ln>
            </p:spPr>
            <p:txBody>
              <a:bodyPr/>
              <a:lstStyle/>
              <a:p>
                <a:endParaRPr lang="en-US" dirty="0"/>
              </a:p>
            </p:txBody>
          </p:sp>
          <p:sp>
            <p:nvSpPr>
              <p:cNvPr id="40163" name="Freeform 189"/>
              <p:cNvSpPr>
                <a:spLocks noChangeAspect="1"/>
              </p:cNvSpPr>
              <p:nvPr/>
            </p:nvSpPr>
            <p:spPr bwMode="auto">
              <a:xfrm flipV="1">
                <a:off x="2368" y="2524"/>
                <a:ext cx="2" cy="3"/>
              </a:xfrm>
              <a:custGeom>
                <a:avLst/>
                <a:gdLst>
                  <a:gd name="T0" fmla="*/ 2 w 2"/>
                  <a:gd name="T1" fmla="*/ 2 h 4"/>
                  <a:gd name="T2" fmla="*/ 2 w 2"/>
                  <a:gd name="T3" fmla="*/ 2 h 4"/>
                  <a:gd name="T4" fmla="*/ 0 w 2"/>
                  <a:gd name="T5" fmla="*/ 0 h 4"/>
                  <a:gd name="T6" fmla="*/ 2 w 2"/>
                  <a:gd name="T7" fmla="*/ 2 h 4"/>
                  <a:gd name="T8" fmla="*/ 1 w 2"/>
                  <a:gd name="T9" fmla="*/ 2 h 4"/>
                  <a:gd name="T10" fmla="*/ 1 w 2"/>
                  <a:gd name="T11" fmla="*/ 1 h 4"/>
                  <a:gd name="T12" fmla="*/ 2 w 2"/>
                  <a:gd name="T13" fmla="*/ 2 h 4"/>
                  <a:gd name="T14" fmla="*/ 1 w 2"/>
                  <a:gd name="T15" fmla="*/ 2 h 4"/>
                  <a:gd name="T16" fmla="*/ 1 w 2"/>
                  <a:gd name="T17" fmla="*/ 2 h 4"/>
                  <a:gd name="T18" fmla="*/ 2 w 2"/>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2"/>
                    </a:moveTo>
                    <a:lnTo>
                      <a:pt x="2" y="4"/>
                    </a:lnTo>
                    <a:lnTo>
                      <a:pt x="0" y="0"/>
                    </a:lnTo>
                    <a:lnTo>
                      <a:pt x="2" y="3"/>
                    </a:lnTo>
                    <a:lnTo>
                      <a:pt x="1" y="3"/>
                    </a:lnTo>
                    <a:lnTo>
                      <a:pt x="1" y="1"/>
                    </a:lnTo>
                    <a:lnTo>
                      <a:pt x="2" y="3"/>
                    </a:lnTo>
                    <a:lnTo>
                      <a:pt x="1" y="2"/>
                    </a:lnTo>
                    <a:lnTo>
                      <a:pt x="2" y="3"/>
                    </a:lnTo>
                  </a:path>
                </a:pathLst>
              </a:custGeom>
              <a:solidFill>
                <a:schemeClr val="tx2"/>
              </a:solidFill>
              <a:ln w="3175">
                <a:solidFill>
                  <a:srgbClr val="000000"/>
                </a:solidFill>
                <a:round/>
                <a:headEnd/>
                <a:tailEnd/>
              </a:ln>
            </p:spPr>
            <p:txBody>
              <a:bodyPr/>
              <a:lstStyle/>
              <a:p>
                <a:endParaRPr lang="en-US" dirty="0"/>
              </a:p>
            </p:txBody>
          </p:sp>
        </p:grpSp>
        <p:grpSp>
          <p:nvGrpSpPr>
            <p:cNvPr id="40058" name="Group 387"/>
            <p:cNvGrpSpPr>
              <a:grpSpLocks/>
            </p:cNvGrpSpPr>
            <p:nvPr/>
          </p:nvGrpSpPr>
          <p:grpSpPr bwMode="auto">
            <a:xfrm>
              <a:off x="2539" y="1844"/>
              <a:ext cx="315" cy="195"/>
              <a:chOff x="2539" y="1844"/>
              <a:chExt cx="315" cy="195"/>
            </a:xfrm>
          </p:grpSpPr>
          <p:sp>
            <p:nvSpPr>
              <p:cNvPr id="40130" name="Freeform 190"/>
              <p:cNvSpPr>
                <a:spLocks noChangeAspect="1"/>
              </p:cNvSpPr>
              <p:nvPr/>
            </p:nvSpPr>
            <p:spPr bwMode="auto">
              <a:xfrm flipV="1">
                <a:off x="2715" y="1927"/>
                <a:ext cx="139" cy="112"/>
              </a:xfrm>
              <a:custGeom>
                <a:avLst/>
                <a:gdLst>
                  <a:gd name="T0" fmla="*/ 0 w 253"/>
                  <a:gd name="T1" fmla="*/ 55 h 204"/>
                  <a:gd name="T2" fmla="*/ 15 w 253"/>
                  <a:gd name="T3" fmla="*/ 44 h 204"/>
                  <a:gd name="T4" fmla="*/ 36 w 253"/>
                  <a:gd name="T5" fmla="*/ 30 h 204"/>
                  <a:gd name="T6" fmla="*/ 52 w 253"/>
                  <a:gd name="T7" fmla="*/ 16 h 204"/>
                  <a:gd name="T8" fmla="*/ 65 w 253"/>
                  <a:gd name="T9" fmla="*/ 7 h 204"/>
                  <a:gd name="T10" fmla="*/ 74 w 253"/>
                  <a:gd name="T11" fmla="*/ 2 h 204"/>
                  <a:gd name="T12" fmla="*/ 76 w 253"/>
                  <a:gd name="T13" fmla="*/ 0 h 204"/>
                  <a:gd name="T14" fmla="*/ 74 w 253"/>
                  <a:gd name="T15" fmla="*/ 3 h 204"/>
                  <a:gd name="T16" fmla="*/ 68 w 253"/>
                  <a:gd name="T17" fmla="*/ 10 h 204"/>
                  <a:gd name="T18" fmla="*/ 56 w 253"/>
                  <a:gd name="T19" fmla="*/ 22 h 204"/>
                  <a:gd name="T20" fmla="*/ 41 w 253"/>
                  <a:gd name="T21" fmla="*/ 36 h 204"/>
                  <a:gd name="T22" fmla="*/ 20 w 253"/>
                  <a:gd name="T23" fmla="*/ 51 h 204"/>
                  <a:gd name="T24" fmla="*/ 4 w 253"/>
                  <a:gd name="T25" fmla="*/ 61 h 2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3"/>
                  <a:gd name="T40" fmla="*/ 0 h 204"/>
                  <a:gd name="T41" fmla="*/ 253 w 253"/>
                  <a:gd name="T42" fmla="*/ 204 h 2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3" h="204">
                    <a:moveTo>
                      <a:pt x="0" y="184"/>
                    </a:moveTo>
                    <a:lnTo>
                      <a:pt x="51" y="147"/>
                    </a:lnTo>
                    <a:lnTo>
                      <a:pt x="118" y="100"/>
                    </a:lnTo>
                    <a:lnTo>
                      <a:pt x="171" y="54"/>
                    </a:lnTo>
                    <a:lnTo>
                      <a:pt x="214" y="22"/>
                    </a:lnTo>
                    <a:lnTo>
                      <a:pt x="243" y="5"/>
                    </a:lnTo>
                    <a:lnTo>
                      <a:pt x="253" y="0"/>
                    </a:lnTo>
                    <a:lnTo>
                      <a:pt x="246" y="10"/>
                    </a:lnTo>
                    <a:lnTo>
                      <a:pt x="223" y="34"/>
                    </a:lnTo>
                    <a:lnTo>
                      <a:pt x="185" y="72"/>
                    </a:lnTo>
                    <a:lnTo>
                      <a:pt x="134" y="120"/>
                    </a:lnTo>
                    <a:lnTo>
                      <a:pt x="67" y="167"/>
                    </a:lnTo>
                    <a:lnTo>
                      <a:pt x="15" y="204"/>
                    </a:lnTo>
                  </a:path>
                </a:pathLst>
              </a:custGeom>
              <a:solidFill>
                <a:schemeClr val="tx2"/>
              </a:solidFill>
              <a:ln w="3175">
                <a:solidFill>
                  <a:srgbClr val="000000"/>
                </a:solidFill>
                <a:round/>
                <a:headEnd/>
                <a:tailEnd/>
              </a:ln>
            </p:spPr>
            <p:txBody>
              <a:bodyPr/>
              <a:lstStyle/>
              <a:p>
                <a:endParaRPr lang="en-US" dirty="0"/>
              </a:p>
            </p:txBody>
          </p:sp>
          <p:sp>
            <p:nvSpPr>
              <p:cNvPr id="40131" name="Freeform 191"/>
              <p:cNvSpPr>
                <a:spLocks noChangeAspect="1"/>
              </p:cNvSpPr>
              <p:nvPr/>
            </p:nvSpPr>
            <p:spPr bwMode="auto">
              <a:xfrm flipV="1">
                <a:off x="2539" y="1844"/>
                <a:ext cx="163" cy="80"/>
              </a:xfrm>
              <a:custGeom>
                <a:avLst/>
                <a:gdLst>
                  <a:gd name="T0" fmla="*/ 85 w 296"/>
                  <a:gd name="T1" fmla="*/ 0 h 146"/>
                  <a:gd name="T2" fmla="*/ 68 w 296"/>
                  <a:gd name="T3" fmla="*/ 9 h 146"/>
                  <a:gd name="T4" fmla="*/ 46 w 296"/>
                  <a:gd name="T5" fmla="*/ 21 h 146"/>
                  <a:gd name="T6" fmla="*/ 26 w 296"/>
                  <a:gd name="T7" fmla="*/ 29 h 146"/>
                  <a:gd name="T8" fmla="*/ 11 w 296"/>
                  <a:gd name="T9" fmla="*/ 36 h 146"/>
                  <a:gd name="T10" fmla="*/ 3 w 296"/>
                  <a:gd name="T11" fmla="*/ 42 h 146"/>
                  <a:gd name="T12" fmla="*/ 0 w 296"/>
                  <a:gd name="T13" fmla="*/ 44 h 146"/>
                  <a:gd name="T14" fmla="*/ 4 w 296"/>
                  <a:gd name="T15" fmla="*/ 43 h 146"/>
                  <a:gd name="T16" fmla="*/ 14 w 296"/>
                  <a:gd name="T17" fmla="*/ 39 h 146"/>
                  <a:gd name="T18" fmla="*/ 31 w 296"/>
                  <a:gd name="T19" fmla="*/ 34 h 146"/>
                  <a:gd name="T20" fmla="*/ 51 w 296"/>
                  <a:gd name="T21" fmla="*/ 26 h 146"/>
                  <a:gd name="T22" fmla="*/ 73 w 296"/>
                  <a:gd name="T23" fmla="*/ 15 h 146"/>
                  <a:gd name="T24" fmla="*/ 90 w 296"/>
                  <a:gd name="T25" fmla="*/ 5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6"/>
                  <a:gd name="T40" fmla="*/ 0 h 146"/>
                  <a:gd name="T41" fmla="*/ 296 w 296"/>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6" h="146">
                    <a:moveTo>
                      <a:pt x="279" y="0"/>
                    </a:moveTo>
                    <a:lnTo>
                      <a:pt x="223" y="30"/>
                    </a:lnTo>
                    <a:lnTo>
                      <a:pt x="152" y="69"/>
                    </a:lnTo>
                    <a:lnTo>
                      <a:pt x="86" y="96"/>
                    </a:lnTo>
                    <a:lnTo>
                      <a:pt x="37" y="120"/>
                    </a:lnTo>
                    <a:lnTo>
                      <a:pt x="9" y="138"/>
                    </a:lnTo>
                    <a:lnTo>
                      <a:pt x="0" y="146"/>
                    </a:lnTo>
                    <a:lnTo>
                      <a:pt x="13" y="143"/>
                    </a:lnTo>
                    <a:lnTo>
                      <a:pt x="48" y="132"/>
                    </a:lnTo>
                    <a:lnTo>
                      <a:pt x="101" y="113"/>
                    </a:lnTo>
                    <a:lnTo>
                      <a:pt x="169" y="87"/>
                    </a:lnTo>
                    <a:lnTo>
                      <a:pt x="240" y="49"/>
                    </a:lnTo>
                    <a:lnTo>
                      <a:pt x="296" y="18"/>
                    </a:lnTo>
                  </a:path>
                </a:pathLst>
              </a:custGeom>
              <a:solidFill>
                <a:schemeClr val="tx2"/>
              </a:solidFill>
              <a:ln w="3175">
                <a:solidFill>
                  <a:srgbClr val="000000"/>
                </a:solidFill>
                <a:round/>
                <a:headEnd/>
                <a:tailEnd/>
              </a:ln>
            </p:spPr>
            <p:txBody>
              <a:bodyPr/>
              <a:lstStyle/>
              <a:p>
                <a:endParaRPr lang="en-US" dirty="0"/>
              </a:p>
            </p:txBody>
          </p:sp>
          <p:sp>
            <p:nvSpPr>
              <p:cNvPr id="40132" name="Freeform 192"/>
              <p:cNvSpPr>
                <a:spLocks noChangeAspect="1"/>
              </p:cNvSpPr>
              <p:nvPr/>
            </p:nvSpPr>
            <p:spPr bwMode="auto">
              <a:xfrm flipV="1">
                <a:off x="2715" y="1925"/>
                <a:ext cx="9" cy="13"/>
              </a:xfrm>
              <a:custGeom>
                <a:avLst/>
                <a:gdLst>
                  <a:gd name="T0" fmla="*/ 0 w 15"/>
                  <a:gd name="T1" fmla="*/ 0 h 24"/>
                  <a:gd name="T2" fmla="*/ 1 w 15"/>
                  <a:gd name="T3" fmla="*/ 1 h 24"/>
                  <a:gd name="T4" fmla="*/ 1 w 15"/>
                  <a:gd name="T5" fmla="*/ 2 h 24"/>
                  <a:gd name="T6" fmla="*/ 2 w 15"/>
                  <a:gd name="T7" fmla="*/ 4 h 24"/>
                  <a:gd name="T8" fmla="*/ 2 w 15"/>
                  <a:gd name="T9" fmla="*/ 7 h 24"/>
                  <a:gd name="T10" fmla="*/ 4 w 15"/>
                  <a:gd name="T11" fmla="*/ 7 h 24"/>
                  <a:gd name="T12" fmla="*/ 5 w 15"/>
                  <a:gd name="T13" fmla="*/ 6 h 24"/>
                  <a:gd name="T14" fmla="*/ 5 w 15"/>
                  <a:gd name="T15" fmla="*/ 6 h 24"/>
                  <a:gd name="T16" fmla="*/ 5 w 15"/>
                  <a:gd name="T17" fmla="*/ 5 h 24"/>
                  <a:gd name="T18" fmla="*/ 5 w 15"/>
                  <a:gd name="T19" fmla="*/ 5 h 24"/>
                  <a:gd name="T20" fmla="*/ 4 w 15"/>
                  <a:gd name="T21" fmla="*/ 4 h 24"/>
                  <a:gd name="T22" fmla="*/ 3 w 15"/>
                  <a:gd name="T23" fmla="*/ 3 h 24"/>
                  <a:gd name="T24" fmla="*/ 1 w 15"/>
                  <a:gd name="T25" fmla="*/ 1 h 24"/>
                  <a:gd name="T26" fmla="*/ 1 w 15"/>
                  <a:gd name="T27" fmla="*/ 1 h 24"/>
                  <a:gd name="T28" fmla="*/ 0 w 15"/>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24"/>
                  <a:gd name="T47" fmla="*/ 15 w 15"/>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24">
                    <a:moveTo>
                      <a:pt x="0" y="0"/>
                    </a:moveTo>
                    <a:lnTo>
                      <a:pt x="1" y="1"/>
                    </a:lnTo>
                    <a:lnTo>
                      <a:pt x="4" y="5"/>
                    </a:lnTo>
                    <a:lnTo>
                      <a:pt x="7" y="13"/>
                    </a:lnTo>
                    <a:lnTo>
                      <a:pt x="7" y="22"/>
                    </a:lnTo>
                    <a:lnTo>
                      <a:pt x="11" y="24"/>
                    </a:lnTo>
                    <a:lnTo>
                      <a:pt x="15" y="21"/>
                    </a:lnTo>
                    <a:lnTo>
                      <a:pt x="15" y="20"/>
                    </a:lnTo>
                    <a:lnTo>
                      <a:pt x="15" y="18"/>
                    </a:lnTo>
                    <a:lnTo>
                      <a:pt x="14" y="17"/>
                    </a:lnTo>
                    <a:lnTo>
                      <a:pt x="11" y="15"/>
                    </a:lnTo>
                    <a:lnTo>
                      <a:pt x="8" y="9"/>
                    </a:lnTo>
                    <a:lnTo>
                      <a:pt x="4" y="4"/>
                    </a:lnTo>
                    <a:lnTo>
                      <a:pt x="1" y="1"/>
                    </a:lnTo>
                    <a:lnTo>
                      <a:pt x="0" y="0"/>
                    </a:lnTo>
                  </a:path>
                </a:pathLst>
              </a:custGeom>
              <a:solidFill>
                <a:schemeClr val="tx2"/>
              </a:solidFill>
              <a:ln w="3175">
                <a:solidFill>
                  <a:srgbClr val="000000"/>
                </a:solidFill>
                <a:round/>
                <a:headEnd/>
                <a:tailEnd/>
              </a:ln>
            </p:spPr>
            <p:txBody>
              <a:bodyPr/>
              <a:lstStyle/>
              <a:p>
                <a:endParaRPr lang="en-US" dirty="0"/>
              </a:p>
            </p:txBody>
          </p:sp>
          <p:sp>
            <p:nvSpPr>
              <p:cNvPr id="40133" name="Freeform 193"/>
              <p:cNvSpPr>
                <a:spLocks noChangeAspect="1"/>
              </p:cNvSpPr>
              <p:nvPr/>
            </p:nvSpPr>
            <p:spPr bwMode="auto">
              <a:xfrm flipV="1">
                <a:off x="2780" y="1973"/>
                <a:ext cx="8" cy="11"/>
              </a:xfrm>
              <a:custGeom>
                <a:avLst/>
                <a:gdLst>
                  <a:gd name="T0" fmla="*/ 0 w 16"/>
                  <a:gd name="T1" fmla="*/ 0 h 21"/>
                  <a:gd name="T2" fmla="*/ 1 w 16"/>
                  <a:gd name="T3" fmla="*/ 1 h 21"/>
                  <a:gd name="T4" fmla="*/ 1 w 16"/>
                  <a:gd name="T5" fmla="*/ 2 h 21"/>
                  <a:gd name="T6" fmla="*/ 2 w 16"/>
                  <a:gd name="T7" fmla="*/ 3 h 21"/>
                  <a:gd name="T8" fmla="*/ 3 w 16"/>
                  <a:gd name="T9" fmla="*/ 5 h 21"/>
                  <a:gd name="T10" fmla="*/ 4 w 16"/>
                  <a:gd name="T11" fmla="*/ 6 h 21"/>
                  <a:gd name="T12" fmla="*/ 4 w 16"/>
                  <a:gd name="T13" fmla="*/ 6 h 21"/>
                  <a:gd name="T14" fmla="*/ 4 w 16"/>
                  <a:gd name="T15" fmla="*/ 5 h 21"/>
                  <a:gd name="T16" fmla="*/ 3 w 16"/>
                  <a:gd name="T17" fmla="*/ 5 h 21"/>
                  <a:gd name="T18" fmla="*/ 3 w 16"/>
                  <a:gd name="T19" fmla="*/ 5 h 21"/>
                  <a:gd name="T20" fmla="*/ 3 w 16"/>
                  <a:gd name="T21" fmla="*/ 4 h 21"/>
                  <a:gd name="T22" fmla="*/ 2 w 16"/>
                  <a:gd name="T23" fmla="*/ 3 h 21"/>
                  <a:gd name="T24" fmla="*/ 1 w 16"/>
                  <a:gd name="T25" fmla="*/ 2 h 21"/>
                  <a:gd name="T26" fmla="*/ 1 w 16"/>
                  <a:gd name="T27" fmla="*/ 1 h 21"/>
                  <a:gd name="T28" fmla="*/ 0 w 16"/>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1"/>
                  <a:gd name="T47" fmla="*/ 16 w 16"/>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1">
                    <a:moveTo>
                      <a:pt x="0" y="0"/>
                    </a:moveTo>
                    <a:lnTo>
                      <a:pt x="1" y="2"/>
                    </a:lnTo>
                    <a:lnTo>
                      <a:pt x="4" y="6"/>
                    </a:lnTo>
                    <a:lnTo>
                      <a:pt x="9" y="12"/>
                    </a:lnTo>
                    <a:lnTo>
                      <a:pt x="13" y="18"/>
                    </a:lnTo>
                    <a:lnTo>
                      <a:pt x="16" y="21"/>
                    </a:lnTo>
                    <a:lnTo>
                      <a:pt x="16" y="20"/>
                    </a:lnTo>
                    <a:lnTo>
                      <a:pt x="15" y="19"/>
                    </a:lnTo>
                    <a:lnTo>
                      <a:pt x="14" y="18"/>
                    </a:lnTo>
                    <a:lnTo>
                      <a:pt x="12" y="15"/>
                    </a:lnTo>
                    <a:lnTo>
                      <a:pt x="8" y="10"/>
                    </a:lnTo>
                    <a:lnTo>
                      <a:pt x="4" y="5"/>
                    </a:lnTo>
                    <a:lnTo>
                      <a:pt x="1" y="1"/>
                    </a:lnTo>
                    <a:lnTo>
                      <a:pt x="0" y="0"/>
                    </a:lnTo>
                  </a:path>
                </a:pathLst>
              </a:custGeom>
              <a:solidFill>
                <a:schemeClr val="tx2"/>
              </a:solidFill>
              <a:ln w="3175">
                <a:solidFill>
                  <a:srgbClr val="000000"/>
                </a:solidFill>
                <a:round/>
                <a:headEnd/>
                <a:tailEnd/>
              </a:ln>
            </p:spPr>
            <p:txBody>
              <a:bodyPr/>
              <a:lstStyle/>
              <a:p>
                <a:endParaRPr lang="en-US" dirty="0"/>
              </a:p>
            </p:txBody>
          </p:sp>
          <p:sp>
            <p:nvSpPr>
              <p:cNvPr id="40134" name="Freeform 194"/>
              <p:cNvSpPr>
                <a:spLocks noChangeAspect="1"/>
              </p:cNvSpPr>
              <p:nvPr/>
            </p:nvSpPr>
            <p:spPr bwMode="auto">
              <a:xfrm flipV="1">
                <a:off x="2692" y="1914"/>
                <a:ext cx="12" cy="10"/>
              </a:xfrm>
              <a:custGeom>
                <a:avLst/>
                <a:gdLst>
                  <a:gd name="T0" fmla="*/ 0 w 21"/>
                  <a:gd name="T1" fmla="*/ 0 h 19"/>
                  <a:gd name="T2" fmla="*/ 1 w 21"/>
                  <a:gd name="T3" fmla="*/ 1 h 19"/>
                  <a:gd name="T4" fmla="*/ 1 w 21"/>
                  <a:gd name="T5" fmla="*/ 2 h 19"/>
                  <a:gd name="T6" fmla="*/ 3 w 21"/>
                  <a:gd name="T7" fmla="*/ 3 h 19"/>
                  <a:gd name="T8" fmla="*/ 6 w 21"/>
                  <a:gd name="T9" fmla="*/ 4 h 19"/>
                  <a:gd name="T10" fmla="*/ 7 w 21"/>
                  <a:gd name="T11" fmla="*/ 5 h 19"/>
                  <a:gd name="T12" fmla="*/ 6 w 21"/>
                  <a:gd name="T13" fmla="*/ 5 h 19"/>
                  <a:gd name="T14" fmla="*/ 6 w 21"/>
                  <a:gd name="T15" fmla="*/ 5 h 19"/>
                  <a:gd name="T16" fmla="*/ 5 w 21"/>
                  <a:gd name="T17" fmla="*/ 5 h 19"/>
                  <a:gd name="T18" fmla="*/ 5 w 21"/>
                  <a:gd name="T19" fmla="*/ 5 h 19"/>
                  <a:gd name="T20" fmla="*/ 4 w 21"/>
                  <a:gd name="T21" fmla="*/ 4 h 19"/>
                  <a:gd name="T22" fmla="*/ 2 w 21"/>
                  <a:gd name="T23" fmla="*/ 3 h 19"/>
                  <a:gd name="T24" fmla="*/ 1 w 21"/>
                  <a:gd name="T25" fmla="*/ 2 h 19"/>
                  <a:gd name="T26" fmla="*/ 1 w 21"/>
                  <a:gd name="T27" fmla="*/ 1 h 19"/>
                  <a:gd name="T28" fmla="*/ 0 w 21"/>
                  <a:gd name="T29" fmla="*/ 0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19"/>
                  <a:gd name="T47" fmla="*/ 21 w 21"/>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19">
                    <a:moveTo>
                      <a:pt x="0" y="0"/>
                    </a:moveTo>
                    <a:lnTo>
                      <a:pt x="1" y="1"/>
                    </a:lnTo>
                    <a:lnTo>
                      <a:pt x="4" y="5"/>
                    </a:lnTo>
                    <a:lnTo>
                      <a:pt x="11" y="10"/>
                    </a:lnTo>
                    <a:lnTo>
                      <a:pt x="20" y="13"/>
                    </a:lnTo>
                    <a:lnTo>
                      <a:pt x="21" y="17"/>
                    </a:lnTo>
                    <a:lnTo>
                      <a:pt x="18" y="19"/>
                    </a:lnTo>
                    <a:lnTo>
                      <a:pt x="17" y="18"/>
                    </a:lnTo>
                    <a:lnTo>
                      <a:pt x="16" y="18"/>
                    </a:lnTo>
                    <a:lnTo>
                      <a:pt x="14" y="17"/>
                    </a:lnTo>
                    <a:lnTo>
                      <a:pt x="12" y="14"/>
                    </a:lnTo>
                    <a:lnTo>
                      <a:pt x="7" y="10"/>
                    </a:lnTo>
                    <a:lnTo>
                      <a:pt x="3" y="5"/>
                    </a:lnTo>
                    <a:lnTo>
                      <a:pt x="1" y="1"/>
                    </a:lnTo>
                    <a:lnTo>
                      <a:pt x="0" y="0"/>
                    </a:lnTo>
                  </a:path>
                </a:pathLst>
              </a:custGeom>
              <a:solidFill>
                <a:schemeClr val="tx2"/>
              </a:solidFill>
              <a:ln w="3175">
                <a:solidFill>
                  <a:srgbClr val="000000"/>
                </a:solidFill>
                <a:round/>
                <a:headEnd/>
                <a:tailEnd/>
              </a:ln>
            </p:spPr>
            <p:txBody>
              <a:bodyPr/>
              <a:lstStyle/>
              <a:p>
                <a:endParaRPr lang="en-US" dirty="0"/>
              </a:p>
            </p:txBody>
          </p:sp>
          <p:sp>
            <p:nvSpPr>
              <p:cNvPr id="40135" name="Freeform 195"/>
              <p:cNvSpPr>
                <a:spLocks noChangeAspect="1"/>
              </p:cNvSpPr>
              <p:nvPr/>
            </p:nvSpPr>
            <p:spPr bwMode="auto">
              <a:xfrm flipV="1">
                <a:off x="2623" y="1876"/>
                <a:ext cx="9" cy="10"/>
              </a:xfrm>
              <a:custGeom>
                <a:avLst/>
                <a:gdLst>
                  <a:gd name="T0" fmla="*/ 0 w 17"/>
                  <a:gd name="T1" fmla="*/ 0 h 20"/>
                  <a:gd name="T2" fmla="*/ 1 w 17"/>
                  <a:gd name="T3" fmla="*/ 1 h 20"/>
                  <a:gd name="T4" fmla="*/ 1 w 17"/>
                  <a:gd name="T5" fmla="*/ 1 h 20"/>
                  <a:gd name="T6" fmla="*/ 3 w 17"/>
                  <a:gd name="T7" fmla="*/ 3 h 20"/>
                  <a:gd name="T8" fmla="*/ 4 w 17"/>
                  <a:gd name="T9" fmla="*/ 5 h 20"/>
                  <a:gd name="T10" fmla="*/ 4 w 17"/>
                  <a:gd name="T11" fmla="*/ 5 h 20"/>
                  <a:gd name="T12" fmla="*/ 5 w 17"/>
                  <a:gd name="T13" fmla="*/ 5 h 20"/>
                  <a:gd name="T14" fmla="*/ 5 w 17"/>
                  <a:gd name="T15" fmla="*/ 5 h 20"/>
                  <a:gd name="T16" fmla="*/ 4 w 17"/>
                  <a:gd name="T17" fmla="*/ 5 h 20"/>
                  <a:gd name="T18" fmla="*/ 4 w 17"/>
                  <a:gd name="T19" fmla="*/ 5 h 20"/>
                  <a:gd name="T20" fmla="*/ 3 w 17"/>
                  <a:gd name="T21" fmla="*/ 3 h 20"/>
                  <a:gd name="T22" fmla="*/ 2 w 17"/>
                  <a:gd name="T23" fmla="*/ 3 h 20"/>
                  <a:gd name="T24" fmla="*/ 1 w 17"/>
                  <a:gd name="T25" fmla="*/ 1 h 20"/>
                  <a:gd name="T26" fmla="*/ 1 w 17"/>
                  <a:gd name="T27" fmla="*/ 1 h 20"/>
                  <a:gd name="T28" fmla="*/ 0 w 17"/>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0"/>
                  <a:gd name="T47" fmla="*/ 17 w 17"/>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0">
                    <a:moveTo>
                      <a:pt x="0" y="0"/>
                    </a:moveTo>
                    <a:lnTo>
                      <a:pt x="1" y="1"/>
                    </a:lnTo>
                    <a:lnTo>
                      <a:pt x="4" y="5"/>
                    </a:lnTo>
                    <a:lnTo>
                      <a:pt x="9" y="11"/>
                    </a:lnTo>
                    <a:lnTo>
                      <a:pt x="14" y="17"/>
                    </a:lnTo>
                    <a:lnTo>
                      <a:pt x="16" y="20"/>
                    </a:lnTo>
                    <a:lnTo>
                      <a:pt x="17" y="19"/>
                    </a:lnTo>
                    <a:lnTo>
                      <a:pt x="17" y="18"/>
                    </a:lnTo>
                    <a:lnTo>
                      <a:pt x="16" y="17"/>
                    </a:lnTo>
                    <a:lnTo>
                      <a:pt x="15" y="17"/>
                    </a:lnTo>
                    <a:lnTo>
                      <a:pt x="12" y="14"/>
                    </a:lnTo>
                    <a:lnTo>
                      <a:pt x="8" y="9"/>
                    </a:lnTo>
                    <a:lnTo>
                      <a:pt x="4" y="4"/>
                    </a:lnTo>
                    <a:lnTo>
                      <a:pt x="1" y="1"/>
                    </a:lnTo>
                    <a:lnTo>
                      <a:pt x="0" y="0"/>
                    </a:lnTo>
                  </a:path>
                </a:pathLst>
              </a:custGeom>
              <a:solidFill>
                <a:schemeClr val="tx2"/>
              </a:solidFill>
              <a:ln w="3175">
                <a:solidFill>
                  <a:srgbClr val="000000"/>
                </a:solidFill>
                <a:round/>
                <a:headEnd/>
                <a:tailEnd/>
              </a:ln>
            </p:spPr>
            <p:txBody>
              <a:bodyPr/>
              <a:lstStyle/>
              <a:p>
                <a:endParaRPr lang="en-US" dirty="0"/>
              </a:p>
            </p:txBody>
          </p:sp>
          <p:sp>
            <p:nvSpPr>
              <p:cNvPr id="40136" name="Freeform 196"/>
              <p:cNvSpPr>
                <a:spLocks noChangeAspect="1"/>
              </p:cNvSpPr>
              <p:nvPr/>
            </p:nvSpPr>
            <p:spPr bwMode="auto">
              <a:xfrm flipV="1">
                <a:off x="2689" y="1913"/>
                <a:ext cx="31" cy="35"/>
              </a:xfrm>
              <a:custGeom>
                <a:avLst/>
                <a:gdLst>
                  <a:gd name="T0" fmla="*/ 16 w 55"/>
                  <a:gd name="T1" fmla="*/ 15 h 64"/>
                  <a:gd name="T2" fmla="*/ 16 w 55"/>
                  <a:gd name="T3" fmla="*/ 16 h 64"/>
                  <a:gd name="T4" fmla="*/ 16 w 55"/>
                  <a:gd name="T5" fmla="*/ 16 h 64"/>
                  <a:gd name="T6" fmla="*/ 16 w 55"/>
                  <a:gd name="T7" fmla="*/ 17 h 64"/>
                  <a:gd name="T8" fmla="*/ 16 w 55"/>
                  <a:gd name="T9" fmla="*/ 18 h 64"/>
                  <a:gd name="T10" fmla="*/ 17 w 55"/>
                  <a:gd name="T11" fmla="*/ 19 h 64"/>
                  <a:gd name="T12" fmla="*/ 17 w 55"/>
                  <a:gd name="T13" fmla="*/ 19 h 64"/>
                  <a:gd name="T14" fmla="*/ 16 w 55"/>
                  <a:gd name="T15" fmla="*/ 19 h 64"/>
                  <a:gd name="T16" fmla="*/ 16 w 55"/>
                  <a:gd name="T17" fmla="*/ 18 h 64"/>
                  <a:gd name="T18" fmla="*/ 14 w 55"/>
                  <a:gd name="T19" fmla="*/ 17 h 64"/>
                  <a:gd name="T20" fmla="*/ 13 w 55"/>
                  <a:gd name="T21" fmla="*/ 15 h 64"/>
                  <a:gd name="T22" fmla="*/ 12 w 55"/>
                  <a:gd name="T23" fmla="*/ 14 h 64"/>
                  <a:gd name="T24" fmla="*/ 10 w 55"/>
                  <a:gd name="T25" fmla="*/ 12 h 64"/>
                  <a:gd name="T26" fmla="*/ 8 w 55"/>
                  <a:gd name="T27" fmla="*/ 10 h 64"/>
                  <a:gd name="T28" fmla="*/ 7 w 55"/>
                  <a:gd name="T29" fmla="*/ 8 h 64"/>
                  <a:gd name="T30" fmla="*/ 6 w 55"/>
                  <a:gd name="T31" fmla="*/ 6 h 64"/>
                  <a:gd name="T32" fmla="*/ 4 w 55"/>
                  <a:gd name="T33" fmla="*/ 5 h 64"/>
                  <a:gd name="T34" fmla="*/ 3 w 55"/>
                  <a:gd name="T35" fmla="*/ 3 h 64"/>
                  <a:gd name="T36" fmla="*/ 2 w 55"/>
                  <a:gd name="T37" fmla="*/ 2 h 64"/>
                  <a:gd name="T38" fmla="*/ 1 w 55"/>
                  <a:gd name="T39" fmla="*/ 1 h 64"/>
                  <a:gd name="T40" fmla="*/ 1 w 55"/>
                  <a:gd name="T41" fmla="*/ 1 h 64"/>
                  <a:gd name="T42" fmla="*/ 1 w 55"/>
                  <a:gd name="T43" fmla="*/ 1 h 64"/>
                  <a:gd name="T44" fmla="*/ 0 w 55"/>
                  <a:gd name="T45" fmla="*/ 1 h 64"/>
                  <a:gd name="T46" fmla="*/ 0 w 55"/>
                  <a:gd name="T47" fmla="*/ 0 h 64"/>
                  <a:gd name="T48" fmla="*/ 1 w 55"/>
                  <a:gd name="T49" fmla="*/ 1 h 64"/>
                  <a:gd name="T50" fmla="*/ 1 w 55"/>
                  <a:gd name="T51" fmla="*/ 1 h 64"/>
                  <a:gd name="T52" fmla="*/ 2 w 55"/>
                  <a:gd name="T53" fmla="*/ 2 h 64"/>
                  <a:gd name="T54" fmla="*/ 2 w 55"/>
                  <a:gd name="T55" fmla="*/ 2 h 64"/>
                  <a:gd name="T56" fmla="*/ 3 w 55"/>
                  <a:gd name="T57" fmla="*/ 2 h 64"/>
                  <a:gd name="T58" fmla="*/ 3 w 55"/>
                  <a:gd name="T59" fmla="*/ 2 h 64"/>
                  <a:gd name="T60" fmla="*/ 3 w 55"/>
                  <a:gd name="T61" fmla="*/ 3 h 64"/>
                  <a:gd name="T62" fmla="*/ 4 w 55"/>
                  <a:gd name="T63" fmla="*/ 3 h 64"/>
                  <a:gd name="T64" fmla="*/ 5 w 55"/>
                  <a:gd name="T65" fmla="*/ 4 h 64"/>
                  <a:gd name="T66" fmla="*/ 6 w 55"/>
                  <a:gd name="T67" fmla="*/ 4 h 64"/>
                  <a:gd name="T68" fmla="*/ 7 w 55"/>
                  <a:gd name="T69" fmla="*/ 5 h 64"/>
                  <a:gd name="T70" fmla="*/ 8 w 55"/>
                  <a:gd name="T71" fmla="*/ 8 h 64"/>
                  <a:gd name="T72" fmla="*/ 10 w 55"/>
                  <a:gd name="T73" fmla="*/ 9 h 64"/>
                  <a:gd name="T74" fmla="*/ 12 w 55"/>
                  <a:gd name="T75" fmla="*/ 11 h 64"/>
                  <a:gd name="T76" fmla="*/ 13 w 55"/>
                  <a:gd name="T77" fmla="*/ 13 h 64"/>
                  <a:gd name="T78" fmla="*/ 14 w 55"/>
                  <a:gd name="T79" fmla="*/ 14 h 64"/>
                  <a:gd name="T80" fmla="*/ 15 w 55"/>
                  <a:gd name="T81" fmla="*/ 15 h 64"/>
                  <a:gd name="T82" fmla="*/ 15 w 55"/>
                  <a:gd name="T83" fmla="*/ 15 h 64"/>
                  <a:gd name="T84" fmla="*/ 15 w 55"/>
                  <a:gd name="T85" fmla="*/ 15 h 64"/>
                  <a:gd name="T86" fmla="*/ 16 w 55"/>
                  <a:gd name="T87" fmla="*/ 15 h 64"/>
                  <a:gd name="T88" fmla="*/ 16 w 55"/>
                  <a:gd name="T89" fmla="*/ 15 h 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
                  <a:gd name="T136" fmla="*/ 0 h 64"/>
                  <a:gd name="T137" fmla="*/ 55 w 55"/>
                  <a:gd name="T138" fmla="*/ 64 h 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 h="64">
                    <a:moveTo>
                      <a:pt x="49" y="51"/>
                    </a:moveTo>
                    <a:lnTo>
                      <a:pt x="51" y="54"/>
                    </a:lnTo>
                    <a:lnTo>
                      <a:pt x="52" y="55"/>
                    </a:lnTo>
                    <a:lnTo>
                      <a:pt x="52" y="56"/>
                    </a:lnTo>
                    <a:lnTo>
                      <a:pt x="52" y="59"/>
                    </a:lnTo>
                    <a:lnTo>
                      <a:pt x="55" y="64"/>
                    </a:lnTo>
                    <a:lnTo>
                      <a:pt x="54" y="64"/>
                    </a:lnTo>
                    <a:lnTo>
                      <a:pt x="52" y="62"/>
                    </a:lnTo>
                    <a:lnTo>
                      <a:pt x="49" y="60"/>
                    </a:lnTo>
                    <a:lnTo>
                      <a:pt x="45" y="56"/>
                    </a:lnTo>
                    <a:lnTo>
                      <a:pt x="41" y="51"/>
                    </a:lnTo>
                    <a:lnTo>
                      <a:pt x="37" y="46"/>
                    </a:lnTo>
                    <a:lnTo>
                      <a:pt x="32" y="40"/>
                    </a:lnTo>
                    <a:lnTo>
                      <a:pt x="27" y="33"/>
                    </a:lnTo>
                    <a:lnTo>
                      <a:pt x="22" y="27"/>
                    </a:lnTo>
                    <a:lnTo>
                      <a:pt x="17" y="21"/>
                    </a:lnTo>
                    <a:lnTo>
                      <a:pt x="13" y="16"/>
                    </a:lnTo>
                    <a:lnTo>
                      <a:pt x="9" y="11"/>
                    </a:lnTo>
                    <a:lnTo>
                      <a:pt x="6" y="7"/>
                    </a:lnTo>
                    <a:lnTo>
                      <a:pt x="4" y="4"/>
                    </a:lnTo>
                    <a:lnTo>
                      <a:pt x="2" y="2"/>
                    </a:lnTo>
                    <a:lnTo>
                      <a:pt x="1" y="1"/>
                    </a:lnTo>
                    <a:lnTo>
                      <a:pt x="0" y="1"/>
                    </a:lnTo>
                    <a:lnTo>
                      <a:pt x="0" y="0"/>
                    </a:lnTo>
                    <a:lnTo>
                      <a:pt x="1" y="1"/>
                    </a:lnTo>
                    <a:lnTo>
                      <a:pt x="3" y="3"/>
                    </a:lnTo>
                    <a:lnTo>
                      <a:pt x="5" y="5"/>
                    </a:lnTo>
                    <a:lnTo>
                      <a:pt x="7" y="7"/>
                    </a:lnTo>
                    <a:lnTo>
                      <a:pt x="8" y="8"/>
                    </a:lnTo>
                    <a:lnTo>
                      <a:pt x="10" y="8"/>
                    </a:lnTo>
                    <a:lnTo>
                      <a:pt x="11" y="9"/>
                    </a:lnTo>
                    <a:lnTo>
                      <a:pt x="13" y="10"/>
                    </a:lnTo>
                    <a:lnTo>
                      <a:pt x="16" y="12"/>
                    </a:lnTo>
                    <a:lnTo>
                      <a:pt x="19" y="15"/>
                    </a:lnTo>
                    <a:lnTo>
                      <a:pt x="23" y="19"/>
                    </a:lnTo>
                    <a:lnTo>
                      <a:pt x="27" y="25"/>
                    </a:lnTo>
                    <a:lnTo>
                      <a:pt x="32" y="31"/>
                    </a:lnTo>
                    <a:lnTo>
                      <a:pt x="37" y="37"/>
                    </a:lnTo>
                    <a:lnTo>
                      <a:pt x="41" y="43"/>
                    </a:lnTo>
                    <a:lnTo>
                      <a:pt x="45" y="47"/>
                    </a:lnTo>
                    <a:lnTo>
                      <a:pt x="47" y="49"/>
                    </a:lnTo>
                    <a:lnTo>
                      <a:pt x="48" y="50"/>
                    </a:lnTo>
                    <a:lnTo>
                      <a:pt x="49" y="50"/>
                    </a:lnTo>
                    <a:lnTo>
                      <a:pt x="50" y="51"/>
                    </a:lnTo>
                  </a:path>
                </a:pathLst>
              </a:custGeom>
              <a:solidFill>
                <a:schemeClr val="tx2"/>
              </a:solidFill>
              <a:ln w="3175">
                <a:solidFill>
                  <a:srgbClr val="000000"/>
                </a:solidFill>
                <a:round/>
                <a:headEnd/>
                <a:tailEnd/>
              </a:ln>
            </p:spPr>
            <p:txBody>
              <a:bodyPr/>
              <a:lstStyle/>
              <a:p>
                <a:endParaRPr lang="en-US" dirty="0"/>
              </a:p>
            </p:txBody>
          </p:sp>
          <p:sp>
            <p:nvSpPr>
              <p:cNvPr id="40137" name="Freeform 197"/>
              <p:cNvSpPr>
                <a:spLocks noChangeAspect="1"/>
              </p:cNvSpPr>
              <p:nvPr/>
            </p:nvSpPr>
            <p:spPr bwMode="auto">
              <a:xfrm flipV="1">
                <a:off x="2689" y="1916"/>
                <a:ext cx="35" cy="37"/>
              </a:xfrm>
              <a:custGeom>
                <a:avLst/>
                <a:gdLst>
                  <a:gd name="T0" fmla="*/ 16 w 62"/>
                  <a:gd name="T1" fmla="*/ 19 h 66"/>
                  <a:gd name="T2" fmla="*/ 16 w 62"/>
                  <a:gd name="T3" fmla="*/ 19 h 66"/>
                  <a:gd name="T4" fmla="*/ 16 w 62"/>
                  <a:gd name="T5" fmla="*/ 19 h 66"/>
                  <a:gd name="T6" fmla="*/ 16 w 62"/>
                  <a:gd name="T7" fmla="*/ 19 h 66"/>
                  <a:gd name="T8" fmla="*/ 16 w 62"/>
                  <a:gd name="T9" fmla="*/ 19 h 66"/>
                  <a:gd name="T10" fmla="*/ 17 w 62"/>
                  <a:gd name="T11" fmla="*/ 19 h 66"/>
                  <a:gd name="T12" fmla="*/ 17 w 62"/>
                  <a:gd name="T13" fmla="*/ 19 h 66"/>
                  <a:gd name="T14" fmla="*/ 18 w 62"/>
                  <a:gd name="T15" fmla="*/ 20 h 66"/>
                  <a:gd name="T16" fmla="*/ 18 w 62"/>
                  <a:gd name="T17" fmla="*/ 20 h 66"/>
                  <a:gd name="T18" fmla="*/ 18 w 62"/>
                  <a:gd name="T19" fmla="*/ 20 h 66"/>
                  <a:gd name="T20" fmla="*/ 19 w 62"/>
                  <a:gd name="T21" fmla="*/ 21 h 66"/>
                  <a:gd name="T22" fmla="*/ 19 w 62"/>
                  <a:gd name="T23" fmla="*/ 20 h 66"/>
                  <a:gd name="T24" fmla="*/ 20 w 62"/>
                  <a:gd name="T25" fmla="*/ 20 h 66"/>
                  <a:gd name="T26" fmla="*/ 19 w 62"/>
                  <a:gd name="T27" fmla="*/ 19 h 66"/>
                  <a:gd name="T28" fmla="*/ 19 w 62"/>
                  <a:gd name="T29" fmla="*/ 19 h 66"/>
                  <a:gd name="T30" fmla="*/ 20 w 62"/>
                  <a:gd name="T31" fmla="*/ 17 h 66"/>
                  <a:gd name="T32" fmla="*/ 20 w 62"/>
                  <a:gd name="T33" fmla="*/ 17 h 66"/>
                  <a:gd name="T34" fmla="*/ 20 w 62"/>
                  <a:gd name="T35" fmla="*/ 15 h 66"/>
                  <a:gd name="T36" fmla="*/ 19 w 62"/>
                  <a:gd name="T37" fmla="*/ 15 h 66"/>
                  <a:gd name="T38" fmla="*/ 19 w 62"/>
                  <a:gd name="T39" fmla="*/ 13 h 66"/>
                  <a:gd name="T40" fmla="*/ 19 w 62"/>
                  <a:gd name="T41" fmla="*/ 12 h 66"/>
                  <a:gd name="T42" fmla="*/ 18 w 62"/>
                  <a:gd name="T43" fmla="*/ 12 h 66"/>
                  <a:gd name="T44" fmla="*/ 18 w 62"/>
                  <a:gd name="T45" fmla="*/ 11 h 66"/>
                  <a:gd name="T46" fmla="*/ 17 w 62"/>
                  <a:gd name="T47" fmla="*/ 10 h 66"/>
                  <a:gd name="T48" fmla="*/ 16 w 62"/>
                  <a:gd name="T49" fmla="*/ 9 h 66"/>
                  <a:gd name="T50" fmla="*/ 15 w 62"/>
                  <a:gd name="T51" fmla="*/ 8 h 66"/>
                  <a:gd name="T52" fmla="*/ 14 w 62"/>
                  <a:gd name="T53" fmla="*/ 8 h 66"/>
                  <a:gd name="T54" fmla="*/ 13 w 62"/>
                  <a:gd name="T55" fmla="*/ 7 h 66"/>
                  <a:gd name="T56" fmla="*/ 12 w 62"/>
                  <a:gd name="T57" fmla="*/ 7 h 66"/>
                  <a:gd name="T58" fmla="*/ 11 w 62"/>
                  <a:gd name="T59" fmla="*/ 6 h 66"/>
                  <a:gd name="T60" fmla="*/ 10 w 62"/>
                  <a:gd name="T61" fmla="*/ 6 h 66"/>
                  <a:gd name="T62" fmla="*/ 9 w 62"/>
                  <a:gd name="T63" fmla="*/ 4 h 66"/>
                  <a:gd name="T64" fmla="*/ 9 w 62"/>
                  <a:gd name="T65" fmla="*/ 4 h 66"/>
                  <a:gd name="T66" fmla="*/ 8 w 62"/>
                  <a:gd name="T67" fmla="*/ 3 h 66"/>
                  <a:gd name="T68" fmla="*/ 8 w 62"/>
                  <a:gd name="T69" fmla="*/ 2 h 66"/>
                  <a:gd name="T70" fmla="*/ 8 w 62"/>
                  <a:gd name="T71" fmla="*/ 2 h 66"/>
                  <a:gd name="T72" fmla="*/ 8 w 62"/>
                  <a:gd name="T73" fmla="*/ 1 h 66"/>
                  <a:gd name="T74" fmla="*/ 8 w 62"/>
                  <a:gd name="T75" fmla="*/ 1 h 66"/>
                  <a:gd name="T76" fmla="*/ 7 w 62"/>
                  <a:gd name="T77" fmla="*/ 0 h 66"/>
                  <a:gd name="T78" fmla="*/ 6 w 62"/>
                  <a:gd name="T79" fmla="*/ 0 h 66"/>
                  <a:gd name="T80" fmla="*/ 5 w 62"/>
                  <a:gd name="T81" fmla="*/ 1 h 66"/>
                  <a:gd name="T82" fmla="*/ 4 w 62"/>
                  <a:gd name="T83" fmla="*/ 1 h 66"/>
                  <a:gd name="T84" fmla="*/ 3 w 62"/>
                  <a:gd name="T85" fmla="*/ 2 h 66"/>
                  <a:gd name="T86" fmla="*/ 1 w 62"/>
                  <a:gd name="T87" fmla="*/ 2 h 66"/>
                  <a:gd name="T88" fmla="*/ 0 w 62"/>
                  <a:gd name="T89" fmla="*/ 3 h 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
                  <a:gd name="T136" fmla="*/ 0 h 66"/>
                  <a:gd name="T137" fmla="*/ 62 w 62"/>
                  <a:gd name="T138" fmla="*/ 66 h 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 h="66">
                    <a:moveTo>
                      <a:pt x="49" y="59"/>
                    </a:moveTo>
                    <a:lnTo>
                      <a:pt x="50" y="59"/>
                    </a:lnTo>
                    <a:lnTo>
                      <a:pt x="51" y="59"/>
                    </a:lnTo>
                    <a:lnTo>
                      <a:pt x="52" y="59"/>
                    </a:lnTo>
                    <a:lnTo>
                      <a:pt x="52" y="60"/>
                    </a:lnTo>
                    <a:lnTo>
                      <a:pt x="53" y="61"/>
                    </a:lnTo>
                    <a:lnTo>
                      <a:pt x="54" y="61"/>
                    </a:lnTo>
                    <a:lnTo>
                      <a:pt x="55" y="62"/>
                    </a:lnTo>
                    <a:lnTo>
                      <a:pt x="55" y="63"/>
                    </a:lnTo>
                    <a:lnTo>
                      <a:pt x="56" y="64"/>
                    </a:lnTo>
                    <a:lnTo>
                      <a:pt x="59" y="66"/>
                    </a:lnTo>
                    <a:lnTo>
                      <a:pt x="61" y="65"/>
                    </a:lnTo>
                    <a:lnTo>
                      <a:pt x="62" y="63"/>
                    </a:lnTo>
                    <a:lnTo>
                      <a:pt x="61" y="61"/>
                    </a:lnTo>
                    <a:lnTo>
                      <a:pt x="61" y="59"/>
                    </a:lnTo>
                    <a:lnTo>
                      <a:pt x="62" y="56"/>
                    </a:lnTo>
                    <a:lnTo>
                      <a:pt x="62" y="53"/>
                    </a:lnTo>
                    <a:lnTo>
                      <a:pt x="62" y="49"/>
                    </a:lnTo>
                    <a:lnTo>
                      <a:pt x="61" y="46"/>
                    </a:lnTo>
                    <a:lnTo>
                      <a:pt x="60" y="43"/>
                    </a:lnTo>
                    <a:lnTo>
                      <a:pt x="59" y="40"/>
                    </a:lnTo>
                    <a:lnTo>
                      <a:pt x="57" y="37"/>
                    </a:lnTo>
                    <a:lnTo>
                      <a:pt x="55" y="34"/>
                    </a:lnTo>
                    <a:lnTo>
                      <a:pt x="53" y="31"/>
                    </a:lnTo>
                    <a:lnTo>
                      <a:pt x="50" y="29"/>
                    </a:lnTo>
                    <a:lnTo>
                      <a:pt x="47" y="27"/>
                    </a:lnTo>
                    <a:lnTo>
                      <a:pt x="43" y="25"/>
                    </a:lnTo>
                    <a:lnTo>
                      <a:pt x="40" y="23"/>
                    </a:lnTo>
                    <a:lnTo>
                      <a:pt x="37" y="21"/>
                    </a:lnTo>
                    <a:lnTo>
                      <a:pt x="34" y="19"/>
                    </a:lnTo>
                    <a:lnTo>
                      <a:pt x="31" y="17"/>
                    </a:lnTo>
                    <a:lnTo>
                      <a:pt x="29" y="15"/>
                    </a:lnTo>
                    <a:lnTo>
                      <a:pt x="28" y="12"/>
                    </a:lnTo>
                    <a:lnTo>
                      <a:pt x="27" y="10"/>
                    </a:lnTo>
                    <a:lnTo>
                      <a:pt x="26" y="8"/>
                    </a:lnTo>
                    <a:lnTo>
                      <a:pt x="25" y="5"/>
                    </a:lnTo>
                    <a:lnTo>
                      <a:pt x="24" y="4"/>
                    </a:lnTo>
                    <a:lnTo>
                      <a:pt x="24" y="2"/>
                    </a:lnTo>
                    <a:lnTo>
                      <a:pt x="23" y="0"/>
                    </a:lnTo>
                    <a:lnTo>
                      <a:pt x="20" y="0"/>
                    </a:lnTo>
                    <a:lnTo>
                      <a:pt x="16" y="2"/>
                    </a:lnTo>
                    <a:lnTo>
                      <a:pt x="12" y="3"/>
                    </a:lnTo>
                    <a:lnTo>
                      <a:pt x="8" y="5"/>
                    </a:lnTo>
                    <a:lnTo>
                      <a:pt x="4" y="7"/>
                    </a:lnTo>
                    <a:lnTo>
                      <a:pt x="0" y="9"/>
                    </a:lnTo>
                  </a:path>
                </a:pathLst>
              </a:custGeom>
              <a:solidFill>
                <a:schemeClr val="tx2"/>
              </a:solidFill>
              <a:ln w="3175">
                <a:solidFill>
                  <a:srgbClr val="000000"/>
                </a:solidFill>
                <a:round/>
                <a:headEnd/>
                <a:tailEnd/>
              </a:ln>
            </p:spPr>
            <p:txBody>
              <a:bodyPr/>
              <a:lstStyle/>
              <a:p>
                <a:endParaRPr lang="en-US" dirty="0"/>
              </a:p>
            </p:txBody>
          </p:sp>
          <p:sp>
            <p:nvSpPr>
              <p:cNvPr id="40138" name="Freeform 198"/>
              <p:cNvSpPr>
                <a:spLocks noChangeAspect="1"/>
              </p:cNvSpPr>
              <p:nvPr/>
            </p:nvSpPr>
            <p:spPr bwMode="auto">
              <a:xfrm flipV="1">
                <a:off x="2681" y="1911"/>
                <a:ext cx="36" cy="37"/>
              </a:xfrm>
              <a:custGeom>
                <a:avLst/>
                <a:gdLst>
                  <a:gd name="T0" fmla="*/ 20 w 66"/>
                  <a:gd name="T1" fmla="*/ 15 h 67"/>
                  <a:gd name="T2" fmla="*/ 20 w 66"/>
                  <a:gd name="T3" fmla="*/ 15 h 67"/>
                  <a:gd name="T4" fmla="*/ 19 w 66"/>
                  <a:gd name="T5" fmla="*/ 16 h 67"/>
                  <a:gd name="T6" fmla="*/ 19 w 66"/>
                  <a:gd name="T7" fmla="*/ 16 h 67"/>
                  <a:gd name="T8" fmla="*/ 19 w 66"/>
                  <a:gd name="T9" fmla="*/ 17 h 67"/>
                  <a:gd name="T10" fmla="*/ 19 w 66"/>
                  <a:gd name="T11" fmla="*/ 17 h 67"/>
                  <a:gd name="T12" fmla="*/ 19 w 66"/>
                  <a:gd name="T13" fmla="*/ 17 h 67"/>
                  <a:gd name="T14" fmla="*/ 19 w 66"/>
                  <a:gd name="T15" fmla="*/ 18 h 67"/>
                  <a:gd name="T16" fmla="*/ 19 w 66"/>
                  <a:gd name="T17" fmla="*/ 18 h 67"/>
                  <a:gd name="T18" fmla="*/ 19 w 66"/>
                  <a:gd name="T19" fmla="*/ 19 h 67"/>
                  <a:gd name="T20" fmla="*/ 19 w 66"/>
                  <a:gd name="T21" fmla="*/ 19 h 67"/>
                  <a:gd name="T22" fmla="*/ 18 w 66"/>
                  <a:gd name="T23" fmla="*/ 20 h 67"/>
                  <a:gd name="T24" fmla="*/ 17 w 66"/>
                  <a:gd name="T25" fmla="*/ 20 h 67"/>
                  <a:gd name="T26" fmla="*/ 17 w 66"/>
                  <a:gd name="T27" fmla="*/ 20 h 67"/>
                  <a:gd name="T28" fmla="*/ 16 w 66"/>
                  <a:gd name="T29" fmla="*/ 20 h 67"/>
                  <a:gd name="T30" fmla="*/ 15 w 66"/>
                  <a:gd name="T31" fmla="*/ 20 h 67"/>
                  <a:gd name="T32" fmla="*/ 14 w 66"/>
                  <a:gd name="T33" fmla="*/ 19 h 67"/>
                  <a:gd name="T34" fmla="*/ 13 w 66"/>
                  <a:gd name="T35" fmla="*/ 19 h 67"/>
                  <a:gd name="T36" fmla="*/ 11 w 66"/>
                  <a:gd name="T37" fmla="*/ 19 h 67"/>
                  <a:gd name="T38" fmla="*/ 10 w 66"/>
                  <a:gd name="T39" fmla="*/ 18 h 67"/>
                  <a:gd name="T40" fmla="*/ 9 w 66"/>
                  <a:gd name="T41" fmla="*/ 18 h 67"/>
                  <a:gd name="T42" fmla="*/ 9 w 66"/>
                  <a:gd name="T43" fmla="*/ 17 h 67"/>
                  <a:gd name="T44" fmla="*/ 8 w 66"/>
                  <a:gd name="T45" fmla="*/ 16 h 67"/>
                  <a:gd name="T46" fmla="*/ 8 w 66"/>
                  <a:gd name="T47" fmla="*/ 15 h 67"/>
                  <a:gd name="T48" fmla="*/ 7 w 66"/>
                  <a:gd name="T49" fmla="*/ 14 h 67"/>
                  <a:gd name="T50" fmla="*/ 7 w 66"/>
                  <a:gd name="T51" fmla="*/ 13 h 67"/>
                  <a:gd name="T52" fmla="*/ 6 w 66"/>
                  <a:gd name="T53" fmla="*/ 12 h 67"/>
                  <a:gd name="T54" fmla="*/ 5 w 66"/>
                  <a:gd name="T55" fmla="*/ 11 h 67"/>
                  <a:gd name="T56" fmla="*/ 5 w 66"/>
                  <a:gd name="T57" fmla="*/ 10 h 67"/>
                  <a:gd name="T58" fmla="*/ 5 w 66"/>
                  <a:gd name="T59" fmla="*/ 9 h 67"/>
                  <a:gd name="T60" fmla="*/ 5 w 66"/>
                  <a:gd name="T61" fmla="*/ 8 h 67"/>
                  <a:gd name="T62" fmla="*/ 4 w 66"/>
                  <a:gd name="T63" fmla="*/ 8 h 67"/>
                  <a:gd name="T64" fmla="*/ 4 w 66"/>
                  <a:gd name="T65" fmla="*/ 7 h 67"/>
                  <a:gd name="T66" fmla="*/ 3 w 66"/>
                  <a:gd name="T67" fmla="*/ 7 h 67"/>
                  <a:gd name="T68" fmla="*/ 2 w 66"/>
                  <a:gd name="T69" fmla="*/ 7 h 67"/>
                  <a:gd name="T70" fmla="*/ 2 w 66"/>
                  <a:gd name="T71" fmla="*/ 6 h 67"/>
                  <a:gd name="T72" fmla="*/ 1 w 66"/>
                  <a:gd name="T73" fmla="*/ 6 h 67"/>
                  <a:gd name="T74" fmla="*/ 1 w 66"/>
                  <a:gd name="T75" fmla="*/ 5 h 67"/>
                  <a:gd name="T76" fmla="*/ 0 w 66"/>
                  <a:gd name="T77" fmla="*/ 5 h 67"/>
                  <a:gd name="T78" fmla="*/ 1 w 66"/>
                  <a:gd name="T79" fmla="*/ 4 h 67"/>
                  <a:gd name="T80" fmla="*/ 1 w 66"/>
                  <a:gd name="T81" fmla="*/ 3 h 67"/>
                  <a:gd name="T82" fmla="*/ 2 w 66"/>
                  <a:gd name="T83" fmla="*/ 2 h 67"/>
                  <a:gd name="T84" fmla="*/ 3 w 66"/>
                  <a:gd name="T85" fmla="*/ 2 h 67"/>
                  <a:gd name="T86" fmla="*/ 4 w 66"/>
                  <a:gd name="T87" fmla="*/ 1 h 67"/>
                  <a:gd name="T88" fmla="*/ 5 w 66"/>
                  <a:gd name="T89" fmla="*/ 0 h 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6"/>
                  <a:gd name="T136" fmla="*/ 0 h 67"/>
                  <a:gd name="T137" fmla="*/ 66 w 66"/>
                  <a:gd name="T138" fmla="*/ 67 h 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6" h="67">
                    <a:moveTo>
                      <a:pt x="66" y="50"/>
                    </a:moveTo>
                    <a:lnTo>
                      <a:pt x="66" y="51"/>
                    </a:lnTo>
                    <a:lnTo>
                      <a:pt x="65" y="52"/>
                    </a:lnTo>
                    <a:lnTo>
                      <a:pt x="65" y="53"/>
                    </a:lnTo>
                    <a:lnTo>
                      <a:pt x="65" y="54"/>
                    </a:lnTo>
                    <a:lnTo>
                      <a:pt x="65" y="55"/>
                    </a:lnTo>
                    <a:lnTo>
                      <a:pt x="64" y="56"/>
                    </a:lnTo>
                    <a:lnTo>
                      <a:pt x="64" y="58"/>
                    </a:lnTo>
                    <a:lnTo>
                      <a:pt x="64" y="59"/>
                    </a:lnTo>
                    <a:lnTo>
                      <a:pt x="64" y="61"/>
                    </a:lnTo>
                    <a:lnTo>
                      <a:pt x="63" y="64"/>
                    </a:lnTo>
                    <a:lnTo>
                      <a:pt x="61" y="67"/>
                    </a:lnTo>
                    <a:lnTo>
                      <a:pt x="58" y="67"/>
                    </a:lnTo>
                    <a:lnTo>
                      <a:pt x="56" y="66"/>
                    </a:lnTo>
                    <a:lnTo>
                      <a:pt x="54" y="65"/>
                    </a:lnTo>
                    <a:lnTo>
                      <a:pt x="50" y="65"/>
                    </a:lnTo>
                    <a:lnTo>
                      <a:pt x="46" y="64"/>
                    </a:lnTo>
                    <a:lnTo>
                      <a:pt x="42" y="63"/>
                    </a:lnTo>
                    <a:lnTo>
                      <a:pt x="39" y="61"/>
                    </a:lnTo>
                    <a:lnTo>
                      <a:pt x="35" y="60"/>
                    </a:lnTo>
                    <a:lnTo>
                      <a:pt x="32" y="58"/>
                    </a:lnTo>
                    <a:lnTo>
                      <a:pt x="30" y="55"/>
                    </a:lnTo>
                    <a:lnTo>
                      <a:pt x="27" y="53"/>
                    </a:lnTo>
                    <a:lnTo>
                      <a:pt x="25" y="50"/>
                    </a:lnTo>
                    <a:lnTo>
                      <a:pt x="23" y="47"/>
                    </a:lnTo>
                    <a:lnTo>
                      <a:pt x="22" y="44"/>
                    </a:lnTo>
                    <a:lnTo>
                      <a:pt x="21" y="40"/>
                    </a:lnTo>
                    <a:lnTo>
                      <a:pt x="19" y="37"/>
                    </a:lnTo>
                    <a:lnTo>
                      <a:pt x="18" y="34"/>
                    </a:lnTo>
                    <a:lnTo>
                      <a:pt x="17" y="31"/>
                    </a:lnTo>
                    <a:lnTo>
                      <a:pt x="16" y="28"/>
                    </a:lnTo>
                    <a:lnTo>
                      <a:pt x="14" y="26"/>
                    </a:lnTo>
                    <a:lnTo>
                      <a:pt x="12" y="24"/>
                    </a:lnTo>
                    <a:lnTo>
                      <a:pt x="9" y="22"/>
                    </a:lnTo>
                    <a:lnTo>
                      <a:pt x="7" y="21"/>
                    </a:lnTo>
                    <a:lnTo>
                      <a:pt x="5" y="19"/>
                    </a:lnTo>
                    <a:lnTo>
                      <a:pt x="3" y="18"/>
                    </a:lnTo>
                    <a:lnTo>
                      <a:pt x="2" y="17"/>
                    </a:lnTo>
                    <a:lnTo>
                      <a:pt x="0" y="16"/>
                    </a:lnTo>
                    <a:lnTo>
                      <a:pt x="1" y="14"/>
                    </a:lnTo>
                    <a:lnTo>
                      <a:pt x="4" y="11"/>
                    </a:lnTo>
                    <a:lnTo>
                      <a:pt x="7" y="8"/>
                    </a:lnTo>
                    <a:lnTo>
                      <a:pt x="10" y="5"/>
                    </a:lnTo>
                    <a:lnTo>
                      <a:pt x="14" y="3"/>
                    </a:lnTo>
                    <a:lnTo>
                      <a:pt x="17" y="0"/>
                    </a:lnTo>
                  </a:path>
                </a:pathLst>
              </a:custGeom>
              <a:solidFill>
                <a:schemeClr val="tx2"/>
              </a:solidFill>
              <a:ln w="3175">
                <a:solidFill>
                  <a:srgbClr val="000000"/>
                </a:solidFill>
                <a:round/>
                <a:headEnd/>
                <a:tailEnd/>
              </a:ln>
            </p:spPr>
            <p:txBody>
              <a:bodyPr/>
              <a:lstStyle/>
              <a:p>
                <a:endParaRPr lang="en-US" dirty="0"/>
              </a:p>
            </p:txBody>
          </p:sp>
          <p:sp>
            <p:nvSpPr>
              <p:cNvPr id="40139" name="Freeform 199"/>
              <p:cNvSpPr>
                <a:spLocks noChangeAspect="1"/>
              </p:cNvSpPr>
              <p:nvPr/>
            </p:nvSpPr>
            <p:spPr bwMode="auto">
              <a:xfrm flipV="1">
                <a:off x="2712" y="1913"/>
                <a:ext cx="12" cy="12"/>
              </a:xfrm>
              <a:custGeom>
                <a:avLst/>
                <a:gdLst>
                  <a:gd name="T0" fmla="*/ 0 w 21"/>
                  <a:gd name="T1" fmla="*/ 0 h 22"/>
                  <a:gd name="T2" fmla="*/ 3 w 21"/>
                  <a:gd name="T3" fmla="*/ 0 h 22"/>
                  <a:gd name="T4" fmla="*/ 5 w 21"/>
                  <a:gd name="T5" fmla="*/ 1 h 22"/>
                  <a:gd name="T6" fmla="*/ 6 w 21"/>
                  <a:gd name="T7" fmla="*/ 2 h 22"/>
                  <a:gd name="T8" fmla="*/ 7 w 21"/>
                  <a:gd name="T9" fmla="*/ 3 h 22"/>
                  <a:gd name="T10" fmla="*/ 6 w 21"/>
                  <a:gd name="T11" fmla="*/ 5 h 22"/>
                  <a:gd name="T12" fmla="*/ 5 w 21"/>
                  <a:gd name="T13" fmla="*/ 5 h 22"/>
                  <a:gd name="T14" fmla="*/ 5 w 21"/>
                  <a:gd name="T15" fmla="*/ 6 h 22"/>
                  <a:gd name="T16" fmla="*/ 4 w 21"/>
                  <a:gd name="T17" fmla="*/ 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2"/>
                  <a:gd name="T29" fmla="*/ 21 w 21"/>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2">
                    <a:moveTo>
                      <a:pt x="0" y="0"/>
                    </a:moveTo>
                    <a:lnTo>
                      <a:pt x="9" y="0"/>
                    </a:lnTo>
                    <a:lnTo>
                      <a:pt x="15" y="4"/>
                    </a:lnTo>
                    <a:lnTo>
                      <a:pt x="19" y="8"/>
                    </a:lnTo>
                    <a:lnTo>
                      <a:pt x="21" y="11"/>
                    </a:lnTo>
                    <a:lnTo>
                      <a:pt x="19" y="16"/>
                    </a:lnTo>
                    <a:lnTo>
                      <a:pt x="16" y="19"/>
                    </a:lnTo>
                    <a:lnTo>
                      <a:pt x="14" y="21"/>
                    </a:lnTo>
                    <a:lnTo>
                      <a:pt x="12" y="22"/>
                    </a:lnTo>
                  </a:path>
                </a:pathLst>
              </a:custGeom>
              <a:solidFill>
                <a:schemeClr val="tx2"/>
              </a:solidFill>
              <a:ln w="3175">
                <a:solidFill>
                  <a:srgbClr val="000000"/>
                </a:solidFill>
                <a:round/>
                <a:headEnd/>
                <a:tailEnd/>
              </a:ln>
            </p:spPr>
            <p:txBody>
              <a:bodyPr/>
              <a:lstStyle/>
              <a:p>
                <a:endParaRPr lang="en-US" dirty="0"/>
              </a:p>
            </p:txBody>
          </p:sp>
          <p:sp>
            <p:nvSpPr>
              <p:cNvPr id="40140" name="Freeform 200"/>
              <p:cNvSpPr>
                <a:spLocks noChangeAspect="1"/>
              </p:cNvSpPr>
              <p:nvPr/>
            </p:nvSpPr>
            <p:spPr bwMode="auto">
              <a:xfrm flipV="1">
                <a:off x="2702" y="1921"/>
                <a:ext cx="19" cy="19"/>
              </a:xfrm>
              <a:custGeom>
                <a:avLst/>
                <a:gdLst>
                  <a:gd name="T0" fmla="*/ 0 w 36"/>
                  <a:gd name="T1" fmla="*/ 1 h 35"/>
                  <a:gd name="T2" fmla="*/ 3 w 36"/>
                  <a:gd name="T3" fmla="*/ 0 h 35"/>
                  <a:gd name="T4" fmla="*/ 6 w 36"/>
                  <a:gd name="T5" fmla="*/ 1 h 35"/>
                  <a:gd name="T6" fmla="*/ 8 w 36"/>
                  <a:gd name="T7" fmla="*/ 2 h 35"/>
                  <a:gd name="T8" fmla="*/ 10 w 36"/>
                  <a:gd name="T9" fmla="*/ 4 h 35"/>
                  <a:gd name="T10" fmla="*/ 9 w 36"/>
                  <a:gd name="T11" fmla="*/ 7 h 35"/>
                  <a:gd name="T12" fmla="*/ 7 w 36"/>
                  <a:gd name="T13" fmla="*/ 9 h 35"/>
                  <a:gd name="T14" fmla="*/ 6 w 36"/>
                  <a:gd name="T15" fmla="*/ 10 h 35"/>
                  <a:gd name="T16" fmla="*/ 5 w 36"/>
                  <a:gd name="T17" fmla="*/ 1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35"/>
                  <a:gd name="T29" fmla="*/ 36 w 36"/>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35">
                    <a:moveTo>
                      <a:pt x="0" y="3"/>
                    </a:moveTo>
                    <a:lnTo>
                      <a:pt x="12" y="0"/>
                    </a:lnTo>
                    <a:lnTo>
                      <a:pt x="23" y="2"/>
                    </a:lnTo>
                    <a:lnTo>
                      <a:pt x="31" y="7"/>
                    </a:lnTo>
                    <a:lnTo>
                      <a:pt x="36" y="14"/>
                    </a:lnTo>
                    <a:lnTo>
                      <a:pt x="32" y="24"/>
                    </a:lnTo>
                    <a:lnTo>
                      <a:pt x="26" y="30"/>
                    </a:lnTo>
                    <a:lnTo>
                      <a:pt x="22" y="33"/>
                    </a:lnTo>
                    <a:lnTo>
                      <a:pt x="19" y="35"/>
                    </a:lnTo>
                  </a:path>
                </a:pathLst>
              </a:custGeom>
              <a:solidFill>
                <a:schemeClr val="tx2"/>
              </a:solidFill>
              <a:ln w="3175">
                <a:solidFill>
                  <a:srgbClr val="000000"/>
                </a:solidFill>
                <a:round/>
                <a:headEnd/>
                <a:tailEnd/>
              </a:ln>
            </p:spPr>
            <p:txBody>
              <a:bodyPr/>
              <a:lstStyle/>
              <a:p>
                <a:endParaRPr lang="en-US" dirty="0"/>
              </a:p>
            </p:txBody>
          </p:sp>
          <p:sp>
            <p:nvSpPr>
              <p:cNvPr id="40141" name="Freeform 201"/>
              <p:cNvSpPr>
                <a:spLocks noChangeAspect="1"/>
              </p:cNvSpPr>
              <p:nvPr/>
            </p:nvSpPr>
            <p:spPr bwMode="auto">
              <a:xfrm flipV="1">
                <a:off x="2695" y="1937"/>
                <a:ext cx="11" cy="9"/>
              </a:xfrm>
              <a:custGeom>
                <a:avLst/>
                <a:gdLst>
                  <a:gd name="T0" fmla="*/ 0 w 20"/>
                  <a:gd name="T1" fmla="*/ 2 h 15"/>
                  <a:gd name="T2" fmla="*/ 1 w 20"/>
                  <a:gd name="T3" fmla="*/ 1 h 15"/>
                  <a:gd name="T4" fmla="*/ 2 w 20"/>
                  <a:gd name="T5" fmla="*/ 1 h 15"/>
                  <a:gd name="T6" fmla="*/ 4 w 20"/>
                  <a:gd name="T7" fmla="*/ 0 h 15"/>
                  <a:gd name="T8" fmla="*/ 6 w 20"/>
                  <a:gd name="T9" fmla="*/ 1 h 15"/>
                  <a:gd name="T10" fmla="*/ 3 w 20"/>
                  <a:gd name="T11" fmla="*/ 4 h 15"/>
                  <a:gd name="T12" fmla="*/ 2 w 20"/>
                  <a:gd name="T13" fmla="*/ 5 h 15"/>
                  <a:gd name="T14" fmla="*/ 2 w 20"/>
                  <a:gd name="T15" fmla="*/ 5 h 15"/>
                  <a:gd name="T16" fmla="*/ 2 w 20"/>
                  <a:gd name="T17" fmla="*/ 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
                  <a:gd name="T29" fmla="*/ 20 w 2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
                    <a:moveTo>
                      <a:pt x="0" y="5"/>
                    </a:moveTo>
                    <a:lnTo>
                      <a:pt x="3" y="3"/>
                    </a:lnTo>
                    <a:lnTo>
                      <a:pt x="7" y="1"/>
                    </a:lnTo>
                    <a:lnTo>
                      <a:pt x="14" y="0"/>
                    </a:lnTo>
                    <a:lnTo>
                      <a:pt x="20" y="2"/>
                    </a:lnTo>
                    <a:lnTo>
                      <a:pt x="11" y="11"/>
                    </a:lnTo>
                    <a:lnTo>
                      <a:pt x="8" y="13"/>
                    </a:lnTo>
                    <a:lnTo>
                      <a:pt x="6" y="14"/>
                    </a:lnTo>
                    <a:lnTo>
                      <a:pt x="5" y="15"/>
                    </a:lnTo>
                  </a:path>
                </a:pathLst>
              </a:custGeom>
              <a:solidFill>
                <a:schemeClr val="tx2"/>
              </a:solidFill>
              <a:ln w="3175">
                <a:solidFill>
                  <a:srgbClr val="000000"/>
                </a:solidFill>
                <a:round/>
                <a:headEnd/>
                <a:tailEnd/>
              </a:ln>
            </p:spPr>
            <p:txBody>
              <a:bodyPr/>
              <a:lstStyle/>
              <a:p>
                <a:endParaRPr lang="en-US" dirty="0"/>
              </a:p>
            </p:txBody>
          </p:sp>
          <p:sp>
            <p:nvSpPr>
              <p:cNvPr id="40142" name="Freeform 202"/>
              <p:cNvSpPr>
                <a:spLocks noChangeAspect="1"/>
              </p:cNvSpPr>
              <p:nvPr/>
            </p:nvSpPr>
            <p:spPr bwMode="auto">
              <a:xfrm flipV="1">
                <a:off x="2709" y="1911"/>
                <a:ext cx="10" cy="14"/>
              </a:xfrm>
              <a:custGeom>
                <a:avLst/>
                <a:gdLst>
                  <a:gd name="T0" fmla="*/ 2 w 17"/>
                  <a:gd name="T1" fmla="*/ 0 h 25"/>
                  <a:gd name="T2" fmla="*/ 0 w 17"/>
                  <a:gd name="T3" fmla="*/ 2 h 25"/>
                  <a:gd name="T4" fmla="*/ 1 w 17"/>
                  <a:gd name="T5" fmla="*/ 5 h 25"/>
                  <a:gd name="T6" fmla="*/ 1 w 17"/>
                  <a:gd name="T7" fmla="*/ 7 h 25"/>
                  <a:gd name="T8" fmla="*/ 2 w 17"/>
                  <a:gd name="T9" fmla="*/ 8 h 25"/>
                  <a:gd name="T10" fmla="*/ 4 w 17"/>
                  <a:gd name="T11" fmla="*/ 8 h 25"/>
                  <a:gd name="T12" fmla="*/ 5 w 17"/>
                  <a:gd name="T13" fmla="*/ 7 h 25"/>
                  <a:gd name="T14" fmla="*/ 5 w 17"/>
                  <a:gd name="T15" fmla="*/ 7 h 25"/>
                  <a:gd name="T16" fmla="*/ 6 w 17"/>
                  <a:gd name="T17" fmla="*/ 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5" y="0"/>
                    </a:moveTo>
                    <a:lnTo>
                      <a:pt x="0" y="8"/>
                    </a:lnTo>
                    <a:lnTo>
                      <a:pt x="1" y="16"/>
                    </a:lnTo>
                    <a:lnTo>
                      <a:pt x="3" y="21"/>
                    </a:lnTo>
                    <a:lnTo>
                      <a:pt x="5" y="25"/>
                    </a:lnTo>
                    <a:lnTo>
                      <a:pt x="10" y="25"/>
                    </a:lnTo>
                    <a:lnTo>
                      <a:pt x="13" y="24"/>
                    </a:lnTo>
                    <a:lnTo>
                      <a:pt x="16" y="23"/>
                    </a:lnTo>
                    <a:lnTo>
                      <a:pt x="17" y="22"/>
                    </a:lnTo>
                  </a:path>
                </a:pathLst>
              </a:custGeom>
              <a:solidFill>
                <a:schemeClr val="tx2"/>
              </a:solidFill>
              <a:ln w="3175">
                <a:solidFill>
                  <a:srgbClr val="000000"/>
                </a:solidFill>
                <a:round/>
                <a:headEnd/>
                <a:tailEnd/>
              </a:ln>
            </p:spPr>
            <p:txBody>
              <a:bodyPr/>
              <a:lstStyle/>
              <a:p>
                <a:endParaRPr lang="en-US" dirty="0"/>
              </a:p>
            </p:txBody>
          </p:sp>
          <p:sp>
            <p:nvSpPr>
              <p:cNvPr id="40143" name="Freeform 204"/>
              <p:cNvSpPr>
                <a:spLocks noChangeAspect="1"/>
              </p:cNvSpPr>
              <p:nvPr/>
            </p:nvSpPr>
            <p:spPr bwMode="auto">
              <a:xfrm flipV="1">
                <a:off x="2695" y="1916"/>
                <a:ext cx="16" cy="22"/>
              </a:xfrm>
              <a:custGeom>
                <a:avLst/>
                <a:gdLst>
                  <a:gd name="T0" fmla="*/ 3 w 31"/>
                  <a:gd name="T1" fmla="*/ 0 h 40"/>
                  <a:gd name="T2" fmla="*/ 1 w 31"/>
                  <a:gd name="T3" fmla="*/ 3 h 40"/>
                  <a:gd name="T4" fmla="*/ 0 w 31"/>
                  <a:gd name="T5" fmla="*/ 6 h 40"/>
                  <a:gd name="T6" fmla="*/ 1 w 31"/>
                  <a:gd name="T7" fmla="*/ 9 h 40"/>
                  <a:gd name="T8" fmla="*/ 1 w 31"/>
                  <a:gd name="T9" fmla="*/ 12 h 40"/>
                  <a:gd name="T10" fmla="*/ 4 w 31"/>
                  <a:gd name="T11" fmla="*/ 12 h 40"/>
                  <a:gd name="T12" fmla="*/ 6 w 31"/>
                  <a:gd name="T13" fmla="*/ 11 h 40"/>
                  <a:gd name="T14" fmla="*/ 7 w 31"/>
                  <a:gd name="T15" fmla="*/ 10 h 40"/>
                  <a:gd name="T16" fmla="*/ 8 w 31"/>
                  <a:gd name="T17" fmla="*/ 1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40"/>
                  <a:gd name="T29" fmla="*/ 31 w 31"/>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40">
                    <a:moveTo>
                      <a:pt x="12" y="0"/>
                    </a:moveTo>
                    <a:lnTo>
                      <a:pt x="3" y="9"/>
                    </a:lnTo>
                    <a:lnTo>
                      <a:pt x="0" y="20"/>
                    </a:lnTo>
                    <a:lnTo>
                      <a:pt x="1" y="30"/>
                    </a:lnTo>
                    <a:lnTo>
                      <a:pt x="4" y="39"/>
                    </a:lnTo>
                    <a:lnTo>
                      <a:pt x="14" y="40"/>
                    </a:lnTo>
                    <a:lnTo>
                      <a:pt x="22" y="37"/>
                    </a:lnTo>
                    <a:lnTo>
                      <a:pt x="27" y="34"/>
                    </a:lnTo>
                    <a:lnTo>
                      <a:pt x="31" y="32"/>
                    </a:lnTo>
                  </a:path>
                </a:pathLst>
              </a:custGeom>
              <a:solidFill>
                <a:schemeClr val="tx2"/>
              </a:solidFill>
              <a:ln w="3175">
                <a:solidFill>
                  <a:srgbClr val="000000"/>
                </a:solidFill>
                <a:round/>
                <a:headEnd/>
                <a:tailEnd/>
              </a:ln>
            </p:spPr>
            <p:txBody>
              <a:bodyPr/>
              <a:lstStyle/>
              <a:p>
                <a:endParaRPr lang="en-US" dirty="0"/>
              </a:p>
            </p:txBody>
          </p:sp>
          <p:sp>
            <p:nvSpPr>
              <p:cNvPr id="40144" name="Freeform 205"/>
              <p:cNvSpPr>
                <a:spLocks noChangeAspect="1"/>
              </p:cNvSpPr>
              <p:nvPr/>
            </p:nvSpPr>
            <p:spPr bwMode="auto">
              <a:xfrm flipV="1">
                <a:off x="2689" y="1934"/>
                <a:ext cx="9" cy="9"/>
              </a:xfrm>
              <a:custGeom>
                <a:avLst/>
                <a:gdLst>
                  <a:gd name="T0" fmla="*/ 3 w 17"/>
                  <a:gd name="T1" fmla="*/ 0 h 17"/>
                  <a:gd name="T2" fmla="*/ 2 w 17"/>
                  <a:gd name="T3" fmla="*/ 1 h 17"/>
                  <a:gd name="T4" fmla="*/ 2 w 17"/>
                  <a:gd name="T5" fmla="*/ 2 h 17"/>
                  <a:gd name="T6" fmla="*/ 1 w 17"/>
                  <a:gd name="T7" fmla="*/ 3 h 17"/>
                  <a:gd name="T8" fmla="*/ 0 w 17"/>
                  <a:gd name="T9" fmla="*/ 5 h 17"/>
                  <a:gd name="T10" fmla="*/ 3 w 17"/>
                  <a:gd name="T11" fmla="*/ 4 h 17"/>
                  <a:gd name="T12" fmla="*/ 4 w 17"/>
                  <a:gd name="T13" fmla="*/ 3 h 17"/>
                  <a:gd name="T14" fmla="*/ 4 w 17"/>
                  <a:gd name="T15" fmla="*/ 3 h 17"/>
                  <a:gd name="T16" fmla="*/ 5 w 17"/>
                  <a:gd name="T17" fmla="*/ 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2" y="0"/>
                    </a:moveTo>
                    <a:lnTo>
                      <a:pt x="8" y="2"/>
                    </a:lnTo>
                    <a:lnTo>
                      <a:pt x="5" y="5"/>
                    </a:lnTo>
                    <a:lnTo>
                      <a:pt x="1" y="10"/>
                    </a:lnTo>
                    <a:lnTo>
                      <a:pt x="0" y="17"/>
                    </a:lnTo>
                    <a:lnTo>
                      <a:pt x="11" y="13"/>
                    </a:lnTo>
                    <a:lnTo>
                      <a:pt x="14" y="11"/>
                    </a:lnTo>
                    <a:lnTo>
                      <a:pt x="16" y="10"/>
                    </a:lnTo>
                    <a:lnTo>
                      <a:pt x="17" y="10"/>
                    </a:lnTo>
                  </a:path>
                </a:pathLst>
              </a:custGeom>
              <a:solidFill>
                <a:schemeClr val="tx2"/>
              </a:solidFill>
              <a:ln w="3175">
                <a:solidFill>
                  <a:srgbClr val="000000"/>
                </a:solidFill>
                <a:round/>
                <a:headEnd/>
                <a:tailEnd/>
              </a:ln>
            </p:spPr>
            <p:txBody>
              <a:bodyPr/>
              <a:lstStyle/>
              <a:p>
                <a:endParaRPr lang="en-US" dirty="0"/>
              </a:p>
            </p:txBody>
          </p:sp>
          <p:sp>
            <p:nvSpPr>
              <p:cNvPr id="40145" name="Freeform 206"/>
              <p:cNvSpPr>
                <a:spLocks noChangeAspect="1"/>
              </p:cNvSpPr>
              <p:nvPr/>
            </p:nvSpPr>
            <p:spPr bwMode="auto">
              <a:xfrm flipV="1">
                <a:off x="2722" y="1917"/>
                <a:ext cx="1" cy="2"/>
              </a:xfrm>
              <a:custGeom>
                <a:avLst/>
                <a:gdLst>
                  <a:gd name="T0" fmla="*/ 1 w 1"/>
                  <a:gd name="T1" fmla="*/ 1 h 4"/>
                  <a:gd name="T2" fmla="*/ 1 w 1"/>
                  <a:gd name="T3" fmla="*/ 1 h 4"/>
                  <a:gd name="T4" fmla="*/ 0 w 1"/>
                  <a:gd name="T5" fmla="*/ 0 h 4"/>
                  <a:gd name="T6" fmla="*/ 1 w 1"/>
                  <a:gd name="T7" fmla="*/ 1 h 4"/>
                  <a:gd name="T8" fmla="*/ 1 w 1"/>
                  <a:gd name="T9" fmla="*/ 1 h 4"/>
                  <a:gd name="T10" fmla="*/ 1 w 1"/>
                  <a:gd name="T11" fmla="*/ 1 h 4"/>
                  <a:gd name="T12" fmla="*/ 1 w 1"/>
                  <a:gd name="T13" fmla="*/ 1 h 4"/>
                  <a:gd name="T14" fmla="*/ 1 w 1"/>
                  <a:gd name="T15" fmla="*/ 1 h 4"/>
                  <a:gd name="T16" fmla="*/ 1 w 1"/>
                  <a:gd name="T17" fmla="*/ 1 h 4"/>
                  <a:gd name="T18" fmla="*/ 1 w 1"/>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4"/>
                  <a:gd name="T32" fmla="*/ 1 w 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4">
                    <a:moveTo>
                      <a:pt x="1" y="1"/>
                    </a:moveTo>
                    <a:lnTo>
                      <a:pt x="1" y="4"/>
                    </a:lnTo>
                    <a:lnTo>
                      <a:pt x="0" y="0"/>
                    </a:lnTo>
                    <a:lnTo>
                      <a:pt x="1" y="2"/>
                    </a:lnTo>
                    <a:lnTo>
                      <a:pt x="1" y="3"/>
                    </a:lnTo>
                    <a:lnTo>
                      <a:pt x="1" y="1"/>
                    </a:lnTo>
                    <a:lnTo>
                      <a:pt x="1" y="2"/>
                    </a:lnTo>
                    <a:lnTo>
                      <a:pt x="1" y="1"/>
                    </a:lnTo>
                    <a:lnTo>
                      <a:pt x="1" y="2"/>
                    </a:lnTo>
                  </a:path>
                </a:pathLst>
              </a:custGeom>
              <a:solidFill>
                <a:schemeClr val="tx2"/>
              </a:solidFill>
              <a:ln w="3175">
                <a:solidFill>
                  <a:srgbClr val="000000"/>
                </a:solidFill>
                <a:round/>
                <a:headEnd/>
                <a:tailEnd/>
              </a:ln>
            </p:spPr>
            <p:txBody>
              <a:bodyPr/>
              <a:lstStyle/>
              <a:p>
                <a:endParaRPr lang="en-US" dirty="0"/>
              </a:p>
            </p:txBody>
          </p:sp>
          <p:sp>
            <p:nvSpPr>
              <p:cNvPr id="40146" name="Freeform 207"/>
              <p:cNvSpPr>
                <a:spLocks noChangeAspect="1"/>
              </p:cNvSpPr>
              <p:nvPr/>
            </p:nvSpPr>
            <p:spPr bwMode="auto">
              <a:xfrm flipV="1">
                <a:off x="2712" y="1913"/>
                <a:ext cx="2" cy="2"/>
              </a:xfrm>
              <a:custGeom>
                <a:avLst/>
                <a:gdLst>
                  <a:gd name="T0" fmla="*/ 0 w 3"/>
                  <a:gd name="T1" fmla="*/ 1 h 3"/>
                  <a:gd name="T2" fmla="*/ 1 w 3"/>
                  <a:gd name="T3" fmla="*/ 1 h 3"/>
                  <a:gd name="T4" fmla="*/ 1 w 3"/>
                  <a:gd name="T5" fmla="*/ 0 h 3"/>
                  <a:gd name="T6" fmla="*/ 1 w 3"/>
                  <a:gd name="T7" fmla="*/ 1 h 3"/>
                  <a:gd name="T8" fmla="*/ 1 w 3"/>
                  <a:gd name="T9" fmla="*/ 1 h 3"/>
                  <a:gd name="T10" fmla="*/ 1 w 3"/>
                  <a:gd name="T11" fmla="*/ 1 h 3"/>
                  <a:gd name="T12" fmla="*/ 1 w 3"/>
                  <a:gd name="T13" fmla="*/ 1 h 3"/>
                  <a:gd name="T14" fmla="*/ 1 w 3"/>
                  <a:gd name="T15" fmla="*/ 1 h 3"/>
                  <a:gd name="T16" fmla="*/ 1 w 3"/>
                  <a:gd name="T17" fmla="*/ 1 h 3"/>
                  <a:gd name="T18" fmla="*/ 1 w 3"/>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0" y="2"/>
                    </a:moveTo>
                    <a:lnTo>
                      <a:pt x="3" y="3"/>
                    </a:lnTo>
                    <a:lnTo>
                      <a:pt x="1" y="0"/>
                    </a:lnTo>
                    <a:lnTo>
                      <a:pt x="2" y="2"/>
                    </a:lnTo>
                    <a:lnTo>
                      <a:pt x="3" y="2"/>
                    </a:lnTo>
                    <a:lnTo>
                      <a:pt x="1" y="1"/>
                    </a:lnTo>
                    <a:lnTo>
                      <a:pt x="2" y="2"/>
                    </a:lnTo>
                    <a:lnTo>
                      <a:pt x="2" y="1"/>
                    </a:lnTo>
                    <a:lnTo>
                      <a:pt x="1" y="2"/>
                    </a:lnTo>
                    <a:lnTo>
                      <a:pt x="2" y="2"/>
                    </a:lnTo>
                  </a:path>
                </a:pathLst>
              </a:custGeom>
              <a:solidFill>
                <a:schemeClr val="tx2"/>
              </a:solidFill>
              <a:ln w="3175">
                <a:solidFill>
                  <a:srgbClr val="000000"/>
                </a:solidFill>
                <a:round/>
                <a:headEnd/>
                <a:tailEnd/>
              </a:ln>
            </p:spPr>
            <p:txBody>
              <a:bodyPr/>
              <a:lstStyle/>
              <a:p>
                <a:endParaRPr lang="en-US" dirty="0"/>
              </a:p>
            </p:txBody>
          </p:sp>
        </p:grpSp>
        <p:grpSp>
          <p:nvGrpSpPr>
            <p:cNvPr id="40059" name="Group 386"/>
            <p:cNvGrpSpPr>
              <a:grpSpLocks/>
            </p:cNvGrpSpPr>
            <p:nvPr/>
          </p:nvGrpSpPr>
          <p:grpSpPr bwMode="auto">
            <a:xfrm>
              <a:off x="3575" y="1480"/>
              <a:ext cx="127" cy="230"/>
              <a:chOff x="3575" y="1480"/>
              <a:chExt cx="127" cy="230"/>
            </a:xfrm>
          </p:grpSpPr>
          <p:sp>
            <p:nvSpPr>
              <p:cNvPr id="40113" name="Freeform 208"/>
              <p:cNvSpPr>
                <a:spLocks noChangeAspect="1"/>
              </p:cNvSpPr>
              <p:nvPr/>
            </p:nvSpPr>
            <p:spPr bwMode="auto">
              <a:xfrm flipV="1">
                <a:off x="3644" y="1591"/>
                <a:ext cx="58" cy="119"/>
              </a:xfrm>
              <a:custGeom>
                <a:avLst/>
                <a:gdLst>
                  <a:gd name="T0" fmla="*/ 0 w 107"/>
                  <a:gd name="T1" fmla="*/ 63 h 216"/>
                  <a:gd name="T2" fmla="*/ 6 w 107"/>
                  <a:gd name="T3" fmla="*/ 51 h 216"/>
                  <a:gd name="T4" fmla="*/ 15 w 107"/>
                  <a:gd name="T5" fmla="*/ 35 h 216"/>
                  <a:gd name="T6" fmla="*/ 19 w 107"/>
                  <a:gd name="T7" fmla="*/ 20 h 216"/>
                  <a:gd name="T8" fmla="*/ 24 w 107"/>
                  <a:gd name="T9" fmla="*/ 9 h 216"/>
                  <a:gd name="T10" fmla="*/ 29 w 107"/>
                  <a:gd name="T11" fmla="*/ 2 h 216"/>
                  <a:gd name="T12" fmla="*/ 31 w 107"/>
                  <a:gd name="T13" fmla="*/ 0 h 216"/>
                  <a:gd name="T14" fmla="*/ 31 w 107"/>
                  <a:gd name="T15" fmla="*/ 3 h 216"/>
                  <a:gd name="T16" fmla="*/ 31 w 107"/>
                  <a:gd name="T17" fmla="*/ 10 h 216"/>
                  <a:gd name="T18" fmla="*/ 29 w 107"/>
                  <a:gd name="T19" fmla="*/ 21 h 216"/>
                  <a:gd name="T20" fmla="*/ 25 w 107"/>
                  <a:gd name="T21" fmla="*/ 36 h 216"/>
                  <a:gd name="T22" fmla="*/ 16 w 107"/>
                  <a:gd name="T23" fmla="*/ 53 h 216"/>
                  <a:gd name="T24" fmla="*/ 10 w 107"/>
                  <a:gd name="T25" fmla="*/ 6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7"/>
                  <a:gd name="T40" fmla="*/ 0 h 216"/>
                  <a:gd name="T41" fmla="*/ 107 w 107"/>
                  <a:gd name="T42" fmla="*/ 216 h 2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7" h="216">
                    <a:moveTo>
                      <a:pt x="0" y="209"/>
                    </a:moveTo>
                    <a:lnTo>
                      <a:pt x="20" y="168"/>
                    </a:lnTo>
                    <a:lnTo>
                      <a:pt x="49" y="114"/>
                    </a:lnTo>
                    <a:lnTo>
                      <a:pt x="65" y="65"/>
                    </a:lnTo>
                    <a:lnTo>
                      <a:pt x="83" y="29"/>
                    </a:lnTo>
                    <a:lnTo>
                      <a:pt x="98" y="7"/>
                    </a:lnTo>
                    <a:lnTo>
                      <a:pt x="105" y="0"/>
                    </a:lnTo>
                    <a:lnTo>
                      <a:pt x="107" y="9"/>
                    </a:lnTo>
                    <a:lnTo>
                      <a:pt x="105" y="33"/>
                    </a:lnTo>
                    <a:lnTo>
                      <a:pt x="97" y="71"/>
                    </a:lnTo>
                    <a:lnTo>
                      <a:pt x="84" y="120"/>
                    </a:lnTo>
                    <a:lnTo>
                      <a:pt x="55" y="174"/>
                    </a:lnTo>
                    <a:lnTo>
                      <a:pt x="35" y="216"/>
                    </a:lnTo>
                  </a:path>
                </a:pathLst>
              </a:custGeom>
              <a:solidFill>
                <a:schemeClr val="tx2"/>
              </a:solidFill>
              <a:ln w="3175">
                <a:solidFill>
                  <a:srgbClr val="000000"/>
                </a:solidFill>
                <a:round/>
                <a:headEnd/>
                <a:tailEnd/>
              </a:ln>
            </p:spPr>
            <p:txBody>
              <a:bodyPr/>
              <a:lstStyle/>
              <a:p>
                <a:endParaRPr lang="en-US" dirty="0"/>
              </a:p>
            </p:txBody>
          </p:sp>
          <p:sp>
            <p:nvSpPr>
              <p:cNvPr id="40114" name="Freeform 209"/>
              <p:cNvSpPr>
                <a:spLocks noChangeAspect="1"/>
              </p:cNvSpPr>
              <p:nvPr/>
            </p:nvSpPr>
            <p:spPr bwMode="auto">
              <a:xfrm flipV="1">
                <a:off x="3575" y="1480"/>
                <a:ext cx="79" cy="99"/>
              </a:xfrm>
              <a:custGeom>
                <a:avLst/>
                <a:gdLst>
                  <a:gd name="T0" fmla="*/ 33 w 143"/>
                  <a:gd name="T1" fmla="*/ 0 h 181"/>
                  <a:gd name="T2" fmla="*/ 25 w 143"/>
                  <a:gd name="T3" fmla="*/ 11 h 181"/>
                  <a:gd name="T4" fmla="*/ 18 w 143"/>
                  <a:gd name="T5" fmla="*/ 25 h 181"/>
                  <a:gd name="T6" fmla="*/ 8 w 143"/>
                  <a:gd name="T7" fmla="*/ 37 h 181"/>
                  <a:gd name="T8" fmla="*/ 3 w 143"/>
                  <a:gd name="T9" fmla="*/ 46 h 181"/>
                  <a:gd name="T10" fmla="*/ 0 w 143"/>
                  <a:gd name="T11" fmla="*/ 52 h 181"/>
                  <a:gd name="T12" fmla="*/ 0 w 143"/>
                  <a:gd name="T13" fmla="*/ 54 h 181"/>
                  <a:gd name="T14" fmla="*/ 3 w 143"/>
                  <a:gd name="T15" fmla="*/ 53 h 181"/>
                  <a:gd name="T16" fmla="*/ 9 w 143"/>
                  <a:gd name="T17" fmla="*/ 47 h 181"/>
                  <a:gd name="T18" fmla="*/ 18 w 143"/>
                  <a:gd name="T19" fmla="*/ 39 h 181"/>
                  <a:gd name="T20" fmla="*/ 28 w 143"/>
                  <a:gd name="T21" fmla="*/ 27 h 181"/>
                  <a:gd name="T22" fmla="*/ 36 w 143"/>
                  <a:gd name="T23" fmla="*/ 13 h 181"/>
                  <a:gd name="T24" fmla="*/ 44 w 143"/>
                  <a:gd name="T25" fmla="*/ 2 h 1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181"/>
                  <a:gd name="T41" fmla="*/ 143 w 143"/>
                  <a:gd name="T42" fmla="*/ 181 h 1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181">
                    <a:moveTo>
                      <a:pt x="108" y="0"/>
                    </a:moveTo>
                    <a:lnTo>
                      <a:pt x="84" y="38"/>
                    </a:lnTo>
                    <a:lnTo>
                      <a:pt x="58" y="85"/>
                    </a:lnTo>
                    <a:lnTo>
                      <a:pt x="27" y="123"/>
                    </a:lnTo>
                    <a:lnTo>
                      <a:pt x="9" y="154"/>
                    </a:lnTo>
                    <a:lnTo>
                      <a:pt x="0" y="174"/>
                    </a:lnTo>
                    <a:lnTo>
                      <a:pt x="0" y="181"/>
                    </a:lnTo>
                    <a:lnTo>
                      <a:pt x="9" y="175"/>
                    </a:lnTo>
                    <a:lnTo>
                      <a:pt x="30" y="157"/>
                    </a:lnTo>
                    <a:lnTo>
                      <a:pt x="59" y="129"/>
                    </a:lnTo>
                    <a:lnTo>
                      <a:pt x="93" y="91"/>
                    </a:lnTo>
                    <a:lnTo>
                      <a:pt x="119" y="44"/>
                    </a:lnTo>
                    <a:lnTo>
                      <a:pt x="143" y="6"/>
                    </a:lnTo>
                  </a:path>
                </a:pathLst>
              </a:custGeom>
              <a:solidFill>
                <a:schemeClr val="tx2"/>
              </a:solidFill>
              <a:ln w="3175">
                <a:solidFill>
                  <a:srgbClr val="000000"/>
                </a:solidFill>
                <a:round/>
                <a:headEnd/>
                <a:tailEnd/>
              </a:ln>
            </p:spPr>
            <p:txBody>
              <a:bodyPr/>
              <a:lstStyle/>
              <a:p>
                <a:endParaRPr lang="en-US" dirty="0"/>
              </a:p>
            </p:txBody>
          </p:sp>
          <p:sp>
            <p:nvSpPr>
              <p:cNvPr id="40115" name="Freeform 210"/>
              <p:cNvSpPr>
                <a:spLocks noChangeAspect="1"/>
              </p:cNvSpPr>
              <p:nvPr/>
            </p:nvSpPr>
            <p:spPr bwMode="auto">
              <a:xfrm flipV="1">
                <a:off x="3644" y="1590"/>
                <a:ext cx="19" cy="5"/>
              </a:xfrm>
              <a:custGeom>
                <a:avLst/>
                <a:gdLst>
                  <a:gd name="T0" fmla="*/ 0 w 35"/>
                  <a:gd name="T1" fmla="*/ 0 h 12"/>
                  <a:gd name="T2" fmla="*/ 1 w 35"/>
                  <a:gd name="T3" fmla="*/ 0 h 12"/>
                  <a:gd name="T4" fmla="*/ 2 w 35"/>
                  <a:gd name="T5" fmla="*/ 0 h 12"/>
                  <a:gd name="T6" fmla="*/ 4 w 35"/>
                  <a:gd name="T7" fmla="*/ 1 h 12"/>
                  <a:gd name="T8" fmla="*/ 7 w 35"/>
                  <a:gd name="T9" fmla="*/ 2 h 12"/>
                  <a:gd name="T10" fmla="*/ 9 w 35"/>
                  <a:gd name="T11" fmla="*/ 2 h 12"/>
                  <a:gd name="T12" fmla="*/ 10 w 35"/>
                  <a:gd name="T13" fmla="*/ 1 h 12"/>
                  <a:gd name="T14" fmla="*/ 10 w 35"/>
                  <a:gd name="T15" fmla="*/ 1 h 12"/>
                  <a:gd name="T16" fmla="*/ 10 w 35"/>
                  <a:gd name="T17" fmla="*/ 1 h 12"/>
                  <a:gd name="T18" fmla="*/ 9 w 35"/>
                  <a:gd name="T19" fmla="*/ 1 h 12"/>
                  <a:gd name="T20" fmla="*/ 7 w 35"/>
                  <a:gd name="T21" fmla="*/ 1 h 12"/>
                  <a:gd name="T22" fmla="*/ 4 w 35"/>
                  <a:gd name="T23" fmla="*/ 0 h 12"/>
                  <a:gd name="T24" fmla="*/ 2 w 35"/>
                  <a:gd name="T25" fmla="*/ 0 h 12"/>
                  <a:gd name="T26" fmla="*/ 1 w 35"/>
                  <a:gd name="T27" fmla="*/ 0 h 12"/>
                  <a:gd name="T28" fmla="*/ 0 w 35"/>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2"/>
                  <a:gd name="T47" fmla="*/ 35 w 35"/>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2">
                    <a:moveTo>
                      <a:pt x="0" y="0"/>
                    </a:moveTo>
                    <a:lnTo>
                      <a:pt x="2" y="0"/>
                    </a:lnTo>
                    <a:lnTo>
                      <a:pt x="8" y="2"/>
                    </a:lnTo>
                    <a:lnTo>
                      <a:pt x="15" y="6"/>
                    </a:lnTo>
                    <a:lnTo>
                      <a:pt x="22" y="12"/>
                    </a:lnTo>
                    <a:lnTo>
                      <a:pt x="29" y="12"/>
                    </a:lnTo>
                    <a:lnTo>
                      <a:pt x="34" y="8"/>
                    </a:lnTo>
                    <a:lnTo>
                      <a:pt x="35" y="7"/>
                    </a:lnTo>
                    <a:lnTo>
                      <a:pt x="34" y="6"/>
                    </a:lnTo>
                    <a:lnTo>
                      <a:pt x="30" y="6"/>
                    </a:lnTo>
                    <a:lnTo>
                      <a:pt x="23" y="6"/>
                    </a:lnTo>
                    <a:lnTo>
                      <a:pt x="15" y="3"/>
                    </a:lnTo>
                    <a:lnTo>
                      <a:pt x="8" y="1"/>
                    </a:lnTo>
                    <a:lnTo>
                      <a:pt x="2" y="0"/>
                    </a:lnTo>
                    <a:lnTo>
                      <a:pt x="0" y="0"/>
                    </a:lnTo>
                  </a:path>
                </a:pathLst>
              </a:custGeom>
              <a:solidFill>
                <a:schemeClr val="tx2"/>
              </a:solidFill>
              <a:ln w="3175">
                <a:solidFill>
                  <a:srgbClr val="000000"/>
                </a:solidFill>
                <a:round/>
                <a:headEnd/>
                <a:tailEnd/>
              </a:ln>
            </p:spPr>
            <p:txBody>
              <a:bodyPr/>
              <a:lstStyle/>
              <a:p>
                <a:endParaRPr lang="en-US" dirty="0"/>
              </a:p>
            </p:txBody>
          </p:sp>
          <p:sp>
            <p:nvSpPr>
              <p:cNvPr id="40116" name="Freeform 211"/>
              <p:cNvSpPr>
                <a:spLocks noChangeAspect="1"/>
              </p:cNvSpPr>
              <p:nvPr/>
            </p:nvSpPr>
            <p:spPr bwMode="auto">
              <a:xfrm flipV="1">
                <a:off x="3670" y="1644"/>
                <a:ext cx="19" cy="4"/>
              </a:xfrm>
              <a:custGeom>
                <a:avLst/>
                <a:gdLst>
                  <a:gd name="T0" fmla="*/ 0 w 35"/>
                  <a:gd name="T1" fmla="*/ 0 h 8"/>
                  <a:gd name="T2" fmla="*/ 1 w 35"/>
                  <a:gd name="T3" fmla="*/ 0 h 8"/>
                  <a:gd name="T4" fmla="*/ 2 w 35"/>
                  <a:gd name="T5" fmla="*/ 1 h 8"/>
                  <a:gd name="T6" fmla="*/ 4 w 35"/>
                  <a:gd name="T7" fmla="*/ 1 h 8"/>
                  <a:gd name="T8" fmla="*/ 7 w 35"/>
                  <a:gd name="T9" fmla="*/ 1 h 8"/>
                  <a:gd name="T10" fmla="*/ 9 w 35"/>
                  <a:gd name="T11" fmla="*/ 2 h 8"/>
                  <a:gd name="T12" fmla="*/ 10 w 35"/>
                  <a:gd name="T13" fmla="*/ 1 h 8"/>
                  <a:gd name="T14" fmla="*/ 10 w 35"/>
                  <a:gd name="T15" fmla="*/ 1 h 8"/>
                  <a:gd name="T16" fmla="*/ 10 w 35"/>
                  <a:gd name="T17" fmla="*/ 1 h 8"/>
                  <a:gd name="T18" fmla="*/ 9 w 35"/>
                  <a:gd name="T19" fmla="*/ 1 h 8"/>
                  <a:gd name="T20" fmla="*/ 7 w 35"/>
                  <a:gd name="T21" fmla="*/ 1 h 8"/>
                  <a:gd name="T22" fmla="*/ 4 w 35"/>
                  <a:gd name="T23" fmla="*/ 1 h 8"/>
                  <a:gd name="T24" fmla="*/ 2 w 35"/>
                  <a:gd name="T25" fmla="*/ 1 h 8"/>
                  <a:gd name="T26" fmla="*/ 1 w 35"/>
                  <a:gd name="T27" fmla="*/ 0 h 8"/>
                  <a:gd name="T28" fmla="*/ 0 w 35"/>
                  <a:gd name="T29" fmla="*/ 0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8"/>
                  <a:gd name="T47" fmla="*/ 35 w 35"/>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8">
                    <a:moveTo>
                      <a:pt x="0" y="0"/>
                    </a:moveTo>
                    <a:lnTo>
                      <a:pt x="2" y="0"/>
                    </a:lnTo>
                    <a:lnTo>
                      <a:pt x="7" y="2"/>
                    </a:lnTo>
                    <a:lnTo>
                      <a:pt x="15" y="5"/>
                    </a:lnTo>
                    <a:lnTo>
                      <a:pt x="24" y="7"/>
                    </a:lnTo>
                    <a:lnTo>
                      <a:pt x="31" y="8"/>
                    </a:lnTo>
                    <a:lnTo>
                      <a:pt x="34" y="7"/>
                    </a:lnTo>
                    <a:lnTo>
                      <a:pt x="35" y="6"/>
                    </a:lnTo>
                    <a:lnTo>
                      <a:pt x="33" y="6"/>
                    </a:lnTo>
                    <a:lnTo>
                      <a:pt x="29" y="6"/>
                    </a:lnTo>
                    <a:lnTo>
                      <a:pt x="23" y="6"/>
                    </a:lnTo>
                    <a:lnTo>
                      <a:pt x="15" y="4"/>
                    </a:lnTo>
                    <a:lnTo>
                      <a:pt x="7" y="1"/>
                    </a:lnTo>
                    <a:lnTo>
                      <a:pt x="2" y="0"/>
                    </a:lnTo>
                    <a:lnTo>
                      <a:pt x="0" y="0"/>
                    </a:lnTo>
                  </a:path>
                </a:pathLst>
              </a:custGeom>
              <a:solidFill>
                <a:schemeClr val="tx2"/>
              </a:solidFill>
              <a:ln w="3175">
                <a:solidFill>
                  <a:srgbClr val="000000"/>
                </a:solidFill>
                <a:round/>
                <a:headEnd/>
                <a:tailEnd/>
              </a:ln>
            </p:spPr>
            <p:txBody>
              <a:bodyPr/>
              <a:lstStyle/>
              <a:p>
                <a:endParaRPr lang="en-US" dirty="0"/>
              </a:p>
            </p:txBody>
          </p:sp>
          <p:sp>
            <p:nvSpPr>
              <p:cNvPr id="40117" name="Freeform 212"/>
              <p:cNvSpPr>
                <a:spLocks noChangeAspect="1"/>
              </p:cNvSpPr>
              <p:nvPr/>
            </p:nvSpPr>
            <p:spPr bwMode="auto">
              <a:xfrm flipV="1">
                <a:off x="3635" y="1576"/>
                <a:ext cx="19" cy="3"/>
              </a:xfrm>
              <a:custGeom>
                <a:avLst/>
                <a:gdLst>
                  <a:gd name="T0" fmla="*/ 0 w 35"/>
                  <a:gd name="T1" fmla="*/ 0 h 6"/>
                  <a:gd name="T2" fmla="*/ 1 w 35"/>
                  <a:gd name="T3" fmla="*/ 1 h 6"/>
                  <a:gd name="T4" fmla="*/ 2 w 35"/>
                  <a:gd name="T5" fmla="*/ 1 h 6"/>
                  <a:gd name="T6" fmla="*/ 5 w 35"/>
                  <a:gd name="T7" fmla="*/ 1 h 6"/>
                  <a:gd name="T8" fmla="*/ 8 w 35"/>
                  <a:gd name="T9" fmla="*/ 1 h 6"/>
                  <a:gd name="T10" fmla="*/ 10 w 35"/>
                  <a:gd name="T11" fmla="*/ 2 h 6"/>
                  <a:gd name="T12" fmla="*/ 10 w 35"/>
                  <a:gd name="T13" fmla="*/ 2 h 6"/>
                  <a:gd name="T14" fmla="*/ 10 w 35"/>
                  <a:gd name="T15" fmla="*/ 2 h 6"/>
                  <a:gd name="T16" fmla="*/ 10 w 35"/>
                  <a:gd name="T17" fmla="*/ 2 h 6"/>
                  <a:gd name="T18" fmla="*/ 9 w 35"/>
                  <a:gd name="T19" fmla="*/ 2 h 6"/>
                  <a:gd name="T20" fmla="*/ 7 w 35"/>
                  <a:gd name="T21" fmla="*/ 2 h 6"/>
                  <a:gd name="T22" fmla="*/ 4 w 35"/>
                  <a:gd name="T23" fmla="*/ 2 h 6"/>
                  <a:gd name="T24" fmla="*/ 2 w 35"/>
                  <a:gd name="T25" fmla="*/ 1 h 6"/>
                  <a:gd name="T26" fmla="*/ 1 w 35"/>
                  <a:gd name="T27" fmla="*/ 1 h 6"/>
                  <a:gd name="T28" fmla="*/ 0 w 35"/>
                  <a:gd name="T29" fmla="*/ 0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6"/>
                  <a:gd name="T47" fmla="*/ 35 w 35"/>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6">
                    <a:moveTo>
                      <a:pt x="0" y="0"/>
                    </a:moveTo>
                    <a:lnTo>
                      <a:pt x="2" y="1"/>
                    </a:lnTo>
                    <a:lnTo>
                      <a:pt x="7" y="3"/>
                    </a:lnTo>
                    <a:lnTo>
                      <a:pt x="16" y="4"/>
                    </a:lnTo>
                    <a:lnTo>
                      <a:pt x="27" y="3"/>
                    </a:lnTo>
                    <a:lnTo>
                      <a:pt x="33" y="5"/>
                    </a:lnTo>
                    <a:lnTo>
                      <a:pt x="35" y="6"/>
                    </a:lnTo>
                    <a:lnTo>
                      <a:pt x="33" y="6"/>
                    </a:lnTo>
                    <a:lnTo>
                      <a:pt x="29" y="6"/>
                    </a:lnTo>
                    <a:lnTo>
                      <a:pt x="23" y="6"/>
                    </a:lnTo>
                    <a:lnTo>
                      <a:pt x="14" y="5"/>
                    </a:lnTo>
                    <a:lnTo>
                      <a:pt x="6" y="3"/>
                    </a:lnTo>
                    <a:lnTo>
                      <a:pt x="1" y="1"/>
                    </a:lnTo>
                    <a:lnTo>
                      <a:pt x="0" y="0"/>
                    </a:lnTo>
                  </a:path>
                </a:pathLst>
              </a:custGeom>
              <a:solidFill>
                <a:schemeClr val="tx2"/>
              </a:solidFill>
              <a:ln w="3175">
                <a:solidFill>
                  <a:srgbClr val="000000"/>
                </a:solidFill>
                <a:round/>
                <a:headEnd/>
                <a:tailEnd/>
              </a:ln>
            </p:spPr>
            <p:txBody>
              <a:bodyPr/>
              <a:lstStyle/>
              <a:p>
                <a:endParaRPr lang="en-US" dirty="0"/>
              </a:p>
            </p:txBody>
          </p:sp>
          <p:sp>
            <p:nvSpPr>
              <p:cNvPr id="40118" name="Freeform 213"/>
              <p:cNvSpPr>
                <a:spLocks noChangeAspect="1"/>
              </p:cNvSpPr>
              <p:nvPr/>
            </p:nvSpPr>
            <p:spPr bwMode="auto">
              <a:xfrm flipV="1">
                <a:off x="3608" y="1529"/>
                <a:ext cx="19" cy="4"/>
              </a:xfrm>
              <a:custGeom>
                <a:avLst/>
                <a:gdLst>
                  <a:gd name="T0" fmla="*/ 0 w 35"/>
                  <a:gd name="T1" fmla="*/ 0 h 8"/>
                  <a:gd name="T2" fmla="*/ 1 w 35"/>
                  <a:gd name="T3" fmla="*/ 1 h 8"/>
                  <a:gd name="T4" fmla="*/ 2 w 35"/>
                  <a:gd name="T5" fmla="*/ 1 h 8"/>
                  <a:gd name="T6" fmla="*/ 5 w 35"/>
                  <a:gd name="T7" fmla="*/ 1 h 8"/>
                  <a:gd name="T8" fmla="*/ 7 w 35"/>
                  <a:gd name="T9" fmla="*/ 1 h 8"/>
                  <a:gd name="T10" fmla="*/ 9 w 35"/>
                  <a:gd name="T11" fmla="*/ 2 h 8"/>
                  <a:gd name="T12" fmla="*/ 10 w 35"/>
                  <a:gd name="T13" fmla="*/ 1 h 8"/>
                  <a:gd name="T14" fmla="*/ 10 w 35"/>
                  <a:gd name="T15" fmla="*/ 1 h 8"/>
                  <a:gd name="T16" fmla="*/ 10 w 35"/>
                  <a:gd name="T17" fmla="*/ 1 h 8"/>
                  <a:gd name="T18" fmla="*/ 9 w 35"/>
                  <a:gd name="T19" fmla="*/ 1 h 8"/>
                  <a:gd name="T20" fmla="*/ 7 w 35"/>
                  <a:gd name="T21" fmla="*/ 1 h 8"/>
                  <a:gd name="T22" fmla="*/ 4 w 35"/>
                  <a:gd name="T23" fmla="*/ 1 h 8"/>
                  <a:gd name="T24" fmla="*/ 2 w 35"/>
                  <a:gd name="T25" fmla="*/ 1 h 8"/>
                  <a:gd name="T26" fmla="*/ 1 w 35"/>
                  <a:gd name="T27" fmla="*/ 1 h 8"/>
                  <a:gd name="T28" fmla="*/ 0 w 35"/>
                  <a:gd name="T29" fmla="*/ 0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8"/>
                  <a:gd name="T47" fmla="*/ 35 w 35"/>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8">
                    <a:moveTo>
                      <a:pt x="0" y="0"/>
                    </a:moveTo>
                    <a:lnTo>
                      <a:pt x="2" y="1"/>
                    </a:lnTo>
                    <a:lnTo>
                      <a:pt x="8" y="2"/>
                    </a:lnTo>
                    <a:lnTo>
                      <a:pt x="16" y="5"/>
                    </a:lnTo>
                    <a:lnTo>
                      <a:pt x="24" y="7"/>
                    </a:lnTo>
                    <a:lnTo>
                      <a:pt x="31" y="8"/>
                    </a:lnTo>
                    <a:lnTo>
                      <a:pt x="35" y="7"/>
                    </a:lnTo>
                    <a:lnTo>
                      <a:pt x="35" y="6"/>
                    </a:lnTo>
                    <a:lnTo>
                      <a:pt x="34" y="6"/>
                    </a:lnTo>
                    <a:lnTo>
                      <a:pt x="30" y="6"/>
                    </a:lnTo>
                    <a:lnTo>
                      <a:pt x="23" y="6"/>
                    </a:lnTo>
                    <a:lnTo>
                      <a:pt x="15" y="4"/>
                    </a:lnTo>
                    <a:lnTo>
                      <a:pt x="7" y="2"/>
                    </a:lnTo>
                    <a:lnTo>
                      <a:pt x="2" y="1"/>
                    </a:lnTo>
                    <a:lnTo>
                      <a:pt x="0" y="0"/>
                    </a:lnTo>
                  </a:path>
                </a:pathLst>
              </a:custGeom>
              <a:solidFill>
                <a:schemeClr val="tx2"/>
              </a:solidFill>
              <a:ln w="3175">
                <a:solidFill>
                  <a:srgbClr val="000000"/>
                </a:solidFill>
                <a:round/>
                <a:headEnd/>
                <a:tailEnd/>
              </a:ln>
            </p:spPr>
            <p:txBody>
              <a:bodyPr/>
              <a:lstStyle/>
              <a:p>
                <a:endParaRPr lang="en-US" dirty="0"/>
              </a:p>
            </p:txBody>
          </p:sp>
          <p:sp>
            <p:nvSpPr>
              <p:cNvPr id="40119" name="Freeform 214"/>
              <p:cNvSpPr>
                <a:spLocks noChangeAspect="1"/>
              </p:cNvSpPr>
              <p:nvPr/>
            </p:nvSpPr>
            <p:spPr bwMode="auto">
              <a:xfrm flipV="1">
                <a:off x="3609" y="1581"/>
                <a:ext cx="71" cy="12"/>
              </a:xfrm>
              <a:custGeom>
                <a:avLst/>
                <a:gdLst>
                  <a:gd name="T0" fmla="*/ 39 w 129"/>
                  <a:gd name="T1" fmla="*/ 3 h 23"/>
                  <a:gd name="T2" fmla="*/ 39 w 129"/>
                  <a:gd name="T3" fmla="*/ 4 h 23"/>
                  <a:gd name="T4" fmla="*/ 39 w 129"/>
                  <a:gd name="T5" fmla="*/ 4 h 23"/>
                  <a:gd name="T6" fmla="*/ 38 w 129"/>
                  <a:gd name="T7" fmla="*/ 4 h 23"/>
                  <a:gd name="T8" fmla="*/ 37 w 129"/>
                  <a:gd name="T9" fmla="*/ 5 h 23"/>
                  <a:gd name="T10" fmla="*/ 37 w 129"/>
                  <a:gd name="T11" fmla="*/ 6 h 23"/>
                  <a:gd name="T12" fmla="*/ 35 w 129"/>
                  <a:gd name="T13" fmla="*/ 6 h 23"/>
                  <a:gd name="T14" fmla="*/ 33 w 129"/>
                  <a:gd name="T15" fmla="*/ 6 h 23"/>
                  <a:gd name="T16" fmla="*/ 31 w 129"/>
                  <a:gd name="T17" fmla="*/ 6 h 23"/>
                  <a:gd name="T18" fmla="*/ 28 w 129"/>
                  <a:gd name="T19" fmla="*/ 6 h 23"/>
                  <a:gd name="T20" fmla="*/ 25 w 129"/>
                  <a:gd name="T21" fmla="*/ 5 h 23"/>
                  <a:gd name="T22" fmla="*/ 22 w 129"/>
                  <a:gd name="T23" fmla="*/ 5 h 23"/>
                  <a:gd name="T24" fmla="*/ 19 w 129"/>
                  <a:gd name="T25" fmla="*/ 4 h 23"/>
                  <a:gd name="T26" fmla="*/ 16 w 129"/>
                  <a:gd name="T27" fmla="*/ 4 h 23"/>
                  <a:gd name="T28" fmla="*/ 13 w 129"/>
                  <a:gd name="T29" fmla="*/ 3 h 23"/>
                  <a:gd name="T30" fmla="*/ 10 w 129"/>
                  <a:gd name="T31" fmla="*/ 3 h 23"/>
                  <a:gd name="T32" fmla="*/ 8 w 129"/>
                  <a:gd name="T33" fmla="*/ 2 h 23"/>
                  <a:gd name="T34" fmla="*/ 5 w 129"/>
                  <a:gd name="T35" fmla="*/ 2 h 23"/>
                  <a:gd name="T36" fmla="*/ 3 w 129"/>
                  <a:gd name="T37" fmla="*/ 1 h 23"/>
                  <a:gd name="T38" fmla="*/ 2 w 129"/>
                  <a:gd name="T39" fmla="*/ 1 h 23"/>
                  <a:gd name="T40" fmla="*/ 1 w 129"/>
                  <a:gd name="T41" fmla="*/ 1 h 23"/>
                  <a:gd name="T42" fmla="*/ 0 w 129"/>
                  <a:gd name="T43" fmla="*/ 1 h 23"/>
                  <a:gd name="T44" fmla="*/ 0 w 129"/>
                  <a:gd name="T45" fmla="*/ 1 h 23"/>
                  <a:gd name="T46" fmla="*/ 0 w 129"/>
                  <a:gd name="T47" fmla="*/ 1 h 23"/>
                  <a:gd name="T48" fmla="*/ 1 w 129"/>
                  <a:gd name="T49" fmla="*/ 1 h 23"/>
                  <a:gd name="T50" fmla="*/ 2 w 129"/>
                  <a:gd name="T51" fmla="*/ 1 h 23"/>
                  <a:gd name="T52" fmla="*/ 3 w 129"/>
                  <a:gd name="T53" fmla="*/ 1 h 23"/>
                  <a:gd name="T54" fmla="*/ 5 w 129"/>
                  <a:gd name="T55" fmla="*/ 1 h 23"/>
                  <a:gd name="T56" fmla="*/ 7 w 129"/>
                  <a:gd name="T57" fmla="*/ 1 h 23"/>
                  <a:gd name="T58" fmla="*/ 8 w 129"/>
                  <a:gd name="T59" fmla="*/ 1 h 23"/>
                  <a:gd name="T60" fmla="*/ 10 w 129"/>
                  <a:gd name="T61" fmla="*/ 1 h 23"/>
                  <a:gd name="T62" fmla="*/ 13 w 129"/>
                  <a:gd name="T63" fmla="*/ 0 h 23"/>
                  <a:gd name="T64" fmla="*/ 15 w 129"/>
                  <a:gd name="T65" fmla="*/ 0 h 23"/>
                  <a:gd name="T66" fmla="*/ 18 w 129"/>
                  <a:gd name="T67" fmla="*/ 0 h 23"/>
                  <a:gd name="T68" fmla="*/ 21 w 129"/>
                  <a:gd name="T69" fmla="*/ 1 h 23"/>
                  <a:gd name="T70" fmla="*/ 24 w 129"/>
                  <a:gd name="T71" fmla="*/ 1 h 23"/>
                  <a:gd name="T72" fmla="*/ 27 w 129"/>
                  <a:gd name="T73" fmla="*/ 2 h 23"/>
                  <a:gd name="T74" fmla="*/ 30 w 129"/>
                  <a:gd name="T75" fmla="*/ 2 h 23"/>
                  <a:gd name="T76" fmla="*/ 32 w 129"/>
                  <a:gd name="T77" fmla="*/ 3 h 23"/>
                  <a:gd name="T78" fmla="*/ 35 w 129"/>
                  <a:gd name="T79" fmla="*/ 3 h 23"/>
                  <a:gd name="T80" fmla="*/ 36 w 129"/>
                  <a:gd name="T81" fmla="*/ 3 h 23"/>
                  <a:gd name="T82" fmla="*/ 37 w 129"/>
                  <a:gd name="T83" fmla="*/ 3 h 23"/>
                  <a:gd name="T84" fmla="*/ 38 w 129"/>
                  <a:gd name="T85" fmla="*/ 3 h 23"/>
                  <a:gd name="T86" fmla="*/ 39 w 129"/>
                  <a:gd name="T87" fmla="*/ 3 h 23"/>
                  <a:gd name="T88" fmla="*/ 39 w 129"/>
                  <a:gd name="T89" fmla="*/ 3 h 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9"/>
                  <a:gd name="T136" fmla="*/ 0 h 23"/>
                  <a:gd name="T137" fmla="*/ 129 w 129"/>
                  <a:gd name="T138" fmla="*/ 23 h 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9" h="23">
                    <a:moveTo>
                      <a:pt x="129" y="11"/>
                    </a:moveTo>
                    <a:lnTo>
                      <a:pt x="129" y="13"/>
                    </a:lnTo>
                    <a:lnTo>
                      <a:pt x="128" y="14"/>
                    </a:lnTo>
                    <a:lnTo>
                      <a:pt x="126" y="15"/>
                    </a:lnTo>
                    <a:lnTo>
                      <a:pt x="124" y="18"/>
                    </a:lnTo>
                    <a:lnTo>
                      <a:pt x="121" y="21"/>
                    </a:lnTo>
                    <a:lnTo>
                      <a:pt x="116" y="22"/>
                    </a:lnTo>
                    <a:lnTo>
                      <a:pt x="109" y="23"/>
                    </a:lnTo>
                    <a:lnTo>
                      <a:pt x="102" y="22"/>
                    </a:lnTo>
                    <a:lnTo>
                      <a:pt x="93" y="21"/>
                    </a:lnTo>
                    <a:lnTo>
                      <a:pt x="83" y="20"/>
                    </a:lnTo>
                    <a:lnTo>
                      <a:pt x="73" y="18"/>
                    </a:lnTo>
                    <a:lnTo>
                      <a:pt x="63" y="16"/>
                    </a:lnTo>
                    <a:lnTo>
                      <a:pt x="53" y="14"/>
                    </a:lnTo>
                    <a:lnTo>
                      <a:pt x="43" y="11"/>
                    </a:lnTo>
                    <a:lnTo>
                      <a:pt x="33" y="9"/>
                    </a:lnTo>
                    <a:lnTo>
                      <a:pt x="25" y="7"/>
                    </a:lnTo>
                    <a:lnTo>
                      <a:pt x="17" y="5"/>
                    </a:lnTo>
                    <a:lnTo>
                      <a:pt x="11" y="4"/>
                    </a:lnTo>
                    <a:lnTo>
                      <a:pt x="6" y="3"/>
                    </a:lnTo>
                    <a:lnTo>
                      <a:pt x="3" y="2"/>
                    </a:lnTo>
                    <a:lnTo>
                      <a:pt x="0" y="2"/>
                    </a:lnTo>
                    <a:lnTo>
                      <a:pt x="0" y="1"/>
                    </a:lnTo>
                    <a:lnTo>
                      <a:pt x="2" y="2"/>
                    </a:lnTo>
                    <a:lnTo>
                      <a:pt x="6" y="2"/>
                    </a:lnTo>
                    <a:lnTo>
                      <a:pt x="10" y="3"/>
                    </a:lnTo>
                    <a:lnTo>
                      <a:pt x="16" y="3"/>
                    </a:lnTo>
                    <a:lnTo>
                      <a:pt x="21" y="3"/>
                    </a:lnTo>
                    <a:lnTo>
                      <a:pt x="28" y="2"/>
                    </a:lnTo>
                    <a:lnTo>
                      <a:pt x="35" y="1"/>
                    </a:lnTo>
                    <a:lnTo>
                      <a:pt x="42" y="0"/>
                    </a:lnTo>
                    <a:lnTo>
                      <a:pt x="51" y="0"/>
                    </a:lnTo>
                    <a:lnTo>
                      <a:pt x="60" y="0"/>
                    </a:lnTo>
                    <a:lnTo>
                      <a:pt x="69" y="1"/>
                    </a:lnTo>
                    <a:lnTo>
                      <a:pt x="79" y="3"/>
                    </a:lnTo>
                    <a:lnTo>
                      <a:pt x="89" y="5"/>
                    </a:lnTo>
                    <a:lnTo>
                      <a:pt x="98" y="8"/>
                    </a:lnTo>
                    <a:lnTo>
                      <a:pt x="107" y="10"/>
                    </a:lnTo>
                    <a:lnTo>
                      <a:pt x="114" y="12"/>
                    </a:lnTo>
                    <a:lnTo>
                      <a:pt x="120" y="12"/>
                    </a:lnTo>
                    <a:lnTo>
                      <a:pt x="123" y="12"/>
                    </a:lnTo>
                    <a:lnTo>
                      <a:pt x="126" y="11"/>
                    </a:lnTo>
                    <a:lnTo>
                      <a:pt x="128" y="11"/>
                    </a:lnTo>
                    <a:lnTo>
                      <a:pt x="129" y="12"/>
                    </a:lnTo>
                  </a:path>
                </a:pathLst>
              </a:custGeom>
              <a:solidFill>
                <a:schemeClr val="tx2"/>
              </a:solidFill>
              <a:ln w="3175">
                <a:solidFill>
                  <a:srgbClr val="000000"/>
                </a:solidFill>
                <a:round/>
                <a:headEnd/>
                <a:tailEnd/>
              </a:ln>
            </p:spPr>
            <p:txBody>
              <a:bodyPr/>
              <a:lstStyle/>
              <a:p>
                <a:endParaRPr lang="en-US" dirty="0"/>
              </a:p>
            </p:txBody>
          </p:sp>
          <p:sp>
            <p:nvSpPr>
              <p:cNvPr id="40120" name="Freeform 215"/>
              <p:cNvSpPr>
                <a:spLocks noChangeAspect="1"/>
              </p:cNvSpPr>
              <p:nvPr/>
            </p:nvSpPr>
            <p:spPr bwMode="auto">
              <a:xfrm flipV="1">
                <a:off x="3609" y="1586"/>
                <a:ext cx="71" cy="14"/>
              </a:xfrm>
              <a:custGeom>
                <a:avLst/>
                <a:gdLst>
                  <a:gd name="T0" fmla="*/ 39 w 129"/>
                  <a:gd name="T1" fmla="*/ 6 h 27"/>
                  <a:gd name="T2" fmla="*/ 39 w 129"/>
                  <a:gd name="T3" fmla="*/ 6 h 27"/>
                  <a:gd name="T4" fmla="*/ 39 w 129"/>
                  <a:gd name="T5" fmla="*/ 6 h 27"/>
                  <a:gd name="T6" fmla="*/ 39 w 129"/>
                  <a:gd name="T7" fmla="*/ 6 h 27"/>
                  <a:gd name="T8" fmla="*/ 39 w 129"/>
                  <a:gd name="T9" fmla="*/ 6 h 27"/>
                  <a:gd name="T10" fmla="*/ 39 w 129"/>
                  <a:gd name="T11" fmla="*/ 6 h 27"/>
                  <a:gd name="T12" fmla="*/ 39 w 129"/>
                  <a:gd name="T13" fmla="*/ 6 h 27"/>
                  <a:gd name="T14" fmla="*/ 38 w 129"/>
                  <a:gd name="T15" fmla="*/ 7 h 27"/>
                  <a:gd name="T16" fmla="*/ 37 w 129"/>
                  <a:gd name="T17" fmla="*/ 7 h 27"/>
                  <a:gd name="T18" fmla="*/ 37 w 129"/>
                  <a:gd name="T19" fmla="*/ 7 h 27"/>
                  <a:gd name="T20" fmla="*/ 37 w 129"/>
                  <a:gd name="T21" fmla="*/ 7 h 27"/>
                  <a:gd name="T22" fmla="*/ 37 w 129"/>
                  <a:gd name="T23" fmla="*/ 7 h 27"/>
                  <a:gd name="T24" fmla="*/ 36 w 129"/>
                  <a:gd name="T25" fmla="*/ 7 h 27"/>
                  <a:gd name="T26" fmla="*/ 35 w 129"/>
                  <a:gd name="T27" fmla="*/ 6 h 27"/>
                  <a:gd name="T28" fmla="*/ 34 w 129"/>
                  <a:gd name="T29" fmla="*/ 6 h 27"/>
                  <a:gd name="T30" fmla="*/ 33 w 129"/>
                  <a:gd name="T31" fmla="*/ 6 h 27"/>
                  <a:gd name="T32" fmla="*/ 32 w 129"/>
                  <a:gd name="T33" fmla="*/ 5 h 27"/>
                  <a:gd name="T34" fmla="*/ 31 w 129"/>
                  <a:gd name="T35" fmla="*/ 5 h 27"/>
                  <a:gd name="T36" fmla="*/ 30 w 129"/>
                  <a:gd name="T37" fmla="*/ 4 h 27"/>
                  <a:gd name="T38" fmla="*/ 28 w 129"/>
                  <a:gd name="T39" fmla="*/ 4 h 27"/>
                  <a:gd name="T40" fmla="*/ 27 w 129"/>
                  <a:gd name="T41" fmla="*/ 3 h 27"/>
                  <a:gd name="T42" fmla="*/ 25 w 129"/>
                  <a:gd name="T43" fmla="*/ 3 h 27"/>
                  <a:gd name="T44" fmla="*/ 24 w 129"/>
                  <a:gd name="T45" fmla="*/ 3 h 27"/>
                  <a:gd name="T46" fmla="*/ 23 w 129"/>
                  <a:gd name="T47" fmla="*/ 3 h 27"/>
                  <a:gd name="T48" fmla="*/ 21 w 129"/>
                  <a:gd name="T49" fmla="*/ 2 h 27"/>
                  <a:gd name="T50" fmla="*/ 19 w 129"/>
                  <a:gd name="T51" fmla="*/ 2 h 27"/>
                  <a:gd name="T52" fmla="*/ 18 w 129"/>
                  <a:gd name="T53" fmla="*/ 2 h 27"/>
                  <a:gd name="T54" fmla="*/ 16 w 129"/>
                  <a:gd name="T55" fmla="*/ 2 h 27"/>
                  <a:gd name="T56" fmla="*/ 14 w 129"/>
                  <a:gd name="T57" fmla="*/ 2 h 27"/>
                  <a:gd name="T58" fmla="*/ 13 w 129"/>
                  <a:gd name="T59" fmla="*/ 2 h 27"/>
                  <a:gd name="T60" fmla="*/ 12 w 129"/>
                  <a:gd name="T61" fmla="*/ 2 h 27"/>
                  <a:gd name="T62" fmla="*/ 10 w 129"/>
                  <a:gd name="T63" fmla="*/ 2 h 27"/>
                  <a:gd name="T64" fmla="*/ 9 w 129"/>
                  <a:gd name="T65" fmla="*/ 2 h 27"/>
                  <a:gd name="T66" fmla="*/ 8 w 129"/>
                  <a:gd name="T67" fmla="*/ 2 h 27"/>
                  <a:gd name="T68" fmla="*/ 7 w 129"/>
                  <a:gd name="T69" fmla="*/ 1 h 27"/>
                  <a:gd name="T70" fmla="*/ 7 w 129"/>
                  <a:gd name="T71" fmla="*/ 1 h 27"/>
                  <a:gd name="T72" fmla="*/ 6 w 129"/>
                  <a:gd name="T73" fmla="*/ 1 h 27"/>
                  <a:gd name="T74" fmla="*/ 5 w 129"/>
                  <a:gd name="T75" fmla="*/ 1 h 27"/>
                  <a:gd name="T76" fmla="*/ 4 w 129"/>
                  <a:gd name="T77" fmla="*/ 0 h 27"/>
                  <a:gd name="T78" fmla="*/ 3 w 129"/>
                  <a:gd name="T79" fmla="*/ 1 h 27"/>
                  <a:gd name="T80" fmla="*/ 2 w 129"/>
                  <a:gd name="T81" fmla="*/ 1 h 27"/>
                  <a:gd name="T82" fmla="*/ 2 w 129"/>
                  <a:gd name="T83" fmla="*/ 2 h 27"/>
                  <a:gd name="T84" fmla="*/ 1 w 129"/>
                  <a:gd name="T85" fmla="*/ 2 h 27"/>
                  <a:gd name="T86" fmla="*/ 1 w 129"/>
                  <a:gd name="T87" fmla="*/ 3 h 27"/>
                  <a:gd name="T88" fmla="*/ 0 w 129"/>
                  <a:gd name="T89" fmla="*/ 4 h 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9"/>
                  <a:gd name="T136" fmla="*/ 0 h 27"/>
                  <a:gd name="T137" fmla="*/ 129 w 129"/>
                  <a:gd name="T138" fmla="*/ 27 h 2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9" h="27">
                    <a:moveTo>
                      <a:pt x="128" y="23"/>
                    </a:moveTo>
                    <a:lnTo>
                      <a:pt x="129" y="23"/>
                    </a:lnTo>
                    <a:lnTo>
                      <a:pt x="128" y="23"/>
                    </a:lnTo>
                    <a:lnTo>
                      <a:pt x="128" y="24"/>
                    </a:lnTo>
                    <a:lnTo>
                      <a:pt x="127" y="24"/>
                    </a:lnTo>
                    <a:lnTo>
                      <a:pt x="126" y="25"/>
                    </a:lnTo>
                    <a:lnTo>
                      <a:pt x="124" y="25"/>
                    </a:lnTo>
                    <a:lnTo>
                      <a:pt x="123" y="26"/>
                    </a:lnTo>
                    <a:lnTo>
                      <a:pt x="123" y="27"/>
                    </a:lnTo>
                    <a:lnTo>
                      <a:pt x="121" y="26"/>
                    </a:lnTo>
                    <a:lnTo>
                      <a:pt x="119" y="25"/>
                    </a:lnTo>
                    <a:lnTo>
                      <a:pt x="116" y="24"/>
                    </a:lnTo>
                    <a:lnTo>
                      <a:pt x="112" y="23"/>
                    </a:lnTo>
                    <a:lnTo>
                      <a:pt x="109" y="21"/>
                    </a:lnTo>
                    <a:lnTo>
                      <a:pt x="106" y="19"/>
                    </a:lnTo>
                    <a:lnTo>
                      <a:pt x="102" y="17"/>
                    </a:lnTo>
                    <a:lnTo>
                      <a:pt x="98" y="15"/>
                    </a:lnTo>
                    <a:lnTo>
                      <a:pt x="93" y="13"/>
                    </a:lnTo>
                    <a:lnTo>
                      <a:pt x="89" y="12"/>
                    </a:lnTo>
                    <a:lnTo>
                      <a:pt x="84" y="11"/>
                    </a:lnTo>
                    <a:lnTo>
                      <a:pt x="79" y="10"/>
                    </a:lnTo>
                    <a:lnTo>
                      <a:pt x="74" y="9"/>
                    </a:lnTo>
                    <a:lnTo>
                      <a:pt x="69" y="8"/>
                    </a:lnTo>
                    <a:lnTo>
                      <a:pt x="64" y="8"/>
                    </a:lnTo>
                    <a:lnTo>
                      <a:pt x="58" y="8"/>
                    </a:lnTo>
                    <a:lnTo>
                      <a:pt x="53" y="8"/>
                    </a:lnTo>
                    <a:lnTo>
                      <a:pt x="48" y="8"/>
                    </a:lnTo>
                    <a:lnTo>
                      <a:pt x="43" y="8"/>
                    </a:lnTo>
                    <a:lnTo>
                      <a:pt x="39" y="7"/>
                    </a:lnTo>
                    <a:lnTo>
                      <a:pt x="34" y="7"/>
                    </a:lnTo>
                    <a:lnTo>
                      <a:pt x="31" y="6"/>
                    </a:lnTo>
                    <a:lnTo>
                      <a:pt x="27" y="5"/>
                    </a:lnTo>
                    <a:lnTo>
                      <a:pt x="24" y="4"/>
                    </a:lnTo>
                    <a:lnTo>
                      <a:pt x="21" y="3"/>
                    </a:lnTo>
                    <a:lnTo>
                      <a:pt x="18" y="2"/>
                    </a:lnTo>
                    <a:lnTo>
                      <a:pt x="16" y="1"/>
                    </a:lnTo>
                    <a:lnTo>
                      <a:pt x="14" y="0"/>
                    </a:lnTo>
                    <a:lnTo>
                      <a:pt x="11" y="1"/>
                    </a:lnTo>
                    <a:lnTo>
                      <a:pt x="8" y="3"/>
                    </a:lnTo>
                    <a:lnTo>
                      <a:pt x="6" y="6"/>
                    </a:lnTo>
                    <a:lnTo>
                      <a:pt x="3" y="8"/>
                    </a:lnTo>
                    <a:lnTo>
                      <a:pt x="1" y="11"/>
                    </a:lnTo>
                    <a:lnTo>
                      <a:pt x="0" y="14"/>
                    </a:lnTo>
                  </a:path>
                </a:pathLst>
              </a:custGeom>
              <a:solidFill>
                <a:schemeClr val="tx2"/>
              </a:solidFill>
              <a:ln w="3175">
                <a:solidFill>
                  <a:srgbClr val="000000"/>
                </a:solidFill>
                <a:round/>
                <a:headEnd/>
                <a:tailEnd/>
              </a:ln>
            </p:spPr>
            <p:txBody>
              <a:bodyPr/>
              <a:lstStyle/>
              <a:p>
                <a:endParaRPr lang="en-US" dirty="0"/>
              </a:p>
            </p:txBody>
          </p:sp>
          <p:sp>
            <p:nvSpPr>
              <p:cNvPr id="40121" name="Freeform 216"/>
              <p:cNvSpPr>
                <a:spLocks noChangeAspect="1"/>
              </p:cNvSpPr>
              <p:nvPr/>
            </p:nvSpPr>
            <p:spPr bwMode="auto">
              <a:xfrm flipV="1">
                <a:off x="3608" y="1576"/>
                <a:ext cx="72" cy="16"/>
              </a:xfrm>
              <a:custGeom>
                <a:avLst/>
                <a:gdLst>
                  <a:gd name="T0" fmla="*/ 40 w 131"/>
                  <a:gd name="T1" fmla="*/ 3 h 30"/>
                  <a:gd name="T2" fmla="*/ 40 w 131"/>
                  <a:gd name="T3" fmla="*/ 3 h 30"/>
                  <a:gd name="T4" fmla="*/ 40 w 131"/>
                  <a:gd name="T5" fmla="*/ 3 h 30"/>
                  <a:gd name="T6" fmla="*/ 39 w 131"/>
                  <a:gd name="T7" fmla="*/ 3 h 30"/>
                  <a:gd name="T8" fmla="*/ 39 w 131"/>
                  <a:gd name="T9" fmla="*/ 4 h 30"/>
                  <a:gd name="T10" fmla="*/ 38 w 131"/>
                  <a:gd name="T11" fmla="*/ 4 h 30"/>
                  <a:gd name="T12" fmla="*/ 38 w 131"/>
                  <a:gd name="T13" fmla="*/ 4 h 30"/>
                  <a:gd name="T14" fmla="*/ 38 w 131"/>
                  <a:gd name="T15" fmla="*/ 5 h 30"/>
                  <a:gd name="T16" fmla="*/ 37 w 131"/>
                  <a:gd name="T17" fmla="*/ 5 h 30"/>
                  <a:gd name="T18" fmla="*/ 37 w 131"/>
                  <a:gd name="T19" fmla="*/ 5 h 30"/>
                  <a:gd name="T20" fmla="*/ 37 w 131"/>
                  <a:gd name="T21" fmla="*/ 6 h 30"/>
                  <a:gd name="T22" fmla="*/ 35 w 131"/>
                  <a:gd name="T23" fmla="*/ 7 h 30"/>
                  <a:gd name="T24" fmla="*/ 34 w 131"/>
                  <a:gd name="T25" fmla="*/ 7 h 30"/>
                  <a:gd name="T26" fmla="*/ 33 w 131"/>
                  <a:gd name="T27" fmla="*/ 7 h 30"/>
                  <a:gd name="T28" fmla="*/ 32 w 131"/>
                  <a:gd name="T29" fmla="*/ 7 h 30"/>
                  <a:gd name="T30" fmla="*/ 31 w 131"/>
                  <a:gd name="T31" fmla="*/ 8 h 30"/>
                  <a:gd name="T32" fmla="*/ 29 w 131"/>
                  <a:gd name="T33" fmla="*/ 8 h 30"/>
                  <a:gd name="T34" fmla="*/ 27 w 131"/>
                  <a:gd name="T35" fmla="*/ 8 h 30"/>
                  <a:gd name="T36" fmla="*/ 26 w 131"/>
                  <a:gd name="T37" fmla="*/ 9 h 30"/>
                  <a:gd name="T38" fmla="*/ 24 w 131"/>
                  <a:gd name="T39" fmla="*/ 9 h 30"/>
                  <a:gd name="T40" fmla="*/ 23 w 131"/>
                  <a:gd name="T41" fmla="*/ 9 h 30"/>
                  <a:gd name="T42" fmla="*/ 21 w 131"/>
                  <a:gd name="T43" fmla="*/ 8 h 30"/>
                  <a:gd name="T44" fmla="*/ 19 w 131"/>
                  <a:gd name="T45" fmla="*/ 8 h 30"/>
                  <a:gd name="T46" fmla="*/ 18 w 131"/>
                  <a:gd name="T47" fmla="*/ 7 h 30"/>
                  <a:gd name="T48" fmla="*/ 16 w 131"/>
                  <a:gd name="T49" fmla="*/ 7 h 30"/>
                  <a:gd name="T50" fmla="*/ 15 w 131"/>
                  <a:gd name="T51" fmla="*/ 7 h 30"/>
                  <a:gd name="T52" fmla="*/ 14 w 131"/>
                  <a:gd name="T53" fmla="*/ 6 h 30"/>
                  <a:gd name="T54" fmla="*/ 13 w 131"/>
                  <a:gd name="T55" fmla="*/ 6 h 30"/>
                  <a:gd name="T56" fmla="*/ 11 w 131"/>
                  <a:gd name="T57" fmla="*/ 6 h 30"/>
                  <a:gd name="T58" fmla="*/ 10 w 131"/>
                  <a:gd name="T59" fmla="*/ 5 h 30"/>
                  <a:gd name="T60" fmla="*/ 9 w 131"/>
                  <a:gd name="T61" fmla="*/ 5 h 30"/>
                  <a:gd name="T62" fmla="*/ 8 w 131"/>
                  <a:gd name="T63" fmla="*/ 5 h 30"/>
                  <a:gd name="T64" fmla="*/ 6 w 131"/>
                  <a:gd name="T65" fmla="*/ 5 h 30"/>
                  <a:gd name="T66" fmla="*/ 5 w 131"/>
                  <a:gd name="T67" fmla="*/ 5 h 30"/>
                  <a:gd name="T68" fmla="*/ 4 w 131"/>
                  <a:gd name="T69" fmla="*/ 5 h 30"/>
                  <a:gd name="T70" fmla="*/ 3 w 131"/>
                  <a:gd name="T71" fmla="*/ 5 h 30"/>
                  <a:gd name="T72" fmla="*/ 2 w 131"/>
                  <a:gd name="T73" fmla="*/ 4 h 30"/>
                  <a:gd name="T74" fmla="*/ 1 w 131"/>
                  <a:gd name="T75" fmla="*/ 4 h 30"/>
                  <a:gd name="T76" fmla="*/ 1 w 131"/>
                  <a:gd name="T77" fmla="*/ 4 h 30"/>
                  <a:gd name="T78" fmla="*/ 0 w 131"/>
                  <a:gd name="T79" fmla="*/ 4 h 30"/>
                  <a:gd name="T80" fmla="*/ 0 w 131"/>
                  <a:gd name="T81" fmla="*/ 3 h 30"/>
                  <a:gd name="T82" fmla="*/ 0 w 131"/>
                  <a:gd name="T83" fmla="*/ 2 h 30"/>
                  <a:gd name="T84" fmla="*/ 0 w 131"/>
                  <a:gd name="T85" fmla="*/ 2 h 30"/>
                  <a:gd name="T86" fmla="*/ 1 w 131"/>
                  <a:gd name="T87" fmla="*/ 1 h 30"/>
                  <a:gd name="T88" fmla="*/ 1 w 131"/>
                  <a:gd name="T89" fmla="*/ 0 h 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1"/>
                  <a:gd name="T136" fmla="*/ 0 h 30"/>
                  <a:gd name="T137" fmla="*/ 131 w 131"/>
                  <a:gd name="T138" fmla="*/ 30 h 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1" h="30">
                    <a:moveTo>
                      <a:pt x="131" y="9"/>
                    </a:moveTo>
                    <a:lnTo>
                      <a:pt x="131" y="10"/>
                    </a:lnTo>
                    <a:lnTo>
                      <a:pt x="131" y="11"/>
                    </a:lnTo>
                    <a:lnTo>
                      <a:pt x="130" y="12"/>
                    </a:lnTo>
                    <a:lnTo>
                      <a:pt x="129" y="13"/>
                    </a:lnTo>
                    <a:lnTo>
                      <a:pt x="128" y="14"/>
                    </a:lnTo>
                    <a:lnTo>
                      <a:pt x="127" y="15"/>
                    </a:lnTo>
                    <a:lnTo>
                      <a:pt x="126" y="16"/>
                    </a:lnTo>
                    <a:lnTo>
                      <a:pt x="124" y="17"/>
                    </a:lnTo>
                    <a:lnTo>
                      <a:pt x="122" y="19"/>
                    </a:lnTo>
                    <a:lnTo>
                      <a:pt x="121" y="22"/>
                    </a:lnTo>
                    <a:lnTo>
                      <a:pt x="117" y="25"/>
                    </a:lnTo>
                    <a:lnTo>
                      <a:pt x="113" y="26"/>
                    </a:lnTo>
                    <a:lnTo>
                      <a:pt x="110" y="26"/>
                    </a:lnTo>
                    <a:lnTo>
                      <a:pt x="105" y="27"/>
                    </a:lnTo>
                    <a:lnTo>
                      <a:pt x="101" y="28"/>
                    </a:lnTo>
                    <a:lnTo>
                      <a:pt x="95" y="29"/>
                    </a:lnTo>
                    <a:lnTo>
                      <a:pt x="90" y="29"/>
                    </a:lnTo>
                    <a:lnTo>
                      <a:pt x="85" y="30"/>
                    </a:lnTo>
                    <a:lnTo>
                      <a:pt x="80" y="30"/>
                    </a:lnTo>
                    <a:lnTo>
                      <a:pt x="74" y="30"/>
                    </a:lnTo>
                    <a:lnTo>
                      <a:pt x="69" y="29"/>
                    </a:lnTo>
                    <a:lnTo>
                      <a:pt x="64" y="29"/>
                    </a:lnTo>
                    <a:lnTo>
                      <a:pt x="59" y="27"/>
                    </a:lnTo>
                    <a:lnTo>
                      <a:pt x="54" y="26"/>
                    </a:lnTo>
                    <a:lnTo>
                      <a:pt x="50" y="25"/>
                    </a:lnTo>
                    <a:lnTo>
                      <a:pt x="45" y="23"/>
                    </a:lnTo>
                    <a:lnTo>
                      <a:pt x="41" y="22"/>
                    </a:lnTo>
                    <a:lnTo>
                      <a:pt x="37" y="20"/>
                    </a:lnTo>
                    <a:lnTo>
                      <a:pt x="33" y="19"/>
                    </a:lnTo>
                    <a:lnTo>
                      <a:pt x="29" y="17"/>
                    </a:lnTo>
                    <a:lnTo>
                      <a:pt x="25" y="16"/>
                    </a:lnTo>
                    <a:lnTo>
                      <a:pt x="20" y="16"/>
                    </a:lnTo>
                    <a:lnTo>
                      <a:pt x="16" y="16"/>
                    </a:lnTo>
                    <a:lnTo>
                      <a:pt x="13" y="16"/>
                    </a:lnTo>
                    <a:lnTo>
                      <a:pt x="9" y="16"/>
                    </a:lnTo>
                    <a:lnTo>
                      <a:pt x="6" y="15"/>
                    </a:lnTo>
                    <a:lnTo>
                      <a:pt x="3" y="15"/>
                    </a:lnTo>
                    <a:lnTo>
                      <a:pt x="1" y="15"/>
                    </a:lnTo>
                    <a:lnTo>
                      <a:pt x="0" y="14"/>
                    </a:lnTo>
                    <a:lnTo>
                      <a:pt x="0" y="11"/>
                    </a:lnTo>
                    <a:lnTo>
                      <a:pt x="0" y="8"/>
                    </a:lnTo>
                    <a:lnTo>
                      <a:pt x="0" y="5"/>
                    </a:lnTo>
                    <a:lnTo>
                      <a:pt x="1" y="2"/>
                    </a:lnTo>
                    <a:lnTo>
                      <a:pt x="3" y="0"/>
                    </a:lnTo>
                  </a:path>
                </a:pathLst>
              </a:custGeom>
              <a:solidFill>
                <a:schemeClr val="tx2"/>
              </a:solidFill>
              <a:ln w="3175">
                <a:solidFill>
                  <a:srgbClr val="000000"/>
                </a:solidFill>
                <a:round/>
                <a:headEnd/>
                <a:tailEnd/>
              </a:ln>
            </p:spPr>
            <p:txBody>
              <a:bodyPr/>
              <a:lstStyle/>
              <a:p>
                <a:endParaRPr lang="en-US" dirty="0"/>
              </a:p>
            </p:txBody>
          </p:sp>
          <p:sp>
            <p:nvSpPr>
              <p:cNvPr id="40122" name="Freeform 217"/>
              <p:cNvSpPr>
                <a:spLocks noChangeAspect="1"/>
              </p:cNvSpPr>
              <p:nvPr/>
            </p:nvSpPr>
            <p:spPr bwMode="auto">
              <a:xfrm flipV="1">
                <a:off x="3667" y="1581"/>
                <a:ext cx="7" cy="9"/>
              </a:xfrm>
              <a:custGeom>
                <a:avLst/>
                <a:gdLst>
                  <a:gd name="T0" fmla="*/ 0 w 13"/>
                  <a:gd name="T1" fmla="*/ 1 h 15"/>
                  <a:gd name="T2" fmla="*/ 2 w 13"/>
                  <a:gd name="T3" fmla="*/ 0 h 15"/>
                  <a:gd name="T4" fmla="*/ 3 w 13"/>
                  <a:gd name="T5" fmla="*/ 1 h 15"/>
                  <a:gd name="T6" fmla="*/ 3 w 13"/>
                  <a:gd name="T7" fmla="*/ 1 h 15"/>
                  <a:gd name="T8" fmla="*/ 4 w 13"/>
                  <a:gd name="T9" fmla="*/ 2 h 15"/>
                  <a:gd name="T10" fmla="*/ 4 w 13"/>
                  <a:gd name="T11" fmla="*/ 4 h 15"/>
                  <a:gd name="T12" fmla="*/ 3 w 13"/>
                  <a:gd name="T13" fmla="*/ 5 h 15"/>
                  <a:gd name="T14" fmla="*/ 3 w 13"/>
                  <a:gd name="T15" fmla="*/ 5 h 15"/>
                  <a:gd name="T16" fmla="*/ 3 w 13"/>
                  <a:gd name="T17" fmla="*/ 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3"/>
                    </a:moveTo>
                    <a:lnTo>
                      <a:pt x="5" y="0"/>
                    </a:lnTo>
                    <a:lnTo>
                      <a:pt x="9" y="1"/>
                    </a:lnTo>
                    <a:lnTo>
                      <a:pt x="11" y="3"/>
                    </a:lnTo>
                    <a:lnTo>
                      <a:pt x="13" y="5"/>
                    </a:lnTo>
                    <a:lnTo>
                      <a:pt x="13" y="10"/>
                    </a:lnTo>
                    <a:lnTo>
                      <a:pt x="11" y="13"/>
                    </a:lnTo>
                    <a:lnTo>
                      <a:pt x="11" y="14"/>
                    </a:lnTo>
                    <a:lnTo>
                      <a:pt x="10" y="15"/>
                    </a:lnTo>
                  </a:path>
                </a:pathLst>
              </a:custGeom>
              <a:solidFill>
                <a:schemeClr val="tx2"/>
              </a:solidFill>
              <a:ln w="3175">
                <a:solidFill>
                  <a:srgbClr val="000000"/>
                </a:solidFill>
                <a:round/>
                <a:headEnd/>
                <a:tailEnd/>
              </a:ln>
            </p:spPr>
            <p:txBody>
              <a:bodyPr/>
              <a:lstStyle/>
              <a:p>
                <a:endParaRPr lang="en-US" dirty="0"/>
              </a:p>
            </p:txBody>
          </p:sp>
          <p:sp>
            <p:nvSpPr>
              <p:cNvPr id="40123" name="Freeform 218"/>
              <p:cNvSpPr>
                <a:spLocks noChangeAspect="1"/>
              </p:cNvSpPr>
              <p:nvPr/>
            </p:nvSpPr>
            <p:spPr bwMode="auto">
              <a:xfrm flipV="1">
                <a:off x="3645" y="1583"/>
                <a:ext cx="11" cy="14"/>
              </a:xfrm>
              <a:custGeom>
                <a:avLst/>
                <a:gdLst>
                  <a:gd name="T0" fmla="*/ 0 w 20"/>
                  <a:gd name="T1" fmla="*/ 2 h 26"/>
                  <a:gd name="T2" fmla="*/ 2 w 20"/>
                  <a:gd name="T3" fmla="*/ 1 h 26"/>
                  <a:gd name="T4" fmla="*/ 3 w 20"/>
                  <a:gd name="T5" fmla="*/ 0 h 26"/>
                  <a:gd name="T6" fmla="*/ 5 w 20"/>
                  <a:gd name="T7" fmla="*/ 1 h 26"/>
                  <a:gd name="T8" fmla="*/ 6 w 20"/>
                  <a:gd name="T9" fmla="*/ 2 h 26"/>
                  <a:gd name="T10" fmla="*/ 6 w 20"/>
                  <a:gd name="T11" fmla="*/ 4 h 26"/>
                  <a:gd name="T12" fmla="*/ 5 w 20"/>
                  <a:gd name="T13" fmla="*/ 6 h 26"/>
                  <a:gd name="T14" fmla="*/ 5 w 20"/>
                  <a:gd name="T15" fmla="*/ 7 h 26"/>
                  <a:gd name="T16" fmla="*/ 4 w 20"/>
                  <a:gd name="T17" fmla="*/ 8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6"/>
                  <a:gd name="T29" fmla="*/ 20 w 20"/>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6">
                    <a:moveTo>
                      <a:pt x="0" y="8"/>
                    </a:moveTo>
                    <a:lnTo>
                      <a:pt x="6" y="2"/>
                    </a:lnTo>
                    <a:lnTo>
                      <a:pt x="11" y="0"/>
                    </a:lnTo>
                    <a:lnTo>
                      <a:pt x="16" y="2"/>
                    </a:lnTo>
                    <a:lnTo>
                      <a:pt x="20" y="6"/>
                    </a:lnTo>
                    <a:lnTo>
                      <a:pt x="19" y="14"/>
                    </a:lnTo>
                    <a:lnTo>
                      <a:pt x="17" y="20"/>
                    </a:lnTo>
                    <a:lnTo>
                      <a:pt x="16" y="24"/>
                    </a:lnTo>
                    <a:lnTo>
                      <a:pt x="14" y="26"/>
                    </a:lnTo>
                  </a:path>
                </a:pathLst>
              </a:custGeom>
              <a:solidFill>
                <a:schemeClr val="tx2"/>
              </a:solidFill>
              <a:ln w="3175">
                <a:solidFill>
                  <a:srgbClr val="000000"/>
                </a:solidFill>
                <a:round/>
                <a:headEnd/>
                <a:tailEnd/>
              </a:ln>
            </p:spPr>
            <p:txBody>
              <a:bodyPr/>
              <a:lstStyle/>
              <a:p>
                <a:endParaRPr lang="en-US" dirty="0"/>
              </a:p>
            </p:txBody>
          </p:sp>
          <p:sp>
            <p:nvSpPr>
              <p:cNvPr id="40124" name="Freeform 219"/>
              <p:cNvSpPr>
                <a:spLocks noChangeAspect="1"/>
              </p:cNvSpPr>
              <p:nvPr/>
            </p:nvSpPr>
            <p:spPr bwMode="auto">
              <a:xfrm flipV="1">
                <a:off x="3623" y="1590"/>
                <a:ext cx="4" cy="6"/>
              </a:xfrm>
              <a:custGeom>
                <a:avLst/>
                <a:gdLst>
                  <a:gd name="T0" fmla="*/ 0 w 9"/>
                  <a:gd name="T1" fmla="*/ 1 h 13"/>
                  <a:gd name="T2" fmla="*/ 0 w 9"/>
                  <a:gd name="T3" fmla="*/ 1 h 13"/>
                  <a:gd name="T4" fmla="*/ 0 w 9"/>
                  <a:gd name="T5" fmla="*/ 0 h 13"/>
                  <a:gd name="T6" fmla="*/ 1 w 9"/>
                  <a:gd name="T7" fmla="*/ 0 h 13"/>
                  <a:gd name="T8" fmla="*/ 2 w 9"/>
                  <a:gd name="T9" fmla="*/ 0 h 13"/>
                  <a:gd name="T10" fmla="*/ 1 w 9"/>
                  <a:gd name="T11" fmla="*/ 2 h 13"/>
                  <a:gd name="T12" fmla="*/ 1 w 9"/>
                  <a:gd name="T13" fmla="*/ 2 h 13"/>
                  <a:gd name="T14" fmla="*/ 1 w 9"/>
                  <a:gd name="T15" fmla="*/ 3 h 13"/>
                  <a:gd name="T16" fmla="*/ 1 w 9"/>
                  <a:gd name="T17" fmla="*/ 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3"/>
                  <a:gd name="T29" fmla="*/ 9 w 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3">
                    <a:moveTo>
                      <a:pt x="0" y="7"/>
                    </a:moveTo>
                    <a:lnTo>
                      <a:pt x="1" y="5"/>
                    </a:lnTo>
                    <a:lnTo>
                      <a:pt x="3" y="2"/>
                    </a:lnTo>
                    <a:lnTo>
                      <a:pt x="6" y="0"/>
                    </a:lnTo>
                    <a:lnTo>
                      <a:pt x="9" y="0"/>
                    </a:lnTo>
                    <a:lnTo>
                      <a:pt x="6" y="8"/>
                    </a:lnTo>
                    <a:lnTo>
                      <a:pt x="5" y="11"/>
                    </a:lnTo>
                    <a:lnTo>
                      <a:pt x="4" y="12"/>
                    </a:lnTo>
                    <a:lnTo>
                      <a:pt x="4" y="13"/>
                    </a:lnTo>
                  </a:path>
                </a:pathLst>
              </a:custGeom>
              <a:solidFill>
                <a:schemeClr val="tx2"/>
              </a:solidFill>
              <a:ln w="3175">
                <a:solidFill>
                  <a:srgbClr val="000000"/>
                </a:solidFill>
                <a:round/>
                <a:headEnd/>
                <a:tailEnd/>
              </a:ln>
            </p:spPr>
            <p:txBody>
              <a:bodyPr/>
              <a:lstStyle/>
              <a:p>
                <a:endParaRPr lang="en-US" dirty="0"/>
              </a:p>
            </p:txBody>
          </p:sp>
          <p:sp>
            <p:nvSpPr>
              <p:cNvPr id="40125" name="Freeform 220"/>
              <p:cNvSpPr>
                <a:spLocks noChangeAspect="1"/>
              </p:cNvSpPr>
              <p:nvPr/>
            </p:nvSpPr>
            <p:spPr bwMode="auto">
              <a:xfrm flipV="1">
                <a:off x="3667" y="1578"/>
                <a:ext cx="5" cy="10"/>
              </a:xfrm>
              <a:custGeom>
                <a:avLst/>
                <a:gdLst>
                  <a:gd name="T0" fmla="*/ 0 w 10"/>
                  <a:gd name="T1" fmla="*/ 0 h 18"/>
                  <a:gd name="T2" fmla="*/ 0 w 10"/>
                  <a:gd name="T3" fmla="*/ 2 h 18"/>
                  <a:gd name="T4" fmla="*/ 1 w 10"/>
                  <a:gd name="T5" fmla="*/ 4 h 18"/>
                  <a:gd name="T6" fmla="*/ 1 w 10"/>
                  <a:gd name="T7" fmla="*/ 5 h 18"/>
                  <a:gd name="T8" fmla="*/ 1 w 10"/>
                  <a:gd name="T9" fmla="*/ 6 h 18"/>
                  <a:gd name="T10" fmla="*/ 1 w 10"/>
                  <a:gd name="T11" fmla="*/ 5 h 18"/>
                  <a:gd name="T12" fmla="*/ 2 w 10"/>
                  <a:gd name="T13" fmla="*/ 4 h 18"/>
                  <a:gd name="T14" fmla="*/ 3 w 10"/>
                  <a:gd name="T15" fmla="*/ 4 h 18"/>
                  <a:gd name="T16" fmla="*/ 3 w 10"/>
                  <a:gd name="T17" fmla="*/ 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8"/>
                  <a:gd name="T29" fmla="*/ 10 w 1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8">
                    <a:moveTo>
                      <a:pt x="0" y="0"/>
                    </a:moveTo>
                    <a:lnTo>
                      <a:pt x="0" y="7"/>
                    </a:lnTo>
                    <a:lnTo>
                      <a:pt x="1" y="12"/>
                    </a:lnTo>
                    <a:lnTo>
                      <a:pt x="3" y="16"/>
                    </a:lnTo>
                    <a:lnTo>
                      <a:pt x="4" y="18"/>
                    </a:lnTo>
                    <a:lnTo>
                      <a:pt x="7" y="17"/>
                    </a:lnTo>
                    <a:lnTo>
                      <a:pt x="8" y="15"/>
                    </a:lnTo>
                    <a:lnTo>
                      <a:pt x="9" y="14"/>
                    </a:lnTo>
                    <a:lnTo>
                      <a:pt x="10" y="12"/>
                    </a:lnTo>
                  </a:path>
                </a:pathLst>
              </a:custGeom>
              <a:solidFill>
                <a:schemeClr val="tx2"/>
              </a:solidFill>
              <a:ln w="3175">
                <a:solidFill>
                  <a:srgbClr val="000000"/>
                </a:solidFill>
                <a:round/>
                <a:headEnd/>
                <a:tailEnd/>
              </a:ln>
            </p:spPr>
            <p:txBody>
              <a:bodyPr/>
              <a:lstStyle/>
              <a:p>
                <a:endParaRPr lang="en-US" dirty="0"/>
              </a:p>
            </p:txBody>
          </p:sp>
          <p:sp>
            <p:nvSpPr>
              <p:cNvPr id="40126" name="Freeform 221"/>
              <p:cNvSpPr>
                <a:spLocks noChangeAspect="1"/>
              </p:cNvSpPr>
              <p:nvPr/>
            </p:nvSpPr>
            <p:spPr bwMode="auto">
              <a:xfrm flipV="1">
                <a:off x="3644" y="1576"/>
                <a:ext cx="9" cy="17"/>
              </a:xfrm>
              <a:custGeom>
                <a:avLst/>
                <a:gdLst>
                  <a:gd name="T0" fmla="*/ 1 w 17"/>
                  <a:gd name="T1" fmla="*/ 0 h 30"/>
                  <a:gd name="T2" fmla="*/ 0 w 17"/>
                  <a:gd name="T3" fmla="*/ 3 h 30"/>
                  <a:gd name="T4" fmla="*/ 0 w 17"/>
                  <a:gd name="T5" fmla="*/ 6 h 30"/>
                  <a:gd name="T6" fmla="*/ 1 w 17"/>
                  <a:gd name="T7" fmla="*/ 8 h 30"/>
                  <a:gd name="T8" fmla="*/ 2 w 17"/>
                  <a:gd name="T9" fmla="*/ 10 h 30"/>
                  <a:gd name="T10" fmla="*/ 3 w 17"/>
                  <a:gd name="T11" fmla="*/ 9 h 30"/>
                  <a:gd name="T12" fmla="*/ 4 w 17"/>
                  <a:gd name="T13" fmla="*/ 8 h 30"/>
                  <a:gd name="T14" fmla="*/ 4 w 17"/>
                  <a:gd name="T15" fmla="*/ 7 h 30"/>
                  <a:gd name="T16" fmla="*/ 5 w 17"/>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0"/>
                  <a:gd name="T29" fmla="*/ 17 w 17"/>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0">
                    <a:moveTo>
                      <a:pt x="3" y="0"/>
                    </a:moveTo>
                    <a:lnTo>
                      <a:pt x="0" y="9"/>
                    </a:lnTo>
                    <a:lnTo>
                      <a:pt x="0" y="18"/>
                    </a:lnTo>
                    <a:lnTo>
                      <a:pt x="2" y="25"/>
                    </a:lnTo>
                    <a:lnTo>
                      <a:pt x="5" y="30"/>
                    </a:lnTo>
                    <a:lnTo>
                      <a:pt x="10" y="28"/>
                    </a:lnTo>
                    <a:lnTo>
                      <a:pt x="14" y="24"/>
                    </a:lnTo>
                    <a:lnTo>
                      <a:pt x="16" y="21"/>
                    </a:lnTo>
                    <a:lnTo>
                      <a:pt x="17" y="18"/>
                    </a:lnTo>
                  </a:path>
                </a:pathLst>
              </a:custGeom>
              <a:solidFill>
                <a:schemeClr val="tx2"/>
              </a:solidFill>
              <a:ln w="3175">
                <a:solidFill>
                  <a:srgbClr val="000000"/>
                </a:solidFill>
                <a:round/>
                <a:headEnd/>
                <a:tailEnd/>
              </a:ln>
            </p:spPr>
            <p:txBody>
              <a:bodyPr/>
              <a:lstStyle/>
              <a:p>
                <a:endParaRPr lang="en-US" dirty="0"/>
              </a:p>
            </p:txBody>
          </p:sp>
          <p:sp>
            <p:nvSpPr>
              <p:cNvPr id="40127" name="Freeform 222"/>
              <p:cNvSpPr>
                <a:spLocks noChangeAspect="1"/>
              </p:cNvSpPr>
              <p:nvPr/>
            </p:nvSpPr>
            <p:spPr bwMode="auto">
              <a:xfrm flipV="1">
                <a:off x="3621" y="1584"/>
                <a:ext cx="4" cy="8"/>
              </a:xfrm>
              <a:custGeom>
                <a:avLst/>
                <a:gdLst>
                  <a:gd name="T0" fmla="*/ 1 w 8"/>
                  <a:gd name="T1" fmla="*/ 0 h 16"/>
                  <a:gd name="T2" fmla="*/ 1 w 8"/>
                  <a:gd name="T3" fmla="*/ 1 h 16"/>
                  <a:gd name="T4" fmla="*/ 1 w 8"/>
                  <a:gd name="T5" fmla="*/ 1 h 16"/>
                  <a:gd name="T6" fmla="*/ 0 w 8"/>
                  <a:gd name="T7" fmla="*/ 2 h 16"/>
                  <a:gd name="T8" fmla="*/ 1 w 8"/>
                  <a:gd name="T9" fmla="*/ 4 h 16"/>
                  <a:gd name="T10" fmla="*/ 1 w 8"/>
                  <a:gd name="T11" fmla="*/ 2 h 16"/>
                  <a:gd name="T12" fmla="*/ 1 w 8"/>
                  <a:gd name="T13" fmla="*/ 2 h 16"/>
                  <a:gd name="T14" fmla="*/ 2 w 8"/>
                  <a:gd name="T15" fmla="*/ 1 h 16"/>
                  <a:gd name="T16" fmla="*/ 2 w 8"/>
                  <a:gd name="T17" fmla="*/ 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6"/>
                  <a:gd name="T29" fmla="*/ 8 w 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6">
                    <a:moveTo>
                      <a:pt x="4" y="0"/>
                    </a:moveTo>
                    <a:lnTo>
                      <a:pt x="3" y="3"/>
                    </a:lnTo>
                    <a:lnTo>
                      <a:pt x="1" y="6"/>
                    </a:lnTo>
                    <a:lnTo>
                      <a:pt x="0" y="11"/>
                    </a:lnTo>
                    <a:lnTo>
                      <a:pt x="1" y="16"/>
                    </a:lnTo>
                    <a:lnTo>
                      <a:pt x="5" y="10"/>
                    </a:lnTo>
                    <a:lnTo>
                      <a:pt x="7" y="8"/>
                    </a:lnTo>
                    <a:lnTo>
                      <a:pt x="8" y="7"/>
                    </a:lnTo>
                    <a:lnTo>
                      <a:pt x="8" y="6"/>
                    </a:lnTo>
                  </a:path>
                </a:pathLst>
              </a:custGeom>
              <a:solidFill>
                <a:schemeClr val="tx2"/>
              </a:solidFill>
              <a:ln w="3175">
                <a:solidFill>
                  <a:srgbClr val="000000"/>
                </a:solidFill>
                <a:round/>
                <a:headEnd/>
                <a:tailEnd/>
              </a:ln>
            </p:spPr>
            <p:txBody>
              <a:bodyPr/>
              <a:lstStyle/>
              <a:p>
                <a:endParaRPr lang="en-US" dirty="0"/>
              </a:p>
            </p:txBody>
          </p:sp>
          <p:sp>
            <p:nvSpPr>
              <p:cNvPr id="40128" name="Freeform 223"/>
              <p:cNvSpPr>
                <a:spLocks noChangeAspect="1"/>
              </p:cNvSpPr>
              <p:nvPr/>
            </p:nvSpPr>
            <p:spPr bwMode="auto">
              <a:xfrm flipV="1">
                <a:off x="3675" y="1586"/>
                <a:ext cx="1" cy="1"/>
              </a:xfrm>
              <a:custGeom>
                <a:avLst/>
                <a:gdLst>
                  <a:gd name="T0" fmla="*/ 0 w 2"/>
                  <a:gd name="T1" fmla="*/ 0 h 2"/>
                  <a:gd name="T2" fmla="*/ 1 w 2"/>
                  <a:gd name="T3" fmla="*/ 1 h 2"/>
                  <a:gd name="T4" fmla="*/ 1 w 2"/>
                  <a:gd name="T5" fmla="*/ 0 h 2"/>
                  <a:gd name="T6" fmla="*/ 1 w 2"/>
                  <a:gd name="T7" fmla="*/ 0 h 2"/>
                  <a:gd name="T8" fmla="*/ 1 w 2"/>
                  <a:gd name="T9" fmla="*/ 1 h 2"/>
                  <a:gd name="T10" fmla="*/ 1 w 2"/>
                  <a:gd name="T11" fmla="*/ 0 h 2"/>
                  <a:gd name="T12" fmla="*/ 1 w 2"/>
                  <a:gd name="T13" fmla="*/ 1 h 2"/>
                  <a:gd name="T14" fmla="*/ 1 w 2"/>
                  <a:gd name="T15" fmla="*/ 0 h 2"/>
                  <a:gd name="T16" fmla="*/ 1 w 2"/>
                  <a:gd name="T17" fmla="*/ 0 h 2"/>
                  <a:gd name="T18" fmla="*/ 1 w 2"/>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0"/>
                    </a:moveTo>
                    <a:lnTo>
                      <a:pt x="2" y="2"/>
                    </a:lnTo>
                    <a:lnTo>
                      <a:pt x="1" y="0"/>
                    </a:lnTo>
                    <a:lnTo>
                      <a:pt x="2" y="1"/>
                    </a:lnTo>
                    <a:lnTo>
                      <a:pt x="1" y="0"/>
                    </a:lnTo>
                    <a:lnTo>
                      <a:pt x="1" y="1"/>
                    </a:lnTo>
                    <a:lnTo>
                      <a:pt x="1" y="0"/>
                    </a:lnTo>
                    <a:lnTo>
                      <a:pt x="1" y="1"/>
                    </a:lnTo>
                  </a:path>
                </a:pathLst>
              </a:custGeom>
              <a:solidFill>
                <a:schemeClr val="tx2"/>
              </a:solidFill>
              <a:ln w="3175">
                <a:solidFill>
                  <a:srgbClr val="000000"/>
                </a:solidFill>
                <a:round/>
                <a:headEnd/>
                <a:tailEnd/>
              </a:ln>
            </p:spPr>
            <p:txBody>
              <a:bodyPr/>
              <a:lstStyle/>
              <a:p>
                <a:endParaRPr lang="en-US" dirty="0"/>
              </a:p>
            </p:txBody>
          </p:sp>
          <p:sp>
            <p:nvSpPr>
              <p:cNvPr id="40129" name="Freeform 224"/>
              <p:cNvSpPr>
                <a:spLocks noChangeAspect="1"/>
              </p:cNvSpPr>
              <p:nvPr/>
            </p:nvSpPr>
            <p:spPr bwMode="auto">
              <a:xfrm flipV="1">
                <a:off x="3671" y="1580"/>
                <a:ext cx="1" cy="1"/>
              </a:xfrm>
              <a:custGeom>
                <a:avLst/>
                <a:gdLst>
                  <a:gd name="T0" fmla="*/ 0 w 3"/>
                  <a:gd name="T1" fmla="*/ 1 h 2"/>
                  <a:gd name="T2" fmla="*/ 0 w 3"/>
                  <a:gd name="T3" fmla="*/ 1 h 2"/>
                  <a:gd name="T4" fmla="*/ 0 w 3"/>
                  <a:gd name="T5" fmla="*/ 0 h 2"/>
                  <a:gd name="T6" fmla="*/ 0 w 3"/>
                  <a:gd name="T7" fmla="*/ 1 h 2"/>
                  <a:gd name="T8" fmla="*/ 0 w 3"/>
                  <a:gd name="T9" fmla="*/ 1 h 2"/>
                  <a:gd name="T10" fmla="*/ 0 w 3"/>
                  <a:gd name="T11" fmla="*/ 1 h 2"/>
                  <a:gd name="T12" fmla="*/ 0 w 3"/>
                  <a:gd name="T13" fmla="*/ 1 h 2"/>
                  <a:gd name="T14" fmla="*/ 0 w 3"/>
                  <a:gd name="T15" fmla="*/ 1 h 2"/>
                  <a:gd name="T16" fmla="*/ 0 w 3"/>
                  <a:gd name="T17" fmla="*/ 1 h 2"/>
                  <a:gd name="T18" fmla="*/ 0 w 3"/>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2"/>
                    </a:moveTo>
                    <a:lnTo>
                      <a:pt x="3" y="1"/>
                    </a:lnTo>
                    <a:lnTo>
                      <a:pt x="1" y="0"/>
                    </a:lnTo>
                    <a:lnTo>
                      <a:pt x="1" y="2"/>
                    </a:lnTo>
                    <a:lnTo>
                      <a:pt x="3" y="1"/>
                    </a:lnTo>
                    <a:lnTo>
                      <a:pt x="1" y="1"/>
                    </a:lnTo>
                    <a:lnTo>
                      <a:pt x="2" y="1"/>
                    </a:lnTo>
                    <a:lnTo>
                      <a:pt x="1" y="1"/>
                    </a:lnTo>
                    <a:lnTo>
                      <a:pt x="2" y="1"/>
                    </a:lnTo>
                  </a:path>
                </a:pathLst>
              </a:custGeom>
              <a:solidFill>
                <a:schemeClr val="tx2"/>
              </a:solidFill>
              <a:ln w="3175">
                <a:solidFill>
                  <a:srgbClr val="000000"/>
                </a:solidFill>
                <a:round/>
                <a:headEnd/>
                <a:tailEnd/>
              </a:ln>
            </p:spPr>
            <p:txBody>
              <a:bodyPr/>
              <a:lstStyle/>
              <a:p>
                <a:endParaRPr lang="en-US" dirty="0"/>
              </a:p>
            </p:txBody>
          </p:sp>
        </p:grpSp>
        <p:grpSp>
          <p:nvGrpSpPr>
            <p:cNvPr id="40060" name="Group 384"/>
            <p:cNvGrpSpPr>
              <a:grpSpLocks/>
            </p:cNvGrpSpPr>
            <p:nvPr/>
          </p:nvGrpSpPr>
          <p:grpSpPr bwMode="auto">
            <a:xfrm>
              <a:off x="4628" y="1386"/>
              <a:ext cx="89" cy="246"/>
              <a:chOff x="4628" y="1386"/>
              <a:chExt cx="89" cy="246"/>
            </a:xfrm>
          </p:grpSpPr>
          <p:sp>
            <p:nvSpPr>
              <p:cNvPr id="40096" name="Freeform 225"/>
              <p:cNvSpPr>
                <a:spLocks noChangeAspect="1"/>
              </p:cNvSpPr>
              <p:nvPr/>
            </p:nvSpPr>
            <p:spPr bwMode="auto">
              <a:xfrm flipV="1">
                <a:off x="4658" y="1514"/>
                <a:ext cx="27" cy="118"/>
              </a:xfrm>
              <a:custGeom>
                <a:avLst/>
                <a:gdLst>
                  <a:gd name="T0" fmla="*/ 3 w 51"/>
                  <a:gd name="T1" fmla="*/ 64 h 216"/>
                  <a:gd name="T2" fmla="*/ 2 w 51"/>
                  <a:gd name="T3" fmla="*/ 52 h 216"/>
                  <a:gd name="T4" fmla="*/ 2 w 51"/>
                  <a:gd name="T5" fmla="*/ 35 h 216"/>
                  <a:gd name="T6" fmla="*/ 0 w 51"/>
                  <a:gd name="T7" fmla="*/ 20 h 216"/>
                  <a:gd name="T8" fmla="*/ 0 w 51"/>
                  <a:gd name="T9" fmla="*/ 9 h 216"/>
                  <a:gd name="T10" fmla="*/ 1 w 51"/>
                  <a:gd name="T11" fmla="*/ 2 h 216"/>
                  <a:gd name="T12" fmla="*/ 2 w 51"/>
                  <a:gd name="T13" fmla="*/ 0 h 216"/>
                  <a:gd name="T14" fmla="*/ 4 w 51"/>
                  <a:gd name="T15" fmla="*/ 2 h 216"/>
                  <a:gd name="T16" fmla="*/ 7 w 51"/>
                  <a:gd name="T17" fmla="*/ 9 h 216"/>
                  <a:gd name="T18" fmla="*/ 11 w 51"/>
                  <a:gd name="T19" fmla="*/ 20 h 216"/>
                  <a:gd name="T20" fmla="*/ 14 w 51"/>
                  <a:gd name="T21" fmla="*/ 34 h 216"/>
                  <a:gd name="T22" fmla="*/ 13 w 51"/>
                  <a:gd name="T23" fmla="*/ 51 h 216"/>
                  <a:gd name="T24" fmla="*/ 14 w 51"/>
                  <a:gd name="T25" fmla="*/ 64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216"/>
                  <a:gd name="T41" fmla="*/ 51 w 51"/>
                  <a:gd name="T42" fmla="*/ 216 h 2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216">
                    <a:moveTo>
                      <a:pt x="10" y="216"/>
                    </a:moveTo>
                    <a:lnTo>
                      <a:pt x="6" y="173"/>
                    </a:lnTo>
                    <a:lnTo>
                      <a:pt x="8" y="117"/>
                    </a:lnTo>
                    <a:lnTo>
                      <a:pt x="0" y="68"/>
                    </a:lnTo>
                    <a:lnTo>
                      <a:pt x="0" y="31"/>
                    </a:lnTo>
                    <a:lnTo>
                      <a:pt x="3" y="8"/>
                    </a:lnTo>
                    <a:lnTo>
                      <a:pt x="7" y="0"/>
                    </a:lnTo>
                    <a:lnTo>
                      <a:pt x="14" y="7"/>
                    </a:lnTo>
                    <a:lnTo>
                      <a:pt x="25" y="30"/>
                    </a:lnTo>
                    <a:lnTo>
                      <a:pt x="37" y="67"/>
                    </a:lnTo>
                    <a:lnTo>
                      <a:pt x="49" y="115"/>
                    </a:lnTo>
                    <a:lnTo>
                      <a:pt x="47" y="171"/>
                    </a:lnTo>
                    <a:lnTo>
                      <a:pt x="51" y="215"/>
                    </a:lnTo>
                  </a:path>
                </a:pathLst>
              </a:custGeom>
              <a:solidFill>
                <a:schemeClr val="tx2"/>
              </a:solidFill>
              <a:ln w="3175">
                <a:solidFill>
                  <a:srgbClr val="000000"/>
                </a:solidFill>
                <a:round/>
                <a:headEnd/>
                <a:tailEnd/>
              </a:ln>
            </p:spPr>
            <p:txBody>
              <a:bodyPr/>
              <a:lstStyle/>
              <a:p>
                <a:endParaRPr lang="en-US" dirty="0"/>
              </a:p>
            </p:txBody>
          </p:sp>
          <p:sp>
            <p:nvSpPr>
              <p:cNvPr id="40097" name="Freeform 226"/>
              <p:cNvSpPr>
                <a:spLocks noChangeAspect="1"/>
              </p:cNvSpPr>
              <p:nvPr/>
            </p:nvSpPr>
            <p:spPr bwMode="auto">
              <a:xfrm flipV="1">
                <a:off x="4663" y="1386"/>
                <a:ext cx="28" cy="111"/>
              </a:xfrm>
              <a:custGeom>
                <a:avLst/>
                <a:gdLst>
                  <a:gd name="T0" fmla="*/ 0 w 49"/>
                  <a:gd name="T1" fmla="*/ 1 h 204"/>
                  <a:gd name="T2" fmla="*/ 1 w 49"/>
                  <a:gd name="T3" fmla="*/ 13 h 204"/>
                  <a:gd name="T4" fmla="*/ 3 w 49"/>
                  <a:gd name="T5" fmla="*/ 28 h 204"/>
                  <a:gd name="T6" fmla="*/ 2 w 49"/>
                  <a:gd name="T7" fmla="*/ 42 h 204"/>
                  <a:gd name="T8" fmla="*/ 3 w 49"/>
                  <a:gd name="T9" fmla="*/ 52 h 204"/>
                  <a:gd name="T10" fmla="*/ 5 w 49"/>
                  <a:gd name="T11" fmla="*/ 58 h 204"/>
                  <a:gd name="T12" fmla="*/ 6 w 49"/>
                  <a:gd name="T13" fmla="*/ 60 h 204"/>
                  <a:gd name="T14" fmla="*/ 8 w 49"/>
                  <a:gd name="T15" fmla="*/ 58 h 204"/>
                  <a:gd name="T16" fmla="*/ 11 w 49"/>
                  <a:gd name="T17" fmla="*/ 52 h 204"/>
                  <a:gd name="T18" fmla="*/ 14 w 49"/>
                  <a:gd name="T19" fmla="*/ 41 h 204"/>
                  <a:gd name="T20" fmla="*/ 16 w 49"/>
                  <a:gd name="T21" fmla="*/ 28 h 204"/>
                  <a:gd name="T22" fmla="*/ 14 w 49"/>
                  <a:gd name="T23" fmla="*/ 13 h 204"/>
                  <a:gd name="T24" fmla="*/ 13 w 49"/>
                  <a:gd name="T25" fmla="*/ 0 h 2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204"/>
                  <a:gd name="T41" fmla="*/ 49 w 49"/>
                  <a:gd name="T42" fmla="*/ 204 h 2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204">
                    <a:moveTo>
                      <a:pt x="0" y="2"/>
                    </a:moveTo>
                    <a:lnTo>
                      <a:pt x="1" y="44"/>
                    </a:lnTo>
                    <a:lnTo>
                      <a:pt x="9" y="96"/>
                    </a:lnTo>
                    <a:lnTo>
                      <a:pt x="6" y="141"/>
                    </a:lnTo>
                    <a:lnTo>
                      <a:pt x="9" y="175"/>
                    </a:lnTo>
                    <a:lnTo>
                      <a:pt x="15" y="197"/>
                    </a:lnTo>
                    <a:lnTo>
                      <a:pt x="19" y="204"/>
                    </a:lnTo>
                    <a:lnTo>
                      <a:pt x="25" y="196"/>
                    </a:lnTo>
                    <a:lnTo>
                      <a:pt x="34" y="174"/>
                    </a:lnTo>
                    <a:lnTo>
                      <a:pt x="43" y="139"/>
                    </a:lnTo>
                    <a:lnTo>
                      <a:pt x="49" y="94"/>
                    </a:lnTo>
                    <a:lnTo>
                      <a:pt x="42" y="42"/>
                    </a:lnTo>
                    <a:lnTo>
                      <a:pt x="41" y="0"/>
                    </a:lnTo>
                  </a:path>
                </a:pathLst>
              </a:custGeom>
              <a:solidFill>
                <a:schemeClr val="tx2"/>
              </a:solidFill>
              <a:ln w="3175">
                <a:solidFill>
                  <a:srgbClr val="000000"/>
                </a:solidFill>
                <a:round/>
                <a:headEnd/>
                <a:tailEnd/>
              </a:ln>
            </p:spPr>
            <p:txBody>
              <a:bodyPr/>
              <a:lstStyle/>
              <a:p>
                <a:endParaRPr lang="en-US" dirty="0"/>
              </a:p>
            </p:txBody>
          </p:sp>
          <p:sp>
            <p:nvSpPr>
              <p:cNvPr id="40098" name="Freeform 227"/>
              <p:cNvSpPr>
                <a:spLocks noChangeAspect="1"/>
              </p:cNvSpPr>
              <p:nvPr/>
            </p:nvSpPr>
            <p:spPr bwMode="auto">
              <a:xfrm flipV="1">
                <a:off x="4663" y="1512"/>
                <a:ext cx="22" cy="3"/>
              </a:xfrm>
              <a:custGeom>
                <a:avLst/>
                <a:gdLst>
                  <a:gd name="T0" fmla="*/ 0 w 41"/>
                  <a:gd name="T1" fmla="*/ 0 h 7"/>
                  <a:gd name="T2" fmla="*/ 1 w 41"/>
                  <a:gd name="T3" fmla="*/ 0 h 7"/>
                  <a:gd name="T4" fmla="*/ 2 w 41"/>
                  <a:gd name="T5" fmla="*/ 0 h 7"/>
                  <a:gd name="T6" fmla="*/ 5 w 41"/>
                  <a:gd name="T7" fmla="*/ 1 h 7"/>
                  <a:gd name="T8" fmla="*/ 8 w 41"/>
                  <a:gd name="T9" fmla="*/ 1 h 7"/>
                  <a:gd name="T10" fmla="*/ 10 w 41"/>
                  <a:gd name="T11" fmla="*/ 1 h 7"/>
                  <a:gd name="T12" fmla="*/ 11 w 41"/>
                  <a:gd name="T13" fmla="*/ 0 h 7"/>
                  <a:gd name="T14" fmla="*/ 12 w 41"/>
                  <a:gd name="T15" fmla="*/ 0 h 7"/>
                  <a:gd name="T16" fmla="*/ 11 w 41"/>
                  <a:gd name="T17" fmla="*/ 0 h 7"/>
                  <a:gd name="T18" fmla="*/ 10 w 41"/>
                  <a:gd name="T19" fmla="*/ 0 h 7"/>
                  <a:gd name="T20" fmla="*/ 7 w 41"/>
                  <a:gd name="T21" fmla="*/ 0 h 7"/>
                  <a:gd name="T22" fmla="*/ 5 w 41"/>
                  <a:gd name="T23" fmla="*/ 0 h 7"/>
                  <a:gd name="T24" fmla="*/ 2 w 41"/>
                  <a:gd name="T25" fmla="*/ 0 h 7"/>
                  <a:gd name="T26" fmla="*/ 1 w 41"/>
                  <a:gd name="T27" fmla="*/ 0 h 7"/>
                  <a:gd name="T28" fmla="*/ 0 w 41"/>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7"/>
                  <a:gd name="T47" fmla="*/ 41 w 41"/>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7">
                    <a:moveTo>
                      <a:pt x="0" y="2"/>
                    </a:moveTo>
                    <a:lnTo>
                      <a:pt x="2" y="1"/>
                    </a:lnTo>
                    <a:lnTo>
                      <a:pt x="7" y="1"/>
                    </a:lnTo>
                    <a:lnTo>
                      <a:pt x="16" y="4"/>
                    </a:lnTo>
                    <a:lnTo>
                      <a:pt x="26" y="7"/>
                    </a:lnTo>
                    <a:lnTo>
                      <a:pt x="34" y="5"/>
                    </a:lnTo>
                    <a:lnTo>
                      <a:pt x="39" y="2"/>
                    </a:lnTo>
                    <a:lnTo>
                      <a:pt x="41" y="1"/>
                    </a:lnTo>
                    <a:lnTo>
                      <a:pt x="39" y="0"/>
                    </a:lnTo>
                    <a:lnTo>
                      <a:pt x="33" y="1"/>
                    </a:lnTo>
                    <a:lnTo>
                      <a:pt x="25" y="1"/>
                    </a:lnTo>
                    <a:lnTo>
                      <a:pt x="16" y="1"/>
                    </a:lnTo>
                    <a:lnTo>
                      <a:pt x="7" y="1"/>
                    </a:lnTo>
                    <a:lnTo>
                      <a:pt x="2" y="1"/>
                    </a:lnTo>
                    <a:lnTo>
                      <a:pt x="0" y="2"/>
                    </a:lnTo>
                  </a:path>
                </a:pathLst>
              </a:custGeom>
              <a:solidFill>
                <a:schemeClr val="tx2"/>
              </a:solidFill>
              <a:ln w="3175">
                <a:solidFill>
                  <a:srgbClr val="000000"/>
                </a:solidFill>
                <a:round/>
                <a:headEnd/>
                <a:tailEnd/>
              </a:ln>
            </p:spPr>
            <p:txBody>
              <a:bodyPr/>
              <a:lstStyle/>
              <a:p>
                <a:endParaRPr lang="en-US" dirty="0"/>
              </a:p>
            </p:txBody>
          </p:sp>
          <p:sp>
            <p:nvSpPr>
              <p:cNvPr id="40099" name="Freeform 228"/>
              <p:cNvSpPr>
                <a:spLocks noChangeAspect="1"/>
              </p:cNvSpPr>
              <p:nvPr/>
            </p:nvSpPr>
            <p:spPr bwMode="auto">
              <a:xfrm flipV="1">
                <a:off x="4662" y="1569"/>
                <a:ext cx="22" cy="1"/>
              </a:xfrm>
              <a:custGeom>
                <a:avLst/>
                <a:gdLst>
                  <a:gd name="T0" fmla="*/ 0 w 41"/>
                  <a:gd name="T1" fmla="*/ 1 h 2"/>
                  <a:gd name="T2" fmla="*/ 1 w 41"/>
                  <a:gd name="T3" fmla="*/ 1 h 2"/>
                  <a:gd name="T4" fmla="*/ 2 w 41"/>
                  <a:gd name="T5" fmla="*/ 1 h 2"/>
                  <a:gd name="T6" fmla="*/ 5 w 41"/>
                  <a:gd name="T7" fmla="*/ 1 h 2"/>
                  <a:gd name="T8" fmla="*/ 7 w 41"/>
                  <a:gd name="T9" fmla="*/ 1 h 2"/>
                  <a:gd name="T10" fmla="*/ 10 w 41"/>
                  <a:gd name="T11" fmla="*/ 1 h 2"/>
                  <a:gd name="T12" fmla="*/ 11 w 41"/>
                  <a:gd name="T13" fmla="*/ 0 h 2"/>
                  <a:gd name="T14" fmla="*/ 12 w 41"/>
                  <a:gd name="T15" fmla="*/ 0 h 2"/>
                  <a:gd name="T16" fmla="*/ 11 w 41"/>
                  <a:gd name="T17" fmla="*/ 0 h 2"/>
                  <a:gd name="T18" fmla="*/ 10 w 41"/>
                  <a:gd name="T19" fmla="*/ 1 h 2"/>
                  <a:gd name="T20" fmla="*/ 7 w 41"/>
                  <a:gd name="T21" fmla="*/ 1 h 2"/>
                  <a:gd name="T22" fmla="*/ 5 w 41"/>
                  <a:gd name="T23" fmla="*/ 1 h 2"/>
                  <a:gd name="T24" fmla="*/ 2 w 41"/>
                  <a:gd name="T25" fmla="*/ 1 h 2"/>
                  <a:gd name="T26" fmla="*/ 1 w 41"/>
                  <a:gd name="T27" fmla="*/ 1 h 2"/>
                  <a:gd name="T28" fmla="*/ 0 w 41"/>
                  <a:gd name="T29" fmla="*/ 1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2"/>
                  <a:gd name="T47" fmla="*/ 41 w 41"/>
                  <a:gd name="T48" fmla="*/ 2 h 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2">
                    <a:moveTo>
                      <a:pt x="0" y="2"/>
                    </a:moveTo>
                    <a:lnTo>
                      <a:pt x="2" y="2"/>
                    </a:lnTo>
                    <a:lnTo>
                      <a:pt x="8" y="2"/>
                    </a:lnTo>
                    <a:lnTo>
                      <a:pt x="16" y="2"/>
                    </a:lnTo>
                    <a:lnTo>
                      <a:pt x="25" y="2"/>
                    </a:lnTo>
                    <a:lnTo>
                      <a:pt x="33" y="1"/>
                    </a:lnTo>
                    <a:lnTo>
                      <a:pt x="39" y="0"/>
                    </a:lnTo>
                    <a:lnTo>
                      <a:pt x="41" y="0"/>
                    </a:lnTo>
                    <a:lnTo>
                      <a:pt x="39" y="0"/>
                    </a:lnTo>
                    <a:lnTo>
                      <a:pt x="33" y="1"/>
                    </a:lnTo>
                    <a:lnTo>
                      <a:pt x="25" y="1"/>
                    </a:lnTo>
                    <a:lnTo>
                      <a:pt x="16" y="1"/>
                    </a:lnTo>
                    <a:lnTo>
                      <a:pt x="8" y="1"/>
                    </a:lnTo>
                    <a:lnTo>
                      <a:pt x="2" y="1"/>
                    </a:lnTo>
                    <a:lnTo>
                      <a:pt x="0" y="2"/>
                    </a:lnTo>
                  </a:path>
                </a:pathLst>
              </a:custGeom>
              <a:solidFill>
                <a:schemeClr val="tx2"/>
              </a:solidFill>
              <a:ln w="3175">
                <a:solidFill>
                  <a:srgbClr val="000000"/>
                </a:solidFill>
                <a:round/>
                <a:headEnd/>
                <a:tailEnd/>
              </a:ln>
            </p:spPr>
            <p:txBody>
              <a:bodyPr/>
              <a:lstStyle/>
              <a:p>
                <a:endParaRPr lang="en-US" dirty="0"/>
              </a:p>
            </p:txBody>
          </p:sp>
          <p:sp>
            <p:nvSpPr>
              <p:cNvPr id="40100" name="Freeform 229"/>
              <p:cNvSpPr>
                <a:spLocks noChangeAspect="1"/>
              </p:cNvSpPr>
              <p:nvPr/>
            </p:nvSpPr>
            <p:spPr bwMode="auto">
              <a:xfrm flipV="1">
                <a:off x="4663" y="1496"/>
                <a:ext cx="23" cy="3"/>
              </a:xfrm>
              <a:custGeom>
                <a:avLst/>
                <a:gdLst>
                  <a:gd name="T0" fmla="*/ 0 w 41"/>
                  <a:gd name="T1" fmla="*/ 1 h 5"/>
                  <a:gd name="T2" fmla="*/ 1 w 41"/>
                  <a:gd name="T3" fmla="*/ 1 h 5"/>
                  <a:gd name="T4" fmla="*/ 2 w 41"/>
                  <a:gd name="T5" fmla="*/ 2 h 5"/>
                  <a:gd name="T6" fmla="*/ 6 w 41"/>
                  <a:gd name="T7" fmla="*/ 1 h 5"/>
                  <a:gd name="T8" fmla="*/ 8 w 41"/>
                  <a:gd name="T9" fmla="*/ 0 h 5"/>
                  <a:gd name="T10" fmla="*/ 11 w 41"/>
                  <a:gd name="T11" fmla="*/ 0 h 5"/>
                  <a:gd name="T12" fmla="*/ 12 w 41"/>
                  <a:gd name="T13" fmla="*/ 1 h 5"/>
                  <a:gd name="T14" fmla="*/ 13 w 41"/>
                  <a:gd name="T15" fmla="*/ 1 h 5"/>
                  <a:gd name="T16" fmla="*/ 12 w 41"/>
                  <a:gd name="T17" fmla="*/ 1 h 5"/>
                  <a:gd name="T18" fmla="*/ 11 w 41"/>
                  <a:gd name="T19" fmla="*/ 1 h 5"/>
                  <a:gd name="T20" fmla="*/ 8 w 41"/>
                  <a:gd name="T21" fmla="*/ 1 h 5"/>
                  <a:gd name="T22" fmla="*/ 5 w 41"/>
                  <a:gd name="T23" fmla="*/ 2 h 5"/>
                  <a:gd name="T24" fmla="*/ 2 w 41"/>
                  <a:gd name="T25" fmla="*/ 2 h 5"/>
                  <a:gd name="T26" fmla="*/ 1 w 41"/>
                  <a:gd name="T27" fmla="*/ 1 h 5"/>
                  <a:gd name="T28" fmla="*/ 0 w 41"/>
                  <a:gd name="T29" fmla="*/ 1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5"/>
                  <a:gd name="T47" fmla="*/ 41 w 41"/>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5">
                    <a:moveTo>
                      <a:pt x="0" y="4"/>
                    </a:moveTo>
                    <a:lnTo>
                      <a:pt x="2" y="4"/>
                    </a:lnTo>
                    <a:lnTo>
                      <a:pt x="8" y="5"/>
                    </a:lnTo>
                    <a:lnTo>
                      <a:pt x="17" y="3"/>
                    </a:lnTo>
                    <a:lnTo>
                      <a:pt x="26" y="0"/>
                    </a:lnTo>
                    <a:lnTo>
                      <a:pt x="34" y="0"/>
                    </a:lnTo>
                    <a:lnTo>
                      <a:pt x="39" y="2"/>
                    </a:lnTo>
                    <a:lnTo>
                      <a:pt x="41" y="2"/>
                    </a:lnTo>
                    <a:lnTo>
                      <a:pt x="39" y="2"/>
                    </a:lnTo>
                    <a:lnTo>
                      <a:pt x="34" y="3"/>
                    </a:lnTo>
                    <a:lnTo>
                      <a:pt x="26" y="4"/>
                    </a:lnTo>
                    <a:lnTo>
                      <a:pt x="16" y="5"/>
                    </a:lnTo>
                    <a:lnTo>
                      <a:pt x="8" y="5"/>
                    </a:lnTo>
                    <a:lnTo>
                      <a:pt x="2" y="4"/>
                    </a:lnTo>
                    <a:lnTo>
                      <a:pt x="0" y="4"/>
                    </a:lnTo>
                  </a:path>
                </a:pathLst>
              </a:custGeom>
              <a:solidFill>
                <a:schemeClr val="tx2"/>
              </a:solidFill>
              <a:ln w="3175">
                <a:solidFill>
                  <a:srgbClr val="000000"/>
                </a:solidFill>
                <a:round/>
                <a:headEnd/>
                <a:tailEnd/>
              </a:ln>
            </p:spPr>
            <p:txBody>
              <a:bodyPr/>
              <a:lstStyle/>
              <a:p>
                <a:endParaRPr lang="en-US" dirty="0"/>
              </a:p>
            </p:txBody>
          </p:sp>
          <p:sp>
            <p:nvSpPr>
              <p:cNvPr id="40101" name="Freeform 230"/>
              <p:cNvSpPr>
                <a:spLocks noChangeAspect="1"/>
              </p:cNvSpPr>
              <p:nvPr/>
            </p:nvSpPr>
            <p:spPr bwMode="auto">
              <a:xfrm flipV="1">
                <a:off x="4669" y="1445"/>
                <a:ext cx="22" cy="1"/>
              </a:xfrm>
              <a:custGeom>
                <a:avLst/>
                <a:gdLst>
                  <a:gd name="T0" fmla="*/ 0 w 40"/>
                  <a:gd name="T1" fmla="*/ 0 h 3"/>
                  <a:gd name="T2" fmla="*/ 1 w 40"/>
                  <a:gd name="T3" fmla="*/ 0 h 3"/>
                  <a:gd name="T4" fmla="*/ 2 w 40"/>
                  <a:gd name="T5" fmla="*/ 0 h 3"/>
                  <a:gd name="T6" fmla="*/ 5 w 40"/>
                  <a:gd name="T7" fmla="*/ 0 h 3"/>
                  <a:gd name="T8" fmla="*/ 8 w 40"/>
                  <a:gd name="T9" fmla="*/ 0 h 3"/>
                  <a:gd name="T10" fmla="*/ 10 w 40"/>
                  <a:gd name="T11" fmla="*/ 0 h 3"/>
                  <a:gd name="T12" fmla="*/ 12 w 40"/>
                  <a:gd name="T13" fmla="*/ 0 h 3"/>
                  <a:gd name="T14" fmla="*/ 12 w 40"/>
                  <a:gd name="T15" fmla="*/ 0 h 3"/>
                  <a:gd name="T16" fmla="*/ 12 w 40"/>
                  <a:gd name="T17" fmla="*/ 0 h 3"/>
                  <a:gd name="T18" fmla="*/ 10 w 40"/>
                  <a:gd name="T19" fmla="*/ 0 h 3"/>
                  <a:gd name="T20" fmla="*/ 8 w 40"/>
                  <a:gd name="T21" fmla="*/ 0 h 3"/>
                  <a:gd name="T22" fmla="*/ 5 w 40"/>
                  <a:gd name="T23" fmla="*/ 0 h 3"/>
                  <a:gd name="T24" fmla="*/ 2 w 40"/>
                  <a:gd name="T25" fmla="*/ 0 h 3"/>
                  <a:gd name="T26" fmla="*/ 1 w 40"/>
                  <a:gd name="T27" fmla="*/ 0 h 3"/>
                  <a:gd name="T28" fmla="*/ 0 w 40"/>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3"/>
                  <a:gd name="T47" fmla="*/ 40 w 40"/>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3">
                    <a:moveTo>
                      <a:pt x="0" y="2"/>
                    </a:moveTo>
                    <a:lnTo>
                      <a:pt x="2" y="2"/>
                    </a:lnTo>
                    <a:lnTo>
                      <a:pt x="7" y="2"/>
                    </a:lnTo>
                    <a:lnTo>
                      <a:pt x="16" y="2"/>
                    </a:lnTo>
                    <a:lnTo>
                      <a:pt x="25" y="3"/>
                    </a:lnTo>
                    <a:lnTo>
                      <a:pt x="33" y="2"/>
                    </a:lnTo>
                    <a:lnTo>
                      <a:pt x="39" y="1"/>
                    </a:lnTo>
                    <a:lnTo>
                      <a:pt x="40" y="0"/>
                    </a:lnTo>
                    <a:lnTo>
                      <a:pt x="38" y="0"/>
                    </a:lnTo>
                    <a:lnTo>
                      <a:pt x="33" y="1"/>
                    </a:lnTo>
                    <a:lnTo>
                      <a:pt x="25" y="2"/>
                    </a:lnTo>
                    <a:lnTo>
                      <a:pt x="16" y="2"/>
                    </a:lnTo>
                    <a:lnTo>
                      <a:pt x="7" y="2"/>
                    </a:lnTo>
                    <a:lnTo>
                      <a:pt x="2" y="2"/>
                    </a:lnTo>
                    <a:lnTo>
                      <a:pt x="0" y="2"/>
                    </a:lnTo>
                  </a:path>
                </a:pathLst>
              </a:custGeom>
              <a:solidFill>
                <a:schemeClr val="tx2"/>
              </a:solidFill>
              <a:ln w="3175">
                <a:solidFill>
                  <a:srgbClr val="000000"/>
                </a:solidFill>
                <a:round/>
                <a:headEnd/>
                <a:tailEnd/>
              </a:ln>
            </p:spPr>
            <p:txBody>
              <a:bodyPr/>
              <a:lstStyle/>
              <a:p>
                <a:endParaRPr lang="en-US" dirty="0"/>
              </a:p>
            </p:txBody>
          </p:sp>
          <p:sp>
            <p:nvSpPr>
              <p:cNvPr id="40102" name="Freeform 231"/>
              <p:cNvSpPr>
                <a:spLocks noChangeAspect="1"/>
              </p:cNvSpPr>
              <p:nvPr/>
            </p:nvSpPr>
            <p:spPr bwMode="auto">
              <a:xfrm flipV="1">
                <a:off x="4628" y="1504"/>
                <a:ext cx="89" cy="8"/>
              </a:xfrm>
              <a:custGeom>
                <a:avLst/>
                <a:gdLst>
                  <a:gd name="T0" fmla="*/ 49 w 161"/>
                  <a:gd name="T1" fmla="*/ 0 h 14"/>
                  <a:gd name="T2" fmla="*/ 49 w 161"/>
                  <a:gd name="T3" fmla="*/ 1 h 14"/>
                  <a:gd name="T4" fmla="*/ 49 w 161"/>
                  <a:gd name="T5" fmla="*/ 1 h 14"/>
                  <a:gd name="T6" fmla="*/ 48 w 161"/>
                  <a:gd name="T7" fmla="*/ 1 h 14"/>
                  <a:gd name="T8" fmla="*/ 46 w 161"/>
                  <a:gd name="T9" fmla="*/ 1 h 14"/>
                  <a:gd name="T10" fmla="*/ 44 w 161"/>
                  <a:gd name="T11" fmla="*/ 2 h 14"/>
                  <a:gd name="T12" fmla="*/ 41 w 161"/>
                  <a:gd name="T13" fmla="*/ 3 h 14"/>
                  <a:gd name="T14" fmla="*/ 39 w 161"/>
                  <a:gd name="T15" fmla="*/ 3 h 14"/>
                  <a:gd name="T16" fmla="*/ 35 w 161"/>
                  <a:gd name="T17" fmla="*/ 3 h 14"/>
                  <a:gd name="T18" fmla="*/ 33 w 161"/>
                  <a:gd name="T19" fmla="*/ 3 h 14"/>
                  <a:gd name="T20" fmla="*/ 29 w 161"/>
                  <a:gd name="T21" fmla="*/ 4 h 14"/>
                  <a:gd name="T22" fmla="*/ 25 w 161"/>
                  <a:gd name="T23" fmla="*/ 4 h 14"/>
                  <a:gd name="T24" fmla="*/ 22 w 161"/>
                  <a:gd name="T25" fmla="*/ 4 h 14"/>
                  <a:gd name="T26" fmla="*/ 18 w 161"/>
                  <a:gd name="T27" fmla="*/ 4 h 14"/>
                  <a:gd name="T28" fmla="*/ 15 w 161"/>
                  <a:gd name="T29" fmla="*/ 4 h 14"/>
                  <a:gd name="T30" fmla="*/ 12 w 161"/>
                  <a:gd name="T31" fmla="*/ 4 h 14"/>
                  <a:gd name="T32" fmla="*/ 9 w 161"/>
                  <a:gd name="T33" fmla="*/ 4 h 14"/>
                  <a:gd name="T34" fmla="*/ 6 w 161"/>
                  <a:gd name="T35" fmla="*/ 4 h 14"/>
                  <a:gd name="T36" fmla="*/ 4 w 161"/>
                  <a:gd name="T37" fmla="*/ 4 h 14"/>
                  <a:gd name="T38" fmla="*/ 2 w 161"/>
                  <a:gd name="T39" fmla="*/ 5 h 14"/>
                  <a:gd name="T40" fmla="*/ 1 w 161"/>
                  <a:gd name="T41" fmla="*/ 5 h 14"/>
                  <a:gd name="T42" fmla="*/ 1 w 161"/>
                  <a:gd name="T43" fmla="*/ 5 h 14"/>
                  <a:gd name="T44" fmla="*/ 0 w 161"/>
                  <a:gd name="T45" fmla="*/ 5 h 14"/>
                  <a:gd name="T46" fmla="*/ 1 w 161"/>
                  <a:gd name="T47" fmla="*/ 5 h 14"/>
                  <a:gd name="T48" fmla="*/ 1 w 161"/>
                  <a:gd name="T49" fmla="*/ 5 h 14"/>
                  <a:gd name="T50" fmla="*/ 2 w 161"/>
                  <a:gd name="T51" fmla="*/ 4 h 14"/>
                  <a:gd name="T52" fmla="*/ 4 w 161"/>
                  <a:gd name="T53" fmla="*/ 4 h 14"/>
                  <a:gd name="T54" fmla="*/ 6 w 161"/>
                  <a:gd name="T55" fmla="*/ 4 h 14"/>
                  <a:gd name="T56" fmla="*/ 8 w 161"/>
                  <a:gd name="T57" fmla="*/ 3 h 14"/>
                  <a:gd name="T58" fmla="*/ 11 w 161"/>
                  <a:gd name="T59" fmla="*/ 3 h 14"/>
                  <a:gd name="T60" fmla="*/ 14 w 161"/>
                  <a:gd name="T61" fmla="*/ 3 h 14"/>
                  <a:gd name="T62" fmla="*/ 18 w 161"/>
                  <a:gd name="T63" fmla="*/ 2 h 14"/>
                  <a:gd name="T64" fmla="*/ 21 w 161"/>
                  <a:gd name="T65" fmla="*/ 2 h 14"/>
                  <a:gd name="T66" fmla="*/ 24 w 161"/>
                  <a:gd name="T67" fmla="*/ 1 h 14"/>
                  <a:gd name="T68" fmla="*/ 28 w 161"/>
                  <a:gd name="T69" fmla="*/ 1 h 14"/>
                  <a:gd name="T70" fmla="*/ 32 w 161"/>
                  <a:gd name="T71" fmla="*/ 1 h 14"/>
                  <a:gd name="T72" fmla="*/ 35 w 161"/>
                  <a:gd name="T73" fmla="*/ 1 h 14"/>
                  <a:gd name="T74" fmla="*/ 38 w 161"/>
                  <a:gd name="T75" fmla="*/ 1 h 14"/>
                  <a:gd name="T76" fmla="*/ 41 w 161"/>
                  <a:gd name="T77" fmla="*/ 1 h 14"/>
                  <a:gd name="T78" fmla="*/ 43 w 161"/>
                  <a:gd name="T79" fmla="*/ 1 h 14"/>
                  <a:gd name="T80" fmla="*/ 45 w 161"/>
                  <a:gd name="T81" fmla="*/ 1 h 14"/>
                  <a:gd name="T82" fmla="*/ 47 w 161"/>
                  <a:gd name="T83" fmla="*/ 1 h 14"/>
                  <a:gd name="T84" fmla="*/ 48 w 161"/>
                  <a:gd name="T85" fmla="*/ 0 h 14"/>
                  <a:gd name="T86" fmla="*/ 49 w 161"/>
                  <a:gd name="T87" fmla="*/ 0 h 14"/>
                  <a:gd name="T88" fmla="*/ 49 w 161"/>
                  <a:gd name="T89" fmla="*/ 0 h 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1"/>
                  <a:gd name="T136" fmla="*/ 0 h 14"/>
                  <a:gd name="T137" fmla="*/ 161 w 161"/>
                  <a:gd name="T138" fmla="*/ 14 h 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1" h="14">
                    <a:moveTo>
                      <a:pt x="161" y="0"/>
                    </a:moveTo>
                    <a:lnTo>
                      <a:pt x="161" y="1"/>
                    </a:lnTo>
                    <a:lnTo>
                      <a:pt x="159" y="2"/>
                    </a:lnTo>
                    <a:lnTo>
                      <a:pt x="155" y="3"/>
                    </a:lnTo>
                    <a:lnTo>
                      <a:pt x="150" y="4"/>
                    </a:lnTo>
                    <a:lnTo>
                      <a:pt x="143" y="7"/>
                    </a:lnTo>
                    <a:lnTo>
                      <a:pt x="136" y="8"/>
                    </a:lnTo>
                    <a:lnTo>
                      <a:pt x="127" y="9"/>
                    </a:lnTo>
                    <a:lnTo>
                      <a:pt x="116" y="10"/>
                    </a:lnTo>
                    <a:lnTo>
                      <a:pt x="106" y="11"/>
                    </a:lnTo>
                    <a:lnTo>
                      <a:pt x="94" y="12"/>
                    </a:lnTo>
                    <a:lnTo>
                      <a:pt x="83" y="12"/>
                    </a:lnTo>
                    <a:lnTo>
                      <a:pt x="71" y="12"/>
                    </a:lnTo>
                    <a:lnTo>
                      <a:pt x="59" y="13"/>
                    </a:lnTo>
                    <a:lnTo>
                      <a:pt x="48" y="13"/>
                    </a:lnTo>
                    <a:lnTo>
                      <a:pt x="38" y="13"/>
                    </a:lnTo>
                    <a:lnTo>
                      <a:pt x="29" y="13"/>
                    </a:lnTo>
                    <a:lnTo>
                      <a:pt x="20" y="13"/>
                    </a:lnTo>
                    <a:lnTo>
                      <a:pt x="13" y="13"/>
                    </a:lnTo>
                    <a:lnTo>
                      <a:pt x="8" y="14"/>
                    </a:lnTo>
                    <a:lnTo>
                      <a:pt x="4" y="14"/>
                    </a:lnTo>
                    <a:lnTo>
                      <a:pt x="1" y="14"/>
                    </a:lnTo>
                    <a:lnTo>
                      <a:pt x="0" y="14"/>
                    </a:lnTo>
                    <a:lnTo>
                      <a:pt x="1" y="14"/>
                    </a:lnTo>
                    <a:lnTo>
                      <a:pt x="4" y="14"/>
                    </a:lnTo>
                    <a:lnTo>
                      <a:pt x="8" y="13"/>
                    </a:lnTo>
                    <a:lnTo>
                      <a:pt x="13" y="13"/>
                    </a:lnTo>
                    <a:lnTo>
                      <a:pt x="20" y="12"/>
                    </a:lnTo>
                    <a:lnTo>
                      <a:pt x="28" y="11"/>
                    </a:lnTo>
                    <a:lnTo>
                      <a:pt x="37" y="10"/>
                    </a:lnTo>
                    <a:lnTo>
                      <a:pt x="47" y="8"/>
                    </a:lnTo>
                    <a:lnTo>
                      <a:pt x="58" y="7"/>
                    </a:lnTo>
                    <a:lnTo>
                      <a:pt x="69" y="5"/>
                    </a:lnTo>
                    <a:lnTo>
                      <a:pt x="80" y="4"/>
                    </a:lnTo>
                    <a:lnTo>
                      <a:pt x="92" y="3"/>
                    </a:lnTo>
                    <a:lnTo>
                      <a:pt x="103" y="3"/>
                    </a:lnTo>
                    <a:lnTo>
                      <a:pt x="114" y="3"/>
                    </a:lnTo>
                    <a:lnTo>
                      <a:pt x="124" y="3"/>
                    </a:lnTo>
                    <a:lnTo>
                      <a:pt x="134" y="3"/>
                    </a:lnTo>
                    <a:lnTo>
                      <a:pt x="142" y="2"/>
                    </a:lnTo>
                    <a:lnTo>
                      <a:pt x="149" y="2"/>
                    </a:lnTo>
                    <a:lnTo>
                      <a:pt x="154" y="1"/>
                    </a:lnTo>
                    <a:lnTo>
                      <a:pt x="158" y="0"/>
                    </a:lnTo>
                    <a:lnTo>
                      <a:pt x="161" y="0"/>
                    </a:lnTo>
                  </a:path>
                </a:pathLst>
              </a:custGeom>
              <a:solidFill>
                <a:schemeClr val="tx2"/>
              </a:solidFill>
              <a:ln w="3175">
                <a:solidFill>
                  <a:srgbClr val="000000"/>
                </a:solidFill>
                <a:round/>
                <a:headEnd/>
                <a:tailEnd/>
              </a:ln>
            </p:spPr>
            <p:txBody>
              <a:bodyPr/>
              <a:lstStyle/>
              <a:p>
                <a:endParaRPr lang="en-US" dirty="0"/>
              </a:p>
            </p:txBody>
          </p:sp>
          <p:sp>
            <p:nvSpPr>
              <p:cNvPr id="40103" name="Freeform 232"/>
              <p:cNvSpPr>
                <a:spLocks noChangeAspect="1"/>
              </p:cNvSpPr>
              <p:nvPr/>
            </p:nvSpPr>
            <p:spPr bwMode="auto">
              <a:xfrm flipV="1">
                <a:off x="4628" y="1504"/>
                <a:ext cx="89" cy="11"/>
              </a:xfrm>
              <a:custGeom>
                <a:avLst/>
                <a:gdLst>
                  <a:gd name="T0" fmla="*/ 49 w 161"/>
                  <a:gd name="T1" fmla="*/ 2 h 22"/>
                  <a:gd name="T2" fmla="*/ 49 w 161"/>
                  <a:gd name="T3" fmla="*/ 1 h 22"/>
                  <a:gd name="T4" fmla="*/ 49 w 161"/>
                  <a:gd name="T5" fmla="*/ 1 h 22"/>
                  <a:gd name="T6" fmla="*/ 49 w 161"/>
                  <a:gd name="T7" fmla="*/ 1 h 22"/>
                  <a:gd name="T8" fmla="*/ 48 w 161"/>
                  <a:gd name="T9" fmla="*/ 1 h 22"/>
                  <a:gd name="T10" fmla="*/ 48 w 161"/>
                  <a:gd name="T11" fmla="*/ 1 h 22"/>
                  <a:gd name="T12" fmla="*/ 48 w 161"/>
                  <a:gd name="T13" fmla="*/ 2 h 22"/>
                  <a:gd name="T14" fmla="*/ 46 w 161"/>
                  <a:gd name="T15" fmla="*/ 2 h 22"/>
                  <a:gd name="T16" fmla="*/ 45 w 161"/>
                  <a:gd name="T17" fmla="*/ 2 h 22"/>
                  <a:gd name="T18" fmla="*/ 45 w 161"/>
                  <a:gd name="T19" fmla="*/ 3 h 22"/>
                  <a:gd name="T20" fmla="*/ 44 w 161"/>
                  <a:gd name="T21" fmla="*/ 3 h 22"/>
                  <a:gd name="T22" fmla="*/ 43 w 161"/>
                  <a:gd name="T23" fmla="*/ 2 h 22"/>
                  <a:gd name="T24" fmla="*/ 41 w 161"/>
                  <a:gd name="T25" fmla="*/ 1 h 22"/>
                  <a:gd name="T26" fmla="*/ 40 w 161"/>
                  <a:gd name="T27" fmla="*/ 1 h 22"/>
                  <a:gd name="T28" fmla="*/ 39 w 161"/>
                  <a:gd name="T29" fmla="*/ 1 h 22"/>
                  <a:gd name="T30" fmla="*/ 37 w 161"/>
                  <a:gd name="T31" fmla="*/ 1 h 22"/>
                  <a:gd name="T32" fmla="*/ 35 w 161"/>
                  <a:gd name="T33" fmla="*/ 1 h 22"/>
                  <a:gd name="T34" fmla="*/ 34 w 161"/>
                  <a:gd name="T35" fmla="*/ 1 h 22"/>
                  <a:gd name="T36" fmla="*/ 32 w 161"/>
                  <a:gd name="T37" fmla="*/ 1 h 22"/>
                  <a:gd name="T38" fmla="*/ 30 w 161"/>
                  <a:gd name="T39" fmla="*/ 1 h 22"/>
                  <a:gd name="T40" fmla="*/ 28 w 161"/>
                  <a:gd name="T41" fmla="*/ 0 h 22"/>
                  <a:gd name="T42" fmla="*/ 27 w 161"/>
                  <a:gd name="T43" fmla="*/ 0 h 22"/>
                  <a:gd name="T44" fmla="*/ 25 w 161"/>
                  <a:gd name="T45" fmla="*/ 1 h 22"/>
                  <a:gd name="T46" fmla="*/ 23 w 161"/>
                  <a:gd name="T47" fmla="*/ 1 h 22"/>
                  <a:gd name="T48" fmla="*/ 22 w 161"/>
                  <a:gd name="T49" fmla="*/ 1 h 22"/>
                  <a:gd name="T50" fmla="*/ 19 w 161"/>
                  <a:gd name="T51" fmla="*/ 1 h 22"/>
                  <a:gd name="T52" fmla="*/ 18 w 161"/>
                  <a:gd name="T53" fmla="*/ 1 h 22"/>
                  <a:gd name="T54" fmla="*/ 16 w 161"/>
                  <a:gd name="T55" fmla="*/ 1 h 22"/>
                  <a:gd name="T56" fmla="*/ 14 w 161"/>
                  <a:gd name="T57" fmla="*/ 1 h 22"/>
                  <a:gd name="T58" fmla="*/ 13 w 161"/>
                  <a:gd name="T59" fmla="*/ 1 h 22"/>
                  <a:gd name="T60" fmla="*/ 11 w 161"/>
                  <a:gd name="T61" fmla="*/ 1 h 22"/>
                  <a:gd name="T62" fmla="*/ 10 w 161"/>
                  <a:gd name="T63" fmla="*/ 2 h 22"/>
                  <a:gd name="T64" fmla="*/ 8 w 161"/>
                  <a:gd name="T65" fmla="*/ 2 h 22"/>
                  <a:gd name="T66" fmla="*/ 7 w 161"/>
                  <a:gd name="T67" fmla="*/ 1 h 22"/>
                  <a:gd name="T68" fmla="*/ 6 w 161"/>
                  <a:gd name="T69" fmla="*/ 1 h 22"/>
                  <a:gd name="T70" fmla="*/ 5 w 161"/>
                  <a:gd name="T71" fmla="*/ 1 h 22"/>
                  <a:gd name="T72" fmla="*/ 4 w 161"/>
                  <a:gd name="T73" fmla="*/ 1 h 22"/>
                  <a:gd name="T74" fmla="*/ 3 w 161"/>
                  <a:gd name="T75" fmla="*/ 1 h 22"/>
                  <a:gd name="T76" fmla="*/ 2 w 161"/>
                  <a:gd name="T77" fmla="*/ 1 h 22"/>
                  <a:gd name="T78" fmla="*/ 2 w 161"/>
                  <a:gd name="T79" fmla="*/ 2 h 22"/>
                  <a:gd name="T80" fmla="*/ 1 w 161"/>
                  <a:gd name="T81" fmla="*/ 3 h 22"/>
                  <a:gd name="T82" fmla="*/ 1 w 161"/>
                  <a:gd name="T83" fmla="*/ 3 h 22"/>
                  <a:gd name="T84" fmla="*/ 1 w 161"/>
                  <a:gd name="T85" fmla="*/ 4 h 22"/>
                  <a:gd name="T86" fmla="*/ 0 w 161"/>
                  <a:gd name="T87" fmla="*/ 5 h 22"/>
                  <a:gd name="T88" fmla="*/ 0 w 161"/>
                  <a:gd name="T89" fmla="*/ 6 h 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1"/>
                  <a:gd name="T136" fmla="*/ 0 h 22"/>
                  <a:gd name="T137" fmla="*/ 161 w 161"/>
                  <a:gd name="T138" fmla="*/ 22 h 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1" h="22">
                    <a:moveTo>
                      <a:pt x="161" y="8"/>
                    </a:moveTo>
                    <a:lnTo>
                      <a:pt x="161" y="7"/>
                    </a:lnTo>
                    <a:lnTo>
                      <a:pt x="160" y="7"/>
                    </a:lnTo>
                    <a:lnTo>
                      <a:pt x="158" y="7"/>
                    </a:lnTo>
                    <a:lnTo>
                      <a:pt x="157" y="7"/>
                    </a:lnTo>
                    <a:lnTo>
                      <a:pt x="155" y="8"/>
                    </a:lnTo>
                    <a:lnTo>
                      <a:pt x="152" y="8"/>
                    </a:lnTo>
                    <a:lnTo>
                      <a:pt x="149" y="8"/>
                    </a:lnTo>
                    <a:lnTo>
                      <a:pt x="146" y="9"/>
                    </a:lnTo>
                    <a:lnTo>
                      <a:pt x="143" y="9"/>
                    </a:lnTo>
                    <a:lnTo>
                      <a:pt x="139" y="8"/>
                    </a:lnTo>
                    <a:lnTo>
                      <a:pt x="135" y="7"/>
                    </a:lnTo>
                    <a:lnTo>
                      <a:pt x="130" y="7"/>
                    </a:lnTo>
                    <a:lnTo>
                      <a:pt x="126" y="6"/>
                    </a:lnTo>
                    <a:lnTo>
                      <a:pt x="121" y="5"/>
                    </a:lnTo>
                    <a:lnTo>
                      <a:pt x="115" y="4"/>
                    </a:lnTo>
                    <a:lnTo>
                      <a:pt x="110" y="3"/>
                    </a:lnTo>
                    <a:lnTo>
                      <a:pt x="104" y="2"/>
                    </a:lnTo>
                    <a:lnTo>
                      <a:pt x="99" y="1"/>
                    </a:lnTo>
                    <a:lnTo>
                      <a:pt x="93" y="0"/>
                    </a:lnTo>
                    <a:lnTo>
                      <a:pt x="87" y="0"/>
                    </a:lnTo>
                    <a:lnTo>
                      <a:pt x="81" y="1"/>
                    </a:lnTo>
                    <a:lnTo>
                      <a:pt x="75" y="1"/>
                    </a:lnTo>
                    <a:lnTo>
                      <a:pt x="70" y="2"/>
                    </a:lnTo>
                    <a:lnTo>
                      <a:pt x="64" y="3"/>
                    </a:lnTo>
                    <a:lnTo>
                      <a:pt x="58" y="4"/>
                    </a:lnTo>
                    <a:lnTo>
                      <a:pt x="53" y="5"/>
                    </a:lnTo>
                    <a:lnTo>
                      <a:pt x="47" y="6"/>
                    </a:lnTo>
                    <a:lnTo>
                      <a:pt x="42" y="7"/>
                    </a:lnTo>
                    <a:lnTo>
                      <a:pt x="37" y="7"/>
                    </a:lnTo>
                    <a:lnTo>
                      <a:pt x="32" y="8"/>
                    </a:lnTo>
                    <a:lnTo>
                      <a:pt x="28" y="8"/>
                    </a:lnTo>
                    <a:lnTo>
                      <a:pt x="24" y="7"/>
                    </a:lnTo>
                    <a:lnTo>
                      <a:pt x="20" y="7"/>
                    </a:lnTo>
                    <a:lnTo>
                      <a:pt x="16" y="7"/>
                    </a:lnTo>
                    <a:lnTo>
                      <a:pt x="13" y="6"/>
                    </a:lnTo>
                    <a:lnTo>
                      <a:pt x="10" y="6"/>
                    </a:lnTo>
                    <a:lnTo>
                      <a:pt x="7" y="6"/>
                    </a:lnTo>
                    <a:lnTo>
                      <a:pt x="5" y="8"/>
                    </a:lnTo>
                    <a:lnTo>
                      <a:pt x="3" y="10"/>
                    </a:lnTo>
                    <a:lnTo>
                      <a:pt x="2" y="13"/>
                    </a:lnTo>
                    <a:lnTo>
                      <a:pt x="1" y="16"/>
                    </a:lnTo>
                    <a:lnTo>
                      <a:pt x="0" y="19"/>
                    </a:lnTo>
                    <a:lnTo>
                      <a:pt x="0" y="22"/>
                    </a:lnTo>
                  </a:path>
                </a:pathLst>
              </a:custGeom>
              <a:solidFill>
                <a:schemeClr val="tx2"/>
              </a:solidFill>
              <a:ln w="3175">
                <a:solidFill>
                  <a:srgbClr val="000000"/>
                </a:solidFill>
                <a:round/>
                <a:headEnd/>
                <a:tailEnd/>
              </a:ln>
            </p:spPr>
            <p:txBody>
              <a:bodyPr/>
              <a:lstStyle/>
              <a:p>
                <a:endParaRPr lang="en-US" dirty="0"/>
              </a:p>
            </p:txBody>
          </p:sp>
          <p:sp>
            <p:nvSpPr>
              <p:cNvPr id="40104" name="Freeform 233"/>
              <p:cNvSpPr>
                <a:spLocks noChangeAspect="1"/>
              </p:cNvSpPr>
              <p:nvPr/>
            </p:nvSpPr>
            <p:spPr bwMode="auto">
              <a:xfrm flipV="1">
                <a:off x="4628" y="1495"/>
                <a:ext cx="89" cy="17"/>
              </a:xfrm>
              <a:custGeom>
                <a:avLst/>
                <a:gdLst>
                  <a:gd name="T0" fmla="*/ 49 w 161"/>
                  <a:gd name="T1" fmla="*/ 0 h 29"/>
                  <a:gd name="T2" fmla="*/ 49 w 161"/>
                  <a:gd name="T3" fmla="*/ 1 h 29"/>
                  <a:gd name="T4" fmla="*/ 49 w 161"/>
                  <a:gd name="T5" fmla="*/ 1 h 29"/>
                  <a:gd name="T6" fmla="*/ 49 w 161"/>
                  <a:gd name="T7" fmla="*/ 1 h 29"/>
                  <a:gd name="T8" fmla="*/ 48 w 161"/>
                  <a:gd name="T9" fmla="*/ 1 h 29"/>
                  <a:gd name="T10" fmla="*/ 48 w 161"/>
                  <a:gd name="T11" fmla="*/ 1 h 29"/>
                  <a:gd name="T12" fmla="*/ 48 w 161"/>
                  <a:gd name="T13" fmla="*/ 2 h 29"/>
                  <a:gd name="T14" fmla="*/ 46 w 161"/>
                  <a:gd name="T15" fmla="*/ 2 h 29"/>
                  <a:gd name="T16" fmla="*/ 46 w 161"/>
                  <a:gd name="T17" fmla="*/ 2 h 29"/>
                  <a:gd name="T18" fmla="*/ 45 w 161"/>
                  <a:gd name="T19" fmla="*/ 3 h 29"/>
                  <a:gd name="T20" fmla="*/ 44 w 161"/>
                  <a:gd name="T21" fmla="*/ 4 h 29"/>
                  <a:gd name="T22" fmla="*/ 43 w 161"/>
                  <a:gd name="T23" fmla="*/ 5 h 29"/>
                  <a:gd name="T24" fmla="*/ 41 w 161"/>
                  <a:gd name="T25" fmla="*/ 5 h 29"/>
                  <a:gd name="T26" fmla="*/ 40 w 161"/>
                  <a:gd name="T27" fmla="*/ 5 h 29"/>
                  <a:gd name="T28" fmla="*/ 39 w 161"/>
                  <a:gd name="T29" fmla="*/ 6 h 29"/>
                  <a:gd name="T30" fmla="*/ 37 w 161"/>
                  <a:gd name="T31" fmla="*/ 7 h 29"/>
                  <a:gd name="T32" fmla="*/ 36 w 161"/>
                  <a:gd name="T33" fmla="*/ 7 h 29"/>
                  <a:gd name="T34" fmla="*/ 34 w 161"/>
                  <a:gd name="T35" fmla="*/ 8 h 29"/>
                  <a:gd name="T36" fmla="*/ 33 w 161"/>
                  <a:gd name="T37" fmla="*/ 9 h 29"/>
                  <a:gd name="T38" fmla="*/ 30 w 161"/>
                  <a:gd name="T39" fmla="*/ 9 h 29"/>
                  <a:gd name="T40" fmla="*/ 29 w 161"/>
                  <a:gd name="T41" fmla="*/ 9 h 29"/>
                  <a:gd name="T42" fmla="*/ 27 w 161"/>
                  <a:gd name="T43" fmla="*/ 9 h 29"/>
                  <a:gd name="T44" fmla="*/ 25 w 161"/>
                  <a:gd name="T45" fmla="*/ 9 h 29"/>
                  <a:gd name="T46" fmla="*/ 24 w 161"/>
                  <a:gd name="T47" fmla="*/ 9 h 29"/>
                  <a:gd name="T48" fmla="*/ 22 w 161"/>
                  <a:gd name="T49" fmla="*/ 9 h 29"/>
                  <a:gd name="T50" fmla="*/ 20 w 161"/>
                  <a:gd name="T51" fmla="*/ 9 h 29"/>
                  <a:gd name="T52" fmla="*/ 18 w 161"/>
                  <a:gd name="T53" fmla="*/ 9 h 29"/>
                  <a:gd name="T54" fmla="*/ 17 w 161"/>
                  <a:gd name="T55" fmla="*/ 9 h 29"/>
                  <a:gd name="T56" fmla="*/ 15 w 161"/>
                  <a:gd name="T57" fmla="*/ 9 h 29"/>
                  <a:gd name="T58" fmla="*/ 13 w 161"/>
                  <a:gd name="T59" fmla="*/ 9 h 29"/>
                  <a:gd name="T60" fmla="*/ 12 w 161"/>
                  <a:gd name="T61" fmla="*/ 9 h 29"/>
                  <a:gd name="T62" fmla="*/ 11 w 161"/>
                  <a:gd name="T63" fmla="*/ 9 h 29"/>
                  <a:gd name="T64" fmla="*/ 9 w 161"/>
                  <a:gd name="T65" fmla="*/ 9 h 29"/>
                  <a:gd name="T66" fmla="*/ 8 w 161"/>
                  <a:gd name="T67" fmla="*/ 9 h 29"/>
                  <a:gd name="T68" fmla="*/ 7 w 161"/>
                  <a:gd name="T69" fmla="*/ 9 h 29"/>
                  <a:gd name="T70" fmla="*/ 5 w 161"/>
                  <a:gd name="T71" fmla="*/ 9 h 29"/>
                  <a:gd name="T72" fmla="*/ 4 w 161"/>
                  <a:gd name="T73" fmla="*/ 9 h 29"/>
                  <a:gd name="T74" fmla="*/ 3 w 161"/>
                  <a:gd name="T75" fmla="*/ 10 h 29"/>
                  <a:gd name="T76" fmla="*/ 3 w 161"/>
                  <a:gd name="T77" fmla="*/ 10 h 29"/>
                  <a:gd name="T78" fmla="*/ 2 w 161"/>
                  <a:gd name="T79" fmla="*/ 9 h 29"/>
                  <a:gd name="T80" fmla="*/ 1 w 161"/>
                  <a:gd name="T81" fmla="*/ 9 h 29"/>
                  <a:gd name="T82" fmla="*/ 1 w 161"/>
                  <a:gd name="T83" fmla="*/ 8 h 29"/>
                  <a:gd name="T84" fmla="*/ 1 w 161"/>
                  <a:gd name="T85" fmla="*/ 7 h 29"/>
                  <a:gd name="T86" fmla="*/ 1 w 161"/>
                  <a:gd name="T87" fmla="*/ 6 h 29"/>
                  <a:gd name="T88" fmla="*/ 0 w 161"/>
                  <a:gd name="T89" fmla="*/ 5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1"/>
                  <a:gd name="T136" fmla="*/ 0 h 29"/>
                  <a:gd name="T137" fmla="*/ 161 w 161"/>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1" h="29">
                    <a:moveTo>
                      <a:pt x="161" y="0"/>
                    </a:moveTo>
                    <a:lnTo>
                      <a:pt x="161" y="1"/>
                    </a:lnTo>
                    <a:lnTo>
                      <a:pt x="160" y="2"/>
                    </a:lnTo>
                    <a:lnTo>
                      <a:pt x="158" y="3"/>
                    </a:lnTo>
                    <a:lnTo>
                      <a:pt x="157" y="4"/>
                    </a:lnTo>
                    <a:lnTo>
                      <a:pt x="155" y="5"/>
                    </a:lnTo>
                    <a:lnTo>
                      <a:pt x="152" y="6"/>
                    </a:lnTo>
                    <a:lnTo>
                      <a:pt x="150" y="7"/>
                    </a:lnTo>
                    <a:lnTo>
                      <a:pt x="147" y="8"/>
                    </a:lnTo>
                    <a:lnTo>
                      <a:pt x="143" y="11"/>
                    </a:lnTo>
                    <a:lnTo>
                      <a:pt x="140" y="14"/>
                    </a:lnTo>
                    <a:lnTo>
                      <a:pt x="136" y="15"/>
                    </a:lnTo>
                    <a:lnTo>
                      <a:pt x="131" y="16"/>
                    </a:lnTo>
                    <a:lnTo>
                      <a:pt x="127" y="18"/>
                    </a:lnTo>
                    <a:lnTo>
                      <a:pt x="122" y="20"/>
                    </a:lnTo>
                    <a:lnTo>
                      <a:pt x="117" y="21"/>
                    </a:lnTo>
                    <a:lnTo>
                      <a:pt x="111" y="23"/>
                    </a:lnTo>
                    <a:lnTo>
                      <a:pt x="106" y="25"/>
                    </a:lnTo>
                    <a:lnTo>
                      <a:pt x="100" y="26"/>
                    </a:lnTo>
                    <a:lnTo>
                      <a:pt x="95" y="27"/>
                    </a:lnTo>
                    <a:lnTo>
                      <a:pt x="89" y="27"/>
                    </a:lnTo>
                    <a:lnTo>
                      <a:pt x="83" y="28"/>
                    </a:lnTo>
                    <a:lnTo>
                      <a:pt x="77" y="28"/>
                    </a:lnTo>
                    <a:lnTo>
                      <a:pt x="71" y="28"/>
                    </a:lnTo>
                    <a:lnTo>
                      <a:pt x="66" y="27"/>
                    </a:lnTo>
                    <a:lnTo>
                      <a:pt x="60" y="27"/>
                    </a:lnTo>
                    <a:lnTo>
                      <a:pt x="54" y="26"/>
                    </a:lnTo>
                    <a:lnTo>
                      <a:pt x="49" y="26"/>
                    </a:lnTo>
                    <a:lnTo>
                      <a:pt x="44" y="25"/>
                    </a:lnTo>
                    <a:lnTo>
                      <a:pt x="39" y="25"/>
                    </a:lnTo>
                    <a:lnTo>
                      <a:pt x="34" y="25"/>
                    </a:lnTo>
                    <a:lnTo>
                      <a:pt x="29" y="26"/>
                    </a:lnTo>
                    <a:lnTo>
                      <a:pt x="25" y="26"/>
                    </a:lnTo>
                    <a:lnTo>
                      <a:pt x="21" y="27"/>
                    </a:lnTo>
                    <a:lnTo>
                      <a:pt x="17" y="28"/>
                    </a:lnTo>
                    <a:lnTo>
                      <a:pt x="14" y="28"/>
                    </a:lnTo>
                    <a:lnTo>
                      <a:pt x="11" y="29"/>
                    </a:lnTo>
                    <a:lnTo>
                      <a:pt x="9" y="29"/>
                    </a:lnTo>
                    <a:lnTo>
                      <a:pt x="6" y="28"/>
                    </a:lnTo>
                    <a:lnTo>
                      <a:pt x="4" y="25"/>
                    </a:lnTo>
                    <a:lnTo>
                      <a:pt x="3" y="22"/>
                    </a:lnTo>
                    <a:lnTo>
                      <a:pt x="2" y="20"/>
                    </a:lnTo>
                    <a:lnTo>
                      <a:pt x="1" y="17"/>
                    </a:lnTo>
                    <a:lnTo>
                      <a:pt x="0" y="14"/>
                    </a:lnTo>
                  </a:path>
                </a:pathLst>
              </a:custGeom>
              <a:solidFill>
                <a:schemeClr val="tx2"/>
              </a:solidFill>
              <a:ln w="3175">
                <a:solidFill>
                  <a:srgbClr val="000000"/>
                </a:solidFill>
                <a:round/>
                <a:headEnd/>
                <a:tailEnd/>
              </a:ln>
            </p:spPr>
            <p:txBody>
              <a:bodyPr/>
              <a:lstStyle/>
              <a:p>
                <a:endParaRPr lang="en-US" dirty="0"/>
              </a:p>
            </p:txBody>
          </p:sp>
          <p:sp>
            <p:nvSpPr>
              <p:cNvPr id="40105" name="Freeform 234"/>
              <p:cNvSpPr>
                <a:spLocks noChangeAspect="1"/>
              </p:cNvSpPr>
              <p:nvPr/>
            </p:nvSpPr>
            <p:spPr bwMode="auto">
              <a:xfrm flipV="1">
                <a:off x="4701" y="1507"/>
                <a:ext cx="1" cy="6"/>
              </a:xfrm>
              <a:custGeom>
                <a:avLst/>
                <a:gdLst>
                  <a:gd name="T0" fmla="*/ 0 w 2"/>
                  <a:gd name="T1" fmla="*/ 2 h 10"/>
                  <a:gd name="T2" fmla="*/ 0 w 2"/>
                  <a:gd name="T3" fmla="*/ 0 h 10"/>
                  <a:gd name="T4" fmla="*/ 1 w 2"/>
                  <a:gd name="T5" fmla="*/ 0 h 10"/>
                  <a:gd name="T6" fmla="*/ 1 w 2"/>
                  <a:gd name="T7" fmla="*/ 0 h 10"/>
                  <a:gd name="T8" fmla="*/ 1 w 2"/>
                  <a:gd name="T9" fmla="*/ 1 h 10"/>
                  <a:gd name="T10" fmla="*/ 1 w 2"/>
                  <a:gd name="T11" fmla="*/ 1 h 10"/>
                  <a:gd name="T12" fmla="*/ 1 w 2"/>
                  <a:gd name="T13" fmla="*/ 2 h 10"/>
                  <a:gd name="T14" fmla="*/ 1 w 2"/>
                  <a:gd name="T15" fmla="*/ 3 h 10"/>
                  <a:gd name="T16" fmla="*/ 1 w 2"/>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0"/>
                  <a:gd name="T29" fmla="*/ 2 w 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0">
                    <a:moveTo>
                      <a:pt x="0" y="5"/>
                    </a:moveTo>
                    <a:lnTo>
                      <a:pt x="0" y="0"/>
                    </a:lnTo>
                    <a:lnTo>
                      <a:pt x="1" y="0"/>
                    </a:lnTo>
                    <a:lnTo>
                      <a:pt x="1" y="1"/>
                    </a:lnTo>
                    <a:lnTo>
                      <a:pt x="2" y="4"/>
                    </a:lnTo>
                    <a:lnTo>
                      <a:pt x="2" y="7"/>
                    </a:lnTo>
                    <a:lnTo>
                      <a:pt x="2" y="9"/>
                    </a:lnTo>
                    <a:lnTo>
                      <a:pt x="2" y="10"/>
                    </a:lnTo>
                  </a:path>
                </a:pathLst>
              </a:custGeom>
              <a:solidFill>
                <a:schemeClr val="tx2"/>
              </a:solidFill>
              <a:ln w="3175">
                <a:solidFill>
                  <a:srgbClr val="000000"/>
                </a:solidFill>
                <a:round/>
                <a:headEnd/>
                <a:tailEnd/>
              </a:ln>
            </p:spPr>
            <p:txBody>
              <a:bodyPr/>
              <a:lstStyle/>
              <a:p>
                <a:endParaRPr lang="en-US" dirty="0"/>
              </a:p>
            </p:txBody>
          </p:sp>
          <p:sp>
            <p:nvSpPr>
              <p:cNvPr id="40106" name="Freeform 235"/>
              <p:cNvSpPr>
                <a:spLocks noChangeAspect="1"/>
              </p:cNvSpPr>
              <p:nvPr/>
            </p:nvSpPr>
            <p:spPr bwMode="auto">
              <a:xfrm flipV="1">
                <a:off x="4677" y="1505"/>
                <a:ext cx="1" cy="11"/>
              </a:xfrm>
              <a:custGeom>
                <a:avLst/>
                <a:gdLst>
                  <a:gd name="T0" fmla="*/ 0 w 2"/>
                  <a:gd name="T1" fmla="*/ 4 h 21"/>
                  <a:gd name="T2" fmla="*/ 0 w 2"/>
                  <a:gd name="T3" fmla="*/ 2 h 21"/>
                  <a:gd name="T4" fmla="*/ 0 w 2"/>
                  <a:gd name="T5" fmla="*/ 1 h 21"/>
                  <a:gd name="T6" fmla="*/ 0 w 2"/>
                  <a:gd name="T7" fmla="*/ 0 h 21"/>
                  <a:gd name="T8" fmla="*/ 1 w 2"/>
                  <a:gd name="T9" fmla="*/ 1 h 21"/>
                  <a:gd name="T10" fmla="*/ 1 w 2"/>
                  <a:gd name="T11" fmla="*/ 2 h 21"/>
                  <a:gd name="T12" fmla="*/ 1 w 2"/>
                  <a:gd name="T13" fmla="*/ 4 h 21"/>
                  <a:gd name="T14" fmla="*/ 1 w 2"/>
                  <a:gd name="T15" fmla="*/ 5 h 21"/>
                  <a:gd name="T16" fmla="*/ 1 w 2"/>
                  <a:gd name="T17" fmla="*/ 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1"/>
                  <a:gd name="T29" fmla="*/ 2 w 2"/>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1">
                    <a:moveTo>
                      <a:pt x="0" y="13"/>
                    </a:moveTo>
                    <a:lnTo>
                      <a:pt x="0" y="5"/>
                    </a:lnTo>
                    <a:lnTo>
                      <a:pt x="0" y="1"/>
                    </a:lnTo>
                    <a:lnTo>
                      <a:pt x="0" y="0"/>
                    </a:lnTo>
                    <a:lnTo>
                      <a:pt x="1" y="1"/>
                    </a:lnTo>
                    <a:lnTo>
                      <a:pt x="2" y="8"/>
                    </a:lnTo>
                    <a:lnTo>
                      <a:pt x="2" y="14"/>
                    </a:lnTo>
                    <a:lnTo>
                      <a:pt x="2" y="18"/>
                    </a:lnTo>
                    <a:lnTo>
                      <a:pt x="2" y="21"/>
                    </a:lnTo>
                  </a:path>
                </a:pathLst>
              </a:custGeom>
              <a:solidFill>
                <a:schemeClr val="tx2"/>
              </a:solidFill>
              <a:ln w="3175">
                <a:solidFill>
                  <a:srgbClr val="000000"/>
                </a:solidFill>
                <a:round/>
                <a:headEnd/>
                <a:tailEnd/>
              </a:ln>
            </p:spPr>
            <p:txBody>
              <a:bodyPr/>
              <a:lstStyle/>
              <a:p>
                <a:endParaRPr lang="en-US" dirty="0"/>
              </a:p>
            </p:txBody>
          </p:sp>
          <p:sp>
            <p:nvSpPr>
              <p:cNvPr id="40107" name="Freeform 236"/>
              <p:cNvSpPr>
                <a:spLocks noChangeAspect="1"/>
              </p:cNvSpPr>
              <p:nvPr/>
            </p:nvSpPr>
            <p:spPr bwMode="auto">
              <a:xfrm flipV="1">
                <a:off x="4645" y="1504"/>
                <a:ext cx="1" cy="8"/>
              </a:xfrm>
              <a:custGeom>
                <a:avLst/>
                <a:gdLst>
                  <a:gd name="T0" fmla="*/ 0 w 1"/>
                  <a:gd name="T1" fmla="*/ 4 h 13"/>
                  <a:gd name="T2" fmla="*/ 0 w 1"/>
                  <a:gd name="T3" fmla="*/ 3 h 13"/>
                  <a:gd name="T4" fmla="*/ 0 w 1"/>
                  <a:gd name="T5" fmla="*/ 2 h 13"/>
                  <a:gd name="T6" fmla="*/ 0 w 1"/>
                  <a:gd name="T7" fmla="*/ 1 h 13"/>
                  <a:gd name="T8" fmla="*/ 0 w 1"/>
                  <a:gd name="T9" fmla="*/ 0 h 13"/>
                  <a:gd name="T10" fmla="*/ 1 w 1"/>
                  <a:gd name="T11" fmla="*/ 3 h 13"/>
                  <a:gd name="T12" fmla="*/ 1 w 1"/>
                  <a:gd name="T13" fmla="*/ 4 h 13"/>
                  <a:gd name="T14" fmla="*/ 1 w 1"/>
                  <a:gd name="T15" fmla="*/ 4 h 13"/>
                  <a:gd name="T16" fmla="*/ 1 w 1"/>
                  <a:gd name="T17" fmla="*/ 5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3"/>
                  <a:gd name="T29" fmla="*/ 1 w 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3">
                    <a:moveTo>
                      <a:pt x="0" y="11"/>
                    </a:moveTo>
                    <a:lnTo>
                      <a:pt x="0" y="8"/>
                    </a:lnTo>
                    <a:lnTo>
                      <a:pt x="0" y="5"/>
                    </a:lnTo>
                    <a:lnTo>
                      <a:pt x="0" y="1"/>
                    </a:lnTo>
                    <a:lnTo>
                      <a:pt x="0" y="0"/>
                    </a:lnTo>
                    <a:lnTo>
                      <a:pt x="1" y="8"/>
                    </a:lnTo>
                    <a:lnTo>
                      <a:pt x="1" y="11"/>
                    </a:lnTo>
                    <a:lnTo>
                      <a:pt x="1" y="12"/>
                    </a:lnTo>
                    <a:lnTo>
                      <a:pt x="1" y="13"/>
                    </a:lnTo>
                  </a:path>
                </a:pathLst>
              </a:custGeom>
              <a:solidFill>
                <a:schemeClr val="tx2"/>
              </a:solidFill>
              <a:ln w="3175">
                <a:solidFill>
                  <a:srgbClr val="000000"/>
                </a:solidFill>
                <a:round/>
                <a:headEnd/>
                <a:tailEnd/>
              </a:ln>
            </p:spPr>
            <p:txBody>
              <a:bodyPr/>
              <a:lstStyle/>
              <a:p>
                <a:endParaRPr lang="en-US" dirty="0"/>
              </a:p>
            </p:txBody>
          </p:sp>
          <p:sp>
            <p:nvSpPr>
              <p:cNvPr id="40108" name="Freeform 237"/>
              <p:cNvSpPr>
                <a:spLocks noChangeAspect="1"/>
              </p:cNvSpPr>
              <p:nvPr/>
            </p:nvSpPr>
            <p:spPr bwMode="auto">
              <a:xfrm flipV="1">
                <a:off x="4701" y="1503"/>
                <a:ext cx="1" cy="7"/>
              </a:xfrm>
              <a:custGeom>
                <a:avLst/>
                <a:gdLst>
                  <a:gd name="T0" fmla="*/ 0 w 2"/>
                  <a:gd name="T1" fmla="*/ 0 h 13"/>
                  <a:gd name="T2" fmla="*/ 1 w 2"/>
                  <a:gd name="T3" fmla="*/ 2 h 13"/>
                  <a:gd name="T4" fmla="*/ 1 w 2"/>
                  <a:gd name="T5" fmla="*/ 3 h 13"/>
                  <a:gd name="T6" fmla="*/ 1 w 2"/>
                  <a:gd name="T7" fmla="*/ 3 h 13"/>
                  <a:gd name="T8" fmla="*/ 1 w 2"/>
                  <a:gd name="T9" fmla="*/ 4 h 13"/>
                  <a:gd name="T10" fmla="*/ 1 w 2"/>
                  <a:gd name="T11" fmla="*/ 3 h 13"/>
                  <a:gd name="T12" fmla="*/ 1 w 2"/>
                  <a:gd name="T13" fmla="*/ 2 h 13"/>
                  <a:gd name="T14" fmla="*/ 1 w 2"/>
                  <a:gd name="T15" fmla="*/ 2 h 13"/>
                  <a:gd name="T16" fmla="*/ 1 w 2"/>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3"/>
                  <a:gd name="T29" fmla="*/ 2 w 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3">
                    <a:moveTo>
                      <a:pt x="0" y="0"/>
                    </a:moveTo>
                    <a:lnTo>
                      <a:pt x="1" y="6"/>
                    </a:lnTo>
                    <a:lnTo>
                      <a:pt x="1" y="10"/>
                    </a:lnTo>
                    <a:lnTo>
                      <a:pt x="2" y="12"/>
                    </a:lnTo>
                    <a:lnTo>
                      <a:pt x="2" y="13"/>
                    </a:lnTo>
                    <a:lnTo>
                      <a:pt x="2" y="11"/>
                    </a:lnTo>
                    <a:lnTo>
                      <a:pt x="2" y="8"/>
                    </a:lnTo>
                    <a:lnTo>
                      <a:pt x="2" y="6"/>
                    </a:lnTo>
                    <a:lnTo>
                      <a:pt x="2" y="5"/>
                    </a:lnTo>
                  </a:path>
                </a:pathLst>
              </a:custGeom>
              <a:solidFill>
                <a:schemeClr val="tx2"/>
              </a:solidFill>
              <a:ln w="3175">
                <a:solidFill>
                  <a:srgbClr val="000000"/>
                </a:solidFill>
                <a:round/>
                <a:headEnd/>
                <a:tailEnd/>
              </a:ln>
            </p:spPr>
            <p:txBody>
              <a:bodyPr/>
              <a:lstStyle/>
              <a:p>
                <a:endParaRPr lang="en-US" dirty="0"/>
              </a:p>
            </p:txBody>
          </p:sp>
          <p:sp>
            <p:nvSpPr>
              <p:cNvPr id="40109" name="Freeform 238"/>
              <p:cNvSpPr>
                <a:spLocks noChangeAspect="1"/>
              </p:cNvSpPr>
              <p:nvPr/>
            </p:nvSpPr>
            <p:spPr bwMode="auto">
              <a:xfrm flipV="1">
                <a:off x="4677" y="1496"/>
                <a:ext cx="1" cy="13"/>
              </a:xfrm>
              <a:custGeom>
                <a:avLst/>
                <a:gdLst>
                  <a:gd name="T0" fmla="*/ 0 w 3"/>
                  <a:gd name="T1" fmla="*/ 0 h 23"/>
                  <a:gd name="T2" fmla="*/ 0 w 3"/>
                  <a:gd name="T3" fmla="*/ 3 h 23"/>
                  <a:gd name="T4" fmla="*/ 0 w 3"/>
                  <a:gd name="T5" fmla="*/ 5 h 23"/>
                  <a:gd name="T6" fmla="*/ 0 w 3"/>
                  <a:gd name="T7" fmla="*/ 7 h 23"/>
                  <a:gd name="T8" fmla="*/ 0 w 3"/>
                  <a:gd name="T9" fmla="*/ 7 h 23"/>
                  <a:gd name="T10" fmla="*/ 0 w 3"/>
                  <a:gd name="T11" fmla="*/ 6 h 23"/>
                  <a:gd name="T12" fmla="*/ 0 w 3"/>
                  <a:gd name="T13" fmla="*/ 5 h 23"/>
                  <a:gd name="T14" fmla="*/ 0 w 3"/>
                  <a:gd name="T15" fmla="*/ 3 h 23"/>
                  <a:gd name="T16" fmla="*/ 0 w 3"/>
                  <a:gd name="T17" fmla="*/ 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3"/>
                  <a:gd name="T29" fmla="*/ 3 w 3"/>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3">
                    <a:moveTo>
                      <a:pt x="0" y="0"/>
                    </a:moveTo>
                    <a:lnTo>
                      <a:pt x="0" y="8"/>
                    </a:lnTo>
                    <a:lnTo>
                      <a:pt x="1" y="16"/>
                    </a:lnTo>
                    <a:lnTo>
                      <a:pt x="2" y="21"/>
                    </a:lnTo>
                    <a:lnTo>
                      <a:pt x="3" y="23"/>
                    </a:lnTo>
                    <a:lnTo>
                      <a:pt x="3" y="19"/>
                    </a:lnTo>
                    <a:lnTo>
                      <a:pt x="3" y="14"/>
                    </a:lnTo>
                    <a:lnTo>
                      <a:pt x="3" y="10"/>
                    </a:lnTo>
                    <a:lnTo>
                      <a:pt x="2" y="8"/>
                    </a:lnTo>
                  </a:path>
                </a:pathLst>
              </a:custGeom>
              <a:solidFill>
                <a:schemeClr val="tx2"/>
              </a:solidFill>
              <a:ln w="3175">
                <a:solidFill>
                  <a:srgbClr val="000000"/>
                </a:solidFill>
                <a:round/>
                <a:headEnd/>
                <a:tailEnd/>
              </a:ln>
            </p:spPr>
            <p:txBody>
              <a:bodyPr/>
              <a:lstStyle/>
              <a:p>
                <a:endParaRPr lang="en-US" dirty="0"/>
              </a:p>
            </p:txBody>
          </p:sp>
          <p:sp>
            <p:nvSpPr>
              <p:cNvPr id="40110" name="Freeform 239"/>
              <p:cNvSpPr>
                <a:spLocks noChangeAspect="1"/>
              </p:cNvSpPr>
              <p:nvPr/>
            </p:nvSpPr>
            <p:spPr bwMode="auto">
              <a:xfrm flipV="1">
                <a:off x="4645" y="1497"/>
                <a:ext cx="1" cy="8"/>
              </a:xfrm>
              <a:custGeom>
                <a:avLst/>
                <a:gdLst>
                  <a:gd name="T0" fmla="*/ 0 w 2"/>
                  <a:gd name="T1" fmla="*/ 0 h 14"/>
                  <a:gd name="T2" fmla="*/ 1 w 2"/>
                  <a:gd name="T3" fmla="*/ 1 h 14"/>
                  <a:gd name="T4" fmla="*/ 1 w 2"/>
                  <a:gd name="T5" fmla="*/ 2 h 14"/>
                  <a:gd name="T6" fmla="*/ 1 w 2"/>
                  <a:gd name="T7" fmla="*/ 3 h 14"/>
                  <a:gd name="T8" fmla="*/ 1 w 2"/>
                  <a:gd name="T9" fmla="*/ 5 h 14"/>
                  <a:gd name="T10" fmla="*/ 1 w 2"/>
                  <a:gd name="T11" fmla="*/ 2 h 14"/>
                  <a:gd name="T12" fmla="*/ 1 w 2"/>
                  <a:gd name="T13" fmla="*/ 1 h 14"/>
                  <a:gd name="T14" fmla="*/ 1 w 2"/>
                  <a:gd name="T15" fmla="*/ 1 h 14"/>
                  <a:gd name="T16" fmla="*/ 1 w 2"/>
                  <a:gd name="T17" fmla="*/ 1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4"/>
                  <a:gd name="T29" fmla="*/ 2 w 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4">
                    <a:moveTo>
                      <a:pt x="0" y="0"/>
                    </a:moveTo>
                    <a:lnTo>
                      <a:pt x="1" y="2"/>
                    </a:lnTo>
                    <a:lnTo>
                      <a:pt x="1" y="5"/>
                    </a:lnTo>
                    <a:lnTo>
                      <a:pt x="1" y="10"/>
                    </a:lnTo>
                    <a:lnTo>
                      <a:pt x="2" y="14"/>
                    </a:lnTo>
                    <a:lnTo>
                      <a:pt x="1" y="7"/>
                    </a:lnTo>
                    <a:lnTo>
                      <a:pt x="1" y="4"/>
                    </a:lnTo>
                    <a:lnTo>
                      <a:pt x="1" y="3"/>
                    </a:lnTo>
                    <a:lnTo>
                      <a:pt x="1" y="2"/>
                    </a:lnTo>
                  </a:path>
                </a:pathLst>
              </a:custGeom>
              <a:solidFill>
                <a:schemeClr val="tx2"/>
              </a:solidFill>
              <a:ln w="3175">
                <a:solidFill>
                  <a:srgbClr val="000000"/>
                </a:solidFill>
                <a:round/>
                <a:headEnd/>
                <a:tailEnd/>
              </a:ln>
            </p:spPr>
            <p:txBody>
              <a:bodyPr/>
              <a:lstStyle/>
              <a:p>
                <a:endParaRPr lang="en-US" dirty="0"/>
              </a:p>
            </p:txBody>
          </p:sp>
          <p:sp>
            <p:nvSpPr>
              <p:cNvPr id="40111" name="Freeform 240"/>
              <p:cNvSpPr>
                <a:spLocks noChangeAspect="1"/>
              </p:cNvSpPr>
              <p:nvPr/>
            </p:nvSpPr>
            <p:spPr bwMode="auto">
              <a:xfrm>
                <a:off x="4704" y="1512"/>
                <a:ext cx="2" cy="1"/>
              </a:xfrm>
              <a:custGeom>
                <a:avLst/>
                <a:gdLst>
                  <a:gd name="T0" fmla="*/ 0 w 3"/>
                  <a:gd name="T1" fmla="*/ 0 h 1"/>
                  <a:gd name="T2" fmla="*/ 1 w 3"/>
                  <a:gd name="T3" fmla="*/ 1 h 1"/>
                  <a:gd name="T4" fmla="*/ 1 w 3"/>
                  <a:gd name="T5" fmla="*/ 0 h 1"/>
                  <a:gd name="T6" fmla="*/ 1 w 3"/>
                  <a:gd name="T7" fmla="*/ 0 h 1"/>
                  <a:gd name="T8" fmla="*/ 1 w 3"/>
                  <a:gd name="T9" fmla="*/ 1 h 1"/>
                  <a:gd name="T10" fmla="*/ 1 w 3"/>
                  <a:gd name="T11" fmla="*/ 0 h 1"/>
                  <a:gd name="T12" fmla="*/ 1 w 3"/>
                  <a:gd name="T13" fmla="*/ 0 h 1"/>
                  <a:gd name="T14" fmla="*/ 1 w 3"/>
                  <a:gd name="T15" fmla="*/ 0 h 1"/>
                  <a:gd name="T16" fmla="*/ 1 w 3"/>
                  <a:gd name="T17" fmla="*/ 0 h 1"/>
                  <a:gd name="T18" fmla="*/ 1 w 3"/>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
                  <a:gd name="T32" fmla="*/ 3 w 3"/>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
                    <a:moveTo>
                      <a:pt x="0" y="0"/>
                    </a:moveTo>
                    <a:lnTo>
                      <a:pt x="3" y="1"/>
                    </a:lnTo>
                    <a:lnTo>
                      <a:pt x="2" y="0"/>
                    </a:lnTo>
                    <a:lnTo>
                      <a:pt x="1" y="0"/>
                    </a:lnTo>
                    <a:lnTo>
                      <a:pt x="3" y="1"/>
                    </a:lnTo>
                    <a:lnTo>
                      <a:pt x="1" y="0"/>
                    </a:lnTo>
                    <a:lnTo>
                      <a:pt x="2" y="0"/>
                    </a:lnTo>
                    <a:lnTo>
                      <a:pt x="1" y="0"/>
                    </a:lnTo>
                    <a:lnTo>
                      <a:pt x="2" y="0"/>
                    </a:lnTo>
                  </a:path>
                </a:pathLst>
              </a:custGeom>
              <a:solidFill>
                <a:schemeClr val="tx2"/>
              </a:solidFill>
              <a:ln w="3175">
                <a:solidFill>
                  <a:srgbClr val="000000"/>
                </a:solidFill>
                <a:round/>
                <a:headEnd/>
                <a:tailEnd/>
              </a:ln>
            </p:spPr>
            <p:txBody>
              <a:bodyPr/>
              <a:lstStyle/>
              <a:p>
                <a:endParaRPr lang="en-US" dirty="0"/>
              </a:p>
            </p:txBody>
          </p:sp>
          <p:sp>
            <p:nvSpPr>
              <p:cNvPr id="40112" name="Freeform 241"/>
              <p:cNvSpPr>
                <a:spLocks noChangeAspect="1"/>
              </p:cNvSpPr>
              <p:nvPr/>
            </p:nvSpPr>
            <p:spPr bwMode="auto">
              <a:xfrm flipV="1">
                <a:off x="4705" y="1504"/>
                <a:ext cx="1" cy="1"/>
              </a:xfrm>
              <a:custGeom>
                <a:avLst/>
                <a:gdLst>
                  <a:gd name="T0" fmla="*/ 0 w 2"/>
                  <a:gd name="T1" fmla="*/ 1 h 2"/>
                  <a:gd name="T2" fmla="*/ 1 w 2"/>
                  <a:gd name="T3" fmla="*/ 1 h 2"/>
                  <a:gd name="T4" fmla="*/ 1 w 2"/>
                  <a:gd name="T5" fmla="*/ 0 h 2"/>
                  <a:gd name="T6" fmla="*/ 1 w 2"/>
                  <a:gd name="T7" fmla="*/ 1 h 2"/>
                  <a:gd name="T8" fmla="*/ 1 w 2"/>
                  <a:gd name="T9" fmla="*/ 0 h 2"/>
                  <a:gd name="T10" fmla="*/ 1 w 2"/>
                  <a:gd name="T11" fmla="*/ 1 h 2"/>
                  <a:gd name="T12" fmla="*/ 1 w 2"/>
                  <a:gd name="T13" fmla="*/ 1 h 2"/>
                  <a:gd name="T14" fmla="*/ 1 w 2"/>
                  <a:gd name="T15" fmla="*/ 1 h 2"/>
                  <a:gd name="T16" fmla="*/ 1 w 2"/>
                  <a:gd name="T17" fmla="*/ 1 h 2"/>
                  <a:gd name="T18" fmla="*/ 1 w 2"/>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2"/>
                    </a:moveTo>
                    <a:lnTo>
                      <a:pt x="2" y="1"/>
                    </a:lnTo>
                    <a:lnTo>
                      <a:pt x="1" y="0"/>
                    </a:lnTo>
                    <a:lnTo>
                      <a:pt x="1" y="1"/>
                    </a:lnTo>
                    <a:lnTo>
                      <a:pt x="2" y="0"/>
                    </a:lnTo>
                    <a:lnTo>
                      <a:pt x="1" y="1"/>
                    </a:lnTo>
                    <a:lnTo>
                      <a:pt x="2" y="1"/>
                    </a:lnTo>
                    <a:lnTo>
                      <a:pt x="1" y="1"/>
                    </a:lnTo>
                    <a:lnTo>
                      <a:pt x="2" y="1"/>
                    </a:lnTo>
                  </a:path>
                </a:pathLst>
              </a:custGeom>
              <a:solidFill>
                <a:schemeClr val="tx2"/>
              </a:solidFill>
              <a:ln w="3175">
                <a:solidFill>
                  <a:srgbClr val="000000"/>
                </a:solidFill>
                <a:round/>
                <a:headEnd/>
                <a:tailEnd/>
              </a:ln>
            </p:spPr>
            <p:txBody>
              <a:bodyPr/>
              <a:lstStyle/>
              <a:p>
                <a:endParaRPr lang="en-US" dirty="0"/>
              </a:p>
            </p:txBody>
          </p:sp>
        </p:grpSp>
        <p:grpSp>
          <p:nvGrpSpPr>
            <p:cNvPr id="40061" name="Group 383"/>
            <p:cNvGrpSpPr>
              <a:grpSpLocks/>
            </p:cNvGrpSpPr>
            <p:nvPr/>
          </p:nvGrpSpPr>
          <p:grpSpPr bwMode="auto">
            <a:xfrm>
              <a:off x="5463" y="1486"/>
              <a:ext cx="112" cy="244"/>
              <a:chOff x="5463" y="1486"/>
              <a:chExt cx="112" cy="244"/>
            </a:xfrm>
          </p:grpSpPr>
          <p:sp>
            <p:nvSpPr>
              <p:cNvPr id="40079" name="Freeform 242"/>
              <p:cNvSpPr>
                <a:spLocks noChangeAspect="1"/>
              </p:cNvSpPr>
              <p:nvPr/>
            </p:nvSpPr>
            <p:spPr bwMode="auto">
              <a:xfrm flipV="1">
                <a:off x="5463" y="1612"/>
                <a:ext cx="60" cy="118"/>
              </a:xfrm>
              <a:custGeom>
                <a:avLst/>
                <a:gdLst>
                  <a:gd name="T0" fmla="*/ 22 w 112"/>
                  <a:gd name="T1" fmla="*/ 65 h 215"/>
                  <a:gd name="T2" fmla="*/ 16 w 112"/>
                  <a:gd name="T3" fmla="*/ 52 h 215"/>
                  <a:gd name="T4" fmla="*/ 11 w 112"/>
                  <a:gd name="T5" fmla="*/ 35 h 215"/>
                  <a:gd name="T6" fmla="*/ 5 w 112"/>
                  <a:gd name="T7" fmla="*/ 21 h 215"/>
                  <a:gd name="T8" fmla="*/ 2 w 112"/>
                  <a:gd name="T9" fmla="*/ 10 h 215"/>
                  <a:gd name="T10" fmla="*/ 0 w 112"/>
                  <a:gd name="T11" fmla="*/ 2 h 215"/>
                  <a:gd name="T12" fmla="*/ 0 w 112"/>
                  <a:gd name="T13" fmla="*/ 0 h 215"/>
                  <a:gd name="T14" fmla="*/ 3 w 112"/>
                  <a:gd name="T15" fmla="*/ 2 h 215"/>
                  <a:gd name="T16" fmla="*/ 8 w 112"/>
                  <a:gd name="T17" fmla="*/ 8 h 215"/>
                  <a:gd name="T18" fmla="*/ 14 w 112"/>
                  <a:gd name="T19" fmla="*/ 18 h 215"/>
                  <a:gd name="T20" fmla="*/ 21 w 112"/>
                  <a:gd name="T21" fmla="*/ 32 h 215"/>
                  <a:gd name="T22" fmla="*/ 26 w 112"/>
                  <a:gd name="T23" fmla="*/ 49 h 215"/>
                  <a:gd name="T24" fmla="*/ 32 w 112"/>
                  <a:gd name="T25" fmla="*/ 62 h 2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215"/>
                  <a:gd name="T41" fmla="*/ 112 w 112"/>
                  <a:gd name="T42" fmla="*/ 215 h 2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215">
                    <a:moveTo>
                      <a:pt x="76" y="215"/>
                    </a:moveTo>
                    <a:lnTo>
                      <a:pt x="56" y="173"/>
                    </a:lnTo>
                    <a:lnTo>
                      <a:pt x="39" y="116"/>
                    </a:lnTo>
                    <a:lnTo>
                      <a:pt x="17" y="69"/>
                    </a:lnTo>
                    <a:lnTo>
                      <a:pt x="5" y="32"/>
                    </a:lnTo>
                    <a:lnTo>
                      <a:pt x="0" y="8"/>
                    </a:lnTo>
                    <a:lnTo>
                      <a:pt x="0" y="0"/>
                    </a:lnTo>
                    <a:lnTo>
                      <a:pt x="9" y="5"/>
                    </a:lnTo>
                    <a:lnTo>
                      <a:pt x="27" y="25"/>
                    </a:lnTo>
                    <a:lnTo>
                      <a:pt x="50" y="59"/>
                    </a:lnTo>
                    <a:lnTo>
                      <a:pt x="75" y="105"/>
                    </a:lnTo>
                    <a:lnTo>
                      <a:pt x="92" y="162"/>
                    </a:lnTo>
                    <a:lnTo>
                      <a:pt x="112" y="205"/>
                    </a:lnTo>
                  </a:path>
                </a:pathLst>
              </a:custGeom>
              <a:solidFill>
                <a:schemeClr val="tx2"/>
              </a:solidFill>
              <a:ln w="3175">
                <a:solidFill>
                  <a:srgbClr val="000000"/>
                </a:solidFill>
                <a:round/>
                <a:headEnd/>
                <a:tailEnd/>
              </a:ln>
            </p:spPr>
            <p:txBody>
              <a:bodyPr/>
              <a:lstStyle/>
              <a:p>
                <a:endParaRPr lang="en-US" dirty="0"/>
              </a:p>
            </p:txBody>
          </p:sp>
          <p:sp>
            <p:nvSpPr>
              <p:cNvPr id="40080" name="Freeform 243"/>
              <p:cNvSpPr>
                <a:spLocks noChangeAspect="1"/>
              </p:cNvSpPr>
              <p:nvPr/>
            </p:nvSpPr>
            <p:spPr bwMode="auto">
              <a:xfrm flipV="1">
                <a:off x="5511" y="1486"/>
                <a:ext cx="64" cy="115"/>
              </a:xfrm>
              <a:custGeom>
                <a:avLst/>
                <a:gdLst>
                  <a:gd name="T0" fmla="*/ 0 w 116"/>
                  <a:gd name="T1" fmla="*/ 3 h 209"/>
                  <a:gd name="T2" fmla="*/ 6 w 116"/>
                  <a:gd name="T3" fmla="*/ 16 h 209"/>
                  <a:gd name="T4" fmla="*/ 15 w 116"/>
                  <a:gd name="T5" fmla="*/ 31 h 209"/>
                  <a:gd name="T6" fmla="*/ 22 w 116"/>
                  <a:gd name="T7" fmla="*/ 45 h 209"/>
                  <a:gd name="T8" fmla="*/ 28 w 116"/>
                  <a:gd name="T9" fmla="*/ 55 h 209"/>
                  <a:gd name="T10" fmla="*/ 32 w 116"/>
                  <a:gd name="T11" fmla="*/ 61 h 209"/>
                  <a:gd name="T12" fmla="*/ 35 w 116"/>
                  <a:gd name="T13" fmla="*/ 63 h 209"/>
                  <a:gd name="T14" fmla="*/ 35 w 116"/>
                  <a:gd name="T15" fmla="*/ 61 h 209"/>
                  <a:gd name="T16" fmla="*/ 34 w 116"/>
                  <a:gd name="T17" fmla="*/ 53 h 209"/>
                  <a:gd name="T18" fmla="*/ 31 w 116"/>
                  <a:gd name="T19" fmla="*/ 42 h 209"/>
                  <a:gd name="T20" fmla="*/ 26 w 116"/>
                  <a:gd name="T21" fmla="*/ 28 h 209"/>
                  <a:gd name="T22" fmla="*/ 17 w 116"/>
                  <a:gd name="T23" fmla="*/ 13 h 209"/>
                  <a:gd name="T24" fmla="*/ 11 w 116"/>
                  <a:gd name="T25" fmla="*/ 0 h 2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6"/>
                  <a:gd name="T40" fmla="*/ 0 h 209"/>
                  <a:gd name="T41" fmla="*/ 116 w 116"/>
                  <a:gd name="T42" fmla="*/ 209 h 2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6" h="209">
                    <a:moveTo>
                      <a:pt x="0" y="11"/>
                    </a:moveTo>
                    <a:lnTo>
                      <a:pt x="19" y="52"/>
                    </a:lnTo>
                    <a:lnTo>
                      <a:pt x="51" y="103"/>
                    </a:lnTo>
                    <a:lnTo>
                      <a:pt x="71" y="148"/>
                    </a:lnTo>
                    <a:lnTo>
                      <a:pt x="91" y="182"/>
                    </a:lnTo>
                    <a:lnTo>
                      <a:pt x="106" y="202"/>
                    </a:lnTo>
                    <a:lnTo>
                      <a:pt x="114" y="209"/>
                    </a:lnTo>
                    <a:lnTo>
                      <a:pt x="116" y="200"/>
                    </a:lnTo>
                    <a:lnTo>
                      <a:pt x="113" y="176"/>
                    </a:lnTo>
                    <a:lnTo>
                      <a:pt x="104" y="139"/>
                    </a:lnTo>
                    <a:lnTo>
                      <a:pt x="87" y="92"/>
                    </a:lnTo>
                    <a:lnTo>
                      <a:pt x="55" y="42"/>
                    </a:lnTo>
                    <a:lnTo>
                      <a:pt x="36" y="0"/>
                    </a:lnTo>
                  </a:path>
                </a:pathLst>
              </a:custGeom>
              <a:solidFill>
                <a:schemeClr val="tx2"/>
              </a:solidFill>
              <a:ln w="3175">
                <a:solidFill>
                  <a:srgbClr val="000000"/>
                </a:solidFill>
                <a:round/>
                <a:headEnd/>
                <a:tailEnd/>
              </a:ln>
            </p:spPr>
            <p:txBody>
              <a:bodyPr/>
              <a:lstStyle/>
              <a:p>
                <a:endParaRPr lang="en-US" dirty="0"/>
              </a:p>
            </p:txBody>
          </p:sp>
          <p:sp>
            <p:nvSpPr>
              <p:cNvPr id="40081" name="Freeform 244"/>
              <p:cNvSpPr>
                <a:spLocks noChangeAspect="1"/>
              </p:cNvSpPr>
              <p:nvPr/>
            </p:nvSpPr>
            <p:spPr bwMode="auto">
              <a:xfrm flipV="1">
                <a:off x="5503" y="1612"/>
                <a:ext cx="20" cy="6"/>
              </a:xfrm>
              <a:custGeom>
                <a:avLst/>
                <a:gdLst>
                  <a:gd name="T0" fmla="*/ 0 w 36"/>
                  <a:gd name="T1" fmla="*/ 4 h 10"/>
                  <a:gd name="T2" fmla="*/ 1 w 36"/>
                  <a:gd name="T3" fmla="*/ 3 h 10"/>
                  <a:gd name="T4" fmla="*/ 2 w 36"/>
                  <a:gd name="T5" fmla="*/ 3 h 10"/>
                  <a:gd name="T6" fmla="*/ 4 w 36"/>
                  <a:gd name="T7" fmla="*/ 3 h 10"/>
                  <a:gd name="T8" fmla="*/ 7 w 36"/>
                  <a:gd name="T9" fmla="*/ 4 h 10"/>
                  <a:gd name="T10" fmla="*/ 9 w 36"/>
                  <a:gd name="T11" fmla="*/ 2 h 10"/>
                  <a:gd name="T12" fmla="*/ 10 w 36"/>
                  <a:gd name="T13" fmla="*/ 1 h 10"/>
                  <a:gd name="T14" fmla="*/ 11 w 36"/>
                  <a:gd name="T15" fmla="*/ 0 h 10"/>
                  <a:gd name="T16" fmla="*/ 11 w 36"/>
                  <a:gd name="T17" fmla="*/ 0 h 10"/>
                  <a:gd name="T18" fmla="*/ 9 w 36"/>
                  <a:gd name="T19" fmla="*/ 1 h 10"/>
                  <a:gd name="T20" fmla="*/ 6 w 36"/>
                  <a:gd name="T21" fmla="*/ 1 h 10"/>
                  <a:gd name="T22" fmla="*/ 4 w 36"/>
                  <a:gd name="T23" fmla="*/ 2 h 10"/>
                  <a:gd name="T24" fmla="*/ 2 w 36"/>
                  <a:gd name="T25" fmla="*/ 2 h 10"/>
                  <a:gd name="T26" fmla="*/ 1 w 36"/>
                  <a:gd name="T27" fmla="*/ 3 h 10"/>
                  <a:gd name="T28" fmla="*/ 0 w 36"/>
                  <a:gd name="T29" fmla="*/ 4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0"/>
                  <a:gd name="T47" fmla="*/ 36 w 36"/>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0">
                    <a:moveTo>
                      <a:pt x="0" y="10"/>
                    </a:moveTo>
                    <a:lnTo>
                      <a:pt x="1" y="9"/>
                    </a:lnTo>
                    <a:lnTo>
                      <a:pt x="5" y="8"/>
                    </a:lnTo>
                    <a:lnTo>
                      <a:pt x="13" y="8"/>
                    </a:lnTo>
                    <a:lnTo>
                      <a:pt x="22" y="10"/>
                    </a:lnTo>
                    <a:lnTo>
                      <a:pt x="29" y="6"/>
                    </a:lnTo>
                    <a:lnTo>
                      <a:pt x="33" y="1"/>
                    </a:lnTo>
                    <a:lnTo>
                      <a:pt x="36" y="0"/>
                    </a:lnTo>
                    <a:lnTo>
                      <a:pt x="34" y="0"/>
                    </a:lnTo>
                    <a:lnTo>
                      <a:pt x="28" y="1"/>
                    </a:lnTo>
                    <a:lnTo>
                      <a:pt x="20" y="4"/>
                    </a:lnTo>
                    <a:lnTo>
                      <a:pt x="12" y="5"/>
                    </a:lnTo>
                    <a:lnTo>
                      <a:pt x="6" y="7"/>
                    </a:lnTo>
                    <a:lnTo>
                      <a:pt x="1" y="9"/>
                    </a:lnTo>
                    <a:lnTo>
                      <a:pt x="0" y="10"/>
                    </a:lnTo>
                  </a:path>
                </a:pathLst>
              </a:custGeom>
              <a:solidFill>
                <a:schemeClr val="tx2"/>
              </a:solidFill>
              <a:ln w="3175">
                <a:solidFill>
                  <a:srgbClr val="000000"/>
                </a:solidFill>
                <a:round/>
                <a:headEnd/>
                <a:tailEnd/>
              </a:ln>
            </p:spPr>
            <p:txBody>
              <a:bodyPr/>
              <a:lstStyle/>
              <a:p>
                <a:endParaRPr lang="en-US" dirty="0"/>
              </a:p>
            </p:txBody>
          </p:sp>
          <p:sp>
            <p:nvSpPr>
              <p:cNvPr id="40082" name="Freeform 245"/>
              <p:cNvSpPr>
                <a:spLocks noChangeAspect="1"/>
              </p:cNvSpPr>
              <p:nvPr/>
            </p:nvSpPr>
            <p:spPr bwMode="auto">
              <a:xfrm flipV="1">
                <a:off x="5483" y="1667"/>
                <a:ext cx="20" cy="5"/>
              </a:xfrm>
              <a:custGeom>
                <a:avLst/>
                <a:gdLst>
                  <a:gd name="T0" fmla="*/ 0 w 36"/>
                  <a:gd name="T1" fmla="*/ 2 h 11"/>
                  <a:gd name="T2" fmla="*/ 1 w 36"/>
                  <a:gd name="T3" fmla="*/ 2 h 11"/>
                  <a:gd name="T4" fmla="*/ 2 w 36"/>
                  <a:gd name="T5" fmla="*/ 2 h 11"/>
                  <a:gd name="T6" fmla="*/ 4 w 36"/>
                  <a:gd name="T7" fmla="*/ 2 h 11"/>
                  <a:gd name="T8" fmla="*/ 6 w 36"/>
                  <a:gd name="T9" fmla="*/ 1 h 11"/>
                  <a:gd name="T10" fmla="*/ 8 w 36"/>
                  <a:gd name="T11" fmla="*/ 0 h 11"/>
                  <a:gd name="T12" fmla="*/ 10 w 36"/>
                  <a:gd name="T13" fmla="*/ 0 h 11"/>
                  <a:gd name="T14" fmla="*/ 11 w 36"/>
                  <a:gd name="T15" fmla="*/ 0 h 11"/>
                  <a:gd name="T16" fmla="*/ 11 w 36"/>
                  <a:gd name="T17" fmla="*/ 0 h 11"/>
                  <a:gd name="T18" fmla="*/ 9 w 36"/>
                  <a:gd name="T19" fmla="*/ 0 h 11"/>
                  <a:gd name="T20" fmla="*/ 7 w 36"/>
                  <a:gd name="T21" fmla="*/ 1 h 11"/>
                  <a:gd name="T22" fmla="*/ 4 w 36"/>
                  <a:gd name="T23" fmla="*/ 1 h 11"/>
                  <a:gd name="T24" fmla="*/ 2 w 36"/>
                  <a:gd name="T25" fmla="*/ 2 h 11"/>
                  <a:gd name="T26" fmla="*/ 1 w 36"/>
                  <a:gd name="T27" fmla="*/ 2 h 11"/>
                  <a:gd name="T28" fmla="*/ 0 w 36"/>
                  <a:gd name="T29" fmla="*/ 2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1"/>
                  <a:gd name="T47" fmla="*/ 36 w 36"/>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1">
                    <a:moveTo>
                      <a:pt x="0" y="11"/>
                    </a:moveTo>
                    <a:lnTo>
                      <a:pt x="2" y="10"/>
                    </a:lnTo>
                    <a:lnTo>
                      <a:pt x="6" y="9"/>
                    </a:lnTo>
                    <a:lnTo>
                      <a:pt x="13" y="8"/>
                    </a:lnTo>
                    <a:lnTo>
                      <a:pt x="20" y="6"/>
                    </a:lnTo>
                    <a:lnTo>
                      <a:pt x="27" y="3"/>
                    </a:lnTo>
                    <a:lnTo>
                      <a:pt x="33" y="1"/>
                    </a:lnTo>
                    <a:lnTo>
                      <a:pt x="36" y="0"/>
                    </a:lnTo>
                    <a:lnTo>
                      <a:pt x="34" y="0"/>
                    </a:lnTo>
                    <a:lnTo>
                      <a:pt x="29" y="2"/>
                    </a:lnTo>
                    <a:lnTo>
                      <a:pt x="21" y="5"/>
                    </a:lnTo>
                    <a:lnTo>
                      <a:pt x="13" y="7"/>
                    </a:lnTo>
                    <a:lnTo>
                      <a:pt x="7" y="9"/>
                    </a:lnTo>
                    <a:lnTo>
                      <a:pt x="2" y="10"/>
                    </a:lnTo>
                    <a:lnTo>
                      <a:pt x="0" y="11"/>
                    </a:lnTo>
                  </a:path>
                </a:pathLst>
              </a:custGeom>
              <a:solidFill>
                <a:schemeClr val="tx2"/>
              </a:solidFill>
              <a:ln w="3175">
                <a:solidFill>
                  <a:srgbClr val="000000"/>
                </a:solidFill>
                <a:round/>
                <a:headEnd/>
                <a:tailEnd/>
              </a:ln>
            </p:spPr>
            <p:txBody>
              <a:bodyPr/>
              <a:lstStyle/>
              <a:p>
                <a:endParaRPr lang="en-US" dirty="0"/>
              </a:p>
            </p:txBody>
          </p:sp>
          <p:sp>
            <p:nvSpPr>
              <p:cNvPr id="40083" name="Freeform 246"/>
              <p:cNvSpPr>
                <a:spLocks noChangeAspect="1"/>
              </p:cNvSpPr>
              <p:nvPr/>
            </p:nvSpPr>
            <p:spPr bwMode="auto">
              <a:xfrm flipV="1">
                <a:off x="5511" y="1594"/>
                <a:ext cx="20" cy="7"/>
              </a:xfrm>
              <a:custGeom>
                <a:avLst/>
                <a:gdLst>
                  <a:gd name="T0" fmla="*/ 0 w 36"/>
                  <a:gd name="T1" fmla="*/ 4 h 11"/>
                  <a:gd name="T2" fmla="*/ 1 w 36"/>
                  <a:gd name="T3" fmla="*/ 4 h 11"/>
                  <a:gd name="T4" fmla="*/ 2 w 36"/>
                  <a:gd name="T5" fmla="*/ 4 h 11"/>
                  <a:gd name="T6" fmla="*/ 4 w 36"/>
                  <a:gd name="T7" fmla="*/ 3 h 11"/>
                  <a:gd name="T8" fmla="*/ 6 w 36"/>
                  <a:gd name="T9" fmla="*/ 1 h 11"/>
                  <a:gd name="T10" fmla="*/ 8 w 36"/>
                  <a:gd name="T11" fmla="*/ 0 h 11"/>
                  <a:gd name="T12" fmla="*/ 10 w 36"/>
                  <a:gd name="T13" fmla="*/ 0 h 11"/>
                  <a:gd name="T14" fmla="*/ 11 w 36"/>
                  <a:gd name="T15" fmla="*/ 0 h 11"/>
                  <a:gd name="T16" fmla="*/ 11 w 36"/>
                  <a:gd name="T17" fmla="*/ 0 h 11"/>
                  <a:gd name="T18" fmla="*/ 9 w 36"/>
                  <a:gd name="T19" fmla="*/ 1 h 11"/>
                  <a:gd name="T20" fmla="*/ 7 w 36"/>
                  <a:gd name="T21" fmla="*/ 2 h 11"/>
                  <a:gd name="T22" fmla="*/ 4 w 36"/>
                  <a:gd name="T23" fmla="*/ 3 h 11"/>
                  <a:gd name="T24" fmla="*/ 2 w 36"/>
                  <a:gd name="T25" fmla="*/ 4 h 11"/>
                  <a:gd name="T26" fmla="*/ 1 w 36"/>
                  <a:gd name="T27" fmla="*/ 4 h 11"/>
                  <a:gd name="T28" fmla="*/ 0 w 36"/>
                  <a:gd name="T29" fmla="*/ 4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1"/>
                  <a:gd name="T47" fmla="*/ 36 w 36"/>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1">
                    <a:moveTo>
                      <a:pt x="0" y="11"/>
                    </a:moveTo>
                    <a:lnTo>
                      <a:pt x="2" y="11"/>
                    </a:lnTo>
                    <a:lnTo>
                      <a:pt x="7" y="10"/>
                    </a:lnTo>
                    <a:lnTo>
                      <a:pt x="12" y="6"/>
                    </a:lnTo>
                    <a:lnTo>
                      <a:pt x="18" y="1"/>
                    </a:lnTo>
                    <a:lnTo>
                      <a:pt x="26" y="0"/>
                    </a:lnTo>
                    <a:lnTo>
                      <a:pt x="33" y="0"/>
                    </a:lnTo>
                    <a:lnTo>
                      <a:pt x="36" y="0"/>
                    </a:lnTo>
                    <a:lnTo>
                      <a:pt x="34" y="0"/>
                    </a:lnTo>
                    <a:lnTo>
                      <a:pt x="29" y="3"/>
                    </a:lnTo>
                    <a:lnTo>
                      <a:pt x="21" y="5"/>
                    </a:lnTo>
                    <a:lnTo>
                      <a:pt x="14" y="8"/>
                    </a:lnTo>
                    <a:lnTo>
                      <a:pt x="7" y="10"/>
                    </a:lnTo>
                    <a:lnTo>
                      <a:pt x="2" y="11"/>
                    </a:lnTo>
                    <a:lnTo>
                      <a:pt x="0" y="11"/>
                    </a:lnTo>
                  </a:path>
                </a:pathLst>
              </a:custGeom>
              <a:solidFill>
                <a:schemeClr val="tx2"/>
              </a:solidFill>
              <a:ln w="3175">
                <a:solidFill>
                  <a:srgbClr val="000000"/>
                </a:solidFill>
                <a:round/>
                <a:headEnd/>
                <a:tailEnd/>
              </a:ln>
            </p:spPr>
            <p:txBody>
              <a:bodyPr/>
              <a:lstStyle/>
              <a:p>
                <a:endParaRPr lang="en-US" dirty="0"/>
              </a:p>
            </p:txBody>
          </p:sp>
          <p:sp>
            <p:nvSpPr>
              <p:cNvPr id="40084" name="Freeform 247"/>
              <p:cNvSpPr>
                <a:spLocks noChangeAspect="1"/>
              </p:cNvSpPr>
              <p:nvPr/>
            </p:nvSpPr>
            <p:spPr bwMode="auto">
              <a:xfrm flipV="1">
                <a:off x="5540" y="1544"/>
                <a:ext cx="20" cy="7"/>
              </a:xfrm>
              <a:custGeom>
                <a:avLst/>
                <a:gdLst>
                  <a:gd name="T0" fmla="*/ 0 w 36"/>
                  <a:gd name="T1" fmla="*/ 4 h 11"/>
                  <a:gd name="T2" fmla="*/ 1 w 36"/>
                  <a:gd name="T3" fmla="*/ 4 h 11"/>
                  <a:gd name="T4" fmla="*/ 2 w 36"/>
                  <a:gd name="T5" fmla="*/ 4 h 11"/>
                  <a:gd name="T6" fmla="*/ 4 w 36"/>
                  <a:gd name="T7" fmla="*/ 3 h 11"/>
                  <a:gd name="T8" fmla="*/ 6 w 36"/>
                  <a:gd name="T9" fmla="*/ 3 h 11"/>
                  <a:gd name="T10" fmla="*/ 9 w 36"/>
                  <a:gd name="T11" fmla="*/ 2 h 11"/>
                  <a:gd name="T12" fmla="*/ 11 w 36"/>
                  <a:gd name="T13" fmla="*/ 1 h 11"/>
                  <a:gd name="T14" fmla="*/ 11 w 36"/>
                  <a:gd name="T15" fmla="*/ 0 h 11"/>
                  <a:gd name="T16" fmla="*/ 11 w 36"/>
                  <a:gd name="T17" fmla="*/ 1 h 11"/>
                  <a:gd name="T18" fmla="*/ 9 w 36"/>
                  <a:gd name="T19" fmla="*/ 1 h 11"/>
                  <a:gd name="T20" fmla="*/ 7 w 36"/>
                  <a:gd name="T21" fmla="*/ 2 h 11"/>
                  <a:gd name="T22" fmla="*/ 4 w 36"/>
                  <a:gd name="T23" fmla="*/ 3 h 11"/>
                  <a:gd name="T24" fmla="*/ 2 w 36"/>
                  <a:gd name="T25" fmla="*/ 4 h 11"/>
                  <a:gd name="T26" fmla="*/ 1 w 36"/>
                  <a:gd name="T27" fmla="*/ 4 h 11"/>
                  <a:gd name="T28" fmla="*/ 0 w 36"/>
                  <a:gd name="T29" fmla="*/ 4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1"/>
                  <a:gd name="T47" fmla="*/ 36 w 36"/>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1">
                    <a:moveTo>
                      <a:pt x="0" y="11"/>
                    </a:moveTo>
                    <a:lnTo>
                      <a:pt x="2" y="10"/>
                    </a:lnTo>
                    <a:lnTo>
                      <a:pt x="6" y="9"/>
                    </a:lnTo>
                    <a:lnTo>
                      <a:pt x="13" y="8"/>
                    </a:lnTo>
                    <a:lnTo>
                      <a:pt x="20" y="6"/>
                    </a:lnTo>
                    <a:lnTo>
                      <a:pt x="28" y="4"/>
                    </a:lnTo>
                    <a:lnTo>
                      <a:pt x="34" y="1"/>
                    </a:lnTo>
                    <a:lnTo>
                      <a:pt x="36" y="0"/>
                    </a:lnTo>
                    <a:lnTo>
                      <a:pt x="34" y="1"/>
                    </a:lnTo>
                    <a:lnTo>
                      <a:pt x="29" y="3"/>
                    </a:lnTo>
                    <a:lnTo>
                      <a:pt x="21" y="5"/>
                    </a:lnTo>
                    <a:lnTo>
                      <a:pt x="13" y="7"/>
                    </a:lnTo>
                    <a:lnTo>
                      <a:pt x="7" y="9"/>
                    </a:lnTo>
                    <a:lnTo>
                      <a:pt x="2" y="10"/>
                    </a:lnTo>
                    <a:lnTo>
                      <a:pt x="0" y="11"/>
                    </a:lnTo>
                  </a:path>
                </a:pathLst>
              </a:custGeom>
              <a:solidFill>
                <a:schemeClr val="tx2"/>
              </a:solidFill>
              <a:ln w="3175">
                <a:solidFill>
                  <a:srgbClr val="000000"/>
                </a:solidFill>
                <a:round/>
                <a:headEnd/>
                <a:tailEnd/>
              </a:ln>
            </p:spPr>
            <p:txBody>
              <a:bodyPr/>
              <a:lstStyle/>
              <a:p>
                <a:endParaRPr lang="en-US" dirty="0"/>
              </a:p>
            </p:txBody>
          </p:sp>
          <p:sp>
            <p:nvSpPr>
              <p:cNvPr id="40085" name="Freeform 248"/>
              <p:cNvSpPr>
                <a:spLocks noChangeAspect="1"/>
              </p:cNvSpPr>
              <p:nvPr/>
            </p:nvSpPr>
            <p:spPr bwMode="auto">
              <a:xfrm flipV="1">
                <a:off x="5478" y="1594"/>
                <a:ext cx="83" cy="28"/>
              </a:xfrm>
              <a:custGeom>
                <a:avLst/>
                <a:gdLst>
                  <a:gd name="T0" fmla="*/ 45 w 153"/>
                  <a:gd name="T1" fmla="*/ 0 h 50"/>
                  <a:gd name="T2" fmla="*/ 44 w 153"/>
                  <a:gd name="T3" fmla="*/ 1 h 50"/>
                  <a:gd name="T4" fmla="*/ 43 w 153"/>
                  <a:gd name="T5" fmla="*/ 1 h 50"/>
                  <a:gd name="T6" fmla="*/ 42 w 153"/>
                  <a:gd name="T7" fmla="*/ 2 h 50"/>
                  <a:gd name="T8" fmla="*/ 40 w 153"/>
                  <a:gd name="T9" fmla="*/ 2 h 50"/>
                  <a:gd name="T10" fmla="*/ 37 w 153"/>
                  <a:gd name="T11" fmla="*/ 4 h 50"/>
                  <a:gd name="T12" fmla="*/ 35 w 153"/>
                  <a:gd name="T13" fmla="*/ 4 h 50"/>
                  <a:gd name="T14" fmla="*/ 32 w 153"/>
                  <a:gd name="T15" fmla="*/ 6 h 50"/>
                  <a:gd name="T16" fmla="*/ 29 w 153"/>
                  <a:gd name="T17" fmla="*/ 7 h 50"/>
                  <a:gd name="T18" fmla="*/ 26 w 153"/>
                  <a:gd name="T19" fmla="*/ 8 h 50"/>
                  <a:gd name="T20" fmla="*/ 23 w 153"/>
                  <a:gd name="T21" fmla="*/ 9 h 50"/>
                  <a:gd name="T22" fmla="*/ 20 w 153"/>
                  <a:gd name="T23" fmla="*/ 10 h 50"/>
                  <a:gd name="T24" fmla="*/ 17 w 153"/>
                  <a:gd name="T25" fmla="*/ 11 h 50"/>
                  <a:gd name="T26" fmla="*/ 15 w 153"/>
                  <a:gd name="T27" fmla="*/ 12 h 50"/>
                  <a:gd name="T28" fmla="*/ 12 w 153"/>
                  <a:gd name="T29" fmla="*/ 12 h 50"/>
                  <a:gd name="T30" fmla="*/ 9 w 153"/>
                  <a:gd name="T31" fmla="*/ 13 h 50"/>
                  <a:gd name="T32" fmla="*/ 7 w 153"/>
                  <a:gd name="T33" fmla="*/ 14 h 50"/>
                  <a:gd name="T34" fmla="*/ 5 w 153"/>
                  <a:gd name="T35" fmla="*/ 14 h 50"/>
                  <a:gd name="T36" fmla="*/ 3 w 153"/>
                  <a:gd name="T37" fmla="*/ 15 h 50"/>
                  <a:gd name="T38" fmla="*/ 2 w 153"/>
                  <a:gd name="T39" fmla="*/ 15 h 50"/>
                  <a:gd name="T40" fmla="*/ 1 w 153"/>
                  <a:gd name="T41" fmla="*/ 16 h 50"/>
                  <a:gd name="T42" fmla="*/ 0 w 153"/>
                  <a:gd name="T43" fmla="*/ 16 h 50"/>
                  <a:gd name="T44" fmla="*/ 0 w 153"/>
                  <a:gd name="T45" fmla="*/ 16 h 50"/>
                  <a:gd name="T46" fmla="*/ 1 w 153"/>
                  <a:gd name="T47" fmla="*/ 16 h 50"/>
                  <a:gd name="T48" fmla="*/ 1 w 153"/>
                  <a:gd name="T49" fmla="*/ 15 h 50"/>
                  <a:gd name="T50" fmla="*/ 2 w 153"/>
                  <a:gd name="T51" fmla="*/ 15 h 50"/>
                  <a:gd name="T52" fmla="*/ 4 w 153"/>
                  <a:gd name="T53" fmla="*/ 15 h 50"/>
                  <a:gd name="T54" fmla="*/ 5 w 153"/>
                  <a:gd name="T55" fmla="*/ 14 h 50"/>
                  <a:gd name="T56" fmla="*/ 8 w 153"/>
                  <a:gd name="T57" fmla="*/ 13 h 50"/>
                  <a:gd name="T58" fmla="*/ 11 w 153"/>
                  <a:gd name="T59" fmla="*/ 12 h 50"/>
                  <a:gd name="T60" fmla="*/ 14 w 153"/>
                  <a:gd name="T61" fmla="*/ 11 h 50"/>
                  <a:gd name="T62" fmla="*/ 17 w 153"/>
                  <a:gd name="T63" fmla="*/ 10 h 50"/>
                  <a:gd name="T64" fmla="*/ 20 w 153"/>
                  <a:gd name="T65" fmla="*/ 8 h 50"/>
                  <a:gd name="T66" fmla="*/ 23 w 153"/>
                  <a:gd name="T67" fmla="*/ 7 h 50"/>
                  <a:gd name="T68" fmla="*/ 27 w 153"/>
                  <a:gd name="T69" fmla="*/ 6 h 50"/>
                  <a:gd name="T70" fmla="*/ 30 w 153"/>
                  <a:gd name="T71" fmla="*/ 5 h 50"/>
                  <a:gd name="T72" fmla="*/ 33 w 153"/>
                  <a:gd name="T73" fmla="*/ 4 h 50"/>
                  <a:gd name="T74" fmla="*/ 35 w 153"/>
                  <a:gd name="T75" fmla="*/ 3 h 50"/>
                  <a:gd name="T76" fmla="*/ 37 w 153"/>
                  <a:gd name="T77" fmla="*/ 3 h 50"/>
                  <a:gd name="T78" fmla="*/ 39 w 153"/>
                  <a:gd name="T79" fmla="*/ 2 h 50"/>
                  <a:gd name="T80" fmla="*/ 41 w 153"/>
                  <a:gd name="T81" fmla="*/ 2 h 50"/>
                  <a:gd name="T82" fmla="*/ 43 w 153"/>
                  <a:gd name="T83" fmla="*/ 1 h 50"/>
                  <a:gd name="T84" fmla="*/ 44 w 153"/>
                  <a:gd name="T85" fmla="*/ 1 h 50"/>
                  <a:gd name="T86" fmla="*/ 45 w 153"/>
                  <a:gd name="T87" fmla="*/ 0 h 50"/>
                  <a:gd name="T88" fmla="*/ 45 w 153"/>
                  <a:gd name="T89" fmla="*/ 0 h 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3"/>
                  <a:gd name="T136" fmla="*/ 0 h 50"/>
                  <a:gd name="T137" fmla="*/ 153 w 153"/>
                  <a:gd name="T138" fmla="*/ 50 h 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3" h="50">
                    <a:moveTo>
                      <a:pt x="153" y="0"/>
                    </a:moveTo>
                    <a:lnTo>
                      <a:pt x="151" y="1"/>
                    </a:lnTo>
                    <a:lnTo>
                      <a:pt x="148" y="3"/>
                    </a:lnTo>
                    <a:lnTo>
                      <a:pt x="143" y="5"/>
                    </a:lnTo>
                    <a:lnTo>
                      <a:pt x="136" y="8"/>
                    </a:lnTo>
                    <a:lnTo>
                      <a:pt x="127" y="12"/>
                    </a:lnTo>
                    <a:lnTo>
                      <a:pt x="118" y="15"/>
                    </a:lnTo>
                    <a:lnTo>
                      <a:pt x="109" y="18"/>
                    </a:lnTo>
                    <a:lnTo>
                      <a:pt x="99" y="22"/>
                    </a:lnTo>
                    <a:lnTo>
                      <a:pt x="89" y="25"/>
                    </a:lnTo>
                    <a:lnTo>
                      <a:pt x="78" y="28"/>
                    </a:lnTo>
                    <a:lnTo>
                      <a:pt x="68" y="31"/>
                    </a:lnTo>
                    <a:lnTo>
                      <a:pt x="58" y="34"/>
                    </a:lnTo>
                    <a:lnTo>
                      <a:pt x="49" y="37"/>
                    </a:lnTo>
                    <a:lnTo>
                      <a:pt x="40" y="39"/>
                    </a:lnTo>
                    <a:lnTo>
                      <a:pt x="31" y="41"/>
                    </a:lnTo>
                    <a:lnTo>
                      <a:pt x="24" y="44"/>
                    </a:lnTo>
                    <a:lnTo>
                      <a:pt x="17" y="45"/>
                    </a:lnTo>
                    <a:lnTo>
                      <a:pt x="11" y="47"/>
                    </a:lnTo>
                    <a:lnTo>
                      <a:pt x="6" y="49"/>
                    </a:lnTo>
                    <a:lnTo>
                      <a:pt x="3" y="50"/>
                    </a:lnTo>
                    <a:lnTo>
                      <a:pt x="0" y="50"/>
                    </a:lnTo>
                    <a:lnTo>
                      <a:pt x="1" y="50"/>
                    </a:lnTo>
                    <a:lnTo>
                      <a:pt x="3" y="49"/>
                    </a:lnTo>
                    <a:lnTo>
                      <a:pt x="6" y="48"/>
                    </a:lnTo>
                    <a:lnTo>
                      <a:pt x="12" y="47"/>
                    </a:lnTo>
                    <a:lnTo>
                      <a:pt x="18" y="44"/>
                    </a:lnTo>
                    <a:lnTo>
                      <a:pt x="27" y="41"/>
                    </a:lnTo>
                    <a:lnTo>
                      <a:pt x="36" y="38"/>
                    </a:lnTo>
                    <a:lnTo>
                      <a:pt x="47" y="34"/>
                    </a:lnTo>
                    <a:lnTo>
                      <a:pt x="58" y="30"/>
                    </a:lnTo>
                    <a:lnTo>
                      <a:pt x="69" y="26"/>
                    </a:lnTo>
                    <a:lnTo>
                      <a:pt x="80" y="22"/>
                    </a:lnTo>
                    <a:lnTo>
                      <a:pt x="91" y="19"/>
                    </a:lnTo>
                    <a:lnTo>
                      <a:pt x="101" y="16"/>
                    </a:lnTo>
                    <a:lnTo>
                      <a:pt x="110" y="13"/>
                    </a:lnTo>
                    <a:lnTo>
                      <a:pt x="119" y="11"/>
                    </a:lnTo>
                    <a:lnTo>
                      <a:pt x="126" y="9"/>
                    </a:lnTo>
                    <a:lnTo>
                      <a:pt x="133" y="7"/>
                    </a:lnTo>
                    <a:lnTo>
                      <a:pt x="140" y="5"/>
                    </a:lnTo>
                    <a:lnTo>
                      <a:pt x="146" y="3"/>
                    </a:lnTo>
                    <a:lnTo>
                      <a:pt x="150" y="1"/>
                    </a:lnTo>
                    <a:lnTo>
                      <a:pt x="153" y="0"/>
                    </a:lnTo>
                  </a:path>
                </a:pathLst>
              </a:custGeom>
              <a:solidFill>
                <a:schemeClr val="tx2"/>
              </a:solidFill>
              <a:ln w="3175">
                <a:solidFill>
                  <a:srgbClr val="000000"/>
                </a:solidFill>
                <a:round/>
                <a:headEnd/>
                <a:tailEnd/>
              </a:ln>
            </p:spPr>
            <p:txBody>
              <a:bodyPr/>
              <a:lstStyle/>
              <a:p>
                <a:endParaRPr lang="en-US" dirty="0"/>
              </a:p>
            </p:txBody>
          </p:sp>
          <p:sp>
            <p:nvSpPr>
              <p:cNvPr id="40086" name="Freeform 249"/>
              <p:cNvSpPr>
                <a:spLocks noChangeAspect="1"/>
              </p:cNvSpPr>
              <p:nvPr/>
            </p:nvSpPr>
            <p:spPr bwMode="auto">
              <a:xfrm flipV="1">
                <a:off x="5477" y="1594"/>
                <a:ext cx="84" cy="28"/>
              </a:xfrm>
              <a:custGeom>
                <a:avLst/>
                <a:gdLst>
                  <a:gd name="T0" fmla="*/ 46 w 155"/>
                  <a:gd name="T1" fmla="*/ 0 h 50"/>
                  <a:gd name="T2" fmla="*/ 46 w 155"/>
                  <a:gd name="T3" fmla="*/ 0 h 50"/>
                  <a:gd name="T4" fmla="*/ 45 w 155"/>
                  <a:gd name="T5" fmla="*/ 0 h 50"/>
                  <a:gd name="T6" fmla="*/ 44 w 155"/>
                  <a:gd name="T7" fmla="*/ 0 h 50"/>
                  <a:gd name="T8" fmla="*/ 44 w 155"/>
                  <a:gd name="T9" fmla="*/ 0 h 50"/>
                  <a:gd name="T10" fmla="*/ 43 w 155"/>
                  <a:gd name="T11" fmla="*/ 1 h 50"/>
                  <a:gd name="T12" fmla="*/ 43 w 155"/>
                  <a:gd name="T13" fmla="*/ 1 h 50"/>
                  <a:gd name="T14" fmla="*/ 41 w 155"/>
                  <a:gd name="T15" fmla="*/ 1 h 50"/>
                  <a:gd name="T16" fmla="*/ 41 w 155"/>
                  <a:gd name="T17" fmla="*/ 1 h 50"/>
                  <a:gd name="T18" fmla="*/ 39 w 155"/>
                  <a:gd name="T19" fmla="*/ 2 h 50"/>
                  <a:gd name="T20" fmla="*/ 37 w 155"/>
                  <a:gd name="T21" fmla="*/ 2 h 50"/>
                  <a:gd name="T22" fmla="*/ 36 w 155"/>
                  <a:gd name="T23" fmla="*/ 2 h 50"/>
                  <a:gd name="T24" fmla="*/ 35 w 155"/>
                  <a:gd name="T25" fmla="*/ 2 h 50"/>
                  <a:gd name="T26" fmla="*/ 33 w 155"/>
                  <a:gd name="T27" fmla="*/ 2 h 50"/>
                  <a:gd name="T28" fmla="*/ 32 w 155"/>
                  <a:gd name="T29" fmla="*/ 2 h 50"/>
                  <a:gd name="T30" fmla="*/ 30 w 155"/>
                  <a:gd name="T31" fmla="*/ 2 h 50"/>
                  <a:gd name="T32" fmla="*/ 29 w 155"/>
                  <a:gd name="T33" fmla="*/ 2 h 50"/>
                  <a:gd name="T34" fmla="*/ 27 w 155"/>
                  <a:gd name="T35" fmla="*/ 2 h 50"/>
                  <a:gd name="T36" fmla="*/ 25 w 155"/>
                  <a:gd name="T37" fmla="*/ 2 h 50"/>
                  <a:gd name="T38" fmla="*/ 24 w 155"/>
                  <a:gd name="T39" fmla="*/ 2 h 50"/>
                  <a:gd name="T40" fmla="*/ 22 w 155"/>
                  <a:gd name="T41" fmla="*/ 3 h 50"/>
                  <a:gd name="T42" fmla="*/ 21 w 155"/>
                  <a:gd name="T43" fmla="*/ 3 h 50"/>
                  <a:gd name="T44" fmla="*/ 19 w 155"/>
                  <a:gd name="T45" fmla="*/ 4 h 50"/>
                  <a:gd name="T46" fmla="*/ 18 w 155"/>
                  <a:gd name="T47" fmla="*/ 4 h 50"/>
                  <a:gd name="T48" fmla="*/ 16 w 155"/>
                  <a:gd name="T49" fmla="*/ 4 h 50"/>
                  <a:gd name="T50" fmla="*/ 15 w 155"/>
                  <a:gd name="T51" fmla="*/ 6 h 50"/>
                  <a:gd name="T52" fmla="*/ 14 w 155"/>
                  <a:gd name="T53" fmla="*/ 6 h 50"/>
                  <a:gd name="T54" fmla="*/ 12 w 155"/>
                  <a:gd name="T55" fmla="*/ 7 h 50"/>
                  <a:gd name="T56" fmla="*/ 11 w 155"/>
                  <a:gd name="T57" fmla="*/ 7 h 50"/>
                  <a:gd name="T58" fmla="*/ 10 w 155"/>
                  <a:gd name="T59" fmla="*/ 8 h 50"/>
                  <a:gd name="T60" fmla="*/ 9 w 155"/>
                  <a:gd name="T61" fmla="*/ 9 h 50"/>
                  <a:gd name="T62" fmla="*/ 8 w 155"/>
                  <a:gd name="T63" fmla="*/ 10 h 50"/>
                  <a:gd name="T64" fmla="*/ 6 w 155"/>
                  <a:gd name="T65" fmla="*/ 10 h 50"/>
                  <a:gd name="T66" fmla="*/ 5 w 155"/>
                  <a:gd name="T67" fmla="*/ 10 h 50"/>
                  <a:gd name="T68" fmla="*/ 4 w 155"/>
                  <a:gd name="T69" fmla="*/ 10 h 50"/>
                  <a:gd name="T70" fmla="*/ 3 w 155"/>
                  <a:gd name="T71" fmla="*/ 10 h 50"/>
                  <a:gd name="T72" fmla="*/ 2 w 155"/>
                  <a:gd name="T73" fmla="*/ 10 h 50"/>
                  <a:gd name="T74" fmla="*/ 1 w 155"/>
                  <a:gd name="T75" fmla="*/ 10 h 50"/>
                  <a:gd name="T76" fmla="*/ 1 w 155"/>
                  <a:gd name="T77" fmla="*/ 10 h 50"/>
                  <a:gd name="T78" fmla="*/ 0 w 155"/>
                  <a:gd name="T79" fmla="*/ 11 h 50"/>
                  <a:gd name="T80" fmla="*/ 0 w 155"/>
                  <a:gd name="T81" fmla="*/ 12 h 50"/>
                  <a:gd name="T82" fmla="*/ 0 w 155"/>
                  <a:gd name="T83" fmla="*/ 13 h 50"/>
                  <a:gd name="T84" fmla="*/ 0 w 155"/>
                  <a:gd name="T85" fmla="*/ 14 h 50"/>
                  <a:gd name="T86" fmla="*/ 1 w 155"/>
                  <a:gd name="T87" fmla="*/ 15 h 50"/>
                  <a:gd name="T88" fmla="*/ 1 w 155"/>
                  <a:gd name="T89" fmla="*/ 16 h 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5"/>
                  <a:gd name="T136" fmla="*/ 0 h 50"/>
                  <a:gd name="T137" fmla="*/ 155 w 155"/>
                  <a:gd name="T138" fmla="*/ 50 h 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5" h="50">
                    <a:moveTo>
                      <a:pt x="155" y="0"/>
                    </a:moveTo>
                    <a:lnTo>
                      <a:pt x="155" y="0"/>
                    </a:lnTo>
                    <a:lnTo>
                      <a:pt x="154" y="0"/>
                    </a:lnTo>
                    <a:lnTo>
                      <a:pt x="152" y="0"/>
                    </a:lnTo>
                    <a:lnTo>
                      <a:pt x="150" y="0"/>
                    </a:lnTo>
                    <a:lnTo>
                      <a:pt x="148" y="1"/>
                    </a:lnTo>
                    <a:lnTo>
                      <a:pt x="145" y="2"/>
                    </a:lnTo>
                    <a:lnTo>
                      <a:pt x="141" y="3"/>
                    </a:lnTo>
                    <a:lnTo>
                      <a:pt x="138" y="4"/>
                    </a:lnTo>
                    <a:lnTo>
                      <a:pt x="133" y="5"/>
                    </a:lnTo>
                    <a:lnTo>
                      <a:pt x="128" y="6"/>
                    </a:lnTo>
                    <a:lnTo>
                      <a:pt x="122" y="6"/>
                    </a:lnTo>
                    <a:lnTo>
                      <a:pt x="118" y="6"/>
                    </a:lnTo>
                    <a:lnTo>
                      <a:pt x="113" y="7"/>
                    </a:lnTo>
                    <a:lnTo>
                      <a:pt x="108" y="7"/>
                    </a:lnTo>
                    <a:lnTo>
                      <a:pt x="103" y="7"/>
                    </a:lnTo>
                    <a:lnTo>
                      <a:pt x="97" y="7"/>
                    </a:lnTo>
                    <a:lnTo>
                      <a:pt x="92" y="7"/>
                    </a:lnTo>
                    <a:lnTo>
                      <a:pt x="86" y="8"/>
                    </a:lnTo>
                    <a:lnTo>
                      <a:pt x="81" y="8"/>
                    </a:lnTo>
                    <a:lnTo>
                      <a:pt x="76" y="9"/>
                    </a:lnTo>
                    <a:lnTo>
                      <a:pt x="70" y="10"/>
                    </a:lnTo>
                    <a:lnTo>
                      <a:pt x="65" y="12"/>
                    </a:lnTo>
                    <a:lnTo>
                      <a:pt x="60" y="13"/>
                    </a:lnTo>
                    <a:lnTo>
                      <a:pt x="55" y="15"/>
                    </a:lnTo>
                    <a:lnTo>
                      <a:pt x="50" y="17"/>
                    </a:lnTo>
                    <a:lnTo>
                      <a:pt x="46" y="20"/>
                    </a:lnTo>
                    <a:lnTo>
                      <a:pt x="41" y="22"/>
                    </a:lnTo>
                    <a:lnTo>
                      <a:pt x="37" y="24"/>
                    </a:lnTo>
                    <a:lnTo>
                      <a:pt x="33" y="26"/>
                    </a:lnTo>
                    <a:lnTo>
                      <a:pt x="29" y="28"/>
                    </a:lnTo>
                    <a:lnTo>
                      <a:pt x="25" y="30"/>
                    </a:lnTo>
                    <a:lnTo>
                      <a:pt x="20" y="30"/>
                    </a:lnTo>
                    <a:lnTo>
                      <a:pt x="17" y="31"/>
                    </a:lnTo>
                    <a:lnTo>
                      <a:pt x="13" y="31"/>
                    </a:lnTo>
                    <a:lnTo>
                      <a:pt x="9" y="32"/>
                    </a:lnTo>
                    <a:lnTo>
                      <a:pt x="6" y="32"/>
                    </a:lnTo>
                    <a:lnTo>
                      <a:pt x="4" y="33"/>
                    </a:lnTo>
                    <a:lnTo>
                      <a:pt x="1" y="33"/>
                    </a:lnTo>
                    <a:lnTo>
                      <a:pt x="0" y="35"/>
                    </a:lnTo>
                    <a:lnTo>
                      <a:pt x="0" y="38"/>
                    </a:lnTo>
                    <a:lnTo>
                      <a:pt x="0" y="41"/>
                    </a:lnTo>
                    <a:lnTo>
                      <a:pt x="0" y="44"/>
                    </a:lnTo>
                    <a:lnTo>
                      <a:pt x="1" y="47"/>
                    </a:lnTo>
                    <a:lnTo>
                      <a:pt x="2" y="50"/>
                    </a:lnTo>
                  </a:path>
                </a:pathLst>
              </a:custGeom>
              <a:solidFill>
                <a:schemeClr val="tx2"/>
              </a:solidFill>
              <a:ln w="3175">
                <a:solidFill>
                  <a:srgbClr val="000000"/>
                </a:solidFill>
                <a:round/>
                <a:headEnd/>
                <a:tailEnd/>
              </a:ln>
            </p:spPr>
            <p:txBody>
              <a:bodyPr/>
              <a:lstStyle/>
              <a:p>
                <a:endParaRPr lang="en-US" dirty="0"/>
              </a:p>
            </p:txBody>
          </p:sp>
          <p:sp>
            <p:nvSpPr>
              <p:cNvPr id="40087" name="Freeform 250"/>
              <p:cNvSpPr>
                <a:spLocks noChangeAspect="1"/>
              </p:cNvSpPr>
              <p:nvPr/>
            </p:nvSpPr>
            <p:spPr bwMode="auto">
              <a:xfrm flipV="1">
                <a:off x="5478" y="1587"/>
                <a:ext cx="83" cy="35"/>
              </a:xfrm>
              <a:custGeom>
                <a:avLst/>
                <a:gdLst>
                  <a:gd name="T0" fmla="*/ 45 w 153"/>
                  <a:gd name="T1" fmla="*/ 0 h 64"/>
                  <a:gd name="T2" fmla="*/ 45 w 153"/>
                  <a:gd name="T3" fmla="*/ 1 h 64"/>
                  <a:gd name="T4" fmla="*/ 45 w 153"/>
                  <a:gd name="T5" fmla="*/ 1 h 64"/>
                  <a:gd name="T6" fmla="*/ 44 w 153"/>
                  <a:gd name="T7" fmla="*/ 1 h 64"/>
                  <a:gd name="T8" fmla="*/ 44 w 153"/>
                  <a:gd name="T9" fmla="*/ 1 h 64"/>
                  <a:gd name="T10" fmla="*/ 43 w 153"/>
                  <a:gd name="T11" fmla="*/ 2 h 64"/>
                  <a:gd name="T12" fmla="*/ 43 w 153"/>
                  <a:gd name="T13" fmla="*/ 2 h 64"/>
                  <a:gd name="T14" fmla="*/ 42 w 153"/>
                  <a:gd name="T15" fmla="*/ 2 h 64"/>
                  <a:gd name="T16" fmla="*/ 41 w 153"/>
                  <a:gd name="T17" fmla="*/ 3 h 64"/>
                  <a:gd name="T18" fmla="*/ 40 w 153"/>
                  <a:gd name="T19" fmla="*/ 4 h 64"/>
                  <a:gd name="T20" fmla="*/ 39 w 153"/>
                  <a:gd name="T21" fmla="*/ 5 h 64"/>
                  <a:gd name="T22" fmla="*/ 37 w 153"/>
                  <a:gd name="T23" fmla="*/ 6 h 64"/>
                  <a:gd name="T24" fmla="*/ 36 w 153"/>
                  <a:gd name="T25" fmla="*/ 7 h 64"/>
                  <a:gd name="T26" fmla="*/ 35 w 153"/>
                  <a:gd name="T27" fmla="*/ 7 h 64"/>
                  <a:gd name="T28" fmla="*/ 34 w 153"/>
                  <a:gd name="T29" fmla="*/ 8 h 64"/>
                  <a:gd name="T30" fmla="*/ 33 w 153"/>
                  <a:gd name="T31" fmla="*/ 9 h 64"/>
                  <a:gd name="T32" fmla="*/ 31 w 153"/>
                  <a:gd name="T33" fmla="*/ 10 h 64"/>
                  <a:gd name="T34" fmla="*/ 30 w 153"/>
                  <a:gd name="T35" fmla="*/ 11 h 64"/>
                  <a:gd name="T36" fmla="*/ 29 w 153"/>
                  <a:gd name="T37" fmla="*/ 11 h 64"/>
                  <a:gd name="T38" fmla="*/ 28 w 153"/>
                  <a:gd name="T39" fmla="*/ 12 h 64"/>
                  <a:gd name="T40" fmla="*/ 26 w 153"/>
                  <a:gd name="T41" fmla="*/ 13 h 64"/>
                  <a:gd name="T42" fmla="*/ 25 w 153"/>
                  <a:gd name="T43" fmla="*/ 14 h 64"/>
                  <a:gd name="T44" fmla="*/ 23 w 153"/>
                  <a:gd name="T45" fmla="*/ 14 h 64"/>
                  <a:gd name="T46" fmla="*/ 22 w 153"/>
                  <a:gd name="T47" fmla="*/ 14 h 64"/>
                  <a:gd name="T48" fmla="*/ 20 w 153"/>
                  <a:gd name="T49" fmla="*/ 15 h 64"/>
                  <a:gd name="T50" fmla="*/ 18 w 153"/>
                  <a:gd name="T51" fmla="*/ 15 h 64"/>
                  <a:gd name="T52" fmla="*/ 17 w 153"/>
                  <a:gd name="T53" fmla="*/ 15 h 64"/>
                  <a:gd name="T54" fmla="*/ 16 w 153"/>
                  <a:gd name="T55" fmla="*/ 15 h 64"/>
                  <a:gd name="T56" fmla="*/ 14 w 153"/>
                  <a:gd name="T57" fmla="*/ 15 h 64"/>
                  <a:gd name="T58" fmla="*/ 12 w 153"/>
                  <a:gd name="T59" fmla="*/ 15 h 64"/>
                  <a:gd name="T60" fmla="*/ 11 w 153"/>
                  <a:gd name="T61" fmla="*/ 16 h 64"/>
                  <a:gd name="T62" fmla="*/ 10 w 153"/>
                  <a:gd name="T63" fmla="*/ 16 h 64"/>
                  <a:gd name="T64" fmla="*/ 9 w 153"/>
                  <a:gd name="T65" fmla="*/ 17 h 64"/>
                  <a:gd name="T66" fmla="*/ 8 w 153"/>
                  <a:gd name="T67" fmla="*/ 17 h 64"/>
                  <a:gd name="T68" fmla="*/ 7 w 153"/>
                  <a:gd name="T69" fmla="*/ 18 h 64"/>
                  <a:gd name="T70" fmla="*/ 6 w 153"/>
                  <a:gd name="T71" fmla="*/ 18 h 64"/>
                  <a:gd name="T72" fmla="*/ 5 w 153"/>
                  <a:gd name="T73" fmla="*/ 19 h 64"/>
                  <a:gd name="T74" fmla="*/ 4 w 153"/>
                  <a:gd name="T75" fmla="*/ 19 h 64"/>
                  <a:gd name="T76" fmla="*/ 4 w 153"/>
                  <a:gd name="T77" fmla="*/ 19 h 64"/>
                  <a:gd name="T78" fmla="*/ 3 w 153"/>
                  <a:gd name="T79" fmla="*/ 19 h 64"/>
                  <a:gd name="T80" fmla="*/ 2 w 153"/>
                  <a:gd name="T81" fmla="*/ 18 h 64"/>
                  <a:gd name="T82" fmla="*/ 2 w 153"/>
                  <a:gd name="T83" fmla="*/ 18 h 64"/>
                  <a:gd name="T84" fmla="*/ 1 w 153"/>
                  <a:gd name="T85" fmla="*/ 17 h 64"/>
                  <a:gd name="T86" fmla="*/ 1 w 153"/>
                  <a:gd name="T87" fmla="*/ 16 h 64"/>
                  <a:gd name="T88" fmla="*/ 0 w 153"/>
                  <a:gd name="T89" fmla="*/ 15 h 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3"/>
                  <a:gd name="T136" fmla="*/ 0 h 64"/>
                  <a:gd name="T137" fmla="*/ 153 w 153"/>
                  <a:gd name="T138" fmla="*/ 64 h 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3" h="64">
                    <a:moveTo>
                      <a:pt x="153" y="0"/>
                    </a:moveTo>
                    <a:lnTo>
                      <a:pt x="153" y="1"/>
                    </a:lnTo>
                    <a:lnTo>
                      <a:pt x="153" y="2"/>
                    </a:lnTo>
                    <a:lnTo>
                      <a:pt x="152" y="3"/>
                    </a:lnTo>
                    <a:lnTo>
                      <a:pt x="150" y="4"/>
                    </a:lnTo>
                    <a:lnTo>
                      <a:pt x="148" y="5"/>
                    </a:lnTo>
                    <a:lnTo>
                      <a:pt x="145" y="7"/>
                    </a:lnTo>
                    <a:lnTo>
                      <a:pt x="142" y="8"/>
                    </a:lnTo>
                    <a:lnTo>
                      <a:pt x="139" y="10"/>
                    </a:lnTo>
                    <a:lnTo>
                      <a:pt x="135" y="13"/>
                    </a:lnTo>
                    <a:lnTo>
                      <a:pt x="130" y="16"/>
                    </a:lnTo>
                    <a:lnTo>
                      <a:pt x="127" y="20"/>
                    </a:lnTo>
                    <a:lnTo>
                      <a:pt x="123" y="22"/>
                    </a:lnTo>
                    <a:lnTo>
                      <a:pt x="119" y="24"/>
                    </a:lnTo>
                    <a:lnTo>
                      <a:pt x="115" y="27"/>
                    </a:lnTo>
                    <a:lnTo>
                      <a:pt x="111" y="30"/>
                    </a:lnTo>
                    <a:lnTo>
                      <a:pt x="107" y="33"/>
                    </a:lnTo>
                    <a:lnTo>
                      <a:pt x="103" y="36"/>
                    </a:lnTo>
                    <a:lnTo>
                      <a:pt x="98" y="38"/>
                    </a:lnTo>
                    <a:lnTo>
                      <a:pt x="94" y="41"/>
                    </a:lnTo>
                    <a:lnTo>
                      <a:pt x="89" y="43"/>
                    </a:lnTo>
                    <a:lnTo>
                      <a:pt x="84" y="45"/>
                    </a:lnTo>
                    <a:lnTo>
                      <a:pt x="79" y="46"/>
                    </a:lnTo>
                    <a:lnTo>
                      <a:pt x="74" y="48"/>
                    </a:lnTo>
                    <a:lnTo>
                      <a:pt x="69" y="49"/>
                    </a:lnTo>
                    <a:lnTo>
                      <a:pt x="63" y="50"/>
                    </a:lnTo>
                    <a:lnTo>
                      <a:pt x="58" y="50"/>
                    </a:lnTo>
                    <a:lnTo>
                      <a:pt x="53" y="51"/>
                    </a:lnTo>
                    <a:lnTo>
                      <a:pt x="48" y="52"/>
                    </a:lnTo>
                    <a:lnTo>
                      <a:pt x="43" y="52"/>
                    </a:lnTo>
                    <a:lnTo>
                      <a:pt x="38" y="53"/>
                    </a:lnTo>
                    <a:lnTo>
                      <a:pt x="34" y="54"/>
                    </a:lnTo>
                    <a:lnTo>
                      <a:pt x="30" y="56"/>
                    </a:lnTo>
                    <a:lnTo>
                      <a:pt x="27" y="57"/>
                    </a:lnTo>
                    <a:lnTo>
                      <a:pt x="23" y="59"/>
                    </a:lnTo>
                    <a:lnTo>
                      <a:pt x="20" y="60"/>
                    </a:lnTo>
                    <a:lnTo>
                      <a:pt x="18" y="62"/>
                    </a:lnTo>
                    <a:lnTo>
                      <a:pt x="15" y="63"/>
                    </a:lnTo>
                    <a:lnTo>
                      <a:pt x="13" y="64"/>
                    </a:lnTo>
                    <a:lnTo>
                      <a:pt x="11" y="63"/>
                    </a:lnTo>
                    <a:lnTo>
                      <a:pt x="8" y="61"/>
                    </a:lnTo>
                    <a:lnTo>
                      <a:pt x="5" y="58"/>
                    </a:lnTo>
                    <a:lnTo>
                      <a:pt x="3" y="56"/>
                    </a:lnTo>
                    <a:lnTo>
                      <a:pt x="1" y="53"/>
                    </a:lnTo>
                    <a:lnTo>
                      <a:pt x="0" y="50"/>
                    </a:lnTo>
                  </a:path>
                </a:pathLst>
              </a:custGeom>
              <a:solidFill>
                <a:schemeClr val="tx2"/>
              </a:solidFill>
              <a:ln w="3175">
                <a:solidFill>
                  <a:srgbClr val="000000"/>
                </a:solidFill>
                <a:round/>
                <a:headEnd/>
                <a:tailEnd/>
              </a:ln>
            </p:spPr>
            <p:txBody>
              <a:bodyPr/>
              <a:lstStyle/>
              <a:p>
                <a:endParaRPr lang="en-US" dirty="0"/>
              </a:p>
            </p:txBody>
          </p:sp>
          <p:sp>
            <p:nvSpPr>
              <p:cNvPr id="40088" name="Freeform 251"/>
              <p:cNvSpPr>
                <a:spLocks noChangeAspect="1"/>
              </p:cNvSpPr>
              <p:nvPr/>
            </p:nvSpPr>
            <p:spPr bwMode="auto">
              <a:xfrm flipV="1">
                <a:off x="5540" y="1613"/>
                <a:ext cx="6" cy="6"/>
              </a:xfrm>
              <a:custGeom>
                <a:avLst/>
                <a:gdLst>
                  <a:gd name="T0" fmla="*/ 3 w 11"/>
                  <a:gd name="T1" fmla="*/ 1 h 11"/>
                  <a:gd name="T2" fmla="*/ 2 w 11"/>
                  <a:gd name="T3" fmla="*/ 0 h 11"/>
                  <a:gd name="T4" fmla="*/ 1 w 11"/>
                  <a:gd name="T5" fmla="*/ 0 h 11"/>
                  <a:gd name="T6" fmla="*/ 1 w 11"/>
                  <a:gd name="T7" fmla="*/ 0 h 11"/>
                  <a:gd name="T8" fmla="*/ 0 w 11"/>
                  <a:gd name="T9" fmla="*/ 1 h 11"/>
                  <a:gd name="T10" fmla="*/ 0 w 11"/>
                  <a:gd name="T11" fmla="*/ 2 h 11"/>
                  <a:gd name="T12" fmla="*/ 1 w 11"/>
                  <a:gd name="T13" fmla="*/ 2 h 11"/>
                  <a:gd name="T14" fmla="*/ 1 w 11"/>
                  <a:gd name="T15" fmla="*/ 3 h 11"/>
                  <a:gd name="T16" fmla="*/ 1 w 11"/>
                  <a:gd name="T17" fmla="*/ 3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1"/>
                  <a:gd name="T29" fmla="*/ 11 w 1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1">
                    <a:moveTo>
                      <a:pt x="11" y="4"/>
                    </a:moveTo>
                    <a:lnTo>
                      <a:pt x="7" y="0"/>
                    </a:lnTo>
                    <a:lnTo>
                      <a:pt x="4" y="0"/>
                    </a:lnTo>
                    <a:lnTo>
                      <a:pt x="2" y="0"/>
                    </a:lnTo>
                    <a:lnTo>
                      <a:pt x="0" y="1"/>
                    </a:lnTo>
                    <a:lnTo>
                      <a:pt x="0" y="5"/>
                    </a:lnTo>
                    <a:lnTo>
                      <a:pt x="1" y="8"/>
                    </a:lnTo>
                    <a:lnTo>
                      <a:pt x="2" y="9"/>
                    </a:lnTo>
                    <a:lnTo>
                      <a:pt x="3" y="11"/>
                    </a:lnTo>
                  </a:path>
                </a:pathLst>
              </a:custGeom>
              <a:solidFill>
                <a:schemeClr val="tx2"/>
              </a:solidFill>
              <a:ln w="3175">
                <a:solidFill>
                  <a:srgbClr val="000000"/>
                </a:solidFill>
                <a:round/>
                <a:headEnd/>
                <a:tailEnd/>
              </a:ln>
            </p:spPr>
            <p:txBody>
              <a:bodyPr/>
              <a:lstStyle/>
              <a:p>
                <a:endParaRPr lang="en-US" dirty="0"/>
              </a:p>
            </p:txBody>
          </p:sp>
          <p:sp>
            <p:nvSpPr>
              <p:cNvPr id="40089" name="Freeform 252"/>
              <p:cNvSpPr>
                <a:spLocks noChangeAspect="1"/>
              </p:cNvSpPr>
              <p:nvPr/>
            </p:nvSpPr>
            <p:spPr bwMode="auto">
              <a:xfrm flipV="1">
                <a:off x="5516" y="1606"/>
                <a:ext cx="9" cy="11"/>
              </a:xfrm>
              <a:custGeom>
                <a:avLst/>
                <a:gdLst>
                  <a:gd name="T0" fmla="*/ 5 w 18"/>
                  <a:gd name="T1" fmla="*/ 3 h 20"/>
                  <a:gd name="T2" fmla="*/ 3 w 18"/>
                  <a:gd name="T3" fmla="*/ 1 h 20"/>
                  <a:gd name="T4" fmla="*/ 2 w 18"/>
                  <a:gd name="T5" fmla="*/ 0 h 20"/>
                  <a:gd name="T6" fmla="*/ 1 w 18"/>
                  <a:gd name="T7" fmla="*/ 0 h 20"/>
                  <a:gd name="T8" fmla="*/ 0 w 18"/>
                  <a:gd name="T9" fmla="*/ 1 h 20"/>
                  <a:gd name="T10" fmla="*/ 1 w 18"/>
                  <a:gd name="T11" fmla="*/ 2 h 20"/>
                  <a:gd name="T12" fmla="*/ 1 w 18"/>
                  <a:gd name="T13" fmla="*/ 4 h 20"/>
                  <a:gd name="T14" fmla="*/ 1 w 18"/>
                  <a:gd name="T15" fmla="*/ 6 h 20"/>
                  <a:gd name="T16" fmla="*/ 1 w 18"/>
                  <a:gd name="T17" fmla="*/ 6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0"/>
                  <a:gd name="T29" fmla="*/ 18 w 1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0">
                    <a:moveTo>
                      <a:pt x="18" y="11"/>
                    </a:moveTo>
                    <a:lnTo>
                      <a:pt x="13" y="4"/>
                    </a:lnTo>
                    <a:lnTo>
                      <a:pt x="8" y="0"/>
                    </a:lnTo>
                    <a:lnTo>
                      <a:pt x="4" y="0"/>
                    </a:lnTo>
                    <a:lnTo>
                      <a:pt x="0" y="1"/>
                    </a:lnTo>
                    <a:lnTo>
                      <a:pt x="1" y="8"/>
                    </a:lnTo>
                    <a:lnTo>
                      <a:pt x="3" y="14"/>
                    </a:lnTo>
                    <a:lnTo>
                      <a:pt x="4" y="18"/>
                    </a:lnTo>
                    <a:lnTo>
                      <a:pt x="5" y="20"/>
                    </a:lnTo>
                  </a:path>
                </a:pathLst>
              </a:custGeom>
              <a:solidFill>
                <a:schemeClr val="tx2"/>
              </a:solidFill>
              <a:ln w="3175">
                <a:solidFill>
                  <a:srgbClr val="000000"/>
                </a:solidFill>
                <a:round/>
                <a:headEnd/>
                <a:tailEnd/>
              </a:ln>
            </p:spPr>
            <p:txBody>
              <a:bodyPr/>
              <a:lstStyle/>
              <a:p>
                <a:endParaRPr lang="en-US" dirty="0"/>
              </a:p>
            </p:txBody>
          </p:sp>
          <p:sp>
            <p:nvSpPr>
              <p:cNvPr id="40090" name="Freeform 253"/>
              <p:cNvSpPr>
                <a:spLocks noChangeAspect="1"/>
              </p:cNvSpPr>
              <p:nvPr/>
            </p:nvSpPr>
            <p:spPr bwMode="auto">
              <a:xfrm flipV="1">
                <a:off x="5489" y="1598"/>
                <a:ext cx="5" cy="8"/>
              </a:xfrm>
              <a:custGeom>
                <a:avLst/>
                <a:gdLst>
                  <a:gd name="T0" fmla="*/ 3 w 8"/>
                  <a:gd name="T1" fmla="*/ 4 h 13"/>
                  <a:gd name="T2" fmla="*/ 3 w 8"/>
                  <a:gd name="T3" fmla="*/ 3 h 13"/>
                  <a:gd name="T4" fmla="*/ 2 w 8"/>
                  <a:gd name="T5" fmla="*/ 2 h 13"/>
                  <a:gd name="T6" fmla="*/ 1 w 8"/>
                  <a:gd name="T7" fmla="*/ 1 h 13"/>
                  <a:gd name="T8" fmla="*/ 0 w 8"/>
                  <a:gd name="T9" fmla="*/ 0 h 13"/>
                  <a:gd name="T10" fmla="*/ 1 w 8"/>
                  <a:gd name="T11" fmla="*/ 3 h 13"/>
                  <a:gd name="T12" fmla="*/ 1 w 8"/>
                  <a:gd name="T13" fmla="*/ 4 h 13"/>
                  <a:gd name="T14" fmla="*/ 2 w 8"/>
                  <a:gd name="T15" fmla="*/ 4 h 13"/>
                  <a:gd name="T16" fmla="*/ 2 w 8"/>
                  <a:gd name="T17" fmla="*/ 5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3"/>
                  <a:gd name="T29" fmla="*/ 8 w 8"/>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3">
                    <a:moveTo>
                      <a:pt x="8" y="10"/>
                    </a:moveTo>
                    <a:lnTo>
                      <a:pt x="7" y="8"/>
                    </a:lnTo>
                    <a:lnTo>
                      <a:pt x="5" y="5"/>
                    </a:lnTo>
                    <a:lnTo>
                      <a:pt x="3" y="1"/>
                    </a:lnTo>
                    <a:lnTo>
                      <a:pt x="0" y="0"/>
                    </a:lnTo>
                    <a:lnTo>
                      <a:pt x="2" y="8"/>
                    </a:lnTo>
                    <a:lnTo>
                      <a:pt x="3" y="11"/>
                    </a:lnTo>
                    <a:lnTo>
                      <a:pt x="4" y="12"/>
                    </a:lnTo>
                    <a:lnTo>
                      <a:pt x="4" y="13"/>
                    </a:lnTo>
                  </a:path>
                </a:pathLst>
              </a:custGeom>
              <a:solidFill>
                <a:schemeClr val="tx2"/>
              </a:solidFill>
              <a:ln w="3175">
                <a:solidFill>
                  <a:srgbClr val="000000"/>
                </a:solidFill>
                <a:round/>
                <a:headEnd/>
                <a:tailEnd/>
              </a:ln>
            </p:spPr>
            <p:txBody>
              <a:bodyPr/>
              <a:lstStyle/>
              <a:p>
                <a:endParaRPr lang="en-US" dirty="0"/>
              </a:p>
            </p:txBody>
          </p:sp>
          <p:sp>
            <p:nvSpPr>
              <p:cNvPr id="40091" name="Freeform 254"/>
              <p:cNvSpPr>
                <a:spLocks noChangeAspect="1"/>
              </p:cNvSpPr>
              <p:nvPr/>
            </p:nvSpPr>
            <p:spPr bwMode="auto">
              <a:xfrm flipV="1">
                <a:off x="5541" y="1610"/>
                <a:ext cx="5" cy="7"/>
              </a:xfrm>
              <a:custGeom>
                <a:avLst/>
                <a:gdLst>
                  <a:gd name="T0" fmla="*/ 2 w 9"/>
                  <a:gd name="T1" fmla="*/ 0 h 14"/>
                  <a:gd name="T2" fmla="*/ 3 w 9"/>
                  <a:gd name="T3" fmla="*/ 2 h 14"/>
                  <a:gd name="T4" fmla="*/ 2 w 9"/>
                  <a:gd name="T5" fmla="*/ 3 h 14"/>
                  <a:gd name="T6" fmla="*/ 2 w 9"/>
                  <a:gd name="T7" fmla="*/ 4 h 14"/>
                  <a:gd name="T8" fmla="*/ 2 w 9"/>
                  <a:gd name="T9" fmla="*/ 4 h 14"/>
                  <a:gd name="T10" fmla="*/ 1 w 9"/>
                  <a:gd name="T11" fmla="*/ 3 h 14"/>
                  <a:gd name="T12" fmla="*/ 1 w 9"/>
                  <a:gd name="T13" fmla="*/ 3 h 14"/>
                  <a:gd name="T14" fmla="*/ 0 w 9"/>
                  <a:gd name="T15" fmla="*/ 2 h 14"/>
                  <a:gd name="T16" fmla="*/ 0 w 9"/>
                  <a:gd name="T17" fmla="*/ 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8" y="0"/>
                    </a:moveTo>
                    <a:lnTo>
                      <a:pt x="9" y="7"/>
                    </a:lnTo>
                    <a:lnTo>
                      <a:pt x="8" y="11"/>
                    </a:lnTo>
                    <a:lnTo>
                      <a:pt x="6" y="13"/>
                    </a:lnTo>
                    <a:lnTo>
                      <a:pt x="5" y="14"/>
                    </a:lnTo>
                    <a:lnTo>
                      <a:pt x="2" y="12"/>
                    </a:lnTo>
                    <a:lnTo>
                      <a:pt x="1" y="9"/>
                    </a:lnTo>
                    <a:lnTo>
                      <a:pt x="0" y="8"/>
                    </a:lnTo>
                    <a:lnTo>
                      <a:pt x="0" y="7"/>
                    </a:lnTo>
                  </a:path>
                </a:pathLst>
              </a:custGeom>
              <a:solidFill>
                <a:schemeClr val="tx2"/>
              </a:solidFill>
              <a:ln w="3175">
                <a:solidFill>
                  <a:srgbClr val="000000"/>
                </a:solidFill>
                <a:round/>
                <a:headEnd/>
                <a:tailEnd/>
              </a:ln>
            </p:spPr>
            <p:txBody>
              <a:bodyPr/>
              <a:lstStyle/>
              <a:p>
                <a:endParaRPr lang="en-US" dirty="0"/>
              </a:p>
            </p:txBody>
          </p:sp>
          <p:sp>
            <p:nvSpPr>
              <p:cNvPr id="40092" name="Freeform 255"/>
              <p:cNvSpPr>
                <a:spLocks noChangeAspect="1"/>
              </p:cNvSpPr>
              <p:nvPr/>
            </p:nvSpPr>
            <p:spPr bwMode="auto">
              <a:xfrm flipV="1">
                <a:off x="5518" y="1597"/>
                <a:ext cx="8" cy="14"/>
              </a:xfrm>
              <a:custGeom>
                <a:avLst/>
                <a:gdLst>
                  <a:gd name="T0" fmla="*/ 4 w 15"/>
                  <a:gd name="T1" fmla="*/ 0 h 25"/>
                  <a:gd name="T2" fmla="*/ 4 w 15"/>
                  <a:gd name="T3" fmla="*/ 3 h 25"/>
                  <a:gd name="T4" fmla="*/ 4 w 15"/>
                  <a:gd name="T5" fmla="*/ 5 h 25"/>
                  <a:gd name="T6" fmla="*/ 4 w 15"/>
                  <a:gd name="T7" fmla="*/ 7 h 25"/>
                  <a:gd name="T8" fmla="*/ 3 w 15"/>
                  <a:gd name="T9" fmla="*/ 8 h 25"/>
                  <a:gd name="T10" fmla="*/ 2 w 15"/>
                  <a:gd name="T11" fmla="*/ 6 h 25"/>
                  <a:gd name="T12" fmla="*/ 1 w 15"/>
                  <a:gd name="T13" fmla="*/ 4 h 25"/>
                  <a:gd name="T14" fmla="*/ 1 w 15"/>
                  <a:gd name="T15" fmla="*/ 4 h 25"/>
                  <a:gd name="T16" fmla="*/ 0 w 15"/>
                  <a:gd name="T17" fmla="*/ 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5"/>
                  <a:gd name="T29" fmla="*/ 15 w 1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5">
                    <a:moveTo>
                      <a:pt x="13" y="0"/>
                    </a:moveTo>
                    <a:lnTo>
                      <a:pt x="15" y="9"/>
                    </a:lnTo>
                    <a:lnTo>
                      <a:pt x="15" y="16"/>
                    </a:lnTo>
                    <a:lnTo>
                      <a:pt x="14" y="22"/>
                    </a:lnTo>
                    <a:lnTo>
                      <a:pt x="11" y="25"/>
                    </a:lnTo>
                    <a:lnTo>
                      <a:pt x="6" y="20"/>
                    </a:lnTo>
                    <a:lnTo>
                      <a:pt x="3" y="15"/>
                    </a:lnTo>
                    <a:lnTo>
                      <a:pt x="1" y="12"/>
                    </a:lnTo>
                    <a:lnTo>
                      <a:pt x="0" y="9"/>
                    </a:lnTo>
                  </a:path>
                </a:pathLst>
              </a:custGeom>
              <a:solidFill>
                <a:schemeClr val="tx2"/>
              </a:solidFill>
              <a:ln w="3175">
                <a:solidFill>
                  <a:srgbClr val="000000"/>
                </a:solidFill>
                <a:round/>
                <a:headEnd/>
                <a:tailEnd/>
              </a:ln>
            </p:spPr>
            <p:txBody>
              <a:bodyPr/>
              <a:lstStyle/>
              <a:p>
                <a:endParaRPr lang="en-US" dirty="0"/>
              </a:p>
            </p:txBody>
          </p:sp>
          <p:sp>
            <p:nvSpPr>
              <p:cNvPr id="40093" name="Freeform 256"/>
              <p:cNvSpPr>
                <a:spLocks noChangeAspect="1"/>
              </p:cNvSpPr>
              <p:nvPr/>
            </p:nvSpPr>
            <p:spPr bwMode="auto">
              <a:xfrm flipV="1">
                <a:off x="5492" y="1592"/>
                <a:ext cx="4" cy="8"/>
              </a:xfrm>
              <a:custGeom>
                <a:avLst/>
                <a:gdLst>
                  <a:gd name="T0" fmla="*/ 1 w 7"/>
                  <a:gd name="T1" fmla="*/ 0 h 14"/>
                  <a:gd name="T2" fmla="*/ 2 w 7"/>
                  <a:gd name="T3" fmla="*/ 1 h 14"/>
                  <a:gd name="T4" fmla="*/ 2 w 7"/>
                  <a:gd name="T5" fmla="*/ 2 h 14"/>
                  <a:gd name="T6" fmla="*/ 2 w 7"/>
                  <a:gd name="T7" fmla="*/ 3 h 14"/>
                  <a:gd name="T8" fmla="*/ 2 w 7"/>
                  <a:gd name="T9" fmla="*/ 5 h 14"/>
                  <a:gd name="T10" fmla="*/ 1 w 7"/>
                  <a:gd name="T11" fmla="*/ 2 h 14"/>
                  <a:gd name="T12" fmla="*/ 1 w 7"/>
                  <a:gd name="T13" fmla="*/ 2 h 14"/>
                  <a:gd name="T14" fmla="*/ 1 w 7"/>
                  <a:gd name="T15" fmla="*/ 1 h 14"/>
                  <a:gd name="T16" fmla="*/ 0 w 7"/>
                  <a:gd name="T17" fmla="*/ 1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4"/>
                  <a:gd name="T29" fmla="*/ 7 w 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4">
                    <a:moveTo>
                      <a:pt x="4" y="0"/>
                    </a:moveTo>
                    <a:lnTo>
                      <a:pt x="5" y="3"/>
                    </a:lnTo>
                    <a:lnTo>
                      <a:pt x="6" y="6"/>
                    </a:lnTo>
                    <a:lnTo>
                      <a:pt x="7" y="10"/>
                    </a:lnTo>
                    <a:lnTo>
                      <a:pt x="7" y="14"/>
                    </a:lnTo>
                    <a:lnTo>
                      <a:pt x="3" y="7"/>
                    </a:lnTo>
                    <a:lnTo>
                      <a:pt x="1" y="5"/>
                    </a:lnTo>
                    <a:lnTo>
                      <a:pt x="1" y="4"/>
                    </a:lnTo>
                    <a:lnTo>
                      <a:pt x="0" y="3"/>
                    </a:lnTo>
                  </a:path>
                </a:pathLst>
              </a:custGeom>
              <a:solidFill>
                <a:schemeClr val="tx2"/>
              </a:solidFill>
              <a:ln w="3175">
                <a:solidFill>
                  <a:srgbClr val="000000"/>
                </a:solidFill>
                <a:round/>
                <a:headEnd/>
                <a:tailEnd/>
              </a:ln>
            </p:spPr>
            <p:txBody>
              <a:bodyPr/>
              <a:lstStyle/>
              <a:p>
                <a:endParaRPr lang="en-US" dirty="0"/>
              </a:p>
            </p:txBody>
          </p:sp>
          <p:sp>
            <p:nvSpPr>
              <p:cNvPr id="40094" name="Freeform 257"/>
              <p:cNvSpPr>
                <a:spLocks noChangeAspect="1"/>
              </p:cNvSpPr>
              <p:nvPr/>
            </p:nvSpPr>
            <p:spPr bwMode="auto">
              <a:xfrm>
                <a:off x="5544" y="1619"/>
                <a:ext cx="1" cy="1"/>
              </a:xfrm>
              <a:custGeom>
                <a:avLst/>
                <a:gdLst>
                  <a:gd name="T0" fmla="*/ 0 w 2"/>
                  <a:gd name="T1" fmla="*/ 0 h 1"/>
                  <a:gd name="T2" fmla="*/ 1 w 2"/>
                  <a:gd name="T3" fmla="*/ 0 h 1"/>
                  <a:gd name="T4" fmla="*/ 1 w 2"/>
                  <a:gd name="T5" fmla="*/ 0 h 1"/>
                  <a:gd name="T6" fmla="*/ 0 w 2"/>
                  <a:gd name="T7" fmla="*/ 0 h 1"/>
                  <a:gd name="T8" fmla="*/ 1 w 2"/>
                  <a:gd name="T9" fmla="*/ 0 h 1"/>
                  <a:gd name="T10" fmla="*/ 1 w 2"/>
                  <a:gd name="T11" fmla="*/ 0 h 1"/>
                  <a:gd name="T12" fmla="*/ 1 w 2"/>
                  <a:gd name="T13" fmla="*/ 0 h 1"/>
                  <a:gd name="T14" fmla="*/ 1 w 2"/>
                  <a:gd name="T15" fmla="*/ 0 h 1"/>
                  <a:gd name="T16" fmla="*/ 1 w 2"/>
                  <a:gd name="T17" fmla="*/ 0 h 1"/>
                  <a:gd name="T18" fmla="*/ 1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0" y="0"/>
                    </a:moveTo>
                    <a:lnTo>
                      <a:pt x="2" y="0"/>
                    </a:lnTo>
                    <a:lnTo>
                      <a:pt x="0" y="0"/>
                    </a:lnTo>
                    <a:lnTo>
                      <a:pt x="2" y="0"/>
                    </a:lnTo>
                    <a:lnTo>
                      <a:pt x="1" y="0"/>
                    </a:lnTo>
                    <a:lnTo>
                      <a:pt x="2" y="0"/>
                    </a:lnTo>
                    <a:lnTo>
                      <a:pt x="1" y="0"/>
                    </a:lnTo>
                  </a:path>
                </a:pathLst>
              </a:custGeom>
              <a:solidFill>
                <a:schemeClr val="tx2"/>
              </a:solidFill>
              <a:ln w="3175">
                <a:solidFill>
                  <a:srgbClr val="000000"/>
                </a:solidFill>
                <a:round/>
                <a:headEnd/>
                <a:tailEnd/>
              </a:ln>
            </p:spPr>
            <p:txBody>
              <a:bodyPr/>
              <a:lstStyle/>
              <a:p>
                <a:endParaRPr lang="en-US" dirty="0"/>
              </a:p>
            </p:txBody>
          </p:sp>
          <p:sp>
            <p:nvSpPr>
              <p:cNvPr id="40095" name="Freeform 258"/>
              <p:cNvSpPr>
                <a:spLocks noChangeAspect="1"/>
              </p:cNvSpPr>
              <p:nvPr/>
            </p:nvSpPr>
            <p:spPr bwMode="auto">
              <a:xfrm flipV="1">
                <a:off x="5548" y="1611"/>
                <a:ext cx="1" cy="1"/>
              </a:xfrm>
              <a:custGeom>
                <a:avLst/>
                <a:gdLst>
                  <a:gd name="T0" fmla="*/ 0 w 1"/>
                  <a:gd name="T1" fmla="*/ 1 h 2"/>
                  <a:gd name="T2" fmla="*/ 1 w 1"/>
                  <a:gd name="T3" fmla="*/ 0 h 2"/>
                  <a:gd name="T4" fmla="*/ 1 w 1"/>
                  <a:gd name="T5" fmla="*/ 0 h 2"/>
                  <a:gd name="T6" fmla="*/ 0 w 1"/>
                  <a:gd name="T7" fmla="*/ 1 h 2"/>
                  <a:gd name="T8" fmla="*/ 1 w 1"/>
                  <a:gd name="T9" fmla="*/ 0 h 2"/>
                  <a:gd name="T10" fmla="*/ 1 w 1"/>
                  <a:gd name="T11" fmla="*/ 1 h 2"/>
                  <a:gd name="T12" fmla="*/ 1 w 1"/>
                  <a:gd name="T13" fmla="*/ 1 h 2"/>
                  <a:gd name="T14" fmla="*/ 1 w 1"/>
                  <a:gd name="T15" fmla="*/ 0 h 2"/>
                  <a:gd name="T16" fmla="*/ 1 w 1"/>
                  <a:gd name="T17" fmla="*/ 1 h 2"/>
                  <a:gd name="T18" fmla="*/ 1 w 1"/>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2"/>
                  <a:gd name="T32" fmla="*/ 1 w 1"/>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2">
                    <a:moveTo>
                      <a:pt x="0" y="2"/>
                    </a:moveTo>
                    <a:lnTo>
                      <a:pt x="1" y="0"/>
                    </a:lnTo>
                    <a:lnTo>
                      <a:pt x="0" y="1"/>
                    </a:lnTo>
                    <a:lnTo>
                      <a:pt x="1" y="0"/>
                    </a:lnTo>
                    <a:lnTo>
                      <a:pt x="1" y="1"/>
                    </a:lnTo>
                    <a:lnTo>
                      <a:pt x="1" y="0"/>
                    </a:lnTo>
                    <a:lnTo>
                      <a:pt x="1" y="1"/>
                    </a:lnTo>
                    <a:lnTo>
                      <a:pt x="1" y="0"/>
                    </a:lnTo>
                  </a:path>
                </a:pathLst>
              </a:custGeom>
              <a:solidFill>
                <a:schemeClr val="tx2"/>
              </a:solidFill>
              <a:ln w="3175">
                <a:solidFill>
                  <a:srgbClr val="000000"/>
                </a:solidFill>
                <a:round/>
                <a:headEnd/>
                <a:tailEnd/>
              </a:ln>
            </p:spPr>
            <p:txBody>
              <a:bodyPr/>
              <a:lstStyle/>
              <a:p>
                <a:endParaRPr lang="en-US" dirty="0"/>
              </a:p>
            </p:txBody>
          </p:sp>
        </p:grpSp>
        <p:sp>
          <p:nvSpPr>
            <p:cNvPr id="40062" name="Freeform 259"/>
            <p:cNvSpPr>
              <a:spLocks noChangeAspect="1"/>
            </p:cNvSpPr>
            <p:nvPr/>
          </p:nvSpPr>
          <p:spPr bwMode="auto">
            <a:xfrm flipV="1">
              <a:off x="4005" y="1779"/>
              <a:ext cx="223" cy="653"/>
            </a:xfrm>
            <a:custGeom>
              <a:avLst/>
              <a:gdLst>
                <a:gd name="T0" fmla="*/ 1 w 407"/>
                <a:gd name="T1" fmla="*/ 0 h 1193"/>
                <a:gd name="T2" fmla="*/ 1 w 407"/>
                <a:gd name="T3" fmla="*/ 4 h 1193"/>
                <a:gd name="T4" fmla="*/ 0 w 407"/>
                <a:gd name="T5" fmla="*/ 2 h 1193"/>
                <a:gd name="T6" fmla="*/ 24 w 407"/>
                <a:gd name="T7" fmla="*/ 25 h 1193"/>
                <a:gd name="T8" fmla="*/ 33 w 407"/>
                <a:gd name="T9" fmla="*/ 30 h 1193"/>
                <a:gd name="T10" fmla="*/ 24 w 407"/>
                <a:gd name="T11" fmla="*/ 25 h 1193"/>
                <a:gd name="T12" fmla="*/ 0 w 407"/>
                <a:gd name="T13" fmla="*/ 31 h 1193"/>
                <a:gd name="T14" fmla="*/ 55 w 407"/>
                <a:gd name="T15" fmla="*/ 58 h 1193"/>
                <a:gd name="T16" fmla="*/ 55 w 407"/>
                <a:gd name="T17" fmla="*/ 62 h 1193"/>
                <a:gd name="T18" fmla="*/ 0 w 407"/>
                <a:gd name="T19" fmla="*/ 31 h 1193"/>
                <a:gd name="T20" fmla="*/ 79 w 407"/>
                <a:gd name="T21" fmla="*/ 97 h 1193"/>
                <a:gd name="T22" fmla="*/ 88 w 407"/>
                <a:gd name="T23" fmla="*/ 101 h 1193"/>
                <a:gd name="T24" fmla="*/ 79 w 407"/>
                <a:gd name="T25" fmla="*/ 97 h 1193"/>
                <a:gd name="T26" fmla="*/ 0 w 407"/>
                <a:gd name="T27" fmla="*/ 87 h 1193"/>
                <a:gd name="T28" fmla="*/ 94 w 407"/>
                <a:gd name="T29" fmla="*/ 131 h 1193"/>
                <a:gd name="T30" fmla="*/ 94 w 407"/>
                <a:gd name="T31" fmla="*/ 136 h 1193"/>
                <a:gd name="T32" fmla="*/ 0 w 407"/>
                <a:gd name="T33" fmla="*/ 87 h 1193"/>
                <a:gd name="T34" fmla="*/ 102 w 407"/>
                <a:gd name="T35" fmla="*/ 172 h 1193"/>
                <a:gd name="T36" fmla="*/ 111 w 407"/>
                <a:gd name="T37" fmla="*/ 176 h 1193"/>
                <a:gd name="T38" fmla="*/ 102 w 407"/>
                <a:gd name="T39" fmla="*/ 172 h 1193"/>
                <a:gd name="T40" fmla="*/ 0 w 407"/>
                <a:gd name="T41" fmla="*/ 161 h 1193"/>
                <a:gd name="T42" fmla="*/ 107 w 407"/>
                <a:gd name="T43" fmla="*/ 210 h 1193"/>
                <a:gd name="T44" fmla="*/ 107 w 407"/>
                <a:gd name="T45" fmla="*/ 214 h 1193"/>
                <a:gd name="T46" fmla="*/ 0 w 407"/>
                <a:gd name="T47" fmla="*/ 161 h 1193"/>
                <a:gd name="T48" fmla="*/ 110 w 407"/>
                <a:gd name="T49" fmla="*/ 255 h 1193"/>
                <a:gd name="T50" fmla="*/ 118 w 407"/>
                <a:gd name="T51" fmla="*/ 259 h 1193"/>
                <a:gd name="T52" fmla="*/ 110 w 407"/>
                <a:gd name="T53" fmla="*/ 255 h 1193"/>
                <a:gd name="T54" fmla="*/ 0 w 407"/>
                <a:gd name="T55" fmla="*/ 252 h 1193"/>
                <a:gd name="T56" fmla="*/ 112 w 407"/>
                <a:gd name="T57" fmla="*/ 300 h 1193"/>
                <a:gd name="T58" fmla="*/ 112 w 407"/>
                <a:gd name="T59" fmla="*/ 305 h 1193"/>
                <a:gd name="T60" fmla="*/ 0 w 407"/>
                <a:gd name="T61" fmla="*/ 252 h 1193"/>
                <a:gd name="T62" fmla="*/ 113 w 407"/>
                <a:gd name="T63" fmla="*/ 354 h 1193"/>
                <a:gd name="T64" fmla="*/ 122 w 407"/>
                <a:gd name="T65" fmla="*/ 357 h 1193"/>
                <a:gd name="T66" fmla="*/ 113 w 407"/>
                <a:gd name="T67" fmla="*/ 354 h 11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7"/>
                <a:gd name="T103" fmla="*/ 0 h 1193"/>
                <a:gd name="T104" fmla="*/ 407 w 407"/>
                <a:gd name="T105" fmla="*/ 1193 h 11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7" h="1193">
                  <a:moveTo>
                    <a:pt x="1" y="7"/>
                  </a:moveTo>
                  <a:lnTo>
                    <a:pt x="1" y="0"/>
                  </a:lnTo>
                  <a:lnTo>
                    <a:pt x="30" y="23"/>
                  </a:lnTo>
                  <a:lnTo>
                    <a:pt x="1" y="14"/>
                  </a:lnTo>
                  <a:lnTo>
                    <a:pt x="1" y="7"/>
                  </a:lnTo>
                  <a:lnTo>
                    <a:pt x="0" y="7"/>
                  </a:lnTo>
                  <a:lnTo>
                    <a:pt x="0" y="41"/>
                  </a:lnTo>
                  <a:lnTo>
                    <a:pt x="81" y="83"/>
                  </a:lnTo>
                  <a:lnTo>
                    <a:pt x="81" y="76"/>
                  </a:lnTo>
                  <a:lnTo>
                    <a:pt x="110" y="98"/>
                  </a:lnTo>
                  <a:lnTo>
                    <a:pt x="81" y="90"/>
                  </a:lnTo>
                  <a:lnTo>
                    <a:pt x="81" y="83"/>
                  </a:lnTo>
                  <a:lnTo>
                    <a:pt x="0" y="41"/>
                  </a:lnTo>
                  <a:lnTo>
                    <a:pt x="0" y="105"/>
                  </a:lnTo>
                  <a:lnTo>
                    <a:pt x="185" y="200"/>
                  </a:lnTo>
                  <a:lnTo>
                    <a:pt x="185" y="193"/>
                  </a:lnTo>
                  <a:lnTo>
                    <a:pt x="213" y="215"/>
                  </a:lnTo>
                  <a:lnTo>
                    <a:pt x="185" y="207"/>
                  </a:lnTo>
                  <a:lnTo>
                    <a:pt x="185" y="200"/>
                  </a:lnTo>
                  <a:lnTo>
                    <a:pt x="0" y="105"/>
                  </a:lnTo>
                  <a:lnTo>
                    <a:pt x="0" y="189"/>
                  </a:lnTo>
                  <a:lnTo>
                    <a:pt x="264" y="323"/>
                  </a:lnTo>
                  <a:lnTo>
                    <a:pt x="264" y="315"/>
                  </a:lnTo>
                  <a:lnTo>
                    <a:pt x="293" y="337"/>
                  </a:lnTo>
                  <a:lnTo>
                    <a:pt x="264" y="330"/>
                  </a:lnTo>
                  <a:lnTo>
                    <a:pt x="264" y="323"/>
                  </a:lnTo>
                  <a:lnTo>
                    <a:pt x="0" y="189"/>
                  </a:lnTo>
                  <a:lnTo>
                    <a:pt x="0" y="290"/>
                  </a:lnTo>
                  <a:lnTo>
                    <a:pt x="314" y="446"/>
                  </a:lnTo>
                  <a:lnTo>
                    <a:pt x="314" y="439"/>
                  </a:lnTo>
                  <a:lnTo>
                    <a:pt x="343" y="460"/>
                  </a:lnTo>
                  <a:lnTo>
                    <a:pt x="314" y="453"/>
                  </a:lnTo>
                  <a:lnTo>
                    <a:pt x="314" y="446"/>
                  </a:lnTo>
                  <a:lnTo>
                    <a:pt x="0" y="290"/>
                  </a:lnTo>
                  <a:lnTo>
                    <a:pt x="0" y="407"/>
                  </a:lnTo>
                  <a:lnTo>
                    <a:pt x="342" y="573"/>
                  </a:lnTo>
                  <a:lnTo>
                    <a:pt x="342" y="566"/>
                  </a:lnTo>
                  <a:lnTo>
                    <a:pt x="371" y="587"/>
                  </a:lnTo>
                  <a:lnTo>
                    <a:pt x="343" y="580"/>
                  </a:lnTo>
                  <a:lnTo>
                    <a:pt x="342" y="573"/>
                  </a:lnTo>
                  <a:lnTo>
                    <a:pt x="0" y="407"/>
                  </a:lnTo>
                  <a:lnTo>
                    <a:pt x="0" y="538"/>
                  </a:lnTo>
                  <a:lnTo>
                    <a:pt x="358" y="707"/>
                  </a:lnTo>
                  <a:lnTo>
                    <a:pt x="357" y="700"/>
                  </a:lnTo>
                  <a:lnTo>
                    <a:pt x="386" y="721"/>
                  </a:lnTo>
                  <a:lnTo>
                    <a:pt x="358" y="715"/>
                  </a:lnTo>
                  <a:lnTo>
                    <a:pt x="358" y="707"/>
                  </a:lnTo>
                  <a:lnTo>
                    <a:pt x="0" y="538"/>
                  </a:lnTo>
                  <a:lnTo>
                    <a:pt x="0" y="683"/>
                  </a:lnTo>
                  <a:lnTo>
                    <a:pt x="366" y="852"/>
                  </a:lnTo>
                  <a:lnTo>
                    <a:pt x="366" y="845"/>
                  </a:lnTo>
                  <a:lnTo>
                    <a:pt x="395" y="866"/>
                  </a:lnTo>
                  <a:lnTo>
                    <a:pt x="367" y="860"/>
                  </a:lnTo>
                  <a:lnTo>
                    <a:pt x="366" y="852"/>
                  </a:lnTo>
                  <a:lnTo>
                    <a:pt x="0" y="683"/>
                  </a:lnTo>
                  <a:lnTo>
                    <a:pt x="0" y="843"/>
                  </a:lnTo>
                  <a:lnTo>
                    <a:pt x="372" y="1010"/>
                  </a:lnTo>
                  <a:lnTo>
                    <a:pt x="372" y="1002"/>
                  </a:lnTo>
                  <a:lnTo>
                    <a:pt x="402" y="1023"/>
                  </a:lnTo>
                  <a:lnTo>
                    <a:pt x="373" y="1018"/>
                  </a:lnTo>
                  <a:lnTo>
                    <a:pt x="372" y="1010"/>
                  </a:lnTo>
                  <a:lnTo>
                    <a:pt x="0" y="843"/>
                  </a:lnTo>
                  <a:lnTo>
                    <a:pt x="0" y="1018"/>
                  </a:lnTo>
                  <a:lnTo>
                    <a:pt x="377" y="1180"/>
                  </a:lnTo>
                  <a:lnTo>
                    <a:pt x="377" y="1172"/>
                  </a:lnTo>
                  <a:lnTo>
                    <a:pt x="407" y="1193"/>
                  </a:lnTo>
                  <a:lnTo>
                    <a:pt x="378" y="1189"/>
                  </a:lnTo>
                  <a:lnTo>
                    <a:pt x="377" y="1180"/>
                  </a:lnTo>
                  <a:lnTo>
                    <a:pt x="0" y="1018"/>
                  </a:lnTo>
                </a:path>
              </a:pathLst>
            </a:custGeom>
            <a:noFill/>
            <a:ln w="9525">
              <a:solidFill>
                <a:srgbClr val="606060"/>
              </a:solidFill>
              <a:round/>
              <a:headEnd/>
              <a:tailEnd/>
            </a:ln>
          </p:spPr>
          <p:txBody>
            <a:bodyPr/>
            <a:lstStyle/>
            <a:p>
              <a:endParaRPr lang="en-US" dirty="0"/>
            </a:p>
          </p:txBody>
        </p:sp>
        <p:grpSp>
          <p:nvGrpSpPr>
            <p:cNvPr id="40063" name="Group 411"/>
            <p:cNvGrpSpPr>
              <a:grpSpLocks/>
            </p:cNvGrpSpPr>
            <p:nvPr/>
          </p:nvGrpSpPr>
          <p:grpSpPr bwMode="auto">
            <a:xfrm>
              <a:off x="2413" y="1640"/>
              <a:ext cx="3210" cy="1928"/>
              <a:chOff x="2413" y="1640"/>
              <a:chExt cx="3210" cy="1928"/>
            </a:xfrm>
          </p:grpSpPr>
          <p:grpSp>
            <p:nvGrpSpPr>
              <p:cNvPr id="40064" name="Group 381"/>
              <p:cNvGrpSpPr>
                <a:grpSpLocks/>
              </p:cNvGrpSpPr>
              <p:nvPr/>
            </p:nvGrpSpPr>
            <p:grpSpPr bwMode="auto">
              <a:xfrm>
                <a:off x="3566" y="2652"/>
                <a:ext cx="105" cy="104"/>
                <a:chOff x="3566" y="2652"/>
                <a:chExt cx="105" cy="104"/>
              </a:xfrm>
            </p:grpSpPr>
            <p:sp>
              <p:nvSpPr>
                <p:cNvPr id="40077" name="Oval 353"/>
                <p:cNvSpPr>
                  <a:spLocks noChangeAspect="1" noChangeArrowheads="1"/>
                </p:cNvSpPr>
                <p:nvPr/>
              </p:nvSpPr>
              <p:spPr bwMode="auto">
                <a:xfrm>
                  <a:off x="3566" y="2652"/>
                  <a:ext cx="105" cy="104"/>
                </a:xfrm>
                <a:prstGeom prst="ellipse">
                  <a:avLst/>
                </a:prstGeom>
                <a:solidFill>
                  <a:srgbClr val="FFFFC4"/>
                </a:solidFill>
                <a:ln w="4763">
                  <a:solidFill>
                    <a:srgbClr val="000000"/>
                  </a:solidFill>
                  <a:round/>
                  <a:headEnd/>
                  <a:tailEnd/>
                </a:ln>
              </p:spPr>
              <p:txBody>
                <a:bodyPr/>
                <a:lstStyle/>
                <a:p>
                  <a:endParaRPr lang="en-US" dirty="0"/>
                </a:p>
              </p:txBody>
            </p:sp>
            <p:sp>
              <p:nvSpPr>
                <p:cNvPr id="40078" name="Rectangle 354"/>
                <p:cNvSpPr>
                  <a:spLocks noChangeAspect="1" noChangeArrowheads="1"/>
                </p:cNvSpPr>
                <p:nvPr/>
              </p:nvSpPr>
              <p:spPr bwMode="auto">
                <a:xfrm>
                  <a:off x="3595" y="2655"/>
                  <a:ext cx="53" cy="96"/>
                </a:xfrm>
                <a:prstGeom prst="rect">
                  <a:avLst/>
                </a:prstGeom>
                <a:noFill/>
                <a:ln w="9525">
                  <a:noFill/>
                  <a:miter lim="800000"/>
                  <a:headEnd/>
                  <a:tailEnd/>
                </a:ln>
              </p:spPr>
              <p:txBody>
                <a:bodyPr wrap="none" lIns="0" tIns="0" rIns="0" bIns="0">
                  <a:spAutoFit/>
                </a:bodyPr>
                <a:lstStyle/>
                <a:p>
                  <a:r>
                    <a:rPr lang="en-US" sz="1000" dirty="0">
                      <a:solidFill>
                        <a:srgbClr val="000000"/>
                      </a:solidFill>
                    </a:rPr>
                    <a:t>A</a:t>
                  </a:r>
                  <a:endParaRPr lang="en-US" dirty="0">
                    <a:solidFill>
                      <a:schemeClr val="tx1"/>
                    </a:solidFill>
                    <a:latin typeface="Times New Roman" pitchFamily="18" charset="0"/>
                  </a:endParaRPr>
                </a:p>
              </p:txBody>
            </p:sp>
          </p:grpSp>
          <p:grpSp>
            <p:nvGrpSpPr>
              <p:cNvPr id="40065" name="Group 382"/>
              <p:cNvGrpSpPr>
                <a:grpSpLocks/>
              </p:cNvGrpSpPr>
              <p:nvPr/>
            </p:nvGrpSpPr>
            <p:grpSpPr bwMode="auto">
              <a:xfrm>
                <a:off x="3593" y="3466"/>
                <a:ext cx="107" cy="102"/>
                <a:chOff x="3593" y="3466"/>
                <a:chExt cx="107" cy="102"/>
              </a:xfrm>
            </p:grpSpPr>
            <p:sp>
              <p:nvSpPr>
                <p:cNvPr id="40075" name="Oval 355"/>
                <p:cNvSpPr>
                  <a:spLocks noChangeAspect="1" noChangeArrowheads="1"/>
                </p:cNvSpPr>
                <p:nvPr/>
              </p:nvSpPr>
              <p:spPr bwMode="auto">
                <a:xfrm>
                  <a:off x="3593" y="3466"/>
                  <a:ext cx="107" cy="102"/>
                </a:xfrm>
                <a:prstGeom prst="ellipse">
                  <a:avLst/>
                </a:prstGeom>
                <a:solidFill>
                  <a:srgbClr val="FFFFC4"/>
                </a:solidFill>
                <a:ln w="4763">
                  <a:solidFill>
                    <a:srgbClr val="000000"/>
                  </a:solidFill>
                  <a:round/>
                  <a:headEnd/>
                  <a:tailEnd/>
                </a:ln>
              </p:spPr>
              <p:txBody>
                <a:bodyPr/>
                <a:lstStyle/>
                <a:p>
                  <a:endParaRPr lang="en-US" dirty="0"/>
                </a:p>
              </p:txBody>
            </p:sp>
            <p:sp>
              <p:nvSpPr>
                <p:cNvPr id="40076" name="Rectangle 356"/>
                <p:cNvSpPr>
                  <a:spLocks noChangeAspect="1" noChangeArrowheads="1"/>
                </p:cNvSpPr>
                <p:nvPr/>
              </p:nvSpPr>
              <p:spPr bwMode="auto">
                <a:xfrm>
                  <a:off x="3623" y="3472"/>
                  <a:ext cx="53" cy="96"/>
                </a:xfrm>
                <a:prstGeom prst="rect">
                  <a:avLst/>
                </a:prstGeom>
                <a:noFill/>
                <a:ln w="9525">
                  <a:noFill/>
                  <a:miter lim="800000"/>
                  <a:headEnd/>
                  <a:tailEnd/>
                </a:ln>
              </p:spPr>
              <p:txBody>
                <a:bodyPr wrap="none" lIns="0" tIns="0" rIns="0" bIns="0">
                  <a:spAutoFit/>
                </a:bodyPr>
                <a:lstStyle/>
                <a:p>
                  <a:r>
                    <a:rPr lang="en-US" sz="1000" dirty="0">
                      <a:solidFill>
                        <a:srgbClr val="000000"/>
                      </a:solidFill>
                    </a:rPr>
                    <a:t>B</a:t>
                  </a:r>
                  <a:endParaRPr lang="en-US" dirty="0">
                    <a:solidFill>
                      <a:schemeClr val="tx1"/>
                    </a:solidFill>
                    <a:latin typeface="Times New Roman" pitchFamily="18" charset="0"/>
                  </a:endParaRPr>
                </a:p>
              </p:txBody>
            </p:sp>
          </p:grpSp>
          <p:grpSp>
            <p:nvGrpSpPr>
              <p:cNvPr id="40066" name="Group 380"/>
              <p:cNvGrpSpPr>
                <a:grpSpLocks/>
              </p:cNvGrpSpPr>
              <p:nvPr/>
            </p:nvGrpSpPr>
            <p:grpSpPr bwMode="auto">
              <a:xfrm>
                <a:off x="2413" y="2418"/>
                <a:ext cx="105" cy="104"/>
                <a:chOff x="2413" y="2418"/>
                <a:chExt cx="105" cy="104"/>
              </a:xfrm>
            </p:grpSpPr>
            <p:sp>
              <p:nvSpPr>
                <p:cNvPr id="40073" name="Oval 357"/>
                <p:cNvSpPr>
                  <a:spLocks noChangeAspect="1" noChangeArrowheads="1"/>
                </p:cNvSpPr>
                <p:nvPr/>
              </p:nvSpPr>
              <p:spPr bwMode="auto">
                <a:xfrm>
                  <a:off x="2413" y="2418"/>
                  <a:ext cx="105" cy="104"/>
                </a:xfrm>
                <a:prstGeom prst="ellipse">
                  <a:avLst/>
                </a:prstGeom>
                <a:solidFill>
                  <a:srgbClr val="FFFFC4"/>
                </a:solidFill>
                <a:ln w="4763">
                  <a:solidFill>
                    <a:srgbClr val="000000"/>
                  </a:solidFill>
                  <a:round/>
                  <a:headEnd/>
                  <a:tailEnd/>
                </a:ln>
              </p:spPr>
              <p:txBody>
                <a:bodyPr/>
                <a:lstStyle/>
                <a:p>
                  <a:endParaRPr lang="en-US" dirty="0"/>
                </a:p>
              </p:txBody>
            </p:sp>
            <p:sp>
              <p:nvSpPr>
                <p:cNvPr id="40074" name="Rectangle 358"/>
                <p:cNvSpPr>
                  <a:spLocks noChangeAspect="1" noChangeArrowheads="1"/>
                </p:cNvSpPr>
                <p:nvPr/>
              </p:nvSpPr>
              <p:spPr bwMode="auto">
                <a:xfrm>
                  <a:off x="2438" y="2423"/>
                  <a:ext cx="58" cy="96"/>
                </a:xfrm>
                <a:prstGeom prst="rect">
                  <a:avLst/>
                </a:prstGeom>
                <a:noFill/>
                <a:ln w="9525">
                  <a:noFill/>
                  <a:miter lim="800000"/>
                  <a:headEnd/>
                  <a:tailEnd/>
                </a:ln>
              </p:spPr>
              <p:txBody>
                <a:bodyPr wrap="none" lIns="0" tIns="0" rIns="0" bIns="0">
                  <a:spAutoFit/>
                </a:bodyPr>
                <a:lstStyle/>
                <a:p>
                  <a:r>
                    <a:rPr lang="en-US" sz="1000" dirty="0">
                      <a:solidFill>
                        <a:srgbClr val="000000"/>
                      </a:solidFill>
                    </a:rPr>
                    <a:t>C</a:t>
                  </a:r>
                  <a:endParaRPr lang="en-US" dirty="0">
                    <a:solidFill>
                      <a:schemeClr val="tx1"/>
                    </a:solidFill>
                    <a:latin typeface="Times New Roman" pitchFamily="18" charset="0"/>
                  </a:endParaRPr>
                </a:p>
              </p:txBody>
            </p:sp>
          </p:grpSp>
          <p:grpSp>
            <p:nvGrpSpPr>
              <p:cNvPr id="40067" name="Group 379"/>
              <p:cNvGrpSpPr>
                <a:grpSpLocks/>
              </p:cNvGrpSpPr>
              <p:nvPr/>
            </p:nvGrpSpPr>
            <p:grpSpPr bwMode="auto">
              <a:xfrm>
                <a:off x="3525" y="1640"/>
                <a:ext cx="105" cy="104"/>
                <a:chOff x="3525" y="1640"/>
                <a:chExt cx="105" cy="104"/>
              </a:xfrm>
            </p:grpSpPr>
            <p:sp>
              <p:nvSpPr>
                <p:cNvPr id="40071" name="Oval 359"/>
                <p:cNvSpPr>
                  <a:spLocks noChangeAspect="1" noChangeArrowheads="1"/>
                </p:cNvSpPr>
                <p:nvPr/>
              </p:nvSpPr>
              <p:spPr bwMode="auto">
                <a:xfrm>
                  <a:off x="3525" y="1640"/>
                  <a:ext cx="105" cy="104"/>
                </a:xfrm>
                <a:prstGeom prst="ellipse">
                  <a:avLst/>
                </a:prstGeom>
                <a:solidFill>
                  <a:srgbClr val="FFFFC4"/>
                </a:solidFill>
                <a:ln w="4763">
                  <a:solidFill>
                    <a:srgbClr val="000000"/>
                  </a:solidFill>
                  <a:round/>
                  <a:headEnd/>
                  <a:tailEnd/>
                </a:ln>
              </p:spPr>
              <p:txBody>
                <a:bodyPr/>
                <a:lstStyle/>
                <a:p>
                  <a:endParaRPr lang="en-US" dirty="0"/>
                </a:p>
              </p:txBody>
            </p:sp>
            <p:sp>
              <p:nvSpPr>
                <p:cNvPr id="40072" name="Rectangle 360"/>
                <p:cNvSpPr>
                  <a:spLocks noChangeAspect="1" noChangeArrowheads="1"/>
                </p:cNvSpPr>
                <p:nvPr/>
              </p:nvSpPr>
              <p:spPr bwMode="auto">
                <a:xfrm>
                  <a:off x="3553" y="1645"/>
                  <a:ext cx="58" cy="96"/>
                </a:xfrm>
                <a:prstGeom prst="rect">
                  <a:avLst/>
                </a:prstGeom>
                <a:noFill/>
                <a:ln w="9525">
                  <a:noFill/>
                  <a:miter lim="800000"/>
                  <a:headEnd/>
                  <a:tailEnd/>
                </a:ln>
              </p:spPr>
              <p:txBody>
                <a:bodyPr wrap="none" lIns="0" tIns="0" rIns="0" bIns="0">
                  <a:spAutoFit/>
                </a:bodyPr>
                <a:lstStyle/>
                <a:p>
                  <a:r>
                    <a:rPr lang="en-US" sz="1000" dirty="0">
                      <a:solidFill>
                        <a:srgbClr val="000000"/>
                      </a:solidFill>
                    </a:rPr>
                    <a:t>D</a:t>
                  </a:r>
                  <a:endParaRPr lang="en-US" dirty="0">
                    <a:solidFill>
                      <a:schemeClr val="tx1"/>
                    </a:solidFill>
                    <a:latin typeface="Times New Roman" pitchFamily="18" charset="0"/>
                  </a:endParaRPr>
                </a:p>
              </p:txBody>
            </p:sp>
          </p:grpSp>
          <p:grpSp>
            <p:nvGrpSpPr>
              <p:cNvPr id="40068" name="Group 378"/>
              <p:cNvGrpSpPr>
                <a:grpSpLocks/>
              </p:cNvGrpSpPr>
              <p:nvPr/>
            </p:nvGrpSpPr>
            <p:grpSpPr bwMode="auto">
              <a:xfrm>
                <a:off x="5518" y="1692"/>
                <a:ext cx="105" cy="104"/>
                <a:chOff x="5518" y="1692"/>
                <a:chExt cx="105" cy="104"/>
              </a:xfrm>
            </p:grpSpPr>
            <p:sp>
              <p:nvSpPr>
                <p:cNvPr id="40069" name="Oval 361"/>
                <p:cNvSpPr>
                  <a:spLocks noChangeAspect="1" noChangeArrowheads="1"/>
                </p:cNvSpPr>
                <p:nvPr/>
              </p:nvSpPr>
              <p:spPr bwMode="auto">
                <a:xfrm>
                  <a:off x="5518" y="1692"/>
                  <a:ext cx="105" cy="104"/>
                </a:xfrm>
                <a:prstGeom prst="ellipse">
                  <a:avLst/>
                </a:prstGeom>
                <a:solidFill>
                  <a:srgbClr val="FFFFC4"/>
                </a:solidFill>
                <a:ln w="4763">
                  <a:solidFill>
                    <a:srgbClr val="000000"/>
                  </a:solidFill>
                  <a:round/>
                  <a:headEnd/>
                  <a:tailEnd/>
                </a:ln>
              </p:spPr>
              <p:txBody>
                <a:bodyPr/>
                <a:lstStyle/>
                <a:p>
                  <a:endParaRPr lang="en-US" dirty="0"/>
                </a:p>
              </p:txBody>
            </p:sp>
            <p:sp>
              <p:nvSpPr>
                <p:cNvPr id="40070" name="Rectangle 362"/>
                <p:cNvSpPr>
                  <a:spLocks noChangeAspect="1" noChangeArrowheads="1"/>
                </p:cNvSpPr>
                <p:nvPr/>
              </p:nvSpPr>
              <p:spPr bwMode="auto">
                <a:xfrm>
                  <a:off x="5548" y="1695"/>
                  <a:ext cx="53" cy="96"/>
                </a:xfrm>
                <a:prstGeom prst="rect">
                  <a:avLst/>
                </a:prstGeom>
                <a:noFill/>
                <a:ln w="9525">
                  <a:noFill/>
                  <a:miter lim="800000"/>
                  <a:headEnd/>
                  <a:tailEnd/>
                </a:ln>
              </p:spPr>
              <p:txBody>
                <a:bodyPr wrap="none" lIns="0" tIns="0" rIns="0" bIns="0">
                  <a:spAutoFit/>
                </a:bodyPr>
                <a:lstStyle/>
                <a:p>
                  <a:r>
                    <a:rPr lang="en-US" sz="1000" dirty="0">
                      <a:solidFill>
                        <a:srgbClr val="000000"/>
                      </a:solidFill>
                    </a:rPr>
                    <a:t>E</a:t>
                  </a:r>
                  <a:endParaRPr lang="en-US" dirty="0">
                    <a:solidFill>
                      <a:schemeClr val="tx1"/>
                    </a:solidFill>
                    <a:latin typeface="Times New Roman" pitchFamily="18" charset="0"/>
                  </a:endParaRPr>
                </a:p>
              </p:txBody>
            </p:sp>
          </p:grpSp>
        </p:grpSp>
      </p:grpSp>
      <p:grpSp>
        <p:nvGrpSpPr>
          <p:cNvPr id="21" name="Group 410"/>
          <p:cNvGrpSpPr>
            <a:grpSpLocks/>
          </p:cNvGrpSpPr>
          <p:nvPr/>
        </p:nvGrpSpPr>
        <p:grpSpPr bwMode="auto">
          <a:xfrm>
            <a:off x="152400" y="533400"/>
            <a:ext cx="3017838" cy="2192338"/>
            <a:chOff x="96" y="336"/>
            <a:chExt cx="1901" cy="1381"/>
          </a:xfrm>
        </p:grpSpPr>
        <p:sp>
          <p:nvSpPr>
            <p:cNvPr id="39997" name="Rectangle 60"/>
            <p:cNvSpPr>
              <a:spLocks noChangeAspect="1" noChangeArrowheads="1"/>
            </p:cNvSpPr>
            <p:nvPr/>
          </p:nvSpPr>
          <p:spPr bwMode="auto">
            <a:xfrm>
              <a:off x="266" y="407"/>
              <a:ext cx="1641" cy="1149"/>
            </a:xfrm>
            <a:prstGeom prst="rect">
              <a:avLst/>
            </a:prstGeom>
            <a:solidFill>
              <a:srgbClr val="E1E1E1"/>
            </a:solidFill>
            <a:ln w="1588">
              <a:solidFill>
                <a:srgbClr val="E1E1E1"/>
              </a:solidFill>
              <a:miter lim="800000"/>
              <a:headEnd/>
              <a:tailEnd/>
            </a:ln>
          </p:spPr>
          <p:txBody>
            <a:bodyPr/>
            <a:lstStyle/>
            <a:p>
              <a:endParaRPr lang="en-US" dirty="0"/>
            </a:p>
          </p:txBody>
        </p:sp>
        <p:sp>
          <p:nvSpPr>
            <p:cNvPr id="39998" name="Line 61"/>
            <p:cNvSpPr>
              <a:spLocks noChangeAspect="1" noChangeShapeType="1"/>
            </p:cNvSpPr>
            <p:nvPr/>
          </p:nvSpPr>
          <p:spPr bwMode="auto">
            <a:xfrm flipV="1">
              <a:off x="677" y="407"/>
              <a:ext cx="1" cy="1149"/>
            </a:xfrm>
            <a:prstGeom prst="line">
              <a:avLst/>
            </a:prstGeom>
            <a:noFill/>
            <a:ln w="0">
              <a:solidFill>
                <a:srgbClr val="808080"/>
              </a:solidFill>
              <a:round/>
              <a:headEnd/>
              <a:tailEnd/>
            </a:ln>
          </p:spPr>
          <p:txBody>
            <a:bodyPr/>
            <a:lstStyle/>
            <a:p>
              <a:endParaRPr lang="en-US" dirty="0"/>
            </a:p>
          </p:txBody>
        </p:sp>
        <p:sp>
          <p:nvSpPr>
            <p:cNvPr id="39999" name="Line 62"/>
            <p:cNvSpPr>
              <a:spLocks noChangeAspect="1" noChangeShapeType="1"/>
            </p:cNvSpPr>
            <p:nvPr/>
          </p:nvSpPr>
          <p:spPr bwMode="auto">
            <a:xfrm flipV="1">
              <a:off x="1086" y="407"/>
              <a:ext cx="1" cy="1149"/>
            </a:xfrm>
            <a:prstGeom prst="line">
              <a:avLst/>
            </a:prstGeom>
            <a:noFill/>
            <a:ln w="0">
              <a:solidFill>
                <a:srgbClr val="808080"/>
              </a:solidFill>
              <a:round/>
              <a:headEnd/>
              <a:tailEnd/>
            </a:ln>
          </p:spPr>
          <p:txBody>
            <a:bodyPr/>
            <a:lstStyle/>
            <a:p>
              <a:endParaRPr lang="en-US" dirty="0"/>
            </a:p>
          </p:txBody>
        </p:sp>
        <p:sp>
          <p:nvSpPr>
            <p:cNvPr id="40000" name="Line 63"/>
            <p:cNvSpPr>
              <a:spLocks noChangeAspect="1" noChangeShapeType="1"/>
            </p:cNvSpPr>
            <p:nvPr/>
          </p:nvSpPr>
          <p:spPr bwMode="auto">
            <a:xfrm flipV="1">
              <a:off x="1497" y="407"/>
              <a:ext cx="1" cy="1149"/>
            </a:xfrm>
            <a:prstGeom prst="line">
              <a:avLst/>
            </a:prstGeom>
            <a:noFill/>
            <a:ln w="0">
              <a:solidFill>
                <a:srgbClr val="808080"/>
              </a:solidFill>
              <a:round/>
              <a:headEnd/>
              <a:tailEnd/>
            </a:ln>
          </p:spPr>
          <p:txBody>
            <a:bodyPr/>
            <a:lstStyle/>
            <a:p>
              <a:endParaRPr lang="en-US" dirty="0"/>
            </a:p>
          </p:txBody>
        </p:sp>
        <p:sp>
          <p:nvSpPr>
            <p:cNvPr id="40001" name="Line 64"/>
            <p:cNvSpPr>
              <a:spLocks noChangeAspect="1" noChangeShapeType="1"/>
            </p:cNvSpPr>
            <p:nvPr/>
          </p:nvSpPr>
          <p:spPr bwMode="auto">
            <a:xfrm flipV="1">
              <a:off x="1907" y="407"/>
              <a:ext cx="1" cy="1149"/>
            </a:xfrm>
            <a:prstGeom prst="line">
              <a:avLst/>
            </a:prstGeom>
            <a:noFill/>
            <a:ln w="0">
              <a:solidFill>
                <a:srgbClr val="808080"/>
              </a:solidFill>
              <a:round/>
              <a:headEnd/>
              <a:tailEnd/>
            </a:ln>
          </p:spPr>
          <p:txBody>
            <a:bodyPr/>
            <a:lstStyle/>
            <a:p>
              <a:endParaRPr lang="en-US" dirty="0"/>
            </a:p>
          </p:txBody>
        </p:sp>
        <p:sp>
          <p:nvSpPr>
            <p:cNvPr id="40002" name="Line 65"/>
            <p:cNvSpPr>
              <a:spLocks noChangeAspect="1" noChangeShapeType="1"/>
            </p:cNvSpPr>
            <p:nvPr/>
          </p:nvSpPr>
          <p:spPr bwMode="auto">
            <a:xfrm>
              <a:off x="266" y="1556"/>
              <a:ext cx="1641" cy="1"/>
            </a:xfrm>
            <a:prstGeom prst="line">
              <a:avLst/>
            </a:prstGeom>
            <a:noFill/>
            <a:ln w="0">
              <a:solidFill>
                <a:srgbClr val="C0C0C0"/>
              </a:solidFill>
              <a:round/>
              <a:headEnd/>
              <a:tailEnd/>
            </a:ln>
          </p:spPr>
          <p:txBody>
            <a:bodyPr/>
            <a:lstStyle/>
            <a:p>
              <a:endParaRPr lang="en-US" dirty="0"/>
            </a:p>
          </p:txBody>
        </p:sp>
        <p:grpSp>
          <p:nvGrpSpPr>
            <p:cNvPr id="40003" name="Group 371"/>
            <p:cNvGrpSpPr>
              <a:grpSpLocks/>
            </p:cNvGrpSpPr>
            <p:nvPr/>
          </p:nvGrpSpPr>
          <p:grpSpPr bwMode="auto">
            <a:xfrm>
              <a:off x="208" y="1602"/>
              <a:ext cx="1789" cy="115"/>
              <a:chOff x="208" y="1602"/>
              <a:chExt cx="1789" cy="115"/>
            </a:xfrm>
          </p:grpSpPr>
          <p:sp>
            <p:nvSpPr>
              <p:cNvPr id="40044" name="Rectangle 66"/>
              <p:cNvSpPr>
                <a:spLocks noChangeAspect="1" noChangeArrowheads="1"/>
              </p:cNvSpPr>
              <p:nvPr/>
            </p:nvSpPr>
            <p:spPr bwMode="auto">
              <a:xfrm>
                <a:off x="208" y="1602"/>
                <a:ext cx="138"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-90</a:t>
                </a:r>
                <a:endParaRPr lang="en-US" dirty="0">
                  <a:solidFill>
                    <a:schemeClr val="tx1"/>
                  </a:solidFill>
                  <a:latin typeface="Times New Roman" pitchFamily="18" charset="0"/>
                </a:endParaRPr>
              </a:p>
            </p:txBody>
          </p:sp>
          <p:sp>
            <p:nvSpPr>
              <p:cNvPr id="40045" name="Rectangle 67"/>
              <p:cNvSpPr>
                <a:spLocks noChangeAspect="1" noChangeArrowheads="1"/>
              </p:cNvSpPr>
              <p:nvPr/>
            </p:nvSpPr>
            <p:spPr bwMode="auto">
              <a:xfrm>
                <a:off x="665" y="1602"/>
                <a:ext cx="53"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0</a:t>
                </a:r>
                <a:endParaRPr lang="en-US" dirty="0">
                  <a:solidFill>
                    <a:schemeClr val="tx1"/>
                  </a:solidFill>
                  <a:latin typeface="Times New Roman" pitchFamily="18" charset="0"/>
                </a:endParaRPr>
              </a:p>
            </p:txBody>
          </p:sp>
          <p:sp>
            <p:nvSpPr>
              <p:cNvPr id="40046" name="Rectangle 68"/>
              <p:cNvSpPr>
                <a:spLocks noChangeAspect="1" noChangeArrowheads="1"/>
              </p:cNvSpPr>
              <p:nvPr/>
            </p:nvSpPr>
            <p:spPr bwMode="auto">
              <a:xfrm>
                <a:off x="1047" y="1602"/>
                <a:ext cx="106"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90</a:t>
                </a:r>
                <a:endParaRPr lang="en-US" dirty="0">
                  <a:solidFill>
                    <a:schemeClr val="tx1"/>
                  </a:solidFill>
                  <a:latin typeface="Times New Roman" pitchFamily="18" charset="0"/>
                </a:endParaRPr>
              </a:p>
            </p:txBody>
          </p:sp>
          <p:sp>
            <p:nvSpPr>
              <p:cNvPr id="40047" name="Rectangle 69"/>
              <p:cNvSpPr>
                <a:spLocks noChangeAspect="1" noChangeArrowheads="1"/>
              </p:cNvSpPr>
              <p:nvPr/>
            </p:nvSpPr>
            <p:spPr bwMode="auto">
              <a:xfrm>
                <a:off x="1427" y="1602"/>
                <a:ext cx="159"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180</a:t>
                </a:r>
                <a:endParaRPr lang="en-US" dirty="0">
                  <a:solidFill>
                    <a:schemeClr val="tx1"/>
                  </a:solidFill>
                  <a:latin typeface="Times New Roman" pitchFamily="18" charset="0"/>
                </a:endParaRPr>
              </a:p>
            </p:txBody>
          </p:sp>
          <p:sp>
            <p:nvSpPr>
              <p:cNvPr id="40048" name="Rectangle 70"/>
              <p:cNvSpPr>
                <a:spLocks noChangeAspect="1" noChangeArrowheads="1"/>
              </p:cNvSpPr>
              <p:nvPr/>
            </p:nvSpPr>
            <p:spPr bwMode="auto">
              <a:xfrm>
                <a:off x="1838" y="1602"/>
                <a:ext cx="159"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270</a:t>
                </a:r>
                <a:endParaRPr lang="en-US" dirty="0">
                  <a:solidFill>
                    <a:schemeClr val="tx1"/>
                  </a:solidFill>
                  <a:latin typeface="Times New Roman" pitchFamily="18" charset="0"/>
                </a:endParaRPr>
              </a:p>
            </p:txBody>
          </p:sp>
        </p:grpSp>
        <p:sp>
          <p:nvSpPr>
            <p:cNvPr id="40004" name="Line 71"/>
            <p:cNvSpPr>
              <a:spLocks noChangeAspect="1" noChangeShapeType="1"/>
            </p:cNvSpPr>
            <p:nvPr/>
          </p:nvSpPr>
          <p:spPr bwMode="auto">
            <a:xfrm>
              <a:off x="266" y="1301"/>
              <a:ext cx="1641" cy="1"/>
            </a:xfrm>
            <a:prstGeom prst="line">
              <a:avLst/>
            </a:prstGeom>
            <a:noFill/>
            <a:ln w="0">
              <a:solidFill>
                <a:srgbClr val="808080"/>
              </a:solidFill>
              <a:round/>
              <a:headEnd/>
              <a:tailEnd/>
            </a:ln>
          </p:spPr>
          <p:txBody>
            <a:bodyPr/>
            <a:lstStyle/>
            <a:p>
              <a:endParaRPr lang="en-US" dirty="0"/>
            </a:p>
          </p:txBody>
        </p:sp>
        <p:sp>
          <p:nvSpPr>
            <p:cNvPr id="40005" name="Line 72"/>
            <p:cNvSpPr>
              <a:spLocks noChangeAspect="1" noChangeShapeType="1"/>
            </p:cNvSpPr>
            <p:nvPr/>
          </p:nvSpPr>
          <p:spPr bwMode="auto">
            <a:xfrm>
              <a:off x="266" y="1045"/>
              <a:ext cx="1641" cy="1"/>
            </a:xfrm>
            <a:prstGeom prst="line">
              <a:avLst/>
            </a:prstGeom>
            <a:noFill/>
            <a:ln w="0">
              <a:solidFill>
                <a:srgbClr val="808080"/>
              </a:solidFill>
              <a:round/>
              <a:headEnd/>
              <a:tailEnd/>
            </a:ln>
          </p:spPr>
          <p:txBody>
            <a:bodyPr/>
            <a:lstStyle/>
            <a:p>
              <a:endParaRPr lang="en-US" dirty="0"/>
            </a:p>
          </p:txBody>
        </p:sp>
        <p:sp>
          <p:nvSpPr>
            <p:cNvPr id="40006" name="Line 73"/>
            <p:cNvSpPr>
              <a:spLocks noChangeAspect="1" noChangeShapeType="1"/>
            </p:cNvSpPr>
            <p:nvPr/>
          </p:nvSpPr>
          <p:spPr bwMode="auto">
            <a:xfrm>
              <a:off x="266" y="790"/>
              <a:ext cx="1641" cy="1"/>
            </a:xfrm>
            <a:prstGeom prst="line">
              <a:avLst/>
            </a:prstGeom>
            <a:noFill/>
            <a:ln w="0">
              <a:solidFill>
                <a:srgbClr val="808080"/>
              </a:solidFill>
              <a:round/>
              <a:headEnd/>
              <a:tailEnd/>
            </a:ln>
          </p:spPr>
          <p:txBody>
            <a:bodyPr/>
            <a:lstStyle/>
            <a:p>
              <a:endParaRPr lang="en-US" dirty="0"/>
            </a:p>
          </p:txBody>
        </p:sp>
        <p:sp>
          <p:nvSpPr>
            <p:cNvPr id="40007" name="Line 74"/>
            <p:cNvSpPr>
              <a:spLocks noChangeAspect="1" noChangeShapeType="1"/>
            </p:cNvSpPr>
            <p:nvPr/>
          </p:nvSpPr>
          <p:spPr bwMode="auto">
            <a:xfrm>
              <a:off x="266" y="535"/>
              <a:ext cx="1641" cy="1"/>
            </a:xfrm>
            <a:prstGeom prst="line">
              <a:avLst/>
            </a:prstGeom>
            <a:noFill/>
            <a:ln w="0">
              <a:solidFill>
                <a:srgbClr val="808080"/>
              </a:solidFill>
              <a:round/>
              <a:headEnd/>
              <a:tailEnd/>
            </a:ln>
          </p:spPr>
          <p:txBody>
            <a:bodyPr/>
            <a:lstStyle/>
            <a:p>
              <a:endParaRPr lang="en-US" dirty="0"/>
            </a:p>
          </p:txBody>
        </p:sp>
        <p:sp>
          <p:nvSpPr>
            <p:cNvPr id="40008" name="Line 75"/>
            <p:cNvSpPr>
              <a:spLocks noChangeAspect="1" noChangeShapeType="1"/>
            </p:cNvSpPr>
            <p:nvPr/>
          </p:nvSpPr>
          <p:spPr bwMode="auto">
            <a:xfrm flipV="1">
              <a:off x="266" y="407"/>
              <a:ext cx="1" cy="1149"/>
            </a:xfrm>
            <a:prstGeom prst="line">
              <a:avLst/>
            </a:prstGeom>
            <a:noFill/>
            <a:ln w="0">
              <a:solidFill>
                <a:srgbClr val="C0C0C0"/>
              </a:solidFill>
              <a:round/>
              <a:headEnd/>
              <a:tailEnd/>
            </a:ln>
          </p:spPr>
          <p:txBody>
            <a:bodyPr/>
            <a:lstStyle/>
            <a:p>
              <a:endParaRPr lang="en-US" dirty="0"/>
            </a:p>
          </p:txBody>
        </p:sp>
        <p:sp>
          <p:nvSpPr>
            <p:cNvPr id="40009" name="Rectangle 76"/>
            <p:cNvSpPr>
              <a:spLocks noChangeAspect="1" noChangeArrowheads="1"/>
            </p:cNvSpPr>
            <p:nvPr/>
          </p:nvSpPr>
          <p:spPr bwMode="auto">
            <a:xfrm>
              <a:off x="96" y="1505"/>
              <a:ext cx="138"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-20</a:t>
              </a:r>
              <a:endParaRPr lang="en-US" dirty="0">
                <a:solidFill>
                  <a:schemeClr val="tx1"/>
                </a:solidFill>
                <a:latin typeface="Times New Roman" pitchFamily="18" charset="0"/>
              </a:endParaRPr>
            </a:p>
          </p:txBody>
        </p:sp>
        <p:sp>
          <p:nvSpPr>
            <p:cNvPr id="40010" name="Rectangle 77"/>
            <p:cNvSpPr>
              <a:spLocks noChangeAspect="1" noChangeArrowheads="1"/>
            </p:cNvSpPr>
            <p:nvPr/>
          </p:nvSpPr>
          <p:spPr bwMode="auto">
            <a:xfrm>
              <a:off x="183" y="1249"/>
              <a:ext cx="54"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0</a:t>
              </a:r>
              <a:endParaRPr lang="en-US" dirty="0">
                <a:solidFill>
                  <a:schemeClr val="tx1"/>
                </a:solidFill>
                <a:latin typeface="Times New Roman" pitchFamily="18" charset="0"/>
              </a:endParaRPr>
            </a:p>
          </p:txBody>
        </p:sp>
        <p:sp>
          <p:nvSpPr>
            <p:cNvPr id="40011" name="Rectangle 78"/>
            <p:cNvSpPr>
              <a:spLocks noChangeAspect="1" noChangeArrowheads="1"/>
            </p:cNvSpPr>
            <p:nvPr/>
          </p:nvSpPr>
          <p:spPr bwMode="auto">
            <a:xfrm>
              <a:off x="130" y="994"/>
              <a:ext cx="106"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20</a:t>
              </a:r>
              <a:endParaRPr lang="en-US" dirty="0">
                <a:solidFill>
                  <a:schemeClr val="tx1"/>
                </a:solidFill>
                <a:latin typeface="Times New Roman" pitchFamily="18" charset="0"/>
              </a:endParaRPr>
            </a:p>
          </p:txBody>
        </p:sp>
        <p:sp>
          <p:nvSpPr>
            <p:cNvPr id="40012" name="Rectangle 79"/>
            <p:cNvSpPr>
              <a:spLocks noChangeAspect="1" noChangeArrowheads="1"/>
            </p:cNvSpPr>
            <p:nvPr/>
          </p:nvSpPr>
          <p:spPr bwMode="auto">
            <a:xfrm>
              <a:off x="130" y="739"/>
              <a:ext cx="106"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40</a:t>
              </a:r>
              <a:endParaRPr lang="en-US" dirty="0">
                <a:solidFill>
                  <a:schemeClr val="tx1"/>
                </a:solidFill>
                <a:latin typeface="Times New Roman" pitchFamily="18" charset="0"/>
              </a:endParaRPr>
            </a:p>
          </p:txBody>
        </p:sp>
        <p:sp>
          <p:nvSpPr>
            <p:cNvPr id="40013" name="Rectangle 80"/>
            <p:cNvSpPr>
              <a:spLocks noChangeAspect="1" noChangeArrowheads="1"/>
            </p:cNvSpPr>
            <p:nvPr/>
          </p:nvSpPr>
          <p:spPr bwMode="auto">
            <a:xfrm>
              <a:off x="130" y="483"/>
              <a:ext cx="106"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60</a:t>
              </a:r>
              <a:endParaRPr lang="en-US" dirty="0">
                <a:solidFill>
                  <a:schemeClr val="tx1"/>
                </a:solidFill>
                <a:latin typeface="Times New Roman" pitchFamily="18" charset="0"/>
              </a:endParaRPr>
            </a:p>
          </p:txBody>
        </p:sp>
        <p:sp>
          <p:nvSpPr>
            <p:cNvPr id="40014" name="Freeform 81"/>
            <p:cNvSpPr>
              <a:spLocks noChangeAspect="1"/>
            </p:cNvSpPr>
            <p:nvPr/>
          </p:nvSpPr>
          <p:spPr bwMode="auto">
            <a:xfrm flipV="1">
              <a:off x="266" y="477"/>
              <a:ext cx="1637" cy="396"/>
            </a:xfrm>
            <a:custGeom>
              <a:avLst/>
              <a:gdLst>
                <a:gd name="T0" fmla="*/ 17 w 2991"/>
                <a:gd name="T1" fmla="*/ 167 h 724"/>
                <a:gd name="T2" fmla="*/ 45 w 2991"/>
                <a:gd name="T3" fmla="*/ 160 h 724"/>
                <a:gd name="T4" fmla="*/ 74 w 2991"/>
                <a:gd name="T5" fmla="*/ 149 h 724"/>
                <a:gd name="T6" fmla="*/ 106 w 2991"/>
                <a:gd name="T7" fmla="*/ 136 h 724"/>
                <a:gd name="T8" fmla="*/ 140 w 2991"/>
                <a:gd name="T9" fmla="*/ 123 h 724"/>
                <a:gd name="T10" fmla="*/ 177 w 2991"/>
                <a:gd name="T11" fmla="*/ 114 h 724"/>
                <a:gd name="T12" fmla="*/ 214 w 2991"/>
                <a:gd name="T13" fmla="*/ 113 h 724"/>
                <a:gd name="T14" fmla="*/ 251 w 2991"/>
                <a:gd name="T15" fmla="*/ 125 h 724"/>
                <a:gd name="T16" fmla="*/ 284 w 2991"/>
                <a:gd name="T17" fmla="*/ 150 h 724"/>
                <a:gd name="T18" fmla="*/ 313 w 2991"/>
                <a:gd name="T19" fmla="*/ 184 h 724"/>
                <a:gd name="T20" fmla="*/ 339 w 2991"/>
                <a:gd name="T21" fmla="*/ 210 h 724"/>
                <a:gd name="T22" fmla="*/ 363 w 2991"/>
                <a:gd name="T23" fmla="*/ 216 h 724"/>
                <a:gd name="T24" fmla="*/ 385 w 2991"/>
                <a:gd name="T25" fmla="*/ 199 h 724"/>
                <a:gd name="T26" fmla="*/ 404 w 2991"/>
                <a:gd name="T27" fmla="*/ 166 h 724"/>
                <a:gd name="T28" fmla="*/ 423 w 2991"/>
                <a:gd name="T29" fmla="*/ 129 h 724"/>
                <a:gd name="T30" fmla="*/ 441 w 2991"/>
                <a:gd name="T31" fmla="*/ 93 h 724"/>
                <a:gd name="T32" fmla="*/ 457 w 2991"/>
                <a:gd name="T33" fmla="*/ 64 h 724"/>
                <a:gd name="T34" fmla="*/ 473 w 2991"/>
                <a:gd name="T35" fmla="*/ 41 h 724"/>
                <a:gd name="T36" fmla="*/ 488 w 2991"/>
                <a:gd name="T37" fmla="*/ 25 h 724"/>
                <a:gd name="T38" fmla="*/ 502 w 2991"/>
                <a:gd name="T39" fmla="*/ 14 h 724"/>
                <a:gd name="T40" fmla="*/ 517 w 2991"/>
                <a:gd name="T41" fmla="*/ 6 h 724"/>
                <a:gd name="T42" fmla="*/ 531 w 2991"/>
                <a:gd name="T43" fmla="*/ 2 h 724"/>
                <a:gd name="T44" fmla="*/ 546 w 2991"/>
                <a:gd name="T45" fmla="*/ 1 h 724"/>
                <a:gd name="T46" fmla="*/ 560 w 2991"/>
                <a:gd name="T47" fmla="*/ 1 h 724"/>
                <a:gd name="T48" fmla="*/ 575 w 2991"/>
                <a:gd name="T49" fmla="*/ 2 h 724"/>
                <a:gd name="T50" fmla="*/ 588 w 2991"/>
                <a:gd name="T51" fmla="*/ 5 h 724"/>
                <a:gd name="T52" fmla="*/ 603 w 2991"/>
                <a:gd name="T53" fmla="*/ 9 h 724"/>
                <a:gd name="T54" fmla="*/ 618 w 2991"/>
                <a:gd name="T55" fmla="*/ 14 h 724"/>
                <a:gd name="T56" fmla="*/ 632 w 2991"/>
                <a:gd name="T57" fmla="*/ 18 h 724"/>
                <a:gd name="T58" fmla="*/ 647 w 2991"/>
                <a:gd name="T59" fmla="*/ 24 h 724"/>
                <a:gd name="T60" fmla="*/ 663 w 2991"/>
                <a:gd name="T61" fmla="*/ 30 h 724"/>
                <a:gd name="T62" fmla="*/ 679 w 2991"/>
                <a:gd name="T63" fmla="*/ 37 h 724"/>
                <a:gd name="T64" fmla="*/ 695 w 2991"/>
                <a:gd name="T65" fmla="*/ 46 h 724"/>
                <a:gd name="T66" fmla="*/ 711 w 2991"/>
                <a:gd name="T67" fmla="*/ 58 h 724"/>
                <a:gd name="T68" fmla="*/ 728 w 2991"/>
                <a:gd name="T69" fmla="*/ 71 h 724"/>
                <a:gd name="T70" fmla="*/ 746 w 2991"/>
                <a:gd name="T71" fmla="*/ 84 h 724"/>
                <a:gd name="T72" fmla="*/ 765 w 2991"/>
                <a:gd name="T73" fmla="*/ 98 h 724"/>
                <a:gd name="T74" fmla="*/ 784 w 2991"/>
                <a:gd name="T75" fmla="*/ 109 h 724"/>
                <a:gd name="T76" fmla="*/ 805 w 2991"/>
                <a:gd name="T77" fmla="*/ 119 h 724"/>
                <a:gd name="T78" fmla="*/ 826 w 2991"/>
                <a:gd name="T79" fmla="*/ 127 h 724"/>
                <a:gd name="T80" fmla="*/ 848 w 2991"/>
                <a:gd name="T81" fmla="*/ 136 h 724"/>
                <a:gd name="T82" fmla="*/ 871 w 2991"/>
                <a:gd name="T83" fmla="*/ 149 h 724"/>
                <a:gd name="T84" fmla="*/ 896 w 2991"/>
                <a:gd name="T85" fmla="*/ 167 h 7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1"/>
                <a:gd name="T130" fmla="*/ 0 h 724"/>
                <a:gd name="T131" fmla="*/ 2991 w 2991"/>
                <a:gd name="T132" fmla="*/ 724 h 7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1" h="724">
                  <a:moveTo>
                    <a:pt x="0" y="569"/>
                  </a:moveTo>
                  <a:lnTo>
                    <a:pt x="28" y="565"/>
                  </a:lnTo>
                  <a:lnTo>
                    <a:pt x="57" y="559"/>
                  </a:lnTo>
                  <a:lnTo>
                    <a:pt x="87" y="553"/>
                  </a:lnTo>
                  <a:lnTo>
                    <a:pt x="118" y="544"/>
                  </a:lnTo>
                  <a:lnTo>
                    <a:pt x="149" y="535"/>
                  </a:lnTo>
                  <a:lnTo>
                    <a:pt x="181" y="524"/>
                  </a:lnTo>
                  <a:lnTo>
                    <a:pt x="214" y="511"/>
                  </a:lnTo>
                  <a:lnTo>
                    <a:pt x="247" y="498"/>
                  </a:lnTo>
                  <a:lnTo>
                    <a:pt x="282" y="483"/>
                  </a:lnTo>
                  <a:lnTo>
                    <a:pt x="317" y="468"/>
                  </a:lnTo>
                  <a:lnTo>
                    <a:pt x="353" y="453"/>
                  </a:lnTo>
                  <a:lnTo>
                    <a:pt x="391" y="438"/>
                  </a:lnTo>
                  <a:lnTo>
                    <a:pt x="429" y="424"/>
                  </a:lnTo>
                  <a:lnTo>
                    <a:pt x="468" y="410"/>
                  </a:lnTo>
                  <a:lnTo>
                    <a:pt x="508" y="399"/>
                  </a:lnTo>
                  <a:lnTo>
                    <a:pt x="549" y="389"/>
                  </a:lnTo>
                  <a:lnTo>
                    <a:pt x="590" y="381"/>
                  </a:lnTo>
                  <a:lnTo>
                    <a:pt x="632" y="377"/>
                  </a:lnTo>
                  <a:lnTo>
                    <a:pt x="674" y="376"/>
                  </a:lnTo>
                  <a:lnTo>
                    <a:pt x="715" y="379"/>
                  </a:lnTo>
                  <a:lnTo>
                    <a:pt x="757" y="386"/>
                  </a:lnTo>
                  <a:lnTo>
                    <a:pt x="797" y="399"/>
                  </a:lnTo>
                  <a:lnTo>
                    <a:pt x="836" y="417"/>
                  </a:lnTo>
                  <a:lnTo>
                    <a:pt x="874" y="441"/>
                  </a:lnTo>
                  <a:lnTo>
                    <a:pt x="911" y="470"/>
                  </a:lnTo>
                  <a:lnTo>
                    <a:pt x="946" y="503"/>
                  </a:lnTo>
                  <a:lnTo>
                    <a:pt x="980" y="540"/>
                  </a:lnTo>
                  <a:lnTo>
                    <a:pt x="1013" y="578"/>
                  </a:lnTo>
                  <a:lnTo>
                    <a:pt x="1045" y="615"/>
                  </a:lnTo>
                  <a:lnTo>
                    <a:pt x="1075" y="650"/>
                  </a:lnTo>
                  <a:lnTo>
                    <a:pt x="1104" y="679"/>
                  </a:lnTo>
                  <a:lnTo>
                    <a:pt x="1133" y="702"/>
                  </a:lnTo>
                  <a:lnTo>
                    <a:pt x="1160" y="717"/>
                  </a:lnTo>
                  <a:lnTo>
                    <a:pt x="1187" y="724"/>
                  </a:lnTo>
                  <a:lnTo>
                    <a:pt x="1212" y="721"/>
                  </a:lnTo>
                  <a:lnTo>
                    <a:pt x="1237" y="710"/>
                  </a:lnTo>
                  <a:lnTo>
                    <a:pt x="1261" y="691"/>
                  </a:lnTo>
                  <a:lnTo>
                    <a:pt x="1285" y="664"/>
                  </a:lnTo>
                  <a:lnTo>
                    <a:pt x="1307" y="632"/>
                  </a:lnTo>
                  <a:lnTo>
                    <a:pt x="1329" y="595"/>
                  </a:lnTo>
                  <a:lnTo>
                    <a:pt x="1351" y="556"/>
                  </a:lnTo>
                  <a:lnTo>
                    <a:pt x="1372" y="514"/>
                  </a:lnTo>
                  <a:lnTo>
                    <a:pt x="1393" y="472"/>
                  </a:lnTo>
                  <a:lnTo>
                    <a:pt x="1413" y="429"/>
                  </a:lnTo>
                  <a:lnTo>
                    <a:pt x="1433" y="388"/>
                  </a:lnTo>
                  <a:lnTo>
                    <a:pt x="1452" y="349"/>
                  </a:lnTo>
                  <a:lnTo>
                    <a:pt x="1471" y="311"/>
                  </a:lnTo>
                  <a:lnTo>
                    <a:pt x="1489" y="276"/>
                  </a:lnTo>
                  <a:lnTo>
                    <a:pt x="1508" y="243"/>
                  </a:lnTo>
                  <a:lnTo>
                    <a:pt x="1526" y="213"/>
                  </a:lnTo>
                  <a:lnTo>
                    <a:pt x="1543" y="185"/>
                  </a:lnTo>
                  <a:lnTo>
                    <a:pt x="1561" y="160"/>
                  </a:lnTo>
                  <a:lnTo>
                    <a:pt x="1578" y="138"/>
                  </a:lnTo>
                  <a:lnTo>
                    <a:pt x="1595" y="117"/>
                  </a:lnTo>
                  <a:lnTo>
                    <a:pt x="1612" y="99"/>
                  </a:lnTo>
                  <a:lnTo>
                    <a:pt x="1629" y="83"/>
                  </a:lnTo>
                  <a:lnTo>
                    <a:pt x="1645" y="68"/>
                  </a:lnTo>
                  <a:lnTo>
                    <a:pt x="1662" y="56"/>
                  </a:lnTo>
                  <a:lnTo>
                    <a:pt x="1678" y="45"/>
                  </a:lnTo>
                  <a:lnTo>
                    <a:pt x="1695" y="35"/>
                  </a:lnTo>
                  <a:lnTo>
                    <a:pt x="1711" y="27"/>
                  </a:lnTo>
                  <a:lnTo>
                    <a:pt x="1727" y="20"/>
                  </a:lnTo>
                  <a:lnTo>
                    <a:pt x="1743" y="14"/>
                  </a:lnTo>
                  <a:lnTo>
                    <a:pt x="1759" y="10"/>
                  </a:lnTo>
                  <a:lnTo>
                    <a:pt x="1775" y="6"/>
                  </a:lnTo>
                  <a:lnTo>
                    <a:pt x="1791" y="3"/>
                  </a:lnTo>
                  <a:lnTo>
                    <a:pt x="1807" y="2"/>
                  </a:lnTo>
                  <a:lnTo>
                    <a:pt x="1822" y="1"/>
                  </a:lnTo>
                  <a:lnTo>
                    <a:pt x="1838" y="0"/>
                  </a:lnTo>
                  <a:lnTo>
                    <a:pt x="1854" y="1"/>
                  </a:lnTo>
                  <a:lnTo>
                    <a:pt x="1870" y="2"/>
                  </a:lnTo>
                  <a:lnTo>
                    <a:pt x="1886" y="4"/>
                  </a:lnTo>
                  <a:lnTo>
                    <a:pt x="1902" y="6"/>
                  </a:lnTo>
                  <a:lnTo>
                    <a:pt x="1918" y="8"/>
                  </a:lnTo>
                  <a:lnTo>
                    <a:pt x="1933" y="11"/>
                  </a:lnTo>
                  <a:lnTo>
                    <a:pt x="1949" y="14"/>
                  </a:lnTo>
                  <a:lnTo>
                    <a:pt x="1965" y="18"/>
                  </a:lnTo>
                  <a:lnTo>
                    <a:pt x="1981" y="22"/>
                  </a:lnTo>
                  <a:lnTo>
                    <a:pt x="1997" y="26"/>
                  </a:lnTo>
                  <a:lnTo>
                    <a:pt x="2014" y="31"/>
                  </a:lnTo>
                  <a:lnTo>
                    <a:pt x="2030" y="35"/>
                  </a:lnTo>
                  <a:lnTo>
                    <a:pt x="2046" y="40"/>
                  </a:lnTo>
                  <a:lnTo>
                    <a:pt x="2062" y="45"/>
                  </a:lnTo>
                  <a:lnTo>
                    <a:pt x="2079" y="50"/>
                  </a:lnTo>
                  <a:lnTo>
                    <a:pt x="2095" y="56"/>
                  </a:lnTo>
                  <a:lnTo>
                    <a:pt x="2111" y="61"/>
                  </a:lnTo>
                  <a:lnTo>
                    <a:pt x="2128" y="67"/>
                  </a:lnTo>
                  <a:lnTo>
                    <a:pt x="2145" y="73"/>
                  </a:lnTo>
                  <a:lnTo>
                    <a:pt x="2161" y="79"/>
                  </a:lnTo>
                  <a:lnTo>
                    <a:pt x="2178" y="86"/>
                  </a:lnTo>
                  <a:lnTo>
                    <a:pt x="2195" y="92"/>
                  </a:lnTo>
                  <a:lnTo>
                    <a:pt x="2212" y="100"/>
                  </a:lnTo>
                  <a:lnTo>
                    <a:pt x="2230" y="108"/>
                  </a:lnTo>
                  <a:lnTo>
                    <a:pt x="2247" y="116"/>
                  </a:lnTo>
                  <a:lnTo>
                    <a:pt x="2265" y="125"/>
                  </a:lnTo>
                  <a:lnTo>
                    <a:pt x="2282" y="134"/>
                  </a:lnTo>
                  <a:lnTo>
                    <a:pt x="2300" y="144"/>
                  </a:lnTo>
                  <a:lnTo>
                    <a:pt x="2318" y="155"/>
                  </a:lnTo>
                  <a:lnTo>
                    <a:pt x="2336" y="167"/>
                  </a:lnTo>
                  <a:lnTo>
                    <a:pt x="2355" y="179"/>
                  </a:lnTo>
                  <a:lnTo>
                    <a:pt x="2373" y="193"/>
                  </a:lnTo>
                  <a:lnTo>
                    <a:pt x="2392" y="206"/>
                  </a:lnTo>
                  <a:lnTo>
                    <a:pt x="2411" y="221"/>
                  </a:lnTo>
                  <a:lnTo>
                    <a:pt x="2431" y="236"/>
                  </a:lnTo>
                  <a:lnTo>
                    <a:pt x="2450" y="251"/>
                  </a:lnTo>
                  <a:lnTo>
                    <a:pt x="2470" y="266"/>
                  </a:lnTo>
                  <a:lnTo>
                    <a:pt x="2490" y="282"/>
                  </a:lnTo>
                  <a:lnTo>
                    <a:pt x="2511" y="297"/>
                  </a:lnTo>
                  <a:lnTo>
                    <a:pt x="2532" y="312"/>
                  </a:lnTo>
                  <a:lnTo>
                    <a:pt x="2553" y="327"/>
                  </a:lnTo>
                  <a:lnTo>
                    <a:pt x="2574" y="340"/>
                  </a:lnTo>
                  <a:lnTo>
                    <a:pt x="2596" y="353"/>
                  </a:lnTo>
                  <a:lnTo>
                    <a:pt x="2618" y="366"/>
                  </a:lnTo>
                  <a:lnTo>
                    <a:pt x="2640" y="377"/>
                  </a:lnTo>
                  <a:lnTo>
                    <a:pt x="2663" y="388"/>
                  </a:lnTo>
                  <a:lnTo>
                    <a:pt x="2686" y="398"/>
                  </a:lnTo>
                  <a:lnTo>
                    <a:pt x="2709" y="407"/>
                  </a:lnTo>
                  <a:lnTo>
                    <a:pt x="2733" y="417"/>
                  </a:lnTo>
                  <a:lnTo>
                    <a:pt x="2757" y="426"/>
                  </a:lnTo>
                  <a:lnTo>
                    <a:pt x="2781" y="435"/>
                  </a:lnTo>
                  <a:lnTo>
                    <a:pt x="2806" y="445"/>
                  </a:lnTo>
                  <a:lnTo>
                    <a:pt x="2831" y="456"/>
                  </a:lnTo>
                  <a:lnTo>
                    <a:pt x="2857" y="468"/>
                  </a:lnTo>
                  <a:lnTo>
                    <a:pt x="2883" y="482"/>
                  </a:lnTo>
                  <a:lnTo>
                    <a:pt x="2909" y="497"/>
                  </a:lnTo>
                  <a:lnTo>
                    <a:pt x="2936" y="515"/>
                  </a:lnTo>
                  <a:lnTo>
                    <a:pt x="2963" y="534"/>
                  </a:lnTo>
                  <a:lnTo>
                    <a:pt x="2991" y="557"/>
                  </a:lnTo>
                </a:path>
              </a:pathLst>
            </a:custGeom>
            <a:noFill/>
            <a:ln w="22225">
              <a:solidFill>
                <a:srgbClr val="00CC00"/>
              </a:solidFill>
              <a:round/>
              <a:headEnd/>
              <a:tailEnd/>
            </a:ln>
          </p:spPr>
          <p:txBody>
            <a:bodyPr/>
            <a:lstStyle/>
            <a:p>
              <a:endParaRPr lang="en-US" dirty="0"/>
            </a:p>
          </p:txBody>
        </p:sp>
        <p:sp>
          <p:nvSpPr>
            <p:cNvPr id="40015" name="Line 82"/>
            <p:cNvSpPr>
              <a:spLocks noChangeAspect="1" noChangeShapeType="1"/>
            </p:cNvSpPr>
            <p:nvPr/>
          </p:nvSpPr>
          <p:spPr bwMode="auto">
            <a:xfrm flipV="1">
              <a:off x="1903" y="567"/>
              <a:ext cx="4" cy="1"/>
            </a:xfrm>
            <a:prstGeom prst="line">
              <a:avLst/>
            </a:prstGeom>
            <a:noFill/>
            <a:ln w="22225">
              <a:solidFill>
                <a:srgbClr val="000080"/>
              </a:solidFill>
              <a:round/>
              <a:headEnd/>
              <a:tailEnd/>
            </a:ln>
          </p:spPr>
          <p:txBody>
            <a:bodyPr/>
            <a:lstStyle/>
            <a:p>
              <a:endParaRPr lang="en-US" dirty="0"/>
            </a:p>
          </p:txBody>
        </p:sp>
        <p:sp>
          <p:nvSpPr>
            <p:cNvPr id="40016" name="Freeform 83"/>
            <p:cNvSpPr>
              <a:spLocks noChangeAspect="1"/>
            </p:cNvSpPr>
            <p:nvPr/>
          </p:nvSpPr>
          <p:spPr bwMode="auto">
            <a:xfrm flipV="1">
              <a:off x="266" y="986"/>
              <a:ext cx="1637" cy="460"/>
            </a:xfrm>
            <a:custGeom>
              <a:avLst/>
              <a:gdLst>
                <a:gd name="T0" fmla="*/ 17 w 2991"/>
                <a:gd name="T1" fmla="*/ 81 h 840"/>
                <a:gd name="T2" fmla="*/ 45 w 2991"/>
                <a:gd name="T3" fmla="*/ 84 h 840"/>
                <a:gd name="T4" fmla="*/ 74 w 2991"/>
                <a:gd name="T5" fmla="*/ 94 h 840"/>
                <a:gd name="T6" fmla="*/ 106 w 2991"/>
                <a:gd name="T7" fmla="*/ 108 h 840"/>
                <a:gd name="T8" fmla="*/ 140 w 2991"/>
                <a:gd name="T9" fmla="*/ 131 h 840"/>
                <a:gd name="T10" fmla="*/ 177 w 2991"/>
                <a:gd name="T11" fmla="*/ 163 h 840"/>
                <a:gd name="T12" fmla="*/ 214 w 2991"/>
                <a:gd name="T13" fmla="*/ 199 h 840"/>
                <a:gd name="T14" fmla="*/ 251 w 2991"/>
                <a:gd name="T15" fmla="*/ 232 h 840"/>
                <a:gd name="T16" fmla="*/ 284 w 2991"/>
                <a:gd name="T17" fmla="*/ 250 h 840"/>
                <a:gd name="T18" fmla="*/ 313 w 2991"/>
                <a:gd name="T19" fmla="*/ 250 h 840"/>
                <a:gd name="T20" fmla="*/ 339 w 2991"/>
                <a:gd name="T21" fmla="*/ 235 h 840"/>
                <a:gd name="T22" fmla="*/ 363 w 2991"/>
                <a:gd name="T23" fmla="*/ 210 h 840"/>
                <a:gd name="T24" fmla="*/ 385 w 2991"/>
                <a:gd name="T25" fmla="*/ 180 h 840"/>
                <a:gd name="T26" fmla="*/ 404 w 2991"/>
                <a:gd name="T27" fmla="*/ 149 h 840"/>
                <a:gd name="T28" fmla="*/ 423 w 2991"/>
                <a:gd name="T29" fmla="*/ 119 h 840"/>
                <a:gd name="T30" fmla="*/ 441 w 2991"/>
                <a:gd name="T31" fmla="*/ 92 h 840"/>
                <a:gd name="T32" fmla="*/ 457 w 2991"/>
                <a:gd name="T33" fmla="*/ 69 h 840"/>
                <a:gd name="T34" fmla="*/ 473 w 2991"/>
                <a:gd name="T35" fmla="*/ 51 h 840"/>
                <a:gd name="T36" fmla="*/ 488 w 2991"/>
                <a:gd name="T37" fmla="*/ 36 h 840"/>
                <a:gd name="T38" fmla="*/ 502 w 2991"/>
                <a:gd name="T39" fmla="*/ 24 h 840"/>
                <a:gd name="T40" fmla="*/ 517 w 2991"/>
                <a:gd name="T41" fmla="*/ 16 h 840"/>
                <a:gd name="T42" fmla="*/ 531 w 2991"/>
                <a:gd name="T43" fmla="*/ 10 h 840"/>
                <a:gd name="T44" fmla="*/ 546 w 2991"/>
                <a:gd name="T45" fmla="*/ 5 h 840"/>
                <a:gd name="T46" fmla="*/ 560 w 2991"/>
                <a:gd name="T47" fmla="*/ 3 h 840"/>
                <a:gd name="T48" fmla="*/ 575 w 2991"/>
                <a:gd name="T49" fmla="*/ 1 h 840"/>
                <a:gd name="T50" fmla="*/ 588 w 2991"/>
                <a:gd name="T51" fmla="*/ 1 h 840"/>
                <a:gd name="T52" fmla="*/ 603 w 2991"/>
                <a:gd name="T53" fmla="*/ 0 h 840"/>
                <a:gd name="T54" fmla="*/ 618 w 2991"/>
                <a:gd name="T55" fmla="*/ 1 h 840"/>
                <a:gd name="T56" fmla="*/ 632 w 2991"/>
                <a:gd name="T57" fmla="*/ 2 h 840"/>
                <a:gd name="T58" fmla="*/ 647 w 2991"/>
                <a:gd name="T59" fmla="*/ 4 h 840"/>
                <a:gd name="T60" fmla="*/ 663 w 2991"/>
                <a:gd name="T61" fmla="*/ 7 h 840"/>
                <a:gd name="T62" fmla="*/ 679 w 2991"/>
                <a:gd name="T63" fmla="*/ 10 h 840"/>
                <a:gd name="T64" fmla="*/ 695 w 2991"/>
                <a:gd name="T65" fmla="*/ 15 h 840"/>
                <a:gd name="T66" fmla="*/ 711 w 2991"/>
                <a:gd name="T67" fmla="*/ 20 h 840"/>
                <a:gd name="T68" fmla="*/ 728 w 2991"/>
                <a:gd name="T69" fmla="*/ 27 h 840"/>
                <a:gd name="T70" fmla="*/ 746 w 2991"/>
                <a:gd name="T71" fmla="*/ 35 h 840"/>
                <a:gd name="T72" fmla="*/ 765 w 2991"/>
                <a:gd name="T73" fmla="*/ 43 h 840"/>
                <a:gd name="T74" fmla="*/ 784 w 2991"/>
                <a:gd name="T75" fmla="*/ 51 h 840"/>
                <a:gd name="T76" fmla="*/ 805 w 2991"/>
                <a:gd name="T77" fmla="*/ 60 h 840"/>
                <a:gd name="T78" fmla="*/ 826 w 2991"/>
                <a:gd name="T79" fmla="*/ 67 h 840"/>
                <a:gd name="T80" fmla="*/ 848 w 2991"/>
                <a:gd name="T81" fmla="*/ 74 h 840"/>
                <a:gd name="T82" fmla="*/ 871 w 2991"/>
                <a:gd name="T83" fmla="*/ 78 h 840"/>
                <a:gd name="T84" fmla="*/ 896 w 2991"/>
                <a:gd name="T85" fmla="*/ 80 h 8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1"/>
                <a:gd name="T130" fmla="*/ 0 h 840"/>
                <a:gd name="T131" fmla="*/ 2991 w 2991"/>
                <a:gd name="T132" fmla="*/ 840 h 8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1" h="840">
                  <a:moveTo>
                    <a:pt x="0" y="266"/>
                  </a:moveTo>
                  <a:lnTo>
                    <a:pt x="28" y="267"/>
                  </a:lnTo>
                  <a:lnTo>
                    <a:pt x="57" y="269"/>
                  </a:lnTo>
                  <a:lnTo>
                    <a:pt x="87" y="272"/>
                  </a:lnTo>
                  <a:lnTo>
                    <a:pt x="118" y="276"/>
                  </a:lnTo>
                  <a:lnTo>
                    <a:pt x="149" y="282"/>
                  </a:lnTo>
                  <a:lnTo>
                    <a:pt x="181" y="290"/>
                  </a:lnTo>
                  <a:lnTo>
                    <a:pt x="214" y="300"/>
                  </a:lnTo>
                  <a:lnTo>
                    <a:pt x="247" y="312"/>
                  </a:lnTo>
                  <a:lnTo>
                    <a:pt x="282" y="326"/>
                  </a:lnTo>
                  <a:lnTo>
                    <a:pt x="317" y="343"/>
                  </a:lnTo>
                  <a:lnTo>
                    <a:pt x="353" y="362"/>
                  </a:lnTo>
                  <a:lnTo>
                    <a:pt x="391" y="384"/>
                  </a:lnTo>
                  <a:lnTo>
                    <a:pt x="429" y="410"/>
                  </a:lnTo>
                  <a:lnTo>
                    <a:pt x="468" y="438"/>
                  </a:lnTo>
                  <a:lnTo>
                    <a:pt x="508" y="471"/>
                  </a:lnTo>
                  <a:lnTo>
                    <a:pt x="549" y="506"/>
                  </a:lnTo>
                  <a:lnTo>
                    <a:pt x="590" y="544"/>
                  </a:lnTo>
                  <a:lnTo>
                    <a:pt x="632" y="584"/>
                  </a:lnTo>
                  <a:lnTo>
                    <a:pt x="674" y="625"/>
                  </a:lnTo>
                  <a:lnTo>
                    <a:pt x="715" y="665"/>
                  </a:lnTo>
                  <a:lnTo>
                    <a:pt x="757" y="704"/>
                  </a:lnTo>
                  <a:lnTo>
                    <a:pt x="797" y="740"/>
                  </a:lnTo>
                  <a:lnTo>
                    <a:pt x="836" y="772"/>
                  </a:lnTo>
                  <a:lnTo>
                    <a:pt x="874" y="798"/>
                  </a:lnTo>
                  <a:lnTo>
                    <a:pt x="911" y="819"/>
                  </a:lnTo>
                  <a:lnTo>
                    <a:pt x="946" y="832"/>
                  </a:lnTo>
                  <a:lnTo>
                    <a:pt x="980" y="839"/>
                  </a:lnTo>
                  <a:lnTo>
                    <a:pt x="1013" y="840"/>
                  </a:lnTo>
                  <a:lnTo>
                    <a:pt x="1045" y="834"/>
                  </a:lnTo>
                  <a:lnTo>
                    <a:pt x="1075" y="823"/>
                  </a:lnTo>
                  <a:lnTo>
                    <a:pt x="1104" y="806"/>
                  </a:lnTo>
                  <a:lnTo>
                    <a:pt x="1133" y="785"/>
                  </a:lnTo>
                  <a:lnTo>
                    <a:pt x="1160" y="761"/>
                  </a:lnTo>
                  <a:lnTo>
                    <a:pt x="1187" y="733"/>
                  </a:lnTo>
                  <a:lnTo>
                    <a:pt x="1212" y="702"/>
                  </a:lnTo>
                  <a:lnTo>
                    <a:pt x="1237" y="670"/>
                  </a:lnTo>
                  <a:lnTo>
                    <a:pt x="1261" y="636"/>
                  </a:lnTo>
                  <a:lnTo>
                    <a:pt x="1285" y="601"/>
                  </a:lnTo>
                  <a:lnTo>
                    <a:pt x="1307" y="566"/>
                  </a:lnTo>
                  <a:lnTo>
                    <a:pt x="1329" y="531"/>
                  </a:lnTo>
                  <a:lnTo>
                    <a:pt x="1351" y="496"/>
                  </a:lnTo>
                  <a:lnTo>
                    <a:pt x="1372" y="462"/>
                  </a:lnTo>
                  <a:lnTo>
                    <a:pt x="1393" y="428"/>
                  </a:lnTo>
                  <a:lnTo>
                    <a:pt x="1413" y="396"/>
                  </a:lnTo>
                  <a:lnTo>
                    <a:pt x="1433" y="365"/>
                  </a:lnTo>
                  <a:lnTo>
                    <a:pt x="1452" y="335"/>
                  </a:lnTo>
                  <a:lnTo>
                    <a:pt x="1471" y="307"/>
                  </a:lnTo>
                  <a:lnTo>
                    <a:pt x="1489" y="280"/>
                  </a:lnTo>
                  <a:lnTo>
                    <a:pt x="1508" y="255"/>
                  </a:lnTo>
                  <a:lnTo>
                    <a:pt x="1526" y="231"/>
                  </a:lnTo>
                  <a:lnTo>
                    <a:pt x="1543" y="209"/>
                  </a:lnTo>
                  <a:lnTo>
                    <a:pt x="1561" y="188"/>
                  </a:lnTo>
                  <a:lnTo>
                    <a:pt x="1578" y="169"/>
                  </a:lnTo>
                  <a:lnTo>
                    <a:pt x="1595" y="151"/>
                  </a:lnTo>
                  <a:lnTo>
                    <a:pt x="1612" y="135"/>
                  </a:lnTo>
                  <a:lnTo>
                    <a:pt x="1629" y="119"/>
                  </a:lnTo>
                  <a:lnTo>
                    <a:pt x="1645" y="105"/>
                  </a:lnTo>
                  <a:lnTo>
                    <a:pt x="1662" y="93"/>
                  </a:lnTo>
                  <a:lnTo>
                    <a:pt x="1678" y="81"/>
                  </a:lnTo>
                  <a:lnTo>
                    <a:pt x="1695" y="71"/>
                  </a:lnTo>
                  <a:lnTo>
                    <a:pt x="1711" y="61"/>
                  </a:lnTo>
                  <a:lnTo>
                    <a:pt x="1727" y="53"/>
                  </a:lnTo>
                  <a:lnTo>
                    <a:pt x="1743" y="45"/>
                  </a:lnTo>
                  <a:lnTo>
                    <a:pt x="1759" y="38"/>
                  </a:lnTo>
                  <a:lnTo>
                    <a:pt x="1775" y="32"/>
                  </a:lnTo>
                  <a:lnTo>
                    <a:pt x="1791" y="27"/>
                  </a:lnTo>
                  <a:lnTo>
                    <a:pt x="1807" y="22"/>
                  </a:lnTo>
                  <a:lnTo>
                    <a:pt x="1822" y="18"/>
                  </a:lnTo>
                  <a:lnTo>
                    <a:pt x="1838" y="15"/>
                  </a:lnTo>
                  <a:lnTo>
                    <a:pt x="1854" y="12"/>
                  </a:lnTo>
                  <a:lnTo>
                    <a:pt x="1870" y="9"/>
                  </a:lnTo>
                  <a:lnTo>
                    <a:pt x="1886" y="7"/>
                  </a:lnTo>
                  <a:lnTo>
                    <a:pt x="1902" y="5"/>
                  </a:lnTo>
                  <a:lnTo>
                    <a:pt x="1918" y="3"/>
                  </a:lnTo>
                  <a:lnTo>
                    <a:pt x="1933" y="2"/>
                  </a:lnTo>
                  <a:lnTo>
                    <a:pt x="1949" y="1"/>
                  </a:lnTo>
                  <a:lnTo>
                    <a:pt x="1965" y="1"/>
                  </a:lnTo>
                  <a:lnTo>
                    <a:pt x="1981" y="0"/>
                  </a:lnTo>
                  <a:lnTo>
                    <a:pt x="1997" y="0"/>
                  </a:lnTo>
                  <a:lnTo>
                    <a:pt x="2014" y="0"/>
                  </a:lnTo>
                  <a:lnTo>
                    <a:pt x="2030" y="1"/>
                  </a:lnTo>
                  <a:lnTo>
                    <a:pt x="2046" y="1"/>
                  </a:lnTo>
                  <a:lnTo>
                    <a:pt x="2062" y="2"/>
                  </a:lnTo>
                  <a:lnTo>
                    <a:pt x="2079" y="3"/>
                  </a:lnTo>
                  <a:lnTo>
                    <a:pt x="2095" y="4"/>
                  </a:lnTo>
                  <a:lnTo>
                    <a:pt x="2111" y="6"/>
                  </a:lnTo>
                  <a:lnTo>
                    <a:pt x="2128" y="8"/>
                  </a:lnTo>
                  <a:lnTo>
                    <a:pt x="2145" y="10"/>
                  </a:lnTo>
                  <a:lnTo>
                    <a:pt x="2161" y="12"/>
                  </a:lnTo>
                  <a:lnTo>
                    <a:pt x="2178" y="15"/>
                  </a:lnTo>
                  <a:lnTo>
                    <a:pt x="2195" y="18"/>
                  </a:lnTo>
                  <a:lnTo>
                    <a:pt x="2212" y="21"/>
                  </a:lnTo>
                  <a:lnTo>
                    <a:pt x="2230" y="25"/>
                  </a:lnTo>
                  <a:lnTo>
                    <a:pt x="2247" y="29"/>
                  </a:lnTo>
                  <a:lnTo>
                    <a:pt x="2265" y="33"/>
                  </a:lnTo>
                  <a:lnTo>
                    <a:pt x="2282" y="38"/>
                  </a:lnTo>
                  <a:lnTo>
                    <a:pt x="2300" y="43"/>
                  </a:lnTo>
                  <a:lnTo>
                    <a:pt x="2318" y="49"/>
                  </a:lnTo>
                  <a:lnTo>
                    <a:pt x="2336" y="55"/>
                  </a:lnTo>
                  <a:lnTo>
                    <a:pt x="2355" y="61"/>
                  </a:lnTo>
                  <a:lnTo>
                    <a:pt x="2373" y="68"/>
                  </a:lnTo>
                  <a:lnTo>
                    <a:pt x="2392" y="75"/>
                  </a:lnTo>
                  <a:lnTo>
                    <a:pt x="2411" y="83"/>
                  </a:lnTo>
                  <a:lnTo>
                    <a:pt x="2431" y="91"/>
                  </a:lnTo>
                  <a:lnTo>
                    <a:pt x="2450" y="99"/>
                  </a:lnTo>
                  <a:lnTo>
                    <a:pt x="2470" y="107"/>
                  </a:lnTo>
                  <a:lnTo>
                    <a:pt x="2490" y="116"/>
                  </a:lnTo>
                  <a:lnTo>
                    <a:pt x="2511" y="125"/>
                  </a:lnTo>
                  <a:lnTo>
                    <a:pt x="2532" y="135"/>
                  </a:lnTo>
                  <a:lnTo>
                    <a:pt x="2553" y="144"/>
                  </a:lnTo>
                  <a:lnTo>
                    <a:pt x="2574" y="153"/>
                  </a:lnTo>
                  <a:lnTo>
                    <a:pt x="2596" y="163"/>
                  </a:lnTo>
                  <a:lnTo>
                    <a:pt x="2618" y="172"/>
                  </a:lnTo>
                  <a:lnTo>
                    <a:pt x="2640" y="182"/>
                  </a:lnTo>
                  <a:lnTo>
                    <a:pt x="2663" y="191"/>
                  </a:lnTo>
                  <a:lnTo>
                    <a:pt x="2686" y="200"/>
                  </a:lnTo>
                  <a:lnTo>
                    <a:pt x="2709" y="209"/>
                  </a:lnTo>
                  <a:lnTo>
                    <a:pt x="2733" y="217"/>
                  </a:lnTo>
                  <a:lnTo>
                    <a:pt x="2757" y="225"/>
                  </a:lnTo>
                  <a:lnTo>
                    <a:pt x="2781" y="233"/>
                  </a:lnTo>
                  <a:lnTo>
                    <a:pt x="2806" y="240"/>
                  </a:lnTo>
                  <a:lnTo>
                    <a:pt x="2831" y="246"/>
                  </a:lnTo>
                  <a:lnTo>
                    <a:pt x="2857" y="252"/>
                  </a:lnTo>
                  <a:lnTo>
                    <a:pt x="2883" y="256"/>
                  </a:lnTo>
                  <a:lnTo>
                    <a:pt x="2909" y="260"/>
                  </a:lnTo>
                  <a:lnTo>
                    <a:pt x="2936" y="263"/>
                  </a:lnTo>
                  <a:lnTo>
                    <a:pt x="2963" y="265"/>
                  </a:lnTo>
                  <a:lnTo>
                    <a:pt x="2991" y="266"/>
                  </a:lnTo>
                </a:path>
              </a:pathLst>
            </a:custGeom>
            <a:noFill/>
            <a:ln w="22225">
              <a:solidFill>
                <a:srgbClr val="A50021"/>
              </a:solidFill>
              <a:round/>
              <a:headEnd/>
              <a:tailEnd/>
            </a:ln>
          </p:spPr>
          <p:txBody>
            <a:bodyPr/>
            <a:lstStyle/>
            <a:p>
              <a:endParaRPr lang="en-US" dirty="0"/>
            </a:p>
          </p:txBody>
        </p:sp>
        <p:sp>
          <p:nvSpPr>
            <p:cNvPr id="40017" name="Line 84"/>
            <p:cNvSpPr>
              <a:spLocks noChangeAspect="1" noChangeShapeType="1"/>
            </p:cNvSpPr>
            <p:nvPr/>
          </p:nvSpPr>
          <p:spPr bwMode="auto">
            <a:xfrm>
              <a:off x="1903" y="1301"/>
              <a:ext cx="4" cy="1"/>
            </a:xfrm>
            <a:prstGeom prst="line">
              <a:avLst/>
            </a:prstGeom>
            <a:noFill/>
            <a:ln w="22225">
              <a:solidFill>
                <a:srgbClr val="0080FF"/>
              </a:solidFill>
              <a:round/>
              <a:headEnd/>
              <a:tailEnd/>
            </a:ln>
          </p:spPr>
          <p:txBody>
            <a:bodyPr/>
            <a:lstStyle/>
            <a:p>
              <a:endParaRPr lang="en-US" dirty="0"/>
            </a:p>
          </p:txBody>
        </p:sp>
        <p:sp>
          <p:nvSpPr>
            <p:cNvPr id="40018" name="Freeform 85"/>
            <p:cNvSpPr>
              <a:spLocks noChangeAspect="1"/>
            </p:cNvSpPr>
            <p:nvPr/>
          </p:nvSpPr>
          <p:spPr bwMode="auto">
            <a:xfrm flipV="1">
              <a:off x="266" y="1035"/>
              <a:ext cx="1637" cy="245"/>
            </a:xfrm>
            <a:custGeom>
              <a:avLst/>
              <a:gdLst>
                <a:gd name="T0" fmla="*/ 17 w 2991"/>
                <a:gd name="T1" fmla="*/ 1 h 449"/>
                <a:gd name="T2" fmla="*/ 45 w 2991"/>
                <a:gd name="T3" fmla="*/ 2 h 449"/>
                <a:gd name="T4" fmla="*/ 74 w 2991"/>
                <a:gd name="T5" fmla="*/ 3 h 449"/>
                <a:gd name="T6" fmla="*/ 106 w 2991"/>
                <a:gd name="T7" fmla="*/ 5 h 449"/>
                <a:gd name="T8" fmla="*/ 140 w 2991"/>
                <a:gd name="T9" fmla="*/ 10 h 449"/>
                <a:gd name="T10" fmla="*/ 177 w 2991"/>
                <a:gd name="T11" fmla="*/ 18 h 449"/>
                <a:gd name="T12" fmla="*/ 214 w 2991"/>
                <a:gd name="T13" fmla="*/ 30 h 449"/>
                <a:gd name="T14" fmla="*/ 251 w 2991"/>
                <a:gd name="T15" fmla="*/ 45 h 449"/>
                <a:gd name="T16" fmla="*/ 284 w 2991"/>
                <a:gd name="T17" fmla="*/ 63 h 449"/>
                <a:gd name="T18" fmla="*/ 313 w 2991"/>
                <a:gd name="T19" fmla="*/ 80 h 449"/>
                <a:gd name="T20" fmla="*/ 339 w 2991"/>
                <a:gd name="T21" fmla="*/ 97 h 449"/>
                <a:gd name="T22" fmla="*/ 363 w 2991"/>
                <a:gd name="T23" fmla="*/ 110 h 449"/>
                <a:gd name="T24" fmla="*/ 385 w 2991"/>
                <a:gd name="T25" fmla="*/ 120 h 449"/>
                <a:gd name="T26" fmla="*/ 404 w 2991"/>
                <a:gd name="T27" fmla="*/ 127 h 449"/>
                <a:gd name="T28" fmla="*/ 423 w 2991"/>
                <a:gd name="T29" fmla="*/ 132 h 449"/>
                <a:gd name="T30" fmla="*/ 441 w 2991"/>
                <a:gd name="T31" fmla="*/ 133 h 449"/>
                <a:gd name="T32" fmla="*/ 457 w 2991"/>
                <a:gd name="T33" fmla="*/ 133 h 449"/>
                <a:gd name="T34" fmla="*/ 473 w 2991"/>
                <a:gd name="T35" fmla="*/ 132 h 449"/>
                <a:gd name="T36" fmla="*/ 488 w 2991"/>
                <a:gd name="T37" fmla="*/ 129 h 449"/>
                <a:gd name="T38" fmla="*/ 502 w 2991"/>
                <a:gd name="T39" fmla="*/ 125 h 449"/>
                <a:gd name="T40" fmla="*/ 517 w 2991"/>
                <a:gd name="T41" fmla="*/ 120 h 449"/>
                <a:gd name="T42" fmla="*/ 531 w 2991"/>
                <a:gd name="T43" fmla="*/ 115 h 449"/>
                <a:gd name="T44" fmla="*/ 546 w 2991"/>
                <a:gd name="T45" fmla="*/ 109 h 449"/>
                <a:gd name="T46" fmla="*/ 560 w 2991"/>
                <a:gd name="T47" fmla="*/ 101 h 449"/>
                <a:gd name="T48" fmla="*/ 575 w 2991"/>
                <a:gd name="T49" fmla="*/ 95 h 449"/>
                <a:gd name="T50" fmla="*/ 588 w 2991"/>
                <a:gd name="T51" fmla="*/ 87 h 449"/>
                <a:gd name="T52" fmla="*/ 603 w 2991"/>
                <a:gd name="T53" fmla="*/ 80 h 449"/>
                <a:gd name="T54" fmla="*/ 618 w 2991"/>
                <a:gd name="T55" fmla="*/ 73 h 449"/>
                <a:gd name="T56" fmla="*/ 632 w 2991"/>
                <a:gd name="T57" fmla="*/ 64 h 449"/>
                <a:gd name="T58" fmla="*/ 647 w 2991"/>
                <a:gd name="T59" fmla="*/ 57 h 449"/>
                <a:gd name="T60" fmla="*/ 663 w 2991"/>
                <a:gd name="T61" fmla="*/ 49 h 449"/>
                <a:gd name="T62" fmla="*/ 679 w 2991"/>
                <a:gd name="T63" fmla="*/ 41 h 449"/>
                <a:gd name="T64" fmla="*/ 695 w 2991"/>
                <a:gd name="T65" fmla="*/ 34 h 449"/>
                <a:gd name="T66" fmla="*/ 711 w 2991"/>
                <a:gd name="T67" fmla="*/ 27 h 449"/>
                <a:gd name="T68" fmla="*/ 728 w 2991"/>
                <a:gd name="T69" fmla="*/ 21 h 449"/>
                <a:gd name="T70" fmla="*/ 746 w 2991"/>
                <a:gd name="T71" fmla="*/ 15 h 449"/>
                <a:gd name="T72" fmla="*/ 765 w 2991"/>
                <a:gd name="T73" fmla="*/ 10 h 449"/>
                <a:gd name="T74" fmla="*/ 784 w 2991"/>
                <a:gd name="T75" fmla="*/ 7 h 449"/>
                <a:gd name="T76" fmla="*/ 805 w 2991"/>
                <a:gd name="T77" fmla="*/ 4 h 449"/>
                <a:gd name="T78" fmla="*/ 826 w 2991"/>
                <a:gd name="T79" fmla="*/ 2 h 449"/>
                <a:gd name="T80" fmla="*/ 848 w 2991"/>
                <a:gd name="T81" fmla="*/ 1 h 449"/>
                <a:gd name="T82" fmla="*/ 871 w 2991"/>
                <a:gd name="T83" fmla="*/ 0 h 449"/>
                <a:gd name="T84" fmla="*/ 896 w 2991"/>
                <a:gd name="T85" fmla="*/ 0 h 4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1"/>
                <a:gd name="T130" fmla="*/ 0 h 449"/>
                <a:gd name="T131" fmla="*/ 2991 w 2991"/>
                <a:gd name="T132" fmla="*/ 449 h 44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1" h="449">
                  <a:moveTo>
                    <a:pt x="0" y="4"/>
                  </a:moveTo>
                  <a:lnTo>
                    <a:pt x="28" y="4"/>
                  </a:lnTo>
                  <a:lnTo>
                    <a:pt x="57" y="4"/>
                  </a:lnTo>
                  <a:lnTo>
                    <a:pt x="87" y="4"/>
                  </a:lnTo>
                  <a:lnTo>
                    <a:pt x="118" y="5"/>
                  </a:lnTo>
                  <a:lnTo>
                    <a:pt x="149" y="5"/>
                  </a:lnTo>
                  <a:lnTo>
                    <a:pt x="181" y="6"/>
                  </a:lnTo>
                  <a:lnTo>
                    <a:pt x="214" y="7"/>
                  </a:lnTo>
                  <a:lnTo>
                    <a:pt x="247" y="9"/>
                  </a:lnTo>
                  <a:lnTo>
                    <a:pt x="282" y="11"/>
                  </a:lnTo>
                  <a:lnTo>
                    <a:pt x="317" y="14"/>
                  </a:lnTo>
                  <a:lnTo>
                    <a:pt x="353" y="17"/>
                  </a:lnTo>
                  <a:lnTo>
                    <a:pt x="391" y="22"/>
                  </a:lnTo>
                  <a:lnTo>
                    <a:pt x="429" y="27"/>
                  </a:lnTo>
                  <a:lnTo>
                    <a:pt x="468" y="33"/>
                  </a:lnTo>
                  <a:lnTo>
                    <a:pt x="508" y="41"/>
                  </a:lnTo>
                  <a:lnTo>
                    <a:pt x="549" y="50"/>
                  </a:lnTo>
                  <a:lnTo>
                    <a:pt x="590" y="60"/>
                  </a:lnTo>
                  <a:lnTo>
                    <a:pt x="632" y="72"/>
                  </a:lnTo>
                  <a:lnTo>
                    <a:pt x="674" y="85"/>
                  </a:lnTo>
                  <a:lnTo>
                    <a:pt x="715" y="100"/>
                  </a:lnTo>
                  <a:lnTo>
                    <a:pt x="757" y="116"/>
                  </a:lnTo>
                  <a:lnTo>
                    <a:pt x="797" y="134"/>
                  </a:lnTo>
                  <a:lnTo>
                    <a:pt x="836" y="152"/>
                  </a:lnTo>
                  <a:lnTo>
                    <a:pt x="874" y="172"/>
                  </a:lnTo>
                  <a:lnTo>
                    <a:pt x="911" y="191"/>
                  </a:lnTo>
                  <a:lnTo>
                    <a:pt x="946" y="211"/>
                  </a:lnTo>
                  <a:lnTo>
                    <a:pt x="980" y="231"/>
                  </a:lnTo>
                  <a:lnTo>
                    <a:pt x="1013" y="251"/>
                  </a:lnTo>
                  <a:lnTo>
                    <a:pt x="1045" y="270"/>
                  </a:lnTo>
                  <a:lnTo>
                    <a:pt x="1075" y="289"/>
                  </a:lnTo>
                  <a:lnTo>
                    <a:pt x="1104" y="307"/>
                  </a:lnTo>
                  <a:lnTo>
                    <a:pt x="1133" y="324"/>
                  </a:lnTo>
                  <a:lnTo>
                    <a:pt x="1160" y="340"/>
                  </a:lnTo>
                  <a:lnTo>
                    <a:pt x="1187" y="355"/>
                  </a:lnTo>
                  <a:lnTo>
                    <a:pt x="1212" y="368"/>
                  </a:lnTo>
                  <a:lnTo>
                    <a:pt x="1237" y="381"/>
                  </a:lnTo>
                  <a:lnTo>
                    <a:pt x="1261" y="392"/>
                  </a:lnTo>
                  <a:lnTo>
                    <a:pt x="1285" y="403"/>
                  </a:lnTo>
                  <a:lnTo>
                    <a:pt x="1307" y="412"/>
                  </a:lnTo>
                  <a:lnTo>
                    <a:pt x="1329" y="420"/>
                  </a:lnTo>
                  <a:lnTo>
                    <a:pt x="1351" y="427"/>
                  </a:lnTo>
                  <a:lnTo>
                    <a:pt x="1372" y="432"/>
                  </a:lnTo>
                  <a:lnTo>
                    <a:pt x="1393" y="437"/>
                  </a:lnTo>
                  <a:lnTo>
                    <a:pt x="1413" y="441"/>
                  </a:lnTo>
                  <a:lnTo>
                    <a:pt x="1433" y="445"/>
                  </a:lnTo>
                  <a:lnTo>
                    <a:pt x="1452" y="447"/>
                  </a:lnTo>
                  <a:lnTo>
                    <a:pt x="1471" y="448"/>
                  </a:lnTo>
                  <a:lnTo>
                    <a:pt x="1489" y="449"/>
                  </a:lnTo>
                  <a:lnTo>
                    <a:pt x="1508" y="449"/>
                  </a:lnTo>
                  <a:lnTo>
                    <a:pt x="1526" y="448"/>
                  </a:lnTo>
                  <a:lnTo>
                    <a:pt x="1543" y="447"/>
                  </a:lnTo>
                  <a:lnTo>
                    <a:pt x="1561" y="445"/>
                  </a:lnTo>
                  <a:lnTo>
                    <a:pt x="1578" y="443"/>
                  </a:lnTo>
                  <a:lnTo>
                    <a:pt x="1595" y="440"/>
                  </a:lnTo>
                  <a:lnTo>
                    <a:pt x="1612" y="437"/>
                  </a:lnTo>
                  <a:lnTo>
                    <a:pt x="1629" y="433"/>
                  </a:lnTo>
                  <a:lnTo>
                    <a:pt x="1645" y="429"/>
                  </a:lnTo>
                  <a:lnTo>
                    <a:pt x="1662" y="425"/>
                  </a:lnTo>
                  <a:lnTo>
                    <a:pt x="1678" y="420"/>
                  </a:lnTo>
                  <a:lnTo>
                    <a:pt x="1695" y="414"/>
                  </a:lnTo>
                  <a:lnTo>
                    <a:pt x="1711" y="409"/>
                  </a:lnTo>
                  <a:lnTo>
                    <a:pt x="1727" y="403"/>
                  </a:lnTo>
                  <a:lnTo>
                    <a:pt x="1743" y="397"/>
                  </a:lnTo>
                  <a:lnTo>
                    <a:pt x="1759" y="391"/>
                  </a:lnTo>
                  <a:lnTo>
                    <a:pt x="1775" y="384"/>
                  </a:lnTo>
                  <a:lnTo>
                    <a:pt x="1791" y="378"/>
                  </a:lnTo>
                  <a:lnTo>
                    <a:pt x="1807" y="371"/>
                  </a:lnTo>
                  <a:lnTo>
                    <a:pt x="1822" y="364"/>
                  </a:lnTo>
                  <a:lnTo>
                    <a:pt x="1838" y="356"/>
                  </a:lnTo>
                  <a:lnTo>
                    <a:pt x="1854" y="349"/>
                  </a:lnTo>
                  <a:lnTo>
                    <a:pt x="1870" y="341"/>
                  </a:lnTo>
                  <a:lnTo>
                    <a:pt x="1886" y="334"/>
                  </a:lnTo>
                  <a:lnTo>
                    <a:pt x="1902" y="326"/>
                  </a:lnTo>
                  <a:lnTo>
                    <a:pt x="1918" y="318"/>
                  </a:lnTo>
                  <a:lnTo>
                    <a:pt x="1933" y="310"/>
                  </a:lnTo>
                  <a:lnTo>
                    <a:pt x="1949" y="302"/>
                  </a:lnTo>
                  <a:lnTo>
                    <a:pt x="1965" y="294"/>
                  </a:lnTo>
                  <a:lnTo>
                    <a:pt x="1981" y="285"/>
                  </a:lnTo>
                  <a:lnTo>
                    <a:pt x="1997" y="277"/>
                  </a:lnTo>
                  <a:lnTo>
                    <a:pt x="2014" y="269"/>
                  </a:lnTo>
                  <a:lnTo>
                    <a:pt x="2030" y="260"/>
                  </a:lnTo>
                  <a:lnTo>
                    <a:pt x="2046" y="252"/>
                  </a:lnTo>
                  <a:lnTo>
                    <a:pt x="2062" y="243"/>
                  </a:lnTo>
                  <a:lnTo>
                    <a:pt x="2079" y="234"/>
                  </a:lnTo>
                  <a:lnTo>
                    <a:pt x="2095" y="226"/>
                  </a:lnTo>
                  <a:lnTo>
                    <a:pt x="2111" y="217"/>
                  </a:lnTo>
                  <a:lnTo>
                    <a:pt x="2128" y="208"/>
                  </a:lnTo>
                  <a:lnTo>
                    <a:pt x="2145" y="200"/>
                  </a:lnTo>
                  <a:lnTo>
                    <a:pt x="2161" y="191"/>
                  </a:lnTo>
                  <a:lnTo>
                    <a:pt x="2178" y="182"/>
                  </a:lnTo>
                  <a:lnTo>
                    <a:pt x="2195" y="174"/>
                  </a:lnTo>
                  <a:lnTo>
                    <a:pt x="2212" y="165"/>
                  </a:lnTo>
                  <a:lnTo>
                    <a:pt x="2230" y="157"/>
                  </a:lnTo>
                  <a:lnTo>
                    <a:pt x="2247" y="148"/>
                  </a:lnTo>
                  <a:lnTo>
                    <a:pt x="2265" y="140"/>
                  </a:lnTo>
                  <a:lnTo>
                    <a:pt x="2282" y="132"/>
                  </a:lnTo>
                  <a:lnTo>
                    <a:pt x="2300" y="123"/>
                  </a:lnTo>
                  <a:lnTo>
                    <a:pt x="2318" y="115"/>
                  </a:lnTo>
                  <a:lnTo>
                    <a:pt x="2336" y="108"/>
                  </a:lnTo>
                  <a:lnTo>
                    <a:pt x="2355" y="100"/>
                  </a:lnTo>
                  <a:lnTo>
                    <a:pt x="2373" y="92"/>
                  </a:lnTo>
                  <a:lnTo>
                    <a:pt x="2392" y="85"/>
                  </a:lnTo>
                  <a:lnTo>
                    <a:pt x="2411" y="78"/>
                  </a:lnTo>
                  <a:lnTo>
                    <a:pt x="2431" y="71"/>
                  </a:lnTo>
                  <a:lnTo>
                    <a:pt x="2450" y="64"/>
                  </a:lnTo>
                  <a:lnTo>
                    <a:pt x="2470" y="58"/>
                  </a:lnTo>
                  <a:lnTo>
                    <a:pt x="2490" y="52"/>
                  </a:lnTo>
                  <a:lnTo>
                    <a:pt x="2511" y="46"/>
                  </a:lnTo>
                  <a:lnTo>
                    <a:pt x="2532" y="41"/>
                  </a:lnTo>
                  <a:lnTo>
                    <a:pt x="2553" y="35"/>
                  </a:lnTo>
                  <a:lnTo>
                    <a:pt x="2574" y="31"/>
                  </a:lnTo>
                  <a:lnTo>
                    <a:pt x="2596" y="26"/>
                  </a:lnTo>
                  <a:lnTo>
                    <a:pt x="2618" y="22"/>
                  </a:lnTo>
                  <a:lnTo>
                    <a:pt x="2640" y="19"/>
                  </a:lnTo>
                  <a:lnTo>
                    <a:pt x="2663" y="15"/>
                  </a:lnTo>
                  <a:lnTo>
                    <a:pt x="2686" y="12"/>
                  </a:lnTo>
                  <a:lnTo>
                    <a:pt x="2709" y="10"/>
                  </a:lnTo>
                  <a:lnTo>
                    <a:pt x="2733" y="8"/>
                  </a:lnTo>
                  <a:lnTo>
                    <a:pt x="2757" y="6"/>
                  </a:lnTo>
                  <a:lnTo>
                    <a:pt x="2781" y="4"/>
                  </a:lnTo>
                  <a:lnTo>
                    <a:pt x="2806" y="3"/>
                  </a:lnTo>
                  <a:lnTo>
                    <a:pt x="2831" y="2"/>
                  </a:lnTo>
                  <a:lnTo>
                    <a:pt x="2857" y="1"/>
                  </a:lnTo>
                  <a:lnTo>
                    <a:pt x="2883" y="1"/>
                  </a:lnTo>
                  <a:lnTo>
                    <a:pt x="2909" y="0"/>
                  </a:lnTo>
                  <a:lnTo>
                    <a:pt x="2936" y="0"/>
                  </a:lnTo>
                  <a:lnTo>
                    <a:pt x="2963" y="0"/>
                  </a:lnTo>
                  <a:lnTo>
                    <a:pt x="2991" y="0"/>
                  </a:lnTo>
                </a:path>
              </a:pathLst>
            </a:custGeom>
            <a:noFill/>
            <a:ln w="22225">
              <a:solidFill>
                <a:schemeClr val="accent2"/>
              </a:solidFill>
              <a:round/>
              <a:headEnd/>
              <a:tailEnd/>
            </a:ln>
          </p:spPr>
          <p:txBody>
            <a:bodyPr/>
            <a:lstStyle/>
            <a:p>
              <a:endParaRPr lang="en-US" dirty="0"/>
            </a:p>
          </p:txBody>
        </p:sp>
        <p:sp>
          <p:nvSpPr>
            <p:cNvPr id="40019" name="Line 86"/>
            <p:cNvSpPr>
              <a:spLocks noChangeAspect="1" noChangeShapeType="1"/>
            </p:cNvSpPr>
            <p:nvPr/>
          </p:nvSpPr>
          <p:spPr bwMode="auto">
            <a:xfrm>
              <a:off x="1903" y="1280"/>
              <a:ext cx="4" cy="1"/>
            </a:xfrm>
            <a:prstGeom prst="line">
              <a:avLst/>
            </a:prstGeom>
            <a:noFill/>
            <a:ln w="22225">
              <a:solidFill>
                <a:srgbClr val="000060"/>
              </a:solidFill>
              <a:round/>
              <a:headEnd/>
              <a:tailEnd/>
            </a:ln>
          </p:spPr>
          <p:txBody>
            <a:bodyPr/>
            <a:lstStyle/>
            <a:p>
              <a:endParaRPr lang="en-US" dirty="0"/>
            </a:p>
          </p:txBody>
        </p:sp>
        <p:sp>
          <p:nvSpPr>
            <p:cNvPr id="40020" name="Freeform 87"/>
            <p:cNvSpPr>
              <a:spLocks noChangeAspect="1"/>
            </p:cNvSpPr>
            <p:nvPr/>
          </p:nvSpPr>
          <p:spPr bwMode="auto">
            <a:xfrm flipV="1">
              <a:off x="266" y="598"/>
              <a:ext cx="1637" cy="383"/>
            </a:xfrm>
            <a:custGeom>
              <a:avLst/>
              <a:gdLst>
                <a:gd name="T0" fmla="*/ 17 w 2991"/>
                <a:gd name="T1" fmla="*/ 92 h 699"/>
                <a:gd name="T2" fmla="*/ 45 w 2991"/>
                <a:gd name="T3" fmla="*/ 73 h 699"/>
                <a:gd name="T4" fmla="*/ 74 w 2991"/>
                <a:gd name="T5" fmla="*/ 53 h 699"/>
                <a:gd name="T6" fmla="*/ 106 w 2991"/>
                <a:gd name="T7" fmla="*/ 34 h 699"/>
                <a:gd name="T8" fmla="*/ 140 w 2991"/>
                <a:gd name="T9" fmla="*/ 18 h 699"/>
                <a:gd name="T10" fmla="*/ 177 w 2991"/>
                <a:gd name="T11" fmla="*/ 5 h 699"/>
                <a:gd name="T12" fmla="*/ 214 w 2991"/>
                <a:gd name="T13" fmla="*/ 0 h 699"/>
                <a:gd name="T14" fmla="*/ 251 w 2991"/>
                <a:gd name="T15" fmla="*/ 2 h 699"/>
                <a:gd name="T16" fmla="*/ 284 w 2991"/>
                <a:gd name="T17" fmla="*/ 9 h 699"/>
                <a:gd name="T18" fmla="*/ 313 w 2991"/>
                <a:gd name="T19" fmla="*/ 19 h 699"/>
                <a:gd name="T20" fmla="*/ 339 w 2991"/>
                <a:gd name="T21" fmla="*/ 32 h 699"/>
                <a:gd name="T22" fmla="*/ 363 w 2991"/>
                <a:gd name="T23" fmla="*/ 45 h 699"/>
                <a:gd name="T24" fmla="*/ 385 w 2991"/>
                <a:gd name="T25" fmla="*/ 59 h 699"/>
                <a:gd name="T26" fmla="*/ 404 w 2991"/>
                <a:gd name="T27" fmla="*/ 73 h 699"/>
                <a:gd name="T28" fmla="*/ 423 w 2991"/>
                <a:gd name="T29" fmla="*/ 86 h 699"/>
                <a:gd name="T30" fmla="*/ 441 w 2991"/>
                <a:gd name="T31" fmla="*/ 99 h 699"/>
                <a:gd name="T32" fmla="*/ 457 w 2991"/>
                <a:gd name="T33" fmla="*/ 111 h 699"/>
                <a:gd name="T34" fmla="*/ 473 w 2991"/>
                <a:gd name="T35" fmla="*/ 122 h 699"/>
                <a:gd name="T36" fmla="*/ 488 w 2991"/>
                <a:gd name="T37" fmla="*/ 133 h 699"/>
                <a:gd name="T38" fmla="*/ 502 w 2991"/>
                <a:gd name="T39" fmla="*/ 144 h 699"/>
                <a:gd name="T40" fmla="*/ 517 w 2991"/>
                <a:gd name="T41" fmla="*/ 153 h 699"/>
                <a:gd name="T42" fmla="*/ 531 w 2991"/>
                <a:gd name="T43" fmla="*/ 162 h 699"/>
                <a:gd name="T44" fmla="*/ 546 w 2991"/>
                <a:gd name="T45" fmla="*/ 171 h 699"/>
                <a:gd name="T46" fmla="*/ 560 w 2991"/>
                <a:gd name="T47" fmla="*/ 179 h 699"/>
                <a:gd name="T48" fmla="*/ 575 w 2991"/>
                <a:gd name="T49" fmla="*/ 186 h 699"/>
                <a:gd name="T50" fmla="*/ 588 w 2991"/>
                <a:gd name="T51" fmla="*/ 192 h 699"/>
                <a:gd name="T52" fmla="*/ 603 w 2991"/>
                <a:gd name="T53" fmla="*/ 198 h 699"/>
                <a:gd name="T54" fmla="*/ 618 w 2991"/>
                <a:gd name="T55" fmla="*/ 202 h 699"/>
                <a:gd name="T56" fmla="*/ 632 w 2991"/>
                <a:gd name="T57" fmla="*/ 205 h 699"/>
                <a:gd name="T58" fmla="*/ 647 w 2991"/>
                <a:gd name="T59" fmla="*/ 208 h 699"/>
                <a:gd name="T60" fmla="*/ 663 w 2991"/>
                <a:gd name="T61" fmla="*/ 209 h 699"/>
                <a:gd name="T62" fmla="*/ 679 w 2991"/>
                <a:gd name="T63" fmla="*/ 210 h 699"/>
                <a:gd name="T64" fmla="*/ 695 w 2991"/>
                <a:gd name="T65" fmla="*/ 209 h 699"/>
                <a:gd name="T66" fmla="*/ 711 w 2991"/>
                <a:gd name="T67" fmla="*/ 207 h 699"/>
                <a:gd name="T68" fmla="*/ 728 w 2991"/>
                <a:gd name="T69" fmla="*/ 203 h 699"/>
                <a:gd name="T70" fmla="*/ 746 w 2991"/>
                <a:gd name="T71" fmla="*/ 197 h 699"/>
                <a:gd name="T72" fmla="*/ 765 w 2991"/>
                <a:gd name="T73" fmla="*/ 190 h 699"/>
                <a:gd name="T74" fmla="*/ 784 w 2991"/>
                <a:gd name="T75" fmla="*/ 180 h 699"/>
                <a:gd name="T76" fmla="*/ 805 w 2991"/>
                <a:gd name="T77" fmla="*/ 169 h 699"/>
                <a:gd name="T78" fmla="*/ 826 w 2991"/>
                <a:gd name="T79" fmla="*/ 156 h 699"/>
                <a:gd name="T80" fmla="*/ 848 w 2991"/>
                <a:gd name="T81" fmla="*/ 141 h 699"/>
                <a:gd name="T82" fmla="*/ 871 w 2991"/>
                <a:gd name="T83" fmla="*/ 125 h 699"/>
                <a:gd name="T84" fmla="*/ 896 w 2991"/>
                <a:gd name="T85" fmla="*/ 107 h 6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91"/>
                <a:gd name="T130" fmla="*/ 0 h 699"/>
                <a:gd name="T131" fmla="*/ 2991 w 2991"/>
                <a:gd name="T132" fmla="*/ 699 h 6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91" h="699">
                  <a:moveTo>
                    <a:pt x="0" y="349"/>
                  </a:moveTo>
                  <a:lnTo>
                    <a:pt x="28" y="329"/>
                  </a:lnTo>
                  <a:lnTo>
                    <a:pt x="57" y="307"/>
                  </a:lnTo>
                  <a:lnTo>
                    <a:pt x="87" y="286"/>
                  </a:lnTo>
                  <a:lnTo>
                    <a:pt x="118" y="264"/>
                  </a:lnTo>
                  <a:lnTo>
                    <a:pt x="149" y="242"/>
                  </a:lnTo>
                  <a:lnTo>
                    <a:pt x="181" y="220"/>
                  </a:lnTo>
                  <a:lnTo>
                    <a:pt x="214" y="198"/>
                  </a:lnTo>
                  <a:lnTo>
                    <a:pt x="247" y="176"/>
                  </a:lnTo>
                  <a:lnTo>
                    <a:pt x="282" y="155"/>
                  </a:lnTo>
                  <a:lnTo>
                    <a:pt x="317" y="134"/>
                  </a:lnTo>
                  <a:lnTo>
                    <a:pt x="353" y="113"/>
                  </a:lnTo>
                  <a:lnTo>
                    <a:pt x="391" y="94"/>
                  </a:lnTo>
                  <a:lnTo>
                    <a:pt x="429" y="76"/>
                  </a:lnTo>
                  <a:lnTo>
                    <a:pt x="468" y="59"/>
                  </a:lnTo>
                  <a:lnTo>
                    <a:pt x="508" y="43"/>
                  </a:lnTo>
                  <a:lnTo>
                    <a:pt x="549" y="30"/>
                  </a:lnTo>
                  <a:lnTo>
                    <a:pt x="590" y="19"/>
                  </a:lnTo>
                  <a:lnTo>
                    <a:pt x="632" y="10"/>
                  </a:lnTo>
                  <a:lnTo>
                    <a:pt x="674" y="4"/>
                  </a:lnTo>
                  <a:lnTo>
                    <a:pt x="715" y="0"/>
                  </a:lnTo>
                  <a:lnTo>
                    <a:pt x="757" y="0"/>
                  </a:lnTo>
                  <a:lnTo>
                    <a:pt x="797" y="1"/>
                  </a:lnTo>
                  <a:lnTo>
                    <a:pt x="836" y="5"/>
                  </a:lnTo>
                  <a:lnTo>
                    <a:pt x="874" y="11"/>
                  </a:lnTo>
                  <a:lnTo>
                    <a:pt x="911" y="19"/>
                  </a:lnTo>
                  <a:lnTo>
                    <a:pt x="946" y="29"/>
                  </a:lnTo>
                  <a:lnTo>
                    <a:pt x="980" y="40"/>
                  </a:lnTo>
                  <a:lnTo>
                    <a:pt x="1013" y="52"/>
                  </a:lnTo>
                  <a:lnTo>
                    <a:pt x="1045" y="64"/>
                  </a:lnTo>
                  <a:lnTo>
                    <a:pt x="1075" y="78"/>
                  </a:lnTo>
                  <a:lnTo>
                    <a:pt x="1104" y="92"/>
                  </a:lnTo>
                  <a:lnTo>
                    <a:pt x="1133" y="106"/>
                  </a:lnTo>
                  <a:lnTo>
                    <a:pt x="1160" y="121"/>
                  </a:lnTo>
                  <a:lnTo>
                    <a:pt x="1187" y="136"/>
                  </a:lnTo>
                  <a:lnTo>
                    <a:pt x="1212" y="151"/>
                  </a:lnTo>
                  <a:lnTo>
                    <a:pt x="1237" y="167"/>
                  </a:lnTo>
                  <a:lnTo>
                    <a:pt x="1261" y="182"/>
                  </a:lnTo>
                  <a:lnTo>
                    <a:pt x="1285" y="197"/>
                  </a:lnTo>
                  <a:lnTo>
                    <a:pt x="1307" y="212"/>
                  </a:lnTo>
                  <a:lnTo>
                    <a:pt x="1329" y="227"/>
                  </a:lnTo>
                  <a:lnTo>
                    <a:pt x="1351" y="242"/>
                  </a:lnTo>
                  <a:lnTo>
                    <a:pt x="1372" y="257"/>
                  </a:lnTo>
                  <a:lnTo>
                    <a:pt x="1393" y="272"/>
                  </a:lnTo>
                  <a:lnTo>
                    <a:pt x="1413" y="286"/>
                  </a:lnTo>
                  <a:lnTo>
                    <a:pt x="1433" y="301"/>
                  </a:lnTo>
                  <a:lnTo>
                    <a:pt x="1452" y="315"/>
                  </a:lnTo>
                  <a:lnTo>
                    <a:pt x="1471" y="328"/>
                  </a:lnTo>
                  <a:lnTo>
                    <a:pt x="1489" y="342"/>
                  </a:lnTo>
                  <a:lnTo>
                    <a:pt x="1508" y="355"/>
                  </a:lnTo>
                  <a:lnTo>
                    <a:pt x="1526" y="369"/>
                  </a:lnTo>
                  <a:lnTo>
                    <a:pt x="1543" y="382"/>
                  </a:lnTo>
                  <a:lnTo>
                    <a:pt x="1561" y="394"/>
                  </a:lnTo>
                  <a:lnTo>
                    <a:pt x="1578" y="407"/>
                  </a:lnTo>
                  <a:lnTo>
                    <a:pt x="1595" y="419"/>
                  </a:lnTo>
                  <a:lnTo>
                    <a:pt x="1612" y="431"/>
                  </a:lnTo>
                  <a:lnTo>
                    <a:pt x="1629" y="443"/>
                  </a:lnTo>
                  <a:lnTo>
                    <a:pt x="1645" y="455"/>
                  </a:lnTo>
                  <a:lnTo>
                    <a:pt x="1662" y="466"/>
                  </a:lnTo>
                  <a:lnTo>
                    <a:pt x="1678" y="478"/>
                  </a:lnTo>
                  <a:lnTo>
                    <a:pt x="1695" y="489"/>
                  </a:lnTo>
                  <a:lnTo>
                    <a:pt x="1711" y="499"/>
                  </a:lnTo>
                  <a:lnTo>
                    <a:pt x="1727" y="510"/>
                  </a:lnTo>
                  <a:lnTo>
                    <a:pt x="1743" y="520"/>
                  </a:lnTo>
                  <a:lnTo>
                    <a:pt x="1759" y="530"/>
                  </a:lnTo>
                  <a:lnTo>
                    <a:pt x="1775" y="540"/>
                  </a:lnTo>
                  <a:lnTo>
                    <a:pt x="1791" y="550"/>
                  </a:lnTo>
                  <a:lnTo>
                    <a:pt x="1807" y="559"/>
                  </a:lnTo>
                  <a:lnTo>
                    <a:pt x="1822" y="569"/>
                  </a:lnTo>
                  <a:lnTo>
                    <a:pt x="1838" y="578"/>
                  </a:lnTo>
                  <a:lnTo>
                    <a:pt x="1854" y="586"/>
                  </a:lnTo>
                  <a:lnTo>
                    <a:pt x="1870" y="595"/>
                  </a:lnTo>
                  <a:lnTo>
                    <a:pt x="1886" y="603"/>
                  </a:lnTo>
                  <a:lnTo>
                    <a:pt x="1902" y="611"/>
                  </a:lnTo>
                  <a:lnTo>
                    <a:pt x="1918" y="618"/>
                  </a:lnTo>
                  <a:lnTo>
                    <a:pt x="1933" y="626"/>
                  </a:lnTo>
                  <a:lnTo>
                    <a:pt x="1949" y="633"/>
                  </a:lnTo>
                  <a:lnTo>
                    <a:pt x="1965" y="639"/>
                  </a:lnTo>
                  <a:lnTo>
                    <a:pt x="1981" y="646"/>
                  </a:lnTo>
                  <a:lnTo>
                    <a:pt x="1997" y="652"/>
                  </a:lnTo>
                  <a:lnTo>
                    <a:pt x="2014" y="658"/>
                  </a:lnTo>
                  <a:lnTo>
                    <a:pt x="2030" y="663"/>
                  </a:lnTo>
                  <a:lnTo>
                    <a:pt x="2046" y="668"/>
                  </a:lnTo>
                  <a:lnTo>
                    <a:pt x="2062" y="673"/>
                  </a:lnTo>
                  <a:lnTo>
                    <a:pt x="2079" y="677"/>
                  </a:lnTo>
                  <a:lnTo>
                    <a:pt x="2095" y="681"/>
                  </a:lnTo>
                  <a:lnTo>
                    <a:pt x="2111" y="685"/>
                  </a:lnTo>
                  <a:lnTo>
                    <a:pt x="2128" y="688"/>
                  </a:lnTo>
                  <a:lnTo>
                    <a:pt x="2145" y="691"/>
                  </a:lnTo>
                  <a:lnTo>
                    <a:pt x="2161" y="694"/>
                  </a:lnTo>
                  <a:lnTo>
                    <a:pt x="2178" y="696"/>
                  </a:lnTo>
                  <a:lnTo>
                    <a:pt x="2195" y="697"/>
                  </a:lnTo>
                  <a:lnTo>
                    <a:pt x="2212" y="698"/>
                  </a:lnTo>
                  <a:lnTo>
                    <a:pt x="2230" y="699"/>
                  </a:lnTo>
                  <a:lnTo>
                    <a:pt x="2247" y="699"/>
                  </a:lnTo>
                  <a:lnTo>
                    <a:pt x="2265" y="699"/>
                  </a:lnTo>
                  <a:lnTo>
                    <a:pt x="2282" y="699"/>
                  </a:lnTo>
                  <a:lnTo>
                    <a:pt x="2300" y="698"/>
                  </a:lnTo>
                  <a:lnTo>
                    <a:pt x="2318" y="696"/>
                  </a:lnTo>
                  <a:lnTo>
                    <a:pt x="2336" y="694"/>
                  </a:lnTo>
                  <a:lnTo>
                    <a:pt x="2355" y="691"/>
                  </a:lnTo>
                  <a:lnTo>
                    <a:pt x="2373" y="688"/>
                  </a:lnTo>
                  <a:lnTo>
                    <a:pt x="2392" y="684"/>
                  </a:lnTo>
                  <a:lnTo>
                    <a:pt x="2411" y="680"/>
                  </a:lnTo>
                  <a:lnTo>
                    <a:pt x="2431" y="675"/>
                  </a:lnTo>
                  <a:lnTo>
                    <a:pt x="2450" y="669"/>
                  </a:lnTo>
                  <a:lnTo>
                    <a:pt x="2470" y="663"/>
                  </a:lnTo>
                  <a:lnTo>
                    <a:pt x="2490" y="656"/>
                  </a:lnTo>
                  <a:lnTo>
                    <a:pt x="2511" y="648"/>
                  </a:lnTo>
                  <a:lnTo>
                    <a:pt x="2532" y="640"/>
                  </a:lnTo>
                  <a:lnTo>
                    <a:pt x="2553" y="631"/>
                  </a:lnTo>
                  <a:lnTo>
                    <a:pt x="2574" y="622"/>
                  </a:lnTo>
                  <a:lnTo>
                    <a:pt x="2596" y="611"/>
                  </a:lnTo>
                  <a:lnTo>
                    <a:pt x="2618" y="600"/>
                  </a:lnTo>
                  <a:lnTo>
                    <a:pt x="2640" y="589"/>
                  </a:lnTo>
                  <a:lnTo>
                    <a:pt x="2663" y="576"/>
                  </a:lnTo>
                  <a:lnTo>
                    <a:pt x="2686" y="563"/>
                  </a:lnTo>
                  <a:lnTo>
                    <a:pt x="2709" y="550"/>
                  </a:lnTo>
                  <a:lnTo>
                    <a:pt x="2733" y="535"/>
                  </a:lnTo>
                  <a:lnTo>
                    <a:pt x="2757" y="520"/>
                  </a:lnTo>
                  <a:lnTo>
                    <a:pt x="2781" y="504"/>
                  </a:lnTo>
                  <a:lnTo>
                    <a:pt x="2806" y="488"/>
                  </a:lnTo>
                  <a:lnTo>
                    <a:pt x="2831" y="470"/>
                  </a:lnTo>
                  <a:lnTo>
                    <a:pt x="2857" y="453"/>
                  </a:lnTo>
                  <a:lnTo>
                    <a:pt x="2883" y="434"/>
                  </a:lnTo>
                  <a:lnTo>
                    <a:pt x="2909" y="416"/>
                  </a:lnTo>
                  <a:lnTo>
                    <a:pt x="2936" y="396"/>
                  </a:lnTo>
                  <a:lnTo>
                    <a:pt x="2963" y="376"/>
                  </a:lnTo>
                  <a:lnTo>
                    <a:pt x="2991" y="356"/>
                  </a:lnTo>
                </a:path>
              </a:pathLst>
            </a:custGeom>
            <a:noFill/>
            <a:ln w="22225">
              <a:solidFill>
                <a:srgbClr val="CCCC00"/>
              </a:solidFill>
              <a:round/>
              <a:headEnd/>
              <a:tailEnd/>
            </a:ln>
          </p:spPr>
          <p:txBody>
            <a:bodyPr/>
            <a:lstStyle/>
            <a:p>
              <a:endParaRPr lang="en-US" dirty="0"/>
            </a:p>
          </p:txBody>
        </p:sp>
        <p:sp>
          <p:nvSpPr>
            <p:cNvPr id="40021" name="Line 88"/>
            <p:cNvSpPr>
              <a:spLocks noChangeAspect="1" noChangeShapeType="1"/>
            </p:cNvSpPr>
            <p:nvPr/>
          </p:nvSpPr>
          <p:spPr bwMode="auto">
            <a:xfrm>
              <a:off x="1903" y="786"/>
              <a:ext cx="4" cy="3"/>
            </a:xfrm>
            <a:prstGeom prst="line">
              <a:avLst/>
            </a:prstGeom>
            <a:noFill/>
            <a:ln w="22225">
              <a:solidFill>
                <a:srgbClr val="008080"/>
              </a:solidFill>
              <a:round/>
              <a:headEnd/>
              <a:tailEnd/>
            </a:ln>
          </p:spPr>
          <p:txBody>
            <a:bodyPr/>
            <a:lstStyle/>
            <a:p>
              <a:endParaRPr lang="en-US" dirty="0"/>
            </a:p>
          </p:txBody>
        </p:sp>
        <p:sp>
          <p:nvSpPr>
            <p:cNvPr id="40022" name="Rectangle 267"/>
            <p:cNvSpPr>
              <a:spLocks noChangeAspect="1" noChangeArrowheads="1"/>
            </p:cNvSpPr>
            <p:nvPr/>
          </p:nvSpPr>
          <p:spPr bwMode="auto">
            <a:xfrm>
              <a:off x="1405" y="978"/>
              <a:ext cx="275" cy="174"/>
            </a:xfrm>
            <a:prstGeom prst="rect">
              <a:avLst/>
            </a:prstGeom>
            <a:noFill/>
            <a:ln w="9525">
              <a:noFill/>
              <a:miter lim="800000"/>
              <a:headEnd/>
              <a:tailEnd/>
            </a:ln>
          </p:spPr>
          <p:txBody>
            <a:bodyPr wrap="none" lIns="0" tIns="0" rIns="0" bIns="0">
              <a:spAutoFit/>
            </a:bodyPr>
            <a:lstStyle/>
            <a:p>
              <a:r>
                <a:rPr lang="en-US" sz="1800" dirty="0">
                  <a:solidFill>
                    <a:srgbClr val="000000"/>
                  </a:solidFill>
                </a:rPr>
                <a:t>z, m</a:t>
              </a:r>
              <a:endParaRPr lang="en-US" sz="2800" dirty="0">
                <a:solidFill>
                  <a:schemeClr val="tx1"/>
                </a:solidFill>
                <a:latin typeface="Times New Roman" pitchFamily="18" charset="0"/>
              </a:endParaRPr>
            </a:p>
          </p:txBody>
        </p:sp>
        <p:sp>
          <p:nvSpPr>
            <p:cNvPr id="40023" name="Rectangle 268"/>
            <p:cNvSpPr>
              <a:spLocks noChangeAspect="1" noChangeArrowheads="1"/>
            </p:cNvSpPr>
            <p:nvPr/>
          </p:nvSpPr>
          <p:spPr bwMode="auto">
            <a:xfrm>
              <a:off x="1245" y="1182"/>
              <a:ext cx="79" cy="230"/>
            </a:xfrm>
            <a:prstGeom prst="rect">
              <a:avLst/>
            </a:prstGeom>
            <a:noFill/>
            <a:ln w="9525">
              <a:noFill/>
              <a:miter lim="800000"/>
              <a:headEnd/>
              <a:tailEnd/>
            </a:ln>
          </p:spPr>
          <p:txBody>
            <a:bodyPr wrap="none" lIns="0" tIns="0" rIns="0" bIns="0">
              <a:spAutoFit/>
            </a:bodyPr>
            <a:lstStyle/>
            <a:p>
              <a:r>
                <a:rPr lang="en-US" dirty="0">
                  <a:solidFill>
                    <a:srgbClr val="000000"/>
                  </a:solidFill>
                  <a:latin typeface="Symbol" pitchFamily="18" charset="2"/>
                </a:rPr>
                <a:t>g</a:t>
              </a:r>
              <a:endParaRPr lang="en-US" sz="2800" dirty="0">
                <a:solidFill>
                  <a:schemeClr val="tx1"/>
                </a:solidFill>
                <a:latin typeface="Times New Roman" pitchFamily="18" charset="0"/>
              </a:endParaRPr>
            </a:p>
          </p:txBody>
        </p:sp>
        <p:sp>
          <p:nvSpPr>
            <p:cNvPr id="40024" name="Rectangle 269"/>
            <p:cNvSpPr>
              <a:spLocks noChangeAspect="1" noChangeArrowheads="1"/>
            </p:cNvSpPr>
            <p:nvPr/>
          </p:nvSpPr>
          <p:spPr bwMode="auto">
            <a:xfrm>
              <a:off x="1333" y="1221"/>
              <a:ext cx="49" cy="106"/>
            </a:xfrm>
            <a:prstGeom prst="rect">
              <a:avLst/>
            </a:prstGeom>
            <a:noFill/>
            <a:ln w="9525">
              <a:noFill/>
              <a:miter lim="800000"/>
              <a:headEnd/>
              <a:tailEnd/>
            </a:ln>
          </p:spPr>
          <p:txBody>
            <a:bodyPr wrap="none" lIns="0" tIns="0" rIns="0" bIns="0">
              <a:spAutoFit/>
            </a:bodyPr>
            <a:lstStyle/>
            <a:p>
              <a:r>
                <a:rPr lang="en-US" sz="1100" dirty="0">
                  <a:solidFill>
                    <a:srgbClr val="000000"/>
                  </a:solidFill>
                </a:rPr>
                <a:t>o</a:t>
              </a:r>
              <a:endParaRPr lang="en-US" dirty="0">
                <a:solidFill>
                  <a:schemeClr val="tx1"/>
                </a:solidFill>
                <a:latin typeface="Times New Roman" pitchFamily="18" charset="0"/>
              </a:endParaRPr>
            </a:p>
          </p:txBody>
        </p:sp>
        <p:sp>
          <p:nvSpPr>
            <p:cNvPr id="40025" name="Rectangle 270"/>
            <p:cNvSpPr>
              <a:spLocks noChangeAspect="1" noChangeArrowheads="1"/>
            </p:cNvSpPr>
            <p:nvPr/>
          </p:nvSpPr>
          <p:spPr bwMode="auto">
            <a:xfrm>
              <a:off x="834" y="505"/>
              <a:ext cx="100" cy="230"/>
            </a:xfrm>
            <a:prstGeom prst="rect">
              <a:avLst/>
            </a:prstGeom>
            <a:noFill/>
            <a:ln w="9525">
              <a:noFill/>
              <a:miter lim="800000"/>
              <a:headEnd/>
              <a:tailEnd/>
            </a:ln>
          </p:spPr>
          <p:txBody>
            <a:bodyPr wrap="none" lIns="0" tIns="0" rIns="0" bIns="0">
              <a:spAutoFit/>
            </a:bodyPr>
            <a:lstStyle/>
            <a:p>
              <a:r>
                <a:rPr lang="en-US" dirty="0">
                  <a:solidFill>
                    <a:srgbClr val="000000"/>
                  </a:solidFill>
                  <a:latin typeface="Symbol" pitchFamily="18" charset="2"/>
                </a:rPr>
                <a:t>f</a:t>
              </a:r>
              <a:endParaRPr lang="en-US" sz="2800" dirty="0">
                <a:solidFill>
                  <a:schemeClr val="tx1"/>
                </a:solidFill>
                <a:latin typeface="Times New Roman" pitchFamily="18" charset="0"/>
              </a:endParaRPr>
            </a:p>
          </p:txBody>
        </p:sp>
        <p:sp>
          <p:nvSpPr>
            <p:cNvPr id="40026" name="Rectangle 271"/>
            <p:cNvSpPr>
              <a:spLocks noChangeAspect="1" noChangeArrowheads="1"/>
            </p:cNvSpPr>
            <p:nvPr/>
          </p:nvSpPr>
          <p:spPr bwMode="auto">
            <a:xfrm>
              <a:off x="924" y="530"/>
              <a:ext cx="44" cy="96"/>
            </a:xfrm>
            <a:prstGeom prst="rect">
              <a:avLst/>
            </a:prstGeom>
            <a:noFill/>
            <a:ln w="9525">
              <a:noFill/>
              <a:miter lim="800000"/>
              <a:headEnd/>
              <a:tailEnd/>
            </a:ln>
          </p:spPr>
          <p:txBody>
            <a:bodyPr wrap="none" lIns="0" tIns="0" rIns="0" bIns="0">
              <a:spAutoFit/>
            </a:bodyPr>
            <a:lstStyle/>
            <a:p>
              <a:r>
                <a:rPr lang="en-US" sz="1000" dirty="0">
                  <a:solidFill>
                    <a:srgbClr val="000000"/>
                  </a:solidFill>
                </a:rPr>
                <a:t>o</a:t>
              </a:r>
              <a:endParaRPr lang="en-US" dirty="0">
                <a:solidFill>
                  <a:schemeClr val="tx1"/>
                </a:solidFill>
                <a:latin typeface="Times New Roman" pitchFamily="18" charset="0"/>
              </a:endParaRPr>
            </a:p>
          </p:txBody>
        </p:sp>
        <p:sp>
          <p:nvSpPr>
            <p:cNvPr id="40027" name="Line 321"/>
            <p:cNvSpPr>
              <a:spLocks noChangeAspect="1" noChangeShapeType="1"/>
            </p:cNvSpPr>
            <p:nvPr/>
          </p:nvSpPr>
          <p:spPr bwMode="auto">
            <a:xfrm>
              <a:off x="943" y="1491"/>
              <a:ext cx="208" cy="1"/>
            </a:xfrm>
            <a:prstGeom prst="line">
              <a:avLst/>
            </a:prstGeom>
            <a:noFill/>
            <a:ln w="12700">
              <a:solidFill>
                <a:srgbClr val="000000"/>
              </a:solidFill>
              <a:round/>
              <a:headEnd/>
              <a:tailEnd/>
            </a:ln>
          </p:spPr>
          <p:txBody>
            <a:bodyPr/>
            <a:lstStyle/>
            <a:p>
              <a:endParaRPr lang="en-US" dirty="0"/>
            </a:p>
          </p:txBody>
        </p:sp>
        <p:sp>
          <p:nvSpPr>
            <p:cNvPr id="40028" name="Freeform 322"/>
            <p:cNvSpPr>
              <a:spLocks noChangeAspect="1"/>
            </p:cNvSpPr>
            <p:nvPr/>
          </p:nvSpPr>
          <p:spPr bwMode="auto">
            <a:xfrm flipV="1">
              <a:off x="1148" y="1483"/>
              <a:ext cx="54" cy="14"/>
            </a:xfrm>
            <a:custGeom>
              <a:avLst/>
              <a:gdLst>
                <a:gd name="T0" fmla="*/ 0 w 99"/>
                <a:gd name="T1" fmla="*/ 8 h 26"/>
                <a:gd name="T2" fmla="*/ 29 w 99"/>
                <a:gd name="T3" fmla="*/ 4 h 26"/>
                <a:gd name="T4" fmla="*/ 0 w 99"/>
                <a:gd name="T5" fmla="*/ 0 h 26"/>
                <a:gd name="T6" fmla="*/ 0 60000 65536"/>
                <a:gd name="T7" fmla="*/ 0 60000 65536"/>
                <a:gd name="T8" fmla="*/ 0 60000 65536"/>
                <a:gd name="T9" fmla="*/ 0 w 99"/>
                <a:gd name="T10" fmla="*/ 0 h 26"/>
                <a:gd name="T11" fmla="*/ 99 w 99"/>
                <a:gd name="T12" fmla="*/ 26 h 26"/>
              </a:gdLst>
              <a:ahLst/>
              <a:cxnLst>
                <a:cxn ang="T6">
                  <a:pos x="T0" y="T1"/>
                </a:cxn>
                <a:cxn ang="T7">
                  <a:pos x="T2" y="T3"/>
                </a:cxn>
                <a:cxn ang="T8">
                  <a:pos x="T4" y="T5"/>
                </a:cxn>
              </a:cxnLst>
              <a:rect l="T9" t="T10" r="T11" b="T12"/>
              <a:pathLst>
                <a:path w="99" h="26">
                  <a:moveTo>
                    <a:pt x="0" y="26"/>
                  </a:moveTo>
                  <a:lnTo>
                    <a:pt x="99" y="13"/>
                  </a:lnTo>
                  <a:lnTo>
                    <a:pt x="0" y="0"/>
                  </a:lnTo>
                </a:path>
              </a:pathLst>
            </a:custGeom>
            <a:noFill/>
            <a:ln w="12700">
              <a:solidFill>
                <a:srgbClr val="000000"/>
              </a:solidFill>
              <a:round/>
              <a:headEnd/>
              <a:tailEnd/>
            </a:ln>
          </p:spPr>
          <p:txBody>
            <a:bodyPr/>
            <a:lstStyle/>
            <a:p>
              <a:endParaRPr lang="en-US" dirty="0"/>
            </a:p>
          </p:txBody>
        </p:sp>
        <p:sp>
          <p:nvSpPr>
            <p:cNvPr id="40029" name="Rectangle 336"/>
            <p:cNvSpPr>
              <a:spLocks noChangeAspect="1" noChangeArrowheads="1"/>
            </p:cNvSpPr>
            <p:nvPr/>
          </p:nvSpPr>
          <p:spPr bwMode="auto">
            <a:xfrm>
              <a:off x="576" y="786"/>
              <a:ext cx="242" cy="174"/>
            </a:xfrm>
            <a:prstGeom prst="rect">
              <a:avLst/>
            </a:prstGeom>
            <a:noFill/>
            <a:ln w="9525">
              <a:noFill/>
              <a:miter lim="800000"/>
              <a:headEnd/>
              <a:tailEnd/>
            </a:ln>
          </p:spPr>
          <p:txBody>
            <a:bodyPr wrap="none" lIns="0" tIns="0" rIns="0" bIns="0">
              <a:spAutoFit/>
            </a:bodyPr>
            <a:lstStyle/>
            <a:p>
              <a:r>
                <a:rPr lang="en-US" sz="1800" dirty="0">
                  <a:solidFill>
                    <a:srgbClr val="000000"/>
                  </a:solidFill>
                </a:rPr>
                <a:t>r, m</a:t>
              </a:r>
              <a:endParaRPr lang="en-US" sz="2800" dirty="0">
                <a:solidFill>
                  <a:schemeClr val="tx1"/>
                </a:solidFill>
                <a:latin typeface="Times New Roman" pitchFamily="18" charset="0"/>
              </a:endParaRPr>
            </a:p>
          </p:txBody>
        </p:sp>
        <p:grpSp>
          <p:nvGrpSpPr>
            <p:cNvPr id="40030" name="Group 377"/>
            <p:cNvGrpSpPr>
              <a:grpSpLocks/>
            </p:cNvGrpSpPr>
            <p:nvPr/>
          </p:nvGrpSpPr>
          <p:grpSpPr bwMode="auto">
            <a:xfrm>
              <a:off x="214" y="336"/>
              <a:ext cx="1745" cy="108"/>
              <a:chOff x="214" y="2864"/>
              <a:chExt cx="1745" cy="108"/>
            </a:xfrm>
          </p:grpSpPr>
          <p:sp>
            <p:nvSpPr>
              <p:cNvPr id="40034" name="Oval 337"/>
              <p:cNvSpPr>
                <a:spLocks noChangeAspect="1" noChangeArrowheads="1"/>
              </p:cNvSpPr>
              <p:nvPr/>
            </p:nvSpPr>
            <p:spPr bwMode="auto">
              <a:xfrm>
                <a:off x="214" y="2870"/>
                <a:ext cx="106" cy="102"/>
              </a:xfrm>
              <a:prstGeom prst="ellipse">
                <a:avLst/>
              </a:prstGeom>
              <a:solidFill>
                <a:srgbClr val="FFFFC4"/>
              </a:solidFill>
              <a:ln w="4763">
                <a:solidFill>
                  <a:srgbClr val="000000"/>
                </a:solidFill>
                <a:round/>
                <a:headEnd/>
                <a:tailEnd/>
              </a:ln>
            </p:spPr>
            <p:txBody>
              <a:bodyPr/>
              <a:lstStyle/>
              <a:p>
                <a:endParaRPr lang="en-US" dirty="0"/>
              </a:p>
            </p:txBody>
          </p:sp>
          <p:sp>
            <p:nvSpPr>
              <p:cNvPr id="40035" name="Oval 339"/>
              <p:cNvSpPr>
                <a:spLocks noChangeAspect="1" noChangeArrowheads="1"/>
              </p:cNvSpPr>
              <p:nvPr/>
            </p:nvSpPr>
            <p:spPr bwMode="auto">
              <a:xfrm>
                <a:off x="623" y="2866"/>
                <a:ext cx="107" cy="104"/>
              </a:xfrm>
              <a:prstGeom prst="ellipse">
                <a:avLst/>
              </a:prstGeom>
              <a:solidFill>
                <a:srgbClr val="FFFFC4"/>
              </a:solidFill>
              <a:ln w="4763">
                <a:solidFill>
                  <a:srgbClr val="000000"/>
                </a:solidFill>
                <a:round/>
                <a:headEnd/>
                <a:tailEnd/>
              </a:ln>
            </p:spPr>
            <p:txBody>
              <a:bodyPr/>
              <a:lstStyle/>
              <a:p>
                <a:endParaRPr lang="en-US" dirty="0"/>
              </a:p>
            </p:txBody>
          </p:sp>
          <p:sp>
            <p:nvSpPr>
              <p:cNvPr id="40036" name="Oval 341"/>
              <p:cNvSpPr>
                <a:spLocks noChangeAspect="1" noChangeArrowheads="1"/>
              </p:cNvSpPr>
              <p:nvPr/>
            </p:nvSpPr>
            <p:spPr bwMode="auto">
              <a:xfrm>
                <a:off x="1032" y="2864"/>
                <a:ext cx="107" cy="104"/>
              </a:xfrm>
              <a:prstGeom prst="ellipse">
                <a:avLst/>
              </a:prstGeom>
              <a:solidFill>
                <a:srgbClr val="FFFFC4"/>
              </a:solidFill>
              <a:ln w="4763">
                <a:solidFill>
                  <a:srgbClr val="000000"/>
                </a:solidFill>
                <a:round/>
                <a:headEnd/>
                <a:tailEnd/>
              </a:ln>
            </p:spPr>
            <p:txBody>
              <a:bodyPr/>
              <a:lstStyle/>
              <a:p>
                <a:endParaRPr lang="en-US" dirty="0"/>
              </a:p>
            </p:txBody>
          </p:sp>
          <p:sp>
            <p:nvSpPr>
              <p:cNvPr id="40037" name="Oval 343"/>
              <p:cNvSpPr>
                <a:spLocks noChangeAspect="1" noChangeArrowheads="1"/>
              </p:cNvSpPr>
              <p:nvPr/>
            </p:nvSpPr>
            <p:spPr bwMode="auto">
              <a:xfrm>
                <a:off x="1445" y="2864"/>
                <a:ext cx="106" cy="104"/>
              </a:xfrm>
              <a:prstGeom prst="ellipse">
                <a:avLst/>
              </a:prstGeom>
              <a:solidFill>
                <a:srgbClr val="FFFFC4"/>
              </a:solidFill>
              <a:ln w="4763">
                <a:solidFill>
                  <a:srgbClr val="000000"/>
                </a:solidFill>
                <a:round/>
                <a:headEnd/>
                <a:tailEnd/>
              </a:ln>
            </p:spPr>
            <p:txBody>
              <a:bodyPr/>
              <a:lstStyle/>
              <a:p>
                <a:endParaRPr lang="en-US" dirty="0"/>
              </a:p>
            </p:txBody>
          </p:sp>
          <p:sp>
            <p:nvSpPr>
              <p:cNvPr id="40038" name="Oval 345"/>
              <p:cNvSpPr>
                <a:spLocks noChangeAspect="1" noChangeArrowheads="1"/>
              </p:cNvSpPr>
              <p:nvPr/>
            </p:nvSpPr>
            <p:spPr bwMode="auto">
              <a:xfrm>
                <a:off x="1852" y="2866"/>
                <a:ext cx="107" cy="104"/>
              </a:xfrm>
              <a:prstGeom prst="ellipse">
                <a:avLst/>
              </a:prstGeom>
              <a:solidFill>
                <a:srgbClr val="FFFFC4"/>
              </a:solidFill>
              <a:ln w="4763">
                <a:solidFill>
                  <a:srgbClr val="000000"/>
                </a:solidFill>
                <a:round/>
                <a:headEnd/>
                <a:tailEnd/>
              </a:ln>
            </p:spPr>
            <p:txBody>
              <a:bodyPr/>
              <a:lstStyle/>
              <a:p>
                <a:endParaRPr lang="en-US" dirty="0"/>
              </a:p>
            </p:txBody>
          </p:sp>
          <p:sp>
            <p:nvSpPr>
              <p:cNvPr id="40039" name="Rectangle 338"/>
              <p:cNvSpPr>
                <a:spLocks noChangeAspect="1" noChangeArrowheads="1"/>
              </p:cNvSpPr>
              <p:nvPr/>
            </p:nvSpPr>
            <p:spPr bwMode="auto">
              <a:xfrm>
                <a:off x="240" y="2870"/>
                <a:ext cx="53" cy="96"/>
              </a:xfrm>
              <a:prstGeom prst="rect">
                <a:avLst/>
              </a:prstGeom>
              <a:noFill/>
              <a:ln w="9525">
                <a:noFill/>
                <a:miter lim="800000"/>
                <a:headEnd/>
                <a:tailEnd/>
              </a:ln>
            </p:spPr>
            <p:txBody>
              <a:bodyPr wrap="none" lIns="0" tIns="0" rIns="0" bIns="0">
                <a:spAutoFit/>
              </a:bodyPr>
              <a:lstStyle/>
              <a:p>
                <a:r>
                  <a:rPr lang="en-US" sz="1000" dirty="0">
                    <a:solidFill>
                      <a:srgbClr val="000000"/>
                    </a:solidFill>
                  </a:rPr>
                  <a:t>A</a:t>
                </a:r>
                <a:endParaRPr lang="en-US" dirty="0">
                  <a:solidFill>
                    <a:schemeClr val="tx1"/>
                  </a:solidFill>
                  <a:latin typeface="Times New Roman" pitchFamily="18" charset="0"/>
                </a:endParaRPr>
              </a:p>
            </p:txBody>
          </p:sp>
          <p:sp>
            <p:nvSpPr>
              <p:cNvPr id="40040" name="Rectangle 340"/>
              <p:cNvSpPr>
                <a:spLocks noChangeAspect="1" noChangeArrowheads="1"/>
              </p:cNvSpPr>
              <p:nvPr/>
            </p:nvSpPr>
            <p:spPr bwMode="auto">
              <a:xfrm>
                <a:off x="649" y="2871"/>
                <a:ext cx="53" cy="96"/>
              </a:xfrm>
              <a:prstGeom prst="rect">
                <a:avLst/>
              </a:prstGeom>
              <a:noFill/>
              <a:ln w="9525">
                <a:noFill/>
                <a:miter lim="800000"/>
                <a:headEnd/>
                <a:tailEnd/>
              </a:ln>
            </p:spPr>
            <p:txBody>
              <a:bodyPr wrap="none" lIns="0" tIns="0" rIns="0" bIns="0">
                <a:spAutoFit/>
              </a:bodyPr>
              <a:lstStyle/>
              <a:p>
                <a:r>
                  <a:rPr lang="en-US" sz="1000" dirty="0">
                    <a:solidFill>
                      <a:srgbClr val="000000"/>
                    </a:solidFill>
                  </a:rPr>
                  <a:t>B</a:t>
                </a:r>
                <a:endParaRPr lang="en-US" dirty="0">
                  <a:solidFill>
                    <a:schemeClr val="tx1"/>
                  </a:solidFill>
                  <a:latin typeface="Times New Roman" pitchFamily="18" charset="0"/>
                </a:endParaRPr>
              </a:p>
            </p:txBody>
          </p:sp>
          <p:sp>
            <p:nvSpPr>
              <p:cNvPr id="40041" name="Rectangle 342"/>
              <p:cNvSpPr>
                <a:spLocks noChangeAspect="1" noChangeArrowheads="1"/>
              </p:cNvSpPr>
              <p:nvPr/>
            </p:nvSpPr>
            <p:spPr bwMode="auto">
              <a:xfrm>
                <a:off x="1058" y="2869"/>
                <a:ext cx="58" cy="96"/>
              </a:xfrm>
              <a:prstGeom prst="rect">
                <a:avLst/>
              </a:prstGeom>
              <a:noFill/>
              <a:ln w="9525">
                <a:noFill/>
                <a:miter lim="800000"/>
                <a:headEnd/>
                <a:tailEnd/>
              </a:ln>
            </p:spPr>
            <p:txBody>
              <a:bodyPr wrap="none" lIns="0" tIns="0" rIns="0" bIns="0">
                <a:spAutoFit/>
              </a:bodyPr>
              <a:lstStyle/>
              <a:p>
                <a:r>
                  <a:rPr lang="en-US" sz="1000" dirty="0">
                    <a:solidFill>
                      <a:srgbClr val="000000"/>
                    </a:solidFill>
                  </a:rPr>
                  <a:t>C</a:t>
                </a:r>
                <a:endParaRPr lang="en-US" dirty="0">
                  <a:solidFill>
                    <a:schemeClr val="tx1"/>
                  </a:solidFill>
                  <a:latin typeface="Times New Roman" pitchFamily="18" charset="0"/>
                </a:endParaRPr>
              </a:p>
            </p:txBody>
          </p:sp>
          <p:sp>
            <p:nvSpPr>
              <p:cNvPr id="40042" name="Rectangle 344"/>
              <p:cNvSpPr>
                <a:spLocks noChangeAspect="1" noChangeArrowheads="1"/>
              </p:cNvSpPr>
              <p:nvPr/>
            </p:nvSpPr>
            <p:spPr bwMode="auto">
              <a:xfrm>
                <a:off x="1470" y="2869"/>
                <a:ext cx="58" cy="96"/>
              </a:xfrm>
              <a:prstGeom prst="rect">
                <a:avLst/>
              </a:prstGeom>
              <a:noFill/>
              <a:ln w="9525">
                <a:noFill/>
                <a:miter lim="800000"/>
                <a:headEnd/>
                <a:tailEnd/>
              </a:ln>
            </p:spPr>
            <p:txBody>
              <a:bodyPr wrap="none" lIns="0" tIns="0" rIns="0" bIns="0">
                <a:spAutoFit/>
              </a:bodyPr>
              <a:lstStyle/>
              <a:p>
                <a:r>
                  <a:rPr lang="en-US" sz="1000" dirty="0">
                    <a:solidFill>
                      <a:srgbClr val="000000"/>
                    </a:solidFill>
                  </a:rPr>
                  <a:t>D</a:t>
                </a:r>
                <a:endParaRPr lang="en-US" dirty="0">
                  <a:solidFill>
                    <a:schemeClr val="tx1"/>
                  </a:solidFill>
                  <a:latin typeface="Times New Roman" pitchFamily="18" charset="0"/>
                </a:endParaRPr>
              </a:p>
            </p:txBody>
          </p:sp>
          <p:sp>
            <p:nvSpPr>
              <p:cNvPr id="40043" name="Rectangle 346"/>
              <p:cNvSpPr>
                <a:spLocks noChangeAspect="1" noChangeArrowheads="1"/>
              </p:cNvSpPr>
              <p:nvPr/>
            </p:nvSpPr>
            <p:spPr bwMode="auto">
              <a:xfrm>
                <a:off x="1878" y="2871"/>
                <a:ext cx="53" cy="96"/>
              </a:xfrm>
              <a:prstGeom prst="rect">
                <a:avLst/>
              </a:prstGeom>
              <a:noFill/>
              <a:ln w="9525">
                <a:noFill/>
                <a:miter lim="800000"/>
                <a:headEnd/>
                <a:tailEnd/>
              </a:ln>
            </p:spPr>
            <p:txBody>
              <a:bodyPr wrap="none" lIns="0" tIns="0" rIns="0" bIns="0">
                <a:spAutoFit/>
              </a:bodyPr>
              <a:lstStyle/>
              <a:p>
                <a:r>
                  <a:rPr lang="en-US" sz="1000" dirty="0">
                    <a:solidFill>
                      <a:srgbClr val="000000"/>
                    </a:solidFill>
                  </a:rPr>
                  <a:t>E</a:t>
                </a:r>
                <a:endParaRPr lang="en-US" dirty="0">
                  <a:solidFill>
                    <a:schemeClr val="tx1"/>
                  </a:solidFill>
                  <a:latin typeface="Times New Roman" pitchFamily="18" charset="0"/>
                </a:endParaRPr>
              </a:p>
            </p:txBody>
          </p:sp>
        </p:grpSp>
        <p:sp>
          <p:nvSpPr>
            <p:cNvPr id="40031" name="Rectangle 363"/>
            <p:cNvSpPr>
              <a:spLocks noChangeAspect="1" noChangeArrowheads="1"/>
            </p:cNvSpPr>
            <p:nvPr/>
          </p:nvSpPr>
          <p:spPr bwMode="auto">
            <a:xfrm>
              <a:off x="349" y="1418"/>
              <a:ext cx="382"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Heading </a:t>
              </a:r>
              <a:endParaRPr lang="en-US" dirty="0">
                <a:solidFill>
                  <a:schemeClr val="tx1"/>
                </a:solidFill>
                <a:latin typeface="Times New Roman" pitchFamily="18" charset="0"/>
              </a:endParaRPr>
            </a:p>
          </p:txBody>
        </p:sp>
        <p:sp>
          <p:nvSpPr>
            <p:cNvPr id="40032" name="Rectangle 364"/>
            <p:cNvSpPr>
              <a:spLocks noChangeAspect="1" noChangeArrowheads="1"/>
            </p:cNvSpPr>
            <p:nvPr/>
          </p:nvSpPr>
          <p:spPr bwMode="auto">
            <a:xfrm>
              <a:off x="709" y="1338"/>
              <a:ext cx="180" cy="230"/>
            </a:xfrm>
            <a:prstGeom prst="rect">
              <a:avLst/>
            </a:prstGeom>
            <a:noFill/>
            <a:ln w="9525">
              <a:noFill/>
              <a:miter lim="800000"/>
              <a:headEnd/>
              <a:tailEnd/>
            </a:ln>
          </p:spPr>
          <p:txBody>
            <a:bodyPr wrap="none" lIns="0" tIns="0" rIns="0" bIns="0">
              <a:spAutoFit/>
            </a:bodyPr>
            <a:lstStyle/>
            <a:p>
              <a:r>
                <a:rPr lang="en-US" dirty="0">
                  <a:solidFill>
                    <a:srgbClr val="000000"/>
                  </a:solidFill>
                  <a:latin typeface="Symbol" pitchFamily="18" charset="2"/>
                </a:rPr>
                <a:t> y</a:t>
              </a:r>
              <a:endParaRPr lang="en-US" sz="2800" dirty="0">
                <a:solidFill>
                  <a:schemeClr val="tx1"/>
                </a:solidFill>
                <a:latin typeface="Times New Roman" pitchFamily="18" charset="0"/>
              </a:endParaRPr>
            </a:p>
          </p:txBody>
        </p:sp>
        <p:sp>
          <p:nvSpPr>
            <p:cNvPr id="40033" name="Rectangle 365"/>
            <p:cNvSpPr>
              <a:spLocks noChangeAspect="1" noChangeArrowheads="1"/>
            </p:cNvSpPr>
            <p:nvPr/>
          </p:nvSpPr>
          <p:spPr bwMode="auto">
            <a:xfrm>
              <a:off x="897" y="1378"/>
              <a:ext cx="40" cy="87"/>
            </a:xfrm>
            <a:prstGeom prst="rect">
              <a:avLst/>
            </a:prstGeom>
            <a:noFill/>
            <a:ln w="9525">
              <a:noFill/>
              <a:miter lim="800000"/>
              <a:headEnd/>
              <a:tailEnd/>
            </a:ln>
          </p:spPr>
          <p:txBody>
            <a:bodyPr wrap="none" lIns="0" tIns="0" rIns="0" bIns="0">
              <a:spAutoFit/>
            </a:bodyPr>
            <a:lstStyle/>
            <a:p>
              <a:r>
                <a:rPr lang="en-US" sz="900" dirty="0">
                  <a:solidFill>
                    <a:srgbClr val="000000"/>
                  </a:solidFill>
                </a:rPr>
                <a:t>o</a:t>
              </a:r>
              <a:endParaRPr lang="en-US" dirty="0">
                <a:solidFill>
                  <a:schemeClr val="tx1"/>
                </a:solidFill>
                <a:latin typeface="Times New Roman" pitchFamily="18" charset="0"/>
              </a:endParaRPr>
            </a:p>
          </p:txBody>
        </p:sp>
      </p:grpSp>
      <p:sp>
        <p:nvSpPr>
          <p:cNvPr id="39942" name="Text Box 367"/>
          <p:cNvSpPr txBox="1">
            <a:spLocks noChangeArrowheads="1"/>
          </p:cNvSpPr>
          <p:nvPr/>
        </p:nvSpPr>
        <p:spPr bwMode="auto">
          <a:xfrm>
            <a:off x="31434" y="6350"/>
            <a:ext cx="5965825" cy="473075"/>
          </a:xfrm>
          <a:prstGeom prst="rect">
            <a:avLst/>
          </a:prstGeom>
          <a:noFill/>
          <a:ln w="12700">
            <a:noFill/>
            <a:miter lim="800000"/>
            <a:headEnd/>
            <a:tailEnd type="none" w="sm" len="lg"/>
          </a:ln>
        </p:spPr>
        <p:txBody>
          <a:bodyPr tIns="0">
            <a:spAutoFit/>
          </a:bodyPr>
          <a:lstStyle/>
          <a:p>
            <a:pPr algn="l"/>
            <a:r>
              <a:rPr lang="en-US" sz="2800" dirty="0">
                <a:solidFill>
                  <a:schemeClr val="tx1">
                    <a:lumMod val="65000"/>
                    <a:lumOff val="35000"/>
                  </a:schemeClr>
                </a:solidFill>
              </a:rPr>
              <a:t>Circumpolar Turn Maneuver</a:t>
            </a:r>
          </a:p>
        </p:txBody>
      </p:sp>
      <p:grpSp>
        <p:nvGrpSpPr>
          <p:cNvPr id="24" name="Group 406"/>
          <p:cNvGrpSpPr>
            <a:grpSpLocks/>
          </p:cNvGrpSpPr>
          <p:nvPr/>
        </p:nvGrpSpPr>
        <p:grpSpPr bwMode="auto">
          <a:xfrm>
            <a:off x="6627812" y="3228975"/>
            <a:ext cx="2065337" cy="1768476"/>
            <a:chOff x="4136" y="2058"/>
            <a:chExt cx="1301" cy="1114"/>
          </a:xfrm>
        </p:grpSpPr>
        <p:sp>
          <p:nvSpPr>
            <p:cNvPr id="39995" name="Line 404"/>
            <p:cNvSpPr>
              <a:spLocks noChangeShapeType="1"/>
            </p:cNvSpPr>
            <p:nvPr/>
          </p:nvSpPr>
          <p:spPr bwMode="auto">
            <a:xfrm flipV="1">
              <a:off x="4168" y="2058"/>
              <a:ext cx="558" cy="292"/>
            </a:xfrm>
            <a:prstGeom prst="line">
              <a:avLst/>
            </a:prstGeom>
            <a:noFill/>
            <a:ln w="38100">
              <a:solidFill>
                <a:srgbClr val="993300"/>
              </a:solidFill>
              <a:round/>
              <a:headEnd/>
              <a:tailEnd type="triangle" w="sm" len="lg"/>
            </a:ln>
          </p:spPr>
          <p:txBody>
            <a:bodyPr wrap="none" anchor="ctr"/>
            <a:lstStyle/>
            <a:p>
              <a:endParaRPr lang="en-US" dirty="0"/>
            </a:p>
          </p:txBody>
        </p:sp>
        <p:sp>
          <p:nvSpPr>
            <p:cNvPr id="119189" name="Text Box 405"/>
            <p:cNvSpPr txBox="1">
              <a:spLocks noChangeArrowheads="1"/>
            </p:cNvSpPr>
            <p:nvPr/>
          </p:nvSpPr>
          <p:spPr bwMode="auto">
            <a:xfrm>
              <a:off x="4136" y="2590"/>
              <a:ext cx="1301" cy="582"/>
            </a:xfrm>
            <a:prstGeom prst="rect">
              <a:avLst/>
            </a:prstGeom>
            <a:solidFill>
              <a:schemeClr val="bg1"/>
            </a:solidFill>
            <a:ln w="12700">
              <a:noFill/>
              <a:miter lim="800000"/>
              <a:headEnd/>
              <a:tailEnd type="none" w="sm" len="lg"/>
            </a:ln>
            <a:effectLst>
              <a:prstShdw prst="shdw17" dist="17961" dir="2700000">
                <a:schemeClr val="bg1">
                  <a:gamma/>
                  <a:shade val="60000"/>
                  <a:invGamma/>
                </a:schemeClr>
              </a:prstShdw>
            </a:effectLst>
          </p:spPr>
          <p:txBody>
            <a:bodyPr wrap="square">
              <a:spAutoFit/>
            </a:bodyPr>
            <a:lstStyle/>
            <a:p>
              <a:pPr algn="l">
                <a:defRPr/>
              </a:pPr>
              <a:r>
                <a:rPr lang="en-US" sz="1800" dirty="0">
                  <a:solidFill>
                    <a:srgbClr val="A50021"/>
                  </a:solidFill>
                </a:rPr>
                <a:t>07 m/s windspeed</a:t>
              </a:r>
            </a:p>
            <a:p>
              <a:pPr algn="l">
                <a:defRPr/>
              </a:pPr>
              <a:r>
                <a:rPr lang="en-US" sz="1800" i="1" dirty="0">
                  <a:solidFill>
                    <a:srgbClr val="A50021"/>
                  </a:solidFill>
                </a:rPr>
                <a:t>Net</a:t>
              </a:r>
              <a:r>
                <a:rPr lang="en-US" sz="1800" dirty="0">
                  <a:solidFill>
                    <a:srgbClr val="A50021"/>
                  </a:solidFill>
                </a:rPr>
                <a:t> groundspeed  10 m/s</a:t>
              </a:r>
            </a:p>
          </p:txBody>
        </p:sp>
      </p:grpSp>
      <p:grpSp>
        <p:nvGrpSpPr>
          <p:cNvPr id="25" name="Group 424"/>
          <p:cNvGrpSpPr>
            <a:grpSpLocks/>
          </p:cNvGrpSpPr>
          <p:nvPr/>
        </p:nvGrpSpPr>
        <p:grpSpPr bwMode="auto">
          <a:xfrm>
            <a:off x="2667000" y="762000"/>
            <a:ext cx="5930900" cy="2360613"/>
            <a:chOff x="1680" y="480"/>
            <a:chExt cx="3736" cy="1487"/>
          </a:xfrm>
        </p:grpSpPr>
        <p:sp>
          <p:nvSpPr>
            <p:cNvPr id="39993" name="Freeform 375"/>
            <p:cNvSpPr>
              <a:spLocks/>
            </p:cNvSpPr>
            <p:nvPr/>
          </p:nvSpPr>
          <p:spPr bwMode="auto">
            <a:xfrm>
              <a:off x="1680" y="1104"/>
              <a:ext cx="1680" cy="863"/>
            </a:xfrm>
            <a:custGeom>
              <a:avLst/>
              <a:gdLst>
                <a:gd name="T0" fmla="*/ 2015 w 1401"/>
                <a:gd name="T1" fmla="*/ 0 h 859"/>
                <a:gd name="T2" fmla="*/ 910 w 1401"/>
                <a:gd name="T3" fmla="*/ 675 h 859"/>
                <a:gd name="T4" fmla="*/ 0 w 1401"/>
                <a:gd name="T5" fmla="*/ 675 h 859"/>
                <a:gd name="T6" fmla="*/ 0 w 1401"/>
                <a:gd name="T7" fmla="*/ 867 h 859"/>
                <a:gd name="T8" fmla="*/ 0 60000 65536"/>
                <a:gd name="T9" fmla="*/ 0 60000 65536"/>
                <a:gd name="T10" fmla="*/ 0 60000 65536"/>
                <a:gd name="T11" fmla="*/ 0 60000 65536"/>
                <a:gd name="T12" fmla="*/ 0 w 1401"/>
                <a:gd name="T13" fmla="*/ 0 h 859"/>
                <a:gd name="T14" fmla="*/ 1401 w 1401"/>
                <a:gd name="T15" fmla="*/ 859 h 859"/>
              </a:gdLst>
              <a:ahLst/>
              <a:cxnLst>
                <a:cxn ang="T8">
                  <a:pos x="T0" y="T1"/>
                </a:cxn>
                <a:cxn ang="T9">
                  <a:pos x="T2" y="T3"/>
                </a:cxn>
                <a:cxn ang="T10">
                  <a:pos x="T4" y="T5"/>
                </a:cxn>
                <a:cxn ang="T11">
                  <a:pos x="T6" y="T7"/>
                </a:cxn>
              </a:cxnLst>
              <a:rect l="T12" t="T13" r="T14" b="T15"/>
              <a:pathLst>
                <a:path w="1401" h="859">
                  <a:moveTo>
                    <a:pt x="1401" y="0"/>
                  </a:moveTo>
                  <a:lnTo>
                    <a:pt x="633" y="669"/>
                  </a:lnTo>
                  <a:lnTo>
                    <a:pt x="0" y="669"/>
                  </a:lnTo>
                  <a:lnTo>
                    <a:pt x="0" y="859"/>
                  </a:lnTo>
                </a:path>
              </a:pathLst>
            </a:custGeom>
            <a:noFill/>
            <a:ln w="12700">
              <a:solidFill>
                <a:srgbClr val="993300"/>
              </a:solidFill>
              <a:round/>
              <a:headEnd/>
              <a:tailEnd type="triangle" w="sm" len="lg"/>
            </a:ln>
          </p:spPr>
          <p:txBody>
            <a:bodyPr wrap="none" anchor="ctr"/>
            <a:lstStyle/>
            <a:p>
              <a:endParaRPr lang="en-US" dirty="0"/>
            </a:p>
          </p:txBody>
        </p:sp>
        <p:sp>
          <p:nvSpPr>
            <p:cNvPr id="119183" name="Text Box 399"/>
            <p:cNvSpPr txBox="1">
              <a:spLocks noChangeArrowheads="1"/>
            </p:cNvSpPr>
            <p:nvPr/>
          </p:nvSpPr>
          <p:spPr bwMode="auto">
            <a:xfrm>
              <a:off x="3360" y="480"/>
              <a:ext cx="2056" cy="640"/>
            </a:xfrm>
            <a:prstGeom prst="rect">
              <a:avLst/>
            </a:prstGeom>
            <a:solidFill>
              <a:schemeClr val="bg1"/>
            </a:solidFill>
            <a:ln w="19050">
              <a:noFill/>
              <a:miter lim="800000"/>
              <a:headEnd/>
              <a:tailEnd type="none" w="sm" len="lg"/>
            </a:ln>
            <a:effectLst>
              <a:prstShdw prst="shdw17" dist="17961" dir="2700000">
                <a:schemeClr val="bg1">
                  <a:gamma/>
                  <a:shade val="60000"/>
                  <a:invGamma/>
                </a:schemeClr>
              </a:prstShdw>
            </a:effectLst>
          </p:spPr>
          <p:txBody>
            <a:bodyPr>
              <a:spAutoFit/>
            </a:bodyPr>
            <a:lstStyle/>
            <a:p>
              <a:pPr algn="l">
                <a:defRPr/>
              </a:pPr>
              <a:r>
                <a:rPr lang="en-US" sz="2000" dirty="0">
                  <a:solidFill>
                    <a:schemeClr val="tx1">
                      <a:lumMod val="65000"/>
                      <a:lumOff val="35000"/>
                    </a:schemeClr>
                  </a:solidFill>
                </a:rPr>
                <a:t>Energy lost to drag is restored by upwind climb and downwind descent</a:t>
              </a:r>
            </a:p>
          </p:txBody>
        </p:sp>
      </p:grpSp>
      <p:grpSp>
        <p:nvGrpSpPr>
          <p:cNvPr id="27" name="Group 423"/>
          <p:cNvGrpSpPr>
            <a:grpSpLocks/>
          </p:cNvGrpSpPr>
          <p:nvPr/>
        </p:nvGrpSpPr>
        <p:grpSpPr bwMode="auto">
          <a:xfrm>
            <a:off x="2452688" y="762000"/>
            <a:ext cx="2347912" cy="1482725"/>
            <a:chOff x="1545" y="480"/>
            <a:chExt cx="1479" cy="934"/>
          </a:xfrm>
        </p:grpSpPr>
        <p:sp>
          <p:nvSpPr>
            <p:cNvPr id="119203" name="Text Box 419"/>
            <p:cNvSpPr txBox="1">
              <a:spLocks noChangeArrowheads="1"/>
            </p:cNvSpPr>
            <p:nvPr/>
          </p:nvSpPr>
          <p:spPr bwMode="auto">
            <a:xfrm>
              <a:off x="2112" y="480"/>
              <a:ext cx="912" cy="640"/>
            </a:xfrm>
            <a:prstGeom prst="rect">
              <a:avLst/>
            </a:prstGeom>
            <a:solidFill>
              <a:schemeClr val="bg1"/>
            </a:solidFill>
            <a:ln w="19050">
              <a:noFill/>
              <a:miter lim="800000"/>
              <a:headEnd/>
              <a:tailEnd type="none" w="sm" len="lg"/>
            </a:ln>
            <a:effectLst>
              <a:prstShdw prst="shdw17" dist="17961" dir="2700000">
                <a:schemeClr val="bg1">
                  <a:gamma/>
                  <a:shade val="60000"/>
                  <a:invGamma/>
                </a:schemeClr>
              </a:prstShdw>
            </a:effectLst>
          </p:spPr>
          <p:txBody>
            <a:bodyPr>
              <a:spAutoFit/>
            </a:bodyPr>
            <a:lstStyle/>
            <a:p>
              <a:pPr algn="l">
                <a:defRPr/>
              </a:pPr>
              <a:r>
                <a:rPr lang="en-US" sz="2000" dirty="0">
                  <a:solidFill>
                    <a:schemeClr val="tx1">
                      <a:lumMod val="65000"/>
                      <a:lumOff val="35000"/>
                    </a:schemeClr>
                  </a:solidFill>
                </a:rPr>
                <a:t>Schedules</a:t>
              </a:r>
            </a:p>
            <a:p>
              <a:pPr algn="l">
                <a:defRPr/>
              </a:pPr>
              <a:r>
                <a:rPr lang="en-US" sz="2000" dirty="0">
                  <a:solidFill>
                    <a:schemeClr val="tx1">
                      <a:lumMod val="65000"/>
                      <a:lumOff val="35000"/>
                    </a:schemeClr>
                  </a:solidFill>
                </a:rPr>
                <a:t> r(</a:t>
              </a:r>
              <a:r>
                <a:rPr lang="en-US" sz="2000" dirty="0">
                  <a:solidFill>
                    <a:schemeClr val="tx1">
                      <a:lumMod val="65000"/>
                      <a:lumOff val="35000"/>
                    </a:schemeClr>
                  </a:solidFill>
                  <a:latin typeface="Symbol" pitchFamily="18" charset="2"/>
                </a:rPr>
                <a:t>y</a:t>
              </a:r>
              <a:r>
                <a:rPr lang="en-US" sz="2000" dirty="0">
                  <a:solidFill>
                    <a:schemeClr val="tx1">
                      <a:lumMod val="65000"/>
                      <a:lumOff val="35000"/>
                    </a:schemeClr>
                  </a:solidFill>
                </a:rPr>
                <a:t>),  </a:t>
              </a:r>
              <a:r>
                <a:rPr lang="en-US" sz="2000" dirty="0">
                  <a:solidFill>
                    <a:schemeClr val="tx1">
                      <a:lumMod val="65000"/>
                      <a:lumOff val="35000"/>
                    </a:schemeClr>
                  </a:solidFill>
                  <a:latin typeface="Symbol" pitchFamily="18" charset="2"/>
                </a:rPr>
                <a:t>g</a:t>
              </a:r>
              <a:r>
                <a:rPr lang="en-US" sz="2000" dirty="0">
                  <a:solidFill>
                    <a:schemeClr val="tx1">
                      <a:lumMod val="65000"/>
                      <a:lumOff val="35000"/>
                    </a:schemeClr>
                  </a:solidFill>
                </a:rPr>
                <a:t>(</a:t>
              </a:r>
              <a:r>
                <a:rPr lang="en-US" sz="2000" dirty="0">
                  <a:solidFill>
                    <a:schemeClr val="tx1">
                      <a:lumMod val="65000"/>
                      <a:lumOff val="35000"/>
                    </a:schemeClr>
                  </a:solidFill>
                  <a:latin typeface="Symbol" pitchFamily="18" charset="2"/>
                </a:rPr>
                <a:t>y</a:t>
              </a:r>
              <a:r>
                <a:rPr lang="en-US" sz="2000" dirty="0">
                  <a:solidFill>
                    <a:schemeClr val="tx1">
                      <a:lumMod val="65000"/>
                      <a:lumOff val="35000"/>
                    </a:schemeClr>
                  </a:solidFill>
                </a:rPr>
                <a:t>)</a:t>
              </a:r>
            </a:p>
            <a:p>
              <a:pPr algn="l">
                <a:defRPr/>
              </a:pPr>
              <a:r>
                <a:rPr lang="en-US" sz="2000" dirty="0">
                  <a:solidFill>
                    <a:schemeClr val="tx1">
                      <a:lumMod val="65000"/>
                      <a:lumOff val="35000"/>
                    </a:schemeClr>
                  </a:solidFill>
                </a:rPr>
                <a:t>~ D.S. rule</a:t>
              </a:r>
            </a:p>
          </p:txBody>
        </p:sp>
        <p:sp>
          <p:nvSpPr>
            <p:cNvPr id="39988" name="Freeform 420"/>
            <p:cNvSpPr>
              <a:spLocks/>
            </p:cNvSpPr>
            <p:nvPr/>
          </p:nvSpPr>
          <p:spPr bwMode="auto">
            <a:xfrm>
              <a:off x="1807" y="620"/>
              <a:ext cx="296" cy="96"/>
            </a:xfrm>
            <a:custGeom>
              <a:avLst/>
              <a:gdLst>
                <a:gd name="T0" fmla="*/ 296 w 296"/>
                <a:gd name="T1" fmla="*/ 0 h 96"/>
                <a:gd name="T2" fmla="*/ 0 w 296"/>
                <a:gd name="T3" fmla="*/ 96 h 96"/>
                <a:gd name="T4" fmla="*/ 0 60000 65536"/>
                <a:gd name="T5" fmla="*/ 0 60000 65536"/>
                <a:gd name="T6" fmla="*/ 0 w 296"/>
                <a:gd name="T7" fmla="*/ 0 h 96"/>
                <a:gd name="T8" fmla="*/ 296 w 296"/>
                <a:gd name="T9" fmla="*/ 96 h 96"/>
              </a:gdLst>
              <a:ahLst/>
              <a:cxnLst>
                <a:cxn ang="T4">
                  <a:pos x="T0" y="T1"/>
                </a:cxn>
                <a:cxn ang="T5">
                  <a:pos x="T2" y="T3"/>
                </a:cxn>
              </a:cxnLst>
              <a:rect l="T6" t="T7" r="T8" b="T9"/>
              <a:pathLst>
                <a:path w="296" h="96">
                  <a:moveTo>
                    <a:pt x="296" y="0"/>
                  </a:moveTo>
                  <a:lnTo>
                    <a:pt x="0" y="96"/>
                  </a:lnTo>
                </a:path>
              </a:pathLst>
            </a:custGeom>
            <a:noFill/>
            <a:ln w="12700">
              <a:solidFill>
                <a:srgbClr val="993300"/>
              </a:solidFill>
              <a:round/>
              <a:headEnd/>
              <a:tailEnd type="triangle" w="sm" len="lg"/>
            </a:ln>
          </p:spPr>
          <p:txBody>
            <a:bodyPr wrap="none" anchor="ctr"/>
            <a:lstStyle/>
            <a:p>
              <a:endParaRPr lang="en-US" dirty="0"/>
            </a:p>
          </p:txBody>
        </p:sp>
        <p:sp>
          <p:nvSpPr>
            <p:cNvPr id="39989" name="Freeform 421"/>
            <p:cNvSpPr>
              <a:spLocks/>
            </p:cNvSpPr>
            <p:nvPr/>
          </p:nvSpPr>
          <p:spPr bwMode="auto">
            <a:xfrm>
              <a:off x="1545" y="620"/>
              <a:ext cx="558" cy="794"/>
            </a:xfrm>
            <a:custGeom>
              <a:avLst/>
              <a:gdLst>
                <a:gd name="T0" fmla="*/ 558 w 558"/>
                <a:gd name="T1" fmla="*/ 0 h 794"/>
                <a:gd name="T2" fmla="*/ 0 w 558"/>
                <a:gd name="T3" fmla="*/ 794 h 794"/>
                <a:gd name="T4" fmla="*/ 0 60000 65536"/>
                <a:gd name="T5" fmla="*/ 0 60000 65536"/>
                <a:gd name="T6" fmla="*/ 0 w 558"/>
                <a:gd name="T7" fmla="*/ 0 h 794"/>
                <a:gd name="T8" fmla="*/ 558 w 558"/>
                <a:gd name="T9" fmla="*/ 794 h 794"/>
              </a:gdLst>
              <a:ahLst/>
              <a:cxnLst>
                <a:cxn ang="T4">
                  <a:pos x="T0" y="T1"/>
                </a:cxn>
                <a:cxn ang="T5">
                  <a:pos x="T2" y="T3"/>
                </a:cxn>
              </a:cxnLst>
              <a:rect l="T6" t="T7" r="T8" b="T9"/>
              <a:pathLst>
                <a:path w="558" h="794">
                  <a:moveTo>
                    <a:pt x="558" y="0"/>
                  </a:moveTo>
                  <a:lnTo>
                    <a:pt x="0" y="794"/>
                  </a:lnTo>
                </a:path>
              </a:pathLst>
            </a:custGeom>
            <a:noFill/>
            <a:ln w="12700">
              <a:solidFill>
                <a:srgbClr val="993300"/>
              </a:solidFill>
              <a:round/>
              <a:headEnd/>
              <a:tailEnd type="triangle" w="sm" len="lg"/>
            </a:ln>
          </p:spPr>
          <p:txBody>
            <a:bodyPr wrap="none" anchor="ctr"/>
            <a:lstStyle/>
            <a:p>
              <a:endParaRPr lang="en-US" dirty="0"/>
            </a:p>
          </p:txBody>
        </p:sp>
      </p:grpSp>
      <p:grpSp>
        <p:nvGrpSpPr>
          <p:cNvPr id="28" name="Group 466"/>
          <p:cNvGrpSpPr>
            <a:grpSpLocks/>
          </p:cNvGrpSpPr>
          <p:nvPr/>
        </p:nvGrpSpPr>
        <p:grpSpPr bwMode="auto">
          <a:xfrm>
            <a:off x="239713" y="4648200"/>
            <a:ext cx="2925762" cy="1806575"/>
            <a:chOff x="-2184" y="2558"/>
            <a:chExt cx="1942" cy="1138"/>
          </a:xfrm>
        </p:grpSpPr>
        <p:sp>
          <p:nvSpPr>
            <p:cNvPr id="39948" name="Rectangle 427"/>
            <p:cNvSpPr>
              <a:spLocks noChangeArrowheads="1"/>
            </p:cNvSpPr>
            <p:nvPr/>
          </p:nvSpPr>
          <p:spPr bwMode="auto">
            <a:xfrm>
              <a:off x="-2063" y="2611"/>
              <a:ext cx="1727" cy="922"/>
            </a:xfrm>
            <a:prstGeom prst="rect">
              <a:avLst/>
            </a:prstGeom>
            <a:solidFill>
              <a:srgbClr val="E1E1E1"/>
            </a:solidFill>
            <a:ln w="1588">
              <a:solidFill>
                <a:srgbClr val="E1E1E1"/>
              </a:solidFill>
              <a:miter lim="800000"/>
              <a:headEnd/>
              <a:tailEnd/>
            </a:ln>
          </p:spPr>
          <p:txBody>
            <a:bodyPr/>
            <a:lstStyle/>
            <a:p>
              <a:endParaRPr lang="en-US" dirty="0"/>
            </a:p>
          </p:txBody>
        </p:sp>
        <p:sp>
          <p:nvSpPr>
            <p:cNvPr id="39949" name="Line 428"/>
            <p:cNvSpPr>
              <a:spLocks noChangeShapeType="1"/>
            </p:cNvSpPr>
            <p:nvPr/>
          </p:nvSpPr>
          <p:spPr bwMode="auto">
            <a:xfrm flipV="1">
              <a:off x="-1631" y="2611"/>
              <a:ext cx="1" cy="922"/>
            </a:xfrm>
            <a:prstGeom prst="line">
              <a:avLst/>
            </a:prstGeom>
            <a:noFill/>
            <a:ln w="0">
              <a:solidFill>
                <a:srgbClr val="808080"/>
              </a:solidFill>
              <a:round/>
              <a:headEnd/>
              <a:tailEnd/>
            </a:ln>
          </p:spPr>
          <p:txBody>
            <a:bodyPr/>
            <a:lstStyle/>
            <a:p>
              <a:endParaRPr lang="en-US" dirty="0"/>
            </a:p>
          </p:txBody>
        </p:sp>
        <p:sp>
          <p:nvSpPr>
            <p:cNvPr id="39950" name="Line 429"/>
            <p:cNvSpPr>
              <a:spLocks noChangeShapeType="1"/>
            </p:cNvSpPr>
            <p:nvPr/>
          </p:nvSpPr>
          <p:spPr bwMode="auto">
            <a:xfrm flipV="1">
              <a:off x="-1199" y="2611"/>
              <a:ext cx="1" cy="922"/>
            </a:xfrm>
            <a:prstGeom prst="line">
              <a:avLst/>
            </a:prstGeom>
            <a:noFill/>
            <a:ln w="0">
              <a:solidFill>
                <a:srgbClr val="808080"/>
              </a:solidFill>
              <a:round/>
              <a:headEnd/>
              <a:tailEnd/>
            </a:ln>
          </p:spPr>
          <p:txBody>
            <a:bodyPr/>
            <a:lstStyle/>
            <a:p>
              <a:endParaRPr lang="en-US" dirty="0"/>
            </a:p>
          </p:txBody>
        </p:sp>
        <p:sp>
          <p:nvSpPr>
            <p:cNvPr id="39951" name="Line 430"/>
            <p:cNvSpPr>
              <a:spLocks noChangeShapeType="1"/>
            </p:cNvSpPr>
            <p:nvPr/>
          </p:nvSpPr>
          <p:spPr bwMode="auto">
            <a:xfrm flipV="1">
              <a:off x="-767" y="2611"/>
              <a:ext cx="1" cy="922"/>
            </a:xfrm>
            <a:prstGeom prst="line">
              <a:avLst/>
            </a:prstGeom>
            <a:noFill/>
            <a:ln w="0">
              <a:solidFill>
                <a:srgbClr val="808080"/>
              </a:solidFill>
              <a:round/>
              <a:headEnd/>
              <a:tailEnd/>
            </a:ln>
          </p:spPr>
          <p:txBody>
            <a:bodyPr/>
            <a:lstStyle/>
            <a:p>
              <a:endParaRPr lang="en-US" dirty="0"/>
            </a:p>
          </p:txBody>
        </p:sp>
        <p:sp>
          <p:nvSpPr>
            <p:cNvPr id="39952" name="Line 431"/>
            <p:cNvSpPr>
              <a:spLocks noChangeShapeType="1"/>
            </p:cNvSpPr>
            <p:nvPr/>
          </p:nvSpPr>
          <p:spPr bwMode="auto">
            <a:xfrm flipV="1">
              <a:off x="-336" y="2611"/>
              <a:ext cx="1" cy="922"/>
            </a:xfrm>
            <a:prstGeom prst="line">
              <a:avLst/>
            </a:prstGeom>
            <a:noFill/>
            <a:ln w="0">
              <a:solidFill>
                <a:srgbClr val="808080"/>
              </a:solidFill>
              <a:round/>
              <a:headEnd/>
              <a:tailEnd/>
            </a:ln>
          </p:spPr>
          <p:txBody>
            <a:bodyPr/>
            <a:lstStyle/>
            <a:p>
              <a:endParaRPr lang="en-US" dirty="0"/>
            </a:p>
          </p:txBody>
        </p:sp>
        <p:sp>
          <p:nvSpPr>
            <p:cNvPr id="39953" name="Line 432"/>
            <p:cNvSpPr>
              <a:spLocks noChangeShapeType="1"/>
            </p:cNvSpPr>
            <p:nvPr/>
          </p:nvSpPr>
          <p:spPr bwMode="auto">
            <a:xfrm>
              <a:off x="-2063" y="3533"/>
              <a:ext cx="1727" cy="1"/>
            </a:xfrm>
            <a:prstGeom prst="line">
              <a:avLst/>
            </a:prstGeom>
            <a:noFill/>
            <a:ln w="0">
              <a:solidFill>
                <a:srgbClr val="C0C0C0"/>
              </a:solidFill>
              <a:round/>
              <a:headEnd/>
              <a:tailEnd/>
            </a:ln>
          </p:spPr>
          <p:txBody>
            <a:bodyPr/>
            <a:lstStyle/>
            <a:p>
              <a:endParaRPr lang="en-US" dirty="0"/>
            </a:p>
          </p:txBody>
        </p:sp>
        <p:sp>
          <p:nvSpPr>
            <p:cNvPr id="39954" name="Rectangle 433"/>
            <p:cNvSpPr>
              <a:spLocks noChangeArrowheads="1"/>
            </p:cNvSpPr>
            <p:nvPr/>
          </p:nvSpPr>
          <p:spPr bwMode="auto">
            <a:xfrm>
              <a:off x="-2124" y="3581"/>
              <a:ext cx="145"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-90</a:t>
              </a:r>
              <a:endParaRPr lang="en-US" dirty="0"/>
            </a:p>
          </p:txBody>
        </p:sp>
        <p:sp>
          <p:nvSpPr>
            <p:cNvPr id="39955" name="Rectangle 434"/>
            <p:cNvSpPr>
              <a:spLocks noChangeArrowheads="1"/>
            </p:cNvSpPr>
            <p:nvPr/>
          </p:nvSpPr>
          <p:spPr bwMode="auto">
            <a:xfrm>
              <a:off x="-1642" y="3581"/>
              <a:ext cx="53"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0</a:t>
              </a:r>
              <a:endParaRPr lang="en-US" dirty="0"/>
            </a:p>
          </p:txBody>
        </p:sp>
        <p:sp>
          <p:nvSpPr>
            <p:cNvPr id="39956" name="Rectangle 435"/>
            <p:cNvSpPr>
              <a:spLocks noChangeArrowheads="1"/>
            </p:cNvSpPr>
            <p:nvPr/>
          </p:nvSpPr>
          <p:spPr bwMode="auto">
            <a:xfrm>
              <a:off x="-1241" y="3581"/>
              <a:ext cx="111"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90</a:t>
              </a:r>
              <a:endParaRPr lang="en-US" dirty="0"/>
            </a:p>
          </p:txBody>
        </p:sp>
        <p:sp>
          <p:nvSpPr>
            <p:cNvPr id="39957" name="Rectangle 436"/>
            <p:cNvSpPr>
              <a:spLocks noChangeArrowheads="1"/>
            </p:cNvSpPr>
            <p:nvPr/>
          </p:nvSpPr>
          <p:spPr bwMode="auto">
            <a:xfrm>
              <a:off x="-841" y="3581"/>
              <a:ext cx="167"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180</a:t>
              </a:r>
              <a:endParaRPr lang="en-US" dirty="0"/>
            </a:p>
          </p:txBody>
        </p:sp>
        <p:sp>
          <p:nvSpPr>
            <p:cNvPr id="39958" name="Rectangle 437"/>
            <p:cNvSpPr>
              <a:spLocks noChangeArrowheads="1"/>
            </p:cNvSpPr>
            <p:nvPr/>
          </p:nvSpPr>
          <p:spPr bwMode="auto">
            <a:xfrm>
              <a:off x="-409" y="3581"/>
              <a:ext cx="167"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270</a:t>
              </a:r>
              <a:endParaRPr lang="en-US" dirty="0"/>
            </a:p>
          </p:txBody>
        </p:sp>
        <p:sp>
          <p:nvSpPr>
            <p:cNvPr id="39959" name="Line 438"/>
            <p:cNvSpPr>
              <a:spLocks noChangeShapeType="1"/>
            </p:cNvSpPr>
            <p:nvPr/>
          </p:nvSpPr>
          <p:spPr bwMode="auto">
            <a:xfrm>
              <a:off x="-2063" y="3430"/>
              <a:ext cx="1727" cy="1"/>
            </a:xfrm>
            <a:prstGeom prst="line">
              <a:avLst/>
            </a:prstGeom>
            <a:noFill/>
            <a:ln w="0">
              <a:solidFill>
                <a:srgbClr val="808080"/>
              </a:solidFill>
              <a:round/>
              <a:headEnd/>
              <a:tailEnd/>
            </a:ln>
          </p:spPr>
          <p:txBody>
            <a:bodyPr/>
            <a:lstStyle/>
            <a:p>
              <a:endParaRPr lang="en-US" dirty="0"/>
            </a:p>
          </p:txBody>
        </p:sp>
        <p:sp>
          <p:nvSpPr>
            <p:cNvPr id="39960" name="Line 439"/>
            <p:cNvSpPr>
              <a:spLocks noChangeShapeType="1"/>
            </p:cNvSpPr>
            <p:nvPr/>
          </p:nvSpPr>
          <p:spPr bwMode="auto">
            <a:xfrm>
              <a:off x="-2063" y="3225"/>
              <a:ext cx="1727" cy="1"/>
            </a:xfrm>
            <a:prstGeom prst="line">
              <a:avLst/>
            </a:prstGeom>
            <a:noFill/>
            <a:ln w="0">
              <a:solidFill>
                <a:srgbClr val="808080"/>
              </a:solidFill>
              <a:round/>
              <a:headEnd/>
              <a:tailEnd/>
            </a:ln>
          </p:spPr>
          <p:txBody>
            <a:bodyPr/>
            <a:lstStyle/>
            <a:p>
              <a:endParaRPr lang="en-US" dirty="0"/>
            </a:p>
          </p:txBody>
        </p:sp>
        <p:sp>
          <p:nvSpPr>
            <p:cNvPr id="39961" name="Line 440"/>
            <p:cNvSpPr>
              <a:spLocks noChangeShapeType="1"/>
            </p:cNvSpPr>
            <p:nvPr/>
          </p:nvSpPr>
          <p:spPr bwMode="auto">
            <a:xfrm>
              <a:off x="-2063" y="3021"/>
              <a:ext cx="1727" cy="1"/>
            </a:xfrm>
            <a:prstGeom prst="line">
              <a:avLst/>
            </a:prstGeom>
            <a:noFill/>
            <a:ln w="0">
              <a:solidFill>
                <a:srgbClr val="808080"/>
              </a:solidFill>
              <a:round/>
              <a:headEnd/>
              <a:tailEnd/>
            </a:ln>
          </p:spPr>
          <p:txBody>
            <a:bodyPr/>
            <a:lstStyle/>
            <a:p>
              <a:endParaRPr lang="en-US" dirty="0"/>
            </a:p>
          </p:txBody>
        </p:sp>
        <p:sp>
          <p:nvSpPr>
            <p:cNvPr id="39962" name="Line 441"/>
            <p:cNvSpPr>
              <a:spLocks noChangeShapeType="1"/>
            </p:cNvSpPr>
            <p:nvPr/>
          </p:nvSpPr>
          <p:spPr bwMode="auto">
            <a:xfrm>
              <a:off x="-2063" y="2816"/>
              <a:ext cx="1727" cy="1"/>
            </a:xfrm>
            <a:prstGeom prst="line">
              <a:avLst/>
            </a:prstGeom>
            <a:noFill/>
            <a:ln w="0">
              <a:solidFill>
                <a:srgbClr val="808080"/>
              </a:solidFill>
              <a:round/>
              <a:headEnd/>
              <a:tailEnd/>
            </a:ln>
          </p:spPr>
          <p:txBody>
            <a:bodyPr/>
            <a:lstStyle/>
            <a:p>
              <a:endParaRPr lang="en-US" dirty="0"/>
            </a:p>
          </p:txBody>
        </p:sp>
        <p:sp>
          <p:nvSpPr>
            <p:cNvPr id="39963" name="Line 442"/>
            <p:cNvSpPr>
              <a:spLocks noChangeShapeType="1"/>
            </p:cNvSpPr>
            <p:nvPr/>
          </p:nvSpPr>
          <p:spPr bwMode="auto">
            <a:xfrm>
              <a:off x="-2063" y="2611"/>
              <a:ext cx="1727" cy="1"/>
            </a:xfrm>
            <a:prstGeom prst="line">
              <a:avLst/>
            </a:prstGeom>
            <a:noFill/>
            <a:ln w="0">
              <a:solidFill>
                <a:srgbClr val="808080"/>
              </a:solidFill>
              <a:round/>
              <a:headEnd/>
              <a:tailEnd/>
            </a:ln>
          </p:spPr>
          <p:txBody>
            <a:bodyPr/>
            <a:lstStyle/>
            <a:p>
              <a:endParaRPr lang="en-US" dirty="0"/>
            </a:p>
          </p:txBody>
        </p:sp>
        <p:sp>
          <p:nvSpPr>
            <p:cNvPr id="39964" name="Line 443"/>
            <p:cNvSpPr>
              <a:spLocks noChangeShapeType="1"/>
            </p:cNvSpPr>
            <p:nvPr/>
          </p:nvSpPr>
          <p:spPr bwMode="auto">
            <a:xfrm flipV="1">
              <a:off x="-2063" y="2611"/>
              <a:ext cx="1" cy="922"/>
            </a:xfrm>
            <a:prstGeom prst="line">
              <a:avLst/>
            </a:prstGeom>
            <a:noFill/>
            <a:ln w="0">
              <a:solidFill>
                <a:srgbClr val="C0C0C0"/>
              </a:solidFill>
              <a:round/>
              <a:headEnd/>
              <a:tailEnd/>
            </a:ln>
          </p:spPr>
          <p:txBody>
            <a:bodyPr/>
            <a:lstStyle/>
            <a:p>
              <a:endParaRPr lang="en-US" dirty="0"/>
            </a:p>
          </p:txBody>
        </p:sp>
        <p:sp>
          <p:nvSpPr>
            <p:cNvPr id="39965" name="Rectangle 444"/>
            <p:cNvSpPr>
              <a:spLocks noChangeArrowheads="1"/>
            </p:cNvSpPr>
            <p:nvPr/>
          </p:nvSpPr>
          <p:spPr bwMode="auto">
            <a:xfrm>
              <a:off x="-2184" y="3377"/>
              <a:ext cx="89"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-1</a:t>
              </a:r>
              <a:endParaRPr lang="en-US" dirty="0"/>
            </a:p>
          </p:txBody>
        </p:sp>
        <p:sp>
          <p:nvSpPr>
            <p:cNvPr id="39966" name="Rectangle 445"/>
            <p:cNvSpPr>
              <a:spLocks noChangeArrowheads="1"/>
            </p:cNvSpPr>
            <p:nvPr/>
          </p:nvSpPr>
          <p:spPr bwMode="auto">
            <a:xfrm>
              <a:off x="-2149" y="3172"/>
              <a:ext cx="53"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0</a:t>
              </a:r>
              <a:endParaRPr lang="en-US" dirty="0"/>
            </a:p>
          </p:txBody>
        </p:sp>
        <p:sp>
          <p:nvSpPr>
            <p:cNvPr id="39967" name="Rectangle 446"/>
            <p:cNvSpPr>
              <a:spLocks noChangeArrowheads="1"/>
            </p:cNvSpPr>
            <p:nvPr/>
          </p:nvSpPr>
          <p:spPr bwMode="auto">
            <a:xfrm>
              <a:off x="-2149" y="2967"/>
              <a:ext cx="53"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1</a:t>
              </a:r>
              <a:endParaRPr lang="en-US" dirty="0"/>
            </a:p>
          </p:txBody>
        </p:sp>
        <p:sp>
          <p:nvSpPr>
            <p:cNvPr id="39968" name="Rectangle 447"/>
            <p:cNvSpPr>
              <a:spLocks noChangeArrowheads="1"/>
            </p:cNvSpPr>
            <p:nvPr/>
          </p:nvSpPr>
          <p:spPr bwMode="auto">
            <a:xfrm>
              <a:off x="-2149" y="2762"/>
              <a:ext cx="53"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2</a:t>
              </a:r>
              <a:endParaRPr lang="en-US" dirty="0"/>
            </a:p>
          </p:txBody>
        </p:sp>
        <p:sp>
          <p:nvSpPr>
            <p:cNvPr id="39969" name="Rectangle 448"/>
            <p:cNvSpPr>
              <a:spLocks noChangeArrowheads="1"/>
            </p:cNvSpPr>
            <p:nvPr/>
          </p:nvSpPr>
          <p:spPr bwMode="auto">
            <a:xfrm>
              <a:off x="-2149" y="2558"/>
              <a:ext cx="53"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3</a:t>
              </a:r>
              <a:endParaRPr lang="en-US" dirty="0"/>
            </a:p>
          </p:txBody>
        </p:sp>
        <p:sp>
          <p:nvSpPr>
            <p:cNvPr id="39970" name="Freeform 449"/>
            <p:cNvSpPr>
              <a:spLocks/>
            </p:cNvSpPr>
            <p:nvPr/>
          </p:nvSpPr>
          <p:spPr bwMode="auto">
            <a:xfrm flipV="1">
              <a:off x="-2063" y="3010"/>
              <a:ext cx="1726" cy="90"/>
            </a:xfrm>
            <a:custGeom>
              <a:avLst/>
              <a:gdLst>
                <a:gd name="T0" fmla="*/ 18 w 2998"/>
                <a:gd name="T1" fmla="*/ 8 h 156"/>
                <a:gd name="T2" fmla="*/ 38 w 2998"/>
                <a:gd name="T3" fmla="*/ 12 h 156"/>
                <a:gd name="T4" fmla="*/ 59 w 2998"/>
                <a:gd name="T5" fmla="*/ 16 h 156"/>
                <a:gd name="T6" fmla="*/ 81 w 2998"/>
                <a:gd name="T7" fmla="*/ 21 h 156"/>
                <a:gd name="T8" fmla="*/ 104 w 2998"/>
                <a:gd name="T9" fmla="*/ 25 h 156"/>
                <a:gd name="T10" fmla="*/ 128 w 2998"/>
                <a:gd name="T11" fmla="*/ 32 h 156"/>
                <a:gd name="T12" fmla="*/ 154 w 2998"/>
                <a:gd name="T13" fmla="*/ 39 h 156"/>
                <a:gd name="T14" fmla="*/ 180 w 2998"/>
                <a:gd name="T15" fmla="*/ 46 h 156"/>
                <a:gd name="T16" fmla="*/ 208 w 2998"/>
                <a:gd name="T17" fmla="*/ 51 h 156"/>
                <a:gd name="T18" fmla="*/ 235 w 2998"/>
                <a:gd name="T19" fmla="*/ 51 h 156"/>
                <a:gd name="T20" fmla="*/ 263 w 2998"/>
                <a:gd name="T21" fmla="*/ 47 h 156"/>
                <a:gd name="T22" fmla="*/ 288 w 2998"/>
                <a:gd name="T23" fmla="*/ 39 h 156"/>
                <a:gd name="T24" fmla="*/ 312 w 2998"/>
                <a:gd name="T25" fmla="*/ 30 h 156"/>
                <a:gd name="T26" fmla="*/ 334 w 2998"/>
                <a:gd name="T27" fmla="*/ 22 h 156"/>
                <a:gd name="T28" fmla="*/ 355 w 2998"/>
                <a:gd name="T29" fmla="*/ 16 h 156"/>
                <a:gd name="T30" fmla="*/ 375 w 2998"/>
                <a:gd name="T31" fmla="*/ 12 h 156"/>
                <a:gd name="T32" fmla="*/ 393 w 2998"/>
                <a:gd name="T33" fmla="*/ 10 h 156"/>
                <a:gd name="T34" fmla="*/ 410 w 2998"/>
                <a:gd name="T35" fmla="*/ 9 h 156"/>
                <a:gd name="T36" fmla="*/ 425 w 2998"/>
                <a:gd name="T37" fmla="*/ 10 h 156"/>
                <a:gd name="T38" fmla="*/ 440 w 2998"/>
                <a:gd name="T39" fmla="*/ 10 h 156"/>
                <a:gd name="T40" fmla="*/ 455 w 2998"/>
                <a:gd name="T41" fmla="*/ 12 h 156"/>
                <a:gd name="T42" fmla="*/ 468 w 2998"/>
                <a:gd name="T43" fmla="*/ 14 h 156"/>
                <a:gd name="T44" fmla="*/ 482 w 2998"/>
                <a:gd name="T45" fmla="*/ 16 h 156"/>
                <a:gd name="T46" fmla="*/ 494 w 2998"/>
                <a:gd name="T47" fmla="*/ 18 h 156"/>
                <a:gd name="T48" fmla="*/ 506 w 2998"/>
                <a:gd name="T49" fmla="*/ 20 h 156"/>
                <a:gd name="T50" fmla="*/ 518 w 2998"/>
                <a:gd name="T51" fmla="*/ 21 h 156"/>
                <a:gd name="T52" fmla="*/ 530 w 2998"/>
                <a:gd name="T53" fmla="*/ 23 h 156"/>
                <a:gd name="T54" fmla="*/ 541 w 2998"/>
                <a:gd name="T55" fmla="*/ 23 h 156"/>
                <a:gd name="T56" fmla="*/ 552 w 2998"/>
                <a:gd name="T57" fmla="*/ 23 h 156"/>
                <a:gd name="T58" fmla="*/ 563 w 2998"/>
                <a:gd name="T59" fmla="*/ 23 h 156"/>
                <a:gd name="T60" fmla="*/ 573 w 2998"/>
                <a:gd name="T61" fmla="*/ 22 h 156"/>
                <a:gd name="T62" fmla="*/ 584 w 2998"/>
                <a:gd name="T63" fmla="*/ 21 h 156"/>
                <a:gd name="T64" fmla="*/ 595 w 2998"/>
                <a:gd name="T65" fmla="*/ 20 h 156"/>
                <a:gd name="T66" fmla="*/ 606 w 2998"/>
                <a:gd name="T67" fmla="*/ 18 h 156"/>
                <a:gd name="T68" fmla="*/ 616 w 2998"/>
                <a:gd name="T69" fmla="*/ 17 h 156"/>
                <a:gd name="T70" fmla="*/ 627 w 2998"/>
                <a:gd name="T71" fmla="*/ 15 h 156"/>
                <a:gd name="T72" fmla="*/ 637 w 2998"/>
                <a:gd name="T73" fmla="*/ 13 h 156"/>
                <a:gd name="T74" fmla="*/ 648 w 2998"/>
                <a:gd name="T75" fmla="*/ 12 h 156"/>
                <a:gd name="T76" fmla="*/ 659 w 2998"/>
                <a:gd name="T77" fmla="*/ 10 h 156"/>
                <a:gd name="T78" fmla="*/ 669 w 2998"/>
                <a:gd name="T79" fmla="*/ 9 h 156"/>
                <a:gd name="T80" fmla="*/ 680 w 2998"/>
                <a:gd name="T81" fmla="*/ 7 h 156"/>
                <a:gd name="T82" fmla="*/ 691 w 2998"/>
                <a:gd name="T83" fmla="*/ 6 h 156"/>
                <a:gd name="T84" fmla="*/ 702 w 2998"/>
                <a:gd name="T85" fmla="*/ 4 h 156"/>
                <a:gd name="T86" fmla="*/ 713 w 2998"/>
                <a:gd name="T87" fmla="*/ 3 h 156"/>
                <a:gd name="T88" fmla="*/ 724 w 2998"/>
                <a:gd name="T89" fmla="*/ 2 h 156"/>
                <a:gd name="T90" fmla="*/ 736 w 2998"/>
                <a:gd name="T91" fmla="*/ 2 h 156"/>
                <a:gd name="T92" fmla="*/ 747 w 2998"/>
                <a:gd name="T93" fmla="*/ 1 h 156"/>
                <a:gd name="T94" fmla="*/ 759 w 2998"/>
                <a:gd name="T95" fmla="*/ 1 h 156"/>
                <a:gd name="T96" fmla="*/ 771 w 2998"/>
                <a:gd name="T97" fmla="*/ 0 h 156"/>
                <a:gd name="T98" fmla="*/ 783 w 2998"/>
                <a:gd name="T99" fmla="*/ 0 h 156"/>
                <a:gd name="T100" fmla="*/ 796 w 2998"/>
                <a:gd name="T101" fmla="*/ 0 h 156"/>
                <a:gd name="T102" fmla="*/ 808 w 2998"/>
                <a:gd name="T103" fmla="*/ 0 h 156"/>
                <a:gd name="T104" fmla="*/ 822 w 2998"/>
                <a:gd name="T105" fmla="*/ 1 h 156"/>
                <a:gd name="T106" fmla="*/ 835 w 2998"/>
                <a:gd name="T107" fmla="*/ 1 h 156"/>
                <a:gd name="T108" fmla="*/ 849 w 2998"/>
                <a:gd name="T109" fmla="*/ 1 h 156"/>
                <a:gd name="T110" fmla="*/ 864 w 2998"/>
                <a:gd name="T111" fmla="*/ 2 h 156"/>
                <a:gd name="T112" fmla="*/ 878 w 2998"/>
                <a:gd name="T113" fmla="*/ 2 h 156"/>
                <a:gd name="T114" fmla="*/ 894 w 2998"/>
                <a:gd name="T115" fmla="*/ 2 h 156"/>
                <a:gd name="T116" fmla="*/ 909 w 2998"/>
                <a:gd name="T117" fmla="*/ 2 h 156"/>
                <a:gd name="T118" fmla="*/ 925 w 2998"/>
                <a:gd name="T119" fmla="*/ 2 h 156"/>
                <a:gd name="T120" fmla="*/ 942 w 2998"/>
                <a:gd name="T121" fmla="*/ 2 h 156"/>
                <a:gd name="T122" fmla="*/ 959 w 2998"/>
                <a:gd name="T123" fmla="*/ 3 h 156"/>
                <a:gd name="T124" fmla="*/ 977 w 2998"/>
                <a:gd name="T125" fmla="*/ 3 h 1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98"/>
                <a:gd name="T190" fmla="*/ 0 h 156"/>
                <a:gd name="T191" fmla="*/ 2998 w 2998"/>
                <a:gd name="T192" fmla="*/ 156 h 1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98" h="156">
                  <a:moveTo>
                    <a:pt x="0" y="15"/>
                  </a:moveTo>
                  <a:lnTo>
                    <a:pt x="1" y="15"/>
                  </a:lnTo>
                  <a:lnTo>
                    <a:pt x="2" y="15"/>
                  </a:lnTo>
                  <a:lnTo>
                    <a:pt x="4" y="15"/>
                  </a:lnTo>
                  <a:lnTo>
                    <a:pt x="5" y="16"/>
                  </a:lnTo>
                  <a:lnTo>
                    <a:pt x="7" y="16"/>
                  </a:lnTo>
                  <a:lnTo>
                    <a:pt x="8" y="16"/>
                  </a:lnTo>
                  <a:lnTo>
                    <a:pt x="9" y="16"/>
                  </a:lnTo>
                  <a:lnTo>
                    <a:pt x="11" y="17"/>
                  </a:lnTo>
                  <a:lnTo>
                    <a:pt x="12" y="17"/>
                  </a:lnTo>
                  <a:lnTo>
                    <a:pt x="14" y="17"/>
                  </a:lnTo>
                  <a:lnTo>
                    <a:pt x="15" y="18"/>
                  </a:lnTo>
                  <a:lnTo>
                    <a:pt x="17" y="18"/>
                  </a:lnTo>
                  <a:lnTo>
                    <a:pt x="18" y="18"/>
                  </a:lnTo>
                  <a:lnTo>
                    <a:pt x="19" y="18"/>
                  </a:lnTo>
                  <a:lnTo>
                    <a:pt x="21" y="19"/>
                  </a:lnTo>
                  <a:lnTo>
                    <a:pt x="22" y="19"/>
                  </a:lnTo>
                  <a:lnTo>
                    <a:pt x="24" y="19"/>
                  </a:lnTo>
                  <a:lnTo>
                    <a:pt x="25" y="20"/>
                  </a:lnTo>
                  <a:lnTo>
                    <a:pt x="27" y="20"/>
                  </a:lnTo>
                  <a:lnTo>
                    <a:pt x="28" y="20"/>
                  </a:lnTo>
                  <a:lnTo>
                    <a:pt x="29" y="20"/>
                  </a:lnTo>
                  <a:lnTo>
                    <a:pt x="31" y="21"/>
                  </a:lnTo>
                  <a:lnTo>
                    <a:pt x="32" y="21"/>
                  </a:lnTo>
                  <a:lnTo>
                    <a:pt x="34" y="21"/>
                  </a:lnTo>
                  <a:lnTo>
                    <a:pt x="35" y="21"/>
                  </a:lnTo>
                  <a:lnTo>
                    <a:pt x="37" y="22"/>
                  </a:lnTo>
                  <a:lnTo>
                    <a:pt x="38" y="22"/>
                  </a:lnTo>
                  <a:lnTo>
                    <a:pt x="40" y="22"/>
                  </a:lnTo>
                  <a:lnTo>
                    <a:pt x="41" y="23"/>
                  </a:lnTo>
                  <a:lnTo>
                    <a:pt x="42" y="23"/>
                  </a:lnTo>
                  <a:lnTo>
                    <a:pt x="44" y="23"/>
                  </a:lnTo>
                  <a:lnTo>
                    <a:pt x="45" y="23"/>
                  </a:lnTo>
                  <a:lnTo>
                    <a:pt x="47" y="24"/>
                  </a:lnTo>
                  <a:lnTo>
                    <a:pt x="48" y="24"/>
                  </a:lnTo>
                  <a:lnTo>
                    <a:pt x="50" y="24"/>
                  </a:lnTo>
                  <a:lnTo>
                    <a:pt x="51" y="25"/>
                  </a:lnTo>
                  <a:lnTo>
                    <a:pt x="53" y="25"/>
                  </a:lnTo>
                  <a:lnTo>
                    <a:pt x="54" y="25"/>
                  </a:lnTo>
                  <a:lnTo>
                    <a:pt x="56" y="25"/>
                  </a:lnTo>
                  <a:lnTo>
                    <a:pt x="57" y="26"/>
                  </a:lnTo>
                  <a:lnTo>
                    <a:pt x="58" y="26"/>
                  </a:lnTo>
                  <a:lnTo>
                    <a:pt x="60" y="26"/>
                  </a:lnTo>
                  <a:lnTo>
                    <a:pt x="61" y="27"/>
                  </a:lnTo>
                  <a:lnTo>
                    <a:pt x="63" y="27"/>
                  </a:lnTo>
                  <a:lnTo>
                    <a:pt x="64" y="27"/>
                  </a:lnTo>
                  <a:lnTo>
                    <a:pt x="66" y="27"/>
                  </a:lnTo>
                  <a:lnTo>
                    <a:pt x="67" y="28"/>
                  </a:lnTo>
                  <a:lnTo>
                    <a:pt x="69" y="28"/>
                  </a:lnTo>
                  <a:lnTo>
                    <a:pt x="70" y="28"/>
                  </a:lnTo>
                  <a:lnTo>
                    <a:pt x="72" y="28"/>
                  </a:lnTo>
                  <a:lnTo>
                    <a:pt x="73" y="29"/>
                  </a:lnTo>
                  <a:lnTo>
                    <a:pt x="75" y="29"/>
                  </a:lnTo>
                  <a:lnTo>
                    <a:pt x="76" y="29"/>
                  </a:lnTo>
                  <a:lnTo>
                    <a:pt x="78" y="30"/>
                  </a:lnTo>
                  <a:lnTo>
                    <a:pt x="79" y="30"/>
                  </a:lnTo>
                  <a:lnTo>
                    <a:pt x="81" y="30"/>
                  </a:lnTo>
                  <a:lnTo>
                    <a:pt x="82" y="30"/>
                  </a:lnTo>
                  <a:lnTo>
                    <a:pt x="84" y="31"/>
                  </a:lnTo>
                  <a:lnTo>
                    <a:pt x="85" y="31"/>
                  </a:lnTo>
                  <a:lnTo>
                    <a:pt x="87" y="31"/>
                  </a:lnTo>
                  <a:lnTo>
                    <a:pt x="88" y="32"/>
                  </a:lnTo>
                  <a:lnTo>
                    <a:pt x="90" y="32"/>
                  </a:lnTo>
                  <a:lnTo>
                    <a:pt x="91" y="32"/>
                  </a:lnTo>
                  <a:lnTo>
                    <a:pt x="93" y="32"/>
                  </a:lnTo>
                  <a:lnTo>
                    <a:pt x="94" y="33"/>
                  </a:lnTo>
                  <a:lnTo>
                    <a:pt x="96" y="33"/>
                  </a:lnTo>
                  <a:lnTo>
                    <a:pt x="97" y="33"/>
                  </a:lnTo>
                  <a:lnTo>
                    <a:pt x="99" y="34"/>
                  </a:lnTo>
                  <a:lnTo>
                    <a:pt x="100" y="34"/>
                  </a:lnTo>
                  <a:lnTo>
                    <a:pt x="102" y="34"/>
                  </a:lnTo>
                  <a:lnTo>
                    <a:pt x="103" y="34"/>
                  </a:lnTo>
                  <a:lnTo>
                    <a:pt x="105" y="35"/>
                  </a:lnTo>
                  <a:lnTo>
                    <a:pt x="106" y="35"/>
                  </a:lnTo>
                  <a:lnTo>
                    <a:pt x="108" y="35"/>
                  </a:lnTo>
                  <a:lnTo>
                    <a:pt x="109" y="36"/>
                  </a:lnTo>
                  <a:lnTo>
                    <a:pt x="111" y="36"/>
                  </a:lnTo>
                  <a:lnTo>
                    <a:pt x="112" y="36"/>
                  </a:lnTo>
                  <a:lnTo>
                    <a:pt x="114" y="36"/>
                  </a:lnTo>
                  <a:lnTo>
                    <a:pt x="115" y="37"/>
                  </a:lnTo>
                  <a:lnTo>
                    <a:pt x="117" y="37"/>
                  </a:lnTo>
                  <a:lnTo>
                    <a:pt x="119" y="37"/>
                  </a:lnTo>
                  <a:lnTo>
                    <a:pt x="120" y="38"/>
                  </a:lnTo>
                  <a:lnTo>
                    <a:pt x="122" y="38"/>
                  </a:lnTo>
                  <a:lnTo>
                    <a:pt x="123" y="38"/>
                  </a:lnTo>
                  <a:lnTo>
                    <a:pt x="125" y="39"/>
                  </a:lnTo>
                  <a:lnTo>
                    <a:pt x="126" y="39"/>
                  </a:lnTo>
                  <a:lnTo>
                    <a:pt x="128" y="39"/>
                  </a:lnTo>
                  <a:lnTo>
                    <a:pt x="129" y="39"/>
                  </a:lnTo>
                  <a:lnTo>
                    <a:pt x="131" y="40"/>
                  </a:lnTo>
                  <a:lnTo>
                    <a:pt x="132" y="40"/>
                  </a:lnTo>
                  <a:lnTo>
                    <a:pt x="134" y="40"/>
                  </a:lnTo>
                  <a:lnTo>
                    <a:pt x="136" y="41"/>
                  </a:lnTo>
                  <a:lnTo>
                    <a:pt x="137" y="41"/>
                  </a:lnTo>
                  <a:lnTo>
                    <a:pt x="139" y="41"/>
                  </a:lnTo>
                  <a:lnTo>
                    <a:pt x="140" y="41"/>
                  </a:lnTo>
                  <a:lnTo>
                    <a:pt x="142" y="42"/>
                  </a:lnTo>
                  <a:lnTo>
                    <a:pt x="143" y="42"/>
                  </a:lnTo>
                  <a:lnTo>
                    <a:pt x="145" y="42"/>
                  </a:lnTo>
                  <a:lnTo>
                    <a:pt x="146" y="43"/>
                  </a:lnTo>
                  <a:lnTo>
                    <a:pt x="148" y="43"/>
                  </a:lnTo>
                  <a:lnTo>
                    <a:pt x="150" y="43"/>
                  </a:lnTo>
                  <a:lnTo>
                    <a:pt x="151" y="44"/>
                  </a:lnTo>
                  <a:lnTo>
                    <a:pt x="153" y="44"/>
                  </a:lnTo>
                  <a:lnTo>
                    <a:pt x="154" y="44"/>
                  </a:lnTo>
                  <a:lnTo>
                    <a:pt x="156" y="44"/>
                  </a:lnTo>
                  <a:lnTo>
                    <a:pt x="157" y="45"/>
                  </a:lnTo>
                  <a:lnTo>
                    <a:pt x="159" y="45"/>
                  </a:lnTo>
                  <a:lnTo>
                    <a:pt x="161" y="45"/>
                  </a:lnTo>
                  <a:lnTo>
                    <a:pt x="162" y="46"/>
                  </a:lnTo>
                  <a:lnTo>
                    <a:pt x="164" y="46"/>
                  </a:lnTo>
                  <a:lnTo>
                    <a:pt x="165" y="46"/>
                  </a:lnTo>
                  <a:lnTo>
                    <a:pt x="167" y="47"/>
                  </a:lnTo>
                  <a:lnTo>
                    <a:pt x="169" y="47"/>
                  </a:lnTo>
                  <a:lnTo>
                    <a:pt x="170" y="47"/>
                  </a:lnTo>
                  <a:lnTo>
                    <a:pt x="172" y="48"/>
                  </a:lnTo>
                  <a:lnTo>
                    <a:pt x="173" y="48"/>
                  </a:lnTo>
                  <a:lnTo>
                    <a:pt x="175" y="48"/>
                  </a:lnTo>
                  <a:lnTo>
                    <a:pt x="177" y="48"/>
                  </a:lnTo>
                  <a:lnTo>
                    <a:pt x="178" y="49"/>
                  </a:lnTo>
                  <a:lnTo>
                    <a:pt x="180" y="49"/>
                  </a:lnTo>
                  <a:lnTo>
                    <a:pt x="181" y="49"/>
                  </a:lnTo>
                  <a:lnTo>
                    <a:pt x="183" y="50"/>
                  </a:lnTo>
                  <a:lnTo>
                    <a:pt x="185" y="50"/>
                  </a:lnTo>
                  <a:lnTo>
                    <a:pt x="186" y="50"/>
                  </a:lnTo>
                  <a:lnTo>
                    <a:pt x="188" y="51"/>
                  </a:lnTo>
                  <a:lnTo>
                    <a:pt x="189" y="51"/>
                  </a:lnTo>
                  <a:lnTo>
                    <a:pt x="191" y="51"/>
                  </a:lnTo>
                  <a:lnTo>
                    <a:pt x="193" y="52"/>
                  </a:lnTo>
                  <a:lnTo>
                    <a:pt x="194" y="52"/>
                  </a:lnTo>
                  <a:lnTo>
                    <a:pt x="196" y="52"/>
                  </a:lnTo>
                  <a:lnTo>
                    <a:pt x="198" y="53"/>
                  </a:lnTo>
                  <a:lnTo>
                    <a:pt x="199" y="53"/>
                  </a:lnTo>
                  <a:lnTo>
                    <a:pt x="201" y="53"/>
                  </a:lnTo>
                  <a:lnTo>
                    <a:pt x="203" y="53"/>
                  </a:lnTo>
                  <a:lnTo>
                    <a:pt x="204" y="54"/>
                  </a:lnTo>
                  <a:lnTo>
                    <a:pt x="206" y="54"/>
                  </a:lnTo>
                  <a:lnTo>
                    <a:pt x="207" y="54"/>
                  </a:lnTo>
                  <a:lnTo>
                    <a:pt x="209" y="55"/>
                  </a:lnTo>
                  <a:lnTo>
                    <a:pt x="211" y="55"/>
                  </a:lnTo>
                  <a:lnTo>
                    <a:pt x="212" y="55"/>
                  </a:lnTo>
                  <a:lnTo>
                    <a:pt x="214" y="56"/>
                  </a:lnTo>
                  <a:lnTo>
                    <a:pt x="216" y="56"/>
                  </a:lnTo>
                  <a:lnTo>
                    <a:pt x="217" y="56"/>
                  </a:lnTo>
                  <a:lnTo>
                    <a:pt x="219" y="57"/>
                  </a:lnTo>
                  <a:lnTo>
                    <a:pt x="221" y="57"/>
                  </a:lnTo>
                  <a:lnTo>
                    <a:pt x="222" y="57"/>
                  </a:lnTo>
                  <a:lnTo>
                    <a:pt x="224" y="58"/>
                  </a:lnTo>
                  <a:lnTo>
                    <a:pt x="226" y="58"/>
                  </a:lnTo>
                  <a:lnTo>
                    <a:pt x="227" y="58"/>
                  </a:lnTo>
                  <a:lnTo>
                    <a:pt x="229" y="59"/>
                  </a:lnTo>
                  <a:lnTo>
                    <a:pt x="231" y="59"/>
                  </a:lnTo>
                  <a:lnTo>
                    <a:pt x="232" y="59"/>
                  </a:lnTo>
                  <a:lnTo>
                    <a:pt x="234" y="60"/>
                  </a:lnTo>
                  <a:lnTo>
                    <a:pt x="236" y="60"/>
                  </a:lnTo>
                  <a:lnTo>
                    <a:pt x="237" y="60"/>
                  </a:lnTo>
                  <a:lnTo>
                    <a:pt x="239" y="61"/>
                  </a:lnTo>
                  <a:lnTo>
                    <a:pt x="241" y="61"/>
                  </a:lnTo>
                  <a:lnTo>
                    <a:pt x="242" y="62"/>
                  </a:lnTo>
                  <a:lnTo>
                    <a:pt x="244" y="62"/>
                  </a:lnTo>
                  <a:lnTo>
                    <a:pt x="246" y="62"/>
                  </a:lnTo>
                  <a:lnTo>
                    <a:pt x="247" y="63"/>
                  </a:lnTo>
                  <a:lnTo>
                    <a:pt x="249" y="63"/>
                  </a:lnTo>
                  <a:lnTo>
                    <a:pt x="251" y="63"/>
                  </a:lnTo>
                  <a:lnTo>
                    <a:pt x="253" y="64"/>
                  </a:lnTo>
                  <a:lnTo>
                    <a:pt x="254" y="64"/>
                  </a:lnTo>
                  <a:lnTo>
                    <a:pt x="256" y="64"/>
                  </a:lnTo>
                  <a:lnTo>
                    <a:pt x="258" y="65"/>
                  </a:lnTo>
                  <a:lnTo>
                    <a:pt x="259" y="65"/>
                  </a:lnTo>
                  <a:lnTo>
                    <a:pt x="261" y="65"/>
                  </a:lnTo>
                  <a:lnTo>
                    <a:pt x="263" y="66"/>
                  </a:lnTo>
                  <a:lnTo>
                    <a:pt x="264" y="66"/>
                  </a:lnTo>
                  <a:lnTo>
                    <a:pt x="266" y="66"/>
                  </a:lnTo>
                  <a:lnTo>
                    <a:pt x="268" y="67"/>
                  </a:lnTo>
                  <a:lnTo>
                    <a:pt x="270" y="67"/>
                  </a:lnTo>
                  <a:lnTo>
                    <a:pt x="271" y="68"/>
                  </a:lnTo>
                  <a:lnTo>
                    <a:pt x="273" y="68"/>
                  </a:lnTo>
                  <a:lnTo>
                    <a:pt x="275" y="68"/>
                  </a:lnTo>
                  <a:lnTo>
                    <a:pt x="277" y="69"/>
                  </a:lnTo>
                  <a:lnTo>
                    <a:pt x="278" y="69"/>
                  </a:lnTo>
                  <a:lnTo>
                    <a:pt x="280" y="69"/>
                  </a:lnTo>
                  <a:lnTo>
                    <a:pt x="282" y="70"/>
                  </a:lnTo>
                  <a:lnTo>
                    <a:pt x="283" y="70"/>
                  </a:lnTo>
                  <a:lnTo>
                    <a:pt x="285" y="71"/>
                  </a:lnTo>
                  <a:lnTo>
                    <a:pt x="287" y="71"/>
                  </a:lnTo>
                  <a:lnTo>
                    <a:pt x="289" y="71"/>
                  </a:lnTo>
                  <a:lnTo>
                    <a:pt x="290" y="72"/>
                  </a:lnTo>
                  <a:lnTo>
                    <a:pt x="292" y="72"/>
                  </a:lnTo>
                  <a:lnTo>
                    <a:pt x="294" y="73"/>
                  </a:lnTo>
                  <a:lnTo>
                    <a:pt x="296" y="73"/>
                  </a:lnTo>
                  <a:lnTo>
                    <a:pt x="297" y="73"/>
                  </a:lnTo>
                  <a:lnTo>
                    <a:pt x="299" y="74"/>
                  </a:lnTo>
                  <a:lnTo>
                    <a:pt x="301" y="74"/>
                  </a:lnTo>
                  <a:lnTo>
                    <a:pt x="303" y="75"/>
                  </a:lnTo>
                  <a:lnTo>
                    <a:pt x="305" y="75"/>
                  </a:lnTo>
                  <a:lnTo>
                    <a:pt x="306" y="75"/>
                  </a:lnTo>
                  <a:lnTo>
                    <a:pt x="308" y="76"/>
                  </a:lnTo>
                  <a:lnTo>
                    <a:pt x="310" y="76"/>
                  </a:lnTo>
                  <a:lnTo>
                    <a:pt x="312" y="77"/>
                  </a:lnTo>
                  <a:lnTo>
                    <a:pt x="313" y="77"/>
                  </a:lnTo>
                  <a:lnTo>
                    <a:pt x="315" y="77"/>
                  </a:lnTo>
                  <a:lnTo>
                    <a:pt x="317" y="78"/>
                  </a:lnTo>
                  <a:lnTo>
                    <a:pt x="319" y="78"/>
                  </a:lnTo>
                  <a:lnTo>
                    <a:pt x="321" y="79"/>
                  </a:lnTo>
                  <a:lnTo>
                    <a:pt x="322" y="79"/>
                  </a:lnTo>
                  <a:lnTo>
                    <a:pt x="324" y="79"/>
                  </a:lnTo>
                  <a:lnTo>
                    <a:pt x="326" y="80"/>
                  </a:lnTo>
                  <a:lnTo>
                    <a:pt x="328" y="80"/>
                  </a:lnTo>
                  <a:lnTo>
                    <a:pt x="330" y="81"/>
                  </a:lnTo>
                  <a:lnTo>
                    <a:pt x="331" y="81"/>
                  </a:lnTo>
                  <a:lnTo>
                    <a:pt x="333" y="82"/>
                  </a:lnTo>
                  <a:lnTo>
                    <a:pt x="335" y="82"/>
                  </a:lnTo>
                  <a:lnTo>
                    <a:pt x="337" y="83"/>
                  </a:lnTo>
                  <a:lnTo>
                    <a:pt x="339" y="83"/>
                  </a:lnTo>
                  <a:lnTo>
                    <a:pt x="340" y="83"/>
                  </a:lnTo>
                  <a:lnTo>
                    <a:pt x="342" y="84"/>
                  </a:lnTo>
                  <a:lnTo>
                    <a:pt x="344" y="84"/>
                  </a:lnTo>
                  <a:lnTo>
                    <a:pt x="346" y="85"/>
                  </a:lnTo>
                  <a:lnTo>
                    <a:pt x="348" y="85"/>
                  </a:lnTo>
                  <a:lnTo>
                    <a:pt x="349" y="86"/>
                  </a:lnTo>
                  <a:lnTo>
                    <a:pt x="351" y="86"/>
                  </a:lnTo>
                  <a:lnTo>
                    <a:pt x="353" y="86"/>
                  </a:lnTo>
                  <a:lnTo>
                    <a:pt x="355" y="87"/>
                  </a:lnTo>
                  <a:lnTo>
                    <a:pt x="357" y="87"/>
                  </a:lnTo>
                  <a:lnTo>
                    <a:pt x="359" y="88"/>
                  </a:lnTo>
                  <a:lnTo>
                    <a:pt x="360" y="88"/>
                  </a:lnTo>
                  <a:lnTo>
                    <a:pt x="362" y="89"/>
                  </a:lnTo>
                  <a:lnTo>
                    <a:pt x="364" y="89"/>
                  </a:lnTo>
                  <a:lnTo>
                    <a:pt x="366" y="90"/>
                  </a:lnTo>
                  <a:lnTo>
                    <a:pt x="368" y="90"/>
                  </a:lnTo>
                  <a:lnTo>
                    <a:pt x="370" y="91"/>
                  </a:lnTo>
                  <a:lnTo>
                    <a:pt x="372" y="91"/>
                  </a:lnTo>
                  <a:lnTo>
                    <a:pt x="373" y="92"/>
                  </a:lnTo>
                  <a:lnTo>
                    <a:pt x="375" y="92"/>
                  </a:lnTo>
                  <a:lnTo>
                    <a:pt x="377" y="93"/>
                  </a:lnTo>
                  <a:lnTo>
                    <a:pt x="379" y="93"/>
                  </a:lnTo>
                  <a:lnTo>
                    <a:pt x="381" y="94"/>
                  </a:lnTo>
                  <a:lnTo>
                    <a:pt x="383" y="94"/>
                  </a:lnTo>
                  <a:lnTo>
                    <a:pt x="385" y="94"/>
                  </a:lnTo>
                  <a:lnTo>
                    <a:pt x="387" y="95"/>
                  </a:lnTo>
                  <a:lnTo>
                    <a:pt x="388" y="95"/>
                  </a:lnTo>
                  <a:lnTo>
                    <a:pt x="390" y="96"/>
                  </a:lnTo>
                  <a:lnTo>
                    <a:pt x="392" y="96"/>
                  </a:lnTo>
                  <a:lnTo>
                    <a:pt x="394" y="97"/>
                  </a:lnTo>
                  <a:lnTo>
                    <a:pt x="396" y="97"/>
                  </a:lnTo>
                  <a:lnTo>
                    <a:pt x="398" y="98"/>
                  </a:lnTo>
                  <a:lnTo>
                    <a:pt x="400" y="98"/>
                  </a:lnTo>
                  <a:lnTo>
                    <a:pt x="402" y="99"/>
                  </a:lnTo>
                  <a:lnTo>
                    <a:pt x="403" y="99"/>
                  </a:lnTo>
                  <a:lnTo>
                    <a:pt x="405" y="100"/>
                  </a:lnTo>
                  <a:lnTo>
                    <a:pt x="407" y="100"/>
                  </a:lnTo>
                  <a:lnTo>
                    <a:pt x="409" y="101"/>
                  </a:lnTo>
                  <a:lnTo>
                    <a:pt x="411" y="101"/>
                  </a:lnTo>
                  <a:lnTo>
                    <a:pt x="413" y="102"/>
                  </a:lnTo>
                  <a:lnTo>
                    <a:pt x="415" y="102"/>
                  </a:lnTo>
                  <a:lnTo>
                    <a:pt x="417" y="103"/>
                  </a:lnTo>
                  <a:lnTo>
                    <a:pt x="419" y="104"/>
                  </a:lnTo>
                  <a:lnTo>
                    <a:pt x="421" y="104"/>
                  </a:lnTo>
                  <a:lnTo>
                    <a:pt x="423" y="105"/>
                  </a:lnTo>
                  <a:lnTo>
                    <a:pt x="425" y="105"/>
                  </a:lnTo>
                  <a:lnTo>
                    <a:pt x="426" y="106"/>
                  </a:lnTo>
                  <a:lnTo>
                    <a:pt x="428" y="106"/>
                  </a:lnTo>
                  <a:lnTo>
                    <a:pt x="430" y="107"/>
                  </a:lnTo>
                  <a:lnTo>
                    <a:pt x="432" y="107"/>
                  </a:lnTo>
                  <a:lnTo>
                    <a:pt x="434" y="108"/>
                  </a:lnTo>
                  <a:lnTo>
                    <a:pt x="436" y="108"/>
                  </a:lnTo>
                  <a:lnTo>
                    <a:pt x="438" y="109"/>
                  </a:lnTo>
                  <a:lnTo>
                    <a:pt x="440" y="109"/>
                  </a:lnTo>
                  <a:lnTo>
                    <a:pt x="442" y="110"/>
                  </a:lnTo>
                  <a:lnTo>
                    <a:pt x="444" y="110"/>
                  </a:lnTo>
                  <a:lnTo>
                    <a:pt x="446" y="111"/>
                  </a:lnTo>
                  <a:lnTo>
                    <a:pt x="448" y="111"/>
                  </a:lnTo>
                  <a:lnTo>
                    <a:pt x="450" y="112"/>
                  </a:lnTo>
                  <a:lnTo>
                    <a:pt x="452" y="113"/>
                  </a:lnTo>
                  <a:lnTo>
                    <a:pt x="454" y="113"/>
                  </a:lnTo>
                  <a:lnTo>
                    <a:pt x="456" y="114"/>
                  </a:lnTo>
                  <a:lnTo>
                    <a:pt x="458" y="114"/>
                  </a:lnTo>
                  <a:lnTo>
                    <a:pt x="460" y="115"/>
                  </a:lnTo>
                  <a:lnTo>
                    <a:pt x="462" y="115"/>
                  </a:lnTo>
                  <a:lnTo>
                    <a:pt x="463" y="116"/>
                  </a:lnTo>
                  <a:lnTo>
                    <a:pt x="465" y="116"/>
                  </a:lnTo>
                  <a:lnTo>
                    <a:pt x="467" y="117"/>
                  </a:lnTo>
                  <a:lnTo>
                    <a:pt x="469" y="117"/>
                  </a:lnTo>
                  <a:lnTo>
                    <a:pt x="471" y="118"/>
                  </a:lnTo>
                  <a:lnTo>
                    <a:pt x="473" y="118"/>
                  </a:lnTo>
                  <a:lnTo>
                    <a:pt x="475" y="119"/>
                  </a:lnTo>
                  <a:lnTo>
                    <a:pt x="477" y="120"/>
                  </a:lnTo>
                  <a:lnTo>
                    <a:pt x="479" y="120"/>
                  </a:lnTo>
                  <a:lnTo>
                    <a:pt x="481" y="121"/>
                  </a:lnTo>
                  <a:lnTo>
                    <a:pt x="483" y="121"/>
                  </a:lnTo>
                  <a:lnTo>
                    <a:pt x="485" y="122"/>
                  </a:lnTo>
                  <a:lnTo>
                    <a:pt x="487" y="122"/>
                  </a:lnTo>
                  <a:lnTo>
                    <a:pt x="489" y="123"/>
                  </a:lnTo>
                  <a:lnTo>
                    <a:pt x="491" y="123"/>
                  </a:lnTo>
                  <a:lnTo>
                    <a:pt x="493" y="124"/>
                  </a:lnTo>
                  <a:lnTo>
                    <a:pt x="495" y="124"/>
                  </a:lnTo>
                  <a:lnTo>
                    <a:pt x="497" y="125"/>
                  </a:lnTo>
                  <a:lnTo>
                    <a:pt x="499" y="125"/>
                  </a:lnTo>
                  <a:lnTo>
                    <a:pt x="501" y="126"/>
                  </a:lnTo>
                  <a:lnTo>
                    <a:pt x="503" y="127"/>
                  </a:lnTo>
                  <a:lnTo>
                    <a:pt x="505" y="127"/>
                  </a:lnTo>
                  <a:lnTo>
                    <a:pt x="507" y="128"/>
                  </a:lnTo>
                  <a:lnTo>
                    <a:pt x="509" y="128"/>
                  </a:lnTo>
                  <a:lnTo>
                    <a:pt x="511" y="129"/>
                  </a:lnTo>
                  <a:lnTo>
                    <a:pt x="513" y="129"/>
                  </a:lnTo>
                  <a:lnTo>
                    <a:pt x="515" y="130"/>
                  </a:lnTo>
                  <a:lnTo>
                    <a:pt x="517" y="130"/>
                  </a:lnTo>
                  <a:lnTo>
                    <a:pt x="520" y="131"/>
                  </a:lnTo>
                  <a:lnTo>
                    <a:pt x="522" y="131"/>
                  </a:lnTo>
                  <a:lnTo>
                    <a:pt x="524" y="132"/>
                  </a:lnTo>
                  <a:lnTo>
                    <a:pt x="526" y="132"/>
                  </a:lnTo>
                  <a:lnTo>
                    <a:pt x="528" y="133"/>
                  </a:lnTo>
                  <a:lnTo>
                    <a:pt x="530" y="133"/>
                  </a:lnTo>
                  <a:lnTo>
                    <a:pt x="532" y="134"/>
                  </a:lnTo>
                  <a:lnTo>
                    <a:pt x="534" y="134"/>
                  </a:lnTo>
                  <a:lnTo>
                    <a:pt x="536" y="135"/>
                  </a:lnTo>
                  <a:lnTo>
                    <a:pt x="538" y="135"/>
                  </a:lnTo>
                  <a:lnTo>
                    <a:pt x="540" y="136"/>
                  </a:lnTo>
                  <a:lnTo>
                    <a:pt x="542" y="136"/>
                  </a:lnTo>
                  <a:lnTo>
                    <a:pt x="544" y="137"/>
                  </a:lnTo>
                  <a:lnTo>
                    <a:pt x="546" y="137"/>
                  </a:lnTo>
                  <a:lnTo>
                    <a:pt x="548" y="138"/>
                  </a:lnTo>
                  <a:lnTo>
                    <a:pt x="550" y="138"/>
                  </a:lnTo>
                  <a:lnTo>
                    <a:pt x="552" y="139"/>
                  </a:lnTo>
                  <a:lnTo>
                    <a:pt x="554" y="139"/>
                  </a:lnTo>
                  <a:lnTo>
                    <a:pt x="556" y="140"/>
                  </a:lnTo>
                  <a:lnTo>
                    <a:pt x="558" y="140"/>
                  </a:lnTo>
                  <a:lnTo>
                    <a:pt x="560" y="141"/>
                  </a:lnTo>
                  <a:lnTo>
                    <a:pt x="562" y="141"/>
                  </a:lnTo>
                  <a:lnTo>
                    <a:pt x="565" y="141"/>
                  </a:lnTo>
                  <a:lnTo>
                    <a:pt x="567" y="142"/>
                  </a:lnTo>
                  <a:lnTo>
                    <a:pt x="569" y="142"/>
                  </a:lnTo>
                  <a:lnTo>
                    <a:pt x="571" y="143"/>
                  </a:lnTo>
                  <a:lnTo>
                    <a:pt x="573" y="143"/>
                  </a:lnTo>
                  <a:lnTo>
                    <a:pt x="575" y="144"/>
                  </a:lnTo>
                  <a:lnTo>
                    <a:pt x="577" y="144"/>
                  </a:lnTo>
                  <a:lnTo>
                    <a:pt x="579" y="144"/>
                  </a:lnTo>
                  <a:lnTo>
                    <a:pt x="581" y="145"/>
                  </a:lnTo>
                  <a:lnTo>
                    <a:pt x="583" y="145"/>
                  </a:lnTo>
                  <a:lnTo>
                    <a:pt x="585" y="146"/>
                  </a:lnTo>
                  <a:lnTo>
                    <a:pt x="587" y="146"/>
                  </a:lnTo>
                  <a:lnTo>
                    <a:pt x="589" y="146"/>
                  </a:lnTo>
                  <a:lnTo>
                    <a:pt x="591" y="147"/>
                  </a:lnTo>
                  <a:lnTo>
                    <a:pt x="594" y="147"/>
                  </a:lnTo>
                  <a:lnTo>
                    <a:pt x="596" y="148"/>
                  </a:lnTo>
                  <a:lnTo>
                    <a:pt x="598" y="148"/>
                  </a:lnTo>
                  <a:lnTo>
                    <a:pt x="600" y="148"/>
                  </a:lnTo>
                  <a:lnTo>
                    <a:pt x="602" y="149"/>
                  </a:lnTo>
                  <a:lnTo>
                    <a:pt x="604" y="149"/>
                  </a:lnTo>
                  <a:lnTo>
                    <a:pt x="606" y="149"/>
                  </a:lnTo>
                  <a:lnTo>
                    <a:pt x="608" y="150"/>
                  </a:lnTo>
                  <a:lnTo>
                    <a:pt x="610" y="150"/>
                  </a:lnTo>
                  <a:lnTo>
                    <a:pt x="612" y="150"/>
                  </a:lnTo>
                  <a:lnTo>
                    <a:pt x="614" y="151"/>
                  </a:lnTo>
                  <a:lnTo>
                    <a:pt x="616" y="151"/>
                  </a:lnTo>
                  <a:lnTo>
                    <a:pt x="619" y="151"/>
                  </a:lnTo>
                  <a:lnTo>
                    <a:pt x="621" y="151"/>
                  </a:lnTo>
                  <a:lnTo>
                    <a:pt x="623" y="152"/>
                  </a:lnTo>
                  <a:lnTo>
                    <a:pt x="625" y="152"/>
                  </a:lnTo>
                  <a:lnTo>
                    <a:pt x="627" y="152"/>
                  </a:lnTo>
                  <a:lnTo>
                    <a:pt x="629" y="152"/>
                  </a:lnTo>
                  <a:lnTo>
                    <a:pt x="631" y="153"/>
                  </a:lnTo>
                  <a:lnTo>
                    <a:pt x="633" y="153"/>
                  </a:lnTo>
                  <a:lnTo>
                    <a:pt x="635" y="153"/>
                  </a:lnTo>
                  <a:lnTo>
                    <a:pt x="637" y="153"/>
                  </a:lnTo>
                  <a:lnTo>
                    <a:pt x="639" y="154"/>
                  </a:lnTo>
                  <a:lnTo>
                    <a:pt x="642" y="154"/>
                  </a:lnTo>
                  <a:lnTo>
                    <a:pt x="644" y="154"/>
                  </a:lnTo>
                  <a:lnTo>
                    <a:pt x="646" y="154"/>
                  </a:lnTo>
                  <a:lnTo>
                    <a:pt x="648" y="154"/>
                  </a:lnTo>
                  <a:lnTo>
                    <a:pt x="650" y="154"/>
                  </a:lnTo>
                  <a:lnTo>
                    <a:pt x="652" y="155"/>
                  </a:lnTo>
                  <a:lnTo>
                    <a:pt x="654" y="155"/>
                  </a:lnTo>
                  <a:lnTo>
                    <a:pt x="656" y="155"/>
                  </a:lnTo>
                  <a:lnTo>
                    <a:pt x="658" y="155"/>
                  </a:lnTo>
                  <a:lnTo>
                    <a:pt x="660" y="155"/>
                  </a:lnTo>
                  <a:lnTo>
                    <a:pt x="662" y="155"/>
                  </a:lnTo>
                  <a:lnTo>
                    <a:pt x="665" y="155"/>
                  </a:lnTo>
                  <a:lnTo>
                    <a:pt x="667" y="155"/>
                  </a:lnTo>
                  <a:lnTo>
                    <a:pt x="669" y="156"/>
                  </a:lnTo>
                  <a:lnTo>
                    <a:pt x="671" y="156"/>
                  </a:lnTo>
                  <a:lnTo>
                    <a:pt x="673" y="156"/>
                  </a:lnTo>
                  <a:lnTo>
                    <a:pt x="675" y="156"/>
                  </a:lnTo>
                  <a:lnTo>
                    <a:pt x="677" y="156"/>
                  </a:lnTo>
                  <a:lnTo>
                    <a:pt x="679" y="156"/>
                  </a:lnTo>
                  <a:lnTo>
                    <a:pt x="681" y="156"/>
                  </a:lnTo>
                  <a:lnTo>
                    <a:pt x="683" y="156"/>
                  </a:lnTo>
                  <a:lnTo>
                    <a:pt x="685" y="156"/>
                  </a:lnTo>
                  <a:lnTo>
                    <a:pt x="688" y="156"/>
                  </a:lnTo>
                  <a:lnTo>
                    <a:pt x="690" y="156"/>
                  </a:lnTo>
                  <a:lnTo>
                    <a:pt x="692" y="156"/>
                  </a:lnTo>
                  <a:lnTo>
                    <a:pt x="694" y="156"/>
                  </a:lnTo>
                  <a:lnTo>
                    <a:pt x="696" y="156"/>
                  </a:lnTo>
                  <a:lnTo>
                    <a:pt x="698" y="156"/>
                  </a:lnTo>
                  <a:lnTo>
                    <a:pt x="700" y="156"/>
                  </a:lnTo>
                  <a:lnTo>
                    <a:pt x="702" y="155"/>
                  </a:lnTo>
                  <a:lnTo>
                    <a:pt x="704" y="155"/>
                  </a:lnTo>
                  <a:lnTo>
                    <a:pt x="706" y="155"/>
                  </a:lnTo>
                  <a:lnTo>
                    <a:pt x="708" y="155"/>
                  </a:lnTo>
                  <a:lnTo>
                    <a:pt x="710" y="155"/>
                  </a:lnTo>
                  <a:lnTo>
                    <a:pt x="712" y="155"/>
                  </a:lnTo>
                  <a:lnTo>
                    <a:pt x="715" y="155"/>
                  </a:lnTo>
                  <a:lnTo>
                    <a:pt x="717" y="155"/>
                  </a:lnTo>
                  <a:lnTo>
                    <a:pt x="719" y="154"/>
                  </a:lnTo>
                  <a:lnTo>
                    <a:pt x="721" y="154"/>
                  </a:lnTo>
                  <a:lnTo>
                    <a:pt x="723" y="154"/>
                  </a:lnTo>
                  <a:lnTo>
                    <a:pt x="725" y="154"/>
                  </a:lnTo>
                  <a:lnTo>
                    <a:pt x="727" y="154"/>
                  </a:lnTo>
                  <a:lnTo>
                    <a:pt x="729" y="153"/>
                  </a:lnTo>
                  <a:lnTo>
                    <a:pt x="731" y="153"/>
                  </a:lnTo>
                  <a:lnTo>
                    <a:pt x="733" y="153"/>
                  </a:lnTo>
                  <a:lnTo>
                    <a:pt x="735" y="153"/>
                  </a:lnTo>
                  <a:lnTo>
                    <a:pt x="737" y="152"/>
                  </a:lnTo>
                  <a:lnTo>
                    <a:pt x="739" y="152"/>
                  </a:lnTo>
                  <a:lnTo>
                    <a:pt x="741" y="152"/>
                  </a:lnTo>
                  <a:lnTo>
                    <a:pt x="743" y="152"/>
                  </a:lnTo>
                  <a:lnTo>
                    <a:pt x="745" y="151"/>
                  </a:lnTo>
                  <a:lnTo>
                    <a:pt x="747" y="151"/>
                  </a:lnTo>
                  <a:lnTo>
                    <a:pt x="750" y="151"/>
                  </a:lnTo>
                  <a:lnTo>
                    <a:pt x="752" y="150"/>
                  </a:lnTo>
                  <a:lnTo>
                    <a:pt x="754" y="150"/>
                  </a:lnTo>
                  <a:lnTo>
                    <a:pt x="756" y="150"/>
                  </a:lnTo>
                  <a:lnTo>
                    <a:pt x="758" y="149"/>
                  </a:lnTo>
                  <a:lnTo>
                    <a:pt x="760" y="149"/>
                  </a:lnTo>
                  <a:lnTo>
                    <a:pt x="762" y="149"/>
                  </a:lnTo>
                  <a:lnTo>
                    <a:pt x="764" y="148"/>
                  </a:lnTo>
                  <a:lnTo>
                    <a:pt x="766" y="148"/>
                  </a:lnTo>
                  <a:lnTo>
                    <a:pt x="768" y="148"/>
                  </a:lnTo>
                  <a:lnTo>
                    <a:pt x="770" y="147"/>
                  </a:lnTo>
                  <a:lnTo>
                    <a:pt x="772" y="147"/>
                  </a:lnTo>
                  <a:lnTo>
                    <a:pt x="774" y="146"/>
                  </a:lnTo>
                  <a:lnTo>
                    <a:pt x="776" y="146"/>
                  </a:lnTo>
                  <a:lnTo>
                    <a:pt x="778" y="145"/>
                  </a:lnTo>
                  <a:lnTo>
                    <a:pt x="780" y="145"/>
                  </a:lnTo>
                  <a:lnTo>
                    <a:pt x="782" y="145"/>
                  </a:lnTo>
                  <a:lnTo>
                    <a:pt x="784" y="144"/>
                  </a:lnTo>
                  <a:lnTo>
                    <a:pt x="786" y="144"/>
                  </a:lnTo>
                  <a:lnTo>
                    <a:pt x="788" y="143"/>
                  </a:lnTo>
                  <a:lnTo>
                    <a:pt x="790" y="143"/>
                  </a:lnTo>
                  <a:lnTo>
                    <a:pt x="792" y="142"/>
                  </a:lnTo>
                  <a:lnTo>
                    <a:pt x="794" y="142"/>
                  </a:lnTo>
                  <a:lnTo>
                    <a:pt x="796" y="141"/>
                  </a:lnTo>
                  <a:lnTo>
                    <a:pt x="798" y="141"/>
                  </a:lnTo>
                  <a:lnTo>
                    <a:pt x="800" y="140"/>
                  </a:lnTo>
                  <a:lnTo>
                    <a:pt x="802" y="140"/>
                  </a:lnTo>
                  <a:lnTo>
                    <a:pt x="804" y="139"/>
                  </a:lnTo>
                  <a:lnTo>
                    <a:pt x="806" y="139"/>
                  </a:lnTo>
                  <a:lnTo>
                    <a:pt x="808" y="138"/>
                  </a:lnTo>
                  <a:lnTo>
                    <a:pt x="810" y="137"/>
                  </a:lnTo>
                  <a:lnTo>
                    <a:pt x="812" y="137"/>
                  </a:lnTo>
                  <a:lnTo>
                    <a:pt x="814" y="136"/>
                  </a:lnTo>
                  <a:lnTo>
                    <a:pt x="816" y="136"/>
                  </a:lnTo>
                  <a:lnTo>
                    <a:pt x="818" y="135"/>
                  </a:lnTo>
                  <a:lnTo>
                    <a:pt x="820" y="135"/>
                  </a:lnTo>
                  <a:lnTo>
                    <a:pt x="822" y="134"/>
                  </a:lnTo>
                  <a:lnTo>
                    <a:pt x="824" y="133"/>
                  </a:lnTo>
                  <a:lnTo>
                    <a:pt x="826" y="133"/>
                  </a:lnTo>
                  <a:lnTo>
                    <a:pt x="828" y="132"/>
                  </a:lnTo>
                  <a:lnTo>
                    <a:pt x="830" y="132"/>
                  </a:lnTo>
                  <a:lnTo>
                    <a:pt x="831" y="131"/>
                  </a:lnTo>
                  <a:lnTo>
                    <a:pt x="833" y="130"/>
                  </a:lnTo>
                  <a:lnTo>
                    <a:pt x="835" y="130"/>
                  </a:lnTo>
                  <a:lnTo>
                    <a:pt x="837" y="129"/>
                  </a:lnTo>
                  <a:lnTo>
                    <a:pt x="839" y="128"/>
                  </a:lnTo>
                  <a:lnTo>
                    <a:pt x="841" y="128"/>
                  </a:lnTo>
                  <a:lnTo>
                    <a:pt x="843" y="127"/>
                  </a:lnTo>
                  <a:lnTo>
                    <a:pt x="845" y="127"/>
                  </a:lnTo>
                  <a:lnTo>
                    <a:pt x="847" y="126"/>
                  </a:lnTo>
                  <a:lnTo>
                    <a:pt x="849" y="125"/>
                  </a:lnTo>
                  <a:lnTo>
                    <a:pt x="851" y="125"/>
                  </a:lnTo>
                  <a:lnTo>
                    <a:pt x="853" y="124"/>
                  </a:lnTo>
                  <a:lnTo>
                    <a:pt x="855" y="123"/>
                  </a:lnTo>
                  <a:lnTo>
                    <a:pt x="857" y="123"/>
                  </a:lnTo>
                  <a:lnTo>
                    <a:pt x="858" y="122"/>
                  </a:lnTo>
                  <a:lnTo>
                    <a:pt x="860" y="121"/>
                  </a:lnTo>
                  <a:lnTo>
                    <a:pt x="862" y="121"/>
                  </a:lnTo>
                  <a:lnTo>
                    <a:pt x="864" y="120"/>
                  </a:lnTo>
                  <a:lnTo>
                    <a:pt x="866" y="119"/>
                  </a:lnTo>
                  <a:lnTo>
                    <a:pt x="868" y="119"/>
                  </a:lnTo>
                  <a:lnTo>
                    <a:pt x="870" y="118"/>
                  </a:lnTo>
                  <a:lnTo>
                    <a:pt x="872" y="117"/>
                  </a:lnTo>
                  <a:lnTo>
                    <a:pt x="874" y="116"/>
                  </a:lnTo>
                  <a:lnTo>
                    <a:pt x="875" y="116"/>
                  </a:lnTo>
                  <a:lnTo>
                    <a:pt x="877" y="115"/>
                  </a:lnTo>
                  <a:lnTo>
                    <a:pt x="879" y="114"/>
                  </a:lnTo>
                  <a:lnTo>
                    <a:pt x="881" y="114"/>
                  </a:lnTo>
                  <a:lnTo>
                    <a:pt x="883" y="113"/>
                  </a:lnTo>
                  <a:lnTo>
                    <a:pt x="885" y="112"/>
                  </a:lnTo>
                  <a:lnTo>
                    <a:pt x="887" y="112"/>
                  </a:lnTo>
                  <a:lnTo>
                    <a:pt x="888" y="111"/>
                  </a:lnTo>
                  <a:lnTo>
                    <a:pt x="890" y="110"/>
                  </a:lnTo>
                  <a:lnTo>
                    <a:pt x="892" y="109"/>
                  </a:lnTo>
                  <a:lnTo>
                    <a:pt x="894" y="109"/>
                  </a:lnTo>
                  <a:lnTo>
                    <a:pt x="896" y="108"/>
                  </a:lnTo>
                  <a:lnTo>
                    <a:pt x="898" y="107"/>
                  </a:lnTo>
                  <a:lnTo>
                    <a:pt x="900" y="107"/>
                  </a:lnTo>
                  <a:lnTo>
                    <a:pt x="901" y="106"/>
                  </a:lnTo>
                  <a:lnTo>
                    <a:pt x="903" y="105"/>
                  </a:lnTo>
                  <a:lnTo>
                    <a:pt x="905" y="105"/>
                  </a:lnTo>
                  <a:lnTo>
                    <a:pt x="907" y="104"/>
                  </a:lnTo>
                  <a:lnTo>
                    <a:pt x="909" y="103"/>
                  </a:lnTo>
                  <a:lnTo>
                    <a:pt x="910" y="102"/>
                  </a:lnTo>
                  <a:lnTo>
                    <a:pt x="912" y="102"/>
                  </a:lnTo>
                  <a:lnTo>
                    <a:pt x="914" y="101"/>
                  </a:lnTo>
                  <a:lnTo>
                    <a:pt x="916" y="100"/>
                  </a:lnTo>
                  <a:lnTo>
                    <a:pt x="918" y="100"/>
                  </a:lnTo>
                  <a:lnTo>
                    <a:pt x="919" y="99"/>
                  </a:lnTo>
                  <a:lnTo>
                    <a:pt x="921" y="98"/>
                  </a:lnTo>
                  <a:lnTo>
                    <a:pt x="923" y="98"/>
                  </a:lnTo>
                  <a:lnTo>
                    <a:pt x="925" y="97"/>
                  </a:lnTo>
                  <a:lnTo>
                    <a:pt x="927" y="96"/>
                  </a:lnTo>
                  <a:lnTo>
                    <a:pt x="928" y="95"/>
                  </a:lnTo>
                  <a:lnTo>
                    <a:pt x="930" y="95"/>
                  </a:lnTo>
                  <a:lnTo>
                    <a:pt x="932" y="94"/>
                  </a:lnTo>
                  <a:lnTo>
                    <a:pt x="934" y="93"/>
                  </a:lnTo>
                  <a:lnTo>
                    <a:pt x="935" y="93"/>
                  </a:lnTo>
                  <a:lnTo>
                    <a:pt x="937" y="92"/>
                  </a:lnTo>
                  <a:lnTo>
                    <a:pt x="939" y="91"/>
                  </a:lnTo>
                  <a:lnTo>
                    <a:pt x="941" y="91"/>
                  </a:lnTo>
                  <a:lnTo>
                    <a:pt x="942" y="90"/>
                  </a:lnTo>
                  <a:lnTo>
                    <a:pt x="944" y="89"/>
                  </a:lnTo>
                  <a:lnTo>
                    <a:pt x="946" y="89"/>
                  </a:lnTo>
                  <a:lnTo>
                    <a:pt x="948" y="88"/>
                  </a:lnTo>
                  <a:lnTo>
                    <a:pt x="949" y="87"/>
                  </a:lnTo>
                  <a:lnTo>
                    <a:pt x="951" y="87"/>
                  </a:lnTo>
                  <a:lnTo>
                    <a:pt x="953" y="86"/>
                  </a:lnTo>
                  <a:lnTo>
                    <a:pt x="955" y="85"/>
                  </a:lnTo>
                  <a:lnTo>
                    <a:pt x="956" y="85"/>
                  </a:lnTo>
                  <a:lnTo>
                    <a:pt x="958" y="84"/>
                  </a:lnTo>
                  <a:lnTo>
                    <a:pt x="960" y="83"/>
                  </a:lnTo>
                  <a:lnTo>
                    <a:pt x="962" y="83"/>
                  </a:lnTo>
                  <a:lnTo>
                    <a:pt x="963" y="82"/>
                  </a:lnTo>
                  <a:lnTo>
                    <a:pt x="965" y="81"/>
                  </a:lnTo>
                  <a:lnTo>
                    <a:pt x="967" y="81"/>
                  </a:lnTo>
                  <a:lnTo>
                    <a:pt x="968" y="80"/>
                  </a:lnTo>
                  <a:lnTo>
                    <a:pt x="970" y="80"/>
                  </a:lnTo>
                  <a:lnTo>
                    <a:pt x="972" y="79"/>
                  </a:lnTo>
                  <a:lnTo>
                    <a:pt x="973" y="78"/>
                  </a:lnTo>
                  <a:lnTo>
                    <a:pt x="975" y="78"/>
                  </a:lnTo>
                  <a:lnTo>
                    <a:pt x="977" y="77"/>
                  </a:lnTo>
                  <a:lnTo>
                    <a:pt x="979" y="76"/>
                  </a:lnTo>
                  <a:lnTo>
                    <a:pt x="980" y="76"/>
                  </a:lnTo>
                  <a:lnTo>
                    <a:pt x="982" y="75"/>
                  </a:lnTo>
                  <a:lnTo>
                    <a:pt x="984" y="75"/>
                  </a:lnTo>
                  <a:lnTo>
                    <a:pt x="985" y="74"/>
                  </a:lnTo>
                  <a:lnTo>
                    <a:pt x="987" y="73"/>
                  </a:lnTo>
                  <a:lnTo>
                    <a:pt x="989" y="73"/>
                  </a:lnTo>
                  <a:lnTo>
                    <a:pt x="990" y="72"/>
                  </a:lnTo>
                  <a:lnTo>
                    <a:pt x="992" y="72"/>
                  </a:lnTo>
                  <a:lnTo>
                    <a:pt x="994" y="71"/>
                  </a:lnTo>
                  <a:lnTo>
                    <a:pt x="995" y="70"/>
                  </a:lnTo>
                  <a:lnTo>
                    <a:pt x="997" y="70"/>
                  </a:lnTo>
                  <a:lnTo>
                    <a:pt x="999" y="69"/>
                  </a:lnTo>
                  <a:lnTo>
                    <a:pt x="1000" y="69"/>
                  </a:lnTo>
                  <a:lnTo>
                    <a:pt x="1002" y="68"/>
                  </a:lnTo>
                  <a:lnTo>
                    <a:pt x="1003" y="68"/>
                  </a:lnTo>
                  <a:lnTo>
                    <a:pt x="1005" y="67"/>
                  </a:lnTo>
                  <a:lnTo>
                    <a:pt x="1007" y="67"/>
                  </a:lnTo>
                  <a:lnTo>
                    <a:pt x="1008" y="66"/>
                  </a:lnTo>
                  <a:lnTo>
                    <a:pt x="1010" y="65"/>
                  </a:lnTo>
                  <a:lnTo>
                    <a:pt x="1012" y="65"/>
                  </a:lnTo>
                  <a:lnTo>
                    <a:pt x="1013" y="64"/>
                  </a:lnTo>
                  <a:lnTo>
                    <a:pt x="1015" y="64"/>
                  </a:lnTo>
                  <a:lnTo>
                    <a:pt x="1016" y="63"/>
                  </a:lnTo>
                  <a:lnTo>
                    <a:pt x="1018" y="63"/>
                  </a:lnTo>
                  <a:lnTo>
                    <a:pt x="1020" y="62"/>
                  </a:lnTo>
                  <a:lnTo>
                    <a:pt x="1021" y="62"/>
                  </a:lnTo>
                  <a:lnTo>
                    <a:pt x="1023" y="61"/>
                  </a:lnTo>
                  <a:lnTo>
                    <a:pt x="1024" y="61"/>
                  </a:lnTo>
                  <a:lnTo>
                    <a:pt x="1026" y="60"/>
                  </a:lnTo>
                  <a:lnTo>
                    <a:pt x="1028" y="60"/>
                  </a:lnTo>
                  <a:lnTo>
                    <a:pt x="1029" y="59"/>
                  </a:lnTo>
                  <a:lnTo>
                    <a:pt x="1031" y="59"/>
                  </a:lnTo>
                  <a:lnTo>
                    <a:pt x="1032" y="58"/>
                  </a:lnTo>
                  <a:lnTo>
                    <a:pt x="1034" y="58"/>
                  </a:lnTo>
                  <a:lnTo>
                    <a:pt x="1036" y="57"/>
                  </a:lnTo>
                  <a:lnTo>
                    <a:pt x="1037" y="57"/>
                  </a:lnTo>
                  <a:lnTo>
                    <a:pt x="1039" y="56"/>
                  </a:lnTo>
                  <a:lnTo>
                    <a:pt x="1040" y="56"/>
                  </a:lnTo>
                  <a:lnTo>
                    <a:pt x="1042" y="55"/>
                  </a:lnTo>
                  <a:lnTo>
                    <a:pt x="1043" y="55"/>
                  </a:lnTo>
                  <a:lnTo>
                    <a:pt x="1045" y="55"/>
                  </a:lnTo>
                  <a:lnTo>
                    <a:pt x="1046" y="54"/>
                  </a:lnTo>
                  <a:lnTo>
                    <a:pt x="1048" y="54"/>
                  </a:lnTo>
                  <a:lnTo>
                    <a:pt x="1049" y="53"/>
                  </a:lnTo>
                  <a:lnTo>
                    <a:pt x="1051" y="53"/>
                  </a:lnTo>
                  <a:lnTo>
                    <a:pt x="1053" y="52"/>
                  </a:lnTo>
                  <a:lnTo>
                    <a:pt x="1054" y="52"/>
                  </a:lnTo>
                  <a:lnTo>
                    <a:pt x="1056" y="52"/>
                  </a:lnTo>
                  <a:lnTo>
                    <a:pt x="1057" y="51"/>
                  </a:lnTo>
                  <a:lnTo>
                    <a:pt x="1059" y="51"/>
                  </a:lnTo>
                  <a:lnTo>
                    <a:pt x="1060" y="50"/>
                  </a:lnTo>
                  <a:lnTo>
                    <a:pt x="1062" y="50"/>
                  </a:lnTo>
                  <a:lnTo>
                    <a:pt x="1063" y="50"/>
                  </a:lnTo>
                  <a:lnTo>
                    <a:pt x="1065" y="49"/>
                  </a:lnTo>
                  <a:lnTo>
                    <a:pt x="1066" y="49"/>
                  </a:lnTo>
                  <a:lnTo>
                    <a:pt x="1068" y="48"/>
                  </a:lnTo>
                  <a:lnTo>
                    <a:pt x="1069" y="48"/>
                  </a:lnTo>
                  <a:lnTo>
                    <a:pt x="1071" y="48"/>
                  </a:lnTo>
                  <a:lnTo>
                    <a:pt x="1072" y="47"/>
                  </a:lnTo>
                  <a:lnTo>
                    <a:pt x="1074" y="47"/>
                  </a:lnTo>
                  <a:lnTo>
                    <a:pt x="1075" y="47"/>
                  </a:lnTo>
                  <a:lnTo>
                    <a:pt x="1077" y="46"/>
                  </a:lnTo>
                  <a:lnTo>
                    <a:pt x="1078" y="46"/>
                  </a:lnTo>
                  <a:lnTo>
                    <a:pt x="1080" y="46"/>
                  </a:lnTo>
                  <a:lnTo>
                    <a:pt x="1081" y="45"/>
                  </a:lnTo>
                  <a:lnTo>
                    <a:pt x="1083" y="45"/>
                  </a:lnTo>
                  <a:lnTo>
                    <a:pt x="1084" y="45"/>
                  </a:lnTo>
                  <a:lnTo>
                    <a:pt x="1086" y="44"/>
                  </a:lnTo>
                  <a:lnTo>
                    <a:pt x="1087" y="44"/>
                  </a:lnTo>
                  <a:lnTo>
                    <a:pt x="1089" y="44"/>
                  </a:lnTo>
                  <a:lnTo>
                    <a:pt x="1090" y="43"/>
                  </a:lnTo>
                  <a:lnTo>
                    <a:pt x="1092" y="43"/>
                  </a:lnTo>
                  <a:lnTo>
                    <a:pt x="1093" y="43"/>
                  </a:lnTo>
                  <a:lnTo>
                    <a:pt x="1095" y="42"/>
                  </a:lnTo>
                  <a:lnTo>
                    <a:pt x="1096" y="42"/>
                  </a:lnTo>
                  <a:lnTo>
                    <a:pt x="1098" y="42"/>
                  </a:lnTo>
                  <a:lnTo>
                    <a:pt x="1099" y="41"/>
                  </a:lnTo>
                  <a:lnTo>
                    <a:pt x="1100" y="41"/>
                  </a:lnTo>
                  <a:lnTo>
                    <a:pt x="1102" y="41"/>
                  </a:lnTo>
                  <a:lnTo>
                    <a:pt x="1103" y="41"/>
                  </a:lnTo>
                  <a:lnTo>
                    <a:pt x="1105" y="40"/>
                  </a:lnTo>
                  <a:lnTo>
                    <a:pt x="1106" y="40"/>
                  </a:lnTo>
                  <a:lnTo>
                    <a:pt x="1108" y="40"/>
                  </a:lnTo>
                  <a:lnTo>
                    <a:pt x="1109" y="39"/>
                  </a:lnTo>
                  <a:lnTo>
                    <a:pt x="1111" y="39"/>
                  </a:lnTo>
                  <a:lnTo>
                    <a:pt x="1112" y="39"/>
                  </a:lnTo>
                  <a:lnTo>
                    <a:pt x="1114" y="39"/>
                  </a:lnTo>
                  <a:lnTo>
                    <a:pt x="1115" y="38"/>
                  </a:lnTo>
                  <a:lnTo>
                    <a:pt x="1116" y="38"/>
                  </a:lnTo>
                  <a:lnTo>
                    <a:pt x="1118" y="38"/>
                  </a:lnTo>
                  <a:lnTo>
                    <a:pt x="1119" y="38"/>
                  </a:lnTo>
                  <a:lnTo>
                    <a:pt x="1121" y="38"/>
                  </a:lnTo>
                  <a:lnTo>
                    <a:pt x="1122" y="37"/>
                  </a:lnTo>
                  <a:lnTo>
                    <a:pt x="1123" y="37"/>
                  </a:lnTo>
                  <a:lnTo>
                    <a:pt x="1125" y="37"/>
                  </a:lnTo>
                  <a:lnTo>
                    <a:pt x="1126" y="37"/>
                  </a:lnTo>
                  <a:lnTo>
                    <a:pt x="1128" y="36"/>
                  </a:lnTo>
                  <a:lnTo>
                    <a:pt x="1129" y="36"/>
                  </a:lnTo>
                  <a:lnTo>
                    <a:pt x="1130" y="36"/>
                  </a:lnTo>
                  <a:lnTo>
                    <a:pt x="1132" y="36"/>
                  </a:lnTo>
                  <a:lnTo>
                    <a:pt x="1133" y="36"/>
                  </a:lnTo>
                  <a:lnTo>
                    <a:pt x="1135" y="35"/>
                  </a:lnTo>
                  <a:lnTo>
                    <a:pt x="1136" y="35"/>
                  </a:lnTo>
                  <a:lnTo>
                    <a:pt x="1137" y="35"/>
                  </a:lnTo>
                  <a:lnTo>
                    <a:pt x="1139" y="35"/>
                  </a:lnTo>
                  <a:lnTo>
                    <a:pt x="1140" y="35"/>
                  </a:lnTo>
                  <a:lnTo>
                    <a:pt x="1142" y="34"/>
                  </a:lnTo>
                  <a:lnTo>
                    <a:pt x="1143" y="34"/>
                  </a:lnTo>
                  <a:lnTo>
                    <a:pt x="1144" y="34"/>
                  </a:lnTo>
                  <a:lnTo>
                    <a:pt x="1146" y="34"/>
                  </a:lnTo>
                  <a:lnTo>
                    <a:pt x="1147" y="34"/>
                  </a:lnTo>
                  <a:lnTo>
                    <a:pt x="1149" y="34"/>
                  </a:lnTo>
                  <a:lnTo>
                    <a:pt x="1150" y="33"/>
                  </a:lnTo>
                  <a:lnTo>
                    <a:pt x="1151" y="33"/>
                  </a:lnTo>
                  <a:lnTo>
                    <a:pt x="1153" y="33"/>
                  </a:lnTo>
                  <a:lnTo>
                    <a:pt x="1154" y="33"/>
                  </a:lnTo>
                  <a:lnTo>
                    <a:pt x="1155" y="33"/>
                  </a:lnTo>
                  <a:lnTo>
                    <a:pt x="1157" y="33"/>
                  </a:lnTo>
                  <a:lnTo>
                    <a:pt x="1158" y="33"/>
                  </a:lnTo>
                  <a:lnTo>
                    <a:pt x="1159" y="32"/>
                  </a:lnTo>
                  <a:lnTo>
                    <a:pt x="1161" y="32"/>
                  </a:lnTo>
                  <a:lnTo>
                    <a:pt x="1162" y="32"/>
                  </a:lnTo>
                  <a:lnTo>
                    <a:pt x="1163" y="32"/>
                  </a:lnTo>
                  <a:lnTo>
                    <a:pt x="1165" y="32"/>
                  </a:lnTo>
                  <a:lnTo>
                    <a:pt x="1166" y="32"/>
                  </a:lnTo>
                  <a:lnTo>
                    <a:pt x="1168" y="32"/>
                  </a:lnTo>
                  <a:lnTo>
                    <a:pt x="1169" y="31"/>
                  </a:lnTo>
                  <a:lnTo>
                    <a:pt x="1170" y="31"/>
                  </a:lnTo>
                  <a:lnTo>
                    <a:pt x="1172" y="31"/>
                  </a:lnTo>
                  <a:lnTo>
                    <a:pt x="1173" y="31"/>
                  </a:lnTo>
                  <a:lnTo>
                    <a:pt x="1174" y="31"/>
                  </a:lnTo>
                  <a:lnTo>
                    <a:pt x="1176" y="31"/>
                  </a:lnTo>
                  <a:lnTo>
                    <a:pt x="1177" y="31"/>
                  </a:lnTo>
                  <a:lnTo>
                    <a:pt x="1178" y="31"/>
                  </a:lnTo>
                  <a:lnTo>
                    <a:pt x="1180" y="31"/>
                  </a:lnTo>
                  <a:lnTo>
                    <a:pt x="1181" y="30"/>
                  </a:lnTo>
                  <a:lnTo>
                    <a:pt x="1182" y="30"/>
                  </a:lnTo>
                  <a:lnTo>
                    <a:pt x="1183" y="30"/>
                  </a:lnTo>
                  <a:lnTo>
                    <a:pt x="1185" y="30"/>
                  </a:lnTo>
                  <a:lnTo>
                    <a:pt x="1186" y="30"/>
                  </a:lnTo>
                  <a:lnTo>
                    <a:pt x="1187" y="30"/>
                  </a:lnTo>
                  <a:lnTo>
                    <a:pt x="1189" y="30"/>
                  </a:lnTo>
                  <a:lnTo>
                    <a:pt x="1190" y="30"/>
                  </a:lnTo>
                  <a:lnTo>
                    <a:pt x="1191" y="30"/>
                  </a:lnTo>
                  <a:lnTo>
                    <a:pt x="1193" y="30"/>
                  </a:lnTo>
                  <a:lnTo>
                    <a:pt x="1194" y="30"/>
                  </a:lnTo>
                  <a:lnTo>
                    <a:pt x="1195" y="30"/>
                  </a:lnTo>
                  <a:lnTo>
                    <a:pt x="1196" y="29"/>
                  </a:lnTo>
                  <a:lnTo>
                    <a:pt x="1198" y="29"/>
                  </a:lnTo>
                  <a:lnTo>
                    <a:pt x="1199" y="29"/>
                  </a:lnTo>
                  <a:lnTo>
                    <a:pt x="1200" y="29"/>
                  </a:lnTo>
                  <a:lnTo>
                    <a:pt x="1202" y="29"/>
                  </a:lnTo>
                  <a:lnTo>
                    <a:pt x="1203" y="29"/>
                  </a:lnTo>
                  <a:lnTo>
                    <a:pt x="1204" y="29"/>
                  </a:lnTo>
                  <a:lnTo>
                    <a:pt x="1206" y="29"/>
                  </a:lnTo>
                  <a:lnTo>
                    <a:pt x="1207" y="29"/>
                  </a:lnTo>
                  <a:lnTo>
                    <a:pt x="1208" y="29"/>
                  </a:lnTo>
                  <a:lnTo>
                    <a:pt x="1209" y="29"/>
                  </a:lnTo>
                  <a:lnTo>
                    <a:pt x="1211" y="29"/>
                  </a:lnTo>
                  <a:lnTo>
                    <a:pt x="1212" y="29"/>
                  </a:lnTo>
                  <a:lnTo>
                    <a:pt x="1213" y="29"/>
                  </a:lnTo>
                  <a:lnTo>
                    <a:pt x="1214" y="29"/>
                  </a:lnTo>
                  <a:lnTo>
                    <a:pt x="1216" y="29"/>
                  </a:lnTo>
                  <a:lnTo>
                    <a:pt x="1217" y="29"/>
                  </a:lnTo>
                  <a:lnTo>
                    <a:pt x="1218" y="29"/>
                  </a:lnTo>
                  <a:lnTo>
                    <a:pt x="1219" y="29"/>
                  </a:lnTo>
                  <a:lnTo>
                    <a:pt x="1221" y="28"/>
                  </a:lnTo>
                  <a:lnTo>
                    <a:pt x="1222" y="28"/>
                  </a:lnTo>
                  <a:lnTo>
                    <a:pt x="1223" y="28"/>
                  </a:lnTo>
                  <a:lnTo>
                    <a:pt x="1225" y="28"/>
                  </a:lnTo>
                  <a:lnTo>
                    <a:pt x="1226" y="28"/>
                  </a:lnTo>
                  <a:lnTo>
                    <a:pt x="1227" y="28"/>
                  </a:lnTo>
                  <a:lnTo>
                    <a:pt x="1228" y="28"/>
                  </a:lnTo>
                  <a:lnTo>
                    <a:pt x="1230" y="28"/>
                  </a:lnTo>
                  <a:lnTo>
                    <a:pt x="1231" y="28"/>
                  </a:lnTo>
                  <a:lnTo>
                    <a:pt x="1232" y="28"/>
                  </a:lnTo>
                  <a:lnTo>
                    <a:pt x="1233" y="28"/>
                  </a:lnTo>
                  <a:lnTo>
                    <a:pt x="1234" y="28"/>
                  </a:lnTo>
                  <a:lnTo>
                    <a:pt x="1236" y="28"/>
                  </a:lnTo>
                  <a:lnTo>
                    <a:pt x="1237" y="28"/>
                  </a:lnTo>
                  <a:lnTo>
                    <a:pt x="1238" y="28"/>
                  </a:lnTo>
                  <a:lnTo>
                    <a:pt x="1239" y="28"/>
                  </a:lnTo>
                  <a:lnTo>
                    <a:pt x="1241" y="28"/>
                  </a:lnTo>
                  <a:lnTo>
                    <a:pt x="1242" y="28"/>
                  </a:lnTo>
                  <a:lnTo>
                    <a:pt x="1243" y="28"/>
                  </a:lnTo>
                  <a:lnTo>
                    <a:pt x="1244" y="28"/>
                  </a:lnTo>
                  <a:lnTo>
                    <a:pt x="1246" y="28"/>
                  </a:lnTo>
                  <a:lnTo>
                    <a:pt x="1247" y="28"/>
                  </a:lnTo>
                  <a:lnTo>
                    <a:pt x="1248" y="28"/>
                  </a:lnTo>
                  <a:lnTo>
                    <a:pt x="1249" y="28"/>
                  </a:lnTo>
                  <a:lnTo>
                    <a:pt x="1250" y="28"/>
                  </a:lnTo>
                  <a:lnTo>
                    <a:pt x="1252" y="28"/>
                  </a:lnTo>
                  <a:lnTo>
                    <a:pt x="1253" y="28"/>
                  </a:lnTo>
                  <a:lnTo>
                    <a:pt x="1254" y="28"/>
                  </a:lnTo>
                  <a:lnTo>
                    <a:pt x="1255" y="28"/>
                  </a:lnTo>
                  <a:lnTo>
                    <a:pt x="1256" y="28"/>
                  </a:lnTo>
                  <a:lnTo>
                    <a:pt x="1258" y="28"/>
                  </a:lnTo>
                  <a:lnTo>
                    <a:pt x="1259" y="28"/>
                  </a:lnTo>
                  <a:lnTo>
                    <a:pt x="1260" y="28"/>
                  </a:lnTo>
                  <a:lnTo>
                    <a:pt x="1261" y="28"/>
                  </a:lnTo>
                  <a:lnTo>
                    <a:pt x="1262" y="28"/>
                  </a:lnTo>
                  <a:lnTo>
                    <a:pt x="1264" y="28"/>
                  </a:lnTo>
                  <a:lnTo>
                    <a:pt x="1265" y="28"/>
                  </a:lnTo>
                  <a:lnTo>
                    <a:pt x="1266" y="29"/>
                  </a:lnTo>
                  <a:lnTo>
                    <a:pt x="1267" y="29"/>
                  </a:lnTo>
                  <a:lnTo>
                    <a:pt x="1268" y="29"/>
                  </a:lnTo>
                  <a:lnTo>
                    <a:pt x="1270" y="29"/>
                  </a:lnTo>
                  <a:lnTo>
                    <a:pt x="1271" y="29"/>
                  </a:lnTo>
                  <a:lnTo>
                    <a:pt x="1272" y="29"/>
                  </a:lnTo>
                  <a:lnTo>
                    <a:pt x="1273" y="29"/>
                  </a:lnTo>
                  <a:lnTo>
                    <a:pt x="1274" y="29"/>
                  </a:lnTo>
                  <a:lnTo>
                    <a:pt x="1276" y="29"/>
                  </a:lnTo>
                  <a:lnTo>
                    <a:pt x="1277" y="29"/>
                  </a:lnTo>
                  <a:lnTo>
                    <a:pt x="1278" y="29"/>
                  </a:lnTo>
                  <a:lnTo>
                    <a:pt x="1279" y="29"/>
                  </a:lnTo>
                  <a:lnTo>
                    <a:pt x="1280" y="29"/>
                  </a:lnTo>
                  <a:lnTo>
                    <a:pt x="1281" y="29"/>
                  </a:lnTo>
                  <a:lnTo>
                    <a:pt x="1283" y="29"/>
                  </a:lnTo>
                  <a:lnTo>
                    <a:pt x="1284" y="29"/>
                  </a:lnTo>
                  <a:lnTo>
                    <a:pt x="1285" y="29"/>
                  </a:lnTo>
                  <a:lnTo>
                    <a:pt x="1286" y="29"/>
                  </a:lnTo>
                  <a:lnTo>
                    <a:pt x="1287" y="29"/>
                  </a:lnTo>
                  <a:lnTo>
                    <a:pt x="1288" y="29"/>
                  </a:lnTo>
                  <a:lnTo>
                    <a:pt x="1290" y="29"/>
                  </a:lnTo>
                  <a:lnTo>
                    <a:pt x="1291" y="29"/>
                  </a:lnTo>
                  <a:lnTo>
                    <a:pt x="1292" y="30"/>
                  </a:lnTo>
                  <a:lnTo>
                    <a:pt x="1293" y="30"/>
                  </a:lnTo>
                  <a:lnTo>
                    <a:pt x="1294" y="30"/>
                  </a:lnTo>
                  <a:lnTo>
                    <a:pt x="1295" y="30"/>
                  </a:lnTo>
                  <a:lnTo>
                    <a:pt x="1296" y="30"/>
                  </a:lnTo>
                  <a:lnTo>
                    <a:pt x="1298" y="30"/>
                  </a:lnTo>
                  <a:lnTo>
                    <a:pt x="1299" y="30"/>
                  </a:lnTo>
                  <a:lnTo>
                    <a:pt x="1300" y="30"/>
                  </a:lnTo>
                  <a:lnTo>
                    <a:pt x="1301" y="30"/>
                  </a:lnTo>
                  <a:lnTo>
                    <a:pt x="1302" y="30"/>
                  </a:lnTo>
                  <a:lnTo>
                    <a:pt x="1303" y="30"/>
                  </a:lnTo>
                  <a:lnTo>
                    <a:pt x="1304" y="30"/>
                  </a:lnTo>
                  <a:lnTo>
                    <a:pt x="1306" y="30"/>
                  </a:lnTo>
                  <a:lnTo>
                    <a:pt x="1307" y="30"/>
                  </a:lnTo>
                  <a:lnTo>
                    <a:pt x="1308" y="30"/>
                  </a:lnTo>
                  <a:lnTo>
                    <a:pt x="1309" y="31"/>
                  </a:lnTo>
                  <a:lnTo>
                    <a:pt x="1310" y="31"/>
                  </a:lnTo>
                  <a:lnTo>
                    <a:pt x="1311" y="31"/>
                  </a:lnTo>
                  <a:lnTo>
                    <a:pt x="1312" y="31"/>
                  </a:lnTo>
                  <a:lnTo>
                    <a:pt x="1314" y="31"/>
                  </a:lnTo>
                  <a:lnTo>
                    <a:pt x="1315" y="31"/>
                  </a:lnTo>
                  <a:lnTo>
                    <a:pt x="1316" y="31"/>
                  </a:lnTo>
                  <a:lnTo>
                    <a:pt x="1317" y="31"/>
                  </a:lnTo>
                  <a:lnTo>
                    <a:pt x="1318" y="31"/>
                  </a:lnTo>
                  <a:lnTo>
                    <a:pt x="1319" y="31"/>
                  </a:lnTo>
                  <a:lnTo>
                    <a:pt x="1320" y="31"/>
                  </a:lnTo>
                  <a:lnTo>
                    <a:pt x="1321" y="31"/>
                  </a:lnTo>
                  <a:lnTo>
                    <a:pt x="1322" y="32"/>
                  </a:lnTo>
                  <a:lnTo>
                    <a:pt x="1324" y="32"/>
                  </a:lnTo>
                  <a:lnTo>
                    <a:pt x="1325" y="32"/>
                  </a:lnTo>
                  <a:lnTo>
                    <a:pt x="1326" y="32"/>
                  </a:lnTo>
                  <a:lnTo>
                    <a:pt x="1327" y="32"/>
                  </a:lnTo>
                  <a:lnTo>
                    <a:pt x="1328" y="32"/>
                  </a:lnTo>
                  <a:lnTo>
                    <a:pt x="1329" y="32"/>
                  </a:lnTo>
                  <a:lnTo>
                    <a:pt x="1330" y="32"/>
                  </a:lnTo>
                  <a:lnTo>
                    <a:pt x="1331" y="32"/>
                  </a:lnTo>
                  <a:lnTo>
                    <a:pt x="1332" y="32"/>
                  </a:lnTo>
                  <a:lnTo>
                    <a:pt x="1334" y="33"/>
                  </a:lnTo>
                  <a:lnTo>
                    <a:pt x="1335" y="33"/>
                  </a:lnTo>
                  <a:lnTo>
                    <a:pt x="1336" y="33"/>
                  </a:lnTo>
                  <a:lnTo>
                    <a:pt x="1337" y="33"/>
                  </a:lnTo>
                  <a:lnTo>
                    <a:pt x="1338" y="33"/>
                  </a:lnTo>
                  <a:lnTo>
                    <a:pt x="1339" y="33"/>
                  </a:lnTo>
                  <a:lnTo>
                    <a:pt x="1340" y="33"/>
                  </a:lnTo>
                  <a:lnTo>
                    <a:pt x="1341" y="33"/>
                  </a:lnTo>
                  <a:lnTo>
                    <a:pt x="1342" y="33"/>
                  </a:lnTo>
                  <a:lnTo>
                    <a:pt x="1343" y="33"/>
                  </a:lnTo>
                  <a:lnTo>
                    <a:pt x="1344" y="34"/>
                  </a:lnTo>
                  <a:lnTo>
                    <a:pt x="1346" y="34"/>
                  </a:lnTo>
                  <a:lnTo>
                    <a:pt x="1347" y="34"/>
                  </a:lnTo>
                  <a:lnTo>
                    <a:pt x="1348" y="34"/>
                  </a:lnTo>
                  <a:lnTo>
                    <a:pt x="1349" y="34"/>
                  </a:lnTo>
                  <a:lnTo>
                    <a:pt x="1350" y="34"/>
                  </a:lnTo>
                  <a:lnTo>
                    <a:pt x="1351" y="34"/>
                  </a:lnTo>
                  <a:lnTo>
                    <a:pt x="1352" y="34"/>
                  </a:lnTo>
                  <a:lnTo>
                    <a:pt x="1353" y="34"/>
                  </a:lnTo>
                  <a:lnTo>
                    <a:pt x="1354" y="35"/>
                  </a:lnTo>
                  <a:lnTo>
                    <a:pt x="1355" y="35"/>
                  </a:lnTo>
                  <a:lnTo>
                    <a:pt x="1356" y="35"/>
                  </a:lnTo>
                  <a:lnTo>
                    <a:pt x="1357" y="35"/>
                  </a:lnTo>
                  <a:lnTo>
                    <a:pt x="1358" y="35"/>
                  </a:lnTo>
                  <a:lnTo>
                    <a:pt x="1360" y="35"/>
                  </a:lnTo>
                  <a:lnTo>
                    <a:pt x="1361" y="35"/>
                  </a:lnTo>
                  <a:lnTo>
                    <a:pt x="1362" y="35"/>
                  </a:lnTo>
                  <a:lnTo>
                    <a:pt x="1363" y="36"/>
                  </a:lnTo>
                  <a:lnTo>
                    <a:pt x="1364" y="36"/>
                  </a:lnTo>
                  <a:lnTo>
                    <a:pt x="1365" y="36"/>
                  </a:lnTo>
                  <a:lnTo>
                    <a:pt x="1366" y="36"/>
                  </a:lnTo>
                  <a:lnTo>
                    <a:pt x="1367" y="36"/>
                  </a:lnTo>
                  <a:lnTo>
                    <a:pt x="1368" y="36"/>
                  </a:lnTo>
                  <a:lnTo>
                    <a:pt x="1369" y="36"/>
                  </a:lnTo>
                  <a:lnTo>
                    <a:pt x="1370" y="36"/>
                  </a:lnTo>
                  <a:lnTo>
                    <a:pt x="1371" y="37"/>
                  </a:lnTo>
                  <a:lnTo>
                    <a:pt x="1372" y="37"/>
                  </a:lnTo>
                  <a:lnTo>
                    <a:pt x="1373" y="37"/>
                  </a:lnTo>
                  <a:lnTo>
                    <a:pt x="1374" y="37"/>
                  </a:lnTo>
                  <a:lnTo>
                    <a:pt x="1375" y="37"/>
                  </a:lnTo>
                  <a:lnTo>
                    <a:pt x="1376" y="37"/>
                  </a:lnTo>
                  <a:lnTo>
                    <a:pt x="1378" y="37"/>
                  </a:lnTo>
                  <a:lnTo>
                    <a:pt x="1379" y="38"/>
                  </a:lnTo>
                  <a:lnTo>
                    <a:pt x="1380" y="38"/>
                  </a:lnTo>
                  <a:lnTo>
                    <a:pt x="1381" y="38"/>
                  </a:lnTo>
                  <a:lnTo>
                    <a:pt x="1382" y="38"/>
                  </a:lnTo>
                  <a:lnTo>
                    <a:pt x="1383" y="38"/>
                  </a:lnTo>
                  <a:lnTo>
                    <a:pt x="1384" y="38"/>
                  </a:lnTo>
                  <a:lnTo>
                    <a:pt x="1385" y="38"/>
                  </a:lnTo>
                  <a:lnTo>
                    <a:pt x="1386" y="38"/>
                  </a:lnTo>
                  <a:lnTo>
                    <a:pt x="1387" y="39"/>
                  </a:lnTo>
                  <a:lnTo>
                    <a:pt x="1388" y="39"/>
                  </a:lnTo>
                  <a:lnTo>
                    <a:pt x="1389" y="39"/>
                  </a:lnTo>
                  <a:lnTo>
                    <a:pt x="1390" y="39"/>
                  </a:lnTo>
                  <a:lnTo>
                    <a:pt x="1391" y="39"/>
                  </a:lnTo>
                  <a:lnTo>
                    <a:pt x="1392" y="39"/>
                  </a:lnTo>
                  <a:lnTo>
                    <a:pt x="1393" y="39"/>
                  </a:lnTo>
                  <a:lnTo>
                    <a:pt x="1394" y="40"/>
                  </a:lnTo>
                  <a:lnTo>
                    <a:pt x="1395" y="40"/>
                  </a:lnTo>
                  <a:lnTo>
                    <a:pt x="1396" y="40"/>
                  </a:lnTo>
                  <a:lnTo>
                    <a:pt x="1397" y="40"/>
                  </a:lnTo>
                  <a:lnTo>
                    <a:pt x="1398" y="40"/>
                  </a:lnTo>
                  <a:lnTo>
                    <a:pt x="1399" y="40"/>
                  </a:lnTo>
                  <a:lnTo>
                    <a:pt x="1400" y="40"/>
                  </a:lnTo>
                  <a:lnTo>
                    <a:pt x="1401" y="41"/>
                  </a:lnTo>
                  <a:lnTo>
                    <a:pt x="1402" y="41"/>
                  </a:lnTo>
                  <a:lnTo>
                    <a:pt x="1403" y="41"/>
                  </a:lnTo>
                  <a:lnTo>
                    <a:pt x="1404" y="41"/>
                  </a:lnTo>
                  <a:lnTo>
                    <a:pt x="1405" y="41"/>
                  </a:lnTo>
                  <a:lnTo>
                    <a:pt x="1406" y="41"/>
                  </a:lnTo>
                  <a:lnTo>
                    <a:pt x="1407" y="42"/>
                  </a:lnTo>
                  <a:lnTo>
                    <a:pt x="1408" y="42"/>
                  </a:lnTo>
                  <a:lnTo>
                    <a:pt x="1409" y="42"/>
                  </a:lnTo>
                  <a:lnTo>
                    <a:pt x="1410" y="42"/>
                  </a:lnTo>
                  <a:lnTo>
                    <a:pt x="1411" y="42"/>
                  </a:lnTo>
                  <a:lnTo>
                    <a:pt x="1412" y="42"/>
                  </a:lnTo>
                  <a:lnTo>
                    <a:pt x="1413" y="42"/>
                  </a:lnTo>
                  <a:lnTo>
                    <a:pt x="1414" y="43"/>
                  </a:lnTo>
                  <a:lnTo>
                    <a:pt x="1415" y="43"/>
                  </a:lnTo>
                  <a:lnTo>
                    <a:pt x="1416" y="43"/>
                  </a:lnTo>
                  <a:lnTo>
                    <a:pt x="1417" y="43"/>
                  </a:lnTo>
                  <a:lnTo>
                    <a:pt x="1418" y="43"/>
                  </a:lnTo>
                  <a:lnTo>
                    <a:pt x="1419" y="43"/>
                  </a:lnTo>
                  <a:lnTo>
                    <a:pt x="1420" y="43"/>
                  </a:lnTo>
                  <a:lnTo>
                    <a:pt x="1421" y="44"/>
                  </a:lnTo>
                  <a:lnTo>
                    <a:pt x="1422" y="44"/>
                  </a:lnTo>
                  <a:lnTo>
                    <a:pt x="1423" y="44"/>
                  </a:lnTo>
                  <a:lnTo>
                    <a:pt x="1424" y="44"/>
                  </a:lnTo>
                  <a:lnTo>
                    <a:pt x="1425" y="44"/>
                  </a:lnTo>
                  <a:lnTo>
                    <a:pt x="1426" y="44"/>
                  </a:lnTo>
                  <a:lnTo>
                    <a:pt x="1427" y="45"/>
                  </a:lnTo>
                  <a:lnTo>
                    <a:pt x="1428" y="45"/>
                  </a:lnTo>
                  <a:lnTo>
                    <a:pt x="1429" y="45"/>
                  </a:lnTo>
                  <a:lnTo>
                    <a:pt x="1430" y="45"/>
                  </a:lnTo>
                  <a:lnTo>
                    <a:pt x="1431" y="45"/>
                  </a:lnTo>
                  <a:lnTo>
                    <a:pt x="1432" y="45"/>
                  </a:lnTo>
                  <a:lnTo>
                    <a:pt x="1433" y="45"/>
                  </a:lnTo>
                  <a:lnTo>
                    <a:pt x="1434" y="46"/>
                  </a:lnTo>
                  <a:lnTo>
                    <a:pt x="1435" y="46"/>
                  </a:lnTo>
                  <a:lnTo>
                    <a:pt x="1436" y="46"/>
                  </a:lnTo>
                  <a:lnTo>
                    <a:pt x="1437" y="46"/>
                  </a:lnTo>
                  <a:lnTo>
                    <a:pt x="1438" y="46"/>
                  </a:lnTo>
                  <a:lnTo>
                    <a:pt x="1439" y="46"/>
                  </a:lnTo>
                  <a:lnTo>
                    <a:pt x="1440" y="47"/>
                  </a:lnTo>
                  <a:lnTo>
                    <a:pt x="1441" y="47"/>
                  </a:lnTo>
                  <a:lnTo>
                    <a:pt x="1442" y="47"/>
                  </a:lnTo>
                  <a:lnTo>
                    <a:pt x="1443" y="47"/>
                  </a:lnTo>
                  <a:lnTo>
                    <a:pt x="1444" y="47"/>
                  </a:lnTo>
                  <a:lnTo>
                    <a:pt x="1445" y="47"/>
                  </a:lnTo>
                  <a:lnTo>
                    <a:pt x="1446" y="47"/>
                  </a:lnTo>
                  <a:lnTo>
                    <a:pt x="1447" y="48"/>
                  </a:lnTo>
                  <a:lnTo>
                    <a:pt x="1448" y="48"/>
                  </a:lnTo>
                  <a:lnTo>
                    <a:pt x="1449" y="48"/>
                  </a:lnTo>
                  <a:lnTo>
                    <a:pt x="1450" y="48"/>
                  </a:lnTo>
                  <a:lnTo>
                    <a:pt x="1451" y="48"/>
                  </a:lnTo>
                  <a:lnTo>
                    <a:pt x="1452" y="48"/>
                  </a:lnTo>
                  <a:lnTo>
                    <a:pt x="1453" y="49"/>
                  </a:lnTo>
                  <a:lnTo>
                    <a:pt x="1454" y="49"/>
                  </a:lnTo>
                  <a:lnTo>
                    <a:pt x="1455" y="49"/>
                  </a:lnTo>
                  <a:lnTo>
                    <a:pt x="1456" y="49"/>
                  </a:lnTo>
                  <a:lnTo>
                    <a:pt x="1457" y="49"/>
                  </a:lnTo>
                  <a:lnTo>
                    <a:pt x="1458" y="49"/>
                  </a:lnTo>
                  <a:lnTo>
                    <a:pt x="1459" y="49"/>
                  </a:lnTo>
                  <a:lnTo>
                    <a:pt x="1460" y="50"/>
                  </a:lnTo>
                  <a:lnTo>
                    <a:pt x="1461" y="50"/>
                  </a:lnTo>
                  <a:lnTo>
                    <a:pt x="1462" y="50"/>
                  </a:lnTo>
                  <a:lnTo>
                    <a:pt x="1463" y="50"/>
                  </a:lnTo>
                  <a:lnTo>
                    <a:pt x="1464" y="50"/>
                  </a:lnTo>
                  <a:lnTo>
                    <a:pt x="1465" y="51"/>
                  </a:lnTo>
                  <a:lnTo>
                    <a:pt x="1466" y="51"/>
                  </a:lnTo>
                  <a:lnTo>
                    <a:pt x="1467" y="51"/>
                  </a:lnTo>
                  <a:lnTo>
                    <a:pt x="1468" y="51"/>
                  </a:lnTo>
                  <a:lnTo>
                    <a:pt x="1469" y="51"/>
                  </a:lnTo>
                  <a:lnTo>
                    <a:pt x="1470" y="51"/>
                  </a:lnTo>
                  <a:lnTo>
                    <a:pt x="1471" y="51"/>
                  </a:lnTo>
                  <a:lnTo>
                    <a:pt x="1472" y="52"/>
                  </a:lnTo>
                  <a:lnTo>
                    <a:pt x="1473" y="52"/>
                  </a:lnTo>
                  <a:lnTo>
                    <a:pt x="1474" y="52"/>
                  </a:lnTo>
                  <a:lnTo>
                    <a:pt x="1475" y="52"/>
                  </a:lnTo>
                  <a:lnTo>
                    <a:pt x="1476" y="52"/>
                  </a:lnTo>
                  <a:lnTo>
                    <a:pt x="1477" y="52"/>
                  </a:lnTo>
                  <a:lnTo>
                    <a:pt x="1478" y="53"/>
                  </a:lnTo>
                  <a:lnTo>
                    <a:pt x="1479" y="53"/>
                  </a:lnTo>
                  <a:lnTo>
                    <a:pt x="1480" y="53"/>
                  </a:lnTo>
                  <a:lnTo>
                    <a:pt x="1481" y="53"/>
                  </a:lnTo>
                  <a:lnTo>
                    <a:pt x="1482" y="53"/>
                  </a:lnTo>
                  <a:lnTo>
                    <a:pt x="1483" y="53"/>
                  </a:lnTo>
                  <a:lnTo>
                    <a:pt x="1484" y="54"/>
                  </a:lnTo>
                  <a:lnTo>
                    <a:pt x="1485" y="54"/>
                  </a:lnTo>
                  <a:lnTo>
                    <a:pt x="1486" y="54"/>
                  </a:lnTo>
                  <a:lnTo>
                    <a:pt x="1487" y="54"/>
                  </a:lnTo>
                  <a:lnTo>
                    <a:pt x="1488" y="54"/>
                  </a:lnTo>
                  <a:lnTo>
                    <a:pt x="1489" y="54"/>
                  </a:lnTo>
                  <a:lnTo>
                    <a:pt x="1490" y="54"/>
                  </a:lnTo>
                  <a:lnTo>
                    <a:pt x="1491" y="55"/>
                  </a:lnTo>
                  <a:lnTo>
                    <a:pt x="1492" y="55"/>
                  </a:lnTo>
                  <a:lnTo>
                    <a:pt x="1493" y="55"/>
                  </a:lnTo>
                  <a:lnTo>
                    <a:pt x="1494" y="55"/>
                  </a:lnTo>
                  <a:lnTo>
                    <a:pt x="1495" y="55"/>
                  </a:lnTo>
                  <a:lnTo>
                    <a:pt x="1496" y="55"/>
                  </a:lnTo>
                  <a:lnTo>
                    <a:pt x="1497" y="56"/>
                  </a:lnTo>
                  <a:lnTo>
                    <a:pt x="1498" y="56"/>
                  </a:lnTo>
                  <a:lnTo>
                    <a:pt x="1499" y="56"/>
                  </a:lnTo>
                  <a:lnTo>
                    <a:pt x="1500" y="56"/>
                  </a:lnTo>
                  <a:lnTo>
                    <a:pt x="1501" y="56"/>
                  </a:lnTo>
                  <a:lnTo>
                    <a:pt x="1502" y="56"/>
                  </a:lnTo>
                  <a:lnTo>
                    <a:pt x="1503" y="56"/>
                  </a:lnTo>
                  <a:lnTo>
                    <a:pt x="1504" y="56"/>
                  </a:lnTo>
                  <a:lnTo>
                    <a:pt x="1505" y="57"/>
                  </a:lnTo>
                  <a:lnTo>
                    <a:pt x="1506" y="57"/>
                  </a:lnTo>
                  <a:lnTo>
                    <a:pt x="1507" y="57"/>
                  </a:lnTo>
                  <a:lnTo>
                    <a:pt x="1508" y="57"/>
                  </a:lnTo>
                  <a:lnTo>
                    <a:pt x="1509" y="57"/>
                  </a:lnTo>
                  <a:lnTo>
                    <a:pt x="1510" y="57"/>
                  </a:lnTo>
                  <a:lnTo>
                    <a:pt x="1511" y="58"/>
                  </a:lnTo>
                  <a:lnTo>
                    <a:pt x="1512" y="58"/>
                  </a:lnTo>
                  <a:lnTo>
                    <a:pt x="1513" y="58"/>
                  </a:lnTo>
                  <a:lnTo>
                    <a:pt x="1514" y="58"/>
                  </a:lnTo>
                  <a:lnTo>
                    <a:pt x="1515" y="58"/>
                  </a:lnTo>
                  <a:lnTo>
                    <a:pt x="1516" y="58"/>
                  </a:lnTo>
                  <a:lnTo>
                    <a:pt x="1517" y="58"/>
                  </a:lnTo>
                  <a:lnTo>
                    <a:pt x="1518" y="59"/>
                  </a:lnTo>
                  <a:lnTo>
                    <a:pt x="1519" y="59"/>
                  </a:lnTo>
                  <a:lnTo>
                    <a:pt x="1520" y="59"/>
                  </a:lnTo>
                  <a:lnTo>
                    <a:pt x="1521" y="59"/>
                  </a:lnTo>
                  <a:lnTo>
                    <a:pt x="1522" y="59"/>
                  </a:lnTo>
                  <a:lnTo>
                    <a:pt x="1523" y="59"/>
                  </a:lnTo>
                  <a:lnTo>
                    <a:pt x="1524" y="59"/>
                  </a:lnTo>
                  <a:lnTo>
                    <a:pt x="1525" y="59"/>
                  </a:lnTo>
                  <a:lnTo>
                    <a:pt x="1526" y="60"/>
                  </a:lnTo>
                  <a:lnTo>
                    <a:pt x="1527" y="60"/>
                  </a:lnTo>
                  <a:lnTo>
                    <a:pt x="1528" y="60"/>
                  </a:lnTo>
                  <a:lnTo>
                    <a:pt x="1529" y="60"/>
                  </a:lnTo>
                  <a:lnTo>
                    <a:pt x="1530" y="60"/>
                  </a:lnTo>
                  <a:lnTo>
                    <a:pt x="1531" y="60"/>
                  </a:lnTo>
                  <a:lnTo>
                    <a:pt x="1532" y="60"/>
                  </a:lnTo>
                  <a:lnTo>
                    <a:pt x="1533" y="60"/>
                  </a:lnTo>
                  <a:lnTo>
                    <a:pt x="1534" y="61"/>
                  </a:lnTo>
                  <a:lnTo>
                    <a:pt x="1535" y="61"/>
                  </a:lnTo>
                  <a:lnTo>
                    <a:pt x="1536" y="61"/>
                  </a:lnTo>
                  <a:lnTo>
                    <a:pt x="1537" y="61"/>
                  </a:lnTo>
                  <a:lnTo>
                    <a:pt x="1538" y="61"/>
                  </a:lnTo>
                  <a:lnTo>
                    <a:pt x="1539" y="61"/>
                  </a:lnTo>
                  <a:lnTo>
                    <a:pt x="1540" y="61"/>
                  </a:lnTo>
                  <a:lnTo>
                    <a:pt x="1541" y="61"/>
                  </a:lnTo>
                  <a:lnTo>
                    <a:pt x="1542" y="62"/>
                  </a:lnTo>
                  <a:lnTo>
                    <a:pt x="1543" y="62"/>
                  </a:lnTo>
                  <a:lnTo>
                    <a:pt x="1544" y="62"/>
                  </a:lnTo>
                  <a:lnTo>
                    <a:pt x="1545" y="62"/>
                  </a:lnTo>
                  <a:lnTo>
                    <a:pt x="1546" y="62"/>
                  </a:lnTo>
                  <a:lnTo>
                    <a:pt x="1547" y="62"/>
                  </a:lnTo>
                  <a:lnTo>
                    <a:pt x="1548" y="62"/>
                  </a:lnTo>
                  <a:lnTo>
                    <a:pt x="1549" y="62"/>
                  </a:lnTo>
                  <a:lnTo>
                    <a:pt x="1550" y="63"/>
                  </a:lnTo>
                  <a:lnTo>
                    <a:pt x="1551" y="63"/>
                  </a:lnTo>
                  <a:lnTo>
                    <a:pt x="1552" y="63"/>
                  </a:lnTo>
                  <a:lnTo>
                    <a:pt x="1553" y="63"/>
                  </a:lnTo>
                  <a:lnTo>
                    <a:pt x="1554" y="63"/>
                  </a:lnTo>
                  <a:lnTo>
                    <a:pt x="1555" y="63"/>
                  </a:lnTo>
                  <a:lnTo>
                    <a:pt x="1556" y="63"/>
                  </a:lnTo>
                  <a:lnTo>
                    <a:pt x="1557" y="63"/>
                  </a:lnTo>
                  <a:lnTo>
                    <a:pt x="1558" y="63"/>
                  </a:lnTo>
                  <a:lnTo>
                    <a:pt x="1559" y="64"/>
                  </a:lnTo>
                  <a:lnTo>
                    <a:pt x="1560" y="64"/>
                  </a:lnTo>
                  <a:lnTo>
                    <a:pt x="1561" y="64"/>
                  </a:lnTo>
                  <a:lnTo>
                    <a:pt x="1562" y="64"/>
                  </a:lnTo>
                  <a:lnTo>
                    <a:pt x="1563" y="64"/>
                  </a:lnTo>
                  <a:lnTo>
                    <a:pt x="1564" y="64"/>
                  </a:lnTo>
                  <a:lnTo>
                    <a:pt x="1565" y="64"/>
                  </a:lnTo>
                  <a:lnTo>
                    <a:pt x="1566" y="64"/>
                  </a:lnTo>
                  <a:lnTo>
                    <a:pt x="1567" y="64"/>
                  </a:lnTo>
                  <a:lnTo>
                    <a:pt x="1568" y="64"/>
                  </a:lnTo>
                  <a:lnTo>
                    <a:pt x="1569" y="65"/>
                  </a:lnTo>
                  <a:lnTo>
                    <a:pt x="1570" y="65"/>
                  </a:lnTo>
                  <a:lnTo>
                    <a:pt x="1571" y="65"/>
                  </a:lnTo>
                  <a:lnTo>
                    <a:pt x="1572" y="65"/>
                  </a:lnTo>
                  <a:lnTo>
                    <a:pt x="1573" y="65"/>
                  </a:lnTo>
                  <a:lnTo>
                    <a:pt x="1574" y="65"/>
                  </a:lnTo>
                  <a:lnTo>
                    <a:pt x="1575" y="65"/>
                  </a:lnTo>
                  <a:lnTo>
                    <a:pt x="1576" y="65"/>
                  </a:lnTo>
                  <a:lnTo>
                    <a:pt x="1577" y="65"/>
                  </a:lnTo>
                  <a:lnTo>
                    <a:pt x="1578" y="65"/>
                  </a:lnTo>
                  <a:lnTo>
                    <a:pt x="1579" y="65"/>
                  </a:lnTo>
                  <a:lnTo>
                    <a:pt x="1580" y="66"/>
                  </a:lnTo>
                  <a:lnTo>
                    <a:pt x="1581" y="66"/>
                  </a:lnTo>
                  <a:lnTo>
                    <a:pt x="1582" y="66"/>
                  </a:lnTo>
                  <a:lnTo>
                    <a:pt x="1583" y="66"/>
                  </a:lnTo>
                  <a:lnTo>
                    <a:pt x="1584" y="66"/>
                  </a:lnTo>
                  <a:lnTo>
                    <a:pt x="1585" y="66"/>
                  </a:lnTo>
                  <a:lnTo>
                    <a:pt x="1586" y="66"/>
                  </a:lnTo>
                  <a:lnTo>
                    <a:pt x="1587" y="66"/>
                  </a:lnTo>
                  <a:lnTo>
                    <a:pt x="1588" y="66"/>
                  </a:lnTo>
                  <a:lnTo>
                    <a:pt x="1589" y="66"/>
                  </a:lnTo>
                  <a:lnTo>
                    <a:pt x="1590" y="66"/>
                  </a:lnTo>
                  <a:lnTo>
                    <a:pt x="1591" y="66"/>
                  </a:lnTo>
                  <a:lnTo>
                    <a:pt x="1592" y="66"/>
                  </a:lnTo>
                  <a:lnTo>
                    <a:pt x="1593" y="67"/>
                  </a:lnTo>
                  <a:lnTo>
                    <a:pt x="1594" y="67"/>
                  </a:lnTo>
                  <a:lnTo>
                    <a:pt x="1595" y="67"/>
                  </a:lnTo>
                  <a:lnTo>
                    <a:pt x="1596" y="67"/>
                  </a:lnTo>
                  <a:lnTo>
                    <a:pt x="1597" y="67"/>
                  </a:lnTo>
                  <a:lnTo>
                    <a:pt x="1598" y="67"/>
                  </a:lnTo>
                  <a:lnTo>
                    <a:pt x="1599" y="67"/>
                  </a:lnTo>
                  <a:lnTo>
                    <a:pt x="1600" y="67"/>
                  </a:lnTo>
                  <a:lnTo>
                    <a:pt x="1601" y="67"/>
                  </a:lnTo>
                  <a:lnTo>
                    <a:pt x="1602" y="67"/>
                  </a:lnTo>
                  <a:lnTo>
                    <a:pt x="1603" y="67"/>
                  </a:lnTo>
                  <a:lnTo>
                    <a:pt x="1604" y="67"/>
                  </a:lnTo>
                  <a:lnTo>
                    <a:pt x="1605" y="67"/>
                  </a:lnTo>
                  <a:lnTo>
                    <a:pt x="1606" y="67"/>
                  </a:lnTo>
                  <a:lnTo>
                    <a:pt x="1607" y="67"/>
                  </a:lnTo>
                  <a:lnTo>
                    <a:pt x="1608" y="67"/>
                  </a:lnTo>
                  <a:lnTo>
                    <a:pt x="1609" y="67"/>
                  </a:lnTo>
                  <a:lnTo>
                    <a:pt x="1610" y="68"/>
                  </a:lnTo>
                  <a:lnTo>
                    <a:pt x="1611" y="68"/>
                  </a:lnTo>
                  <a:lnTo>
                    <a:pt x="1612" y="68"/>
                  </a:lnTo>
                  <a:lnTo>
                    <a:pt x="1613" y="68"/>
                  </a:lnTo>
                  <a:lnTo>
                    <a:pt x="1614" y="68"/>
                  </a:lnTo>
                  <a:lnTo>
                    <a:pt x="1615" y="68"/>
                  </a:lnTo>
                  <a:lnTo>
                    <a:pt x="1616" y="68"/>
                  </a:lnTo>
                  <a:lnTo>
                    <a:pt x="1617" y="68"/>
                  </a:lnTo>
                  <a:lnTo>
                    <a:pt x="1618" y="68"/>
                  </a:lnTo>
                  <a:lnTo>
                    <a:pt x="1619" y="68"/>
                  </a:lnTo>
                  <a:lnTo>
                    <a:pt x="1620" y="68"/>
                  </a:lnTo>
                  <a:lnTo>
                    <a:pt x="1621" y="68"/>
                  </a:lnTo>
                  <a:lnTo>
                    <a:pt x="1622" y="68"/>
                  </a:lnTo>
                  <a:lnTo>
                    <a:pt x="1623" y="68"/>
                  </a:lnTo>
                  <a:lnTo>
                    <a:pt x="1624" y="68"/>
                  </a:lnTo>
                  <a:lnTo>
                    <a:pt x="1625" y="68"/>
                  </a:lnTo>
                  <a:lnTo>
                    <a:pt x="1626" y="68"/>
                  </a:lnTo>
                  <a:lnTo>
                    <a:pt x="1627" y="68"/>
                  </a:lnTo>
                  <a:lnTo>
                    <a:pt x="1628" y="68"/>
                  </a:lnTo>
                  <a:lnTo>
                    <a:pt x="1629" y="68"/>
                  </a:lnTo>
                  <a:lnTo>
                    <a:pt x="1630" y="68"/>
                  </a:lnTo>
                  <a:lnTo>
                    <a:pt x="1631" y="68"/>
                  </a:lnTo>
                  <a:lnTo>
                    <a:pt x="1632" y="68"/>
                  </a:lnTo>
                  <a:lnTo>
                    <a:pt x="1633" y="68"/>
                  </a:lnTo>
                  <a:lnTo>
                    <a:pt x="1634" y="68"/>
                  </a:lnTo>
                  <a:lnTo>
                    <a:pt x="1635" y="68"/>
                  </a:lnTo>
                  <a:lnTo>
                    <a:pt x="1636" y="68"/>
                  </a:lnTo>
                  <a:lnTo>
                    <a:pt x="1637" y="68"/>
                  </a:lnTo>
                  <a:lnTo>
                    <a:pt x="1638" y="68"/>
                  </a:lnTo>
                  <a:lnTo>
                    <a:pt x="1639" y="68"/>
                  </a:lnTo>
                  <a:lnTo>
                    <a:pt x="1640" y="68"/>
                  </a:lnTo>
                  <a:lnTo>
                    <a:pt x="1641" y="68"/>
                  </a:lnTo>
                  <a:lnTo>
                    <a:pt x="1642" y="69"/>
                  </a:lnTo>
                  <a:lnTo>
                    <a:pt x="1643" y="69"/>
                  </a:lnTo>
                  <a:lnTo>
                    <a:pt x="1644" y="69"/>
                  </a:lnTo>
                  <a:lnTo>
                    <a:pt x="1645" y="69"/>
                  </a:lnTo>
                  <a:lnTo>
                    <a:pt x="1646" y="69"/>
                  </a:lnTo>
                  <a:lnTo>
                    <a:pt x="1647" y="69"/>
                  </a:lnTo>
                  <a:lnTo>
                    <a:pt x="1648" y="69"/>
                  </a:lnTo>
                  <a:lnTo>
                    <a:pt x="1649" y="69"/>
                  </a:lnTo>
                  <a:lnTo>
                    <a:pt x="1650" y="69"/>
                  </a:lnTo>
                  <a:lnTo>
                    <a:pt x="1651" y="69"/>
                  </a:lnTo>
                  <a:lnTo>
                    <a:pt x="1652" y="69"/>
                  </a:lnTo>
                  <a:lnTo>
                    <a:pt x="1653" y="69"/>
                  </a:lnTo>
                  <a:lnTo>
                    <a:pt x="1654" y="69"/>
                  </a:lnTo>
                  <a:lnTo>
                    <a:pt x="1655" y="69"/>
                  </a:lnTo>
                  <a:lnTo>
                    <a:pt x="1656" y="69"/>
                  </a:lnTo>
                  <a:lnTo>
                    <a:pt x="1657" y="69"/>
                  </a:lnTo>
                  <a:lnTo>
                    <a:pt x="1658" y="69"/>
                  </a:lnTo>
                  <a:lnTo>
                    <a:pt x="1659" y="69"/>
                  </a:lnTo>
                  <a:lnTo>
                    <a:pt x="1660" y="69"/>
                  </a:lnTo>
                  <a:lnTo>
                    <a:pt x="1661" y="69"/>
                  </a:lnTo>
                  <a:lnTo>
                    <a:pt x="1662" y="69"/>
                  </a:lnTo>
                  <a:lnTo>
                    <a:pt x="1663" y="69"/>
                  </a:lnTo>
                  <a:lnTo>
                    <a:pt x="1664" y="69"/>
                  </a:lnTo>
                  <a:lnTo>
                    <a:pt x="1665" y="69"/>
                  </a:lnTo>
                  <a:lnTo>
                    <a:pt x="1666" y="68"/>
                  </a:lnTo>
                  <a:lnTo>
                    <a:pt x="1667" y="68"/>
                  </a:lnTo>
                  <a:lnTo>
                    <a:pt x="1668" y="68"/>
                  </a:lnTo>
                  <a:lnTo>
                    <a:pt x="1669" y="68"/>
                  </a:lnTo>
                  <a:lnTo>
                    <a:pt x="1670" y="68"/>
                  </a:lnTo>
                  <a:lnTo>
                    <a:pt x="1671" y="68"/>
                  </a:lnTo>
                  <a:lnTo>
                    <a:pt x="1672" y="68"/>
                  </a:lnTo>
                  <a:lnTo>
                    <a:pt x="1673" y="68"/>
                  </a:lnTo>
                  <a:lnTo>
                    <a:pt x="1674" y="68"/>
                  </a:lnTo>
                  <a:lnTo>
                    <a:pt x="1675" y="68"/>
                  </a:lnTo>
                  <a:lnTo>
                    <a:pt x="1676" y="68"/>
                  </a:lnTo>
                  <a:lnTo>
                    <a:pt x="1677" y="68"/>
                  </a:lnTo>
                  <a:lnTo>
                    <a:pt x="1678" y="68"/>
                  </a:lnTo>
                  <a:lnTo>
                    <a:pt x="1679" y="68"/>
                  </a:lnTo>
                  <a:lnTo>
                    <a:pt x="1680" y="68"/>
                  </a:lnTo>
                  <a:lnTo>
                    <a:pt x="1681" y="68"/>
                  </a:lnTo>
                  <a:lnTo>
                    <a:pt x="1682" y="68"/>
                  </a:lnTo>
                  <a:lnTo>
                    <a:pt x="1683" y="68"/>
                  </a:lnTo>
                  <a:lnTo>
                    <a:pt x="1684" y="68"/>
                  </a:lnTo>
                  <a:lnTo>
                    <a:pt x="1685" y="68"/>
                  </a:lnTo>
                  <a:lnTo>
                    <a:pt x="1686" y="68"/>
                  </a:lnTo>
                  <a:lnTo>
                    <a:pt x="1687" y="68"/>
                  </a:lnTo>
                  <a:lnTo>
                    <a:pt x="1688" y="68"/>
                  </a:lnTo>
                  <a:lnTo>
                    <a:pt x="1689" y="68"/>
                  </a:lnTo>
                  <a:lnTo>
                    <a:pt x="1690" y="68"/>
                  </a:lnTo>
                  <a:lnTo>
                    <a:pt x="1691" y="68"/>
                  </a:lnTo>
                  <a:lnTo>
                    <a:pt x="1692" y="68"/>
                  </a:lnTo>
                  <a:lnTo>
                    <a:pt x="1693" y="68"/>
                  </a:lnTo>
                  <a:lnTo>
                    <a:pt x="1694" y="68"/>
                  </a:lnTo>
                  <a:lnTo>
                    <a:pt x="1695" y="68"/>
                  </a:lnTo>
                  <a:lnTo>
                    <a:pt x="1696" y="68"/>
                  </a:lnTo>
                  <a:lnTo>
                    <a:pt x="1697" y="68"/>
                  </a:lnTo>
                  <a:lnTo>
                    <a:pt x="1698" y="68"/>
                  </a:lnTo>
                  <a:lnTo>
                    <a:pt x="1699" y="67"/>
                  </a:lnTo>
                  <a:lnTo>
                    <a:pt x="1700" y="67"/>
                  </a:lnTo>
                  <a:lnTo>
                    <a:pt x="1701" y="67"/>
                  </a:lnTo>
                  <a:lnTo>
                    <a:pt x="1702" y="67"/>
                  </a:lnTo>
                  <a:lnTo>
                    <a:pt x="1703" y="67"/>
                  </a:lnTo>
                  <a:lnTo>
                    <a:pt x="1704" y="67"/>
                  </a:lnTo>
                  <a:lnTo>
                    <a:pt x="1705" y="67"/>
                  </a:lnTo>
                  <a:lnTo>
                    <a:pt x="1706" y="67"/>
                  </a:lnTo>
                  <a:lnTo>
                    <a:pt x="1707" y="67"/>
                  </a:lnTo>
                  <a:lnTo>
                    <a:pt x="1708" y="67"/>
                  </a:lnTo>
                  <a:lnTo>
                    <a:pt x="1709" y="67"/>
                  </a:lnTo>
                  <a:lnTo>
                    <a:pt x="1710" y="67"/>
                  </a:lnTo>
                  <a:lnTo>
                    <a:pt x="1711" y="67"/>
                  </a:lnTo>
                  <a:lnTo>
                    <a:pt x="1712" y="67"/>
                  </a:lnTo>
                  <a:lnTo>
                    <a:pt x="1713" y="67"/>
                  </a:lnTo>
                  <a:lnTo>
                    <a:pt x="1714" y="67"/>
                  </a:lnTo>
                  <a:lnTo>
                    <a:pt x="1715" y="67"/>
                  </a:lnTo>
                  <a:lnTo>
                    <a:pt x="1716" y="66"/>
                  </a:lnTo>
                  <a:lnTo>
                    <a:pt x="1717" y="66"/>
                  </a:lnTo>
                  <a:lnTo>
                    <a:pt x="1718" y="66"/>
                  </a:lnTo>
                  <a:lnTo>
                    <a:pt x="1719" y="66"/>
                  </a:lnTo>
                  <a:lnTo>
                    <a:pt x="1720" y="66"/>
                  </a:lnTo>
                  <a:lnTo>
                    <a:pt x="1721" y="66"/>
                  </a:lnTo>
                  <a:lnTo>
                    <a:pt x="1722" y="66"/>
                  </a:lnTo>
                  <a:lnTo>
                    <a:pt x="1723" y="66"/>
                  </a:lnTo>
                  <a:lnTo>
                    <a:pt x="1724" y="66"/>
                  </a:lnTo>
                  <a:lnTo>
                    <a:pt x="1725" y="66"/>
                  </a:lnTo>
                  <a:lnTo>
                    <a:pt x="1726" y="66"/>
                  </a:lnTo>
                  <a:lnTo>
                    <a:pt x="1727" y="66"/>
                  </a:lnTo>
                  <a:lnTo>
                    <a:pt x="1728" y="66"/>
                  </a:lnTo>
                  <a:lnTo>
                    <a:pt x="1729" y="66"/>
                  </a:lnTo>
                  <a:lnTo>
                    <a:pt x="1730" y="66"/>
                  </a:lnTo>
                  <a:lnTo>
                    <a:pt x="1730" y="65"/>
                  </a:lnTo>
                  <a:lnTo>
                    <a:pt x="1731" y="65"/>
                  </a:lnTo>
                  <a:lnTo>
                    <a:pt x="1732" y="65"/>
                  </a:lnTo>
                  <a:lnTo>
                    <a:pt x="1733" y="65"/>
                  </a:lnTo>
                  <a:lnTo>
                    <a:pt x="1734" y="65"/>
                  </a:lnTo>
                  <a:lnTo>
                    <a:pt x="1735" y="65"/>
                  </a:lnTo>
                  <a:lnTo>
                    <a:pt x="1736" y="65"/>
                  </a:lnTo>
                  <a:lnTo>
                    <a:pt x="1737" y="65"/>
                  </a:lnTo>
                  <a:lnTo>
                    <a:pt x="1738" y="65"/>
                  </a:lnTo>
                  <a:lnTo>
                    <a:pt x="1739" y="65"/>
                  </a:lnTo>
                  <a:lnTo>
                    <a:pt x="1740" y="65"/>
                  </a:lnTo>
                  <a:lnTo>
                    <a:pt x="1741" y="65"/>
                  </a:lnTo>
                  <a:lnTo>
                    <a:pt x="1742" y="65"/>
                  </a:lnTo>
                  <a:lnTo>
                    <a:pt x="1742" y="64"/>
                  </a:lnTo>
                  <a:lnTo>
                    <a:pt x="1743" y="64"/>
                  </a:lnTo>
                  <a:lnTo>
                    <a:pt x="1744" y="64"/>
                  </a:lnTo>
                  <a:lnTo>
                    <a:pt x="1745" y="64"/>
                  </a:lnTo>
                  <a:lnTo>
                    <a:pt x="1746" y="64"/>
                  </a:lnTo>
                  <a:lnTo>
                    <a:pt x="1747" y="64"/>
                  </a:lnTo>
                  <a:lnTo>
                    <a:pt x="1748" y="64"/>
                  </a:lnTo>
                  <a:lnTo>
                    <a:pt x="1749" y="64"/>
                  </a:lnTo>
                  <a:lnTo>
                    <a:pt x="1750" y="64"/>
                  </a:lnTo>
                  <a:lnTo>
                    <a:pt x="1751" y="64"/>
                  </a:lnTo>
                  <a:lnTo>
                    <a:pt x="1752" y="64"/>
                  </a:lnTo>
                  <a:lnTo>
                    <a:pt x="1753" y="63"/>
                  </a:lnTo>
                  <a:lnTo>
                    <a:pt x="1754" y="63"/>
                  </a:lnTo>
                  <a:lnTo>
                    <a:pt x="1755" y="63"/>
                  </a:lnTo>
                  <a:lnTo>
                    <a:pt x="1756" y="63"/>
                  </a:lnTo>
                  <a:lnTo>
                    <a:pt x="1757" y="63"/>
                  </a:lnTo>
                  <a:lnTo>
                    <a:pt x="1758" y="63"/>
                  </a:lnTo>
                  <a:lnTo>
                    <a:pt x="1759" y="63"/>
                  </a:lnTo>
                  <a:lnTo>
                    <a:pt x="1760" y="63"/>
                  </a:lnTo>
                  <a:lnTo>
                    <a:pt x="1761" y="63"/>
                  </a:lnTo>
                  <a:lnTo>
                    <a:pt x="1762" y="63"/>
                  </a:lnTo>
                  <a:lnTo>
                    <a:pt x="1763" y="63"/>
                  </a:lnTo>
                  <a:lnTo>
                    <a:pt x="1763" y="62"/>
                  </a:lnTo>
                  <a:lnTo>
                    <a:pt x="1764" y="62"/>
                  </a:lnTo>
                  <a:lnTo>
                    <a:pt x="1765" y="62"/>
                  </a:lnTo>
                  <a:lnTo>
                    <a:pt x="1766" y="62"/>
                  </a:lnTo>
                  <a:lnTo>
                    <a:pt x="1767" y="62"/>
                  </a:lnTo>
                  <a:lnTo>
                    <a:pt x="1768" y="62"/>
                  </a:lnTo>
                  <a:lnTo>
                    <a:pt x="1769" y="62"/>
                  </a:lnTo>
                  <a:lnTo>
                    <a:pt x="1770" y="62"/>
                  </a:lnTo>
                  <a:lnTo>
                    <a:pt x="1771" y="62"/>
                  </a:lnTo>
                  <a:lnTo>
                    <a:pt x="1772" y="61"/>
                  </a:lnTo>
                  <a:lnTo>
                    <a:pt x="1773" y="61"/>
                  </a:lnTo>
                  <a:lnTo>
                    <a:pt x="1774" y="61"/>
                  </a:lnTo>
                  <a:lnTo>
                    <a:pt x="1775" y="61"/>
                  </a:lnTo>
                  <a:lnTo>
                    <a:pt x="1776" y="61"/>
                  </a:lnTo>
                  <a:lnTo>
                    <a:pt x="1777" y="61"/>
                  </a:lnTo>
                  <a:lnTo>
                    <a:pt x="1778" y="61"/>
                  </a:lnTo>
                  <a:lnTo>
                    <a:pt x="1779" y="61"/>
                  </a:lnTo>
                  <a:lnTo>
                    <a:pt x="1780" y="61"/>
                  </a:lnTo>
                  <a:lnTo>
                    <a:pt x="1781" y="60"/>
                  </a:lnTo>
                  <a:lnTo>
                    <a:pt x="1782" y="60"/>
                  </a:lnTo>
                  <a:lnTo>
                    <a:pt x="1783" y="60"/>
                  </a:lnTo>
                  <a:lnTo>
                    <a:pt x="1784" y="60"/>
                  </a:lnTo>
                  <a:lnTo>
                    <a:pt x="1785" y="60"/>
                  </a:lnTo>
                  <a:lnTo>
                    <a:pt x="1786" y="60"/>
                  </a:lnTo>
                  <a:lnTo>
                    <a:pt x="1787" y="60"/>
                  </a:lnTo>
                  <a:lnTo>
                    <a:pt x="1788" y="60"/>
                  </a:lnTo>
                  <a:lnTo>
                    <a:pt x="1789" y="60"/>
                  </a:lnTo>
                  <a:lnTo>
                    <a:pt x="1790" y="59"/>
                  </a:lnTo>
                  <a:lnTo>
                    <a:pt x="1791" y="59"/>
                  </a:lnTo>
                  <a:lnTo>
                    <a:pt x="1792" y="59"/>
                  </a:lnTo>
                  <a:lnTo>
                    <a:pt x="1793" y="59"/>
                  </a:lnTo>
                  <a:lnTo>
                    <a:pt x="1794" y="59"/>
                  </a:lnTo>
                  <a:lnTo>
                    <a:pt x="1795" y="59"/>
                  </a:lnTo>
                  <a:lnTo>
                    <a:pt x="1796" y="59"/>
                  </a:lnTo>
                  <a:lnTo>
                    <a:pt x="1797" y="59"/>
                  </a:lnTo>
                  <a:lnTo>
                    <a:pt x="1798" y="58"/>
                  </a:lnTo>
                  <a:lnTo>
                    <a:pt x="1799" y="58"/>
                  </a:lnTo>
                  <a:lnTo>
                    <a:pt x="1800" y="58"/>
                  </a:lnTo>
                  <a:lnTo>
                    <a:pt x="1801" y="58"/>
                  </a:lnTo>
                  <a:lnTo>
                    <a:pt x="1802" y="58"/>
                  </a:lnTo>
                  <a:lnTo>
                    <a:pt x="1803" y="58"/>
                  </a:lnTo>
                  <a:lnTo>
                    <a:pt x="1804" y="58"/>
                  </a:lnTo>
                  <a:lnTo>
                    <a:pt x="1805" y="58"/>
                  </a:lnTo>
                  <a:lnTo>
                    <a:pt x="1806" y="57"/>
                  </a:lnTo>
                  <a:lnTo>
                    <a:pt x="1807" y="57"/>
                  </a:lnTo>
                  <a:lnTo>
                    <a:pt x="1808" y="57"/>
                  </a:lnTo>
                  <a:lnTo>
                    <a:pt x="1809" y="57"/>
                  </a:lnTo>
                  <a:lnTo>
                    <a:pt x="1810" y="57"/>
                  </a:lnTo>
                  <a:lnTo>
                    <a:pt x="1811" y="57"/>
                  </a:lnTo>
                  <a:lnTo>
                    <a:pt x="1812" y="57"/>
                  </a:lnTo>
                  <a:lnTo>
                    <a:pt x="1813" y="56"/>
                  </a:lnTo>
                  <a:lnTo>
                    <a:pt x="1814" y="56"/>
                  </a:lnTo>
                  <a:lnTo>
                    <a:pt x="1815" y="56"/>
                  </a:lnTo>
                  <a:lnTo>
                    <a:pt x="1816" y="56"/>
                  </a:lnTo>
                  <a:lnTo>
                    <a:pt x="1817" y="56"/>
                  </a:lnTo>
                  <a:lnTo>
                    <a:pt x="1818" y="56"/>
                  </a:lnTo>
                  <a:lnTo>
                    <a:pt x="1819" y="56"/>
                  </a:lnTo>
                  <a:lnTo>
                    <a:pt x="1820" y="56"/>
                  </a:lnTo>
                  <a:lnTo>
                    <a:pt x="1821" y="55"/>
                  </a:lnTo>
                  <a:lnTo>
                    <a:pt x="1822" y="55"/>
                  </a:lnTo>
                  <a:lnTo>
                    <a:pt x="1823" y="55"/>
                  </a:lnTo>
                  <a:lnTo>
                    <a:pt x="1824" y="55"/>
                  </a:lnTo>
                  <a:lnTo>
                    <a:pt x="1825" y="55"/>
                  </a:lnTo>
                  <a:lnTo>
                    <a:pt x="1826" y="55"/>
                  </a:lnTo>
                  <a:lnTo>
                    <a:pt x="1827" y="55"/>
                  </a:lnTo>
                  <a:lnTo>
                    <a:pt x="1828" y="55"/>
                  </a:lnTo>
                  <a:lnTo>
                    <a:pt x="1828" y="54"/>
                  </a:lnTo>
                  <a:lnTo>
                    <a:pt x="1829" y="54"/>
                  </a:lnTo>
                  <a:lnTo>
                    <a:pt x="1830" y="54"/>
                  </a:lnTo>
                  <a:lnTo>
                    <a:pt x="1831" y="54"/>
                  </a:lnTo>
                  <a:lnTo>
                    <a:pt x="1832" y="54"/>
                  </a:lnTo>
                  <a:lnTo>
                    <a:pt x="1833" y="54"/>
                  </a:lnTo>
                  <a:lnTo>
                    <a:pt x="1834" y="54"/>
                  </a:lnTo>
                  <a:lnTo>
                    <a:pt x="1835" y="54"/>
                  </a:lnTo>
                  <a:lnTo>
                    <a:pt x="1836" y="53"/>
                  </a:lnTo>
                  <a:lnTo>
                    <a:pt x="1837" y="53"/>
                  </a:lnTo>
                  <a:lnTo>
                    <a:pt x="1838" y="53"/>
                  </a:lnTo>
                  <a:lnTo>
                    <a:pt x="1839" y="53"/>
                  </a:lnTo>
                  <a:lnTo>
                    <a:pt x="1840" y="53"/>
                  </a:lnTo>
                  <a:lnTo>
                    <a:pt x="1841" y="53"/>
                  </a:lnTo>
                  <a:lnTo>
                    <a:pt x="1842" y="52"/>
                  </a:lnTo>
                  <a:lnTo>
                    <a:pt x="1843" y="52"/>
                  </a:lnTo>
                  <a:lnTo>
                    <a:pt x="1844" y="52"/>
                  </a:lnTo>
                  <a:lnTo>
                    <a:pt x="1845" y="52"/>
                  </a:lnTo>
                  <a:lnTo>
                    <a:pt x="1846" y="52"/>
                  </a:lnTo>
                  <a:lnTo>
                    <a:pt x="1847" y="52"/>
                  </a:lnTo>
                  <a:lnTo>
                    <a:pt x="1848" y="52"/>
                  </a:lnTo>
                  <a:lnTo>
                    <a:pt x="1849" y="51"/>
                  </a:lnTo>
                  <a:lnTo>
                    <a:pt x="1850" y="51"/>
                  </a:lnTo>
                  <a:lnTo>
                    <a:pt x="1851" y="51"/>
                  </a:lnTo>
                  <a:lnTo>
                    <a:pt x="1852" y="51"/>
                  </a:lnTo>
                  <a:lnTo>
                    <a:pt x="1853" y="51"/>
                  </a:lnTo>
                  <a:lnTo>
                    <a:pt x="1854" y="51"/>
                  </a:lnTo>
                  <a:lnTo>
                    <a:pt x="1855" y="51"/>
                  </a:lnTo>
                  <a:lnTo>
                    <a:pt x="1856" y="50"/>
                  </a:lnTo>
                  <a:lnTo>
                    <a:pt x="1857" y="50"/>
                  </a:lnTo>
                  <a:lnTo>
                    <a:pt x="1858" y="50"/>
                  </a:lnTo>
                  <a:lnTo>
                    <a:pt x="1859" y="50"/>
                  </a:lnTo>
                  <a:lnTo>
                    <a:pt x="1860" y="50"/>
                  </a:lnTo>
                  <a:lnTo>
                    <a:pt x="1861" y="50"/>
                  </a:lnTo>
                  <a:lnTo>
                    <a:pt x="1862" y="50"/>
                  </a:lnTo>
                  <a:lnTo>
                    <a:pt x="1863" y="49"/>
                  </a:lnTo>
                  <a:lnTo>
                    <a:pt x="1864" y="49"/>
                  </a:lnTo>
                  <a:lnTo>
                    <a:pt x="1865" y="49"/>
                  </a:lnTo>
                  <a:lnTo>
                    <a:pt x="1866" y="49"/>
                  </a:lnTo>
                  <a:lnTo>
                    <a:pt x="1867" y="49"/>
                  </a:lnTo>
                  <a:lnTo>
                    <a:pt x="1868" y="49"/>
                  </a:lnTo>
                  <a:lnTo>
                    <a:pt x="1869" y="48"/>
                  </a:lnTo>
                  <a:lnTo>
                    <a:pt x="1870" y="48"/>
                  </a:lnTo>
                  <a:lnTo>
                    <a:pt x="1871" y="48"/>
                  </a:lnTo>
                  <a:lnTo>
                    <a:pt x="1872" y="48"/>
                  </a:lnTo>
                  <a:lnTo>
                    <a:pt x="1873" y="48"/>
                  </a:lnTo>
                  <a:lnTo>
                    <a:pt x="1874" y="48"/>
                  </a:lnTo>
                  <a:lnTo>
                    <a:pt x="1875" y="48"/>
                  </a:lnTo>
                  <a:lnTo>
                    <a:pt x="1875" y="47"/>
                  </a:lnTo>
                  <a:lnTo>
                    <a:pt x="1876" y="47"/>
                  </a:lnTo>
                  <a:lnTo>
                    <a:pt x="1877" y="47"/>
                  </a:lnTo>
                  <a:lnTo>
                    <a:pt x="1878" y="47"/>
                  </a:lnTo>
                  <a:lnTo>
                    <a:pt x="1879" y="47"/>
                  </a:lnTo>
                  <a:lnTo>
                    <a:pt x="1880" y="47"/>
                  </a:lnTo>
                  <a:lnTo>
                    <a:pt x="1881" y="47"/>
                  </a:lnTo>
                  <a:lnTo>
                    <a:pt x="1882" y="46"/>
                  </a:lnTo>
                  <a:lnTo>
                    <a:pt x="1883" y="46"/>
                  </a:lnTo>
                  <a:lnTo>
                    <a:pt x="1884" y="46"/>
                  </a:lnTo>
                  <a:lnTo>
                    <a:pt x="1885" y="46"/>
                  </a:lnTo>
                  <a:lnTo>
                    <a:pt x="1886" y="46"/>
                  </a:lnTo>
                  <a:lnTo>
                    <a:pt x="1887" y="46"/>
                  </a:lnTo>
                  <a:lnTo>
                    <a:pt x="1888" y="46"/>
                  </a:lnTo>
                  <a:lnTo>
                    <a:pt x="1889" y="45"/>
                  </a:lnTo>
                  <a:lnTo>
                    <a:pt x="1890" y="45"/>
                  </a:lnTo>
                  <a:lnTo>
                    <a:pt x="1891" y="45"/>
                  </a:lnTo>
                  <a:lnTo>
                    <a:pt x="1892" y="45"/>
                  </a:lnTo>
                  <a:lnTo>
                    <a:pt x="1893" y="45"/>
                  </a:lnTo>
                  <a:lnTo>
                    <a:pt x="1894" y="45"/>
                  </a:lnTo>
                  <a:lnTo>
                    <a:pt x="1895" y="45"/>
                  </a:lnTo>
                  <a:lnTo>
                    <a:pt x="1895" y="44"/>
                  </a:lnTo>
                  <a:lnTo>
                    <a:pt x="1896" y="44"/>
                  </a:lnTo>
                  <a:lnTo>
                    <a:pt x="1897" y="44"/>
                  </a:lnTo>
                  <a:lnTo>
                    <a:pt x="1898" y="44"/>
                  </a:lnTo>
                  <a:lnTo>
                    <a:pt x="1899" y="44"/>
                  </a:lnTo>
                  <a:lnTo>
                    <a:pt x="1900" y="44"/>
                  </a:lnTo>
                  <a:lnTo>
                    <a:pt x="1901" y="44"/>
                  </a:lnTo>
                  <a:lnTo>
                    <a:pt x="1902" y="43"/>
                  </a:lnTo>
                  <a:lnTo>
                    <a:pt x="1903" y="43"/>
                  </a:lnTo>
                  <a:lnTo>
                    <a:pt x="1904" y="43"/>
                  </a:lnTo>
                  <a:lnTo>
                    <a:pt x="1905" y="43"/>
                  </a:lnTo>
                  <a:lnTo>
                    <a:pt x="1906" y="43"/>
                  </a:lnTo>
                  <a:lnTo>
                    <a:pt x="1907" y="43"/>
                  </a:lnTo>
                  <a:lnTo>
                    <a:pt x="1908" y="42"/>
                  </a:lnTo>
                  <a:lnTo>
                    <a:pt x="1909" y="42"/>
                  </a:lnTo>
                  <a:lnTo>
                    <a:pt x="1910" y="42"/>
                  </a:lnTo>
                  <a:lnTo>
                    <a:pt x="1911" y="42"/>
                  </a:lnTo>
                  <a:lnTo>
                    <a:pt x="1912" y="42"/>
                  </a:lnTo>
                  <a:lnTo>
                    <a:pt x="1913" y="42"/>
                  </a:lnTo>
                  <a:lnTo>
                    <a:pt x="1914" y="42"/>
                  </a:lnTo>
                  <a:lnTo>
                    <a:pt x="1915" y="41"/>
                  </a:lnTo>
                  <a:lnTo>
                    <a:pt x="1916" y="41"/>
                  </a:lnTo>
                  <a:lnTo>
                    <a:pt x="1917" y="41"/>
                  </a:lnTo>
                  <a:lnTo>
                    <a:pt x="1918" y="41"/>
                  </a:lnTo>
                  <a:lnTo>
                    <a:pt x="1919" y="41"/>
                  </a:lnTo>
                  <a:lnTo>
                    <a:pt x="1920" y="41"/>
                  </a:lnTo>
                  <a:lnTo>
                    <a:pt x="1921" y="40"/>
                  </a:lnTo>
                  <a:lnTo>
                    <a:pt x="1922" y="40"/>
                  </a:lnTo>
                  <a:lnTo>
                    <a:pt x="1923" y="40"/>
                  </a:lnTo>
                  <a:lnTo>
                    <a:pt x="1924" y="40"/>
                  </a:lnTo>
                  <a:lnTo>
                    <a:pt x="1925" y="40"/>
                  </a:lnTo>
                  <a:lnTo>
                    <a:pt x="1926" y="40"/>
                  </a:lnTo>
                  <a:lnTo>
                    <a:pt x="1927" y="40"/>
                  </a:lnTo>
                  <a:lnTo>
                    <a:pt x="1927" y="39"/>
                  </a:lnTo>
                  <a:lnTo>
                    <a:pt x="1928" y="39"/>
                  </a:lnTo>
                  <a:lnTo>
                    <a:pt x="1929" y="39"/>
                  </a:lnTo>
                  <a:lnTo>
                    <a:pt x="1930" y="39"/>
                  </a:lnTo>
                  <a:lnTo>
                    <a:pt x="1931" y="39"/>
                  </a:lnTo>
                  <a:lnTo>
                    <a:pt x="1932" y="39"/>
                  </a:lnTo>
                  <a:lnTo>
                    <a:pt x="1933" y="39"/>
                  </a:lnTo>
                  <a:lnTo>
                    <a:pt x="1934" y="38"/>
                  </a:lnTo>
                  <a:lnTo>
                    <a:pt x="1935" y="38"/>
                  </a:lnTo>
                  <a:lnTo>
                    <a:pt x="1936" y="38"/>
                  </a:lnTo>
                  <a:lnTo>
                    <a:pt x="1937" y="38"/>
                  </a:lnTo>
                  <a:lnTo>
                    <a:pt x="1938" y="38"/>
                  </a:lnTo>
                  <a:lnTo>
                    <a:pt x="1939" y="38"/>
                  </a:lnTo>
                  <a:lnTo>
                    <a:pt x="1940" y="37"/>
                  </a:lnTo>
                  <a:lnTo>
                    <a:pt x="1941" y="37"/>
                  </a:lnTo>
                  <a:lnTo>
                    <a:pt x="1942" y="37"/>
                  </a:lnTo>
                  <a:lnTo>
                    <a:pt x="1943" y="37"/>
                  </a:lnTo>
                  <a:lnTo>
                    <a:pt x="1944" y="37"/>
                  </a:lnTo>
                  <a:lnTo>
                    <a:pt x="1945" y="37"/>
                  </a:lnTo>
                  <a:lnTo>
                    <a:pt x="1946" y="37"/>
                  </a:lnTo>
                  <a:lnTo>
                    <a:pt x="1947" y="36"/>
                  </a:lnTo>
                  <a:lnTo>
                    <a:pt x="1948" y="36"/>
                  </a:lnTo>
                  <a:lnTo>
                    <a:pt x="1949" y="36"/>
                  </a:lnTo>
                  <a:lnTo>
                    <a:pt x="1950" y="36"/>
                  </a:lnTo>
                  <a:lnTo>
                    <a:pt x="1951" y="36"/>
                  </a:lnTo>
                  <a:lnTo>
                    <a:pt x="1952" y="36"/>
                  </a:lnTo>
                  <a:lnTo>
                    <a:pt x="1953" y="35"/>
                  </a:lnTo>
                  <a:lnTo>
                    <a:pt x="1954" y="35"/>
                  </a:lnTo>
                  <a:lnTo>
                    <a:pt x="1955" y="35"/>
                  </a:lnTo>
                  <a:lnTo>
                    <a:pt x="1956" y="35"/>
                  </a:lnTo>
                  <a:lnTo>
                    <a:pt x="1957" y="35"/>
                  </a:lnTo>
                  <a:lnTo>
                    <a:pt x="1958" y="35"/>
                  </a:lnTo>
                  <a:lnTo>
                    <a:pt x="1959" y="35"/>
                  </a:lnTo>
                  <a:lnTo>
                    <a:pt x="1959" y="34"/>
                  </a:lnTo>
                  <a:lnTo>
                    <a:pt x="1960" y="34"/>
                  </a:lnTo>
                  <a:lnTo>
                    <a:pt x="1961" y="34"/>
                  </a:lnTo>
                  <a:lnTo>
                    <a:pt x="1962" y="34"/>
                  </a:lnTo>
                  <a:lnTo>
                    <a:pt x="1963" y="34"/>
                  </a:lnTo>
                  <a:lnTo>
                    <a:pt x="1964" y="34"/>
                  </a:lnTo>
                  <a:lnTo>
                    <a:pt x="1965" y="34"/>
                  </a:lnTo>
                  <a:lnTo>
                    <a:pt x="1966" y="33"/>
                  </a:lnTo>
                  <a:lnTo>
                    <a:pt x="1967" y="33"/>
                  </a:lnTo>
                  <a:lnTo>
                    <a:pt x="1968" y="33"/>
                  </a:lnTo>
                  <a:lnTo>
                    <a:pt x="1969" y="33"/>
                  </a:lnTo>
                  <a:lnTo>
                    <a:pt x="1970" y="33"/>
                  </a:lnTo>
                  <a:lnTo>
                    <a:pt x="1971" y="33"/>
                  </a:lnTo>
                  <a:lnTo>
                    <a:pt x="1972" y="33"/>
                  </a:lnTo>
                  <a:lnTo>
                    <a:pt x="1972" y="32"/>
                  </a:lnTo>
                  <a:lnTo>
                    <a:pt x="1973" y="32"/>
                  </a:lnTo>
                  <a:lnTo>
                    <a:pt x="1974" y="32"/>
                  </a:lnTo>
                  <a:lnTo>
                    <a:pt x="1975" y="32"/>
                  </a:lnTo>
                  <a:lnTo>
                    <a:pt x="1976" y="32"/>
                  </a:lnTo>
                  <a:lnTo>
                    <a:pt x="1977" y="32"/>
                  </a:lnTo>
                  <a:lnTo>
                    <a:pt x="1978" y="32"/>
                  </a:lnTo>
                  <a:lnTo>
                    <a:pt x="1979" y="31"/>
                  </a:lnTo>
                  <a:lnTo>
                    <a:pt x="1980" y="31"/>
                  </a:lnTo>
                  <a:lnTo>
                    <a:pt x="1981" y="31"/>
                  </a:lnTo>
                  <a:lnTo>
                    <a:pt x="1982" y="31"/>
                  </a:lnTo>
                  <a:lnTo>
                    <a:pt x="1983" y="31"/>
                  </a:lnTo>
                  <a:lnTo>
                    <a:pt x="1984" y="31"/>
                  </a:lnTo>
                  <a:lnTo>
                    <a:pt x="1985" y="31"/>
                  </a:lnTo>
                  <a:lnTo>
                    <a:pt x="1986" y="30"/>
                  </a:lnTo>
                  <a:lnTo>
                    <a:pt x="1987" y="30"/>
                  </a:lnTo>
                  <a:lnTo>
                    <a:pt x="1988" y="30"/>
                  </a:lnTo>
                  <a:lnTo>
                    <a:pt x="1989" y="30"/>
                  </a:lnTo>
                  <a:lnTo>
                    <a:pt x="1990" y="30"/>
                  </a:lnTo>
                  <a:lnTo>
                    <a:pt x="1991" y="30"/>
                  </a:lnTo>
                  <a:lnTo>
                    <a:pt x="1992" y="30"/>
                  </a:lnTo>
                  <a:lnTo>
                    <a:pt x="1992" y="29"/>
                  </a:lnTo>
                  <a:lnTo>
                    <a:pt x="1993" y="29"/>
                  </a:lnTo>
                  <a:lnTo>
                    <a:pt x="1994" y="29"/>
                  </a:lnTo>
                  <a:lnTo>
                    <a:pt x="1995" y="29"/>
                  </a:lnTo>
                  <a:lnTo>
                    <a:pt x="1996" y="29"/>
                  </a:lnTo>
                  <a:lnTo>
                    <a:pt x="1997" y="29"/>
                  </a:lnTo>
                  <a:lnTo>
                    <a:pt x="1998" y="29"/>
                  </a:lnTo>
                  <a:lnTo>
                    <a:pt x="1999" y="28"/>
                  </a:lnTo>
                  <a:lnTo>
                    <a:pt x="2000" y="28"/>
                  </a:lnTo>
                  <a:lnTo>
                    <a:pt x="2001" y="28"/>
                  </a:lnTo>
                  <a:lnTo>
                    <a:pt x="2002" y="28"/>
                  </a:lnTo>
                  <a:lnTo>
                    <a:pt x="2003" y="28"/>
                  </a:lnTo>
                  <a:lnTo>
                    <a:pt x="2004" y="28"/>
                  </a:lnTo>
                  <a:lnTo>
                    <a:pt x="2005" y="28"/>
                  </a:lnTo>
                  <a:lnTo>
                    <a:pt x="2006" y="27"/>
                  </a:lnTo>
                  <a:lnTo>
                    <a:pt x="2007" y="27"/>
                  </a:lnTo>
                  <a:lnTo>
                    <a:pt x="2008" y="27"/>
                  </a:lnTo>
                  <a:lnTo>
                    <a:pt x="2009" y="27"/>
                  </a:lnTo>
                  <a:lnTo>
                    <a:pt x="2010" y="27"/>
                  </a:lnTo>
                  <a:lnTo>
                    <a:pt x="2011" y="27"/>
                  </a:lnTo>
                  <a:lnTo>
                    <a:pt x="2012" y="27"/>
                  </a:lnTo>
                  <a:lnTo>
                    <a:pt x="2013" y="27"/>
                  </a:lnTo>
                  <a:lnTo>
                    <a:pt x="2014" y="26"/>
                  </a:lnTo>
                  <a:lnTo>
                    <a:pt x="2015" y="26"/>
                  </a:lnTo>
                  <a:lnTo>
                    <a:pt x="2016" y="26"/>
                  </a:lnTo>
                  <a:lnTo>
                    <a:pt x="2017" y="26"/>
                  </a:lnTo>
                  <a:lnTo>
                    <a:pt x="2018" y="26"/>
                  </a:lnTo>
                  <a:lnTo>
                    <a:pt x="2019" y="26"/>
                  </a:lnTo>
                  <a:lnTo>
                    <a:pt x="2020" y="25"/>
                  </a:lnTo>
                  <a:lnTo>
                    <a:pt x="2021" y="25"/>
                  </a:lnTo>
                  <a:lnTo>
                    <a:pt x="2022" y="25"/>
                  </a:lnTo>
                  <a:lnTo>
                    <a:pt x="2023" y="25"/>
                  </a:lnTo>
                  <a:lnTo>
                    <a:pt x="2024" y="25"/>
                  </a:lnTo>
                  <a:lnTo>
                    <a:pt x="2025" y="25"/>
                  </a:lnTo>
                  <a:lnTo>
                    <a:pt x="2026" y="25"/>
                  </a:lnTo>
                  <a:lnTo>
                    <a:pt x="2027" y="24"/>
                  </a:lnTo>
                  <a:lnTo>
                    <a:pt x="2028" y="24"/>
                  </a:lnTo>
                  <a:lnTo>
                    <a:pt x="2029" y="24"/>
                  </a:lnTo>
                  <a:lnTo>
                    <a:pt x="2030" y="24"/>
                  </a:lnTo>
                  <a:lnTo>
                    <a:pt x="2031" y="24"/>
                  </a:lnTo>
                  <a:lnTo>
                    <a:pt x="2032" y="24"/>
                  </a:lnTo>
                  <a:lnTo>
                    <a:pt x="2033" y="24"/>
                  </a:lnTo>
                  <a:lnTo>
                    <a:pt x="2034" y="24"/>
                  </a:lnTo>
                  <a:lnTo>
                    <a:pt x="2035" y="23"/>
                  </a:lnTo>
                  <a:lnTo>
                    <a:pt x="2036" y="23"/>
                  </a:lnTo>
                  <a:lnTo>
                    <a:pt x="2037" y="23"/>
                  </a:lnTo>
                  <a:lnTo>
                    <a:pt x="2038" y="23"/>
                  </a:lnTo>
                  <a:lnTo>
                    <a:pt x="2039" y="23"/>
                  </a:lnTo>
                  <a:lnTo>
                    <a:pt x="2040" y="23"/>
                  </a:lnTo>
                  <a:lnTo>
                    <a:pt x="2041" y="23"/>
                  </a:lnTo>
                  <a:lnTo>
                    <a:pt x="2042" y="22"/>
                  </a:lnTo>
                  <a:lnTo>
                    <a:pt x="2043" y="22"/>
                  </a:lnTo>
                  <a:lnTo>
                    <a:pt x="2044" y="22"/>
                  </a:lnTo>
                  <a:lnTo>
                    <a:pt x="2045" y="22"/>
                  </a:lnTo>
                  <a:lnTo>
                    <a:pt x="2046" y="22"/>
                  </a:lnTo>
                  <a:lnTo>
                    <a:pt x="2047" y="22"/>
                  </a:lnTo>
                  <a:lnTo>
                    <a:pt x="2048" y="22"/>
                  </a:lnTo>
                  <a:lnTo>
                    <a:pt x="2049" y="21"/>
                  </a:lnTo>
                  <a:lnTo>
                    <a:pt x="2050" y="21"/>
                  </a:lnTo>
                  <a:lnTo>
                    <a:pt x="2051" y="21"/>
                  </a:lnTo>
                  <a:lnTo>
                    <a:pt x="2052" y="21"/>
                  </a:lnTo>
                  <a:lnTo>
                    <a:pt x="2053" y="21"/>
                  </a:lnTo>
                  <a:lnTo>
                    <a:pt x="2054" y="21"/>
                  </a:lnTo>
                  <a:lnTo>
                    <a:pt x="2055" y="21"/>
                  </a:lnTo>
                  <a:lnTo>
                    <a:pt x="2056" y="21"/>
                  </a:lnTo>
                  <a:lnTo>
                    <a:pt x="2057" y="21"/>
                  </a:lnTo>
                  <a:lnTo>
                    <a:pt x="2057" y="20"/>
                  </a:lnTo>
                  <a:lnTo>
                    <a:pt x="2058" y="20"/>
                  </a:lnTo>
                  <a:lnTo>
                    <a:pt x="2059" y="20"/>
                  </a:lnTo>
                  <a:lnTo>
                    <a:pt x="2060" y="20"/>
                  </a:lnTo>
                  <a:lnTo>
                    <a:pt x="2061" y="20"/>
                  </a:lnTo>
                  <a:lnTo>
                    <a:pt x="2062" y="20"/>
                  </a:lnTo>
                  <a:lnTo>
                    <a:pt x="2063" y="20"/>
                  </a:lnTo>
                  <a:lnTo>
                    <a:pt x="2064" y="20"/>
                  </a:lnTo>
                  <a:lnTo>
                    <a:pt x="2065" y="20"/>
                  </a:lnTo>
                  <a:lnTo>
                    <a:pt x="2066" y="19"/>
                  </a:lnTo>
                  <a:lnTo>
                    <a:pt x="2067" y="19"/>
                  </a:lnTo>
                  <a:lnTo>
                    <a:pt x="2068" y="19"/>
                  </a:lnTo>
                  <a:lnTo>
                    <a:pt x="2069" y="19"/>
                  </a:lnTo>
                  <a:lnTo>
                    <a:pt x="2070" y="19"/>
                  </a:lnTo>
                  <a:lnTo>
                    <a:pt x="2071" y="19"/>
                  </a:lnTo>
                  <a:lnTo>
                    <a:pt x="2072" y="19"/>
                  </a:lnTo>
                  <a:lnTo>
                    <a:pt x="2073" y="18"/>
                  </a:lnTo>
                  <a:lnTo>
                    <a:pt x="2074" y="18"/>
                  </a:lnTo>
                  <a:lnTo>
                    <a:pt x="2075" y="18"/>
                  </a:lnTo>
                  <a:lnTo>
                    <a:pt x="2076" y="18"/>
                  </a:lnTo>
                  <a:lnTo>
                    <a:pt x="2077" y="18"/>
                  </a:lnTo>
                  <a:lnTo>
                    <a:pt x="2078" y="18"/>
                  </a:lnTo>
                  <a:lnTo>
                    <a:pt x="2079" y="18"/>
                  </a:lnTo>
                  <a:lnTo>
                    <a:pt x="2080" y="18"/>
                  </a:lnTo>
                  <a:lnTo>
                    <a:pt x="2081" y="17"/>
                  </a:lnTo>
                  <a:lnTo>
                    <a:pt x="2082" y="17"/>
                  </a:lnTo>
                  <a:lnTo>
                    <a:pt x="2083" y="17"/>
                  </a:lnTo>
                  <a:lnTo>
                    <a:pt x="2084" y="17"/>
                  </a:lnTo>
                  <a:lnTo>
                    <a:pt x="2085" y="17"/>
                  </a:lnTo>
                  <a:lnTo>
                    <a:pt x="2086" y="17"/>
                  </a:lnTo>
                  <a:lnTo>
                    <a:pt x="2087" y="17"/>
                  </a:lnTo>
                  <a:lnTo>
                    <a:pt x="2088" y="17"/>
                  </a:lnTo>
                  <a:lnTo>
                    <a:pt x="2089" y="17"/>
                  </a:lnTo>
                  <a:lnTo>
                    <a:pt x="2090" y="16"/>
                  </a:lnTo>
                  <a:lnTo>
                    <a:pt x="2091" y="16"/>
                  </a:lnTo>
                  <a:lnTo>
                    <a:pt x="2092" y="16"/>
                  </a:lnTo>
                  <a:lnTo>
                    <a:pt x="2093" y="16"/>
                  </a:lnTo>
                  <a:lnTo>
                    <a:pt x="2094" y="16"/>
                  </a:lnTo>
                  <a:lnTo>
                    <a:pt x="2095" y="16"/>
                  </a:lnTo>
                  <a:lnTo>
                    <a:pt x="2096" y="16"/>
                  </a:lnTo>
                  <a:lnTo>
                    <a:pt x="2097" y="16"/>
                  </a:lnTo>
                  <a:lnTo>
                    <a:pt x="2098" y="16"/>
                  </a:lnTo>
                  <a:lnTo>
                    <a:pt x="2099" y="15"/>
                  </a:lnTo>
                  <a:lnTo>
                    <a:pt x="2100" y="15"/>
                  </a:lnTo>
                  <a:lnTo>
                    <a:pt x="2101" y="15"/>
                  </a:lnTo>
                  <a:lnTo>
                    <a:pt x="2102" y="15"/>
                  </a:lnTo>
                  <a:lnTo>
                    <a:pt x="2103" y="15"/>
                  </a:lnTo>
                  <a:lnTo>
                    <a:pt x="2104" y="15"/>
                  </a:lnTo>
                  <a:lnTo>
                    <a:pt x="2105" y="15"/>
                  </a:lnTo>
                  <a:lnTo>
                    <a:pt x="2106" y="15"/>
                  </a:lnTo>
                  <a:lnTo>
                    <a:pt x="2107" y="15"/>
                  </a:lnTo>
                  <a:lnTo>
                    <a:pt x="2108" y="14"/>
                  </a:lnTo>
                  <a:lnTo>
                    <a:pt x="2109" y="14"/>
                  </a:lnTo>
                  <a:lnTo>
                    <a:pt x="2110" y="14"/>
                  </a:lnTo>
                  <a:lnTo>
                    <a:pt x="2111" y="14"/>
                  </a:lnTo>
                  <a:lnTo>
                    <a:pt x="2112" y="14"/>
                  </a:lnTo>
                  <a:lnTo>
                    <a:pt x="2113" y="14"/>
                  </a:lnTo>
                  <a:lnTo>
                    <a:pt x="2114" y="14"/>
                  </a:lnTo>
                  <a:lnTo>
                    <a:pt x="2115" y="14"/>
                  </a:lnTo>
                  <a:lnTo>
                    <a:pt x="2116" y="14"/>
                  </a:lnTo>
                  <a:lnTo>
                    <a:pt x="2117" y="13"/>
                  </a:lnTo>
                  <a:lnTo>
                    <a:pt x="2118" y="13"/>
                  </a:lnTo>
                  <a:lnTo>
                    <a:pt x="2119" y="13"/>
                  </a:lnTo>
                  <a:lnTo>
                    <a:pt x="2120" y="13"/>
                  </a:lnTo>
                  <a:lnTo>
                    <a:pt x="2121" y="13"/>
                  </a:lnTo>
                  <a:lnTo>
                    <a:pt x="2122" y="13"/>
                  </a:lnTo>
                  <a:lnTo>
                    <a:pt x="2123" y="13"/>
                  </a:lnTo>
                  <a:lnTo>
                    <a:pt x="2124" y="13"/>
                  </a:lnTo>
                  <a:lnTo>
                    <a:pt x="2125" y="13"/>
                  </a:lnTo>
                  <a:lnTo>
                    <a:pt x="2126" y="13"/>
                  </a:lnTo>
                  <a:lnTo>
                    <a:pt x="2127" y="12"/>
                  </a:lnTo>
                  <a:lnTo>
                    <a:pt x="2128" y="12"/>
                  </a:lnTo>
                  <a:lnTo>
                    <a:pt x="2129" y="12"/>
                  </a:lnTo>
                  <a:lnTo>
                    <a:pt x="2130" y="12"/>
                  </a:lnTo>
                  <a:lnTo>
                    <a:pt x="2131" y="12"/>
                  </a:lnTo>
                  <a:lnTo>
                    <a:pt x="2132" y="12"/>
                  </a:lnTo>
                  <a:lnTo>
                    <a:pt x="2133" y="12"/>
                  </a:lnTo>
                  <a:lnTo>
                    <a:pt x="2134" y="12"/>
                  </a:lnTo>
                  <a:lnTo>
                    <a:pt x="2135" y="12"/>
                  </a:lnTo>
                  <a:lnTo>
                    <a:pt x="2136" y="12"/>
                  </a:lnTo>
                  <a:lnTo>
                    <a:pt x="2137" y="11"/>
                  </a:lnTo>
                  <a:lnTo>
                    <a:pt x="2138" y="11"/>
                  </a:lnTo>
                  <a:lnTo>
                    <a:pt x="2139" y="11"/>
                  </a:lnTo>
                  <a:lnTo>
                    <a:pt x="2140" y="11"/>
                  </a:lnTo>
                  <a:lnTo>
                    <a:pt x="2141" y="11"/>
                  </a:lnTo>
                  <a:lnTo>
                    <a:pt x="2142" y="11"/>
                  </a:lnTo>
                  <a:lnTo>
                    <a:pt x="2143" y="11"/>
                  </a:lnTo>
                  <a:lnTo>
                    <a:pt x="2144" y="11"/>
                  </a:lnTo>
                  <a:lnTo>
                    <a:pt x="2145" y="11"/>
                  </a:lnTo>
                  <a:lnTo>
                    <a:pt x="2146" y="11"/>
                  </a:lnTo>
                  <a:lnTo>
                    <a:pt x="2147" y="10"/>
                  </a:lnTo>
                  <a:lnTo>
                    <a:pt x="2148" y="10"/>
                  </a:lnTo>
                  <a:lnTo>
                    <a:pt x="2149" y="10"/>
                  </a:lnTo>
                  <a:lnTo>
                    <a:pt x="2150" y="10"/>
                  </a:lnTo>
                  <a:lnTo>
                    <a:pt x="2151" y="10"/>
                  </a:lnTo>
                  <a:lnTo>
                    <a:pt x="2152" y="10"/>
                  </a:lnTo>
                  <a:lnTo>
                    <a:pt x="2153" y="10"/>
                  </a:lnTo>
                  <a:lnTo>
                    <a:pt x="2154" y="10"/>
                  </a:lnTo>
                  <a:lnTo>
                    <a:pt x="2155" y="10"/>
                  </a:lnTo>
                  <a:lnTo>
                    <a:pt x="2156" y="10"/>
                  </a:lnTo>
                  <a:lnTo>
                    <a:pt x="2157" y="10"/>
                  </a:lnTo>
                  <a:lnTo>
                    <a:pt x="2158" y="9"/>
                  </a:lnTo>
                  <a:lnTo>
                    <a:pt x="2159" y="9"/>
                  </a:lnTo>
                  <a:lnTo>
                    <a:pt x="2160" y="9"/>
                  </a:lnTo>
                  <a:lnTo>
                    <a:pt x="2161" y="9"/>
                  </a:lnTo>
                  <a:lnTo>
                    <a:pt x="2162" y="9"/>
                  </a:lnTo>
                  <a:lnTo>
                    <a:pt x="2163" y="9"/>
                  </a:lnTo>
                  <a:lnTo>
                    <a:pt x="2164" y="9"/>
                  </a:lnTo>
                  <a:lnTo>
                    <a:pt x="2165" y="9"/>
                  </a:lnTo>
                  <a:lnTo>
                    <a:pt x="2166" y="9"/>
                  </a:lnTo>
                  <a:lnTo>
                    <a:pt x="2167" y="9"/>
                  </a:lnTo>
                  <a:lnTo>
                    <a:pt x="2168" y="9"/>
                  </a:lnTo>
                  <a:lnTo>
                    <a:pt x="2169" y="9"/>
                  </a:lnTo>
                  <a:lnTo>
                    <a:pt x="2170" y="8"/>
                  </a:lnTo>
                  <a:lnTo>
                    <a:pt x="2171" y="8"/>
                  </a:lnTo>
                  <a:lnTo>
                    <a:pt x="2172" y="8"/>
                  </a:lnTo>
                  <a:lnTo>
                    <a:pt x="2173" y="8"/>
                  </a:lnTo>
                  <a:lnTo>
                    <a:pt x="2174" y="8"/>
                  </a:lnTo>
                  <a:lnTo>
                    <a:pt x="2175" y="8"/>
                  </a:lnTo>
                  <a:lnTo>
                    <a:pt x="2176" y="8"/>
                  </a:lnTo>
                  <a:lnTo>
                    <a:pt x="2177" y="8"/>
                  </a:lnTo>
                  <a:lnTo>
                    <a:pt x="2178" y="8"/>
                  </a:lnTo>
                  <a:lnTo>
                    <a:pt x="2179" y="8"/>
                  </a:lnTo>
                  <a:lnTo>
                    <a:pt x="2180" y="8"/>
                  </a:lnTo>
                  <a:lnTo>
                    <a:pt x="2181" y="8"/>
                  </a:lnTo>
                  <a:lnTo>
                    <a:pt x="2182" y="7"/>
                  </a:lnTo>
                  <a:lnTo>
                    <a:pt x="2183" y="7"/>
                  </a:lnTo>
                  <a:lnTo>
                    <a:pt x="2184" y="7"/>
                  </a:lnTo>
                  <a:lnTo>
                    <a:pt x="2185" y="7"/>
                  </a:lnTo>
                  <a:lnTo>
                    <a:pt x="2186" y="7"/>
                  </a:lnTo>
                  <a:lnTo>
                    <a:pt x="2187" y="7"/>
                  </a:lnTo>
                  <a:lnTo>
                    <a:pt x="2188" y="7"/>
                  </a:lnTo>
                  <a:lnTo>
                    <a:pt x="2189" y="7"/>
                  </a:lnTo>
                  <a:lnTo>
                    <a:pt x="2190" y="7"/>
                  </a:lnTo>
                  <a:lnTo>
                    <a:pt x="2191" y="7"/>
                  </a:lnTo>
                  <a:lnTo>
                    <a:pt x="2192" y="7"/>
                  </a:lnTo>
                  <a:lnTo>
                    <a:pt x="2193" y="7"/>
                  </a:lnTo>
                  <a:lnTo>
                    <a:pt x="2194" y="6"/>
                  </a:lnTo>
                  <a:lnTo>
                    <a:pt x="2195" y="6"/>
                  </a:lnTo>
                  <a:lnTo>
                    <a:pt x="2196" y="6"/>
                  </a:lnTo>
                  <a:lnTo>
                    <a:pt x="2197" y="6"/>
                  </a:lnTo>
                  <a:lnTo>
                    <a:pt x="2198" y="6"/>
                  </a:lnTo>
                  <a:lnTo>
                    <a:pt x="2199" y="6"/>
                  </a:lnTo>
                  <a:lnTo>
                    <a:pt x="2200" y="6"/>
                  </a:lnTo>
                  <a:lnTo>
                    <a:pt x="2201" y="6"/>
                  </a:lnTo>
                  <a:lnTo>
                    <a:pt x="2202" y="6"/>
                  </a:lnTo>
                  <a:lnTo>
                    <a:pt x="2203" y="6"/>
                  </a:lnTo>
                  <a:lnTo>
                    <a:pt x="2204" y="6"/>
                  </a:lnTo>
                  <a:lnTo>
                    <a:pt x="2205" y="6"/>
                  </a:lnTo>
                  <a:lnTo>
                    <a:pt x="2206" y="6"/>
                  </a:lnTo>
                  <a:lnTo>
                    <a:pt x="2207" y="6"/>
                  </a:lnTo>
                  <a:lnTo>
                    <a:pt x="2208" y="5"/>
                  </a:lnTo>
                  <a:lnTo>
                    <a:pt x="2209" y="5"/>
                  </a:lnTo>
                  <a:lnTo>
                    <a:pt x="2210" y="5"/>
                  </a:lnTo>
                  <a:lnTo>
                    <a:pt x="2211" y="5"/>
                  </a:lnTo>
                  <a:lnTo>
                    <a:pt x="2212" y="5"/>
                  </a:lnTo>
                  <a:lnTo>
                    <a:pt x="2213" y="5"/>
                  </a:lnTo>
                  <a:lnTo>
                    <a:pt x="2214" y="5"/>
                  </a:lnTo>
                  <a:lnTo>
                    <a:pt x="2215" y="5"/>
                  </a:lnTo>
                  <a:lnTo>
                    <a:pt x="2216" y="5"/>
                  </a:lnTo>
                  <a:lnTo>
                    <a:pt x="2217" y="5"/>
                  </a:lnTo>
                  <a:lnTo>
                    <a:pt x="2218" y="5"/>
                  </a:lnTo>
                  <a:lnTo>
                    <a:pt x="2219" y="5"/>
                  </a:lnTo>
                  <a:lnTo>
                    <a:pt x="2220" y="5"/>
                  </a:lnTo>
                  <a:lnTo>
                    <a:pt x="2221" y="5"/>
                  </a:lnTo>
                  <a:lnTo>
                    <a:pt x="2222" y="5"/>
                  </a:lnTo>
                  <a:lnTo>
                    <a:pt x="2223" y="5"/>
                  </a:lnTo>
                  <a:lnTo>
                    <a:pt x="2224" y="4"/>
                  </a:lnTo>
                  <a:lnTo>
                    <a:pt x="2225" y="4"/>
                  </a:lnTo>
                  <a:lnTo>
                    <a:pt x="2226" y="4"/>
                  </a:lnTo>
                  <a:lnTo>
                    <a:pt x="2227" y="4"/>
                  </a:lnTo>
                  <a:lnTo>
                    <a:pt x="2228" y="4"/>
                  </a:lnTo>
                  <a:lnTo>
                    <a:pt x="2229" y="4"/>
                  </a:lnTo>
                  <a:lnTo>
                    <a:pt x="2230" y="4"/>
                  </a:lnTo>
                  <a:lnTo>
                    <a:pt x="2231" y="4"/>
                  </a:lnTo>
                  <a:lnTo>
                    <a:pt x="2232" y="4"/>
                  </a:lnTo>
                  <a:lnTo>
                    <a:pt x="2233" y="4"/>
                  </a:lnTo>
                  <a:lnTo>
                    <a:pt x="2234" y="4"/>
                  </a:lnTo>
                  <a:lnTo>
                    <a:pt x="2235" y="4"/>
                  </a:lnTo>
                  <a:lnTo>
                    <a:pt x="2236" y="4"/>
                  </a:lnTo>
                  <a:lnTo>
                    <a:pt x="2237" y="4"/>
                  </a:lnTo>
                  <a:lnTo>
                    <a:pt x="2238" y="4"/>
                  </a:lnTo>
                  <a:lnTo>
                    <a:pt x="2239" y="4"/>
                  </a:lnTo>
                  <a:lnTo>
                    <a:pt x="2240" y="4"/>
                  </a:lnTo>
                  <a:lnTo>
                    <a:pt x="2241" y="3"/>
                  </a:lnTo>
                  <a:lnTo>
                    <a:pt x="2242" y="3"/>
                  </a:lnTo>
                  <a:lnTo>
                    <a:pt x="2243" y="3"/>
                  </a:lnTo>
                  <a:lnTo>
                    <a:pt x="2244" y="3"/>
                  </a:lnTo>
                  <a:lnTo>
                    <a:pt x="2245" y="3"/>
                  </a:lnTo>
                  <a:lnTo>
                    <a:pt x="2246" y="3"/>
                  </a:lnTo>
                  <a:lnTo>
                    <a:pt x="2247" y="3"/>
                  </a:lnTo>
                  <a:lnTo>
                    <a:pt x="2248" y="3"/>
                  </a:lnTo>
                  <a:lnTo>
                    <a:pt x="2249" y="3"/>
                  </a:lnTo>
                  <a:lnTo>
                    <a:pt x="2250" y="3"/>
                  </a:lnTo>
                  <a:lnTo>
                    <a:pt x="2251" y="3"/>
                  </a:lnTo>
                  <a:lnTo>
                    <a:pt x="2252" y="3"/>
                  </a:lnTo>
                  <a:lnTo>
                    <a:pt x="2253" y="3"/>
                  </a:lnTo>
                  <a:lnTo>
                    <a:pt x="2254" y="3"/>
                  </a:lnTo>
                  <a:lnTo>
                    <a:pt x="2255" y="3"/>
                  </a:lnTo>
                  <a:lnTo>
                    <a:pt x="2256" y="3"/>
                  </a:lnTo>
                  <a:lnTo>
                    <a:pt x="2257" y="3"/>
                  </a:lnTo>
                  <a:lnTo>
                    <a:pt x="2258" y="3"/>
                  </a:lnTo>
                  <a:lnTo>
                    <a:pt x="2259" y="3"/>
                  </a:lnTo>
                  <a:lnTo>
                    <a:pt x="2260" y="2"/>
                  </a:lnTo>
                  <a:lnTo>
                    <a:pt x="2261" y="2"/>
                  </a:lnTo>
                  <a:lnTo>
                    <a:pt x="2262" y="2"/>
                  </a:lnTo>
                  <a:lnTo>
                    <a:pt x="2263" y="2"/>
                  </a:lnTo>
                  <a:lnTo>
                    <a:pt x="2264" y="2"/>
                  </a:lnTo>
                  <a:lnTo>
                    <a:pt x="2265" y="2"/>
                  </a:lnTo>
                  <a:lnTo>
                    <a:pt x="2266" y="2"/>
                  </a:lnTo>
                  <a:lnTo>
                    <a:pt x="2267" y="2"/>
                  </a:lnTo>
                  <a:lnTo>
                    <a:pt x="2268" y="2"/>
                  </a:lnTo>
                  <a:lnTo>
                    <a:pt x="2269" y="2"/>
                  </a:lnTo>
                  <a:lnTo>
                    <a:pt x="2270" y="2"/>
                  </a:lnTo>
                  <a:lnTo>
                    <a:pt x="2271" y="2"/>
                  </a:lnTo>
                  <a:lnTo>
                    <a:pt x="2272" y="2"/>
                  </a:lnTo>
                  <a:lnTo>
                    <a:pt x="2273" y="2"/>
                  </a:lnTo>
                  <a:lnTo>
                    <a:pt x="2274" y="2"/>
                  </a:lnTo>
                  <a:lnTo>
                    <a:pt x="2275" y="2"/>
                  </a:lnTo>
                  <a:lnTo>
                    <a:pt x="2276" y="2"/>
                  </a:lnTo>
                  <a:lnTo>
                    <a:pt x="2277" y="2"/>
                  </a:lnTo>
                  <a:lnTo>
                    <a:pt x="2278" y="2"/>
                  </a:lnTo>
                  <a:lnTo>
                    <a:pt x="2279" y="2"/>
                  </a:lnTo>
                  <a:lnTo>
                    <a:pt x="2280" y="2"/>
                  </a:lnTo>
                  <a:lnTo>
                    <a:pt x="2281" y="2"/>
                  </a:lnTo>
                  <a:lnTo>
                    <a:pt x="2282" y="2"/>
                  </a:lnTo>
                  <a:lnTo>
                    <a:pt x="2283" y="1"/>
                  </a:lnTo>
                  <a:lnTo>
                    <a:pt x="2284" y="1"/>
                  </a:lnTo>
                  <a:lnTo>
                    <a:pt x="2285" y="1"/>
                  </a:lnTo>
                  <a:lnTo>
                    <a:pt x="2286" y="1"/>
                  </a:lnTo>
                  <a:lnTo>
                    <a:pt x="2287" y="1"/>
                  </a:lnTo>
                  <a:lnTo>
                    <a:pt x="2288" y="1"/>
                  </a:lnTo>
                  <a:lnTo>
                    <a:pt x="2289" y="1"/>
                  </a:lnTo>
                  <a:lnTo>
                    <a:pt x="2290" y="1"/>
                  </a:lnTo>
                  <a:lnTo>
                    <a:pt x="2291" y="1"/>
                  </a:lnTo>
                  <a:lnTo>
                    <a:pt x="2292" y="1"/>
                  </a:lnTo>
                  <a:lnTo>
                    <a:pt x="2293" y="1"/>
                  </a:lnTo>
                  <a:lnTo>
                    <a:pt x="2294" y="1"/>
                  </a:lnTo>
                  <a:lnTo>
                    <a:pt x="2295" y="1"/>
                  </a:lnTo>
                  <a:lnTo>
                    <a:pt x="2296" y="1"/>
                  </a:lnTo>
                  <a:lnTo>
                    <a:pt x="2297" y="1"/>
                  </a:lnTo>
                  <a:lnTo>
                    <a:pt x="2298" y="1"/>
                  </a:lnTo>
                  <a:lnTo>
                    <a:pt x="2299" y="1"/>
                  </a:lnTo>
                  <a:lnTo>
                    <a:pt x="2300" y="1"/>
                  </a:lnTo>
                  <a:lnTo>
                    <a:pt x="2301" y="1"/>
                  </a:lnTo>
                  <a:lnTo>
                    <a:pt x="2302" y="1"/>
                  </a:lnTo>
                  <a:lnTo>
                    <a:pt x="2303" y="1"/>
                  </a:lnTo>
                  <a:lnTo>
                    <a:pt x="2304" y="1"/>
                  </a:lnTo>
                  <a:lnTo>
                    <a:pt x="2305" y="1"/>
                  </a:lnTo>
                  <a:lnTo>
                    <a:pt x="2306" y="1"/>
                  </a:lnTo>
                  <a:lnTo>
                    <a:pt x="2307" y="1"/>
                  </a:lnTo>
                  <a:lnTo>
                    <a:pt x="2308" y="1"/>
                  </a:lnTo>
                  <a:lnTo>
                    <a:pt x="2309" y="1"/>
                  </a:lnTo>
                  <a:lnTo>
                    <a:pt x="2310" y="1"/>
                  </a:lnTo>
                  <a:lnTo>
                    <a:pt x="2311" y="1"/>
                  </a:lnTo>
                  <a:lnTo>
                    <a:pt x="2312" y="1"/>
                  </a:lnTo>
                  <a:lnTo>
                    <a:pt x="2313" y="1"/>
                  </a:lnTo>
                  <a:lnTo>
                    <a:pt x="2314" y="1"/>
                  </a:lnTo>
                  <a:lnTo>
                    <a:pt x="2315" y="0"/>
                  </a:lnTo>
                  <a:lnTo>
                    <a:pt x="2316" y="0"/>
                  </a:lnTo>
                  <a:lnTo>
                    <a:pt x="2317" y="0"/>
                  </a:lnTo>
                  <a:lnTo>
                    <a:pt x="2318" y="0"/>
                  </a:lnTo>
                  <a:lnTo>
                    <a:pt x="2319" y="0"/>
                  </a:lnTo>
                  <a:lnTo>
                    <a:pt x="2320" y="0"/>
                  </a:lnTo>
                  <a:lnTo>
                    <a:pt x="2321" y="0"/>
                  </a:lnTo>
                  <a:lnTo>
                    <a:pt x="2322" y="0"/>
                  </a:lnTo>
                  <a:lnTo>
                    <a:pt x="2323" y="0"/>
                  </a:lnTo>
                  <a:lnTo>
                    <a:pt x="2324" y="0"/>
                  </a:lnTo>
                  <a:lnTo>
                    <a:pt x="2325" y="0"/>
                  </a:lnTo>
                  <a:lnTo>
                    <a:pt x="2326" y="0"/>
                  </a:lnTo>
                  <a:lnTo>
                    <a:pt x="2327" y="0"/>
                  </a:lnTo>
                  <a:lnTo>
                    <a:pt x="2328" y="0"/>
                  </a:lnTo>
                  <a:lnTo>
                    <a:pt x="2329" y="0"/>
                  </a:lnTo>
                  <a:lnTo>
                    <a:pt x="2330" y="0"/>
                  </a:lnTo>
                  <a:lnTo>
                    <a:pt x="2331" y="0"/>
                  </a:lnTo>
                  <a:lnTo>
                    <a:pt x="2332" y="0"/>
                  </a:lnTo>
                  <a:lnTo>
                    <a:pt x="2333" y="0"/>
                  </a:lnTo>
                  <a:lnTo>
                    <a:pt x="2334" y="0"/>
                  </a:lnTo>
                  <a:lnTo>
                    <a:pt x="2335" y="0"/>
                  </a:lnTo>
                  <a:lnTo>
                    <a:pt x="2336" y="0"/>
                  </a:lnTo>
                  <a:lnTo>
                    <a:pt x="2337" y="0"/>
                  </a:lnTo>
                  <a:lnTo>
                    <a:pt x="2338" y="0"/>
                  </a:lnTo>
                  <a:lnTo>
                    <a:pt x="2339" y="0"/>
                  </a:lnTo>
                  <a:lnTo>
                    <a:pt x="2340" y="0"/>
                  </a:lnTo>
                  <a:lnTo>
                    <a:pt x="2341" y="0"/>
                  </a:lnTo>
                  <a:lnTo>
                    <a:pt x="2342" y="0"/>
                  </a:lnTo>
                  <a:lnTo>
                    <a:pt x="2343" y="0"/>
                  </a:lnTo>
                  <a:lnTo>
                    <a:pt x="2344" y="0"/>
                  </a:lnTo>
                  <a:lnTo>
                    <a:pt x="2345" y="0"/>
                  </a:lnTo>
                  <a:lnTo>
                    <a:pt x="2346" y="0"/>
                  </a:lnTo>
                  <a:lnTo>
                    <a:pt x="2347" y="0"/>
                  </a:lnTo>
                  <a:lnTo>
                    <a:pt x="2348" y="0"/>
                  </a:lnTo>
                  <a:lnTo>
                    <a:pt x="2349" y="0"/>
                  </a:lnTo>
                  <a:lnTo>
                    <a:pt x="2350" y="0"/>
                  </a:lnTo>
                  <a:lnTo>
                    <a:pt x="2351" y="0"/>
                  </a:lnTo>
                  <a:lnTo>
                    <a:pt x="2352" y="0"/>
                  </a:lnTo>
                  <a:lnTo>
                    <a:pt x="2353" y="0"/>
                  </a:lnTo>
                  <a:lnTo>
                    <a:pt x="2354" y="0"/>
                  </a:lnTo>
                  <a:lnTo>
                    <a:pt x="2355" y="0"/>
                  </a:lnTo>
                  <a:lnTo>
                    <a:pt x="2356" y="0"/>
                  </a:lnTo>
                  <a:lnTo>
                    <a:pt x="2357" y="0"/>
                  </a:lnTo>
                  <a:lnTo>
                    <a:pt x="2358" y="0"/>
                  </a:lnTo>
                  <a:lnTo>
                    <a:pt x="2359" y="0"/>
                  </a:lnTo>
                  <a:lnTo>
                    <a:pt x="2360" y="0"/>
                  </a:lnTo>
                  <a:lnTo>
                    <a:pt x="2361" y="0"/>
                  </a:lnTo>
                  <a:lnTo>
                    <a:pt x="2362" y="0"/>
                  </a:lnTo>
                  <a:lnTo>
                    <a:pt x="2363" y="0"/>
                  </a:lnTo>
                  <a:lnTo>
                    <a:pt x="2364" y="0"/>
                  </a:lnTo>
                  <a:lnTo>
                    <a:pt x="2365" y="0"/>
                  </a:lnTo>
                  <a:lnTo>
                    <a:pt x="2366" y="0"/>
                  </a:lnTo>
                  <a:lnTo>
                    <a:pt x="2367" y="0"/>
                  </a:lnTo>
                  <a:lnTo>
                    <a:pt x="2368" y="0"/>
                  </a:lnTo>
                  <a:lnTo>
                    <a:pt x="2369" y="0"/>
                  </a:lnTo>
                  <a:lnTo>
                    <a:pt x="2370" y="0"/>
                  </a:lnTo>
                  <a:lnTo>
                    <a:pt x="2371" y="0"/>
                  </a:lnTo>
                  <a:lnTo>
                    <a:pt x="2372" y="0"/>
                  </a:lnTo>
                  <a:lnTo>
                    <a:pt x="2373" y="0"/>
                  </a:lnTo>
                  <a:lnTo>
                    <a:pt x="2374" y="0"/>
                  </a:lnTo>
                  <a:lnTo>
                    <a:pt x="2375" y="0"/>
                  </a:lnTo>
                  <a:lnTo>
                    <a:pt x="2376" y="0"/>
                  </a:lnTo>
                  <a:lnTo>
                    <a:pt x="2377" y="0"/>
                  </a:lnTo>
                  <a:lnTo>
                    <a:pt x="2378" y="0"/>
                  </a:lnTo>
                  <a:lnTo>
                    <a:pt x="2379" y="0"/>
                  </a:lnTo>
                  <a:lnTo>
                    <a:pt x="2380" y="0"/>
                  </a:lnTo>
                  <a:lnTo>
                    <a:pt x="2381" y="0"/>
                  </a:lnTo>
                  <a:lnTo>
                    <a:pt x="2382" y="0"/>
                  </a:lnTo>
                  <a:lnTo>
                    <a:pt x="2383" y="0"/>
                  </a:lnTo>
                  <a:lnTo>
                    <a:pt x="2384" y="0"/>
                  </a:lnTo>
                  <a:lnTo>
                    <a:pt x="2385" y="0"/>
                  </a:lnTo>
                  <a:lnTo>
                    <a:pt x="2386" y="0"/>
                  </a:lnTo>
                  <a:lnTo>
                    <a:pt x="2387" y="0"/>
                  </a:lnTo>
                  <a:lnTo>
                    <a:pt x="2388" y="0"/>
                  </a:lnTo>
                  <a:lnTo>
                    <a:pt x="2389" y="0"/>
                  </a:lnTo>
                  <a:lnTo>
                    <a:pt x="2390" y="0"/>
                  </a:lnTo>
                  <a:lnTo>
                    <a:pt x="2391" y="0"/>
                  </a:lnTo>
                  <a:lnTo>
                    <a:pt x="2392" y="0"/>
                  </a:lnTo>
                  <a:lnTo>
                    <a:pt x="2393" y="0"/>
                  </a:lnTo>
                  <a:lnTo>
                    <a:pt x="2394" y="0"/>
                  </a:lnTo>
                  <a:lnTo>
                    <a:pt x="2395" y="0"/>
                  </a:lnTo>
                  <a:lnTo>
                    <a:pt x="2396" y="0"/>
                  </a:lnTo>
                  <a:lnTo>
                    <a:pt x="2397" y="0"/>
                  </a:lnTo>
                  <a:lnTo>
                    <a:pt x="2398" y="0"/>
                  </a:lnTo>
                  <a:lnTo>
                    <a:pt x="2399" y="0"/>
                  </a:lnTo>
                  <a:lnTo>
                    <a:pt x="2400" y="0"/>
                  </a:lnTo>
                  <a:lnTo>
                    <a:pt x="2401" y="0"/>
                  </a:lnTo>
                  <a:lnTo>
                    <a:pt x="2402" y="0"/>
                  </a:lnTo>
                  <a:lnTo>
                    <a:pt x="2403" y="0"/>
                  </a:lnTo>
                  <a:lnTo>
                    <a:pt x="2404" y="0"/>
                  </a:lnTo>
                  <a:lnTo>
                    <a:pt x="2405" y="0"/>
                  </a:lnTo>
                  <a:lnTo>
                    <a:pt x="2406" y="0"/>
                  </a:lnTo>
                  <a:lnTo>
                    <a:pt x="2407" y="0"/>
                  </a:lnTo>
                  <a:lnTo>
                    <a:pt x="2408" y="0"/>
                  </a:lnTo>
                  <a:lnTo>
                    <a:pt x="2409" y="0"/>
                  </a:lnTo>
                  <a:lnTo>
                    <a:pt x="2410" y="0"/>
                  </a:lnTo>
                  <a:lnTo>
                    <a:pt x="2411" y="0"/>
                  </a:lnTo>
                  <a:lnTo>
                    <a:pt x="2412" y="0"/>
                  </a:lnTo>
                  <a:lnTo>
                    <a:pt x="2413" y="0"/>
                  </a:lnTo>
                  <a:lnTo>
                    <a:pt x="2414" y="0"/>
                  </a:lnTo>
                  <a:lnTo>
                    <a:pt x="2415" y="0"/>
                  </a:lnTo>
                  <a:lnTo>
                    <a:pt x="2416" y="0"/>
                  </a:lnTo>
                  <a:lnTo>
                    <a:pt x="2417" y="0"/>
                  </a:lnTo>
                  <a:lnTo>
                    <a:pt x="2418" y="0"/>
                  </a:lnTo>
                  <a:lnTo>
                    <a:pt x="2419" y="0"/>
                  </a:lnTo>
                  <a:lnTo>
                    <a:pt x="2420" y="0"/>
                  </a:lnTo>
                  <a:lnTo>
                    <a:pt x="2421" y="0"/>
                  </a:lnTo>
                  <a:lnTo>
                    <a:pt x="2422" y="0"/>
                  </a:lnTo>
                  <a:lnTo>
                    <a:pt x="2423" y="0"/>
                  </a:lnTo>
                  <a:lnTo>
                    <a:pt x="2424" y="0"/>
                  </a:lnTo>
                  <a:lnTo>
                    <a:pt x="2425" y="0"/>
                  </a:lnTo>
                  <a:lnTo>
                    <a:pt x="2426" y="0"/>
                  </a:lnTo>
                  <a:lnTo>
                    <a:pt x="2427" y="0"/>
                  </a:lnTo>
                  <a:lnTo>
                    <a:pt x="2428" y="0"/>
                  </a:lnTo>
                  <a:lnTo>
                    <a:pt x="2429" y="0"/>
                  </a:lnTo>
                  <a:lnTo>
                    <a:pt x="2430" y="0"/>
                  </a:lnTo>
                  <a:lnTo>
                    <a:pt x="2431" y="0"/>
                  </a:lnTo>
                  <a:lnTo>
                    <a:pt x="2432" y="0"/>
                  </a:lnTo>
                  <a:lnTo>
                    <a:pt x="2433" y="0"/>
                  </a:lnTo>
                  <a:lnTo>
                    <a:pt x="2434" y="0"/>
                  </a:lnTo>
                  <a:lnTo>
                    <a:pt x="2435" y="0"/>
                  </a:lnTo>
                  <a:lnTo>
                    <a:pt x="2436" y="0"/>
                  </a:lnTo>
                  <a:lnTo>
                    <a:pt x="2437" y="0"/>
                  </a:lnTo>
                  <a:lnTo>
                    <a:pt x="2438" y="0"/>
                  </a:lnTo>
                  <a:lnTo>
                    <a:pt x="2439" y="0"/>
                  </a:lnTo>
                  <a:lnTo>
                    <a:pt x="2440" y="0"/>
                  </a:lnTo>
                  <a:lnTo>
                    <a:pt x="2441" y="0"/>
                  </a:lnTo>
                  <a:lnTo>
                    <a:pt x="2442" y="0"/>
                  </a:lnTo>
                  <a:lnTo>
                    <a:pt x="2443" y="1"/>
                  </a:lnTo>
                  <a:lnTo>
                    <a:pt x="2444" y="1"/>
                  </a:lnTo>
                  <a:lnTo>
                    <a:pt x="2445" y="1"/>
                  </a:lnTo>
                  <a:lnTo>
                    <a:pt x="2446" y="1"/>
                  </a:lnTo>
                  <a:lnTo>
                    <a:pt x="2447" y="1"/>
                  </a:lnTo>
                  <a:lnTo>
                    <a:pt x="2448" y="1"/>
                  </a:lnTo>
                  <a:lnTo>
                    <a:pt x="2449" y="1"/>
                  </a:lnTo>
                  <a:lnTo>
                    <a:pt x="2450" y="1"/>
                  </a:lnTo>
                  <a:lnTo>
                    <a:pt x="2451" y="1"/>
                  </a:lnTo>
                  <a:lnTo>
                    <a:pt x="2452" y="1"/>
                  </a:lnTo>
                  <a:lnTo>
                    <a:pt x="2453" y="1"/>
                  </a:lnTo>
                  <a:lnTo>
                    <a:pt x="2454" y="1"/>
                  </a:lnTo>
                  <a:lnTo>
                    <a:pt x="2455" y="1"/>
                  </a:lnTo>
                  <a:lnTo>
                    <a:pt x="2456" y="1"/>
                  </a:lnTo>
                  <a:lnTo>
                    <a:pt x="2457" y="1"/>
                  </a:lnTo>
                  <a:lnTo>
                    <a:pt x="2458" y="1"/>
                  </a:lnTo>
                  <a:lnTo>
                    <a:pt x="2459" y="1"/>
                  </a:lnTo>
                  <a:lnTo>
                    <a:pt x="2460" y="1"/>
                  </a:lnTo>
                  <a:lnTo>
                    <a:pt x="2461" y="1"/>
                  </a:lnTo>
                  <a:lnTo>
                    <a:pt x="2462" y="1"/>
                  </a:lnTo>
                  <a:lnTo>
                    <a:pt x="2463" y="1"/>
                  </a:lnTo>
                  <a:lnTo>
                    <a:pt x="2464" y="1"/>
                  </a:lnTo>
                  <a:lnTo>
                    <a:pt x="2465" y="1"/>
                  </a:lnTo>
                  <a:lnTo>
                    <a:pt x="2466" y="1"/>
                  </a:lnTo>
                  <a:lnTo>
                    <a:pt x="2467" y="1"/>
                  </a:lnTo>
                  <a:lnTo>
                    <a:pt x="2468" y="1"/>
                  </a:lnTo>
                  <a:lnTo>
                    <a:pt x="2469" y="1"/>
                  </a:lnTo>
                  <a:lnTo>
                    <a:pt x="2470" y="1"/>
                  </a:lnTo>
                  <a:lnTo>
                    <a:pt x="2471" y="1"/>
                  </a:lnTo>
                  <a:lnTo>
                    <a:pt x="2472" y="1"/>
                  </a:lnTo>
                  <a:lnTo>
                    <a:pt x="2473" y="1"/>
                  </a:lnTo>
                  <a:lnTo>
                    <a:pt x="2474" y="1"/>
                  </a:lnTo>
                  <a:lnTo>
                    <a:pt x="2475" y="1"/>
                  </a:lnTo>
                  <a:lnTo>
                    <a:pt x="2476" y="1"/>
                  </a:lnTo>
                  <a:lnTo>
                    <a:pt x="2477" y="1"/>
                  </a:lnTo>
                  <a:lnTo>
                    <a:pt x="2478" y="1"/>
                  </a:lnTo>
                  <a:lnTo>
                    <a:pt x="2479" y="1"/>
                  </a:lnTo>
                  <a:lnTo>
                    <a:pt x="2480" y="1"/>
                  </a:lnTo>
                  <a:lnTo>
                    <a:pt x="2481" y="2"/>
                  </a:lnTo>
                  <a:lnTo>
                    <a:pt x="2483" y="2"/>
                  </a:lnTo>
                  <a:lnTo>
                    <a:pt x="2484" y="2"/>
                  </a:lnTo>
                  <a:lnTo>
                    <a:pt x="2485" y="2"/>
                  </a:lnTo>
                  <a:lnTo>
                    <a:pt x="2486" y="2"/>
                  </a:lnTo>
                  <a:lnTo>
                    <a:pt x="2487" y="2"/>
                  </a:lnTo>
                  <a:lnTo>
                    <a:pt x="2488" y="2"/>
                  </a:lnTo>
                  <a:lnTo>
                    <a:pt x="2489" y="2"/>
                  </a:lnTo>
                  <a:lnTo>
                    <a:pt x="2490" y="2"/>
                  </a:lnTo>
                  <a:lnTo>
                    <a:pt x="2491" y="2"/>
                  </a:lnTo>
                  <a:lnTo>
                    <a:pt x="2492" y="2"/>
                  </a:lnTo>
                  <a:lnTo>
                    <a:pt x="2493" y="2"/>
                  </a:lnTo>
                  <a:lnTo>
                    <a:pt x="2494" y="2"/>
                  </a:lnTo>
                  <a:lnTo>
                    <a:pt x="2495" y="2"/>
                  </a:lnTo>
                  <a:lnTo>
                    <a:pt x="2496" y="2"/>
                  </a:lnTo>
                  <a:lnTo>
                    <a:pt x="2497" y="2"/>
                  </a:lnTo>
                  <a:lnTo>
                    <a:pt x="2498" y="2"/>
                  </a:lnTo>
                  <a:lnTo>
                    <a:pt x="2499" y="2"/>
                  </a:lnTo>
                  <a:lnTo>
                    <a:pt x="2500" y="2"/>
                  </a:lnTo>
                  <a:lnTo>
                    <a:pt x="2501" y="2"/>
                  </a:lnTo>
                  <a:lnTo>
                    <a:pt x="2502" y="2"/>
                  </a:lnTo>
                  <a:lnTo>
                    <a:pt x="2503" y="2"/>
                  </a:lnTo>
                  <a:lnTo>
                    <a:pt x="2504" y="2"/>
                  </a:lnTo>
                  <a:lnTo>
                    <a:pt x="2505" y="2"/>
                  </a:lnTo>
                  <a:lnTo>
                    <a:pt x="2506" y="2"/>
                  </a:lnTo>
                  <a:lnTo>
                    <a:pt x="2507" y="2"/>
                  </a:lnTo>
                  <a:lnTo>
                    <a:pt x="2508" y="2"/>
                  </a:lnTo>
                  <a:lnTo>
                    <a:pt x="2509" y="2"/>
                  </a:lnTo>
                  <a:lnTo>
                    <a:pt x="2510" y="2"/>
                  </a:lnTo>
                  <a:lnTo>
                    <a:pt x="2511" y="2"/>
                  </a:lnTo>
                  <a:lnTo>
                    <a:pt x="2512" y="2"/>
                  </a:lnTo>
                  <a:lnTo>
                    <a:pt x="2513" y="3"/>
                  </a:lnTo>
                  <a:lnTo>
                    <a:pt x="2514" y="3"/>
                  </a:lnTo>
                  <a:lnTo>
                    <a:pt x="2515" y="3"/>
                  </a:lnTo>
                  <a:lnTo>
                    <a:pt x="2516" y="3"/>
                  </a:lnTo>
                  <a:lnTo>
                    <a:pt x="2517" y="3"/>
                  </a:lnTo>
                  <a:lnTo>
                    <a:pt x="2518" y="3"/>
                  </a:lnTo>
                  <a:lnTo>
                    <a:pt x="2519" y="3"/>
                  </a:lnTo>
                  <a:lnTo>
                    <a:pt x="2520" y="3"/>
                  </a:lnTo>
                  <a:lnTo>
                    <a:pt x="2521" y="3"/>
                  </a:lnTo>
                  <a:lnTo>
                    <a:pt x="2522" y="3"/>
                  </a:lnTo>
                  <a:lnTo>
                    <a:pt x="2523" y="3"/>
                  </a:lnTo>
                  <a:lnTo>
                    <a:pt x="2525" y="3"/>
                  </a:lnTo>
                  <a:lnTo>
                    <a:pt x="2526" y="3"/>
                  </a:lnTo>
                  <a:lnTo>
                    <a:pt x="2527" y="3"/>
                  </a:lnTo>
                  <a:lnTo>
                    <a:pt x="2528" y="3"/>
                  </a:lnTo>
                  <a:lnTo>
                    <a:pt x="2529" y="3"/>
                  </a:lnTo>
                  <a:lnTo>
                    <a:pt x="2530" y="3"/>
                  </a:lnTo>
                  <a:lnTo>
                    <a:pt x="2531" y="3"/>
                  </a:lnTo>
                  <a:lnTo>
                    <a:pt x="2532" y="3"/>
                  </a:lnTo>
                  <a:lnTo>
                    <a:pt x="2533" y="3"/>
                  </a:lnTo>
                  <a:lnTo>
                    <a:pt x="2534" y="3"/>
                  </a:lnTo>
                  <a:lnTo>
                    <a:pt x="2535" y="3"/>
                  </a:lnTo>
                  <a:lnTo>
                    <a:pt x="2536" y="3"/>
                  </a:lnTo>
                  <a:lnTo>
                    <a:pt x="2537" y="3"/>
                  </a:lnTo>
                  <a:lnTo>
                    <a:pt x="2538" y="3"/>
                  </a:lnTo>
                  <a:lnTo>
                    <a:pt x="2539" y="3"/>
                  </a:lnTo>
                  <a:lnTo>
                    <a:pt x="2540" y="3"/>
                  </a:lnTo>
                  <a:lnTo>
                    <a:pt x="2541" y="3"/>
                  </a:lnTo>
                  <a:lnTo>
                    <a:pt x="2542" y="3"/>
                  </a:lnTo>
                  <a:lnTo>
                    <a:pt x="2543" y="3"/>
                  </a:lnTo>
                  <a:lnTo>
                    <a:pt x="2544" y="4"/>
                  </a:lnTo>
                  <a:lnTo>
                    <a:pt x="2545" y="4"/>
                  </a:lnTo>
                  <a:lnTo>
                    <a:pt x="2547" y="4"/>
                  </a:lnTo>
                  <a:lnTo>
                    <a:pt x="2548" y="4"/>
                  </a:lnTo>
                  <a:lnTo>
                    <a:pt x="2549" y="4"/>
                  </a:lnTo>
                  <a:lnTo>
                    <a:pt x="2550" y="4"/>
                  </a:lnTo>
                  <a:lnTo>
                    <a:pt x="2551" y="4"/>
                  </a:lnTo>
                  <a:lnTo>
                    <a:pt x="2552" y="4"/>
                  </a:lnTo>
                  <a:lnTo>
                    <a:pt x="2553" y="4"/>
                  </a:lnTo>
                  <a:lnTo>
                    <a:pt x="2554" y="4"/>
                  </a:lnTo>
                  <a:lnTo>
                    <a:pt x="2555" y="4"/>
                  </a:lnTo>
                  <a:lnTo>
                    <a:pt x="2556" y="4"/>
                  </a:lnTo>
                  <a:lnTo>
                    <a:pt x="2557" y="4"/>
                  </a:lnTo>
                  <a:lnTo>
                    <a:pt x="2558" y="4"/>
                  </a:lnTo>
                  <a:lnTo>
                    <a:pt x="2559" y="4"/>
                  </a:lnTo>
                  <a:lnTo>
                    <a:pt x="2560" y="4"/>
                  </a:lnTo>
                  <a:lnTo>
                    <a:pt x="2561" y="4"/>
                  </a:lnTo>
                  <a:lnTo>
                    <a:pt x="2562" y="4"/>
                  </a:lnTo>
                  <a:lnTo>
                    <a:pt x="2564" y="4"/>
                  </a:lnTo>
                  <a:lnTo>
                    <a:pt x="2565" y="4"/>
                  </a:lnTo>
                  <a:lnTo>
                    <a:pt x="2566" y="4"/>
                  </a:lnTo>
                  <a:lnTo>
                    <a:pt x="2567" y="4"/>
                  </a:lnTo>
                  <a:lnTo>
                    <a:pt x="2568" y="4"/>
                  </a:lnTo>
                  <a:lnTo>
                    <a:pt x="2569" y="4"/>
                  </a:lnTo>
                  <a:lnTo>
                    <a:pt x="2570" y="4"/>
                  </a:lnTo>
                  <a:lnTo>
                    <a:pt x="2571" y="4"/>
                  </a:lnTo>
                  <a:lnTo>
                    <a:pt x="2572" y="4"/>
                  </a:lnTo>
                  <a:lnTo>
                    <a:pt x="2573" y="4"/>
                  </a:lnTo>
                  <a:lnTo>
                    <a:pt x="2574" y="4"/>
                  </a:lnTo>
                  <a:lnTo>
                    <a:pt x="2575" y="4"/>
                  </a:lnTo>
                  <a:lnTo>
                    <a:pt x="2576" y="5"/>
                  </a:lnTo>
                  <a:lnTo>
                    <a:pt x="2578" y="5"/>
                  </a:lnTo>
                  <a:lnTo>
                    <a:pt x="2579" y="5"/>
                  </a:lnTo>
                  <a:lnTo>
                    <a:pt x="2580" y="5"/>
                  </a:lnTo>
                  <a:lnTo>
                    <a:pt x="2581" y="5"/>
                  </a:lnTo>
                  <a:lnTo>
                    <a:pt x="2582" y="5"/>
                  </a:lnTo>
                  <a:lnTo>
                    <a:pt x="2583" y="5"/>
                  </a:lnTo>
                  <a:lnTo>
                    <a:pt x="2584" y="5"/>
                  </a:lnTo>
                  <a:lnTo>
                    <a:pt x="2585" y="5"/>
                  </a:lnTo>
                  <a:lnTo>
                    <a:pt x="2586" y="5"/>
                  </a:lnTo>
                  <a:lnTo>
                    <a:pt x="2587" y="5"/>
                  </a:lnTo>
                  <a:lnTo>
                    <a:pt x="2588" y="5"/>
                  </a:lnTo>
                  <a:lnTo>
                    <a:pt x="2589" y="5"/>
                  </a:lnTo>
                  <a:lnTo>
                    <a:pt x="2591" y="5"/>
                  </a:lnTo>
                  <a:lnTo>
                    <a:pt x="2592" y="5"/>
                  </a:lnTo>
                  <a:lnTo>
                    <a:pt x="2593" y="5"/>
                  </a:lnTo>
                  <a:lnTo>
                    <a:pt x="2594" y="5"/>
                  </a:lnTo>
                  <a:lnTo>
                    <a:pt x="2595" y="5"/>
                  </a:lnTo>
                  <a:lnTo>
                    <a:pt x="2596" y="5"/>
                  </a:lnTo>
                  <a:lnTo>
                    <a:pt x="2597" y="5"/>
                  </a:lnTo>
                  <a:lnTo>
                    <a:pt x="2598" y="5"/>
                  </a:lnTo>
                  <a:lnTo>
                    <a:pt x="2599" y="5"/>
                  </a:lnTo>
                  <a:lnTo>
                    <a:pt x="2600" y="5"/>
                  </a:lnTo>
                  <a:lnTo>
                    <a:pt x="2601" y="5"/>
                  </a:lnTo>
                  <a:lnTo>
                    <a:pt x="2603" y="5"/>
                  </a:lnTo>
                  <a:lnTo>
                    <a:pt x="2604" y="5"/>
                  </a:lnTo>
                  <a:lnTo>
                    <a:pt x="2605" y="5"/>
                  </a:lnTo>
                  <a:lnTo>
                    <a:pt x="2606" y="5"/>
                  </a:lnTo>
                  <a:lnTo>
                    <a:pt x="2607" y="5"/>
                  </a:lnTo>
                  <a:lnTo>
                    <a:pt x="2608" y="5"/>
                  </a:lnTo>
                  <a:lnTo>
                    <a:pt x="2609" y="5"/>
                  </a:lnTo>
                  <a:lnTo>
                    <a:pt x="2610" y="5"/>
                  </a:lnTo>
                  <a:lnTo>
                    <a:pt x="2611" y="5"/>
                  </a:lnTo>
                  <a:lnTo>
                    <a:pt x="2612" y="5"/>
                  </a:lnTo>
                  <a:lnTo>
                    <a:pt x="2614" y="5"/>
                  </a:lnTo>
                  <a:lnTo>
                    <a:pt x="2615" y="5"/>
                  </a:lnTo>
                  <a:lnTo>
                    <a:pt x="2616" y="5"/>
                  </a:lnTo>
                  <a:lnTo>
                    <a:pt x="2617" y="6"/>
                  </a:lnTo>
                  <a:lnTo>
                    <a:pt x="2618" y="6"/>
                  </a:lnTo>
                  <a:lnTo>
                    <a:pt x="2619" y="6"/>
                  </a:lnTo>
                  <a:lnTo>
                    <a:pt x="2620" y="6"/>
                  </a:lnTo>
                  <a:lnTo>
                    <a:pt x="2621" y="6"/>
                  </a:lnTo>
                  <a:lnTo>
                    <a:pt x="2622" y="6"/>
                  </a:lnTo>
                  <a:lnTo>
                    <a:pt x="2624" y="6"/>
                  </a:lnTo>
                  <a:lnTo>
                    <a:pt x="2625" y="6"/>
                  </a:lnTo>
                  <a:lnTo>
                    <a:pt x="2626" y="6"/>
                  </a:lnTo>
                  <a:lnTo>
                    <a:pt x="2627" y="6"/>
                  </a:lnTo>
                  <a:lnTo>
                    <a:pt x="2628" y="6"/>
                  </a:lnTo>
                  <a:lnTo>
                    <a:pt x="2629" y="6"/>
                  </a:lnTo>
                  <a:lnTo>
                    <a:pt x="2630" y="6"/>
                  </a:lnTo>
                  <a:lnTo>
                    <a:pt x="2631" y="6"/>
                  </a:lnTo>
                  <a:lnTo>
                    <a:pt x="2632" y="6"/>
                  </a:lnTo>
                  <a:lnTo>
                    <a:pt x="2634" y="6"/>
                  </a:lnTo>
                  <a:lnTo>
                    <a:pt x="2635" y="6"/>
                  </a:lnTo>
                  <a:lnTo>
                    <a:pt x="2636" y="6"/>
                  </a:lnTo>
                  <a:lnTo>
                    <a:pt x="2637" y="6"/>
                  </a:lnTo>
                  <a:lnTo>
                    <a:pt x="2638" y="6"/>
                  </a:lnTo>
                  <a:lnTo>
                    <a:pt x="2639" y="6"/>
                  </a:lnTo>
                  <a:lnTo>
                    <a:pt x="2640" y="6"/>
                  </a:lnTo>
                  <a:lnTo>
                    <a:pt x="2641" y="6"/>
                  </a:lnTo>
                  <a:lnTo>
                    <a:pt x="2643" y="6"/>
                  </a:lnTo>
                  <a:lnTo>
                    <a:pt x="2644" y="6"/>
                  </a:lnTo>
                  <a:lnTo>
                    <a:pt x="2645" y="6"/>
                  </a:lnTo>
                  <a:lnTo>
                    <a:pt x="2646" y="6"/>
                  </a:lnTo>
                  <a:lnTo>
                    <a:pt x="2647" y="6"/>
                  </a:lnTo>
                  <a:lnTo>
                    <a:pt x="2648" y="6"/>
                  </a:lnTo>
                  <a:lnTo>
                    <a:pt x="2649" y="6"/>
                  </a:lnTo>
                  <a:lnTo>
                    <a:pt x="2651" y="6"/>
                  </a:lnTo>
                  <a:lnTo>
                    <a:pt x="2652" y="6"/>
                  </a:lnTo>
                  <a:lnTo>
                    <a:pt x="2653" y="6"/>
                  </a:lnTo>
                  <a:lnTo>
                    <a:pt x="2654" y="6"/>
                  </a:lnTo>
                  <a:lnTo>
                    <a:pt x="2655" y="6"/>
                  </a:lnTo>
                  <a:lnTo>
                    <a:pt x="2656" y="6"/>
                  </a:lnTo>
                  <a:lnTo>
                    <a:pt x="2657" y="6"/>
                  </a:lnTo>
                  <a:lnTo>
                    <a:pt x="2658" y="6"/>
                  </a:lnTo>
                  <a:lnTo>
                    <a:pt x="2660" y="6"/>
                  </a:lnTo>
                  <a:lnTo>
                    <a:pt x="2661" y="6"/>
                  </a:lnTo>
                  <a:lnTo>
                    <a:pt x="2662" y="6"/>
                  </a:lnTo>
                  <a:lnTo>
                    <a:pt x="2663" y="6"/>
                  </a:lnTo>
                  <a:lnTo>
                    <a:pt x="2664" y="6"/>
                  </a:lnTo>
                  <a:lnTo>
                    <a:pt x="2665" y="6"/>
                  </a:lnTo>
                  <a:lnTo>
                    <a:pt x="2666" y="6"/>
                  </a:lnTo>
                  <a:lnTo>
                    <a:pt x="2668" y="6"/>
                  </a:lnTo>
                  <a:lnTo>
                    <a:pt x="2669" y="6"/>
                  </a:lnTo>
                  <a:lnTo>
                    <a:pt x="2670" y="6"/>
                  </a:lnTo>
                  <a:lnTo>
                    <a:pt x="2671" y="6"/>
                  </a:lnTo>
                  <a:lnTo>
                    <a:pt x="2672" y="6"/>
                  </a:lnTo>
                  <a:lnTo>
                    <a:pt x="2673" y="6"/>
                  </a:lnTo>
                  <a:lnTo>
                    <a:pt x="2674" y="6"/>
                  </a:lnTo>
                  <a:lnTo>
                    <a:pt x="2676" y="6"/>
                  </a:lnTo>
                  <a:lnTo>
                    <a:pt x="2677" y="6"/>
                  </a:lnTo>
                  <a:lnTo>
                    <a:pt x="2678" y="6"/>
                  </a:lnTo>
                  <a:lnTo>
                    <a:pt x="2679" y="6"/>
                  </a:lnTo>
                  <a:lnTo>
                    <a:pt x="2680" y="6"/>
                  </a:lnTo>
                  <a:lnTo>
                    <a:pt x="2681" y="6"/>
                  </a:lnTo>
                  <a:lnTo>
                    <a:pt x="2683" y="6"/>
                  </a:lnTo>
                  <a:lnTo>
                    <a:pt x="2684" y="6"/>
                  </a:lnTo>
                  <a:lnTo>
                    <a:pt x="2685" y="6"/>
                  </a:lnTo>
                  <a:lnTo>
                    <a:pt x="2686" y="6"/>
                  </a:lnTo>
                  <a:lnTo>
                    <a:pt x="2687" y="6"/>
                  </a:lnTo>
                  <a:lnTo>
                    <a:pt x="2688" y="6"/>
                  </a:lnTo>
                  <a:lnTo>
                    <a:pt x="2690" y="6"/>
                  </a:lnTo>
                  <a:lnTo>
                    <a:pt x="2691" y="6"/>
                  </a:lnTo>
                  <a:lnTo>
                    <a:pt x="2692" y="6"/>
                  </a:lnTo>
                  <a:lnTo>
                    <a:pt x="2693" y="6"/>
                  </a:lnTo>
                  <a:lnTo>
                    <a:pt x="2694" y="6"/>
                  </a:lnTo>
                  <a:lnTo>
                    <a:pt x="2695" y="7"/>
                  </a:lnTo>
                  <a:lnTo>
                    <a:pt x="2697" y="7"/>
                  </a:lnTo>
                  <a:lnTo>
                    <a:pt x="2698" y="7"/>
                  </a:lnTo>
                  <a:lnTo>
                    <a:pt x="2699" y="7"/>
                  </a:lnTo>
                  <a:lnTo>
                    <a:pt x="2700" y="7"/>
                  </a:lnTo>
                  <a:lnTo>
                    <a:pt x="2701" y="7"/>
                  </a:lnTo>
                  <a:lnTo>
                    <a:pt x="2702" y="7"/>
                  </a:lnTo>
                  <a:lnTo>
                    <a:pt x="2704" y="7"/>
                  </a:lnTo>
                  <a:lnTo>
                    <a:pt x="2705" y="7"/>
                  </a:lnTo>
                  <a:lnTo>
                    <a:pt x="2706" y="7"/>
                  </a:lnTo>
                  <a:lnTo>
                    <a:pt x="2707" y="7"/>
                  </a:lnTo>
                  <a:lnTo>
                    <a:pt x="2708" y="7"/>
                  </a:lnTo>
                  <a:lnTo>
                    <a:pt x="2709" y="7"/>
                  </a:lnTo>
                  <a:lnTo>
                    <a:pt x="2711" y="7"/>
                  </a:lnTo>
                  <a:lnTo>
                    <a:pt x="2712" y="7"/>
                  </a:lnTo>
                  <a:lnTo>
                    <a:pt x="2713" y="7"/>
                  </a:lnTo>
                  <a:lnTo>
                    <a:pt x="2714" y="7"/>
                  </a:lnTo>
                  <a:lnTo>
                    <a:pt x="2715" y="7"/>
                  </a:lnTo>
                  <a:lnTo>
                    <a:pt x="2716" y="7"/>
                  </a:lnTo>
                  <a:lnTo>
                    <a:pt x="2718" y="7"/>
                  </a:lnTo>
                  <a:lnTo>
                    <a:pt x="2719" y="7"/>
                  </a:lnTo>
                  <a:lnTo>
                    <a:pt x="2720" y="7"/>
                  </a:lnTo>
                  <a:lnTo>
                    <a:pt x="2721" y="7"/>
                  </a:lnTo>
                  <a:lnTo>
                    <a:pt x="2722" y="7"/>
                  </a:lnTo>
                  <a:lnTo>
                    <a:pt x="2724" y="7"/>
                  </a:lnTo>
                  <a:lnTo>
                    <a:pt x="2725" y="7"/>
                  </a:lnTo>
                  <a:lnTo>
                    <a:pt x="2726" y="7"/>
                  </a:lnTo>
                  <a:lnTo>
                    <a:pt x="2727" y="7"/>
                  </a:lnTo>
                  <a:lnTo>
                    <a:pt x="2728" y="7"/>
                  </a:lnTo>
                  <a:lnTo>
                    <a:pt x="2730" y="7"/>
                  </a:lnTo>
                  <a:lnTo>
                    <a:pt x="2731" y="7"/>
                  </a:lnTo>
                  <a:lnTo>
                    <a:pt x="2732" y="7"/>
                  </a:lnTo>
                  <a:lnTo>
                    <a:pt x="2733" y="7"/>
                  </a:lnTo>
                  <a:lnTo>
                    <a:pt x="2734" y="7"/>
                  </a:lnTo>
                  <a:lnTo>
                    <a:pt x="2736" y="7"/>
                  </a:lnTo>
                  <a:lnTo>
                    <a:pt x="2737" y="7"/>
                  </a:lnTo>
                  <a:lnTo>
                    <a:pt x="2738" y="7"/>
                  </a:lnTo>
                  <a:lnTo>
                    <a:pt x="2739" y="7"/>
                  </a:lnTo>
                  <a:lnTo>
                    <a:pt x="2740" y="7"/>
                  </a:lnTo>
                  <a:lnTo>
                    <a:pt x="2741" y="7"/>
                  </a:lnTo>
                  <a:lnTo>
                    <a:pt x="2743" y="7"/>
                  </a:lnTo>
                  <a:lnTo>
                    <a:pt x="2744" y="7"/>
                  </a:lnTo>
                  <a:lnTo>
                    <a:pt x="2745" y="7"/>
                  </a:lnTo>
                  <a:lnTo>
                    <a:pt x="2746" y="7"/>
                  </a:lnTo>
                  <a:lnTo>
                    <a:pt x="2748" y="7"/>
                  </a:lnTo>
                  <a:lnTo>
                    <a:pt x="2749" y="7"/>
                  </a:lnTo>
                  <a:lnTo>
                    <a:pt x="2750" y="7"/>
                  </a:lnTo>
                  <a:lnTo>
                    <a:pt x="2751" y="7"/>
                  </a:lnTo>
                  <a:lnTo>
                    <a:pt x="2752" y="7"/>
                  </a:lnTo>
                  <a:lnTo>
                    <a:pt x="2754" y="7"/>
                  </a:lnTo>
                  <a:lnTo>
                    <a:pt x="2755" y="7"/>
                  </a:lnTo>
                  <a:lnTo>
                    <a:pt x="2756" y="7"/>
                  </a:lnTo>
                  <a:lnTo>
                    <a:pt x="2757" y="7"/>
                  </a:lnTo>
                  <a:lnTo>
                    <a:pt x="2758" y="7"/>
                  </a:lnTo>
                  <a:lnTo>
                    <a:pt x="2760" y="7"/>
                  </a:lnTo>
                  <a:lnTo>
                    <a:pt x="2761" y="7"/>
                  </a:lnTo>
                  <a:lnTo>
                    <a:pt x="2762" y="7"/>
                  </a:lnTo>
                  <a:lnTo>
                    <a:pt x="2763" y="7"/>
                  </a:lnTo>
                  <a:lnTo>
                    <a:pt x="2764" y="7"/>
                  </a:lnTo>
                  <a:lnTo>
                    <a:pt x="2766" y="7"/>
                  </a:lnTo>
                  <a:lnTo>
                    <a:pt x="2767" y="7"/>
                  </a:lnTo>
                  <a:lnTo>
                    <a:pt x="2768" y="7"/>
                  </a:lnTo>
                  <a:lnTo>
                    <a:pt x="2769" y="7"/>
                  </a:lnTo>
                  <a:lnTo>
                    <a:pt x="2771" y="7"/>
                  </a:lnTo>
                  <a:lnTo>
                    <a:pt x="2772" y="7"/>
                  </a:lnTo>
                  <a:lnTo>
                    <a:pt x="2773" y="7"/>
                  </a:lnTo>
                  <a:lnTo>
                    <a:pt x="2774" y="7"/>
                  </a:lnTo>
                  <a:lnTo>
                    <a:pt x="2775" y="7"/>
                  </a:lnTo>
                  <a:lnTo>
                    <a:pt x="2777" y="7"/>
                  </a:lnTo>
                  <a:lnTo>
                    <a:pt x="2778" y="7"/>
                  </a:lnTo>
                  <a:lnTo>
                    <a:pt x="2779" y="7"/>
                  </a:lnTo>
                  <a:lnTo>
                    <a:pt x="2780" y="7"/>
                  </a:lnTo>
                  <a:lnTo>
                    <a:pt x="2782" y="7"/>
                  </a:lnTo>
                  <a:lnTo>
                    <a:pt x="2783" y="7"/>
                  </a:lnTo>
                  <a:lnTo>
                    <a:pt x="2784" y="7"/>
                  </a:lnTo>
                  <a:lnTo>
                    <a:pt x="2785" y="7"/>
                  </a:lnTo>
                  <a:lnTo>
                    <a:pt x="2786" y="7"/>
                  </a:lnTo>
                  <a:lnTo>
                    <a:pt x="2788" y="7"/>
                  </a:lnTo>
                  <a:lnTo>
                    <a:pt x="2789" y="7"/>
                  </a:lnTo>
                  <a:lnTo>
                    <a:pt x="2790" y="7"/>
                  </a:lnTo>
                  <a:lnTo>
                    <a:pt x="2791" y="7"/>
                  </a:lnTo>
                  <a:lnTo>
                    <a:pt x="2793" y="7"/>
                  </a:lnTo>
                  <a:lnTo>
                    <a:pt x="2794" y="7"/>
                  </a:lnTo>
                  <a:lnTo>
                    <a:pt x="2795" y="7"/>
                  </a:lnTo>
                  <a:lnTo>
                    <a:pt x="2796" y="7"/>
                  </a:lnTo>
                  <a:lnTo>
                    <a:pt x="2798" y="7"/>
                  </a:lnTo>
                  <a:lnTo>
                    <a:pt x="2799" y="7"/>
                  </a:lnTo>
                  <a:lnTo>
                    <a:pt x="2800" y="7"/>
                  </a:lnTo>
                  <a:lnTo>
                    <a:pt x="2801" y="7"/>
                  </a:lnTo>
                  <a:lnTo>
                    <a:pt x="2803" y="7"/>
                  </a:lnTo>
                  <a:lnTo>
                    <a:pt x="2804" y="7"/>
                  </a:lnTo>
                  <a:lnTo>
                    <a:pt x="2805" y="7"/>
                  </a:lnTo>
                  <a:lnTo>
                    <a:pt x="2806" y="7"/>
                  </a:lnTo>
                  <a:lnTo>
                    <a:pt x="2808" y="7"/>
                  </a:lnTo>
                  <a:lnTo>
                    <a:pt x="2809" y="7"/>
                  </a:lnTo>
                  <a:lnTo>
                    <a:pt x="2810" y="7"/>
                  </a:lnTo>
                  <a:lnTo>
                    <a:pt x="2811" y="7"/>
                  </a:lnTo>
                  <a:lnTo>
                    <a:pt x="2813" y="7"/>
                  </a:lnTo>
                  <a:lnTo>
                    <a:pt x="2814" y="7"/>
                  </a:lnTo>
                  <a:lnTo>
                    <a:pt x="2815" y="7"/>
                  </a:lnTo>
                  <a:lnTo>
                    <a:pt x="2816" y="7"/>
                  </a:lnTo>
                  <a:lnTo>
                    <a:pt x="2818" y="7"/>
                  </a:lnTo>
                  <a:lnTo>
                    <a:pt x="2819" y="7"/>
                  </a:lnTo>
                  <a:lnTo>
                    <a:pt x="2820" y="7"/>
                  </a:lnTo>
                  <a:lnTo>
                    <a:pt x="2821" y="7"/>
                  </a:lnTo>
                  <a:lnTo>
                    <a:pt x="2823" y="7"/>
                  </a:lnTo>
                  <a:lnTo>
                    <a:pt x="2824" y="7"/>
                  </a:lnTo>
                  <a:lnTo>
                    <a:pt x="2825" y="7"/>
                  </a:lnTo>
                  <a:lnTo>
                    <a:pt x="2826" y="7"/>
                  </a:lnTo>
                  <a:lnTo>
                    <a:pt x="2828" y="7"/>
                  </a:lnTo>
                  <a:lnTo>
                    <a:pt x="2829" y="7"/>
                  </a:lnTo>
                  <a:lnTo>
                    <a:pt x="2830" y="7"/>
                  </a:lnTo>
                  <a:lnTo>
                    <a:pt x="2831" y="7"/>
                  </a:lnTo>
                  <a:lnTo>
                    <a:pt x="2833" y="7"/>
                  </a:lnTo>
                  <a:lnTo>
                    <a:pt x="2834" y="7"/>
                  </a:lnTo>
                  <a:lnTo>
                    <a:pt x="2835" y="7"/>
                  </a:lnTo>
                  <a:lnTo>
                    <a:pt x="2837" y="7"/>
                  </a:lnTo>
                  <a:lnTo>
                    <a:pt x="2838" y="7"/>
                  </a:lnTo>
                  <a:lnTo>
                    <a:pt x="2839" y="7"/>
                  </a:lnTo>
                  <a:lnTo>
                    <a:pt x="2840" y="7"/>
                  </a:lnTo>
                  <a:lnTo>
                    <a:pt x="2842" y="7"/>
                  </a:lnTo>
                  <a:lnTo>
                    <a:pt x="2843" y="7"/>
                  </a:lnTo>
                  <a:lnTo>
                    <a:pt x="2844" y="7"/>
                  </a:lnTo>
                  <a:lnTo>
                    <a:pt x="2845" y="7"/>
                  </a:lnTo>
                  <a:lnTo>
                    <a:pt x="2847" y="7"/>
                  </a:lnTo>
                  <a:lnTo>
                    <a:pt x="2848" y="7"/>
                  </a:lnTo>
                  <a:lnTo>
                    <a:pt x="2849" y="7"/>
                  </a:lnTo>
                  <a:lnTo>
                    <a:pt x="2851" y="7"/>
                  </a:lnTo>
                  <a:lnTo>
                    <a:pt x="2852" y="7"/>
                  </a:lnTo>
                  <a:lnTo>
                    <a:pt x="2853" y="7"/>
                  </a:lnTo>
                  <a:lnTo>
                    <a:pt x="2854" y="7"/>
                  </a:lnTo>
                  <a:lnTo>
                    <a:pt x="2856" y="7"/>
                  </a:lnTo>
                  <a:lnTo>
                    <a:pt x="2857" y="7"/>
                  </a:lnTo>
                  <a:lnTo>
                    <a:pt x="2858" y="7"/>
                  </a:lnTo>
                  <a:lnTo>
                    <a:pt x="2860" y="7"/>
                  </a:lnTo>
                  <a:lnTo>
                    <a:pt x="2861" y="7"/>
                  </a:lnTo>
                  <a:lnTo>
                    <a:pt x="2862" y="7"/>
                  </a:lnTo>
                  <a:lnTo>
                    <a:pt x="2863" y="7"/>
                  </a:lnTo>
                  <a:lnTo>
                    <a:pt x="2865" y="7"/>
                  </a:lnTo>
                  <a:lnTo>
                    <a:pt x="2866" y="7"/>
                  </a:lnTo>
                  <a:lnTo>
                    <a:pt x="2867" y="7"/>
                  </a:lnTo>
                  <a:lnTo>
                    <a:pt x="2869" y="7"/>
                  </a:lnTo>
                  <a:lnTo>
                    <a:pt x="2870" y="7"/>
                  </a:lnTo>
                  <a:lnTo>
                    <a:pt x="2871" y="8"/>
                  </a:lnTo>
                  <a:lnTo>
                    <a:pt x="2872" y="8"/>
                  </a:lnTo>
                  <a:lnTo>
                    <a:pt x="2874" y="8"/>
                  </a:lnTo>
                  <a:lnTo>
                    <a:pt x="2875" y="8"/>
                  </a:lnTo>
                  <a:lnTo>
                    <a:pt x="2876" y="8"/>
                  </a:lnTo>
                  <a:lnTo>
                    <a:pt x="2878" y="8"/>
                  </a:lnTo>
                  <a:lnTo>
                    <a:pt x="2879" y="8"/>
                  </a:lnTo>
                  <a:lnTo>
                    <a:pt x="2880" y="8"/>
                  </a:lnTo>
                  <a:lnTo>
                    <a:pt x="2882" y="8"/>
                  </a:lnTo>
                  <a:lnTo>
                    <a:pt x="2883" y="8"/>
                  </a:lnTo>
                  <a:lnTo>
                    <a:pt x="2884" y="8"/>
                  </a:lnTo>
                  <a:lnTo>
                    <a:pt x="2886" y="8"/>
                  </a:lnTo>
                  <a:lnTo>
                    <a:pt x="2887" y="8"/>
                  </a:lnTo>
                  <a:lnTo>
                    <a:pt x="2888" y="8"/>
                  </a:lnTo>
                  <a:lnTo>
                    <a:pt x="2889" y="8"/>
                  </a:lnTo>
                  <a:lnTo>
                    <a:pt x="2891" y="8"/>
                  </a:lnTo>
                  <a:lnTo>
                    <a:pt x="2892" y="8"/>
                  </a:lnTo>
                  <a:lnTo>
                    <a:pt x="2893" y="8"/>
                  </a:lnTo>
                  <a:lnTo>
                    <a:pt x="2895" y="8"/>
                  </a:lnTo>
                  <a:lnTo>
                    <a:pt x="2896" y="8"/>
                  </a:lnTo>
                  <a:lnTo>
                    <a:pt x="2897" y="8"/>
                  </a:lnTo>
                  <a:lnTo>
                    <a:pt x="2899" y="8"/>
                  </a:lnTo>
                  <a:lnTo>
                    <a:pt x="2900" y="8"/>
                  </a:lnTo>
                  <a:lnTo>
                    <a:pt x="2901" y="8"/>
                  </a:lnTo>
                  <a:lnTo>
                    <a:pt x="2903" y="8"/>
                  </a:lnTo>
                  <a:lnTo>
                    <a:pt x="2904" y="9"/>
                  </a:lnTo>
                  <a:lnTo>
                    <a:pt x="2905" y="9"/>
                  </a:lnTo>
                  <a:lnTo>
                    <a:pt x="2907" y="9"/>
                  </a:lnTo>
                  <a:lnTo>
                    <a:pt x="2908" y="9"/>
                  </a:lnTo>
                  <a:lnTo>
                    <a:pt x="2909" y="9"/>
                  </a:lnTo>
                  <a:lnTo>
                    <a:pt x="2911" y="9"/>
                  </a:lnTo>
                  <a:lnTo>
                    <a:pt x="2912" y="9"/>
                  </a:lnTo>
                  <a:lnTo>
                    <a:pt x="2913" y="9"/>
                  </a:lnTo>
                  <a:lnTo>
                    <a:pt x="2915" y="9"/>
                  </a:lnTo>
                  <a:lnTo>
                    <a:pt x="2916" y="9"/>
                  </a:lnTo>
                  <a:lnTo>
                    <a:pt x="2917" y="9"/>
                  </a:lnTo>
                  <a:lnTo>
                    <a:pt x="2919" y="9"/>
                  </a:lnTo>
                  <a:lnTo>
                    <a:pt x="2920" y="9"/>
                  </a:lnTo>
                  <a:lnTo>
                    <a:pt x="2921" y="9"/>
                  </a:lnTo>
                  <a:lnTo>
                    <a:pt x="2923" y="9"/>
                  </a:lnTo>
                  <a:lnTo>
                    <a:pt x="2924" y="9"/>
                  </a:lnTo>
                  <a:lnTo>
                    <a:pt x="2925" y="9"/>
                  </a:lnTo>
                  <a:lnTo>
                    <a:pt x="2927" y="9"/>
                  </a:lnTo>
                  <a:lnTo>
                    <a:pt x="2928" y="10"/>
                  </a:lnTo>
                  <a:lnTo>
                    <a:pt x="2929" y="10"/>
                  </a:lnTo>
                  <a:lnTo>
                    <a:pt x="2931" y="10"/>
                  </a:lnTo>
                  <a:lnTo>
                    <a:pt x="2932" y="10"/>
                  </a:lnTo>
                  <a:lnTo>
                    <a:pt x="2933" y="10"/>
                  </a:lnTo>
                  <a:lnTo>
                    <a:pt x="2935" y="10"/>
                  </a:lnTo>
                  <a:lnTo>
                    <a:pt x="2936" y="10"/>
                  </a:lnTo>
                  <a:lnTo>
                    <a:pt x="2937" y="10"/>
                  </a:lnTo>
                  <a:lnTo>
                    <a:pt x="2939" y="10"/>
                  </a:lnTo>
                  <a:lnTo>
                    <a:pt x="2940" y="10"/>
                  </a:lnTo>
                  <a:lnTo>
                    <a:pt x="2941" y="10"/>
                  </a:lnTo>
                  <a:lnTo>
                    <a:pt x="2943" y="10"/>
                  </a:lnTo>
                  <a:lnTo>
                    <a:pt x="2944" y="10"/>
                  </a:lnTo>
                  <a:lnTo>
                    <a:pt x="2946" y="11"/>
                  </a:lnTo>
                  <a:lnTo>
                    <a:pt x="2947" y="11"/>
                  </a:lnTo>
                  <a:lnTo>
                    <a:pt x="2948" y="11"/>
                  </a:lnTo>
                  <a:lnTo>
                    <a:pt x="2950" y="11"/>
                  </a:lnTo>
                  <a:lnTo>
                    <a:pt x="2951" y="11"/>
                  </a:lnTo>
                  <a:lnTo>
                    <a:pt x="2952" y="11"/>
                  </a:lnTo>
                  <a:lnTo>
                    <a:pt x="2954" y="11"/>
                  </a:lnTo>
                  <a:lnTo>
                    <a:pt x="2955" y="11"/>
                  </a:lnTo>
                  <a:lnTo>
                    <a:pt x="2956" y="11"/>
                  </a:lnTo>
                  <a:lnTo>
                    <a:pt x="2958" y="11"/>
                  </a:lnTo>
                  <a:lnTo>
                    <a:pt x="2959" y="11"/>
                  </a:lnTo>
                  <a:lnTo>
                    <a:pt x="2961" y="11"/>
                  </a:lnTo>
                  <a:lnTo>
                    <a:pt x="2962" y="11"/>
                  </a:lnTo>
                  <a:lnTo>
                    <a:pt x="2963" y="11"/>
                  </a:lnTo>
                  <a:lnTo>
                    <a:pt x="2965" y="12"/>
                  </a:lnTo>
                  <a:lnTo>
                    <a:pt x="2966" y="12"/>
                  </a:lnTo>
                  <a:lnTo>
                    <a:pt x="2967" y="12"/>
                  </a:lnTo>
                  <a:lnTo>
                    <a:pt x="2969" y="12"/>
                  </a:lnTo>
                  <a:lnTo>
                    <a:pt x="2970" y="12"/>
                  </a:lnTo>
                  <a:lnTo>
                    <a:pt x="2972" y="12"/>
                  </a:lnTo>
                  <a:lnTo>
                    <a:pt x="2973" y="12"/>
                  </a:lnTo>
                  <a:lnTo>
                    <a:pt x="2974" y="12"/>
                  </a:lnTo>
                  <a:lnTo>
                    <a:pt x="2976" y="12"/>
                  </a:lnTo>
                  <a:lnTo>
                    <a:pt x="2977" y="12"/>
                  </a:lnTo>
                  <a:lnTo>
                    <a:pt x="2979" y="12"/>
                  </a:lnTo>
                  <a:lnTo>
                    <a:pt x="2980" y="13"/>
                  </a:lnTo>
                  <a:lnTo>
                    <a:pt x="2981" y="13"/>
                  </a:lnTo>
                  <a:lnTo>
                    <a:pt x="2983" y="13"/>
                  </a:lnTo>
                  <a:lnTo>
                    <a:pt x="2984" y="13"/>
                  </a:lnTo>
                  <a:lnTo>
                    <a:pt x="2986" y="13"/>
                  </a:lnTo>
                  <a:lnTo>
                    <a:pt x="2987" y="13"/>
                  </a:lnTo>
                  <a:lnTo>
                    <a:pt x="2988" y="13"/>
                  </a:lnTo>
                  <a:lnTo>
                    <a:pt x="2990" y="14"/>
                  </a:lnTo>
                  <a:lnTo>
                    <a:pt x="2991" y="14"/>
                  </a:lnTo>
                  <a:lnTo>
                    <a:pt x="2993" y="14"/>
                  </a:lnTo>
                  <a:lnTo>
                    <a:pt x="2994" y="14"/>
                  </a:lnTo>
                  <a:lnTo>
                    <a:pt x="2995" y="14"/>
                  </a:lnTo>
                  <a:lnTo>
                    <a:pt x="2997" y="14"/>
                  </a:lnTo>
                  <a:lnTo>
                    <a:pt x="2998" y="15"/>
                  </a:lnTo>
                </a:path>
              </a:pathLst>
            </a:custGeom>
            <a:noFill/>
            <a:ln w="22225">
              <a:solidFill>
                <a:srgbClr val="400080"/>
              </a:solidFill>
              <a:round/>
              <a:headEnd/>
              <a:tailEnd/>
            </a:ln>
          </p:spPr>
          <p:txBody>
            <a:bodyPr/>
            <a:lstStyle/>
            <a:p>
              <a:endParaRPr lang="en-US" dirty="0"/>
            </a:p>
          </p:txBody>
        </p:sp>
        <p:sp>
          <p:nvSpPr>
            <p:cNvPr id="39971" name="Line 450"/>
            <p:cNvSpPr>
              <a:spLocks noChangeShapeType="1"/>
            </p:cNvSpPr>
            <p:nvPr/>
          </p:nvSpPr>
          <p:spPr bwMode="auto">
            <a:xfrm>
              <a:off x="-337" y="3092"/>
              <a:ext cx="1" cy="1"/>
            </a:xfrm>
            <a:prstGeom prst="line">
              <a:avLst/>
            </a:prstGeom>
            <a:noFill/>
            <a:ln w="22225">
              <a:solidFill>
                <a:srgbClr val="400080"/>
              </a:solidFill>
              <a:round/>
              <a:headEnd/>
              <a:tailEnd/>
            </a:ln>
          </p:spPr>
          <p:txBody>
            <a:bodyPr/>
            <a:lstStyle/>
            <a:p>
              <a:endParaRPr lang="en-US" dirty="0"/>
            </a:p>
          </p:txBody>
        </p:sp>
        <p:sp>
          <p:nvSpPr>
            <p:cNvPr id="39972" name="Freeform 451"/>
            <p:cNvSpPr>
              <a:spLocks/>
            </p:cNvSpPr>
            <p:nvPr/>
          </p:nvSpPr>
          <p:spPr bwMode="auto">
            <a:xfrm flipV="1">
              <a:off x="-2063" y="2641"/>
              <a:ext cx="1726" cy="391"/>
            </a:xfrm>
            <a:custGeom>
              <a:avLst/>
              <a:gdLst>
                <a:gd name="T0" fmla="*/ 18 w 2998"/>
                <a:gd name="T1" fmla="*/ 119 h 679"/>
                <a:gd name="T2" fmla="*/ 38 w 2998"/>
                <a:gd name="T3" fmla="*/ 127 h 679"/>
                <a:gd name="T4" fmla="*/ 59 w 2998"/>
                <a:gd name="T5" fmla="*/ 135 h 679"/>
                <a:gd name="T6" fmla="*/ 81 w 2998"/>
                <a:gd name="T7" fmla="*/ 145 h 679"/>
                <a:gd name="T8" fmla="*/ 104 w 2998"/>
                <a:gd name="T9" fmla="*/ 157 h 679"/>
                <a:gd name="T10" fmla="*/ 128 w 2998"/>
                <a:gd name="T11" fmla="*/ 172 h 679"/>
                <a:gd name="T12" fmla="*/ 154 w 2998"/>
                <a:gd name="T13" fmla="*/ 191 h 679"/>
                <a:gd name="T14" fmla="*/ 180 w 2998"/>
                <a:gd name="T15" fmla="*/ 211 h 679"/>
                <a:gd name="T16" fmla="*/ 208 w 2998"/>
                <a:gd name="T17" fmla="*/ 224 h 679"/>
                <a:gd name="T18" fmla="*/ 235 w 2998"/>
                <a:gd name="T19" fmla="*/ 221 h 679"/>
                <a:gd name="T20" fmla="*/ 263 w 2998"/>
                <a:gd name="T21" fmla="*/ 198 h 679"/>
                <a:gd name="T22" fmla="*/ 288 w 2998"/>
                <a:gd name="T23" fmla="*/ 163 h 679"/>
                <a:gd name="T24" fmla="*/ 312 w 2998"/>
                <a:gd name="T25" fmla="*/ 124 h 679"/>
                <a:gd name="T26" fmla="*/ 334 w 2998"/>
                <a:gd name="T27" fmla="*/ 89 h 679"/>
                <a:gd name="T28" fmla="*/ 355 w 2998"/>
                <a:gd name="T29" fmla="*/ 62 h 679"/>
                <a:gd name="T30" fmla="*/ 375 w 2998"/>
                <a:gd name="T31" fmla="*/ 42 h 679"/>
                <a:gd name="T32" fmla="*/ 393 w 2998"/>
                <a:gd name="T33" fmla="*/ 28 h 679"/>
                <a:gd name="T34" fmla="*/ 410 w 2998"/>
                <a:gd name="T35" fmla="*/ 17 h 679"/>
                <a:gd name="T36" fmla="*/ 425 w 2998"/>
                <a:gd name="T37" fmla="*/ 9 h 679"/>
                <a:gd name="T38" fmla="*/ 440 w 2998"/>
                <a:gd name="T39" fmla="*/ 4 h 679"/>
                <a:gd name="T40" fmla="*/ 455 w 2998"/>
                <a:gd name="T41" fmla="*/ 1 h 679"/>
                <a:gd name="T42" fmla="*/ 468 w 2998"/>
                <a:gd name="T43" fmla="*/ 0 h 679"/>
                <a:gd name="T44" fmla="*/ 482 w 2998"/>
                <a:gd name="T45" fmla="*/ 0 h 679"/>
                <a:gd name="T46" fmla="*/ 494 w 2998"/>
                <a:gd name="T47" fmla="*/ 1 h 679"/>
                <a:gd name="T48" fmla="*/ 506 w 2998"/>
                <a:gd name="T49" fmla="*/ 2 h 679"/>
                <a:gd name="T50" fmla="*/ 518 w 2998"/>
                <a:gd name="T51" fmla="*/ 4 h 679"/>
                <a:gd name="T52" fmla="*/ 530 w 2998"/>
                <a:gd name="T53" fmla="*/ 6 h 679"/>
                <a:gd name="T54" fmla="*/ 541 w 2998"/>
                <a:gd name="T55" fmla="*/ 9 h 679"/>
                <a:gd name="T56" fmla="*/ 552 w 2998"/>
                <a:gd name="T57" fmla="*/ 11 h 679"/>
                <a:gd name="T58" fmla="*/ 563 w 2998"/>
                <a:gd name="T59" fmla="*/ 13 h 679"/>
                <a:gd name="T60" fmla="*/ 573 w 2998"/>
                <a:gd name="T61" fmla="*/ 16 h 679"/>
                <a:gd name="T62" fmla="*/ 584 w 2998"/>
                <a:gd name="T63" fmla="*/ 18 h 679"/>
                <a:gd name="T64" fmla="*/ 595 w 2998"/>
                <a:gd name="T65" fmla="*/ 20 h 679"/>
                <a:gd name="T66" fmla="*/ 606 w 2998"/>
                <a:gd name="T67" fmla="*/ 21 h 679"/>
                <a:gd name="T68" fmla="*/ 616 w 2998"/>
                <a:gd name="T69" fmla="*/ 23 h 679"/>
                <a:gd name="T70" fmla="*/ 627 w 2998"/>
                <a:gd name="T71" fmla="*/ 25 h 679"/>
                <a:gd name="T72" fmla="*/ 637 w 2998"/>
                <a:gd name="T73" fmla="*/ 26 h 679"/>
                <a:gd name="T74" fmla="*/ 648 w 2998"/>
                <a:gd name="T75" fmla="*/ 28 h 679"/>
                <a:gd name="T76" fmla="*/ 659 w 2998"/>
                <a:gd name="T77" fmla="*/ 29 h 679"/>
                <a:gd name="T78" fmla="*/ 669 w 2998"/>
                <a:gd name="T79" fmla="*/ 31 h 679"/>
                <a:gd name="T80" fmla="*/ 680 w 2998"/>
                <a:gd name="T81" fmla="*/ 33 h 679"/>
                <a:gd name="T82" fmla="*/ 691 w 2998"/>
                <a:gd name="T83" fmla="*/ 35 h 679"/>
                <a:gd name="T84" fmla="*/ 702 w 2998"/>
                <a:gd name="T85" fmla="*/ 37 h 679"/>
                <a:gd name="T86" fmla="*/ 713 w 2998"/>
                <a:gd name="T87" fmla="*/ 39 h 679"/>
                <a:gd name="T88" fmla="*/ 724 w 2998"/>
                <a:gd name="T89" fmla="*/ 42 h 679"/>
                <a:gd name="T90" fmla="*/ 736 w 2998"/>
                <a:gd name="T91" fmla="*/ 45 h 679"/>
                <a:gd name="T92" fmla="*/ 747 w 2998"/>
                <a:gd name="T93" fmla="*/ 48 h 679"/>
                <a:gd name="T94" fmla="*/ 759 w 2998"/>
                <a:gd name="T95" fmla="*/ 52 h 679"/>
                <a:gd name="T96" fmla="*/ 771 w 2998"/>
                <a:gd name="T97" fmla="*/ 56 h 679"/>
                <a:gd name="T98" fmla="*/ 783 w 2998"/>
                <a:gd name="T99" fmla="*/ 62 h 679"/>
                <a:gd name="T100" fmla="*/ 796 w 2998"/>
                <a:gd name="T101" fmla="*/ 68 h 679"/>
                <a:gd name="T102" fmla="*/ 808 w 2998"/>
                <a:gd name="T103" fmla="*/ 75 h 679"/>
                <a:gd name="T104" fmla="*/ 822 w 2998"/>
                <a:gd name="T105" fmla="*/ 82 h 679"/>
                <a:gd name="T106" fmla="*/ 835 w 2998"/>
                <a:gd name="T107" fmla="*/ 89 h 679"/>
                <a:gd name="T108" fmla="*/ 849 w 2998"/>
                <a:gd name="T109" fmla="*/ 96 h 679"/>
                <a:gd name="T110" fmla="*/ 864 w 2998"/>
                <a:gd name="T111" fmla="*/ 101 h 679"/>
                <a:gd name="T112" fmla="*/ 878 w 2998"/>
                <a:gd name="T113" fmla="*/ 106 h 679"/>
                <a:gd name="T114" fmla="*/ 894 w 2998"/>
                <a:gd name="T115" fmla="*/ 109 h 679"/>
                <a:gd name="T116" fmla="*/ 909 w 2998"/>
                <a:gd name="T117" fmla="*/ 111 h 679"/>
                <a:gd name="T118" fmla="*/ 925 w 2998"/>
                <a:gd name="T119" fmla="*/ 111 h 679"/>
                <a:gd name="T120" fmla="*/ 942 w 2998"/>
                <a:gd name="T121" fmla="*/ 110 h 679"/>
                <a:gd name="T122" fmla="*/ 959 w 2998"/>
                <a:gd name="T123" fmla="*/ 109 h 679"/>
                <a:gd name="T124" fmla="*/ 977 w 2998"/>
                <a:gd name="T125" fmla="*/ 110 h 6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98"/>
                <a:gd name="T190" fmla="*/ 0 h 679"/>
                <a:gd name="T191" fmla="*/ 2998 w 2998"/>
                <a:gd name="T192" fmla="*/ 679 h 6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98" h="679">
                  <a:moveTo>
                    <a:pt x="0" y="334"/>
                  </a:moveTo>
                  <a:lnTo>
                    <a:pt x="1" y="335"/>
                  </a:lnTo>
                  <a:lnTo>
                    <a:pt x="2" y="335"/>
                  </a:lnTo>
                  <a:lnTo>
                    <a:pt x="4" y="336"/>
                  </a:lnTo>
                  <a:lnTo>
                    <a:pt x="5" y="336"/>
                  </a:lnTo>
                  <a:lnTo>
                    <a:pt x="7" y="337"/>
                  </a:lnTo>
                  <a:lnTo>
                    <a:pt x="8" y="338"/>
                  </a:lnTo>
                  <a:lnTo>
                    <a:pt x="9" y="338"/>
                  </a:lnTo>
                  <a:lnTo>
                    <a:pt x="11" y="339"/>
                  </a:lnTo>
                  <a:lnTo>
                    <a:pt x="12" y="340"/>
                  </a:lnTo>
                  <a:lnTo>
                    <a:pt x="14" y="340"/>
                  </a:lnTo>
                  <a:lnTo>
                    <a:pt x="15" y="341"/>
                  </a:lnTo>
                  <a:lnTo>
                    <a:pt x="17" y="341"/>
                  </a:lnTo>
                  <a:lnTo>
                    <a:pt x="18" y="342"/>
                  </a:lnTo>
                  <a:lnTo>
                    <a:pt x="19" y="343"/>
                  </a:lnTo>
                  <a:lnTo>
                    <a:pt x="21" y="343"/>
                  </a:lnTo>
                  <a:lnTo>
                    <a:pt x="22" y="344"/>
                  </a:lnTo>
                  <a:lnTo>
                    <a:pt x="24" y="345"/>
                  </a:lnTo>
                  <a:lnTo>
                    <a:pt x="25" y="345"/>
                  </a:lnTo>
                  <a:lnTo>
                    <a:pt x="27" y="346"/>
                  </a:lnTo>
                  <a:lnTo>
                    <a:pt x="28" y="346"/>
                  </a:lnTo>
                  <a:lnTo>
                    <a:pt x="29" y="347"/>
                  </a:lnTo>
                  <a:lnTo>
                    <a:pt x="31" y="348"/>
                  </a:lnTo>
                  <a:lnTo>
                    <a:pt x="32" y="348"/>
                  </a:lnTo>
                  <a:lnTo>
                    <a:pt x="34" y="349"/>
                  </a:lnTo>
                  <a:lnTo>
                    <a:pt x="35" y="350"/>
                  </a:lnTo>
                  <a:lnTo>
                    <a:pt x="37" y="350"/>
                  </a:lnTo>
                  <a:lnTo>
                    <a:pt x="38" y="351"/>
                  </a:lnTo>
                  <a:lnTo>
                    <a:pt x="40" y="351"/>
                  </a:lnTo>
                  <a:lnTo>
                    <a:pt x="41" y="352"/>
                  </a:lnTo>
                  <a:lnTo>
                    <a:pt x="42" y="353"/>
                  </a:lnTo>
                  <a:lnTo>
                    <a:pt x="44" y="353"/>
                  </a:lnTo>
                  <a:lnTo>
                    <a:pt x="45" y="354"/>
                  </a:lnTo>
                  <a:lnTo>
                    <a:pt x="47" y="354"/>
                  </a:lnTo>
                  <a:lnTo>
                    <a:pt x="48" y="355"/>
                  </a:lnTo>
                  <a:lnTo>
                    <a:pt x="50" y="356"/>
                  </a:lnTo>
                  <a:lnTo>
                    <a:pt x="51" y="356"/>
                  </a:lnTo>
                  <a:lnTo>
                    <a:pt x="53" y="357"/>
                  </a:lnTo>
                  <a:lnTo>
                    <a:pt x="54" y="358"/>
                  </a:lnTo>
                  <a:lnTo>
                    <a:pt x="56" y="358"/>
                  </a:lnTo>
                  <a:lnTo>
                    <a:pt x="57" y="359"/>
                  </a:lnTo>
                  <a:lnTo>
                    <a:pt x="58" y="359"/>
                  </a:lnTo>
                  <a:lnTo>
                    <a:pt x="60" y="360"/>
                  </a:lnTo>
                  <a:lnTo>
                    <a:pt x="61" y="361"/>
                  </a:lnTo>
                  <a:lnTo>
                    <a:pt x="63" y="361"/>
                  </a:lnTo>
                  <a:lnTo>
                    <a:pt x="64" y="362"/>
                  </a:lnTo>
                  <a:lnTo>
                    <a:pt x="66" y="362"/>
                  </a:lnTo>
                  <a:lnTo>
                    <a:pt x="67" y="363"/>
                  </a:lnTo>
                  <a:lnTo>
                    <a:pt x="69" y="364"/>
                  </a:lnTo>
                  <a:lnTo>
                    <a:pt x="70" y="364"/>
                  </a:lnTo>
                  <a:lnTo>
                    <a:pt x="72" y="365"/>
                  </a:lnTo>
                  <a:lnTo>
                    <a:pt x="73" y="365"/>
                  </a:lnTo>
                  <a:lnTo>
                    <a:pt x="75" y="366"/>
                  </a:lnTo>
                  <a:lnTo>
                    <a:pt x="76" y="367"/>
                  </a:lnTo>
                  <a:lnTo>
                    <a:pt x="78" y="367"/>
                  </a:lnTo>
                  <a:lnTo>
                    <a:pt x="79" y="368"/>
                  </a:lnTo>
                  <a:lnTo>
                    <a:pt x="81" y="369"/>
                  </a:lnTo>
                  <a:lnTo>
                    <a:pt x="82" y="369"/>
                  </a:lnTo>
                  <a:lnTo>
                    <a:pt x="84" y="370"/>
                  </a:lnTo>
                  <a:lnTo>
                    <a:pt x="85" y="370"/>
                  </a:lnTo>
                  <a:lnTo>
                    <a:pt x="87" y="371"/>
                  </a:lnTo>
                  <a:lnTo>
                    <a:pt x="88" y="372"/>
                  </a:lnTo>
                  <a:lnTo>
                    <a:pt x="90" y="372"/>
                  </a:lnTo>
                  <a:lnTo>
                    <a:pt x="91" y="373"/>
                  </a:lnTo>
                  <a:lnTo>
                    <a:pt x="93" y="373"/>
                  </a:lnTo>
                  <a:lnTo>
                    <a:pt x="94" y="374"/>
                  </a:lnTo>
                  <a:lnTo>
                    <a:pt x="96" y="375"/>
                  </a:lnTo>
                  <a:lnTo>
                    <a:pt x="97" y="375"/>
                  </a:lnTo>
                  <a:lnTo>
                    <a:pt x="99" y="376"/>
                  </a:lnTo>
                  <a:lnTo>
                    <a:pt x="100" y="376"/>
                  </a:lnTo>
                  <a:lnTo>
                    <a:pt x="102" y="377"/>
                  </a:lnTo>
                  <a:lnTo>
                    <a:pt x="103" y="378"/>
                  </a:lnTo>
                  <a:lnTo>
                    <a:pt x="105" y="378"/>
                  </a:lnTo>
                  <a:lnTo>
                    <a:pt x="106" y="379"/>
                  </a:lnTo>
                  <a:lnTo>
                    <a:pt x="108" y="380"/>
                  </a:lnTo>
                  <a:lnTo>
                    <a:pt x="109" y="380"/>
                  </a:lnTo>
                  <a:lnTo>
                    <a:pt x="111" y="381"/>
                  </a:lnTo>
                  <a:lnTo>
                    <a:pt x="112" y="381"/>
                  </a:lnTo>
                  <a:lnTo>
                    <a:pt x="114" y="382"/>
                  </a:lnTo>
                  <a:lnTo>
                    <a:pt x="115" y="383"/>
                  </a:lnTo>
                  <a:lnTo>
                    <a:pt x="117" y="383"/>
                  </a:lnTo>
                  <a:lnTo>
                    <a:pt x="119" y="384"/>
                  </a:lnTo>
                  <a:lnTo>
                    <a:pt x="120" y="385"/>
                  </a:lnTo>
                  <a:lnTo>
                    <a:pt x="122" y="385"/>
                  </a:lnTo>
                  <a:lnTo>
                    <a:pt x="123" y="386"/>
                  </a:lnTo>
                  <a:lnTo>
                    <a:pt x="125" y="386"/>
                  </a:lnTo>
                  <a:lnTo>
                    <a:pt x="126" y="387"/>
                  </a:lnTo>
                  <a:lnTo>
                    <a:pt x="128" y="388"/>
                  </a:lnTo>
                  <a:lnTo>
                    <a:pt x="129" y="388"/>
                  </a:lnTo>
                  <a:lnTo>
                    <a:pt x="131" y="389"/>
                  </a:lnTo>
                  <a:lnTo>
                    <a:pt x="132" y="389"/>
                  </a:lnTo>
                  <a:lnTo>
                    <a:pt x="134" y="390"/>
                  </a:lnTo>
                  <a:lnTo>
                    <a:pt x="136" y="391"/>
                  </a:lnTo>
                  <a:lnTo>
                    <a:pt x="137" y="391"/>
                  </a:lnTo>
                  <a:lnTo>
                    <a:pt x="139" y="392"/>
                  </a:lnTo>
                  <a:lnTo>
                    <a:pt x="140" y="393"/>
                  </a:lnTo>
                  <a:lnTo>
                    <a:pt x="142" y="393"/>
                  </a:lnTo>
                  <a:lnTo>
                    <a:pt x="143" y="394"/>
                  </a:lnTo>
                  <a:lnTo>
                    <a:pt x="145" y="395"/>
                  </a:lnTo>
                  <a:lnTo>
                    <a:pt x="146" y="395"/>
                  </a:lnTo>
                  <a:lnTo>
                    <a:pt x="148" y="396"/>
                  </a:lnTo>
                  <a:lnTo>
                    <a:pt x="150" y="396"/>
                  </a:lnTo>
                  <a:lnTo>
                    <a:pt x="151" y="397"/>
                  </a:lnTo>
                  <a:lnTo>
                    <a:pt x="153" y="398"/>
                  </a:lnTo>
                  <a:lnTo>
                    <a:pt x="154" y="398"/>
                  </a:lnTo>
                  <a:lnTo>
                    <a:pt x="156" y="399"/>
                  </a:lnTo>
                  <a:lnTo>
                    <a:pt x="157" y="400"/>
                  </a:lnTo>
                  <a:lnTo>
                    <a:pt x="159" y="400"/>
                  </a:lnTo>
                  <a:lnTo>
                    <a:pt x="161" y="401"/>
                  </a:lnTo>
                  <a:lnTo>
                    <a:pt x="162" y="402"/>
                  </a:lnTo>
                  <a:lnTo>
                    <a:pt x="164" y="402"/>
                  </a:lnTo>
                  <a:lnTo>
                    <a:pt x="165" y="403"/>
                  </a:lnTo>
                  <a:lnTo>
                    <a:pt x="167" y="404"/>
                  </a:lnTo>
                  <a:lnTo>
                    <a:pt x="169" y="404"/>
                  </a:lnTo>
                  <a:lnTo>
                    <a:pt x="170" y="405"/>
                  </a:lnTo>
                  <a:lnTo>
                    <a:pt x="172" y="405"/>
                  </a:lnTo>
                  <a:lnTo>
                    <a:pt x="173" y="406"/>
                  </a:lnTo>
                  <a:lnTo>
                    <a:pt x="175" y="407"/>
                  </a:lnTo>
                  <a:lnTo>
                    <a:pt x="177" y="407"/>
                  </a:lnTo>
                  <a:lnTo>
                    <a:pt x="178" y="408"/>
                  </a:lnTo>
                  <a:lnTo>
                    <a:pt x="180" y="409"/>
                  </a:lnTo>
                  <a:lnTo>
                    <a:pt x="181" y="409"/>
                  </a:lnTo>
                  <a:lnTo>
                    <a:pt x="183" y="410"/>
                  </a:lnTo>
                  <a:lnTo>
                    <a:pt x="185" y="411"/>
                  </a:lnTo>
                  <a:lnTo>
                    <a:pt x="186" y="411"/>
                  </a:lnTo>
                  <a:lnTo>
                    <a:pt x="188" y="412"/>
                  </a:lnTo>
                  <a:lnTo>
                    <a:pt x="189" y="413"/>
                  </a:lnTo>
                  <a:lnTo>
                    <a:pt x="191" y="414"/>
                  </a:lnTo>
                  <a:lnTo>
                    <a:pt x="193" y="414"/>
                  </a:lnTo>
                  <a:lnTo>
                    <a:pt x="194" y="415"/>
                  </a:lnTo>
                  <a:lnTo>
                    <a:pt x="196" y="416"/>
                  </a:lnTo>
                  <a:lnTo>
                    <a:pt x="198" y="416"/>
                  </a:lnTo>
                  <a:lnTo>
                    <a:pt x="199" y="417"/>
                  </a:lnTo>
                  <a:lnTo>
                    <a:pt x="201" y="418"/>
                  </a:lnTo>
                  <a:lnTo>
                    <a:pt x="203" y="418"/>
                  </a:lnTo>
                  <a:lnTo>
                    <a:pt x="204" y="419"/>
                  </a:lnTo>
                  <a:lnTo>
                    <a:pt x="206" y="420"/>
                  </a:lnTo>
                  <a:lnTo>
                    <a:pt x="207" y="421"/>
                  </a:lnTo>
                  <a:lnTo>
                    <a:pt x="209" y="421"/>
                  </a:lnTo>
                  <a:lnTo>
                    <a:pt x="211" y="422"/>
                  </a:lnTo>
                  <a:lnTo>
                    <a:pt x="212" y="423"/>
                  </a:lnTo>
                  <a:lnTo>
                    <a:pt x="214" y="423"/>
                  </a:lnTo>
                  <a:lnTo>
                    <a:pt x="216" y="424"/>
                  </a:lnTo>
                  <a:lnTo>
                    <a:pt x="217" y="425"/>
                  </a:lnTo>
                  <a:lnTo>
                    <a:pt x="219" y="426"/>
                  </a:lnTo>
                  <a:lnTo>
                    <a:pt x="221" y="426"/>
                  </a:lnTo>
                  <a:lnTo>
                    <a:pt x="222" y="427"/>
                  </a:lnTo>
                  <a:lnTo>
                    <a:pt x="224" y="428"/>
                  </a:lnTo>
                  <a:lnTo>
                    <a:pt x="226" y="429"/>
                  </a:lnTo>
                  <a:lnTo>
                    <a:pt x="227" y="429"/>
                  </a:lnTo>
                  <a:lnTo>
                    <a:pt x="229" y="430"/>
                  </a:lnTo>
                  <a:lnTo>
                    <a:pt x="231" y="431"/>
                  </a:lnTo>
                  <a:lnTo>
                    <a:pt x="232" y="432"/>
                  </a:lnTo>
                  <a:lnTo>
                    <a:pt x="234" y="432"/>
                  </a:lnTo>
                  <a:lnTo>
                    <a:pt x="236" y="433"/>
                  </a:lnTo>
                  <a:lnTo>
                    <a:pt x="237" y="434"/>
                  </a:lnTo>
                  <a:lnTo>
                    <a:pt x="239" y="435"/>
                  </a:lnTo>
                  <a:lnTo>
                    <a:pt x="241" y="435"/>
                  </a:lnTo>
                  <a:lnTo>
                    <a:pt x="242" y="436"/>
                  </a:lnTo>
                  <a:lnTo>
                    <a:pt x="244" y="437"/>
                  </a:lnTo>
                  <a:lnTo>
                    <a:pt x="246" y="438"/>
                  </a:lnTo>
                  <a:lnTo>
                    <a:pt x="247" y="439"/>
                  </a:lnTo>
                  <a:lnTo>
                    <a:pt x="249" y="439"/>
                  </a:lnTo>
                  <a:lnTo>
                    <a:pt x="251" y="440"/>
                  </a:lnTo>
                  <a:lnTo>
                    <a:pt x="253" y="441"/>
                  </a:lnTo>
                  <a:lnTo>
                    <a:pt x="254" y="442"/>
                  </a:lnTo>
                  <a:lnTo>
                    <a:pt x="256" y="443"/>
                  </a:lnTo>
                  <a:lnTo>
                    <a:pt x="258" y="444"/>
                  </a:lnTo>
                  <a:lnTo>
                    <a:pt x="259" y="444"/>
                  </a:lnTo>
                  <a:lnTo>
                    <a:pt x="261" y="445"/>
                  </a:lnTo>
                  <a:lnTo>
                    <a:pt x="263" y="446"/>
                  </a:lnTo>
                  <a:lnTo>
                    <a:pt x="264" y="447"/>
                  </a:lnTo>
                  <a:lnTo>
                    <a:pt x="266" y="448"/>
                  </a:lnTo>
                  <a:lnTo>
                    <a:pt x="268" y="449"/>
                  </a:lnTo>
                  <a:lnTo>
                    <a:pt x="270" y="449"/>
                  </a:lnTo>
                  <a:lnTo>
                    <a:pt x="271" y="450"/>
                  </a:lnTo>
                  <a:lnTo>
                    <a:pt x="273" y="451"/>
                  </a:lnTo>
                  <a:lnTo>
                    <a:pt x="275" y="452"/>
                  </a:lnTo>
                  <a:lnTo>
                    <a:pt x="277" y="453"/>
                  </a:lnTo>
                  <a:lnTo>
                    <a:pt x="278" y="454"/>
                  </a:lnTo>
                  <a:lnTo>
                    <a:pt x="280" y="455"/>
                  </a:lnTo>
                  <a:lnTo>
                    <a:pt x="282" y="456"/>
                  </a:lnTo>
                  <a:lnTo>
                    <a:pt x="283" y="457"/>
                  </a:lnTo>
                  <a:lnTo>
                    <a:pt x="285" y="458"/>
                  </a:lnTo>
                  <a:lnTo>
                    <a:pt x="287" y="458"/>
                  </a:lnTo>
                  <a:lnTo>
                    <a:pt x="289" y="459"/>
                  </a:lnTo>
                  <a:lnTo>
                    <a:pt x="290" y="460"/>
                  </a:lnTo>
                  <a:lnTo>
                    <a:pt x="292" y="461"/>
                  </a:lnTo>
                  <a:lnTo>
                    <a:pt x="294" y="462"/>
                  </a:lnTo>
                  <a:lnTo>
                    <a:pt x="296" y="463"/>
                  </a:lnTo>
                  <a:lnTo>
                    <a:pt x="297" y="464"/>
                  </a:lnTo>
                  <a:lnTo>
                    <a:pt x="299" y="465"/>
                  </a:lnTo>
                  <a:lnTo>
                    <a:pt x="301" y="466"/>
                  </a:lnTo>
                  <a:lnTo>
                    <a:pt x="303" y="467"/>
                  </a:lnTo>
                  <a:lnTo>
                    <a:pt x="305" y="468"/>
                  </a:lnTo>
                  <a:lnTo>
                    <a:pt x="306" y="469"/>
                  </a:lnTo>
                  <a:lnTo>
                    <a:pt x="308" y="470"/>
                  </a:lnTo>
                  <a:lnTo>
                    <a:pt x="310" y="471"/>
                  </a:lnTo>
                  <a:lnTo>
                    <a:pt x="312" y="472"/>
                  </a:lnTo>
                  <a:lnTo>
                    <a:pt x="313" y="473"/>
                  </a:lnTo>
                  <a:lnTo>
                    <a:pt x="315" y="474"/>
                  </a:lnTo>
                  <a:lnTo>
                    <a:pt x="317" y="475"/>
                  </a:lnTo>
                  <a:lnTo>
                    <a:pt x="319" y="476"/>
                  </a:lnTo>
                  <a:lnTo>
                    <a:pt x="321" y="477"/>
                  </a:lnTo>
                  <a:lnTo>
                    <a:pt x="322" y="478"/>
                  </a:lnTo>
                  <a:lnTo>
                    <a:pt x="324" y="479"/>
                  </a:lnTo>
                  <a:lnTo>
                    <a:pt x="326" y="480"/>
                  </a:lnTo>
                  <a:lnTo>
                    <a:pt x="328" y="481"/>
                  </a:lnTo>
                  <a:lnTo>
                    <a:pt x="330" y="483"/>
                  </a:lnTo>
                  <a:lnTo>
                    <a:pt x="331" y="484"/>
                  </a:lnTo>
                  <a:lnTo>
                    <a:pt x="333" y="485"/>
                  </a:lnTo>
                  <a:lnTo>
                    <a:pt x="335" y="486"/>
                  </a:lnTo>
                  <a:lnTo>
                    <a:pt x="337" y="487"/>
                  </a:lnTo>
                  <a:lnTo>
                    <a:pt x="339" y="488"/>
                  </a:lnTo>
                  <a:lnTo>
                    <a:pt x="340" y="489"/>
                  </a:lnTo>
                  <a:lnTo>
                    <a:pt x="342" y="490"/>
                  </a:lnTo>
                  <a:lnTo>
                    <a:pt x="344" y="491"/>
                  </a:lnTo>
                  <a:lnTo>
                    <a:pt x="346" y="493"/>
                  </a:lnTo>
                  <a:lnTo>
                    <a:pt x="348" y="494"/>
                  </a:lnTo>
                  <a:lnTo>
                    <a:pt x="349" y="495"/>
                  </a:lnTo>
                  <a:lnTo>
                    <a:pt x="351" y="496"/>
                  </a:lnTo>
                  <a:lnTo>
                    <a:pt x="353" y="497"/>
                  </a:lnTo>
                  <a:lnTo>
                    <a:pt x="355" y="498"/>
                  </a:lnTo>
                  <a:lnTo>
                    <a:pt x="357" y="500"/>
                  </a:lnTo>
                  <a:lnTo>
                    <a:pt x="359" y="501"/>
                  </a:lnTo>
                  <a:lnTo>
                    <a:pt x="360" y="502"/>
                  </a:lnTo>
                  <a:lnTo>
                    <a:pt x="362" y="503"/>
                  </a:lnTo>
                  <a:lnTo>
                    <a:pt x="364" y="504"/>
                  </a:lnTo>
                  <a:lnTo>
                    <a:pt x="366" y="506"/>
                  </a:lnTo>
                  <a:lnTo>
                    <a:pt x="368" y="507"/>
                  </a:lnTo>
                  <a:lnTo>
                    <a:pt x="370" y="508"/>
                  </a:lnTo>
                  <a:lnTo>
                    <a:pt x="372" y="509"/>
                  </a:lnTo>
                  <a:lnTo>
                    <a:pt x="373" y="511"/>
                  </a:lnTo>
                  <a:lnTo>
                    <a:pt x="375" y="512"/>
                  </a:lnTo>
                  <a:lnTo>
                    <a:pt x="377" y="513"/>
                  </a:lnTo>
                  <a:lnTo>
                    <a:pt x="379" y="515"/>
                  </a:lnTo>
                  <a:lnTo>
                    <a:pt x="381" y="516"/>
                  </a:lnTo>
                  <a:lnTo>
                    <a:pt x="383" y="517"/>
                  </a:lnTo>
                  <a:lnTo>
                    <a:pt x="385" y="518"/>
                  </a:lnTo>
                  <a:lnTo>
                    <a:pt x="387" y="520"/>
                  </a:lnTo>
                  <a:lnTo>
                    <a:pt x="388" y="521"/>
                  </a:lnTo>
                  <a:lnTo>
                    <a:pt x="390" y="522"/>
                  </a:lnTo>
                  <a:lnTo>
                    <a:pt x="392" y="524"/>
                  </a:lnTo>
                  <a:lnTo>
                    <a:pt x="394" y="525"/>
                  </a:lnTo>
                  <a:lnTo>
                    <a:pt x="396" y="526"/>
                  </a:lnTo>
                  <a:lnTo>
                    <a:pt x="398" y="528"/>
                  </a:lnTo>
                  <a:lnTo>
                    <a:pt x="400" y="529"/>
                  </a:lnTo>
                  <a:lnTo>
                    <a:pt x="402" y="530"/>
                  </a:lnTo>
                  <a:lnTo>
                    <a:pt x="403" y="532"/>
                  </a:lnTo>
                  <a:lnTo>
                    <a:pt x="405" y="533"/>
                  </a:lnTo>
                  <a:lnTo>
                    <a:pt x="407" y="535"/>
                  </a:lnTo>
                  <a:lnTo>
                    <a:pt x="409" y="536"/>
                  </a:lnTo>
                  <a:lnTo>
                    <a:pt x="411" y="537"/>
                  </a:lnTo>
                  <a:lnTo>
                    <a:pt x="413" y="539"/>
                  </a:lnTo>
                  <a:lnTo>
                    <a:pt x="415" y="540"/>
                  </a:lnTo>
                  <a:lnTo>
                    <a:pt x="417" y="542"/>
                  </a:lnTo>
                  <a:lnTo>
                    <a:pt x="419" y="543"/>
                  </a:lnTo>
                  <a:lnTo>
                    <a:pt x="421" y="545"/>
                  </a:lnTo>
                  <a:lnTo>
                    <a:pt x="423" y="546"/>
                  </a:lnTo>
                  <a:lnTo>
                    <a:pt x="425" y="547"/>
                  </a:lnTo>
                  <a:lnTo>
                    <a:pt x="426" y="549"/>
                  </a:lnTo>
                  <a:lnTo>
                    <a:pt x="428" y="550"/>
                  </a:lnTo>
                  <a:lnTo>
                    <a:pt x="430" y="552"/>
                  </a:lnTo>
                  <a:lnTo>
                    <a:pt x="432" y="553"/>
                  </a:lnTo>
                  <a:lnTo>
                    <a:pt x="434" y="555"/>
                  </a:lnTo>
                  <a:lnTo>
                    <a:pt x="436" y="556"/>
                  </a:lnTo>
                  <a:lnTo>
                    <a:pt x="438" y="558"/>
                  </a:lnTo>
                  <a:lnTo>
                    <a:pt x="440" y="559"/>
                  </a:lnTo>
                  <a:lnTo>
                    <a:pt x="442" y="561"/>
                  </a:lnTo>
                  <a:lnTo>
                    <a:pt x="444" y="562"/>
                  </a:lnTo>
                  <a:lnTo>
                    <a:pt x="446" y="564"/>
                  </a:lnTo>
                  <a:lnTo>
                    <a:pt x="448" y="565"/>
                  </a:lnTo>
                  <a:lnTo>
                    <a:pt x="450" y="567"/>
                  </a:lnTo>
                  <a:lnTo>
                    <a:pt x="452" y="568"/>
                  </a:lnTo>
                  <a:lnTo>
                    <a:pt x="454" y="570"/>
                  </a:lnTo>
                  <a:lnTo>
                    <a:pt x="456" y="571"/>
                  </a:lnTo>
                  <a:lnTo>
                    <a:pt x="458" y="573"/>
                  </a:lnTo>
                  <a:lnTo>
                    <a:pt x="460" y="574"/>
                  </a:lnTo>
                  <a:lnTo>
                    <a:pt x="462" y="576"/>
                  </a:lnTo>
                  <a:lnTo>
                    <a:pt x="463" y="577"/>
                  </a:lnTo>
                  <a:lnTo>
                    <a:pt x="465" y="579"/>
                  </a:lnTo>
                  <a:lnTo>
                    <a:pt x="467" y="580"/>
                  </a:lnTo>
                  <a:lnTo>
                    <a:pt x="469" y="582"/>
                  </a:lnTo>
                  <a:lnTo>
                    <a:pt x="471" y="583"/>
                  </a:lnTo>
                  <a:lnTo>
                    <a:pt x="473" y="585"/>
                  </a:lnTo>
                  <a:lnTo>
                    <a:pt x="475" y="586"/>
                  </a:lnTo>
                  <a:lnTo>
                    <a:pt x="477" y="588"/>
                  </a:lnTo>
                  <a:lnTo>
                    <a:pt x="479" y="589"/>
                  </a:lnTo>
                  <a:lnTo>
                    <a:pt x="481" y="591"/>
                  </a:lnTo>
                  <a:lnTo>
                    <a:pt x="483" y="593"/>
                  </a:lnTo>
                  <a:lnTo>
                    <a:pt x="485" y="594"/>
                  </a:lnTo>
                  <a:lnTo>
                    <a:pt x="487" y="596"/>
                  </a:lnTo>
                  <a:lnTo>
                    <a:pt x="489" y="597"/>
                  </a:lnTo>
                  <a:lnTo>
                    <a:pt x="491" y="599"/>
                  </a:lnTo>
                  <a:lnTo>
                    <a:pt x="493" y="600"/>
                  </a:lnTo>
                  <a:lnTo>
                    <a:pt x="495" y="602"/>
                  </a:lnTo>
                  <a:lnTo>
                    <a:pt x="497" y="603"/>
                  </a:lnTo>
                  <a:lnTo>
                    <a:pt x="499" y="605"/>
                  </a:lnTo>
                  <a:lnTo>
                    <a:pt x="501" y="606"/>
                  </a:lnTo>
                  <a:lnTo>
                    <a:pt x="503" y="608"/>
                  </a:lnTo>
                  <a:lnTo>
                    <a:pt x="505" y="609"/>
                  </a:lnTo>
                  <a:lnTo>
                    <a:pt x="507" y="611"/>
                  </a:lnTo>
                  <a:lnTo>
                    <a:pt x="509" y="612"/>
                  </a:lnTo>
                  <a:lnTo>
                    <a:pt x="511" y="614"/>
                  </a:lnTo>
                  <a:lnTo>
                    <a:pt x="513" y="615"/>
                  </a:lnTo>
                  <a:lnTo>
                    <a:pt x="515" y="617"/>
                  </a:lnTo>
                  <a:lnTo>
                    <a:pt x="517" y="618"/>
                  </a:lnTo>
                  <a:lnTo>
                    <a:pt x="520" y="620"/>
                  </a:lnTo>
                  <a:lnTo>
                    <a:pt x="522" y="621"/>
                  </a:lnTo>
                  <a:lnTo>
                    <a:pt x="524" y="622"/>
                  </a:lnTo>
                  <a:lnTo>
                    <a:pt x="526" y="624"/>
                  </a:lnTo>
                  <a:lnTo>
                    <a:pt x="528" y="625"/>
                  </a:lnTo>
                  <a:lnTo>
                    <a:pt x="530" y="627"/>
                  </a:lnTo>
                  <a:lnTo>
                    <a:pt x="532" y="628"/>
                  </a:lnTo>
                  <a:lnTo>
                    <a:pt x="534" y="630"/>
                  </a:lnTo>
                  <a:lnTo>
                    <a:pt x="536" y="631"/>
                  </a:lnTo>
                  <a:lnTo>
                    <a:pt x="538" y="632"/>
                  </a:lnTo>
                  <a:lnTo>
                    <a:pt x="540" y="634"/>
                  </a:lnTo>
                  <a:lnTo>
                    <a:pt x="542" y="635"/>
                  </a:lnTo>
                  <a:lnTo>
                    <a:pt x="544" y="636"/>
                  </a:lnTo>
                  <a:lnTo>
                    <a:pt x="546" y="638"/>
                  </a:lnTo>
                  <a:lnTo>
                    <a:pt x="548" y="639"/>
                  </a:lnTo>
                  <a:lnTo>
                    <a:pt x="550" y="641"/>
                  </a:lnTo>
                  <a:lnTo>
                    <a:pt x="552" y="642"/>
                  </a:lnTo>
                  <a:lnTo>
                    <a:pt x="554" y="643"/>
                  </a:lnTo>
                  <a:lnTo>
                    <a:pt x="556" y="644"/>
                  </a:lnTo>
                  <a:lnTo>
                    <a:pt x="558" y="646"/>
                  </a:lnTo>
                  <a:lnTo>
                    <a:pt x="560" y="647"/>
                  </a:lnTo>
                  <a:lnTo>
                    <a:pt x="562" y="648"/>
                  </a:lnTo>
                  <a:lnTo>
                    <a:pt x="565" y="649"/>
                  </a:lnTo>
                  <a:lnTo>
                    <a:pt x="567" y="650"/>
                  </a:lnTo>
                  <a:lnTo>
                    <a:pt x="569" y="651"/>
                  </a:lnTo>
                  <a:lnTo>
                    <a:pt x="571" y="653"/>
                  </a:lnTo>
                  <a:lnTo>
                    <a:pt x="573" y="654"/>
                  </a:lnTo>
                  <a:lnTo>
                    <a:pt x="575" y="655"/>
                  </a:lnTo>
                  <a:lnTo>
                    <a:pt x="577" y="656"/>
                  </a:lnTo>
                  <a:lnTo>
                    <a:pt x="579" y="657"/>
                  </a:lnTo>
                  <a:lnTo>
                    <a:pt x="581" y="658"/>
                  </a:lnTo>
                  <a:lnTo>
                    <a:pt x="583" y="659"/>
                  </a:lnTo>
                  <a:lnTo>
                    <a:pt x="585" y="660"/>
                  </a:lnTo>
                  <a:lnTo>
                    <a:pt x="587" y="661"/>
                  </a:lnTo>
                  <a:lnTo>
                    <a:pt x="589" y="662"/>
                  </a:lnTo>
                  <a:lnTo>
                    <a:pt x="591" y="663"/>
                  </a:lnTo>
                  <a:lnTo>
                    <a:pt x="594" y="664"/>
                  </a:lnTo>
                  <a:lnTo>
                    <a:pt x="596" y="665"/>
                  </a:lnTo>
                  <a:lnTo>
                    <a:pt x="598" y="666"/>
                  </a:lnTo>
                  <a:lnTo>
                    <a:pt x="600" y="667"/>
                  </a:lnTo>
                  <a:lnTo>
                    <a:pt x="602" y="667"/>
                  </a:lnTo>
                  <a:lnTo>
                    <a:pt x="604" y="668"/>
                  </a:lnTo>
                  <a:lnTo>
                    <a:pt x="606" y="669"/>
                  </a:lnTo>
                  <a:lnTo>
                    <a:pt x="608" y="670"/>
                  </a:lnTo>
                  <a:lnTo>
                    <a:pt x="610" y="671"/>
                  </a:lnTo>
                  <a:lnTo>
                    <a:pt x="612" y="671"/>
                  </a:lnTo>
                  <a:lnTo>
                    <a:pt x="614" y="672"/>
                  </a:lnTo>
                  <a:lnTo>
                    <a:pt x="616" y="672"/>
                  </a:lnTo>
                  <a:lnTo>
                    <a:pt x="619" y="673"/>
                  </a:lnTo>
                  <a:lnTo>
                    <a:pt x="621" y="673"/>
                  </a:lnTo>
                  <a:lnTo>
                    <a:pt x="623" y="674"/>
                  </a:lnTo>
                  <a:lnTo>
                    <a:pt x="625" y="674"/>
                  </a:lnTo>
                  <a:lnTo>
                    <a:pt x="627" y="675"/>
                  </a:lnTo>
                  <a:lnTo>
                    <a:pt x="629" y="675"/>
                  </a:lnTo>
                  <a:lnTo>
                    <a:pt x="631" y="676"/>
                  </a:lnTo>
                  <a:lnTo>
                    <a:pt x="633" y="676"/>
                  </a:lnTo>
                  <a:lnTo>
                    <a:pt x="635" y="676"/>
                  </a:lnTo>
                  <a:lnTo>
                    <a:pt x="637" y="677"/>
                  </a:lnTo>
                  <a:lnTo>
                    <a:pt x="639" y="677"/>
                  </a:lnTo>
                  <a:lnTo>
                    <a:pt x="642" y="677"/>
                  </a:lnTo>
                  <a:lnTo>
                    <a:pt x="644" y="678"/>
                  </a:lnTo>
                  <a:lnTo>
                    <a:pt x="646" y="678"/>
                  </a:lnTo>
                  <a:lnTo>
                    <a:pt x="648" y="678"/>
                  </a:lnTo>
                  <a:lnTo>
                    <a:pt x="650" y="678"/>
                  </a:lnTo>
                  <a:lnTo>
                    <a:pt x="652" y="678"/>
                  </a:lnTo>
                  <a:lnTo>
                    <a:pt x="654" y="679"/>
                  </a:lnTo>
                  <a:lnTo>
                    <a:pt x="656" y="679"/>
                  </a:lnTo>
                  <a:lnTo>
                    <a:pt x="658" y="679"/>
                  </a:lnTo>
                  <a:lnTo>
                    <a:pt x="660" y="679"/>
                  </a:lnTo>
                  <a:lnTo>
                    <a:pt x="662" y="679"/>
                  </a:lnTo>
                  <a:lnTo>
                    <a:pt x="665" y="678"/>
                  </a:lnTo>
                  <a:lnTo>
                    <a:pt x="667" y="678"/>
                  </a:lnTo>
                  <a:lnTo>
                    <a:pt x="669" y="678"/>
                  </a:lnTo>
                  <a:lnTo>
                    <a:pt x="671" y="677"/>
                  </a:lnTo>
                  <a:lnTo>
                    <a:pt x="673" y="677"/>
                  </a:lnTo>
                  <a:lnTo>
                    <a:pt x="675" y="677"/>
                  </a:lnTo>
                  <a:lnTo>
                    <a:pt x="677" y="676"/>
                  </a:lnTo>
                  <a:lnTo>
                    <a:pt x="679" y="676"/>
                  </a:lnTo>
                  <a:lnTo>
                    <a:pt x="681" y="676"/>
                  </a:lnTo>
                  <a:lnTo>
                    <a:pt x="683" y="675"/>
                  </a:lnTo>
                  <a:lnTo>
                    <a:pt x="685" y="675"/>
                  </a:lnTo>
                  <a:lnTo>
                    <a:pt x="688" y="674"/>
                  </a:lnTo>
                  <a:lnTo>
                    <a:pt x="690" y="673"/>
                  </a:lnTo>
                  <a:lnTo>
                    <a:pt x="692" y="673"/>
                  </a:lnTo>
                  <a:lnTo>
                    <a:pt x="694" y="672"/>
                  </a:lnTo>
                  <a:lnTo>
                    <a:pt x="696" y="672"/>
                  </a:lnTo>
                  <a:lnTo>
                    <a:pt x="698" y="671"/>
                  </a:lnTo>
                  <a:lnTo>
                    <a:pt x="700" y="670"/>
                  </a:lnTo>
                  <a:lnTo>
                    <a:pt x="702" y="669"/>
                  </a:lnTo>
                  <a:lnTo>
                    <a:pt x="704" y="669"/>
                  </a:lnTo>
                  <a:lnTo>
                    <a:pt x="706" y="668"/>
                  </a:lnTo>
                  <a:lnTo>
                    <a:pt x="708" y="667"/>
                  </a:lnTo>
                  <a:lnTo>
                    <a:pt x="710" y="666"/>
                  </a:lnTo>
                  <a:lnTo>
                    <a:pt x="712" y="665"/>
                  </a:lnTo>
                  <a:lnTo>
                    <a:pt x="715" y="664"/>
                  </a:lnTo>
                  <a:lnTo>
                    <a:pt x="717" y="663"/>
                  </a:lnTo>
                  <a:lnTo>
                    <a:pt x="719" y="662"/>
                  </a:lnTo>
                  <a:lnTo>
                    <a:pt x="721" y="661"/>
                  </a:lnTo>
                  <a:lnTo>
                    <a:pt x="723" y="659"/>
                  </a:lnTo>
                  <a:lnTo>
                    <a:pt x="725" y="658"/>
                  </a:lnTo>
                  <a:lnTo>
                    <a:pt x="727" y="657"/>
                  </a:lnTo>
                  <a:lnTo>
                    <a:pt x="729" y="655"/>
                  </a:lnTo>
                  <a:lnTo>
                    <a:pt x="731" y="654"/>
                  </a:lnTo>
                  <a:lnTo>
                    <a:pt x="733" y="653"/>
                  </a:lnTo>
                  <a:lnTo>
                    <a:pt x="735" y="651"/>
                  </a:lnTo>
                  <a:lnTo>
                    <a:pt x="737" y="650"/>
                  </a:lnTo>
                  <a:lnTo>
                    <a:pt x="739" y="648"/>
                  </a:lnTo>
                  <a:lnTo>
                    <a:pt x="741" y="647"/>
                  </a:lnTo>
                  <a:lnTo>
                    <a:pt x="743" y="645"/>
                  </a:lnTo>
                  <a:lnTo>
                    <a:pt x="745" y="644"/>
                  </a:lnTo>
                  <a:lnTo>
                    <a:pt x="747" y="642"/>
                  </a:lnTo>
                  <a:lnTo>
                    <a:pt x="750" y="641"/>
                  </a:lnTo>
                  <a:lnTo>
                    <a:pt x="752" y="639"/>
                  </a:lnTo>
                  <a:lnTo>
                    <a:pt x="754" y="637"/>
                  </a:lnTo>
                  <a:lnTo>
                    <a:pt x="756" y="635"/>
                  </a:lnTo>
                  <a:lnTo>
                    <a:pt x="758" y="634"/>
                  </a:lnTo>
                  <a:lnTo>
                    <a:pt x="760" y="632"/>
                  </a:lnTo>
                  <a:lnTo>
                    <a:pt x="762" y="630"/>
                  </a:lnTo>
                  <a:lnTo>
                    <a:pt x="764" y="628"/>
                  </a:lnTo>
                  <a:lnTo>
                    <a:pt x="766" y="626"/>
                  </a:lnTo>
                  <a:lnTo>
                    <a:pt x="768" y="624"/>
                  </a:lnTo>
                  <a:lnTo>
                    <a:pt x="770" y="622"/>
                  </a:lnTo>
                  <a:lnTo>
                    <a:pt x="772" y="620"/>
                  </a:lnTo>
                  <a:lnTo>
                    <a:pt x="774" y="618"/>
                  </a:lnTo>
                  <a:lnTo>
                    <a:pt x="776" y="616"/>
                  </a:lnTo>
                  <a:lnTo>
                    <a:pt x="778" y="614"/>
                  </a:lnTo>
                  <a:lnTo>
                    <a:pt x="780" y="612"/>
                  </a:lnTo>
                  <a:lnTo>
                    <a:pt x="782" y="610"/>
                  </a:lnTo>
                  <a:lnTo>
                    <a:pt x="784" y="607"/>
                  </a:lnTo>
                  <a:lnTo>
                    <a:pt x="786" y="605"/>
                  </a:lnTo>
                  <a:lnTo>
                    <a:pt x="788" y="603"/>
                  </a:lnTo>
                  <a:lnTo>
                    <a:pt x="790" y="601"/>
                  </a:lnTo>
                  <a:lnTo>
                    <a:pt x="792" y="598"/>
                  </a:lnTo>
                  <a:lnTo>
                    <a:pt x="794" y="596"/>
                  </a:lnTo>
                  <a:lnTo>
                    <a:pt x="796" y="594"/>
                  </a:lnTo>
                  <a:lnTo>
                    <a:pt x="798" y="591"/>
                  </a:lnTo>
                  <a:lnTo>
                    <a:pt x="800" y="589"/>
                  </a:lnTo>
                  <a:lnTo>
                    <a:pt x="802" y="587"/>
                  </a:lnTo>
                  <a:lnTo>
                    <a:pt x="804" y="584"/>
                  </a:lnTo>
                  <a:lnTo>
                    <a:pt x="806" y="582"/>
                  </a:lnTo>
                  <a:lnTo>
                    <a:pt x="808" y="579"/>
                  </a:lnTo>
                  <a:lnTo>
                    <a:pt x="810" y="577"/>
                  </a:lnTo>
                  <a:lnTo>
                    <a:pt x="812" y="574"/>
                  </a:lnTo>
                  <a:lnTo>
                    <a:pt x="814" y="572"/>
                  </a:lnTo>
                  <a:lnTo>
                    <a:pt x="816" y="569"/>
                  </a:lnTo>
                  <a:lnTo>
                    <a:pt x="818" y="567"/>
                  </a:lnTo>
                  <a:lnTo>
                    <a:pt x="820" y="564"/>
                  </a:lnTo>
                  <a:lnTo>
                    <a:pt x="822" y="561"/>
                  </a:lnTo>
                  <a:lnTo>
                    <a:pt x="824" y="559"/>
                  </a:lnTo>
                  <a:lnTo>
                    <a:pt x="826" y="556"/>
                  </a:lnTo>
                  <a:lnTo>
                    <a:pt x="828" y="553"/>
                  </a:lnTo>
                  <a:lnTo>
                    <a:pt x="830" y="550"/>
                  </a:lnTo>
                  <a:lnTo>
                    <a:pt x="831" y="548"/>
                  </a:lnTo>
                  <a:lnTo>
                    <a:pt x="833" y="545"/>
                  </a:lnTo>
                  <a:lnTo>
                    <a:pt x="835" y="542"/>
                  </a:lnTo>
                  <a:lnTo>
                    <a:pt x="837" y="539"/>
                  </a:lnTo>
                  <a:lnTo>
                    <a:pt x="839" y="537"/>
                  </a:lnTo>
                  <a:lnTo>
                    <a:pt x="841" y="534"/>
                  </a:lnTo>
                  <a:lnTo>
                    <a:pt x="843" y="531"/>
                  </a:lnTo>
                  <a:lnTo>
                    <a:pt x="845" y="528"/>
                  </a:lnTo>
                  <a:lnTo>
                    <a:pt x="847" y="525"/>
                  </a:lnTo>
                  <a:lnTo>
                    <a:pt x="849" y="523"/>
                  </a:lnTo>
                  <a:lnTo>
                    <a:pt x="851" y="520"/>
                  </a:lnTo>
                  <a:lnTo>
                    <a:pt x="853" y="517"/>
                  </a:lnTo>
                  <a:lnTo>
                    <a:pt x="855" y="514"/>
                  </a:lnTo>
                  <a:lnTo>
                    <a:pt x="857" y="511"/>
                  </a:lnTo>
                  <a:lnTo>
                    <a:pt x="858" y="508"/>
                  </a:lnTo>
                  <a:lnTo>
                    <a:pt x="860" y="505"/>
                  </a:lnTo>
                  <a:lnTo>
                    <a:pt x="862" y="503"/>
                  </a:lnTo>
                  <a:lnTo>
                    <a:pt x="864" y="500"/>
                  </a:lnTo>
                  <a:lnTo>
                    <a:pt x="866" y="497"/>
                  </a:lnTo>
                  <a:lnTo>
                    <a:pt x="868" y="494"/>
                  </a:lnTo>
                  <a:lnTo>
                    <a:pt x="870" y="491"/>
                  </a:lnTo>
                  <a:lnTo>
                    <a:pt x="872" y="488"/>
                  </a:lnTo>
                  <a:lnTo>
                    <a:pt x="874" y="485"/>
                  </a:lnTo>
                  <a:lnTo>
                    <a:pt x="875" y="482"/>
                  </a:lnTo>
                  <a:lnTo>
                    <a:pt x="877" y="479"/>
                  </a:lnTo>
                  <a:lnTo>
                    <a:pt x="879" y="476"/>
                  </a:lnTo>
                  <a:lnTo>
                    <a:pt x="881" y="473"/>
                  </a:lnTo>
                  <a:lnTo>
                    <a:pt x="883" y="470"/>
                  </a:lnTo>
                  <a:lnTo>
                    <a:pt x="885" y="467"/>
                  </a:lnTo>
                  <a:lnTo>
                    <a:pt x="887" y="464"/>
                  </a:lnTo>
                  <a:lnTo>
                    <a:pt x="888" y="461"/>
                  </a:lnTo>
                  <a:lnTo>
                    <a:pt x="890" y="458"/>
                  </a:lnTo>
                  <a:lnTo>
                    <a:pt x="892" y="455"/>
                  </a:lnTo>
                  <a:lnTo>
                    <a:pt x="894" y="452"/>
                  </a:lnTo>
                  <a:lnTo>
                    <a:pt x="896" y="449"/>
                  </a:lnTo>
                  <a:lnTo>
                    <a:pt x="898" y="446"/>
                  </a:lnTo>
                  <a:lnTo>
                    <a:pt x="900" y="443"/>
                  </a:lnTo>
                  <a:lnTo>
                    <a:pt x="901" y="440"/>
                  </a:lnTo>
                  <a:lnTo>
                    <a:pt x="903" y="437"/>
                  </a:lnTo>
                  <a:lnTo>
                    <a:pt x="905" y="434"/>
                  </a:lnTo>
                  <a:lnTo>
                    <a:pt x="907" y="432"/>
                  </a:lnTo>
                  <a:lnTo>
                    <a:pt x="909" y="429"/>
                  </a:lnTo>
                  <a:lnTo>
                    <a:pt x="910" y="426"/>
                  </a:lnTo>
                  <a:lnTo>
                    <a:pt x="912" y="423"/>
                  </a:lnTo>
                  <a:lnTo>
                    <a:pt x="914" y="420"/>
                  </a:lnTo>
                  <a:lnTo>
                    <a:pt x="916" y="417"/>
                  </a:lnTo>
                  <a:lnTo>
                    <a:pt x="918" y="414"/>
                  </a:lnTo>
                  <a:lnTo>
                    <a:pt x="919" y="411"/>
                  </a:lnTo>
                  <a:lnTo>
                    <a:pt x="921" y="408"/>
                  </a:lnTo>
                  <a:lnTo>
                    <a:pt x="923" y="405"/>
                  </a:lnTo>
                  <a:lnTo>
                    <a:pt x="925" y="402"/>
                  </a:lnTo>
                  <a:lnTo>
                    <a:pt x="927" y="399"/>
                  </a:lnTo>
                  <a:lnTo>
                    <a:pt x="928" y="396"/>
                  </a:lnTo>
                  <a:lnTo>
                    <a:pt x="930" y="393"/>
                  </a:lnTo>
                  <a:lnTo>
                    <a:pt x="932" y="391"/>
                  </a:lnTo>
                  <a:lnTo>
                    <a:pt x="934" y="388"/>
                  </a:lnTo>
                  <a:lnTo>
                    <a:pt x="935" y="385"/>
                  </a:lnTo>
                  <a:lnTo>
                    <a:pt x="937" y="382"/>
                  </a:lnTo>
                  <a:lnTo>
                    <a:pt x="939" y="379"/>
                  </a:lnTo>
                  <a:lnTo>
                    <a:pt x="941" y="376"/>
                  </a:lnTo>
                  <a:lnTo>
                    <a:pt x="942" y="373"/>
                  </a:lnTo>
                  <a:lnTo>
                    <a:pt x="944" y="371"/>
                  </a:lnTo>
                  <a:lnTo>
                    <a:pt x="946" y="368"/>
                  </a:lnTo>
                  <a:lnTo>
                    <a:pt x="948" y="365"/>
                  </a:lnTo>
                  <a:lnTo>
                    <a:pt x="949" y="362"/>
                  </a:lnTo>
                  <a:lnTo>
                    <a:pt x="951" y="359"/>
                  </a:lnTo>
                  <a:lnTo>
                    <a:pt x="953" y="357"/>
                  </a:lnTo>
                  <a:lnTo>
                    <a:pt x="955" y="354"/>
                  </a:lnTo>
                  <a:lnTo>
                    <a:pt x="956" y="351"/>
                  </a:lnTo>
                  <a:lnTo>
                    <a:pt x="958" y="348"/>
                  </a:lnTo>
                  <a:lnTo>
                    <a:pt x="960" y="346"/>
                  </a:lnTo>
                  <a:lnTo>
                    <a:pt x="962" y="343"/>
                  </a:lnTo>
                  <a:lnTo>
                    <a:pt x="963" y="340"/>
                  </a:lnTo>
                  <a:lnTo>
                    <a:pt x="965" y="338"/>
                  </a:lnTo>
                  <a:lnTo>
                    <a:pt x="967" y="335"/>
                  </a:lnTo>
                  <a:lnTo>
                    <a:pt x="968" y="332"/>
                  </a:lnTo>
                  <a:lnTo>
                    <a:pt x="970" y="330"/>
                  </a:lnTo>
                  <a:lnTo>
                    <a:pt x="972" y="327"/>
                  </a:lnTo>
                  <a:lnTo>
                    <a:pt x="973" y="324"/>
                  </a:lnTo>
                  <a:lnTo>
                    <a:pt x="975" y="322"/>
                  </a:lnTo>
                  <a:lnTo>
                    <a:pt x="977" y="319"/>
                  </a:lnTo>
                  <a:lnTo>
                    <a:pt x="979" y="316"/>
                  </a:lnTo>
                  <a:lnTo>
                    <a:pt x="980" y="314"/>
                  </a:lnTo>
                  <a:lnTo>
                    <a:pt x="982" y="311"/>
                  </a:lnTo>
                  <a:lnTo>
                    <a:pt x="984" y="309"/>
                  </a:lnTo>
                  <a:lnTo>
                    <a:pt x="985" y="306"/>
                  </a:lnTo>
                  <a:lnTo>
                    <a:pt x="987" y="304"/>
                  </a:lnTo>
                  <a:lnTo>
                    <a:pt x="989" y="301"/>
                  </a:lnTo>
                  <a:lnTo>
                    <a:pt x="990" y="298"/>
                  </a:lnTo>
                  <a:lnTo>
                    <a:pt x="992" y="296"/>
                  </a:lnTo>
                  <a:lnTo>
                    <a:pt x="994" y="293"/>
                  </a:lnTo>
                  <a:lnTo>
                    <a:pt x="995" y="291"/>
                  </a:lnTo>
                  <a:lnTo>
                    <a:pt x="997" y="288"/>
                  </a:lnTo>
                  <a:lnTo>
                    <a:pt x="999" y="286"/>
                  </a:lnTo>
                  <a:lnTo>
                    <a:pt x="1000" y="284"/>
                  </a:lnTo>
                  <a:lnTo>
                    <a:pt x="1002" y="281"/>
                  </a:lnTo>
                  <a:lnTo>
                    <a:pt x="1003" y="279"/>
                  </a:lnTo>
                  <a:lnTo>
                    <a:pt x="1005" y="277"/>
                  </a:lnTo>
                  <a:lnTo>
                    <a:pt x="1007" y="274"/>
                  </a:lnTo>
                  <a:lnTo>
                    <a:pt x="1008" y="272"/>
                  </a:lnTo>
                  <a:lnTo>
                    <a:pt x="1010" y="270"/>
                  </a:lnTo>
                  <a:lnTo>
                    <a:pt x="1012" y="267"/>
                  </a:lnTo>
                  <a:lnTo>
                    <a:pt x="1013" y="265"/>
                  </a:lnTo>
                  <a:lnTo>
                    <a:pt x="1015" y="263"/>
                  </a:lnTo>
                  <a:lnTo>
                    <a:pt x="1016" y="260"/>
                  </a:lnTo>
                  <a:lnTo>
                    <a:pt x="1018" y="258"/>
                  </a:lnTo>
                  <a:lnTo>
                    <a:pt x="1020" y="256"/>
                  </a:lnTo>
                  <a:lnTo>
                    <a:pt x="1021" y="254"/>
                  </a:lnTo>
                  <a:lnTo>
                    <a:pt x="1023" y="251"/>
                  </a:lnTo>
                  <a:lnTo>
                    <a:pt x="1024" y="249"/>
                  </a:lnTo>
                  <a:lnTo>
                    <a:pt x="1026" y="247"/>
                  </a:lnTo>
                  <a:lnTo>
                    <a:pt x="1028" y="245"/>
                  </a:lnTo>
                  <a:lnTo>
                    <a:pt x="1029" y="242"/>
                  </a:lnTo>
                  <a:lnTo>
                    <a:pt x="1031" y="240"/>
                  </a:lnTo>
                  <a:lnTo>
                    <a:pt x="1032" y="238"/>
                  </a:lnTo>
                  <a:lnTo>
                    <a:pt x="1034" y="236"/>
                  </a:lnTo>
                  <a:lnTo>
                    <a:pt x="1036" y="234"/>
                  </a:lnTo>
                  <a:lnTo>
                    <a:pt x="1037" y="232"/>
                  </a:lnTo>
                  <a:lnTo>
                    <a:pt x="1039" y="230"/>
                  </a:lnTo>
                  <a:lnTo>
                    <a:pt x="1040" y="228"/>
                  </a:lnTo>
                  <a:lnTo>
                    <a:pt x="1042" y="226"/>
                  </a:lnTo>
                  <a:lnTo>
                    <a:pt x="1043" y="224"/>
                  </a:lnTo>
                  <a:lnTo>
                    <a:pt x="1045" y="222"/>
                  </a:lnTo>
                  <a:lnTo>
                    <a:pt x="1046" y="220"/>
                  </a:lnTo>
                  <a:lnTo>
                    <a:pt x="1048" y="218"/>
                  </a:lnTo>
                  <a:lnTo>
                    <a:pt x="1049" y="216"/>
                  </a:lnTo>
                  <a:lnTo>
                    <a:pt x="1051" y="214"/>
                  </a:lnTo>
                  <a:lnTo>
                    <a:pt x="1053" y="212"/>
                  </a:lnTo>
                  <a:lnTo>
                    <a:pt x="1054" y="210"/>
                  </a:lnTo>
                  <a:lnTo>
                    <a:pt x="1056" y="208"/>
                  </a:lnTo>
                  <a:lnTo>
                    <a:pt x="1057" y="206"/>
                  </a:lnTo>
                  <a:lnTo>
                    <a:pt x="1059" y="204"/>
                  </a:lnTo>
                  <a:lnTo>
                    <a:pt x="1060" y="202"/>
                  </a:lnTo>
                  <a:lnTo>
                    <a:pt x="1062" y="200"/>
                  </a:lnTo>
                  <a:lnTo>
                    <a:pt x="1063" y="198"/>
                  </a:lnTo>
                  <a:lnTo>
                    <a:pt x="1065" y="197"/>
                  </a:lnTo>
                  <a:lnTo>
                    <a:pt x="1066" y="195"/>
                  </a:lnTo>
                  <a:lnTo>
                    <a:pt x="1068" y="193"/>
                  </a:lnTo>
                  <a:lnTo>
                    <a:pt x="1069" y="191"/>
                  </a:lnTo>
                  <a:lnTo>
                    <a:pt x="1071" y="189"/>
                  </a:lnTo>
                  <a:lnTo>
                    <a:pt x="1072" y="187"/>
                  </a:lnTo>
                  <a:lnTo>
                    <a:pt x="1074" y="186"/>
                  </a:lnTo>
                  <a:lnTo>
                    <a:pt x="1075" y="184"/>
                  </a:lnTo>
                  <a:lnTo>
                    <a:pt x="1077" y="182"/>
                  </a:lnTo>
                  <a:lnTo>
                    <a:pt x="1078" y="181"/>
                  </a:lnTo>
                  <a:lnTo>
                    <a:pt x="1080" y="179"/>
                  </a:lnTo>
                  <a:lnTo>
                    <a:pt x="1081" y="177"/>
                  </a:lnTo>
                  <a:lnTo>
                    <a:pt x="1083" y="176"/>
                  </a:lnTo>
                  <a:lnTo>
                    <a:pt x="1084" y="174"/>
                  </a:lnTo>
                  <a:lnTo>
                    <a:pt x="1086" y="172"/>
                  </a:lnTo>
                  <a:lnTo>
                    <a:pt x="1087" y="171"/>
                  </a:lnTo>
                  <a:lnTo>
                    <a:pt x="1089" y="169"/>
                  </a:lnTo>
                  <a:lnTo>
                    <a:pt x="1090" y="167"/>
                  </a:lnTo>
                  <a:lnTo>
                    <a:pt x="1092" y="166"/>
                  </a:lnTo>
                  <a:lnTo>
                    <a:pt x="1093" y="164"/>
                  </a:lnTo>
                  <a:lnTo>
                    <a:pt x="1095" y="163"/>
                  </a:lnTo>
                  <a:lnTo>
                    <a:pt x="1096" y="161"/>
                  </a:lnTo>
                  <a:lnTo>
                    <a:pt x="1098" y="159"/>
                  </a:lnTo>
                  <a:lnTo>
                    <a:pt x="1099" y="158"/>
                  </a:lnTo>
                  <a:lnTo>
                    <a:pt x="1100" y="156"/>
                  </a:lnTo>
                  <a:lnTo>
                    <a:pt x="1102" y="155"/>
                  </a:lnTo>
                  <a:lnTo>
                    <a:pt x="1103" y="153"/>
                  </a:lnTo>
                  <a:lnTo>
                    <a:pt x="1105" y="152"/>
                  </a:lnTo>
                  <a:lnTo>
                    <a:pt x="1106" y="150"/>
                  </a:lnTo>
                  <a:lnTo>
                    <a:pt x="1108" y="149"/>
                  </a:lnTo>
                  <a:lnTo>
                    <a:pt x="1109" y="147"/>
                  </a:lnTo>
                  <a:lnTo>
                    <a:pt x="1111" y="146"/>
                  </a:lnTo>
                  <a:lnTo>
                    <a:pt x="1112" y="144"/>
                  </a:lnTo>
                  <a:lnTo>
                    <a:pt x="1114" y="143"/>
                  </a:lnTo>
                  <a:lnTo>
                    <a:pt x="1115" y="142"/>
                  </a:lnTo>
                  <a:lnTo>
                    <a:pt x="1116" y="140"/>
                  </a:lnTo>
                  <a:lnTo>
                    <a:pt x="1118" y="139"/>
                  </a:lnTo>
                  <a:lnTo>
                    <a:pt x="1119" y="138"/>
                  </a:lnTo>
                  <a:lnTo>
                    <a:pt x="1121" y="136"/>
                  </a:lnTo>
                  <a:lnTo>
                    <a:pt x="1122" y="135"/>
                  </a:lnTo>
                  <a:lnTo>
                    <a:pt x="1123" y="133"/>
                  </a:lnTo>
                  <a:lnTo>
                    <a:pt x="1125" y="132"/>
                  </a:lnTo>
                  <a:lnTo>
                    <a:pt x="1126" y="131"/>
                  </a:lnTo>
                  <a:lnTo>
                    <a:pt x="1128" y="130"/>
                  </a:lnTo>
                  <a:lnTo>
                    <a:pt x="1129" y="128"/>
                  </a:lnTo>
                  <a:lnTo>
                    <a:pt x="1130" y="127"/>
                  </a:lnTo>
                  <a:lnTo>
                    <a:pt x="1132" y="126"/>
                  </a:lnTo>
                  <a:lnTo>
                    <a:pt x="1133" y="124"/>
                  </a:lnTo>
                  <a:lnTo>
                    <a:pt x="1135" y="123"/>
                  </a:lnTo>
                  <a:lnTo>
                    <a:pt x="1136" y="122"/>
                  </a:lnTo>
                  <a:lnTo>
                    <a:pt x="1137" y="121"/>
                  </a:lnTo>
                  <a:lnTo>
                    <a:pt x="1139" y="119"/>
                  </a:lnTo>
                  <a:lnTo>
                    <a:pt x="1140" y="118"/>
                  </a:lnTo>
                  <a:lnTo>
                    <a:pt x="1142" y="117"/>
                  </a:lnTo>
                  <a:lnTo>
                    <a:pt x="1143" y="116"/>
                  </a:lnTo>
                  <a:lnTo>
                    <a:pt x="1144" y="114"/>
                  </a:lnTo>
                  <a:lnTo>
                    <a:pt x="1146" y="113"/>
                  </a:lnTo>
                  <a:lnTo>
                    <a:pt x="1147" y="112"/>
                  </a:lnTo>
                  <a:lnTo>
                    <a:pt x="1149" y="111"/>
                  </a:lnTo>
                  <a:lnTo>
                    <a:pt x="1150" y="110"/>
                  </a:lnTo>
                  <a:lnTo>
                    <a:pt x="1151" y="109"/>
                  </a:lnTo>
                  <a:lnTo>
                    <a:pt x="1153" y="107"/>
                  </a:lnTo>
                  <a:lnTo>
                    <a:pt x="1154" y="106"/>
                  </a:lnTo>
                  <a:lnTo>
                    <a:pt x="1155" y="105"/>
                  </a:lnTo>
                  <a:lnTo>
                    <a:pt x="1157" y="104"/>
                  </a:lnTo>
                  <a:lnTo>
                    <a:pt x="1158" y="103"/>
                  </a:lnTo>
                  <a:lnTo>
                    <a:pt x="1159" y="102"/>
                  </a:lnTo>
                  <a:lnTo>
                    <a:pt x="1161" y="101"/>
                  </a:lnTo>
                  <a:lnTo>
                    <a:pt x="1162" y="100"/>
                  </a:lnTo>
                  <a:lnTo>
                    <a:pt x="1163" y="99"/>
                  </a:lnTo>
                  <a:lnTo>
                    <a:pt x="1165" y="98"/>
                  </a:lnTo>
                  <a:lnTo>
                    <a:pt x="1166" y="97"/>
                  </a:lnTo>
                  <a:lnTo>
                    <a:pt x="1168" y="96"/>
                  </a:lnTo>
                  <a:lnTo>
                    <a:pt x="1169" y="95"/>
                  </a:lnTo>
                  <a:lnTo>
                    <a:pt x="1170" y="94"/>
                  </a:lnTo>
                  <a:lnTo>
                    <a:pt x="1172" y="93"/>
                  </a:lnTo>
                  <a:lnTo>
                    <a:pt x="1173" y="91"/>
                  </a:lnTo>
                  <a:lnTo>
                    <a:pt x="1174" y="90"/>
                  </a:lnTo>
                  <a:lnTo>
                    <a:pt x="1176" y="89"/>
                  </a:lnTo>
                  <a:lnTo>
                    <a:pt x="1177" y="88"/>
                  </a:lnTo>
                  <a:lnTo>
                    <a:pt x="1178" y="87"/>
                  </a:lnTo>
                  <a:lnTo>
                    <a:pt x="1180" y="86"/>
                  </a:lnTo>
                  <a:lnTo>
                    <a:pt x="1181" y="86"/>
                  </a:lnTo>
                  <a:lnTo>
                    <a:pt x="1182" y="85"/>
                  </a:lnTo>
                  <a:lnTo>
                    <a:pt x="1183" y="84"/>
                  </a:lnTo>
                  <a:lnTo>
                    <a:pt x="1185" y="83"/>
                  </a:lnTo>
                  <a:lnTo>
                    <a:pt x="1186" y="82"/>
                  </a:lnTo>
                  <a:lnTo>
                    <a:pt x="1187" y="81"/>
                  </a:lnTo>
                  <a:lnTo>
                    <a:pt x="1189" y="80"/>
                  </a:lnTo>
                  <a:lnTo>
                    <a:pt x="1190" y="79"/>
                  </a:lnTo>
                  <a:lnTo>
                    <a:pt x="1191" y="78"/>
                  </a:lnTo>
                  <a:lnTo>
                    <a:pt x="1193" y="77"/>
                  </a:lnTo>
                  <a:lnTo>
                    <a:pt x="1194" y="76"/>
                  </a:lnTo>
                  <a:lnTo>
                    <a:pt x="1195" y="76"/>
                  </a:lnTo>
                  <a:lnTo>
                    <a:pt x="1196" y="75"/>
                  </a:lnTo>
                  <a:lnTo>
                    <a:pt x="1198" y="74"/>
                  </a:lnTo>
                  <a:lnTo>
                    <a:pt x="1199" y="73"/>
                  </a:lnTo>
                  <a:lnTo>
                    <a:pt x="1200" y="72"/>
                  </a:lnTo>
                  <a:lnTo>
                    <a:pt x="1202" y="71"/>
                  </a:lnTo>
                  <a:lnTo>
                    <a:pt x="1203" y="70"/>
                  </a:lnTo>
                  <a:lnTo>
                    <a:pt x="1204" y="70"/>
                  </a:lnTo>
                  <a:lnTo>
                    <a:pt x="1206" y="69"/>
                  </a:lnTo>
                  <a:lnTo>
                    <a:pt x="1207" y="68"/>
                  </a:lnTo>
                  <a:lnTo>
                    <a:pt x="1208" y="67"/>
                  </a:lnTo>
                  <a:lnTo>
                    <a:pt x="1209" y="66"/>
                  </a:lnTo>
                  <a:lnTo>
                    <a:pt x="1211" y="65"/>
                  </a:lnTo>
                  <a:lnTo>
                    <a:pt x="1212" y="65"/>
                  </a:lnTo>
                  <a:lnTo>
                    <a:pt x="1213" y="64"/>
                  </a:lnTo>
                  <a:lnTo>
                    <a:pt x="1214" y="63"/>
                  </a:lnTo>
                  <a:lnTo>
                    <a:pt x="1216" y="62"/>
                  </a:lnTo>
                  <a:lnTo>
                    <a:pt x="1217" y="62"/>
                  </a:lnTo>
                  <a:lnTo>
                    <a:pt x="1218" y="61"/>
                  </a:lnTo>
                  <a:lnTo>
                    <a:pt x="1219" y="60"/>
                  </a:lnTo>
                  <a:lnTo>
                    <a:pt x="1221" y="59"/>
                  </a:lnTo>
                  <a:lnTo>
                    <a:pt x="1222" y="59"/>
                  </a:lnTo>
                  <a:lnTo>
                    <a:pt x="1223" y="58"/>
                  </a:lnTo>
                  <a:lnTo>
                    <a:pt x="1225" y="57"/>
                  </a:lnTo>
                  <a:lnTo>
                    <a:pt x="1226" y="57"/>
                  </a:lnTo>
                  <a:lnTo>
                    <a:pt x="1227" y="56"/>
                  </a:lnTo>
                  <a:lnTo>
                    <a:pt x="1228" y="55"/>
                  </a:lnTo>
                  <a:lnTo>
                    <a:pt x="1230" y="54"/>
                  </a:lnTo>
                  <a:lnTo>
                    <a:pt x="1231" y="54"/>
                  </a:lnTo>
                  <a:lnTo>
                    <a:pt x="1232" y="53"/>
                  </a:lnTo>
                  <a:lnTo>
                    <a:pt x="1233" y="52"/>
                  </a:lnTo>
                  <a:lnTo>
                    <a:pt x="1234" y="52"/>
                  </a:lnTo>
                  <a:lnTo>
                    <a:pt x="1236" y="51"/>
                  </a:lnTo>
                  <a:lnTo>
                    <a:pt x="1237" y="50"/>
                  </a:lnTo>
                  <a:lnTo>
                    <a:pt x="1238" y="50"/>
                  </a:lnTo>
                  <a:lnTo>
                    <a:pt x="1239" y="49"/>
                  </a:lnTo>
                  <a:lnTo>
                    <a:pt x="1241" y="48"/>
                  </a:lnTo>
                  <a:lnTo>
                    <a:pt x="1242" y="48"/>
                  </a:lnTo>
                  <a:lnTo>
                    <a:pt x="1243" y="47"/>
                  </a:lnTo>
                  <a:lnTo>
                    <a:pt x="1244" y="46"/>
                  </a:lnTo>
                  <a:lnTo>
                    <a:pt x="1246" y="46"/>
                  </a:lnTo>
                  <a:lnTo>
                    <a:pt x="1247" y="45"/>
                  </a:lnTo>
                  <a:lnTo>
                    <a:pt x="1248" y="45"/>
                  </a:lnTo>
                  <a:lnTo>
                    <a:pt x="1249" y="44"/>
                  </a:lnTo>
                  <a:lnTo>
                    <a:pt x="1250" y="43"/>
                  </a:lnTo>
                  <a:lnTo>
                    <a:pt x="1252" y="43"/>
                  </a:lnTo>
                  <a:lnTo>
                    <a:pt x="1253" y="42"/>
                  </a:lnTo>
                  <a:lnTo>
                    <a:pt x="1254" y="42"/>
                  </a:lnTo>
                  <a:lnTo>
                    <a:pt x="1255" y="41"/>
                  </a:lnTo>
                  <a:lnTo>
                    <a:pt x="1256" y="40"/>
                  </a:lnTo>
                  <a:lnTo>
                    <a:pt x="1258" y="40"/>
                  </a:lnTo>
                  <a:lnTo>
                    <a:pt x="1259" y="39"/>
                  </a:lnTo>
                  <a:lnTo>
                    <a:pt x="1260" y="39"/>
                  </a:lnTo>
                  <a:lnTo>
                    <a:pt x="1261" y="38"/>
                  </a:lnTo>
                  <a:lnTo>
                    <a:pt x="1262" y="38"/>
                  </a:lnTo>
                  <a:lnTo>
                    <a:pt x="1264" y="37"/>
                  </a:lnTo>
                  <a:lnTo>
                    <a:pt x="1265" y="36"/>
                  </a:lnTo>
                  <a:lnTo>
                    <a:pt x="1266" y="36"/>
                  </a:lnTo>
                  <a:lnTo>
                    <a:pt x="1267" y="35"/>
                  </a:lnTo>
                  <a:lnTo>
                    <a:pt x="1268" y="35"/>
                  </a:lnTo>
                  <a:lnTo>
                    <a:pt x="1270" y="34"/>
                  </a:lnTo>
                  <a:lnTo>
                    <a:pt x="1271" y="34"/>
                  </a:lnTo>
                  <a:lnTo>
                    <a:pt x="1272" y="33"/>
                  </a:lnTo>
                  <a:lnTo>
                    <a:pt x="1273" y="33"/>
                  </a:lnTo>
                  <a:lnTo>
                    <a:pt x="1274" y="32"/>
                  </a:lnTo>
                  <a:lnTo>
                    <a:pt x="1276" y="32"/>
                  </a:lnTo>
                  <a:lnTo>
                    <a:pt x="1277" y="31"/>
                  </a:lnTo>
                  <a:lnTo>
                    <a:pt x="1278" y="31"/>
                  </a:lnTo>
                  <a:lnTo>
                    <a:pt x="1279" y="30"/>
                  </a:lnTo>
                  <a:lnTo>
                    <a:pt x="1280" y="30"/>
                  </a:lnTo>
                  <a:lnTo>
                    <a:pt x="1281" y="29"/>
                  </a:lnTo>
                  <a:lnTo>
                    <a:pt x="1283" y="29"/>
                  </a:lnTo>
                  <a:lnTo>
                    <a:pt x="1284" y="28"/>
                  </a:lnTo>
                  <a:lnTo>
                    <a:pt x="1285" y="28"/>
                  </a:lnTo>
                  <a:lnTo>
                    <a:pt x="1286" y="28"/>
                  </a:lnTo>
                  <a:lnTo>
                    <a:pt x="1287" y="27"/>
                  </a:lnTo>
                  <a:lnTo>
                    <a:pt x="1288" y="27"/>
                  </a:lnTo>
                  <a:lnTo>
                    <a:pt x="1290" y="26"/>
                  </a:lnTo>
                  <a:lnTo>
                    <a:pt x="1291" y="26"/>
                  </a:lnTo>
                  <a:lnTo>
                    <a:pt x="1292" y="25"/>
                  </a:lnTo>
                  <a:lnTo>
                    <a:pt x="1293" y="25"/>
                  </a:lnTo>
                  <a:lnTo>
                    <a:pt x="1294" y="24"/>
                  </a:lnTo>
                  <a:lnTo>
                    <a:pt x="1295" y="24"/>
                  </a:lnTo>
                  <a:lnTo>
                    <a:pt x="1296" y="24"/>
                  </a:lnTo>
                  <a:lnTo>
                    <a:pt x="1298" y="23"/>
                  </a:lnTo>
                  <a:lnTo>
                    <a:pt x="1299" y="23"/>
                  </a:lnTo>
                  <a:lnTo>
                    <a:pt x="1300" y="22"/>
                  </a:lnTo>
                  <a:lnTo>
                    <a:pt x="1301" y="22"/>
                  </a:lnTo>
                  <a:lnTo>
                    <a:pt x="1302" y="22"/>
                  </a:lnTo>
                  <a:lnTo>
                    <a:pt x="1303" y="21"/>
                  </a:lnTo>
                  <a:lnTo>
                    <a:pt x="1304" y="21"/>
                  </a:lnTo>
                  <a:lnTo>
                    <a:pt x="1306" y="20"/>
                  </a:lnTo>
                  <a:lnTo>
                    <a:pt x="1307" y="20"/>
                  </a:lnTo>
                  <a:lnTo>
                    <a:pt x="1308" y="20"/>
                  </a:lnTo>
                  <a:lnTo>
                    <a:pt x="1309" y="19"/>
                  </a:lnTo>
                  <a:lnTo>
                    <a:pt x="1310" y="19"/>
                  </a:lnTo>
                  <a:lnTo>
                    <a:pt x="1311" y="19"/>
                  </a:lnTo>
                  <a:lnTo>
                    <a:pt x="1312" y="18"/>
                  </a:lnTo>
                  <a:lnTo>
                    <a:pt x="1314" y="18"/>
                  </a:lnTo>
                  <a:lnTo>
                    <a:pt x="1315" y="18"/>
                  </a:lnTo>
                  <a:lnTo>
                    <a:pt x="1316" y="17"/>
                  </a:lnTo>
                  <a:lnTo>
                    <a:pt x="1317" y="17"/>
                  </a:lnTo>
                  <a:lnTo>
                    <a:pt x="1318" y="16"/>
                  </a:lnTo>
                  <a:lnTo>
                    <a:pt x="1319" y="16"/>
                  </a:lnTo>
                  <a:lnTo>
                    <a:pt x="1320" y="16"/>
                  </a:lnTo>
                  <a:lnTo>
                    <a:pt x="1321" y="15"/>
                  </a:lnTo>
                  <a:lnTo>
                    <a:pt x="1322" y="15"/>
                  </a:lnTo>
                  <a:lnTo>
                    <a:pt x="1324" y="15"/>
                  </a:lnTo>
                  <a:lnTo>
                    <a:pt x="1325" y="15"/>
                  </a:lnTo>
                  <a:lnTo>
                    <a:pt x="1326" y="14"/>
                  </a:lnTo>
                  <a:lnTo>
                    <a:pt x="1327" y="14"/>
                  </a:lnTo>
                  <a:lnTo>
                    <a:pt x="1328" y="14"/>
                  </a:lnTo>
                  <a:lnTo>
                    <a:pt x="1329" y="13"/>
                  </a:lnTo>
                  <a:lnTo>
                    <a:pt x="1330" y="13"/>
                  </a:lnTo>
                  <a:lnTo>
                    <a:pt x="1331" y="13"/>
                  </a:lnTo>
                  <a:lnTo>
                    <a:pt x="1332" y="12"/>
                  </a:lnTo>
                  <a:lnTo>
                    <a:pt x="1334" y="12"/>
                  </a:lnTo>
                  <a:lnTo>
                    <a:pt x="1335" y="12"/>
                  </a:lnTo>
                  <a:lnTo>
                    <a:pt x="1336" y="12"/>
                  </a:lnTo>
                  <a:lnTo>
                    <a:pt x="1337" y="11"/>
                  </a:lnTo>
                  <a:lnTo>
                    <a:pt x="1338" y="11"/>
                  </a:lnTo>
                  <a:lnTo>
                    <a:pt x="1339" y="11"/>
                  </a:lnTo>
                  <a:lnTo>
                    <a:pt x="1340" y="11"/>
                  </a:lnTo>
                  <a:lnTo>
                    <a:pt x="1341" y="10"/>
                  </a:lnTo>
                  <a:lnTo>
                    <a:pt x="1342" y="10"/>
                  </a:lnTo>
                  <a:lnTo>
                    <a:pt x="1343" y="10"/>
                  </a:lnTo>
                  <a:lnTo>
                    <a:pt x="1344" y="10"/>
                  </a:lnTo>
                  <a:lnTo>
                    <a:pt x="1346" y="9"/>
                  </a:lnTo>
                  <a:lnTo>
                    <a:pt x="1347" y="9"/>
                  </a:lnTo>
                  <a:lnTo>
                    <a:pt x="1348" y="9"/>
                  </a:lnTo>
                  <a:lnTo>
                    <a:pt x="1349" y="9"/>
                  </a:lnTo>
                  <a:lnTo>
                    <a:pt x="1350" y="8"/>
                  </a:lnTo>
                  <a:lnTo>
                    <a:pt x="1351" y="8"/>
                  </a:lnTo>
                  <a:lnTo>
                    <a:pt x="1352" y="8"/>
                  </a:lnTo>
                  <a:lnTo>
                    <a:pt x="1353" y="8"/>
                  </a:lnTo>
                  <a:lnTo>
                    <a:pt x="1354" y="7"/>
                  </a:lnTo>
                  <a:lnTo>
                    <a:pt x="1355" y="7"/>
                  </a:lnTo>
                  <a:lnTo>
                    <a:pt x="1356" y="7"/>
                  </a:lnTo>
                  <a:lnTo>
                    <a:pt x="1357" y="7"/>
                  </a:lnTo>
                  <a:lnTo>
                    <a:pt x="1358" y="7"/>
                  </a:lnTo>
                  <a:lnTo>
                    <a:pt x="1360" y="6"/>
                  </a:lnTo>
                  <a:lnTo>
                    <a:pt x="1361" y="6"/>
                  </a:lnTo>
                  <a:lnTo>
                    <a:pt x="1362" y="6"/>
                  </a:lnTo>
                  <a:lnTo>
                    <a:pt x="1363" y="6"/>
                  </a:lnTo>
                  <a:lnTo>
                    <a:pt x="1364" y="6"/>
                  </a:lnTo>
                  <a:lnTo>
                    <a:pt x="1365" y="5"/>
                  </a:lnTo>
                  <a:lnTo>
                    <a:pt x="1366" y="5"/>
                  </a:lnTo>
                  <a:lnTo>
                    <a:pt x="1367" y="5"/>
                  </a:lnTo>
                  <a:lnTo>
                    <a:pt x="1368" y="5"/>
                  </a:lnTo>
                  <a:lnTo>
                    <a:pt x="1369" y="5"/>
                  </a:lnTo>
                  <a:lnTo>
                    <a:pt x="1370" y="5"/>
                  </a:lnTo>
                  <a:lnTo>
                    <a:pt x="1371" y="4"/>
                  </a:lnTo>
                  <a:lnTo>
                    <a:pt x="1372" y="4"/>
                  </a:lnTo>
                  <a:lnTo>
                    <a:pt x="1373" y="4"/>
                  </a:lnTo>
                  <a:lnTo>
                    <a:pt x="1374" y="4"/>
                  </a:lnTo>
                  <a:lnTo>
                    <a:pt x="1375" y="4"/>
                  </a:lnTo>
                  <a:lnTo>
                    <a:pt x="1376" y="4"/>
                  </a:lnTo>
                  <a:lnTo>
                    <a:pt x="1378" y="4"/>
                  </a:lnTo>
                  <a:lnTo>
                    <a:pt x="1379" y="3"/>
                  </a:lnTo>
                  <a:lnTo>
                    <a:pt x="1380" y="3"/>
                  </a:lnTo>
                  <a:lnTo>
                    <a:pt x="1381" y="3"/>
                  </a:lnTo>
                  <a:lnTo>
                    <a:pt x="1382" y="3"/>
                  </a:lnTo>
                  <a:lnTo>
                    <a:pt x="1383" y="3"/>
                  </a:lnTo>
                  <a:lnTo>
                    <a:pt x="1384" y="3"/>
                  </a:lnTo>
                  <a:lnTo>
                    <a:pt x="1385" y="3"/>
                  </a:lnTo>
                  <a:lnTo>
                    <a:pt x="1386" y="2"/>
                  </a:lnTo>
                  <a:lnTo>
                    <a:pt x="1387" y="2"/>
                  </a:lnTo>
                  <a:lnTo>
                    <a:pt x="1388" y="2"/>
                  </a:lnTo>
                  <a:lnTo>
                    <a:pt x="1389" y="2"/>
                  </a:lnTo>
                  <a:lnTo>
                    <a:pt x="1390" y="2"/>
                  </a:lnTo>
                  <a:lnTo>
                    <a:pt x="1391" y="2"/>
                  </a:lnTo>
                  <a:lnTo>
                    <a:pt x="1392" y="2"/>
                  </a:lnTo>
                  <a:lnTo>
                    <a:pt x="1393" y="2"/>
                  </a:lnTo>
                  <a:lnTo>
                    <a:pt x="1394" y="2"/>
                  </a:lnTo>
                  <a:lnTo>
                    <a:pt x="1395" y="2"/>
                  </a:lnTo>
                  <a:lnTo>
                    <a:pt x="1396" y="1"/>
                  </a:lnTo>
                  <a:lnTo>
                    <a:pt x="1397" y="1"/>
                  </a:lnTo>
                  <a:lnTo>
                    <a:pt x="1398" y="1"/>
                  </a:lnTo>
                  <a:lnTo>
                    <a:pt x="1399" y="1"/>
                  </a:lnTo>
                  <a:lnTo>
                    <a:pt x="1400" y="1"/>
                  </a:lnTo>
                  <a:lnTo>
                    <a:pt x="1401" y="1"/>
                  </a:lnTo>
                  <a:lnTo>
                    <a:pt x="1402" y="1"/>
                  </a:lnTo>
                  <a:lnTo>
                    <a:pt x="1403" y="1"/>
                  </a:lnTo>
                  <a:lnTo>
                    <a:pt x="1404" y="1"/>
                  </a:lnTo>
                  <a:lnTo>
                    <a:pt x="1405" y="1"/>
                  </a:lnTo>
                  <a:lnTo>
                    <a:pt x="1406" y="1"/>
                  </a:lnTo>
                  <a:lnTo>
                    <a:pt x="1407" y="1"/>
                  </a:lnTo>
                  <a:lnTo>
                    <a:pt x="1408" y="0"/>
                  </a:lnTo>
                  <a:lnTo>
                    <a:pt x="1409" y="0"/>
                  </a:lnTo>
                  <a:lnTo>
                    <a:pt x="1410" y="0"/>
                  </a:lnTo>
                  <a:lnTo>
                    <a:pt x="1411" y="0"/>
                  </a:lnTo>
                  <a:lnTo>
                    <a:pt x="1412" y="0"/>
                  </a:lnTo>
                  <a:lnTo>
                    <a:pt x="1413" y="0"/>
                  </a:lnTo>
                  <a:lnTo>
                    <a:pt x="1414" y="0"/>
                  </a:lnTo>
                  <a:lnTo>
                    <a:pt x="1415" y="0"/>
                  </a:lnTo>
                  <a:lnTo>
                    <a:pt x="1416" y="0"/>
                  </a:lnTo>
                  <a:lnTo>
                    <a:pt x="1417" y="0"/>
                  </a:lnTo>
                  <a:lnTo>
                    <a:pt x="1418" y="0"/>
                  </a:lnTo>
                  <a:lnTo>
                    <a:pt x="1419" y="0"/>
                  </a:lnTo>
                  <a:lnTo>
                    <a:pt x="1420" y="0"/>
                  </a:lnTo>
                  <a:lnTo>
                    <a:pt x="1421" y="0"/>
                  </a:lnTo>
                  <a:lnTo>
                    <a:pt x="1422" y="0"/>
                  </a:lnTo>
                  <a:lnTo>
                    <a:pt x="1423" y="0"/>
                  </a:lnTo>
                  <a:lnTo>
                    <a:pt x="1424" y="0"/>
                  </a:lnTo>
                  <a:lnTo>
                    <a:pt x="1425" y="0"/>
                  </a:lnTo>
                  <a:lnTo>
                    <a:pt x="1426" y="0"/>
                  </a:lnTo>
                  <a:lnTo>
                    <a:pt x="1427" y="0"/>
                  </a:lnTo>
                  <a:lnTo>
                    <a:pt x="1428" y="0"/>
                  </a:lnTo>
                  <a:lnTo>
                    <a:pt x="1429" y="0"/>
                  </a:lnTo>
                  <a:lnTo>
                    <a:pt x="1430" y="0"/>
                  </a:lnTo>
                  <a:lnTo>
                    <a:pt x="1431" y="0"/>
                  </a:lnTo>
                  <a:lnTo>
                    <a:pt x="1432" y="0"/>
                  </a:lnTo>
                  <a:lnTo>
                    <a:pt x="1433" y="0"/>
                  </a:lnTo>
                  <a:lnTo>
                    <a:pt x="1434" y="0"/>
                  </a:lnTo>
                  <a:lnTo>
                    <a:pt x="1435" y="0"/>
                  </a:lnTo>
                  <a:lnTo>
                    <a:pt x="1436" y="0"/>
                  </a:lnTo>
                  <a:lnTo>
                    <a:pt x="1437" y="0"/>
                  </a:lnTo>
                  <a:lnTo>
                    <a:pt x="1438" y="0"/>
                  </a:lnTo>
                  <a:lnTo>
                    <a:pt x="1439" y="0"/>
                  </a:lnTo>
                  <a:lnTo>
                    <a:pt x="1440" y="0"/>
                  </a:lnTo>
                  <a:lnTo>
                    <a:pt x="1441" y="0"/>
                  </a:lnTo>
                  <a:lnTo>
                    <a:pt x="1442" y="0"/>
                  </a:lnTo>
                  <a:lnTo>
                    <a:pt x="1443" y="0"/>
                  </a:lnTo>
                  <a:lnTo>
                    <a:pt x="1444" y="0"/>
                  </a:lnTo>
                  <a:lnTo>
                    <a:pt x="1445" y="0"/>
                  </a:lnTo>
                  <a:lnTo>
                    <a:pt x="1446" y="0"/>
                  </a:lnTo>
                  <a:lnTo>
                    <a:pt x="1447" y="0"/>
                  </a:lnTo>
                  <a:lnTo>
                    <a:pt x="1448" y="0"/>
                  </a:lnTo>
                  <a:lnTo>
                    <a:pt x="1449" y="0"/>
                  </a:lnTo>
                  <a:lnTo>
                    <a:pt x="1450" y="0"/>
                  </a:lnTo>
                  <a:lnTo>
                    <a:pt x="1451" y="0"/>
                  </a:lnTo>
                  <a:lnTo>
                    <a:pt x="1452" y="0"/>
                  </a:lnTo>
                  <a:lnTo>
                    <a:pt x="1453" y="0"/>
                  </a:lnTo>
                  <a:lnTo>
                    <a:pt x="1454" y="0"/>
                  </a:lnTo>
                  <a:lnTo>
                    <a:pt x="1455" y="0"/>
                  </a:lnTo>
                  <a:lnTo>
                    <a:pt x="1456" y="0"/>
                  </a:lnTo>
                  <a:lnTo>
                    <a:pt x="1457" y="0"/>
                  </a:lnTo>
                  <a:lnTo>
                    <a:pt x="1458" y="0"/>
                  </a:lnTo>
                  <a:lnTo>
                    <a:pt x="1459" y="0"/>
                  </a:lnTo>
                  <a:lnTo>
                    <a:pt x="1460" y="0"/>
                  </a:lnTo>
                  <a:lnTo>
                    <a:pt x="1461" y="0"/>
                  </a:lnTo>
                  <a:lnTo>
                    <a:pt x="1462" y="0"/>
                  </a:lnTo>
                  <a:lnTo>
                    <a:pt x="1463" y="0"/>
                  </a:lnTo>
                  <a:lnTo>
                    <a:pt x="1464" y="1"/>
                  </a:lnTo>
                  <a:lnTo>
                    <a:pt x="1465" y="1"/>
                  </a:lnTo>
                  <a:lnTo>
                    <a:pt x="1466" y="1"/>
                  </a:lnTo>
                  <a:lnTo>
                    <a:pt x="1467" y="1"/>
                  </a:lnTo>
                  <a:lnTo>
                    <a:pt x="1468" y="1"/>
                  </a:lnTo>
                  <a:lnTo>
                    <a:pt x="1469" y="1"/>
                  </a:lnTo>
                  <a:lnTo>
                    <a:pt x="1470" y="1"/>
                  </a:lnTo>
                  <a:lnTo>
                    <a:pt x="1471" y="1"/>
                  </a:lnTo>
                  <a:lnTo>
                    <a:pt x="1472" y="1"/>
                  </a:lnTo>
                  <a:lnTo>
                    <a:pt x="1473" y="1"/>
                  </a:lnTo>
                  <a:lnTo>
                    <a:pt x="1474" y="1"/>
                  </a:lnTo>
                  <a:lnTo>
                    <a:pt x="1475" y="1"/>
                  </a:lnTo>
                  <a:lnTo>
                    <a:pt x="1476" y="1"/>
                  </a:lnTo>
                  <a:lnTo>
                    <a:pt x="1477" y="1"/>
                  </a:lnTo>
                  <a:lnTo>
                    <a:pt x="1478" y="1"/>
                  </a:lnTo>
                  <a:lnTo>
                    <a:pt x="1479" y="1"/>
                  </a:lnTo>
                  <a:lnTo>
                    <a:pt x="1479" y="2"/>
                  </a:lnTo>
                  <a:lnTo>
                    <a:pt x="1480" y="2"/>
                  </a:lnTo>
                  <a:lnTo>
                    <a:pt x="1481" y="2"/>
                  </a:lnTo>
                  <a:lnTo>
                    <a:pt x="1482" y="2"/>
                  </a:lnTo>
                  <a:lnTo>
                    <a:pt x="1483" y="2"/>
                  </a:lnTo>
                  <a:lnTo>
                    <a:pt x="1484" y="2"/>
                  </a:lnTo>
                  <a:lnTo>
                    <a:pt x="1485" y="2"/>
                  </a:lnTo>
                  <a:lnTo>
                    <a:pt x="1486" y="2"/>
                  </a:lnTo>
                  <a:lnTo>
                    <a:pt x="1487" y="2"/>
                  </a:lnTo>
                  <a:lnTo>
                    <a:pt x="1488" y="2"/>
                  </a:lnTo>
                  <a:lnTo>
                    <a:pt x="1489" y="2"/>
                  </a:lnTo>
                  <a:lnTo>
                    <a:pt x="1490" y="2"/>
                  </a:lnTo>
                  <a:lnTo>
                    <a:pt x="1491" y="3"/>
                  </a:lnTo>
                  <a:lnTo>
                    <a:pt x="1492" y="3"/>
                  </a:lnTo>
                  <a:lnTo>
                    <a:pt x="1493" y="3"/>
                  </a:lnTo>
                  <a:lnTo>
                    <a:pt x="1494" y="3"/>
                  </a:lnTo>
                  <a:lnTo>
                    <a:pt x="1495" y="3"/>
                  </a:lnTo>
                  <a:lnTo>
                    <a:pt x="1496" y="3"/>
                  </a:lnTo>
                  <a:lnTo>
                    <a:pt x="1497" y="3"/>
                  </a:lnTo>
                  <a:lnTo>
                    <a:pt x="1498" y="3"/>
                  </a:lnTo>
                  <a:lnTo>
                    <a:pt x="1499" y="3"/>
                  </a:lnTo>
                  <a:lnTo>
                    <a:pt x="1500" y="4"/>
                  </a:lnTo>
                  <a:lnTo>
                    <a:pt x="1501" y="4"/>
                  </a:lnTo>
                  <a:lnTo>
                    <a:pt x="1502" y="4"/>
                  </a:lnTo>
                  <a:lnTo>
                    <a:pt x="1503" y="4"/>
                  </a:lnTo>
                  <a:lnTo>
                    <a:pt x="1504" y="4"/>
                  </a:lnTo>
                  <a:lnTo>
                    <a:pt x="1505" y="4"/>
                  </a:lnTo>
                  <a:lnTo>
                    <a:pt x="1506" y="4"/>
                  </a:lnTo>
                  <a:lnTo>
                    <a:pt x="1507" y="4"/>
                  </a:lnTo>
                  <a:lnTo>
                    <a:pt x="1508" y="5"/>
                  </a:lnTo>
                  <a:lnTo>
                    <a:pt x="1509" y="5"/>
                  </a:lnTo>
                  <a:lnTo>
                    <a:pt x="1510" y="5"/>
                  </a:lnTo>
                  <a:lnTo>
                    <a:pt x="1511" y="5"/>
                  </a:lnTo>
                  <a:lnTo>
                    <a:pt x="1512" y="5"/>
                  </a:lnTo>
                  <a:lnTo>
                    <a:pt x="1513" y="5"/>
                  </a:lnTo>
                  <a:lnTo>
                    <a:pt x="1514" y="5"/>
                  </a:lnTo>
                  <a:lnTo>
                    <a:pt x="1515" y="5"/>
                  </a:lnTo>
                  <a:lnTo>
                    <a:pt x="1516" y="5"/>
                  </a:lnTo>
                  <a:lnTo>
                    <a:pt x="1516" y="6"/>
                  </a:lnTo>
                  <a:lnTo>
                    <a:pt x="1517" y="6"/>
                  </a:lnTo>
                  <a:lnTo>
                    <a:pt x="1518" y="6"/>
                  </a:lnTo>
                  <a:lnTo>
                    <a:pt x="1519" y="6"/>
                  </a:lnTo>
                  <a:lnTo>
                    <a:pt x="1520" y="6"/>
                  </a:lnTo>
                  <a:lnTo>
                    <a:pt x="1521" y="6"/>
                  </a:lnTo>
                  <a:lnTo>
                    <a:pt x="1522" y="6"/>
                  </a:lnTo>
                  <a:lnTo>
                    <a:pt x="1523" y="6"/>
                  </a:lnTo>
                  <a:lnTo>
                    <a:pt x="1524" y="7"/>
                  </a:lnTo>
                  <a:lnTo>
                    <a:pt x="1525" y="7"/>
                  </a:lnTo>
                  <a:lnTo>
                    <a:pt x="1526" y="7"/>
                  </a:lnTo>
                  <a:lnTo>
                    <a:pt x="1527" y="7"/>
                  </a:lnTo>
                  <a:lnTo>
                    <a:pt x="1528" y="7"/>
                  </a:lnTo>
                  <a:lnTo>
                    <a:pt x="1529" y="7"/>
                  </a:lnTo>
                  <a:lnTo>
                    <a:pt x="1530" y="8"/>
                  </a:lnTo>
                  <a:lnTo>
                    <a:pt x="1531" y="8"/>
                  </a:lnTo>
                  <a:lnTo>
                    <a:pt x="1532" y="8"/>
                  </a:lnTo>
                  <a:lnTo>
                    <a:pt x="1533" y="8"/>
                  </a:lnTo>
                  <a:lnTo>
                    <a:pt x="1534" y="8"/>
                  </a:lnTo>
                  <a:lnTo>
                    <a:pt x="1535" y="8"/>
                  </a:lnTo>
                  <a:lnTo>
                    <a:pt x="1536" y="8"/>
                  </a:lnTo>
                  <a:lnTo>
                    <a:pt x="1537" y="9"/>
                  </a:lnTo>
                  <a:lnTo>
                    <a:pt x="1538" y="9"/>
                  </a:lnTo>
                  <a:lnTo>
                    <a:pt x="1539" y="9"/>
                  </a:lnTo>
                  <a:lnTo>
                    <a:pt x="1540" y="9"/>
                  </a:lnTo>
                  <a:lnTo>
                    <a:pt x="1541" y="9"/>
                  </a:lnTo>
                  <a:lnTo>
                    <a:pt x="1542" y="9"/>
                  </a:lnTo>
                  <a:lnTo>
                    <a:pt x="1543" y="9"/>
                  </a:lnTo>
                  <a:lnTo>
                    <a:pt x="1543" y="10"/>
                  </a:lnTo>
                  <a:lnTo>
                    <a:pt x="1544" y="10"/>
                  </a:lnTo>
                  <a:lnTo>
                    <a:pt x="1545" y="10"/>
                  </a:lnTo>
                  <a:lnTo>
                    <a:pt x="1546" y="10"/>
                  </a:lnTo>
                  <a:lnTo>
                    <a:pt x="1547" y="10"/>
                  </a:lnTo>
                  <a:lnTo>
                    <a:pt x="1548" y="10"/>
                  </a:lnTo>
                  <a:lnTo>
                    <a:pt x="1549" y="10"/>
                  </a:lnTo>
                  <a:lnTo>
                    <a:pt x="1550" y="11"/>
                  </a:lnTo>
                  <a:lnTo>
                    <a:pt x="1551" y="11"/>
                  </a:lnTo>
                  <a:lnTo>
                    <a:pt x="1552" y="11"/>
                  </a:lnTo>
                  <a:lnTo>
                    <a:pt x="1553" y="11"/>
                  </a:lnTo>
                  <a:lnTo>
                    <a:pt x="1554" y="11"/>
                  </a:lnTo>
                  <a:lnTo>
                    <a:pt x="1555" y="12"/>
                  </a:lnTo>
                  <a:lnTo>
                    <a:pt x="1556" y="12"/>
                  </a:lnTo>
                  <a:lnTo>
                    <a:pt x="1557" y="12"/>
                  </a:lnTo>
                  <a:lnTo>
                    <a:pt x="1558" y="12"/>
                  </a:lnTo>
                  <a:lnTo>
                    <a:pt x="1559" y="12"/>
                  </a:lnTo>
                  <a:lnTo>
                    <a:pt x="1560" y="12"/>
                  </a:lnTo>
                  <a:lnTo>
                    <a:pt x="1561" y="13"/>
                  </a:lnTo>
                  <a:lnTo>
                    <a:pt x="1562" y="13"/>
                  </a:lnTo>
                  <a:lnTo>
                    <a:pt x="1563" y="13"/>
                  </a:lnTo>
                  <a:lnTo>
                    <a:pt x="1564" y="13"/>
                  </a:lnTo>
                  <a:lnTo>
                    <a:pt x="1565" y="13"/>
                  </a:lnTo>
                  <a:lnTo>
                    <a:pt x="1566" y="14"/>
                  </a:lnTo>
                  <a:lnTo>
                    <a:pt x="1567" y="14"/>
                  </a:lnTo>
                  <a:lnTo>
                    <a:pt x="1568" y="14"/>
                  </a:lnTo>
                  <a:lnTo>
                    <a:pt x="1569" y="14"/>
                  </a:lnTo>
                  <a:lnTo>
                    <a:pt x="1570" y="14"/>
                  </a:lnTo>
                  <a:lnTo>
                    <a:pt x="1571" y="14"/>
                  </a:lnTo>
                  <a:lnTo>
                    <a:pt x="1572" y="15"/>
                  </a:lnTo>
                  <a:lnTo>
                    <a:pt x="1573" y="15"/>
                  </a:lnTo>
                  <a:lnTo>
                    <a:pt x="1574" y="15"/>
                  </a:lnTo>
                  <a:lnTo>
                    <a:pt x="1575" y="15"/>
                  </a:lnTo>
                  <a:lnTo>
                    <a:pt x="1576" y="15"/>
                  </a:lnTo>
                  <a:lnTo>
                    <a:pt x="1577" y="15"/>
                  </a:lnTo>
                  <a:lnTo>
                    <a:pt x="1578" y="16"/>
                  </a:lnTo>
                  <a:lnTo>
                    <a:pt x="1579" y="16"/>
                  </a:lnTo>
                  <a:lnTo>
                    <a:pt x="1580" y="16"/>
                  </a:lnTo>
                  <a:lnTo>
                    <a:pt x="1581" y="16"/>
                  </a:lnTo>
                  <a:lnTo>
                    <a:pt x="1582" y="16"/>
                  </a:lnTo>
                  <a:lnTo>
                    <a:pt x="1583" y="17"/>
                  </a:lnTo>
                  <a:lnTo>
                    <a:pt x="1584" y="17"/>
                  </a:lnTo>
                  <a:lnTo>
                    <a:pt x="1585" y="17"/>
                  </a:lnTo>
                  <a:lnTo>
                    <a:pt x="1586" y="17"/>
                  </a:lnTo>
                  <a:lnTo>
                    <a:pt x="1587" y="17"/>
                  </a:lnTo>
                  <a:lnTo>
                    <a:pt x="1588" y="18"/>
                  </a:lnTo>
                  <a:lnTo>
                    <a:pt x="1589" y="18"/>
                  </a:lnTo>
                  <a:lnTo>
                    <a:pt x="1590" y="18"/>
                  </a:lnTo>
                  <a:lnTo>
                    <a:pt x="1591" y="18"/>
                  </a:lnTo>
                  <a:lnTo>
                    <a:pt x="1592" y="18"/>
                  </a:lnTo>
                  <a:lnTo>
                    <a:pt x="1593" y="19"/>
                  </a:lnTo>
                  <a:lnTo>
                    <a:pt x="1594" y="19"/>
                  </a:lnTo>
                  <a:lnTo>
                    <a:pt x="1595" y="19"/>
                  </a:lnTo>
                  <a:lnTo>
                    <a:pt x="1596" y="19"/>
                  </a:lnTo>
                  <a:lnTo>
                    <a:pt x="1597" y="19"/>
                  </a:lnTo>
                  <a:lnTo>
                    <a:pt x="1598" y="19"/>
                  </a:lnTo>
                  <a:lnTo>
                    <a:pt x="1598" y="20"/>
                  </a:lnTo>
                  <a:lnTo>
                    <a:pt x="1599" y="20"/>
                  </a:lnTo>
                  <a:lnTo>
                    <a:pt x="1600" y="20"/>
                  </a:lnTo>
                  <a:lnTo>
                    <a:pt x="1601" y="20"/>
                  </a:lnTo>
                  <a:lnTo>
                    <a:pt x="1602" y="20"/>
                  </a:lnTo>
                  <a:lnTo>
                    <a:pt x="1603" y="21"/>
                  </a:lnTo>
                  <a:lnTo>
                    <a:pt x="1604" y="21"/>
                  </a:lnTo>
                  <a:lnTo>
                    <a:pt x="1605" y="21"/>
                  </a:lnTo>
                  <a:lnTo>
                    <a:pt x="1606" y="21"/>
                  </a:lnTo>
                  <a:lnTo>
                    <a:pt x="1607" y="21"/>
                  </a:lnTo>
                  <a:lnTo>
                    <a:pt x="1608" y="22"/>
                  </a:lnTo>
                  <a:lnTo>
                    <a:pt x="1609" y="22"/>
                  </a:lnTo>
                  <a:lnTo>
                    <a:pt x="1610" y="22"/>
                  </a:lnTo>
                  <a:lnTo>
                    <a:pt x="1611" y="22"/>
                  </a:lnTo>
                  <a:lnTo>
                    <a:pt x="1612" y="22"/>
                  </a:lnTo>
                  <a:lnTo>
                    <a:pt x="1613" y="23"/>
                  </a:lnTo>
                  <a:lnTo>
                    <a:pt x="1614" y="23"/>
                  </a:lnTo>
                  <a:lnTo>
                    <a:pt x="1615" y="23"/>
                  </a:lnTo>
                  <a:lnTo>
                    <a:pt x="1616" y="23"/>
                  </a:lnTo>
                  <a:lnTo>
                    <a:pt x="1617" y="23"/>
                  </a:lnTo>
                  <a:lnTo>
                    <a:pt x="1618" y="24"/>
                  </a:lnTo>
                  <a:lnTo>
                    <a:pt x="1619" y="24"/>
                  </a:lnTo>
                  <a:lnTo>
                    <a:pt x="1620" y="24"/>
                  </a:lnTo>
                  <a:lnTo>
                    <a:pt x="1621" y="24"/>
                  </a:lnTo>
                  <a:lnTo>
                    <a:pt x="1622" y="25"/>
                  </a:lnTo>
                  <a:lnTo>
                    <a:pt x="1623" y="25"/>
                  </a:lnTo>
                  <a:lnTo>
                    <a:pt x="1624" y="25"/>
                  </a:lnTo>
                  <a:lnTo>
                    <a:pt x="1625" y="25"/>
                  </a:lnTo>
                  <a:lnTo>
                    <a:pt x="1626" y="25"/>
                  </a:lnTo>
                  <a:lnTo>
                    <a:pt x="1627" y="26"/>
                  </a:lnTo>
                  <a:lnTo>
                    <a:pt x="1628" y="26"/>
                  </a:lnTo>
                  <a:lnTo>
                    <a:pt x="1629" y="26"/>
                  </a:lnTo>
                  <a:lnTo>
                    <a:pt x="1630" y="26"/>
                  </a:lnTo>
                  <a:lnTo>
                    <a:pt x="1631" y="26"/>
                  </a:lnTo>
                  <a:lnTo>
                    <a:pt x="1632" y="27"/>
                  </a:lnTo>
                  <a:lnTo>
                    <a:pt x="1633" y="27"/>
                  </a:lnTo>
                  <a:lnTo>
                    <a:pt x="1634" y="27"/>
                  </a:lnTo>
                  <a:lnTo>
                    <a:pt x="1635" y="27"/>
                  </a:lnTo>
                  <a:lnTo>
                    <a:pt x="1636" y="27"/>
                  </a:lnTo>
                  <a:lnTo>
                    <a:pt x="1637" y="27"/>
                  </a:lnTo>
                  <a:lnTo>
                    <a:pt x="1637" y="28"/>
                  </a:lnTo>
                  <a:lnTo>
                    <a:pt x="1638" y="28"/>
                  </a:lnTo>
                  <a:lnTo>
                    <a:pt x="1639" y="28"/>
                  </a:lnTo>
                  <a:lnTo>
                    <a:pt x="1640" y="28"/>
                  </a:lnTo>
                  <a:lnTo>
                    <a:pt x="1641" y="28"/>
                  </a:lnTo>
                  <a:lnTo>
                    <a:pt x="1642" y="29"/>
                  </a:lnTo>
                  <a:lnTo>
                    <a:pt x="1643" y="29"/>
                  </a:lnTo>
                  <a:lnTo>
                    <a:pt x="1644" y="29"/>
                  </a:lnTo>
                  <a:lnTo>
                    <a:pt x="1645" y="29"/>
                  </a:lnTo>
                  <a:lnTo>
                    <a:pt x="1646" y="29"/>
                  </a:lnTo>
                  <a:lnTo>
                    <a:pt x="1647" y="30"/>
                  </a:lnTo>
                  <a:lnTo>
                    <a:pt x="1648" y="30"/>
                  </a:lnTo>
                  <a:lnTo>
                    <a:pt x="1649" y="30"/>
                  </a:lnTo>
                  <a:lnTo>
                    <a:pt x="1650" y="30"/>
                  </a:lnTo>
                  <a:lnTo>
                    <a:pt x="1651" y="30"/>
                  </a:lnTo>
                  <a:lnTo>
                    <a:pt x="1652" y="31"/>
                  </a:lnTo>
                  <a:lnTo>
                    <a:pt x="1653" y="31"/>
                  </a:lnTo>
                  <a:lnTo>
                    <a:pt x="1654" y="31"/>
                  </a:lnTo>
                  <a:lnTo>
                    <a:pt x="1655" y="31"/>
                  </a:lnTo>
                  <a:lnTo>
                    <a:pt x="1656" y="32"/>
                  </a:lnTo>
                  <a:lnTo>
                    <a:pt x="1657" y="32"/>
                  </a:lnTo>
                  <a:lnTo>
                    <a:pt x="1658" y="32"/>
                  </a:lnTo>
                  <a:lnTo>
                    <a:pt x="1659" y="32"/>
                  </a:lnTo>
                  <a:lnTo>
                    <a:pt x="1660" y="32"/>
                  </a:lnTo>
                  <a:lnTo>
                    <a:pt x="1661" y="33"/>
                  </a:lnTo>
                  <a:lnTo>
                    <a:pt x="1662" y="33"/>
                  </a:lnTo>
                  <a:lnTo>
                    <a:pt x="1663" y="33"/>
                  </a:lnTo>
                  <a:lnTo>
                    <a:pt x="1664" y="33"/>
                  </a:lnTo>
                  <a:lnTo>
                    <a:pt x="1665" y="33"/>
                  </a:lnTo>
                  <a:lnTo>
                    <a:pt x="1666" y="34"/>
                  </a:lnTo>
                  <a:lnTo>
                    <a:pt x="1667" y="34"/>
                  </a:lnTo>
                  <a:lnTo>
                    <a:pt x="1668" y="34"/>
                  </a:lnTo>
                  <a:lnTo>
                    <a:pt x="1669" y="34"/>
                  </a:lnTo>
                  <a:lnTo>
                    <a:pt x="1670" y="35"/>
                  </a:lnTo>
                  <a:lnTo>
                    <a:pt x="1671" y="35"/>
                  </a:lnTo>
                  <a:lnTo>
                    <a:pt x="1672" y="35"/>
                  </a:lnTo>
                  <a:lnTo>
                    <a:pt x="1673" y="35"/>
                  </a:lnTo>
                  <a:lnTo>
                    <a:pt x="1674" y="35"/>
                  </a:lnTo>
                  <a:lnTo>
                    <a:pt x="1675" y="36"/>
                  </a:lnTo>
                  <a:lnTo>
                    <a:pt x="1676" y="36"/>
                  </a:lnTo>
                  <a:lnTo>
                    <a:pt x="1677" y="36"/>
                  </a:lnTo>
                  <a:lnTo>
                    <a:pt x="1678" y="36"/>
                  </a:lnTo>
                  <a:lnTo>
                    <a:pt x="1679" y="36"/>
                  </a:lnTo>
                  <a:lnTo>
                    <a:pt x="1680" y="37"/>
                  </a:lnTo>
                  <a:lnTo>
                    <a:pt x="1681" y="37"/>
                  </a:lnTo>
                  <a:lnTo>
                    <a:pt x="1682" y="37"/>
                  </a:lnTo>
                  <a:lnTo>
                    <a:pt x="1683" y="37"/>
                  </a:lnTo>
                  <a:lnTo>
                    <a:pt x="1684" y="37"/>
                  </a:lnTo>
                  <a:lnTo>
                    <a:pt x="1685" y="38"/>
                  </a:lnTo>
                  <a:lnTo>
                    <a:pt x="1686" y="38"/>
                  </a:lnTo>
                  <a:lnTo>
                    <a:pt x="1687" y="38"/>
                  </a:lnTo>
                  <a:lnTo>
                    <a:pt x="1688" y="38"/>
                  </a:lnTo>
                  <a:lnTo>
                    <a:pt x="1689" y="39"/>
                  </a:lnTo>
                  <a:lnTo>
                    <a:pt x="1690" y="39"/>
                  </a:lnTo>
                  <a:lnTo>
                    <a:pt x="1691" y="39"/>
                  </a:lnTo>
                  <a:lnTo>
                    <a:pt x="1692" y="39"/>
                  </a:lnTo>
                  <a:lnTo>
                    <a:pt x="1693" y="39"/>
                  </a:lnTo>
                  <a:lnTo>
                    <a:pt x="1694" y="40"/>
                  </a:lnTo>
                  <a:lnTo>
                    <a:pt x="1695" y="40"/>
                  </a:lnTo>
                  <a:lnTo>
                    <a:pt x="1696" y="40"/>
                  </a:lnTo>
                  <a:lnTo>
                    <a:pt x="1697" y="40"/>
                  </a:lnTo>
                  <a:lnTo>
                    <a:pt x="1698" y="40"/>
                  </a:lnTo>
                  <a:lnTo>
                    <a:pt x="1699" y="41"/>
                  </a:lnTo>
                  <a:lnTo>
                    <a:pt x="1700" y="41"/>
                  </a:lnTo>
                  <a:lnTo>
                    <a:pt x="1701" y="41"/>
                  </a:lnTo>
                  <a:lnTo>
                    <a:pt x="1702" y="41"/>
                  </a:lnTo>
                  <a:lnTo>
                    <a:pt x="1703" y="41"/>
                  </a:lnTo>
                  <a:lnTo>
                    <a:pt x="1704" y="42"/>
                  </a:lnTo>
                  <a:lnTo>
                    <a:pt x="1705" y="42"/>
                  </a:lnTo>
                  <a:lnTo>
                    <a:pt x="1706" y="42"/>
                  </a:lnTo>
                  <a:lnTo>
                    <a:pt x="1707" y="42"/>
                  </a:lnTo>
                  <a:lnTo>
                    <a:pt x="1708" y="42"/>
                  </a:lnTo>
                  <a:lnTo>
                    <a:pt x="1708" y="43"/>
                  </a:lnTo>
                  <a:lnTo>
                    <a:pt x="1709" y="43"/>
                  </a:lnTo>
                  <a:lnTo>
                    <a:pt x="1710" y="43"/>
                  </a:lnTo>
                  <a:lnTo>
                    <a:pt x="1711" y="43"/>
                  </a:lnTo>
                  <a:lnTo>
                    <a:pt x="1712" y="43"/>
                  </a:lnTo>
                  <a:lnTo>
                    <a:pt x="1713" y="44"/>
                  </a:lnTo>
                  <a:lnTo>
                    <a:pt x="1714" y="44"/>
                  </a:lnTo>
                  <a:lnTo>
                    <a:pt x="1715" y="44"/>
                  </a:lnTo>
                  <a:lnTo>
                    <a:pt x="1716" y="44"/>
                  </a:lnTo>
                  <a:lnTo>
                    <a:pt x="1717" y="44"/>
                  </a:lnTo>
                  <a:lnTo>
                    <a:pt x="1718" y="45"/>
                  </a:lnTo>
                  <a:lnTo>
                    <a:pt x="1719" y="45"/>
                  </a:lnTo>
                  <a:lnTo>
                    <a:pt x="1720" y="45"/>
                  </a:lnTo>
                  <a:lnTo>
                    <a:pt x="1721" y="45"/>
                  </a:lnTo>
                  <a:lnTo>
                    <a:pt x="1722" y="45"/>
                  </a:lnTo>
                  <a:lnTo>
                    <a:pt x="1723" y="46"/>
                  </a:lnTo>
                  <a:lnTo>
                    <a:pt x="1724" y="46"/>
                  </a:lnTo>
                  <a:lnTo>
                    <a:pt x="1725" y="46"/>
                  </a:lnTo>
                  <a:lnTo>
                    <a:pt x="1726" y="46"/>
                  </a:lnTo>
                  <a:lnTo>
                    <a:pt x="1727" y="46"/>
                  </a:lnTo>
                  <a:lnTo>
                    <a:pt x="1728" y="47"/>
                  </a:lnTo>
                  <a:lnTo>
                    <a:pt x="1729" y="47"/>
                  </a:lnTo>
                  <a:lnTo>
                    <a:pt x="1730" y="47"/>
                  </a:lnTo>
                  <a:lnTo>
                    <a:pt x="1731" y="47"/>
                  </a:lnTo>
                  <a:lnTo>
                    <a:pt x="1732" y="47"/>
                  </a:lnTo>
                  <a:lnTo>
                    <a:pt x="1733" y="48"/>
                  </a:lnTo>
                  <a:lnTo>
                    <a:pt x="1734" y="48"/>
                  </a:lnTo>
                  <a:lnTo>
                    <a:pt x="1735" y="48"/>
                  </a:lnTo>
                  <a:lnTo>
                    <a:pt x="1736" y="48"/>
                  </a:lnTo>
                  <a:lnTo>
                    <a:pt x="1737" y="48"/>
                  </a:lnTo>
                  <a:lnTo>
                    <a:pt x="1738" y="49"/>
                  </a:lnTo>
                  <a:lnTo>
                    <a:pt x="1739" y="49"/>
                  </a:lnTo>
                  <a:lnTo>
                    <a:pt x="1740" y="49"/>
                  </a:lnTo>
                  <a:lnTo>
                    <a:pt x="1741" y="49"/>
                  </a:lnTo>
                  <a:lnTo>
                    <a:pt x="1742" y="49"/>
                  </a:lnTo>
                  <a:lnTo>
                    <a:pt x="1742" y="50"/>
                  </a:lnTo>
                  <a:lnTo>
                    <a:pt x="1743" y="50"/>
                  </a:lnTo>
                  <a:lnTo>
                    <a:pt x="1744" y="50"/>
                  </a:lnTo>
                  <a:lnTo>
                    <a:pt x="1745" y="50"/>
                  </a:lnTo>
                  <a:lnTo>
                    <a:pt x="1746" y="50"/>
                  </a:lnTo>
                  <a:lnTo>
                    <a:pt x="1747" y="50"/>
                  </a:lnTo>
                  <a:lnTo>
                    <a:pt x="1748" y="51"/>
                  </a:lnTo>
                  <a:lnTo>
                    <a:pt x="1749" y="51"/>
                  </a:lnTo>
                  <a:lnTo>
                    <a:pt x="1750" y="51"/>
                  </a:lnTo>
                  <a:lnTo>
                    <a:pt x="1751" y="51"/>
                  </a:lnTo>
                  <a:lnTo>
                    <a:pt x="1752" y="51"/>
                  </a:lnTo>
                  <a:lnTo>
                    <a:pt x="1753" y="52"/>
                  </a:lnTo>
                  <a:lnTo>
                    <a:pt x="1754" y="52"/>
                  </a:lnTo>
                  <a:lnTo>
                    <a:pt x="1755" y="52"/>
                  </a:lnTo>
                  <a:lnTo>
                    <a:pt x="1756" y="52"/>
                  </a:lnTo>
                  <a:lnTo>
                    <a:pt x="1757" y="52"/>
                  </a:lnTo>
                  <a:lnTo>
                    <a:pt x="1758" y="53"/>
                  </a:lnTo>
                  <a:lnTo>
                    <a:pt x="1759" y="53"/>
                  </a:lnTo>
                  <a:lnTo>
                    <a:pt x="1760" y="53"/>
                  </a:lnTo>
                  <a:lnTo>
                    <a:pt x="1761" y="53"/>
                  </a:lnTo>
                  <a:lnTo>
                    <a:pt x="1762" y="53"/>
                  </a:lnTo>
                  <a:lnTo>
                    <a:pt x="1763" y="53"/>
                  </a:lnTo>
                  <a:lnTo>
                    <a:pt x="1763" y="54"/>
                  </a:lnTo>
                  <a:lnTo>
                    <a:pt x="1764" y="54"/>
                  </a:lnTo>
                  <a:lnTo>
                    <a:pt x="1765" y="54"/>
                  </a:lnTo>
                  <a:lnTo>
                    <a:pt x="1766" y="54"/>
                  </a:lnTo>
                  <a:lnTo>
                    <a:pt x="1767" y="54"/>
                  </a:lnTo>
                  <a:lnTo>
                    <a:pt x="1768" y="55"/>
                  </a:lnTo>
                  <a:lnTo>
                    <a:pt x="1769" y="55"/>
                  </a:lnTo>
                  <a:lnTo>
                    <a:pt x="1770" y="55"/>
                  </a:lnTo>
                  <a:lnTo>
                    <a:pt x="1771" y="55"/>
                  </a:lnTo>
                  <a:lnTo>
                    <a:pt x="1772" y="55"/>
                  </a:lnTo>
                  <a:lnTo>
                    <a:pt x="1773" y="55"/>
                  </a:lnTo>
                  <a:lnTo>
                    <a:pt x="1774" y="56"/>
                  </a:lnTo>
                  <a:lnTo>
                    <a:pt x="1775" y="56"/>
                  </a:lnTo>
                  <a:lnTo>
                    <a:pt x="1776" y="56"/>
                  </a:lnTo>
                  <a:lnTo>
                    <a:pt x="1777" y="56"/>
                  </a:lnTo>
                  <a:lnTo>
                    <a:pt x="1778" y="56"/>
                  </a:lnTo>
                  <a:lnTo>
                    <a:pt x="1779" y="57"/>
                  </a:lnTo>
                  <a:lnTo>
                    <a:pt x="1780" y="57"/>
                  </a:lnTo>
                  <a:lnTo>
                    <a:pt x="1781" y="57"/>
                  </a:lnTo>
                  <a:lnTo>
                    <a:pt x="1782" y="57"/>
                  </a:lnTo>
                  <a:lnTo>
                    <a:pt x="1783" y="57"/>
                  </a:lnTo>
                  <a:lnTo>
                    <a:pt x="1784" y="57"/>
                  </a:lnTo>
                  <a:lnTo>
                    <a:pt x="1784" y="58"/>
                  </a:lnTo>
                  <a:lnTo>
                    <a:pt x="1785" y="58"/>
                  </a:lnTo>
                  <a:lnTo>
                    <a:pt x="1786" y="58"/>
                  </a:lnTo>
                  <a:lnTo>
                    <a:pt x="1787" y="58"/>
                  </a:lnTo>
                  <a:lnTo>
                    <a:pt x="1788" y="58"/>
                  </a:lnTo>
                  <a:lnTo>
                    <a:pt x="1789" y="58"/>
                  </a:lnTo>
                  <a:lnTo>
                    <a:pt x="1790" y="59"/>
                  </a:lnTo>
                  <a:lnTo>
                    <a:pt x="1791" y="59"/>
                  </a:lnTo>
                  <a:lnTo>
                    <a:pt x="1792" y="59"/>
                  </a:lnTo>
                  <a:lnTo>
                    <a:pt x="1793" y="59"/>
                  </a:lnTo>
                  <a:lnTo>
                    <a:pt x="1794" y="59"/>
                  </a:lnTo>
                  <a:lnTo>
                    <a:pt x="1795" y="59"/>
                  </a:lnTo>
                  <a:lnTo>
                    <a:pt x="1796" y="60"/>
                  </a:lnTo>
                  <a:lnTo>
                    <a:pt x="1797" y="60"/>
                  </a:lnTo>
                  <a:lnTo>
                    <a:pt x="1798" y="60"/>
                  </a:lnTo>
                  <a:lnTo>
                    <a:pt x="1799" y="60"/>
                  </a:lnTo>
                  <a:lnTo>
                    <a:pt x="1800" y="60"/>
                  </a:lnTo>
                  <a:lnTo>
                    <a:pt x="1801" y="61"/>
                  </a:lnTo>
                  <a:lnTo>
                    <a:pt x="1802" y="61"/>
                  </a:lnTo>
                  <a:lnTo>
                    <a:pt x="1803" y="61"/>
                  </a:lnTo>
                  <a:lnTo>
                    <a:pt x="1804" y="61"/>
                  </a:lnTo>
                  <a:lnTo>
                    <a:pt x="1805" y="61"/>
                  </a:lnTo>
                  <a:lnTo>
                    <a:pt x="1806" y="61"/>
                  </a:lnTo>
                  <a:lnTo>
                    <a:pt x="1807" y="62"/>
                  </a:lnTo>
                  <a:lnTo>
                    <a:pt x="1808" y="62"/>
                  </a:lnTo>
                  <a:lnTo>
                    <a:pt x="1809" y="62"/>
                  </a:lnTo>
                  <a:lnTo>
                    <a:pt x="1810" y="62"/>
                  </a:lnTo>
                  <a:lnTo>
                    <a:pt x="1811" y="62"/>
                  </a:lnTo>
                  <a:lnTo>
                    <a:pt x="1812" y="62"/>
                  </a:lnTo>
                  <a:lnTo>
                    <a:pt x="1812" y="63"/>
                  </a:lnTo>
                  <a:lnTo>
                    <a:pt x="1813" y="63"/>
                  </a:lnTo>
                  <a:lnTo>
                    <a:pt x="1814" y="63"/>
                  </a:lnTo>
                  <a:lnTo>
                    <a:pt x="1815" y="63"/>
                  </a:lnTo>
                  <a:lnTo>
                    <a:pt x="1816" y="63"/>
                  </a:lnTo>
                  <a:lnTo>
                    <a:pt x="1817" y="63"/>
                  </a:lnTo>
                  <a:lnTo>
                    <a:pt x="1818" y="64"/>
                  </a:lnTo>
                  <a:lnTo>
                    <a:pt x="1819" y="64"/>
                  </a:lnTo>
                  <a:lnTo>
                    <a:pt x="1820" y="64"/>
                  </a:lnTo>
                  <a:lnTo>
                    <a:pt x="1821" y="64"/>
                  </a:lnTo>
                  <a:lnTo>
                    <a:pt x="1822" y="64"/>
                  </a:lnTo>
                  <a:lnTo>
                    <a:pt x="1823" y="64"/>
                  </a:lnTo>
                  <a:lnTo>
                    <a:pt x="1824" y="64"/>
                  </a:lnTo>
                  <a:lnTo>
                    <a:pt x="1824" y="65"/>
                  </a:lnTo>
                  <a:lnTo>
                    <a:pt x="1825" y="65"/>
                  </a:lnTo>
                  <a:lnTo>
                    <a:pt x="1826" y="65"/>
                  </a:lnTo>
                  <a:lnTo>
                    <a:pt x="1827" y="65"/>
                  </a:lnTo>
                  <a:lnTo>
                    <a:pt x="1828" y="65"/>
                  </a:lnTo>
                  <a:lnTo>
                    <a:pt x="1829" y="65"/>
                  </a:lnTo>
                  <a:lnTo>
                    <a:pt x="1830" y="66"/>
                  </a:lnTo>
                  <a:lnTo>
                    <a:pt x="1831" y="66"/>
                  </a:lnTo>
                  <a:lnTo>
                    <a:pt x="1832" y="66"/>
                  </a:lnTo>
                  <a:lnTo>
                    <a:pt x="1833" y="66"/>
                  </a:lnTo>
                  <a:lnTo>
                    <a:pt x="1834" y="66"/>
                  </a:lnTo>
                  <a:lnTo>
                    <a:pt x="1835" y="66"/>
                  </a:lnTo>
                  <a:lnTo>
                    <a:pt x="1836" y="66"/>
                  </a:lnTo>
                  <a:lnTo>
                    <a:pt x="1836" y="67"/>
                  </a:lnTo>
                  <a:lnTo>
                    <a:pt x="1837" y="67"/>
                  </a:lnTo>
                  <a:lnTo>
                    <a:pt x="1838" y="67"/>
                  </a:lnTo>
                  <a:lnTo>
                    <a:pt x="1839" y="67"/>
                  </a:lnTo>
                  <a:lnTo>
                    <a:pt x="1840" y="67"/>
                  </a:lnTo>
                  <a:lnTo>
                    <a:pt x="1841" y="67"/>
                  </a:lnTo>
                  <a:lnTo>
                    <a:pt x="1842" y="68"/>
                  </a:lnTo>
                  <a:lnTo>
                    <a:pt x="1843" y="68"/>
                  </a:lnTo>
                  <a:lnTo>
                    <a:pt x="1844" y="68"/>
                  </a:lnTo>
                  <a:lnTo>
                    <a:pt x="1845" y="68"/>
                  </a:lnTo>
                  <a:lnTo>
                    <a:pt x="1846" y="68"/>
                  </a:lnTo>
                  <a:lnTo>
                    <a:pt x="1847" y="68"/>
                  </a:lnTo>
                  <a:lnTo>
                    <a:pt x="1848" y="68"/>
                  </a:lnTo>
                  <a:lnTo>
                    <a:pt x="1848" y="69"/>
                  </a:lnTo>
                  <a:lnTo>
                    <a:pt x="1849" y="69"/>
                  </a:lnTo>
                  <a:lnTo>
                    <a:pt x="1850" y="69"/>
                  </a:lnTo>
                  <a:lnTo>
                    <a:pt x="1851" y="69"/>
                  </a:lnTo>
                  <a:lnTo>
                    <a:pt x="1852" y="69"/>
                  </a:lnTo>
                  <a:lnTo>
                    <a:pt x="1853" y="69"/>
                  </a:lnTo>
                  <a:lnTo>
                    <a:pt x="1854" y="69"/>
                  </a:lnTo>
                  <a:lnTo>
                    <a:pt x="1855" y="70"/>
                  </a:lnTo>
                  <a:lnTo>
                    <a:pt x="1856" y="70"/>
                  </a:lnTo>
                  <a:lnTo>
                    <a:pt x="1857" y="70"/>
                  </a:lnTo>
                  <a:lnTo>
                    <a:pt x="1858" y="70"/>
                  </a:lnTo>
                  <a:lnTo>
                    <a:pt x="1859" y="70"/>
                  </a:lnTo>
                  <a:lnTo>
                    <a:pt x="1860" y="70"/>
                  </a:lnTo>
                  <a:lnTo>
                    <a:pt x="1861" y="71"/>
                  </a:lnTo>
                  <a:lnTo>
                    <a:pt x="1862" y="71"/>
                  </a:lnTo>
                  <a:lnTo>
                    <a:pt x="1863" y="71"/>
                  </a:lnTo>
                  <a:lnTo>
                    <a:pt x="1864" y="71"/>
                  </a:lnTo>
                  <a:lnTo>
                    <a:pt x="1865" y="71"/>
                  </a:lnTo>
                  <a:lnTo>
                    <a:pt x="1866" y="71"/>
                  </a:lnTo>
                  <a:lnTo>
                    <a:pt x="1867" y="71"/>
                  </a:lnTo>
                  <a:lnTo>
                    <a:pt x="1867" y="72"/>
                  </a:lnTo>
                  <a:lnTo>
                    <a:pt x="1868" y="72"/>
                  </a:lnTo>
                  <a:lnTo>
                    <a:pt x="1869" y="72"/>
                  </a:lnTo>
                  <a:lnTo>
                    <a:pt x="1870" y="72"/>
                  </a:lnTo>
                  <a:lnTo>
                    <a:pt x="1871" y="72"/>
                  </a:lnTo>
                  <a:lnTo>
                    <a:pt x="1872" y="72"/>
                  </a:lnTo>
                  <a:lnTo>
                    <a:pt x="1873" y="72"/>
                  </a:lnTo>
                  <a:lnTo>
                    <a:pt x="1874" y="73"/>
                  </a:lnTo>
                  <a:lnTo>
                    <a:pt x="1875" y="73"/>
                  </a:lnTo>
                  <a:lnTo>
                    <a:pt x="1876" y="73"/>
                  </a:lnTo>
                  <a:lnTo>
                    <a:pt x="1877" y="73"/>
                  </a:lnTo>
                  <a:lnTo>
                    <a:pt x="1878" y="73"/>
                  </a:lnTo>
                  <a:lnTo>
                    <a:pt x="1879" y="73"/>
                  </a:lnTo>
                  <a:lnTo>
                    <a:pt x="1880" y="74"/>
                  </a:lnTo>
                  <a:lnTo>
                    <a:pt x="1881" y="74"/>
                  </a:lnTo>
                  <a:lnTo>
                    <a:pt x="1882" y="74"/>
                  </a:lnTo>
                  <a:lnTo>
                    <a:pt x="1883" y="74"/>
                  </a:lnTo>
                  <a:lnTo>
                    <a:pt x="1884" y="74"/>
                  </a:lnTo>
                  <a:lnTo>
                    <a:pt x="1885" y="74"/>
                  </a:lnTo>
                  <a:lnTo>
                    <a:pt x="1886" y="74"/>
                  </a:lnTo>
                  <a:lnTo>
                    <a:pt x="1887" y="75"/>
                  </a:lnTo>
                  <a:lnTo>
                    <a:pt x="1888" y="75"/>
                  </a:lnTo>
                  <a:lnTo>
                    <a:pt x="1889" y="75"/>
                  </a:lnTo>
                  <a:lnTo>
                    <a:pt x="1890" y="75"/>
                  </a:lnTo>
                  <a:lnTo>
                    <a:pt x="1891" y="75"/>
                  </a:lnTo>
                  <a:lnTo>
                    <a:pt x="1892" y="75"/>
                  </a:lnTo>
                  <a:lnTo>
                    <a:pt x="1893" y="75"/>
                  </a:lnTo>
                  <a:lnTo>
                    <a:pt x="1894" y="76"/>
                  </a:lnTo>
                  <a:lnTo>
                    <a:pt x="1895" y="76"/>
                  </a:lnTo>
                  <a:lnTo>
                    <a:pt x="1896" y="76"/>
                  </a:lnTo>
                  <a:lnTo>
                    <a:pt x="1897" y="76"/>
                  </a:lnTo>
                  <a:lnTo>
                    <a:pt x="1898" y="76"/>
                  </a:lnTo>
                  <a:lnTo>
                    <a:pt x="1899" y="76"/>
                  </a:lnTo>
                  <a:lnTo>
                    <a:pt x="1900" y="77"/>
                  </a:lnTo>
                  <a:lnTo>
                    <a:pt x="1901" y="77"/>
                  </a:lnTo>
                  <a:lnTo>
                    <a:pt x="1902" y="77"/>
                  </a:lnTo>
                  <a:lnTo>
                    <a:pt x="1903" y="77"/>
                  </a:lnTo>
                  <a:lnTo>
                    <a:pt x="1904" y="77"/>
                  </a:lnTo>
                  <a:lnTo>
                    <a:pt x="1905" y="77"/>
                  </a:lnTo>
                  <a:lnTo>
                    <a:pt x="1906" y="77"/>
                  </a:lnTo>
                  <a:lnTo>
                    <a:pt x="1907" y="78"/>
                  </a:lnTo>
                  <a:lnTo>
                    <a:pt x="1908" y="78"/>
                  </a:lnTo>
                  <a:lnTo>
                    <a:pt x="1909" y="78"/>
                  </a:lnTo>
                  <a:lnTo>
                    <a:pt x="1910" y="78"/>
                  </a:lnTo>
                  <a:lnTo>
                    <a:pt x="1911" y="78"/>
                  </a:lnTo>
                  <a:lnTo>
                    <a:pt x="1912" y="78"/>
                  </a:lnTo>
                  <a:lnTo>
                    <a:pt x="1913" y="78"/>
                  </a:lnTo>
                  <a:lnTo>
                    <a:pt x="1914" y="79"/>
                  </a:lnTo>
                  <a:lnTo>
                    <a:pt x="1915" y="79"/>
                  </a:lnTo>
                  <a:lnTo>
                    <a:pt x="1916" y="79"/>
                  </a:lnTo>
                  <a:lnTo>
                    <a:pt x="1917" y="79"/>
                  </a:lnTo>
                  <a:lnTo>
                    <a:pt x="1918" y="79"/>
                  </a:lnTo>
                  <a:lnTo>
                    <a:pt x="1919" y="79"/>
                  </a:lnTo>
                  <a:lnTo>
                    <a:pt x="1920" y="79"/>
                  </a:lnTo>
                  <a:lnTo>
                    <a:pt x="1921" y="80"/>
                  </a:lnTo>
                  <a:lnTo>
                    <a:pt x="1922" y="80"/>
                  </a:lnTo>
                  <a:lnTo>
                    <a:pt x="1923" y="80"/>
                  </a:lnTo>
                  <a:lnTo>
                    <a:pt x="1924" y="80"/>
                  </a:lnTo>
                  <a:lnTo>
                    <a:pt x="1925" y="80"/>
                  </a:lnTo>
                  <a:lnTo>
                    <a:pt x="1926" y="80"/>
                  </a:lnTo>
                  <a:lnTo>
                    <a:pt x="1927" y="80"/>
                  </a:lnTo>
                  <a:lnTo>
                    <a:pt x="1927" y="81"/>
                  </a:lnTo>
                  <a:lnTo>
                    <a:pt x="1928" y="81"/>
                  </a:lnTo>
                  <a:lnTo>
                    <a:pt x="1929" y="81"/>
                  </a:lnTo>
                  <a:lnTo>
                    <a:pt x="1930" y="81"/>
                  </a:lnTo>
                  <a:lnTo>
                    <a:pt x="1931" y="81"/>
                  </a:lnTo>
                  <a:lnTo>
                    <a:pt x="1932" y="81"/>
                  </a:lnTo>
                  <a:lnTo>
                    <a:pt x="1933" y="81"/>
                  </a:lnTo>
                  <a:lnTo>
                    <a:pt x="1934" y="81"/>
                  </a:lnTo>
                  <a:lnTo>
                    <a:pt x="1935" y="82"/>
                  </a:lnTo>
                  <a:lnTo>
                    <a:pt x="1936" y="82"/>
                  </a:lnTo>
                  <a:lnTo>
                    <a:pt x="1937" y="82"/>
                  </a:lnTo>
                  <a:lnTo>
                    <a:pt x="1938" y="82"/>
                  </a:lnTo>
                  <a:lnTo>
                    <a:pt x="1939" y="82"/>
                  </a:lnTo>
                  <a:lnTo>
                    <a:pt x="1940" y="82"/>
                  </a:lnTo>
                  <a:lnTo>
                    <a:pt x="1941" y="82"/>
                  </a:lnTo>
                  <a:lnTo>
                    <a:pt x="1942" y="83"/>
                  </a:lnTo>
                  <a:lnTo>
                    <a:pt x="1943" y="83"/>
                  </a:lnTo>
                  <a:lnTo>
                    <a:pt x="1944" y="83"/>
                  </a:lnTo>
                  <a:lnTo>
                    <a:pt x="1945" y="83"/>
                  </a:lnTo>
                  <a:lnTo>
                    <a:pt x="1946" y="83"/>
                  </a:lnTo>
                  <a:lnTo>
                    <a:pt x="1947" y="83"/>
                  </a:lnTo>
                  <a:lnTo>
                    <a:pt x="1948" y="83"/>
                  </a:lnTo>
                  <a:lnTo>
                    <a:pt x="1949" y="84"/>
                  </a:lnTo>
                  <a:lnTo>
                    <a:pt x="1950" y="84"/>
                  </a:lnTo>
                  <a:lnTo>
                    <a:pt x="1951" y="84"/>
                  </a:lnTo>
                  <a:lnTo>
                    <a:pt x="1952" y="84"/>
                  </a:lnTo>
                  <a:lnTo>
                    <a:pt x="1953" y="84"/>
                  </a:lnTo>
                  <a:lnTo>
                    <a:pt x="1954" y="84"/>
                  </a:lnTo>
                  <a:lnTo>
                    <a:pt x="1955" y="84"/>
                  </a:lnTo>
                  <a:lnTo>
                    <a:pt x="1955" y="85"/>
                  </a:lnTo>
                  <a:lnTo>
                    <a:pt x="1956" y="85"/>
                  </a:lnTo>
                  <a:lnTo>
                    <a:pt x="1957" y="85"/>
                  </a:lnTo>
                  <a:lnTo>
                    <a:pt x="1958" y="85"/>
                  </a:lnTo>
                  <a:lnTo>
                    <a:pt x="1959" y="85"/>
                  </a:lnTo>
                  <a:lnTo>
                    <a:pt x="1960" y="85"/>
                  </a:lnTo>
                  <a:lnTo>
                    <a:pt x="1961" y="85"/>
                  </a:lnTo>
                  <a:lnTo>
                    <a:pt x="1962" y="85"/>
                  </a:lnTo>
                  <a:lnTo>
                    <a:pt x="1963" y="86"/>
                  </a:lnTo>
                  <a:lnTo>
                    <a:pt x="1964" y="86"/>
                  </a:lnTo>
                  <a:lnTo>
                    <a:pt x="1965" y="86"/>
                  </a:lnTo>
                  <a:lnTo>
                    <a:pt x="1966" y="86"/>
                  </a:lnTo>
                  <a:lnTo>
                    <a:pt x="1967" y="86"/>
                  </a:lnTo>
                  <a:lnTo>
                    <a:pt x="1968" y="86"/>
                  </a:lnTo>
                  <a:lnTo>
                    <a:pt x="1969" y="86"/>
                  </a:lnTo>
                  <a:lnTo>
                    <a:pt x="1970" y="87"/>
                  </a:lnTo>
                  <a:lnTo>
                    <a:pt x="1971" y="87"/>
                  </a:lnTo>
                  <a:lnTo>
                    <a:pt x="1972" y="87"/>
                  </a:lnTo>
                  <a:lnTo>
                    <a:pt x="1973" y="87"/>
                  </a:lnTo>
                  <a:lnTo>
                    <a:pt x="1974" y="87"/>
                  </a:lnTo>
                  <a:lnTo>
                    <a:pt x="1975" y="87"/>
                  </a:lnTo>
                  <a:lnTo>
                    <a:pt x="1976" y="87"/>
                  </a:lnTo>
                  <a:lnTo>
                    <a:pt x="1976" y="88"/>
                  </a:lnTo>
                  <a:lnTo>
                    <a:pt x="1977" y="88"/>
                  </a:lnTo>
                  <a:lnTo>
                    <a:pt x="1978" y="88"/>
                  </a:lnTo>
                  <a:lnTo>
                    <a:pt x="1979" y="88"/>
                  </a:lnTo>
                  <a:lnTo>
                    <a:pt x="1980" y="88"/>
                  </a:lnTo>
                  <a:lnTo>
                    <a:pt x="1981" y="88"/>
                  </a:lnTo>
                  <a:lnTo>
                    <a:pt x="1982" y="88"/>
                  </a:lnTo>
                  <a:lnTo>
                    <a:pt x="1983" y="88"/>
                  </a:lnTo>
                  <a:lnTo>
                    <a:pt x="1984" y="89"/>
                  </a:lnTo>
                  <a:lnTo>
                    <a:pt x="1985" y="89"/>
                  </a:lnTo>
                  <a:lnTo>
                    <a:pt x="1986" y="89"/>
                  </a:lnTo>
                  <a:lnTo>
                    <a:pt x="1987" y="89"/>
                  </a:lnTo>
                  <a:lnTo>
                    <a:pt x="1988" y="89"/>
                  </a:lnTo>
                  <a:lnTo>
                    <a:pt x="1989" y="89"/>
                  </a:lnTo>
                  <a:lnTo>
                    <a:pt x="1990" y="90"/>
                  </a:lnTo>
                  <a:lnTo>
                    <a:pt x="1991" y="90"/>
                  </a:lnTo>
                  <a:lnTo>
                    <a:pt x="1992" y="90"/>
                  </a:lnTo>
                  <a:lnTo>
                    <a:pt x="1993" y="90"/>
                  </a:lnTo>
                  <a:lnTo>
                    <a:pt x="1994" y="90"/>
                  </a:lnTo>
                  <a:lnTo>
                    <a:pt x="1995" y="90"/>
                  </a:lnTo>
                  <a:lnTo>
                    <a:pt x="1996" y="90"/>
                  </a:lnTo>
                  <a:lnTo>
                    <a:pt x="1997" y="90"/>
                  </a:lnTo>
                  <a:lnTo>
                    <a:pt x="1997" y="91"/>
                  </a:lnTo>
                  <a:lnTo>
                    <a:pt x="1998" y="91"/>
                  </a:lnTo>
                  <a:lnTo>
                    <a:pt x="1999" y="91"/>
                  </a:lnTo>
                  <a:lnTo>
                    <a:pt x="2000" y="91"/>
                  </a:lnTo>
                  <a:lnTo>
                    <a:pt x="2001" y="91"/>
                  </a:lnTo>
                  <a:lnTo>
                    <a:pt x="2002" y="91"/>
                  </a:lnTo>
                  <a:lnTo>
                    <a:pt x="2003" y="91"/>
                  </a:lnTo>
                  <a:lnTo>
                    <a:pt x="2004" y="92"/>
                  </a:lnTo>
                  <a:lnTo>
                    <a:pt x="2005" y="92"/>
                  </a:lnTo>
                  <a:lnTo>
                    <a:pt x="2006" y="92"/>
                  </a:lnTo>
                  <a:lnTo>
                    <a:pt x="2007" y="92"/>
                  </a:lnTo>
                  <a:lnTo>
                    <a:pt x="2008" y="92"/>
                  </a:lnTo>
                  <a:lnTo>
                    <a:pt x="2009" y="92"/>
                  </a:lnTo>
                  <a:lnTo>
                    <a:pt x="2010" y="92"/>
                  </a:lnTo>
                  <a:lnTo>
                    <a:pt x="2011" y="93"/>
                  </a:lnTo>
                  <a:lnTo>
                    <a:pt x="2012" y="93"/>
                  </a:lnTo>
                  <a:lnTo>
                    <a:pt x="2013" y="93"/>
                  </a:lnTo>
                  <a:lnTo>
                    <a:pt x="2014" y="93"/>
                  </a:lnTo>
                  <a:lnTo>
                    <a:pt x="2015" y="93"/>
                  </a:lnTo>
                  <a:lnTo>
                    <a:pt x="2016" y="93"/>
                  </a:lnTo>
                  <a:lnTo>
                    <a:pt x="2017" y="93"/>
                  </a:lnTo>
                  <a:lnTo>
                    <a:pt x="2018" y="94"/>
                  </a:lnTo>
                  <a:lnTo>
                    <a:pt x="2019" y="94"/>
                  </a:lnTo>
                  <a:lnTo>
                    <a:pt x="2020" y="94"/>
                  </a:lnTo>
                  <a:lnTo>
                    <a:pt x="2021" y="94"/>
                  </a:lnTo>
                  <a:lnTo>
                    <a:pt x="2022" y="94"/>
                  </a:lnTo>
                  <a:lnTo>
                    <a:pt x="2023" y="94"/>
                  </a:lnTo>
                  <a:lnTo>
                    <a:pt x="2024" y="95"/>
                  </a:lnTo>
                  <a:lnTo>
                    <a:pt x="2025" y="95"/>
                  </a:lnTo>
                  <a:lnTo>
                    <a:pt x="2026" y="95"/>
                  </a:lnTo>
                  <a:lnTo>
                    <a:pt x="2027" y="95"/>
                  </a:lnTo>
                  <a:lnTo>
                    <a:pt x="2028" y="95"/>
                  </a:lnTo>
                  <a:lnTo>
                    <a:pt x="2029" y="95"/>
                  </a:lnTo>
                  <a:lnTo>
                    <a:pt x="2030" y="95"/>
                  </a:lnTo>
                  <a:lnTo>
                    <a:pt x="2031" y="96"/>
                  </a:lnTo>
                  <a:lnTo>
                    <a:pt x="2032" y="96"/>
                  </a:lnTo>
                  <a:lnTo>
                    <a:pt x="2033" y="96"/>
                  </a:lnTo>
                  <a:lnTo>
                    <a:pt x="2034" y="96"/>
                  </a:lnTo>
                  <a:lnTo>
                    <a:pt x="2035" y="96"/>
                  </a:lnTo>
                  <a:lnTo>
                    <a:pt x="2036" y="96"/>
                  </a:lnTo>
                  <a:lnTo>
                    <a:pt x="2037" y="97"/>
                  </a:lnTo>
                  <a:lnTo>
                    <a:pt x="2038" y="97"/>
                  </a:lnTo>
                  <a:lnTo>
                    <a:pt x="2039" y="97"/>
                  </a:lnTo>
                  <a:lnTo>
                    <a:pt x="2040" y="97"/>
                  </a:lnTo>
                  <a:lnTo>
                    <a:pt x="2041" y="97"/>
                  </a:lnTo>
                  <a:lnTo>
                    <a:pt x="2042" y="97"/>
                  </a:lnTo>
                  <a:lnTo>
                    <a:pt x="2043" y="98"/>
                  </a:lnTo>
                  <a:lnTo>
                    <a:pt x="2044" y="98"/>
                  </a:lnTo>
                  <a:lnTo>
                    <a:pt x="2045" y="98"/>
                  </a:lnTo>
                  <a:lnTo>
                    <a:pt x="2046" y="98"/>
                  </a:lnTo>
                  <a:lnTo>
                    <a:pt x="2047" y="98"/>
                  </a:lnTo>
                  <a:lnTo>
                    <a:pt x="2048" y="98"/>
                  </a:lnTo>
                  <a:lnTo>
                    <a:pt x="2049" y="99"/>
                  </a:lnTo>
                  <a:lnTo>
                    <a:pt x="2050" y="99"/>
                  </a:lnTo>
                  <a:lnTo>
                    <a:pt x="2051" y="99"/>
                  </a:lnTo>
                  <a:lnTo>
                    <a:pt x="2052" y="99"/>
                  </a:lnTo>
                  <a:lnTo>
                    <a:pt x="2053" y="99"/>
                  </a:lnTo>
                  <a:lnTo>
                    <a:pt x="2054" y="99"/>
                  </a:lnTo>
                  <a:lnTo>
                    <a:pt x="2055" y="100"/>
                  </a:lnTo>
                  <a:lnTo>
                    <a:pt x="2056" y="100"/>
                  </a:lnTo>
                  <a:lnTo>
                    <a:pt x="2057" y="100"/>
                  </a:lnTo>
                  <a:lnTo>
                    <a:pt x="2058" y="100"/>
                  </a:lnTo>
                  <a:lnTo>
                    <a:pt x="2059" y="100"/>
                  </a:lnTo>
                  <a:lnTo>
                    <a:pt x="2060" y="100"/>
                  </a:lnTo>
                  <a:lnTo>
                    <a:pt x="2061" y="100"/>
                  </a:lnTo>
                  <a:lnTo>
                    <a:pt x="2062" y="101"/>
                  </a:lnTo>
                  <a:lnTo>
                    <a:pt x="2063" y="101"/>
                  </a:lnTo>
                  <a:lnTo>
                    <a:pt x="2064" y="101"/>
                  </a:lnTo>
                  <a:lnTo>
                    <a:pt x="2065" y="101"/>
                  </a:lnTo>
                  <a:lnTo>
                    <a:pt x="2066" y="101"/>
                  </a:lnTo>
                  <a:lnTo>
                    <a:pt x="2067" y="102"/>
                  </a:lnTo>
                  <a:lnTo>
                    <a:pt x="2068" y="102"/>
                  </a:lnTo>
                  <a:lnTo>
                    <a:pt x="2069" y="102"/>
                  </a:lnTo>
                  <a:lnTo>
                    <a:pt x="2070" y="102"/>
                  </a:lnTo>
                  <a:lnTo>
                    <a:pt x="2071" y="102"/>
                  </a:lnTo>
                  <a:lnTo>
                    <a:pt x="2072" y="102"/>
                  </a:lnTo>
                  <a:lnTo>
                    <a:pt x="2073" y="103"/>
                  </a:lnTo>
                  <a:lnTo>
                    <a:pt x="2074" y="103"/>
                  </a:lnTo>
                  <a:lnTo>
                    <a:pt x="2075" y="103"/>
                  </a:lnTo>
                  <a:lnTo>
                    <a:pt x="2076" y="103"/>
                  </a:lnTo>
                  <a:lnTo>
                    <a:pt x="2077" y="103"/>
                  </a:lnTo>
                  <a:lnTo>
                    <a:pt x="2078" y="103"/>
                  </a:lnTo>
                  <a:lnTo>
                    <a:pt x="2079" y="104"/>
                  </a:lnTo>
                  <a:lnTo>
                    <a:pt x="2080" y="104"/>
                  </a:lnTo>
                  <a:lnTo>
                    <a:pt x="2081" y="104"/>
                  </a:lnTo>
                  <a:lnTo>
                    <a:pt x="2082" y="104"/>
                  </a:lnTo>
                  <a:lnTo>
                    <a:pt x="2083" y="104"/>
                  </a:lnTo>
                  <a:lnTo>
                    <a:pt x="2084" y="104"/>
                  </a:lnTo>
                  <a:lnTo>
                    <a:pt x="2085" y="105"/>
                  </a:lnTo>
                  <a:lnTo>
                    <a:pt x="2086" y="105"/>
                  </a:lnTo>
                  <a:lnTo>
                    <a:pt x="2087" y="105"/>
                  </a:lnTo>
                  <a:lnTo>
                    <a:pt x="2088" y="105"/>
                  </a:lnTo>
                  <a:lnTo>
                    <a:pt x="2089" y="105"/>
                  </a:lnTo>
                  <a:lnTo>
                    <a:pt x="2090" y="106"/>
                  </a:lnTo>
                  <a:lnTo>
                    <a:pt x="2091" y="106"/>
                  </a:lnTo>
                  <a:lnTo>
                    <a:pt x="2092" y="106"/>
                  </a:lnTo>
                  <a:lnTo>
                    <a:pt x="2093" y="106"/>
                  </a:lnTo>
                  <a:lnTo>
                    <a:pt x="2094" y="106"/>
                  </a:lnTo>
                  <a:lnTo>
                    <a:pt x="2095" y="107"/>
                  </a:lnTo>
                  <a:lnTo>
                    <a:pt x="2096" y="107"/>
                  </a:lnTo>
                  <a:lnTo>
                    <a:pt x="2097" y="107"/>
                  </a:lnTo>
                  <a:lnTo>
                    <a:pt x="2098" y="107"/>
                  </a:lnTo>
                  <a:lnTo>
                    <a:pt x="2099" y="107"/>
                  </a:lnTo>
                  <a:lnTo>
                    <a:pt x="2100" y="107"/>
                  </a:lnTo>
                  <a:lnTo>
                    <a:pt x="2101" y="108"/>
                  </a:lnTo>
                  <a:lnTo>
                    <a:pt x="2102" y="108"/>
                  </a:lnTo>
                  <a:lnTo>
                    <a:pt x="2103" y="108"/>
                  </a:lnTo>
                  <a:lnTo>
                    <a:pt x="2104" y="108"/>
                  </a:lnTo>
                  <a:lnTo>
                    <a:pt x="2105" y="108"/>
                  </a:lnTo>
                  <a:lnTo>
                    <a:pt x="2106" y="109"/>
                  </a:lnTo>
                  <a:lnTo>
                    <a:pt x="2107" y="109"/>
                  </a:lnTo>
                  <a:lnTo>
                    <a:pt x="2108" y="109"/>
                  </a:lnTo>
                  <a:lnTo>
                    <a:pt x="2109" y="109"/>
                  </a:lnTo>
                  <a:lnTo>
                    <a:pt x="2110" y="109"/>
                  </a:lnTo>
                  <a:lnTo>
                    <a:pt x="2111" y="110"/>
                  </a:lnTo>
                  <a:lnTo>
                    <a:pt x="2112" y="110"/>
                  </a:lnTo>
                  <a:lnTo>
                    <a:pt x="2113" y="110"/>
                  </a:lnTo>
                  <a:lnTo>
                    <a:pt x="2114" y="110"/>
                  </a:lnTo>
                  <a:lnTo>
                    <a:pt x="2115" y="110"/>
                  </a:lnTo>
                  <a:lnTo>
                    <a:pt x="2116" y="110"/>
                  </a:lnTo>
                  <a:lnTo>
                    <a:pt x="2117" y="111"/>
                  </a:lnTo>
                  <a:lnTo>
                    <a:pt x="2118" y="111"/>
                  </a:lnTo>
                  <a:lnTo>
                    <a:pt x="2119" y="111"/>
                  </a:lnTo>
                  <a:lnTo>
                    <a:pt x="2120" y="111"/>
                  </a:lnTo>
                  <a:lnTo>
                    <a:pt x="2121" y="111"/>
                  </a:lnTo>
                  <a:lnTo>
                    <a:pt x="2122" y="112"/>
                  </a:lnTo>
                  <a:lnTo>
                    <a:pt x="2123" y="112"/>
                  </a:lnTo>
                  <a:lnTo>
                    <a:pt x="2124" y="112"/>
                  </a:lnTo>
                  <a:lnTo>
                    <a:pt x="2125" y="112"/>
                  </a:lnTo>
                  <a:lnTo>
                    <a:pt x="2126" y="112"/>
                  </a:lnTo>
                  <a:lnTo>
                    <a:pt x="2127" y="113"/>
                  </a:lnTo>
                  <a:lnTo>
                    <a:pt x="2128" y="113"/>
                  </a:lnTo>
                  <a:lnTo>
                    <a:pt x="2129" y="113"/>
                  </a:lnTo>
                  <a:lnTo>
                    <a:pt x="2130" y="113"/>
                  </a:lnTo>
                  <a:lnTo>
                    <a:pt x="2131" y="114"/>
                  </a:lnTo>
                  <a:lnTo>
                    <a:pt x="2132" y="114"/>
                  </a:lnTo>
                  <a:lnTo>
                    <a:pt x="2133" y="114"/>
                  </a:lnTo>
                  <a:lnTo>
                    <a:pt x="2134" y="114"/>
                  </a:lnTo>
                  <a:lnTo>
                    <a:pt x="2135" y="114"/>
                  </a:lnTo>
                  <a:lnTo>
                    <a:pt x="2136" y="115"/>
                  </a:lnTo>
                  <a:lnTo>
                    <a:pt x="2137" y="115"/>
                  </a:lnTo>
                  <a:lnTo>
                    <a:pt x="2138" y="115"/>
                  </a:lnTo>
                  <a:lnTo>
                    <a:pt x="2139" y="115"/>
                  </a:lnTo>
                  <a:lnTo>
                    <a:pt x="2140" y="115"/>
                  </a:lnTo>
                  <a:lnTo>
                    <a:pt x="2141" y="116"/>
                  </a:lnTo>
                  <a:lnTo>
                    <a:pt x="2142" y="116"/>
                  </a:lnTo>
                  <a:lnTo>
                    <a:pt x="2143" y="116"/>
                  </a:lnTo>
                  <a:lnTo>
                    <a:pt x="2144" y="116"/>
                  </a:lnTo>
                  <a:lnTo>
                    <a:pt x="2145" y="117"/>
                  </a:lnTo>
                  <a:lnTo>
                    <a:pt x="2146" y="117"/>
                  </a:lnTo>
                  <a:lnTo>
                    <a:pt x="2147" y="117"/>
                  </a:lnTo>
                  <a:lnTo>
                    <a:pt x="2148" y="117"/>
                  </a:lnTo>
                  <a:lnTo>
                    <a:pt x="2149" y="117"/>
                  </a:lnTo>
                  <a:lnTo>
                    <a:pt x="2150" y="118"/>
                  </a:lnTo>
                  <a:lnTo>
                    <a:pt x="2151" y="118"/>
                  </a:lnTo>
                  <a:lnTo>
                    <a:pt x="2152" y="118"/>
                  </a:lnTo>
                  <a:lnTo>
                    <a:pt x="2153" y="118"/>
                  </a:lnTo>
                  <a:lnTo>
                    <a:pt x="2154" y="118"/>
                  </a:lnTo>
                  <a:lnTo>
                    <a:pt x="2154" y="119"/>
                  </a:lnTo>
                  <a:lnTo>
                    <a:pt x="2155" y="119"/>
                  </a:lnTo>
                  <a:lnTo>
                    <a:pt x="2156" y="119"/>
                  </a:lnTo>
                  <a:lnTo>
                    <a:pt x="2157" y="119"/>
                  </a:lnTo>
                  <a:lnTo>
                    <a:pt x="2158" y="119"/>
                  </a:lnTo>
                  <a:lnTo>
                    <a:pt x="2159" y="120"/>
                  </a:lnTo>
                  <a:lnTo>
                    <a:pt x="2160" y="120"/>
                  </a:lnTo>
                  <a:lnTo>
                    <a:pt x="2161" y="120"/>
                  </a:lnTo>
                  <a:lnTo>
                    <a:pt x="2162" y="120"/>
                  </a:lnTo>
                  <a:lnTo>
                    <a:pt x="2163" y="121"/>
                  </a:lnTo>
                  <a:lnTo>
                    <a:pt x="2164" y="121"/>
                  </a:lnTo>
                  <a:lnTo>
                    <a:pt x="2165" y="121"/>
                  </a:lnTo>
                  <a:lnTo>
                    <a:pt x="2166" y="121"/>
                  </a:lnTo>
                  <a:lnTo>
                    <a:pt x="2167" y="122"/>
                  </a:lnTo>
                  <a:lnTo>
                    <a:pt x="2168" y="122"/>
                  </a:lnTo>
                  <a:lnTo>
                    <a:pt x="2169" y="122"/>
                  </a:lnTo>
                  <a:lnTo>
                    <a:pt x="2170" y="122"/>
                  </a:lnTo>
                  <a:lnTo>
                    <a:pt x="2171" y="123"/>
                  </a:lnTo>
                  <a:lnTo>
                    <a:pt x="2172" y="123"/>
                  </a:lnTo>
                  <a:lnTo>
                    <a:pt x="2173" y="123"/>
                  </a:lnTo>
                  <a:lnTo>
                    <a:pt x="2174" y="123"/>
                  </a:lnTo>
                  <a:lnTo>
                    <a:pt x="2175" y="123"/>
                  </a:lnTo>
                  <a:lnTo>
                    <a:pt x="2176" y="124"/>
                  </a:lnTo>
                  <a:lnTo>
                    <a:pt x="2177" y="124"/>
                  </a:lnTo>
                  <a:lnTo>
                    <a:pt x="2178" y="124"/>
                  </a:lnTo>
                  <a:lnTo>
                    <a:pt x="2179" y="124"/>
                  </a:lnTo>
                  <a:lnTo>
                    <a:pt x="2180" y="125"/>
                  </a:lnTo>
                  <a:lnTo>
                    <a:pt x="2181" y="125"/>
                  </a:lnTo>
                  <a:lnTo>
                    <a:pt x="2182" y="125"/>
                  </a:lnTo>
                  <a:lnTo>
                    <a:pt x="2183" y="125"/>
                  </a:lnTo>
                  <a:lnTo>
                    <a:pt x="2184" y="126"/>
                  </a:lnTo>
                  <a:lnTo>
                    <a:pt x="2185" y="126"/>
                  </a:lnTo>
                  <a:lnTo>
                    <a:pt x="2186" y="126"/>
                  </a:lnTo>
                  <a:lnTo>
                    <a:pt x="2187" y="126"/>
                  </a:lnTo>
                  <a:lnTo>
                    <a:pt x="2188" y="127"/>
                  </a:lnTo>
                  <a:lnTo>
                    <a:pt x="2189" y="127"/>
                  </a:lnTo>
                  <a:lnTo>
                    <a:pt x="2190" y="127"/>
                  </a:lnTo>
                  <a:lnTo>
                    <a:pt x="2191" y="127"/>
                  </a:lnTo>
                  <a:lnTo>
                    <a:pt x="2192" y="128"/>
                  </a:lnTo>
                  <a:lnTo>
                    <a:pt x="2193" y="128"/>
                  </a:lnTo>
                  <a:lnTo>
                    <a:pt x="2194" y="128"/>
                  </a:lnTo>
                  <a:lnTo>
                    <a:pt x="2195" y="128"/>
                  </a:lnTo>
                  <a:lnTo>
                    <a:pt x="2196" y="129"/>
                  </a:lnTo>
                  <a:lnTo>
                    <a:pt x="2197" y="129"/>
                  </a:lnTo>
                  <a:lnTo>
                    <a:pt x="2198" y="129"/>
                  </a:lnTo>
                  <a:lnTo>
                    <a:pt x="2199" y="129"/>
                  </a:lnTo>
                  <a:lnTo>
                    <a:pt x="2199" y="130"/>
                  </a:lnTo>
                  <a:lnTo>
                    <a:pt x="2200" y="130"/>
                  </a:lnTo>
                  <a:lnTo>
                    <a:pt x="2201" y="130"/>
                  </a:lnTo>
                  <a:lnTo>
                    <a:pt x="2202" y="130"/>
                  </a:lnTo>
                  <a:lnTo>
                    <a:pt x="2203" y="130"/>
                  </a:lnTo>
                  <a:lnTo>
                    <a:pt x="2204" y="131"/>
                  </a:lnTo>
                  <a:lnTo>
                    <a:pt x="2205" y="131"/>
                  </a:lnTo>
                  <a:lnTo>
                    <a:pt x="2206" y="131"/>
                  </a:lnTo>
                  <a:lnTo>
                    <a:pt x="2207" y="132"/>
                  </a:lnTo>
                  <a:lnTo>
                    <a:pt x="2208" y="132"/>
                  </a:lnTo>
                  <a:lnTo>
                    <a:pt x="2209" y="132"/>
                  </a:lnTo>
                  <a:lnTo>
                    <a:pt x="2210" y="132"/>
                  </a:lnTo>
                  <a:lnTo>
                    <a:pt x="2211" y="133"/>
                  </a:lnTo>
                  <a:lnTo>
                    <a:pt x="2212" y="133"/>
                  </a:lnTo>
                  <a:lnTo>
                    <a:pt x="2213" y="133"/>
                  </a:lnTo>
                  <a:lnTo>
                    <a:pt x="2214" y="134"/>
                  </a:lnTo>
                  <a:lnTo>
                    <a:pt x="2215" y="134"/>
                  </a:lnTo>
                  <a:lnTo>
                    <a:pt x="2216" y="134"/>
                  </a:lnTo>
                  <a:lnTo>
                    <a:pt x="2217" y="134"/>
                  </a:lnTo>
                  <a:lnTo>
                    <a:pt x="2218" y="135"/>
                  </a:lnTo>
                  <a:lnTo>
                    <a:pt x="2219" y="135"/>
                  </a:lnTo>
                  <a:lnTo>
                    <a:pt x="2220" y="135"/>
                  </a:lnTo>
                  <a:lnTo>
                    <a:pt x="2221" y="135"/>
                  </a:lnTo>
                  <a:lnTo>
                    <a:pt x="2222" y="136"/>
                  </a:lnTo>
                  <a:lnTo>
                    <a:pt x="2223" y="136"/>
                  </a:lnTo>
                  <a:lnTo>
                    <a:pt x="2224" y="136"/>
                  </a:lnTo>
                  <a:lnTo>
                    <a:pt x="2225" y="137"/>
                  </a:lnTo>
                  <a:lnTo>
                    <a:pt x="2226" y="137"/>
                  </a:lnTo>
                  <a:lnTo>
                    <a:pt x="2227" y="137"/>
                  </a:lnTo>
                  <a:lnTo>
                    <a:pt x="2228" y="137"/>
                  </a:lnTo>
                  <a:lnTo>
                    <a:pt x="2229" y="138"/>
                  </a:lnTo>
                  <a:lnTo>
                    <a:pt x="2230" y="138"/>
                  </a:lnTo>
                  <a:lnTo>
                    <a:pt x="2231" y="138"/>
                  </a:lnTo>
                  <a:lnTo>
                    <a:pt x="2232" y="139"/>
                  </a:lnTo>
                  <a:lnTo>
                    <a:pt x="2233" y="139"/>
                  </a:lnTo>
                  <a:lnTo>
                    <a:pt x="2234" y="139"/>
                  </a:lnTo>
                  <a:lnTo>
                    <a:pt x="2235" y="139"/>
                  </a:lnTo>
                  <a:lnTo>
                    <a:pt x="2236" y="140"/>
                  </a:lnTo>
                  <a:lnTo>
                    <a:pt x="2237" y="140"/>
                  </a:lnTo>
                  <a:lnTo>
                    <a:pt x="2238" y="141"/>
                  </a:lnTo>
                  <a:lnTo>
                    <a:pt x="2239" y="141"/>
                  </a:lnTo>
                  <a:lnTo>
                    <a:pt x="2240" y="141"/>
                  </a:lnTo>
                  <a:lnTo>
                    <a:pt x="2241" y="141"/>
                  </a:lnTo>
                  <a:lnTo>
                    <a:pt x="2242" y="142"/>
                  </a:lnTo>
                  <a:lnTo>
                    <a:pt x="2243" y="142"/>
                  </a:lnTo>
                  <a:lnTo>
                    <a:pt x="2244" y="142"/>
                  </a:lnTo>
                  <a:lnTo>
                    <a:pt x="2245" y="143"/>
                  </a:lnTo>
                  <a:lnTo>
                    <a:pt x="2246" y="143"/>
                  </a:lnTo>
                  <a:lnTo>
                    <a:pt x="2247" y="143"/>
                  </a:lnTo>
                  <a:lnTo>
                    <a:pt x="2248" y="143"/>
                  </a:lnTo>
                  <a:lnTo>
                    <a:pt x="2249" y="144"/>
                  </a:lnTo>
                  <a:lnTo>
                    <a:pt x="2250" y="144"/>
                  </a:lnTo>
                  <a:lnTo>
                    <a:pt x="2251" y="145"/>
                  </a:lnTo>
                  <a:lnTo>
                    <a:pt x="2252" y="145"/>
                  </a:lnTo>
                  <a:lnTo>
                    <a:pt x="2253" y="145"/>
                  </a:lnTo>
                  <a:lnTo>
                    <a:pt x="2254" y="145"/>
                  </a:lnTo>
                  <a:lnTo>
                    <a:pt x="2255" y="146"/>
                  </a:lnTo>
                  <a:lnTo>
                    <a:pt x="2256" y="146"/>
                  </a:lnTo>
                  <a:lnTo>
                    <a:pt x="2257" y="146"/>
                  </a:lnTo>
                  <a:lnTo>
                    <a:pt x="2258" y="147"/>
                  </a:lnTo>
                  <a:lnTo>
                    <a:pt x="2259" y="147"/>
                  </a:lnTo>
                  <a:lnTo>
                    <a:pt x="2260" y="147"/>
                  </a:lnTo>
                  <a:lnTo>
                    <a:pt x="2261" y="148"/>
                  </a:lnTo>
                  <a:lnTo>
                    <a:pt x="2262" y="148"/>
                  </a:lnTo>
                  <a:lnTo>
                    <a:pt x="2263" y="148"/>
                  </a:lnTo>
                  <a:lnTo>
                    <a:pt x="2264" y="149"/>
                  </a:lnTo>
                  <a:lnTo>
                    <a:pt x="2265" y="149"/>
                  </a:lnTo>
                  <a:lnTo>
                    <a:pt x="2266" y="149"/>
                  </a:lnTo>
                  <a:lnTo>
                    <a:pt x="2267" y="150"/>
                  </a:lnTo>
                  <a:lnTo>
                    <a:pt x="2268" y="150"/>
                  </a:lnTo>
                  <a:lnTo>
                    <a:pt x="2269" y="150"/>
                  </a:lnTo>
                  <a:lnTo>
                    <a:pt x="2270" y="151"/>
                  </a:lnTo>
                  <a:lnTo>
                    <a:pt x="2271" y="151"/>
                  </a:lnTo>
                  <a:lnTo>
                    <a:pt x="2272" y="151"/>
                  </a:lnTo>
                  <a:lnTo>
                    <a:pt x="2273" y="152"/>
                  </a:lnTo>
                  <a:lnTo>
                    <a:pt x="2274" y="152"/>
                  </a:lnTo>
                  <a:lnTo>
                    <a:pt x="2275" y="152"/>
                  </a:lnTo>
                  <a:lnTo>
                    <a:pt x="2276" y="153"/>
                  </a:lnTo>
                  <a:lnTo>
                    <a:pt x="2277" y="153"/>
                  </a:lnTo>
                  <a:lnTo>
                    <a:pt x="2278" y="153"/>
                  </a:lnTo>
                  <a:lnTo>
                    <a:pt x="2279" y="154"/>
                  </a:lnTo>
                  <a:lnTo>
                    <a:pt x="2280" y="154"/>
                  </a:lnTo>
                  <a:lnTo>
                    <a:pt x="2281" y="154"/>
                  </a:lnTo>
                  <a:lnTo>
                    <a:pt x="2281" y="155"/>
                  </a:lnTo>
                  <a:lnTo>
                    <a:pt x="2282" y="155"/>
                  </a:lnTo>
                  <a:lnTo>
                    <a:pt x="2283" y="155"/>
                  </a:lnTo>
                  <a:lnTo>
                    <a:pt x="2284" y="156"/>
                  </a:lnTo>
                  <a:lnTo>
                    <a:pt x="2285" y="156"/>
                  </a:lnTo>
                  <a:lnTo>
                    <a:pt x="2286" y="156"/>
                  </a:lnTo>
                  <a:lnTo>
                    <a:pt x="2287" y="156"/>
                  </a:lnTo>
                  <a:lnTo>
                    <a:pt x="2288" y="157"/>
                  </a:lnTo>
                  <a:lnTo>
                    <a:pt x="2289" y="157"/>
                  </a:lnTo>
                  <a:lnTo>
                    <a:pt x="2290" y="158"/>
                  </a:lnTo>
                  <a:lnTo>
                    <a:pt x="2291" y="158"/>
                  </a:lnTo>
                  <a:lnTo>
                    <a:pt x="2292" y="158"/>
                  </a:lnTo>
                  <a:lnTo>
                    <a:pt x="2293" y="159"/>
                  </a:lnTo>
                  <a:lnTo>
                    <a:pt x="2294" y="159"/>
                  </a:lnTo>
                  <a:lnTo>
                    <a:pt x="2295" y="159"/>
                  </a:lnTo>
                  <a:lnTo>
                    <a:pt x="2296" y="160"/>
                  </a:lnTo>
                  <a:lnTo>
                    <a:pt x="2297" y="160"/>
                  </a:lnTo>
                  <a:lnTo>
                    <a:pt x="2298" y="161"/>
                  </a:lnTo>
                  <a:lnTo>
                    <a:pt x="2299" y="161"/>
                  </a:lnTo>
                  <a:lnTo>
                    <a:pt x="2300" y="161"/>
                  </a:lnTo>
                  <a:lnTo>
                    <a:pt x="2301" y="162"/>
                  </a:lnTo>
                  <a:lnTo>
                    <a:pt x="2302" y="162"/>
                  </a:lnTo>
                  <a:lnTo>
                    <a:pt x="2303" y="162"/>
                  </a:lnTo>
                  <a:lnTo>
                    <a:pt x="2304" y="163"/>
                  </a:lnTo>
                  <a:lnTo>
                    <a:pt x="2305" y="163"/>
                  </a:lnTo>
                  <a:lnTo>
                    <a:pt x="2306" y="163"/>
                  </a:lnTo>
                  <a:lnTo>
                    <a:pt x="2306" y="164"/>
                  </a:lnTo>
                  <a:lnTo>
                    <a:pt x="2307" y="164"/>
                  </a:lnTo>
                  <a:lnTo>
                    <a:pt x="2308" y="164"/>
                  </a:lnTo>
                  <a:lnTo>
                    <a:pt x="2309" y="165"/>
                  </a:lnTo>
                  <a:lnTo>
                    <a:pt x="2310" y="165"/>
                  </a:lnTo>
                  <a:lnTo>
                    <a:pt x="2311" y="166"/>
                  </a:lnTo>
                  <a:lnTo>
                    <a:pt x="2312" y="166"/>
                  </a:lnTo>
                  <a:lnTo>
                    <a:pt x="2313" y="166"/>
                  </a:lnTo>
                  <a:lnTo>
                    <a:pt x="2314" y="167"/>
                  </a:lnTo>
                  <a:lnTo>
                    <a:pt x="2315" y="167"/>
                  </a:lnTo>
                  <a:lnTo>
                    <a:pt x="2316" y="167"/>
                  </a:lnTo>
                  <a:lnTo>
                    <a:pt x="2316" y="168"/>
                  </a:lnTo>
                  <a:lnTo>
                    <a:pt x="2317" y="168"/>
                  </a:lnTo>
                  <a:lnTo>
                    <a:pt x="2318" y="168"/>
                  </a:lnTo>
                  <a:lnTo>
                    <a:pt x="2319" y="169"/>
                  </a:lnTo>
                  <a:lnTo>
                    <a:pt x="2320" y="169"/>
                  </a:lnTo>
                  <a:lnTo>
                    <a:pt x="2321" y="169"/>
                  </a:lnTo>
                  <a:lnTo>
                    <a:pt x="2322" y="170"/>
                  </a:lnTo>
                  <a:lnTo>
                    <a:pt x="2323" y="170"/>
                  </a:lnTo>
                  <a:lnTo>
                    <a:pt x="2324" y="171"/>
                  </a:lnTo>
                  <a:lnTo>
                    <a:pt x="2325" y="171"/>
                  </a:lnTo>
                  <a:lnTo>
                    <a:pt x="2326" y="171"/>
                  </a:lnTo>
                  <a:lnTo>
                    <a:pt x="2326" y="172"/>
                  </a:lnTo>
                  <a:lnTo>
                    <a:pt x="2327" y="172"/>
                  </a:lnTo>
                  <a:lnTo>
                    <a:pt x="2328" y="172"/>
                  </a:lnTo>
                  <a:lnTo>
                    <a:pt x="2329" y="173"/>
                  </a:lnTo>
                  <a:lnTo>
                    <a:pt x="2330" y="173"/>
                  </a:lnTo>
                  <a:lnTo>
                    <a:pt x="2331" y="174"/>
                  </a:lnTo>
                  <a:lnTo>
                    <a:pt x="2332" y="174"/>
                  </a:lnTo>
                  <a:lnTo>
                    <a:pt x="2333" y="174"/>
                  </a:lnTo>
                  <a:lnTo>
                    <a:pt x="2334" y="175"/>
                  </a:lnTo>
                  <a:lnTo>
                    <a:pt x="2335" y="175"/>
                  </a:lnTo>
                  <a:lnTo>
                    <a:pt x="2336" y="175"/>
                  </a:lnTo>
                  <a:lnTo>
                    <a:pt x="2336" y="176"/>
                  </a:lnTo>
                  <a:lnTo>
                    <a:pt x="2337" y="176"/>
                  </a:lnTo>
                  <a:lnTo>
                    <a:pt x="2338" y="177"/>
                  </a:lnTo>
                  <a:lnTo>
                    <a:pt x="2339" y="177"/>
                  </a:lnTo>
                  <a:lnTo>
                    <a:pt x="2340" y="177"/>
                  </a:lnTo>
                  <a:lnTo>
                    <a:pt x="2341" y="178"/>
                  </a:lnTo>
                  <a:lnTo>
                    <a:pt x="2342" y="178"/>
                  </a:lnTo>
                  <a:lnTo>
                    <a:pt x="2343" y="178"/>
                  </a:lnTo>
                  <a:lnTo>
                    <a:pt x="2344" y="179"/>
                  </a:lnTo>
                  <a:lnTo>
                    <a:pt x="2345" y="179"/>
                  </a:lnTo>
                  <a:lnTo>
                    <a:pt x="2346" y="180"/>
                  </a:lnTo>
                  <a:lnTo>
                    <a:pt x="2347" y="180"/>
                  </a:lnTo>
                  <a:lnTo>
                    <a:pt x="2348" y="180"/>
                  </a:lnTo>
                  <a:lnTo>
                    <a:pt x="2348" y="181"/>
                  </a:lnTo>
                  <a:lnTo>
                    <a:pt x="2349" y="181"/>
                  </a:lnTo>
                  <a:lnTo>
                    <a:pt x="2350" y="182"/>
                  </a:lnTo>
                  <a:lnTo>
                    <a:pt x="2351" y="182"/>
                  </a:lnTo>
                  <a:lnTo>
                    <a:pt x="2352" y="183"/>
                  </a:lnTo>
                  <a:lnTo>
                    <a:pt x="2353" y="183"/>
                  </a:lnTo>
                  <a:lnTo>
                    <a:pt x="2354" y="183"/>
                  </a:lnTo>
                  <a:lnTo>
                    <a:pt x="2355" y="184"/>
                  </a:lnTo>
                  <a:lnTo>
                    <a:pt x="2356" y="184"/>
                  </a:lnTo>
                  <a:lnTo>
                    <a:pt x="2357" y="185"/>
                  </a:lnTo>
                  <a:lnTo>
                    <a:pt x="2358" y="185"/>
                  </a:lnTo>
                  <a:lnTo>
                    <a:pt x="2359" y="185"/>
                  </a:lnTo>
                  <a:lnTo>
                    <a:pt x="2360" y="186"/>
                  </a:lnTo>
                  <a:lnTo>
                    <a:pt x="2361" y="187"/>
                  </a:lnTo>
                  <a:lnTo>
                    <a:pt x="2362" y="187"/>
                  </a:lnTo>
                  <a:lnTo>
                    <a:pt x="2363" y="187"/>
                  </a:lnTo>
                  <a:lnTo>
                    <a:pt x="2364" y="188"/>
                  </a:lnTo>
                  <a:lnTo>
                    <a:pt x="2365" y="188"/>
                  </a:lnTo>
                  <a:lnTo>
                    <a:pt x="2366" y="189"/>
                  </a:lnTo>
                  <a:lnTo>
                    <a:pt x="2367" y="189"/>
                  </a:lnTo>
                  <a:lnTo>
                    <a:pt x="2368" y="190"/>
                  </a:lnTo>
                  <a:lnTo>
                    <a:pt x="2369" y="190"/>
                  </a:lnTo>
                  <a:lnTo>
                    <a:pt x="2370" y="190"/>
                  </a:lnTo>
                  <a:lnTo>
                    <a:pt x="2371" y="191"/>
                  </a:lnTo>
                  <a:lnTo>
                    <a:pt x="2372" y="191"/>
                  </a:lnTo>
                  <a:lnTo>
                    <a:pt x="2373" y="192"/>
                  </a:lnTo>
                  <a:lnTo>
                    <a:pt x="2374" y="192"/>
                  </a:lnTo>
                  <a:lnTo>
                    <a:pt x="2375" y="193"/>
                  </a:lnTo>
                  <a:lnTo>
                    <a:pt x="2376" y="193"/>
                  </a:lnTo>
                  <a:lnTo>
                    <a:pt x="2377" y="194"/>
                  </a:lnTo>
                  <a:lnTo>
                    <a:pt x="2378" y="194"/>
                  </a:lnTo>
                  <a:lnTo>
                    <a:pt x="2379" y="195"/>
                  </a:lnTo>
                  <a:lnTo>
                    <a:pt x="2380" y="195"/>
                  </a:lnTo>
                  <a:lnTo>
                    <a:pt x="2381" y="196"/>
                  </a:lnTo>
                  <a:lnTo>
                    <a:pt x="2382" y="196"/>
                  </a:lnTo>
                  <a:lnTo>
                    <a:pt x="2383" y="197"/>
                  </a:lnTo>
                  <a:lnTo>
                    <a:pt x="2384" y="197"/>
                  </a:lnTo>
                  <a:lnTo>
                    <a:pt x="2385" y="197"/>
                  </a:lnTo>
                  <a:lnTo>
                    <a:pt x="2386" y="198"/>
                  </a:lnTo>
                  <a:lnTo>
                    <a:pt x="2387" y="198"/>
                  </a:lnTo>
                  <a:lnTo>
                    <a:pt x="2388" y="199"/>
                  </a:lnTo>
                  <a:lnTo>
                    <a:pt x="2389" y="199"/>
                  </a:lnTo>
                  <a:lnTo>
                    <a:pt x="2390" y="200"/>
                  </a:lnTo>
                  <a:lnTo>
                    <a:pt x="2391" y="200"/>
                  </a:lnTo>
                  <a:lnTo>
                    <a:pt x="2392" y="201"/>
                  </a:lnTo>
                  <a:lnTo>
                    <a:pt x="2393" y="202"/>
                  </a:lnTo>
                  <a:lnTo>
                    <a:pt x="2394" y="202"/>
                  </a:lnTo>
                  <a:lnTo>
                    <a:pt x="2395" y="203"/>
                  </a:lnTo>
                  <a:lnTo>
                    <a:pt x="2396" y="203"/>
                  </a:lnTo>
                  <a:lnTo>
                    <a:pt x="2397" y="203"/>
                  </a:lnTo>
                  <a:lnTo>
                    <a:pt x="2398" y="204"/>
                  </a:lnTo>
                  <a:lnTo>
                    <a:pt x="2399" y="204"/>
                  </a:lnTo>
                  <a:lnTo>
                    <a:pt x="2400" y="205"/>
                  </a:lnTo>
                  <a:lnTo>
                    <a:pt x="2401" y="205"/>
                  </a:lnTo>
                  <a:lnTo>
                    <a:pt x="2402" y="206"/>
                  </a:lnTo>
                  <a:lnTo>
                    <a:pt x="2403" y="206"/>
                  </a:lnTo>
                  <a:lnTo>
                    <a:pt x="2404" y="207"/>
                  </a:lnTo>
                  <a:lnTo>
                    <a:pt x="2405" y="207"/>
                  </a:lnTo>
                  <a:lnTo>
                    <a:pt x="2406" y="208"/>
                  </a:lnTo>
                  <a:lnTo>
                    <a:pt x="2407" y="208"/>
                  </a:lnTo>
                  <a:lnTo>
                    <a:pt x="2408" y="209"/>
                  </a:lnTo>
                  <a:lnTo>
                    <a:pt x="2409" y="209"/>
                  </a:lnTo>
                  <a:lnTo>
                    <a:pt x="2410" y="210"/>
                  </a:lnTo>
                  <a:lnTo>
                    <a:pt x="2411" y="210"/>
                  </a:lnTo>
                  <a:lnTo>
                    <a:pt x="2412" y="211"/>
                  </a:lnTo>
                  <a:lnTo>
                    <a:pt x="2413" y="211"/>
                  </a:lnTo>
                  <a:lnTo>
                    <a:pt x="2413" y="212"/>
                  </a:lnTo>
                  <a:lnTo>
                    <a:pt x="2414" y="212"/>
                  </a:lnTo>
                  <a:lnTo>
                    <a:pt x="2415" y="213"/>
                  </a:lnTo>
                  <a:lnTo>
                    <a:pt x="2416" y="213"/>
                  </a:lnTo>
                  <a:lnTo>
                    <a:pt x="2417" y="213"/>
                  </a:lnTo>
                  <a:lnTo>
                    <a:pt x="2418" y="214"/>
                  </a:lnTo>
                  <a:lnTo>
                    <a:pt x="2419" y="214"/>
                  </a:lnTo>
                  <a:lnTo>
                    <a:pt x="2420" y="215"/>
                  </a:lnTo>
                  <a:lnTo>
                    <a:pt x="2421" y="215"/>
                  </a:lnTo>
                  <a:lnTo>
                    <a:pt x="2422" y="216"/>
                  </a:lnTo>
                  <a:lnTo>
                    <a:pt x="2423" y="216"/>
                  </a:lnTo>
                  <a:lnTo>
                    <a:pt x="2424" y="217"/>
                  </a:lnTo>
                  <a:lnTo>
                    <a:pt x="2425" y="217"/>
                  </a:lnTo>
                  <a:lnTo>
                    <a:pt x="2426" y="218"/>
                  </a:lnTo>
                  <a:lnTo>
                    <a:pt x="2427" y="218"/>
                  </a:lnTo>
                  <a:lnTo>
                    <a:pt x="2428" y="219"/>
                  </a:lnTo>
                  <a:lnTo>
                    <a:pt x="2429" y="219"/>
                  </a:lnTo>
                  <a:lnTo>
                    <a:pt x="2430" y="220"/>
                  </a:lnTo>
                  <a:lnTo>
                    <a:pt x="2431" y="220"/>
                  </a:lnTo>
                  <a:lnTo>
                    <a:pt x="2432" y="221"/>
                  </a:lnTo>
                  <a:lnTo>
                    <a:pt x="2433" y="221"/>
                  </a:lnTo>
                  <a:lnTo>
                    <a:pt x="2434" y="222"/>
                  </a:lnTo>
                  <a:lnTo>
                    <a:pt x="2435" y="222"/>
                  </a:lnTo>
                  <a:lnTo>
                    <a:pt x="2436" y="223"/>
                  </a:lnTo>
                  <a:lnTo>
                    <a:pt x="2437" y="223"/>
                  </a:lnTo>
                  <a:lnTo>
                    <a:pt x="2438" y="224"/>
                  </a:lnTo>
                  <a:lnTo>
                    <a:pt x="2439" y="225"/>
                  </a:lnTo>
                  <a:lnTo>
                    <a:pt x="2440" y="225"/>
                  </a:lnTo>
                  <a:lnTo>
                    <a:pt x="2441" y="226"/>
                  </a:lnTo>
                  <a:lnTo>
                    <a:pt x="2442" y="226"/>
                  </a:lnTo>
                  <a:lnTo>
                    <a:pt x="2443" y="227"/>
                  </a:lnTo>
                  <a:lnTo>
                    <a:pt x="2444" y="227"/>
                  </a:lnTo>
                  <a:lnTo>
                    <a:pt x="2445" y="228"/>
                  </a:lnTo>
                  <a:lnTo>
                    <a:pt x="2446" y="228"/>
                  </a:lnTo>
                  <a:lnTo>
                    <a:pt x="2447" y="229"/>
                  </a:lnTo>
                  <a:lnTo>
                    <a:pt x="2448" y="229"/>
                  </a:lnTo>
                  <a:lnTo>
                    <a:pt x="2449" y="230"/>
                  </a:lnTo>
                  <a:lnTo>
                    <a:pt x="2450" y="230"/>
                  </a:lnTo>
                  <a:lnTo>
                    <a:pt x="2451" y="231"/>
                  </a:lnTo>
                  <a:lnTo>
                    <a:pt x="2452" y="231"/>
                  </a:lnTo>
                  <a:lnTo>
                    <a:pt x="2453" y="232"/>
                  </a:lnTo>
                  <a:lnTo>
                    <a:pt x="2454" y="232"/>
                  </a:lnTo>
                  <a:lnTo>
                    <a:pt x="2455" y="233"/>
                  </a:lnTo>
                  <a:lnTo>
                    <a:pt x="2456" y="233"/>
                  </a:lnTo>
                  <a:lnTo>
                    <a:pt x="2456" y="234"/>
                  </a:lnTo>
                  <a:lnTo>
                    <a:pt x="2457" y="234"/>
                  </a:lnTo>
                  <a:lnTo>
                    <a:pt x="2458" y="235"/>
                  </a:lnTo>
                  <a:lnTo>
                    <a:pt x="2459" y="235"/>
                  </a:lnTo>
                  <a:lnTo>
                    <a:pt x="2460" y="236"/>
                  </a:lnTo>
                  <a:lnTo>
                    <a:pt x="2461" y="237"/>
                  </a:lnTo>
                  <a:lnTo>
                    <a:pt x="2462" y="237"/>
                  </a:lnTo>
                  <a:lnTo>
                    <a:pt x="2463" y="238"/>
                  </a:lnTo>
                  <a:lnTo>
                    <a:pt x="2464" y="238"/>
                  </a:lnTo>
                  <a:lnTo>
                    <a:pt x="2465" y="239"/>
                  </a:lnTo>
                  <a:lnTo>
                    <a:pt x="2466" y="239"/>
                  </a:lnTo>
                  <a:lnTo>
                    <a:pt x="2467" y="240"/>
                  </a:lnTo>
                  <a:lnTo>
                    <a:pt x="2468" y="240"/>
                  </a:lnTo>
                  <a:lnTo>
                    <a:pt x="2469" y="241"/>
                  </a:lnTo>
                  <a:lnTo>
                    <a:pt x="2470" y="241"/>
                  </a:lnTo>
                  <a:lnTo>
                    <a:pt x="2471" y="242"/>
                  </a:lnTo>
                  <a:lnTo>
                    <a:pt x="2472" y="242"/>
                  </a:lnTo>
                  <a:lnTo>
                    <a:pt x="2473" y="243"/>
                  </a:lnTo>
                  <a:lnTo>
                    <a:pt x="2474" y="243"/>
                  </a:lnTo>
                  <a:lnTo>
                    <a:pt x="2475" y="244"/>
                  </a:lnTo>
                  <a:lnTo>
                    <a:pt x="2476" y="245"/>
                  </a:lnTo>
                  <a:lnTo>
                    <a:pt x="2477" y="245"/>
                  </a:lnTo>
                  <a:lnTo>
                    <a:pt x="2478" y="246"/>
                  </a:lnTo>
                  <a:lnTo>
                    <a:pt x="2479" y="246"/>
                  </a:lnTo>
                  <a:lnTo>
                    <a:pt x="2480" y="247"/>
                  </a:lnTo>
                  <a:lnTo>
                    <a:pt x="2481" y="247"/>
                  </a:lnTo>
                  <a:lnTo>
                    <a:pt x="2483" y="248"/>
                  </a:lnTo>
                  <a:lnTo>
                    <a:pt x="2484" y="248"/>
                  </a:lnTo>
                  <a:lnTo>
                    <a:pt x="2485" y="249"/>
                  </a:lnTo>
                  <a:lnTo>
                    <a:pt x="2486" y="249"/>
                  </a:lnTo>
                  <a:lnTo>
                    <a:pt x="2487" y="250"/>
                  </a:lnTo>
                  <a:lnTo>
                    <a:pt x="2488" y="250"/>
                  </a:lnTo>
                  <a:lnTo>
                    <a:pt x="2489" y="251"/>
                  </a:lnTo>
                  <a:lnTo>
                    <a:pt x="2490" y="251"/>
                  </a:lnTo>
                  <a:lnTo>
                    <a:pt x="2491" y="252"/>
                  </a:lnTo>
                  <a:lnTo>
                    <a:pt x="2492" y="253"/>
                  </a:lnTo>
                  <a:lnTo>
                    <a:pt x="2493" y="253"/>
                  </a:lnTo>
                  <a:lnTo>
                    <a:pt x="2494" y="254"/>
                  </a:lnTo>
                  <a:lnTo>
                    <a:pt x="2495" y="254"/>
                  </a:lnTo>
                  <a:lnTo>
                    <a:pt x="2496" y="255"/>
                  </a:lnTo>
                  <a:lnTo>
                    <a:pt x="2497" y="255"/>
                  </a:lnTo>
                  <a:lnTo>
                    <a:pt x="2498" y="256"/>
                  </a:lnTo>
                  <a:lnTo>
                    <a:pt x="2499" y="256"/>
                  </a:lnTo>
                  <a:lnTo>
                    <a:pt x="2500" y="257"/>
                  </a:lnTo>
                  <a:lnTo>
                    <a:pt x="2501" y="257"/>
                  </a:lnTo>
                  <a:lnTo>
                    <a:pt x="2502" y="258"/>
                  </a:lnTo>
                  <a:lnTo>
                    <a:pt x="2503" y="258"/>
                  </a:lnTo>
                  <a:lnTo>
                    <a:pt x="2504" y="259"/>
                  </a:lnTo>
                  <a:lnTo>
                    <a:pt x="2505" y="260"/>
                  </a:lnTo>
                  <a:lnTo>
                    <a:pt x="2506" y="260"/>
                  </a:lnTo>
                  <a:lnTo>
                    <a:pt x="2507" y="261"/>
                  </a:lnTo>
                  <a:lnTo>
                    <a:pt x="2508" y="261"/>
                  </a:lnTo>
                  <a:lnTo>
                    <a:pt x="2509" y="262"/>
                  </a:lnTo>
                  <a:lnTo>
                    <a:pt x="2510" y="262"/>
                  </a:lnTo>
                  <a:lnTo>
                    <a:pt x="2511" y="263"/>
                  </a:lnTo>
                  <a:lnTo>
                    <a:pt x="2512" y="263"/>
                  </a:lnTo>
                  <a:lnTo>
                    <a:pt x="2513" y="264"/>
                  </a:lnTo>
                  <a:lnTo>
                    <a:pt x="2514" y="264"/>
                  </a:lnTo>
                  <a:lnTo>
                    <a:pt x="2515" y="265"/>
                  </a:lnTo>
                  <a:lnTo>
                    <a:pt x="2516" y="265"/>
                  </a:lnTo>
                  <a:lnTo>
                    <a:pt x="2517" y="266"/>
                  </a:lnTo>
                  <a:lnTo>
                    <a:pt x="2518" y="267"/>
                  </a:lnTo>
                  <a:lnTo>
                    <a:pt x="2519" y="267"/>
                  </a:lnTo>
                  <a:lnTo>
                    <a:pt x="2520" y="268"/>
                  </a:lnTo>
                  <a:lnTo>
                    <a:pt x="2521" y="268"/>
                  </a:lnTo>
                  <a:lnTo>
                    <a:pt x="2522" y="269"/>
                  </a:lnTo>
                  <a:lnTo>
                    <a:pt x="2523" y="269"/>
                  </a:lnTo>
                  <a:lnTo>
                    <a:pt x="2525" y="270"/>
                  </a:lnTo>
                  <a:lnTo>
                    <a:pt x="2526" y="270"/>
                  </a:lnTo>
                  <a:lnTo>
                    <a:pt x="2527" y="271"/>
                  </a:lnTo>
                  <a:lnTo>
                    <a:pt x="2528" y="271"/>
                  </a:lnTo>
                  <a:lnTo>
                    <a:pt x="2529" y="272"/>
                  </a:lnTo>
                  <a:lnTo>
                    <a:pt x="2530" y="272"/>
                  </a:lnTo>
                  <a:lnTo>
                    <a:pt x="2531" y="273"/>
                  </a:lnTo>
                  <a:lnTo>
                    <a:pt x="2532" y="273"/>
                  </a:lnTo>
                  <a:lnTo>
                    <a:pt x="2533" y="274"/>
                  </a:lnTo>
                  <a:lnTo>
                    <a:pt x="2534" y="274"/>
                  </a:lnTo>
                  <a:lnTo>
                    <a:pt x="2535" y="275"/>
                  </a:lnTo>
                  <a:lnTo>
                    <a:pt x="2536" y="275"/>
                  </a:lnTo>
                  <a:lnTo>
                    <a:pt x="2537" y="276"/>
                  </a:lnTo>
                  <a:lnTo>
                    <a:pt x="2538" y="277"/>
                  </a:lnTo>
                  <a:lnTo>
                    <a:pt x="2539" y="277"/>
                  </a:lnTo>
                  <a:lnTo>
                    <a:pt x="2540" y="278"/>
                  </a:lnTo>
                  <a:lnTo>
                    <a:pt x="2541" y="278"/>
                  </a:lnTo>
                  <a:lnTo>
                    <a:pt x="2542" y="279"/>
                  </a:lnTo>
                  <a:lnTo>
                    <a:pt x="2543" y="279"/>
                  </a:lnTo>
                  <a:lnTo>
                    <a:pt x="2544" y="280"/>
                  </a:lnTo>
                  <a:lnTo>
                    <a:pt x="2545" y="280"/>
                  </a:lnTo>
                  <a:lnTo>
                    <a:pt x="2547" y="281"/>
                  </a:lnTo>
                  <a:lnTo>
                    <a:pt x="2548" y="281"/>
                  </a:lnTo>
                  <a:lnTo>
                    <a:pt x="2549" y="282"/>
                  </a:lnTo>
                  <a:lnTo>
                    <a:pt x="2550" y="282"/>
                  </a:lnTo>
                  <a:lnTo>
                    <a:pt x="2551" y="283"/>
                  </a:lnTo>
                  <a:lnTo>
                    <a:pt x="2552" y="283"/>
                  </a:lnTo>
                  <a:lnTo>
                    <a:pt x="2553" y="284"/>
                  </a:lnTo>
                  <a:lnTo>
                    <a:pt x="2554" y="284"/>
                  </a:lnTo>
                  <a:lnTo>
                    <a:pt x="2555" y="285"/>
                  </a:lnTo>
                  <a:lnTo>
                    <a:pt x="2556" y="285"/>
                  </a:lnTo>
                  <a:lnTo>
                    <a:pt x="2557" y="286"/>
                  </a:lnTo>
                  <a:lnTo>
                    <a:pt x="2558" y="286"/>
                  </a:lnTo>
                  <a:lnTo>
                    <a:pt x="2559" y="287"/>
                  </a:lnTo>
                  <a:lnTo>
                    <a:pt x="2560" y="287"/>
                  </a:lnTo>
                  <a:lnTo>
                    <a:pt x="2561" y="288"/>
                  </a:lnTo>
                  <a:lnTo>
                    <a:pt x="2562" y="288"/>
                  </a:lnTo>
                  <a:lnTo>
                    <a:pt x="2564" y="289"/>
                  </a:lnTo>
                  <a:lnTo>
                    <a:pt x="2565" y="289"/>
                  </a:lnTo>
                  <a:lnTo>
                    <a:pt x="2566" y="290"/>
                  </a:lnTo>
                  <a:lnTo>
                    <a:pt x="2567" y="290"/>
                  </a:lnTo>
                  <a:lnTo>
                    <a:pt x="2568" y="291"/>
                  </a:lnTo>
                  <a:lnTo>
                    <a:pt x="2569" y="291"/>
                  </a:lnTo>
                  <a:lnTo>
                    <a:pt x="2570" y="291"/>
                  </a:lnTo>
                  <a:lnTo>
                    <a:pt x="2571" y="292"/>
                  </a:lnTo>
                  <a:lnTo>
                    <a:pt x="2572" y="292"/>
                  </a:lnTo>
                  <a:lnTo>
                    <a:pt x="2573" y="293"/>
                  </a:lnTo>
                  <a:lnTo>
                    <a:pt x="2574" y="293"/>
                  </a:lnTo>
                  <a:lnTo>
                    <a:pt x="2575" y="294"/>
                  </a:lnTo>
                  <a:lnTo>
                    <a:pt x="2576" y="294"/>
                  </a:lnTo>
                  <a:lnTo>
                    <a:pt x="2578" y="295"/>
                  </a:lnTo>
                  <a:lnTo>
                    <a:pt x="2579" y="295"/>
                  </a:lnTo>
                  <a:lnTo>
                    <a:pt x="2580" y="296"/>
                  </a:lnTo>
                  <a:lnTo>
                    <a:pt x="2581" y="296"/>
                  </a:lnTo>
                  <a:lnTo>
                    <a:pt x="2582" y="297"/>
                  </a:lnTo>
                  <a:lnTo>
                    <a:pt x="2583" y="297"/>
                  </a:lnTo>
                  <a:lnTo>
                    <a:pt x="2584" y="297"/>
                  </a:lnTo>
                  <a:lnTo>
                    <a:pt x="2585" y="298"/>
                  </a:lnTo>
                  <a:lnTo>
                    <a:pt x="2586" y="298"/>
                  </a:lnTo>
                  <a:lnTo>
                    <a:pt x="2587" y="299"/>
                  </a:lnTo>
                  <a:lnTo>
                    <a:pt x="2588" y="299"/>
                  </a:lnTo>
                  <a:lnTo>
                    <a:pt x="2589" y="300"/>
                  </a:lnTo>
                  <a:lnTo>
                    <a:pt x="2591" y="300"/>
                  </a:lnTo>
                  <a:lnTo>
                    <a:pt x="2592" y="301"/>
                  </a:lnTo>
                  <a:lnTo>
                    <a:pt x="2593" y="301"/>
                  </a:lnTo>
                  <a:lnTo>
                    <a:pt x="2594" y="301"/>
                  </a:lnTo>
                  <a:lnTo>
                    <a:pt x="2595" y="302"/>
                  </a:lnTo>
                  <a:lnTo>
                    <a:pt x="2596" y="302"/>
                  </a:lnTo>
                  <a:lnTo>
                    <a:pt x="2597" y="303"/>
                  </a:lnTo>
                  <a:lnTo>
                    <a:pt x="2598" y="303"/>
                  </a:lnTo>
                  <a:lnTo>
                    <a:pt x="2599" y="304"/>
                  </a:lnTo>
                  <a:lnTo>
                    <a:pt x="2600" y="304"/>
                  </a:lnTo>
                  <a:lnTo>
                    <a:pt x="2601" y="304"/>
                  </a:lnTo>
                  <a:lnTo>
                    <a:pt x="2603" y="305"/>
                  </a:lnTo>
                  <a:lnTo>
                    <a:pt x="2604" y="305"/>
                  </a:lnTo>
                  <a:lnTo>
                    <a:pt x="2605" y="306"/>
                  </a:lnTo>
                  <a:lnTo>
                    <a:pt x="2606" y="306"/>
                  </a:lnTo>
                  <a:lnTo>
                    <a:pt x="2607" y="306"/>
                  </a:lnTo>
                  <a:lnTo>
                    <a:pt x="2608" y="307"/>
                  </a:lnTo>
                  <a:lnTo>
                    <a:pt x="2609" y="307"/>
                  </a:lnTo>
                  <a:lnTo>
                    <a:pt x="2610" y="308"/>
                  </a:lnTo>
                  <a:lnTo>
                    <a:pt x="2611" y="308"/>
                  </a:lnTo>
                  <a:lnTo>
                    <a:pt x="2612" y="308"/>
                  </a:lnTo>
                  <a:lnTo>
                    <a:pt x="2614" y="309"/>
                  </a:lnTo>
                  <a:lnTo>
                    <a:pt x="2615" y="309"/>
                  </a:lnTo>
                  <a:lnTo>
                    <a:pt x="2616" y="310"/>
                  </a:lnTo>
                  <a:lnTo>
                    <a:pt x="2617" y="310"/>
                  </a:lnTo>
                  <a:lnTo>
                    <a:pt x="2618" y="310"/>
                  </a:lnTo>
                  <a:lnTo>
                    <a:pt x="2619" y="311"/>
                  </a:lnTo>
                  <a:lnTo>
                    <a:pt x="2620" y="311"/>
                  </a:lnTo>
                  <a:lnTo>
                    <a:pt x="2621" y="311"/>
                  </a:lnTo>
                  <a:lnTo>
                    <a:pt x="2622" y="312"/>
                  </a:lnTo>
                  <a:lnTo>
                    <a:pt x="2624" y="312"/>
                  </a:lnTo>
                  <a:lnTo>
                    <a:pt x="2625" y="312"/>
                  </a:lnTo>
                  <a:lnTo>
                    <a:pt x="2626" y="313"/>
                  </a:lnTo>
                  <a:lnTo>
                    <a:pt x="2627" y="313"/>
                  </a:lnTo>
                  <a:lnTo>
                    <a:pt x="2628" y="314"/>
                  </a:lnTo>
                  <a:lnTo>
                    <a:pt x="2629" y="314"/>
                  </a:lnTo>
                  <a:lnTo>
                    <a:pt x="2630" y="314"/>
                  </a:lnTo>
                  <a:lnTo>
                    <a:pt x="2631" y="315"/>
                  </a:lnTo>
                  <a:lnTo>
                    <a:pt x="2632" y="315"/>
                  </a:lnTo>
                  <a:lnTo>
                    <a:pt x="2634" y="315"/>
                  </a:lnTo>
                  <a:lnTo>
                    <a:pt x="2635" y="316"/>
                  </a:lnTo>
                  <a:lnTo>
                    <a:pt x="2636" y="316"/>
                  </a:lnTo>
                  <a:lnTo>
                    <a:pt x="2637" y="316"/>
                  </a:lnTo>
                  <a:lnTo>
                    <a:pt x="2638" y="317"/>
                  </a:lnTo>
                  <a:lnTo>
                    <a:pt x="2639" y="317"/>
                  </a:lnTo>
                  <a:lnTo>
                    <a:pt x="2640" y="317"/>
                  </a:lnTo>
                  <a:lnTo>
                    <a:pt x="2641" y="318"/>
                  </a:lnTo>
                  <a:lnTo>
                    <a:pt x="2643" y="318"/>
                  </a:lnTo>
                  <a:lnTo>
                    <a:pt x="2644" y="318"/>
                  </a:lnTo>
                  <a:lnTo>
                    <a:pt x="2645" y="318"/>
                  </a:lnTo>
                  <a:lnTo>
                    <a:pt x="2646" y="319"/>
                  </a:lnTo>
                  <a:lnTo>
                    <a:pt x="2647" y="319"/>
                  </a:lnTo>
                  <a:lnTo>
                    <a:pt x="2648" y="319"/>
                  </a:lnTo>
                  <a:lnTo>
                    <a:pt x="2649" y="320"/>
                  </a:lnTo>
                  <a:lnTo>
                    <a:pt x="2651" y="320"/>
                  </a:lnTo>
                  <a:lnTo>
                    <a:pt x="2652" y="320"/>
                  </a:lnTo>
                  <a:lnTo>
                    <a:pt x="2653" y="320"/>
                  </a:lnTo>
                  <a:lnTo>
                    <a:pt x="2654" y="321"/>
                  </a:lnTo>
                  <a:lnTo>
                    <a:pt x="2655" y="321"/>
                  </a:lnTo>
                  <a:lnTo>
                    <a:pt x="2656" y="321"/>
                  </a:lnTo>
                  <a:lnTo>
                    <a:pt x="2657" y="322"/>
                  </a:lnTo>
                  <a:lnTo>
                    <a:pt x="2658" y="322"/>
                  </a:lnTo>
                  <a:lnTo>
                    <a:pt x="2660" y="322"/>
                  </a:lnTo>
                  <a:lnTo>
                    <a:pt x="2661" y="322"/>
                  </a:lnTo>
                  <a:lnTo>
                    <a:pt x="2662" y="323"/>
                  </a:lnTo>
                  <a:lnTo>
                    <a:pt x="2663" y="323"/>
                  </a:lnTo>
                  <a:lnTo>
                    <a:pt x="2664" y="323"/>
                  </a:lnTo>
                  <a:lnTo>
                    <a:pt x="2665" y="323"/>
                  </a:lnTo>
                  <a:lnTo>
                    <a:pt x="2666" y="324"/>
                  </a:lnTo>
                  <a:lnTo>
                    <a:pt x="2668" y="324"/>
                  </a:lnTo>
                  <a:lnTo>
                    <a:pt x="2669" y="324"/>
                  </a:lnTo>
                  <a:lnTo>
                    <a:pt x="2670" y="324"/>
                  </a:lnTo>
                  <a:lnTo>
                    <a:pt x="2671" y="325"/>
                  </a:lnTo>
                  <a:lnTo>
                    <a:pt x="2672" y="325"/>
                  </a:lnTo>
                  <a:lnTo>
                    <a:pt x="2673" y="325"/>
                  </a:lnTo>
                  <a:lnTo>
                    <a:pt x="2674" y="325"/>
                  </a:lnTo>
                  <a:lnTo>
                    <a:pt x="2676" y="326"/>
                  </a:lnTo>
                  <a:lnTo>
                    <a:pt x="2677" y="326"/>
                  </a:lnTo>
                  <a:lnTo>
                    <a:pt x="2678" y="326"/>
                  </a:lnTo>
                  <a:lnTo>
                    <a:pt x="2679" y="326"/>
                  </a:lnTo>
                  <a:lnTo>
                    <a:pt x="2680" y="326"/>
                  </a:lnTo>
                  <a:lnTo>
                    <a:pt x="2681" y="327"/>
                  </a:lnTo>
                  <a:lnTo>
                    <a:pt x="2683" y="327"/>
                  </a:lnTo>
                  <a:lnTo>
                    <a:pt x="2684" y="327"/>
                  </a:lnTo>
                  <a:lnTo>
                    <a:pt x="2685" y="327"/>
                  </a:lnTo>
                  <a:lnTo>
                    <a:pt x="2686" y="327"/>
                  </a:lnTo>
                  <a:lnTo>
                    <a:pt x="2687" y="327"/>
                  </a:lnTo>
                  <a:lnTo>
                    <a:pt x="2688" y="328"/>
                  </a:lnTo>
                  <a:lnTo>
                    <a:pt x="2690" y="328"/>
                  </a:lnTo>
                  <a:lnTo>
                    <a:pt x="2691" y="328"/>
                  </a:lnTo>
                  <a:lnTo>
                    <a:pt x="2692" y="328"/>
                  </a:lnTo>
                  <a:lnTo>
                    <a:pt x="2693" y="328"/>
                  </a:lnTo>
                  <a:lnTo>
                    <a:pt x="2694" y="329"/>
                  </a:lnTo>
                  <a:lnTo>
                    <a:pt x="2695" y="329"/>
                  </a:lnTo>
                  <a:lnTo>
                    <a:pt x="2697" y="329"/>
                  </a:lnTo>
                  <a:lnTo>
                    <a:pt x="2698" y="329"/>
                  </a:lnTo>
                  <a:lnTo>
                    <a:pt x="2699" y="329"/>
                  </a:lnTo>
                  <a:lnTo>
                    <a:pt x="2700" y="329"/>
                  </a:lnTo>
                  <a:lnTo>
                    <a:pt x="2701" y="330"/>
                  </a:lnTo>
                  <a:lnTo>
                    <a:pt x="2702" y="330"/>
                  </a:lnTo>
                  <a:lnTo>
                    <a:pt x="2704" y="330"/>
                  </a:lnTo>
                  <a:lnTo>
                    <a:pt x="2705" y="330"/>
                  </a:lnTo>
                  <a:lnTo>
                    <a:pt x="2706" y="330"/>
                  </a:lnTo>
                  <a:lnTo>
                    <a:pt x="2707" y="330"/>
                  </a:lnTo>
                  <a:lnTo>
                    <a:pt x="2708" y="330"/>
                  </a:lnTo>
                  <a:lnTo>
                    <a:pt x="2709" y="330"/>
                  </a:lnTo>
                  <a:lnTo>
                    <a:pt x="2711" y="331"/>
                  </a:lnTo>
                  <a:lnTo>
                    <a:pt x="2712" y="331"/>
                  </a:lnTo>
                  <a:lnTo>
                    <a:pt x="2713" y="331"/>
                  </a:lnTo>
                  <a:lnTo>
                    <a:pt x="2714" y="331"/>
                  </a:lnTo>
                  <a:lnTo>
                    <a:pt x="2715" y="331"/>
                  </a:lnTo>
                  <a:lnTo>
                    <a:pt x="2716" y="331"/>
                  </a:lnTo>
                  <a:lnTo>
                    <a:pt x="2718" y="331"/>
                  </a:lnTo>
                  <a:lnTo>
                    <a:pt x="2719" y="331"/>
                  </a:lnTo>
                  <a:lnTo>
                    <a:pt x="2720" y="331"/>
                  </a:lnTo>
                  <a:lnTo>
                    <a:pt x="2721" y="332"/>
                  </a:lnTo>
                  <a:lnTo>
                    <a:pt x="2722" y="332"/>
                  </a:lnTo>
                  <a:lnTo>
                    <a:pt x="2724" y="332"/>
                  </a:lnTo>
                  <a:lnTo>
                    <a:pt x="2725" y="332"/>
                  </a:lnTo>
                  <a:lnTo>
                    <a:pt x="2726" y="332"/>
                  </a:lnTo>
                  <a:lnTo>
                    <a:pt x="2727" y="332"/>
                  </a:lnTo>
                  <a:lnTo>
                    <a:pt x="2728" y="332"/>
                  </a:lnTo>
                  <a:lnTo>
                    <a:pt x="2730" y="332"/>
                  </a:lnTo>
                  <a:lnTo>
                    <a:pt x="2731" y="332"/>
                  </a:lnTo>
                  <a:lnTo>
                    <a:pt x="2732" y="332"/>
                  </a:lnTo>
                  <a:lnTo>
                    <a:pt x="2733" y="332"/>
                  </a:lnTo>
                  <a:lnTo>
                    <a:pt x="2734" y="333"/>
                  </a:lnTo>
                  <a:lnTo>
                    <a:pt x="2736" y="333"/>
                  </a:lnTo>
                  <a:lnTo>
                    <a:pt x="2737" y="333"/>
                  </a:lnTo>
                  <a:lnTo>
                    <a:pt x="2738" y="333"/>
                  </a:lnTo>
                  <a:lnTo>
                    <a:pt x="2739" y="333"/>
                  </a:lnTo>
                  <a:lnTo>
                    <a:pt x="2740" y="333"/>
                  </a:lnTo>
                  <a:lnTo>
                    <a:pt x="2741" y="333"/>
                  </a:lnTo>
                  <a:lnTo>
                    <a:pt x="2743" y="333"/>
                  </a:lnTo>
                  <a:lnTo>
                    <a:pt x="2744" y="333"/>
                  </a:lnTo>
                  <a:lnTo>
                    <a:pt x="2745" y="333"/>
                  </a:lnTo>
                  <a:lnTo>
                    <a:pt x="2746" y="333"/>
                  </a:lnTo>
                  <a:lnTo>
                    <a:pt x="2748" y="333"/>
                  </a:lnTo>
                  <a:lnTo>
                    <a:pt x="2749" y="333"/>
                  </a:lnTo>
                  <a:lnTo>
                    <a:pt x="2750" y="333"/>
                  </a:lnTo>
                  <a:lnTo>
                    <a:pt x="2751" y="333"/>
                  </a:lnTo>
                  <a:lnTo>
                    <a:pt x="2752" y="333"/>
                  </a:lnTo>
                  <a:lnTo>
                    <a:pt x="2754" y="333"/>
                  </a:lnTo>
                  <a:lnTo>
                    <a:pt x="2755" y="333"/>
                  </a:lnTo>
                  <a:lnTo>
                    <a:pt x="2756" y="333"/>
                  </a:lnTo>
                  <a:lnTo>
                    <a:pt x="2757" y="333"/>
                  </a:lnTo>
                  <a:lnTo>
                    <a:pt x="2758" y="333"/>
                  </a:lnTo>
                  <a:lnTo>
                    <a:pt x="2760" y="333"/>
                  </a:lnTo>
                  <a:lnTo>
                    <a:pt x="2761" y="333"/>
                  </a:lnTo>
                  <a:lnTo>
                    <a:pt x="2762" y="333"/>
                  </a:lnTo>
                  <a:lnTo>
                    <a:pt x="2763" y="333"/>
                  </a:lnTo>
                  <a:lnTo>
                    <a:pt x="2764" y="333"/>
                  </a:lnTo>
                  <a:lnTo>
                    <a:pt x="2766" y="333"/>
                  </a:lnTo>
                  <a:lnTo>
                    <a:pt x="2767" y="333"/>
                  </a:lnTo>
                  <a:lnTo>
                    <a:pt x="2768" y="333"/>
                  </a:lnTo>
                  <a:lnTo>
                    <a:pt x="2769" y="333"/>
                  </a:lnTo>
                  <a:lnTo>
                    <a:pt x="2771" y="333"/>
                  </a:lnTo>
                  <a:lnTo>
                    <a:pt x="2772" y="333"/>
                  </a:lnTo>
                  <a:lnTo>
                    <a:pt x="2773" y="333"/>
                  </a:lnTo>
                  <a:lnTo>
                    <a:pt x="2774" y="333"/>
                  </a:lnTo>
                  <a:lnTo>
                    <a:pt x="2775" y="333"/>
                  </a:lnTo>
                  <a:lnTo>
                    <a:pt x="2777" y="333"/>
                  </a:lnTo>
                  <a:lnTo>
                    <a:pt x="2778" y="333"/>
                  </a:lnTo>
                  <a:lnTo>
                    <a:pt x="2779" y="333"/>
                  </a:lnTo>
                  <a:lnTo>
                    <a:pt x="2780" y="333"/>
                  </a:lnTo>
                  <a:lnTo>
                    <a:pt x="2782" y="333"/>
                  </a:lnTo>
                  <a:lnTo>
                    <a:pt x="2783" y="333"/>
                  </a:lnTo>
                  <a:lnTo>
                    <a:pt x="2784" y="333"/>
                  </a:lnTo>
                  <a:lnTo>
                    <a:pt x="2785" y="333"/>
                  </a:lnTo>
                  <a:lnTo>
                    <a:pt x="2786" y="333"/>
                  </a:lnTo>
                  <a:lnTo>
                    <a:pt x="2788" y="333"/>
                  </a:lnTo>
                  <a:lnTo>
                    <a:pt x="2789" y="333"/>
                  </a:lnTo>
                  <a:lnTo>
                    <a:pt x="2790" y="333"/>
                  </a:lnTo>
                  <a:lnTo>
                    <a:pt x="2791" y="333"/>
                  </a:lnTo>
                  <a:lnTo>
                    <a:pt x="2793" y="333"/>
                  </a:lnTo>
                  <a:lnTo>
                    <a:pt x="2794" y="333"/>
                  </a:lnTo>
                  <a:lnTo>
                    <a:pt x="2795" y="333"/>
                  </a:lnTo>
                  <a:lnTo>
                    <a:pt x="2796" y="333"/>
                  </a:lnTo>
                  <a:lnTo>
                    <a:pt x="2798" y="333"/>
                  </a:lnTo>
                  <a:lnTo>
                    <a:pt x="2799" y="333"/>
                  </a:lnTo>
                  <a:lnTo>
                    <a:pt x="2800" y="333"/>
                  </a:lnTo>
                  <a:lnTo>
                    <a:pt x="2801" y="333"/>
                  </a:lnTo>
                  <a:lnTo>
                    <a:pt x="2803" y="333"/>
                  </a:lnTo>
                  <a:lnTo>
                    <a:pt x="2804" y="333"/>
                  </a:lnTo>
                  <a:lnTo>
                    <a:pt x="2805" y="333"/>
                  </a:lnTo>
                  <a:lnTo>
                    <a:pt x="2806" y="333"/>
                  </a:lnTo>
                  <a:lnTo>
                    <a:pt x="2808" y="333"/>
                  </a:lnTo>
                  <a:lnTo>
                    <a:pt x="2809" y="333"/>
                  </a:lnTo>
                  <a:lnTo>
                    <a:pt x="2810" y="333"/>
                  </a:lnTo>
                  <a:lnTo>
                    <a:pt x="2811" y="333"/>
                  </a:lnTo>
                  <a:lnTo>
                    <a:pt x="2813" y="333"/>
                  </a:lnTo>
                  <a:lnTo>
                    <a:pt x="2814" y="332"/>
                  </a:lnTo>
                  <a:lnTo>
                    <a:pt x="2815" y="332"/>
                  </a:lnTo>
                  <a:lnTo>
                    <a:pt x="2816" y="332"/>
                  </a:lnTo>
                  <a:lnTo>
                    <a:pt x="2818" y="332"/>
                  </a:lnTo>
                  <a:lnTo>
                    <a:pt x="2819" y="332"/>
                  </a:lnTo>
                  <a:lnTo>
                    <a:pt x="2820" y="332"/>
                  </a:lnTo>
                  <a:lnTo>
                    <a:pt x="2821" y="332"/>
                  </a:lnTo>
                  <a:lnTo>
                    <a:pt x="2823" y="332"/>
                  </a:lnTo>
                  <a:lnTo>
                    <a:pt x="2824" y="332"/>
                  </a:lnTo>
                  <a:lnTo>
                    <a:pt x="2825" y="332"/>
                  </a:lnTo>
                  <a:lnTo>
                    <a:pt x="2826" y="332"/>
                  </a:lnTo>
                  <a:lnTo>
                    <a:pt x="2828" y="332"/>
                  </a:lnTo>
                  <a:lnTo>
                    <a:pt x="2829" y="332"/>
                  </a:lnTo>
                  <a:lnTo>
                    <a:pt x="2830" y="332"/>
                  </a:lnTo>
                  <a:lnTo>
                    <a:pt x="2831" y="332"/>
                  </a:lnTo>
                  <a:lnTo>
                    <a:pt x="2833" y="332"/>
                  </a:lnTo>
                  <a:lnTo>
                    <a:pt x="2834" y="332"/>
                  </a:lnTo>
                  <a:lnTo>
                    <a:pt x="2835" y="332"/>
                  </a:lnTo>
                  <a:lnTo>
                    <a:pt x="2837" y="332"/>
                  </a:lnTo>
                  <a:lnTo>
                    <a:pt x="2838" y="332"/>
                  </a:lnTo>
                  <a:lnTo>
                    <a:pt x="2839" y="331"/>
                  </a:lnTo>
                  <a:lnTo>
                    <a:pt x="2840" y="331"/>
                  </a:lnTo>
                  <a:lnTo>
                    <a:pt x="2842" y="331"/>
                  </a:lnTo>
                  <a:lnTo>
                    <a:pt x="2843" y="331"/>
                  </a:lnTo>
                  <a:lnTo>
                    <a:pt x="2844" y="331"/>
                  </a:lnTo>
                  <a:lnTo>
                    <a:pt x="2845" y="331"/>
                  </a:lnTo>
                  <a:lnTo>
                    <a:pt x="2847" y="331"/>
                  </a:lnTo>
                  <a:lnTo>
                    <a:pt x="2848" y="331"/>
                  </a:lnTo>
                  <a:lnTo>
                    <a:pt x="2849" y="331"/>
                  </a:lnTo>
                  <a:lnTo>
                    <a:pt x="2851" y="331"/>
                  </a:lnTo>
                  <a:lnTo>
                    <a:pt x="2852" y="331"/>
                  </a:lnTo>
                  <a:lnTo>
                    <a:pt x="2853" y="331"/>
                  </a:lnTo>
                  <a:lnTo>
                    <a:pt x="2854" y="331"/>
                  </a:lnTo>
                  <a:lnTo>
                    <a:pt x="2856" y="331"/>
                  </a:lnTo>
                  <a:lnTo>
                    <a:pt x="2857" y="331"/>
                  </a:lnTo>
                  <a:lnTo>
                    <a:pt x="2858" y="331"/>
                  </a:lnTo>
                  <a:lnTo>
                    <a:pt x="2860" y="331"/>
                  </a:lnTo>
                  <a:lnTo>
                    <a:pt x="2861" y="331"/>
                  </a:lnTo>
                  <a:lnTo>
                    <a:pt x="2862" y="331"/>
                  </a:lnTo>
                  <a:lnTo>
                    <a:pt x="2863" y="331"/>
                  </a:lnTo>
                  <a:lnTo>
                    <a:pt x="2865" y="330"/>
                  </a:lnTo>
                  <a:lnTo>
                    <a:pt x="2866" y="330"/>
                  </a:lnTo>
                  <a:lnTo>
                    <a:pt x="2867" y="330"/>
                  </a:lnTo>
                  <a:lnTo>
                    <a:pt x="2869" y="330"/>
                  </a:lnTo>
                  <a:lnTo>
                    <a:pt x="2870" y="330"/>
                  </a:lnTo>
                  <a:lnTo>
                    <a:pt x="2871" y="330"/>
                  </a:lnTo>
                  <a:lnTo>
                    <a:pt x="2872" y="330"/>
                  </a:lnTo>
                  <a:lnTo>
                    <a:pt x="2874" y="330"/>
                  </a:lnTo>
                  <a:lnTo>
                    <a:pt x="2875" y="330"/>
                  </a:lnTo>
                  <a:lnTo>
                    <a:pt x="2876" y="330"/>
                  </a:lnTo>
                  <a:lnTo>
                    <a:pt x="2878" y="330"/>
                  </a:lnTo>
                  <a:lnTo>
                    <a:pt x="2879" y="330"/>
                  </a:lnTo>
                  <a:lnTo>
                    <a:pt x="2880" y="330"/>
                  </a:lnTo>
                  <a:lnTo>
                    <a:pt x="2882" y="330"/>
                  </a:lnTo>
                  <a:lnTo>
                    <a:pt x="2883" y="330"/>
                  </a:lnTo>
                  <a:lnTo>
                    <a:pt x="2884" y="330"/>
                  </a:lnTo>
                  <a:lnTo>
                    <a:pt x="2886" y="330"/>
                  </a:lnTo>
                  <a:lnTo>
                    <a:pt x="2887" y="330"/>
                  </a:lnTo>
                  <a:lnTo>
                    <a:pt x="2888" y="330"/>
                  </a:lnTo>
                  <a:lnTo>
                    <a:pt x="2889" y="330"/>
                  </a:lnTo>
                  <a:lnTo>
                    <a:pt x="2891" y="330"/>
                  </a:lnTo>
                  <a:lnTo>
                    <a:pt x="2892" y="330"/>
                  </a:lnTo>
                  <a:lnTo>
                    <a:pt x="2893" y="330"/>
                  </a:lnTo>
                  <a:lnTo>
                    <a:pt x="2895" y="330"/>
                  </a:lnTo>
                  <a:lnTo>
                    <a:pt x="2896" y="330"/>
                  </a:lnTo>
                  <a:lnTo>
                    <a:pt x="2897" y="330"/>
                  </a:lnTo>
                  <a:lnTo>
                    <a:pt x="2899" y="330"/>
                  </a:lnTo>
                  <a:lnTo>
                    <a:pt x="2900" y="330"/>
                  </a:lnTo>
                  <a:lnTo>
                    <a:pt x="2901" y="330"/>
                  </a:lnTo>
                  <a:lnTo>
                    <a:pt x="2903" y="330"/>
                  </a:lnTo>
                  <a:lnTo>
                    <a:pt x="2904" y="330"/>
                  </a:lnTo>
                  <a:lnTo>
                    <a:pt x="2905" y="330"/>
                  </a:lnTo>
                  <a:lnTo>
                    <a:pt x="2907" y="330"/>
                  </a:lnTo>
                  <a:lnTo>
                    <a:pt x="2908" y="330"/>
                  </a:lnTo>
                  <a:lnTo>
                    <a:pt x="2909" y="330"/>
                  </a:lnTo>
                  <a:lnTo>
                    <a:pt x="2911" y="330"/>
                  </a:lnTo>
                  <a:lnTo>
                    <a:pt x="2912" y="330"/>
                  </a:lnTo>
                  <a:lnTo>
                    <a:pt x="2913" y="330"/>
                  </a:lnTo>
                  <a:lnTo>
                    <a:pt x="2915" y="330"/>
                  </a:lnTo>
                  <a:lnTo>
                    <a:pt x="2916" y="330"/>
                  </a:lnTo>
                  <a:lnTo>
                    <a:pt x="2917" y="330"/>
                  </a:lnTo>
                  <a:lnTo>
                    <a:pt x="2919" y="330"/>
                  </a:lnTo>
                  <a:lnTo>
                    <a:pt x="2920" y="330"/>
                  </a:lnTo>
                  <a:lnTo>
                    <a:pt x="2921" y="330"/>
                  </a:lnTo>
                  <a:lnTo>
                    <a:pt x="2923" y="330"/>
                  </a:lnTo>
                  <a:lnTo>
                    <a:pt x="2924" y="330"/>
                  </a:lnTo>
                  <a:lnTo>
                    <a:pt x="2925" y="330"/>
                  </a:lnTo>
                  <a:lnTo>
                    <a:pt x="2927" y="330"/>
                  </a:lnTo>
                  <a:lnTo>
                    <a:pt x="2928" y="330"/>
                  </a:lnTo>
                  <a:lnTo>
                    <a:pt x="2929" y="330"/>
                  </a:lnTo>
                  <a:lnTo>
                    <a:pt x="2931" y="330"/>
                  </a:lnTo>
                  <a:lnTo>
                    <a:pt x="2932" y="330"/>
                  </a:lnTo>
                  <a:lnTo>
                    <a:pt x="2933" y="330"/>
                  </a:lnTo>
                  <a:lnTo>
                    <a:pt x="2935" y="330"/>
                  </a:lnTo>
                  <a:lnTo>
                    <a:pt x="2936" y="330"/>
                  </a:lnTo>
                  <a:lnTo>
                    <a:pt x="2937" y="330"/>
                  </a:lnTo>
                  <a:lnTo>
                    <a:pt x="2939" y="330"/>
                  </a:lnTo>
                  <a:lnTo>
                    <a:pt x="2940" y="330"/>
                  </a:lnTo>
                  <a:lnTo>
                    <a:pt x="2941" y="330"/>
                  </a:lnTo>
                  <a:lnTo>
                    <a:pt x="2943" y="330"/>
                  </a:lnTo>
                  <a:lnTo>
                    <a:pt x="2944" y="331"/>
                  </a:lnTo>
                  <a:lnTo>
                    <a:pt x="2946" y="331"/>
                  </a:lnTo>
                  <a:lnTo>
                    <a:pt x="2947" y="331"/>
                  </a:lnTo>
                  <a:lnTo>
                    <a:pt x="2948" y="331"/>
                  </a:lnTo>
                  <a:lnTo>
                    <a:pt x="2950" y="331"/>
                  </a:lnTo>
                  <a:lnTo>
                    <a:pt x="2951" y="331"/>
                  </a:lnTo>
                  <a:lnTo>
                    <a:pt x="2952" y="331"/>
                  </a:lnTo>
                  <a:lnTo>
                    <a:pt x="2954" y="331"/>
                  </a:lnTo>
                  <a:lnTo>
                    <a:pt x="2955" y="331"/>
                  </a:lnTo>
                  <a:lnTo>
                    <a:pt x="2956" y="331"/>
                  </a:lnTo>
                  <a:lnTo>
                    <a:pt x="2958" y="331"/>
                  </a:lnTo>
                  <a:lnTo>
                    <a:pt x="2959" y="331"/>
                  </a:lnTo>
                  <a:lnTo>
                    <a:pt x="2961" y="331"/>
                  </a:lnTo>
                  <a:lnTo>
                    <a:pt x="2962" y="331"/>
                  </a:lnTo>
                  <a:lnTo>
                    <a:pt x="2963" y="331"/>
                  </a:lnTo>
                  <a:lnTo>
                    <a:pt x="2965" y="331"/>
                  </a:lnTo>
                  <a:lnTo>
                    <a:pt x="2966" y="331"/>
                  </a:lnTo>
                  <a:lnTo>
                    <a:pt x="2967" y="331"/>
                  </a:lnTo>
                  <a:lnTo>
                    <a:pt x="2969" y="331"/>
                  </a:lnTo>
                  <a:lnTo>
                    <a:pt x="2970" y="332"/>
                  </a:lnTo>
                  <a:lnTo>
                    <a:pt x="2972" y="332"/>
                  </a:lnTo>
                  <a:lnTo>
                    <a:pt x="2973" y="332"/>
                  </a:lnTo>
                  <a:lnTo>
                    <a:pt x="2974" y="332"/>
                  </a:lnTo>
                  <a:lnTo>
                    <a:pt x="2976" y="332"/>
                  </a:lnTo>
                  <a:lnTo>
                    <a:pt x="2977" y="332"/>
                  </a:lnTo>
                  <a:lnTo>
                    <a:pt x="2979" y="332"/>
                  </a:lnTo>
                  <a:lnTo>
                    <a:pt x="2980" y="332"/>
                  </a:lnTo>
                  <a:lnTo>
                    <a:pt x="2981" y="333"/>
                  </a:lnTo>
                  <a:lnTo>
                    <a:pt x="2983" y="333"/>
                  </a:lnTo>
                  <a:lnTo>
                    <a:pt x="2984" y="333"/>
                  </a:lnTo>
                  <a:lnTo>
                    <a:pt x="2986" y="333"/>
                  </a:lnTo>
                  <a:lnTo>
                    <a:pt x="2987" y="333"/>
                  </a:lnTo>
                  <a:lnTo>
                    <a:pt x="2988" y="334"/>
                  </a:lnTo>
                  <a:lnTo>
                    <a:pt x="2990" y="334"/>
                  </a:lnTo>
                  <a:lnTo>
                    <a:pt x="2991" y="334"/>
                  </a:lnTo>
                  <a:lnTo>
                    <a:pt x="2993" y="335"/>
                  </a:lnTo>
                  <a:lnTo>
                    <a:pt x="2994" y="335"/>
                  </a:lnTo>
                  <a:lnTo>
                    <a:pt x="2995" y="335"/>
                  </a:lnTo>
                  <a:lnTo>
                    <a:pt x="2997" y="336"/>
                  </a:lnTo>
                  <a:lnTo>
                    <a:pt x="2998" y="336"/>
                  </a:lnTo>
                </a:path>
              </a:pathLst>
            </a:custGeom>
            <a:noFill/>
            <a:ln w="22225">
              <a:solidFill>
                <a:srgbClr val="00C000"/>
              </a:solidFill>
              <a:round/>
              <a:headEnd/>
              <a:tailEnd/>
            </a:ln>
          </p:spPr>
          <p:txBody>
            <a:bodyPr/>
            <a:lstStyle/>
            <a:p>
              <a:endParaRPr lang="en-US" dirty="0"/>
            </a:p>
          </p:txBody>
        </p:sp>
        <p:sp>
          <p:nvSpPr>
            <p:cNvPr id="39973" name="Line 452"/>
            <p:cNvSpPr>
              <a:spLocks noChangeShapeType="1"/>
            </p:cNvSpPr>
            <p:nvPr/>
          </p:nvSpPr>
          <p:spPr bwMode="auto">
            <a:xfrm flipV="1">
              <a:off x="-337" y="2838"/>
              <a:ext cx="1" cy="1"/>
            </a:xfrm>
            <a:prstGeom prst="line">
              <a:avLst/>
            </a:prstGeom>
            <a:noFill/>
            <a:ln w="22225">
              <a:solidFill>
                <a:srgbClr val="00C000"/>
              </a:solidFill>
              <a:round/>
              <a:headEnd/>
              <a:tailEnd/>
            </a:ln>
          </p:spPr>
          <p:txBody>
            <a:bodyPr/>
            <a:lstStyle/>
            <a:p>
              <a:endParaRPr lang="en-US" dirty="0"/>
            </a:p>
          </p:txBody>
        </p:sp>
        <p:sp>
          <p:nvSpPr>
            <p:cNvPr id="39974" name="Freeform 453"/>
            <p:cNvSpPr>
              <a:spLocks/>
            </p:cNvSpPr>
            <p:nvPr/>
          </p:nvSpPr>
          <p:spPr bwMode="auto">
            <a:xfrm flipV="1">
              <a:off x="-2043" y="2851"/>
              <a:ext cx="1706" cy="521"/>
            </a:xfrm>
            <a:custGeom>
              <a:avLst/>
              <a:gdLst>
                <a:gd name="T0" fmla="*/ 19 w 2963"/>
                <a:gd name="T1" fmla="*/ 2 h 904"/>
                <a:gd name="T2" fmla="*/ 40 w 2963"/>
                <a:gd name="T3" fmla="*/ 12 h 904"/>
                <a:gd name="T4" fmla="*/ 61 w 2963"/>
                <a:gd name="T5" fmla="*/ 39 h 904"/>
                <a:gd name="T6" fmla="*/ 83 w 2963"/>
                <a:gd name="T7" fmla="*/ 86 h 904"/>
                <a:gd name="T8" fmla="*/ 108 w 2963"/>
                <a:gd name="T9" fmla="*/ 152 h 904"/>
                <a:gd name="T10" fmla="*/ 132 w 2963"/>
                <a:gd name="T11" fmla="*/ 225 h 904"/>
                <a:gd name="T12" fmla="*/ 158 w 2963"/>
                <a:gd name="T13" fmla="*/ 284 h 904"/>
                <a:gd name="T14" fmla="*/ 186 w 2963"/>
                <a:gd name="T15" fmla="*/ 299 h 904"/>
                <a:gd name="T16" fmla="*/ 214 w 2963"/>
                <a:gd name="T17" fmla="*/ 260 h 904"/>
                <a:gd name="T18" fmla="*/ 241 w 2963"/>
                <a:gd name="T19" fmla="*/ 187 h 904"/>
                <a:gd name="T20" fmla="*/ 267 w 2963"/>
                <a:gd name="T21" fmla="*/ 116 h 904"/>
                <a:gd name="T22" fmla="*/ 292 w 2963"/>
                <a:gd name="T23" fmla="*/ 69 h 904"/>
                <a:gd name="T24" fmla="*/ 315 w 2963"/>
                <a:gd name="T25" fmla="*/ 46 h 904"/>
                <a:gd name="T26" fmla="*/ 336 w 2963"/>
                <a:gd name="T27" fmla="*/ 36 h 904"/>
                <a:gd name="T28" fmla="*/ 356 w 2963"/>
                <a:gd name="T29" fmla="*/ 35 h 904"/>
                <a:gd name="T30" fmla="*/ 375 w 2963"/>
                <a:gd name="T31" fmla="*/ 36 h 904"/>
                <a:gd name="T32" fmla="*/ 392 w 2963"/>
                <a:gd name="T33" fmla="*/ 38 h 904"/>
                <a:gd name="T34" fmla="*/ 408 w 2963"/>
                <a:gd name="T35" fmla="*/ 40 h 904"/>
                <a:gd name="T36" fmla="*/ 423 w 2963"/>
                <a:gd name="T37" fmla="*/ 42 h 904"/>
                <a:gd name="T38" fmla="*/ 438 w 2963"/>
                <a:gd name="T39" fmla="*/ 43 h 904"/>
                <a:gd name="T40" fmla="*/ 452 w 2963"/>
                <a:gd name="T41" fmla="*/ 43 h 904"/>
                <a:gd name="T42" fmla="*/ 465 w 2963"/>
                <a:gd name="T43" fmla="*/ 44 h 904"/>
                <a:gd name="T44" fmla="*/ 478 w 2963"/>
                <a:gd name="T45" fmla="*/ 44 h 904"/>
                <a:gd name="T46" fmla="*/ 491 w 2963"/>
                <a:gd name="T47" fmla="*/ 43 h 904"/>
                <a:gd name="T48" fmla="*/ 502 w 2963"/>
                <a:gd name="T49" fmla="*/ 43 h 904"/>
                <a:gd name="T50" fmla="*/ 514 w 2963"/>
                <a:gd name="T51" fmla="*/ 42 h 904"/>
                <a:gd name="T52" fmla="*/ 525 w 2963"/>
                <a:gd name="T53" fmla="*/ 41 h 904"/>
                <a:gd name="T54" fmla="*/ 536 w 2963"/>
                <a:gd name="T55" fmla="*/ 40 h 904"/>
                <a:gd name="T56" fmla="*/ 547 w 2963"/>
                <a:gd name="T57" fmla="*/ 40 h 904"/>
                <a:gd name="T58" fmla="*/ 558 w 2963"/>
                <a:gd name="T59" fmla="*/ 39 h 904"/>
                <a:gd name="T60" fmla="*/ 569 w 2963"/>
                <a:gd name="T61" fmla="*/ 39 h 904"/>
                <a:gd name="T62" fmla="*/ 579 w 2963"/>
                <a:gd name="T63" fmla="*/ 38 h 904"/>
                <a:gd name="T64" fmla="*/ 590 w 2963"/>
                <a:gd name="T65" fmla="*/ 37 h 904"/>
                <a:gd name="T66" fmla="*/ 601 w 2963"/>
                <a:gd name="T67" fmla="*/ 37 h 904"/>
                <a:gd name="T68" fmla="*/ 611 w 2963"/>
                <a:gd name="T69" fmla="*/ 37 h 904"/>
                <a:gd name="T70" fmla="*/ 622 w 2963"/>
                <a:gd name="T71" fmla="*/ 38 h 904"/>
                <a:gd name="T72" fmla="*/ 633 w 2963"/>
                <a:gd name="T73" fmla="*/ 39 h 904"/>
                <a:gd name="T74" fmla="*/ 643 w 2963"/>
                <a:gd name="T75" fmla="*/ 40 h 904"/>
                <a:gd name="T76" fmla="*/ 653 w 2963"/>
                <a:gd name="T77" fmla="*/ 41 h 904"/>
                <a:gd name="T78" fmla="*/ 664 w 2963"/>
                <a:gd name="T79" fmla="*/ 44 h 904"/>
                <a:gd name="T80" fmla="*/ 675 w 2963"/>
                <a:gd name="T81" fmla="*/ 47 h 904"/>
                <a:gd name="T82" fmla="*/ 686 w 2963"/>
                <a:gd name="T83" fmla="*/ 52 h 904"/>
                <a:gd name="T84" fmla="*/ 697 w 2963"/>
                <a:gd name="T85" fmla="*/ 59 h 904"/>
                <a:gd name="T86" fmla="*/ 708 w 2963"/>
                <a:gd name="T87" fmla="*/ 67 h 904"/>
                <a:gd name="T88" fmla="*/ 720 w 2963"/>
                <a:gd name="T89" fmla="*/ 78 h 904"/>
                <a:gd name="T90" fmla="*/ 731 w 2963"/>
                <a:gd name="T91" fmla="*/ 90 h 904"/>
                <a:gd name="T92" fmla="*/ 743 w 2963"/>
                <a:gd name="T93" fmla="*/ 106 h 904"/>
                <a:gd name="T94" fmla="*/ 755 w 2963"/>
                <a:gd name="T95" fmla="*/ 123 h 904"/>
                <a:gd name="T96" fmla="*/ 767 w 2963"/>
                <a:gd name="T97" fmla="*/ 142 h 904"/>
                <a:gd name="T98" fmla="*/ 780 w 2963"/>
                <a:gd name="T99" fmla="*/ 160 h 904"/>
                <a:gd name="T100" fmla="*/ 792 w 2963"/>
                <a:gd name="T101" fmla="*/ 176 h 904"/>
                <a:gd name="T102" fmla="*/ 805 w 2963"/>
                <a:gd name="T103" fmla="*/ 188 h 904"/>
                <a:gd name="T104" fmla="*/ 819 w 2963"/>
                <a:gd name="T105" fmla="*/ 192 h 904"/>
                <a:gd name="T106" fmla="*/ 832 w 2963"/>
                <a:gd name="T107" fmla="*/ 186 h 904"/>
                <a:gd name="T108" fmla="*/ 846 w 2963"/>
                <a:gd name="T109" fmla="*/ 171 h 904"/>
                <a:gd name="T110" fmla="*/ 861 w 2963"/>
                <a:gd name="T111" fmla="*/ 145 h 904"/>
                <a:gd name="T112" fmla="*/ 876 w 2963"/>
                <a:gd name="T113" fmla="*/ 114 h 904"/>
                <a:gd name="T114" fmla="*/ 892 w 2963"/>
                <a:gd name="T115" fmla="*/ 80 h 904"/>
                <a:gd name="T116" fmla="*/ 907 w 2963"/>
                <a:gd name="T117" fmla="*/ 50 h 904"/>
                <a:gd name="T118" fmla="*/ 924 w 2963"/>
                <a:gd name="T119" fmla="*/ 25 h 904"/>
                <a:gd name="T120" fmla="*/ 941 w 2963"/>
                <a:gd name="T121" fmla="*/ 10 h 904"/>
                <a:gd name="T122" fmla="*/ 959 w 2963"/>
                <a:gd name="T123" fmla="*/ 3 h 904"/>
                <a:gd name="T124" fmla="*/ 977 w 2963"/>
                <a:gd name="T125" fmla="*/ 1 h 9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63"/>
                <a:gd name="T190" fmla="*/ 0 h 904"/>
                <a:gd name="T191" fmla="*/ 2963 w 2963"/>
                <a:gd name="T192" fmla="*/ 904 h 9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63" h="904">
                  <a:moveTo>
                    <a:pt x="0" y="0"/>
                  </a:moveTo>
                  <a:lnTo>
                    <a:pt x="2" y="0"/>
                  </a:lnTo>
                  <a:lnTo>
                    <a:pt x="3" y="0"/>
                  </a:lnTo>
                  <a:lnTo>
                    <a:pt x="5" y="0"/>
                  </a:lnTo>
                  <a:lnTo>
                    <a:pt x="6" y="0"/>
                  </a:lnTo>
                  <a:lnTo>
                    <a:pt x="7" y="0"/>
                  </a:lnTo>
                  <a:lnTo>
                    <a:pt x="9" y="0"/>
                  </a:lnTo>
                  <a:lnTo>
                    <a:pt x="10" y="0"/>
                  </a:lnTo>
                  <a:lnTo>
                    <a:pt x="12" y="0"/>
                  </a:lnTo>
                  <a:lnTo>
                    <a:pt x="13" y="0"/>
                  </a:lnTo>
                  <a:lnTo>
                    <a:pt x="15" y="0"/>
                  </a:lnTo>
                  <a:lnTo>
                    <a:pt x="16" y="0"/>
                  </a:lnTo>
                  <a:lnTo>
                    <a:pt x="18" y="0"/>
                  </a:lnTo>
                  <a:lnTo>
                    <a:pt x="19" y="0"/>
                  </a:lnTo>
                  <a:lnTo>
                    <a:pt x="21" y="0"/>
                  </a:lnTo>
                  <a:lnTo>
                    <a:pt x="22" y="0"/>
                  </a:lnTo>
                  <a:lnTo>
                    <a:pt x="24" y="0"/>
                  </a:lnTo>
                  <a:lnTo>
                    <a:pt x="25" y="0"/>
                  </a:lnTo>
                  <a:lnTo>
                    <a:pt x="26" y="0"/>
                  </a:lnTo>
                  <a:lnTo>
                    <a:pt x="28" y="0"/>
                  </a:lnTo>
                  <a:lnTo>
                    <a:pt x="29" y="0"/>
                  </a:lnTo>
                  <a:lnTo>
                    <a:pt x="31" y="0"/>
                  </a:lnTo>
                  <a:lnTo>
                    <a:pt x="32" y="0"/>
                  </a:lnTo>
                  <a:lnTo>
                    <a:pt x="34" y="1"/>
                  </a:lnTo>
                  <a:lnTo>
                    <a:pt x="35" y="1"/>
                  </a:lnTo>
                  <a:lnTo>
                    <a:pt x="37" y="1"/>
                  </a:lnTo>
                  <a:lnTo>
                    <a:pt x="38" y="1"/>
                  </a:lnTo>
                  <a:lnTo>
                    <a:pt x="40" y="1"/>
                  </a:lnTo>
                  <a:lnTo>
                    <a:pt x="41" y="1"/>
                  </a:lnTo>
                  <a:lnTo>
                    <a:pt x="43" y="2"/>
                  </a:lnTo>
                  <a:lnTo>
                    <a:pt x="44" y="2"/>
                  </a:lnTo>
                  <a:lnTo>
                    <a:pt x="46" y="2"/>
                  </a:lnTo>
                  <a:lnTo>
                    <a:pt x="47" y="2"/>
                  </a:lnTo>
                  <a:lnTo>
                    <a:pt x="49" y="3"/>
                  </a:lnTo>
                  <a:lnTo>
                    <a:pt x="50" y="3"/>
                  </a:lnTo>
                  <a:lnTo>
                    <a:pt x="52" y="3"/>
                  </a:lnTo>
                  <a:lnTo>
                    <a:pt x="53" y="4"/>
                  </a:lnTo>
                  <a:lnTo>
                    <a:pt x="55" y="4"/>
                  </a:lnTo>
                  <a:lnTo>
                    <a:pt x="56" y="4"/>
                  </a:lnTo>
                  <a:lnTo>
                    <a:pt x="58" y="5"/>
                  </a:lnTo>
                  <a:lnTo>
                    <a:pt x="59" y="5"/>
                  </a:lnTo>
                  <a:lnTo>
                    <a:pt x="61" y="5"/>
                  </a:lnTo>
                  <a:lnTo>
                    <a:pt x="62" y="6"/>
                  </a:lnTo>
                  <a:lnTo>
                    <a:pt x="64" y="6"/>
                  </a:lnTo>
                  <a:lnTo>
                    <a:pt x="65" y="7"/>
                  </a:lnTo>
                  <a:lnTo>
                    <a:pt x="67" y="7"/>
                  </a:lnTo>
                  <a:lnTo>
                    <a:pt x="68" y="8"/>
                  </a:lnTo>
                  <a:lnTo>
                    <a:pt x="70" y="8"/>
                  </a:lnTo>
                  <a:lnTo>
                    <a:pt x="71" y="9"/>
                  </a:lnTo>
                  <a:lnTo>
                    <a:pt x="73" y="9"/>
                  </a:lnTo>
                  <a:lnTo>
                    <a:pt x="74" y="10"/>
                  </a:lnTo>
                  <a:lnTo>
                    <a:pt x="76" y="10"/>
                  </a:lnTo>
                  <a:lnTo>
                    <a:pt x="77" y="11"/>
                  </a:lnTo>
                  <a:lnTo>
                    <a:pt x="79" y="12"/>
                  </a:lnTo>
                  <a:lnTo>
                    <a:pt x="80" y="12"/>
                  </a:lnTo>
                  <a:lnTo>
                    <a:pt x="82" y="13"/>
                  </a:lnTo>
                  <a:lnTo>
                    <a:pt x="84" y="14"/>
                  </a:lnTo>
                  <a:lnTo>
                    <a:pt x="85" y="15"/>
                  </a:lnTo>
                  <a:lnTo>
                    <a:pt x="87" y="15"/>
                  </a:lnTo>
                  <a:lnTo>
                    <a:pt x="88" y="16"/>
                  </a:lnTo>
                  <a:lnTo>
                    <a:pt x="90" y="17"/>
                  </a:lnTo>
                  <a:lnTo>
                    <a:pt x="91" y="18"/>
                  </a:lnTo>
                  <a:lnTo>
                    <a:pt x="93" y="19"/>
                  </a:lnTo>
                  <a:lnTo>
                    <a:pt x="94" y="20"/>
                  </a:lnTo>
                  <a:lnTo>
                    <a:pt x="96" y="20"/>
                  </a:lnTo>
                  <a:lnTo>
                    <a:pt x="97" y="21"/>
                  </a:lnTo>
                  <a:lnTo>
                    <a:pt x="99" y="22"/>
                  </a:lnTo>
                  <a:lnTo>
                    <a:pt x="101" y="23"/>
                  </a:lnTo>
                  <a:lnTo>
                    <a:pt x="102" y="24"/>
                  </a:lnTo>
                  <a:lnTo>
                    <a:pt x="104" y="25"/>
                  </a:lnTo>
                  <a:lnTo>
                    <a:pt x="105" y="26"/>
                  </a:lnTo>
                  <a:lnTo>
                    <a:pt x="107" y="27"/>
                  </a:lnTo>
                  <a:lnTo>
                    <a:pt x="108" y="28"/>
                  </a:lnTo>
                  <a:lnTo>
                    <a:pt x="110" y="29"/>
                  </a:lnTo>
                  <a:lnTo>
                    <a:pt x="111" y="31"/>
                  </a:lnTo>
                  <a:lnTo>
                    <a:pt x="113" y="32"/>
                  </a:lnTo>
                  <a:lnTo>
                    <a:pt x="115" y="33"/>
                  </a:lnTo>
                  <a:lnTo>
                    <a:pt x="116" y="34"/>
                  </a:lnTo>
                  <a:lnTo>
                    <a:pt x="118" y="36"/>
                  </a:lnTo>
                  <a:lnTo>
                    <a:pt x="119" y="37"/>
                  </a:lnTo>
                  <a:lnTo>
                    <a:pt x="121" y="38"/>
                  </a:lnTo>
                  <a:lnTo>
                    <a:pt x="122" y="40"/>
                  </a:lnTo>
                  <a:lnTo>
                    <a:pt x="124" y="41"/>
                  </a:lnTo>
                  <a:lnTo>
                    <a:pt x="126" y="43"/>
                  </a:lnTo>
                  <a:lnTo>
                    <a:pt x="127" y="44"/>
                  </a:lnTo>
                  <a:lnTo>
                    <a:pt x="129" y="46"/>
                  </a:lnTo>
                  <a:lnTo>
                    <a:pt x="130" y="47"/>
                  </a:lnTo>
                  <a:lnTo>
                    <a:pt x="132" y="49"/>
                  </a:lnTo>
                  <a:lnTo>
                    <a:pt x="134" y="51"/>
                  </a:lnTo>
                  <a:lnTo>
                    <a:pt x="135" y="52"/>
                  </a:lnTo>
                  <a:lnTo>
                    <a:pt x="137" y="54"/>
                  </a:lnTo>
                  <a:lnTo>
                    <a:pt x="138" y="55"/>
                  </a:lnTo>
                  <a:lnTo>
                    <a:pt x="140" y="57"/>
                  </a:lnTo>
                  <a:lnTo>
                    <a:pt x="142" y="59"/>
                  </a:lnTo>
                  <a:lnTo>
                    <a:pt x="143" y="61"/>
                  </a:lnTo>
                  <a:lnTo>
                    <a:pt x="145" y="62"/>
                  </a:lnTo>
                  <a:lnTo>
                    <a:pt x="146" y="64"/>
                  </a:lnTo>
                  <a:lnTo>
                    <a:pt x="148" y="66"/>
                  </a:lnTo>
                  <a:lnTo>
                    <a:pt x="150" y="68"/>
                  </a:lnTo>
                  <a:lnTo>
                    <a:pt x="151" y="70"/>
                  </a:lnTo>
                  <a:lnTo>
                    <a:pt x="153" y="72"/>
                  </a:lnTo>
                  <a:lnTo>
                    <a:pt x="154" y="74"/>
                  </a:lnTo>
                  <a:lnTo>
                    <a:pt x="156" y="76"/>
                  </a:lnTo>
                  <a:lnTo>
                    <a:pt x="158" y="78"/>
                  </a:lnTo>
                  <a:lnTo>
                    <a:pt x="159" y="80"/>
                  </a:lnTo>
                  <a:lnTo>
                    <a:pt x="161" y="83"/>
                  </a:lnTo>
                  <a:lnTo>
                    <a:pt x="163" y="85"/>
                  </a:lnTo>
                  <a:lnTo>
                    <a:pt x="164" y="87"/>
                  </a:lnTo>
                  <a:lnTo>
                    <a:pt x="166" y="90"/>
                  </a:lnTo>
                  <a:lnTo>
                    <a:pt x="168" y="92"/>
                  </a:lnTo>
                  <a:lnTo>
                    <a:pt x="169" y="94"/>
                  </a:lnTo>
                  <a:lnTo>
                    <a:pt x="171" y="97"/>
                  </a:lnTo>
                  <a:lnTo>
                    <a:pt x="172" y="99"/>
                  </a:lnTo>
                  <a:lnTo>
                    <a:pt x="174" y="102"/>
                  </a:lnTo>
                  <a:lnTo>
                    <a:pt x="176" y="104"/>
                  </a:lnTo>
                  <a:lnTo>
                    <a:pt x="177" y="107"/>
                  </a:lnTo>
                  <a:lnTo>
                    <a:pt x="179" y="109"/>
                  </a:lnTo>
                  <a:lnTo>
                    <a:pt x="181" y="112"/>
                  </a:lnTo>
                  <a:lnTo>
                    <a:pt x="182" y="115"/>
                  </a:lnTo>
                  <a:lnTo>
                    <a:pt x="184" y="117"/>
                  </a:lnTo>
                  <a:lnTo>
                    <a:pt x="186" y="120"/>
                  </a:lnTo>
                  <a:lnTo>
                    <a:pt x="187" y="123"/>
                  </a:lnTo>
                  <a:lnTo>
                    <a:pt x="189" y="125"/>
                  </a:lnTo>
                  <a:lnTo>
                    <a:pt x="191" y="128"/>
                  </a:lnTo>
                  <a:lnTo>
                    <a:pt x="192" y="131"/>
                  </a:lnTo>
                  <a:lnTo>
                    <a:pt x="194" y="134"/>
                  </a:lnTo>
                  <a:lnTo>
                    <a:pt x="196" y="137"/>
                  </a:lnTo>
                  <a:lnTo>
                    <a:pt x="197" y="140"/>
                  </a:lnTo>
                  <a:lnTo>
                    <a:pt x="199" y="143"/>
                  </a:lnTo>
                  <a:lnTo>
                    <a:pt x="201" y="146"/>
                  </a:lnTo>
                  <a:lnTo>
                    <a:pt x="202" y="150"/>
                  </a:lnTo>
                  <a:lnTo>
                    <a:pt x="204" y="153"/>
                  </a:lnTo>
                  <a:lnTo>
                    <a:pt x="206" y="156"/>
                  </a:lnTo>
                  <a:lnTo>
                    <a:pt x="207" y="159"/>
                  </a:lnTo>
                  <a:lnTo>
                    <a:pt x="209" y="163"/>
                  </a:lnTo>
                  <a:lnTo>
                    <a:pt x="211" y="166"/>
                  </a:lnTo>
                  <a:lnTo>
                    <a:pt x="212" y="169"/>
                  </a:lnTo>
                  <a:lnTo>
                    <a:pt x="214" y="173"/>
                  </a:lnTo>
                  <a:lnTo>
                    <a:pt x="216" y="176"/>
                  </a:lnTo>
                  <a:lnTo>
                    <a:pt x="218" y="180"/>
                  </a:lnTo>
                  <a:lnTo>
                    <a:pt x="219" y="183"/>
                  </a:lnTo>
                  <a:lnTo>
                    <a:pt x="221" y="187"/>
                  </a:lnTo>
                  <a:lnTo>
                    <a:pt x="223" y="191"/>
                  </a:lnTo>
                  <a:lnTo>
                    <a:pt x="224" y="194"/>
                  </a:lnTo>
                  <a:lnTo>
                    <a:pt x="226" y="198"/>
                  </a:lnTo>
                  <a:lnTo>
                    <a:pt x="228" y="201"/>
                  </a:lnTo>
                  <a:lnTo>
                    <a:pt x="229" y="205"/>
                  </a:lnTo>
                  <a:lnTo>
                    <a:pt x="231" y="209"/>
                  </a:lnTo>
                  <a:lnTo>
                    <a:pt x="233" y="213"/>
                  </a:lnTo>
                  <a:lnTo>
                    <a:pt x="235" y="217"/>
                  </a:lnTo>
                  <a:lnTo>
                    <a:pt x="236" y="220"/>
                  </a:lnTo>
                  <a:lnTo>
                    <a:pt x="238" y="224"/>
                  </a:lnTo>
                  <a:lnTo>
                    <a:pt x="240" y="229"/>
                  </a:lnTo>
                  <a:lnTo>
                    <a:pt x="242" y="233"/>
                  </a:lnTo>
                  <a:lnTo>
                    <a:pt x="243" y="237"/>
                  </a:lnTo>
                  <a:lnTo>
                    <a:pt x="245" y="241"/>
                  </a:lnTo>
                  <a:lnTo>
                    <a:pt x="247" y="245"/>
                  </a:lnTo>
                  <a:lnTo>
                    <a:pt x="248" y="250"/>
                  </a:lnTo>
                  <a:lnTo>
                    <a:pt x="250" y="254"/>
                  </a:lnTo>
                  <a:lnTo>
                    <a:pt x="252" y="258"/>
                  </a:lnTo>
                  <a:lnTo>
                    <a:pt x="254" y="262"/>
                  </a:lnTo>
                  <a:lnTo>
                    <a:pt x="255" y="267"/>
                  </a:lnTo>
                  <a:lnTo>
                    <a:pt x="257" y="271"/>
                  </a:lnTo>
                  <a:lnTo>
                    <a:pt x="259" y="276"/>
                  </a:lnTo>
                  <a:lnTo>
                    <a:pt x="261" y="280"/>
                  </a:lnTo>
                  <a:lnTo>
                    <a:pt x="262" y="285"/>
                  </a:lnTo>
                  <a:lnTo>
                    <a:pt x="264" y="289"/>
                  </a:lnTo>
                  <a:lnTo>
                    <a:pt x="266" y="294"/>
                  </a:lnTo>
                  <a:lnTo>
                    <a:pt x="268" y="298"/>
                  </a:lnTo>
                  <a:lnTo>
                    <a:pt x="270" y="303"/>
                  </a:lnTo>
                  <a:lnTo>
                    <a:pt x="271" y="308"/>
                  </a:lnTo>
                  <a:lnTo>
                    <a:pt x="273" y="312"/>
                  </a:lnTo>
                  <a:lnTo>
                    <a:pt x="275" y="317"/>
                  </a:lnTo>
                  <a:lnTo>
                    <a:pt x="277" y="322"/>
                  </a:lnTo>
                  <a:lnTo>
                    <a:pt x="278" y="326"/>
                  </a:lnTo>
                  <a:lnTo>
                    <a:pt x="280" y="331"/>
                  </a:lnTo>
                  <a:lnTo>
                    <a:pt x="282" y="336"/>
                  </a:lnTo>
                  <a:lnTo>
                    <a:pt x="284" y="341"/>
                  </a:lnTo>
                  <a:lnTo>
                    <a:pt x="286" y="346"/>
                  </a:lnTo>
                  <a:lnTo>
                    <a:pt x="287" y="351"/>
                  </a:lnTo>
                  <a:lnTo>
                    <a:pt x="289" y="356"/>
                  </a:lnTo>
                  <a:lnTo>
                    <a:pt x="291" y="361"/>
                  </a:lnTo>
                  <a:lnTo>
                    <a:pt x="293" y="366"/>
                  </a:lnTo>
                  <a:lnTo>
                    <a:pt x="295" y="371"/>
                  </a:lnTo>
                  <a:lnTo>
                    <a:pt x="296" y="377"/>
                  </a:lnTo>
                  <a:lnTo>
                    <a:pt x="298" y="382"/>
                  </a:lnTo>
                  <a:lnTo>
                    <a:pt x="300" y="387"/>
                  </a:lnTo>
                  <a:lnTo>
                    <a:pt x="302" y="392"/>
                  </a:lnTo>
                  <a:lnTo>
                    <a:pt x="304" y="397"/>
                  </a:lnTo>
                  <a:lnTo>
                    <a:pt x="305" y="403"/>
                  </a:lnTo>
                  <a:lnTo>
                    <a:pt x="307" y="408"/>
                  </a:lnTo>
                  <a:lnTo>
                    <a:pt x="309" y="413"/>
                  </a:lnTo>
                  <a:lnTo>
                    <a:pt x="311" y="419"/>
                  </a:lnTo>
                  <a:lnTo>
                    <a:pt x="313" y="424"/>
                  </a:lnTo>
                  <a:lnTo>
                    <a:pt x="314" y="429"/>
                  </a:lnTo>
                  <a:lnTo>
                    <a:pt x="316" y="435"/>
                  </a:lnTo>
                  <a:lnTo>
                    <a:pt x="318" y="440"/>
                  </a:lnTo>
                  <a:lnTo>
                    <a:pt x="320" y="445"/>
                  </a:lnTo>
                  <a:lnTo>
                    <a:pt x="322" y="451"/>
                  </a:lnTo>
                  <a:lnTo>
                    <a:pt x="324" y="456"/>
                  </a:lnTo>
                  <a:lnTo>
                    <a:pt x="325" y="462"/>
                  </a:lnTo>
                  <a:lnTo>
                    <a:pt x="327" y="467"/>
                  </a:lnTo>
                  <a:lnTo>
                    <a:pt x="329" y="473"/>
                  </a:lnTo>
                  <a:lnTo>
                    <a:pt x="331" y="478"/>
                  </a:lnTo>
                  <a:lnTo>
                    <a:pt x="333" y="484"/>
                  </a:lnTo>
                  <a:lnTo>
                    <a:pt x="335" y="489"/>
                  </a:lnTo>
                  <a:lnTo>
                    <a:pt x="337" y="495"/>
                  </a:lnTo>
                  <a:lnTo>
                    <a:pt x="338" y="501"/>
                  </a:lnTo>
                  <a:lnTo>
                    <a:pt x="340" y="506"/>
                  </a:lnTo>
                  <a:lnTo>
                    <a:pt x="342" y="512"/>
                  </a:lnTo>
                  <a:lnTo>
                    <a:pt x="344" y="517"/>
                  </a:lnTo>
                  <a:lnTo>
                    <a:pt x="346" y="523"/>
                  </a:lnTo>
                  <a:lnTo>
                    <a:pt x="348" y="529"/>
                  </a:lnTo>
                  <a:lnTo>
                    <a:pt x="350" y="534"/>
                  </a:lnTo>
                  <a:lnTo>
                    <a:pt x="352" y="540"/>
                  </a:lnTo>
                  <a:lnTo>
                    <a:pt x="353" y="546"/>
                  </a:lnTo>
                  <a:lnTo>
                    <a:pt x="355" y="551"/>
                  </a:lnTo>
                  <a:lnTo>
                    <a:pt x="357" y="557"/>
                  </a:lnTo>
                  <a:lnTo>
                    <a:pt x="359" y="563"/>
                  </a:lnTo>
                  <a:lnTo>
                    <a:pt x="361" y="568"/>
                  </a:lnTo>
                  <a:lnTo>
                    <a:pt x="363" y="574"/>
                  </a:lnTo>
                  <a:lnTo>
                    <a:pt x="365" y="579"/>
                  </a:lnTo>
                  <a:lnTo>
                    <a:pt x="367" y="585"/>
                  </a:lnTo>
                  <a:lnTo>
                    <a:pt x="368" y="591"/>
                  </a:lnTo>
                  <a:lnTo>
                    <a:pt x="370" y="596"/>
                  </a:lnTo>
                  <a:lnTo>
                    <a:pt x="372" y="602"/>
                  </a:lnTo>
                  <a:lnTo>
                    <a:pt x="374" y="608"/>
                  </a:lnTo>
                  <a:lnTo>
                    <a:pt x="376" y="613"/>
                  </a:lnTo>
                  <a:lnTo>
                    <a:pt x="378" y="619"/>
                  </a:lnTo>
                  <a:lnTo>
                    <a:pt x="380" y="624"/>
                  </a:lnTo>
                  <a:lnTo>
                    <a:pt x="382" y="630"/>
                  </a:lnTo>
                  <a:lnTo>
                    <a:pt x="384" y="635"/>
                  </a:lnTo>
                  <a:lnTo>
                    <a:pt x="386" y="641"/>
                  </a:lnTo>
                  <a:lnTo>
                    <a:pt x="388" y="646"/>
                  </a:lnTo>
                  <a:lnTo>
                    <a:pt x="390" y="651"/>
                  </a:lnTo>
                  <a:lnTo>
                    <a:pt x="391" y="657"/>
                  </a:lnTo>
                  <a:lnTo>
                    <a:pt x="393" y="662"/>
                  </a:lnTo>
                  <a:lnTo>
                    <a:pt x="395" y="668"/>
                  </a:lnTo>
                  <a:lnTo>
                    <a:pt x="397" y="673"/>
                  </a:lnTo>
                  <a:lnTo>
                    <a:pt x="399" y="678"/>
                  </a:lnTo>
                  <a:lnTo>
                    <a:pt x="401" y="684"/>
                  </a:lnTo>
                  <a:lnTo>
                    <a:pt x="403" y="689"/>
                  </a:lnTo>
                  <a:lnTo>
                    <a:pt x="405" y="694"/>
                  </a:lnTo>
                  <a:lnTo>
                    <a:pt x="407" y="700"/>
                  </a:lnTo>
                  <a:lnTo>
                    <a:pt x="409" y="705"/>
                  </a:lnTo>
                  <a:lnTo>
                    <a:pt x="411" y="710"/>
                  </a:lnTo>
                  <a:lnTo>
                    <a:pt x="413" y="715"/>
                  </a:lnTo>
                  <a:lnTo>
                    <a:pt x="415" y="720"/>
                  </a:lnTo>
                  <a:lnTo>
                    <a:pt x="417" y="726"/>
                  </a:lnTo>
                  <a:lnTo>
                    <a:pt x="419" y="731"/>
                  </a:lnTo>
                  <a:lnTo>
                    <a:pt x="421" y="736"/>
                  </a:lnTo>
                  <a:lnTo>
                    <a:pt x="423" y="741"/>
                  </a:lnTo>
                  <a:lnTo>
                    <a:pt x="425" y="745"/>
                  </a:lnTo>
                  <a:lnTo>
                    <a:pt x="427" y="750"/>
                  </a:lnTo>
                  <a:lnTo>
                    <a:pt x="428" y="755"/>
                  </a:lnTo>
                  <a:lnTo>
                    <a:pt x="430" y="759"/>
                  </a:lnTo>
                  <a:lnTo>
                    <a:pt x="432" y="764"/>
                  </a:lnTo>
                  <a:lnTo>
                    <a:pt x="434" y="768"/>
                  </a:lnTo>
                  <a:lnTo>
                    <a:pt x="436" y="773"/>
                  </a:lnTo>
                  <a:lnTo>
                    <a:pt x="438" y="777"/>
                  </a:lnTo>
                  <a:lnTo>
                    <a:pt x="440" y="782"/>
                  </a:lnTo>
                  <a:lnTo>
                    <a:pt x="442" y="786"/>
                  </a:lnTo>
                  <a:lnTo>
                    <a:pt x="444" y="791"/>
                  </a:lnTo>
                  <a:lnTo>
                    <a:pt x="446" y="795"/>
                  </a:lnTo>
                  <a:lnTo>
                    <a:pt x="448" y="799"/>
                  </a:lnTo>
                  <a:lnTo>
                    <a:pt x="450" y="803"/>
                  </a:lnTo>
                  <a:lnTo>
                    <a:pt x="452" y="807"/>
                  </a:lnTo>
                  <a:lnTo>
                    <a:pt x="454" y="811"/>
                  </a:lnTo>
                  <a:lnTo>
                    <a:pt x="456" y="815"/>
                  </a:lnTo>
                  <a:lnTo>
                    <a:pt x="458" y="819"/>
                  </a:lnTo>
                  <a:lnTo>
                    <a:pt x="460" y="823"/>
                  </a:lnTo>
                  <a:lnTo>
                    <a:pt x="462" y="827"/>
                  </a:lnTo>
                  <a:lnTo>
                    <a:pt x="464" y="831"/>
                  </a:lnTo>
                  <a:lnTo>
                    <a:pt x="466" y="835"/>
                  </a:lnTo>
                  <a:lnTo>
                    <a:pt x="468" y="839"/>
                  </a:lnTo>
                  <a:lnTo>
                    <a:pt x="470" y="842"/>
                  </a:lnTo>
                  <a:lnTo>
                    <a:pt x="472" y="845"/>
                  </a:lnTo>
                  <a:lnTo>
                    <a:pt x="474" y="848"/>
                  </a:lnTo>
                  <a:lnTo>
                    <a:pt x="476" y="851"/>
                  </a:lnTo>
                  <a:lnTo>
                    <a:pt x="478" y="854"/>
                  </a:lnTo>
                  <a:lnTo>
                    <a:pt x="480" y="857"/>
                  </a:lnTo>
                  <a:lnTo>
                    <a:pt x="482" y="860"/>
                  </a:lnTo>
                  <a:lnTo>
                    <a:pt x="485" y="863"/>
                  </a:lnTo>
                  <a:lnTo>
                    <a:pt x="487" y="865"/>
                  </a:lnTo>
                  <a:lnTo>
                    <a:pt x="489" y="868"/>
                  </a:lnTo>
                  <a:lnTo>
                    <a:pt x="491" y="871"/>
                  </a:lnTo>
                  <a:lnTo>
                    <a:pt x="493" y="873"/>
                  </a:lnTo>
                  <a:lnTo>
                    <a:pt x="495" y="876"/>
                  </a:lnTo>
                  <a:lnTo>
                    <a:pt x="497" y="878"/>
                  </a:lnTo>
                  <a:lnTo>
                    <a:pt x="499" y="880"/>
                  </a:lnTo>
                  <a:lnTo>
                    <a:pt x="501" y="882"/>
                  </a:lnTo>
                  <a:lnTo>
                    <a:pt x="503" y="884"/>
                  </a:lnTo>
                  <a:lnTo>
                    <a:pt x="505" y="886"/>
                  </a:lnTo>
                  <a:lnTo>
                    <a:pt x="507" y="888"/>
                  </a:lnTo>
                  <a:lnTo>
                    <a:pt x="509" y="890"/>
                  </a:lnTo>
                  <a:lnTo>
                    <a:pt x="511" y="892"/>
                  </a:lnTo>
                  <a:lnTo>
                    <a:pt x="513" y="894"/>
                  </a:lnTo>
                  <a:lnTo>
                    <a:pt x="515" y="895"/>
                  </a:lnTo>
                  <a:lnTo>
                    <a:pt x="517" y="897"/>
                  </a:lnTo>
                  <a:lnTo>
                    <a:pt x="519" y="898"/>
                  </a:lnTo>
                  <a:lnTo>
                    <a:pt x="521" y="900"/>
                  </a:lnTo>
                  <a:lnTo>
                    <a:pt x="523" y="900"/>
                  </a:lnTo>
                  <a:lnTo>
                    <a:pt x="525" y="901"/>
                  </a:lnTo>
                  <a:lnTo>
                    <a:pt x="527" y="902"/>
                  </a:lnTo>
                  <a:lnTo>
                    <a:pt x="530" y="902"/>
                  </a:lnTo>
                  <a:lnTo>
                    <a:pt x="532" y="903"/>
                  </a:lnTo>
                  <a:lnTo>
                    <a:pt x="534" y="903"/>
                  </a:lnTo>
                  <a:lnTo>
                    <a:pt x="536" y="903"/>
                  </a:lnTo>
                  <a:lnTo>
                    <a:pt x="538" y="904"/>
                  </a:lnTo>
                  <a:lnTo>
                    <a:pt x="540" y="904"/>
                  </a:lnTo>
                  <a:lnTo>
                    <a:pt x="542" y="904"/>
                  </a:lnTo>
                  <a:lnTo>
                    <a:pt x="544" y="904"/>
                  </a:lnTo>
                  <a:lnTo>
                    <a:pt x="546" y="903"/>
                  </a:lnTo>
                  <a:lnTo>
                    <a:pt x="548" y="903"/>
                  </a:lnTo>
                  <a:lnTo>
                    <a:pt x="550" y="903"/>
                  </a:lnTo>
                  <a:lnTo>
                    <a:pt x="552" y="902"/>
                  </a:lnTo>
                  <a:lnTo>
                    <a:pt x="554" y="902"/>
                  </a:lnTo>
                  <a:lnTo>
                    <a:pt x="556" y="901"/>
                  </a:lnTo>
                  <a:lnTo>
                    <a:pt x="559" y="901"/>
                  </a:lnTo>
                  <a:lnTo>
                    <a:pt x="561" y="900"/>
                  </a:lnTo>
                  <a:lnTo>
                    <a:pt x="563" y="899"/>
                  </a:lnTo>
                  <a:lnTo>
                    <a:pt x="565" y="898"/>
                  </a:lnTo>
                  <a:lnTo>
                    <a:pt x="567" y="897"/>
                  </a:lnTo>
                  <a:lnTo>
                    <a:pt x="569" y="896"/>
                  </a:lnTo>
                  <a:lnTo>
                    <a:pt x="571" y="895"/>
                  </a:lnTo>
                  <a:lnTo>
                    <a:pt x="573" y="894"/>
                  </a:lnTo>
                  <a:lnTo>
                    <a:pt x="575" y="892"/>
                  </a:lnTo>
                  <a:lnTo>
                    <a:pt x="577" y="890"/>
                  </a:lnTo>
                  <a:lnTo>
                    <a:pt x="579" y="888"/>
                  </a:lnTo>
                  <a:lnTo>
                    <a:pt x="581" y="885"/>
                  </a:lnTo>
                  <a:lnTo>
                    <a:pt x="584" y="883"/>
                  </a:lnTo>
                  <a:lnTo>
                    <a:pt x="586" y="881"/>
                  </a:lnTo>
                  <a:lnTo>
                    <a:pt x="588" y="879"/>
                  </a:lnTo>
                  <a:lnTo>
                    <a:pt x="590" y="876"/>
                  </a:lnTo>
                  <a:lnTo>
                    <a:pt x="592" y="874"/>
                  </a:lnTo>
                  <a:lnTo>
                    <a:pt x="594" y="871"/>
                  </a:lnTo>
                  <a:lnTo>
                    <a:pt x="596" y="868"/>
                  </a:lnTo>
                  <a:lnTo>
                    <a:pt x="598" y="865"/>
                  </a:lnTo>
                  <a:lnTo>
                    <a:pt x="600" y="863"/>
                  </a:lnTo>
                  <a:lnTo>
                    <a:pt x="602" y="860"/>
                  </a:lnTo>
                  <a:lnTo>
                    <a:pt x="604" y="857"/>
                  </a:lnTo>
                  <a:lnTo>
                    <a:pt x="607" y="853"/>
                  </a:lnTo>
                  <a:lnTo>
                    <a:pt x="609" y="850"/>
                  </a:lnTo>
                  <a:lnTo>
                    <a:pt x="611" y="847"/>
                  </a:lnTo>
                  <a:lnTo>
                    <a:pt x="613" y="844"/>
                  </a:lnTo>
                  <a:lnTo>
                    <a:pt x="615" y="840"/>
                  </a:lnTo>
                  <a:lnTo>
                    <a:pt x="617" y="837"/>
                  </a:lnTo>
                  <a:lnTo>
                    <a:pt x="619" y="833"/>
                  </a:lnTo>
                  <a:lnTo>
                    <a:pt x="621" y="830"/>
                  </a:lnTo>
                  <a:lnTo>
                    <a:pt x="623" y="826"/>
                  </a:lnTo>
                  <a:lnTo>
                    <a:pt x="625" y="822"/>
                  </a:lnTo>
                  <a:lnTo>
                    <a:pt x="627" y="818"/>
                  </a:lnTo>
                  <a:lnTo>
                    <a:pt x="630" y="814"/>
                  </a:lnTo>
                  <a:lnTo>
                    <a:pt x="632" y="810"/>
                  </a:lnTo>
                  <a:lnTo>
                    <a:pt x="634" y="805"/>
                  </a:lnTo>
                  <a:lnTo>
                    <a:pt x="636" y="801"/>
                  </a:lnTo>
                  <a:lnTo>
                    <a:pt x="638" y="796"/>
                  </a:lnTo>
                  <a:lnTo>
                    <a:pt x="640" y="792"/>
                  </a:lnTo>
                  <a:lnTo>
                    <a:pt x="642" y="787"/>
                  </a:lnTo>
                  <a:lnTo>
                    <a:pt x="644" y="782"/>
                  </a:lnTo>
                  <a:lnTo>
                    <a:pt x="646" y="778"/>
                  </a:lnTo>
                  <a:lnTo>
                    <a:pt x="648" y="773"/>
                  </a:lnTo>
                  <a:lnTo>
                    <a:pt x="650" y="768"/>
                  </a:lnTo>
                  <a:lnTo>
                    <a:pt x="653" y="763"/>
                  </a:lnTo>
                  <a:lnTo>
                    <a:pt x="655" y="758"/>
                  </a:lnTo>
                  <a:lnTo>
                    <a:pt x="657" y="753"/>
                  </a:lnTo>
                  <a:lnTo>
                    <a:pt x="659" y="748"/>
                  </a:lnTo>
                  <a:lnTo>
                    <a:pt x="661" y="743"/>
                  </a:lnTo>
                  <a:lnTo>
                    <a:pt x="663" y="738"/>
                  </a:lnTo>
                  <a:lnTo>
                    <a:pt x="665" y="733"/>
                  </a:lnTo>
                  <a:lnTo>
                    <a:pt x="667" y="728"/>
                  </a:lnTo>
                  <a:lnTo>
                    <a:pt x="669" y="723"/>
                  </a:lnTo>
                  <a:lnTo>
                    <a:pt x="671" y="717"/>
                  </a:lnTo>
                  <a:lnTo>
                    <a:pt x="673" y="712"/>
                  </a:lnTo>
                  <a:lnTo>
                    <a:pt x="675" y="707"/>
                  </a:lnTo>
                  <a:lnTo>
                    <a:pt x="677" y="702"/>
                  </a:lnTo>
                  <a:lnTo>
                    <a:pt x="680" y="696"/>
                  </a:lnTo>
                  <a:lnTo>
                    <a:pt x="682" y="690"/>
                  </a:lnTo>
                  <a:lnTo>
                    <a:pt x="684" y="685"/>
                  </a:lnTo>
                  <a:lnTo>
                    <a:pt x="686" y="679"/>
                  </a:lnTo>
                  <a:lnTo>
                    <a:pt x="688" y="673"/>
                  </a:lnTo>
                  <a:lnTo>
                    <a:pt x="690" y="668"/>
                  </a:lnTo>
                  <a:lnTo>
                    <a:pt x="692" y="662"/>
                  </a:lnTo>
                  <a:lnTo>
                    <a:pt x="694" y="656"/>
                  </a:lnTo>
                  <a:lnTo>
                    <a:pt x="696" y="651"/>
                  </a:lnTo>
                  <a:lnTo>
                    <a:pt x="698" y="645"/>
                  </a:lnTo>
                  <a:lnTo>
                    <a:pt x="700" y="639"/>
                  </a:lnTo>
                  <a:lnTo>
                    <a:pt x="702" y="633"/>
                  </a:lnTo>
                  <a:lnTo>
                    <a:pt x="704" y="628"/>
                  </a:lnTo>
                  <a:lnTo>
                    <a:pt x="706" y="622"/>
                  </a:lnTo>
                  <a:lnTo>
                    <a:pt x="708" y="616"/>
                  </a:lnTo>
                  <a:lnTo>
                    <a:pt x="710" y="610"/>
                  </a:lnTo>
                  <a:lnTo>
                    <a:pt x="712" y="604"/>
                  </a:lnTo>
                  <a:lnTo>
                    <a:pt x="715" y="599"/>
                  </a:lnTo>
                  <a:lnTo>
                    <a:pt x="717" y="593"/>
                  </a:lnTo>
                  <a:lnTo>
                    <a:pt x="719" y="587"/>
                  </a:lnTo>
                  <a:lnTo>
                    <a:pt x="721" y="581"/>
                  </a:lnTo>
                  <a:lnTo>
                    <a:pt x="723" y="575"/>
                  </a:lnTo>
                  <a:lnTo>
                    <a:pt x="725" y="570"/>
                  </a:lnTo>
                  <a:lnTo>
                    <a:pt x="727" y="564"/>
                  </a:lnTo>
                  <a:lnTo>
                    <a:pt x="729" y="558"/>
                  </a:lnTo>
                  <a:lnTo>
                    <a:pt x="731" y="552"/>
                  </a:lnTo>
                  <a:lnTo>
                    <a:pt x="733" y="546"/>
                  </a:lnTo>
                  <a:lnTo>
                    <a:pt x="735" y="541"/>
                  </a:lnTo>
                  <a:lnTo>
                    <a:pt x="737" y="535"/>
                  </a:lnTo>
                  <a:lnTo>
                    <a:pt x="739" y="529"/>
                  </a:lnTo>
                  <a:lnTo>
                    <a:pt x="741" y="523"/>
                  </a:lnTo>
                  <a:lnTo>
                    <a:pt x="743" y="518"/>
                  </a:lnTo>
                  <a:lnTo>
                    <a:pt x="745" y="512"/>
                  </a:lnTo>
                  <a:lnTo>
                    <a:pt x="747" y="506"/>
                  </a:lnTo>
                  <a:lnTo>
                    <a:pt x="749" y="501"/>
                  </a:lnTo>
                  <a:lnTo>
                    <a:pt x="751" y="495"/>
                  </a:lnTo>
                  <a:lnTo>
                    <a:pt x="753" y="489"/>
                  </a:lnTo>
                  <a:lnTo>
                    <a:pt x="755" y="484"/>
                  </a:lnTo>
                  <a:lnTo>
                    <a:pt x="757" y="478"/>
                  </a:lnTo>
                  <a:lnTo>
                    <a:pt x="759" y="473"/>
                  </a:lnTo>
                  <a:lnTo>
                    <a:pt x="761" y="467"/>
                  </a:lnTo>
                  <a:lnTo>
                    <a:pt x="763" y="462"/>
                  </a:lnTo>
                  <a:lnTo>
                    <a:pt x="765" y="456"/>
                  </a:lnTo>
                  <a:lnTo>
                    <a:pt x="767" y="451"/>
                  </a:lnTo>
                  <a:lnTo>
                    <a:pt x="769" y="446"/>
                  </a:lnTo>
                  <a:lnTo>
                    <a:pt x="771" y="440"/>
                  </a:lnTo>
                  <a:lnTo>
                    <a:pt x="773" y="435"/>
                  </a:lnTo>
                  <a:lnTo>
                    <a:pt x="775" y="430"/>
                  </a:lnTo>
                  <a:lnTo>
                    <a:pt x="777" y="424"/>
                  </a:lnTo>
                  <a:lnTo>
                    <a:pt x="779" y="419"/>
                  </a:lnTo>
                  <a:lnTo>
                    <a:pt x="781" y="414"/>
                  </a:lnTo>
                  <a:lnTo>
                    <a:pt x="783" y="409"/>
                  </a:lnTo>
                  <a:lnTo>
                    <a:pt x="785" y="404"/>
                  </a:lnTo>
                  <a:lnTo>
                    <a:pt x="787" y="399"/>
                  </a:lnTo>
                  <a:lnTo>
                    <a:pt x="789" y="394"/>
                  </a:lnTo>
                  <a:lnTo>
                    <a:pt x="791" y="389"/>
                  </a:lnTo>
                  <a:lnTo>
                    <a:pt x="793" y="384"/>
                  </a:lnTo>
                  <a:lnTo>
                    <a:pt x="795" y="380"/>
                  </a:lnTo>
                  <a:lnTo>
                    <a:pt x="796" y="375"/>
                  </a:lnTo>
                  <a:lnTo>
                    <a:pt x="798" y="370"/>
                  </a:lnTo>
                  <a:lnTo>
                    <a:pt x="800" y="365"/>
                  </a:lnTo>
                  <a:lnTo>
                    <a:pt x="802" y="361"/>
                  </a:lnTo>
                  <a:lnTo>
                    <a:pt x="804" y="356"/>
                  </a:lnTo>
                  <a:lnTo>
                    <a:pt x="806" y="351"/>
                  </a:lnTo>
                  <a:lnTo>
                    <a:pt x="808" y="347"/>
                  </a:lnTo>
                  <a:lnTo>
                    <a:pt x="810" y="342"/>
                  </a:lnTo>
                  <a:lnTo>
                    <a:pt x="812" y="338"/>
                  </a:lnTo>
                  <a:lnTo>
                    <a:pt x="814" y="334"/>
                  </a:lnTo>
                  <a:lnTo>
                    <a:pt x="816" y="329"/>
                  </a:lnTo>
                  <a:lnTo>
                    <a:pt x="818" y="325"/>
                  </a:lnTo>
                  <a:lnTo>
                    <a:pt x="820" y="320"/>
                  </a:lnTo>
                  <a:lnTo>
                    <a:pt x="822" y="316"/>
                  </a:lnTo>
                  <a:lnTo>
                    <a:pt x="823" y="312"/>
                  </a:lnTo>
                  <a:lnTo>
                    <a:pt x="825" y="308"/>
                  </a:lnTo>
                  <a:lnTo>
                    <a:pt x="827" y="304"/>
                  </a:lnTo>
                  <a:lnTo>
                    <a:pt x="829" y="300"/>
                  </a:lnTo>
                  <a:lnTo>
                    <a:pt x="831" y="296"/>
                  </a:lnTo>
                  <a:lnTo>
                    <a:pt x="833" y="292"/>
                  </a:lnTo>
                  <a:lnTo>
                    <a:pt x="835" y="288"/>
                  </a:lnTo>
                  <a:lnTo>
                    <a:pt x="837" y="285"/>
                  </a:lnTo>
                  <a:lnTo>
                    <a:pt x="839" y="281"/>
                  </a:lnTo>
                  <a:lnTo>
                    <a:pt x="840" y="277"/>
                  </a:lnTo>
                  <a:lnTo>
                    <a:pt x="842" y="274"/>
                  </a:lnTo>
                  <a:lnTo>
                    <a:pt x="844" y="270"/>
                  </a:lnTo>
                  <a:lnTo>
                    <a:pt x="846" y="267"/>
                  </a:lnTo>
                  <a:lnTo>
                    <a:pt x="848" y="263"/>
                  </a:lnTo>
                  <a:lnTo>
                    <a:pt x="850" y="260"/>
                  </a:lnTo>
                  <a:lnTo>
                    <a:pt x="852" y="257"/>
                  </a:lnTo>
                  <a:lnTo>
                    <a:pt x="853" y="253"/>
                  </a:lnTo>
                  <a:lnTo>
                    <a:pt x="855" y="250"/>
                  </a:lnTo>
                  <a:lnTo>
                    <a:pt x="857" y="247"/>
                  </a:lnTo>
                  <a:lnTo>
                    <a:pt x="859" y="243"/>
                  </a:lnTo>
                  <a:lnTo>
                    <a:pt x="861" y="240"/>
                  </a:lnTo>
                  <a:lnTo>
                    <a:pt x="863" y="237"/>
                  </a:lnTo>
                  <a:lnTo>
                    <a:pt x="865" y="234"/>
                  </a:lnTo>
                  <a:lnTo>
                    <a:pt x="866" y="231"/>
                  </a:lnTo>
                  <a:lnTo>
                    <a:pt x="868" y="228"/>
                  </a:lnTo>
                  <a:lnTo>
                    <a:pt x="870" y="225"/>
                  </a:lnTo>
                  <a:lnTo>
                    <a:pt x="872" y="222"/>
                  </a:lnTo>
                  <a:lnTo>
                    <a:pt x="874" y="219"/>
                  </a:lnTo>
                  <a:lnTo>
                    <a:pt x="875" y="216"/>
                  </a:lnTo>
                  <a:lnTo>
                    <a:pt x="877" y="214"/>
                  </a:lnTo>
                  <a:lnTo>
                    <a:pt x="879" y="211"/>
                  </a:lnTo>
                  <a:lnTo>
                    <a:pt x="881" y="209"/>
                  </a:lnTo>
                  <a:lnTo>
                    <a:pt x="883" y="206"/>
                  </a:lnTo>
                  <a:lnTo>
                    <a:pt x="884" y="204"/>
                  </a:lnTo>
                  <a:lnTo>
                    <a:pt x="886" y="201"/>
                  </a:lnTo>
                  <a:lnTo>
                    <a:pt x="888" y="199"/>
                  </a:lnTo>
                  <a:lnTo>
                    <a:pt x="890" y="197"/>
                  </a:lnTo>
                  <a:lnTo>
                    <a:pt x="892" y="194"/>
                  </a:lnTo>
                  <a:lnTo>
                    <a:pt x="893" y="192"/>
                  </a:lnTo>
                  <a:lnTo>
                    <a:pt x="895" y="190"/>
                  </a:lnTo>
                  <a:lnTo>
                    <a:pt x="897" y="188"/>
                  </a:lnTo>
                  <a:lnTo>
                    <a:pt x="899" y="185"/>
                  </a:lnTo>
                  <a:lnTo>
                    <a:pt x="900" y="183"/>
                  </a:lnTo>
                  <a:lnTo>
                    <a:pt x="902" y="181"/>
                  </a:lnTo>
                  <a:lnTo>
                    <a:pt x="904" y="179"/>
                  </a:lnTo>
                  <a:lnTo>
                    <a:pt x="906" y="177"/>
                  </a:lnTo>
                  <a:lnTo>
                    <a:pt x="907" y="175"/>
                  </a:lnTo>
                  <a:lnTo>
                    <a:pt x="909" y="173"/>
                  </a:lnTo>
                  <a:lnTo>
                    <a:pt x="911" y="171"/>
                  </a:lnTo>
                  <a:lnTo>
                    <a:pt x="913" y="169"/>
                  </a:lnTo>
                  <a:lnTo>
                    <a:pt x="914" y="167"/>
                  </a:lnTo>
                  <a:lnTo>
                    <a:pt x="916" y="165"/>
                  </a:lnTo>
                  <a:lnTo>
                    <a:pt x="918" y="163"/>
                  </a:lnTo>
                  <a:lnTo>
                    <a:pt x="920" y="162"/>
                  </a:lnTo>
                  <a:lnTo>
                    <a:pt x="921" y="160"/>
                  </a:lnTo>
                  <a:lnTo>
                    <a:pt x="923" y="159"/>
                  </a:lnTo>
                  <a:lnTo>
                    <a:pt x="925" y="157"/>
                  </a:lnTo>
                  <a:lnTo>
                    <a:pt x="927" y="156"/>
                  </a:lnTo>
                  <a:lnTo>
                    <a:pt x="928" y="154"/>
                  </a:lnTo>
                  <a:lnTo>
                    <a:pt x="930" y="153"/>
                  </a:lnTo>
                  <a:lnTo>
                    <a:pt x="932" y="151"/>
                  </a:lnTo>
                  <a:lnTo>
                    <a:pt x="933" y="150"/>
                  </a:lnTo>
                  <a:lnTo>
                    <a:pt x="935" y="148"/>
                  </a:lnTo>
                  <a:lnTo>
                    <a:pt x="937" y="147"/>
                  </a:lnTo>
                  <a:lnTo>
                    <a:pt x="938" y="146"/>
                  </a:lnTo>
                  <a:lnTo>
                    <a:pt x="940" y="144"/>
                  </a:lnTo>
                  <a:lnTo>
                    <a:pt x="942" y="143"/>
                  </a:lnTo>
                  <a:lnTo>
                    <a:pt x="944" y="142"/>
                  </a:lnTo>
                  <a:lnTo>
                    <a:pt x="945" y="141"/>
                  </a:lnTo>
                  <a:lnTo>
                    <a:pt x="947" y="139"/>
                  </a:lnTo>
                  <a:lnTo>
                    <a:pt x="949" y="138"/>
                  </a:lnTo>
                  <a:lnTo>
                    <a:pt x="950" y="137"/>
                  </a:lnTo>
                  <a:lnTo>
                    <a:pt x="952" y="136"/>
                  </a:lnTo>
                  <a:lnTo>
                    <a:pt x="954" y="135"/>
                  </a:lnTo>
                  <a:lnTo>
                    <a:pt x="955" y="134"/>
                  </a:lnTo>
                  <a:lnTo>
                    <a:pt x="957" y="132"/>
                  </a:lnTo>
                  <a:lnTo>
                    <a:pt x="959" y="131"/>
                  </a:lnTo>
                  <a:lnTo>
                    <a:pt x="960" y="130"/>
                  </a:lnTo>
                  <a:lnTo>
                    <a:pt x="962" y="129"/>
                  </a:lnTo>
                  <a:lnTo>
                    <a:pt x="964" y="129"/>
                  </a:lnTo>
                  <a:lnTo>
                    <a:pt x="965" y="128"/>
                  </a:lnTo>
                  <a:lnTo>
                    <a:pt x="967" y="127"/>
                  </a:lnTo>
                  <a:lnTo>
                    <a:pt x="968" y="126"/>
                  </a:lnTo>
                  <a:lnTo>
                    <a:pt x="970" y="125"/>
                  </a:lnTo>
                  <a:lnTo>
                    <a:pt x="972" y="125"/>
                  </a:lnTo>
                  <a:lnTo>
                    <a:pt x="973" y="124"/>
                  </a:lnTo>
                  <a:lnTo>
                    <a:pt x="975" y="123"/>
                  </a:lnTo>
                  <a:lnTo>
                    <a:pt x="977" y="122"/>
                  </a:lnTo>
                  <a:lnTo>
                    <a:pt x="978" y="122"/>
                  </a:lnTo>
                  <a:lnTo>
                    <a:pt x="980" y="121"/>
                  </a:lnTo>
                  <a:lnTo>
                    <a:pt x="981" y="120"/>
                  </a:lnTo>
                  <a:lnTo>
                    <a:pt x="983" y="120"/>
                  </a:lnTo>
                  <a:lnTo>
                    <a:pt x="985" y="119"/>
                  </a:lnTo>
                  <a:lnTo>
                    <a:pt x="986" y="118"/>
                  </a:lnTo>
                  <a:lnTo>
                    <a:pt x="988" y="118"/>
                  </a:lnTo>
                  <a:lnTo>
                    <a:pt x="989" y="117"/>
                  </a:lnTo>
                  <a:lnTo>
                    <a:pt x="991" y="116"/>
                  </a:lnTo>
                  <a:lnTo>
                    <a:pt x="993" y="116"/>
                  </a:lnTo>
                  <a:lnTo>
                    <a:pt x="994" y="115"/>
                  </a:lnTo>
                  <a:lnTo>
                    <a:pt x="996" y="115"/>
                  </a:lnTo>
                  <a:lnTo>
                    <a:pt x="997" y="114"/>
                  </a:lnTo>
                  <a:lnTo>
                    <a:pt x="999" y="114"/>
                  </a:lnTo>
                  <a:lnTo>
                    <a:pt x="1001" y="113"/>
                  </a:lnTo>
                  <a:lnTo>
                    <a:pt x="1002" y="113"/>
                  </a:lnTo>
                  <a:lnTo>
                    <a:pt x="1004" y="112"/>
                  </a:lnTo>
                  <a:lnTo>
                    <a:pt x="1005" y="112"/>
                  </a:lnTo>
                  <a:lnTo>
                    <a:pt x="1007" y="111"/>
                  </a:lnTo>
                  <a:lnTo>
                    <a:pt x="1008" y="111"/>
                  </a:lnTo>
                  <a:lnTo>
                    <a:pt x="1010" y="111"/>
                  </a:lnTo>
                  <a:lnTo>
                    <a:pt x="1011" y="110"/>
                  </a:lnTo>
                  <a:lnTo>
                    <a:pt x="1013" y="110"/>
                  </a:lnTo>
                  <a:lnTo>
                    <a:pt x="1014" y="110"/>
                  </a:lnTo>
                  <a:lnTo>
                    <a:pt x="1016" y="109"/>
                  </a:lnTo>
                  <a:lnTo>
                    <a:pt x="1018" y="109"/>
                  </a:lnTo>
                  <a:lnTo>
                    <a:pt x="1019" y="109"/>
                  </a:lnTo>
                  <a:lnTo>
                    <a:pt x="1021" y="109"/>
                  </a:lnTo>
                  <a:lnTo>
                    <a:pt x="1022" y="108"/>
                  </a:lnTo>
                  <a:lnTo>
                    <a:pt x="1024" y="108"/>
                  </a:lnTo>
                  <a:lnTo>
                    <a:pt x="1025" y="108"/>
                  </a:lnTo>
                  <a:lnTo>
                    <a:pt x="1027" y="107"/>
                  </a:lnTo>
                  <a:lnTo>
                    <a:pt x="1028" y="107"/>
                  </a:lnTo>
                  <a:lnTo>
                    <a:pt x="1030" y="107"/>
                  </a:lnTo>
                  <a:lnTo>
                    <a:pt x="1031" y="107"/>
                  </a:lnTo>
                  <a:lnTo>
                    <a:pt x="1033" y="107"/>
                  </a:lnTo>
                  <a:lnTo>
                    <a:pt x="1034" y="106"/>
                  </a:lnTo>
                  <a:lnTo>
                    <a:pt x="1036" y="106"/>
                  </a:lnTo>
                  <a:lnTo>
                    <a:pt x="1037" y="106"/>
                  </a:lnTo>
                  <a:lnTo>
                    <a:pt x="1039" y="106"/>
                  </a:lnTo>
                  <a:lnTo>
                    <a:pt x="1040" y="106"/>
                  </a:lnTo>
                  <a:lnTo>
                    <a:pt x="1042" y="105"/>
                  </a:lnTo>
                  <a:lnTo>
                    <a:pt x="1043" y="105"/>
                  </a:lnTo>
                  <a:lnTo>
                    <a:pt x="1045" y="105"/>
                  </a:lnTo>
                  <a:lnTo>
                    <a:pt x="1046" y="105"/>
                  </a:lnTo>
                  <a:lnTo>
                    <a:pt x="1048" y="105"/>
                  </a:lnTo>
                  <a:lnTo>
                    <a:pt x="1049" y="105"/>
                  </a:lnTo>
                  <a:lnTo>
                    <a:pt x="1051" y="105"/>
                  </a:lnTo>
                  <a:lnTo>
                    <a:pt x="1052" y="105"/>
                  </a:lnTo>
                  <a:lnTo>
                    <a:pt x="1054" y="105"/>
                  </a:lnTo>
                  <a:lnTo>
                    <a:pt x="1055" y="105"/>
                  </a:lnTo>
                  <a:lnTo>
                    <a:pt x="1057" y="105"/>
                  </a:lnTo>
                  <a:lnTo>
                    <a:pt x="1058" y="105"/>
                  </a:lnTo>
                  <a:lnTo>
                    <a:pt x="1060" y="105"/>
                  </a:lnTo>
                  <a:lnTo>
                    <a:pt x="1061" y="104"/>
                  </a:lnTo>
                  <a:lnTo>
                    <a:pt x="1063" y="104"/>
                  </a:lnTo>
                  <a:lnTo>
                    <a:pt x="1064" y="104"/>
                  </a:lnTo>
                  <a:lnTo>
                    <a:pt x="1065" y="104"/>
                  </a:lnTo>
                  <a:lnTo>
                    <a:pt x="1067" y="104"/>
                  </a:lnTo>
                  <a:lnTo>
                    <a:pt x="1068" y="104"/>
                  </a:lnTo>
                  <a:lnTo>
                    <a:pt x="1070" y="104"/>
                  </a:lnTo>
                  <a:lnTo>
                    <a:pt x="1071" y="104"/>
                  </a:lnTo>
                  <a:lnTo>
                    <a:pt x="1073" y="104"/>
                  </a:lnTo>
                  <a:lnTo>
                    <a:pt x="1074" y="104"/>
                  </a:lnTo>
                  <a:lnTo>
                    <a:pt x="1076" y="104"/>
                  </a:lnTo>
                  <a:lnTo>
                    <a:pt x="1077" y="104"/>
                  </a:lnTo>
                  <a:lnTo>
                    <a:pt x="1079" y="104"/>
                  </a:lnTo>
                  <a:lnTo>
                    <a:pt x="1080" y="104"/>
                  </a:lnTo>
                  <a:lnTo>
                    <a:pt x="1081" y="104"/>
                  </a:lnTo>
                  <a:lnTo>
                    <a:pt x="1083" y="105"/>
                  </a:lnTo>
                  <a:lnTo>
                    <a:pt x="1084" y="105"/>
                  </a:lnTo>
                  <a:lnTo>
                    <a:pt x="1086" y="105"/>
                  </a:lnTo>
                  <a:lnTo>
                    <a:pt x="1087" y="105"/>
                  </a:lnTo>
                  <a:lnTo>
                    <a:pt x="1088" y="105"/>
                  </a:lnTo>
                  <a:lnTo>
                    <a:pt x="1090" y="105"/>
                  </a:lnTo>
                  <a:lnTo>
                    <a:pt x="1091" y="105"/>
                  </a:lnTo>
                  <a:lnTo>
                    <a:pt x="1093" y="105"/>
                  </a:lnTo>
                  <a:lnTo>
                    <a:pt x="1094" y="105"/>
                  </a:lnTo>
                  <a:lnTo>
                    <a:pt x="1095" y="105"/>
                  </a:lnTo>
                  <a:lnTo>
                    <a:pt x="1097" y="105"/>
                  </a:lnTo>
                  <a:lnTo>
                    <a:pt x="1098" y="105"/>
                  </a:lnTo>
                  <a:lnTo>
                    <a:pt x="1100" y="105"/>
                  </a:lnTo>
                  <a:lnTo>
                    <a:pt x="1101" y="105"/>
                  </a:lnTo>
                  <a:lnTo>
                    <a:pt x="1102" y="106"/>
                  </a:lnTo>
                  <a:lnTo>
                    <a:pt x="1104" y="106"/>
                  </a:lnTo>
                  <a:lnTo>
                    <a:pt x="1105" y="106"/>
                  </a:lnTo>
                  <a:lnTo>
                    <a:pt x="1107" y="106"/>
                  </a:lnTo>
                  <a:lnTo>
                    <a:pt x="1108" y="106"/>
                  </a:lnTo>
                  <a:lnTo>
                    <a:pt x="1109" y="106"/>
                  </a:lnTo>
                  <a:lnTo>
                    <a:pt x="1111" y="106"/>
                  </a:lnTo>
                  <a:lnTo>
                    <a:pt x="1112" y="106"/>
                  </a:lnTo>
                  <a:lnTo>
                    <a:pt x="1114" y="106"/>
                  </a:lnTo>
                  <a:lnTo>
                    <a:pt x="1115" y="106"/>
                  </a:lnTo>
                  <a:lnTo>
                    <a:pt x="1116" y="107"/>
                  </a:lnTo>
                  <a:lnTo>
                    <a:pt x="1118" y="107"/>
                  </a:lnTo>
                  <a:lnTo>
                    <a:pt x="1119" y="107"/>
                  </a:lnTo>
                  <a:lnTo>
                    <a:pt x="1120" y="107"/>
                  </a:lnTo>
                  <a:lnTo>
                    <a:pt x="1122" y="107"/>
                  </a:lnTo>
                  <a:lnTo>
                    <a:pt x="1123" y="107"/>
                  </a:lnTo>
                  <a:lnTo>
                    <a:pt x="1124" y="107"/>
                  </a:lnTo>
                  <a:lnTo>
                    <a:pt x="1126" y="108"/>
                  </a:lnTo>
                  <a:lnTo>
                    <a:pt x="1127" y="108"/>
                  </a:lnTo>
                  <a:lnTo>
                    <a:pt x="1128" y="108"/>
                  </a:lnTo>
                  <a:lnTo>
                    <a:pt x="1130" y="108"/>
                  </a:lnTo>
                  <a:lnTo>
                    <a:pt x="1131" y="108"/>
                  </a:lnTo>
                  <a:lnTo>
                    <a:pt x="1133" y="108"/>
                  </a:lnTo>
                  <a:lnTo>
                    <a:pt x="1134" y="108"/>
                  </a:lnTo>
                  <a:lnTo>
                    <a:pt x="1135" y="108"/>
                  </a:lnTo>
                  <a:lnTo>
                    <a:pt x="1137" y="109"/>
                  </a:lnTo>
                  <a:lnTo>
                    <a:pt x="1138" y="109"/>
                  </a:lnTo>
                  <a:lnTo>
                    <a:pt x="1139" y="109"/>
                  </a:lnTo>
                  <a:lnTo>
                    <a:pt x="1141" y="109"/>
                  </a:lnTo>
                  <a:lnTo>
                    <a:pt x="1142" y="109"/>
                  </a:lnTo>
                  <a:lnTo>
                    <a:pt x="1143" y="109"/>
                  </a:lnTo>
                  <a:lnTo>
                    <a:pt x="1145" y="109"/>
                  </a:lnTo>
                  <a:lnTo>
                    <a:pt x="1146" y="110"/>
                  </a:lnTo>
                  <a:lnTo>
                    <a:pt x="1147" y="110"/>
                  </a:lnTo>
                  <a:lnTo>
                    <a:pt x="1148" y="110"/>
                  </a:lnTo>
                  <a:lnTo>
                    <a:pt x="1150" y="110"/>
                  </a:lnTo>
                  <a:lnTo>
                    <a:pt x="1151" y="110"/>
                  </a:lnTo>
                  <a:lnTo>
                    <a:pt x="1152" y="110"/>
                  </a:lnTo>
                  <a:lnTo>
                    <a:pt x="1154" y="111"/>
                  </a:lnTo>
                  <a:lnTo>
                    <a:pt x="1155" y="111"/>
                  </a:lnTo>
                  <a:lnTo>
                    <a:pt x="1156" y="111"/>
                  </a:lnTo>
                  <a:lnTo>
                    <a:pt x="1158" y="111"/>
                  </a:lnTo>
                  <a:lnTo>
                    <a:pt x="1159" y="111"/>
                  </a:lnTo>
                  <a:lnTo>
                    <a:pt x="1160" y="111"/>
                  </a:lnTo>
                  <a:lnTo>
                    <a:pt x="1161" y="112"/>
                  </a:lnTo>
                  <a:lnTo>
                    <a:pt x="1163" y="112"/>
                  </a:lnTo>
                  <a:lnTo>
                    <a:pt x="1164" y="112"/>
                  </a:lnTo>
                  <a:lnTo>
                    <a:pt x="1165" y="112"/>
                  </a:lnTo>
                  <a:lnTo>
                    <a:pt x="1167" y="112"/>
                  </a:lnTo>
                  <a:lnTo>
                    <a:pt x="1168" y="112"/>
                  </a:lnTo>
                  <a:lnTo>
                    <a:pt x="1169" y="113"/>
                  </a:lnTo>
                  <a:lnTo>
                    <a:pt x="1171" y="113"/>
                  </a:lnTo>
                  <a:lnTo>
                    <a:pt x="1172" y="113"/>
                  </a:lnTo>
                  <a:lnTo>
                    <a:pt x="1173" y="113"/>
                  </a:lnTo>
                  <a:lnTo>
                    <a:pt x="1174" y="113"/>
                  </a:lnTo>
                  <a:lnTo>
                    <a:pt x="1176" y="113"/>
                  </a:lnTo>
                  <a:lnTo>
                    <a:pt x="1177" y="114"/>
                  </a:lnTo>
                  <a:lnTo>
                    <a:pt x="1178" y="114"/>
                  </a:lnTo>
                  <a:lnTo>
                    <a:pt x="1179" y="114"/>
                  </a:lnTo>
                  <a:lnTo>
                    <a:pt x="1181" y="114"/>
                  </a:lnTo>
                  <a:lnTo>
                    <a:pt x="1182" y="114"/>
                  </a:lnTo>
                  <a:lnTo>
                    <a:pt x="1183" y="114"/>
                  </a:lnTo>
                  <a:lnTo>
                    <a:pt x="1184" y="114"/>
                  </a:lnTo>
                  <a:lnTo>
                    <a:pt x="1186" y="115"/>
                  </a:lnTo>
                  <a:lnTo>
                    <a:pt x="1187" y="115"/>
                  </a:lnTo>
                  <a:lnTo>
                    <a:pt x="1188" y="115"/>
                  </a:lnTo>
                  <a:lnTo>
                    <a:pt x="1190" y="115"/>
                  </a:lnTo>
                  <a:lnTo>
                    <a:pt x="1191" y="115"/>
                  </a:lnTo>
                  <a:lnTo>
                    <a:pt x="1192" y="115"/>
                  </a:lnTo>
                  <a:lnTo>
                    <a:pt x="1193" y="116"/>
                  </a:lnTo>
                  <a:lnTo>
                    <a:pt x="1195" y="116"/>
                  </a:lnTo>
                  <a:lnTo>
                    <a:pt x="1196" y="116"/>
                  </a:lnTo>
                  <a:lnTo>
                    <a:pt x="1197" y="116"/>
                  </a:lnTo>
                  <a:lnTo>
                    <a:pt x="1198" y="116"/>
                  </a:lnTo>
                  <a:lnTo>
                    <a:pt x="1199" y="116"/>
                  </a:lnTo>
                  <a:lnTo>
                    <a:pt x="1201" y="117"/>
                  </a:lnTo>
                  <a:lnTo>
                    <a:pt x="1202" y="117"/>
                  </a:lnTo>
                  <a:lnTo>
                    <a:pt x="1203" y="117"/>
                  </a:lnTo>
                  <a:lnTo>
                    <a:pt x="1204" y="117"/>
                  </a:lnTo>
                  <a:lnTo>
                    <a:pt x="1206" y="117"/>
                  </a:lnTo>
                  <a:lnTo>
                    <a:pt x="1207" y="117"/>
                  </a:lnTo>
                  <a:lnTo>
                    <a:pt x="1208" y="118"/>
                  </a:lnTo>
                  <a:lnTo>
                    <a:pt x="1209" y="118"/>
                  </a:lnTo>
                  <a:lnTo>
                    <a:pt x="1211" y="118"/>
                  </a:lnTo>
                  <a:lnTo>
                    <a:pt x="1212" y="118"/>
                  </a:lnTo>
                  <a:lnTo>
                    <a:pt x="1213" y="118"/>
                  </a:lnTo>
                  <a:lnTo>
                    <a:pt x="1214" y="118"/>
                  </a:lnTo>
                  <a:lnTo>
                    <a:pt x="1215" y="118"/>
                  </a:lnTo>
                  <a:lnTo>
                    <a:pt x="1217" y="119"/>
                  </a:lnTo>
                  <a:lnTo>
                    <a:pt x="1218" y="119"/>
                  </a:lnTo>
                  <a:lnTo>
                    <a:pt x="1219" y="119"/>
                  </a:lnTo>
                  <a:lnTo>
                    <a:pt x="1220" y="119"/>
                  </a:lnTo>
                  <a:lnTo>
                    <a:pt x="1221" y="119"/>
                  </a:lnTo>
                  <a:lnTo>
                    <a:pt x="1223" y="119"/>
                  </a:lnTo>
                  <a:lnTo>
                    <a:pt x="1224" y="120"/>
                  </a:lnTo>
                  <a:lnTo>
                    <a:pt x="1225" y="120"/>
                  </a:lnTo>
                  <a:lnTo>
                    <a:pt x="1226" y="120"/>
                  </a:lnTo>
                  <a:lnTo>
                    <a:pt x="1227" y="120"/>
                  </a:lnTo>
                  <a:lnTo>
                    <a:pt x="1229" y="120"/>
                  </a:lnTo>
                  <a:lnTo>
                    <a:pt x="1230" y="120"/>
                  </a:lnTo>
                  <a:lnTo>
                    <a:pt x="1231" y="120"/>
                  </a:lnTo>
                  <a:lnTo>
                    <a:pt x="1232" y="121"/>
                  </a:lnTo>
                  <a:lnTo>
                    <a:pt x="1233" y="121"/>
                  </a:lnTo>
                  <a:lnTo>
                    <a:pt x="1235" y="121"/>
                  </a:lnTo>
                  <a:lnTo>
                    <a:pt x="1236" y="121"/>
                  </a:lnTo>
                  <a:lnTo>
                    <a:pt x="1237" y="121"/>
                  </a:lnTo>
                  <a:lnTo>
                    <a:pt x="1238" y="121"/>
                  </a:lnTo>
                  <a:lnTo>
                    <a:pt x="1239" y="121"/>
                  </a:lnTo>
                  <a:lnTo>
                    <a:pt x="1241" y="122"/>
                  </a:lnTo>
                  <a:lnTo>
                    <a:pt x="1242" y="122"/>
                  </a:lnTo>
                  <a:lnTo>
                    <a:pt x="1243" y="122"/>
                  </a:lnTo>
                  <a:lnTo>
                    <a:pt x="1244" y="122"/>
                  </a:lnTo>
                  <a:lnTo>
                    <a:pt x="1245" y="122"/>
                  </a:lnTo>
                  <a:lnTo>
                    <a:pt x="1246" y="122"/>
                  </a:lnTo>
                  <a:lnTo>
                    <a:pt x="1248" y="122"/>
                  </a:lnTo>
                  <a:lnTo>
                    <a:pt x="1249" y="123"/>
                  </a:lnTo>
                  <a:lnTo>
                    <a:pt x="1250" y="123"/>
                  </a:lnTo>
                  <a:lnTo>
                    <a:pt x="1251" y="123"/>
                  </a:lnTo>
                  <a:lnTo>
                    <a:pt x="1252" y="123"/>
                  </a:lnTo>
                  <a:lnTo>
                    <a:pt x="1253" y="123"/>
                  </a:lnTo>
                  <a:lnTo>
                    <a:pt x="1255" y="123"/>
                  </a:lnTo>
                  <a:lnTo>
                    <a:pt x="1256" y="123"/>
                  </a:lnTo>
                  <a:lnTo>
                    <a:pt x="1257" y="123"/>
                  </a:lnTo>
                  <a:lnTo>
                    <a:pt x="1258" y="124"/>
                  </a:lnTo>
                  <a:lnTo>
                    <a:pt x="1259" y="124"/>
                  </a:lnTo>
                  <a:lnTo>
                    <a:pt x="1260" y="124"/>
                  </a:lnTo>
                  <a:lnTo>
                    <a:pt x="1261" y="124"/>
                  </a:lnTo>
                  <a:lnTo>
                    <a:pt x="1263" y="124"/>
                  </a:lnTo>
                  <a:lnTo>
                    <a:pt x="1264" y="124"/>
                  </a:lnTo>
                  <a:lnTo>
                    <a:pt x="1265" y="124"/>
                  </a:lnTo>
                  <a:lnTo>
                    <a:pt x="1266" y="124"/>
                  </a:lnTo>
                  <a:lnTo>
                    <a:pt x="1267" y="125"/>
                  </a:lnTo>
                  <a:lnTo>
                    <a:pt x="1268" y="125"/>
                  </a:lnTo>
                  <a:lnTo>
                    <a:pt x="1269" y="125"/>
                  </a:lnTo>
                  <a:lnTo>
                    <a:pt x="1271" y="125"/>
                  </a:lnTo>
                  <a:lnTo>
                    <a:pt x="1272" y="125"/>
                  </a:lnTo>
                  <a:lnTo>
                    <a:pt x="1273" y="125"/>
                  </a:lnTo>
                  <a:lnTo>
                    <a:pt x="1274" y="125"/>
                  </a:lnTo>
                  <a:lnTo>
                    <a:pt x="1275" y="125"/>
                  </a:lnTo>
                  <a:lnTo>
                    <a:pt x="1276" y="125"/>
                  </a:lnTo>
                  <a:lnTo>
                    <a:pt x="1277" y="126"/>
                  </a:lnTo>
                  <a:lnTo>
                    <a:pt x="1279" y="126"/>
                  </a:lnTo>
                  <a:lnTo>
                    <a:pt x="1280" y="126"/>
                  </a:lnTo>
                  <a:lnTo>
                    <a:pt x="1281" y="126"/>
                  </a:lnTo>
                  <a:lnTo>
                    <a:pt x="1282" y="126"/>
                  </a:lnTo>
                  <a:lnTo>
                    <a:pt x="1283" y="126"/>
                  </a:lnTo>
                  <a:lnTo>
                    <a:pt x="1284" y="126"/>
                  </a:lnTo>
                  <a:lnTo>
                    <a:pt x="1285" y="126"/>
                  </a:lnTo>
                  <a:lnTo>
                    <a:pt x="1286" y="126"/>
                  </a:lnTo>
                  <a:lnTo>
                    <a:pt x="1287" y="127"/>
                  </a:lnTo>
                  <a:lnTo>
                    <a:pt x="1289" y="127"/>
                  </a:lnTo>
                  <a:lnTo>
                    <a:pt x="1290" y="127"/>
                  </a:lnTo>
                  <a:lnTo>
                    <a:pt x="1291" y="127"/>
                  </a:lnTo>
                  <a:lnTo>
                    <a:pt x="1292" y="127"/>
                  </a:lnTo>
                  <a:lnTo>
                    <a:pt x="1293" y="127"/>
                  </a:lnTo>
                  <a:lnTo>
                    <a:pt x="1294" y="127"/>
                  </a:lnTo>
                  <a:lnTo>
                    <a:pt x="1295" y="127"/>
                  </a:lnTo>
                  <a:lnTo>
                    <a:pt x="1296" y="127"/>
                  </a:lnTo>
                  <a:lnTo>
                    <a:pt x="1297" y="127"/>
                  </a:lnTo>
                  <a:lnTo>
                    <a:pt x="1299" y="128"/>
                  </a:lnTo>
                  <a:lnTo>
                    <a:pt x="1300" y="128"/>
                  </a:lnTo>
                  <a:lnTo>
                    <a:pt x="1301" y="128"/>
                  </a:lnTo>
                  <a:lnTo>
                    <a:pt x="1302" y="128"/>
                  </a:lnTo>
                  <a:lnTo>
                    <a:pt x="1303" y="128"/>
                  </a:lnTo>
                  <a:lnTo>
                    <a:pt x="1304" y="128"/>
                  </a:lnTo>
                  <a:lnTo>
                    <a:pt x="1305" y="128"/>
                  </a:lnTo>
                  <a:lnTo>
                    <a:pt x="1306" y="128"/>
                  </a:lnTo>
                  <a:lnTo>
                    <a:pt x="1307" y="128"/>
                  </a:lnTo>
                  <a:lnTo>
                    <a:pt x="1308" y="128"/>
                  </a:lnTo>
                  <a:lnTo>
                    <a:pt x="1309" y="128"/>
                  </a:lnTo>
                  <a:lnTo>
                    <a:pt x="1311" y="128"/>
                  </a:lnTo>
                  <a:lnTo>
                    <a:pt x="1312" y="129"/>
                  </a:lnTo>
                  <a:lnTo>
                    <a:pt x="1313" y="129"/>
                  </a:lnTo>
                  <a:lnTo>
                    <a:pt x="1314" y="129"/>
                  </a:lnTo>
                  <a:lnTo>
                    <a:pt x="1315" y="129"/>
                  </a:lnTo>
                  <a:lnTo>
                    <a:pt x="1316" y="129"/>
                  </a:lnTo>
                  <a:lnTo>
                    <a:pt x="1317" y="129"/>
                  </a:lnTo>
                  <a:lnTo>
                    <a:pt x="1318" y="129"/>
                  </a:lnTo>
                  <a:lnTo>
                    <a:pt x="1319" y="129"/>
                  </a:lnTo>
                  <a:lnTo>
                    <a:pt x="1320" y="129"/>
                  </a:lnTo>
                  <a:lnTo>
                    <a:pt x="1321" y="129"/>
                  </a:lnTo>
                  <a:lnTo>
                    <a:pt x="1322" y="129"/>
                  </a:lnTo>
                  <a:lnTo>
                    <a:pt x="1323" y="129"/>
                  </a:lnTo>
                  <a:lnTo>
                    <a:pt x="1325" y="129"/>
                  </a:lnTo>
                  <a:lnTo>
                    <a:pt x="1326" y="130"/>
                  </a:lnTo>
                  <a:lnTo>
                    <a:pt x="1327" y="130"/>
                  </a:lnTo>
                  <a:lnTo>
                    <a:pt x="1328" y="130"/>
                  </a:lnTo>
                  <a:lnTo>
                    <a:pt x="1329" y="130"/>
                  </a:lnTo>
                  <a:lnTo>
                    <a:pt x="1330" y="130"/>
                  </a:lnTo>
                  <a:lnTo>
                    <a:pt x="1331" y="130"/>
                  </a:lnTo>
                  <a:lnTo>
                    <a:pt x="1332" y="130"/>
                  </a:lnTo>
                  <a:lnTo>
                    <a:pt x="1333" y="130"/>
                  </a:lnTo>
                  <a:lnTo>
                    <a:pt x="1334" y="130"/>
                  </a:lnTo>
                  <a:lnTo>
                    <a:pt x="1335" y="130"/>
                  </a:lnTo>
                  <a:lnTo>
                    <a:pt x="1336" y="130"/>
                  </a:lnTo>
                  <a:lnTo>
                    <a:pt x="1337" y="130"/>
                  </a:lnTo>
                  <a:lnTo>
                    <a:pt x="1338" y="130"/>
                  </a:lnTo>
                  <a:lnTo>
                    <a:pt x="1339" y="130"/>
                  </a:lnTo>
                  <a:lnTo>
                    <a:pt x="1340" y="130"/>
                  </a:lnTo>
                  <a:lnTo>
                    <a:pt x="1341" y="130"/>
                  </a:lnTo>
                  <a:lnTo>
                    <a:pt x="1343" y="130"/>
                  </a:lnTo>
                  <a:lnTo>
                    <a:pt x="1344" y="131"/>
                  </a:lnTo>
                  <a:lnTo>
                    <a:pt x="1345" y="131"/>
                  </a:lnTo>
                  <a:lnTo>
                    <a:pt x="1346" y="131"/>
                  </a:lnTo>
                  <a:lnTo>
                    <a:pt x="1347" y="131"/>
                  </a:lnTo>
                  <a:lnTo>
                    <a:pt x="1348" y="131"/>
                  </a:lnTo>
                  <a:lnTo>
                    <a:pt x="1349" y="131"/>
                  </a:lnTo>
                  <a:lnTo>
                    <a:pt x="1350" y="131"/>
                  </a:lnTo>
                  <a:lnTo>
                    <a:pt x="1351" y="131"/>
                  </a:lnTo>
                  <a:lnTo>
                    <a:pt x="1352" y="131"/>
                  </a:lnTo>
                  <a:lnTo>
                    <a:pt x="1353" y="131"/>
                  </a:lnTo>
                  <a:lnTo>
                    <a:pt x="1354" y="131"/>
                  </a:lnTo>
                  <a:lnTo>
                    <a:pt x="1355" y="131"/>
                  </a:lnTo>
                  <a:lnTo>
                    <a:pt x="1356" y="131"/>
                  </a:lnTo>
                  <a:lnTo>
                    <a:pt x="1357" y="131"/>
                  </a:lnTo>
                  <a:lnTo>
                    <a:pt x="1358" y="131"/>
                  </a:lnTo>
                  <a:lnTo>
                    <a:pt x="1359" y="131"/>
                  </a:lnTo>
                  <a:lnTo>
                    <a:pt x="1360" y="131"/>
                  </a:lnTo>
                  <a:lnTo>
                    <a:pt x="1361" y="131"/>
                  </a:lnTo>
                  <a:lnTo>
                    <a:pt x="1362" y="131"/>
                  </a:lnTo>
                  <a:lnTo>
                    <a:pt x="1363" y="131"/>
                  </a:lnTo>
                  <a:lnTo>
                    <a:pt x="1364" y="131"/>
                  </a:lnTo>
                  <a:lnTo>
                    <a:pt x="1365" y="131"/>
                  </a:lnTo>
                  <a:lnTo>
                    <a:pt x="1366" y="131"/>
                  </a:lnTo>
                  <a:lnTo>
                    <a:pt x="1367" y="131"/>
                  </a:lnTo>
                  <a:lnTo>
                    <a:pt x="1368" y="131"/>
                  </a:lnTo>
                  <a:lnTo>
                    <a:pt x="1369" y="132"/>
                  </a:lnTo>
                  <a:lnTo>
                    <a:pt x="1370" y="132"/>
                  </a:lnTo>
                  <a:lnTo>
                    <a:pt x="1371" y="132"/>
                  </a:lnTo>
                  <a:lnTo>
                    <a:pt x="1372" y="132"/>
                  </a:lnTo>
                  <a:lnTo>
                    <a:pt x="1373" y="132"/>
                  </a:lnTo>
                  <a:lnTo>
                    <a:pt x="1374" y="132"/>
                  </a:lnTo>
                  <a:lnTo>
                    <a:pt x="1375" y="132"/>
                  </a:lnTo>
                  <a:lnTo>
                    <a:pt x="1376" y="132"/>
                  </a:lnTo>
                  <a:lnTo>
                    <a:pt x="1377" y="132"/>
                  </a:lnTo>
                  <a:lnTo>
                    <a:pt x="1378" y="132"/>
                  </a:lnTo>
                  <a:lnTo>
                    <a:pt x="1379" y="132"/>
                  </a:lnTo>
                  <a:lnTo>
                    <a:pt x="1380" y="132"/>
                  </a:lnTo>
                  <a:lnTo>
                    <a:pt x="1381" y="132"/>
                  </a:lnTo>
                  <a:lnTo>
                    <a:pt x="1382" y="132"/>
                  </a:lnTo>
                  <a:lnTo>
                    <a:pt x="1383" y="132"/>
                  </a:lnTo>
                  <a:lnTo>
                    <a:pt x="1384" y="132"/>
                  </a:lnTo>
                  <a:lnTo>
                    <a:pt x="1385" y="132"/>
                  </a:lnTo>
                  <a:lnTo>
                    <a:pt x="1386" y="132"/>
                  </a:lnTo>
                  <a:lnTo>
                    <a:pt x="1387" y="132"/>
                  </a:lnTo>
                  <a:lnTo>
                    <a:pt x="1388" y="132"/>
                  </a:lnTo>
                  <a:lnTo>
                    <a:pt x="1389" y="132"/>
                  </a:lnTo>
                  <a:lnTo>
                    <a:pt x="1390" y="132"/>
                  </a:lnTo>
                  <a:lnTo>
                    <a:pt x="1391" y="132"/>
                  </a:lnTo>
                  <a:lnTo>
                    <a:pt x="1392" y="132"/>
                  </a:lnTo>
                  <a:lnTo>
                    <a:pt x="1393" y="132"/>
                  </a:lnTo>
                  <a:lnTo>
                    <a:pt x="1394" y="132"/>
                  </a:lnTo>
                  <a:lnTo>
                    <a:pt x="1395" y="132"/>
                  </a:lnTo>
                  <a:lnTo>
                    <a:pt x="1396" y="132"/>
                  </a:lnTo>
                  <a:lnTo>
                    <a:pt x="1397" y="132"/>
                  </a:lnTo>
                  <a:lnTo>
                    <a:pt x="1398" y="132"/>
                  </a:lnTo>
                  <a:lnTo>
                    <a:pt x="1399" y="132"/>
                  </a:lnTo>
                  <a:lnTo>
                    <a:pt x="1400" y="132"/>
                  </a:lnTo>
                  <a:lnTo>
                    <a:pt x="1401" y="132"/>
                  </a:lnTo>
                  <a:lnTo>
                    <a:pt x="1402" y="132"/>
                  </a:lnTo>
                  <a:lnTo>
                    <a:pt x="1403" y="132"/>
                  </a:lnTo>
                  <a:lnTo>
                    <a:pt x="1404" y="132"/>
                  </a:lnTo>
                  <a:lnTo>
                    <a:pt x="1405" y="132"/>
                  </a:lnTo>
                  <a:lnTo>
                    <a:pt x="1406" y="132"/>
                  </a:lnTo>
                  <a:lnTo>
                    <a:pt x="1407" y="132"/>
                  </a:lnTo>
                  <a:lnTo>
                    <a:pt x="1408" y="132"/>
                  </a:lnTo>
                  <a:lnTo>
                    <a:pt x="1409" y="132"/>
                  </a:lnTo>
                  <a:lnTo>
                    <a:pt x="1410" y="132"/>
                  </a:lnTo>
                  <a:lnTo>
                    <a:pt x="1411" y="132"/>
                  </a:lnTo>
                  <a:lnTo>
                    <a:pt x="1412" y="132"/>
                  </a:lnTo>
                  <a:lnTo>
                    <a:pt x="1413" y="132"/>
                  </a:lnTo>
                  <a:lnTo>
                    <a:pt x="1414" y="132"/>
                  </a:lnTo>
                  <a:lnTo>
                    <a:pt x="1415" y="132"/>
                  </a:lnTo>
                  <a:lnTo>
                    <a:pt x="1416" y="132"/>
                  </a:lnTo>
                  <a:lnTo>
                    <a:pt x="1417" y="132"/>
                  </a:lnTo>
                  <a:lnTo>
                    <a:pt x="1418" y="132"/>
                  </a:lnTo>
                  <a:lnTo>
                    <a:pt x="1419" y="132"/>
                  </a:lnTo>
                  <a:lnTo>
                    <a:pt x="1420" y="132"/>
                  </a:lnTo>
                  <a:lnTo>
                    <a:pt x="1421" y="132"/>
                  </a:lnTo>
                  <a:lnTo>
                    <a:pt x="1422" y="132"/>
                  </a:lnTo>
                  <a:lnTo>
                    <a:pt x="1423" y="132"/>
                  </a:lnTo>
                  <a:lnTo>
                    <a:pt x="1424" y="132"/>
                  </a:lnTo>
                  <a:lnTo>
                    <a:pt x="1425" y="132"/>
                  </a:lnTo>
                  <a:lnTo>
                    <a:pt x="1426" y="132"/>
                  </a:lnTo>
                  <a:lnTo>
                    <a:pt x="1427" y="132"/>
                  </a:lnTo>
                  <a:lnTo>
                    <a:pt x="1428" y="132"/>
                  </a:lnTo>
                  <a:lnTo>
                    <a:pt x="1429" y="132"/>
                  </a:lnTo>
                  <a:lnTo>
                    <a:pt x="1430" y="132"/>
                  </a:lnTo>
                  <a:lnTo>
                    <a:pt x="1431" y="132"/>
                  </a:lnTo>
                  <a:lnTo>
                    <a:pt x="1432" y="132"/>
                  </a:lnTo>
                  <a:lnTo>
                    <a:pt x="1433" y="132"/>
                  </a:lnTo>
                  <a:lnTo>
                    <a:pt x="1434" y="132"/>
                  </a:lnTo>
                  <a:lnTo>
                    <a:pt x="1435" y="132"/>
                  </a:lnTo>
                  <a:lnTo>
                    <a:pt x="1436" y="132"/>
                  </a:lnTo>
                  <a:lnTo>
                    <a:pt x="1437" y="132"/>
                  </a:lnTo>
                  <a:lnTo>
                    <a:pt x="1438" y="132"/>
                  </a:lnTo>
                  <a:lnTo>
                    <a:pt x="1439" y="132"/>
                  </a:lnTo>
                  <a:lnTo>
                    <a:pt x="1440" y="132"/>
                  </a:lnTo>
                  <a:lnTo>
                    <a:pt x="1441" y="132"/>
                  </a:lnTo>
                  <a:lnTo>
                    <a:pt x="1442" y="132"/>
                  </a:lnTo>
                  <a:lnTo>
                    <a:pt x="1443" y="132"/>
                  </a:lnTo>
                  <a:lnTo>
                    <a:pt x="1444" y="132"/>
                  </a:lnTo>
                  <a:lnTo>
                    <a:pt x="1445" y="131"/>
                  </a:lnTo>
                  <a:lnTo>
                    <a:pt x="1446" y="131"/>
                  </a:lnTo>
                  <a:lnTo>
                    <a:pt x="1447" y="131"/>
                  </a:lnTo>
                  <a:lnTo>
                    <a:pt x="1448" y="131"/>
                  </a:lnTo>
                  <a:lnTo>
                    <a:pt x="1449" y="131"/>
                  </a:lnTo>
                  <a:lnTo>
                    <a:pt x="1450" y="131"/>
                  </a:lnTo>
                  <a:lnTo>
                    <a:pt x="1451" y="131"/>
                  </a:lnTo>
                  <a:lnTo>
                    <a:pt x="1452" y="131"/>
                  </a:lnTo>
                  <a:lnTo>
                    <a:pt x="1453" y="131"/>
                  </a:lnTo>
                  <a:lnTo>
                    <a:pt x="1454" y="131"/>
                  </a:lnTo>
                  <a:lnTo>
                    <a:pt x="1455" y="131"/>
                  </a:lnTo>
                  <a:lnTo>
                    <a:pt x="1456" y="131"/>
                  </a:lnTo>
                  <a:lnTo>
                    <a:pt x="1457" y="131"/>
                  </a:lnTo>
                  <a:lnTo>
                    <a:pt x="1458" y="131"/>
                  </a:lnTo>
                  <a:lnTo>
                    <a:pt x="1459" y="131"/>
                  </a:lnTo>
                  <a:lnTo>
                    <a:pt x="1460" y="131"/>
                  </a:lnTo>
                  <a:lnTo>
                    <a:pt x="1461" y="131"/>
                  </a:lnTo>
                  <a:lnTo>
                    <a:pt x="1462" y="131"/>
                  </a:lnTo>
                  <a:lnTo>
                    <a:pt x="1463" y="131"/>
                  </a:lnTo>
                  <a:lnTo>
                    <a:pt x="1464" y="131"/>
                  </a:lnTo>
                  <a:lnTo>
                    <a:pt x="1465" y="131"/>
                  </a:lnTo>
                  <a:lnTo>
                    <a:pt x="1466" y="131"/>
                  </a:lnTo>
                  <a:lnTo>
                    <a:pt x="1467" y="131"/>
                  </a:lnTo>
                  <a:lnTo>
                    <a:pt x="1468" y="131"/>
                  </a:lnTo>
                  <a:lnTo>
                    <a:pt x="1469" y="131"/>
                  </a:lnTo>
                  <a:lnTo>
                    <a:pt x="1470" y="131"/>
                  </a:lnTo>
                  <a:lnTo>
                    <a:pt x="1471" y="131"/>
                  </a:lnTo>
                  <a:lnTo>
                    <a:pt x="1472" y="131"/>
                  </a:lnTo>
                  <a:lnTo>
                    <a:pt x="1473" y="131"/>
                  </a:lnTo>
                  <a:lnTo>
                    <a:pt x="1474" y="131"/>
                  </a:lnTo>
                  <a:lnTo>
                    <a:pt x="1475" y="130"/>
                  </a:lnTo>
                  <a:lnTo>
                    <a:pt x="1476" y="130"/>
                  </a:lnTo>
                  <a:lnTo>
                    <a:pt x="1477" y="130"/>
                  </a:lnTo>
                  <a:lnTo>
                    <a:pt x="1478" y="130"/>
                  </a:lnTo>
                  <a:lnTo>
                    <a:pt x="1479" y="130"/>
                  </a:lnTo>
                  <a:lnTo>
                    <a:pt x="1480" y="130"/>
                  </a:lnTo>
                  <a:lnTo>
                    <a:pt x="1481" y="130"/>
                  </a:lnTo>
                  <a:lnTo>
                    <a:pt x="1482" y="130"/>
                  </a:lnTo>
                  <a:lnTo>
                    <a:pt x="1483" y="130"/>
                  </a:lnTo>
                  <a:lnTo>
                    <a:pt x="1484" y="130"/>
                  </a:lnTo>
                  <a:lnTo>
                    <a:pt x="1485" y="130"/>
                  </a:lnTo>
                  <a:lnTo>
                    <a:pt x="1486" y="130"/>
                  </a:lnTo>
                  <a:lnTo>
                    <a:pt x="1487" y="130"/>
                  </a:lnTo>
                  <a:lnTo>
                    <a:pt x="1488" y="130"/>
                  </a:lnTo>
                  <a:lnTo>
                    <a:pt x="1489" y="130"/>
                  </a:lnTo>
                  <a:lnTo>
                    <a:pt x="1490" y="130"/>
                  </a:lnTo>
                  <a:lnTo>
                    <a:pt x="1491" y="130"/>
                  </a:lnTo>
                  <a:lnTo>
                    <a:pt x="1492" y="130"/>
                  </a:lnTo>
                  <a:lnTo>
                    <a:pt x="1493" y="130"/>
                  </a:lnTo>
                  <a:lnTo>
                    <a:pt x="1494" y="130"/>
                  </a:lnTo>
                  <a:lnTo>
                    <a:pt x="1495" y="130"/>
                  </a:lnTo>
                  <a:lnTo>
                    <a:pt x="1496" y="130"/>
                  </a:lnTo>
                  <a:lnTo>
                    <a:pt x="1497" y="129"/>
                  </a:lnTo>
                  <a:lnTo>
                    <a:pt x="1498" y="129"/>
                  </a:lnTo>
                  <a:lnTo>
                    <a:pt x="1499" y="129"/>
                  </a:lnTo>
                  <a:lnTo>
                    <a:pt x="1500" y="129"/>
                  </a:lnTo>
                  <a:lnTo>
                    <a:pt x="1501" y="129"/>
                  </a:lnTo>
                  <a:lnTo>
                    <a:pt x="1502" y="129"/>
                  </a:lnTo>
                  <a:lnTo>
                    <a:pt x="1503" y="129"/>
                  </a:lnTo>
                  <a:lnTo>
                    <a:pt x="1504" y="129"/>
                  </a:lnTo>
                  <a:lnTo>
                    <a:pt x="1505" y="129"/>
                  </a:lnTo>
                  <a:lnTo>
                    <a:pt x="1506" y="129"/>
                  </a:lnTo>
                  <a:lnTo>
                    <a:pt x="1507" y="129"/>
                  </a:lnTo>
                  <a:lnTo>
                    <a:pt x="1508" y="129"/>
                  </a:lnTo>
                  <a:lnTo>
                    <a:pt x="1509" y="129"/>
                  </a:lnTo>
                  <a:lnTo>
                    <a:pt x="1510" y="129"/>
                  </a:lnTo>
                  <a:lnTo>
                    <a:pt x="1511" y="129"/>
                  </a:lnTo>
                  <a:lnTo>
                    <a:pt x="1512" y="129"/>
                  </a:lnTo>
                  <a:lnTo>
                    <a:pt x="1513" y="129"/>
                  </a:lnTo>
                  <a:lnTo>
                    <a:pt x="1514" y="129"/>
                  </a:lnTo>
                  <a:lnTo>
                    <a:pt x="1515" y="129"/>
                  </a:lnTo>
                  <a:lnTo>
                    <a:pt x="1516" y="128"/>
                  </a:lnTo>
                  <a:lnTo>
                    <a:pt x="1517" y="128"/>
                  </a:lnTo>
                  <a:lnTo>
                    <a:pt x="1518" y="128"/>
                  </a:lnTo>
                  <a:lnTo>
                    <a:pt x="1519" y="128"/>
                  </a:lnTo>
                  <a:lnTo>
                    <a:pt x="1520" y="128"/>
                  </a:lnTo>
                  <a:lnTo>
                    <a:pt x="1521" y="128"/>
                  </a:lnTo>
                  <a:lnTo>
                    <a:pt x="1522" y="128"/>
                  </a:lnTo>
                  <a:lnTo>
                    <a:pt x="1523" y="128"/>
                  </a:lnTo>
                  <a:lnTo>
                    <a:pt x="1524" y="128"/>
                  </a:lnTo>
                  <a:lnTo>
                    <a:pt x="1525" y="128"/>
                  </a:lnTo>
                  <a:lnTo>
                    <a:pt x="1526" y="128"/>
                  </a:lnTo>
                  <a:lnTo>
                    <a:pt x="1527" y="128"/>
                  </a:lnTo>
                  <a:lnTo>
                    <a:pt x="1528" y="128"/>
                  </a:lnTo>
                  <a:lnTo>
                    <a:pt x="1529" y="128"/>
                  </a:lnTo>
                  <a:lnTo>
                    <a:pt x="1530" y="128"/>
                  </a:lnTo>
                  <a:lnTo>
                    <a:pt x="1531" y="128"/>
                  </a:lnTo>
                  <a:lnTo>
                    <a:pt x="1532" y="127"/>
                  </a:lnTo>
                  <a:lnTo>
                    <a:pt x="1533" y="127"/>
                  </a:lnTo>
                  <a:lnTo>
                    <a:pt x="1534" y="127"/>
                  </a:lnTo>
                  <a:lnTo>
                    <a:pt x="1535" y="127"/>
                  </a:lnTo>
                  <a:lnTo>
                    <a:pt x="1536" y="127"/>
                  </a:lnTo>
                  <a:lnTo>
                    <a:pt x="1537" y="127"/>
                  </a:lnTo>
                  <a:lnTo>
                    <a:pt x="1538" y="127"/>
                  </a:lnTo>
                  <a:lnTo>
                    <a:pt x="1539" y="127"/>
                  </a:lnTo>
                  <a:lnTo>
                    <a:pt x="1540" y="127"/>
                  </a:lnTo>
                  <a:lnTo>
                    <a:pt x="1541" y="127"/>
                  </a:lnTo>
                  <a:lnTo>
                    <a:pt x="1542" y="127"/>
                  </a:lnTo>
                  <a:lnTo>
                    <a:pt x="1543" y="127"/>
                  </a:lnTo>
                  <a:lnTo>
                    <a:pt x="1544" y="127"/>
                  </a:lnTo>
                  <a:lnTo>
                    <a:pt x="1545" y="127"/>
                  </a:lnTo>
                  <a:lnTo>
                    <a:pt x="1546" y="127"/>
                  </a:lnTo>
                  <a:lnTo>
                    <a:pt x="1547" y="127"/>
                  </a:lnTo>
                  <a:lnTo>
                    <a:pt x="1548" y="126"/>
                  </a:lnTo>
                  <a:lnTo>
                    <a:pt x="1549" y="126"/>
                  </a:lnTo>
                  <a:lnTo>
                    <a:pt x="1550" y="126"/>
                  </a:lnTo>
                  <a:lnTo>
                    <a:pt x="1551" y="126"/>
                  </a:lnTo>
                  <a:lnTo>
                    <a:pt x="1552" y="126"/>
                  </a:lnTo>
                  <a:lnTo>
                    <a:pt x="1553" y="126"/>
                  </a:lnTo>
                  <a:lnTo>
                    <a:pt x="1554" y="126"/>
                  </a:lnTo>
                  <a:lnTo>
                    <a:pt x="1555" y="126"/>
                  </a:lnTo>
                  <a:lnTo>
                    <a:pt x="1556" y="126"/>
                  </a:lnTo>
                  <a:lnTo>
                    <a:pt x="1557" y="126"/>
                  </a:lnTo>
                  <a:lnTo>
                    <a:pt x="1558" y="126"/>
                  </a:lnTo>
                  <a:lnTo>
                    <a:pt x="1559" y="126"/>
                  </a:lnTo>
                  <a:lnTo>
                    <a:pt x="1560" y="126"/>
                  </a:lnTo>
                  <a:lnTo>
                    <a:pt x="1561" y="126"/>
                  </a:lnTo>
                  <a:lnTo>
                    <a:pt x="1562" y="126"/>
                  </a:lnTo>
                  <a:lnTo>
                    <a:pt x="1563" y="126"/>
                  </a:lnTo>
                  <a:lnTo>
                    <a:pt x="1563" y="125"/>
                  </a:lnTo>
                  <a:lnTo>
                    <a:pt x="1564" y="125"/>
                  </a:lnTo>
                  <a:lnTo>
                    <a:pt x="1565" y="125"/>
                  </a:lnTo>
                  <a:lnTo>
                    <a:pt x="1566" y="125"/>
                  </a:lnTo>
                  <a:lnTo>
                    <a:pt x="1567" y="125"/>
                  </a:lnTo>
                  <a:lnTo>
                    <a:pt x="1568" y="125"/>
                  </a:lnTo>
                  <a:lnTo>
                    <a:pt x="1569" y="125"/>
                  </a:lnTo>
                  <a:lnTo>
                    <a:pt x="1570" y="125"/>
                  </a:lnTo>
                  <a:lnTo>
                    <a:pt x="1571" y="125"/>
                  </a:lnTo>
                  <a:lnTo>
                    <a:pt x="1572" y="125"/>
                  </a:lnTo>
                  <a:lnTo>
                    <a:pt x="1573" y="125"/>
                  </a:lnTo>
                  <a:lnTo>
                    <a:pt x="1574" y="125"/>
                  </a:lnTo>
                  <a:lnTo>
                    <a:pt x="1575" y="125"/>
                  </a:lnTo>
                  <a:lnTo>
                    <a:pt x="1576" y="125"/>
                  </a:lnTo>
                  <a:lnTo>
                    <a:pt x="1577" y="125"/>
                  </a:lnTo>
                  <a:lnTo>
                    <a:pt x="1578" y="124"/>
                  </a:lnTo>
                  <a:lnTo>
                    <a:pt x="1579" y="124"/>
                  </a:lnTo>
                  <a:lnTo>
                    <a:pt x="1580" y="124"/>
                  </a:lnTo>
                  <a:lnTo>
                    <a:pt x="1581" y="124"/>
                  </a:lnTo>
                  <a:lnTo>
                    <a:pt x="1582" y="124"/>
                  </a:lnTo>
                  <a:lnTo>
                    <a:pt x="1583" y="124"/>
                  </a:lnTo>
                  <a:lnTo>
                    <a:pt x="1584" y="124"/>
                  </a:lnTo>
                  <a:lnTo>
                    <a:pt x="1585" y="124"/>
                  </a:lnTo>
                  <a:lnTo>
                    <a:pt x="1586" y="124"/>
                  </a:lnTo>
                  <a:lnTo>
                    <a:pt x="1587" y="124"/>
                  </a:lnTo>
                  <a:lnTo>
                    <a:pt x="1588" y="124"/>
                  </a:lnTo>
                  <a:lnTo>
                    <a:pt x="1589" y="124"/>
                  </a:lnTo>
                  <a:lnTo>
                    <a:pt x="1590" y="124"/>
                  </a:lnTo>
                  <a:lnTo>
                    <a:pt x="1591" y="124"/>
                  </a:lnTo>
                  <a:lnTo>
                    <a:pt x="1592" y="123"/>
                  </a:lnTo>
                  <a:lnTo>
                    <a:pt x="1593" y="123"/>
                  </a:lnTo>
                  <a:lnTo>
                    <a:pt x="1594" y="123"/>
                  </a:lnTo>
                  <a:lnTo>
                    <a:pt x="1595" y="123"/>
                  </a:lnTo>
                  <a:lnTo>
                    <a:pt x="1596" y="123"/>
                  </a:lnTo>
                  <a:lnTo>
                    <a:pt x="1597" y="123"/>
                  </a:lnTo>
                  <a:lnTo>
                    <a:pt x="1598" y="123"/>
                  </a:lnTo>
                  <a:lnTo>
                    <a:pt x="1599" y="123"/>
                  </a:lnTo>
                  <a:lnTo>
                    <a:pt x="1600" y="123"/>
                  </a:lnTo>
                  <a:lnTo>
                    <a:pt x="1601" y="123"/>
                  </a:lnTo>
                  <a:lnTo>
                    <a:pt x="1602" y="123"/>
                  </a:lnTo>
                  <a:lnTo>
                    <a:pt x="1603" y="123"/>
                  </a:lnTo>
                  <a:lnTo>
                    <a:pt x="1604" y="123"/>
                  </a:lnTo>
                  <a:lnTo>
                    <a:pt x="1605" y="123"/>
                  </a:lnTo>
                  <a:lnTo>
                    <a:pt x="1606" y="123"/>
                  </a:lnTo>
                  <a:lnTo>
                    <a:pt x="1607" y="122"/>
                  </a:lnTo>
                  <a:lnTo>
                    <a:pt x="1608" y="122"/>
                  </a:lnTo>
                  <a:lnTo>
                    <a:pt x="1609" y="122"/>
                  </a:lnTo>
                  <a:lnTo>
                    <a:pt x="1610" y="122"/>
                  </a:lnTo>
                  <a:lnTo>
                    <a:pt x="1611" y="122"/>
                  </a:lnTo>
                  <a:lnTo>
                    <a:pt x="1612" y="122"/>
                  </a:lnTo>
                  <a:lnTo>
                    <a:pt x="1613" y="122"/>
                  </a:lnTo>
                  <a:lnTo>
                    <a:pt x="1614" y="122"/>
                  </a:lnTo>
                  <a:lnTo>
                    <a:pt x="1615" y="122"/>
                  </a:lnTo>
                  <a:lnTo>
                    <a:pt x="1616" y="122"/>
                  </a:lnTo>
                  <a:lnTo>
                    <a:pt x="1617" y="122"/>
                  </a:lnTo>
                  <a:lnTo>
                    <a:pt x="1618" y="122"/>
                  </a:lnTo>
                  <a:lnTo>
                    <a:pt x="1619" y="122"/>
                  </a:lnTo>
                  <a:lnTo>
                    <a:pt x="1620" y="122"/>
                  </a:lnTo>
                  <a:lnTo>
                    <a:pt x="1621" y="121"/>
                  </a:lnTo>
                  <a:lnTo>
                    <a:pt x="1622" y="121"/>
                  </a:lnTo>
                  <a:lnTo>
                    <a:pt x="1623" y="121"/>
                  </a:lnTo>
                  <a:lnTo>
                    <a:pt x="1624" y="121"/>
                  </a:lnTo>
                  <a:lnTo>
                    <a:pt x="1625" y="121"/>
                  </a:lnTo>
                  <a:lnTo>
                    <a:pt x="1626" y="121"/>
                  </a:lnTo>
                  <a:lnTo>
                    <a:pt x="1627" y="121"/>
                  </a:lnTo>
                  <a:lnTo>
                    <a:pt x="1628" y="121"/>
                  </a:lnTo>
                  <a:lnTo>
                    <a:pt x="1629" y="121"/>
                  </a:lnTo>
                  <a:lnTo>
                    <a:pt x="1630" y="121"/>
                  </a:lnTo>
                  <a:lnTo>
                    <a:pt x="1631" y="121"/>
                  </a:lnTo>
                  <a:lnTo>
                    <a:pt x="1632" y="121"/>
                  </a:lnTo>
                  <a:lnTo>
                    <a:pt x="1633" y="121"/>
                  </a:lnTo>
                  <a:lnTo>
                    <a:pt x="1634" y="121"/>
                  </a:lnTo>
                  <a:lnTo>
                    <a:pt x="1635" y="121"/>
                  </a:lnTo>
                  <a:lnTo>
                    <a:pt x="1636" y="120"/>
                  </a:lnTo>
                  <a:lnTo>
                    <a:pt x="1637" y="120"/>
                  </a:lnTo>
                  <a:lnTo>
                    <a:pt x="1638" y="120"/>
                  </a:lnTo>
                  <a:lnTo>
                    <a:pt x="1639" y="120"/>
                  </a:lnTo>
                  <a:lnTo>
                    <a:pt x="1640" y="120"/>
                  </a:lnTo>
                  <a:lnTo>
                    <a:pt x="1641" y="120"/>
                  </a:lnTo>
                  <a:lnTo>
                    <a:pt x="1642" y="120"/>
                  </a:lnTo>
                  <a:lnTo>
                    <a:pt x="1643" y="120"/>
                  </a:lnTo>
                  <a:lnTo>
                    <a:pt x="1644" y="120"/>
                  </a:lnTo>
                  <a:lnTo>
                    <a:pt x="1645" y="120"/>
                  </a:lnTo>
                  <a:lnTo>
                    <a:pt x="1646" y="120"/>
                  </a:lnTo>
                  <a:lnTo>
                    <a:pt x="1647" y="120"/>
                  </a:lnTo>
                  <a:lnTo>
                    <a:pt x="1648" y="120"/>
                  </a:lnTo>
                  <a:lnTo>
                    <a:pt x="1649" y="120"/>
                  </a:lnTo>
                  <a:lnTo>
                    <a:pt x="1650" y="120"/>
                  </a:lnTo>
                  <a:lnTo>
                    <a:pt x="1650" y="119"/>
                  </a:lnTo>
                  <a:lnTo>
                    <a:pt x="1651" y="119"/>
                  </a:lnTo>
                  <a:lnTo>
                    <a:pt x="1652" y="119"/>
                  </a:lnTo>
                  <a:lnTo>
                    <a:pt x="1653" y="119"/>
                  </a:lnTo>
                  <a:lnTo>
                    <a:pt x="1654" y="119"/>
                  </a:lnTo>
                  <a:lnTo>
                    <a:pt x="1655" y="119"/>
                  </a:lnTo>
                  <a:lnTo>
                    <a:pt x="1656" y="119"/>
                  </a:lnTo>
                  <a:lnTo>
                    <a:pt x="1657" y="119"/>
                  </a:lnTo>
                  <a:lnTo>
                    <a:pt x="1658" y="119"/>
                  </a:lnTo>
                  <a:lnTo>
                    <a:pt x="1659" y="119"/>
                  </a:lnTo>
                  <a:lnTo>
                    <a:pt x="1660" y="119"/>
                  </a:lnTo>
                  <a:lnTo>
                    <a:pt x="1661" y="119"/>
                  </a:lnTo>
                  <a:lnTo>
                    <a:pt x="1662" y="119"/>
                  </a:lnTo>
                  <a:lnTo>
                    <a:pt x="1663" y="119"/>
                  </a:lnTo>
                  <a:lnTo>
                    <a:pt x="1664" y="119"/>
                  </a:lnTo>
                  <a:lnTo>
                    <a:pt x="1665" y="119"/>
                  </a:lnTo>
                  <a:lnTo>
                    <a:pt x="1666" y="118"/>
                  </a:lnTo>
                  <a:lnTo>
                    <a:pt x="1667" y="118"/>
                  </a:lnTo>
                  <a:lnTo>
                    <a:pt x="1668" y="118"/>
                  </a:lnTo>
                  <a:lnTo>
                    <a:pt x="1669" y="118"/>
                  </a:lnTo>
                  <a:lnTo>
                    <a:pt x="1670" y="118"/>
                  </a:lnTo>
                  <a:lnTo>
                    <a:pt x="1671" y="118"/>
                  </a:lnTo>
                  <a:lnTo>
                    <a:pt x="1672" y="118"/>
                  </a:lnTo>
                  <a:lnTo>
                    <a:pt x="1673" y="118"/>
                  </a:lnTo>
                  <a:lnTo>
                    <a:pt x="1674" y="118"/>
                  </a:lnTo>
                  <a:lnTo>
                    <a:pt x="1675" y="118"/>
                  </a:lnTo>
                  <a:lnTo>
                    <a:pt x="1676" y="118"/>
                  </a:lnTo>
                  <a:lnTo>
                    <a:pt x="1677" y="118"/>
                  </a:lnTo>
                  <a:lnTo>
                    <a:pt x="1678" y="118"/>
                  </a:lnTo>
                  <a:lnTo>
                    <a:pt x="1679" y="118"/>
                  </a:lnTo>
                  <a:lnTo>
                    <a:pt x="1680" y="118"/>
                  </a:lnTo>
                  <a:lnTo>
                    <a:pt x="1681" y="118"/>
                  </a:lnTo>
                  <a:lnTo>
                    <a:pt x="1682" y="118"/>
                  </a:lnTo>
                  <a:lnTo>
                    <a:pt x="1683" y="117"/>
                  </a:lnTo>
                  <a:lnTo>
                    <a:pt x="1684" y="117"/>
                  </a:lnTo>
                  <a:lnTo>
                    <a:pt x="1685" y="117"/>
                  </a:lnTo>
                  <a:lnTo>
                    <a:pt x="1686" y="117"/>
                  </a:lnTo>
                  <a:lnTo>
                    <a:pt x="1687" y="117"/>
                  </a:lnTo>
                  <a:lnTo>
                    <a:pt x="1688" y="117"/>
                  </a:lnTo>
                  <a:lnTo>
                    <a:pt x="1689" y="117"/>
                  </a:lnTo>
                  <a:lnTo>
                    <a:pt x="1690" y="117"/>
                  </a:lnTo>
                  <a:lnTo>
                    <a:pt x="1691" y="117"/>
                  </a:lnTo>
                  <a:lnTo>
                    <a:pt x="1692" y="117"/>
                  </a:lnTo>
                  <a:lnTo>
                    <a:pt x="1693" y="117"/>
                  </a:lnTo>
                  <a:lnTo>
                    <a:pt x="1694" y="117"/>
                  </a:lnTo>
                  <a:lnTo>
                    <a:pt x="1695" y="117"/>
                  </a:lnTo>
                  <a:lnTo>
                    <a:pt x="1696" y="117"/>
                  </a:lnTo>
                  <a:lnTo>
                    <a:pt x="1697" y="117"/>
                  </a:lnTo>
                  <a:lnTo>
                    <a:pt x="1698" y="117"/>
                  </a:lnTo>
                  <a:lnTo>
                    <a:pt x="1699" y="117"/>
                  </a:lnTo>
                  <a:lnTo>
                    <a:pt x="1700" y="116"/>
                  </a:lnTo>
                  <a:lnTo>
                    <a:pt x="1701" y="116"/>
                  </a:lnTo>
                  <a:lnTo>
                    <a:pt x="1702" y="116"/>
                  </a:lnTo>
                  <a:lnTo>
                    <a:pt x="1703" y="116"/>
                  </a:lnTo>
                  <a:lnTo>
                    <a:pt x="1704" y="116"/>
                  </a:lnTo>
                  <a:lnTo>
                    <a:pt x="1705" y="116"/>
                  </a:lnTo>
                  <a:lnTo>
                    <a:pt x="1706" y="116"/>
                  </a:lnTo>
                  <a:lnTo>
                    <a:pt x="1707" y="116"/>
                  </a:lnTo>
                  <a:lnTo>
                    <a:pt x="1708" y="116"/>
                  </a:lnTo>
                  <a:lnTo>
                    <a:pt x="1709" y="116"/>
                  </a:lnTo>
                  <a:lnTo>
                    <a:pt x="1710" y="116"/>
                  </a:lnTo>
                  <a:lnTo>
                    <a:pt x="1711" y="116"/>
                  </a:lnTo>
                  <a:lnTo>
                    <a:pt x="1712" y="116"/>
                  </a:lnTo>
                  <a:lnTo>
                    <a:pt x="1713" y="116"/>
                  </a:lnTo>
                  <a:lnTo>
                    <a:pt x="1714" y="116"/>
                  </a:lnTo>
                  <a:lnTo>
                    <a:pt x="1715" y="116"/>
                  </a:lnTo>
                  <a:lnTo>
                    <a:pt x="1716" y="116"/>
                  </a:lnTo>
                  <a:lnTo>
                    <a:pt x="1717" y="116"/>
                  </a:lnTo>
                  <a:lnTo>
                    <a:pt x="1718" y="116"/>
                  </a:lnTo>
                  <a:lnTo>
                    <a:pt x="1719" y="116"/>
                  </a:lnTo>
                  <a:lnTo>
                    <a:pt x="1720" y="115"/>
                  </a:lnTo>
                  <a:lnTo>
                    <a:pt x="1721" y="115"/>
                  </a:lnTo>
                  <a:lnTo>
                    <a:pt x="1722" y="115"/>
                  </a:lnTo>
                  <a:lnTo>
                    <a:pt x="1723" y="115"/>
                  </a:lnTo>
                  <a:lnTo>
                    <a:pt x="1724" y="115"/>
                  </a:lnTo>
                  <a:lnTo>
                    <a:pt x="1725" y="115"/>
                  </a:lnTo>
                  <a:lnTo>
                    <a:pt x="1726" y="115"/>
                  </a:lnTo>
                  <a:lnTo>
                    <a:pt x="1727" y="115"/>
                  </a:lnTo>
                  <a:lnTo>
                    <a:pt x="1728" y="115"/>
                  </a:lnTo>
                  <a:lnTo>
                    <a:pt x="1729" y="115"/>
                  </a:lnTo>
                  <a:lnTo>
                    <a:pt x="1730" y="115"/>
                  </a:lnTo>
                  <a:lnTo>
                    <a:pt x="1731" y="115"/>
                  </a:lnTo>
                  <a:lnTo>
                    <a:pt x="1732" y="115"/>
                  </a:lnTo>
                  <a:lnTo>
                    <a:pt x="1733" y="115"/>
                  </a:lnTo>
                  <a:lnTo>
                    <a:pt x="1734" y="115"/>
                  </a:lnTo>
                  <a:lnTo>
                    <a:pt x="1735" y="115"/>
                  </a:lnTo>
                  <a:lnTo>
                    <a:pt x="1736" y="115"/>
                  </a:lnTo>
                  <a:lnTo>
                    <a:pt x="1737" y="115"/>
                  </a:lnTo>
                  <a:lnTo>
                    <a:pt x="1738" y="115"/>
                  </a:lnTo>
                  <a:lnTo>
                    <a:pt x="1739" y="115"/>
                  </a:lnTo>
                  <a:lnTo>
                    <a:pt x="1740" y="115"/>
                  </a:lnTo>
                  <a:lnTo>
                    <a:pt x="1741" y="115"/>
                  </a:lnTo>
                  <a:lnTo>
                    <a:pt x="1742" y="114"/>
                  </a:lnTo>
                  <a:lnTo>
                    <a:pt x="1743" y="114"/>
                  </a:lnTo>
                  <a:lnTo>
                    <a:pt x="1744" y="114"/>
                  </a:lnTo>
                  <a:lnTo>
                    <a:pt x="1745" y="114"/>
                  </a:lnTo>
                  <a:lnTo>
                    <a:pt x="1746" y="114"/>
                  </a:lnTo>
                  <a:lnTo>
                    <a:pt x="1747" y="114"/>
                  </a:lnTo>
                  <a:lnTo>
                    <a:pt x="1748" y="114"/>
                  </a:lnTo>
                  <a:lnTo>
                    <a:pt x="1749" y="114"/>
                  </a:lnTo>
                  <a:lnTo>
                    <a:pt x="1750" y="114"/>
                  </a:lnTo>
                  <a:lnTo>
                    <a:pt x="1751" y="114"/>
                  </a:lnTo>
                  <a:lnTo>
                    <a:pt x="1752" y="114"/>
                  </a:lnTo>
                  <a:lnTo>
                    <a:pt x="1753" y="114"/>
                  </a:lnTo>
                  <a:lnTo>
                    <a:pt x="1754" y="114"/>
                  </a:lnTo>
                  <a:lnTo>
                    <a:pt x="1755" y="114"/>
                  </a:lnTo>
                  <a:lnTo>
                    <a:pt x="1756" y="114"/>
                  </a:lnTo>
                  <a:lnTo>
                    <a:pt x="1757" y="114"/>
                  </a:lnTo>
                  <a:lnTo>
                    <a:pt x="1758" y="114"/>
                  </a:lnTo>
                  <a:lnTo>
                    <a:pt x="1759" y="114"/>
                  </a:lnTo>
                  <a:lnTo>
                    <a:pt x="1760" y="114"/>
                  </a:lnTo>
                  <a:lnTo>
                    <a:pt x="1761" y="114"/>
                  </a:lnTo>
                  <a:lnTo>
                    <a:pt x="1762" y="114"/>
                  </a:lnTo>
                  <a:lnTo>
                    <a:pt x="1763" y="114"/>
                  </a:lnTo>
                  <a:lnTo>
                    <a:pt x="1764" y="114"/>
                  </a:lnTo>
                  <a:lnTo>
                    <a:pt x="1765" y="114"/>
                  </a:lnTo>
                  <a:lnTo>
                    <a:pt x="1766" y="114"/>
                  </a:lnTo>
                  <a:lnTo>
                    <a:pt x="1767" y="114"/>
                  </a:lnTo>
                  <a:lnTo>
                    <a:pt x="1768" y="114"/>
                  </a:lnTo>
                  <a:lnTo>
                    <a:pt x="1769" y="114"/>
                  </a:lnTo>
                  <a:lnTo>
                    <a:pt x="1770" y="114"/>
                  </a:lnTo>
                  <a:lnTo>
                    <a:pt x="1771" y="114"/>
                  </a:lnTo>
                  <a:lnTo>
                    <a:pt x="1772" y="113"/>
                  </a:lnTo>
                  <a:lnTo>
                    <a:pt x="1773" y="113"/>
                  </a:lnTo>
                  <a:lnTo>
                    <a:pt x="1774" y="113"/>
                  </a:lnTo>
                  <a:lnTo>
                    <a:pt x="1775" y="113"/>
                  </a:lnTo>
                  <a:lnTo>
                    <a:pt x="1776" y="113"/>
                  </a:lnTo>
                  <a:lnTo>
                    <a:pt x="1777" y="113"/>
                  </a:lnTo>
                  <a:lnTo>
                    <a:pt x="1778" y="113"/>
                  </a:lnTo>
                  <a:lnTo>
                    <a:pt x="1779" y="113"/>
                  </a:lnTo>
                  <a:lnTo>
                    <a:pt x="1780" y="113"/>
                  </a:lnTo>
                  <a:lnTo>
                    <a:pt x="1781" y="113"/>
                  </a:lnTo>
                  <a:lnTo>
                    <a:pt x="1782" y="113"/>
                  </a:lnTo>
                  <a:lnTo>
                    <a:pt x="1783" y="113"/>
                  </a:lnTo>
                  <a:lnTo>
                    <a:pt x="1784" y="113"/>
                  </a:lnTo>
                  <a:lnTo>
                    <a:pt x="1785" y="113"/>
                  </a:lnTo>
                  <a:lnTo>
                    <a:pt x="1786" y="113"/>
                  </a:lnTo>
                  <a:lnTo>
                    <a:pt x="1787" y="113"/>
                  </a:lnTo>
                  <a:lnTo>
                    <a:pt x="1788" y="113"/>
                  </a:lnTo>
                  <a:lnTo>
                    <a:pt x="1789" y="113"/>
                  </a:lnTo>
                  <a:lnTo>
                    <a:pt x="1790" y="113"/>
                  </a:lnTo>
                  <a:lnTo>
                    <a:pt x="1791" y="113"/>
                  </a:lnTo>
                  <a:lnTo>
                    <a:pt x="1792" y="113"/>
                  </a:lnTo>
                  <a:lnTo>
                    <a:pt x="1793" y="113"/>
                  </a:lnTo>
                  <a:lnTo>
                    <a:pt x="1794" y="113"/>
                  </a:lnTo>
                  <a:lnTo>
                    <a:pt x="1795" y="113"/>
                  </a:lnTo>
                  <a:lnTo>
                    <a:pt x="1796" y="113"/>
                  </a:lnTo>
                  <a:lnTo>
                    <a:pt x="1797" y="113"/>
                  </a:lnTo>
                  <a:lnTo>
                    <a:pt x="1798" y="113"/>
                  </a:lnTo>
                  <a:lnTo>
                    <a:pt x="1799" y="113"/>
                  </a:lnTo>
                  <a:lnTo>
                    <a:pt x="1800" y="113"/>
                  </a:lnTo>
                  <a:lnTo>
                    <a:pt x="1801" y="113"/>
                  </a:lnTo>
                  <a:lnTo>
                    <a:pt x="1802" y="113"/>
                  </a:lnTo>
                  <a:lnTo>
                    <a:pt x="1803" y="113"/>
                  </a:lnTo>
                  <a:lnTo>
                    <a:pt x="1804" y="113"/>
                  </a:lnTo>
                  <a:lnTo>
                    <a:pt x="1805" y="113"/>
                  </a:lnTo>
                  <a:lnTo>
                    <a:pt x="1806" y="113"/>
                  </a:lnTo>
                  <a:lnTo>
                    <a:pt x="1807" y="113"/>
                  </a:lnTo>
                  <a:lnTo>
                    <a:pt x="1808" y="113"/>
                  </a:lnTo>
                  <a:lnTo>
                    <a:pt x="1809" y="113"/>
                  </a:lnTo>
                  <a:lnTo>
                    <a:pt x="1810" y="113"/>
                  </a:lnTo>
                  <a:lnTo>
                    <a:pt x="1811" y="113"/>
                  </a:lnTo>
                  <a:lnTo>
                    <a:pt x="1812" y="113"/>
                  </a:lnTo>
                  <a:lnTo>
                    <a:pt x="1813" y="113"/>
                  </a:lnTo>
                  <a:lnTo>
                    <a:pt x="1814" y="113"/>
                  </a:lnTo>
                  <a:lnTo>
                    <a:pt x="1815" y="113"/>
                  </a:lnTo>
                  <a:lnTo>
                    <a:pt x="1816" y="113"/>
                  </a:lnTo>
                  <a:lnTo>
                    <a:pt x="1817" y="113"/>
                  </a:lnTo>
                  <a:lnTo>
                    <a:pt x="1818" y="113"/>
                  </a:lnTo>
                  <a:lnTo>
                    <a:pt x="1819" y="113"/>
                  </a:lnTo>
                  <a:lnTo>
                    <a:pt x="1820" y="113"/>
                  </a:lnTo>
                  <a:lnTo>
                    <a:pt x="1821" y="113"/>
                  </a:lnTo>
                  <a:lnTo>
                    <a:pt x="1822" y="113"/>
                  </a:lnTo>
                  <a:lnTo>
                    <a:pt x="1823" y="113"/>
                  </a:lnTo>
                  <a:lnTo>
                    <a:pt x="1824" y="113"/>
                  </a:lnTo>
                  <a:lnTo>
                    <a:pt x="1825" y="113"/>
                  </a:lnTo>
                  <a:lnTo>
                    <a:pt x="1826" y="113"/>
                  </a:lnTo>
                  <a:lnTo>
                    <a:pt x="1827" y="113"/>
                  </a:lnTo>
                  <a:lnTo>
                    <a:pt x="1828" y="113"/>
                  </a:lnTo>
                  <a:lnTo>
                    <a:pt x="1829" y="113"/>
                  </a:lnTo>
                  <a:lnTo>
                    <a:pt x="1830" y="113"/>
                  </a:lnTo>
                  <a:lnTo>
                    <a:pt x="1831" y="113"/>
                  </a:lnTo>
                  <a:lnTo>
                    <a:pt x="1832" y="113"/>
                  </a:lnTo>
                  <a:lnTo>
                    <a:pt x="1833" y="113"/>
                  </a:lnTo>
                  <a:lnTo>
                    <a:pt x="1834" y="113"/>
                  </a:lnTo>
                  <a:lnTo>
                    <a:pt x="1835" y="113"/>
                  </a:lnTo>
                  <a:lnTo>
                    <a:pt x="1836" y="113"/>
                  </a:lnTo>
                  <a:lnTo>
                    <a:pt x="1837" y="113"/>
                  </a:lnTo>
                  <a:lnTo>
                    <a:pt x="1838" y="113"/>
                  </a:lnTo>
                  <a:lnTo>
                    <a:pt x="1839" y="113"/>
                  </a:lnTo>
                  <a:lnTo>
                    <a:pt x="1840" y="113"/>
                  </a:lnTo>
                  <a:lnTo>
                    <a:pt x="1841" y="113"/>
                  </a:lnTo>
                  <a:lnTo>
                    <a:pt x="1842" y="113"/>
                  </a:lnTo>
                  <a:lnTo>
                    <a:pt x="1843" y="113"/>
                  </a:lnTo>
                  <a:lnTo>
                    <a:pt x="1844" y="113"/>
                  </a:lnTo>
                  <a:lnTo>
                    <a:pt x="1845" y="113"/>
                  </a:lnTo>
                  <a:lnTo>
                    <a:pt x="1846" y="113"/>
                  </a:lnTo>
                  <a:lnTo>
                    <a:pt x="1847" y="113"/>
                  </a:lnTo>
                  <a:lnTo>
                    <a:pt x="1848" y="113"/>
                  </a:lnTo>
                  <a:lnTo>
                    <a:pt x="1849" y="113"/>
                  </a:lnTo>
                  <a:lnTo>
                    <a:pt x="1850" y="113"/>
                  </a:lnTo>
                  <a:lnTo>
                    <a:pt x="1851" y="113"/>
                  </a:lnTo>
                  <a:lnTo>
                    <a:pt x="1852" y="113"/>
                  </a:lnTo>
                  <a:lnTo>
                    <a:pt x="1853" y="113"/>
                  </a:lnTo>
                  <a:lnTo>
                    <a:pt x="1854" y="113"/>
                  </a:lnTo>
                  <a:lnTo>
                    <a:pt x="1855" y="113"/>
                  </a:lnTo>
                  <a:lnTo>
                    <a:pt x="1856" y="113"/>
                  </a:lnTo>
                  <a:lnTo>
                    <a:pt x="1857" y="113"/>
                  </a:lnTo>
                  <a:lnTo>
                    <a:pt x="1858" y="113"/>
                  </a:lnTo>
                  <a:lnTo>
                    <a:pt x="1859" y="113"/>
                  </a:lnTo>
                  <a:lnTo>
                    <a:pt x="1860" y="113"/>
                  </a:lnTo>
                  <a:lnTo>
                    <a:pt x="1861" y="113"/>
                  </a:lnTo>
                  <a:lnTo>
                    <a:pt x="1862" y="114"/>
                  </a:lnTo>
                  <a:lnTo>
                    <a:pt x="1863" y="114"/>
                  </a:lnTo>
                  <a:lnTo>
                    <a:pt x="1864" y="114"/>
                  </a:lnTo>
                  <a:lnTo>
                    <a:pt x="1865" y="114"/>
                  </a:lnTo>
                  <a:lnTo>
                    <a:pt x="1866" y="114"/>
                  </a:lnTo>
                  <a:lnTo>
                    <a:pt x="1867" y="114"/>
                  </a:lnTo>
                  <a:lnTo>
                    <a:pt x="1868" y="114"/>
                  </a:lnTo>
                  <a:lnTo>
                    <a:pt x="1869" y="114"/>
                  </a:lnTo>
                  <a:lnTo>
                    <a:pt x="1870" y="114"/>
                  </a:lnTo>
                  <a:lnTo>
                    <a:pt x="1871" y="114"/>
                  </a:lnTo>
                  <a:lnTo>
                    <a:pt x="1872" y="114"/>
                  </a:lnTo>
                  <a:lnTo>
                    <a:pt x="1873" y="114"/>
                  </a:lnTo>
                  <a:lnTo>
                    <a:pt x="1874" y="114"/>
                  </a:lnTo>
                  <a:lnTo>
                    <a:pt x="1875" y="114"/>
                  </a:lnTo>
                  <a:lnTo>
                    <a:pt x="1876" y="114"/>
                  </a:lnTo>
                  <a:lnTo>
                    <a:pt x="1877" y="114"/>
                  </a:lnTo>
                  <a:lnTo>
                    <a:pt x="1878" y="114"/>
                  </a:lnTo>
                  <a:lnTo>
                    <a:pt x="1879" y="114"/>
                  </a:lnTo>
                  <a:lnTo>
                    <a:pt x="1880" y="114"/>
                  </a:lnTo>
                  <a:lnTo>
                    <a:pt x="1881" y="114"/>
                  </a:lnTo>
                  <a:lnTo>
                    <a:pt x="1882" y="114"/>
                  </a:lnTo>
                  <a:lnTo>
                    <a:pt x="1883" y="114"/>
                  </a:lnTo>
                  <a:lnTo>
                    <a:pt x="1884" y="114"/>
                  </a:lnTo>
                  <a:lnTo>
                    <a:pt x="1884" y="115"/>
                  </a:lnTo>
                  <a:lnTo>
                    <a:pt x="1885" y="115"/>
                  </a:lnTo>
                  <a:lnTo>
                    <a:pt x="1886" y="115"/>
                  </a:lnTo>
                  <a:lnTo>
                    <a:pt x="1887" y="115"/>
                  </a:lnTo>
                  <a:lnTo>
                    <a:pt x="1888" y="115"/>
                  </a:lnTo>
                  <a:lnTo>
                    <a:pt x="1889" y="115"/>
                  </a:lnTo>
                  <a:lnTo>
                    <a:pt x="1890" y="115"/>
                  </a:lnTo>
                  <a:lnTo>
                    <a:pt x="1891" y="115"/>
                  </a:lnTo>
                  <a:lnTo>
                    <a:pt x="1892" y="115"/>
                  </a:lnTo>
                  <a:lnTo>
                    <a:pt x="1893" y="115"/>
                  </a:lnTo>
                  <a:lnTo>
                    <a:pt x="1894" y="115"/>
                  </a:lnTo>
                  <a:lnTo>
                    <a:pt x="1895" y="115"/>
                  </a:lnTo>
                  <a:lnTo>
                    <a:pt x="1896" y="115"/>
                  </a:lnTo>
                  <a:lnTo>
                    <a:pt x="1897" y="115"/>
                  </a:lnTo>
                  <a:lnTo>
                    <a:pt x="1898" y="115"/>
                  </a:lnTo>
                  <a:lnTo>
                    <a:pt x="1899" y="116"/>
                  </a:lnTo>
                  <a:lnTo>
                    <a:pt x="1900" y="116"/>
                  </a:lnTo>
                  <a:lnTo>
                    <a:pt x="1901" y="116"/>
                  </a:lnTo>
                  <a:lnTo>
                    <a:pt x="1902" y="116"/>
                  </a:lnTo>
                  <a:lnTo>
                    <a:pt x="1903" y="116"/>
                  </a:lnTo>
                  <a:lnTo>
                    <a:pt x="1904" y="116"/>
                  </a:lnTo>
                  <a:lnTo>
                    <a:pt x="1905" y="116"/>
                  </a:lnTo>
                  <a:lnTo>
                    <a:pt x="1906" y="116"/>
                  </a:lnTo>
                  <a:lnTo>
                    <a:pt x="1907" y="116"/>
                  </a:lnTo>
                  <a:lnTo>
                    <a:pt x="1908" y="116"/>
                  </a:lnTo>
                  <a:lnTo>
                    <a:pt x="1909" y="116"/>
                  </a:lnTo>
                  <a:lnTo>
                    <a:pt x="1910" y="116"/>
                  </a:lnTo>
                  <a:lnTo>
                    <a:pt x="1911" y="116"/>
                  </a:lnTo>
                  <a:lnTo>
                    <a:pt x="1912" y="117"/>
                  </a:lnTo>
                  <a:lnTo>
                    <a:pt x="1913" y="117"/>
                  </a:lnTo>
                  <a:lnTo>
                    <a:pt x="1914" y="117"/>
                  </a:lnTo>
                  <a:lnTo>
                    <a:pt x="1915" y="117"/>
                  </a:lnTo>
                  <a:lnTo>
                    <a:pt x="1916" y="117"/>
                  </a:lnTo>
                  <a:lnTo>
                    <a:pt x="1917" y="117"/>
                  </a:lnTo>
                  <a:lnTo>
                    <a:pt x="1918" y="117"/>
                  </a:lnTo>
                  <a:lnTo>
                    <a:pt x="1919" y="117"/>
                  </a:lnTo>
                  <a:lnTo>
                    <a:pt x="1920" y="117"/>
                  </a:lnTo>
                  <a:lnTo>
                    <a:pt x="1921" y="118"/>
                  </a:lnTo>
                  <a:lnTo>
                    <a:pt x="1922" y="118"/>
                  </a:lnTo>
                  <a:lnTo>
                    <a:pt x="1923" y="118"/>
                  </a:lnTo>
                  <a:lnTo>
                    <a:pt x="1924" y="118"/>
                  </a:lnTo>
                  <a:lnTo>
                    <a:pt x="1925" y="118"/>
                  </a:lnTo>
                  <a:lnTo>
                    <a:pt x="1926" y="118"/>
                  </a:lnTo>
                  <a:lnTo>
                    <a:pt x="1927" y="118"/>
                  </a:lnTo>
                  <a:lnTo>
                    <a:pt x="1928" y="118"/>
                  </a:lnTo>
                  <a:lnTo>
                    <a:pt x="1929" y="118"/>
                  </a:lnTo>
                  <a:lnTo>
                    <a:pt x="1930" y="118"/>
                  </a:lnTo>
                  <a:lnTo>
                    <a:pt x="1931" y="119"/>
                  </a:lnTo>
                  <a:lnTo>
                    <a:pt x="1932" y="119"/>
                  </a:lnTo>
                  <a:lnTo>
                    <a:pt x="1933" y="119"/>
                  </a:lnTo>
                  <a:lnTo>
                    <a:pt x="1934" y="119"/>
                  </a:lnTo>
                  <a:lnTo>
                    <a:pt x="1935" y="119"/>
                  </a:lnTo>
                  <a:lnTo>
                    <a:pt x="1936" y="119"/>
                  </a:lnTo>
                  <a:lnTo>
                    <a:pt x="1937" y="119"/>
                  </a:lnTo>
                  <a:lnTo>
                    <a:pt x="1938" y="119"/>
                  </a:lnTo>
                  <a:lnTo>
                    <a:pt x="1939" y="120"/>
                  </a:lnTo>
                  <a:lnTo>
                    <a:pt x="1940" y="120"/>
                  </a:lnTo>
                  <a:lnTo>
                    <a:pt x="1941" y="120"/>
                  </a:lnTo>
                  <a:lnTo>
                    <a:pt x="1942" y="120"/>
                  </a:lnTo>
                  <a:lnTo>
                    <a:pt x="1943" y="120"/>
                  </a:lnTo>
                  <a:lnTo>
                    <a:pt x="1944" y="120"/>
                  </a:lnTo>
                  <a:lnTo>
                    <a:pt x="1945" y="120"/>
                  </a:lnTo>
                  <a:lnTo>
                    <a:pt x="1946" y="121"/>
                  </a:lnTo>
                  <a:lnTo>
                    <a:pt x="1947" y="121"/>
                  </a:lnTo>
                  <a:lnTo>
                    <a:pt x="1948" y="121"/>
                  </a:lnTo>
                  <a:lnTo>
                    <a:pt x="1949" y="121"/>
                  </a:lnTo>
                  <a:lnTo>
                    <a:pt x="1950" y="121"/>
                  </a:lnTo>
                  <a:lnTo>
                    <a:pt x="1951" y="121"/>
                  </a:lnTo>
                  <a:lnTo>
                    <a:pt x="1952" y="121"/>
                  </a:lnTo>
                  <a:lnTo>
                    <a:pt x="1953" y="122"/>
                  </a:lnTo>
                  <a:lnTo>
                    <a:pt x="1954" y="122"/>
                  </a:lnTo>
                  <a:lnTo>
                    <a:pt x="1955" y="122"/>
                  </a:lnTo>
                  <a:lnTo>
                    <a:pt x="1956" y="122"/>
                  </a:lnTo>
                  <a:lnTo>
                    <a:pt x="1957" y="122"/>
                  </a:lnTo>
                  <a:lnTo>
                    <a:pt x="1958" y="123"/>
                  </a:lnTo>
                  <a:lnTo>
                    <a:pt x="1959" y="123"/>
                  </a:lnTo>
                  <a:lnTo>
                    <a:pt x="1960" y="123"/>
                  </a:lnTo>
                  <a:lnTo>
                    <a:pt x="1961" y="123"/>
                  </a:lnTo>
                  <a:lnTo>
                    <a:pt x="1962" y="123"/>
                  </a:lnTo>
                  <a:lnTo>
                    <a:pt x="1963" y="123"/>
                  </a:lnTo>
                  <a:lnTo>
                    <a:pt x="1964" y="123"/>
                  </a:lnTo>
                  <a:lnTo>
                    <a:pt x="1965" y="124"/>
                  </a:lnTo>
                  <a:lnTo>
                    <a:pt x="1966" y="124"/>
                  </a:lnTo>
                  <a:lnTo>
                    <a:pt x="1967" y="124"/>
                  </a:lnTo>
                  <a:lnTo>
                    <a:pt x="1968" y="124"/>
                  </a:lnTo>
                  <a:lnTo>
                    <a:pt x="1969" y="124"/>
                  </a:lnTo>
                  <a:lnTo>
                    <a:pt x="1970" y="125"/>
                  </a:lnTo>
                  <a:lnTo>
                    <a:pt x="1971" y="125"/>
                  </a:lnTo>
                  <a:lnTo>
                    <a:pt x="1972" y="125"/>
                  </a:lnTo>
                  <a:lnTo>
                    <a:pt x="1973" y="125"/>
                  </a:lnTo>
                  <a:lnTo>
                    <a:pt x="1974" y="125"/>
                  </a:lnTo>
                  <a:lnTo>
                    <a:pt x="1974" y="126"/>
                  </a:lnTo>
                  <a:lnTo>
                    <a:pt x="1975" y="126"/>
                  </a:lnTo>
                  <a:lnTo>
                    <a:pt x="1976" y="126"/>
                  </a:lnTo>
                  <a:lnTo>
                    <a:pt x="1977" y="126"/>
                  </a:lnTo>
                  <a:lnTo>
                    <a:pt x="1978" y="126"/>
                  </a:lnTo>
                  <a:lnTo>
                    <a:pt x="1979" y="126"/>
                  </a:lnTo>
                  <a:lnTo>
                    <a:pt x="1979" y="127"/>
                  </a:lnTo>
                  <a:lnTo>
                    <a:pt x="1980" y="127"/>
                  </a:lnTo>
                  <a:lnTo>
                    <a:pt x="1981" y="127"/>
                  </a:lnTo>
                  <a:lnTo>
                    <a:pt x="1982" y="127"/>
                  </a:lnTo>
                  <a:lnTo>
                    <a:pt x="1983" y="127"/>
                  </a:lnTo>
                  <a:lnTo>
                    <a:pt x="1984" y="128"/>
                  </a:lnTo>
                  <a:lnTo>
                    <a:pt x="1985" y="128"/>
                  </a:lnTo>
                  <a:lnTo>
                    <a:pt x="1986" y="128"/>
                  </a:lnTo>
                  <a:lnTo>
                    <a:pt x="1987" y="128"/>
                  </a:lnTo>
                  <a:lnTo>
                    <a:pt x="1988" y="129"/>
                  </a:lnTo>
                  <a:lnTo>
                    <a:pt x="1989" y="129"/>
                  </a:lnTo>
                  <a:lnTo>
                    <a:pt x="1990" y="129"/>
                  </a:lnTo>
                  <a:lnTo>
                    <a:pt x="1991" y="129"/>
                  </a:lnTo>
                  <a:lnTo>
                    <a:pt x="1992" y="129"/>
                  </a:lnTo>
                  <a:lnTo>
                    <a:pt x="1993" y="130"/>
                  </a:lnTo>
                  <a:lnTo>
                    <a:pt x="1994" y="130"/>
                  </a:lnTo>
                  <a:lnTo>
                    <a:pt x="1995" y="130"/>
                  </a:lnTo>
                  <a:lnTo>
                    <a:pt x="1996" y="130"/>
                  </a:lnTo>
                  <a:lnTo>
                    <a:pt x="1996" y="131"/>
                  </a:lnTo>
                  <a:lnTo>
                    <a:pt x="1997" y="131"/>
                  </a:lnTo>
                  <a:lnTo>
                    <a:pt x="1998" y="131"/>
                  </a:lnTo>
                  <a:lnTo>
                    <a:pt x="1999" y="131"/>
                  </a:lnTo>
                  <a:lnTo>
                    <a:pt x="2000" y="131"/>
                  </a:lnTo>
                  <a:lnTo>
                    <a:pt x="2000" y="132"/>
                  </a:lnTo>
                  <a:lnTo>
                    <a:pt x="2001" y="132"/>
                  </a:lnTo>
                  <a:lnTo>
                    <a:pt x="2002" y="132"/>
                  </a:lnTo>
                  <a:lnTo>
                    <a:pt x="2003" y="132"/>
                  </a:lnTo>
                  <a:lnTo>
                    <a:pt x="2004" y="132"/>
                  </a:lnTo>
                  <a:lnTo>
                    <a:pt x="2004" y="133"/>
                  </a:lnTo>
                  <a:lnTo>
                    <a:pt x="2005" y="133"/>
                  </a:lnTo>
                  <a:lnTo>
                    <a:pt x="2006" y="133"/>
                  </a:lnTo>
                  <a:lnTo>
                    <a:pt x="2007" y="133"/>
                  </a:lnTo>
                  <a:lnTo>
                    <a:pt x="2008" y="134"/>
                  </a:lnTo>
                  <a:lnTo>
                    <a:pt x="2009" y="134"/>
                  </a:lnTo>
                  <a:lnTo>
                    <a:pt x="2010" y="134"/>
                  </a:lnTo>
                  <a:lnTo>
                    <a:pt x="2011" y="135"/>
                  </a:lnTo>
                  <a:lnTo>
                    <a:pt x="2012" y="135"/>
                  </a:lnTo>
                  <a:lnTo>
                    <a:pt x="2013" y="135"/>
                  </a:lnTo>
                  <a:lnTo>
                    <a:pt x="2014" y="136"/>
                  </a:lnTo>
                  <a:lnTo>
                    <a:pt x="2015" y="136"/>
                  </a:lnTo>
                  <a:lnTo>
                    <a:pt x="2016" y="136"/>
                  </a:lnTo>
                  <a:lnTo>
                    <a:pt x="2017" y="136"/>
                  </a:lnTo>
                  <a:lnTo>
                    <a:pt x="2018" y="137"/>
                  </a:lnTo>
                  <a:lnTo>
                    <a:pt x="2019" y="137"/>
                  </a:lnTo>
                  <a:lnTo>
                    <a:pt x="2020" y="137"/>
                  </a:lnTo>
                  <a:lnTo>
                    <a:pt x="2021" y="138"/>
                  </a:lnTo>
                  <a:lnTo>
                    <a:pt x="2022" y="138"/>
                  </a:lnTo>
                  <a:lnTo>
                    <a:pt x="2023" y="138"/>
                  </a:lnTo>
                  <a:lnTo>
                    <a:pt x="2024" y="139"/>
                  </a:lnTo>
                  <a:lnTo>
                    <a:pt x="2025" y="139"/>
                  </a:lnTo>
                  <a:lnTo>
                    <a:pt x="2026" y="139"/>
                  </a:lnTo>
                  <a:lnTo>
                    <a:pt x="2027" y="139"/>
                  </a:lnTo>
                  <a:lnTo>
                    <a:pt x="2027" y="140"/>
                  </a:lnTo>
                  <a:lnTo>
                    <a:pt x="2028" y="140"/>
                  </a:lnTo>
                  <a:lnTo>
                    <a:pt x="2029" y="140"/>
                  </a:lnTo>
                  <a:lnTo>
                    <a:pt x="2030" y="141"/>
                  </a:lnTo>
                  <a:lnTo>
                    <a:pt x="2031" y="141"/>
                  </a:lnTo>
                  <a:lnTo>
                    <a:pt x="2032" y="142"/>
                  </a:lnTo>
                  <a:lnTo>
                    <a:pt x="2033" y="142"/>
                  </a:lnTo>
                  <a:lnTo>
                    <a:pt x="2034" y="142"/>
                  </a:lnTo>
                  <a:lnTo>
                    <a:pt x="2035" y="142"/>
                  </a:lnTo>
                  <a:lnTo>
                    <a:pt x="2036" y="143"/>
                  </a:lnTo>
                  <a:lnTo>
                    <a:pt x="2037" y="143"/>
                  </a:lnTo>
                  <a:lnTo>
                    <a:pt x="2038" y="144"/>
                  </a:lnTo>
                  <a:lnTo>
                    <a:pt x="2039" y="144"/>
                  </a:lnTo>
                  <a:lnTo>
                    <a:pt x="2040" y="144"/>
                  </a:lnTo>
                  <a:lnTo>
                    <a:pt x="2040" y="145"/>
                  </a:lnTo>
                  <a:lnTo>
                    <a:pt x="2041" y="145"/>
                  </a:lnTo>
                  <a:lnTo>
                    <a:pt x="2042" y="145"/>
                  </a:lnTo>
                  <a:lnTo>
                    <a:pt x="2043" y="146"/>
                  </a:lnTo>
                  <a:lnTo>
                    <a:pt x="2044" y="146"/>
                  </a:lnTo>
                  <a:lnTo>
                    <a:pt x="2045" y="146"/>
                  </a:lnTo>
                  <a:lnTo>
                    <a:pt x="2045" y="147"/>
                  </a:lnTo>
                  <a:lnTo>
                    <a:pt x="2046" y="147"/>
                  </a:lnTo>
                  <a:lnTo>
                    <a:pt x="2047" y="147"/>
                  </a:lnTo>
                  <a:lnTo>
                    <a:pt x="2048" y="148"/>
                  </a:lnTo>
                  <a:lnTo>
                    <a:pt x="2049" y="148"/>
                  </a:lnTo>
                  <a:lnTo>
                    <a:pt x="2050" y="148"/>
                  </a:lnTo>
                  <a:lnTo>
                    <a:pt x="2050" y="149"/>
                  </a:lnTo>
                  <a:lnTo>
                    <a:pt x="2051" y="149"/>
                  </a:lnTo>
                  <a:lnTo>
                    <a:pt x="2052" y="149"/>
                  </a:lnTo>
                  <a:lnTo>
                    <a:pt x="2053" y="150"/>
                  </a:lnTo>
                  <a:lnTo>
                    <a:pt x="2054" y="150"/>
                  </a:lnTo>
                  <a:lnTo>
                    <a:pt x="2055" y="151"/>
                  </a:lnTo>
                  <a:lnTo>
                    <a:pt x="2056" y="151"/>
                  </a:lnTo>
                  <a:lnTo>
                    <a:pt x="2057" y="152"/>
                  </a:lnTo>
                  <a:lnTo>
                    <a:pt x="2058" y="152"/>
                  </a:lnTo>
                  <a:lnTo>
                    <a:pt x="2059" y="152"/>
                  </a:lnTo>
                  <a:lnTo>
                    <a:pt x="2059" y="153"/>
                  </a:lnTo>
                  <a:lnTo>
                    <a:pt x="2060" y="153"/>
                  </a:lnTo>
                  <a:lnTo>
                    <a:pt x="2061" y="153"/>
                  </a:lnTo>
                  <a:lnTo>
                    <a:pt x="2062" y="154"/>
                  </a:lnTo>
                  <a:lnTo>
                    <a:pt x="2063" y="154"/>
                  </a:lnTo>
                  <a:lnTo>
                    <a:pt x="2064" y="155"/>
                  </a:lnTo>
                  <a:lnTo>
                    <a:pt x="2065" y="155"/>
                  </a:lnTo>
                  <a:lnTo>
                    <a:pt x="2066" y="156"/>
                  </a:lnTo>
                  <a:lnTo>
                    <a:pt x="2067" y="156"/>
                  </a:lnTo>
                  <a:lnTo>
                    <a:pt x="2068" y="157"/>
                  </a:lnTo>
                  <a:lnTo>
                    <a:pt x="2069" y="157"/>
                  </a:lnTo>
                  <a:lnTo>
                    <a:pt x="2070" y="158"/>
                  </a:lnTo>
                  <a:lnTo>
                    <a:pt x="2071" y="158"/>
                  </a:lnTo>
                  <a:lnTo>
                    <a:pt x="2072" y="159"/>
                  </a:lnTo>
                  <a:lnTo>
                    <a:pt x="2073" y="159"/>
                  </a:lnTo>
                  <a:lnTo>
                    <a:pt x="2073" y="160"/>
                  </a:lnTo>
                  <a:lnTo>
                    <a:pt x="2074" y="160"/>
                  </a:lnTo>
                  <a:lnTo>
                    <a:pt x="2075" y="160"/>
                  </a:lnTo>
                  <a:lnTo>
                    <a:pt x="2076" y="161"/>
                  </a:lnTo>
                  <a:lnTo>
                    <a:pt x="2077" y="161"/>
                  </a:lnTo>
                  <a:lnTo>
                    <a:pt x="2078" y="162"/>
                  </a:lnTo>
                  <a:lnTo>
                    <a:pt x="2079" y="163"/>
                  </a:lnTo>
                  <a:lnTo>
                    <a:pt x="2080" y="163"/>
                  </a:lnTo>
                  <a:lnTo>
                    <a:pt x="2081" y="164"/>
                  </a:lnTo>
                  <a:lnTo>
                    <a:pt x="2082" y="164"/>
                  </a:lnTo>
                  <a:lnTo>
                    <a:pt x="2083" y="164"/>
                  </a:lnTo>
                  <a:lnTo>
                    <a:pt x="2083" y="165"/>
                  </a:lnTo>
                  <a:lnTo>
                    <a:pt x="2084" y="165"/>
                  </a:lnTo>
                  <a:lnTo>
                    <a:pt x="2085" y="166"/>
                  </a:lnTo>
                  <a:lnTo>
                    <a:pt x="2086" y="166"/>
                  </a:lnTo>
                  <a:lnTo>
                    <a:pt x="2087" y="167"/>
                  </a:lnTo>
                  <a:lnTo>
                    <a:pt x="2088" y="167"/>
                  </a:lnTo>
                  <a:lnTo>
                    <a:pt x="2088" y="168"/>
                  </a:lnTo>
                  <a:lnTo>
                    <a:pt x="2089" y="168"/>
                  </a:lnTo>
                  <a:lnTo>
                    <a:pt x="2090" y="169"/>
                  </a:lnTo>
                  <a:lnTo>
                    <a:pt x="2091" y="169"/>
                  </a:lnTo>
                  <a:lnTo>
                    <a:pt x="2092" y="170"/>
                  </a:lnTo>
                  <a:lnTo>
                    <a:pt x="2093" y="170"/>
                  </a:lnTo>
                  <a:lnTo>
                    <a:pt x="2093" y="171"/>
                  </a:lnTo>
                  <a:lnTo>
                    <a:pt x="2094" y="171"/>
                  </a:lnTo>
                  <a:lnTo>
                    <a:pt x="2095" y="172"/>
                  </a:lnTo>
                  <a:lnTo>
                    <a:pt x="2096" y="172"/>
                  </a:lnTo>
                  <a:lnTo>
                    <a:pt x="2097" y="173"/>
                  </a:lnTo>
                  <a:lnTo>
                    <a:pt x="2098" y="173"/>
                  </a:lnTo>
                  <a:lnTo>
                    <a:pt x="2098" y="174"/>
                  </a:lnTo>
                  <a:lnTo>
                    <a:pt x="2099" y="174"/>
                  </a:lnTo>
                  <a:lnTo>
                    <a:pt x="2100" y="175"/>
                  </a:lnTo>
                  <a:lnTo>
                    <a:pt x="2101" y="176"/>
                  </a:lnTo>
                  <a:lnTo>
                    <a:pt x="2102" y="176"/>
                  </a:lnTo>
                  <a:lnTo>
                    <a:pt x="2103" y="177"/>
                  </a:lnTo>
                  <a:lnTo>
                    <a:pt x="2104" y="178"/>
                  </a:lnTo>
                  <a:lnTo>
                    <a:pt x="2105" y="178"/>
                  </a:lnTo>
                  <a:lnTo>
                    <a:pt x="2106" y="179"/>
                  </a:lnTo>
                  <a:lnTo>
                    <a:pt x="2107" y="179"/>
                  </a:lnTo>
                  <a:lnTo>
                    <a:pt x="2108" y="180"/>
                  </a:lnTo>
                  <a:lnTo>
                    <a:pt x="2109" y="180"/>
                  </a:lnTo>
                  <a:lnTo>
                    <a:pt x="2109" y="181"/>
                  </a:lnTo>
                  <a:lnTo>
                    <a:pt x="2110" y="182"/>
                  </a:lnTo>
                  <a:lnTo>
                    <a:pt x="2111" y="182"/>
                  </a:lnTo>
                  <a:lnTo>
                    <a:pt x="2112" y="183"/>
                  </a:lnTo>
                  <a:lnTo>
                    <a:pt x="2113" y="183"/>
                  </a:lnTo>
                  <a:lnTo>
                    <a:pt x="2114" y="184"/>
                  </a:lnTo>
                  <a:lnTo>
                    <a:pt x="2114" y="185"/>
                  </a:lnTo>
                  <a:lnTo>
                    <a:pt x="2115" y="185"/>
                  </a:lnTo>
                  <a:lnTo>
                    <a:pt x="2116" y="186"/>
                  </a:lnTo>
                  <a:lnTo>
                    <a:pt x="2117" y="186"/>
                  </a:lnTo>
                  <a:lnTo>
                    <a:pt x="2118" y="187"/>
                  </a:lnTo>
                  <a:lnTo>
                    <a:pt x="2119" y="188"/>
                  </a:lnTo>
                  <a:lnTo>
                    <a:pt x="2120" y="189"/>
                  </a:lnTo>
                  <a:lnTo>
                    <a:pt x="2121" y="190"/>
                  </a:lnTo>
                  <a:lnTo>
                    <a:pt x="2122" y="190"/>
                  </a:lnTo>
                  <a:lnTo>
                    <a:pt x="2123" y="191"/>
                  </a:lnTo>
                  <a:lnTo>
                    <a:pt x="2124" y="191"/>
                  </a:lnTo>
                  <a:lnTo>
                    <a:pt x="2124" y="192"/>
                  </a:lnTo>
                  <a:lnTo>
                    <a:pt x="2125" y="193"/>
                  </a:lnTo>
                  <a:lnTo>
                    <a:pt x="2126" y="193"/>
                  </a:lnTo>
                  <a:lnTo>
                    <a:pt x="2127" y="194"/>
                  </a:lnTo>
                  <a:lnTo>
                    <a:pt x="2128" y="195"/>
                  </a:lnTo>
                  <a:lnTo>
                    <a:pt x="2129" y="195"/>
                  </a:lnTo>
                  <a:lnTo>
                    <a:pt x="2130" y="196"/>
                  </a:lnTo>
                  <a:lnTo>
                    <a:pt x="2130" y="197"/>
                  </a:lnTo>
                  <a:lnTo>
                    <a:pt x="2131" y="197"/>
                  </a:lnTo>
                  <a:lnTo>
                    <a:pt x="2132" y="198"/>
                  </a:lnTo>
                  <a:lnTo>
                    <a:pt x="2133" y="199"/>
                  </a:lnTo>
                  <a:lnTo>
                    <a:pt x="2134" y="199"/>
                  </a:lnTo>
                  <a:lnTo>
                    <a:pt x="2135" y="200"/>
                  </a:lnTo>
                  <a:lnTo>
                    <a:pt x="2135" y="201"/>
                  </a:lnTo>
                  <a:lnTo>
                    <a:pt x="2136" y="201"/>
                  </a:lnTo>
                  <a:lnTo>
                    <a:pt x="2137" y="202"/>
                  </a:lnTo>
                  <a:lnTo>
                    <a:pt x="2138" y="203"/>
                  </a:lnTo>
                  <a:lnTo>
                    <a:pt x="2139" y="204"/>
                  </a:lnTo>
                  <a:lnTo>
                    <a:pt x="2140" y="204"/>
                  </a:lnTo>
                  <a:lnTo>
                    <a:pt x="2141" y="205"/>
                  </a:lnTo>
                  <a:lnTo>
                    <a:pt x="2141" y="206"/>
                  </a:lnTo>
                  <a:lnTo>
                    <a:pt x="2142" y="206"/>
                  </a:lnTo>
                  <a:lnTo>
                    <a:pt x="2143" y="207"/>
                  </a:lnTo>
                  <a:lnTo>
                    <a:pt x="2144" y="208"/>
                  </a:lnTo>
                  <a:lnTo>
                    <a:pt x="2145" y="209"/>
                  </a:lnTo>
                  <a:lnTo>
                    <a:pt x="2146" y="209"/>
                  </a:lnTo>
                  <a:lnTo>
                    <a:pt x="2147" y="210"/>
                  </a:lnTo>
                  <a:lnTo>
                    <a:pt x="2147" y="211"/>
                  </a:lnTo>
                  <a:lnTo>
                    <a:pt x="2148" y="212"/>
                  </a:lnTo>
                  <a:lnTo>
                    <a:pt x="2149" y="212"/>
                  </a:lnTo>
                  <a:lnTo>
                    <a:pt x="2150" y="213"/>
                  </a:lnTo>
                  <a:lnTo>
                    <a:pt x="2151" y="214"/>
                  </a:lnTo>
                  <a:lnTo>
                    <a:pt x="2152" y="215"/>
                  </a:lnTo>
                  <a:lnTo>
                    <a:pt x="2153" y="216"/>
                  </a:lnTo>
                  <a:lnTo>
                    <a:pt x="2154" y="217"/>
                  </a:lnTo>
                  <a:lnTo>
                    <a:pt x="2155" y="218"/>
                  </a:lnTo>
                  <a:lnTo>
                    <a:pt x="2156" y="219"/>
                  </a:lnTo>
                  <a:lnTo>
                    <a:pt x="2157" y="219"/>
                  </a:lnTo>
                  <a:lnTo>
                    <a:pt x="2158" y="220"/>
                  </a:lnTo>
                  <a:lnTo>
                    <a:pt x="2158" y="221"/>
                  </a:lnTo>
                  <a:lnTo>
                    <a:pt x="2159" y="222"/>
                  </a:lnTo>
                  <a:lnTo>
                    <a:pt x="2160" y="223"/>
                  </a:lnTo>
                  <a:lnTo>
                    <a:pt x="2161" y="224"/>
                  </a:lnTo>
                  <a:lnTo>
                    <a:pt x="2162" y="224"/>
                  </a:lnTo>
                  <a:lnTo>
                    <a:pt x="2163" y="225"/>
                  </a:lnTo>
                  <a:lnTo>
                    <a:pt x="2164" y="226"/>
                  </a:lnTo>
                  <a:lnTo>
                    <a:pt x="2164" y="227"/>
                  </a:lnTo>
                  <a:lnTo>
                    <a:pt x="2165" y="228"/>
                  </a:lnTo>
                  <a:lnTo>
                    <a:pt x="2166" y="229"/>
                  </a:lnTo>
                  <a:lnTo>
                    <a:pt x="2167" y="229"/>
                  </a:lnTo>
                  <a:lnTo>
                    <a:pt x="2168" y="230"/>
                  </a:lnTo>
                  <a:lnTo>
                    <a:pt x="2169" y="231"/>
                  </a:lnTo>
                  <a:lnTo>
                    <a:pt x="2170" y="232"/>
                  </a:lnTo>
                  <a:lnTo>
                    <a:pt x="2170" y="233"/>
                  </a:lnTo>
                  <a:lnTo>
                    <a:pt x="2171" y="234"/>
                  </a:lnTo>
                  <a:lnTo>
                    <a:pt x="2172" y="235"/>
                  </a:lnTo>
                  <a:lnTo>
                    <a:pt x="2173" y="235"/>
                  </a:lnTo>
                  <a:lnTo>
                    <a:pt x="2174" y="236"/>
                  </a:lnTo>
                  <a:lnTo>
                    <a:pt x="2175" y="237"/>
                  </a:lnTo>
                  <a:lnTo>
                    <a:pt x="2176" y="238"/>
                  </a:lnTo>
                  <a:lnTo>
                    <a:pt x="2176" y="239"/>
                  </a:lnTo>
                  <a:lnTo>
                    <a:pt x="2177" y="240"/>
                  </a:lnTo>
                  <a:lnTo>
                    <a:pt x="2178" y="241"/>
                  </a:lnTo>
                  <a:lnTo>
                    <a:pt x="2179" y="242"/>
                  </a:lnTo>
                  <a:lnTo>
                    <a:pt x="2180" y="243"/>
                  </a:lnTo>
                  <a:lnTo>
                    <a:pt x="2181" y="244"/>
                  </a:lnTo>
                  <a:lnTo>
                    <a:pt x="2182" y="245"/>
                  </a:lnTo>
                  <a:lnTo>
                    <a:pt x="2182" y="246"/>
                  </a:lnTo>
                  <a:lnTo>
                    <a:pt x="2183" y="247"/>
                  </a:lnTo>
                  <a:lnTo>
                    <a:pt x="2184" y="247"/>
                  </a:lnTo>
                  <a:lnTo>
                    <a:pt x="2185" y="248"/>
                  </a:lnTo>
                  <a:lnTo>
                    <a:pt x="2186" y="249"/>
                  </a:lnTo>
                  <a:lnTo>
                    <a:pt x="2187" y="250"/>
                  </a:lnTo>
                  <a:lnTo>
                    <a:pt x="2188" y="251"/>
                  </a:lnTo>
                  <a:lnTo>
                    <a:pt x="2189" y="252"/>
                  </a:lnTo>
                  <a:lnTo>
                    <a:pt x="2189" y="253"/>
                  </a:lnTo>
                  <a:lnTo>
                    <a:pt x="2190" y="254"/>
                  </a:lnTo>
                  <a:lnTo>
                    <a:pt x="2191" y="255"/>
                  </a:lnTo>
                  <a:lnTo>
                    <a:pt x="2192" y="256"/>
                  </a:lnTo>
                  <a:lnTo>
                    <a:pt x="2193" y="257"/>
                  </a:lnTo>
                  <a:lnTo>
                    <a:pt x="2194" y="258"/>
                  </a:lnTo>
                  <a:lnTo>
                    <a:pt x="2195" y="259"/>
                  </a:lnTo>
                  <a:lnTo>
                    <a:pt x="2195" y="260"/>
                  </a:lnTo>
                  <a:lnTo>
                    <a:pt x="2196" y="261"/>
                  </a:lnTo>
                  <a:lnTo>
                    <a:pt x="2197" y="262"/>
                  </a:lnTo>
                  <a:lnTo>
                    <a:pt x="2198" y="263"/>
                  </a:lnTo>
                  <a:lnTo>
                    <a:pt x="2199" y="264"/>
                  </a:lnTo>
                  <a:lnTo>
                    <a:pt x="2200" y="265"/>
                  </a:lnTo>
                  <a:lnTo>
                    <a:pt x="2201" y="266"/>
                  </a:lnTo>
                  <a:lnTo>
                    <a:pt x="2202" y="267"/>
                  </a:lnTo>
                  <a:lnTo>
                    <a:pt x="2202" y="268"/>
                  </a:lnTo>
                  <a:lnTo>
                    <a:pt x="2203" y="269"/>
                  </a:lnTo>
                  <a:lnTo>
                    <a:pt x="2204" y="270"/>
                  </a:lnTo>
                  <a:lnTo>
                    <a:pt x="2205" y="272"/>
                  </a:lnTo>
                  <a:lnTo>
                    <a:pt x="2206" y="273"/>
                  </a:lnTo>
                  <a:lnTo>
                    <a:pt x="2207" y="274"/>
                  </a:lnTo>
                  <a:lnTo>
                    <a:pt x="2208" y="275"/>
                  </a:lnTo>
                  <a:lnTo>
                    <a:pt x="2209" y="276"/>
                  </a:lnTo>
                  <a:lnTo>
                    <a:pt x="2209" y="277"/>
                  </a:lnTo>
                  <a:lnTo>
                    <a:pt x="2210" y="278"/>
                  </a:lnTo>
                  <a:lnTo>
                    <a:pt x="2211" y="279"/>
                  </a:lnTo>
                  <a:lnTo>
                    <a:pt x="2212" y="280"/>
                  </a:lnTo>
                  <a:lnTo>
                    <a:pt x="2213" y="281"/>
                  </a:lnTo>
                  <a:lnTo>
                    <a:pt x="2214" y="282"/>
                  </a:lnTo>
                  <a:lnTo>
                    <a:pt x="2215" y="283"/>
                  </a:lnTo>
                  <a:lnTo>
                    <a:pt x="2215" y="284"/>
                  </a:lnTo>
                  <a:lnTo>
                    <a:pt x="2216" y="286"/>
                  </a:lnTo>
                  <a:lnTo>
                    <a:pt x="2217" y="287"/>
                  </a:lnTo>
                  <a:lnTo>
                    <a:pt x="2218" y="288"/>
                  </a:lnTo>
                  <a:lnTo>
                    <a:pt x="2219" y="289"/>
                  </a:lnTo>
                  <a:lnTo>
                    <a:pt x="2220" y="290"/>
                  </a:lnTo>
                  <a:lnTo>
                    <a:pt x="2221" y="291"/>
                  </a:lnTo>
                  <a:lnTo>
                    <a:pt x="2222" y="292"/>
                  </a:lnTo>
                  <a:lnTo>
                    <a:pt x="2223" y="294"/>
                  </a:lnTo>
                  <a:lnTo>
                    <a:pt x="2223" y="295"/>
                  </a:lnTo>
                  <a:lnTo>
                    <a:pt x="2224" y="296"/>
                  </a:lnTo>
                  <a:lnTo>
                    <a:pt x="2225" y="297"/>
                  </a:lnTo>
                  <a:lnTo>
                    <a:pt x="2226" y="298"/>
                  </a:lnTo>
                  <a:lnTo>
                    <a:pt x="2227" y="299"/>
                  </a:lnTo>
                  <a:lnTo>
                    <a:pt x="2228" y="300"/>
                  </a:lnTo>
                  <a:lnTo>
                    <a:pt x="2229" y="302"/>
                  </a:lnTo>
                  <a:lnTo>
                    <a:pt x="2230" y="303"/>
                  </a:lnTo>
                  <a:lnTo>
                    <a:pt x="2230" y="304"/>
                  </a:lnTo>
                  <a:lnTo>
                    <a:pt x="2231" y="305"/>
                  </a:lnTo>
                  <a:lnTo>
                    <a:pt x="2232" y="306"/>
                  </a:lnTo>
                  <a:lnTo>
                    <a:pt x="2233" y="308"/>
                  </a:lnTo>
                  <a:lnTo>
                    <a:pt x="2234" y="309"/>
                  </a:lnTo>
                  <a:lnTo>
                    <a:pt x="2235" y="310"/>
                  </a:lnTo>
                  <a:lnTo>
                    <a:pt x="2236" y="311"/>
                  </a:lnTo>
                  <a:lnTo>
                    <a:pt x="2237" y="312"/>
                  </a:lnTo>
                  <a:lnTo>
                    <a:pt x="2238" y="314"/>
                  </a:lnTo>
                  <a:lnTo>
                    <a:pt x="2238" y="315"/>
                  </a:lnTo>
                  <a:lnTo>
                    <a:pt x="2239" y="316"/>
                  </a:lnTo>
                  <a:lnTo>
                    <a:pt x="2240" y="317"/>
                  </a:lnTo>
                  <a:lnTo>
                    <a:pt x="2241" y="319"/>
                  </a:lnTo>
                  <a:lnTo>
                    <a:pt x="2242" y="320"/>
                  </a:lnTo>
                  <a:lnTo>
                    <a:pt x="2243" y="321"/>
                  </a:lnTo>
                  <a:lnTo>
                    <a:pt x="2244" y="322"/>
                  </a:lnTo>
                  <a:lnTo>
                    <a:pt x="2245" y="323"/>
                  </a:lnTo>
                  <a:lnTo>
                    <a:pt x="2246" y="325"/>
                  </a:lnTo>
                  <a:lnTo>
                    <a:pt x="2246" y="326"/>
                  </a:lnTo>
                  <a:lnTo>
                    <a:pt x="2247" y="327"/>
                  </a:lnTo>
                  <a:lnTo>
                    <a:pt x="2248" y="329"/>
                  </a:lnTo>
                  <a:lnTo>
                    <a:pt x="2249" y="330"/>
                  </a:lnTo>
                  <a:lnTo>
                    <a:pt x="2250" y="331"/>
                  </a:lnTo>
                  <a:lnTo>
                    <a:pt x="2251" y="332"/>
                  </a:lnTo>
                  <a:lnTo>
                    <a:pt x="2252" y="334"/>
                  </a:lnTo>
                  <a:lnTo>
                    <a:pt x="2253" y="335"/>
                  </a:lnTo>
                  <a:lnTo>
                    <a:pt x="2254" y="336"/>
                  </a:lnTo>
                  <a:lnTo>
                    <a:pt x="2254" y="337"/>
                  </a:lnTo>
                  <a:lnTo>
                    <a:pt x="2255" y="339"/>
                  </a:lnTo>
                  <a:lnTo>
                    <a:pt x="2256" y="340"/>
                  </a:lnTo>
                  <a:lnTo>
                    <a:pt x="2257" y="341"/>
                  </a:lnTo>
                  <a:lnTo>
                    <a:pt x="2258" y="343"/>
                  </a:lnTo>
                  <a:lnTo>
                    <a:pt x="2259" y="344"/>
                  </a:lnTo>
                  <a:lnTo>
                    <a:pt x="2260" y="345"/>
                  </a:lnTo>
                  <a:lnTo>
                    <a:pt x="2261" y="347"/>
                  </a:lnTo>
                  <a:lnTo>
                    <a:pt x="2262" y="348"/>
                  </a:lnTo>
                  <a:lnTo>
                    <a:pt x="2262" y="349"/>
                  </a:lnTo>
                  <a:lnTo>
                    <a:pt x="2263" y="350"/>
                  </a:lnTo>
                  <a:lnTo>
                    <a:pt x="2264" y="352"/>
                  </a:lnTo>
                  <a:lnTo>
                    <a:pt x="2265" y="353"/>
                  </a:lnTo>
                  <a:lnTo>
                    <a:pt x="2266" y="354"/>
                  </a:lnTo>
                  <a:lnTo>
                    <a:pt x="2267" y="356"/>
                  </a:lnTo>
                  <a:lnTo>
                    <a:pt x="2268" y="357"/>
                  </a:lnTo>
                  <a:lnTo>
                    <a:pt x="2269" y="358"/>
                  </a:lnTo>
                  <a:lnTo>
                    <a:pt x="2270" y="360"/>
                  </a:lnTo>
                  <a:lnTo>
                    <a:pt x="2271" y="361"/>
                  </a:lnTo>
                  <a:lnTo>
                    <a:pt x="2271" y="363"/>
                  </a:lnTo>
                  <a:lnTo>
                    <a:pt x="2272" y="364"/>
                  </a:lnTo>
                  <a:lnTo>
                    <a:pt x="2273" y="365"/>
                  </a:lnTo>
                  <a:lnTo>
                    <a:pt x="2274" y="367"/>
                  </a:lnTo>
                  <a:lnTo>
                    <a:pt x="2275" y="368"/>
                  </a:lnTo>
                  <a:lnTo>
                    <a:pt x="2276" y="369"/>
                  </a:lnTo>
                  <a:lnTo>
                    <a:pt x="2277" y="371"/>
                  </a:lnTo>
                  <a:lnTo>
                    <a:pt x="2278" y="372"/>
                  </a:lnTo>
                  <a:lnTo>
                    <a:pt x="2279" y="373"/>
                  </a:lnTo>
                  <a:lnTo>
                    <a:pt x="2280" y="375"/>
                  </a:lnTo>
                  <a:lnTo>
                    <a:pt x="2281" y="376"/>
                  </a:lnTo>
                  <a:lnTo>
                    <a:pt x="2281" y="377"/>
                  </a:lnTo>
                  <a:lnTo>
                    <a:pt x="2282" y="379"/>
                  </a:lnTo>
                  <a:lnTo>
                    <a:pt x="2283" y="380"/>
                  </a:lnTo>
                  <a:lnTo>
                    <a:pt x="2284" y="382"/>
                  </a:lnTo>
                  <a:lnTo>
                    <a:pt x="2285" y="383"/>
                  </a:lnTo>
                  <a:lnTo>
                    <a:pt x="2286" y="384"/>
                  </a:lnTo>
                  <a:lnTo>
                    <a:pt x="2287" y="386"/>
                  </a:lnTo>
                  <a:lnTo>
                    <a:pt x="2288" y="387"/>
                  </a:lnTo>
                  <a:lnTo>
                    <a:pt x="2289" y="389"/>
                  </a:lnTo>
                  <a:lnTo>
                    <a:pt x="2290" y="390"/>
                  </a:lnTo>
                  <a:lnTo>
                    <a:pt x="2291" y="391"/>
                  </a:lnTo>
                  <a:lnTo>
                    <a:pt x="2291" y="393"/>
                  </a:lnTo>
                  <a:lnTo>
                    <a:pt x="2292" y="394"/>
                  </a:lnTo>
                  <a:lnTo>
                    <a:pt x="2293" y="396"/>
                  </a:lnTo>
                  <a:lnTo>
                    <a:pt x="2294" y="397"/>
                  </a:lnTo>
                  <a:lnTo>
                    <a:pt x="2295" y="398"/>
                  </a:lnTo>
                  <a:lnTo>
                    <a:pt x="2296" y="400"/>
                  </a:lnTo>
                  <a:lnTo>
                    <a:pt x="2297" y="401"/>
                  </a:lnTo>
                  <a:lnTo>
                    <a:pt x="2298" y="403"/>
                  </a:lnTo>
                  <a:lnTo>
                    <a:pt x="2299" y="404"/>
                  </a:lnTo>
                  <a:lnTo>
                    <a:pt x="2300" y="405"/>
                  </a:lnTo>
                  <a:lnTo>
                    <a:pt x="2301" y="407"/>
                  </a:lnTo>
                  <a:lnTo>
                    <a:pt x="2301" y="408"/>
                  </a:lnTo>
                  <a:lnTo>
                    <a:pt x="2302" y="410"/>
                  </a:lnTo>
                  <a:lnTo>
                    <a:pt x="2303" y="411"/>
                  </a:lnTo>
                  <a:lnTo>
                    <a:pt x="2304" y="412"/>
                  </a:lnTo>
                  <a:lnTo>
                    <a:pt x="2305" y="414"/>
                  </a:lnTo>
                  <a:lnTo>
                    <a:pt x="2306" y="415"/>
                  </a:lnTo>
                  <a:lnTo>
                    <a:pt x="2307" y="417"/>
                  </a:lnTo>
                  <a:lnTo>
                    <a:pt x="2308" y="418"/>
                  </a:lnTo>
                  <a:lnTo>
                    <a:pt x="2309" y="419"/>
                  </a:lnTo>
                  <a:lnTo>
                    <a:pt x="2310" y="421"/>
                  </a:lnTo>
                  <a:lnTo>
                    <a:pt x="2311" y="422"/>
                  </a:lnTo>
                  <a:lnTo>
                    <a:pt x="2312" y="424"/>
                  </a:lnTo>
                  <a:lnTo>
                    <a:pt x="2313" y="425"/>
                  </a:lnTo>
                  <a:lnTo>
                    <a:pt x="2313" y="427"/>
                  </a:lnTo>
                  <a:lnTo>
                    <a:pt x="2314" y="428"/>
                  </a:lnTo>
                  <a:lnTo>
                    <a:pt x="2315" y="429"/>
                  </a:lnTo>
                  <a:lnTo>
                    <a:pt x="2316" y="431"/>
                  </a:lnTo>
                  <a:lnTo>
                    <a:pt x="2317" y="432"/>
                  </a:lnTo>
                  <a:lnTo>
                    <a:pt x="2318" y="434"/>
                  </a:lnTo>
                  <a:lnTo>
                    <a:pt x="2319" y="435"/>
                  </a:lnTo>
                  <a:lnTo>
                    <a:pt x="2320" y="436"/>
                  </a:lnTo>
                  <a:lnTo>
                    <a:pt x="2321" y="438"/>
                  </a:lnTo>
                  <a:lnTo>
                    <a:pt x="2322" y="439"/>
                  </a:lnTo>
                  <a:lnTo>
                    <a:pt x="2323" y="441"/>
                  </a:lnTo>
                  <a:lnTo>
                    <a:pt x="2324" y="442"/>
                  </a:lnTo>
                  <a:lnTo>
                    <a:pt x="2325" y="443"/>
                  </a:lnTo>
                  <a:lnTo>
                    <a:pt x="2325" y="445"/>
                  </a:lnTo>
                  <a:lnTo>
                    <a:pt x="2326" y="446"/>
                  </a:lnTo>
                  <a:lnTo>
                    <a:pt x="2327" y="448"/>
                  </a:lnTo>
                  <a:lnTo>
                    <a:pt x="2328" y="449"/>
                  </a:lnTo>
                  <a:lnTo>
                    <a:pt x="2329" y="450"/>
                  </a:lnTo>
                  <a:lnTo>
                    <a:pt x="2330" y="452"/>
                  </a:lnTo>
                  <a:lnTo>
                    <a:pt x="2331" y="453"/>
                  </a:lnTo>
                  <a:lnTo>
                    <a:pt x="2332" y="455"/>
                  </a:lnTo>
                  <a:lnTo>
                    <a:pt x="2333" y="456"/>
                  </a:lnTo>
                  <a:lnTo>
                    <a:pt x="2334" y="457"/>
                  </a:lnTo>
                  <a:lnTo>
                    <a:pt x="2335" y="459"/>
                  </a:lnTo>
                  <a:lnTo>
                    <a:pt x="2336" y="460"/>
                  </a:lnTo>
                  <a:lnTo>
                    <a:pt x="2337" y="462"/>
                  </a:lnTo>
                  <a:lnTo>
                    <a:pt x="2338" y="463"/>
                  </a:lnTo>
                  <a:lnTo>
                    <a:pt x="2339" y="464"/>
                  </a:lnTo>
                  <a:lnTo>
                    <a:pt x="2340" y="466"/>
                  </a:lnTo>
                  <a:lnTo>
                    <a:pt x="2340" y="467"/>
                  </a:lnTo>
                  <a:lnTo>
                    <a:pt x="2341" y="468"/>
                  </a:lnTo>
                  <a:lnTo>
                    <a:pt x="2342" y="470"/>
                  </a:lnTo>
                  <a:lnTo>
                    <a:pt x="2343" y="471"/>
                  </a:lnTo>
                  <a:lnTo>
                    <a:pt x="2344" y="473"/>
                  </a:lnTo>
                  <a:lnTo>
                    <a:pt x="2345" y="474"/>
                  </a:lnTo>
                  <a:lnTo>
                    <a:pt x="2346" y="475"/>
                  </a:lnTo>
                  <a:lnTo>
                    <a:pt x="2347" y="477"/>
                  </a:lnTo>
                  <a:lnTo>
                    <a:pt x="2348" y="478"/>
                  </a:lnTo>
                  <a:lnTo>
                    <a:pt x="2349" y="479"/>
                  </a:lnTo>
                  <a:lnTo>
                    <a:pt x="2350" y="481"/>
                  </a:lnTo>
                  <a:lnTo>
                    <a:pt x="2351" y="482"/>
                  </a:lnTo>
                  <a:lnTo>
                    <a:pt x="2352" y="483"/>
                  </a:lnTo>
                  <a:lnTo>
                    <a:pt x="2353" y="485"/>
                  </a:lnTo>
                  <a:lnTo>
                    <a:pt x="2354" y="486"/>
                  </a:lnTo>
                  <a:lnTo>
                    <a:pt x="2355" y="487"/>
                  </a:lnTo>
                  <a:lnTo>
                    <a:pt x="2356" y="489"/>
                  </a:lnTo>
                  <a:lnTo>
                    <a:pt x="2357" y="490"/>
                  </a:lnTo>
                  <a:lnTo>
                    <a:pt x="2357" y="491"/>
                  </a:lnTo>
                  <a:lnTo>
                    <a:pt x="2358" y="492"/>
                  </a:lnTo>
                  <a:lnTo>
                    <a:pt x="2359" y="494"/>
                  </a:lnTo>
                  <a:lnTo>
                    <a:pt x="2360" y="495"/>
                  </a:lnTo>
                  <a:lnTo>
                    <a:pt x="2361" y="496"/>
                  </a:lnTo>
                  <a:lnTo>
                    <a:pt x="2362" y="498"/>
                  </a:lnTo>
                  <a:lnTo>
                    <a:pt x="2363" y="499"/>
                  </a:lnTo>
                  <a:lnTo>
                    <a:pt x="2364" y="500"/>
                  </a:lnTo>
                  <a:lnTo>
                    <a:pt x="2365" y="501"/>
                  </a:lnTo>
                  <a:lnTo>
                    <a:pt x="2366" y="503"/>
                  </a:lnTo>
                  <a:lnTo>
                    <a:pt x="2367" y="504"/>
                  </a:lnTo>
                  <a:lnTo>
                    <a:pt x="2368" y="505"/>
                  </a:lnTo>
                  <a:lnTo>
                    <a:pt x="2369" y="506"/>
                  </a:lnTo>
                  <a:lnTo>
                    <a:pt x="2370" y="508"/>
                  </a:lnTo>
                  <a:lnTo>
                    <a:pt x="2371" y="509"/>
                  </a:lnTo>
                  <a:lnTo>
                    <a:pt x="2372" y="510"/>
                  </a:lnTo>
                  <a:lnTo>
                    <a:pt x="2373" y="511"/>
                  </a:lnTo>
                  <a:lnTo>
                    <a:pt x="2374" y="513"/>
                  </a:lnTo>
                  <a:lnTo>
                    <a:pt x="2375" y="514"/>
                  </a:lnTo>
                  <a:lnTo>
                    <a:pt x="2376" y="515"/>
                  </a:lnTo>
                  <a:lnTo>
                    <a:pt x="2377" y="516"/>
                  </a:lnTo>
                  <a:lnTo>
                    <a:pt x="2378" y="517"/>
                  </a:lnTo>
                  <a:lnTo>
                    <a:pt x="2378" y="518"/>
                  </a:lnTo>
                  <a:lnTo>
                    <a:pt x="2379" y="520"/>
                  </a:lnTo>
                  <a:lnTo>
                    <a:pt x="2380" y="521"/>
                  </a:lnTo>
                  <a:lnTo>
                    <a:pt x="2381" y="522"/>
                  </a:lnTo>
                  <a:lnTo>
                    <a:pt x="2382" y="523"/>
                  </a:lnTo>
                  <a:lnTo>
                    <a:pt x="2383" y="524"/>
                  </a:lnTo>
                  <a:lnTo>
                    <a:pt x="2384" y="525"/>
                  </a:lnTo>
                  <a:lnTo>
                    <a:pt x="2385" y="526"/>
                  </a:lnTo>
                  <a:lnTo>
                    <a:pt x="2386" y="527"/>
                  </a:lnTo>
                  <a:lnTo>
                    <a:pt x="2387" y="529"/>
                  </a:lnTo>
                  <a:lnTo>
                    <a:pt x="2388" y="530"/>
                  </a:lnTo>
                  <a:lnTo>
                    <a:pt x="2389" y="531"/>
                  </a:lnTo>
                  <a:lnTo>
                    <a:pt x="2390" y="532"/>
                  </a:lnTo>
                  <a:lnTo>
                    <a:pt x="2391" y="533"/>
                  </a:lnTo>
                  <a:lnTo>
                    <a:pt x="2392" y="534"/>
                  </a:lnTo>
                  <a:lnTo>
                    <a:pt x="2393" y="535"/>
                  </a:lnTo>
                  <a:lnTo>
                    <a:pt x="2394" y="536"/>
                  </a:lnTo>
                  <a:lnTo>
                    <a:pt x="2395" y="537"/>
                  </a:lnTo>
                  <a:lnTo>
                    <a:pt x="2396" y="538"/>
                  </a:lnTo>
                  <a:lnTo>
                    <a:pt x="2397" y="539"/>
                  </a:lnTo>
                  <a:lnTo>
                    <a:pt x="2398" y="540"/>
                  </a:lnTo>
                  <a:lnTo>
                    <a:pt x="2399" y="541"/>
                  </a:lnTo>
                  <a:lnTo>
                    <a:pt x="2400" y="542"/>
                  </a:lnTo>
                  <a:lnTo>
                    <a:pt x="2401" y="543"/>
                  </a:lnTo>
                  <a:lnTo>
                    <a:pt x="2402" y="544"/>
                  </a:lnTo>
                  <a:lnTo>
                    <a:pt x="2403" y="545"/>
                  </a:lnTo>
                  <a:lnTo>
                    <a:pt x="2404" y="546"/>
                  </a:lnTo>
                  <a:lnTo>
                    <a:pt x="2405" y="547"/>
                  </a:lnTo>
                  <a:lnTo>
                    <a:pt x="2406" y="548"/>
                  </a:lnTo>
                  <a:lnTo>
                    <a:pt x="2407" y="549"/>
                  </a:lnTo>
                  <a:lnTo>
                    <a:pt x="2408" y="549"/>
                  </a:lnTo>
                  <a:lnTo>
                    <a:pt x="2409" y="550"/>
                  </a:lnTo>
                  <a:lnTo>
                    <a:pt x="2410" y="551"/>
                  </a:lnTo>
                  <a:lnTo>
                    <a:pt x="2411" y="552"/>
                  </a:lnTo>
                  <a:lnTo>
                    <a:pt x="2412" y="553"/>
                  </a:lnTo>
                  <a:lnTo>
                    <a:pt x="2413" y="554"/>
                  </a:lnTo>
                  <a:lnTo>
                    <a:pt x="2414" y="555"/>
                  </a:lnTo>
                  <a:lnTo>
                    <a:pt x="2415" y="555"/>
                  </a:lnTo>
                  <a:lnTo>
                    <a:pt x="2416" y="556"/>
                  </a:lnTo>
                  <a:lnTo>
                    <a:pt x="2417" y="557"/>
                  </a:lnTo>
                  <a:lnTo>
                    <a:pt x="2418" y="558"/>
                  </a:lnTo>
                  <a:lnTo>
                    <a:pt x="2419" y="559"/>
                  </a:lnTo>
                  <a:lnTo>
                    <a:pt x="2420" y="559"/>
                  </a:lnTo>
                  <a:lnTo>
                    <a:pt x="2421" y="560"/>
                  </a:lnTo>
                  <a:lnTo>
                    <a:pt x="2421" y="561"/>
                  </a:lnTo>
                  <a:lnTo>
                    <a:pt x="2422" y="562"/>
                  </a:lnTo>
                  <a:lnTo>
                    <a:pt x="2423" y="562"/>
                  </a:lnTo>
                  <a:lnTo>
                    <a:pt x="2424" y="563"/>
                  </a:lnTo>
                  <a:lnTo>
                    <a:pt x="2425" y="564"/>
                  </a:lnTo>
                  <a:lnTo>
                    <a:pt x="2426" y="564"/>
                  </a:lnTo>
                  <a:lnTo>
                    <a:pt x="2427" y="565"/>
                  </a:lnTo>
                  <a:lnTo>
                    <a:pt x="2428" y="565"/>
                  </a:lnTo>
                  <a:lnTo>
                    <a:pt x="2429" y="566"/>
                  </a:lnTo>
                  <a:lnTo>
                    <a:pt x="2430" y="567"/>
                  </a:lnTo>
                  <a:lnTo>
                    <a:pt x="2431" y="567"/>
                  </a:lnTo>
                  <a:lnTo>
                    <a:pt x="2432" y="568"/>
                  </a:lnTo>
                  <a:lnTo>
                    <a:pt x="2433" y="568"/>
                  </a:lnTo>
                  <a:lnTo>
                    <a:pt x="2434" y="569"/>
                  </a:lnTo>
                  <a:lnTo>
                    <a:pt x="2435" y="569"/>
                  </a:lnTo>
                  <a:lnTo>
                    <a:pt x="2436" y="570"/>
                  </a:lnTo>
                  <a:lnTo>
                    <a:pt x="2437" y="570"/>
                  </a:lnTo>
                  <a:lnTo>
                    <a:pt x="2438" y="571"/>
                  </a:lnTo>
                  <a:lnTo>
                    <a:pt x="2439" y="571"/>
                  </a:lnTo>
                  <a:lnTo>
                    <a:pt x="2440" y="572"/>
                  </a:lnTo>
                  <a:lnTo>
                    <a:pt x="2441" y="572"/>
                  </a:lnTo>
                  <a:lnTo>
                    <a:pt x="2442" y="573"/>
                  </a:lnTo>
                  <a:lnTo>
                    <a:pt x="2443" y="573"/>
                  </a:lnTo>
                  <a:lnTo>
                    <a:pt x="2444" y="574"/>
                  </a:lnTo>
                  <a:lnTo>
                    <a:pt x="2445" y="574"/>
                  </a:lnTo>
                  <a:lnTo>
                    <a:pt x="2446" y="574"/>
                  </a:lnTo>
                  <a:lnTo>
                    <a:pt x="2448" y="575"/>
                  </a:lnTo>
                  <a:lnTo>
                    <a:pt x="2449" y="575"/>
                  </a:lnTo>
                  <a:lnTo>
                    <a:pt x="2450" y="575"/>
                  </a:lnTo>
                  <a:lnTo>
                    <a:pt x="2451" y="576"/>
                  </a:lnTo>
                  <a:lnTo>
                    <a:pt x="2452" y="576"/>
                  </a:lnTo>
                  <a:lnTo>
                    <a:pt x="2453" y="576"/>
                  </a:lnTo>
                  <a:lnTo>
                    <a:pt x="2454" y="576"/>
                  </a:lnTo>
                  <a:lnTo>
                    <a:pt x="2455" y="577"/>
                  </a:lnTo>
                  <a:lnTo>
                    <a:pt x="2456" y="577"/>
                  </a:lnTo>
                  <a:lnTo>
                    <a:pt x="2457" y="577"/>
                  </a:lnTo>
                  <a:lnTo>
                    <a:pt x="2458" y="577"/>
                  </a:lnTo>
                  <a:lnTo>
                    <a:pt x="2459" y="577"/>
                  </a:lnTo>
                  <a:lnTo>
                    <a:pt x="2460" y="577"/>
                  </a:lnTo>
                  <a:lnTo>
                    <a:pt x="2461" y="577"/>
                  </a:lnTo>
                  <a:lnTo>
                    <a:pt x="2462" y="578"/>
                  </a:lnTo>
                  <a:lnTo>
                    <a:pt x="2463" y="578"/>
                  </a:lnTo>
                  <a:lnTo>
                    <a:pt x="2464" y="578"/>
                  </a:lnTo>
                  <a:lnTo>
                    <a:pt x="2465" y="578"/>
                  </a:lnTo>
                  <a:lnTo>
                    <a:pt x="2466" y="578"/>
                  </a:lnTo>
                  <a:lnTo>
                    <a:pt x="2467" y="578"/>
                  </a:lnTo>
                  <a:lnTo>
                    <a:pt x="2468" y="578"/>
                  </a:lnTo>
                  <a:lnTo>
                    <a:pt x="2469" y="578"/>
                  </a:lnTo>
                  <a:lnTo>
                    <a:pt x="2470" y="578"/>
                  </a:lnTo>
                  <a:lnTo>
                    <a:pt x="2471" y="578"/>
                  </a:lnTo>
                  <a:lnTo>
                    <a:pt x="2472" y="578"/>
                  </a:lnTo>
                  <a:lnTo>
                    <a:pt x="2473" y="578"/>
                  </a:lnTo>
                  <a:lnTo>
                    <a:pt x="2474" y="578"/>
                  </a:lnTo>
                  <a:lnTo>
                    <a:pt x="2475" y="578"/>
                  </a:lnTo>
                  <a:lnTo>
                    <a:pt x="2476" y="577"/>
                  </a:lnTo>
                  <a:lnTo>
                    <a:pt x="2477" y="577"/>
                  </a:lnTo>
                  <a:lnTo>
                    <a:pt x="2478" y="577"/>
                  </a:lnTo>
                  <a:lnTo>
                    <a:pt x="2479" y="577"/>
                  </a:lnTo>
                  <a:lnTo>
                    <a:pt x="2480" y="576"/>
                  </a:lnTo>
                  <a:lnTo>
                    <a:pt x="2481" y="576"/>
                  </a:lnTo>
                  <a:lnTo>
                    <a:pt x="2482" y="576"/>
                  </a:lnTo>
                  <a:lnTo>
                    <a:pt x="2483" y="576"/>
                  </a:lnTo>
                  <a:lnTo>
                    <a:pt x="2484" y="575"/>
                  </a:lnTo>
                  <a:lnTo>
                    <a:pt x="2485" y="575"/>
                  </a:lnTo>
                  <a:lnTo>
                    <a:pt x="2486" y="575"/>
                  </a:lnTo>
                  <a:lnTo>
                    <a:pt x="2487" y="574"/>
                  </a:lnTo>
                  <a:lnTo>
                    <a:pt x="2488" y="574"/>
                  </a:lnTo>
                  <a:lnTo>
                    <a:pt x="2490" y="573"/>
                  </a:lnTo>
                  <a:lnTo>
                    <a:pt x="2491" y="573"/>
                  </a:lnTo>
                  <a:lnTo>
                    <a:pt x="2492" y="573"/>
                  </a:lnTo>
                  <a:lnTo>
                    <a:pt x="2493" y="572"/>
                  </a:lnTo>
                  <a:lnTo>
                    <a:pt x="2494" y="572"/>
                  </a:lnTo>
                  <a:lnTo>
                    <a:pt x="2495" y="571"/>
                  </a:lnTo>
                  <a:lnTo>
                    <a:pt x="2496" y="571"/>
                  </a:lnTo>
                  <a:lnTo>
                    <a:pt x="2497" y="570"/>
                  </a:lnTo>
                  <a:lnTo>
                    <a:pt x="2498" y="570"/>
                  </a:lnTo>
                  <a:lnTo>
                    <a:pt x="2499" y="569"/>
                  </a:lnTo>
                  <a:lnTo>
                    <a:pt x="2500" y="569"/>
                  </a:lnTo>
                  <a:lnTo>
                    <a:pt x="2501" y="568"/>
                  </a:lnTo>
                  <a:lnTo>
                    <a:pt x="2502" y="567"/>
                  </a:lnTo>
                  <a:lnTo>
                    <a:pt x="2503" y="567"/>
                  </a:lnTo>
                  <a:lnTo>
                    <a:pt x="2504" y="566"/>
                  </a:lnTo>
                  <a:lnTo>
                    <a:pt x="2505" y="565"/>
                  </a:lnTo>
                  <a:lnTo>
                    <a:pt x="2506" y="565"/>
                  </a:lnTo>
                  <a:lnTo>
                    <a:pt x="2507" y="564"/>
                  </a:lnTo>
                  <a:lnTo>
                    <a:pt x="2508" y="563"/>
                  </a:lnTo>
                  <a:lnTo>
                    <a:pt x="2509" y="562"/>
                  </a:lnTo>
                  <a:lnTo>
                    <a:pt x="2510" y="561"/>
                  </a:lnTo>
                  <a:lnTo>
                    <a:pt x="2512" y="561"/>
                  </a:lnTo>
                  <a:lnTo>
                    <a:pt x="2513" y="560"/>
                  </a:lnTo>
                  <a:lnTo>
                    <a:pt x="2514" y="559"/>
                  </a:lnTo>
                  <a:lnTo>
                    <a:pt x="2515" y="558"/>
                  </a:lnTo>
                  <a:lnTo>
                    <a:pt x="2516" y="557"/>
                  </a:lnTo>
                  <a:lnTo>
                    <a:pt x="2517" y="556"/>
                  </a:lnTo>
                  <a:lnTo>
                    <a:pt x="2518" y="555"/>
                  </a:lnTo>
                  <a:lnTo>
                    <a:pt x="2519" y="554"/>
                  </a:lnTo>
                  <a:lnTo>
                    <a:pt x="2520" y="553"/>
                  </a:lnTo>
                  <a:lnTo>
                    <a:pt x="2521" y="553"/>
                  </a:lnTo>
                  <a:lnTo>
                    <a:pt x="2522" y="552"/>
                  </a:lnTo>
                  <a:lnTo>
                    <a:pt x="2523" y="551"/>
                  </a:lnTo>
                  <a:lnTo>
                    <a:pt x="2524" y="550"/>
                  </a:lnTo>
                  <a:lnTo>
                    <a:pt x="2525" y="548"/>
                  </a:lnTo>
                  <a:lnTo>
                    <a:pt x="2526" y="547"/>
                  </a:lnTo>
                  <a:lnTo>
                    <a:pt x="2527" y="546"/>
                  </a:lnTo>
                  <a:lnTo>
                    <a:pt x="2529" y="545"/>
                  </a:lnTo>
                  <a:lnTo>
                    <a:pt x="2530" y="544"/>
                  </a:lnTo>
                  <a:lnTo>
                    <a:pt x="2531" y="543"/>
                  </a:lnTo>
                  <a:lnTo>
                    <a:pt x="2532" y="542"/>
                  </a:lnTo>
                  <a:lnTo>
                    <a:pt x="2533" y="540"/>
                  </a:lnTo>
                  <a:lnTo>
                    <a:pt x="2534" y="539"/>
                  </a:lnTo>
                  <a:lnTo>
                    <a:pt x="2535" y="538"/>
                  </a:lnTo>
                  <a:lnTo>
                    <a:pt x="2536" y="537"/>
                  </a:lnTo>
                  <a:lnTo>
                    <a:pt x="2537" y="535"/>
                  </a:lnTo>
                  <a:lnTo>
                    <a:pt x="2538" y="534"/>
                  </a:lnTo>
                  <a:lnTo>
                    <a:pt x="2539" y="533"/>
                  </a:lnTo>
                  <a:lnTo>
                    <a:pt x="2540" y="531"/>
                  </a:lnTo>
                  <a:lnTo>
                    <a:pt x="2541" y="530"/>
                  </a:lnTo>
                  <a:lnTo>
                    <a:pt x="2543" y="528"/>
                  </a:lnTo>
                  <a:lnTo>
                    <a:pt x="2544" y="527"/>
                  </a:lnTo>
                  <a:lnTo>
                    <a:pt x="2545" y="526"/>
                  </a:lnTo>
                  <a:lnTo>
                    <a:pt x="2546" y="524"/>
                  </a:lnTo>
                  <a:lnTo>
                    <a:pt x="2547" y="523"/>
                  </a:lnTo>
                  <a:lnTo>
                    <a:pt x="2548" y="521"/>
                  </a:lnTo>
                  <a:lnTo>
                    <a:pt x="2549" y="520"/>
                  </a:lnTo>
                  <a:lnTo>
                    <a:pt x="2550" y="518"/>
                  </a:lnTo>
                  <a:lnTo>
                    <a:pt x="2551" y="517"/>
                  </a:lnTo>
                  <a:lnTo>
                    <a:pt x="2552" y="515"/>
                  </a:lnTo>
                  <a:lnTo>
                    <a:pt x="2553" y="514"/>
                  </a:lnTo>
                  <a:lnTo>
                    <a:pt x="2554" y="512"/>
                  </a:lnTo>
                  <a:lnTo>
                    <a:pt x="2556" y="511"/>
                  </a:lnTo>
                  <a:lnTo>
                    <a:pt x="2557" y="509"/>
                  </a:lnTo>
                  <a:lnTo>
                    <a:pt x="2558" y="507"/>
                  </a:lnTo>
                  <a:lnTo>
                    <a:pt x="2559" y="506"/>
                  </a:lnTo>
                  <a:lnTo>
                    <a:pt x="2560" y="504"/>
                  </a:lnTo>
                  <a:lnTo>
                    <a:pt x="2561" y="502"/>
                  </a:lnTo>
                  <a:lnTo>
                    <a:pt x="2562" y="500"/>
                  </a:lnTo>
                  <a:lnTo>
                    <a:pt x="2563" y="499"/>
                  </a:lnTo>
                  <a:lnTo>
                    <a:pt x="2564" y="497"/>
                  </a:lnTo>
                  <a:lnTo>
                    <a:pt x="2565" y="495"/>
                  </a:lnTo>
                  <a:lnTo>
                    <a:pt x="2566" y="493"/>
                  </a:lnTo>
                  <a:lnTo>
                    <a:pt x="2568" y="492"/>
                  </a:lnTo>
                  <a:lnTo>
                    <a:pt x="2569" y="490"/>
                  </a:lnTo>
                  <a:lnTo>
                    <a:pt x="2570" y="488"/>
                  </a:lnTo>
                  <a:lnTo>
                    <a:pt x="2571" y="486"/>
                  </a:lnTo>
                  <a:lnTo>
                    <a:pt x="2572" y="484"/>
                  </a:lnTo>
                  <a:lnTo>
                    <a:pt x="2573" y="482"/>
                  </a:lnTo>
                  <a:lnTo>
                    <a:pt x="2574" y="481"/>
                  </a:lnTo>
                  <a:lnTo>
                    <a:pt x="2575" y="479"/>
                  </a:lnTo>
                  <a:lnTo>
                    <a:pt x="2576" y="477"/>
                  </a:lnTo>
                  <a:lnTo>
                    <a:pt x="2577" y="475"/>
                  </a:lnTo>
                  <a:lnTo>
                    <a:pt x="2579" y="473"/>
                  </a:lnTo>
                  <a:lnTo>
                    <a:pt x="2580" y="471"/>
                  </a:lnTo>
                  <a:lnTo>
                    <a:pt x="2581" y="469"/>
                  </a:lnTo>
                  <a:lnTo>
                    <a:pt x="2582" y="467"/>
                  </a:lnTo>
                  <a:lnTo>
                    <a:pt x="2583" y="465"/>
                  </a:lnTo>
                  <a:lnTo>
                    <a:pt x="2584" y="463"/>
                  </a:lnTo>
                  <a:lnTo>
                    <a:pt x="2585" y="461"/>
                  </a:lnTo>
                  <a:lnTo>
                    <a:pt x="2586" y="459"/>
                  </a:lnTo>
                  <a:lnTo>
                    <a:pt x="2587" y="457"/>
                  </a:lnTo>
                  <a:lnTo>
                    <a:pt x="2589" y="455"/>
                  </a:lnTo>
                  <a:lnTo>
                    <a:pt x="2590" y="452"/>
                  </a:lnTo>
                  <a:lnTo>
                    <a:pt x="2591" y="450"/>
                  </a:lnTo>
                  <a:lnTo>
                    <a:pt x="2592" y="448"/>
                  </a:lnTo>
                  <a:lnTo>
                    <a:pt x="2593" y="446"/>
                  </a:lnTo>
                  <a:lnTo>
                    <a:pt x="2594" y="444"/>
                  </a:lnTo>
                  <a:lnTo>
                    <a:pt x="2595" y="442"/>
                  </a:lnTo>
                  <a:lnTo>
                    <a:pt x="2596" y="440"/>
                  </a:lnTo>
                  <a:lnTo>
                    <a:pt x="2597" y="437"/>
                  </a:lnTo>
                  <a:lnTo>
                    <a:pt x="2599" y="435"/>
                  </a:lnTo>
                  <a:lnTo>
                    <a:pt x="2600" y="433"/>
                  </a:lnTo>
                  <a:lnTo>
                    <a:pt x="2601" y="431"/>
                  </a:lnTo>
                  <a:lnTo>
                    <a:pt x="2602" y="429"/>
                  </a:lnTo>
                  <a:lnTo>
                    <a:pt x="2603" y="426"/>
                  </a:lnTo>
                  <a:lnTo>
                    <a:pt x="2604" y="424"/>
                  </a:lnTo>
                  <a:lnTo>
                    <a:pt x="2605" y="422"/>
                  </a:lnTo>
                  <a:lnTo>
                    <a:pt x="2606" y="420"/>
                  </a:lnTo>
                  <a:lnTo>
                    <a:pt x="2608" y="417"/>
                  </a:lnTo>
                  <a:lnTo>
                    <a:pt x="2609" y="415"/>
                  </a:lnTo>
                  <a:lnTo>
                    <a:pt x="2610" y="413"/>
                  </a:lnTo>
                  <a:lnTo>
                    <a:pt x="2611" y="410"/>
                  </a:lnTo>
                  <a:lnTo>
                    <a:pt x="2612" y="408"/>
                  </a:lnTo>
                  <a:lnTo>
                    <a:pt x="2613" y="406"/>
                  </a:lnTo>
                  <a:lnTo>
                    <a:pt x="2614" y="403"/>
                  </a:lnTo>
                  <a:lnTo>
                    <a:pt x="2616" y="401"/>
                  </a:lnTo>
                  <a:lnTo>
                    <a:pt x="2617" y="398"/>
                  </a:lnTo>
                  <a:lnTo>
                    <a:pt x="2618" y="396"/>
                  </a:lnTo>
                  <a:lnTo>
                    <a:pt x="2619" y="394"/>
                  </a:lnTo>
                  <a:lnTo>
                    <a:pt x="2620" y="391"/>
                  </a:lnTo>
                  <a:lnTo>
                    <a:pt x="2621" y="389"/>
                  </a:lnTo>
                  <a:lnTo>
                    <a:pt x="2622" y="386"/>
                  </a:lnTo>
                  <a:lnTo>
                    <a:pt x="2623" y="384"/>
                  </a:lnTo>
                  <a:lnTo>
                    <a:pt x="2625" y="382"/>
                  </a:lnTo>
                  <a:lnTo>
                    <a:pt x="2626" y="379"/>
                  </a:lnTo>
                  <a:lnTo>
                    <a:pt x="2627" y="377"/>
                  </a:lnTo>
                  <a:lnTo>
                    <a:pt x="2628" y="374"/>
                  </a:lnTo>
                  <a:lnTo>
                    <a:pt x="2629" y="372"/>
                  </a:lnTo>
                  <a:lnTo>
                    <a:pt x="2630" y="369"/>
                  </a:lnTo>
                  <a:lnTo>
                    <a:pt x="2631" y="367"/>
                  </a:lnTo>
                  <a:lnTo>
                    <a:pt x="2633" y="364"/>
                  </a:lnTo>
                  <a:lnTo>
                    <a:pt x="2634" y="362"/>
                  </a:lnTo>
                  <a:lnTo>
                    <a:pt x="2635" y="359"/>
                  </a:lnTo>
                  <a:lnTo>
                    <a:pt x="2636" y="357"/>
                  </a:lnTo>
                  <a:lnTo>
                    <a:pt x="2637" y="354"/>
                  </a:lnTo>
                  <a:lnTo>
                    <a:pt x="2638" y="352"/>
                  </a:lnTo>
                  <a:lnTo>
                    <a:pt x="2639" y="349"/>
                  </a:lnTo>
                  <a:lnTo>
                    <a:pt x="2641" y="347"/>
                  </a:lnTo>
                  <a:lnTo>
                    <a:pt x="2642" y="344"/>
                  </a:lnTo>
                  <a:lnTo>
                    <a:pt x="2643" y="342"/>
                  </a:lnTo>
                  <a:lnTo>
                    <a:pt x="2644" y="339"/>
                  </a:lnTo>
                  <a:lnTo>
                    <a:pt x="2645" y="337"/>
                  </a:lnTo>
                  <a:lnTo>
                    <a:pt x="2646" y="334"/>
                  </a:lnTo>
                  <a:lnTo>
                    <a:pt x="2648" y="332"/>
                  </a:lnTo>
                  <a:lnTo>
                    <a:pt x="2649" y="329"/>
                  </a:lnTo>
                  <a:lnTo>
                    <a:pt x="2650" y="327"/>
                  </a:lnTo>
                  <a:lnTo>
                    <a:pt x="2651" y="324"/>
                  </a:lnTo>
                  <a:lnTo>
                    <a:pt x="2652" y="322"/>
                  </a:lnTo>
                  <a:lnTo>
                    <a:pt x="2653" y="319"/>
                  </a:lnTo>
                  <a:lnTo>
                    <a:pt x="2655" y="317"/>
                  </a:lnTo>
                  <a:lnTo>
                    <a:pt x="2656" y="314"/>
                  </a:lnTo>
                  <a:lnTo>
                    <a:pt x="2657" y="311"/>
                  </a:lnTo>
                  <a:lnTo>
                    <a:pt x="2658" y="309"/>
                  </a:lnTo>
                  <a:lnTo>
                    <a:pt x="2659" y="306"/>
                  </a:lnTo>
                  <a:lnTo>
                    <a:pt x="2660" y="304"/>
                  </a:lnTo>
                  <a:lnTo>
                    <a:pt x="2662" y="301"/>
                  </a:lnTo>
                  <a:lnTo>
                    <a:pt x="2663" y="299"/>
                  </a:lnTo>
                  <a:lnTo>
                    <a:pt x="2664" y="296"/>
                  </a:lnTo>
                  <a:lnTo>
                    <a:pt x="2665" y="294"/>
                  </a:lnTo>
                  <a:lnTo>
                    <a:pt x="2666" y="291"/>
                  </a:lnTo>
                  <a:lnTo>
                    <a:pt x="2667" y="289"/>
                  </a:lnTo>
                  <a:lnTo>
                    <a:pt x="2669" y="286"/>
                  </a:lnTo>
                  <a:lnTo>
                    <a:pt x="2670" y="283"/>
                  </a:lnTo>
                  <a:lnTo>
                    <a:pt x="2671" y="281"/>
                  </a:lnTo>
                  <a:lnTo>
                    <a:pt x="2672" y="278"/>
                  </a:lnTo>
                  <a:lnTo>
                    <a:pt x="2673" y="276"/>
                  </a:lnTo>
                  <a:lnTo>
                    <a:pt x="2674" y="273"/>
                  </a:lnTo>
                  <a:lnTo>
                    <a:pt x="2676" y="271"/>
                  </a:lnTo>
                  <a:lnTo>
                    <a:pt x="2677" y="268"/>
                  </a:lnTo>
                  <a:lnTo>
                    <a:pt x="2678" y="266"/>
                  </a:lnTo>
                  <a:lnTo>
                    <a:pt x="2679" y="263"/>
                  </a:lnTo>
                  <a:lnTo>
                    <a:pt x="2680" y="261"/>
                  </a:lnTo>
                  <a:lnTo>
                    <a:pt x="2681" y="258"/>
                  </a:lnTo>
                  <a:lnTo>
                    <a:pt x="2683" y="256"/>
                  </a:lnTo>
                  <a:lnTo>
                    <a:pt x="2684" y="253"/>
                  </a:lnTo>
                  <a:lnTo>
                    <a:pt x="2685" y="251"/>
                  </a:lnTo>
                  <a:lnTo>
                    <a:pt x="2686" y="248"/>
                  </a:lnTo>
                  <a:lnTo>
                    <a:pt x="2687" y="246"/>
                  </a:lnTo>
                  <a:lnTo>
                    <a:pt x="2689" y="243"/>
                  </a:lnTo>
                  <a:lnTo>
                    <a:pt x="2690" y="241"/>
                  </a:lnTo>
                  <a:lnTo>
                    <a:pt x="2691" y="238"/>
                  </a:lnTo>
                  <a:lnTo>
                    <a:pt x="2692" y="236"/>
                  </a:lnTo>
                  <a:lnTo>
                    <a:pt x="2693" y="233"/>
                  </a:lnTo>
                  <a:lnTo>
                    <a:pt x="2695" y="231"/>
                  </a:lnTo>
                  <a:lnTo>
                    <a:pt x="2696" y="228"/>
                  </a:lnTo>
                  <a:lnTo>
                    <a:pt x="2697" y="226"/>
                  </a:lnTo>
                  <a:lnTo>
                    <a:pt x="2698" y="224"/>
                  </a:lnTo>
                  <a:lnTo>
                    <a:pt x="2699" y="221"/>
                  </a:lnTo>
                  <a:lnTo>
                    <a:pt x="2701" y="219"/>
                  </a:lnTo>
                  <a:lnTo>
                    <a:pt x="2702" y="216"/>
                  </a:lnTo>
                  <a:lnTo>
                    <a:pt x="2703" y="214"/>
                  </a:lnTo>
                  <a:lnTo>
                    <a:pt x="2704" y="212"/>
                  </a:lnTo>
                  <a:lnTo>
                    <a:pt x="2705" y="209"/>
                  </a:lnTo>
                  <a:lnTo>
                    <a:pt x="2706" y="207"/>
                  </a:lnTo>
                  <a:lnTo>
                    <a:pt x="2708" y="205"/>
                  </a:lnTo>
                  <a:lnTo>
                    <a:pt x="2709" y="202"/>
                  </a:lnTo>
                  <a:lnTo>
                    <a:pt x="2710" y="200"/>
                  </a:lnTo>
                  <a:lnTo>
                    <a:pt x="2711" y="198"/>
                  </a:lnTo>
                  <a:lnTo>
                    <a:pt x="2713" y="195"/>
                  </a:lnTo>
                  <a:lnTo>
                    <a:pt x="2714" y="193"/>
                  </a:lnTo>
                  <a:lnTo>
                    <a:pt x="2715" y="191"/>
                  </a:lnTo>
                  <a:lnTo>
                    <a:pt x="2716" y="188"/>
                  </a:lnTo>
                  <a:lnTo>
                    <a:pt x="2717" y="186"/>
                  </a:lnTo>
                  <a:lnTo>
                    <a:pt x="2719" y="184"/>
                  </a:lnTo>
                  <a:lnTo>
                    <a:pt x="2720" y="181"/>
                  </a:lnTo>
                  <a:lnTo>
                    <a:pt x="2721" y="179"/>
                  </a:lnTo>
                  <a:lnTo>
                    <a:pt x="2722" y="177"/>
                  </a:lnTo>
                  <a:lnTo>
                    <a:pt x="2723" y="175"/>
                  </a:lnTo>
                  <a:lnTo>
                    <a:pt x="2725" y="172"/>
                  </a:lnTo>
                  <a:lnTo>
                    <a:pt x="2726" y="170"/>
                  </a:lnTo>
                  <a:lnTo>
                    <a:pt x="2727" y="168"/>
                  </a:lnTo>
                  <a:lnTo>
                    <a:pt x="2728" y="166"/>
                  </a:lnTo>
                  <a:lnTo>
                    <a:pt x="2729" y="164"/>
                  </a:lnTo>
                  <a:lnTo>
                    <a:pt x="2731" y="161"/>
                  </a:lnTo>
                  <a:lnTo>
                    <a:pt x="2732" y="159"/>
                  </a:lnTo>
                  <a:lnTo>
                    <a:pt x="2733" y="157"/>
                  </a:lnTo>
                  <a:lnTo>
                    <a:pt x="2734" y="155"/>
                  </a:lnTo>
                  <a:lnTo>
                    <a:pt x="2736" y="153"/>
                  </a:lnTo>
                  <a:lnTo>
                    <a:pt x="2737" y="151"/>
                  </a:lnTo>
                  <a:lnTo>
                    <a:pt x="2738" y="149"/>
                  </a:lnTo>
                  <a:lnTo>
                    <a:pt x="2739" y="147"/>
                  </a:lnTo>
                  <a:lnTo>
                    <a:pt x="2740" y="145"/>
                  </a:lnTo>
                  <a:lnTo>
                    <a:pt x="2742" y="143"/>
                  </a:lnTo>
                  <a:lnTo>
                    <a:pt x="2743" y="141"/>
                  </a:lnTo>
                  <a:lnTo>
                    <a:pt x="2744" y="139"/>
                  </a:lnTo>
                  <a:lnTo>
                    <a:pt x="2745" y="137"/>
                  </a:lnTo>
                  <a:lnTo>
                    <a:pt x="2747" y="135"/>
                  </a:lnTo>
                  <a:lnTo>
                    <a:pt x="2748" y="133"/>
                  </a:lnTo>
                  <a:lnTo>
                    <a:pt x="2749" y="131"/>
                  </a:lnTo>
                  <a:lnTo>
                    <a:pt x="2750" y="129"/>
                  </a:lnTo>
                  <a:lnTo>
                    <a:pt x="2751" y="127"/>
                  </a:lnTo>
                  <a:lnTo>
                    <a:pt x="2753" y="125"/>
                  </a:lnTo>
                  <a:lnTo>
                    <a:pt x="2754" y="123"/>
                  </a:lnTo>
                  <a:lnTo>
                    <a:pt x="2755" y="121"/>
                  </a:lnTo>
                  <a:lnTo>
                    <a:pt x="2756" y="119"/>
                  </a:lnTo>
                  <a:lnTo>
                    <a:pt x="2758" y="117"/>
                  </a:lnTo>
                  <a:lnTo>
                    <a:pt x="2759" y="115"/>
                  </a:lnTo>
                  <a:lnTo>
                    <a:pt x="2760" y="113"/>
                  </a:lnTo>
                  <a:lnTo>
                    <a:pt x="2761" y="112"/>
                  </a:lnTo>
                  <a:lnTo>
                    <a:pt x="2763" y="110"/>
                  </a:lnTo>
                  <a:lnTo>
                    <a:pt x="2764" y="108"/>
                  </a:lnTo>
                  <a:lnTo>
                    <a:pt x="2765" y="106"/>
                  </a:lnTo>
                  <a:lnTo>
                    <a:pt x="2766" y="105"/>
                  </a:lnTo>
                  <a:lnTo>
                    <a:pt x="2768" y="103"/>
                  </a:lnTo>
                  <a:lnTo>
                    <a:pt x="2769" y="101"/>
                  </a:lnTo>
                  <a:lnTo>
                    <a:pt x="2770" y="100"/>
                  </a:lnTo>
                  <a:lnTo>
                    <a:pt x="2771" y="98"/>
                  </a:lnTo>
                  <a:lnTo>
                    <a:pt x="2773" y="96"/>
                  </a:lnTo>
                  <a:lnTo>
                    <a:pt x="2774" y="95"/>
                  </a:lnTo>
                  <a:lnTo>
                    <a:pt x="2775" y="93"/>
                  </a:lnTo>
                  <a:lnTo>
                    <a:pt x="2776" y="91"/>
                  </a:lnTo>
                  <a:lnTo>
                    <a:pt x="2778" y="90"/>
                  </a:lnTo>
                  <a:lnTo>
                    <a:pt x="2779" y="88"/>
                  </a:lnTo>
                  <a:lnTo>
                    <a:pt x="2780" y="86"/>
                  </a:lnTo>
                  <a:lnTo>
                    <a:pt x="2781" y="85"/>
                  </a:lnTo>
                  <a:lnTo>
                    <a:pt x="2783" y="83"/>
                  </a:lnTo>
                  <a:lnTo>
                    <a:pt x="2784" y="82"/>
                  </a:lnTo>
                  <a:lnTo>
                    <a:pt x="2785" y="80"/>
                  </a:lnTo>
                  <a:lnTo>
                    <a:pt x="2786" y="79"/>
                  </a:lnTo>
                  <a:lnTo>
                    <a:pt x="2788" y="77"/>
                  </a:lnTo>
                  <a:lnTo>
                    <a:pt x="2789" y="76"/>
                  </a:lnTo>
                  <a:lnTo>
                    <a:pt x="2790" y="74"/>
                  </a:lnTo>
                  <a:lnTo>
                    <a:pt x="2791" y="73"/>
                  </a:lnTo>
                  <a:lnTo>
                    <a:pt x="2793" y="71"/>
                  </a:lnTo>
                  <a:lnTo>
                    <a:pt x="2794" y="70"/>
                  </a:lnTo>
                  <a:lnTo>
                    <a:pt x="2795" y="69"/>
                  </a:lnTo>
                  <a:lnTo>
                    <a:pt x="2796" y="67"/>
                  </a:lnTo>
                  <a:lnTo>
                    <a:pt x="2798" y="66"/>
                  </a:lnTo>
                  <a:lnTo>
                    <a:pt x="2799" y="65"/>
                  </a:lnTo>
                  <a:lnTo>
                    <a:pt x="2800" y="63"/>
                  </a:lnTo>
                  <a:lnTo>
                    <a:pt x="2802" y="62"/>
                  </a:lnTo>
                  <a:lnTo>
                    <a:pt x="2803" y="61"/>
                  </a:lnTo>
                  <a:lnTo>
                    <a:pt x="2804" y="60"/>
                  </a:lnTo>
                  <a:lnTo>
                    <a:pt x="2805" y="58"/>
                  </a:lnTo>
                  <a:lnTo>
                    <a:pt x="2807" y="57"/>
                  </a:lnTo>
                  <a:lnTo>
                    <a:pt x="2808" y="56"/>
                  </a:lnTo>
                  <a:lnTo>
                    <a:pt x="2809" y="55"/>
                  </a:lnTo>
                  <a:lnTo>
                    <a:pt x="2810" y="54"/>
                  </a:lnTo>
                  <a:lnTo>
                    <a:pt x="2812" y="52"/>
                  </a:lnTo>
                  <a:lnTo>
                    <a:pt x="2813" y="51"/>
                  </a:lnTo>
                  <a:lnTo>
                    <a:pt x="2814" y="50"/>
                  </a:lnTo>
                  <a:lnTo>
                    <a:pt x="2816" y="49"/>
                  </a:lnTo>
                  <a:lnTo>
                    <a:pt x="2817" y="48"/>
                  </a:lnTo>
                  <a:lnTo>
                    <a:pt x="2818" y="47"/>
                  </a:lnTo>
                  <a:lnTo>
                    <a:pt x="2819" y="45"/>
                  </a:lnTo>
                  <a:lnTo>
                    <a:pt x="2821" y="44"/>
                  </a:lnTo>
                  <a:lnTo>
                    <a:pt x="2822" y="43"/>
                  </a:lnTo>
                  <a:lnTo>
                    <a:pt x="2823" y="42"/>
                  </a:lnTo>
                  <a:lnTo>
                    <a:pt x="2825" y="41"/>
                  </a:lnTo>
                  <a:lnTo>
                    <a:pt x="2826" y="41"/>
                  </a:lnTo>
                  <a:lnTo>
                    <a:pt x="2827" y="40"/>
                  </a:lnTo>
                  <a:lnTo>
                    <a:pt x="2828" y="39"/>
                  </a:lnTo>
                  <a:lnTo>
                    <a:pt x="2830" y="38"/>
                  </a:lnTo>
                  <a:lnTo>
                    <a:pt x="2831" y="37"/>
                  </a:lnTo>
                  <a:lnTo>
                    <a:pt x="2832" y="36"/>
                  </a:lnTo>
                  <a:lnTo>
                    <a:pt x="2834" y="35"/>
                  </a:lnTo>
                  <a:lnTo>
                    <a:pt x="2835" y="34"/>
                  </a:lnTo>
                  <a:lnTo>
                    <a:pt x="2836" y="33"/>
                  </a:lnTo>
                  <a:lnTo>
                    <a:pt x="2837" y="32"/>
                  </a:lnTo>
                  <a:lnTo>
                    <a:pt x="2839" y="32"/>
                  </a:lnTo>
                  <a:lnTo>
                    <a:pt x="2840" y="31"/>
                  </a:lnTo>
                  <a:lnTo>
                    <a:pt x="2841" y="30"/>
                  </a:lnTo>
                  <a:lnTo>
                    <a:pt x="2843" y="29"/>
                  </a:lnTo>
                  <a:lnTo>
                    <a:pt x="2844" y="28"/>
                  </a:lnTo>
                  <a:lnTo>
                    <a:pt x="2845" y="28"/>
                  </a:lnTo>
                  <a:lnTo>
                    <a:pt x="2847" y="27"/>
                  </a:lnTo>
                  <a:lnTo>
                    <a:pt x="2848" y="26"/>
                  </a:lnTo>
                  <a:lnTo>
                    <a:pt x="2849" y="25"/>
                  </a:lnTo>
                  <a:lnTo>
                    <a:pt x="2851" y="25"/>
                  </a:lnTo>
                  <a:lnTo>
                    <a:pt x="2852" y="24"/>
                  </a:lnTo>
                  <a:lnTo>
                    <a:pt x="2853" y="23"/>
                  </a:lnTo>
                  <a:lnTo>
                    <a:pt x="2854" y="23"/>
                  </a:lnTo>
                  <a:lnTo>
                    <a:pt x="2856" y="22"/>
                  </a:lnTo>
                  <a:lnTo>
                    <a:pt x="2857" y="21"/>
                  </a:lnTo>
                  <a:lnTo>
                    <a:pt x="2858" y="21"/>
                  </a:lnTo>
                  <a:lnTo>
                    <a:pt x="2860" y="20"/>
                  </a:lnTo>
                  <a:lnTo>
                    <a:pt x="2861" y="20"/>
                  </a:lnTo>
                  <a:lnTo>
                    <a:pt x="2862" y="19"/>
                  </a:lnTo>
                  <a:lnTo>
                    <a:pt x="2864" y="19"/>
                  </a:lnTo>
                  <a:lnTo>
                    <a:pt x="2865" y="18"/>
                  </a:lnTo>
                  <a:lnTo>
                    <a:pt x="2866" y="18"/>
                  </a:lnTo>
                  <a:lnTo>
                    <a:pt x="2868" y="17"/>
                  </a:lnTo>
                  <a:lnTo>
                    <a:pt x="2869" y="17"/>
                  </a:lnTo>
                  <a:lnTo>
                    <a:pt x="2870" y="16"/>
                  </a:lnTo>
                  <a:lnTo>
                    <a:pt x="2872" y="16"/>
                  </a:lnTo>
                  <a:lnTo>
                    <a:pt x="2873" y="15"/>
                  </a:lnTo>
                  <a:lnTo>
                    <a:pt x="2874" y="15"/>
                  </a:lnTo>
                  <a:lnTo>
                    <a:pt x="2876" y="14"/>
                  </a:lnTo>
                  <a:lnTo>
                    <a:pt x="2877" y="14"/>
                  </a:lnTo>
                  <a:lnTo>
                    <a:pt x="2878" y="13"/>
                  </a:lnTo>
                  <a:lnTo>
                    <a:pt x="2880" y="13"/>
                  </a:lnTo>
                  <a:lnTo>
                    <a:pt x="2881" y="13"/>
                  </a:lnTo>
                  <a:lnTo>
                    <a:pt x="2882" y="12"/>
                  </a:lnTo>
                  <a:lnTo>
                    <a:pt x="2884" y="12"/>
                  </a:lnTo>
                  <a:lnTo>
                    <a:pt x="2885" y="11"/>
                  </a:lnTo>
                  <a:lnTo>
                    <a:pt x="2886" y="11"/>
                  </a:lnTo>
                  <a:lnTo>
                    <a:pt x="2888" y="11"/>
                  </a:lnTo>
                  <a:lnTo>
                    <a:pt x="2889" y="10"/>
                  </a:lnTo>
                  <a:lnTo>
                    <a:pt x="2890" y="10"/>
                  </a:lnTo>
                  <a:lnTo>
                    <a:pt x="2892" y="10"/>
                  </a:lnTo>
                  <a:lnTo>
                    <a:pt x="2893" y="10"/>
                  </a:lnTo>
                  <a:lnTo>
                    <a:pt x="2894" y="9"/>
                  </a:lnTo>
                  <a:lnTo>
                    <a:pt x="2896" y="9"/>
                  </a:lnTo>
                  <a:lnTo>
                    <a:pt x="2897" y="9"/>
                  </a:lnTo>
                  <a:lnTo>
                    <a:pt x="2898" y="8"/>
                  </a:lnTo>
                  <a:lnTo>
                    <a:pt x="2900" y="8"/>
                  </a:lnTo>
                  <a:lnTo>
                    <a:pt x="2901" y="8"/>
                  </a:lnTo>
                  <a:lnTo>
                    <a:pt x="2902" y="8"/>
                  </a:lnTo>
                  <a:lnTo>
                    <a:pt x="2904" y="8"/>
                  </a:lnTo>
                  <a:lnTo>
                    <a:pt x="2905" y="7"/>
                  </a:lnTo>
                  <a:lnTo>
                    <a:pt x="2906" y="7"/>
                  </a:lnTo>
                  <a:lnTo>
                    <a:pt x="2908" y="7"/>
                  </a:lnTo>
                  <a:lnTo>
                    <a:pt x="2909" y="7"/>
                  </a:lnTo>
                  <a:lnTo>
                    <a:pt x="2911" y="7"/>
                  </a:lnTo>
                  <a:lnTo>
                    <a:pt x="2912" y="6"/>
                  </a:lnTo>
                  <a:lnTo>
                    <a:pt x="2913" y="6"/>
                  </a:lnTo>
                  <a:lnTo>
                    <a:pt x="2915" y="6"/>
                  </a:lnTo>
                  <a:lnTo>
                    <a:pt x="2916" y="6"/>
                  </a:lnTo>
                  <a:lnTo>
                    <a:pt x="2917" y="6"/>
                  </a:lnTo>
                  <a:lnTo>
                    <a:pt x="2919" y="6"/>
                  </a:lnTo>
                  <a:lnTo>
                    <a:pt x="2920" y="5"/>
                  </a:lnTo>
                  <a:lnTo>
                    <a:pt x="2921" y="5"/>
                  </a:lnTo>
                  <a:lnTo>
                    <a:pt x="2923" y="5"/>
                  </a:lnTo>
                  <a:lnTo>
                    <a:pt x="2924" y="5"/>
                  </a:lnTo>
                  <a:lnTo>
                    <a:pt x="2926" y="5"/>
                  </a:lnTo>
                  <a:lnTo>
                    <a:pt x="2927" y="5"/>
                  </a:lnTo>
                  <a:lnTo>
                    <a:pt x="2928" y="5"/>
                  </a:lnTo>
                  <a:lnTo>
                    <a:pt x="2930" y="5"/>
                  </a:lnTo>
                  <a:lnTo>
                    <a:pt x="2931" y="5"/>
                  </a:lnTo>
                  <a:lnTo>
                    <a:pt x="2932" y="5"/>
                  </a:lnTo>
                  <a:lnTo>
                    <a:pt x="2934" y="5"/>
                  </a:lnTo>
                  <a:lnTo>
                    <a:pt x="2935" y="5"/>
                  </a:lnTo>
                  <a:lnTo>
                    <a:pt x="2937" y="5"/>
                  </a:lnTo>
                  <a:lnTo>
                    <a:pt x="2938" y="5"/>
                  </a:lnTo>
                  <a:lnTo>
                    <a:pt x="2939" y="5"/>
                  </a:lnTo>
                  <a:lnTo>
                    <a:pt x="2941" y="4"/>
                  </a:lnTo>
                  <a:lnTo>
                    <a:pt x="2942" y="4"/>
                  </a:lnTo>
                  <a:lnTo>
                    <a:pt x="2944" y="4"/>
                  </a:lnTo>
                  <a:lnTo>
                    <a:pt x="2945" y="4"/>
                  </a:lnTo>
                  <a:lnTo>
                    <a:pt x="2946" y="4"/>
                  </a:lnTo>
                  <a:lnTo>
                    <a:pt x="2948" y="4"/>
                  </a:lnTo>
                  <a:lnTo>
                    <a:pt x="2949" y="4"/>
                  </a:lnTo>
                  <a:lnTo>
                    <a:pt x="2951" y="4"/>
                  </a:lnTo>
                  <a:lnTo>
                    <a:pt x="2952" y="4"/>
                  </a:lnTo>
                  <a:lnTo>
                    <a:pt x="2953" y="4"/>
                  </a:lnTo>
                  <a:lnTo>
                    <a:pt x="2955" y="4"/>
                  </a:lnTo>
                  <a:lnTo>
                    <a:pt x="2956" y="4"/>
                  </a:lnTo>
                  <a:lnTo>
                    <a:pt x="2958" y="4"/>
                  </a:lnTo>
                  <a:lnTo>
                    <a:pt x="2959" y="3"/>
                  </a:lnTo>
                  <a:lnTo>
                    <a:pt x="2960" y="3"/>
                  </a:lnTo>
                  <a:lnTo>
                    <a:pt x="2962" y="3"/>
                  </a:lnTo>
                  <a:lnTo>
                    <a:pt x="2963" y="3"/>
                  </a:lnTo>
                </a:path>
              </a:pathLst>
            </a:custGeom>
            <a:noFill/>
            <a:ln w="22225">
              <a:solidFill>
                <a:srgbClr val="FF8000"/>
              </a:solidFill>
              <a:round/>
              <a:headEnd/>
              <a:tailEnd/>
            </a:ln>
          </p:spPr>
          <p:txBody>
            <a:bodyPr/>
            <a:lstStyle/>
            <a:p>
              <a:endParaRPr lang="en-US" dirty="0"/>
            </a:p>
          </p:txBody>
        </p:sp>
        <p:sp>
          <p:nvSpPr>
            <p:cNvPr id="39975" name="Line 454"/>
            <p:cNvSpPr>
              <a:spLocks noChangeShapeType="1"/>
            </p:cNvSpPr>
            <p:nvPr/>
          </p:nvSpPr>
          <p:spPr bwMode="auto">
            <a:xfrm>
              <a:off x="-337" y="3370"/>
              <a:ext cx="1" cy="1"/>
            </a:xfrm>
            <a:prstGeom prst="line">
              <a:avLst/>
            </a:prstGeom>
            <a:noFill/>
            <a:ln w="22225">
              <a:solidFill>
                <a:srgbClr val="FF8000"/>
              </a:solidFill>
              <a:round/>
              <a:headEnd/>
              <a:tailEnd/>
            </a:ln>
          </p:spPr>
          <p:txBody>
            <a:bodyPr/>
            <a:lstStyle/>
            <a:p>
              <a:endParaRPr lang="en-US" dirty="0"/>
            </a:p>
          </p:txBody>
        </p:sp>
        <p:sp>
          <p:nvSpPr>
            <p:cNvPr id="39976" name="Rectangle 455"/>
            <p:cNvSpPr>
              <a:spLocks noChangeArrowheads="1"/>
            </p:cNvSpPr>
            <p:nvPr/>
          </p:nvSpPr>
          <p:spPr bwMode="auto">
            <a:xfrm>
              <a:off x="-1566" y="3424"/>
              <a:ext cx="401" cy="115"/>
            </a:xfrm>
            <a:prstGeom prst="rect">
              <a:avLst/>
            </a:prstGeom>
            <a:noFill/>
            <a:ln w="9525">
              <a:noFill/>
              <a:miter lim="800000"/>
              <a:headEnd/>
              <a:tailEnd/>
            </a:ln>
          </p:spPr>
          <p:txBody>
            <a:bodyPr wrap="none" lIns="0" tIns="0" rIns="0" bIns="0">
              <a:spAutoFit/>
            </a:bodyPr>
            <a:lstStyle/>
            <a:p>
              <a:r>
                <a:rPr lang="en-US" sz="1200" dirty="0">
                  <a:solidFill>
                    <a:srgbClr val="000000"/>
                  </a:solidFill>
                </a:rPr>
                <a:t>Heading </a:t>
              </a:r>
              <a:endParaRPr lang="en-US" dirty="0"/>
            </a:p>
          </p:txBody>
        </p:sp>
        <p:sp>
          <p:nvSpPr>
            <p:cNvPr id="39977" name="Rectangle 456"/>
            <p:cNvSpPr>
              <a:spLocks noChangeArrowheads="1"/>
            </p:cNvSpPr>
            <p:nvPr/>
          </p:nvSpPr>
          <p:spPr bwMode="auto">
            <a:xfrm>
              <a:off x="-1150" y="3353"/>
              <a:ext cx="157" cy="192"/>
            </a:xfrm>
            <a:prstGeom prst="rect">
              <a:avLst/>
            </a:prstGeom>
            <a:noFill/>
            <a:ln w="9525">
              <a:noFill/>
              <a:miter lim="800000"/>
              <a:headEnd/>
              <a:tailEnd/>
            </a:ln>
          </p:spPr>
          <p:txBody>
            <a:bodyPr wrap="none" lIns="0" tIns="0" rIns="0" bIns="0">
              <a:spAutoFit/>
            </a:bodyPr>
            <a:lstStyle/>
            <a:p>
              <a:r>
                <a:rPr lang="en-US" sz="2000" dirty="0">
                  <a:solidFill>
                    <a:srgbClr val="000000"/>
                  </a:solidFill>
                  <a:latin typeface="Symbol" pitchFamily="18" charset="2"/>
                </a:rPr>
                <a:t> y</a:t>
              </a:r>
              <a:endParaRPr lang="en-US" dirty="0"/>
            </a:p>
          </p:txBody>
        </p:sp>
        <p:sp>
          <p:nvSpPr>
            <p:cNvPr id="39978" name="Rectangle 457"/>
            <p:cNvSpPr>
              <a:spLocks noChangeArrowheads="1"/>
            </p:cNvSpPr>
            <p:nvPr/>
          </p:nvSpPr>
          <p:spPr bwMode="auto">
            <a:xfrm>
              <a:off x="-1014" y="3373"/>
              <a:ext cx="40" cy="86"/>
            </a:xfrm>
            <a:prstGeom prst="rect">
              <a:avLst/>
            </a:prstGeom>
            <a:noFill/>
            <a:ln w="9525">
              <a:noFill/>
              <a:miter lim="800000"/>
              <a:headEnd/>
              <a:tailEnd/>
            </a:ln>
          </p:spPr>
          <p:txBody>
            <a:bodyPr wrap="none" lIns="0" tIns="0" rIns="0" bIns="0">
              <a:spAutoFit/>
            </a:bodyPr>
            <a:lstStyle/>
            <a:p>
              <a:r>
                <a:rPr lang="en-US" sz="900" dirty="0">
                  <a:solidFill>
                    <a:srgbClr val="000000"/>
                  </a:solidFill>
                </a:rPr>
                <a:t>o</a:t>
              </a:r>
              <a:endParaRPr lang="en-US" dirty="0"/>
            </a:p>
          </p:txBody>
        </p:sp>
        <p:sp>
          <p:nvSpPr>
            <p:cNvPr id="39979" name="Rectangle 458"/>
            <p:cNvSpPr>
              <a:spLocks noChangeArrowheads="1"/>
            </p:cNvSpPr>
            <p:nvPr/>
          </p:nvSpPr>
          <p:spPr bwMode="auto">
            <a:xfrm>
              <a:off x="-1202" y="3126"/>
              <a:ext cx="261" cy="154"/>
            </a:xfrm>
            <a:prstGeom prst="rect">
              <a:avLst/>
            </a:prstGeom>
            <a:noFill/>
            <a:ln w="9525">
              <a:noFill/>
              <a:miter lim="800000"/>
              <a:headEnd/>
              <a:tailEnd/>
            </a:ln>
          </p:spPr>
          <p:txBody>
            <a:bodyPr wrap="none" lIns="0" tIns="0" rIns="0" bIns="0">
              <a:spAutoFit/>
            </a:bodyPr>
            <a:lstStyle/>
            <a:p>
              <a:r>
                <a:rPr lang="en-US" sz="1600" dirty="0">
                  <a:solidFill>
                    <a:srgbClr val="000000"/>
                  </a:solidFill>
                </a:rPr>
                <a:t>10 n</a:t>
              </a:r>
              <a:endParaRPr lang="en-US" dirty="0"/>
            </a:p>
          </p:txBody>
        </p:sp>
        <p:sp>
          <p:nvSpPr>
            <p:cNvPr id="39980" name="Rectangle 459"/>
            <p:cNvSpPr>
              <a:spLocks noChangeArrowheads="1"/>
            </p:cNvSpPr>
            <p:nvPr/>
          </p:nvSpPr>
          <p:spPr bwMode="auto">
            <a:xfrm>
              <a:off x="-931" y="3195"/>
              <a:ext cx="24" cy="106"/>
            </a:xfrm>
            <a:prstGeom prst="rect">
              <a:avLst/>
            </a:prstGeom>
            <a:noFill/>
            <a:ln w="9525">
              <a:noFill/>
              <a:miter lim="800000"/>
              <a:headEnd/>
              <a:tailEnd/>
            </a:ln>
          </p:spPr>
          <p:txBody>
            <a:bodyPr wrap="none" lIns="0" tIns="0" rIns="0" bIns="0">
              <a:spAutoFit/>
            </a:bodyPr>
            <a:lstStyle/>
            <a:p>
              <a:r>
                <a:rPr lang="en-US" sz="1100" dirty="0">
                  <a:solidFill>
                    <a:srgbClr val="000000"/>
                  </a:solidFill>
                </a:rPr>
                <a:t>t</a:t>
              </a:r>
              <a:endParaRPr lang="en-US" dirty="0"/>
            </a:p>
          </p:txBody>
        </p:sp>
        <p:sp>
          <p:nvSpPr>
            <p:cNvPr id="39981" name="Rectangle 460"/>
            <p:cNvSpPr>
              <a:spLocks noChangeArrowheads="1"/>
            </p:cNvSpPr>
            <p:nvPr/>
          </p:nvSpPr>
          <p:spPr bwMode="auto">
            <a:xfrm>
              <a:off x="-537" y="2913"/>
              <a:ext cx="96" cy="154"/>
            </a:xfrm>
            <a:prstGeom prst="rect">
              <a:avLst/>
            </a:prstGeom>
            <a:noFill/>
            <a:ln w="9525">
              <a:noFill/>
              <a:miter lim="800000"/>
              <a:headEnd/>
              <a:tailEnd/>
            </a:ln>
          </p:spPr>
          <p:txBody>
            <a:bodyPr wrap="none" lIns="0" tIns="0" rIns="0" bIns="0">
              <a:spAutoFit/>
            </a:bodyPr>
            <a:lstStyle/>
            <a:p>
              <a:r>
                <a:rPr lang="en-US" sz="1600" dirty="0">
                  <a:solidFill>
                    <a:srgbClr val="000000"/>
                  </a:solidFill>
                </a:rPr>
                <a:t>C</a:t>
              </a:r>
              <a:endParaRPr lang="en-US" dirty="0"/>
            </a:p>
          </p:txBody>
        </p:sp>
        <p:sp>
          <p:nvSpPr>
            <p:cNvPr id="39982" name="Rectangle 461"/>
            <p:cNvSpPr>
              <a:spLocks noChangeArrowheads="1"/>
            </p:cNvSpPr>
            <p:nvPr/>
          </p:nvSpPr>
          <p:spPr bwMode="auto">
            <a:xfrm>
              <a:off x="-430" y="2981"/>
              <a:ext cx="52" cy="106"/>
            </a:xfrm>
            <a:prstGeom prst="rect">
              <a:avLst/>
            </a:prstGeom>
            <a:noFill/>
            <a:ln w="9525">
              <a:noFill/>
              <a:miter lim="800000"/>
              <a:headEnd/>
              <a:tailEnd/>
            </a:ln>
          </p:spPr>
          <p:txBody>
            <a:bodyPr wrap="none" lIns="0" tIns="0" rIns="0" bIns="0">
              <a:spAutoFit/>
            </a:bodyPr>
            <a:lstStyle/>
            <a:p>
              <a:r>
                <a:rPr lang="en-US" sz="1100" dirty="0">
                  <a:solidFill>
                    <a:srgbClr val="000000"/>
                  </a:solidFill>
                </a:rPr>
                <a:t>L</a:t>
              </a:r>
              <a:endParaRPr lang="en-US" dirty="0"/>
            </a:p>
          </p:txBody>
        </p:sp>
        <p:sp>
          <p:nvSpPr>
            <p:cNvPr id="39983" name="Rectangle 462"/>
            <p:cNvSpPr>
              <a:spLocks noChangeArrowheads="1"/>
            </p:cNvSpPr>
            <p:nvPr/>
          </p:nvSpPr>
          <p:spPr bwMode="auto">
            <a:xfrm>
              <a:off x="-511" y="2643"/>
              <a:ext cx="74" cy="154"/>
            </a:xfrm>
            <a:prstGeom prst="rect">
              <a:avLst/>
            </a:prstGeom>
            <a:noFill/>
            <a:ln w="9525">
              <a:noFill/>
              <a:miter lim="800000"/>
              <a:headEnd/>
              <a:tailEnd/>
            </a:ln>
          </p:spPr>
          <p:txBody>
            <a:bodyPr wrap="none" lIns="0" tIns="0" rIns="0" bIns="0">
              <a:spAutoFit/>
            </a:bodyPr>
            <a:lstStyle/>
            <a:p>
              <a:r>
                <a:rPr lang="en-US" sz="1600" dirty="0">
                  <a:solidFill>
                    <a:srgbClr val="000000"/>
                  </a:solidFill>
                </a:rPr>
                <a:t>n</a:t>
              </a:r>
              <a:endParaRPr lang="en-US" dirty="0"/>
            </a:p>
          </p:txBody>
        </p:sp>
        <p:sp>
          <p:nvSpPr>
            <p:cNvPr id="39984" name="Rectangle 463"/>
            <p:cNvSpPr>
              <a:spLocks noChangeArrowheads="1"/>
            </p:cNvSpPr>
            <p:nvPr/>
          </p:nvSpPr>
          <p:spPr bwMode="auto">
            <a:xfrm>
              <a:off x="-427" y="2705"/>
              <a:ext cx="76" cy="106"/>
            </a:xfrm>
            <a:prstGeom prst="rect">
              <a:avLst/>
            </a:prstGeom>
            <a:noFill/>
            <a:ln w="9525">
              <a:noFill/>
              <a:miter lim="800000"/>
              <a:headEnd/>
              <a:tailEnd/>
            </a:ln>
          </p:spPr>
          <p:txBody>
            <a:bodyPr wrap="none" lIns="0" tIns="0" rIns="0" bIns="0">
              <a:spAutoFit/>
            </a:bodyPr>
            <a:lstStyle/>
            <a:p>
              <a:r>
                <a:rPr lang="en-US" sz="1100" dirty="0">
                  <a:solidFill>
                    <a:srgbClr val="000000"/>
                  </a:solidFill>
                </a:rPr>
                <a:t>n </a:t>
              </a:r>
              <a:endParaRPr lang="en-US" dirty="0"/>
            </a:p>
          </p:txBody>
        </p:sp>
        <p:sp>
          <p:nvSpPr>
            <p:cNvPr id="39985" name="Line 464"/>
            <p:cNvSpPr>
              <a:spLocks noChangeShapeType="1"/>
            </p:cNvSpPr>
            <p:nvPr/>
          </p:nvSpPr>
          <p:spPr bwMode="auto">
            <a:xfrm>
              <a:off x="-978" y="3486"/>
              <a:ext cx="219" cy="1"/>
            </a:xfrm>
            <a:prstGeom prst="line">
              <a:avLst/>
            </a:prstGeom>
            <a:noFill/>
            <a:ln w="6350">
              <a:solidFill>
                <a:srgbClr val="000000"/>
              </a:solidFill>
              <a:round/>
              <a:headEnd/>
              <a:tailEnd/>
            </a:ln>
          </p:spPr>
          <p:txBody>
            <a:bodyPr/>
            <a:lstStyle/>
            <a:p>
              <a:endParaRPr lang="en-US" dirty="0"/>
            </a:p>
          </p:txBody>
        </p:sp>
        <p:sp>
          <p:nvSpPr>
            <p:cNvPr id="39986" name="Freeform 465"/>
            <p:cNvSpPr>
              <a:spLocks/>
            </p:cNvSpPr>
            <p:nvPr/>
          </p:nvSpPr>
          <p:spPr bwMode="auto">
            <a:xfrm flipV="1">
              <a:off x="-816" y="3479"/>
              <a:ext cx="57" cy="15"/>
            </a:xfrm>
            <a:custGeom>
              <a:avLst/>
              <a:gdLst>
                <a:gd name="T0" fmla="*/ 0 w 99"/>
                <a:gd name="T1" fmla="*/ 9 h 26"/>
                <a:gd name="T2" fmla="*/ 33 w 99"/>
                <a:gd name="T3" fmla="*/ 4 h 26"/>
                <a:gd name="T4" fmla="*/ 0 w 99"/>
                <a:gd name="T5" fmla="*/ 0 h 26"/>
                <a:gd name="T6" fmla="*/ 0 60000 65536"/>
                <a:gd name="T7" fmla="*/ 0 60000 65536"/>
                <a:gd name="T8" fmla="*/ 0 60000 65536"/>
                <a:gd name="T9" fmla="*/ 0 w 99"/>
                <a:gd name="T10" fmla="*/ 0 h 26"/>
                <a:gd name="T11" fmla="*/ 99 w 99"/>
                <a:gd name="T12" fmla="*/ 26 h 26"/>
              </a:gdLst>
              <a:ahLst/>
              <a:cxnLst>
                <a:cxn ang="T6">
                  <a:pos x="T0" y="T1"/>
                </a:cxn>
                <a:cxn ang="T7">
                  <a:pos x="T2" y="T3"/>
                </a:cxn>
                <a:cxn ang="T8">
                  <a:pos x="T4" y="T5"/>
                </a:cxn>
              </a:cxnLst>
              <a:rect l="T9" t="T10" r="T11" b="T12"/>
              <a:pathLst>
                <a:path w="99" h="26">
                  <a:moveTo>
                    <a:pt x="0" y="26"/>
                  </a:moveTo>
                  <a:lnTo>
                    <a:pt x="99" y="13"/>
                  </a:lnTo>
                  <a:lnTo>
                    <a:pt x="0" y="0"/>
                  </a:lnTo>
                </a:path>
              </a:pathLst>
            </a:custGeom>
            <a:noFill/>
            <a:ln w="6350">
              <a:solidFill>
                <a:srgbClr val="000000"/>
              </a:solidFill>
              <a:round/>
              <a:headEnd/>
              <a:tailEnd/>
            </a:ln>
          </p:spPr>
          <p:txBody>
            <a:bodyPr/>
            <a:lstStyle/>
            <a:p>
              <a:endParaRPr lang="en-US" dirty="0"/>
            </a:p>
          </p:txBody>
        </p:sp>
      </p:grpSp>
      <p:sp>
        <p:nvSpPr>
          <p:cNvPr id="3" name="Text Box 405">
            <a:extLst>
              <a:ext uri="{FF2B5EF4-FFF2-40B4-BE49-F238E27FC236}">
                <a16:creationId xmlns:a16="http://schemas.microsoft.com/office/drawing/2014/main" id="{B20A1586-D2CA-4D61-91CF-8EAD88B65420}"/>
              </a:ext>
            </a:extLst>
          </p:cNvPr>
          <p:cNvSpPr txBox="1">
            <a:spLocks noChangeArrowheads="1"/>
          </p:cNvSpPr>
          <p:nvPr/>
        </p:nvSpPr>
        <p:spPr bwMode="auto">
          <a:xfrm>
            <a:off x="1298575" y="4666854"/>
            <a:ext cx="1202054" cy="369332"/>
          </a:xfrm>
          <a:prstGeom prst="rect">
            <a:avLst/>
          </a:prstGeom>
          <a:solidFill>
            <a:schemeClr val="bg1"/>
          </a:solidFill>
          <a:ln w="12700">
            <a:noFill/>
            <a:miter lim="800000"/>
            <a:headEnd/>
            <a:tailEnd type="none" w="sm" len="lg"/>
          </a:ln>
          <a:effectLst>
            <a:prstShdw prst="shdw17" dist="17961" dir="2700000">
              <a:schemeClr val="bg1">
                <a:gamma/>
                <a:shade val="60000"/>
                <a:invGamma/>
              </a:schemeClr>
            </a:prstShdw>
          </a:effectLst>
        </p:spPr>
        <p:txBody>
          <a:bodyPr wrap="square">
            <a:spAutoFit/>
          </a:bodyPr>
          <a:lstStyle/>
          <a:p>
            <a:pPr algn="l">
              <a:defRPr/>
            </a:pPr>
            <a:r>
              <a:rPr lang="en-US" sz="1800" dirty="0">
                <a:solidFill>
                  <a:srgbClr val="A50021"/>
                </a:solidFill>
              </a:rPr>
              <a:t>3-g pullup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kite flying in the sky&#10;&#10;Description automatically generated">
            <a:extLst>
              <a:ext uri="{FF2B5EF4-FFF2-40B4-BE49-F238E27FC236}">
                <a16:creationId xmlns:a16="http://schemas.microsoft.com/office/drawing/2014/main" id="{33091487-C8B2-4BDA-A10A-0D14CA45D57D}"/>
              </a:ext>
            </a:extLst>
          </p:cNvPr>
          <p:cNvPicPr>
            <a:picLocks noChangeAspect="1"/>
          </p:cNvPicPr>
          <p:nvPr/>
        </p:nvPicPr>
        <p:blipFill rotWithShape="1">
          <a:blip r:embed="rId3">
            <a:extLst>
              <a:ext uri="{28A0092B-C50C-407E-A947-70E740481C1C}">
                <a14:useLocalDpi xmlns:a14="http://schemas.microsoft.com/office/drawing/2010/main" val="0"/>
              </a:ext>
            </a:extLst>
          </a:blip>
          <a:srcRect r="24667"/>
          <a:stretch/>
        </p:blipFill>
        <p:spPr>
          <a:xfrm>
            <a:off x="20" y="10"/>
            <a:ext cx="9143980" cy="6857990"/>
          </a:xfrm>
          <a:prstGeom prst="rect">
            <a:avLst/>
          </a:prstGeom>
        </p:spPr>
      </p:pic>
      <p:sp>
        <p:nvSpPr>
          <p:cNvPr id="3" name="Slide Number Placeholder 2">
            <a:extLst>
              <a:ext uri="{FF2B5EF4-FFF2-40B4-BE49-F238E27FC236}">
                <a16:creationId xmlns:a16="http://schemas.microsoft.com/office/drawing/2014/main" id="{289E54FE-6D17-4202-8580-9C10F18F90E5}"/>
              </a:ext>
            </a:extLst>
          </p:cNvPr>
          <p:cNvSpPr>
            <a:spLocks noGrp="1"/>
          </p:cNvSpPr>
          <p:nvPr>
            <p:ph type="sldNum" sz="quarter" idx="12"/>
          </p:nvPr>
        </p:nvSpPr>
        <p:spPr>
          <a:xfrm>
            <a:off x="8388424" y="6492875"/>
            <a:ext cx="44239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1E2073A-A629-45A2-8404-EF7185EE7B65}" type="slidenum">
              <a:rPr lang="en-US" smtClean="0"/>
              <a:pPr>
                <a:spcAft>
                  <a:spcPts val="600"/>
                </a:spcAft>
              </a:pPr>
              <a:t>38</a:t>
            </a:fld>
            <a:endParaRPr lang="en-US" dirty="0">
              <a:solidFill>
                <a:srgbClr val="FFFFFF"/>
              </a:solidFill>
            </a:endParaRPr>
          </a:p>
        </p:txBody>
      </p:sp>
      <p:sp>
        <p:nvSpPr>
          <p:cNvPr id="11" name="TextBox 10">
            <a:extLst>
              <a:ext uri="{FF2B5EF4-FFF2-40B4-BE49-F238E27FC236}">
                <a16:creationId xmlns:a16="http://schemas.microsoft.com/office/drawing/2014/main" id="{9BD62D19-3792-49F2-83A6-B5F1A6E712E8}"/>
              </a:ext>
            </a:extLst>
          </p:cNvPr>
          <p:cNvSpPr txBox="1"/>
          <p:nvPr/>
        </p:nvSpPr>
        <p:spPr>
          <a:xfrm>
            <a:off x="740078" y="4643437"/>
            <a:ext cx="4171012" cy="954095"/>
          </a:xfrm>
          <a:prstGeom prst="rect">
            <a:avLst/>
          </a:prstGeom>
          <a:noFill/>
        </p:spPr>
        <p:txBody>
          <a:bodyPr wrap="square" lIns="91429" tIns="45714" rIns="91429" bIns="45714" rtlCol="0">
            <a:spAutoFit/>
          </a:bodyPr>
          <a:lstStyle/>
          <a:p>
            <a:r>
              <a:rPr lang="en-US" sz="2800" dirty="0">
                <a:solidFill>
                  <a:schemeClr val="bg1">
                    <a:lumMod val="95000"/>
                  </a:schemeClr>
                </a:solidFill>
              </a:rPr>
              <a:t>Real-time simulation</a:t>
            </a:r>
          </a:p>
          <a:p>
            <a:r>
              <a:rPr lang="en-US" sz="2800" dirty="0">
                <a:solidFill>
                  <a:schemeClr val="bg1">
                    <a:lumMod val="95000"/>
                  </a:schemeClr>
                </a:solidFill>
              </a:rPr>
              <a:t> of dynamic soaring</a:t>
            </a:r>
          </a:p>
        </p:txBody>
      </p:sp>
    </p:spTree>
    <p:extLst>
      <p:ext uri="{BB962C8B-B14F-4D97-AF65-F5344CB8AC3E}">
        <p14:creationId xmlns:p14="http://schemas.microsoft.com/office/powerpoint/2010/main" val="3525990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sunset over a body of water&#10;&#10;Description automatically generated">
            <a:extLst>
              <a:ext uri="{FF2B5EF4-FFF2-40B4-BE49-F238E27FC236}">
                <a16:creationId xmlns:a16="http://schemas.microsoft.com/office/drawing/2014/main" id="{204792AC-A1F6-4113-82B6-632D5B430AF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110000"/>
                    </a14:imgEffect>
                    <a14:imgEffect>
                      <a14:brightnessContrast contrast="2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Box 6152">
            <a:extLst>
              <a:ext uri="{FF2B5EF4-FFF2-40B4-BE49-F238E27FC236}">
                <a16:creationId xmlns:a16="http://schemas.microsoft.com/office/drawing/2014/main" id="{6EB49255-7F8E-4365-AE17-E427A3B3573F}"/>
              </a:ext>
            </a:extLst>
          </p:cNvPr>
          <p:cNvSpPr txBox="1">
            <a:spLocks noChangeArrowheads="1"/>
          </p:cNvSpPr>
          <p:nvPr/>
        </p:nvSpPr>
        <p:spPr bwMode="auto">
          <a:xfrm>
            <a:off x="6185571" y="6270185"/>
            <a:ext cx="2802370" cy="461665"/>
          </a:xfrm>
          <a:prstGeom prst="rect">
            <a:avLst/>
          </a:prstGeom>
          <a:noFill/>
          <a:ln w="12700">
            <a:noFill/>
            <a:miter lim="800000"/>
            <a:headEnd/>
            <a:tailEnd/>
          </a:ln>
        </p:spPr>
        <p:txBody>
          <a:bodyPr wrap="none">
            <a:spAutoFit/>
          </a:bodyPr>
          <a:lstStyle/>
          <a:p>
            <a:r>
              <a:rPr lang="en-US" i="1" dirty="0">
                <a:solidFill>
                  <a:schemeClr val="tx1"/>
                </a:solidFill>
              </a:rPr>
              <a:t>Antarctic sunset #1</a:t>
            </a:r>
            <a:endParaRPr lang="en-US" dirty="0">
              <a:solidFill>
                <a:schemeClr val="tx1"/>
              </a:solidFill>
            </a:endParaRPr>
          </a:p>
        </p:txBody>
      </p:sp>
      <p:sp>
        <p:nvSpPr>
          <p:cNvPr id="4" name="Oval 3">
            <a:extLst>
              <a:ext uri="{FF2B5EF4-FFF2-40B4-BE49-F238E27FC236}">
                <a16:creationId xmlns:a16="http://schemas.microsoft.com/office/drawing/2014/main" id="{DE3C1ABC-2C4E-4E2E-803E-8A4274F24388}"/>
              </a:ext>
            </a:extLst>
          </p:cNvPr>
          <p:cNvSpPr/>
          <p:nvPr/>
        </p:nvSpPr>
        <p:spPr bwMode="auto">
          <a:xfrm>
            <a:off x="3813417" y="1377751"/>
            <a:ext cx="237826" cy="176319"/>
          </a:xfrm>
          <a:prstGeom prst="ellipse">
            <a:avLst/>
          </a:prstGeom>
          <a:solidFill>
            <a:srgbClr val="8A9CA4"/>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2"/>
              </a:solidFill>
              <a:effectLst/>
              <a:latin typeface="Arial" charset="0"/>
            </a:endParaRPr>
          </a:p>
        </p:txBody>
      </p:sp>
      <p:sp>
        <p:nvSpPr>
          <p:cNvPr id="6" name="Oval 5">
            <a:extLst>
              <a:ext uri="{FF2B5EF4-FFF2-40B4-BE49-F238E27FC236}">
                <a16:creationId xmlns:a16="http://schemas.microsoft.com/office/drawing/2014/main" id="{9CA4232B-E0D4-4AE1-9701-92AC4E7C3AD0}"/>
              </a:ext>
            </a:extLst>
          </p:cNvPr>
          <p:cNvSpPr/>
          <p:nvPr/>
        </p:nvSpPr>
        <p:spPr bwMode="auto">
          <a:xfrm>
            <a:off x="2194444" y="906891"/>
            <a:ext cx="237826" cy="176319"/>
          </a:xfrm>
          <a:prstGeom prst="ellipse">
            <a:avLst/>
          </a:prstGeom>
          <a:solidFill>
            <a:srgbClr val="8DA1A8"/>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2"/>
              </a:solidFill>
              <a:effectLst/>
              <a:latin typeface="Arial" charset="0"/>
            </a:endParaRPr>
          </a:p>
        </p:txBody>
      </p:sp>
    </p:spTree>
    <p:extLst>
      <p:ext uri="{BB962C8B-B14F-4D97-AF65-F5344CB8AC3E}">
        <p14:creationId xmlns:p14="http://schemas.microsoft.com/office/powerpoint/2010/main" val="1223890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A bird flying over a body of water&#10;&#10;Description automatically generated">
            <a:extLst>
              <a:ext uri="{FF2B5EF4-FFF2-40B4-BE49-F238E27FC236}">
                <a16:creationId xmlns:a16="http://schemas.microsoft.com/office/drawing/2014/main" id="{FF1636C9-6E40-499F-A00A-B45ED041121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0" y="530122"/>
            <a:ext cx="9144000" cy="6314389"/>
          </a:xfrm>
          <a:prstGeom prst="rect">
            <a:avLst/>
          </a:prstGeom>
        </p:spPr>
      </p:pic>
      <p:sp>
        <p:nvSpPr>
          <p:cNvPr id="16" name="Text Box 6152">
            <a:extLst>
              <a:ext uri="{FF2B5EF4-FFF2-40B4-BE49-F238E27FC236}">
                <a16:creationId xmlns:a16="http://schemas.microsoft.com/office/drawing/2014/main" id="{0D0B6C5C-BFA2-40D3-BD6E-7C26BFBB1CC5}"/>
              </a:ext>
            </a:extLst>
          </p:cNvPr>
          <p:cNvSpPr txBox="1">
            <a:spLocks noChangeArrowheads="1"/>
          </p:cNvSpPr>
          <p:nvPr/>
        </p:nvSpPr>
        <p:spPr bwMode="auto">
          <a:xfrm>
            <a:off x="80256" y="59806"/>
            <a:ext cx="4307718" cy="400110"/>
          </a:xfrm>
          <a:prstGeom prst="rect">
            <a:avLst/>
          </a:prstGeom>
          <a:noFill/>
          <a:ln w="12700">
            <a:noFill/>
            <a:miter lim="800000"/>
            <a:headEnd/>
            <a:tailEnd/>
          </a:ln>
        </p:spPr>
        <p:txBody>
          <a:bodyPr wrap="none">
            <a:spAutoFit/>
          </a:bodyPr>
          <a:lstStyle/>
          <a:p>
            <a:r>
              <a:rPr lang="en-US" sz="2000" i="1" dirty="0">
                <a:solidFill>
                  <a:srgbClr val="EAEAEA"/>
                </a:solidFill>
              </a:rPr>
              <a:t>Black-faced Ibis, Ushuaia, Argentina</a:t>
            </a:r>
            <a:endParaRPr lang="en-US" sz="2000" dirty="0">
              <a:solidFill>
                <a:srgbClr val="EAEAEA"/>
              </a:solidFill>
            </a:endParaRPr>
          </a:p>
        </p:txBody>
      </p:sp>
    </p:spTree>
    <p:extLst>
      <p:ext uri="{BB962C8B-B14F-4D97-AF65-F5344CB8AC3E}">
        <p14:creationId xmlns:p14="http://schemas.microsoft.com/office/powerpoint/2010/main" val="1232742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3444D4B4-38A8-4C03-A0F1-E23D18BB83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Box 6152">
            <a:extLst>
              <a:ext uri="{FF2B5EF4-FFF2-40B4-BE49-F238E27FC236}">
                <a16:creationId xmlns:a16="http://schemas.microsoft.com/office/drawing/2014/main" id="{51AD6F90-2E2B-4330-B9E8-DEC3DB8E7C2F}"/>
              </a:ext>
            </a:extLst>
          </p:cNvPr>
          <p:cNvSpPr txBox="1">
            <a:spLocks noChangeArrowheads="1"/>
          </p:cNvSpPr>
          <p:nvPr/>
        </p:nvSpPr>
        <p:spPr bwMode="auto">
          <a:xfrm>
            <a:off x="6189635" y="6278313"/>
            <a:ext cx="2802370" cy="461665"/>
          </a:xfrm>
          <a:prstGeom prst="rect">
            <a:avLst/>
          </a:prstGeom>
          <a:noFill/>
          <a:ln w="12700">
            <a:noFill/>
            <a:miter lim="800000"/>
            <a:headEnd/>
            <a:tailEnd/>
          </a:ln>
        </p:spPr>
        <p:txBody>
          <a:bodyPr wrap="none">
            <a:spAutoFit/>
          </a:bodyPr>
          <a:lstStyle/>
          <a:p>
            <a:r>
              <a:rPr lang="en-US" i="1" dirty="0">
                <a:solidFill>
                  <a:srgbClr val="EAEAEA"/>
                </a:solidFill>
              </a:rPr>
              <a:t>Antarctic sunset #2</a:t>
            </a:r>
            <a:endParaRPr lang="en-US" dirty="0">
              <a:solidFill>
                <a:srgbClr val="EAEAEA"/>
              </a:solidFill>
            </a:endParaRPr>
          </a:p>
        </p:txBody>
      </p:sp>
    </p:spTree>
    <p:extLst>
      <p:ext uri="{BB962C8B-B14F-4D97-AF65-F5344CB8AC3E}">
        <p14:creationId xmlns:p14="http://schemas.microsoft.com/office/powerpoint/2010/main" val="3309500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iant petrel 9.JPG"/>
          <p:cNvPicPr>
            <a:picLocks noChangeAspect="1"/>
          </p:cNvPicPr>
          <p:nvPr/>
        </p:nvPicPr>
        <p:blipFill>
          <a:blip r:embed="rId3" cstate="print"/>
          <a:srcRect t="2222"/>
          <a:stretch>
            <a:fillRect/>
          </a:stretch>
        </p:blipFill>
        <p:spPr>
          <a:xfrm>
            <a:off x="-79910" y="0"/>
            <a:ext cx="9223910" cy="6858000"/>
          </a:xfrm>
          <a:prstGeom prst="rect">
            <a:avLst/>
          </a:prstGeom>
        </p:spPr>
      </p:pic>
      <p:sp>
        <p:nvSpPr>
          <p:cNvPr id="4" name="Text Box 11"/>
          <p:cNvSpPr txBox="1">
            <a:spLocks noChangeArrowheads="1"/>
          </p:cNvSpPr>
          <p:nvPr/>
        </p:nvSpPr>
        <p:spPr bwMode="auto">
          <a:xfrm>
            <a:off x="1037755" y="622062"/>
            <a:ext cx="4495800" cy="1015663"/>
          </a:xfrm>
          <a:prstGeom prst="rect">
            <a:avLst/>
          </a:prstGeom>
          <a:noFill/>
          <a:ln w="12700">
            <a:noFill/>
            <a:miter lim="800000"/>
            <a:headEnd/>
            <a:tailEnd/>
          </a:ln>
        </p:spPr>
        <p:txBody>
          <a:bodyPr wrap="square">
            <a:spAutoFit/>
          </a:bodyPr>
          <a:lstStyle/>
          <a:p>
            <a:pPr algn="l"/>
            <a:r>
              <a:rPr lang="en-US" sz="2000" dirty="0">
                <a:solidFill>
                  <a:schemeClr val="bg2">
                    <a:lumMod val="50000"/>
                  </a:schemeClr>
                </a:solidFill>
              </a:rPr>
              <a:t>By</a:t>
            </a:r>
            <a:r>
              <a:rPr lang="en-US" sz="2000" i="1" dirty="0">
                <a:solidFill>
                  <a:schemeClr val="bg2">
                    <a:lumMod val="50000"/>
                  </a:schemeClr>
                </a:solidFill>
              </a:rPr>
              <a:t> </a:t>
            </a:r>
            <a:r>
              <a:rPr lang="en-US" sz="2000" b="1" i="1" dirty="0">
                <a:solidFill>
                  <a:schemeClr val="bg2">
                    <a:lumMod val="50000"/>
                  </a:schemeClr>
                </a:solidFill>
              </a:rPr>
              <a:t>dynamic soaring</a:t>
            </a:r>
            <a:r>
              <a:rPr lang="en-US" sz="2000" dirty="0">
                <a:solidFill>
                  <a:schemeClr val="bg2">
                    <a:lumMod val="50000"/>
                  </a:schemeClr>
                </a:solidFill>
              </a:rPr>
              <a:t>, the albatross gains thrust from the wind profile by upwind ascent &amp; downwind descent</a:t>
            </a:r>
          </a:p>
        </p:txBody>
      </p:sp>
      <p:sp>
        <p:nvSpPr>
          <p:cNvPr id="5" name="Text Box 12"/>
          <p:cNvSpPr txBox="1">
            <a:spLocks noChangeArrowheads="1"/>
          </p:cNvSpPr>
          <p:nvPr/>
        </p:nvSpPr>
        <p:spPr bwMode="auto">
          <a:xfrm>
            <a:off x="6091558" y="592113"/>
            <a:ext cx="2667000" cy="1323439"/>
          </a:xfrm>
          <a:prstGeom prst="rect">
            <a:avLst/>
          </a:prstGeom>
          <a:noFill/>
          <a:ln w="12700">
            <a:noFill/>
            <a:miter lim="800000"/>
            <a:headEnd/>
            <a:tailEnd/>
          </a:ln>
        </p:spPr>
        <p:txBody>
          <a:bodyPr>
            <a:spAutoFit/>
          </a:bodyPr>
          <a:lstStyle/>
          <a:p>
            <a:pPr algn="l"/>
            <a:r>
              <a:rPr lang="en-US" sz="2000" dirty="0">
                <a:solidFill>
                  <a:schemeClr val="bg2">
                    <a:lumMod val="50000"/>
                  </a:schemeClr>
                </a:solidFill>
              </a:rPr>
              <a:t>On shoulder-locked wings, the albatross can progress </a:t>
            </a:r>
            <a:r>
              <a:rPr lang="en-US" sz="2000" i="1" dirty="0">
                <a:solidFill>
                  <a:schemeClr val="bg2">
                    <a:lumMod val="50000"/>
                  </a:schemeClr>
                </a:solidFill>
              </a:rPr>
              <a:t>overall</a:t>
            </a:r>
            <a:r>
              <a:rPr lang="en-US" sz="2000" dirty="0">
                <a:solidFill>
                  <a:schemeClr val="bg2">
                    <a:lumMod val="50000"/>
                  </a:schemeClr>
                </a:solidFill>
              </a:rPr>
              <a:t> in </a:t>
            </a:r>
            <a:r>
              <a:rPr lang="en-US" sz="2000" b="1" dirty="0">
                <a:solidFill>
                  <a:schemeClr val="bg2">
                    <a:lumMod val="50000"/>
                  </a:schemeClr>
                </a:solidFill>
              </a:rPr>
              <a:t>any direction</a:t>
            </a:r>
            <a:endParaRPr lang="en-US" sz="1600" b="1" dirty="0">
              <a:solidFill>
                <a:schemeClr val="bg2">
                  <a:lumMod val="50000"/>
                </a:schemeClr>
              </a:solidFill>
            </a:endParaRPr>
          </a:p>
        </p:txBody>
      </p:sp>
      <p:sp>
        <p:nvSpPr>
          <p:cNvPr id="6" name="Text Box 9"/>
          <p:cNvSpPr txBox="1">
            <a:spLocks noChangeArrowheads="1"/>
          </p:cNvSpPr>
          <p:nvPr/>
        </p:nvSpPr>
        <p:spPr bwMode="auto">
          <a:xfrm>
            <a:off x="1148468" y="1934734"/>
            <a:ext cx="2854325" cy="1006475"/>
          </a:xfrm>
          <a:prstGeom prst="rect">
            <a:avLst/>
          </a:prstGeom>
          <a:noFill/>
          <a:ln w="12700">
            <a:noFill/>
            <a:miter lim="800000"/>
            <a:headEnd/>
            <a:tailEnd/>
          </a:ln>
        </p:spPr>
        <p:txBody>
          <a:bodyPr>
            <a:spAutoFit/>
          </a:bodyPr>
          <a:lstStyle/>
          <a:p>
            <a:pPr algn="l"/>
            <a:r>
              <a:rPr lang="en-US" sz="2000" dirty="0">
                <a:solidFill>
                  <a:schemeClr val="bg2">
                    <a:lumMod val="50000"/>
                  </a:schemeClr>
                </a:solidFill>
              </a:rPr>
              <a:t>An early albatross likely shared the ocean skies with </a:t>
            </a:r>
            <a:r>
              <a:rPr lang="en-US" sz="2000" b="1" i="1" dirty="0">
                <a:solidFill>
                  <a:schemeClr val="bg2">
                    <a:lumMod val="50000"/>
                  </a:schemeClr>
                </a:solidFill>
              </a:rPr>
              <a:t>Pteranodon</a:t>
            </a:r>
            <a:endParaRPr lang="en-US" sz="1600" b="1" i="1" dirty="0">
              <a:solidFill>
                <a:schemeClr val="bg2">
                  <a:lumMod val="50000"/>
                </a:schemeClr>
              </a:solidFill>
            </a:endParaRPr>
          </a:p>
        </p:txBody>
      </p:sp>
      <p:sp>
        <p:nvSpPr>
          <p:cNvPr id="7" name="Text Box 10"/>
          <p:cNvSpPr txBox="1">
            <a:spLocks noChangeArrowheads="1"/>
          </p:cNvSpPr>
          <p:nvPr/>
        </p:nvSpPr>
        <p:spPr bwMode="auto">
          <a:xfrm>
            <a:off x="4474957" y="1930139"/>
            <a:ext cx="2743200" cy="1015663"/>
          </a:xfrm>
          <a:prstGeom prst="rect">
            <a:avLst/>
          </a:prstGeom>
          <a:noFill/>
          <a:ln w="12700">
            <a:noFill/>
            <a:miter lim="800000"/>
            <a:headEnd/>
            <a:tailEnd/>
          </a:ln>
        </p:spPr>
        <p:txBody>
          <a:bodyPr wrap="square">
            <a:spAutoFit/>
          </a:bodyPr>
          <a:lstStyle/>
          <a:p>
            <a:pPr algn="l"/>
            <a:r>
              <a:rPr lang="en-US" sz="2000" dirty="0">
                <a:solidFill>
                  <a:schemeClr val="bg2">
                    <a:lumMod val="50000"/>
                  </a:schemeClr>
                </a:solidFill>
              </a:rPr>
              <a:t>The albatross soars downwind overall 40% </a:t>
            </a:r>
            <a:r>
              <a:rPr lang="en-US" sz="2000" b="1" dirty="0">
                <a:solidFill>
                  <a:schemeClr val="bg2">
                    <a:lumMod val="50000"/>
                  </a:schemeClr>
                </a:solidFill>
              </a:rPr>
              <a:t>faster than the wind</a:t>
            </a:r>
            <a:endParaRPr lang="en-US" sz="1600" b="1" dirty="0">
              <a:solidFill>
                <a:schemeClr val="bg2">
                  <a:lumMod val="50000"/>
                </a:schemeClr>
              </a:solidFill>
            </a:endParaRPr>
          </a:p>
        </p:txBody>
      </p:sp>
      <p:sp>
        <p:nvSpPr>
          <p:cNvPr id="9" name="Text Box 10"/>
          <p:cNvSpPr txBox="1">
            <a:spLocks noChangeArrowheads="1"/>
          </p:cNvSpPr>
          <p:nvPr/>
        </p:nvSpPr>
        <p:spPr bwMode="auto">
          <a:xfrm>
            <a:off x="2017445" y="3079626"/>
            <a:ext cx="5896420" cy="707886"/>
          </a:xfrm>
          <a:prstGeom prst="rect">
            <a:avLst/>
          </a:prstGeom>
          <a:noFill/>
          <a:ln w="12700">
            <a:noFill/>
            <a:miter lim="800000"/>
            <a:headEnd/>
            <a:tailEnd/>
          </a:ln>
        </p:spPr>
        <p:txBody>
          <a:bodyPr wrap="square">
            <a:spAutoFit/>
          </a:bodyPr>
          <a:lstStyle/>
          <a:p>
            <a:pPr algn="l"/>
            <a:r>
              <a:rPr lang="en-US" sz="2000" dirty="0">
                <a:solidFill>
                  <a:schemeClr val="tx1">
                    <a:lumMod val="85000"/>
                    <a:lumOff val="15000"/>
                  </a:schemeClr>
                </a:solidFill>
              </a:rPr>
              <a:t>The albatross circumnavigates Antarctica several times per year, often when half asleep on the wing</a:t>
            </a:r>
            <a:endParaRPr lang="en-US" sz="1600" dirty="0">
              <a:solidFill>
                <a:schemeClr val="tx1">
                  <a:lumMod val="85000"/>
                  <a:lumOff val="15000"/>
                </a:schemeClr>
              </a:solidFill>
            </a:endParaRPr>
          </a:p>
        </p:txBody>
      </p:sp>
      <p:sp>
        <p:nvSpPr>
          <p:cNvPr id="2" name="Text Box 54">
            <a:extLst>
              <a:ext uri="{FF2B5EF4-FFF2-40B4-BE49-F238E27FC236}">
                <a16:creationId xmlns:a16="http://schemas.microsoft.com/office/drawing/2014/main" id="{6180488F-8730-41DE-895E-711FC10C6FE0}"/>
              </a:ext>
            </a:extLst>
          </p:cNvPr>
          <p:cNvSpPr txBox="1">
            <a:spLocks noChangeArrowheads="1"/>
          </p:cNvSpPr>
          <p:nvPr/>
        </p:nvSpPr>
        <p:spPr bwMode="auto">
          <a:xfrm>
            <a:off x="108708" y="32525"/>
            <a:ext cx="8178800" cy="477054"/>
          </a:xfrm>
          <a:prstGeom prst="rect">
            <a:avLst/>
          </a:prstGeom>
          <a:noFill/>
          <a:ln w="12700">
            <a:noFill/>
            <a:miter lim="800000"/>
            <a:headEnd/>
            <a:tailEnd type="none" w="sm" len="lg"/>
          </a:ln>
        </p:spPr>
        <p:txBody>
          <a:bodyPr tIns="0">
            <a:spAutoFit/>
          </a:bodyPr>
          <a:lstStyle/>
          <a:p>
            <a:pPr algn="l"/>
            <a:r>
              <a:rPr lang="en-US" sz="2800" dirty="0">
                <a:solidFill>
                  <a:schemeClr val="bg1"/>
                </a:solidFill>
              </a:rPr>
              <a:t>Summary – How Flies the Albatross</a:t>
            </a:r>
            <a:endParaRPr lang="en-US" sz="2800" i="1" dirty="0">
              <a:solidFill>
                <a:schemeClr val="bg1"/>
              </a:solidFill>
            </a:endParaRPr>
          </a:p>
        </p:txBody>
      </p:sp>
      <p:sp>
        <p:nvSpPr>
          <p:cNvPr id="11" name="Text Box 10">
            <a:extLst>
              <a:ext uri="{FF2B5EF4-FFF2-40B4-BE49-F238E27FC236}">
                <a16:creationId xmlns:a16="http://schemas.microsoft.com/office/drawing/2014/main" id="{6732FE32-EF86-405E-ADC3-DC1F3FBD361F}"/>
              </a:ext>
            </a:extLst>
          </p:cNvPr>
          <p:cNvSpPr txBox="1">
            <a:spLocks noChangeArrowheads="1"/>
          </p:cNvSpPr>
          <p:nvPr/>
        </p:nvSpPr>
        <p:spPr bwMode="auto">
          <a:xfrm>
            <a:off x="2725252" y="4060741"/>
            <a:ext cx="4450533" cy="707886"/>
          </a:xfrm>
          <a:prstGeom prst="rect">
            <a:avLst/>
          </a:prstGeom>
          <a:noFill/>
          <a:ln w="12700">
            <a:noFill/>
            <a:miter lim="800000"/>
            <a:headEnd/>
            <a:tailEnd/>
          </a:ln>
        </p:spPr>
        <p:txBody>
          <a:bodyPr wrap="square">
            <a:spAutoFit/>
          </a:bodyPr>
          <a:lstStyle/>
          <a:p>
            <a:pPr algn="l"/>
            <a:r>
              <a:rPr lang="en-US" sz="2000" dirty="0">
                <a:solidFill>
                  <a:schemeClr val="tx1">
                    <a:lumMod val="85000"/>
                    <a:lumOff val="15000"/>
                  </a:schemeClr>
                </a:solidFill>
              </a:rPr>
              <a:t>The albatross, and we ourselves, are seriously threatened by plastic at sea</a:t>
            </a:r>
            <a:endParaRPr lang="en-US" sz="1600" dirty="0">
              <a:solidFill>
                <a:schemeClr val="tx1">
                  <a:lumMod val="85000"/>
                  <a:lumOff val="1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9" grpId="0" autoUpdateAnimBg="0"/>
      <p:bldP spid="11"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1987" name="Text Box 54"/>
          <p:cNvSpPr txBox="1">
            <a:spLocks noChangeArrowheads="1"/>
          </p:cNvSpPr>
          <p:nvPr/>
        </p:nvSpPr>
        <p:spPr bwMode="auto">
          <a:xfrm>
            <a:off x="585788" y="0"/>
            <a:ext cx="8178800" cy="415498"/>
          </a:xfrm>
          <a:prstGeom prst="rect">
            <a:avLst/>
          </a:prstGeom>
          <a:noFill/>
          <a:ln w="12700">
            <a:noFill/>
            <a:miter lim="800000"/>
            <a:headEnd/>
            <a:tailEnd type="none" w="sm" len="lg"/>
          </a:ln>
        </p:spPr>
        <p:txBody>
          <a:bodyPr tIns="0">
            <a:spAutoFit/>
          </a:bodyPr>
          <a:lstStyle/>
          <a:p>
            <a:r>
              <a:rPr lang="en-US" sz="2000" dirty="0">
                <a:solidFill>
                  <a:schemeClr val="bg1">
                    <a:lumMod val="85000"/>
                  </a:schemeClr>
                </a:solidFill>
              </a:rPr>
              <a:t>From</a:t>
            </a:r>
            <a:r>
              <a:rPr lang="en-US" dirty="0">
                <a:solidFill>
                  <a:schemeClr val="bg1">
                    <a:lumMod val="85000"/>
                  </a:schemeClr>
                </a:solidFill>
              </a:rPr>
              <a:t> </a:t>
            </a:r>
            <a:r>
              <a:rPr lang="en-US" b="1" i="1" dirty="0">
                <a:solidFill>
                  <a:schemeClr val="bg1">
                    <a:lumMod val="85000"/>
                  </a:schemeClr>
                </a:solidFill>
              </a:rPr>
              <a:t>The Rhyme of the Ancient Mariner</a:t>
            </a:r>
            <a:r>
              <a:rPr lang="en-US" i="1" dirty="0">
                <a:solidFill>
                  <a:schemeClr val="bg1">
                    <a:lumMod val="85000"/>
                  </a:schemeClr>
                </a:solidFill>
              </a:rPr>
              <a:t> </a:t>
            </a:r>
            <a:r>
              <a:rPr lang="en-US" sz="2000" i="1" dirty="0">
                <a:solidFill>
                  <a:schemeClr val="bg1">
                    <a:lumMod val="85000"/>
                  </a:schemeClr>
                </a:solidFill>
              </a:rPr>
              <a:t>~ Part the Second</a:t>
            </a:r>
          </a:p>
        </p:txBody>
      </p:sp>
      <p:pic>
        <p:nvPicPr>
          <p:cNvPr id="41988" name="Picture 53" descr="C:\aaa_Phil\a_forum_2003\exy johnson_.jpg"/>
          <p:cNvPicPr>
            <a:picLocks noChangeAspect="1" noChangeArrowheads="1"/>
          </p:cNvPicPr>
          <p:nvPr/>
        </p:nvPicPr>
        <p:blipFill>
          <a:blip r:embed="rId3" cstate="print"/>
          <a:srcRect/>
          <a:stretch>
            <a:fillRect/>
          </a:stretch>
        </p:blipFill>
        <p:spPr bwMode="auto">
          <a:xfrm flipH="1">
            <a:off x="965200" y="1852613"/>
            <a:ext cx="2028825" cy="3822700"/>
          </a:xfrm>
          <a:prstGeom prst="rect">
            <a:avLst/>
          </a:prstGeom>
          <a:noFill/>
          <a:ln w="9525">
            <a:noFill/>
            <a:miter lim="800000"/>
            <a:headEnd/>
            <a:tailEnd/>
          </a:ln>
        </p:spPr>
      </p:pic>
      <p:sp>
        <p:nvSpPr>
          <p:cNvPr id="6196" name="Text Box 52"/>
          <p:cNvSpPr txBox="1">
            <a:spLocks noChangeArrowheads="1"/>
          </p:cNvSpPr>
          <p:nvPr/>
        </p:nvSpPr>
        <p:spPr bwMode="auto">
          <a:xfrm>
            <a:off x="3254100" y="1718779"/>
            <a:ext cx="5453737" cy="1938992"/>
          </a:xfrm>
          <a:prstGeom prst="rect">
            <a:avLst/>
          </a:prstGeom>
          <a:noFill/>
          <a:ln w="12700">
            <a:noFill/>
            <a:miter lim="800000"/>
            <a:headEnd/>
            <a:tailEnd type="none" w="sm" len="lg"/>
          </a:ln>
        </p:spPr>
        <p:txBody>
          <a:bodyPr wrap="none">
            <a:spAutoFit/>
          </a:bodyPr>
          <a:lstStyle/>
          <a:p>
            <a:pPr>
              <a:buClr>
                <a:srgbClr val="EAEAEA"/>
              </a:buClr>
            </a:pPr>
            <a:r>
              <a:rPr lang="en-US" i="1" dirty="0">
                <a:solidFill>
                  <a:schemeClr val="bg1">
                    <a:lumMod val="85000"/>
                  </a:schemeClr>
                </a:solidFill>
                <a:latin typeface="Times New Roman" pitchFamily="18" charset="0"/>
              </a:rPr>
              <a:t>And the good south wind still blew behind;</a:t>
            </a:r>
          </a:p>
          <a:p>
            <a:pPr>
              <a:buClr>
                <a:srgbClr val="EAEAEA"/>
              </a:buClr>
            </a:pPr>
            <a:r>
              <a:rPr lang="en-US" i="1" dirty="0">
                <a:solidFill>
                  <a:schemeClr val="bg1">
                    <a:lumMod val="85000"/>
                  </a:schemeClr>
                </a:solidFill>
                <a:latin typeface="Times New Roman" pitchFamily="18" charset="0"/>
              </a:rPr>
              <a:t>But no sweet bird did follow,</a:t>
            </a:r>
          </a:p>
          <a:p>
            <a:pPr>
              <a:buClr>
                <a:srgbClr val="EAEAEA"/>
              </a:buClr>
            </a:pPr>
            <a:r>
              <a:rPr lang="en-US" i="1" dirty="0">
                <a:solidFill>
                  <a:schemeClr val="bg1">
                    <a:lumMod val="85000"/>
                  </a:schemeClr>
                </a:solidFill>
                <a:latin typeface="Times New Roman" pitchFamily="18" charset="0"/>
              </a:rPr>
              <a:t>Nor any day, for food or play,</a:t>
            </a:r>
          </a:p>
          <a:p>
            <a:pPr>
              <a:buClr>
                <a:srgbClr val="EAEAEA"/>
              </a:buClr>
            </a:pPr>
            <a:r>
              <a:rPr lang="en-US" i="1" dirty="0">
                <a:solidFill>
                  <a:schemeClr val="bg1">
                    <a:lumMod val="85000"/>
                  </a:schemeClr>
                </a:solidFill>
                <a:latin typeface="Times New Roman" pitchFamily="18" charset="0"/>
              </a:rPr>
              <a:t>Came to the mariners’ hollo!</a:t>
            </a:r>
          </a:p>
          <a:p>
            <a:pPr>
              <a:buClr>
                <a:srgbClr val="EAEAEA"/>
              </a:buClr>
            </a:pPr>
            <a:r>
              <a:rPr lang="en-US" sz="800" dirty="0">
                <a:solidFill>
                  <a:schemeClr val="bg1">
                    <a:lumMod val="85000"/>
                  </a:schemeClr>
                </a:solidFill>
              </a:rPr>
              <a:t>                                           </a:t>
            </a:r>
          </a:p>
          <a:p>
            <a:pPr>
              <a:buClr>
                <a:srgbClr val="EAEAEA"/>
              </a:buClr>
            </a:pPr>
            <a:r>
              <a:rPr lang="en-US" sz="1600" dirty="0">
                <a:solidFill>
                  <a:schemeClr val="bg1">
                    <a:lumMod val="85000"/>
                  </a:schemeClr>
                </a:solidFill>
              </a:rPr>
              <a:t>                                           - Samuel Taylor Coleridge</a:t>
            </a:r>
          </a:p>
        </p:txBody>
      </p:sp>
      <p:sp>
        <p:nvSpPr>
          <p:cNvPr id="6202" name="Text Box 58"/>
          <p:cNvSpPr txBox="1">
            <a:spLocks noChangeArrowheads="1"/>
          </p:cNvSpPr>
          <p:nvPr/>
        </p:nvSpPr>
        <p:spPr bwMode="auto">
          <a:xfrm>
            <a:off x="3734283" y="4153444"/>
            <a:ext cx="4650187" cy="1184940"/>
          </a:xfrm>
          <a:prstGeom prst="rect">
            <a:avLst/>
          </a:prstGeom>
          <a:solidFill>
            <a:schemeClr val="bg1"/>
          </a:solidFill>
          <a:ln w="12700">
            <a:noFill/>
            <a:miter lim="800000"/>
            <a:headEnd/>
            <a:tailEnd type="none" w="sm" len="lg"/>
          </a:ln>
          <a:effectLst>
            <a:outerShdw dist="107763" dir="2700000" algn="ctr" rotWithShape="0">
              <a:schemeClr val="bg2"/>
            </a:outerShdw>
          </a:effectLst>
        </p:spPr>
        <p:txBody>
          <a:bodyPr wrap="square" lIns="137160" rIns="137160">
            <a:spAutoFit/>
          </a:bodyPr>
          <a:lstStyle/>
          <a:p>
            <a:pPr algn="just">
              <a:defRPr/>
            </a:pPr>
            <a:r>
              <a:rPr lang="en-US" b="1" i="1" dirty="0">
                <a:solidFill>
                  <a:srgbClr val="A50021"/>
                </a:solidFill>
                <a:latin typeface="+mn-lt"/>
              </a:rPr>
              <a:t>Let not the albatross vanish from earth on our short watch</a:t>
            </a:r>
          </a:p>
          <a:p>
            <a:pPr algn="just">
              <a:spcBef>
                <a:spcPts val="600"/>
              </a:spcBef>
              <a:defRPr/>
            </a:pPr>
            <a:r>
              <a:rPr lang="en-US" sz="1600" b="1" i="1" dirty="0">
                <a:solidFill>
                  <a:srgbClr val="A50021"/>
                </a:solidFill>
                <a:latin typeface="Bradley Hand ITC" pitchFamily="66" charset="0"/>
              </a:rPr>
              <a:t>                               - </a:t>
            </a:r>
            <a:r>
              <a:rPr lang="en-US" sz="1800" b="1" dirty="0">
                <a:solidFill>
                  <a:srgbClr val="A50021"/>
                </a:solidFill>
                <a:latin typeface="Ink Free" panose="03080402000500000000" pitchFamily="66" charset="0"/>
              </a:rPr>
              <a:t>J. Philip Barnes</a:t>
            </a:r>
            <a:endParaRPr lang="en-US" sz="1600" b="1" dirty="0">
              <a:solidFill>
                <a:srgbClr val="A50021"/>
              </a:solidFill>
              <a:latin typeface="Ink Free" panose="03080402000500000000" pitchFamily="66" charset="0"/>
            </a:endParaRPr>
          </a:p>
        </p:txBody>
      </p:sp>
      <p:sp>
        <p:nvSpPr>
          <p:cNvPr id="6" name="Text Box 54">
            <a:extLst>
              <a:ext uri="{FF2B5EF4-FFF2-40B4-BE49-F238E27FC236}">
                <a16:creationId xmlns:a16="http://schemas.microsoft.com/office/drawing/2014/main" id="{FA00F744-CAEA-4C6A-803D-94C19CD92BB7}"/>
              </a:ext>
            </a:extLst>
          </p:cNvPr>
          <p:cNvSpPr txBox="1">
            <a:spLocks noChangeArrowheads="1"/>
          </p:cNvSpPr>
          <p:nvPr/>
        </p:nvSpPr>
        <p:spPr bwMode="auto">
          <a:xfrm>
            <a:off x="3825718" y="5921048"/>
            <a:ext cx="4467318" cy="353943"/>
          </a:xfrm>
          <a:prstGeom prst="rect">
            <a:avLst/>
          </a:prstGeom>
          <a:noFill/>
          <a:ln w="12700">
            <a:noFill/>
            <a:miter lim="800000"/>
            <a:headEnd/>
            <a:tailEnd type="none" w="sm" len="lg"/>
          </a:ln>
        </p:spPr>
        <p:txBody>
          <a:bodyPr wrap="square" tIns="0">
            <a:spAutoFit/>
          </a:bodyPr>
          <a:lstStyle/>
          <a:p>
            <a:r>
              <a:rPr lang="en-US" sz="2000" dirty="0">
                <a:solidFill>
                  <a:schemeClr val="bg1">
                    <a:lumMod val="85000"/>
                  </a:schemeClr>
                </a:solidFill>
              </a:rPr>
              <a:t>www.HowFliesTheAlbatross.com</a:t>
            </a:r>
            <a:endParaRPr lang="en-US" sz="2000" i="1" dirty="0">
              <a:solidFill>
                <a:schemeClr val="bg1">
                  <a:lumMod val="8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9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9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9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2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6" grpId="0" build="p" autoUpdateAnimBg="0"/>
      <p:bldP spid="6202" grpId="0" animBg="1" autoUpdateAnimBg="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Freeform 343"/>
          <p:cNvSpPr>
            <a:spLocks/>
          </p:cNvSpPr>
          <p:nvPr/>
        </p:nvSpPr>
        <p:spPr bwMode="auto">
          <a:xfrm rot="18216121" flipH="1">
            <a:off x="2589213" y="4568825"/>
            <a:ext cx="2295525" cy="2746375"/>
          </a:xfrm>
          <a:custGeom>
            <a:avLst/>
            <a:gdLst>
              <a:gd name="T0" fmla="*/ 0 w 1446"/>
              <a:gd name="T1" fmla="*/ 2147483647 h 1730"/>
              <a:gd name="T2" fmla="*/ 2147483647 w 1446"/>
              <a:gd name="T3" fmla="*/ 1970762425 h 1730"/>
              <a:gd name="T4" fmla="*/ 2147483647 w 1446"/>
              <a:gd name="T5" fmla="*/ 289817192 h 1730"/>
              <a:gd name="T6" fmla="*/ 2147483647 w 1446"/>
              <a:gd name="T7" fmla="*/ 385584690 h 1730"/>
              <a:gd name="T8" fmla="*/ 2147483647 w 1446"/>
              <a:gd name="T9" fmla="*/ 493950684 h 1730"/>
              <a:gd name="T10" fmla="*/ 1260078096 w 1446"/>
              <a:gd name="T11" fmla="*/ 1804432159 h 1730"/>
              <a:gd name="T12" fmla="*/ 297378436 w 1446"/>
              <a:gd name="T13" fmla="*/ 2147483647 h 1730"/>
              <a:gd name="T14" fmla="*/ 0 60000 65536"/>
              <a:gd name="T15" fmla="*/ 0 60000 65536"/>
              <a:gd name="T16" fmla="*/ 0 60000 65536"/>
              <a:gd name="T17" fmla="*/ 0 60000 65536"/>
              <a:gd name="T18" fmla="*/ 0 60000 65536"/>
              <a:gd name="T19" fmla="*/ 0 60000 65536"/>
              <a:gd name="T20" fmla="*/ 0 60000 65536"/>
              <a:gd name="T21" fmla="*/ 0 w 1446"/>
              <a:gd name="T22" fmla="*/ 0 h 1730"/>
              <a:gd name="T23" fmla="*/ 1446 w 1446"/>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6" h="1730">
                <a:moveTo>
                  <a:pt x="0" y="1669"/>
                </a:moveTo>
                <a:cubicBezTo>
                  <a:pt x="94" y="1730"/>
                  <a:pt x="744" y="1245"/>
                  <a:pt x="979" y="782"/>
                </a:cubicBezTo>
                <a:cubicBezTo>
                  <a:pt x="1190" y="367"/>
                  <a:pt x="1178" y="266"/>
                  <a:pt x="1446" y="115"/>
                </a:cubicBezTo>
                <a:cubicBezTo>
                  <a:pt x="1385" y="0"/>
                  <a:pt x="1299" y="140"/>
                  <a:pt x="1224" y="153"/>
                </a:cubicBezTo>
                <a:cubicBezTo>
                  <a:pt x="1149" y="167"/>
                  <a:pt x="1072" y="178"/>
                  <a:pt x="994" y="196"/>
                </a:cubicBezTo>
                <a:cubicBezTo>
                  <a:pt x="887" y="231"/>
                  <a:pt x="630" y="533"/>
                  <a:pt x="500" y="716"/>
                </a:cubicBezTo>
                <a:cubicBezTo>
                  <a:pt x="370" y="898"/>
                  <a:pt x="32" y="1428"/>
                  <a:pt x="118" y="1488"/>
                </a:cubicBezTo>
              </a:path>
            </a:pathLst>
          </a:custGeom>
          <a:solidFill>
            <a:schemeClr val="bg1"/>
          </a:solidFill>
          <a:ln w="12700">
            <a:solidFill>
              <a:srgbClr val="404040"/>
            </a:solidFill>
            <a:round/>
            <a:headEnd/>
            <a:tailEnd/>
          </a:ln>
        </p:spPr>
        <p:txBody>
          <a:bodyPr vert="eaVert" wrap="none" anchor="ctr"/>
          <a:lstStyle/>
          <a:p>
            <a:endParaRPr lang="en-US" dirty="0"/>
          </a:p>
        </p:txBody>
      </p:sp>
      <p:sp>
        <p:nvSpPr>
          <p:cNvPr id="44035" name="Freeform 351"/>
          <p:cNvSpPr>
            <a:spLocks/>
          </p:cNvSpPr>
          <p:nvPr/>
        </p:nvSpPr>
        <p:spPr bwMode="auto">
          <a:xfrm>
            <a:off x="6172200" y="3429000"/>
            <a:ext cx="2295525" cy="2746375"/>
          </a:xfrm>
          <a:custGeom>
            <a:avLst/>
            <a:gdLst>
              <a:gd name="T0" fmla="*/ 0 w 1446"/>
              <a:gd name="T1" fmla="*/ 2147483647 h 1730"/>
              <a:gd name="T2" fmla="*/ 2147483647 w 1446"/>
              <a:gd name="T3" fmla="*/ 1970762425 h 1730"/>
              <a:gd name="T4" fmla="*/ 2147483647 w 1446"/>
              <a:gd name="T5" fmla="*/ 289817192 h 1730"/>
              <a:gd name="T6" fmla="*/ 2147483647 w 1446"/>
              <a:gd name="T7" fmla="*/ 385584690 h 1730"/>
              <a:gd name="T8" fmla="*/ 2147483647 w 1446"/>
              <a:gd name="T9" fmla="*/ 493950684 h 1730"/>
              <a:gd name="T10" fmla="*/ 1260078096 w 1446"/>
              <a:gd name="T11" fmla="*/ 1804432159 h 1730"/>
              <a:gd name="T12" fmla="*/ 297378436 w 1446"/>
              <a:gd name="T13" fmla="*/ 2147483647 h 1730"/>
              <a:gd name="T14" fmla="*/ 0 60000 65536"/>
              <a:gd name="T15" fmla="*/ 0 60000 65536"/>
              <a:gd name="T16" fmla="*/ 0 60000 65536"/>
              <a:gd name="T17" fmla="*/ 0 60000 65536"/>
              <a:gd name="T18" fmla="*/ 0 60000 65536"/>
              <a:gd name="T19" fmla="*/ 0 60000 65536"/>
              <a:gd name="T20" fmla="*/ 0 60000 65536"/>
              <a:gd name="T21" fmla="*/ 0 w 1446"/>
              <a:gd name="T22" fmla="*/ 0 h 1730"/>
              <a:gd name="T23" fmla="*/ 1446 w 1446"/>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6" h="1730">
                <a:moveTo>
                  <a:pt x="0" y="1669"/>
                </a:moveTo>
                <a:cubicBezTo>
                  <a:pt x="94" y="1730"/>
                  <a:pt x="744" y="1245"/>
                  <a:pt x="979" y="782"/>
                </a:cubicBezTo>
                <a:cubicBezTo>
                  <a:pt x="1190" y="367"/>
                  <a:pt x="1178" y="266"/>
                  <a:pt x="1446" y="115"/>
                </a:cubicBezTo>
                <a:cubicBezTo>
                  <a:pt x="1385" y="0"/>
                  <a:pt x="1299" y="140"/>
                  <a:pt x="1224" y="153"/>
                </a:cubicBezTo>
                <a:cubicBezTo>
                  <a:pt x="1149" y="167"/>
                  <a:pt x="1072" y="178"/>
                  <a:pt x="994" y="196"/>
                </a:cubicBezTo>
                <a:cubicBezTo>
                  <a:pt x="887" y="231"/>
                  <a:pt x="630" y="533"/>
                  <a:pt x="500" y="716"/>
                </a:cubicBezTo>
                <a:cubicBezTo>
                  <a:pt x="370" y="898"/>
                  <a:pt x="32" y="1428"/>
                  <a:pt x="118" y="1488"/>
                </a:cubicBezTo>
              </a:path>
            </a:pathLst>
          </a:custGeom>
          <a:solidFill>
            <a:schemeClr val="bg1"/>
          </a:solidFill>
          <a:ln w="12700">
            <a:solidFill>
              <a:srgbClr val="404040"/>
            </a:solidFill>
            <a:round/>
            <a:headEnd/>
            <a:tailEnd/>
          </a:ln>
        </p:spPr>
        <p:txBody>
          <a:bodyPr wrap="none" anchor="ctr"/>
          <a:lstStyle/>
          <a:p>
            <a:endParaRPr lang="en-US" dirty="0"/>
          </a:p>
        </p:txBody>
      </p:sp>
      <p:sp>
        <p:nvSpPr>
          <p:cNvPr id="77" name="Freeform 339"/>
          <p:cNvSpPr>
            <a:spLocks noChangeAspect="1"/>
          </p:cNvSpPr>
          <p:nvPr/>
        </p:nvSpPr>
        <p:spPr bwMode="auto">
          <a:xfrm rot="18216121" flipV="1">
            <a:off x="2068513" y="5894388"/>
            <a:ext cx="549275" cy="307975"/>
          </a:xfrm>
          <a:custGeom>
            <a:avLst/>
            <a:gdLst>
              <a:gd name="T0" fmla="*/ 346 w 346"/>
              <a:gd name="T1" fmla="*/ 86 h 194"/>
              <a:gd name="T2" fmla="*/ 238 w 346"/>
              <a:gd name="T3" fmla="*/ 107 h 194"/>
              <a:gd name="T4" fmla="*/ 184 w 346"/>
              <a:gd name="T5" fmla="*/ 119 h 194"/>
              <a:gd name="T6" fmla="*/ 94 w 346"/>
              <a:gd name="T7" fmla="*/ 180 h 194"/>
              <a:gd name="T8" fmla="*/ 66 w 346"/>
              <a:gd name="T9" fmla="*/ 194 h 194"/>
              <a:gd name="T10" fmla="*/ 43 w 346"/>
              <a:gd name="T11" fmla="*/ 194 h 194"/>
              <a:gd name="T12" fmla="*/ 12 w 346"/>
              <a:gd name="T13" fmla="*/ 177 h 194"/>
              <a:gd name="T14" fmla="*/ 0 w 346"/>
              <a:gd name="T15" fmla="*/ 156 h 194"/>
              <a:gd name="T16" fmla="*/ 73 w 346"/>
              <a:gd name="T17" fmla="*/ 110 h 194"/>
              <a:gd name="T18" fmla="*/ 136 w 346"/>
              <a:gd name="T19" fmla="*/ 63 h 194"/>
              <a:gd name="T20" fmla="*/ 199 w 346"/>
              <a:gd name="T21" fmla="*/ 0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6"/>
              <a:gd name="T34" fmla="*/ 0 h 194"/>
              <a:gd name="T35" fmla="*/ 346 w 346"/>
              <a:gd name="T36" fmla="*/ 194 h 1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6" h="194">
                <a:moveTo>
                  <a:pt x="346" y="86"/>
                </a:moveTo>
                <a:lnTo>
                  <a:pt x="238" y="107"/>
                </a:lnTo>
                <a:lnTo>
                  <a:pt x="184" y="119"/>
                </a:lnTo>
                <a:lnTo>
                  <a:pt x="94" y="180"/>
                </a:lnTo>
                <a:lnTo>
                  <a:pt x="66" y="194"/>
                </a:lnTo>
                <a:lnTo>
                  <a:pt x="43" y="194"/>
                </a:lnTo>
                <a:lnTo>
                  <a:pt x="12" y="177"/>
                </a:lnTo>
                <a:lnTo>
                  <a:pt x="0" y="156"/>
                </a:lnTo>
                <a:lnTo>
                  <a:pt x="73" y="110"/>
                </a:lnTo>
                <a:lnTo>
                  <a:pt x="136" y="63"/>
                </a:lnTo>
                <a:lnTo>
                  <a:pt x="199" y="0"/>
                </a:lnTo>
              </a:path>
            </a:pathLst>
          </a:custGeom>
          <a:solidFill>
            <a:srgbClr val="FFCC66"/>
          </a:solidFill>
          <a:ln w="12700">
            <a:solidFill>
              <a:schemeClr val="bg1">
                <a:lumMod val="75000"/>
              </a:schemeClr>
            </a:solidFill>
            <a:round/>
            <a:headEnd/>
            <a:tailEnd/>
          </a:ln>
        </p:spPr>
        <p:txBody>
          <a:bodyPr wrap="none" anchor="ctr"/>
          <a:lstStyle/>
          <a:p>
            <a:pPr>
              <a:defRPr/>
            </a:pPr>
            <a:endParaRPr lang="en-US" dirty="0"/>
          </a:p>
        </p:txBody>
      </p:sp>
      <p:sp>
        <p:nvSpPr>
          <p:cNvPr id="78" name="Freeform 354"/>
          <p:cNvSpPr>
            <a:spLocks noChangeAspect="1"/>
          </p:cNvSpPr>
          <p:nvPr/>
        </p:nvSpPr>
        <p:spPr bwMode="auto">
          <a:xfrm flipH="1" flipV="1">
            <a:off x="7905750" y="3546475"/>
            <a:ext cx="549275" cy="307975"/>
          </a:xfrm>
          <a:custGeom>
            <a:avLst/>
            <a:gdLst>
              <a:gd name="T0" fmla="*/ 346 w 346"/>
              <a:gd name="T1" fmla="*/ 86 h 194"/>
              <a:gd name="T2" fmla="*/ 238 w 346"/>
              <a:gd name="T3" fmla="*/ 107 h 194"/>
              <a:gd name="T4" fmla="*/ 184 w 346"/>
              <a:gd name="T5" fmla="*/ 119 h 194"/>
              <a:gd name="T6" fmla="*/ 94 w 346"/>
              <a:gd name="T7" fmla="*/ 180 h 194"/>
              <a:gd name="T8" fmla="*/ 66 w 346"/>
              <a:gd name="T9" fmla="*/ 194 h 194"/>
              <a:gd name="T10" fmla="*/ 43 w 346"/>
              <a:gd name="T11" fmla="*/ 194 h 194"/>
              <a:gd name="T12" fmla="*/ 12 w 346"/>
              <a:gd name="T13" fmla="*/ 177 h 194"/>
              <a:gd name="T14" fmla="*/ 0 w 346"/>
              <a:gd name="T15" fmla="*/ 156 h 194"/>
              <a:gd name="T16" fmla="*/ 73 w 346"/>
              <a:gd name="T17" fmla="*/ 110 h 194"/>
              <a:gd name="T18" fmla="*/ 136 w 346"/>
              <a:gd name="T19" fmla="*/ 63 h 194"/>
              <a:gd name="T20" fmla="*/ 199 w 346"/>
              <a:gd name="T21" fmla="*/ 0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6"/>
              <a:gd name="T34" fmla="*/ 0 h 194"/>
              <a:gd name="T35" fmla="*/ 346 w 346"/>
              <a:gd name="T36" fmla="*/ 194 h 1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6" h="194">
                <a:moveTo>
                  <a:pt x="346" y="86"/>
                </a:moveTo>
                <a:lnTo>
                  <a:pt x="238" y="107"/>
                </a:lnTo>
                <a:lnTo>
                  <a:pt x="184" y="119"/>
                </a:lnTo>
                <a:lnTo>
                  <a:pt x="94" y="180"/>
                </a:lnTo>
                <a:lnTo>
                  <a:pt x="66" y="194"/>
                </a:lnTo>
                <a:lnTo>
                  <a:pt x="43" y="194"/>
                </a:lnTo>
                <a:lnTo>
                  <a:pt x="12" y="177"/>
                </a:lnTo>
                <a:lnTo>
                  <a:pt x="0" y="156"/>
                </a:lnTo>
                <a:lnTo>
                  <a:pt x="73" y="110"/>
                </a:lnTo>
                <a:lnTo>
                  <a:pt x="136" y="63"/>
                </a:lnTo>
                <a:lnTo>
                  <a:pt x="199" y="0"/>
                </a:lnTo>
              </a:path>
            </a:pathLst>
          </a:custGeom>
          <a:solidFill>
            <a:srgbClr val="FFCC66"/>
          </a:solidFill>
          <a:ln w="12700">
            <a:solidFill>
              <a:schemeClr val="bg1">
                <a:lumMod val="75000"/>
              </a:schemeClr>
            </a:solidFill>
            <a:round/>
            <a:headEnd/>
            <a:tailEnd/>
          </a:ln>
        </p:spPr>
        <p:txBody>
          <a:bodyPr wrap="none" anchor="ctr"/>
          <a:lstStyle/>
          <a:p>
            <a:pPr>
              <a:defRPr/>
            </a:pPr>
            <a:endParaRPr lang="en-US" dirty="0"/>
          </a:p>
        </p:txBody>
      </p:sp>
      <p:sp>
        <p:nvSpPr>
          <p:cNvPr id="44039" name="Rectangle 2"/>
          <p:cNvSpPr>
            <a:spLocks noChangeArrowheads="1"/>
          </p:cNvSpPr>
          <p:nvPr/>
        </p:nvSpPr>
        <p:spPr bwMode="auto">
          <a:xfrm>
            <a:off x="1119188" y="247650"/>
            <a:ext cx="7313612" cy="7313613"/>
          </a:xfrm>
          <a:prstGeom prst="rect">
            <a:avLst/>
          </a:prstGeom>
          <a:noFill/>
          <a:ln w="9525">
            <a:noFill/>
            <a:miter lim="800000"/>
            <a:headEnd/>
            <a:tailEnd/>
          </a:ln>
        </p:spPr>
        <p:txBody>
          <a:bodyPr/>
          <a:lstStyle/>
          <a:p>
            <a:endParaRPr lang="en-US" dirty="0"/>
          </a:p>
        </p:txBody>
      </p:sp>
      <p:sp>
        <p:nvSpPr>
          <p:cNvPr id="44040" name="Text Box 6"/>
          <p:cNvSpPr txBox="1">
            <a:spLocks noChangeArrowheads="1"/>
          </p:cNvSpPr>
          <p:nvPr/>
        </p:nvSpPr>
        <p:spPr bwMode="auto">
          <a:xfrm>
            <a:off x="304800" y="66675"/>
            <a:ext cx="7772400" cy="390525"/>
          </a:xfrm>
          <a:prstGeom prst="rect">
            <a:avLst/>
          </a:prstGeom>
          <a:noFill/>
          <a:ln w="9525">
            <a:noFill/>
            <a:miter lim="800000"/>
            <a:headEnd/>
            <a:tailEnd/>
          </a:ln>
        </p:spPr>
        <p:txBody>
          <a:bodyPr tIns="0" bIns="0">
            <a:spAutoFit/>
          </a:bodyPr>
          <a:lstStyle/>
          <a:p>
            <a:pPr algn="l">
              <a:lnSpc>
                <a:spcPct val="80000"/>
              </a:lnSpc>
            </a:pPr>
            <a:r>
              <a:rPr lang="en-US" sz="3200" b="1" i="1" dirty="0">
                <a:solidFill>
                  <a:schemeClr val="tx1">
                    <a:lumMod val="75000"/>
                    <a:lumOff val="25000"/>
                  </a:schemeClr>
                </a:solidFill>
              </a:rPr>
              <a:t>Algebratross   </a:t>
            </a:r>
            <a:r>
              <a:rPr lang="en-US" sz="2000" b="1" i="1" dirty="0">
                <a:solidFill>
                  <a:schemeClr val="tx1">
                    <a:lumMod val="75000"/>
                    <a:lumOff val="25000"/>
                  </a:schemeClr>
                </a:solidFill>
              </a:rPr>
              <a:t>Static Display Model </a:t>
            </a:r>
            <a:r>
              <a:rPr lang="en-US" sz="2800" b="1" i="1" dirty="0">
                <a:solidFill>
                  <a:schemeClr val="tx1">
                    <a:lumMod val="75000"/>
                    <a:lumOff val="25000"/>
                  </a:schemeClr>
                </a:solidFill>
              </a:rPr>
              <a:t>   </a:t>
            </a:r>
            <a:r>
              <a:rPr lang="en-US" sz="1600" dirty="0">
                <a:solidFill>
                  <a:schemeClr val="tx1">
                    <a:lumMod val="75000"/>
                    <a:lumOff val="25000"/>
                  </a:schemeClr>
                </a:solidFill>
              </a:rPr>
              <a:t>by J. Philip Barnes</a:t>
            </a:r>
            <a:endParaRPr lang="en-US" sz="1200" dirty="0">
              <a:solidFill>
                <a:schemeClr val="tx1">
                  <a:lumMod val="75000"/>
                  <a:lumOff val="25000"/>
                </a:schemeClr>
              </a:solidFill>
            </a:endParaRPr>
          </a:p>
        </p:txBody>
      </p:sp>
      <p:sp>
        <p:nvSpPr>
          <p:cNvPr id="81" name="Freeform 319"/>
          <p:cNvSpPr>
            <a:spLocks/>
          </p:cNvSpPr>
          <p:nvPr/>
        </p:nvSpPr>
        <p:spPr bwMode="auto">
          <a:xfrm rot="3180000">
            <a:off x="873919" y="2474119"/>
            <a:ext cx="3219450" cy="5538788"/>
          </a:xfrm>
          <a:custGeom>
            <a:avLst/>
            <a:gdLst>
              <a:gd name="T0" fmla="*/ 2028 w 2028"/>
              <a:gd name="T1" fmla="*/ 0 h 3489"/>
              <a:gd name="T2" fmla="*/ 1928 w 2028"/>
              <a:gd name="T3" fmla="*/ 240 h 3489"/>
              <a:gd name="T4" fmla="*/ 1540 w 2028"/>
              <a:gd name="T5" fmla="*/ 192 h 3489"/>
              <a:gd name="T6" fmla="*/ 1020 w 2028"/>
              <a:gd name="T7" fmla="*/ 274 h 3489"/>
              <a:gd name="T8" fmla="*/ 952 w 2028"/>
              <a:gd name="T9" fmla="*/ 1797 h 3489"/>
              <a:gd name="T10" fmla="*/ 892 w 2028"/>
              <a:gd name="T11" fmla="*/ 3489 h 3489"/>
              <a:gd name="T12" fmla="*/ 402 w 2028"/>
              <a:gd name="T13" fmla="*/ 1798 h 3489"/>
              <a:gd name="T14" fmla="*/ 475 w 2028"/>
              <a:gd name="T15" fmla="*/ 249 h 3489"/>
              <a:gd name="T16" fmla="*/ 0 w 2028"/>
              <a:gd name="T17" fmla="*/ 4 h 34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8"/>
              <a:gd name="T28" fmla="*/ 0 h 3489"/>
              <a:gd name="T29" fmla="*/ 2028 w 2028"/>
              <a:gd name="T30" fmla="*/ 3489 h 34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8" h="3489">
                <a:moveTo>
                  <a:pt x="2028" y="0"/>
                </a:moveTo>
                <a:cubicBezTo>
                  <a:pt x="2026" y="78"/>
                  <a:pt x="2010" y="160"/>
                  <a:pt x="1928" y="240"/>
                </a:cubicBezTo>
                <a:cubicBezTo>
                  <a:pt x="1744" y="220"/>
                  <a:pt x="1718" y="214"/>
                  <a:pt x="1540" y="192"/>
                </a:cubicBezTo>
                <a:cubicBezTo>
                  <a:pt x="1401" y="240"/>
                  <a:pt x="1138" y="267"/>
                  <a:pt x="1020" y="274"/>
                </a:cubicBezTo>
                <a:cubicBezTo>
                  <a:pt x="1037" y="536"/>
                  <a:pt x="1104" y="984"/>
                  <a:pt x="952" y="1797"/>
                </a:cubicBezTo>
                <a:cubicBezTo>
                  <a:pt x="1066" y="2253"/>
                  <a:pt x="1087" y="3183"/>
                  <a:pt x="892" y="3489"/>
                </a:cubicBezTo>
                <a:cubicBezTo>
                  <a:pt x="697" y="3354"/>
                  <a:pt x="493" y="2313"/>
                  <a:pt x="402" y="1798"/>
                </a:cubicBezTo>
                <a:cubicBezTo>
                  <a:pt x="487" y="1305"/>
                  <a:pt x="514" y="532"/>
                  <a:pt x="475" y="249"/>
                </a:cubicBezTo>
                <a:cubicBezTo>
                  <a:pt x="204" y="190"/>
                  <a:pt x="1" y="138"/>
                  <a:pt x="0" y="4"/>
                </a:cubicBezTo>
              </a:path>
            </a:pathLst>
          </a:custGeom>
          <a:solidFill>
            <a:schemeClr val="bg1"/>
          </a:solidFill>
          <a:ln w="12700">
            <a:solidFill>
              <a:schemeClr val="accent4">
                <a:lumMod val="75000"/>
                <a:lumOff val="25000"/>
              </a:schemeClr>
            </a:solidFill>
            <a:round/>
            <a:headEnd/>
            <a:tailEnd/>
          </a:ln>
        </p:spPr>
        <p:txBody>
          <a:bodyPr wrap="none" anchor="ctr"/>
          <a:lstStyle/>
          <a:p>
            <a:pPr>
              <a:defRPr/>
            </a:pPr>
            <a:endParaRPr lang="en-US" dirty="0"/>
          </a:p>
        </p:txBody>
      </p:sp>
      <p:sp>
        <p:nvSpPr>
          <p:cNvPr id="82" name="Freeform 321"/>
          <p:cNvSpPr>
            <a:spLocks/>
          </p:cNvSpPr>
          <p:nvPr/>
        </p:nvSpPr>
        <p:spPr bwMode="auto">
          <a:xfrm rot="3180000" flipV="1">
            <a:off x="5263357" y="-832644"/>
            <a:ext cx="3219450" cy="5538787"/>
          </a:xfrm>
          <a:custGeom>
            <a:avLst/>
            <a:gdLst>
              <a:gd name="T0" fmla="*/ 2028 w 2028"/>
              <a:gd name="T1" fmla="*/ 0 h 3489"/>
              <a:gd name="T2" fmla="*/ 1928 w 2028"/>
              <a:gd name="T3" fmla="*/ 240 h 3489"/>
              <a:gd name="T4" fmla="*/ 1540 w 2028"/>
              <a:gd name="T5" fmla="*/ 192 h 3489"/>
              <a:gd name="T6" fmla="*/ 1020 w 2028"/>
              <a:gd name="T7" fmla="*/ 274 h 3489"/>
              <a:gd name="T8" fmla="*/ 952 w 2028"/>
              <a:gd name="T9" fmla="*/ 1797 h 3489"/>
              <a:gd name="T10" fmla="*/ 892 w 2028"/>
              <a:gd name="T11" fmla="*/ 3489 h 3489"/>
              <a:gd name="T12" fmla="*/ 402 w 2028"/>
              <a:gd name="T13" fmla="*/ 1798 h 3489"/>
              <a:gd name="T14" fmla="*/ 475 w 2028"/>
              <a:gd name="T15" fmla="*/ 249 h 3489"/>
              <a:gd name="T16" fmla="*/ 0 w 2028"/>
              <a:gd name="T17" fmla="*/ 4 h 34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8"/>
              <a:gd name="T28" fmla="*/ 0 h 3489"/>
              <a:gd name="T29" fmla="*/ 2028 w 2028"/>
              <a:gd name="T30" fmla="*/ 3489 h 34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8" h="3489">
                <a:moveTo>
                  <a:pt x="2028" y="0"/>
                </a:moveTo>
                <a:cubicBezTo>
                  <a:pt x="2026" y="78"/>
                  <a:pt x="2010" y="160"/>
                  <a:pt x="1928" y="240"/>
                </a:cubicBezTo>
                <a:cubicBezTo>
                  <a:pt x="1744" y="220"/>
                  <a:pt x="1718" y="214"/>
                  <a:pt x="1540" y="192"/>
                </a:cubicBezTo>
                <a:cubicBezTo>
                  <a:pt x="1401" y="240"/>
                  <a:pt x="1138" y="267"/>
                  <a:pt x="1020" y="274"/>
                </a:cubicBezTo>
                <a:cubicBezTo>
                  <a:pt x="1037" y="536"/>
                  <a:pt x="1104" y="984"/>
                  <a:pt x="952" y="1797"/>
                </a:cubicBezTo>
                <a:cubicBezTo>
                  <a:pt x="1066" y="2253"/>
                  <a:pt x="1087" y="3183"/>
                  <a:pt x="892" y="3489"/>
                </a:cubicBezTo>
                <a:cubicBezTo>
                  <a:pt x="697" y="3354"/>
                  <a:pt x="493" y="2313"/>
                  <a:pt x="402" y="1798"/>
                </a:cubicBezTo>
                <a:cubicBezTo>
                  <a:pt x="487" y="1305"/>
                  <a:pt x="514" y="532"/>
                  <a:pt x="475" y="249"/>
                </a:cubicBezTo>
                <a:cubicBezTo>
                  <a:pt x="204" y="190"/>
                  <a:pt x="1" y="138"/>
                  <a:pt x="0" y="4"/>
                </a:cubicBezTo>
              </a:path>
            </a:pathLst>
          </a:custGeom>
          <a:solidFill>
            <a:schemeClr val="bg1"/>
          </a:solidFill>
          <a:ln w="12700">
            <a:solidFill>
              <a:schemeClr val="accent4">
                <a:lumMod val="75000"/>
                <a:lumOff val="25000"/>
              </a:schemeClr>
            </a:solidFill>
            <a:round/>
            <a:headEnd/>
            <a:tailEnd/>
          </a:ln>
        </p:spPr>
        <p:txBody>
          <a:bodyPr wrap="none" anchor="ctr"/>
          <a:lstStyle/>
          <a:p>
            <a:pPr>
              <a:defRPr/>
            </a:pPr>
            <a:endParaRPr lang="en-US" dirty="0"/>
          </a:p>
        </p:txBody>
      </p:sp>
      <p:sp>
        <p:nvSpPr>
          <p:cNvPr id="44043" name="Freeform 322"/>
          <p:cNvSpPr>
            <a:spLocks noChangeAspect="1"/>
          </p:cNvSpPr>
          <p:nvPr/>
        </p:nvSpPr>
        <p:spPr bwMode="auto">
          <a:xfrm rot="19391016" flipV="1">
            <a:off x="6613525" y="1020763"/>
            <a:ext cx="1588" cy="882650"/>
          </a:xfrm>
          <a:custGeom>
            <a:avLst/>
            <a:gdLst>
              <a:gd name="T0" fmla="*/ 0 w 1588"/>
              <a:gd name="T1" fmla="*/ 0 h 627"/>
              <a:gd name="T2" fmla="*/ 0 w 1588"/>
              <a:gd name="T3" fmla="*/ 2147483647 h 627"/>
              <a:gd name="T4" fmla="*/ 0 w 1588"/>
              <a:gd name="T5" fmla="*/ 2147483647 h 627"/>
              <a:gd name="T6" fmla="*/ 0 w 1588"/>
              <a:gd name="T7" fmla="*/ 2147483647 h 627"/>
              <a:gd name="T8" fmla="*/ 0 w 1588"/>
              <a:gd name="T9" fmla="*/ 2147483647 h 627"/>
              <a:gd name="T10" fmla="*/ 0 w 1588"/>
              <a:gd name="T11" fmla="*/ 2147483647 h 627"/>
              <a:gd name="T12" fmla="*/ 0 w 1588"/>
              <a:gd name="T13" fmla="*/ 2147483647 h 627"/>
              <a:gd name="T14" fmla="*/ 0 w 1588"/>
              <a:gd name="T15" fmla="*/ 2147483647 h 627"/>
              <a:gd name="T16" fmla="*/ 0 w 1588"/>
              <a:gd name="T17" fmla="*/ 2147483647 h 627"/>
              <a:gd name="T18" fmla="*/ 0 w 1588"/>
              <a:gd name="T19" fmla="*/ 2147483647 h 627"/>
              <a:gd name="T20" fmla="*/ 0 w 1588"/>
              <a:gd name="T21" fmla="*/ 2147483647 h 627"/>
              <a:gd name="T22" fmla="*/ 0 w 1588"/>
              <a:gd name="T23" fmla="*/ 2147483647 h 627"/>
              <a:gd name="T24" fmla="*/ 0 w 1588"/>
              <a:gd name="T25" fmla="*/ 2147483647 h 627"/>
              <a:gd name="T26" fmla="*/ 0 w 1588"/>
              <a:gd name="T27" fmla="*/ 2147483647 h 627"/>
              <a:gd name="T28" fmla="*/ 0 w 1588"/>
              <a:gd name="T29" fmla="*/ 2147483647 h 627"/>
              <a:gd name="T30" fmla="*/ 0 w 1588"/>
              <a:gd name="T31" fmla="*/ 2147483647 h 627"/>
              <a:gd name="T32" fmla="*/ 0 w 1588"/>
              <a:gd name="T33" fmla="*/ 2147483647 h 627"/>
              <a:gd name="T34" fmla="*/ 0 w 1588"/>
              <a:gd name="T35" fmla="*/ 2147483647 h 627"/>
              <a:gd name="T36" fmla="*/ 0 w 1588"/>
              <a:gd name="T37" fmla="*/ 2147483647 h 627"/>
              <a:gd name="T38" fmla="*/ 0 w 1588"/>
              <a:gd name="T39" fmla="*/ 2147483647 h 627"/>
              <a:gd name="T40" fmla="*/ 0 w 1588"/>
              <a:gd name="T41" fmla="*/ 2147483647 h 627"/>
              <a:gd name="T42" fmla="*/ 0 w 1588"/>
              <a:gd name="T43" fmla="*/ 2147483647 h 627"/>
              <a:gd name="T44" fmla="*/ 0 w 1588"/>
              <a:gd name="T45" fmla="*/ 2147483647 h 627"/>
              <a:gd name="T46" fmla="*/ 0 w 1588"/>
              <a:gd name="T47" fmla="*/ 2147483647 h 627"/>
              <a:gd name="T48" fmla="*/ 0 w 1588"/>
              <a:gd name="T49" fmla="*/ 2147483647 h 627"/>
              <a:gd name="T50" fmla="*/ 0 w 1588"/>
              <a:gd name="T51" fmla="*/ 2147483647 h 627"/>
              <a:gd name="T52" fmla="*/ 0 w 1588"/>
              <a:gd name="T53" fmla="*/ 2147483647 h 627"/>
              <a:gd name="T54" fmla="*/ 0 w 1588"/>
              <a:gd name="T55" fmla="*/ 2147483647 h 627"/>
              <a:gd name="T56" fmla="*/ 0 w 1588"/>
              <a:gd name="T57" fmla="*/ 2147483647 h 627"/>
              <a:gd name="T58" fmla="*/ 0 w 1588"/>
              <a:gd name="T59" fmla="*/ 2147483647 h 627"/>
              <a:gd name="T60" fmla="*/ 0 w 1588"/>
              <a:gd name="T61" fmla="*/ 2147483647 h 627"/>
              <a:gd name="T62" fmla="*/ 0 w 1588"/>
              <a:gd name="T63" fmla="*/ 2147483647 h 627"/>
              <a:gd name="T64" fmla="*/ 0 w 1588"/>
              <a:gd name="T65" fmla="*/ 2147483647 h 627"/>
              <a:gd name="T66" fmla="*/ 0 w 1588"/>
              <a:gd name="T67" fmla="*/ 2147483647 h 627"/>
              <a:gd name="T68" fmla="*/ 0 w 1588"/>
              <a:gd name="T69" fmla="*/ 2147483647 h 627"/>
              <a:gd name="T70" fmla="*/ 0 w 1588"/>
              <a:gd name="T71" fmla="*/ 2147483647 h 627"/>
              <a:gd name="T72" fmla="*/ 0 w 1588"/>
              <a:gd name="T73" fmla="*/ 2147483647 h 627"/>
              <a:gd name="T74" fmla="*/ 0 w 1588"/>
              <a:gd name="T75" fmla="*/ 2147483647 h 627"/>
              <a:gd name="T76" fmla="*/ 0 w 1588"/>
              <a:gd name="T77" fmla="*/ 0 h 6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88"/>
              <a:gd name="T118" fmla="*/ 0 h 627"/>
              <a:gd name="T119" fmla="*/ 1588 w 1588"/>
              <a:gd name="T120" fmla="*/ 627 h 6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88" h="627">
                <a:moveTo>
                  <a:pt x="0" y="0"/>
                </a:moveTo>
                <a:lnTo>
                  <a:pt x="0" y="4"/>
                </a:lnTo>
                <a:lnTo>
                  <a:pt x="0" y="17"/>
                </a:lnTo>
                <a:lnTo>
                  <a:pt x="0" y="38"/>
                </a:lnTo>
                <a:lnTo>
                  <a:pt x="0" y="66"/>
                </a:lnTo>
                <a:lnTo>
                  <a:pt x="0" y="101"/>
                </a:lnTo>
                <a:lnTo>
                  <a:pt x="0" y="142"/>
                </a:lnTo>
                <a:lnTo>
                  <a:pt x="0" y="188"/>
                </a:lnTo>
                <a:lnTo>
                  <a:pt x="0" y="236"/>
                </a:lnTo>
                <a:lnTo>
                  <a:pt x="0" y="288"/>
                </a:lnTo>
                <a:lnTo>
                  <a:pt x="0" y="339"/>
                </a:lnTo>
                <a:lnTo>
                  <a:pt x="0" y="390"/>
                </a:lnTo>
                <a:lnTo>
                  <a:pt x="0" y="439"/>
                </a:lnTo>
                <a:lnTo>
                  <a:pt x="0" y="485"/>
                </a:lnTo>
                <a:lnTo>
                  <a:pt x="0" y="526"/>
                </a:lnTo>
                <a:lnTo>
                  <a:pt x="0" y="561"/>
                </a:lnTo>
                <a:lnTo>
                  <a:pt x="0" y="589"/>
                </a:lnTo>
                <a:lnTo>
                  <a:pt x="0" y="610"/>
                </a:lnTo>
                <a:lnTo>
                  <a:pt x="0" y="622"/>
                </a:lnTo>
                <a:lnTo>
                  <a:pt x="0" y="627"/>
                </a:lnTo>
                <a:lnTo>
                  <a:pt x="0" y="622"/>
                </a:lnTo>
                <a:lnTo>
                  <a:pt x="0" y="610"/>
                </a:lnTo>
                <a:lnTo>
                  <a:pt x="0" y="589"/>
                </a:lnTo>
                <a:lnTo>
                  <a:pt x="0" y="561"/>
                </a:lnTo>
                <a:lnTo>
                  <a:pt x="0" y="526"/>
                </a:lnTo>
                <a:lnTo>
                  <a:pt x="0" y="485"/>
                </a:lnTo>
                <a:lnTo>
                  <a:pt x="0" y="439"/>
                </a:lnTo>
                <a:lnTo>
                  <a:pt x="0" y="390"/>
                </a:lnTo>
                <a:lnTo>
                  <a:pt x="0" y="339"/>
                </a:lnTo>
                <a:lnTo>
                  <a:pt x="0" y="288"/>
                </a:lnTo>
                <a:lnTo>
                  <a:pt x="0" y="236"/>
                </a:lnTo>
                <a:lnTo>
                  <a:pt x="0" y="188"/>
                </a:lnTo>
                <a:lnTo>
                  <a:pt x="0" y="142"/>
                </a:lnTo>
                <a:lnTo>
                  <a:pt x="0" y="101"/>
                </a:lnTo>
                <a:lnTo>
                  <a:pt x="0" y="66"/>
                </a:lnTo>
                <a:lnTo>
                  <a:pt x="0" y="38"/>
                </a:lnTo>
                <a:lnTo>
                  <a:pt x="0" y="17"/>
                </a:lnTo>
                <a:lnTo>
                  <a:pt x="0" y="4"/>
                </a:lnTo>
                <a:lnTo>
                  <a:pt x="0" y="0"/>
                </a:lnTo>
              </a:path>
            </a:pathLst>
          </a:custGeom>
          <a:noFill/>
          <a:ln w="9525">
            <a:solidFill>
              <a:srgbClr val="333399"/>
            </a:solidFill>
            <a:round/>
            <a:headEnd/>
            <a:tailEnd/>
          </a:ln>
        </p:spPr>
        <p:txBody>
          <a:bodyPr/>
          <a:lstStyle/>
          <a:p>
            <a:endParaRPr lang="en-US" dirty="0"/>
          </a:p>
        </p:txBody>
      </p:sp>
      <p:sp>
        <p:nvSpPr>
          <p:cNvPr id="84" name="Line 320"/>
          <p:cNvSpPr>
            <a:spLocks noChangeShapeType="1"/>
          </p:cNvSpPr>
          <p:nvPr/>
        </p:nvSpPr>
        <p:spPr bwMode="auto">
          <a:xfrm rot="3180000">
            <a:off x="3509962" y="2716213"/>
            <a:ext cx="1025525" cy="0"/>
          </a:xfrm>
          <a:prstGeom prst="line">
            <a:avLst/>
          </a:prstGeom>
          <a:noFill/>
          <a:ln w="57150">
            <a:solidFill>
              <a:schemeClr val="bg1">
                <a:lumMod val="75000"/>
              </a:schemeClr>
            </a:solidFill>
            <a:round/>
            <a:headEnd/>
            <a:tailEnd/>
          </a:ln>
        </p:spPr>
        <p:txBody>
          <a:bodyPr wrap="none" anchor="ctr"/>
          <a:lstStyle/>
          <a:p>
            <a:pPr>
              <a:defRPr/>
            </a:pPr>
            <a:endParaRPr lang="en-US" dirty="0"/>
          </a:p>
        </p:txBody>
      </p:sp>
      <p:sp>
        <p:nvSpPr>
          <p:cNvPr id="85" name="Freeform 340"/>
          <p:cNvSpPr>
            <a:spLocks noChangeAspect="1"/>
          </p:cNvSpPr>
          <p:nvPr/>
        </p:nvSpPr>
        <p:spPr bwMode="auto">
          <a:xfrm rot="21396121">
            <a:off x="2505075" y="5813425"/>
            <a:ext cx="20638" cy="292100"/>
          </a:xfrm>
          <a:custGeom>
            <a:avLst/>
            <a:gdLst>
              <a:gd name="T0" fmla="*/ 0 w 13"/>
              <a:gd name="T1" fmla="*/ 184 h 184"/>
              <a:gd name="T2" fmla="*/ 2 w 13"/>
              <a:gd name="T3" fmla="*/ 146 h 184"/>
              <a:gd name="T4" fmla="*/ 3 w 13"/>
              <a:gd name="T5" fmla="*/ 137 h 184"/>
              <a:gd name="T6" fmla="*/ 4 w 13"/>
              <a:gd name="T7" fmla="*/ 124 h 184"/>
              <a:gd name="T8" fmla="*/ 5 w 13"/>
              <a:gd name="T9" fmla="*/ 112 h 184"/>
              <a:gd name="T10" fmla="*/ 6 w 13"/>
              <a:gd name="T11" fmla="*/ 100 h 184"/>
              <a:gd name="T12" fmla="*/ 6 w 13"/>
              <a:gd name="T13" fmla="*/ 90 h 184"/>
              <a:gd name="T14" fmla="*/ 7 w 13"/>
              <a:gd name="T15" fmla="*/ 80 h 184"/>
              <a:gd name="T16" fmla="*/ 8 w 13"/>
              <a:gd name="T17" fmla="*/ 72 h 184"/>
              <a:gd name="T18" fmla="*/ 8 w 13"/>
              <a:gd name="T19" fmla="*/ 65 h 184"/>
              <a:gd name="T20" fmla="*/ 9 w 13"/>
              <a:gd name="T21" fmla="*/ 58 h 184"/>
              <a:gd name="T22" fmla="*/ 9 w 13"/>
              <a:gd name="T23" fmla="*/ 51 h 184"/>
              <a:gd name="T24" fmla="*/ 10 w 13"/>
              <a:gd name="T25" fmla="*/ 45 h 184"/>
              <a:gd name="T26" fmla="*/ 10 w 13"/>
              <a:gd name="T27" fmla="*/ 39 h 184"/>
              <a:gd name="T28" fmla="*/ 10 w 13"/>
              <a:gd name="T29" fmla="*/ 34 h 184"/>
              <a:gd name="T30" fmla="*/ 11 w 13"/>
              <a:gd name="T31" fmla="*/ 28 h 184"/>
              <a:gd name="T32" fmla="*/ 11 w 13"/>
              <a:gd name="T33" fmla="*/ 22 h 184"/>
              <a:gd name="T34" fmla="*/ 12 w 13"/>
              <a:gd name="T35" fmla="*/ 18 h 184"/>
              <a:gd name="T36" fmla="*/ 12 w 13"/>
              <a:gd name="T37" fmla="*/ 13 h 184"/>
              <a:gd name="T38" fmla="*/ 12 w 13"/>
              <a:gd name="T39" fmla="*/ 10 h 184"/>
              <a:gd name="T40" fmla="*/ 12 w 13"/>
              <a:gd name="T41" fmla="*/ 7 h 184"/>
              <a:gd name="T42" fmla="*/ 12 w 13"/>
              <a:gd name="T43" fmla="*/ 4 h 184"/>
              <a:gd name="T44" fmla="*/ 13 w 13"/>
              <a:gd name="T45" fmla="*/ 3 h 184"/>
              <a:gd name="T46" fmla="*/ 13 w 13"/>
              <a:gd name="T47" fmla="*/ 2 h 184"/>
              <a:gd name="T48" fmla="*/ 13 w 13"/>
              <a:gd name="T49" fmla="*/ 1 h 184"/>
              <a:gd name="T50" fmla="*/ 13 w 13"/>
              <a:gd name="T51" fmla="*/ 0 h 184"/>
              <a:gd name="T52" fmla="*/ 13 w 13"/>
              <a:gd name="T53" fmla="*/ 0 h 1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
              <a:gd name="T82" fmla="*/ 0 h 184"/>
              <a:gd name="T83" fmla="*/ 13 w 13"/>
              <a:gd name="T84" fmla="*/ 184 h 1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 h="184">
                <a:moveTo>
                  <a:pt x="0" y="184"/>
                </a:moveTo>
                <a:lnTo>
                  <a:pt x="2" y="146"/>
                </a:lnTo>
                <a:lnTo>
                  <a:pt x="3" y="137"/>
                </a:lnTo>
                <a:lnTo>
                  <a:pt x="4" y="124"/>
                </a:lnTo>
                <a:lnTo>
                  <a:pt x="5" y="112"/>
                </a:lnTo>
                <a:lnTo>
                  <a:pt x="6" y="100"/>
                </a:lnTo>
                <a:lnTo>
                  <a:pt x="6" y="90"/>
                </a:lnTo>
                <a:lnTo>
                  <a:pt x="7" y="80"/>
                </a:lnTo>
                <a:lnTo>
                  <a:pt x="8" y="72"/>
                </a:lnTo>
                <a:lnTo>
                  <a:pt x="8" y="65"/>
                </a:lnTo>
                <a:lnTo>
                  <a:pt x="9" y="58"/>
                </a:lnTo>
                <a:lnTo>
                  <a:pt x="9" y="51"/>
                </a:lnTo>
                <a:lnTo>
                  <a:pt x="10" y="45"/>
                </a:lnTo>
                <a:lnTo>
                  <a:pt x="10" y="39"/>
                </a:lnTo>
                <a:lnTo>
                  <a:pt x="10" y="34"/>
                </a:lnTo>
                <a:lnTo>
                  <a:pt x="11" y="28"/>
                </a:lnTo>
                <a:lnTo>
                  <a:pt x="11" y="22"/>
                </a:lnTo>
                <a:lnTo>
                  <a:pt x="12" y="18"/>
                </a:lnTo>
                <a:lnTo>
                  <a:pt x="12" y="13"/>
                </a:lnTo>
                <a:lnTo>
                  <a:pt x="12" y="10"/>
                </a:lnTo>
                <a:lnTo>
                  <a:pt x="12" y="7"/>
                </a:lnTo>
                <a:lnTo>
                  <a:pt x="12" y="4"/>
                </a:lnTo>
                <a:lnTo>
                  <a:pt x="13" y="3"/>
                </a:lnTo>
                <a:lnTo>
                  <a:pt x="13" y="2"/>
                </a:lnTo>
                <a:lnTo>
                  <a:pt x="13" y="1"/>
                </a:lnTo>
                <a:lnTo>
                  <a:pt x="13" y="0"/>
                </a:lnTo>
              </a:path>
            </a:pathLst>
          </a:custGeom>
          <a:solidFill>
            <a:schemeClr val="bg1"/>
          </a:solidFill>
          <a:ln w="19050">
            <a:solidFill>
              <a:schemeClr val="bg1">
                <a:lumMod val="75000"/>
              </a:schemeClr>
            </a:solidFill>
            <a:round/>
            <a:headEnd/>
            <a:tailEnd/>
          </a:ln>
        </p:spPr>
        <p:txBody>
          <a:bodyPr/>
          <a:lstStyle/>
          <a:p>
            <a:pPr>
              <a:defRPr/>
            </a:pPr>
            <a:endParaRPr lang="en-US" dirty="0"/>
          </a:p>
        </p:txBody>
      </p:sp>
      <p:sp>
        <p:nvSpPr>
          <p:cNvPr id="86" name="Freeform 341"/>
          <p:cNvSpPr>
            <a:spLocks noChangeAspect="1"/>
          </p:cNvSpPr>
          <p:nvPr/>
        </p:nvSpPr>
        <p:spPr bwMode="auto">
          <a:xfrm rot="38093" flipV="1">
            <a:off x="2625725" y="5803900"/>
            <a:ext cx="63500" cy="61913"/>
          </a:xfrm>
          <a:custGeom>
            <a:avLst/>
            <a:gdLst>
              <a:gd name="T0" fmla="*/ 45 w 45"/>
              <a:gd name="T1" fmla="*/ 22 h 44"/>
              <a:gd name="T2" fmla="*/ 40 w 45"/>
              <a:gd name="T3" fmla="*/ 36 h 44"/>
              <a:gd name="T4" fmla="*/ 27 w 45"/>
              <a:gd name="T5" fmla="*/ 44 h 44"/>
              <a:gd name="T6" fmla="*/ 12 w 45"/>
              <a:gd name="T7" fmla="*/ 43 h 44"/>
              <a:gd name="T8" fmla="*/ 2 w 45"/>
              <a:gd name="T9" fmla="*/ 32 h 44"/>
              <a:gd name="T10" fmla="*/ 0 w 45"/>
              <a:gd name="T11" fmla="*/ 17 h 44"/>
              <a:gd name="T12" fmla="*/ 8 w 45"/>
              <a:gd name="T13" fmla="*/ 5 h 44"/>
              <a:gd name="T14" fmla="*/ 22 w 45"/>
              <a:gd name="T15" fmla="*/ 0 h 44"/>
              <a:gd name="T16" fmla="*/ 36 w 45"/>
              <a:gd name="T17" fmla="*/ 5 h 44"/>
              <a:gd name="T18" fmla="*/ 44 w 45"/>
              <a:gd name="T19" fmla="*/ 17 h 44"/>
              <a:gd name="T20" fmla="*/ 36 w 45"/>
              <a:gd name="T21" fmla="*/ 29 h 44"/>
              <a:gd name="T22" fmla="*/ 29 w 45"/>
              <a:gd name="T23" fmla="*/ 36 h 44"/>
              <a:gd name="T24" fmla="*/ 19 w 45"/>
              <a:gd name="T25" fmla="*/ 37 h 44"/>
              <a:gd name="T26" fmla="*/ 10 w 45"/>
              <a:gd name="T27" fmla="*/ 32 h 44"/>
              <a:gd name="T28" fmla="*/ 7 w 45"/>
              <a:gd name="T29" fmla="*/ 22 h 44"/>
              <a:gd name="T30" fmla="*/ 10 w 45"/>
              <a:gd name="T31" fmla="*/ 13 h 44"/>
              <a:gd name="T32" fmla="*/ 19 w 45"/>
              <a:gd name="T33" fmla="*/ 8 h 44"/>
              <a:gd name="T34" fmla="*/ 29 w 45"/>
              <a:gd name="T35" fmla="*/ 9 h 44"/>
              <a:gd name="T36" fmla="*/ 36 w 45"/>
              <a:gd name="T37" fmla="*/ 16 h 44"/>
              <a:gd name="T38" fmla="*/ 29 w 45"/>
              <a:gd name="T39" fmla="*/ 24 h 44"/>
              <a:gd name="T40" fmla="*/ 27 w 45"/>
              <a:gd name="T41" fmla="*/ 28 h 44"/>
              <a:gd name="T42" fmla="*/ 22 w 45"/>
              <a:gd name="T43" fmla="*/ 30 h 44"/>
              <a:gd name="T44" fmla="*/ 17 w 45"/>
              <a:gd name="T45" fmla="*/ 28 h 44"/>
              <a:gd name="T46" fmla="*/ 15 w 45"/>
              <a:gd name="T47" fmla="*/ 24 h 44"/>
              <a:gd name="T48" fmla="*/ 15 w 45"/>
              <a:gd name="T49" fmla="*/ 19 h 44"/>
              <a:gd name="T50" fmla="*/ 19 w 45"/>
              <a:gd name="T51" fmla="*/ 16 h 44"/>
              <a:gd name="T52" fmla="*/ 24 w 45"/>
              <a:gd name="T53" fmla="*/ 15 h 44"/>
              <a:gd name="T54" fmla="*/ 28 w 45"/>
              <a:gd name="T55" fmla="*/ 18 h 44"/>
              <a:gd name="T56" fmla="*/ 29 w 45"/>
              <a:gd name="T57" fmla="*/ 22 h 44"/>
              <a:gd name="T58" fmla="*/ 28 w 45"/>
              <a:gd name="T59" fmla="*/ 27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
              <a:gd name="T91" fmla="*/ 0 h 44"/>
              <a:gd name="T92" fmla="*/ 45 w 45"/>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 h="44">
                <a:moveTo>
                  <a:pt x="45" y="22"/>
                </a:moveTo>
                <a:lnTo>
                  <a:pt x="40" y="36"/>
                </a:lnTo>
                <a:lnTo>
                  <a:pt x="27" y="44"/>
                </a:lnTo>
                <a:lnTo>
                  <a:pt x="12" y="43"/>
                </a:lnTo>
                <a:lnTo>
                  <a:pt x="2" y="32"/>
                </a:lnTo>
                <a:lnTo>
                  <a:pt x="0" y="17"/>
                </a:lnTo>
                <a:lnTo>
                  <a:pt x="8" y="5"/>
                </a:lnTo>
                <a:lnTo>
                  <a:pt x="22" y="0"/>
                </a:lnTo>
                <a:lnTo>
                  <a:pt x="36" y="5"/>
                </a:lnTo>
                <a:lnTo>
                  <a:pt x="44" y="17"/>
                </a:lnTo>
                <a:lnTo>
                  <a:pt x="36" y="29"/>
                </a:lnTo>
                <a:lnTo>
                  <a:pt x="29" y="36"/>
                </a:lnTo>
                <a:lnTo>
                  <a:pt x="19" y="37"/>
                </a:lnTo>
                <a:lnTo>
                  <a:pt x="10" y="32"/>
                </a:lnTo>
                <a:lnTo>
                  <a:pt x="7" y="22"/>
                </a:lnTo>
                <a:lnTo>
                  <a:pt x="10" y="13"/>
                </a:lnTo>
                <a:lnTo>
                  <a:pt x="19" y="8"/>
                </a:lnTo>
                <a:lnTo>
                  <a:pt x="29" y="9"/>
                </a:lnTo>
                <a:lnTo>
                  <a:pt x="36" y="16"/>
                </a:lnTo>
                <a:lnTo>
                  <a:pt x="29" y="24"/>
                </a:lnTo>
                <a:lnTo>
                  <a:pt x="27" y="28"/>
                </a:lnTo>
                <a:lnTo>
                  <a:pt x="22" y="30"/>
                </a:lnTo>
                <a:lnTo>
                  <a:pt x="17" y="28"/>
                </a:lnTo>
                <a:lnTo>
                  <a:pt x="15" y="24"/>
                </a:lnTo>
                <a:lnTo>
                  <a:pt x="15" y="19"/>
                </a:lnTo>
                <a:lnTo>
                  <a:pt x="19" y="16"/>
                </a:lnTo>
                <a:lnTo>
                  <a:pt x="24" y="15"/>
                </a:lnTo>
                <a:lnTo>
                  <a:pt x="28" y="18"/>
                </a:lnTo>
                <a:lnTo>
                  <a:pt x="29" y="22"/>
                </a:lnTo>
                <a:lnTo>
                  <a:pt x="28" y="27"/>
                </a:lnTo>
              </a:path>
            </a:pathLst>
          </a:custGeom>
          <a:solidFill>
            <a:schemeClr val="bg1"/>
          </a:solidFill>
          <a:ln w="19050">
            <a:solidFill>
              <a:schemeClr val="bg1">
                <a:lumMod val="75000"/>
              </a:schemeClr>
            </a:solidFill>
            <a:round/>
            <a:headEnd/>
            <a:tailEnd/>
          </a:ln>
        </p:spPr>
        <p:txBody>
          <a:bodyPr/>
          <a:lstStyle/>
          <a:p>
            <a:pPr>
              <a:defRPr/>
            </a:pPr>
            <a:endParaRPr lang="en-US" dirty="0"/>
          </a:p>
        </p:txBody>
      </p:sp>
      <p:sp>
        <p:nvSpPr>
          <p:cNvPr id="87" name="Freeform 342"/>
          <p:cNvSpPr>
            <a:spLocks noChangeAspect="1"/>
          </p:cNvSpPr>
          <p:nvPr/>
        </p:nvSpPr>
        <p:spPr bwMode="auto">
          <a:xfrm rot="38093" flipV="1">
            <a:off x="2625725" y="5803900"/>
            <a:ext cx="63500" cy="61913"/>
          </a:xfrm>
          <a:custGeom>
            <a:avLst/>
            <a:gdLst>
              <a:gd name="T0" fmla="*/ 45 w 45"/>
              <a:gd name="T1" fmla="*/ 22 h 44"/>
              <a:gd name="T2" fmla="*/ 40 w 45"/>
              <a:gd name="T3" fmla="*/ 36 h 44"/>
              <a:gd name="T4" fmla="*/ 27 w 45"/>
              <a:gd name="T5" fmla="*/ 44 h 44"/>
              <a:gd name="T6" fmla="*/ 12 w 45"/>
              <a:gd name="T7" fmla="*/ 43 h 44"/>
              <a:gd name="T8" fmla="*/ 2 w 45"/>
              <a:gd name="T9" fmla="*/ 32 h 44"/>
              <a:gd name="T10" fmla="*/ 0 w 45"/>
              <a:gd name="T11" fmla="*/ 17 h 44"/>
              <a:gd name="T12" fmla="*/ 8 w 45"/>
              <a:gd name="T13" fmla="*/ 5 h 44"/>
              <a:gd name="T14" fmla="*/ 22 w 45"/>
              <a:gd name="T15" fmla="*/ 0 h 44"/>
              <a:gd name="T16" fmla="*/ 36 w 45"/>
              <a:gd name="T17" fmla="*/ 5 h 44"/>
              <a:gd name="T18" fmla="*/ 44 w 45"/>
              <a:gd name="T19" fmla="*/ 17 h 44"/>
              <a:gd name="T20" fmla="*/ 36 w 45"/>
              <a:gd name="T21" fmla="*/ 29 h 44"/>
              <a:gd name="T22" fmla="*/ 29 w 45"/>
              <a:gd name="T23" fmla="*/ 36 h 44"/>
              <a:gd name="T24" fmla="*/ 19 w 45"/>
              <a:gd name="T25" fmla="*/ 37 h 44"/>
              <a:gd name="T26" fmla="*/ 10 w 45"/>
              <a:gd name="T27" fmla="*/ 32 h 44"/>
              <a:gd name="T28" fmla="*/ 7 w 45"/>
              <a:gd name="T29" fmla="*/ 22 h 44"/>
              <a:gd name="T30" fmla="*/ 10 w 45"/>
              <a:gd name="T31" fmla="*/ 13 h 44"/>
              <a:gd name="T32" fmla="*/ 19 w 45"/>
              <a:gd name="T33" fmla="*/ 8 h 44"/>
              <a:gd name="T34" fmla="*/ 29 w 45"/>
              <a:gd name="T35" fmla="*/ 9 h 44"/>
              <a:gd name="T36" fmla="*/ 36 w 45"/>
              <a:gd name="T37" fmla="*/ 16 h 44"/>
              <a:gd name="T38" fmla="*/ 29 w 45"/>
              <a:gd name="T39" fmla="*/ 24 h 44"/>
              <a:gd name="T40" fmla="*/ 27 w 45"/>
              <a:gd name="T41" fmla="*/ 28 h 44"/>
              <a:gd name="T42" fmla="*/ 22 w 45"/>
              <a:gd name="T43" fmla="*/ 30 h 44"/>
              <a:gd name="T44" fmla="*/ 17 w 45"/>
              <a:gd name="T45" fmla="*/ 28 h 44"/>
              <a:gd name="T46" fmla="*/ 15 w 45"/>
              <a:gd name="T47" fmla="*/ 24 h 44"/>
              <a:gd name="T48" fmla="*/ 15 w 45"/>
              <a:gd name="T49" fmla="*/ 19 h 44"/>
              <a:gd name="T50" fmla="*/ 19 w 45"/>
              <a:gd name="T51" fmla="*/ 16 h 44"/>
              <a:gd name="T52" fmla="*/ 24 w 45"/>
              <a:gd name="T53" fmla="*/ 15 h 44"/>
              <a:gd name="T54" fmla="*/ 28 w 45"/>
              <a:gd name="T55" fmla="*/ 18 h 44"/>
              <a:gd name="T56" fmla="*/ 29 w 45"/>
              <a:gd name="T57" fmla="*/ 22 h 44"/>
              <a:gd name="T58" fmla="*/ 28 w 45"/>
              <a:gd name="T59" fmla="*/ 27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
              <a:gd name="T91" fmla="*/ 0 h 44"/>
              <a:gd name="T92" fmla="*/ 45 w 45"/>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 h="44">
                <a:moveTo>
                  <a:pt x="45" y="22"/>
                </a:moveTo>
                <a:lnTo>
                  <a:pt x="40" y="36"/>
                </a:lnTo>
                <a:lnTo>
                  <a:pt x="27" y="44"/>
                </a:lnTo>
                <a:lnTo>
                  <a:pt x="12" y="43"/>
                </a:lnTo>
                <a:lnTo>
                  <a:pt x="2" y="32"/>
                </a:lnTo>
                <a:lnTo>
                  <a:pt x="0" y="17"/>
                </a:lnTo>
                <a:lnTo>
                  <a:pt x="8" y="5"/>
                </a:lnTo>
                <a:lnTo>
                  <a:pt x="22" y="0"/>
                </a:lnTo>
                <a:lnTo>
                  <a:pt x="36" y="5"/>
                </a:lnTo>
                <a:lnTo>
                  <a:pt x="44" y="17"/>
                </a:lnTo>
                <a:lnTo>
                  <a:pt x="36" y="29"/>
                </a:lnTo>
                <a:lnTo>
                  <a:pt x="29" y="36"/>
                </a:lnTo>
                <a:lnTo>
                  <a:pt x="19" y="37"/>
                </a:lnTo>
                <a:lnTo>
                  <a:pt x="10" y="32"/>
                </a:lnTo>
                <a:lnTo>
                  <a:pt x="7" y="22"/>
                </a:lnTo>
                <a:lnTo>
                  <a:pt x="10" y="13"/>
                </a:lnTo>
                <a:lnTo>
                  <a:pt x="19" y="8"/>
                </a:lnTo>
                <a:lnTo>
                  <a:pt x="29" y="9"/>
                </a:lnTo>
                <a:lnTo>
                  <a:pt x="36" y="16"/>
                </a:lnTo>
                <a:lnTo>
                  <a:pt x="29" y="24"/>
                </a:lnTo>
                <a:lnTo>
                  <a:pt x="27" y="28"/>
                </a:lnTo>
                <a:lnTo>
                  <a:pt x="22" y="30"/>
                </a:lnTo>
                <a:lnTo>
                  <a:pt x="17" y="28"/>
                </a:lnTo>
                <a:lnTo>
                  <a:pt x="15" y="24"/>
                </a:lnTo>
                <a:lnTo>
                  <a:pt x="15" y="19"/>
                </a:lnTo>
                <a:lnTo>
                  <a:pt x="19" y="16"/>
                </a:lnTo>
                <a:lnTo>
                  <a:pt x="24" y="15"/>
                </a:lnTo>
                <a:lnTo>
                  <a:pt x="28" y="18"/>
                </a:lnTo>
                <a:lnTo>
                  <a:pt x="29" y="22"/>
                </a:lnTo>
                <a:lnTo>
                  <a:pt x="28" y="27"/>
                </a:lnTo>
              </a:path>
            </a:pathLst>
          </a:custGeom>
          <a:solidFill>
            <a:schemeClr val="bg1"/>
          </a:solidFill>
          <a:ln w="19050">
            <a:solidFill>
              <a:schemeClr val="bg1">
                <a:lumMod val="75000"/>
              </a:schemeClr>
            </a:solidFill>
            <a:round/>
            <a:headEnd/>
            <a:tailEnd/>
          </a:ln>
        </p:spPr>
        <p:txBody>
          <a:bodyPr/>
          <a:lstStyle/>
          <a:p>
            <a:pPr>
              <a:defRPr/>
            </a:pPr>
            <a:endParaRPr lang="en-US" dirty="0"/>
          </a:p>
        </p:txBody>
      </p:sp>
      <p:sp>
        <p:nvSpPr>
          <p:cNvPr id="89" name="Oval 344"/>
          <p:cNvSpPr>
            <a:spLocks noChangeArrowheads="1"/>
          </p:cNvSpPr>
          <p:nvPr/>
        </p:nvSpPr>
        <p:spPr bwMode="auto">
          <a:xfrm rot="21396121">
            <a:off x="2616200" y="5797550"/>
            <a:ext cx="82550" cy="82550"/>
          </a:xfrm>
          <a:prstGeom prst="ellipse">
            <a:avLst/>
          </a:prstGeom>
          <a:solidFill>
            <a:schemeClr val="tx1"/>
          </a:solidFill>
          <a:ln w="12700">
            <a:solidFill>
              <a:schemeClr val="bg1">
                <a:lumMod val="75000"/>
              </a:schemeClr>
            </a:solidFill>
            <a:round/>
            <a:headEnd/>
            <a:tailEnd/>
          </a:ln>
        </p:spPr>
        <p:txBody>
          <a:bodyPr wrap="none" anchor="ctr"/>
          <a:lstStyle/>
          <a:p>
            <a:pPr>
              <a:defRPr/>
            </a:pPr>
            <a:endParaRPr lang="en-US" dirty="0"/>
          </a:p>
        </p:txBody>
      </p:sp>
      <p:sp>
        <p:nvSpPr>
          <p:cNvPr id="44049" name="Freeform 345"/>
          <p:cNvSpPr>
            <a:spLocks/>
          </p:cNvSpPr>
          <p:nvPr/>
        </p:nvSpPr>
        <p:spPr bwMode="auto">
          <a:xfrm rot="-240000">
            <a:off x="3863975" y="5630863"/>
            <a:ext cx="1562100" cy="111125"/>
          </a:xfrm>
          <a:custGeom>
            <a:avLst/>
            <a:gdLst>
              <a:gd name="T0" fmla="*/ 0 w 984"/>
              <a:gd name="T1" fmla="*/ 0 h 70"/>
              <a:gd name="T2" fmla="*/ 2147483647 w 984"/>
              <a:gd name="T3" fmla="*/ 2147483647 h 70"/>
              <a:gd name="T4" fmla="*/ 0 60000 65536"/>
              <a:gd name="T5" fmla="*/ 0 60000 65536"/>
              <a:gd name="T6" fmla="*/ 0 w 984"/>
              <a:gd name="T7" fmla="*/ 0 h 70"/>
              <a:gd name="T8" fmla="*/ 984 w 984"/>
              <a:gd name="T9" fmla="*/ 70 h 70"/>
            </a:gdLst>
            <a:ahLst/>
            <a:cxnLst>
              <a:cxn ang="T4">
                <a:pos x="T0" y="T1"/>
              </a:cxn>
              <a:cxn ang="T5">
                <a:pos x="T2" y="T3"/>
              </a:cxn>
            </a:cxnLst>
            <a:rect l="T6" t="T7" r="T8" b="T9"/>
            <a:pathLst>
              <a:path w="984" h="70">
                <a:moveTo>
                  <a:pt x="0" y="0"/>
                </a:moveTo>
                <a:lnTo>
                  <a:pt x="984" y="70"/>
                </a:lnTo>
              </a:path>
            </a:pathLst>
          </a:custGeom>
          <a:solidFill>
            <a:schemeClr val="bg1"/>
          </a:solidFill>
          <a:ln w="57150">
            <a:solidFill>
              <a:srgbClr val="339933"/>
            </a:solidFill>
            <a:round/>
            <a:headEnd/>
            <a:tailEnd/>
          </a:ln>
        </p:spPr>
        <p:txBody>
          <a:bodyPr wrap="none" anchor="ctr"/>
          <a:lstStyle/>
          <a:p>
            <a:endParaRPr lang="en-US" dirty="0"/>
          </a:p>
        </p:txBody>
      </p:sp>
      <p:sp>
        <p:nvSpPr>
          <p:cNvPr id="91" name="Freeform 348"/>
          <p:cNvSpPr>
            <a:spLocks noChangeAspect="1"/>
          </p:cNvSpPr>
          <p:nvPr/>
        </p:nvSpPr>
        <p:spPr bwMode="auto">
          <a:xfrm rot="18420000" flipH="1">
            <a:off x="8001794" y="3650457"/>
            <a:ext cx="20637" cy="292100"/>
          </a:xfrm>
          <a:custGeom>
            <a:avLst/>
            <a:gdLst>
              <a:gd name="T0" fmla="*/ 0 w 13"/>
              <a:gd name="T1" fmla="*/ 184 h 184"/>
              <a:gd name="T2" fmla="*/ 2 w 13"/>
              <a:gd name="T3" fmla="*/ 146 h 184"/>
              <a:gd name="T4" fmla="*/ 3 w 13"/>
              <a:gd name="T5" fmla="*/ 137 h 184"/>
              <a:gd name="T6" fmla="*/ 4 w 13"/>
              <a:gd name="T7" fmla="*/ 124 h 184"/>
              <a:gd name="T8" fmla="*/ 5 w 13"/>
              <a:gd name="T9" fmla="*/ 112 h 184"/>
              <a:gd name="T10" fmla="*/ 6 w 13"/>
              <a:gd name="T11" fmla="*/ 100 h 184"/>
              <a:gd name="T12" fmla="*/ 6 w 13"/>
              <a:gd name="T13" fmla="*/ 90 h 184"/>
              <a:gd name="T14" fmla="*/ 7 w 13"/>
              <a:gd name="T15" fmla="*/ 80 h 184"/>
              <a:gd name="T16" fmla="*/ 8 w 13"/>
              <a:gd name="T17" fmla="*/ 72 h 184"/>
              <a:gd name="T18" fmla="*/ 8 w 13"/>
              <a:gd name="T19" fmla="*/ 65 h 184"/>
              <a:gd name="T20" fmla="*/ 9 w 13"/>
              <a:gd name="T21" fmla="*/ 58 h 184"/>
              <a:gd name="T22" fmla="*/ 9 w 13"/>
              <a:gd name="T23" fmla="*/ 51 h 184"/>
              <a:gd name="T24" fmla="*/ 10 w 13"/>
              <a:gd name="T25" fmla="*/ 45 h 184"/>
              <a:gd name="T26" fmla="*/ 10 w 13"/>
              <a:gd name="T27" fmla="*/ 39 h 184"/>
              <a:gd name="T28" fmla="*/ 10 w 13"/>
              <a:gd name="T29" fmla="*/ 34 h 184"/>
              <a:gd name="T30" fmla="*/ 11 w 13"/>
              <a:gd name="T31" fmla="*/ 28 h 184"/>
              <a:gd name="T32" fmla="*/ 11 w 13"/>
              <a:gd name="T33" fmla="*/ 22 h 184"/>
              <a:gd name="T34" fmla="*/ 12 w 13"/>
              <a:gd name="T35" fmla="*/ 18 h 184"/>
              <a:gd name="T36" fmla="*/ 12 w 13"/>
              <a:gd name="T37" fmla="*/ 13 h 184"/>
              <a:gd name="T38" fmla="*/ 12 w 13"/>
              <a:gd name="T39" fmla="*/ 10 h 184"/>
              <a:gd name="T40" fmla="*/ 12 w 13"/>
              <a:gd name="T41" fmla="*/ 7 h 184"/>
              <a:gd name="T42" fmla="*/ 12 w 13"/>
              <a:gd name="T43" fmla="*/ 4 h 184"/>
              <a:gd name="T44" fmla="*/ 13 w 13"/>
              <a:gd name="T45" fmla="*/ 3 h 184"/>
              <a:gd name="T46" fmla="*/ 13 w 13"/>
              <a:gd name="T47" fmla="*/ 2 h 184"/>
              <a:gd name="T48" fmla="*/ 13 w 13"/>
              <a:gd name="T49" fmla="*/ 1 h 184"/>
              <a:gd name="T50" fmla="*/ 13 w 13"/>
              <a:gd name="T51" fmla="*/ 0 h 184"/>
              <a:gd name="T52" fmla="*/ 13 w 13"/>
              <a:gd name="T53" fmla="*/ 0 h 1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
              <a:gd name="T82" fmla="*/ 0 h 184"/>
              <a:gd name="T83" fmla="*/ 13 w 13"/>
              <a:gd name="T84" fmla="*/ 184 h 1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 h="184">
                <a:moveTo>
                  <a:pt x="0" y="184"/>
                </a:moveTo>
                <a:lnTo>
                  <a:pt x="2" y="146"/>
                </a:lnTo>
                <a:lnTo>
                  <a:pt x="3" y="137"/>
                </a:lnTo>
                <a:lnTo>
                  <a:pt x="4" y="124"/>
                </a:lnTo>
                <a:lnTo>
                  <a:pt x="5" y="112"/>
                </a:lnTo>
                <a:lnTo>
                  <a:pt x="6" y="100"/>
                </a:lnTo>
                <a:lnTo>
                  <a:pt x="6" y="90"/>
                </a:lnTo>
                <a:lnTo>
                  <a:pt x="7" y="80"/>
                </a:lnTo>
                <a:lnTo>
                  <a:pt x="8" y="72"/>
                </a:lnTo>
                <a:lnTo>
                  <a:pt x="8" y="65"/>
                </a:lnTo>
                <a:lnTo>
                  <a:pt x="9" y="58"/>
                </a:lnTo>
                <a:lnTo>
                  <a:pt x="9" y="51"/>
                </a:lnTo>
                <a:lnTo>
                  <a:pt x="10" y="45"/>
                </a:lnTo>
                <a:lnTo>
                  <a:pt x="10" y="39"/>
                </a:lnTo>
                <a:lnTo>
                  <a:pt x="10" y="34"/>
                </a:lnTo>
                <a:lnTo>
                  <a:pt x="11" y="28"/>
                </a:lnTo>
                <a:lnTo>
                  <a:pt x="11" y="22"/>
                </a:lnTo>
                <a:lnTo>
                  <a:pt x="12" y="18"/>
                </a:lnTo>
                <a:lnTo>
                  <a:pt x="12" y="13"/>
                </a:lnTo>
                <a:lnTo>
                  <a:pt x="12" y="10"/>
                </a:lnTo>
                <a:lnTo>
                  <a:pt x="12" y="7"/>
                </a:lnTo>
                <a:lnTo>
                  <a:pt x="12" y="4"/>
                </a:lnTo>
                <a:lnTo>
                  <a:pt x="13" y="3"/>
                </a:lnTo>
                <a:lnTo>
                  <a:pt x="13" y="2"/>
                </a:lnTo>
                <a:lnTo>
                  <a:pt x="13" y="1"/>
                </a:lnTo>
                <a:lnTo>
                  <a:pt x="13" y="0"/>
                </a:lnTo>
              </a:path>
            </a:pathLst>
          </a:custGeom>
          <a:solidFill>
            <a:schemeClr val="bg1"/>
          </a:solidFill>
          <a:ln w="19050">
            <a:solidFill>
              <a:schemeClr val="bg1">
                <a:lumMod val="75000"/>
              </a:schemeClr>
            </a:solidFill>
            <a:round/>
            <a:headEnd/>
            <a:tailEnd/>
          </a:ln>
        </p:spPr>
        <p:txBody>
          <a:bodyPr/>
          <a:lstStyle/>
          <a:p>
            <a:pPr>
              <a:defRPr/>
            </a:pPr>
            <a:endParaRPr lang="en-US" dirty="0"/>
          </a:p>
        </p:txBody>
      </p:sp>
      <p:sp>
        <p:nvSpPr>
          <p:cNvPr id="92" name="Freeform 349"/>
          <p:cNvSpPr>
            <a:spLocks noChangeAspect="1"/>
          </p:cNvSpPr>
          <p:nvPr/>
        </p:nvSpPr>
        <p:spPr bwMode="auto">
          <a:xfrm rot="18178028" flipH="1" flipV="1">
            <a:off x="7798594" y="3817144"/>
            <a:ext cx="63500" cy="61912"/>
          </a:xfrm>
          <a:custGeom>
            <a:avLst/>
            <a:gdLst>
              <a:gd name="T0" fmla="*/ 45 w 45"/>
              <a:gd name="T1" fmla="*/ 22 h 44"/>
              <a:gd name="T2" fmla="*/ 40 w 45"/>
              <a:gd name="T3" fmla="*/ 36 h 44"/>
              <a:gd name="T4" fmla="*/ 27 w 45"/>
              <a:gd name="T5" fmla="*/ 44 h 44"/>
              <a:gd name="T6" fmla="*/ 12 w 45"/>
              <a:gd name="T7" fmla="*/ 43 h 44"/>
              <a:gd name="T8" fmla="*/ 2 w 45"/>
              <a:gd name="T9" fmla="*/ 32 h 44"/>
              <a:gd name="T10" fmla="*/ 0 w 45"/>
              <a:gd name="T11" fmla="*/ 17 h 44"/>
              <a:gd name="T12" fmla="*/ 8 w 45"/>
              <a:gd name="T13" fmla="*/ 5 h 44"/>
              <a:gd name="T14" fmla="*/ 22 w 45"/>
              <a:gd name="T15" fmla="*/ 0 h 44"/>
              <a:gd name="T16" fmla="*/ 36 w 45"/>
              <a:gd name="T17" fmla="*/ 5 h 44"/>
              <a:gd name="T18" fmla="*/ 44 w 45"/>
              <a:gd name="T19" fmla="*/ 17 h 44"/>
              <a:gd name="T20" fmla="*/ 36 w 45"/>
              <a:gd name="T21" fmla="*/ 29 h 44"/>
              <a:gd name="T22" fmla="*/ 29 w 45"/>
              <a:gd name="T23" fmla="*/ 36 h 44"/>
              <a:gd name="T24" fmla="*/ 19 w 45"/>
              <a:gd name="T25" fmla="*/ 37 h 44"/>
              <a:gd name="T26" fmla="*/ 10 w 45"/>
              <a:gd name="T27" fmla="*/ 32 h 44"/>
              <a:gd name="T28" fmla="*/ 7 w 45"/>
              <a:gd name="T29" fmla="*/ 22 h 44"/>
              <a:gd name="T30" fmla="*/ 10 w 45"/>
              <a:gd name="T31" fmla="*/ 13 h 44"/>
              <a:gd name="T32" fmla="*/ 19 w 45"/>
              <a:gd name="T33" fmla="*/ 8 h 44"/>
              <a:gd name="T34" fmla="*/ 29 w 45"/>
              <a:gd name="T35" fmla="*/ 9 h 44"/>
              <a:gd name="T36" fmla="*/ 36 w 45"/>
              <a:gd name="T37" fmla="*/ 16 h 44"/>
              <a:gd name="T38" fmla="*/ 29 w 45"/>
              <a:gd name="T39" fmla="*/ 24 h 44"/>
              <a:gd name="T40" fmla="*/ 27 w 45"/>
              <a:gd name="T41" fmla="*/ 28 h 44"/>
              <a:gd name="T42" fmla="*/ 22 w 45"/>
              <a:gd name="T43" fmla="*/ 30 h 44"/>
              <a:gd name="T44" fmla="*/ 17 w 45"/>
              <a:gd name="T45" fmla="*/ 28 h 44"/>
              <a:gd name="T46" fmla="*/ 15 w 45"/>
              <a:gd name="T47" fmla="*/ 24 h 44"/>
              <a:gd name="T48" fmla="*/ 15 w 45"/>
              <a:gd name="T49" fmla="*/ 19 h 44"/>
              <a:gd name="T50" fmla="*/ 19 w 45"/>
              <a:gd name="T51" fmla="*/ 16 h 44"/>
              <a:gd name="T52" fmla="*/ 24 w 45"/>
              <a:gd name="T53" fmla="*/ 15 h 44"/>
              <a:gd name="T54" fmla="*/ 28 w 45"/>
              <a:gd name="T55" fmla="*/ 18 h 44"/>
              <a:gd name="T56" fmla="*/ 29 w 45"/>
              <a:gd name="T57" fmla="*/ 22 h 44"/>
              <a:gd name="T58" fmla="*/ 28 w 45"/>
              <a:gd name="T59" fmla="*/ 27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
              <a:gd name="T91" fmla="*/ 0 h 44"/>
              <a:gd name="T92" fmla="*/ 45 w 45"/>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 h="44">
                <a:moveTo>
                  <a:pt x="45" y="22"/>
                </a:moveTo>
                <a:lnTo>
                  <a:pt x="40" y="36"/>
                </a:lnTo>
                <a:lnTo>
                  <a:pt x="27" y="44"/>
                </a:lnTo>
                <a:lnTo>
                  <a:pt x="12" y="43"/>
                </a:lnTo>
                <a:lnTo>
                  <a:pt x="2" y="32"/>
                </a:lnTo>
                <a:lnTo>
                  <a:pt x="0" y="17"/>
                </a:lnTo>
                <a:lnTo>
                  <a:pt x="8" y="5"/>
                </a:lnTo>
                <a:lnTo>
                  <a:pt x="22" y="0"/>
                </a:lnTo>
                <a:lnTo>
                  <a:pt x="36" y="5"/>
                </a:lnTo>
                <a:lnTo>
                  <a:pt x="44" y="17"/>
                </a:lnTo>
                <a:lnTo>
                  <a:pt x="36" y="29"/>
                </a:lnTo>
                <a:lnTo>
                  <a:pt x="29" y="36"/>
                </a:lnTo>
                <a:lnTo>
                  <a:pt x="19" y="37"/>
                </a:lnTo>
                <a:lnTo>
                  <a:pt x="10" y="32"/>
                </a:lnTo>
                <a:lnTo>
                  <a:pt x="7" y="22"/>
                </a:lnTo>
                <a:lnTo>
                  <a:pt x="10" y="13"/>
                </a:lnTo>
                <a:lnTo>
                  <a:pt x="19" y="8"/>
                </a:lnTo>
                <a:lnTo>
                  <a:pt x="29" y="9"/>
                </a:lnTo>
                <a:lnTo>
                  <a:pt x="36" y="16"/>
                </a:lnTo>
                <a:lnTo>
                  <a:pt x="29" y="24"/>
                </a:lnTo>
                <a:lnTo>
                  <a:pt x="27" y="28"/>
                </a:lnTo>
                <a:lnTo>
                  <a:pt x="22" y="30"/>
                </a:lnTo>
                <a:lnTo>
                  <a:pt x="17" y="28"/>
                </a:lnTo>
                <a:lnTo>
                  <a:pt x="15" y="24"/>
                </a:lnTo>
                <a:lnTo>
                  <a:pt x="15" y="19"/>
                </a:lnTo>
                <a:lnTo>
                  <a:pt x="19" y="16"/>
                </a:lnTo>
                <a:lnTo>
                  <a:pt x="24" y="15"/>
                </a:lnTo>
                <a:lnTo>
                  <a:pt x="28" y="18"/>
                </a:lnTo>
                <a:lnTo>
                  <a:pt x="29" y="22"/>
                </a:lnTo>
                <a:lnTo>
                  <a:pt x="28" y="27"/>
                </a:lnTo>
              </a:path>
            </a:pathLst>
          </a:custGeom>
          <a:solidFill>
            <a:schemeClr val="bg1"/>
          </a:solidFill>
          <a:ln w="19050">
            <a:solidFill>
              <a:schemeClr val="bg1">
                <a:lumMod val="75000"/>
              </a:schemeClr>
            </a:solidFill>
            <a:round/>
            <a:headEnd/>
            <a:tailEnd/>
          </a:ln>
        </p:spPr>
        <p:txBody>
          <a:bodyPr/>
          <a:lstStyle/>
          <a:p>
            <a:pPr>
              <a:defRPr/>
            </a:pPr>
            <a:endParaRPr lang="en-US" dirty="0"/>
          </a:p>
        </p:txBody>
      </p:sp>
      <p:sp>
        <p:nvSpPr>
          <p:cNvPr id="93" name="Freeform 350"/>
          <p:cNvSpPr>
            <a:spLocks noChangeAspect="1"/>
          </p:cNvSpPr>
          <p:nvPr/>
        </p:nvSpPr>
        <p:spPr bwMode="auto">
          <a:xfrm rot="18178028" flipH="1" flipV="1">
            <a:off x="7798594" y="3817144"/>
            <a:ext cx="63500" cy="61912"/>
          </a:xfrm>
          <a:custGeom>
            <a:avLst/>
            <a:gdLst>
              <a:gd name="T0" fmla="*/ 45 w 45"/>
              <a:gd name="T1" fmla="*/ 22 h 44"/>
              <a:gd name="T2" fmla="*/ 40 w 45"/>
              <a:gd name="T3" fmla="*/ 36 h 44"/>
              <a:gd name="T4" fmla="*/ 27 w 45"/>
              <a:gd name="T5" fmla="*/ 44 h 44"/>
              <a:gd name="T6" fmla="*/ 12 w 45"/>
              <a:gd name="T7" fmla="*/ 43 h 44"/>
              <a:gd name="T8" fmla="*/ 2 w 45"/>
              <a:gd name="T9" fmla="*/ 32 h 44"/>
              <a:gd name="T10" fmla="*/ 0 w 45"/>
              <a:gd name="T11" fmla="*/ 17 h 44"/>
              <a:gd name="T12" fmla="*/ 8 w 45"/>
              <a:gd name="T13" fmla="*/ 5 h 44"/>
              <a:gd name="T14" fmla="*/ 22 w 45"/>
              <a:gd name="T15" fmla="*/ 0 h 44"/>
              <a:gd name="T16" fmla="*/ 36 w 45"/>
              <a:gd name="T17" fmla="*/ 5 h 44"/>
              <a:gd name="T18" fmla="*/ 44 w 45"/>
              <a:gd name="T19" fmla="*/ 17 h 44"/>
              <a:gd name="T20" fmla="*/ 36 w 45"/>
              <a:gd name="T21" fmla="*/ 29 h 44"/>
              <a:gd name="T22" fmla="*/ 29 w 45"/>
              <a:gd name="T23" fmla="*/ 36 h 44"/>
              <a:gd name="T24" fmla="*/ 19 w 45"/>
              <a:gd name="T25" fmla="*/ 37 h 44"/>
              <a:gd name="T26" fmla="*/ 10 w 45"/>
              <a:gd name="T27" fmla="*/ 32 h 44"/>
              <a:gd name="T28" fmla="*/ 7 w 45"/>
              <a:gd name="T29" fmla="*/ 22 h 44"/>
              <a:gd name="T30" fmla="*/ 10 w 45"/>
              <a:gd name="T31" fmla="*/ 13 h 44"/>
              <a:gd name="T32" fmla="*/ 19 w 45"/>
              <a:gd name="T33" fmla="*/ 8 h 44"/>
              <a:gd name="T34" fmla="*/ 29 w 45"/>
              <a:gd name="T35" fmla="*/ 9 h 44"/>
              <a:gd name="T36" fmla="*/ 36 w 45"/>
              <a:gd name="T37" fmla="*/ 16 h 44"/>
              <a:gd name="T38" fmla="*/ 29 w 45"/>
              <a:gd name="T39" fmla="*/ 24 h 44"/>
              <a:gd name="T40" fmla="*/ 27 w 45"/>
              <a:gd name="T41" fmla="*/ 28 h 44"/>
              <a:gd name="T42" fmla="*/ 22 w 45"/>
              <a:gd name="T43" fmla="*/ 30 h 44"/>
              <a:gd name="T44" fmla="*/ 17 w 45"/>
              <a:gd name="T45" fmla="*/ 28 h 44"/>
              <a:gd name="T46" fmla="*/ 15 w 45"/>
              <a:gd name="T47" fmla="*/ 24 h 44"/>
              <a:gd name="T48" fmla="*/ 15 w 45"/>
              <a:gd name="T49" fmla="*/ 19 h 44"/>
              <a:gd name="T50" fmla="*/ 19 w 45"/>
              <a:gd name="T51" fmla="*/ 16 h 44"/>
              <a:gd name="T52" fmla="*/ 24 w 45"/>
              <a:gd name="T53" fmla="*/ 15 h 44"/>
              <a:gd name="T54" fmla="*/ 28 w 45"/>
              <a:gd name="T55" fmla="*/ 18 h 44"/>
              <a:gd name="T56" fmla="*/ 29 w 45"/>
              <a:gd name="T57" fmla="*/ 22 h 44"/>
              <a:gd name="T58" fmla="*/ 28 w 45"/>
              <a:gd name="T59" fmla="*/ 27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
              <a:gd name="T91" fmla="*/ 0 h 44"/>
              <a:gd name="T92" fmla="*/ 45 w 45"/>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 h="44">
                <a:moveTo>
                  <a:pt x="45" y="22"/>
                </a:moveTo>
                <a:lnTo>
                  <a:pt x="40" y="36"/>
                </a:lnTo>
                <a:lnTo>
                  <a:pt x="27" y="44"/>
                </a:lnTo>
                <a:lnTo>
                  <a:pt x="12" y="43"/>
                </a:lnTo>
                <a:lnTo>
                  <a:pt x="2" y="32"/>
                </a:lnTo>
                <a:lnTo>
                  <a:pt x="0" y="17"/>
                </a:lnTo>
                <a:lnTo>
                  <a:pt x="8" y="5"/>
                </a:lnTo>
                <a:lnTo>
                  <a:pt x="22" y="0"/>
                </a:lnTo>
                <a:lnTo>
                  <a:pt x="36" y="5"/>
                </a:lnTo>
                <a:lnTo>
                  <a:pt x="44" y="17"/>
                </a:lnTo>
                <a:lnTo>
                  <a:pt x="36" y="29"/>
                </a:lnTo>
                <a:lnTo>
                  <a:pt x="29" y="36"/>
                </a:lnTo>
                <a:lnTo>
                  <a:pt x="19" y="37"/>
                </a:lnTo>
                <a:lnTo>
                  <a:pt x="10" y="32"/>
                </a:lnTo>
                <a:lnTo>
                  <a:pt x="7" y="22"/>
                </a:lnTo>
                <a:lnTo>
                  <a:pt x="10" y="13"/>
                </a:lnTo>
                <a:lnTo>
                  <a:pt x="19" y="8"/>
                </a:lnTo>
                <a:lnTo>
                  <a:pt x="29" y="9"/>
                </a:lnTo>
                <a:lnTo>
                  <a:pt x="36" y="16"/>
                </a:lnTo>
                <a:lnTo>
                  <a:pt x="29" y="24"/>
                </a:lnTo>
                <a:lnTo>
                  <a:pt x="27" y="28"/>
                </a:lnTo>
                <a:lnTo>
                  <a:pt x="22" y="30"/>
                </a:lnTo>
                <a:lnTo>
                  <a:pt x="17" y="28"/>
                </a:lnTo>
                <a:lnTo>
                  <a:pt x="15" y="24"/>
                </a:lnTo>
                <a:lnTo>
                  <a:pt x="15" y="19"/>
                </a:lnTo>
                <a:lnTo>
                  <a:pt x="19" y="16"/>
                </a:lnTo>
                <a:lnTo>
                  <a:pt x="24" y="15"/>
                </a:lnTo>
                <a:lnTo>
                  <a:pt x="28" y="18"/>
                </a:lnTo>
                <a:lnTo>
                  <a:pt x="29" y="22"/>
                </a:lnTo>
                <a:lnTo>
                  <a:pt x="28" y="27"/>
                </a:lnTo>
              </a:path>
            </a:pathLst>
          </a:custGeom>
          <a:solidFill>
            <a:schemeClr val="bg1"/>
          </a:solidFill>
          <a:ln w="19050">
            <a:solidFill>
              <a:schemeClr val="bg1">
                <a:lumMod val="75000"/>
              </a:schemeClr>
            </a:solidFill>
            <a:round/>
            <a:headEnd/>
            <a:tailEnd/>
          </a:ln>
        </p:spPr>
        <p:txBody>
          <a:bodyPr/>
          <a:lstStyle/>
          <a:p>
            <a:pPr>
              <a:defRPr/>
            </a:pPr>
            <a:endParaRPr lang="en-US" dirty="0"/>
          </a:p>
        </p:txBody>
      </p:sp>
      <p:sp>
        <p:nvSpPr>
          <p:cNvPr id="95" name="Oval 352"/>
          <p:cNvSpPr>
            <a:spLocks noChangeArrowheads="1"/>
          </p:cNvSpPr>
          <p:nvPr/>
        </p:nvSpPr>
        <p:spPr bwMode="auto">
          <a:xfrm rot="18420000" flipH="1">
            <a:off x="7789863" y="3805238"/>
            <a:ext cx="82550" cy="82550"/>
          </a:xfrm>
          <a:prstGeom prst="ellipse">
            <a:avLst/>
          </a:prstGeom>
          <a:solidFill>
            <a:schemeClr val="tx1"/>
          </a:solidFill>
          <a:ln w="12700">
            <a:solidFill>
              <a:schemeClr val="bg1">
                <a:lumMod val="75000"/>
              </a:schemeClr>
            </a:solidFill>
            <a:round/>
            <a:headEnd/>
            <a:tailEnd/>
          </a:ln>
        </p:spPr>
        <p:txBody>
          <a:bodyPr wrap="none" anchor="ctr"/>
          <a:lstStyle/>
          <a:p>
            <a:pPr>
              <a:defRPr/>
            </a:pPr>
            <a:endParaRPr lang="en-US" dirty="0"/>
          </a:p>
        </p:txBody>
      </p:sp>
      <p:sp>
        <p:nvSpPr>
          <p:cNvPr id="44054" name="Freeform 353"/>
          <p:cNvSpPr>
            <a:spLocks/>
          </p:cNvSpPr>
          <p:nvPr/>
        </p:nvSpPr>
        <p:spPr bwMode="auto">
          <a:xfrm rot="18420000" flipH="1">
            <a:off x="5822951" y="5360987"/>
            <a:ext cx="1562100" cy="111125"/>
          </a:xfrm>
          <a:custGeom>
            <a:avLst/>
            <a:gdLst>
              <a:gd name="T0" fmla="*/ 0 w 984"/>
              <a:gd name="T1" fmla="*/ 0 h 70"/>
              <a:gd name="T2" fmla="*/ 2147483647 w 984"/>
              <a:gd name="T3" fmla="*/ 2147483647 h 70"/>
              <a:gd name="T4" fmla="*/ 0 60000 65536"/>
              <a:gd name="T5" fmla="*/ 0 60000 65536"/>
              <a:gd name="T6" fmla="*/ 0 w 984"/>
              <a:gd name="T7" fmla="*/ 0 h 70"/>
              <a:gd name="T8" fmla="*/ 984 w 984"/>
              <a:gd name="T9" fmla="*/ 70 h 70"/>
            </a:gdLst>
            <a:ahLst/>
            <a:cxnLst>
              <a:cxn ang="T4">
                <a:pos x="T0" y="T1"/>
              </a:cxn>
              <a:cxn ang="T5">
                <a:pos x="T2" y="T3"/>
              </a:cxn>
            </a:cxnLst>
            <a:rect l="T6" t="T7" r="T8" b="T9"/>
            <a:pathLst>
              <a:path w="984" h="70">
                <a:moveTo>
                  <a:pt x="0" y="0"/>
                </a:moveTo>
                <a:lnTo>
                  <a:pt x="984" y="70"/>
                </a:lnTo>
              </a:path>
            </a:pathLst>
          </a:custGeom>
          <a:solidFill>
            <a:schemeClr val="bg1"/>
          </a:solidFill>
          <a:ln w="57150">
            <a:solidFill>
              <a:srgbClr val="339933"/>
            </a:solidFill>
            <a:round/>
            <a:headEnd/>
            <a:tailEnd/>
          </a:ln>
        </p:spPr>
        <p:txBody>
          <a:bodyPr wrap="none" anchor="ctr"/>
          <a:lstStyle/>
          <a:p>
            <a:endParaRPr lang="en-US" dirty="0"/>
          </a:p>
        </p:txBody>
      </p:sp>
      <p:sp>
        <p:nvSpPr>
          <p:cNvPr id="44055" name="Text Box 355"/>
          <p:cNvSpPr txBox="1">
            <a:spLocks noChangeArrowheads="1"/>
          </p:cNvSpPr>
          <p:nvPr/>
        </p:nvSpPr>
        <p:spPr bwMode="auto">
          <a:xfrm>
            <a:off x="152400" y="914400"/>
            <a:ext cx="3340979" cy="2492990"/>
          </a:xfrm>
          <a:prstGeom prst="rect">
            <a:avLst/>
          </a:prstGeom>
          <a:noFill/>
          <a:ln w="12700">
            <a:noFill/>
            <a:miter lim="800000"/>
            <a:headEnd/>
            <a:tailEnd/>
          </a:ln>
        </p:spPr>
        <p:txBody>
          <a:bodyPr wrap="none">
            <a:spAutoFit/>
          </a:bodyPr>
          <a:lstStyle/>
          <a:p>
            <a:pPr algn="l"/>
            <a:r>
              <a:rPr lang="en-US" sz="1200" b="1" dirty="0">
                <a:solidFill>
                  <a:srgbClr val="969696"/>
                </a:solidFill>
                <a:cs typeface="Arial" charset="0"/>
              </a:rPr>
              <a:t>Instructions:</a:t>
            </a:r>
          </a:p>
          <a:p>
            <a:pPr algn="l"/>
            <a:r>
              <a:rPr lang="en-US" sz="1200" dirty="0">
                <a:solidFill>
                  <a:srgbClr val="969696"/>
                </a:solidFill>
                <a:cs typeface="Arial" charset="0"/>
              </a:rPr>
              <a:t>01.  Copy / enlarge on copy machine or printer</a:t>
            </a:r>
          </a:p>
          <a:p>
            <a:pPr algn="l"/>
            <a:r>
              <a:rPr lang="en-US" sz="1200" dirty="0">
                <a:solidFill>
                  <a:srgbClr val="969696"/>
                </a:solidFill>
                <a:cs typeface="Arial" charset="0"/>
              </a:rPr>
              <a:t>02.  Paste whole page on sandwich board</a:t>
            </a:r>
          </a:p>
          <a:p>
            <a:pPr algn="l"/>
            <a:r>
              <a:rPr lang="en-US" sz="1200" dirty="0">
                <a:solidFill>
                  <a:srgbClr val="969696"/>
                </a:solidFill>
                <a:cs typeface="Arial" charset="0"/>
              </a:rPr>
              <a:t>03.  Cut forward-center slot, width as shown </a:t>
            </a:r>
          </a:p>
          <a:p>
            <a:pPr algn="l"/>
            <a:r>
              <a:rPr lang="en-US" sz="1200" dirty="0">
                <a:solidFill>
                  <a:srgbClr val="969696"/>
                </a:solidFill>
                <a:cs typeface="Arial" charset="0"/>
              </a:rPr>
              <a:t>04.  Cut aft-side slots, width as shown</a:t>
            </a:r>
          </a:p>
          <a:p>
            <a:pPr algn="l"/>
            <a:r>
              <a:rPr lang="en-US" sz="1200" dirty="0">
                <a:solidFill>
                  <a:srgbClr val="969696"/>
                </a:solidFill>
                <a:cs typeface="Arial" charset="0"/>
              </a:rPr>
              <a:t>05.  Cutout 1-piece total wing &amp; body </a:t>
            </a:r>
          </a:p>
          <a:p>
            <a:pPr algn="l"/>
            <a:r>
              <a:rPr lang="en-US" sz="1200" dirty="0">
                <a:solidFill>
                  <a:srgbClr val="969696"/>
                </a:solidFill>
                <a:cs typeface="Arial" charset="0"/>
              </a:rPr>
              <a:t>06.  Cutout each body side-view half</a:t>
            </a:r>
          </a:p>
          <a:p>
            <a:pPr algn="l"/>
            <a:r>
              <a:rPr lang="en-US" sz="1200" dirty="0">
                <a:solidFill>
                  <a:srgbClr val="969696"/>
                </a:solidFill>
                <a:cs typeface="Arial" charset="0"/>
              </a:rPr>
              <a:t>07.  Align &amp; paste body halves side-by-side</a:t>
            </a:r>
          </a:p>
          <a:p>
            <a:pPr algn="l"/>
            <a:r>
              <a:rPr lang="en-US" sz="1200" dirty="0">
                <a:solidFill>
                  <a:srgbClr val="969696"/>
                </a:solidFill>
                <a:cs typeface="Arial" charset="0"/>
              </a:rPr>
              <a:t>08.  Test fit wing / body matching slots</a:t>
            </a:r>
          </a:p>
          <a:p>
            <a:pPr algn="l"/>
            <a:r>
              <a:rPr lang="en-US" sz="1200" dirty="0">
                <a:solidFill>
                  <a:srgbClr val="969696"/>
                </a:solidFill>
                <a:cs typeface="Arial" charset="0"/>
              </a:rPr>
              <a:t>09.  Sand slots if required; use nail file </a:t>
            </a:r>
          </a:p>
          <a:p>
            <a:pPr algn="l"/>
            <a:r>
              <a:rPr lang="en-US" sz="1200" dirty="0">
                <a:solidFill>
                  <a:srgbClr val="969696"/>
                </a:solidFill>
                <a:cs typeface="Arial" charset="0"/>
              </a:rPr>
              <a:t>10.  Fold ea. wing, 5-deg (use table edge)</a:t>
            </a:r>
          </a:p>
          <a:p>
            <a:pPr algn="l"/>
            <a:r>
              <a:rPr lang="en-US" sz="1200" dirty="0">
                <a:solidFill>
                  <a:srgbClr val="969696"/>
                </a:solidFill>
                <a:cs typeface="Arial" charset="0"/>
              </a:rPr>
              <a:t>11.  Assemble with lightly-glued slots. Enjoy!</a:t>
            </a:r>
          </a:p>
          <a:p>
            <a:pPr algn="l"/>
            <a:r>
              <a:rPr lang="en-US" sz="1200" dirty="0">
                <a:solidFill>
                  <a:srgbClr val="969696"/>
                </a:solidFill>
                <a:cs typeface="Arial" charset="0"/>
              </a:rPr>
              <a:t>12.  “Pin-in-the-side”  locates c.g. for mobiles.</a:t>
            </a:r>
          </a:p>
        </p:txBody>
      </p:sp>
      <p:sp>
        <p:nvSpPr>
          <p:cNvPr id="44056" name="Freeform 191"/>
          <p:cNvSpPr>
            <a:spLocks noChangeAspect="1"/>
          </p:cNvSpPr>
          <p:nvPr/>
        </p:nvSpPr>
        <p:spPr bwMode="auto">
          <a:xfrm rot="19391016" flipV="1">
            <a:off x="2092325" y="4422775"/>
            <a:ext cx="1588" cy="882650"/>
          </a:xfrm>
          <a:custGeom>
            <a:avLst/>
            <a:gdLst>
              <a:gd name="T0" fmla="*/ 0 w 1588"/>
              <a:gd name="T1" fmla="*/ 0 h 627"/>
              <a:gd name="T2" fmla="*/ 0 w 1588"/>
              <a:gd name="T3" fmla="*/ 2147483647 h 627"/>
              <a:gd name="T4" fmla="*/ 0 w 1588"/>
              <a:gd name="T5" fmla="*/ 2147483647 h 627"/>
              <a:gd name="T6" fmla="*/ 0 w 1588"/>
              <a:gd name="T7" fmla="*/ 2147483647 h 627"/>
              <a:gd name="T8" fmla="*/ 0 w 1588"/>
              <a:gd name="T9" fmla="*/ 2147483647 h 627"/>
              <a:gd name="T10" fmla="*/ 0 w 1588"/>
              <a:gd name="T11" fmla="*/ 2147483647 h 627"/>
              <a:gd name="T12" fmla="*/ 0 w 1588"/>
              <a:gd name="T13" fmla="*/ 2147483647 h 627"/>
              <a:gd name="T14" fmla="*/ 0 w 1588"/>
              <a:gd name="T15" fmla="*/ 2147483647 h 627"/>
              <a:gd name="T16" fmla="*/ 0 w 1588"/>
              <a:gd name="T17" fmla="*/ 2147483647 h 627"/>
              <a:gd name="T18" fmla="*/ 0 w 1588"/>
              <a:gd name="T19" fmla="*/ 2147483647 h 627"/>
              <a:gd name="T20" fmla="*/ 0 w 1588"/>
              <a:gd name="T21" fmla="*/ 2147483647 h 627"/>
              <a:gd name="T22" fmla="*/ 0 w 1588"/>
              <a:gd name="T23" fmla="*/ 2147483647 h 627"/>
              <a:gd name="T24" fmla="*/ 0 w 1588"/>
              <a:gd name="T25" fmla="*/ 2147483647 h 627"/>
              <a:gd name="T26" fmla="*/ 0 w 1588"/>
              <a:gd name="T27" fmla="*/ 2147483647 h 627"/>
              <a:gd name="T28" fmla="*/ 0 w 1588"/>
              <a:gd name="T29" fmla="*/ 2147483647 h 627"/>
              <a:gd name="T30" fmla="*/ 0 w 1588"/>
              <a:gd name="T31" fmla="*/ 2147483647 h 627"/>
              <a:gd name="T32" fmla="*/ 0 w 1588"/>
              <a:gd name="T33" fmla="*/ 2147483647 h 627"/>
              <a:gd name="T34" fmla="*/ 0 w 1588"/>
              <a:gd name="T35" fmla="*/ 2147483647 h 627"/>
              <a:gd name="T36" fmla="*/ 0 w 1588"/>
              <a:gd name="T37" fmla="*/ 2147483647 h 627"/>
              <a:gd name="T38" fmla="*/ 0 w 1588"/>
              <a:gd name="T39" fmla="*/ 2147483647 h 627"/>
              <a:gd name="T40" fmla="*/ 0 w 1588"/>
              <a:gd name="T41" fmla="*/ 2147483647 h 627"/>
              <a:gd name="T42" fmla="*/ 0 w 1588"/>
              <a:gd name="T43" fmla="*/ 2147483647 h 627"/>
              <a:gd name="T44" fmla="*/ 0 w 1588"/>
              <a:gd name="T45" fmla="*/ 2147483647 h 627"/>
              <a:gd name="T46" fmla="*/ 0 w 1588"/>
              <a:gd name="T47" fmla="*/ 2147483647 h 627"/>
              <a:gd name="T48" fmla="*/ 0 w 1588"/>
              <a:gd name="T49" fmla="*/ 2147483647 h 627"/>
              <a:gd name="T50" fmla="*/ 0 w 1588"/>
              <a:gd name="T51" fmla="*/ 2147483647 h 627"/>
              <a:gd name="T52" fmla="*/ 0 w 1588"/>
              <a:gd name="T53" fmla="*/ 2147483647 h 627"/>
              <a:gd name="T54" fmla="*/ 0 w 1588"/>
              <a:gd name="T55" fmla="*/ 2147483647 h 627"/>
              <a:gd name="T56" fmla="*/ 0 w 1588"/>
              <a:gd name="T57" fmla="*/ 2147483647 h 627"/>
              <a:gd name="T58" fmla="*/ 0 w 1588"/>
              <a:gd name="T59" fmla="*/ 2147483647 h 627"/>
              <a:gd name="T60" fmla="*/ 0 w 1588"/>
              <a:gd name="T61" fmla="*/ 2147483647 h 627"/>
              <a:gd name="T62" fmla="*/ 0 w 1588"/>
              <a:gd name="T63" fmla="*/ 2147483647 h 627"/>
              <a:gd name="T64" fmla="*/ 0 w 1588"/>
              <a:gd name="T65" fmla="*/ 2147483647 h 627"/>
              <a:gd name="T66" fmla="*/ 0 w 1588"/>
              <a:gd name="T67" fmla="*/ 2147483647 h 627"/>
              <a:gd name="T68" fmla="*/ 0 w 1588"/>
              <a:gd name="T69" fmla="*/ 2147483647 h 627"/>
              <a:gd name="T70" fmla="*/ 0 w 1588"/>
              <a:gd name="T71" fmla="*/ 2147483647 h 627"/>
              <a:gd name="T72" fmla="*/ 0 w 1588"/>
              <a:gd name="T73" fmla="*/ 2147483647 h 627"/>
              <a:gd name="T74" fmla="*/ 0 w 1588"/>
              <a:gd name="T75" fmla="*/ 2147483647 h 627"/>
              <a:gd name="T76" fmla="*/ 0 w 1588"/>
              <a:gd name="T77" fmla="*/ 0 h 6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88"/>
              <a:gd name="T118" fmla="*/ 0 h 627"/>
              <a:gd name="T119" fmla="*/ 1588 w 1588"/>
              <a:gd name="T120" fmla="*/ 627 h 6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88" h="627">
                <a:moveTo>
                  <a:pt x="0" y="0"/>
                </a:moveTo>
                <a:lnTo>
                  <a:pt x="0" y="4"/>
                </a:lnTo>
                <a:lnTo>
                  <a:pt x="0" y="17"/>
                </a:lnTo>
                <a:lnTo>
                  <a:pt x="0" y="38"/>
                </a:lnTo>
                <a:lnTo>
                  <a:pt x="0" y="66"/>
                </a:lnTo>
                <a:lnTo>
                  <a:pt x="0" y="101"/>
                </a:lnTo>
                <a:lnTo>
                  <a:pt x="0" y="142"/>
                </a:lnTo>
                <a:lnTo>
                  <a:pt x="0" y="188"/>
                </a:lnTo>
                <a:lnTo>
                  <a:pt x="0" y="236"/>
                </a:lnTo>
                <a:lnTo>
                  <a:pt x="0" y="288"/>
                </a:lnTo>
                <a:lnTo>
                  <a:pt x="0" y="339"/>
                </a:lnTo>
                <a:lnTo>
                  <a:pt x="0" y="390"/>
                </a:lnTo>
                <a:lnTo>
                  <a:pt x="0" y="439"/>
                </a:lnTo>
                <a:lnTo>
                  <a:pt x="0" y="485"/>
                </a:lnTo>
                <a:lnTo>
                  <a:pt x="0" y="526"/>
                </a:lnTo>
                <a:lnTo>
                  <a:pt x="0" y="561"/>
                </a:lnTo>
                <a:lnTo>
                  <a:pt x="0" y="589"/>
                </a:lnTo>
                <a:lnTo>
                  <a:pt x="0" y="610"/>
                </a:lnTo>
                <a:lnTo>
                  <a:pt x="0" y="622"/>
                </a:lnTo>
                <a:lnTo>
                  <a:pt x="0" y="627"/>
                </a:lnTo>
                <a:lnTo>
                  <a:pt x="0" y="622"/>
                </a:lnTo>
                <a:lnTo>
                  <a:pt x="0" y="610"/>
                </a:lnTo>
                <a:lnTo>
                  <a:pt x="0" y="589"/>
                </a:lnTo>
                <a:lnTo>
                  <a:pt x="0" y="561"/>
                </a:lnTo>
                <a:lnTo>
                  <a:pt x="0" y="526"/>
                </a:lnTo>
                <a:lnTo>
                  <a:pt x="0" y="485"/>
                </a:lnTo>
                <a:lnTo>
                  <a:pt x="0" y="439"/>
                </a:lnTo>
                <a:lnTo>
                  <a:pt x="0" y="390"/>
                </a:lnTo>
                <a:lnTo>
                  <a:pt x="0" y="339"/>
                </a:lnTo>
                <a:lnTo>
                  <a:pt x="0" y="288"/>
                </a:lnTo>
                <a:lnTo>
                  <a:pt x="0" y="236"/>
                </a:lnTo>
                <a:lnTo>
                  <a:pt x="0" y="188"/>
                </a:lnTo>
                <a:lnTo>
                  <a:pt x="0" y="142"/>
                </a:lnTo>
                <a:lnTo>
                  <a:pt x="0" y="101"/>
                </a:lnTo>
                <a:lnTo>
                  <a:pt x="0" y="66"/>
                </a:lnTo>
                <a:lnTo>
                  <a:pt x="0" y="38"/>
                </a:lnTo>
                <a:lnTo>
                  <a:pt x="0" y="17"/>
                </a:lnTo>
                <a:lnTo>
                  <a:pt x="0" y="4"/>
                </a:lnTo>
                <a:lnTo>
                  <a:pt x="0" y="0"/>
                </a:lnTo>
              </a:path>
            </a:pathLst>
          </a:custGeom>
          <a:noFill/>
          <a:ln w="9525">
            <a:solidFill>
              <a:srgbClr val="333399"/>
            </a:solidFill>
            <a:round/>
            <a:headEnd/>
            <a:tailEnd/>
          </a:ln>
        </p:spPr>
        <p:txBody>
          <a:bodyPr/>
          <a:lstStyle/>
          <a:p>
            <a:endParaRPr lang="en-US" dirty="0"/>
          </a:p>
        </p:txBody>
      </p:sp>
      <p:grpSp>
        <p:nvGrpSpPr>
          <p:cNvPr id="44057" name="Group 42"/>
          <p:cNvGrpSpPr>
            <a:grpSpLocks noChangeAspect="1"/>
          </p:cNvGrpSpPr>
          <p:nvPr/>
        </p:nvGrpSpPr>
        <p:grpSpPr bwMode="auto">
          <a:xfrm>
            <a:off x="5943600" y="2895600"/>
            <a:ext cx="2879725" cy="149225"/>
            <a:chOff x="685800" y="457994"/>
            <a:chExt cx="5638800" cy="304800"/>
          </a:xfrm>
        </p:grpSpPr>
        <p:grpSp>
          <p:nvGrpSpPr>
            <p:cNvPr id="44068" name="Group 38"/>
            <p:cNvGrpSpPr>
              <a:grpSpLocks/>
            </p:cNvGrpSpPr>
            <p:nvPr/>
          </p:nvGrpSpPr>
          <p:grpSpPr bwMode="auto">
            <a:xfrm>
              <a:off x="3505200" y="532998"/>
              <a:ext cx="2819400" cy="231392"/>
              <a:chOff x="3505200" y="532998"/>
              <a:chExt cx="2819400" cy="231392"/>
            </a:xfrm>
          </p:grpSpPr>
          <p:cxnSp>
            <p:nvCxnSpPr>
              <p:cNvPr id="105" name="Straight Connector 104"/>
              <p:cNvCxnSpPr/>
              <p:nvPr/>
            </p:nvCxnSpPr>
            <p:spPr bwMode="auto">
              <a:xfrm>
                <a:off x="4953756" y="532573"/>
                <a:ext cx="1370842" cy="230220"/>
              </a:xfrm>
              <a:prstGeom prst="line">
                <a:avLst/>
              </a:prstGeom>
              <a:solidFill>
                <a:schemeClr val="accent1"/>
              </a:solidFill>
              <a:ln w="12700" cap="flat" cmpd="sng" algn="ctr">
                <a:solidFill>
                  <a:schemeClr val="accent4">
                    <a:lumMod val="65000"/>
                    <a:lumOff val="35000"/>
                  </a:schemeClr>
                </a:solidFill>
                <a:prstDash val="solid"/>
                <a:round/>
                <a:headEnd type="none" w="med" len="med"/>
                <a:tailEnd type="none" w="med" len="med"/>
              </a:ln>
              <a:effectLst/>
            </p:spPr>
          </p:cxnSp>
          <p:cxnSp>
            <p:nvCxnSpPr>
              <p:cNvPr id="106" name="Straight Connector 105"/>
              <p:cNvCxnSpPr/>
              <p:nvPr/>
            </p:nvCxnSpPr>
            <p:spPr bwMode="auto">
              <a:xfrm rot="10800000">
                <a:off x="3505200" y="532573"/>
                <a:ext cx="1448556" cy="0"/>
              </a:xfrm>
              <a:prstGeom prst="line">
                <a:avLst/>
              </a:prstGeom>
              <a:solidFill>
                <a:schemeClr val="accent1"/>
              </a:solidFill>
              <a:ln w="12700" cap="flat" cmpd="sng" algn="ctr">
                <a:solidFill>
                  <a:schemeClr val="accent4">
                    <a:lumMod val="65000"/>
                    <a:lumOff val="35000"/>
                  </a:schemeClr>
                </a:solidFill>
                <a:prstDash val="solid"/>
                <a:round/>
                <a:headEnd type="none" w="med" len="med"/>
                <a:tailEnd type="none" w="med" len="med"/>
              </a:ln>
              <a:effectLst/>
            </p:spPr>
          </p:cxnSp>
        </p:grpSp>
        <p:cxnSp>
          <p:nvCxnSpPr>
            <p:cNvPr id="101" name="Straight Connector 100"/>
            <p:cNvCxnSpPr/>
            <p:nvPr/>
          </p:nvCxnSpPr>
          <p:spPr bwMode="auto">
            <a:xfrm rot="5400000">
              <a:off x="3352800" y="610395"/>
              <a:ext cx="304800" cy="0"/>
            </a:xfrm>
            <a:prstGeom prst="line">
              <a:avLst/>
            </a:prstGeom>
            <a:solidFill>
              <a:schemeClr val="accent1"/>
            </a:solidFill>
            <a:ln w="57150" cap="flat" cmpd="sng" algn="ctr">
              <a:solidFill>
                <a:schemeClr val="accent4">
                  <a:lumMod val="65000"/>
                  <a:lumOff val="35000"/>
                </a:schemeClr>
              </a:solidFill>
              <a:prstDash val="solid"/>
              <a:round/>
              <a:headEnd type="none" w="med" len="med"/>
              <a:tailEnd type="none" w="med" len="med"/>
            </a:ln>
            <a:effectLst/>
          </p:spPr>
        </p:cxnSp>
        <p:grpSp>
          <p:nvGrpSpPr>
            <p:cNvPr id="44070" name="Group 39"/>
            <p:cNvGrpSpPr>
              <a:grpSpLocks/>
            </p:cNvGrpSpPr>
            <p:nvPr/>
          </p:nvGrpSpPr>
          <p:grpSpPr bwMode="auto">
            <a:xfrm flipH="1">
              <a:off x="685800" y="532998"/>
              <a:ext cx="2819400" cy="231392"/>
              <a:chOff x="3505200" y="532998"/>
              <a:chExt cx="2819400" cy="231392"/>
            </a:xfrm>
          </p:grpSpPr>
          <p:cxnSp>
            <p:nvCxnSpPr>
              <p:cNvPr id="103" name="Straight Connector 102"/>
              <p:cNvCxnSpPr/>
              <p:nvPr/>
            </p:nvCxnSpPr>
            <p:spPr bwMode="auto">
              <a:xfrm>
                <a:off x="4953756" y="532573"/>
                <a:ext cx="1370844" cy="230220"/>
              </a:xfrm>
              <a:prstGeom prst="line">
                <a:avLst/>
              </a:prstGeom>
              <a:solidFill>
                <a:schemeClr val="accent1"/>
              </a:solidFill>
              <a:ln w="12700" cap="flat" cmpd="sng" algn="ctr">
                <a:solidFill>
                  <a:schemeClr val="accent4">
                    <a:lumMod val="65000"/>
                    <a:lumOff val="35000"/>
                  </a:schemeClr>
                </a:solidFill>
                <a:prstDash val="solid"/>
                <a:round/>
                <a:headEnd type="none" w="med" len="med"/>
                <a:tailEnd type="none" w="med" len="med"/>
              </a:ln>
              <a:effectLst/>
            </p:spPr>
          </p:cxnSp>
          <p:cxnSp>
            <p:nvCxnSpPr>
              <p:cNvPr id="104" name="Straight Connector 103"/>
              <p:cNvCxnSpPr/>
              <p:nvPr/>
            </p:nvCxnSpPr>
            <p:spPr bwMode="auto">
              <a:xfrm rot="10800000">
                <a:off x="3505200" y="532573"/>
                <a:ext cx="1448556" cy="0"/>
              </a:xfrm>
              <a:prstGeom prst="line">
                <a:avLst/>
              </a:prstGeom>
              <a:solidFill>
                <a:schemeClr val="accent1"/>
              </a:solidFill>
              <a:ln w="12700" cap="flat" cmpd="sng" algn="ctr">
                <a:solidFill>
                  <a:schemeClr val="accent4">
                    <a:lumMod val="65000"/>
                    <a:lumOff val="35000"/>
                  </a:schemeClr>
                </a:solidFill>
                <a:prstDash val="solid"/>
                <a:round/>
                <a:headEnd type="none" w="med" len="med"/>
                <a:tailEnd type="none" w="med" len="med"/>
              </a:ln>
              <a:effectLst/>
            </p:spPr>
          </p:cxnSp>
        </p:grpSp>
      </p:grpSp>
      <p:sp>
        <p:nvSpPr>
          <p:cNvPr id="44058" name="Text Box 355"/>
          <p:cNvSpPr txBox="1">
            <a:spLocks noChangeArrowheads="1"/>
          </p:cNvSpPr>
          <p:nvPr/>
        </p:nvSpPr>
        <p:spPr bwMode="auto">
          <a:xfrm>
            <a:off x="6781800" y="2286000"/>
            <a:ext cx="1200150" cy="554038"/>
          </a:xfrm>
          <a:prstGeom prst="rect">
            <a:avLst/>
          </a:prstGeom>
          <a:noFill/>
          <a:ln w="12700">
            <a:noFill/>
            <a:miter lim="800000"/>
            <a:headEnd/>
            <a:tailEnd/>
          </a:ln>
        </p:spPr>
        <p:txBody>
          <a:bodyPr wrap="none">
            <a:spAutoFit/>
          </a:bodyPr>
          <a:lstStyle/>
          <a:p>
            <a:pPr algn="l"/>
            <a:r>
              <a:rPr lang="en-US" sz="1000" dirty="0">
                <a:solidFill>
                  <a:srgbClr val="000000"/>
                </a:solidFill>
              </a:rPr>
              <a:t>Front view,</a:t>
            </a:r>
          </a:p>
          <a:p>
            <a:pPr algn="l"/>
            <a:r>
              <a:rPr lang="en-US" sz="1000" dirty="0">
                <a:solidFill>
                  <a:srgbClr val="000000"/>
                </a:solidFill>
              </a:rPr>
              <a:t>Assembled model</a:t>
            </a:r>
          </a:p>
          <a:p>
            <a:pPr algn="l"/>
            <a:r>
              <a:rPr lang="en-US" sz="1000" dirty="0">
                <a:solidFill>
                  <a:srgbClr val="000000"/>
                </a:solidFill>
              </a:rPr>
              <a:t>(not to scale)</a:t>
            </a:r>
          </a:p>
        </p:txBody>
      </p:sp>
      <p:sp>
        <p:nvSpPr>
          <p:cNvPr id="108" name="Freeform 107"/>
          <p:cNvSpPr/>
          <p:nvPr/>
        </p:nvSpPr>
        <p:spPr bwMode="auto">
          <a:xfrm>
            <a:off x="3695700" y="2290763"/>
            <a:ext cx="655638" cy="847725"/>
          </a:xfrm>
          <a:custGeom>
            <a:avLst/>
            <a:gdLst>
              <a:gd name="connsiteX0" fmla="*/ 45244 w 654844"/>
              <a:gd name="connsiteY0" fmla="*/ 0 h 847725"/>
              <a:gd name="connsiteX1" fmla="*/ 654844 w 654844"/>
              <a:gd name="connsiteY1" fmla="*/ 819150 h 847725"/>
              <a:gd name="connsiteX2" fmla="*/ 611981 w 654844"/>
              <a:gd name="connsiteY2" fmla="*/ 847725 h 847725"/>
              <a:gd name="connsiteX3" fmla="*/ 0 w 654844"/>
              <a:gd name="connsiteY3" fmla="*/ 33337 h 847725"/>
              <a:gd name="connsiteX4" fmla="*/ 0 w 654844"/>
              <a:gd name="connsiteY4" fmla="*/ 33337 h 847725"/>
              <a:gd name="connsiteX5" fmla="*/ 0 w 654844"/>
              <a:gd name="connsiteY5" fmla="*/ 33337 h 847725"/>
              <a:gd name="connsiteX6" fmla="*/ 0 w 654844"/>
              <a:gd name="connsiteY6" fmla="*/ 33337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4" h="847725">
                <a:moveTo>
                  <a:pt x="45244" y="0"/>
                </a:moveTo>
                <a:lnTo>
                  <a:pt x="654844" y="819150"/>
                </a:lnTo>
                <a:lnTo>
                  <a:pt x="611981" y="847725"/>
                </a:lnTo>
                <a:lnTo>
                  <a:pt x="0" y="33337"/>
                </a:lnTo>
                <a:lnTo>
                  <a:pt x="0" y="33337"/>
                </a:lnTo>
                <a:lnTo>
                  <a:pt x="0" y="33337"/>
                </a:lnTo>
                <a:lnTo>
                  <a:pt x="0" y="33337"/>
                </a:lnTo>
              </a:path>
            </a:pathLst>
          </a:custGeom>
          <a:solidFill>
            <a:schemeClr val="accent2">
              <a:lumMod val="20000"/>
              <a:lumOff val="80000"/>
            </a:schemeClr>
          </a:solidFill>
          <a:ln w="6350" cap="flat" cmpd="sng" algn="ctr">
            <a:solidFill>
              <a:srgbClr val="993300"/>
            </a:solidFill>
            <a:prstDash val="solid"/>
            <a:round/>
            <a:headEnd type="none" w="med" len="med"/>
            <a:tailEnd type="none" w="med" len="med"/>
          </a:ln>
          <a:effectLst/>
        </p:spPr>
        <p:txBody>
          <a:bodyPr wrap="none" anchor="ctr"/>
          <a:lstStyle/>
          <a:p>
            <a:pPr>
              <a:defRPr/>
            </a:pPr>
            <a:endParaRPr lang="en-US" dirty="0"/>
          </a:p>
        </p:txBody>
      </p:sp>
      <p:sp>
        <p:nvSpPr>
          <p:cNvPr id="44060" name="Freeform 48"/>
          <p:cNvSpPr>
            <a:spLocks noChangeArrowheads="1"/>
          </p:cNvSpPr>
          <p:nvPr/>
        </p:nvSpPr>
        <p:spPr bwMode="auto">
          <a:xfrm>
            <a:off x="3600450" y="2085975"/>
            <a:ext cx="122238" cy="174625"/>
          </a:xfrm>
          <a:custGeom>
            <a:avLst/>
            <a:gdLst>
              <a:gd name="T0" fmla="*/ 123037 w 121444"/>
              <a:gd name="T1" fmla="*/ 175423 h 173831"/>
              <a:gd name="T2" fmla="*/ 0 w 121444"/>
              <a:gd name="T3" fmla="*/ 0 h 173831"/>
              <a:gd name="T4" fmla="*/ 0 60000 65536"/>
              <a:gd name="T5" fmla="*/ 0 60000 65536"/>
              <a:gd name="T6" fmla="*/ 0 w 121444"/>
              <a:gd name="T7" fmla="*/ 0 h 173831"/>
              <a:gd name="T8" fmla="*/ 121444 w 121444"/>
              <a:gd name="T9" fmla="*/ 173831 h 173831"/>
            </a:gdLst>
            <a:ahLst/>
            <a:cxnLst>
              <a:cxn ang="T4">
                <a:pos x="T0" y="T1"/>
              </a:cxn>
              <a:cxn ang="T5">
                <a:pos x="T2" y="T3"/>
              </a:cxn>
            </a:cxnLst>
            <a:rect l="T6" t="T7" r="T8" b="T9"/>
            <a:pathLst>
              <a:path w="121444" h="173831">
                <a:moveTo>
                  <a:pt x="121444" y="173831"/>
                </a:moveTo>
                <a:lnTo>
                  <a:pt x="0" y="0"/>
                </a:lnTo>
              </a:path>
            </a:pathLst>
          </a:custGeom>
          <a:solidFill>
            <a:schemeClr val="accent1"/>
          </a:solidFill>
          <a:ln w="12700" algn="ctr">
            <a:solidFill>
              <a:srgbClr val="993300"/>
            </a:solidFill>
            <a:round/>
            <a:headEnd/>
            <a:tailEnd/>
          </a:ln>
        </p:spPr>
        <p:txBody>
          <a:bodyPr wrap="none" anchor="ctr"/>
          <a:lstStyle/>
          <a:p>
            <a:endParaRPr lang="en-US" dirty="0"/>
          </a:p>
        </p:txBody>
      </p:sp>
      <p:sp>
        <p:nvSpPr>
          <p:cNvPr id="44061" name="Freeform 49"/>
          <p:cNvSpPr>
            <a:spLocks noChangeArrowheads="1"/>
          </p:cNvSpPr>
          <p:nvPr/>
        </p:nvSpPr>
        <p:spPr bwMode="auto">
          <a:xfrm>
            <a:off x="3552825" y="2127250"/>
            <a:ext cx="122238" cy="173038"/>
          </a:xfrm>
          <a:custGeom>
            <a:avLst/>
            <a:gdLst>
              <a:gd name="T0" fmla="*/ 123037 w 121444"/>
              <a:gd name="T1" fmla="*/ 172249 h 173831"/>
              <a:gd name="T2" fmla="*/ 0 w 121444"/>
              <a:gd name="T3" fmla="*/ 0 h 173831"/>
              <a:gd name="T4" fmla="*/ 0 60000 65536"/>
              <a:gd name="T5" fmla="*/ 0 60000 65536"/>
              <a:gd name="T6" fmla="*/ 0 w 121444"/>
              <a:gd name="T7" fmla="*/ 0 h 173831"/>
              <a:gd name="T8" fmla="*/ 121444 w 121444"/>
              <a:gd name="T9" fmla="*/ 173831 h 173831"/>
            </a:gdLst>
            <a:ahLst/>
            <a:cxnLst>
              <a:cxn ang="T4">
                <a:pos x="T0" y="T1"/>
              </a:cxn>
              <a:cxn ang="T5">
                <a:pos x="T2" y="T3"/>
              </a:cxn>
            </a:cxnLst>
            <a:rect l="T6" t="T7" r="T8" b="T9"/>
            <a:pathLst>
              <a:path w="121444" h="173831">
                <a:moveTo>
                  <a:pt x="121444" y="173831"/>
                </a:moveTo>
                <a:lnTo>
                  <a:pt x="0" y="0"/>
                </a:lnTo>
              </a:path>
            </a:pathLst>
          </a:custGeom>
          <a:solidFill>
            <a:schemeClr val="accent1"/>
          </a:solidFill>
          <a:ln w="12700" algn="ctr">
            <a:solidFill>
              <a:srgbClr val="993300"/>
            </a:solidFill>
            <a:round/>
            <a:headEnd/>
            <a:tailEnd/>
          </a:ln>
        </p:spPr>
        <p:txBody>
          <a:bodyPr wrap="none" anchor="ctr"/>
          <a:lstStyle/>
          <a:p>
            <a:endParaRPr lang="en-US" dirty="0"/>
          </a:p>
        </p:txBody>
      </p:sp>
      <p:cxnSp>
        <p:nvCxnSpPr>
          <p:cNvPr id="44062" name="Straight Arrow Connector 51"/>
          <p:cNvCxnSpPr>
            <a:cxnSpLocks noChangeShapeType="1"/>
          </p:cNvCxnSpPr>
          <p:nvPr/>
        </p:nvCxnSpPr>
        <p:spPr bwMode="auto">
          <a:xfrm rot="10800000" flipV="1">
            <a:off x="3660775" y="2046288"/>
            <a:ext cx="169863" cy="125412"/>
          </a:xfrm>
          <a:prstGeom prst="straightConnector1">
            <a:avLst/>
          </a:prstGeom>
          <a:noFill/>
          <a:ln w="12700" algn="ctr">
            <a:solidFill>
              <a:srgbClr val="993300"/>
            </a:solidFill>
            <a:round/>
            <a:headEnd/>
            <a:tailEnd type="arrow" w="med" len="med"/>
          </a:ln>
        </p:spPr>
      </p:cxnSp>
      <p:cxnSp>
        <p:nvCxnSpPr>
          <p:cNvPr id="44063" name="Straight Arrow Connector 54"/>
          <p:cNvCxnSpPr>
            <a:cxnSpLocks noChangeShapeType="1"/>
          </p:cNvCxnSpPr>
          <p:nvPr/>
        </p:nvCxnSpPr>
        <p:spPr bwMode="auto">
          <a:xfrm rot="10800000" flipH="1">
            <a:off x="3441700" y="2209800"/>
            <a:ext cx="169863" cy="127000"/>
          </a:xfrm>
          <a:prstGeom prst="straightConnector1">
            <a:avLst/>
          </a:prstGeom>
          <a:noFill/>
          <a:ln w="12700" algn="ctr">
            <a:solidFill>
              <a:srgbClr val="993300"/>
            </a:solidFill>
            <a:round/>
            <a:headEnd/>
            <a:tailEnd type="arrow" w="med" len="med"/>
          </a:ln>
        </p:spPr>
      </p:cxnSp>
      <p:sp>
        <p:nvSpPr>
          <p:cNvPr id="44064" name="Text Box 355"/>
          <p:cNvSpPr txBox="1">
            <a:spLocks noChangeArrowheads="1"/>
          </p:cNvSpPr>
          <p:nvPr/>
        </p:nvSpPr>
        <p:spPr bwMode="auto">
          <a:xfrm>
            <a:off x="3886200" y="1676400"/>
            <a:ext cx="1192213" cy="400050"/>
          </a:xfrm>
          <a:prstGeom prst="rect">
            <a:avLst/>
          </a:prstGeom>
          <a:noFill/>
          <a:ln w="12700">
            <a:noFill/>
            <a:miter lim="800000"/>
            <a:headEnd/>
            <a:tailEnd/>
          </a:ln>
        </p:spPr>
        <p:txBody>
          <a:bodyPr wrap="none">
            <a:spAutoFit/>
          </a:bodyPr>
          <a:lstStyle/>
          <a:p>
            <a:pPr algn="l"/>
            <a:r>
              <a:rPr lang="en-US" sz="1000" dirty="0">
                <a:solidFill>
                  <a:srgbClr val="000000"/>
                </a:solidFill>
              </a:rPr>
              <a:t>Slot width is twice</a:t>
            </a:r>
          </a:p>
          <a:p>
            <a:pPr algn="l"/>
            <a:r>
              <a:rPr lang="en-US" sz="1000" dirty="0">
                <a:solidFill>
                  <a:srgbClr val="000000"/>
                </a:solidFill>
              </a:rPr>
              <a:t>Board thickness</a:t>
            </a:r>
          </a:p>
        </p:txBody>
      </p:sp>
      <p:cxnSp>
        <p:nvCxnSpPr>
          <p:cNvPr id="44065" name="Straight Arrow Connector 58"/>
          <p:cNvCxnSpPr>
            <a:cxnSpLocks noChangeShapeType="1"/>
          </p:cNvCxnSpPr>
          <p:nvPr/>
        </p:nvCxnSpPr>
        <p:spPr bwMode="auto">
          <a:xfrm rot="5400000">
            <a:off x="4118769" y="5331619"/>
            <a:ext cx="298450" cy="1588"/>
          </a:xfrm>
          <a:prstGeom prst="straightConnector1">
            <a:avLst/>
          </a:prstGeom>
          <a:noFill/>
          <a:ln w="12700" algn="ctr">
            <a:solidFill>
              <a:srgbClr val="993300"/>
            </a:solidFill>
            <a:round/>
            <a:headEnd/>
            <a:tailEnd type="arrow" w="med" len="med"/>
          </a:ln>
        </p:spPr>
      </p:cxnSp>
      <p:sp>
        <p:nvSpPr>
          <p:cNvPr id="44066" name="Text Box 355"/>
          <p:cNvSpPr txBox="1">
            <a:spLocks noChangeArrowheads="1"/>
          </p:cNvSpPr>
          <p:nvPr/>
        </p:nvSpPr>
        <p:spPr bwMode="auto">
          <a:xfrm>
            <a:off x="3581400" y="4800600"/>
            <a:ext cx="1147763" cy="400050"/>
          </a:xfrm>
          <a:prstGeom prst="rect">
            <a:avLst/>
          </a:prstGeom>
          <a:noFill/>
          <a:ln w="12700">
            <a:noFill/>
            <a:miter lim="800000"/>
            <a:headEnd/>
            <a:tailEnd/>
          </a:ln>
        </p:spPr>
        <p:txBody>
          <a:bodyPr wrap="none">
            <a:spAutoFit/>
          </a:bodyPr>
          <a:lstStyle/>
          <a:p>
            <a:pPr algn="l"/>
            <a:r>
              <a:rPr lang="en-US" sz="1000" dirty="0">
                <a:solidFill>
                  <a:srgbClr val="000000"/>
                </a:solidFill>
              </a:rPr>
              <a:t>Slot width equals</a:t>
            </a:r>
          </a:p>
          <a:p>
            <a:pPr algn="l"/>
            <a:r>
              <a:rPr lang="en-US" sz="1000" dirty="0">
                <a:solidFill>
                  <a:srgbClr val="000000"/>
                </a:solidFill>
              </a:rPr>
              <a:t>Board thickness</a:t>
            </a:r>
          </a:p>
        </p:txBody>
      </p:sp>
      <p:sp>
        <p:nvSpPr>
          <p:cNvPr id="44067" name="Freeform 115"/>
          <p:cNvSpPr>
            <a:spLocks noChangeArrowheads="1"/>
          </p:cNvSpPr>
          <p:nvPr/>
        </p:nvSpPr>
        <p:spPr bwMode="auto">
          <a:xfrm>
            <a:off x="3687763" y="2287588"/>
            <a:ext cx="673100" cy="860425"/>
          </a:xfrm>
          <a:custGeom>
            <a:avLst/>
            <a:gdLst>
              <a:gd name="T0" fmla="*/ 64446 w 671513"/>
              <a:gd name="T1" fmla="*/ 0 h 859632"/>
              <a:gd name="T2" fmla="*/ 673100 w 671513"/>
              <a:gd name="T3" fmla="*/ 817522 h 859632"/>
              <a:gd name="T4" fmla="*/ 613428 w 671513"/>
              <a:gd name="T5" fmla="*/ 860425 h 859632"/>
              <a:gd name="T6" fmla="*/ 0 w 671513"/>
              <a:gd name="T7" fmla="*/ 42903 h 859632"/>
              <a:gd name="T8" fmla="*/ 33417 w 671513"/>
              <a:gd name="T9" fmla="*/ 23835 h 859632"/>
              <a:gd name="T10" fmla="*/ 64446 w 671513"/>
              <a:gd name="T11" fmla="*/ 0 h 859632"/>
              <a:gd name="T12" fmla="*/ 0 60000 65536"/>
              <a:gd name="T13" fmla="*/ 0 60000 65536"/>
              <a:gd name="T14" fmla="*/ 0 60000 65536"/>
              <a:gd name="T15" fmla="*/ 0 60000 65536"/>
              <a:gd name="T16" fmla="*/ 0 60000 65536"/>
              <a:gd name="T17" fmla="*/ 0 60000 65536"/>
              <a:gd name="T18" fmla="*/ 0 w 671513"/>
              <a:gd name="T19" fmla="*/ 0 h 859632"/>
              <a:gd name="T20" fmla="*/ 671513 w 671513"/>
              <a:gd name="T21" fmla="*/ 859632 h 859632"/>
            </a:gdLst>
            <a:ahLst/>
            <a:cxnLst>
              <a:cxn ang="T12">
                <a:pos x="T0" y="T1"/>
              </a:cxn>
              <a:cxn ang="T13">
                <a:pos x="T2" y="T3"/>
              </a:cxn>
              <a:cxn ang="T14">
                <a:pos x="T4" y="T5"/>
              </a:cxn>
              <a:cxn ang="T15">
                <a:pos x="T6" y="T7"/>
              </a:cxn>
              <a:cxn ang="T16">
                <a:pos x="T8" y="T9"/>
              </a:cxn>
              <a:cxn ang="T17">
                <a:pos x="T10" y="T11"/>
              </a:cxn>
            </a:cxnLst>
            <a:rect l="T18" t="T19" r="T20" b="T21"/>
            <a:pathLst>
              <a:path w="671513" h="859632">
                <a:moveTo>
                  <a:pt x="64294" y="0"/>
                </a:moveTo>
                <a:lnTo>
                  <a:pt x="671513" y="816769"/>
                </a:lnTo>
                <a:lnTo>
                  <a:pt x="611982" y="859632"/>
                </a:lnTo>
                <a:lnTo>
                  <a:pt x="0" y="42863"/>
                </a:lnTo>
                <a:lnTo>
                  <a:pt x="33338" y="23813"/>
                </a:lnTo>
                <a:lnTo>
                  <a:pt x="64294" y="0"/>
                </a:lnTo>
                <a:close/>
              </a:path>
            </a:pathLst>
          </a:custGeom>
          <a:solidFill>
            <a:srgbClr val="339933"/>
          </a:solidFill>
          <a:ln w="12700" algn="ctr">
            <a:solidFill>
              <a:srgbClr val="993300"/>
            </a:solidFill>
            <a:round/>
            <a:headEnd/>
            <a:tailEnd/>
          </a:ln>
        </p:spPr>
        <p:txBody>
          <a:bodyPr wrap="none" anchor="ctr"/>
          <a:lstStyle/>
          <a:p>
            <a:endParaRPr lang="en-US" dirty="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779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955872" y="64318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6D85DD-31CE-4AA9-9CB8-059736DE7F01}" type="slidenum">
              <a:rPr lang="en-US" smtClean="0"/>
              <a:pPr/>
              <a:t>45</a:t>
            </a:fld>
            <a:endParaRPr lang="en-US" dirty="0"/>
          </a:p>
        </p:txBody>
      </p:sp>
      <p:sp>
        <p:nvSpPr>
          <p:cNvPr id="6" name="Text Box 1244"/>
          <p:cNvSpPr txBox="1">
            <a:spLocks noChangeArrowheads="1"/>
          </p:cNvSpPr>
          <p:nvPr/>
        </p:nvSpPr>
        <p:spPr bwMode="auto">
          <a:xfrm>
            <a:off x="4638675" y="1389590"/>
            <a:ext cx="399097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200" b="1" i="1" dirty="0">
                <a:solidFill>
                  <a:schemeClr val="tx1"/>
                </a:solidFill>
              </a:rPr>
              <a:t>J. Philip Barnes</a:t>
            </a:r>
            <a:r>
              <a:rPr lang="en-US" sz="1200" dirty="0">
                <a:solidFill>
                  <a:schemeClr val="tx1"/>
                </a:solidFill>
              </a:rPr>
              <a:t> has a Master’s Degree in Aero Engineering from Cal Poly Pomona and BSME from the University of Arizona. He is a 40-year “veteran” of air vehicle, propulsion, and subsystems performance modeling at Northrop Grumman. Phil’s analysis and SAE paper explaining how the wandering albatross uses  </a:t>
            </a:r>
            <a:r>
              <a:rPr lang="en-US" sz="1200" i="1" dirty="0">
                <a:solidFill>
                  <a:schemeClr val="tx1"/>
                </a:solidFill>
              </a:rPr>
              <a:t>dynamic soaring</a:t>
            </a:r>
            <a:r>
              <a:rPr lang="en-US" sz="1200" dirty="0">
                <a:solidFill>
                  <a:schemeClr val="tx1"/>
                </a:solidFill>
              </a:rPr>
              <a:t> to remain aloft on shoulder-locked wings was named “landmark” by noted aerodynamicist Bruce Carmichael. Phil was recently nominated by former Aviation Week editor Bill Sweetman, colleagues, and Phil’s academic network to deliver the </a:t>
            </a:r>
            <a:r>
              <a:rPr lang="en-US" sz="1200" i="1" dirty="0">
                <a:solidFill>
                  <a:schemeClr val="tx1"/>
                </a:solidFill>
              </a:rPr>
              <a:t>AIAA 2020 von Kármán Lecture.</a:t>
            </a:r>
            <a:r>
              <a:rPr lang="en-US" sz="1200" dirty="0">
                <a:solidFill>
                  <a:schemeClr val="tx1"/>
                </a:solidFill>
              </a:rPr>
              <a:t> He is now pioneering the science of </a:t>
            </a:r>
            <a:r>
              <a:rPr lang="en-US" sz="1200" i="1" dirty="0">
                <a:solidFill>
                  <a:schemeClr val="tx1"/>
                </a:solidFill>
              </a:rPr>
              <a:t>regenerative electric flight</a:t>
            </a:r>
            <a:r>
              <a:rPr lang="en-US" sz="1200" dirty="0">
                <a:solidFill>
                  <a:schemeClr val="tx1"/>
                </a:solidFill>
              </a:rPr>
              <a:t>, and his presentations thereof have been named “inspiring to many.” Author of diverse technical papers, Phil has delivered invited, travel-paid lectures at Cal Poly, USC, UIUC, OSU, and the University of Dayton. He was named 2014 Outstanding Aero Engineering Alum at Cal Poly Pomona, where he presented “</a:t>
            </a:r>
            <a:r>
              <a:rPr lang="en-US" sz="1200" i="1" dirty="0">
                <a:solidFill>
                  <a:schemeClr val="tx1"/>
                </a:solidFill>
              </a:rPr>
              <a:t>Future Flight: Learning From the Birds</a:t>
            </a:r>
            <a:r>
              <a:rPr lang="en-US" sz="1200" dirty="0">
                <a:solidFill>
                  <a:schemeClr val="tx1"/>
                </a:solidFill>
              </a:rPr>
              <a:t>” to an audience of 200 graduates, family, and faculty. Phil is a recipient of SAE’s </a:t>
            </a:r>
            <a:r>
              <a:rPr lang="en-US" sz="1200" i="1" dirty="0">
                <a:solidFill>
                  <a:schemeClr val="tx1"/>
                </a:solidFill>
              </a:rPr>
              <a:t>Lloyd Withrow Excellent Speaking Award </a:t>
            </a:r>
            <a:r>
              <a:rPr lang="en-US" sz="1200" dirty="0">
                <a:solidFill>
                  <a:schemeClr val="tx1"/>
                </a:solidFill>
              </a:rPr>
              <a:t>and AIAA’s 2016 </a:t>
            </a:r>
            <a:r>
              <a:rPr lang="en-US" sz="1200" i="1" dirty="0">
                <a:solidFill>
                  <a:schemeClr val="tx1"/>
                </a:solidFill>
              </a:rPr>
              <a:t>Gohardani Aerospace Presentation Award</a:t>
            </a:r>
            <a:r>
              <a:rPr lang="en-US" sz="1200" dirty="0">
                <a:solidFill>
                  <a:schemeClr val="tx1"/>
                </a:solidFill>
              </a:rPr>
              <a:t>. Phil’s work is freely posted at his website </a:t>
            </a:r>
            <a:r>
              <a:rPr lang="en-US" sz="1200" dirty="0">
                <a:solidFill>
                  <a:schemeClr val="tx1"/>
                </a:solidFill>
                <a:hlinkClick r:id="rId3"/>
              </a:rPr>
              <a:t>www.HowFliesTheAlbatross.com</a:t>
            </a:r>
            <a:r>
              <a:rPr lang="en-US" sz="1200" dirty="0">
                <a:solidFill>
                  <a:schemeClr val="tx1"/>
                </a:solidFill>
              </a:rPr>
              <a:t>. </a:t>
            </a:r>
          </a:p>
        </p:txBody>
      </p:sp>
      <p:sp>
        <p:nvSpPr>
          <p:cNvPr id="7" name="Text Box 1306"/>
          <p:cNvSpPr txBox="1">
            <a:spLocks noChangeArrowheads="1"/>
          </p:cNvSpPr>
          <p:nvPr/>
        </p:nvSpPr>
        <p:spPr bwMode="auto">
          <a:xfrm>
            <a:off x="0" y="0"/>
            <a:ext cx="59658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spAutoFit/>
          </a:bodyPr>
          <a:lstStyle/>
          <a:p>
            <a:pPr algn="l"/>
            <a:r>
              <a:rPr lang="en-US" sz="2800" dirty="0">
                <a:solidFill>
                  <a:schemeClr val="tx1">
                    <a:lumMod val="50000"/>
                    <a:lumOff val="50000"/>
                  </a:schemeClr>
                </a:solidFill>
              </a:rPr>
              <a:t>About the Author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88" y="1468190"/>
            <a:ext cx="3795695" cy="4314424"/>
          </a:xfrm>
          <a:prstGeom prst="rect">
            <a:avLst/>
          </a:prstGeom>
        </p:spPr>
      </p:pic>
    </p:spTree>
    <p:extLst>
      <p:ext uri="{BB962C8B-B14F-4D97-AF65-F5344CB8AC3E}">
        <p14:creationId xmlns:p14="http://schemas.microsoft.com/office/powerpoint/2010/main" val="238270814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Box 14"/>
          <p:cNvSpPr txBox="1">
            <a:spLocks noChangeArrowheads="1"/>
          </p:cNvSpPr>
          <p:nvPr/>
        </p:nvSpPr>
        <p:spPr bwMode="auto">
          <a:xfrm>
            <a:off x="566694" y="0"/>
            <a:ext cx="7967706" cy="477054"/>
          </a:xfrm>
          <a:prstGeom prst="rect">
            <a:avLst/>
          </a:prstGeom>
          <a:noFill/>
          <a:ln w="12700">
            <a:noFill/>
            <a:miter lim="800000"/>
            <a:headEnd/>
            <a:tailEnd type="none" w="sm" len="lg"/>
          </a:ln>
          <a:effectLst/>
        </p:spPr>
        <p:txBody>
          <a:bodyPr wrap="square" tIns="0">
            <a:spAutoFit/>
          </a:bodyPr>
          <a:lstStyle/>
          <a:p>
            <a:r>
              <a:rPr lang="en-US" sz="2800" i="1" dirty="0">
                <a:solidFill>
                  <a:schemeClr val="tx1">
                    <a:lumMod val="65000"/>
                    <a:lumOff val="35000"/>
                  </a:schemeClr>
                </a:solidFill>
              </a:rPr>
              <a:t>“Getting a Handle” on the Trajectory Parameters</a:t>
            </a:r>
          </a:p>
        </p:txBody>
      </p:sp>
      <p:sp>
        <p:nvSpPr>
          <p:cNvPr id="4" name="Content Placeholder 2"/>
          <p:cNvSpPr txBox="1">
            <a:spLocks/>
          </p:cNvSpPr>
          <p:nvPr/>
        </p:nvSpPr>
        <p:spPr>
          <a:xfrm>
            <a:off x="381000" y="1066800"/>
            <a:ext cx="8229600" cy="5105400"/>
          </a:xfrm>
          <a:prstGeom prst="rect">
            <a:avLst/>
          </a:prstGeom>
        </p:spPr>
        <p:txBody>
          <a:bodyPr/>
          <a:lstStyle/>
          <a:p>
            <a:pPr marL="342900" indent="-342900" algn="l">
              <a:spcBef>
                <a:spcPct val="20000"/>
              </a:spcBef>
              <a:buFontTx/>
              <a:buChar char="•"/>
            </a:pPr>
            <a:r>
              <a:rPr lang="en-US" b="1" kern="0" dirty="0">
                <a:solidFill>
                  <a:schemeClr val="tx1">
                    <a:lumMod val="65000"/>
                    <a:lumOff val="35000"/>
                  </a:schemeClr>
                </a:solidFill>
              </a:rPr>
              <a:t>Problem</a:t>
            </a:r>
          </a:p>
          <a:p>
            <a:pPr marL="800100" lvl="1" indent="-342900" algn="l">
              <a:spcBef>
                <a:spcPct val="20000"/>
              </a:spcBef>
              <a:buFontTx/>
              <a:buChar char="•"/>
            </a:pPr>
            <a:r>
              <a:rPr lang="en-US" kern="0" dirty="0">
                <a:solidFill>
                  <a:schemeClr val="tx1">
                    <a:lumMod val="65000"/>
                    <a:lumOff val="35000"/>
                  </a:schemeClr>
                </a:solidFill>
              </a:rPr>
              <a:t>9 trajectory parameters (t, x, y, z, V, w, </a:t>
            </a:r>
            <a:r>
              <a:rPr lang="en-US" kern="0" dirty="0">
                <a:solidFill>
                  <a:schemeClr val="tx1">
                    <a:lumMod val="65000"/>
                    <a:lumOff val="35000"/>
                  </a:schemeClr>
                </a:solidFill>
                <a:latin typeface="Symbol" pitchFamily="18" charset="2"/>
              </a:rPr>
              <a:t>g, f, y</a:t>
            </a:r>
            <a:r>
              <a:rPr lang="en-US" kern="0" dirty="0">
                <a:solidFill>
                  <a:schemeClr val="tx1">
                    <a:lumMod val="65000"/>
                    <a:lumOff val="35000"/>
                  </a:schemeClr>
                </a:solidFill>
              </a:rPr>
              <a:t>)</a:t>
            </a:r>
          </a:p>
          <a:p>
            <a:pPr marL="1257300" lvl="2" indent="-342900" algn="l">
              <a:spcBef>
                <a:spcPct val="20000"/>
              </a:spcBef>
              <a:buFontTx/>
              <a:buChar char="•"/>
            </a:pPr>
            <a:r>
              <a:rPr lang="en-US" sz="2000" kern="0" dirty="0">
                <a:solidFill>
                  <a:schemeClr val="tx1">
                    <a:lumMod val="65000"/>
                    <a:lumOff val="35000"/>
                  </a:schemeClr>
                </a:solidFill>
              </a:rPr>
              <a:t>Time, position, airspeed, windspeed, maneuver angles</a:t>
            </a:r>
          </a:p>
          <a:p>
            <a:pPr marL="1257300" lvl="2" indent="-342900" algn="l">
              <a:spcBef>
                <a:spcPct val="20000"/>
              </a:spcBef>
              <a:buFontTx/>
              <a:buChar char="•"/>
            </a:pPr>
            <a:endParaRPr lang="en-US" sz="2000" kern="0" dirty="0">
              <a:solidFill>
                <a:schemeClr val="tx1">
                  <a:lumMod val="65000"/>
                  <a:lumOff val="35000"/>
                </a:schemeClr>
              </a:solidFill>
            </a:endParaRPr>
          </a:p>
          <a:p>
            <a:pPr marL="342900" indent="-342900" algn="l">
              <a:spcBef>
                <a:spcPct val="20000"/>
              </a:spcBef>
              <a:buFontTx/>
              <a:buChar char="•"/>
            </a:pPr>
            <a:r>
              <a:rPr lang="en-US" b="1" kern="0" dirty="0">
                <a:solidFill>
                  <a:schemeClr val="tx1">
                    <a:lumMod val="65000"/>
                    <a:lumOff val="35000"/>
                  </a:schemeClr>
                </a:solidFill>
              </a:rPr>
              <a:t>Solution</a:t>
            </a:r>
            <a:r>
              <a:rPr lang="en-US" kern="0" dirty="0">
                <a:solidFill>
                  <a:schemeClr val="tx1">
                    <a:lumMod val="65000"/>
                    <a:lumOff val="35000"/>
                  </a:schemeClr>
                </a:solidFill>
              </a:rPr>
              <a:t> </a:t>
            </a:r>
          </a:p>
          <a:p>
            <a:pPr marL="800100" lvl="1" indent="-342900" algn="l">
              <a:spcBef>
                <a:spcPct val="20000"/>
              </a:spcBef>
              <a:buFontTx/>
              <a:buChar char="•"/>
            </a:pPr>
            <a:r>
              <a:rPr lang="en-US" i="1" kern="0" dirty="0">
                <a:solidFill>
                  <a:schemeClr val="tx1">
                    <a:lumMod val="65000"/>
                    <a:lumOff val="35000"/>
                  </a:schemeClr>
                </a:solidFill>
              </a:rPr>
              <a:t>Prescribe</a:t>
            </a:r>
            <a:r>
              <a:rPr lang="en-US" kern="0" dirty="0">
                <a:solidFill>
                  <a:schemeClr val="tx1">
                    <a:lumMod val="65000"/>
                    <a:lumOff val="35000"/>
                  </a:schemeClr>
                </a:solidFill>
              </a:rPr>
              <a:t> boundary layer profile  w(z)</a:t>
            </a:r>
          </a:p>
          <a:p>
            <a:pPr marL="800100" lvl="1" indent="-342900" algn="l">
              <a:spcBef>
                <a:spcPct val="20000"/>
              </a:spcBef>
              <a:buFontTx/>
              <a:buChar char="•"/>
            </a:pPr>
            <a:r>
              <a:rPr lang="en-US" i="1" kern="0" dirty="0">
                <a:solidFill>
                  <a:schemeClr val="tx1">
                    <a:lumMod val="65000"/>
                    <a:lumOff val="35000"/>
                  </a:schemeClr>
                </a:solidFill>
              </a:rPr>
              <a:t>Schedule</a:t>
            </a:r>
            <a:r>
              <a:rPr lang="en-US" kern="0" dirty="0">
                <a:solidFill>
                  <a:schemeClr val="tx1">
                    <a:lumMod val="65000"/>
                    <a:lumOff val="35000"/>
                  </a:schemeClr>
                </a:solidFill>
              </a:rPr>
              <a:t> pitch angle (</a:t>
            </a:r>
            <a:r>
              <a:rPr lang="en-US" kern="0" dirty="0">
                <a:solidFill>
                  <a:schemeClr val="tx1">
                    <a:lumMod val="65000"/>
                    <a:lumOff val="35000"/>
                  </a:schemeClr>
                </a:solidFill>
                <a:latin typeface="Symbol" pitchFamily="18" charset="2"/>
              </a:rPr>
              <a:t>g</a:t>
            </a:r>
            <a:r>
              <a:rPr lang="en-US" kern="0" dirty="0">
                <a:solidFill>
                  <a:schemeClr val="tx1">
                    <a:lumMod val="65000"/>
                    <a:lumOff val="35000"/>
                  </a:schemeClr>
                </a:solidFill>
              </a:rPr>
              <a:t>) with heading (</a:t>
            </a:r>
            <a:r>
              <a:rPr lang="en-US" kern="0" dirty="0">
                <a:solidFill>
                  <a:schemeClr val="tx1">
                    <a:lumMod val="65000"/>
                    <a:lumOff val="35000"/>
                  </a:schemeClr>
                </a:solidFill>
                <a:latin typeface="Symbol" pitchFamily="18" charset="2"/>
              </a:rPr>
              <a:t>y</a:t>
            </a:r>
            <a:r>
              <a:rPr lang="en-US" kern="0" dirty="0">
                <a:solidFill>
                  <a:schemeClr val="tx1">
                    <a:lumMod val="65000"/>
                    <a:lumOff val="35000"/>
                  </a:schemeClr>
                </a:solidFill>
              </a:rPr>
              <a:t>) </a:t>
            </a:r>
          </a:p>
          <a:p>
            <a:pPr marL="1200150" lvl="2" indent="-285750" algn="l">
              <a:spcBef>
                <a:spcPct val="20000"/>
              </a:spcBef>
              <a:buFontTx/>
              <a:buChar char="–"/>
              <a:defRPr/>
            </a:pPr>
            <a:r>
              <a:rPr lang="en-US" sz="2000" kern="0" dirty="0">
                <a:solidFill>
                  <a:schemeClr val="tx1">
                    <a:lumMod val="65000"/>
                    <a:lumOff val="35000"/>
                  </a:schemeClr>
                </a:solidFill>
              </a:rPr>
              <a:t>Follow the Dynamic Soaring Rule</a:t>
            </a:r>
          </a:p>
          <a:p>
            <a:pPr marL="800100" lvl="1" indent="-342900" algn="l">
              <a:spcBef>
                <a:spcPct val="20000"/>
              </a:spcBef>
              <a:buFontTx/>
              <a:buChar char="•"/>
            </a:pPr>
            <a:r>
              <a:rPr kumimoji="0" lang="en-US" b="0" i="1" u="none" strike="noStrike" kern="0" cap="none" spc="0" normalizeH="0" baseline="0" noProof="0" dirty="0">
                <a:ln>
                  <a:noFill/>
                </a:ln>
                <a:solidFill>
                  <a:schemeClr val="tx1">
                    <a:lumMod val="65000"/>
                    <a:lumOff val="35000"/>
                  </a:schemeClr>
                </a:solidFill>
                <a:effectLst/>
                <a:uLnTx/>
                <a:uFillTx/>
                <a:latin typeface="+mn-lt"/>
                <a:ea typeface="+mn-ea"/>
                <a:cs typeface="+mn-cs"/>
              </a:rPr>
              <a:t>Schedule</a:t>
            </a:r>
            <a:r>
              <a:rPr kumimoji="0" lang="en-US" b="0" i="0" u="none" strike="noStrike" kern="0" cap="none" spc="0" normalizeH="0" baseline="0" noProof="0" dirty="0">
                <a:ln>
                  <a:noFill/>
                </a:ln>
                <a:solidFill>
                  <a:schemeClr val="tx1">
                    <a:lumMod val="65000"/>
                    <a:lumOff val="35000"/>
                  </a:schemeClr>
                </a:solidFill>
                <a:effectLst/>
                <a:uLnTx/>
                <a:uFillTx/>
                <a:latin typeface="+mn-lt"/>
                <a:ea typeface="+mn-ea"/>
                <a:cs typeface="+mn-cs"/>
              </a:rPr>
              <a:t> one more parameter, say bank angle </a:t>
            </a:r>
            <a:r>
              <a:rPr kumimoji="0" lang="en-US" b="0" i="0" u="none" strike="noStrike" kern="0" cap="none" spc="0" normalizeH="0" baseline="0" noProof="0" dirty="0">
                <a:ln>
                  <a:noFill/>
                </a:ln>
                <a:solidFill>
                  <a:schemeClr val="tx1">
                    <a:lumMod val="65000"/>
                    <a:lumOff val="35000"/>
                  </a:schemeClr>
                </a:solidFill>
                <a:effectLst/>
                <a:uLnTx/>
                <a:uFillTx/>
                <a:latin typeface="Symbol" pitchFamily="18" charset="2"/>
              </a:rPr>
              <a:t>f</a:t>
            </a:r>
            <a:r>
              <a:rPr kumimoji="0" lang="en-US" b="0" i="0" u="none" strike="noStrike" kern="0" cap="none" spc="0" normalizeH="0" baseline="0" noProof="0" dirty="0">
                <a:ln>
                  <a:noFill/>
                </a:ln>
                <a:solidFill>
                  <a:schemeClr val="tx1">
                    <a:lumMod val="65000"/>
                    <a:lumOff val="35000"/>
                  </a:schemeClr>
                </a:solidFill>
                <a:effectLst/>
                <a:uLnTx/>
                <a:uFillTx/>
                <a:latin typeface="+mn-lt"/>
                <a:ea typeface="+mn-ea"/>
                <a:cs typeface="+mn-cs"/>
              </a:rPr>
              <a:t>(</a:t>
            </a:r>
            <a:r>
              <a:rPr kumimoji="0" lang="en-US" b="0" i="0" u="none" strike="noStrike" kern="0" cap="none" spc="0" normalizeH="0" baseline="0" noProof="0" dirty="0">
                <a:ln>
                  <a:noFill/>
                </a:ln>
                <a:solidFill>
                  <a:schemeClr val="tx1">
                    <a:lumMod val="65000"/>
                    <a:lumOff val="35000"/>
                  </a:schemeClr>
                </a:solidFill>
                <a:effectLst/>
                <a:uLnTx/>
                <a:uFillTx/>
                <a:latin typeface="Symbol" pitchFamily="18" charset="2"/>
              </a:rPr>
              <a:t>y</a:t>
            </a:r>
            <a:r>
              <a:rPr kumimoji="0" lang="en-US" b="0" i="0" u="none" strike="noStrike" kern="0" cap="none" spc="0" normalizeH="0" baseline="0" noProof="0" dirty="0">
                <a:ln>
                  <a:noFill/>
                </a:ln>
                <a:solidFill>
                  <a:schemeClr val="tx1">
                    <a:lumMod val="65000"/>
                    <a:lumOff val="35000"/>
                  </a:schemeClr>
                </a:solidFill>
                <a:effectLst/>
                <a:uLnTx/>
                <a:uFillTx/>
                <a:latin typeface="+mn-lt"/>
                <a:ea typeface="+mn-ea"/>
                <a:cs typeface="+mn-cs"/>
              </a:rPr>
              <a:t>)</a:t>
            </a:r>
          </a:p>
          <a:p>
            <a:pPr marL="1257300" lvl="2" indent="-342900" algn="l">
              <a:spcBef>
                <a:spcPct val="20000"/>
              </a:spcBef>
            </a:pPr>
            <a:r>
              <a:rPr lang="en-US" sz="2000" kern="0" dirty="0">
                <a:solidFill>
                  <a:schemeClr val="tx1">
                    <a:lumMod val="65000"/>
                    <a:lumOff val="35000"/>
                  </a:schemeClr>
                </a:solidFill>
              </a:rPr>
              <a:t>--  to travel overall in the intended direction, say downwind</a:t>
            </a:r>
            <a:endParaRPr kumimoji="0" lang="en-US" sz="2000" b="0" i="0" u="none" strike="noStrike" kern="0" cap="none" spc="0" normalizeH="0" baseline="0" noProof="0" dirty="0">
              <a:ln>
                <a:noFill/>
              </a:ln>
              <a:solidFill>
                <a:schemeClr val="tx1">
                  <a:lumMod val="65000"/>
                  <a:lumOff val="35000"/>
                </a:schemeClr>
              </a:solidFill>
              <a:effectLst/>
              <a:uLnTx/>
              <a:uFillTx/>
              <a:latin typeface="+mn-lt"/>
              <a:ea typeface="+mn-ea"/>
              <a:cs typeface="+mn-cs"/>
            </a:endParaRPr>
          </a:p>
          <a:p>
            <a:pPr marL="800100" lvl="1" indent="-342900" algn="l">
              <a:spcBef>
                <a:spcPct val="20000"/>
              </a:spcBef>
              <a:buFontTx/>
              <a:buChar char="•"/>
            </a:pPr>
            <a:r>
              <a:rPr lang="en-US" kern="0" dirty="0">
                <a:solidFill>
                  <a:schemeClr val="tx1">
                    <a:lumMod val="65000"/>
                    <a:lumOff val="35000"/>
                  </a:schemeClr>
                </a:solidFill>
                <a:latin typeface="+mn-lt"/>
              </a:rPr>
              <a:t>Equations of Motion determine all other parameters</a:t>
            </a:r>
            <a:endParaRPr lang="en-US" sz="2000" kern="0" dirty="0">
              <a:solidFill>
                <a:schemeClr val="tx1">
                  <a:lumMod val="65000"/>
                  <a:lumOff val="35000"/>
                </a:schemeClr>
              </a:solidFill>
              <a:latin typeface="+mn-lt"/>
            </a:endParaRPr>
          </a:p>
          <a:p>
            <a:pPr marL="800100" lvl="1" indent="-342900" algn="l">
              <a:spcBef>
                <a:spcPct val="20000"/>
              </a:spcBef>
              <a:buFontTx/>
              <a:buChar char="•"/>
            </a:pPr>
            <a:r>
              <a:rPr kumimoji="0" lang="en-US" b="0" i="1" u="none" strike="noStrike" kern="0" cap="none" spc="0" normalizeH="0" baseline="0" noProof="0" dirty="0">
                <a:ln>
                  <a:noFill/>
                </a:ln>
                <a:solidFill>
                  <a:schemeClr val="tx1">
                    <a:lumMod val="65000"/>
                    <a:lumOff val="35000"/>
                  </a:schemeClr>
                </a:solidFill>
                <a:effectLst/>
                <a:uLnTx/>
                <a:uFillTx/>
                <a:latin typeface="+mn-lt"/>
                <a:ea typeface="+mn-ea"/>
                <a:cs typeface="+mn-cs"/>
              </a:rPr>
              <a:t>Numerically integrate  </a:t>
            </a:r>
            <a:r>
              <a:rPr kumimoji="0" lang="en-US" b="0" i="0" u="none" strike="noStrike" kern="0" cap="none" spc="0" normalizeH="0" baseline="0" noProof="0" dirty="0">
                <a:ln>
                  <a:noFill/>
                </a:ln>
                <a:solidFill>
                  <a:schemeClr val="tx1">
                    <a:lumMod val="65000"/>
                    <a:lumOff val="35000"/>
                  </a:schemeClr>
                </a:solidFill>
                <a:effectLst/>
                <a:uLnTx/>
                <a:uFillTx/>
                <a:latin typeface="+mn-lt"/>
                <a:ea typeface="+mn-ea"/>
                <a:cs typeface="+mn-cs"/>
              </a:rPr>
              <a:t>d</a:t>
            </a:r>
            <a:r>
              <a:rPr kumimoji="0" lang="en-US" b="0" i="0" u="none" strike="noStrike" kern="0" cap="none" spc="0" normalizeH="0" baseline="0" noProof="0" dirty="0">
                <a:ln>
                  <a:noFill/>
                </a:ln>
                <a:solidFill>
                  <a:schemeClr val="tx1">
                    <a:lumMod val="65000"/>
                    <a:lumOff val="35000"/>
                  </a:schemeClr>
                </a:solidFill>
                <a:effectLst/>
                <a:uLnTx/>
                <a:uFillTx/>
                <a:latin typeface="Symbol" pitchFamily="18" charset="2"/>
              </a:rPr>
              <a:t>y</a:t>
            </a:r>
            <a:r>
              <a:rPr kumimoji="0" lang="en-US" b="0" i="0" u="none" strike="noStrike" kern="0" cap="none" spc="0" normalizeH="0" baseline="0" noProof="0" dirty="0">
                <a:ln>
                  <a:noFill/>
                </a:ln>
                <a:solidFill>
                  <a:schemeClr val="tx1">
                    <a:lumMod val="65000"/>
                    <a:lumOff val="35000"/>
                  </a:schemeClr>
                </a:solidFill>
                <a:effectLst/>
                <a:uLnTx/>
                <a:uFillTx/>
                <a:latin typeface="+mn-lt"/>
                <a:ea typeface="+mn-ea"/>
                <a:cs typeface="+mn-cs"/>
              </a:rPr>
              <a:t>/dt,  dx/dt,  dy/dt,  dz/dt</a:t>
            </a:r>
            <a:endParaRPr kumimoji="0" lang="en-US" sz="2000" b="0" i="0" u="none" strike="noStrike" kern="0" cap="none" spc="0" normalizeH="0" baseline="0" noProof="0" dirty="0">
              <a:ln>
                <a:noFill/>
              </a:ln>
              <a:solidFill>
                <a:schemeClr val="tx1">
                  <a:lumMod val="65000"/>
                  <a:lumOff val="35000"/>
                </a:schemeClr>
              </a:solidFill>
              <a:effectLst/>
              <a:uLnTx/>
              <a:uFillTx/>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34"/>
          <p:cNvGrpSpPr>
            <a:grpSpLocks/>
          </p:cNvGrpSpPr>
          <p:nvPr/>
        </p:nvGrpSpPr>
        <p:grpSpPr bwMode="auto">
          <a:xfrm>
            <a:off x="1670050" y="1447800"/>
            <a:ext cx="4495800" cy="4630738"/>
            <a:chOff x="960" y="844"/>
            <a:chExt cx="3250" cy="2917"/>
          </a:xfrm>
        </p:grpSpPr>
        <p:sp>
          <p:nvSpPr>
            <p:cNvPr id="20" name="Freeform 51"/>
            <p:cNvSpPr>
              <a:spLocks/>
            </p:cNvSpPr>
            <p:nvPr/>
          </p:nvSpPr>
          <p:spPr bwMode="auto">
            <a:xfrm>
              <a:off x="1282" y="844"/>
              <a:ext cx="2928" cy="2571"/>
            </a:xfrm>
            <a:custGeom>
              <a:avLst/>
              <a:gdLst/>
              <a:ahLst/>
              <a:cxnLst>
                <a:cxn ang="0">
                  <a:pos x="0" y="2571"/>
                </a:cxn>
                <a:cxn ang="0">
                  <a:pos x="1866" y="430"/>
                </a:cxn>
                <a:cxn ang="0">
                  <a:pos x="2928" y="0"/>
                </a:cxn>
              </a:cxnLst>
              <a:rect l="0" t="0" r="r" b="b"/>
              <a:pathLst>
                <a:path w="2928" h="2571">
                  <a:moveTo>
                    <a:pt x="0" y="2571"/>
                  </a:moveTo>
                  <a:cubicBezTo>
                    <a:pt x="697" y="2158"/>
                    <a:pt x="1378" y="858"/>
                    <a:pt x="1866" y="430"/>
                  </a:cubicBezTo>
                  <a:cubicBezTo>
                    <a:pt x="2354" y="2"/>
                    <a:pt x="2707" y="90"/>
                    <a:pt x="2928" y="0"/>
                  </a:cubicBezTo>
                </a:path>
              </a:pathLst>
            </a:custGeom>
            <a:noFill/>
            <a:ln w="76200" cap="flat" cmpd="sng">
              <a:solidFill>
                <a:schemeClr val="bg1">
                  <a:lumMod val="75000"/>
                </a:schemeClr>
              </a:solidFill>
              <a:prstDash val="solid"/>
              <a:round/>
              <a:headEnd type="none" w="med" len="med"/>
              <a:tailEnd type="triangle" w="sm" len="lg"/>
            </a:ln>
            <a:effectLst/>
          </p:spPr>
          <p:txBody>
            <a:bodyPr wrap="none" anchor="ctr"/>
            <a:lstStyle/>
            <a:p>
              <a:endParaRPr lang="en-US" dirty="0"/>
            </a:p>
          </p:txBody>
        </p:sp>
        <p:grpSp>
          <p:nvGrpSpPr>
            <p:cNvPr id="21" name="Group 6"/>
            <p:cNvGrpSpPr>
              <a:grpSpLocks noChangeAspect="1"/>
            </p:cNvGrpSpPr>
            <p:nvPr/>
          </p:nvGrpSpPr>
          <p:grpSpPr bwMode="auto">
            <a:xfrm rot="-136684">
              <a:off x="960" y="3209"/>
              <a:ext cx="415" cy="544"/>
              <a:chOff x="2541" y="1890"/>
              <a:chExt cx="210" cy="276"/>
            </a:xfrm>
          </p:grpSpPr>
          <p:sp>
            <p:nvSpPr>
              <p:cNvPr id="22" name="Freeform 7"/>
              <p:cNvSpPr>
                <a:spLocks noChangeAspect="1"/>
              </p:cNvSpPr>
              <p:nvPr/>
            </p:nvSpPr>
            <p:spPr bwMode="auto">
              <a:xfrm flipV="1">
                <a:off x="2659" y="2022"/>
                <a:ext cx="92" cy="144"/>
              </a:xfrm>
              <a:custGeom>
                <a:avLst/>
                <a:gdLst/>
                <a:ahLst/>
                <a:cxnLst>
                  <a:cxn ang="0">
                    <a:pos x="0" y="267"/>
                  </a:cxn>
                  <a:cxn ang="0">
                    <a:pos x="36" y="213"/>
                  </a:cxn>
                  <a:cxn ang="0">
                    <a:pos x="87" y="144"/>
                  </a:cxn>
                  <a:cxn ang="0">
                    <a:pos x="120" y="80"/>
                  </a:cxn>
                  <a:cxn ang="0">
                    <a:pos x="151" y="34"/>
                  </a:cxn>
                  <a:cxn ang="0">
                    <a:pos x="175" y="8"/>
                  </a:cxn>
                  <a:cxn ang="0">
                    <a:pos x="185" y="0"/>
                  </a:cxn>
                  <a:cxn ang="0">
                    <a:pos x="184" y="14"/>
                  </a:cxn>
                  <a:cxn ang="0">
                    <a:pos x="173" y="48"/>
                  </a:cxn>
                  <a:cxn ang="0">
                    <a:pos x="153" y="101"/>
                  </a:cxn>
                  <a:cxn ang="0">
                    <a:pos x="123" y="167"/>
                  </a:cxn>
                  <a:cxn ang="0">
                    <a:pos x="73" y="235"/>
                  </a:cxn>
                  <a:cxn ang="0">
                    <a:pos x="36" y="290"/>
                  </a:cxn>
                </a:cxnLst>
                <a:rect l="0" t="0" r="r" b="b"/>
                <a:pathLst>
                  <a:path w="185" h="290">
                    <a:moveTo>
                      <a:pt x="0" y="267"/>
                    </a:moveTo>
                    <a:lnTo>
                      <a:pt x="36" y="213"/>
                    </a:lnTo>
                    <a:lnTo>
                      <a:pt x="87" y="144"/>
                    </a:lnTo>
                    <a:lnTo>
                      <a:pt x="120" y="80"/>
                    </a:lnTo>
                    <a:lnTo>
                      <a:pt x="151" y="34"/>
                    </a:lnTo>
                    <a:lnTo>
                      <a:pt x="175" y="8"/>
                    </a:lnTo>
                    <a:lnTo>
                      <a:pt x="185" y="0"/>
                    </a:lnTo>
                    <a:lnTo>
                      <a:pt x="184" y="14"/>
                    </a:lnTo>
                    <a:lnTo>
                      <a:pt x="173" y="48"/>
                    </a:lnTo>
                    <a:lnTo>
                      <a:pt x="153" y="101"/>
                    </a:lnTo>
                    <a:lnTo>
                      <a:pt x="123" y="167"/>
                    </a:lnTo>
                    <a:lnTo>
                      <a:pt x="73" y="235"/>
                    </a:lnTo>
                    <a:lnTo>
                      <a:pt x="36" y="290"/>
                    </a:lnTo>
                  </a:path>
                </a:pathLst>
              </a:custGeom>
              <a:solidFill>
                <a:srgbClr val="FFFFCC"/>
              </a:solidFill>
              <a:ln w="12700">
                <a:solidFill>
                  <a:schemeClr val="tx1">
                    <a:lumMod val="75000"/>
                    <a:lumOff val="25000"/>
                  </a:schemeClr>
                </a:solidFill>
                <a:prstDash val="solid"/>
                <a:round/>
                <a:headEnd/>
                <a:tailEnd/>
              </a:ln>
            </p:spPr>
            <p:txBody>
              <a:bodyPr/>
              <a:lstStyle/>
              <a:p>
                <a:endParaRPr lang="en-US" dirty="0"/>
              </a:p>
            </p:txBody>
          </p:sp>
          <p:sp>
            <p:nvSpPr>
              <p:cNvPr id="23" name="Freeform 8"/>
              <p:cNvSpPr>
                <a:spLocks noChangeAspect="1"/>
              </p:cNvSpPr>
              <p:nvPr/>
            </p:nvSpPr>
            <p:spPr bwMode="auto">
              <a:xfrm flipV="1">
                <a:off x="2541" y="1890"/>
                <a:ext cx="122" cy="123"/>
              </a:xfrm>
              <a:custGeom>
                <a:avLst/>
                <a:gdLst/>
                <a:ahLst/>
                <a:cxnLst>
                  <a:cxn ang="0">
                    <a:pos x="208" y="0"/>
                  </a:cxn>
                  <a:cxn ang="0">
                    <a:pos x="165" y="49"/>
                  </a:cxn>
                  <a:cxn ang="0">
                    <a:pos x="113" y="115"/>
                  </a:cxn>
                  <a:cxn ang="0">
                    <a:pos x="59" y="165"/>
                  </a:cxn>
                  <a:cxn ang="0">
                    <a:pos x="23" y="207"/>
                  </a:cxn>
                  <a:cxn ang="0">
                    <a:pos x="4" y="236"/>
                  </a:cxn>
                  <a:cxn ang="0">
                    <a:pos x="0" y="247"/>
                  </a:cxn>
                  <a:cxn ang="0">
                    <a:pos x="14" y="241"/>
                  </a:cxn>
                  <a:cxn ang="0">
                    <a:pos x="47" y="220"/>
                  </a:cxn>
                  <a:cxn ang="0">
                    <a:pos x="94" y="184"/>
                  </a:cxn>
                  <a:cxn ang="0">
                    <a:pos x="151" y="136"/>
                  </a:cxn>
                  <a:cxn ang="0">
                    <a:pos x="203" y="71"/>
                  </a:cxn>
                  <a:cxn ang="0">
                    <a:pos x="246" y="21"/>
                  </a:cxn>
                </a:cxnLst>
                <a:rect l="0" t="0" r="r" b="b"/>
                <a:pathLst>
                  <a:path w="246" h="247">
                    <a:moveTo>
                      <a:pt x="208" y="0"/>
                    </a:moveTo>
                    <a:lnTo>
                      <a:pt x="165" y="49"/>
                    </a:lnTo>
                    <a:lnTo>
                      <a:pt x="113" y="115"/>
                    </a:lnTo>
                    <a:lnTo>
                      <a:pt x="59" y="165"/>
                    </a:lnTo>
                    <a:lnTo>
                      <a:pt x="23" y="207"/>
                    </a:lnTo>
                    <a:lnTo>
                      <a:pt x="4" y="236"/>
                    </a:lnTo>
                    <a:lnTo>
                      <a:pt x="0" y="247"/>
                    </a:lnTo>
                    <a:lnTo>
                      <a:pt x="14" y="241"/>
                    </a:lnTo>
                    <a:lnTo>
                      <a:pt x="47" y="220"/>
                    </a:lnTo>
                    <a:lnTo>
                      <a:pt x="94" y="184"/>
                    </a:lnTo>
                    <a:lnTo>
                      <a:pt x="151" y="136"/>
                    </a:lnTo>
                    <a:lnTo>
                      <a:pt x="203" y="71"/>
                    </a:lnTo>
                    <a:lnTo>
                      <a:pt x="246" y="21"/>
                    </a:lnTo>
                  </a:path>
                </a:pathLst>
              </a:custGeom>
              <a:solidFill>
                <a:srgbClr val="FFFFCC"/>
              </a:solidFill>
              <a:ln w="12700">
                <a:solidFill>
                  <a:schemeClr val="tx1">
                    <a:lumMod val="75000"/>
                    <a:lumOff val="25000"/>
                  </a:schemeClr>
                </a:solidFill>
                <a:prstDash val="solid"/>
                <a:round/>
                <a:headEnd/>
                <a:tailEnd/>
              </a:ln>
            </p:spPr>
            <p:txBody>
              <a:bodyPr/>
              <a:lstStyle/>
              <a:p>
                <a:endParaRPr lang="en-US" dirty="0"/>
              </a:p>
            </p:txBody>
          </p:sp>
          <p:sp>
            <p:nvSpPr>
              <p:cNvPr id="24" name="Freeform 9"/>
              <p:cNvSpPr>
                <a:spLocks noChangeAspect="1"/>
              </p:cNvSpPr>
              <p:nvPr/>
            </p:nvSpPr>
            <p:spPr bwMode="auto">
              <a:xfrm flipV="1">
                <a:off x="2659" y="2020"/>
                <a:ext cx="18" cy="13"/>
              </a:xfrm>
              <a:custGeom>
                <a:avLst/>
                <a:gdLst/>
                <a:ahLst/>
                <a:cxnLst>
                  <a:cxn ang="0">
                    <a:pos x="0" y="0"/>
                  </a:cxn>
                  <a:cxn ang="0">
                    <a:pos x="2" y="1"/>
                  </a:cxn>
                  <a:cxn ang="0">
                    <a:pos x="9" y="4"/>
                  </a:cxn>
                  <a:cxn ang="0">
                    <a:pos x="16" y="13"/>
                  </a:cxn>
                  <a:cxn ang="0">
                    <a:pos x="23" y="23"/>
                  </a:cxn>
                  <a:cxn ang="0">
                    <a:pos x="31" y="26"/>
                  </a:cxn>
                  <a:cxn ang="0">
                    <a:pos x="36" y="23"/>
                  </a:cxn>
                  <a:cxn ang="0">
                    <a:pos x="36" y="23"/>
                  </a:cxn>
                  <a:cxn ang="0">
                    <a:pos x="35" y="21"/>
                  </a:cxn>
                  <a:cxn ang="0">
                    <a:pos x="32" y="19"/>
                  </a:cxn>
                  <a:cxn ang="0">
                    <a:pos x="25" y="15"/>
                  </a:cxn>
                  <a:cxn ang="0">
                    <a:pos x="17" y="9"/>
                  </a:cxn>
                  <a:cxn ang="0">
                    <a:pos x="8" y="3"/>
                  </a:cxn>
                  <a:cxn ang="0">
                    <a:pos x="2" y="1"/>
                  </a:cxn>
                  <a:cxn ang="0">
                    <a:pos x="0" y="0"/>
                  </a:cxn>
                </a:cxnLst>
                <a:rect l="0" t="0" r="r" b="b"/>
                <a:pathLst>
                  <a:path w="36" h="26">
                    <a:moveTo>
                      <a:pt x="0" y="0"/>
                    </a:moveTo>
                    <a:lnTo>
                      <a:pt x="2" y="1"/>
                    </a:lnTo>
                    <a:lnTo>
                      <a:pt x="9" y="4"/>
                    </a:lnTo>
                    <a:lnTo>
                      <a:pt x="16" y="13"/>
                    </a:lnTo>
                    <a:lnTo>
                      <a:pt x="23" y="23"/>
                    </a:lnTo>
                    <a:lnTo>
                      <a:pt x="31" y="26"/>
                    </a:lnTo>
                    <a:lnTo>
                      <a:pt x="36" y="23"/>
                    </a:lnTo>
                    <a:lnTo>
                      <a:pt x="36" y="23"/>
                    </a:lnTo>
                    <a:lnTo>
                      <a:pt x="35" y="21"/>
                    </a:lnTo>
                    <a:lnTo>
                      <a:pt x="32" y="19"/>
                    </a:lnTo>
                    <a:lnTo>
                      <a:pt x="25" y="15"/>
                    </a:lnTo>
                    <a:lnTo>
                      <a:pt x="17" y="9"/>
                    </a:lnTo>
                    <a:lnTo>
                      <a:pt x="8" y="3"/>
                    </a:lnTo>
                    <a:lnTo>
                      <a:pt x="2" y="1"/>
                    </a:lnTo>
                    <a:lnTo>
                      <a:pt x="0" y="0"/>
                    </a:lnTo>
                  </a:path>
                </a:pathLst>
              </a:custGeom>
              <a:noFill/>
              <a:ln w="1651">
                <a:solidFill>
                  <a:schemeClr val="bg1">
                    <a:lumMod val="75000"/>
                  </a:schemeClr>
                </a:solidFill>
                <a:prstDash val="solid"/>
                <a:round/>
                <a:headEnd/>
                <a:tailEnd/>
              </a:ln>
            </p:spPr>
            <p:txBody>
              <a:bodyPr/>
              <a:lstStyle/>
              <a:p>
                <a:endParaRPr lang="en-US" dirty="0"/>
              </a:p>
            </p:txBody>
          </p:sp>
          <p:sp>
            <p:nvSpPr>
              <p:cNvPr id="25" name="Freeform 10"/>
              <p:cNvSpPr>
                <a:spLocks noChangeAspect="1"/>
              </p:cNvSpPr>
              <p:nvPr/>
            </p:nvSpPr>
            <p:spPr bwMode="auto">
              <a:xfrm flipV="1">
                <a:off x="2703" y="2083"/>
                <a:ext cx="18" cy="11"/>
              </a:xfrm>
              <a:custGeom>
                <a:avLst/>
                <a:gdLst/>
                <a:ahLst/>
                <a:cxnLst>
                  <a:cxn ang="0">
                    <a:pos x="0" y="0"/>
                  </a:cxn>
                  <a:cxn ang="0">
                    <a:pos x="2" y="2"/>
                  </a:cxn>
                  <a:cxn ang="0">
                    <a:pos x="8" y="6"/>
                  </a:cxn>
                  <a:cxn ang="0">
                    <a:pos x="17" y="12"/>
                  </a:cxn>
                  <a:cxn ang="0">
                    <a:pos x="27" y="18"/>
                  </a:cxn>
                  <a:cxn ang="0">
                    <a:pos x="33" y="22"/>
                  </a:cxn>
                  <a:cxn ang="0">
                    <a:pos x="36" y="23"/>
                  </a:cxn>
                  <a:cxn ang="0">
                    <a:pos x="36" y="23"/>
                  </a:cxn>
                  <a:cxn ang="0">
                    <a:pos x="34" y="22"/>
                  </a:cxn>
                  <a:cxn ang="0">
                    <a:pos x="31" y="20"/>
                  </a:cxn>
                  <a:cxn ang="0">
                    <a:pos x="24" y="16"/>
                  </a:cxn>
                  <a:cxn ang="0">
                    <a:pos x="16" y="11"/>
                  </a:cxn>
                  <a:cxn ang="0">
                    <a:pos x="7" y="5"/>
                  </a:cxn>
                  <a:cxn ang="0">
                    <a:pos x="2" y="2"/>
                  </a:cxn>
                  <a:cxn ang="0">
                    <a:pos x="0" y="0"/>
                  </a:cxn>
                </a:cxnLst>
                <a:rect l="0" t="0" r="r" b="b"/>
                <a:pathLst>
                  <a:path w="36" h="23">
                    <a:moveTo>
                      <a:pt x="0" y="0"/>
                    </a:moveTo>
                    <a:lnTo>
                      <a:pt x="2" y="2"/>
                    </a:lnTo>
                    <a:lnTo>
                      <a:pt x="8" y="6"/>
                    </a:lnTo>
                    <a:lnTo>
                      <a:pt x="17" y="12"/>
                    </a:lnTo>
                    <a:lnTo>
                      <a:pt x="27" y="18"/>
                    </a:lnTo>
                    <a:lnTo>
                      <a:pt x="33" y="22"/>
                    </a:lnTo>
                    <a:lnTo>
                      <a:pt x="36" y="23"/>
                    </a:lnTo>
                    <a:lnTo>
                      <a:pt x="36" y="23"/>
                    </a:lnTo>
                    <a:lnTo>
                      <a:pt x="34" y="22"/>
                    </a:lnTo>
                    <a:lnTo>
                      <a:pt x="31" y="20"/>
                    </a:lnTo>
                    <a:lnTo>
                      <a:pt x="24" y="16"/>
                    </a:lnTo>
                    <a:lnTo>
                      <a:pt x="16" y="11"/>
                    </a:lnTo>
                    <a:lnTo>
                      <a:pt x="7" y="5"/>
                    </a:lnTo>
                    <a:lnTo>
                      <a:pt x="2" y="2"/>
                    </a:lnTo>
                    <a:lnTo>
                      <a:pt x="0" y="0"/>
                    </a:lnTo>
                  </a:path>
                </a:pathLst>
              </a:custGeom>
              <a:noFill/>
              <a:ln w="1651">
                <a:solidFill>
                  <a:schemeClr val="bg1">
                    <a:lumMod val="75000"/>
                  </a:schemeClr>
                </a:solidFill>
                <a:prstDash val="solid"/>
                <a:round/>
                <a:headEnd/>
                <a:tailEnd/>
              </a:ln>
            </p:spPr>
            <p:txBody>
              <a:bodyPr/>
              <a:lstStyle/>
              <a:p>
                <a:endParaRPr lang="en-US" dirty="0"/>
              </a:p>
            </p:txBody>
          </p:sp>
          <p:sp>
            <p:nvSpPr>
              <p:cNvPr id="26" name="Freeform 11"/>
              <p:cNvSpPr>
                <a:spLocks noChangeAspect="1"/>
              </p:cNvSpPr>
              <p:nvPr/>
            </p:nvSpPr>
            <p:spPr bwMode="auto">
              <a:xfrm flipV="1">
                <a:off x="2644" y="2003"/>
                <a:ext cx="19" cy="10"/>
              </a:xfrm>
              <a:custGeom>
                <a:avLst/>
                <a:gdLst/>
                <a:ahLst/>
                <a:cxnLst>
                  <a:cxn ang="0">
                    <a:pos x="0" y="0"/>
                  </a:cxn>
                  <a:cxn ang="0">
                    <a:pos x="2" y="1"/>
                  </a:cxn>
                  <a:cxn ang="0">
                    <a:pos x="8" y="6"/>
                  </a:cxn>
                  <a:cxn ang="0">
                    <a:pos x="20" y="9"/>
                  </a:cxn>
                  <a:cxn ang="0">
                    <a:pos x="33" y="11"/>
                  </a:cxn>
                  <a:cxn ang="0">
                    <a:pos x="38" y="16"/>
                  </a:cxn>
                  <a:cxn ang="0">
                    <a:pos x="38" y="21"/>
                  </a:cxn>
                  <a:cxn ang="0">
                    <a:pos x="38" y="21"/>
                  </a:cxn>
                  <a:cxn ang="0">
                    <a:pos x="36" y="20"/>
                  </a:cxn>
                  <a:cxn ang="0">
                    <a:pos x="32" y="19"/>
                  </a:cxn>
                  <a:cxn ang="0">
                    <a:pos x="26" y="15"/>
                  </a:cxn>
                  <a:cxn ang="0">
                    <a:pos x="16" y="11"/>
                  </a:cxn>
                  <a:cxn ang="0">
                    <a:pos x="7" y="5"/>
                  </a:cxn>
                  <a:cxn ang="0">
                    <a:pos x="2" y="1"/>
                  </a:cxn>
                  <a:cxn ang="0">
                    <a:pos x="0" y="0"/>
                  </a:cxn>
                </a:cxnLst>
                <a:rect l="0" t="0" r="r" b="b"/>
                <a:pathLst>
                  <a:path w="38" h="21">
                    <a:moveTo>
                      <a:pt x="0" y="0"/>
                    </a:moveTo>
                    <a:lnTo>
                      <a:pt x="2" y="1"/>
                    </a:lnTo>
                    <a:lnTo>
                      <a:pt x="8" y="6"/>
                    </a:lnTo>
                    <a:lnTo>
                      <a:pt x="20" y="9"/>
                    </a:lnTo>
                    <a:lnTo>
                      <a:pt x="33" y="11"/>
                    </a:lnTo>
                    <a:lnTo>
                      <a:pt x="38" y="16"/>
                    </a:lnTo>
                    <a:lnTo>
                      <a:pt x="38" y="21"/>
                    </a:lnTo>
                    <a:lnTo>
                      <a:pt x="38" y="21"/>
                    </a:lnTo>
                    <a:lnTo>
                      <a:pt x="36" y="20"/>
                    </a:lnTo>
                    <a:lnTo>
                      <a:pt x="32" y="19"/>
                    </a:lnTo>
                    <a:lnTo>
                      <a:pt x="26" y="15"/>
                    </a:lnTo>
                    <a:lnTo>
                      <a:pt x="16" y="11"/>
                    </a:lnTo>
                    <a:lnTo>
                      <a:pt x="7" y="5"/>
                    </a:lnTo>
                    <a:lnTo>
                      <a:pt x="2" y="1"/>
                    </a:lnTo>
                    <a:lnTo>
                      <a:pt x="0" y="0"/>
                    </a:lnTo>
                  </a:path>
                </a:pathLst>
              </a:custGeom>
              <a:noFill/>
              <a:ln w="1651">
                <a:solidFill>
                  <a:schemeClr val="bg1">
                    <a:lumMod val="75000"/>
                  </a:schemeClr>
                </a:solidFill>
                <a:prstDash val="solid"/>
                <a:round/>
                <a:headEnd/>
                <a:tailEnd/>
              </a:ln>
            </p:spPr>
            <p:txBody>
              <a:bodyPr/>
              <a:lstStyle/>
              <a:p>
                <a:endParaRPr lang="en-US" dirty="0"/>
              </a:p>
            </p:txBody>
          </p:sp>
          <p:sp>
            <p:nvSpPr>
              <p:cNvPr id="27" name="Freeform 12"/>
              <p:cNvSpPr>
                <a:spLocks noChangeAspect="1"/>
              </p:cNvSpPr>
              <p:nvPr/>
            </p:nvSpPr>
            <p:spPr bwMode="auto">
              <a:xfrm flipV="1">
                <a:off x="2597" y="1946"/>
                <a:ext cx="19" cy="10"/>
              </a:xfrm>
              <a:custGeom>
                <a:avLst/>
                <a:gdLst/>
                <a:ahLst/>
                <a:cxnLst>
                  <a:cxn ang="0">
                    <a:pos x="0" y="0"/>
                  </a:cxn>
                  <a:cxn ang="0">
                    <a:pos x="3" y="1"/>
                  </a:cxn>
                  <a:cxn ang="0">
                    <a:pos x="9" y="5"/>
                  </a:cxn>
                  <a:cxn ang="0">
                    <a:pos x="18" y="11"/>
                  </a:cxn>
                  <a:cxn ang="0">
                    <a:pos x="28" y="17"/>
                  </a:cxn>
                  <a:cxn ang="0">
                    <a:pos x="35" y="20"/>
                  </a:cxn>
                  <a:cxn ang="0">
                    <a:pos x="38" y="21"/>
                  </a:cxn>
                  <a:cxn ang="0">
                    <a:pos x="38" y="21"/>
                  </a:cxn>
                  <a:cxn ang="0">
                    <a:pos x="36" y="20"/>
                  </a:cxn>
                  <a:cxn ang="0">
                    <a:pos x="33" y="18"/>
                  </a:cxn>
                  <a:cxn ang="0">
                    <a:pos x="26" y="15"/>
                  </a:cxn>
                  <a:cxn ang="0">
                    <a:pos x="17" y="10"/>
                  </a:cxn>
                  <a:cxn ang="0">
                    <a:pos x="8" y="4"/>
                  </a:cxn>
                  <a:cxn ang="0">
                    <a:pos x="2" y="1"/>
                  </a:cxn>
                  <a:cxn ang="0">
                    <a:pos x="0" y="0"/>
                  </a:cxn>
                </a:cxnLst>
                <a:rect l="0" t="0" r="r" b="b"/>
                <a:pathLst>
                  <a:path w="38" h="21">
                    <a:moveTo>
                      <a:pt x="0" y="0"/>
                    </a:moveTo>
                    <a:lnTo>
                      <a:pt x="3" y="1"/>
                    </a:lnTo>
                    <a:lnTo>
                      <a:pt x="9" y="5"/>
                    </a:lnTo>
                    <a:lnTo>
                      <a:pt x="18" y="11"/>
                    </a:lnTo>
                    <a:lnTo>
                      <a:pt x="28" y="17"/>
                    </a:lnTo>
                    <a:lnTo>
                      <a:pt x="35" y="20"/>
                    </a:lnTo>
                    <a:lnTo>
                      <a:pt x="38" y="21"/>
                    </a:lnTo>
                    <a:lnTo>
                      <a:pt x="38" y="21"/>
                    </a:lnTo>
                    <a:lnTo>
                      <a:pt x="36" y="20"/>
                    </a:lnTo>
                    <a:lnTo>
                      <a:pt x="33" y="18"/>
                    </a:lnTo>
                    <a:lnTo>
                      <a:pt x="26" y="15"/>
                    </a:lnTo>
                    <a:lnTo>
                      <a:pt x="17" y="10"/>
                    </a:lnTo>
                    <a:lnTo>
                      <a:pt x="8" y="4"/>
                    </a:lnTo>
                    <a:lnTo>
                      <a:pt x="2" y="1"/>
                    </a:lnTo>
                    <a:lnTo>
                      <a:pt x="0" y="0"/>
                    </a:lnTo>
                  </a:path>
                </a:pathLst>
              </a:custGeom>
              <a:noFill/>
              <a:ln w="1651">
                <a:solidFill>
                  <a:schemeClr val="bg1">
                    <a:lumMod val="75000"/>
                  </a:schemeClr>
                </a:solidFill>
                <a:prstDash val="solid"/>
                <a:round/>
                <a:headEnd/>
                <a:tailEnd/>
              </a:ln>
            </p:spPr>
            <p:txBody>
              <a:bodyPr/>
              <a:lstStyle/>
              <a:p>
                <a:endParaRPr lang="en-US" dirty="0"/>
              </a:p>
            </p:txBody>
          </p:sp>
          <p:sp>
            <p:nvSpPr>
              <p:cNvPr id="28" name="Freeform 13"/>
              <p:cNvSpPr>
                <a:spLocks noChangeAspect="1"/>
              </p:cNvSpPr>
              <p:nvPr/>
            </p:nvSpPr>
            <p:spPr bwMode="auto">
              <a:xfrm flipV="1">
                <a:off x="2623" y="2003"/>
                <a:ext cx="64" cy="37"/>
              </a:xfrm>
              <a:custGeom>
                <a:avLst/>
                <a:gdLst/>
                <a:ahLst/>
                <a:cxnLst>
                  <a:cxn ang="0">
                    <a:pos x="127" y="71"/>
                  </a:cxn>
                  <a:cxn ang="0">
                    <a:pos x="129" y="73"/>
                  </a:cxn>
                  <a:cxn ang="0">
                    <a:pos x="129" y="73"/>
                  </a:cxn>
                  <a:cxn ang="0">
                    <a:pos x="128" y="73"/>
                  </a:cxn>
                  <a:cxn ang="0">
                    <a:pos x="127" y="73"/>
                  </a:cxn>
                  <a:cxn ang="0">
                    <a:pos x="128" y="75"/>
                  </a:cxn>
                  <a:cxn ang="0">
                    <a:pos x="123" y="73"/>
                  </a:cxn>
                  <a:cxn ang="0">
                    <a:pos x="117" y="70"/>
                  </a:cxn>
                  <a:cxn ang="0">
                    <a:pos x="110" y="66"/>
                  </a:cxn>
                  <a:cxn ang="0">
                    <a:pos x="101" y="61"/>
                  </a:cxn>
                  <a:cxn ang="0">
                    <a:pos x="91" y="55"/>
                  </a:cxn>
                  <a:cxn ang="0">
                    <a:pos x="80" y="49"/>
                  </a:cxn>
                  <a:cxn ang="0">
                    <a:pos x="69" y="42"/>
                  </a:cxn>
                  <a:cxn ang="0">
                    <a:pos x="58" y="35"/>
                  </a:cxn>
                  <a:cxn ang="0">
                    <a:pos x="47" y="28"/>
                  </a:cxn>
                  <a:cxn ang="0">
                    <a:pos x="37" y="22"/>
                  </a:cxn>
                  <a:cxn ang="0">
                    <a:pos x="27" y="16"/>
                  </a:cxn>
                  <a:cxn ang="0">
                    <a:pos x="19" y="11"/>
                  </a:cxn>
                  <a:cxn ang="0">
                    <a:pos x="12" y="7"/>
                  </a:cxn>
                  <a:cxn ang="0">
                    <a:pos x="7" y="4"/>
                  </a:cxn>
                  <a:cxn ang="0">
                    <a:pos x="3" y="1"/>
                  </a:cxn>
                  <a:cxn ang="0">
                    <a:pos x="1" y="0"/>
                  </a:cxn>
                  <a:cxn ang="0">
                    <a:pos x="0" y="0"/>
                  </a:cxn>
                  <a:cxn ang="0">
                    <a:pos x="0" y="0"/>
                  </a:cxn>
                  <a:cxn ang="0">
                    <a:pos x="2" y="1"/>
                  </a:cxn>
                  <a:cxn ang="0">
                    <a:pos x="6" y="3"/>
                  </a:cxn>
                  <a:cxn ang="0">
                    <a:pos x="11" y="6"/>
                  </a:cxn>
                  <a:cxn ang="0">
                    <a:pos x="16" y="8"/>
                  </a:cxn>
                  <a:cxn ang="0">
                    <a:pos x="21" y="11"/>
                  </a:cxn>
                  <a:cxn ang="0">
                    <a:pos x="27" y="14"/>
                  </a:cxn>
                  <a:cxn ang="0">
                    <a:pos x="32" y="16"/>
                  </a:cxn>
                  <a:cxn ang="0">
                    <a:pos x="39" y="20"/>
                  </a:cxn>
                  <a:cxn ang="0">
                    <a:pos x="47" y="24"/>
                  </a:cxn>
                  <a:cxn ang="0">
                    <a:pos x="56" y="29"/>
                  </a:cxn>
                  <a:cxn ang="0">
                    <a:pos x="65" y="34"/>
                  </a:cxn>
                  <a:cxn ang="0">
                    <a:pos x="76" y="40"/>
                  </a:cxn>
                  <a:cxn ang="0">
                    <a:pos x="86" y="47"/>
                  </a:cxn>
                  <a:cxn ang="0">
                    <a:pos x="97" y="53"/>
                  </a:cxn>
                  <a:cxn ang="0">
                    <a:pos x="106" y="59"/>
                  </a:cxn>
                  <a:cxn ang="0">
                    <a:pos x="114" y="64"/>
                  </a:cxn>
                  <a:cxn ang="0">
                    <a:pos x="120" y="67"/>
                  </a:cxn>
                  <a:cxn ang="0">
                    <a:pos x="123" y="69"/>
                  </a:cxn>
                  <a:cxn ang="0">
                    <a:pos x="125" y="69"/>
                  </a:cxn>
                  <a:cxn ang="0">
                    <a:pos x="126" y="70"/>
                  </a:cxn>
                  <a:cxn ang="0">
                    <a:pos x="128" y="71"/>
                  </a:cxn>
                </a:cxnLst>
                <a:rect l="0" t="0" r="r" b="b"/>
                <a:pathLst>
                  <a:path w="129" h="75">
                    <a:moveTo>
                      <a:pt x="127" y="71"/>
                    </a:moveTo>
                    <a:lnTo>
                      <a:pt x="129" y="73"/>
                    </a:lnTo>
                    <a:lnTo>
                      <a:pt x="129" y="73"/>
                    </a:lnTo>
                    <a:lnTo>
                      <a:pt x="128" y="73"/>
                    </a:lnTo>
                    <a:lnTo>
                      <a:pt x="127" y="73"/>
                    </a:lnTo>
                    <a:lnTo>
                      <a:pt x="128" y="75"/>
                    </a:lnTo>
                    <a:lnTo>
                      <a:pt x="123" y="73"/>
                    </a:lnTo>
                    <a:lnTo>
                      <a:pt x="117" y="70"/>
                    </a:lnTo>
                    <a:lnTo>
                      <a:pt x="110" y="66"/>
                    </a:lnTo>
                    <a:lnTo>
                      <a:pt x="101" y="61"/>
                    </a:lnTo>
                    <a:lnTo>
                      <a:pt x="91" y="55"/>
                    </a:lnTo>
                    <a:lnTo>
                      <a:pt x="80" y="49"/>
                    </a:lnTo>
                    <a:lnTo>
                      <a:pt x="69" y="42"/>
                    </a:lnTo>
                    <a:lnTo>
                      <a:pt x="58" y="35"/>
                    </a:lnTo>
                    <a:lnTo>
                      <a:pt x="47" y="28"/>
                    </a:lnTo>
                    <a:lnTo>
                      <a:pt x="37" y="22"/>
                    </a:lnTo>
                    <a:lnTo>
                      <a:pt x="27" y="16"/>
                    </a:lnTo>
                    <a:lnTo>
                      <a:pt x="19" y="11"/>
                    </a:lnTo>
                    <a:lnTo>
                      <a:pt x="12" y="7"/>
                    </a:lnTo>
                    <a:lnTo>
                      <a:pt x="7" y="4"/>
                    </a:lnTo>
                    <a:lnTo>
                      <a:pt x="3" y="1"/>
                    </a:lnTo>
                    <a:lnTo>
                      <a:pt x="1" y="0"/>
                    </a:lnTo>
                    <a:lnTo>
                      <a:pt x="0" y="0"/>
                    </a:lnTo>
                    <a:lnTo>
                      <a:pt x="0" y="0"/>
                    </a:lnTo>
                    <a:lnTo>
                      <a:pt x="2" y="1"/>
                    </a:lnTo>
                    <a:lnTo>
                      <a:pt x="6" y="3"/>
                    </a:lnTo>
                    <a:lnTo>
                      <a:pt x="11" y="6"/>
                    </a:lnTo>
                    <a:lnTo>
                      <a:pt x="16" y="8"/>
                    </a:lnTo>
                    <a:lnTo>
                      <a:pt x="21" y="11"/>
                    </a:lnTo>
                    <a:lnTo>
                      <a:pt x="27" y="14"/>
                    </a:lnTo>
                    <a:lnTo>
                      <a:pt x="32" y="16"/>
                    </a:lnTo>
                    <a:lnTo>
                      <a:pt x="39" y="20"/>
                    </a:lnTo>
                    <a:lnTo>
                      <a:pt x="47" y="24"/>
                    </a:lnTo>
                    <a:lnTo>
                      <a:pt x="56" y="29"/>
                    </a:lnTo>
                    <a:lnTo>
                      <a:pt x="65" y="34"/>
                    </a:lnTo>
                    <a:lnTo>
                      <a:pt x="76" y="40"/>
                    </a:lnTo>
                    <a:lnTo>
                      <a:pt x="86" y="47"/>
                    </a:lnTo>
                    <a:lnTo>
                      <a:pt x="97" y="53"/>
                    </a:lnTo>
                    <a:lnTo>
                      <a:pt x="106" y="59"/>
                    </a:lnTo>
                    <a:lnTo>
                      <a:pt x="114" y="64"/>
                    </a:lnTo>
                    <a:lnTo>
                      <a:pt x="120" y="67"/>
                    </a:lnTo>
                    <a:lnTo>
                      <a:pt x="123" y="69"/>
                    </a:lnTo>
                    <a:lnTo>
                      <a:pt x="125" y="69"/>
                    </a:lnTo>
                    <a:lnTo>
                      <a:pt x="126" y="70"/>
                    </a:lnTo>
                    <a:lnTo>
                      <a:pt x="128" y="71"/>
                    </a:lnTo>
                  </a:path>
                </a:pathLst>
              </a:custGeom>
              <a:noFill/>
              <a:ln w="1651">
                <a:solidFill>
                  <a:schemeClr val="bg1">
                    <a:lumMod val="75000"/>
                  </a:schemeClr>
                </a:solidFill>
                <a:prstDash val="solid"/>
                <a:round/>
                <a:headEnd/>
                <a:tailEnd/>
              </a:ln>
            </p:spPr>
            <p:txBody>
              <a:bodyPr/>
              <a:lstStyle/>
              <a:p>
                <a:endParaRPr lang="en-US" dirty="0"/>
              </a:p>
            </p:txBody>
          </p:sp>
          <p:sp>
            <p:nvSpPr>
              <p:cNvPr id="29" name="Freeform 14"/>
              <p:cNvSpPr>
                <a:spLocks noChangeAspect="1"/>
              </p:cNvSpPr>
              <p:nvPr/>
            </p:nvSpPr>
            <p:spPr bwMode="auto">
              <a:xfrm flipV="1">
                <a:off x="2623" y="2005"/>
                <a:ext cx="65" cy="43"/>
              </a:xfrm>
              <a:custGeom>
                <a:avLst/>
                <a:gdLst/>
                <a:ahLst/>
                <a:cxnLst>
                  <a:cxn ang="0">
                    <a:pos x="127" y="87"/>
                  </a:cxn>
                  <a:cxn ang="0">
                    <a:pos x="128" y="86"/>
                  </a:cxn>
                  <a:cxn ang="0">
                    <a:pos x="128" y="85"/>
                  </a:cxn>
                  <a:cxn ang="0">
                    <a:pos x="129" y="85"/>
                  </a:cxn>
                  <a:cxn ang="0">
                    <a:pos x="129" y="85"/>
                  </a:cxn>
                  <a:cxn ang="0">
                    <a:pos x="129" y="85"/>
                  </a:cxn>
                  <a:cxn ang="0">
                    <a:pos x="129" y="84"/>
                  </a:cxn>
                  <a:cxn ang="0">
                    <a:pos x="129" y="84"/>
                  </a:cxn>
                  <a:cxn ang="0">
                    <a:pos x="128" y="83"/>
                  </a:cxn>
                  <a:cxn ang="0">
                    <a:pos x="128" y="83"/>
                  </a:cxn>
                  <a:cxn ang="0">
                    <a:pos x="130" y="83"/>
                  </a:cxn>
                  <a:cxn ang="0">
                    <a:pos x="130" y="80"/>
                  </a:cxn>
                  <a:cxn ang="0">
                    <a:pos x="128" y="76"/>
                  </a:cxn>
                  <a:cxn ang="0">
                    <a:pos x="125" y="74"/>
                  </a:cxn>
                  <a:cxn ang="0">
                    <a:pos x="122" y="71"/>
                  </a:cxn>
                  <a:cxn ang="0">
                    <a:pos x="120" y="66"/>
                  </a:cxn>
                  <a:cxn ang="0">
                    <a:pos x="117" y="62"/>
                  </a:cxn>
                  <a:cxn ang="0">
                    <a:pos x="114" y="58"/>
                  </a:cxn>
                  <a:cxn ang="0">
                    <a:pos x="110" y="53"/>
                  </a:cxn>
                  <a:cxn ang="0">
                    <a:pos x="106" y="49"/>
                  </a:cxn>
                  <a:cxn ang="0">
                    <a:pos x="101" y="45"/>
                  </a:cxn>
                  <a:cxn ang="0">
                    <a:pos x="96" y="42"/>
                  </a:cxn>
                  <a:cxn ang="0">
                    <a:pos x="91" y="38"/>
                  </a:cxn>
                  <a:cxn ang="0">
                    <a:pos x="86" y="35"/>
                  </a:cxn>
                  <a:cxn ang="0">
                    <a:pos x="80" y="33"/>
                  </a:cxn>
                  <a:cxn ang="0">
                    <a:pos x="74" y="30"/>
                  </a:cxn>
                  <a:cxn ang="0">
                    <a:pos x="68" y="28"/>
                  </a:cxn>
                  <a:cxn ang="0">
                    <a:pos x="63" y="26"/>
                  </a:cxn>
                  <a:cxn ang="0">
                    <a:pos x="57" y="24"/>
                  </a:cxn>
                  <a:cxn ang="0">
                    <a:pos x="51" y="22"/>
                  </a:cxn>
                  <a:cxn ang="0">
                    <a:pos x="46" y="20"/>
                  </a:cxn>
                  <a:cxn ang="0">
                    <a:pos x="42" y="18"/>
                  </a:cxn>
                  <a:cxn ang="0">
                    <a:pos x="38" y="15"/>
                  </a:cxn>
                  <a:cxn ang="0">
                    <a:pos x="35" y="12"/>
                  </a:cxn>
                  <a:cxn ang="0">
                    <a:pos x="31" y="9"/>
                  </a:cxn>
                  <a:cxn ang="0">
                    <a:pos x="28" y="6"/>
                  </a:cxn>
                  <a:cxn ang="0">
                    <a:pos x="26" y="4"/>
                  </a:cxn>
                  <a:cxn ang="0">
                    <a:pos x="23" y="2"/>
                  </a:cxn>
                  <a:cxn ang="0">
                    <a:pos x="21" y="0"/>
                  </a:cxn>
                  <a:cxn ang="0">
                    <a:pos x="18" y="1"/>
                  </a:cxn>
                  <a:cxn ang="0">
                    <a:pos x="13" y="3"/>
                  </a:cxn>
                  <a:cxn ang="0">
                    <a:pos x="10" y="6"/>
                  </a:cxn>
                  <a:cxn ang="0">
                    <a:pos x="6" y="9"/>
                  </a:cxn>
                  <a:cxn ang="0">
                    <a:pos x="3" y="12"/>
                  </a:cxn>
                  <a:cxn ang="0">
                    <a:pos x="0" y="15"/>
                  </a:cxn>
                </a:cxnLst>
                <a:rect l="0" t="0" r="r" b="b"/>
                <a:pathLst>
                  <a:path w="130" h="87">
                    <a:moveTo>
                      <a:pt x="127" y="87"/>
                    </a:moveTo>
                    <a:lnTo>
                      <a:pt x="128" y="86"/>
                    </a:lnTo>
                    <a:lnTo>
                      <a:pt x="128" y="85"/>
                    </a:lnTo>
                    <a:lnTo>
                      <a:pt x="129" y="85"/>
                    </a:lnTo>
                    <a:lnTo>
                      <a:pt x="129" y="85"/>
                    </a:lnTo>
                    <a:lnTo>
                      <a:pt x="129" y="85"/>
                    </a:lnTo>
                    <a:lnTo>
                      <a:pt x="129" y="84"/>
                    </a:lnTo>
                    <a:lnTo>
                      <a:pt x="129" y="84"/>
                    </a:lnTo>
                    <a:lnTo>
                      <a:pt x="128" y="83"/>
                    </a:lnTo>
                    <a:lnTo>
                      <a:pt x="128" y="83"/>
                    </a:lnTo>
                    <a:lnTo>
                      <a:pt x="130" y="83"/>
                    </a:lnTo>
                    <a:lnTo>
                      <a:pt x="130" y="80"/>
                    </a:lnTo>
                    <a:lnTo>
                      <a:pt x="128" y="76"/>
                    </a:lnTo>
                    <a:lnTo>
                      <a:pt x="125" y="74"/>
                    </a:lnTo>
                    <a:lnTo>
                      <a:pt x="122" y="71"/>
                    </a:lnTo>
                    <a:lnTo>
                      <a:pt x="120" y="66"/>
                    </a:lnTo>
                    <a:lnTo>
                      <a:pt x="117" y="62"/>
                    </a:lnTo>
                    <a:lnTo>
                      <a:pt x="114" y="58"/>
                    </a:lnTo>
                    <a:lnTo>
                      <a:pt x="110" y="53"/>
                    </a:lnTo>
                    <a:lnTo>
                      <a:pt x="106" y="49"/>
                    </a:lnTo>
                    <a:lnTo>
                      <a:pt x="101" y="45"/>
                    </a:lnTo>
                    <a:lnTo>
                      <a:pt x="96" y="42"/>
                    </a:lnTo>
                    <a:lnTo>
                      <a:pt x="91" y="38"/>
                    </a:lnTo>
                    <a:lnTo>
                      <a:pt x="86" y="35"/>
                    </a:lnTo>
                    <a:lnTo>
                      <a:pt x="80" y="33"/>
                    </a:lnTo>
                    <a:lnTo>
                      <a:pt x="74" y="30"/>
                    </a:lnTo>
                    <a:lnTo>
                      <a:pt x="68" y="28"/>
                    </a:lnTo>
                    <a:lnTo>
                      <a:pt x="63" y="26"/>
                    </a:lnTo>
                    <a:lnTo>
                      <a:pt x="57" y="24"/>
                    </a:lnTo>
                    <a:lnTo>
                      <a:pt x="51" y="22"/>
                    </a:lnTo>
                    <a:lnTo>
                      <a:pt x="46" y="20"/>
                    </a:lnTo>
                    <a:lnTo>
                      <a:pt x="42" y="18"/>
                    </a:lnTo>
                    <a:lnTo>
                      <a:pt x="38" y="15"/>
                    </a:lnTo>
                    <a:lnTo>
                      <a:pt x="35" y="12"/>
                    </a:lnTo>
                    <a:lnTo>
                      <a:pt x="31" y="9"/>
                    </a:lnTo>
                    <a:lnTo>
                      <a:pt x="28" y="6"/>
                    </a:lnTo>
                    <a:lnTo>
                      <a:pt x="26" y="4"/>
                    </a:lnTo>
                    <a:lnTo>
                      <a:pt x="23" y="2"/>
                    </a:lnTo>
                    <a:lnTo>
                      <a:pt x="21" y="0"/>
                    </a:lnTo>
                    <a:lnTo>
                      <a:pt x="18" y="1"/>
                    </a:lnTo>
                    <a:lnTo>
                      <a:pt x="13" y="3"/>
                    </a:lnTo>
                    <a:lnTo>
                      <a:pt x="10" y="6"/>
                    </a:lnTo>
                    <a:lnTo>
                      <a:pt x="6" y="9"/>
                    </a:lnTo>
                    <a:lnTo>
                      <a:pt x="3" y="12"/>
                    </a:lnTo>
                    <a:lnTo>
                      <a:pt x="0" y="15"/>
                    </a:lnTo>
                  </a:path>
                </a:pathLst>
              </a:custGeom>
              <a:solidFill>
                <a:srgbClr val="FFFFCC"/>
              </a:solidFill>
              <a:ln w="12700">
                <a:solidFill>
                  <a:schemeClr val="tx1">
                    <a:lumMod val="75000"/>
                    <a:lumOff val="25000"/>
                  </a:schemeClr>
                </a:solidFill>
                <a:prstDash val="solid"/>
                <a:round/>
                <a:headEnd/>
                <a:tailEnd/>
              </a:ln>
            </p:spPr>
            <p:txBody>
              <a:bodyPr/>
              <a:lstStyle/>
              <a:p>
                <a:endParaRPr lang="en-US" dirty="0"/>
              </a:p>
            </p:txBody>
          </p:sp>
          <p:sp>
            <p:nvSpPr>
              <p:cNvPr id="30" name="Freeform 15"/>
              <p:cNvSpPr>
                <a:spLocks noChangeAspect="1"/>
              </p:cNvSpPr>
              <p:nvPr/>
            </p:nvSpPr>
            <p:spPr bwMode="auto">
              <a:xfrm flipV="1">
                <a:off x="2619" y="2000"/>
                <a:ext cx="67" cy="41"/>
              </a:xfrm>
              <a:custGeom>
                <a:avLst/>
                <a:gdLst/>
                <a:ahLst/>
                <a:cxnLst>
                  <a:cxn ang="0">
                    <a:pos x="136" y="72"/>
                  </a:cxn>
                  <a:cxn ang="0">
                    <a:pos x="136" y="72"/>
                  </a:cxn>
                  <a:cxn ang="0">
                    <a:pos x="135" y="73"/>
                  </a:cxn>
                  <a:cxn ang="0">
                    <a:pos x="135" y="74"/>
                  </a:cxn>
                  <a:cxn ang="0">
                    <a:pos x="134" y="75"/>
                  </a:cxn>
                  <a:cxn ang="0">
                    <a:pos x="134" y="75"/>
                  </a:cxn>
                  <a:cxn ang="0">
                    <a:pos x="133" y="76"/>
                  </a:cxn>
                  <a:cxn ang="0">
                    <a:pos x="132" y="76"/>
                  </a:cxn>
                  <a:cxn ang="0">
                    <a:pos x="131" y="76"/>
                  </a:cxn>
                  <a:cxn ang="0">
                    <a:pos x="130" y="77"/>
                  </a:cxn>
                  <a:cxn ang="0">
                    <a:pos x="129" y="80"/>
                  </a:cxn>
                  <a:cxn ang="0">
                    <a:pos x="126" y="82"/>
                  </a:cxn>
                  <a:cxn ang="0">
                    <a:pos x="122" y="82"/>
                  </a:cxn>
                  <a:cxn ang="0">
                    <a:pos x="118" y="80"/>
                  </a:cxn>
                  <a:cxn ang="0">
                    <a:pos x="113" y="80"/>
                  </a:cxn>
                  <a:cxn ang="0">
                    <a:pos x="108" y="79"/>
                  </a:cxn>
                  <a:cxn ang="0">
                    <a:pos x="102" y="78"/>
                  </a:cxn>
                  <a:cxn ang="0">
                    <a:pos x="96" y="77"/>
                  </a:cxn>
                  <a:cxn ang="0">
                    <a:pos x="90" y="76"/>
                  </a:cxn>
                  <a:cxn ang="0">
                    <a:pos x="84" y="74"/>
                  </a:cxn>
                  <a:cxn ang="0">
                    <a:pos x="78" y="72"/>
                  </a:cxn>
                  <a:cxn ang="0">
                    <a:pos x="73" y="70"/>
                  </a:cxn>
                  <a:cxn ang="0">
                    <a:pos x="67" y="67"/>
                  </a:cxn>
                  <a:cxn ang="0">
                    <a:pos x="62" y="63"/>
                  </a:cxn>
                  <a:cxn ang="0">
                    <a:pos x="57" y="60"/>
                  </a:cxn>
                  <a:cxn ang="0">
                    <a:pos x="52" y="56"/>
                  </a:cxn>
                  <a:cxn ang="0">
                    <a:pos x="48" y="52"/>
                  </a:cxn>
                  <a:cxn ang="0">
                    <a:pos x="44" y="48"/>
                  </a:cxn>
                  <a:cxn ang="0">
                    <a:pos x="40" y="44"/>
                  </a:cxn>
                  <a:cxn ang="0">
                    <a:pos x="35" y="40"/>
                  </a:cxn>
                  <a:cxn ang="0">
                    <a:pos x="31" y="37"/>
                  </a:cxn>
                  <a:cxn ang="0">
                    <a:pos x="27" y="34"/>
                  </a:cxn>
                  <a:cxn ang="0">
                    <a:pos x="22" y="32"/>
                  </a:cxn>
                  <a:cxn ang="0">
                    <a:pos x="18" y="30"/>
                  </a:cxn>
                  <a:cxn ang="0">
                    <a:pos x="14" y="29"/>
                  </a:cxn>
                  <a:cxn ang="0">
                    <a:pos x="10" y="27"/>
                  </a:cxn>
                  <a:cxn ang="0">
                    <a:pos x="6" y="26"/>
                  </a:cxn>
                  <a:cxn ang="0">
                    <a:pos x="3" y="25"/>
                  </a:cxn>
                  <a:cxn ang="0">
                    <a:pos x="1" y="24"/>
                  </a:cxn>
                  <a:cxn ang="0">
                    <a:pos x="0" y="21"/>
                  </a:cxn>
                  <a:cxn ang="0">
                    <a:pos x="1" y="16"/>
                  </a:cxn>
                  <a:cxn ang="0">
                    <a:pos x="2" y="12"/>
                  </a:cxn>
                  <a:cxn ang="0">
                    <a:pos x="4" y="8"/>
                  </a:cxn>
                  <a:cxn ang="0">
                    <a:pos x="6" y="4"/>
                  </a:cxn>
                  <a:cxn ang="0">
                    <a:pos x="9" y="0"/>
                  </a:cxn>
                </a:cxnLst>
                <a:rect l="0" t="0" r="r" b="b"/>
                <a:pathLst>
                  <a:path w="136" h="82">
                    <a:moveTo>
                      <a:pt x="136" y="72"/>
                    </a:moveTo>
                    <a:lnTo>
                      <a:pt x="136" y="72"/>
                    </a:lnTo>
                    <a:lnTo>
                      <a:pt x="135" y="73"/>
                    </a:lnTo>
                    <a:lnTo>
                      <a:pt x="135" y="74"/>
                    </a:lnTo>
                    <a:lnTo>
                      <a:pt x="134" y="75"/>
                    </a:lnTo>
                    <a:lnTo>
                      <a:pt x="134" y="75"/>
                    </a:lnTo>
                    <a:lnTo>
                      <a:pt x="133" y="76"/>
                    </a:lnTo>
                    <a:lnTo>
                      <a:pt x="132" y="76"/>
                    </a:lnTo>
                    <a:lnTo>
                      <a:pt x="131" y="76"/>
                    </a:lnTo>
                    <a:lnTo>
                      <a:pt x="130" y="77"/>
                    </a:lnTo>
                    <a:lnTo>
                      <a:pt x="129" y="80"/>
                    </a:lnTo>
                    <a:lnTo>
                      <a:pt x="126" y="82"/>
                    </a:lnTo>
                    <a:lnTo>
                      <a:pt x="122" y="82"/>
                    </a:lnTo>
                    <a:lnTo>
                      <a:pt x="118" y="80"/>
                    </a:lnTo>
                    <a:lnTo>
                      <a:pt x="113" y="80"/>
                    </a:lnTo>
                    <a:lnTo>
                      <a:pt x="108" y="79"/>
                    </a:lnTo>
                    <a:lnTo>
                      <a:pt x="102" y="78"/>
                    </a:lnTo>
                    <a:lnTo>
                      <a:pt x="96" y="77"/>
                    </a:lnTo>
                    <a:lnTo>
                      <a:pt x="90" y="76"/>
                    </a:lnTo>
                    <a:lnTo>
                      <a:pt x="84" y="74"/>
                    </a:lnTo>
                    <a:lnTo>
                      <a:pt x="78" y="72"/>
                    </a:lnTo>
                    <a:lnTo>
                      <a:pt x="73" y="70"/>
                    </a:lnTo>
                    <a:lnTo>
                      <a:pt x="67" y="67"/>
                    </a:lnTo>
                    <a:lnTo>
                      <a:pt x="62" y="63"/>
                    </a:lnTo>
                    <a:lnTo>
                      <a:pt x="57" y="60"/>
                    </a:lnTo>
                    <a:lnTo>
                      <a:pt x="52" y="56"/>
                    </a:lnTo>
                    <a:lnTo>
                      <a:pt x="48" y="52"/>
                    </a:lnTo>
                    <a:lnTo>
                      <a:pt x="44" y="48"/>
                    </a:lnTo>
                    <a:lnTo>
                      <a:pt x="40" y="44"/>
                    </a:lnTo>
                    <a:lnTo>
                      <a:pt x="35" y="40"/>
                    </a:lnTo>
                    <a:lnTo>
                      <a:pt x="31" y="37"/>
                    </a:lnTo>
                    <a:lnTo>
                      <a:pt x="27" y="34"/>
                    </a:lnTo>
                    <a:lnTo>
                      <a:pt x="22" y="32"/>
                    </a:lnTo>
                    <a:lnTo>
                      <a:pt x="18" y="30"/>
                    </a:lnTo>
                    <a:lnTo>
                      <a:pt x="14" y="29"/>
                    </a:lnTo>
                    <a:lnTo>
                      <a:pt x="10" y="27"/>
                    </a:lnTo>
                    <a:lnTo>
                      <a:pt x="6" y="26"/>
                    </a:lnTo>
                    <a:lnTo>
                      <a:pt x="3" y="25"/>
                    </a:lnTo>
                    <a:lnTo>
                      <a:pt x="1" y="24"/>
                    </a:lnTo>
                    <a:lnTo>
                      <a:pt x="0" y="21"/>
                    </a:lnTo>
                    <a:lnTo>
                      <a:pt x="1" y="16"/>
                    </a:lnTo>
                    <a:lnTo>
                      <a:pt x="2" y="12"/>
                    </a:lnTo>
                    <a:lnTo>
                      <a:pt x="4" y="8"/>
                    </a:lnTo>
                    <a:lnTo>
                      <a:pt x="6" y="4"/>
                    </a:lnTo>
                    <a:lnTo>
                      <a:pt x="9" y="0"/>
                    </a:lnTo>
                  </a:path>
                </a:pathLst>
              </a:custGeom>
              <a:solidFill>
                <a:srgbClr val="FFFFCC"/>
              </a:solidFill>
              <a:ln w="12700">
                <a:solidFill>
                  <a:schemeClr val="tx1">
                    <a:lumMod val="75000"/>
                    <a:lumOff val="25000"/>
                  </a:schemeClr>
                </a:solidFill>
                <a:prstDash val="solid"/>
                <a:round/>
                <a:headEnd/>
                <a:tailEnd/>
              </a:ln>
            </p:spPr>
            <p:txBody>
              <a:bodyPr/>
              <a:lstStyle/>
              <a:p>
                <a:endParaRPr lang="en-US" dirty="0"/>
              </a:p>
            </p:txBody>
          </p:sp>
          <p:sp>
            <p:nvSpPr>
              <p:cNvPr id="31" name="Freeform 16"/>
              <p:cNvSpPr>
                <a:spLocks noChangeAspect="1"/>
              </p:cNvSpPr>
              <p:nvPr/>
            </p:nvSpPr>
            <p:spPr bwMode="auto">
              <a:xfrm flipV="1">
                <a:off x="2675" y="2004"/>
                <a:ext cx="11" cy="9"/>
              </a:xfrm>
              <a:custGeom>
                <a:avLst/>
                <a:gdLst/>
                <a:ahLst/>
                <a:cxnLst>
                  <a:cxn ang="0">
                    <a:pos x="0" y="4"/>
                  </a:cxn>
                  <a:cxn ang="0">
                    <a:pos x="8" y="0"/>
                  </a:cxn>
                  <a:cxn ang="0">
                    <a:pos x="15" y="1"/>
                  </a:cxn>
                  <a:cxn ang="0">
                    <a:pos x="19" y="3"/>
                  </a:cxn>
                  <a:cxn ang="0">
                    <a:pos x="22" y="6"/>
                  </a:cxn>
                  <a:cxn ang="0">
                    <a:pos x="22" y="11"/>
                  </a:cxn>
                  <a:cxn ang="0">
                    <a:pos x="20" y="15"/>
                  </a:cxn>
                  <a:cxn ang="0">
                    <a:pos x="18" y="17"/>
                  </a:cxn>
                  <a:cxn ang="0">
                    <a:pos x="17" y="18"/>
                  </a:cxn>
                </a:cxnLst>
                <a:rect l="0" t="0" r="r" b="b"/>
                <a:pathLst>
                  <a:path w="22" h="18">
                    <a:moveTo>
                      <a:pt x="0" y="4"/>
                    </a:moveTo>
                    <a:lnTo>
                      <a:pt x="8" y="0"/>
                    </a:lnTo>
                    <a:lnTo>
                      <a:pt x="15" y="1"/>
                    </a:lnTo>
                    <a:lnTo>
                      <a:pt x="19" y="3"/>
                    </a:lnTo>
                    <a:lnTo>
                      <a:pt x="22" y="6"/>
                    </a:lnTo>
                    <a:lnTo>
                      <a:pt x="22" y="11"/>
                    </a:lnTo>
                    <a:lnTo>
                      <a:pt x="20" y="15"/>
                    </a:lnTo>
                    <a:lnTo>
                      <a:pt x="18" y="17"/>
                    </a:lnTo>
                    <a:lnTo>
                      <a:pt x="17" y="18"/>
                    </a:lnTo>
                  </a:path>
                </a:pathLst>
              </a:custGeom>
              <a:noFill/>
              <a:ln w="1651">
                <a:solidFill>
                  <a:schemeClr val="bg1">
                    <a:lumMod val="75000"/>
                  </a:schemeClr>
                </a:solidFill>
                <a:prstDash val="solid"/>
                <a:round/>
                <a:headEnd/>
                <a:tailEnd/>
              </a:ln>
            </p:spPr>
            <p:txBody>
              <a:bodyPr/>
              <a:lstStyle/>
              <a:p>
                <a:endParaRPr lang="en-US" dirty="0"/>
              </a:p>
            </p:txBody>
          </p:sp>
          <p:sp>
            <p:nvSpPr>
              <p:cNvPr id="32" name="Freeform 17"/>
              <p:cNvSpPr>
                <a:spLocks noChangeAspect="1"/>
              </p:cNvSpPr>
              <p:nvPr/>
            </p:nvSpPr>
            <p:spPr bwMode="auto">
              <a:xfrm flipV="1">
                <a:off x="2653" y="2014"/>
                <a:ext cx="18" cy="16"/>
              </a:xfrm>
              <a:custGeom>
                <a:avLst/>
                <a:gdLst/>
                <a:ahLst/>
                <a:cxnLst>
                  <a:cxn ang="0">
                    <a:pos x="0" y="11"/>
                  </a:cxn>
                  <a:cxn ang="0">
                    <a:pos x="10" y="3"/>
                  </a:cxn>
                  <a:cxn ang="0">
                    <a:pos x="20" y="0"/>
                  </a:cxn>
                  <a:cxn ang="0">
                    <a:pos x="29" y="1"/>
                  </a:cxn>
                  <a:cxn ang="0">
                    <a:pos x="36" y="5"/>
                  </a:cxn>
                  <a:cxn ang="0">
                    <a:pos x="35" y="16"/>
                  </a:cxn>
                  <a:cxn ang="0">
                    <a:pos x="31" y="24"/>
                  </a:cxn>
                  <a:cxn ang="0">
                    <a:pos x="28" y="28"/>
                  </a:cxn>
                  <a:cxn ang="0">
                    <a:pos x="26" y="31"/>
                  </a:cxn>
                </a:cxnLst>
                <a:rect l="0" t="0" r="r" b="b"/>
                <a:pathLst>
                  <a:path w="36" h="31">
                    <a:moveTo>
                      <a:pt x="0" y="11"/>
                    </a:moveTo>
                    <a:lnTo>
                      <a:pt x="10" y="3"/>
                    </a:lnTo>
                    <a:lnTo>
                      <a:pt x="20" y="0"/>
                    </a:lnTo>
                    <a:lnTo>
                      <a:pt x="29" y="1"/>
                    </a:lnTo>
                    <a:lnTo>
                      <a:pt x="36" y="5"/>
                    </a:lnTo>
                    <a:lnTo>
                      <a:pt x="35" y="16"/>
                    </a:lnTo>
                    <a:lnTo>
                      <a:pt x="31" y="24"/>
                    </a:lnTo>
                    <a:lnTo>
                      <a:pt x="28" y="28"/>
                    </a:lnTo>
                    <a:lnTo>
                      <a:pt x="26" y="31"/>
                    </a:lnTo>
                  </a:path>
                </a:pathLst>
              </a:custGeom>
              <a:noFill/>
              <a:ln w="1651">
                <a:solidFill>
                  <a:schemeClr val="bg1">
                    <a:lumMod val="75000"/>
                  </a:schemeClr>
                </a:solidFill>
                <a:prstDash val="solid"/>
                <a:round/>
                <a:headEnd/>
                <a:tailEnd/>
              </a:ln>
            </p:spPr>
            <p:txBody>
              <a:bodyPr/>
              <a:lstStyle/>
              <a:p>
                <a:endParaRPr lang="en-US" dirty="0"/>
              </a:p>
            </p:txBody>
          </p:sp>
          <p:sp>
            <p:nvSpPr>
              <p:cNvPr id="33" name="Freeform 18"/>
              <p:cNvSpPr>
                <a:spLocks noChangeAspect="1"/>
              </p:cNvSpPr>
              <p:nvPr/>
            </p:nvSpPr>
            <p:spPr bwMode="auto">
              <a:xfrm flipV="1">
                <a:off x="2635" y="2031"/>
                <a:ext cx="9" cy="9"/>
              </a:xfrm>
              <a:custGeom>
                <a:avLst/>
                <a:gdLst/>
                <a:ahLst/>
                <a:cxnLst>
                  <a:cxn ang="0">
                    <a:pos x="0" y="11"/>
                  </a:cxn>
                  <a:cxn ang="0">
                    <a:pos x="3" y="8"/>
                  </a:cxn>
                  <a:cxn ang="0">
                    <a:pos x="6" y="4"/>
                  </a:cxn>
                  <a:cxn ang="0">
                    <a:pos x="11" y="1"/>
                  </a:cxn>
                  <a:cxn ang="0">
                    <a:pos x="18" y="0"/>
                  </a:cxn>
                  <a:cxn ang="0">
                    <a:pos x="12" y="11"/>
                  </a:cxn>
                  <a:cxn ang="0">
                    <a:pos x="10" y="15"/>
                  </a:cxn>
                  <a:cxn ang="0">
                    <a:pos x="9" y="16"/>
                  </a:cxn>
                  <a:cxn ang="0">
                    <a:pos x="8" y="17"/>
                  </a:cxn>
                </a:cxnLst>
                <a:rect l="0" t="0" r="r" b="b"/>
                <a:pathLst>
                  <a:path w="18" h="17">
                    <a:moveTo>
                      <a:pt x="0" y="11"/>
                    </a:moveTo>
                    <a:lnTo>
                      <a:pt x="3" y="8"/>
                    </a:lnTo>
                    <a:lnTo>
                      <a:pt x="6" y="4"/>
                    </a:lnTo>
                    <a:lnTo>
                      <a:pt x="11" y="1"/>
                    </a:lnTo>
                    <a:lnTo>
                      <a:pt x="18" y="0"/>
                    </a:lnTo>
                    <a:lnTo>
                      <a:pt x="12" y="11"/>
                    </a:lnTo>
                    <a:lnTo>
                      <a:pt x="10" y="15"/>
                    </a:lnTo>
                    <a:lnTo>
                      <a:pt x="9" y="16"/>
                    </a:lnTo>
                    <a:lnTo>
                      <a:pt x="8" y="17"/>
                    </a:lnTo>
                  </a:path>
                </a:pathLst>
              </a:custGeom>
              <a:noFill/>
              <a:ln w="1651">
                <a:solidFill>
                  <a:schemeClr val="bg1">
                    <a:lumMod val="75000"/>
                  </a:schemeClr>
                </a:solidFill>
                <a:prstDash val="solid"/>
                <a:round/>
                <a:headEnd/>
                <a:tailEnd/>
              </a:ln>
            </p:spPr>
            <p:txBody>
              <a:bodyPr/>
              <a:lstStyle/>
              <a:p>
                <a:endParaRPr lang="en-US" dirty="0"/>
              </a:p>
            </p:txBody>
          </p:sp>
          <p:sp>
            <p:nvSpPr>
              <p:cNvPr id="34" name="Freeform 19"/>
              <p:cNvSpPr>
                <a:spLocks noChangeAspect="1"/>
              </p:cNvSpPr>
              <p:nvPr/>
            </p:nvSpPr>
            <p:spPr bwMode="auto">
              <a:xfrm flipV="1">
                <a:off x="2674" y="2000"/>
                <a:ext cx="10" cy="11"/>
              </a:xfrm>
              <a:custGeom>
                <a:avLst/>
                <a:gdLst/>
                <a:ahLst/>
                <a:cxnLst>
                  <a:cxn ang="0">
                    <a:pos x="2" y="0"/>
                  </a:cxn>
                  <a:cxn ang="0">
                    <a:pos x="0" y="9"/>
                  </a:cxn>
                  <a:cxn ang="0">
                    <a:pos x="3" y="16"/>
                  </a:cxn>
                  <a:cxn ang="0">
                    <a:pos x="6" y="20"/>
                  </a:cxn>
                  <a:cxn ang="0">
                    <a:pos x="8" y="22"/>
                  </a:cxn>
                  <a:cxn ang="0">
                    <a:pos x="13" y="21"/>
                  </a:cxn>
                  <a:cxn ang="0">
                    <a:pos x="16" y="18"/>
                  </a:cxn>
                  <a:cxn ang="0">
                    <a:pos x="18" y="16"/>
                  </a:cxn>
                  <a:cxn ang="0">
                    <a:pos x="19" y="14"/>
                  </a:cxn>
                </a:cxnLst>
                <a:rect l="0" t="0" r="r" b="b"/>
                <a:pathLst>
                  <a:path w="19" h="22">
                    <a:moveTo>
                      <a:pt x="2" y="0"/>
                    </a:moveTo>
                    <a:lnTo>
                      <a:pt x="0" y="9"/>
                    </a:lnTo>
                    <a:lnTo>
                      <a:pt x="3" y="16"/>
                    </a:lnTo>
                    <a:lnTo>
                      <a:pt x="6" y="20"/>
                    </a:lnTo>
                    <a:lnTo>
                      <a:pt x="8" y="22"/>
                    </a:lnTo>
                    <a:lnTo>
                      <a:pt x="13" y="21"/>
                    </a:lnTo>
                    <a:lnTo>
                      <a:pt x="16" y="18"/>
                    </a:lnTo>
                    <a:lnTo>
                      <a:pt x="18" y="16"/>
                    </a:lnTo>
                    <a:lnTo>
                      <a:pt x="19" y="14"/>
                    </a:lnTo>
                  </a:path>
                </a:pathLst>
              </a:custGeom>
              <a:noFill/>
              <a:ln w="1651">
                <a:solidFill>
                  <a:schemeClr val="bg1">
                    <a:lumMod val="75000"/>
                  </a:schemeClr>
                </a:solidFill>
                <a:prstDash val="solid"/>
                <a:round/>
                <a:headEnd/>
                <a:tailEnd/>
              </a:ln>
            </p:spPr>
            <p:txBody>
              <a:bodyPr/>
              <a:lstStyle/>
              <a:p>
                <a:endParaRPr lang="en-US" dirty="0"/>
              </a:p>
            </p:txBody>
          </p:sp>
          <p:sp>
            <p:nvSpPr>
              <p:cNvPr id="35" name="Freeform 20"/>
              <p:cNvSpPr>
                <a:spLocks noChangeAspect="1"/>
              </p:cNvSpPr>
              <p:nvPr/>
            </p:nvSpPr>
            <p:spPr bwMode="auto">
              <a:xfrm flipV="1">
                <a:off x="2651" y="2006"/>
                <a:ext cx="15" cy="18"/>
              </a:xfrm>
              <a:custGeom>
                <a:avLst/>
                <a:gdLst/>
                <a:ahLst/>
                <a:cxnLst>
                  <a:cxn ang="0">
                    <a:pos x="5" y="0"/>
                  </a:cxn>
                  <a:cxn ang="0">
                    <a:pos x="0" y="11"/>
                  </a:cxn>
                  <a:cxn ang="0">
                    <a:pos x="0" y="22"/>
                  </a:cxn>
                  <a:cxn ang="0">
                    <a:pos x="3" y="31"/>
                  </a:cxn>
                  <a:cxn ang="0">
                    <a:pos x="8" y="37"/>
                  </a:cxn>
                  <a:cxn ang="0">
                    <a:pos x="18" y="34"/>
                  </a:cxn>
                  <a:cxn ang="0">
                    <a:pos x="25" y="28"/>
                  </a:cxn>
                  <a:cxn ang="0">
                    <a:pos x="28" y="24"/>
                  </a:cxn>
                  <a:cxn ang="0">
                    <a:pos x="31" y="20"/>
                  </a:cxn>
                </a:cxnLst>
                <a:rect l="0" t="0" r="r" b="b"/>
                <a:pathLst>
                  <a:path w="31" h="37">
                    <a:moveTo>
                      <a:pt x="5" y="0"/>
                    </a:moveTo>
                    <a:lnTo>
                      <a:pt x="0" y="11"/>
                    </a:lnTo>
                    <a:lnTo>
                      <a:pt x="0" y="22"/>
                    </a:lnTo>
                    <a:lnTo>
                      <a:pt x="3" y="31"/>
                    </a:lnTo>
                    <a:lnTo>
                      <a:pt x="8" y="37"/>
                    </a:lnTo>
                    <a:lnTo>
                      <a:pt x="18" y="34"/>
                    </a:lnTo>
                    <a:lnTo>
                      <a:pt x="25" y="28"/>
                    </a:lnTo>
                    <a:lnTo>
                      <a:pt x="28" y="24"/>
                    </a:lnTo>
                    <a:lnTo>
                      <a:pt x="31" y="20"/>
                    </a:lnTo>
                  </a:path>
                </a:pathLst>
              </a:custGeom>
              <a:noFill/>
              <a:ln w="1651">
                <a:solidFill>
                  <a:schemeClr val="bg1">
                    <a:lumMod val="75000"/>
                  </a:schemeClr>
                </a:solidFill>
                <a:prstDash val="solid"/>
                <a:round/>
                <a:headEnd/>
                <a:tailEnd/>
              </a:ln>
            </p:spPr>
            <p:txBody>
              <a:bodyPr/>
              <a:lstStyle/>
              <a:p>
                <a:endParaRPr lang="en-US" dirty="0"/>
              </a:p>
            </p:txBody>
          </p:sp>
          <p:sp>
            <p:nvSpPr>
              <p:cNvPr id="36" name="Freeform 21"/>
              <p:cNvSpPr>
                <a:spLocks noChangeAspect="1"/>
              </p:cNvSpPr>
              <p:nvPr/>
            </p:nvSpPr>
            <p:spPr bwMode="auto">
              <a:xfrm flipV="1">
                <a:off x="2631" y="2024"/>
                <a:ext cx="8" cy="10"/>
              </a:xfrm>
              <a:custGeom>
                <a:avLst/>
                <a:gdLst/>
                <a:ahLst/>
                <a:cxnLst>
                  <a:cxn ang="0">
                    <a:pos x="7" y="0"/>
                  </a:cxn>
                  <a:cxn ang="0">
                    <a:pos x="5" y="3"/>
                  </a:cxn>
                  <a:cxn ang="0">
                    <a:pos x="2" y="8"/>
                  </a:cxn>
                  <a:cxn ang="0">
                    <a:pos x="0" y="14"/>
                  </a:cxn>
                  <a:cxn ang="0">
                    <a:pos x="1" y="20"/>
                  </a:cxn>
                  <a:cxn ang="0">
                    <a:pos x="10" y="12"/>
                  </a:cxn>
                  <a:cxn ang="0">
                    <a:pos x="13" y="9"/>
                  </a:cxn>
                  <a:cxn ang="0">
                    <a:pos x="14" y="7"/>
                  </a:cxn>
                  <a:cxn ang="0">
                    <a:pos x="15" y="6"/>
                  </a:cxn>
                </a:cxnLst>
                <a:rect l="0" t="0" r="r" b="b"/>
                <a:pathLst>
                  <a:path w="15" h="20">
                    <a:moveTo>
                      <a:pt x="7" y="0"/>
                    </a:moveTo>
                    <a:lnTo>
                      <a:pt x="5" y="3"/>
                    </a:lnTo>
                    <a:lnTo>
                      <a:pt x="2" y="8"/>
                    </a:lnTo>
                    <a:lnTo>
                      <a:pt x="0" y="14"/>
                    </a:lnTo>
                    <a:lnTo>
                      <a:pt x="1" y="20"/>
                    </a:lnTo>
                    <a:lnTo>
                      <a:pt x="10" y="12"/>
                    </a:lnTo>
                    <a:lnTo>
                      <a:pt x="13" y="9"/>
                    </a:lnTo>
                    <a:lnTo>
                      <a:pt x="14" y="7"/>
                    </a:lnTo>
                    <a:lnTo>
                      <a:pt x="15" y="6"/>
                    </a:lnTo>
                  </a:path>
                </a:pathLst>
              </a:custGeom>
              <a:noFill/>
              <a:ln w="1651">
                <a:solidFill>
                  <a:schemeClr val="bg1">
                    <a:lumMod val="75000"/>
                  </a:schemeClr>
                </a:solidFill>
                <a:prstDash val="solid"/>
                <a:round/>
                <a:headEnd/>
                <a:tailEnd/>
              </a:ln>
            </p:spPr>
            <p:txBody>
              <a:bodyPr/>
              <a:lstStyle/>
              <a:p>
                <a:endParaRPr lang="en-US" dirty="0"/>
              </a:p>
            </p:txBody>
          </p:sp>
          <p:sp>
            <p:nvSpPr>
              <p:cNvPr id="37" name="Freeform 22"/>
              <p:cNvSpPr>
                <a:spLocks noChangeAspect="1"/>
              </p:cNvSpPr>
              <p:nvPr/>
            </p:nvSpPr>
            <p:spPr bwMode="auto">
              <a:xfrm flipV="1">
                <a:off x="2686" y="2008"/>
                <a:ext cx="1" cy="2"/>
              </a:xfrm>
              <a:custGeom>
                <a:avLst/>
                <a:gdLst/>
                <a:ahLst/>
                <a:cxnLst>
                  <a:cxn ang="0">
                    <a:pos x="1" y="0"/>
                  </a:cxn>
                  <a:cxn ang="0">
                    <a:pos x="2" y="3"/>
                  </a:cxn>
                  <a:cxn ang="0">
                    <a:pos x="0" y="1"/>
                  </a:cxn>
                  <a:cxn ang="0">
                    <a:pos x="1" y="1"/>
                  </a:cxn>
                  <a:cxn ang="0">
                    <a:pos x="1" y="2"/>
                  </a:cxn>
                  <a:cxn ang="0">
                    <a:pos x="0" y="0"/>
                  </a:cxn>
                  <a:cxn ang="0">
                    <a:pos x="1" y="2"/>
                  </a:cxn>
                  <a:cxn ang="0">
                    <a:pos x="1" y="2"/>
                  </a:cxn>
                  <a:cxn ang="0">
                    <a:pos x="1" y="1"/>
                  </a:cxn>
                  <a:cxn ang="0">
                    <a:pos x="1" y="2"/>
                  </a:cxn>
                </a:cxnLst>
                <a:rect l="0" t="0" r="r" b="b"/>
                <a:pathLst>
                  <a:path w="2" h="3">
                    <a:moveTo>
                      <a:pt x="1" y="0"/>
                    </a:moveTo>
                    <a:lnTo>
                      <a:pt x="2" y="3"/>
                    </a:lnTo>
                    <a:lnTo>
                      <a:pt x="0" y="1"/>
                    </a:lnTo>
                    <a:lnTo>
                      <a:pt x="1" y="1"/>
                    </a:lnTo>
                    <a:lnTo>
                      <a:pt x="1" y="2"/>
                    </a:lnTo>
                    <a:lnTo>
                      <a:pt x="0" y="0"/>
                    </a:lnTo>
                    <a:lnTo>
                      <a:pt x="1" y="2"/>
                    </a:lnTo>
                    <a:lnTo>
                      <a:pt x="1" y="2"/>
                    </a:lnTo>
                    <a:lnTo>
                      <a:pt x="1" y="1"/>
                    </a:lnTo>
                    <a:lnTo>
                      <a:pt x="1" y="2"/>
                    </a:lnTo>
                  </a:path>
                </a:pathLst>
              </a:custGeom>
              <a:noFill/>
              <a:ln w="1651">
                <a:solidFill>
                  <a:schemeClr val="bg1">
                    <a:lumMod val="75000"/>
                  </a:schemeClr>
                </a:solidFill>
                <a:prstDash val="solid"/>
                <a:round/>
                <a:headEnd/>
                <a:tailEnd/>
              </a:ln>
            </p:spPr>
            <p:txBody>
              <a:bodyPr/>
              <a:lstStyle/>
              <a:p>
                <a:endParaRPr lang="en-US" dirty="0"/>
              </a:p>
            </p:txBody>
          </p:sp>
          <p:sp>
            <p:nvSpPr>
              <p:cNvPr id="38" name="Freeform 23"/>
              <p:cNvSpPr>
                <a:spLocks noChangeAspect="1"/>
              </p:cNvSpPr>
              <p:nvPr/>
            </p:nvSpPr>
            <p:spPr bwMode="auto">
              <a:xfrm flipV="1">
                <a:off x="2679" y="2001"/>
                <a:ext cx="2" cy="1"/>
              </a:xfrm>
              <a:custGeom>
                <a:avLst/>
                <a:gdLst/>
                <a:ahLst/>
                <a:cxnLst>
                  <a:cxn ang="0">
                    <a:pos x="0" y="1"/>
                  </a:cxn>
                  <a:cxn ang="0">
                    <a:pos x="4" y="1"/>
                  </a:cxn>
                  <a:cxn ang="0">
                    <a:pos x="1" y="0"/>
                  </a:cxn>
                  <a:cxn ang="0">
                    <a:pos x="2" y="1"/>
                  </a:cxn>
                  <a:cxn ang="0">
                    <a:pos x="3" y="1"/>
                  </a:cxn>
                  <a:cxn ang="0">
                    <a:pos x="1" y="1"/>
                  </a:cxn>
                  <a:cxn ang="0">
                    <a:pos x="3" y="1"/>
                  </a:cxn>
                  <a:cxn ang="0">
                    <a:pos x="2" y="1"/>
                  </a:cxn>
                  <a:cxn ang="0">
                    <a:pos x="2" y="1"/>
                  </a:cxn>
                  <a:cxn ang="0">
                    <a:pos x="3" y="1"/>
                  </a:cxn>
                </a:cxnLst>
                <a:rect l="0" t="0" r="r" b="b"/>
                <a:pathLst>
                  <a:path w="4" h="1">
                    <a:moveTo>
                      <a:pt x="0" y="1"/>
                    </a:moveTo>
                    <a:lnTo>
                      <a:pt x="4" y="1"/>
                    </a:lnTo>
                    <a:lnTo>
                      <a:pt x="1" y="0"/>
                    </a:lnTo>
                    <a:lnTo>
                      <a:pt x="2" y="1"/>
                    </a:lnTo>
                    <a:lnTo>
                      <a:pt x="3" y="1"/>
                    </a:lnTo>
                    <a:lnTo>
                      <a:pt x="1" y="1"/>
                    </a:lnTo>
                    <a:lnTo>
                      <a:pt x="3" y="1"/>
                    </a:lnTo>
                    <a:lnTo>
                      <a:pt x="2" y="1"/>
                    </a:lnTo>
                    <a:lnTo>
                      <a:pt x="2" y="1"/>
                    </a:lnTo>
                    <a:lnTo>
                      <a:pt x="3" y="1"/>
                    </a:lnTo>
                  </a:path>
                </a:pathLst>
              </a:custGeom>
              <a:noFill/>
              <a:ln w="1651">
                <a:solidFill>
                  <a:schemeClr val="bg1">
                    <a:lumMod val="75000"/>
                  </a:schemeClr>
                </a:solidFill>
                <a:prstDash val="solid"/>
                <a:round/>
                <a:headEnd/>
                <a:tailEnd/>
              </a:ln>
            </p:spPr>
            <p:txBody>
              <a:bodyPr/>
              <a:lstStyle/>
              <a:p>
                <a:endParaRPr lang="en-US" dirty="0"/>
              </a:p>
            </p:txBody>
          </p:sp>
        </p:grpSp>
      </p:grpSp>
      <p:grpSp>
        <p:nvGrpSpPr>
          <p:cNvPr id="3" name="Group 140"/>
          <p:cNvGrpSpPr>
            <a:grpSpLocks/>
          </p:cNvGrpSpPr>
          <p:nvPr/>
        </p:nvGrpSpPr>
        <p:grpSpPr bwMode="auto">
          <a:xfrm>
            <a:off x="3270250" y="3429000"/>
            <a:ext cx="4046538" cy="1752600"/>
            <a:chOff x="2112" y="2112"/>
            <a:chExt cx="2549" cy="1104"/>
          </a:xfrm>
        </p:grpSpPr>
        <p:sp>
          <p:nvSpPr>
            <p:cNvPr id="12" name="Freeform 118"/>
            <p:cNvSpPr>
              <a:spLocks/>
            </p:cNvSpPr>
            <p:nvPr/>
          </p:nvSpPr>
          <p:spPr bwMode="auto">
            <a:xfrm flipV="1">
              <a:off x="3382" y="2653"/>
              <a:ext cx="1279" cy="144"/>
            </a:xfrm>
            <a:custGeom>
              <a:avLst/>
              <a:gdLst/>
              <a:ahLst/>
              <a:cxnLst>
                <a:cxn ang="0">
                  <a:pos x="0" y="143"/>
                </a:cxn>
                <a:cxn ang="0">
                  <a:pos x="1234" y="0"/>
                </a:cxn>
                <a:cxn ang="0">
                  <a:pos x="1264" y="72"/>
                </a:cxn>
                <a:cxn ang="0">
                  <a:pos x="1279" y="144"/>
                </a:cxn>
              </a:cxnLst>
              <a:rect l="0" t="0" r="r" b="b"/>
              <a:pathLst>
                <a:path w="1279" h="144">
                  <a:moveTo>
                    <a:pt x="0" y="143"/>
                  </a:moveTo>
                  <a:lnTo>
                    <a:pt x="1234" y="0"/>
                  </a:lnTo>
                  <a:lnTo>
                    <a:pt x="1264" y="72"/>
                  </a:lnTo>
                  <a:lnTo>
                    <a:pt x="1279" y="144"/>
                  </a:lnTo>
                </a:path>
              </a:pathLst>
            </a:custGeom>
            <a:solidFill>
              <a:srgbClr val="FFFF99"/>
            </a:solidFill>
            <a:ln w="12700" cap="flat" cmpd="sng">
              <a:solidFill>
                <a:schemeClr val="tx2">
                  <a:lumMod val="75000"/>
                  <a:lumOff val="25000"/>
                </a:schemeClr>
              </a:solidFill>
              <a:prstDash val="solid"/>
              <a:round/>
              <a:headEnd type="none" w="med" len="med"/>
              <a:tailEnd type="none" w="med" len="med"/>
            </a:ln>
            <a:effectLst/>
          </p:spPr>
          <p:txBody>
            <a:bodyPr wrap="none" anchor="ctr"/>
            <a:lstStyle/>
            <a:p>
              <a:endParaRPr lang="en-US" dirty="0"/>
            </a:p>
          </p:txBody>
        </p:sp>
        <p:sp>
          <p:nvSpPr>
            <p:cNvPr id="5" name="Freeform 24"/>
            <p:cNvSpPr>
              <a:spLocks/>
            </p:cNvSpPr>
            <p:nvPr/>
          </p:nvSpPr>
          <p:spPr bwMode="auto">
            <a:xfrm>
              <a:off x="3378" y="2503"/>
              <a:ext cx="1279" cy="144"/>
            </a:xfrm>
            <a:custGeom>
              <a:avLst/>
              <a:gdLst/>
              <a:ahLst/>
              <a:cxnLst>
                <a:cxn ang="0">
                  <a:pos x="0" y="143"/>
                </a:cxn>
                <a:cxn ang="0">
                  <a:pos x="1234" y="0"/>
                </a:cxn>
                <a:cxn ang="0">
                  <a:pos x="1264" y="72"/>
                </a:cxn>
                <a:cxn ang="0">
                  <a:pos x="1279" y="144"/>
                </a:cxn>
              </a:cxnLst>
              <a:rect l="0" t="0" r="r" b="b"/>
              <a:pathLst>
                <a:path w="1279" h="144">
                  <a:moveTo>
                    <a:pt x="0" y="143"/>
                  </a:moveTo>
                  <a:lnTo>
                    <a:pt x="1234" y="0"/>
                  </a:lnTo>
                  <a:lnTo>
                    <a:pt x="1264" y="72"/>
                  </a:lnTo>
                  <a:lnTo>
                    <a:pt x="1279" y="144"/>
                  </a:lnTo>
                </a:path>
              </a:pathLst>
            </a:custGeom>
            <a:solidFill>
              <a:srgbClr val="FFFF99"/>
            </a:solidFill>
            <a:ln w="12700" cap="flat" cmpd="sng">
              <a:solidFill>
                <a:schemeClr val="tx2">
                  <a:lumMod val="75000"/>
                  <a:lumOff val="25000"/>
                </a:schemeClr>
              </a:solidFill>
              <a:prstDash val="solid"/>
              <a:round/>
              <a:headEnd type="none" w="med" len="med"/>
              <a:tailEnd type="none" w="med" len="med"/>
            </a:ln>
            <a:effectLst/>
          </p:spPr>
          <p:txBody>
            <a:bodyPr wrap="none" anchor="ctr"/>
            <a:lstStyle/>
            <a:p>
              <a:endParaRPr lang="en-US" dirty="0"/>
            </a:p>
          </p:txBody>
        </p:sp>
        <p:sp>
          <p:nvSpPr>
            <p:cNvPr id="4" name="Oval 5"/>
            <p:cNvSpPr>
              <a:spLocks noChangeArrowheads="1"/>
            </p:cNvSpPr>
            <p:nvPr/>
          </p:nvSpPr>
          <p:spPr bwMode="auto">
            <a:xfrm rot="5375187">
              <a:off x="2832" y="1392"/>
              <a:ext cx="1104" cy="2544"/>
            </a:xfrm>
            <a:prstGeom prst="ellipse">
              <a:avLst/>
            </a:prstGeom>
            <a:noFill/>
            <a:ln w="28575">
              <a:solidFill>
                <a:srgbClr val="993300"/>
              </a:solidFill>
              <a:round/>
              <a:headEnd/>
              <a:tailEnd/>
            </a:ln>
            <a:effectLst/>
          </p:spPr>
          <p:txBody>
            <a:bodyPr wrap="none" anchor="ctr"/>
            <a:lstStyle/>
            <a:p>
              <a:endParaRPr lang="en-US" dirty="0"/>
            </a:p>
          </p:txBody>
        </p:sp>
        <p:sp>
          <p:nvSpPr>
            <p:cNvPr id="6" name="Line 25"/>
            <p:cNvSpPr>
              <a:spLocks noChangeShapeType="1"/>
            </p:cNvSpPr>
            <p:nvPr/>
          </p:nvSpPr>
          <p:spPr bwMode="auto">
            <a:xfrm flipV="1">
              <a:off x="3378" y="2646"/>
              <a:ext cx="1281" cy="0"/>
            </a:xfrm>
            <a:prstGeom prst="line">
              <a:avLst/>
            </a:prstGeom>
            <a:noFill/>
            <a:ln w="12700">
              <a:solidFill>
                <a:schemeClr val="tx2">
                  <a:lumMod val="75000"/>
                  <a:lumOff val="25000"/>
                </a:schemeClr>
              </a:solidFill>
              <a:round/>
              <a:headEnd/>
              <a:tailEnd/>
            </a:ln>
            <a:effectLst/>
          </p:spPr>
          <p:txBody>
            <a:bodyPr wrap="none" anchor="ctr"/>
            <a:lstStyle/>
            <a:p>
              <a:endParaRPr lang="en-US" dirty="0"/>
            </a:p>
          </p:txBody>
        </p:sp>
        <p:sp>
          <p:nvSpPr>
            <p:cNvPr id="7" name="Arc 39"/>
            <p:cNvSpPr>
              <a:spLocks/>
            </p:cNvSpPr>
            <p:nvPr/>
          </p:nvSpPr>
          <p:spPr bwMode="auto">
            <a:xfrm>
              <a:off x="3100" y="2521"/>
              <a:ext cx="497" cy="261"/>
            </a:xfrm>
            <a:custGeom>
              <a:avLst/>
              <a:gdLst>
                <a:gd name="G0" fmla="+- 21600 0 0"/>
                <a:gd name="G1" fmla="+- 21600 0 0"/>
                <a:gd name="G2" fmla="+- 21600 0 0"/>
                <a:gd name="T0" fmla="*/ 39310 w 39310"/>
                <a:gd name="T1" fmla="*/ 33966 h 43200"/>
                <a:gd name="T2" fmla="*/ 37813 w 39310"/>
                <a:gd name="T3" fmla="*/ 7328 h 43200"/>
                <a:gd name="T4" fmla="*/ 21600 w 39310"/>
                <a:gd name="T5" fmla="*/ 21600 h 43200"/>
              </a:gdLst>
              <a:ahLst/>
              <a:cxnLst>
                <a:cxn ang="0">
                  <a:pos x="T0" y="T1"/>
                </a:cxn>
                <a:cxn ang="0">
                  <a:pos x="T2" y="T3"/>
                </a:cxn>
                <a:cxn ang="0">
                  <a:pos x="T4" y="T5"/>
                </a:cxn>
              </a:cxnLst>
              <a:rect l="0" t="0" r="r" b="b"/>
              <a:pathLst>
                <a:path w="39310" h="43200" fill="none" extrusionOk="0">
                  <a:moveTo>
                    <a:pt x="39309" y="33965"/>
                  </a:moveTo>
                  <a:cubicBezTo>
                    <a:pt x="35269" y="39752"/>
                    <a:pt x="28657" y="43199"/>
                    <a:pt x="21600" y="43200"/>
                  </a:cubicBezTo>
                  <a:cubicBezTo>
                    <a:pt x="9670" y="43200"/>
                    <a:pt x="0" y="33529"/>
                    <a:pt x="0" y="21600"/>
                  </a:cubicBezTo>
                  <a:cubicBezTo>
                    <a:pt x="0" y="9670"/>
                    <a:pt x="9670" y="0"/>
                    <a:pt x="21600" y="0"/>
                  </a:cubicBezTo>
                  <a:cubicBezTo>
                    <a:pt x="27806" y="-1"/>
                    <a:pt x="33712" y="2669"/>
                    <a:pt x="37813" y="7327"/>
                  </a:cubicBezTo>
                </a:path>
                <a:path w="39310" h="43200" stroke="0" extrusionOk="0">
                  <a:moveTo>
                    <a:pt x="39309" y="33965"/>
                  </a:moveTo>
                  <a:cubicBezTo>
                    <a:pt x="35269" y="39752"/>
                    <a:pt x="28657" y="43199"/>
                    <a:pt x="21600" y="43200"/>
                  </a:cubicBezTo>
                  <a:cubicBezTo>
                    <a:pt x="9670" y="43200"/>
                    <a:pt x="0" y="33529"/>
                    <a:pt x="0" y="21600"/>
                  </a:cubicBezTo>
                  <a:cubicBezTo>
                    <a:pt x="0" y="9670"/>
                    <a:pt x="9670" y="0"/>
                    <a:pt x="21600" y="0"/>
                  </a:cubicBezTo>
                  <a:cubicBezTo>
                    <a:pt x="27806" y="-1"/>
                    <a:pt x="33712" y="2669"/>
                    <a:pt x="37813" y="7327"/>
                  </a:cubicBezTo>
                  <a:lnTo>
                    <a:pt x="21600" y="21600"/>
                  </a:lnTo>
                  <a:close/>
                </a:path>
              </a:pathLst>
            </a:custGeom>
            <a:noFill/>
            <a:ln w="12700">
              <a:solidFill>
                <a:schemeClr val="tx2">
                  <a:lumMod val="75000"/>
                  <a:lumOff val="25000"/>
                </a:schemeClr>
              </a:solidFill>
              <a:round/>
              <a:headEnd/>
              <a:tailEnd type="triangle" w="sm" len="lg"/>
            </a:ln>
            <a:effectLst/>
          </p:spPr>
          <p:txBody>
            <a:bodyPr wrap="none" anchor="ctr"/>
            <a:lstStyle/>
            <a:p>
              <a:endParaRPr lang="en-US" dirty="0"/>
            </a:p>
          </p:txBody>
        </p:sp>
        <p:grpSp>
          <p:nvGrpSpPr>
            <p:cNvPr id="8" name="Group 42"/>
            <p:cNvGrpSpPr>
              <a:grpSpLocks/>
            </p:cNvGrpSpPr>
            <p:nvPr/>
          </p:nvGrpSpPr>
          <p:grpSpPr bwMode="auto">
            <a:xfrm>
              <a:off x="3174" y="2492"/>
              <a:ext cx="248" cy="288"/>
              <a:chOff x="3578" y="2434"/>
              <a:chExt cx="248" cy="288"/>
            </a:xfrm>
          </p:grpSpPr>
          <p:sp>
            <p:nvSpPr>
              <p:cNvPr id="16" name="Text Box 40"/>
              <p:cNvSpPr txBox="1">
                <a:spLocks noChangeArrowheads="1"/>
              </p:cNvSpPr>
              <p:nvPr/>
            </p:nvSpPr>
            <p:spPr bwMode="auto">
              <a:xfrm>
                <a:off x="3578" y="2434"/>
                <a:ext cx="248" cy="288"/>
              </a:xfrm>
              <a:prstGeom prst="rect">
                <a:avLst/>
              </a:prstGeom>
              <a:noFill/>
              <a:ln w="12700">
                <a:noFill/>
                <a:miter lim="800000"/>
                <a:headEnd/>
                <a:tailEnd/>
              </a:ln>
              <a:effectLst/>
            </p:spPr>
            <p:txBody>
              <a:bodyPr wrap="none">
                <a:spAutoFit/>
              </a:bodyPr>
              <a:lstStyle/>
              <a:p>
                <a:r>
                  <a:rPr lang="en-US" dirty="0">
                    <a:solidFill>
                      <a:schemeClr val="tx2">
                        <a:lumMod val="75000"/>
                        <a:lumOff val="25000"/>
                      </a:schemeClr>
                    </a:solidFill>
                    <a:latin typeface="Symbol" pitchFamily="18" charset="2"/>
                  </a:rPr>
                  <a:t>y</a:t>
                </a:r>
              </a:p>
            </p:txBody>
          </p:sp>
          <p:sp>
            <p:nvSpPr>
              <p:cNvPr id="17" name="Oval 41"/>
              <p:cNvSpPr>
                <a:spLocks noChangeAspect="1" noChangeArrowheads="1"/>
              </p:cNvSpPr>
              <p:nvPr/>
            </p:nvSpPr>
            <p:spPr bwMode="auto">
              <a:xfrm>
                <a:off x="3686" y="2504"/>
                <a:ext cx="30" cy="30"/>
              </a:xfrm>
              <a:prstGeom prst="ellipse">
                <a:avLst/>
              </a:prstGeom>
              <a:solidFill>
                <a:schemeClr val="tx2">
                  <a:lumMod val="75000"/>
                  <a:lumOff val="25000"/>
                </a:schemeClr>
              </a:solidFill>
              <a:ln w="12700">
                <a:solidFill>
                  <a:schemeClr val="tx2">
                    <a:lumMod val="75000"/>
                    <a:lumOff val="25000"/>
                  </a:schemeClr>
                </a:solidFill>
                <a:round/>
                <a:headEnd/>
                <a:tailEnd/>
              </a:ln>
              <a:effectLst/>
            </p:spPr>
            <p:txBody>
              <a:bodyPr wrap="none" anchor="ctr"/>
              <a:lstStyle/>
              <a:p>
                <a:endParaRPr lang="en-US" dirty="0"/>
              </a:p>
            </p:txBody>
          </p:sp>
        </p:grpSp>
        <p:sp>
          <p:nvSpPr>
            <p:cNvPr id="9" name="Line 52"/>
            <p:cNvSpPr>
              <a:spLocks noChangeShapeType="1"/>
            </p:cNvSpPr>
            <p:nvPr/>
          </p:nvSpPr>
          <p:spPr bwMode="auto">
            <a:xfrm>
              <a:off x="4080" y="2425"/>
              <a:ext cx="268" cy="171"/>
            </a:xfrm>
            <a:prstGeom prst="line">
              <a:avLst/>
            </a:prstGeom>
            <a:noFill/>
            <a:ln w="12700">
              <a:solidFill>
                <a:schemeClr val="tx2">
                  <a:lumMod val="75000"/>
                  <a:lumOff val="25000"/>
                </a:schemeClr>
              </a:solidFill>
              <a:round/>
              <a:headEnd/>
              <a:tailEnd/>
            </a:ln>
            <a:effectLst/>
          </p:spPr>
          <p:txBody>
            <a:bodyPr wrap="none" anchor="ctr"/>
            <a:lstStyle/>
            <a:p>
              <a:endParaRPr lang="en-US" dirty="0"/>
            </a:p>
          </p:txBody>
        </p:sp>
        <p:grpSp>
          <p:nvGrpSpPr>
            <p:cNvPr id="10" name="Group 54"/>
            <p:cNvGrpSpPr>
              <a:grpSpLocks/>
            </p:cNvGrpSpPr>
            <p:nvPr/>
          </p:nvGrpSpPr>
          <p:grpSpPr bwMode="auto">
            <a:xfrm>
              <a:off x="3613" y="2198"/>
              <a:ext cx="473" cy="294"/>
              <a:chOff x="3930" y="2336"/>
              <a:chExt cx="473" cy="294"/>
            </a:xfrm>
          </p:grpSpPr>
          <p:sp>
            <p:nvSpPr>
              <p:cNvPr id="14" name="Text Box 55"/>
              <p:cNvSpPr txBox="1">
                <a:spLocks noChangeArrowheads="1"/>
              </p:cNvSpPr>
              <p:nvPr/>
            </p:nvSpPr>
            <p:spPr bwMode="auto">
              <a:xfrm>
                <a:off x="3930" y="2336"/>
                <a:ext cx="473" cy="294"/>
              </a:xfrm>
              <a:prstGeom prst="rect">
                <a:avLst/>
              </a:prstGeom>
              <a:noFill/>
              <a:ln w="12700">
                <a:noFill/>
                <a:miter lim="800000"/>
                <a:headEnd/>
                <a:tailEnd/>
              </a:ln>
              <a:effectLst/>
            </p:spPr>
            <p:txBody>
              <a:bodyPr wrap="none">
                <a:spAutoFit/>
              </a:bodyPr>
              <a:lstStyle/>
              <a:p>
                <a:pPr>
                  <a:lnSpc>
                    <a:spcPct val="110000"/>
                  </a:lnSpc>
                </a:pPr>
                <a:r>
                  <a:rPr lang="en-US" dirty="0"/>
                  <a:t> </a:t>
                </a:r>
                <a:r>
                  <a:rPr lang="en-US" dirty="0">
                    <a:latin typeface="Symbol" pitchFamily="18" charset="2"/>
                  </a:rPr>
                  <a:t> </a:t>
                </a:r>
                <a:r>
                  <a:rPr lang="en-US" dirty="0" err="1">
                    <a:solidFill>
                      <a:schemeClr val="tx2">
                        <a:lumMod val="75000"/>
                        <a:lumOff val="25000"/>
                      </a:schemeClr>
                    </a:solidFill>
                    <a:latin typeface="Symbol" pitchFamily="18" charset="2"/>
                  </a:rPr>
                  <a:t>y</a:t>
                </a:r>
                <a:r>
                  <a:rPr lang="en-US" sz="1800" dirty="0" err="1">
                    <a:solidFill>
                      <a:schemeClr val="tx2">
                        <a:lumMod val="75000"/>
                        <a:lumOff val="25000"/>
                      </a:schemeClr>
                    </a:solidFill>
                  </a:rPr>
                  <a:t>dt</a:t>
                </a:r>
                <a:endParaRPr lang="en-US" sz="1800">
                  <a:solidFill>
                    <a:schemeClr val="tx2">
                      <a:lumMod val="75000"/>
                      <a:lumOff val="25000"/>
                    </a:schemeClr>
                  </a:solidFill>
                </a:endParaRPr>
              </a:p>
            </p:txBody>
          </p:sp>
          <p:sp>
            <p:nvSpPr>
              <p:cNvPr id="15" name="Oval 56"/>
              <p:cNvSpPr>
                <a:spLocks noChangeArrowheads="1"/>
              </p:cNvSpPr>
              <p:nvPr/>
            </p:nvSpPr>
            <p:spPr bwMode="auto">
              <a:xfrm>
                <a:off x="4137" y="2413"/>
                <a:ext cx="38" cy="37"/>
              </a:xfrm>
              <a:prstGeom prst="ellipse">
                <a:avLst/>
              </a:prstGeom>
              <a:solidFill>
                <a:schemeClr val="tx2">
                  <a:lumMod val="75000"/>
                  <a:lumOff val="25000"/>
                </a:schemeClr>
              </a:solidFill>
              <a:ln w="12700">
                <a:noFill/>
                <a:round/>
                <a:headEnd/>
                <a:tailEnd/>
              </a:ln>
              <a:effectLst/>
            </p:spPr>
            <p:txBody>
              <a:bodyPr wrap="none" anchor="ctr"/>
              <a:lstStyle/>
              <a:p>
                <a:endParaRPr lang="en-US"/>
              </a:p>
            </p:txBody>
          </p:sp>
        </p:grpSp>
        <p:sp>
          <p:nvSpPr>
            <p:cNvPr id="11" name="Text Box 87"/>
            <p:cNvSpPr txBox="1">
              <a:spLocks noChangeArrowheads="1"/>
            </p:cNvSpPr>
            <p:nvPr/>
          </p:nvSpPr>
          <p:spPr bwMode="auto">
            <a:xfrm>
              <a:off x="2864" y="2866"/>
              <a:ext cx="903" cy="235"/>
            </a:xfrm>
            <a:prstGeom prst="rect">
              <a:avLst/>
            </a:prstGeom>
            <a:solidFill>
              <a:schemeClr val="bg1">
                <a:lumMod val="85000"/>
              </a:schemeClr>
            </a:solidFill>
            <a:ln w="12700">
              <a:noFill/>
              <a:miter lim="800000"/>
              <a:headEnd/>
              <a:tailEnd/>
            </a:ln>
            <a:effectLst/>
          </p:spPr>
          <p:txBody>
            <a:bodyPr wrap="none">
              <a:spAutoFit/>
            </a:bodyPr>
            <a:lstStyle/>
            <a:p>
              <a:pPr>
                <a:lnSpc>
                  <a:spcPct val="110000"/>
                </a:lnSpc>
              </a:pPr>
              <a:r>
                <a:rPr lang="en-US" sz="1800">
                  <a:solidFill>
                    <a:schemeClr val="tx2">
                      <a:lumMod val="75000"/>
                      <a:lumOff val="25000"/>
                    </a:schemeClr>
                  </a:solidFill>
                </a:rPr>
                <a:t>Turn Radius</a:t>
              </a:r>
              <a:endParaRPr lang="en-US" sz="1800" baseline="-25000">
                <a:solidFill>
                  <a:schemeClr val="tx2">
                    <a:lumMod val="75000"/>
                    <a:lumOff val="25000"/>
                  </a:schemeClr>
                </a:solidFill>
              </a:endParaRPr>
            </a:p>
          </p:txBody>
        </p:sp>
        <p:sp>
          <p:nvSpPr>
            <p:cNvPr id="13" name="Line 88"/>
            <p:cNvSpPr>
              <a:spLocks noChangeShapeType="1"/>
            </p:cNvSpPr>
            <p:nvPr/>
          </p:nvSpPr>
          <p:spPr bwMode="auto">
            <a:xfrm flipV="1">
              <a:off x="3829" y="2640"/>
              <a:ext cx="299" cy="211"/>
            </a:xfrm>
            <a:prstGeom prst="line">
              <a:avLst/>
            </a:prstGeom>
            <a:noFill/>
            <a:ln w="12700">
              <a:solidFill>
                <a:schemeClr val="tx2">
                  <a:lumMod val="75000"/>
                  <a:lumOff val="25000"/>
                </a:schemeClr>
              </a:solidFill>
              <a:round/>
              <a:headEnd/>
              <a:tailEnd/>
            </a:ln>
            <a:effectLst/>
          </p:spPr>
          <p:txBody>
            <a:bodyPr wrap="none" anchor="ctr"/>
            <a:lstStyle/>
            <a:p>
              <a:endParaRPr lang="en-US"/>
            </a:p>
          </p:txBody>
        </p:sp>
      </p:grpSp>
      <p:sp>
        <p:nvSpPr>
          <p:cNvPr id="18" name="Text Box 2"/>
          <p:cNvSpPr txBox="1">
            <a:spLocks noChangeArrowheads="1"/>
          </p:cNvSpPr>
          <p:nvPr/>
        </p:nvSpPr>
        <p:spPr bwMode="auto">
          <a:xfrm>
            <a:off x="-343958" y="43647"/>
            <a:ext cx="8001000" cy="477054"/>
          </a:xfrm>
          <a:prstGeom prst="rect">
            <a:avLst/>
          </a:prstGeom>
          <a:noFill/>
          <a:ln w="12700">
            <a:noFill/>
            <a:miter lim="800000"/>
            <a:headEnd/>
            <a:tailEnd type="none" w="sm" len="lg"/>
          </a:ln>
          <a:effectLst/>
        </p:spPr>
        <p:txBody>
          <a:bodyPr wrap="square" tIns="0">
            <a:spAutoFit/>
          </a:bodyPr>
          <a:lstStyle/>
          <a:p>
            <a:r>
              <a:rPr lang="en-US" sz="2800">
                <a:solidFill>
                  <a:schemeClr val="tx1">
                    <a:lumMod val="65000"/>
                    <a:lumOff val="35000"/>
                  </a:schemeClr>
                </a:solidFill>
              </a:rPr>
              <a:t>Three Accelerations ~ Newton’s Law Applied</a:t>
            </a:r>
          </a:p>
        </p:txBody>
      </p:sp>
      <p:grpSp>
        <p:nvGrpSpPr>
          <p:cNvPr id="39" name="Group 139"/>
          <p:cNvGrpSpPr>
            <a:grpSpLocks/>
          </p:cNvGrpSpPr>
          <p:nvPr/>
        </p:nvGrpSpPr>
        <p:grpSpPr bwMode="auto">
          <a:xfrm>
            <a:off x="5538788" y="2159000"/>
            <a:ext cx="2716212" cy="2116138"/>
            <a:chOff x="3541" y="1312"/>
            <a:chExt cx="1711" cy="1333"/>
          </a:xfrm>
        </p:grpSpPr>
        <p:grpSp>
          <p:nvGrpSpPr>
            <p:cNvPr id="40" name="Group 112"/>
            <p:cNvGrpSpPr>
              <a:grpSpLocks/>
            </p:cNvGrpSpPr>
            <p:nvPr/>
          </p:nvGrpSpPr>
          <p:grpSpPr bwMode="auto">
            <a:xfrm>
              <a:off x="3541" y="1312"/>
              <a:ext cx="1711" cy="540"/>
              <a:chOff x="3106" y="1776"/>
              <a:chExt cx="1711" cy="540"/>
            </a:xfrm>
          </p:grpSpPr>
          <p:sp>
            <p:nvSpPr>
              <p:cNvPr id="43" name="Rectangle 111"/>
              <p:cNvSpPr>
                <a:spLocks noChangeArrowheads="1"/>
              </p:cNvSpPr>
              <p:nvPr/>
            </p:nvSpPr>
            <p:spPr bwMode="auto">
              <a:xfrm>
                <a:off x="3106" y="1795"/>
                <a:ext cx="1694" cy="509"/>
              </a:xfrm>
              <a:prstGeom prst="rect">
                <a:avLst/>
              </a:prstGeom>
              <a:solidFill>
                <a:schemeClr val="bg1">
                  <a:lumMod val="85000"/>
                </a:schemeClr>
              </a:solidFill>
              <a:ln w="12700">
                <a:noFill/>
                <a:miter lim="800000"/>
                <a:headEnd/>
                <a:tailEnd/>
              </a:ln>
              <a:effectLst/>
            </p:spPr>
            <p:txBody>
              <a:bodyPr wrap="none" anchor="ctr"/>
              <a:lstStyle/>
              <a:p>
                <a:endParaRPr lang="en-US"/>
              </a:p>
            </p:txBody>
          </p:sp>
          <p:grpSp>
            <p:nvGrpSpPr>
              <p:cNvPr id="44" name="Group 104"/>
              <p:cNvGrpSpPr>
                <a:grpSpLocks/>
              </p:cNvGrpSpPr>
              <p:nvPr/>
            </p:nvGrpSpPr>
            <p:grpSpPr bwMode="auto">
              <a:xfrm>
                <a:off x="3114" y="1776"/>
                <a:ext cx="1703" cy="540"/>
                <a:chOff x="3114" y="1776"/>
                <a:chExt cx="1703" cy="540"/>
              </a:xfrm>
            </p:grpSpPr>
            <p:sp>
              <p:nvSpPr>
                <p:cNvPr id="45" name="Text Box 65"/>
                <p:cNvSpPr txBox="1">
                  <a:spLocks noChangeArrowheads="1"/>
                </p:cNvSpPr>
                <p:nvPr/>
              </p:nvSpPr>
              <p:spPr bwMode="auto">
                <a:xfrm>
                  <a:off x="3114" y="1920"/>
                  <a:ext cx="1360"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a =              =  </a:t>
                  </a:r>
                  <a:endParaRPr lang="en-US" baseline="-25000">
                    <a:solidFill>
                      <a:schemeClr val="tx2">
                        <a:lumMod val="75000"/>
                        <a:lumOff val="25000"/>
                      </a:schemeClr>
                    </a:solidFill>
                  </a:endParaRPr>
                </a:p>
              </p:txBody>
            </p:sp>
            <p:sp>
              <p:nvSpPr>
                <p:cNvPr id="46" name="Text Box 67"/>
                <p:cNvSpPr txBox="1">
                  <a:spLocks noChangeArrowheads="1"/>
                </p:cNvSpPr>
                <p:nvPr/>
              </p:nvSpPr>
              <p:spPr bwMode="auto">
                <a:xfrm>
                  <a:off x="3597" y="1776"/>
                  <a:ext cx="620"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V</a:t>
                  </a:r>
                  <a:r>
                    <a:rPr lang="en-US" baseline="-25000">
                      <a:solidFill>
                        <a:schemeClr val="tx2">
                          <a:lumMod val="75000"/>
                          <a:lumOff val="25000"/>
                        </a:schemeClr>
                      </a:solidFill>
                    </a:rPr>
                    <a:t>h</a:t>
                  </a:r>
                  <a:r>
                    <a:rPr lang="en-US">
                      <a:solidFill>
                        <a:schemeClr val="tx2">
                          <a:lumMod val="75000"/>
                          <a:lumOff val="25000"/>
                        </a:schemeClr>
                      </a:solidFill>
                      <a:latin typeface="Symbol" pitchFamily="18" charset="2"/>
                    </a:rPr>
                    <a:t> y</a:t>
                  </a:r>
                  <a:r>
                    <a:rPr lang="en-US" sz="1800">
                      <a:solidFill>
                        <a:schemeClr val="tx2">
                          <a:lumMod val="75000"/>
                          <a:lumOff val="25000"/>
                        </a:schemeClr>
                      </a:solidFill>
                    </a:rPr>
                    <a:t>dt</a:t>
                  </a:r>
                </a:p>
              </p:txBody>
            </p:sp>
            <p:sp>
              <p:nvSpPr>
                <p:cNvPr id="47" name="Oval 68"/>
                <p:cNvSpPr>
                  <a:spLocks noChangeArrowheads="1"/>
                </p:cNvSpPr>
                <p:nvPr/>
              </p:nvSpPr>
              <p:spPr bwMode="auto">
                <a:xfrm>
                  <a:off x="3954" y="1854"/>
                  <a:ext cx="38" cy="37"/>
                </a:xfrm>
                <a:prstGeom prst="ellipse">
                  <a:avLst/>
                </a:prstGeom>
                <a:solidFill>
                  <a:schemeClr val="tx2">
                    <a:lumMod val="75000"/>
                    <a:lumOff val="25000"/>
                  </a:schemeClr>
                </a:solidFill>
                <a:ln w="12700">
                  <a:noFill/>
                  <a:round/>
                  <a:headEnd/>
                  <a:tailEnd/>
                </a:ln>
                <a:effectLst/>
              </p:spPr>
              <p:txBody>
                <a:bodyPr wrap="none" anchor="ctr"/>
                <a:lstStyle/>
                <a:p>
                  <a:endParaRPr lang="en-US"/>
                </a:p>
              </p:txBody>
            </p:sp>
            <p:sp>
              <p:nvSpPr>
                <p:cNvPr id="48" name="Text Box 69"/>
                <p:cNvSpPr txBox="1">
                  <a:spLocks noChangeArrowheads="1"/>
                </p:cNvSpPr>
                <p:nvPr/>
              </p:nvSpPr>
              <p:spPr bwMode="auto">
                <a:xfrm>
                  <a:off x="3455" y="1776"/>
                  <a:ext cx="224"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2</a:t>
                  </a:r>
                  <a:endParaRPr lang="en-US" baseline="-25000">
                    <a:solidFill>
                      <a:schemeClr val="tx2">
                        <a:lumMod val="75000"/>
                        <a:lumOff val="25000"/>
                      </a:schemeClr>
                    </a:solidFill>
                  </a:endParaRPr>
                </a:p>
              </p:txBody>
            </p:sp>
            <p:sp>
              <p:nvSpPr>
                <p:cNvPr id="49" name="Line 70"/>
                <p:cNvSpPr>
                  <a:spLocks noChangeShapeType="1"/>
                </p:cNvSpPr>
                <p:nvPr/>
              </p:nvSpPr>
              <p:spPr bwMode="auto">
                <a:xfrm>
                  <a:off x="3504" y="2080"/>
                  <a:ext cx="624" cy="0"/>
                </a:xfrm>
                <a:prstGeom prst="line">
                  <a:avLst/>
                </a:prstGeom>
                <a:noFill/>
                <a:ln w="12700">
                  <a:solidFill>
                    <a:schemeClr val="tx2">
                      <a:lumMod val="75000"/>
                      <a:lumOff val="25000"/>
                    </a:schemeClr>
                  </a:solidFill>
                  <a:round/>
                  <a:headEnd/>
                  <a:tailEnd/>
                </a:ln>
                <a:effectLst/>
              </p:spPr>
              <p:txBody>
                <a:bodyPr wrap="none" anchor="ctr"/>
                <a:lstStyle/>
                <a:p>
                  <a:endParaRPr lang="en-US"/>
                </a:p>
              </p:txBody>
            </p:sp>
            <p:sp>
              <p:nvSpPr>
                <p:cNvPr id="50" name="Text Box 72"/>
                <p:cNvSpPr txBox="1">
                  <a:spLocks noChangeArrowheads="1"/>
                </p:cNvSpPr>
                <p:nvPr/>
              </p:nvSpPr>
              <p:spPr bwMode="auto">
                <a:xfrm>
                  <a:off x="3598" y="2022"/>
                  <a:ext cx="493"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2 dt </a:t>
                  </a:r>
                  <a:endParaRPr lang="en-US" baseline="-25000">
                    <a:solidFill>
                      <a:schemeClr val="tx2">
                        <a:lumMod val="75000"/>
                        <a:lumOff val="25000"/>
                      </a:schemeClr>
                    </a:solidFill>
                  </a:endParaRPr>
                </a:p>
              </p:txBody>
            </p:sp>
            <p:sp>
              <p:nvSpPr>
                <p:cNvPr id="51" name="Text Box 74"/>
                <p:cNvSpPr txBox="1">
                  <a:spLocks noChangeArrowheads="1"/>
                </p:cNvSpPr>
                <p:nvPr/>
              </p:nvSpPr>
              <p:spPr bwMode="auto">
                <a:xfrm>
                  <a:off x="4318" y="1920"/>
                  <a:ext cx="499"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V</a:t>
                  </a:r>
                  <a:r>
                    <a:rPr lang="en-US" baseline="-25000">
                      <a:solidFill>
                        <a:schemeClr val="tx2">
                          <a:lumMod val="75000"/>
                          <a:lumOff val="25000"/>
                        </a:schemeClr>
                      </a:solidFill>
                    </a:rPr>
                    <a:t>h</a:t>
                  </a:r>
                  <a:r>
                    <a:rPr lang="en-US">
                      <a:solidFill>
                        <a:schemeClr val="tx2">
                          <a:lumMod val="75000"/>
                          <a:lumOff val="25000"/>
                        </a:schemeClr>
                      </a:solidFill>
                      <a:latin typeface="Symbol" pitchFamily="18" charset="2"/>
                    </a:rPr>
                    <a:t> y</a:t>
                  </a:r>
                  <a:endParaRPr lang="en-US" sz="1800">
                    <a:solidFill>
                      <a:schemeClr val="tx2">
                        <a:lumMod val="75000"/>
                        <a:lumOff val="25000"/>
                      </a:schemeClr>
                    </a:solidFill>
                  </a:endParaRPr>
                </a:p>
              </p:txBody>
            </p:sp>
            <p:sp>
              <p:nvSpPr>
                <p:cNvPr id="52" name="Oval 75"/>
                <p:cNvSpPr>
                  <a:spLocks noChangeArrowheads="1"/>
                </p:cNvSpPr>
                <p:nvPr/>
              </p:nvSpPr>
              <p:spPr bwMode="auto">
                <a:xfrm>
                  <a:off x="4674" y="1998"/>
                  <a:ext cx="38" cy="37"/>
                </a:xfrm>
                <a:prstGeom prst="ellipse">
                  <a:avLst/>
                </a:prstGeom>
                <a:solidFill>
                  <a:schemeClr val="tx2">
                    <a:lumMod val="75000"/>
                    <a:lumOff val="25000"/>
                  </a:schemeClr>
                </a:solidFill>
                <a:ln w="12700">
                  <a:noFill/>
                  <a:round/>
                  <a:headEnd/>
                  <a:tailEnd/>
                </a:ln>
                <a:effectLst/>
              </p:spPr>
              <p:txBody>
                <a:bodyPr wrap="none" anchor="ctr"/>
                <a:lstStyle/>
                <a:p>
                  <a:endParaRPr lang="en-US"/>
                </a:p>
              </p:txBody>
            </p:sp>
          </p:grpSp>
        </p:grpSp>
        <p:sp>
          <p:nvSpPr>
            <p:cNvPr id="41" name="Freeform 79"/>
            <p:cNvSpPr>
              <a:spLocks/>
            </p:cNvSpPr>
            <p:nvPr/>
          </p:nvSpPr>
          <p:spPr bwMode="auto">
            <a:xfrm>
              <a:off x="4550" y="1858"/>
              <a:ext cx="1" cy="770"/>
            </a:xfrm>
            <a:custGeom>
              <a:avLst/>
              <a:gdLst/>
              <a:ahLst/>
              <a:cxnLst>
                <a:cxn ang="0">
                  <a:pos x="0" y="770"/>
                </a:cxn>
                <a:cxn ang="0">
                  <a:pos x="0" y="0"/>
                </a:cxn>
              </a:cxnLst>
              <a:rect l="0" t="0" r="r" b="b"/>
              <a:pathLst>
                <a:path w="1" h="770">
                  <a:moveTo>
                    <a:pt x="0" y="770"/>
                  </a:moveTo>
                  <a:lnTo>
                    <a:pt x="0" y="0"/>
                  </a:lnTo>
                </a:path>
              </a:pathLst>
            </a:custGeom>
            <a:noFill/>
            <a:ln w="12700" cap="flat" cmpd="sng">
              <a:solidFill>
                <a:srgbClr val="333399"/>
              </a:solidFill>
              <a:prstDash val="solid"/>
              <a:round/>
              <a:headEnd type="none" w="med" len="med"/>
              <a:tailEnd type="none" w="med" len="med"/>
            </a:ln>
            <a:effectLst/>
          </p:spPr>
          <p:txBody>
            <a:bodyPr wrap="none" anchor="ctr"/>
            <a:lstStyle/>
            <a:p>
              <a:endParaRPr lang="en-US"/>
            </a:p>
          </p:txBody>
        </p:sp>
        <p:sp>
          <p:nvSpPr>
            <p:cNvPr id="42" name="Line 64"/>
            <p:cNvSpPr>
              <a:spLocks noChangeShapeType="1"/>
            </p:cNvSpPr>
            <p:nvPr/>
          </p:nvSpPr>
          <p:spPr bwMode="auto">
            <a:xfrm flipH="1" flipV="1">
              <a:off x="4359" y="2643"/>
              <a:ext cx="282" cy="2"/>
            </a:xfrm>
            <a:prstGeom prst="line">
              <a:avLst/>
            </a:prstGeom>
            <a:noFill/>
            <a:ln w="38100">
              <a:solidFill>
                <a:srgbClr val="A50021"/>
              </a:solidFill>
              <a:round/>
              <a:headEnd/>
              <a:tailEnd type="triangle" w="sm" len="lg"/>
            </a:ln>
            <a:effectLst/>
          </p:spPr>
          <p:txBody>
            <a:bodyPr wrap="none" anchor="ctr"/>
            <a:lstStyle/>
            <a:p>
              <a:endParaRPr lang="en-US"/>
            </a:p>
          </p:txBody>
        </p:sp>
      </p:grpSp>
      <p:grpSp>
        <p:nvGrpSpPr>
          <p:cNvPr id="53" name="Group 137"/>
          <p:cNvGrpSpPr>
            <a:grpSpLocks/>
          </p:cNvGrpSpPr>
          <p:nvPr/>
        </p:nvGrpSpPr>
        <p:grpSpPr bwMode="auto">
          <a:xfrm>
            <a:off x="7237413" y="3087689"/>
            <a:ext cx="1220787" cy="1860550"/>
            <a:chOff x="4611" y="1897"/>
            <a:chExt cx="769" cy="1172"/>
          </a:xfrm>
        </p:grpSpPr>
        <p:sp>
          <p:nvSpPr>
            <p:cNvPr id="54" name="Freeform 36"/>
            <p:cNvSpPr>
              <a:spLocks/>
            </p:cNvSpPr>
            <p:nvPr/>
          </p:nvSpPr>
          <p:spPr bwMode="auto">
            <a:xfrm>
              <a:off x="4618" y="2506"/>
              <a:ext cx="225" cy="323"/>
            </a:xfrm>
            <a:custGeom>
              <a:avLst/>
              <a:gdLst/>
              <a:ahLst/>
              <a:cxnLst>
                <a:cxn ang="0">
                  <a:pos x="0" y="0"/>
                </a:cxn>
                <a:cxn ang="0">
                  <a:pos x="225" y="0"/>
                </a:cxn>
                <a:cxn ang="0">
                  <a:pos x="225" y="323"/>
                </a:cxn>
              </a:cxnLst>
              <a:rect l="0" t="0" r="r" b="b"/>
              <a:pathLst>
                <a:path w="225" h="323">
                  <a:moveTo>
                    <a:pt x="0" y="0"/>
                  </a:moveTo>
                  <a:lnTo>
                    <a:pt x="225" y="0"/>
                  </a:lnTo>
                  <a:lnTo>
                    <a:pt x="225" y="323"/>
                  </a:lnTo>
                </a:path>
              </a:pathLst>
            </a:custGeom>
            <a:solidFill>
              <a:srgbClr val="99FF99"/>
            </a:solidFill>
            <a:ln w="12700" cap="flat" cmpd="sng">
              <a:noFill/>
              <a:prstDash val="sysDot"/>
              <a:round/>
              <a:headEnd type="none" w="med" len="med"/>
              <a:tailEnd type="none" w="med" len="med"/>
            </a:ln>
            <a:effectLst/>
          </p:spPr>
          <p:txBody>
            <a:bodyPr wrap="none" anchor="ctr"/>
            <a:lstStyle/>
            <a:p>
              <a:endParaRPr lang="en-US"/>
            </a:p>
          </p:txBody>
        </p:sp>
        <p:grpSp>
          <p:nvGrpSpPr>
            <p:cNvPr id="55" name="Group 58"/>
            <p:cNvGrpSpPr>
              <a:grpSpLocks/>
            </p:cNvGrpSpPr>
            <p:nvPr/>
          </p:nvGrpSpPr>
          <p:grpSpPr bwMode="auto">
            <a:xfrm>
              <a:off x="4760" y="1897"/>
              <a:ext cx="620" cy="294"/>
              <a:chOff x="3589" y="2433"/>
              <a:chExt cx="620" cy="294"/>
            </a:xfrm>
          </p:grpSpPr>
          <p:sp>
            <p:nvSpPr>
              <p:cNvPr id="60" name="Text Box 45"/>
              <p:cNvSpPr txBox="1">
                <a:spLocks noChangeArrowheads="1"/>
              </p:cNvSpPr>
              <p:nvPr/>
            </p:nvSpPr>
            <p:spPr bwMode="auto">
              <a:xfrm>
                <a:off x="3589" y="2433"/>
                <a:ext cx="620"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V</a:t>
                </a:r>
                <a:r>
                  <a:rPr lang="en-US" baseline="-25000">
                    <a:solidFill>
                      <a:schemeClr val="tx2">
                        <a:lumMod val="75000"/>
                        <a:lumOff val="25000"/>
                      </a:schemeClr>
                    </a:solidFill>
                  </a:rPr>
                  <a:t>h</a:t>
                </a:r>
                <a:r>
                  <a:rPr lang="en-US">
                    <a:solidFill>
                      <a:schemeClr val="tx2">
                        <a:lumMod val="75000"/>
                        <a:lumOff val="25000"/>
                      </a:schemeClr>
                    </a:solidFill>
                    <a:latin typeface="Symbol" pitchFamily="18" charset="2"/>
                  </a:rPr>
                  <a:t> y</a:t>
                </a:r>
                <a:r>
                  <a:rPr lang="en-US" sz="1800">
                    <a:solidFill>
                      <a:schemeClr val="tx2">
                        <a:lumMod val="75000"/>
                        <a:lumOff val="25000"/>
                      </a:schemeClr>
                    </a:solidFill>
                  </a:rPr>
                  <a:t>dt</a:t>
                </a:r>
              </a:p>
            </p:txBody>
          </p:sp>
          <p:sp>
            <p:nvSpPr>
              <p:cNvPr id="61" name="Oval 46"/>
              <p:cNvSpPr>
                <a:spLocks noChangeArrowheads="1"/>
              </p:cNvSpPr>
              <p:nvPr/>
            </p:nvSpPr>
            <p:spPr bwMode="auto">
              <a:xfrm>
                <a:off x="3944" y="2508"/>
                <a:ext cx="38" cy="37"/>
              </a:xfrm>
              <a:prstGeom prst="ellipse">
                <a:avLst/>
              </a:prstGeom>
              <a:solidFill>
                <a:schemeClr val="tx2">
                  <a:lumMod val="75000"/>
                  <a:lumOff val="25000"/>
                </a:schemeClr>
              </a:solidFill>
              <a:ln w="12700">
                <a:noFill/>
                <a:round/>
                <a:headEnd/>
                <a:tailEnd/>
              </a:ln>
              <a:effectLst/>
            </p:spPr>
            <p:txBody>
              <a:bodyPr wrap="none" anchor="ctr"/>
              <a:lstStyle/>
              <a:p>
                <a:endParaRPr lang="en-US"/>
              </a:p>
            </p:txBody>
          </p:sp>
        </p:grpSp>
        <p:sp>
          <p:nvSpPr>
            <p:cNvPr id="56" name="Text Box 48"/>
            <p:cNvSpPr txBox="1">
              <a:spLocks noChangeArrowheads="1"/>
            </p:cNvSpPr>
            <p:nvPr/>
          </p:nvSpPr>
          <p:spPr bwMode="auto">
            <a:xfrm>
              <a:off x="4726" y="2775"/>
              <a:ext cx="317"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V</a:t>
              </a:r>
              <a:r>
                <a:rPr lang="en-US" baseline="-25000">
                  <a:solidFill>
                    <a:schemeClr val="tx2">
                      <a:lumMod val="75000"/>
                      <a:lumOff val="25000"/>
                    </a:schemeClr>
                  </a:solidFill>
                </a:rPr>
                <a:t>h</a:t>
              </a:r>
            </a:p>
          </p:txBody>
        </p:sp>
        <p:sp>
          <p:nvSpPr>
            <p:cNvPr id="57" name="Line 57"/>
            <p:cNvSpPr>
              <a:spLocks noChangeShapeType="1"/>
            </p:cNvSpPr>
            <p:nvPr/>
          </p:nvSpPr>
          <p:spPr bwMode="auto">
            <a:xfrm flipV="1">
              <a:off x="4698" y="2198"/>
              <a:ext cx="260" cy="291"/>
            </a:xfrm>
            <a:prstGeom prst="line">
              <a:avLst/>
            </a:prstGeom>
            <a:noFill/>
            <a:ln w="12700">
              <a:solidFill>
                <a:schemeClr val="tx2">
                  <a:lumMod val="75000"/>
                  <a:lumOff val="25000"/>
                </a:schemeClr>
              </a:solidFill>
              <a:round/>
              <a:headEnd/>
              <a:tailEnd/>
            </a:ln>
            <a:effectLst/>
          </p:spPr>
          <p:txBody>
            <a:bodyPr wrap="none" anchor="ctr"/>
            <a:lstStyle/>
            <a:p>
              <a:endParaRPr lang="en-US"/>
            </a:p>
          </p:txBody>
        </p:sp>
        <p:sp>
          <p:nvSpPr>
            <p:cNvPr id="58" name="Line 27"/>
            <p:cNvSpPr>
              <a:spLocks noChangeShapeType="1"/>
            </p:cNvSpPr>
            <p:nvPr/>
          </p:nvSpPr>
          <p:spPr bwMode="auto">
            <a:xfrm>
              <a:off x="4611" y="2505"/>
              <a:ext cx="240" cy="336"/>
            </a:xfrm>
            <a:prstGeom prst="line">
              <a:avLst/>
            </a:prstGeom>
            <a:noFill/>
            <a:ln w="28575">
              <a:solidFill>
                <a:schemeClr val="tx2">
                  <a:lumMod val="75000"/>
                  <a:lumOff val="25000"/>
                </a:schemeClr>
              </a:solidFill>
              <a:round/>
              <a:headEnd/>
              <a:tailEnd type="triangle" w="sm" len="lg"/>
            </a:ln>
            <a:effectLst/>
          </p:spPr>
          <p:txBody>
            <a:bodyPr wrap="none" anchor="ctr"/>
            <a:lstStyle/>
            <a:p>
              <a:endParaRPr lang="en-US"/>
            </a:p>
          </p:txBody>
        </p:sp>
        <p:sp>
          <p:nvSpPr>
            <p:cNvPr id="59" name="Line 29"/>
            <p:cNvSpPr>
              <a:spLocks noChangeShapeType="1"/>
            </p:cNvSpPr>
            <p:nvPr/>
          </p:nvSpPr>
          <p:spPr bwMode="auto">
            <a:xfrm flipV="1">
              <a:off x="4622" y="2504"/>
              <a:ext cx="210" cy="0"/>
            </a:xfrm>
            <a:prstGeom prst="line">
              <a:avLst/>
            </a:prstGeom>
            <a:noFill/>
            <a:ln w="12700">
              <a:solidFill>
                <a:schemeClr val="tx2">
                  <a:lumMod val="75000"/>
                  <a:lumOff val="25000"/>
                </a:schemeClr>
              </a:solidFill>
              <a:prstDash val="sysDot"/>
              <a:round/>
              <a:headEnd/>
              <a:tailEnd type="triangle" w="sm" len="lg"/>
            </a:ln>
            <a:effectLst/>
          </p:spPr>
          <p:txBody>
            <a:bodyPr wrap="none" anchor="ctr"/>
            <a:lstStyle/>
            <a:p>
              <a:endParaRPr lang="en-US"/>
            </a:p>
          </p:txBody>
        </p:sp>
      </p:grpSp>
      <p:grpSp>
        <p:nvGrpSpPr>
          <p:cNvPr id="62" name="Group 138"/>
          <p:cNvGrpSpPr>
            <a:grpSpLocks/>
          </p:cNvGrpSpPr>
          <p:nvPr/>
        </p:nvGrpSpPr>
        <p:grpSpPr bwMode="auto">
          <a:xfrm>
            <a:off x="6451599" y="4514848"/>
            <a:ext cx="2006599" cy="1174750"/>
            <a:chOff x="4116" y="2796"/>
            <a:chExt cx="1264" cy="740"/>
          </a:xfrm>
        </p:grpSpPr>
        <p:sp>
          <p:nvSpPr>
            <p:cNvPr id="63" name="Text Box 59"/>
            <p:cNvSpPr txBox="1">
              <a:spLocks noChangeArrowheads="1"/>
            </p:cNvSpPr>
            <p:nvPr/>
          </p:nvSpPr>
          <p:spPr bwMode="auto">
            <a:xfrm>
              <a:off x="4116" y="3040"/>
              <a:ext cx="317"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V</a:t>
              </a:r>
              <a:r>
                <a:rPr lang="en-US" baseline="-25000">
                  <a:solidFill>
                    <a:schemeClr val="tx2">
                      <a:lumMod val="75000"/>
                      <a:lumOff val="25000"/>
                    </a:schemeClr>
                  </a:solidFill>
                </a:rPr>
                <a:t>h</a:t>
              </a:r>
            </a:p>
          </p:txBody>
        </p:sp>
        <p:grpSp>
          <p:nvGrpSpPr>
            <p:cNvPr id="64" name="Group 60"/>
            <p:cNvGrpSpPr>
              <a:grpSpLocks/>
            </p:cNvGrpSpPr>
            <p:nvPr/>
          </p:nvGrpSpPr>
          <p:grpSpPr bwMode="auto">
            <a:xfrm>
              <a:off x="4760" y="3242"/>
              <a:ext cx="620" cy="294"/>
              <a:chOff x="3589" y="2433"/>
              <a:chExt cx="620" cy="294"/>
            </a:xfrm>
          </p:grpSpPr>
          <p:sp>
            <p:nvSpPr>
              <p:cNvPr id="69" name="Text Box 61"/>
              <p:cNvSpPr txBox="1">
                <a:spLocks noChangeArrowheads="1"/>
              </p:cNvSpPr>
              <p:nvPr/>
            </p:nvSpPr>
            <p:spPr bwMode="auto">
              <a:xfrm>
                <a:off x="3589" y="2433"/>
                <a:ext cx="620"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V</a:t>
                </a:r>
                <a:r>
                  <a:rPr lang="en-US" baseline="-25000">
                    <a:solidFill>
                      <a:schemeClr val="tx2">
                        <a:lumMod val="75000"/>
                        <a:lumOff val="25000"/>
                      </a:schemeClr>
                    </a:solidFill>
                  </a:rPr>
                  <a:t>h</a:t>
                </a:r>
                <a:r>
                  <a:rPr lang="en-US">
                    <a:solidFill>
                      <a:schemeClr val="tx2">
                        <a:lumMod val="75000"/>
                        <a:lumOff val="25000"/>
                      </a:schemeClr>
                    </a:solidFill>
                    <a:latin typeface="Symbol" pitchFamily="18" charset="2"/>
                  </a:rPr>
                  <a:t> y</a:t>
                </a:r>
                <a:r>
                  <a:rPr lang="en-US" sz="1800">
                    <a:solidFill>
                      <a:schemeClr val="tx2">
                        <a:lumMod val="75000"/>
                        <a:lumOff val="25000"/>
                      </a:schemeClr>
                    </a:solidFill>
                  </a:rPr>
                  <a:t>dt</a:t>
                </a:r>
              </a:p>
            </p:txBody>
          </p:sp>
          <p:sp>
            <p:nvSpPr>
              <p:cNvPr id="70" name="Oval 62"/>
              <p:cNvSpPr>
                <a:spLocks noChangeArrowheads="1"/>
              </p:cNvSpPr>
              <p:nvPr/>
            </p:nvSpPr>
            <p:spPr bwMode="auto">
              <a:xfrm>
                <a:off x="3946" y="2511"/>
                <a:ext cx="38" cy="37"/>
              </a:xfrm>
              <a:prstGeom prst="ellipse">
                <a:avLst/>
              </a:prstGeom>
              <a:solidFill>
                <a:schemeClr val="tx2">
                  <a:lumMod val="75000"/>
                  <a:lumOff val="25000"/>
                </a:schemeClr>
              </a:solidFill>
              <a:ln w="12700">
                <a:noFill/>
                <a:round/>
                <a:headEnd/>
                <a:tailEnd/>
              </a:ln>
              <a:effectLst/>
            </p:spPr>
            <p:txBody>
              <a:bodyPr wrap="none" anchor="ctr"/>
              <a:lstStyle/>
              <a:p>
                <a:endParaRPr lang="en-US"/>
              </a:p>
            </p:txBody>
          </p:sp>
        </p:grpSp>
        <p:sp>
          <p:nvSpPr>
            <p:cNvPr id="65" name="Line 63"/>
            <p:cNvSpPr>
              <a:spLocks noChangeShapeType="1"/>
            </p:cNvSpPr>
            <p:nvPr/>
          </p:nvSpPr>
          <p:spPr bwMode="auto">
            <a:xfrm flipH="1" flipV="1">
              <a:off x="4542" y="3107"/>
              <a:ext cx="260" cy="291"/>
            </a:xfrm>
            <a:prstGeom prst="line">
              <a:avLst/>
            </a:prstGeom>
            <a:noFill/>
            <a:ln w="12700">
              <a:solidFill>
                <a:schemeClr val="tx2">
                  <a:lumMod val="75000"/>
                  <a:lumOff val="25000"/>
                </a:schemeClr>
              </a:solidFill>
              <a:round/>
              <a:headEnd/>
              <a:tailEnd/>
            </a:ln>
            <a:effectLst/>
          </p:spPr>
          <p:txBody>
            <a:bodyPr wrap="none" anchor="ctr"/>
            <a:lstStyle/>
            <a:p>
              <a:endParaRPr lang="en-US"/>
            </a:p>
          </p:txBody>
        </p:sp>
        <p:sp>
          <p:nvSpPr>
            <p:cNvPr id="66" name="Freeform 119"/>
            <p:cNvSpPr>
              <a:spLocks/>
            </p:cNvSpPr>
            <p:nvPr/>
          </p:nvSpPr>
          <p:spPr bwMode="auto">
            <a:xfrm flipV="1">
              <a:off x="4393" y="2797"/>
              <a:ext cx="225" cy="323"/>
            </a:xfrm>
            <a:custGeom>
              <a:avLst/>
              <a:gdLst/>
              <a:ahLst/>
              <a:cxnLst>
                <a:cxn ang="0">
                  <a:pos x="0" y="0"/>
                </a:cxn>
                <a:cxn ang="0">
                  <a:pos x="225" y="0"/>
                </a:cxn>
                <a:cxn ang="0">
                  <a:pos x="225" y="323"/>
                </a:cxn>
              </a:cxnLst>
              <a:rect l="0" t="0" r="r" b="b"/>
              <a:pathLst>
                <a:path w="225" h="323">
                  <a:moveTo>
                    <a:pt x="0" y="0"/>
                  </a:moveTo>
                  <a:lnTo>
                    <a:pt x="225" y="0"/>
                  </a:lnTo>
                  <a:lnTo>
                    <a:pt x="225" y="323"/>
                  </a:lnTo>
                </a:path>
              </a:pathLst>
            </a:custGeom>
            <a:solidFill>
              <a:srgbClr val="99FF99"/>
            </a:solidFill>
            <a:ln w="12700" cap="flat" cmpd="sng">
              <a:noFill/>
              <a:prstDash val="sysDot"/>
              <a:round/>
              <a:headEnd type="none" w="med" len="med"/>
              <a:tailEnd type="none" w="med" len="med"/>
            </a:ln>
            <a:effectLst/>
          </p:spPr>
          <p:txBody>
            <a:bodyPr wrap="none" anchor="ctr"/>
            <a:lstStyle/>
            <a:p>
              <a:endParaRPr lang="en-US"/>
            </a:p>
          </p:txBody>
        </p:sp>
        <p:sp>
          <p:nvSpPr>
            <p:cNvPr id="67" name="Line 37"/>
            <p:cNvSpPr>
              <a:spLocks noChangeShapeType="1"/>
            </p:cNvSpPr>
            <p:nvPr/>
          </p:nvSpPr>
          <p:spPr bwMode="auto">
            <a:xfrm flipH="1" flipV="1">
              <a:off x="4392" y="3111"/>
              <a:ext cx="210" cy="0"/>
            </a:xfrm>
            <a:prstGeom prst="line">
              <a:avLst/>
            </a:prstGeom>
            <a:noFill/>
            <a:ln w="12700">
              <a:solidFill>
                <a:schemeClr val="tx2">
                  <a:lumMod val="75000"/>
                  <a:lumOff val="25000"/>
                </a:schemeClr>
              </a:solidFill>
              <a:prstDash val="sysDot"/>
              <a:round/>
              <a:headEnd/>
              <a:tailEnd type="triangle" w="sm" len="lg"/>
            </a:ln>
            <a:effectLst/>
          </p:spPr>
          <p:txBody>
            <a:bodyPr wrap="none" anchor="ctr"/>
            <a:lstStyle/>
            <a:p>
              <a:endParaRPr lang="en-US"/>
            </a:p>
          </p:txBody>
        </p:sp>
        <p:sp>
          <p:nvSpPr>
            <p:cNvPr id="68" name="Line 32"/>
            <p:cNvSpPr>
              <a:spLocks noChangeShapeType="1"/>
            </p:cNvSpPr>
            <p:nvPr/>
          </p:nvSpPr>
          <p:spPr bwMode="auto">
            <a:xfrm flipH="1">
              <a:off x="4374" y="2796"/>
              <a:ext cx="240" cy="336"/>
            </a:xfrm>
            <a:prstGeom prst="line">
              <a:avLst/>
            </a:prstGeom>
            <a:noFill/>
            <a:ln w="28575">
              <a:solidFill>
                <a:schemeClr val="tx2">
                  <a:lumMod val="75000"/>
                  <a:lumOff val="25000"/>
                </a:schemeClr>
              </a:solidFill>
              <a:round/>
              <a:headEnd/>
              <a:tailEnd type="triangle" w="sm" len="lg"/>
            </a:ln>
            <a:effectLst/>
          </p:spPr>
          <p:txBody>
            <a:bodyPr wrap="none" anchor="ctr"/>
            <a:lstStyle/>
            <a:p>
              <a:endParaRPr lang="en-US"/>
            </a:p>
          </p:txBody>
        </p:sp>
      </p:grpSp>
      <p:grpSp>
        <p:nvGrpSpPr>
          <p:cNvPr id="71" name="Group 136"/>
          <p:cNvGrpSpPr>
            <a:grpSpLocks/>
          </p:cNvGrpSpPr>
          <p:nvPr/>
        </p:nvGrpSpPr>
        <p:grpSpPr bwMode="auto">
          <a:xfrm>
            <a:off x="2049463" y="1649413"/>
            <a:ext cx="1752600" cy="2895600"/>
            <a:chOff x="1343" y="991"/>
            <a:chExt cx="1104" cy="1824"/>
          </a:xfrm>
        </p:grpSpPr>
        <p:sp>
          <p:nvSpPr>
            <p:cNvPr id="72" name="Oval 4"/>
            <p:cNvSpPr>
              <a:spLocks noChangeArrowheads="1"/>
            </p:cNvSpPr>
            <p:nvPr/>
          </p:nvSpPr>
          <p:spPr bwMode="auto">
            <a:xfrm rot="1284623">
              <a:off x="1343" y="991"/>
              <a:ext cx="1104" cy="1824"/>
            </a:xfrm>
            <a:prstGeom prst="ellipse">
              <a:avLst/>
            </a:prstGeom>
            <a:noFill/>
            <a:ln w="22225">
              <a:solidFill>
                <a:schemeClr val="tx2">
                  <a:lumMod val="75000"/>
                  <a:lumOff val="25000"/>
                </a:schemeClr>
              </a:solidFill>
              <a:round/>
              <a:headEnd/>
              <a:tailEnd/>
            </a:ln>
            <a:effectLst/>
          </p:spPr>
          <p:txBody>
            <a:bodyPr wrap="none" anchor="ctr"/>
            <a:lstStyle/>
            <a:p>
              <a:endParaRPr lang="en-US"/>
            </a:p>
          </p:txBody>
        </p:sp>
        <p:grpSp>
          <p:nvGrpSpPr>
            <p:cNvPr id="73" name="Group 80"/>
            <p:cNvGrpSpPr>
              <a:grpSpLocks/>
            </p:cNvGrpSpPr>
            <p:nvPr/>
          </p:nvGrpSpPr>
          <p:grpSpPr bwMode="auto">
            <a:xfrm>
              <a:off x="2005" y="1648"/>
              <a:ext cx="195" cy="288"/>
              <a:chOff x="3605" y="2434"/>
              <a:chExt cx="195" cy="288"/>
            </a:xfrm>
          </p:grpSpPr>
          <p:sp>
            <p:nvSpPr>
              <p:cNvPr id="78" name="Text Box 81"/>
              <p:cNvSpPr txBox="1">
                <a:spLocks noChangeArrowheads="1"/>
              </p:cNvSpPr>
              <p:nvPr/>
            </p:nvSpPr>
            <p:spPr bwMode="auto">
              <a:xfrm>
                <a:off x="3605" y="2434"/>
                <a:ext cx="195" cy="288"/>
              </a:xfrm>
              <a:prstGeom prst="rect">
                <a:avLst/>
              </a:prstGeom>
              <a:noFill/>
              <a:ln w="12700">
                <a:noFill/>
                <a:miter lim="800000"/>
                <a:headEnd/>
                <a:tailEnd/>
              </a:ln>
              <a:effectLst/>
            </p:spPr>
            <p:txBody>
              <a:bodyPr wrap="none">
                <a:spAutoFit/>
              </a:bodyPr>
              <a:lstStyle/>
              <a:p>
                <a:r>
                  <a:rPr lang="en-US" b="1">
                    <a:solidFill>
                      <a:schemeClr val="tx1">
                        <a:lumMod val="75000"/>
                        <a:lumOff val="25000"/>
                      </a:schemeClr>
                    </a:solidFill>
                    <a:latin typeface="Symbol" pitchFamily="18" charset="2"/>
                  </a:rPr>
                  <a:t>g</a:t>
                </a:r>
              </a:p>
            </p:txBody>
          </p:sp>
          <p:sp>
            <p:nvSpPr>
              <p:cNvPr id="79" name="Oval 82"/>
              <p:cNvSpPr>
                <a:spLocks noChangeArrowheads="1"/>
              </p:cNvSpPr>
              <p:nvPr/>
            </p:nvSpPr>
            <p:spPr bwMode="auto">
              <a:xfrm>
                <a:off x="3684" y="2493"/>
                <a:ext cx="38" cy="37"/>
              </a:xfrm>
              <a:prstGeom prst="ellipse">
                <a:avLst/>
              </a:prstGeom>
              <a:solidFill>
                <a:schemeClr val="tx1">
                  <a:lumMod val="65000"/>
                  <a:lumOff val="35000"/>
                </a:schemeClr>
              </a:solidFill>
              <a:ln w="12700">
                <a:solidFill>
                  <a:schemeClr val="tx2">
                    <a:lumMod val="75000"/>
                    <a:lumOff val="25000"/>
                  </a:schemeClr>
                </a:solidFill>
                <a:round/>
                <a:headEnd/>
                <a:tailEnd/>
              </a:ln>
              <a:effectLst/>
            </p:spPr>
            <p:txBody>
              <a:bodyPr wrap="none" anchor="ctr"/>
              <a:lstStyle/>
              <a:p>
                <a:endParaRPr lang="en-US"/>
              </a:p>
            </p:txBody>
          </p:sp>
        </p:grpSp>
        <p:sp>
          <p:nvSpPr>
            <p:cNvPr id="74" name="Arc 86"/>
            <p:cNvSpPr>
              <a:spLocks/>
            </p:cNvSpPr>
            <p:nvPr/>
          </p:nvSpPr>
          <p:spPr bwMode="auto">
            <a:xfrm rot="17387880" flipV="1">
              <a:off x="1623" y="1790"/>
              <a:ext cx="546" cy="261"/>
            </a:xfrm>
            <a:custGeom>
              <a:avLst/>
              <a:gdLst>
                <a:gd name="G0" fmla="+- 21600 0 0"/>
                <a:gd name="G1" fmla="+- 21600 0 0"/>
                <a:gd name="G2" fmla="+- 21600 0 0"/>
                <a:gd name="T0" fmla="*/ 40649 w 43200"/>
                <a:gd name="T1" fmla="*/ 11416 h 43200"/>
                <a:gd name="T2" fmla="*/ 26197 w 43200"/>
                <a:gd name="T3" fmla="*/ 495 h 43200"/>
                <a:gd name="T4" fmla="*/ 21600 w 43200"/>
                <a:gd name="T5" fmla="*/ 21600 h 43200"/>
              </a:gdLst>
              <a:ahLst/>
              <a:cxnLst>
                <a:cxn ang="0">
                  <a:pos x="T0" y="T1"/>
                </a:cxn>
                <a:cxn ang="0">
                  <a:pos x="T2" y="T3"/>
                </a:cxn>
                <a:cxn ang="0">
                  <a:pos x="T4" y="T5"/>
                </a:cxn>
              </a:cxnLst>
              <a:rect l="0" t="0" r="r" b="b"/>
              <a:pathLst>
                <a:path w="43200" h="43200" fill="none" extrusionOk="0">
                  <a:moveTo>
                    <a:pt x="40648" y="11416"/>
                  </a:moveTo>
                  <a:cubicBezTo>
                    <a:pt x="42323" y="14549"/>
                    <a:pt x="43200" y="18047"/>
                    <a:pt x="43200" y="21600"/>
                  </a:cubicBezTo>
                  <a:cubicBezTo>
                    <a:pt x="43200" y="33529"/>
                    <a:pt x="33529" y="43200"/>
                    <a:pt x="21600" y="43200"/>
                  </a:cubicBezTo>
                  <a:cubicBezTo>
                    <a:pt x="9670" y="43200"/>
                    <a:pt x="0" y="33529"/>
                    <a:pt x="0" y="21600"/>
                  </a:cubicBezTo>
                  <a:cubicBezTo>
                    <a:pt x="0" y="9670"/>
                    <a:pt x="9670" y="0"/>
                    <a:pt x="21600" y="0"/>
                  </a:cubicBezTo>
                  <a:cubicBezTo>
                    <a:pt x="23145" y="-1"/>
                    <a:pt x="24686" y="165"/>
                    <a:pt x="26197" y="494"/>
                  </a:cubicBezTo>
                </a:path>
                <a:path w="43200" h="43200" stroke="0" extrusionOk="0">
                  <a:moveTo>
                    <a:pt x="40648" y="11416"/>
                  </a:moveTo>
                  <a:cubicBezTo>
                    <a:pt x="42323" y="14549"/>
                    <a:pt x="43200" y="18047"/>
                    <a:pt x="43200" y="21600"/>
                  </a:cubicBezTo>
                  <a:cubicBezTo>
                    <a:pt x="43200" y="33529"/>
                    <a:pt x="33529" y="43200"/>
                    <a:pt x="21600" y="43200"/>
                  </a:cubicBezTo>
                  <a:cubicBezTo>
                    <a:pt x="9670" y="43200"/>
                    <a:pt x="0" y="33529"/>
                    <a:pt x="0" y="21600"/>
                  </a:cubicBezTo>
                  <a:cubicBezTo>
                    <a:pt x="0" y="9670"/>
                    <a:pt x="9670" y="0"/>
                    <a:pt x="21600" y="0"/>
                  </a:cubicBezTo>
                  <a:cubicBezTo>
                    <a:pt x="23145" y="-1"/>
                    <a:pt x="24686" y="165"/>
                    <a:pt x="26197" y="494"/>
                  </a:cubicBezTo>
                  <a:lnTo>
                    <a:pt x="21600" y="21600"/>
                  </a:lnTo>
                  <a:close/>
                </a:path>
              </a:pathLst>
            </a:custGeom>
            <a:solidFill>
              <a:srgbClr val="FFFF99"/>
            </a:solidFill>
            <a:ln w="12700">
              <a:solidFill>
                <a:schemeClr val="tx2">
                  <a:lumMod val="75000"/>
                  <a:lumOff val="25000"/>
                </a:schemeClr>
              </a:solidFill>
              <a:round/>
              <a:headEnd/>
              <a:tailEnd type="triangle" w="sm" len="lg"/>
            </a:ln>
            <a:effectLst/>
          </p:spPr>
          <p:txBody>
            <a:bodyPr wrap="none" anchor="ctr"/>
            <a:lstStyle/>
            <a:p>
              <a:endParaRPr lang="en-US"/>
            </a:p>
          </p:txBody>
        </p:sp>
        <p:sp>
          <p:nvSpPr>
            <p:cNvPr id="75" name="Freeform 89"/>
            <p:cNvSpPr>
              <a:spLocks/>
            </p:cNvSpPr>
            <p:nvPr/>
          </p:nvSpPr>
          <p:spPr bwMode="auto">
            <a:xfrm>
              <a:off x="1907" y="1912"/>
              <a:ext cx="290" cy="552"/>
            </a:xfrm>
            <a:custGeom>
              <a:avLst/>
              <a:gdLst/>
              <a:ahLst/>
              <a:cxnLst>
                <a:cxn ang="0">
                  <a:pos x="290" y="552"/>
                </a:cxn>
                <a:cxn ang="0">
                  <a:pos x="0" y="0"/>
                </a:cxn>
              </a:cxnLst>
              <a:rect l="0" t="0" r="r" b="b"/>
              <a:pathLst>
                <a:path w="290" h="552">
                  <a:moveTo>
                    <a:pt x="290" y="552"/>
                  </a:moveTo>
                  <a:lnTo>
                    <a:pt x="0" y="0"/>
                  </a:lnTo>
                </a:path>
              </a:pathLst>
            </a:custGeom>
            <a:noFill/>
            <a:ln w="12700" cap="flat" cmpd="sng">
              <a:solidFill>
                <a:schemeClr val="tx2">
                  <a:lumMod val="75000"/>
                  <a:lumOff val="25000"/>
                </a:schemeClr>
              </a:solidFill>
              <a:prstDash val="solid"/>
              <a:round/>
              <a:headEnd type="none" w="med" len="med"/>
              <a:tailEnd type="none" w="med" len="med"/>
            </a:ln>
            <a:effectLst/>
          </p:spPr>
          <p:txBody>
            <a:bodyPr wrap="none" anchor="ctr"/>
            <a:lstStyle/>
            <a:p>
              <a:endParaRPr lang="en-US"/>
            </a:p>
          </p:txBody>
        </p:sp>
        <p:sp>
          <p:nvSpPr>
            <p:cNvPr id="76" name="Freeform 116"/>
            <p:cNvSpPr>
              <a:spLocks/>
            </p:cNvSpPr>
            <p:nvPr/>
          </p:nvSpPr>
          <p:spPr bwMode="auto">
            <a:xfrm>
              <a:off x="1909" y="1086"/>
              <a:ext cx="1" cy="832"/>
            </a:xfrm>
            <a:custGeom>
              <a:avLst/>
              <a:gdLst/>
              <a:ahLst/>
              <a:cxnLst>
                <a:cxn ang="0">
                  <a:pos x="0" y="832"/>
                </a:cxn>
                <a:cxn ang="0">
                  <a:pos x="0" y="0"/>
                </a:cxn>
              </a:cxnLst>
              <a:rect l="0" t="0" r="r" b="b"/>
              <a:pathLst>
                <a:path w="1" h="832">
                  <a:moveTo>
                    <a:pt x="0" y="832"/>
                  </a:moveTo>
                  <a:lnTo>
                    <a:pt x="0" y="0"/>
                  </a:lnTo>
                </a:path>
              </a:pathLst>
            </a:custGeom>
            <a:noFill/>
            <a:ln w="12700" cap="flat" cmpd="sng">
              <a:solidFill>
                <a:schemeClr val="tx2">
                  <a:lumMod val="75000"/>
                  <a:lumOff val="25000"/>
                </a:schemeClr>
              </a:solidFill>
              <a:prstDash val="solid"/>
              <a:round/>
              <a:headEnd type="none" w="med" len="med"/>
              <a:tailEnd type="none" w="med" len="med"/>
            </a:ln>
            <a:effectLst/>
          </p:spPr>
          <p:txBody>
            <a:bodyPr wrap="none" anchor="ctr"/>
            <a:lstStyle/>
            <a:p>
              <a:endParaRPr lang="en-US"/>
            </a:p>
          </p:txBody>
        </p:sp>
        <p:sp>
          <p:nvSpPr>
            <p:cNvPr id="77" name="Text Box 90"/>
            <p:cNvSpPr txBox="1">
              <a:spLocks noChangeArrowheads="1"/>
            </p:cNvSpPr>
            <p:nvPr/>
          </p:nvSpPr>
          <p:spPr bwMode="auto">
            <a:xfrm>
              <a:off x="1769" y="1200"/>
              <a:ext cx="487" cy="419"/>
            </a:xfrm>
            <a:prstGeom prst="rect">
              <a:avLst/>
            </a:prstGeom>
            <a:solidFill>
              <a:schemeClr val="bg1">
                <a:lumMod val="85000"/>
              </a:schemeClr>
            </a:solidFill>
            <a:ln w="12700">
              <a:noFill/>
              <a:miter lim="800000"/>
              <a:headEnd/>
              <a:tailEnd/>
            </a:ln>
            <a:effectLst/>
          </p:spPr>
          <p:txBody>
            <a:bodyPr wrap="none" lIns="27432" tIns="27432" rIns="27432" bIns="27432">
              <a:spAutoFit/>
            </a:bodyPr>
            <a:lstStyle/>
            <a:p>
              <a:pPr>
                <a:lnSpc>
                  <a:spcPct val="110000"/>
                </a:lnSpc>
              </a:pPr>
              <a:r>
                <a:rPr lang="en-US" sz="1800">
                  <a:solidFill>
                    <a:schemeClr val="tx2">
                      <a:lumMod val="75000"/>
                      <a:lumOff val="25000"/>
                    </a:schemeClr>
                  </a:solidFill>
                </a:rPr>
                <a:t>Loop</a:t>
              </a:r>
            </a:p>
            <a:p>
              <a:pPr>
                <a:lnSpc>
                  <a:spcPct val="110000"/>
                </a:lnSpc>
              </a:pPr>
              <a:r>
                <a:rPr lang="en-US" sz="1800">
                  <a:solidFill>
                    <a:schemeClr val="tx2">
                      <a:lumMod val="75000"/>
                      <a:lumOff val="25000"/>
                    </a:schemeClr>
                  </a:solidFill>
                </a:rPr>
                <a:t>Radius</a:t>
              </a:r>
              <a:endParaRPr lang="en-US" sz="1800" baseline="-25000">
                <a:solidFill>
                  <a:schemeClr val="tx2">
                    <a:lumMod val="75000"/>
                    <a:lumOff val="25000"/>
                  </a:schemeClr>
                </a:solidFill>
              </a:endParaRPr>
            </a:p>
          </p:txBody>
        </p:sp>
      </p:grpSp>
      <p:grpSp>
        <p:nvGrpSpPr>
          <p:cNvPr id="80" name="Group 152"/>
          <p:cNvGrpSpPr>
            <a:grpSpLocks/>
          </p:cNvGrpSpPr>
          <p:nvPr/>
        </p:nvGrpSpPr>
        <p:grpSpPr bwMode="auto">
          <a:xfrm>
            <a:off x="2582864" y="3530597"/>
            <a:ext cx="963613" cy="593725"/>
            <a:chOff x="1679" y="2176"/>
            <a:chExt cx="607" cy="374"/>
          </a:xfrm>
        </p:grpSpPr>
        <p:grpSp>
          <p:nvGrpSpPr>
            <p:cNvPr id="82" name="Group 150"/>
            <p:cNvGrpSpPr>
              <a:grpSpLocks/>
            </p:cNvGrpSpPr>
            <p:nvPr/>
          </p:nvGrpSpPr>
          <p:grpSpPr bwMode="auto">
            <a:xfrm>
              <a:off x="1679" y="2256"/>
              <a:ext cx="374" cy="294"/>
              <a:chOff x="1679" y="2256"/>
              <a:chExt cx="374" cy="294"/>
            </a:xfrm>
          </p:grpSpPr>
          <p:sp>
            <p:nvSpPr>
              <p:cNvPr id="84" name="Text Box 102"/>
              <p:cNvSpPr txBox="1">
                <a:spLocks noChangeArrowheads="1"/>
              </p:cNvSpPr>
              <p:nvPr/>
            </p:nvSpPr>
            <p:spPr bwMode="auto">
              <a:xfrm>
                <a:off x="1679" y="2256"/>
                <a:ext cx="374" cy="294"/>
              </a:xfrm>
              <a:prstGeom prst="rect">
                <a:avLst/>
              </a:prstGeom>
              <a:noFill/>
              <a:ln w="12700">
                <a:noFill/>
                <a:miter lim="800000"/>
                <a:headEnd/>
                <a:tailEnd/>
              </a:ln>
              <a:effectLst/>
            </p:spPr>
            <p:txBody>
              <a:bodyPr wrap="none">
                <a:spAutoFit/>
              </a:bodyPr>
              <a:lstStyle/>
              <a:p>
                <a:pPr>
                  <a:lnSpc>
                    <a:spcPct val="110000"/>
                  </a:lnSpc>
                </a:pPr>
                <a:r>
                  <a:rPr lang="en-US">
                    <a:solidFill>
                      <a:schemeClr val="tx1">
                        <a:lumMod val="75000"/>
                        <a:lumOff val="25000"/>
                      </a:schemeClr>
                    </a:solidFill>
                  </a:rPr>
                  <a:t>V</a:t>
                </a:r>
                <a:r>
                  <a:rPr lang="en-US">
                    <a:solidFill>
                      <a:schemeClr val="tx1">
                        <a:lumMod val="75000"/>
                        <a:lumOff val="25000"/>
                      </a:schemeClr>
                    </a:solidFill>
                    <a:latin typeface="Symbol" pitchFamily="18" charset="2"/>
                  </a:rPr>
                  <a:t> </a:t>
                </a:r>
                <a:r>
                  <a:rPr lang="en-US" b="1">
                    <a:solidFill>
                      <a:schemeClr val="tx1">
                        <a:lumMod val="75000"/>
                        <a:lumOff val="25000"/>
                      </a:schemeClr>
                    </a:solidFill>
                    <a:latin typeface="Symbol" pitchFamily="18" charset="2"/>
                  </a:rPr>
                  <a:t>g</a:t>
                </a:r>
                <a:endParaRPr lang="en-US" sz="1800" b="1">
                  <a:solidFill>
                    <a:schemeClr val="tx1">
                      <a:lumMod val="75000"/>
                      <a:lumOff val="25000"/>
                    </a:schemeClr>
                  </a:solidFill>
                </a:endParaRPr>
              </a:p>
            </p:txBody>
          </p:sp>
          <p:sp>
            <p:nvSpPr>
              <p:cNvPr id="85" name="Oval 103"/>
              <p:cNvSpPr>
                <a:spLocks noChangeArrowheads="1"/>
              </p:cNvSpPr>
              <p:nvPr/>
            </p:nvSpPr>
            <p:spPr bwMode="auto">
              <a:xfrm>
                <a:off x="1930" y="2315"/>
                <a:ext cx="38" cy="37"/>
              </a:xfrm>
              <a:prstGeom prst="ellipse">
                <a:avLst/>
              </a:prstGeom>
              <a:solidFill>
                <a:schemeClr val="tx2">
                  <a:lumMod val="75000"/>
                  <a:lumOff val="25000"/>
                </a:schemeClr>
              </a:solidFill>
              <a:ln w="12700">
                <a:noFill/>
                <a:round/>
                <a:headEnd/>
                <a:tailEnd/>
              </a:ln>
              <a:effectLst/>
            </p:spPr>
            <p:txBody>
              <a:bodyPr wrap="none" anchor="ctr"/>
              <a:lstStyle/>
              <a:p>
                <a:endParaRPr lang="en-US"/>
              </a:p>
            </p:txBody>
          </p:sp>
        </p:grpSp>
        <p:sp>
          <p:nvSpPr>
            <p:cNvPr id="83" name="Freeform 128"/>
            <p:cNvSpPr>
              <a:spLocks/>
            </p:cNvSpPr>
            <p:nvPr/>
          </p:nvSpPr>
          <p:spPr bwMode="auto">
            <a:xfrm>
              <a:off x="2132" y="2192"/>
              <a:ext cx="154" cy="252"/>
            </a:xfrm>
            <a:custGeom>
              <a:avLst/>
              <a:gdLst/>
              <a:ahLst/>
              <a:cxnLst>
                <a:cxn ang="0">
                  <a:pos x="70" y="252"/>
                </a:cxn>
                <a:cxn ang="0">
                  <a:pos x="0" y="136"/>
                </a:cxn>
                <a:cxn ang="0">
                  <a:pos x="88" y="0"/>
                </a:cxn>
                <a:cxn ang="0">
                  <a:pos x="154" y="120"/>
                </a:cxn>
              </a:cxnLst>
              <a:rect l="0" t="0" r="r" b="b"/>
              <a:pathLst>
                <a:path w="154" h="252">
                  <a:moveTo>
                    <a:pt x="70" y="252"/>
                  </a:moveTo>
                  <a:lnTo>
                    <a:pt x="0" y="136"/>
                  </a:lnTo>
                  <a:lnTo>
                    <a:pt x="88" y="0"/>
                  </a:lnTo>
                  <a:lnTo>
                    <a:pt x="154" y="120"/>
                  </a:lnTo>
                </a:path>
              </a:pathLst>
            </a:custGeom>
            <a:solidFill>
              <a:schemeClr val="hlink"/>
            </a:solidFill>
            <a:ln w="12700" cap="flat" cmpd="sng">
              <a:noFill/>
              <a:prstDash val="solid"/>
              <a:round/>
              <a:headEnd type="none" w="med" len="med"/>
              <a:tailEnd type="none" w="med" len="med"/>
            </a:ln>
            <a:effectLst/>
          </p:spPr>
          <p:txBody>
            <a:bodyPr wrap="none" anchor="ctr"/>
            <a:lstStyle/>
            <a:p>
              <a:endParaRPr lang="en-US"/>
            </a:p>
          </p:txBody>
        </p:sp>
        <p:sp>
          <p:nvSpPr>
            <p:cNvPr id="81" name="Line 92"/>
            <p:cNvSpPr>
              <a:spLocks noChangeShapeType="1"/>
            </p:cNvSpPr>
            <p:nvPr/>
          </p:nvSpPr>
          <p:spPr bwMode="auto">
            <a:xfrm rot="16200000" flipV="1">
              <a:off x="1977" y="2244"/>
              <a:ext cx="288" cy="152"/>
            </a:xfrm>
            <a:prstGeom prst="line">
              <a:avLst/>
            </a:prstGeom>
            <a:noFill/>
            <a:ln w="38100">
              <a:solidFill>
                <a:schemeClr val="tx1">
                  <a:lumMod val="65000"/>
                  <a:lumOff val="35000"/>
                </a:schemeClr>
              </a:solidFill>
              <a:round/>
              <a:headEnd/>
              <a:tailEnd type="triangle" w="sm" len="lg"/>
            </a:ln>
            <a:effectLst/>
          </p:spPr>
          <p:txBody>
            <a:bodyPr wrap="none" anchor="ctr"/>
            <a:lstStyle/>
            <a:p>
              <a:endParaRPr lang="en-US"/>
            </a:p>
          </p:txBody>
        </p:sp>
      </p:grpSp>
      <p:grpSp>
        <p:nvGrpSpPr>
          <p:cNvPr id="104" name="Group 103"/>
          <p:cNvGrpSpPr/>
          <p:nvPr/>
        </p:nvGrpSpPr>
        <p:grpSpPr>
          <a:xfrm>
            <a:off x="3403600" y="2781300"/>
            <a:ext cx="828501" cy="1219201"/>
            <a:chOff x="3486150" y="2705100"/>
            <a:chExt cx="828501" cy="1219201"/>
          </a:xfrm>
        </p:grpSpPr>
        <p:sp>
          <p:nvSpPr>
            <p:cNvPr id="89" name="Text Box 126"/>
            <p:cNvSpPr txBox="1">
              <a:spLocks noChangeArrowheads="1"/>
            </p:cNvSpPr>
            <p:nvPr/>
          </p:nvSpPr>
          <p:spPr bwMode="auto">
            <a:xfrm>
              <a:off x="4035599" y="2705100"/>
              <a:ext cx="279052" cy="461665"/>
            </a:xfrm>
            <a:prstGeom prst="rect">
              <a:avLst/>
            </a:prstGeom>
            <a:solidFill>
              <a:schemeClr val="bg1">
                <a:lumMod val="85000"/>
              </a:schemeClr>
            </a:solidFill>
            <a:ln w="12700">
              <a:noFill/>
              <a:miter lim="800000"/>
              <a:headEnd/>
              <a:tailEnd/>
            </a:ln>
            <a:effectLst/>
          </p:spPr>
          <p:txBody>
            <a:bodyPr wrap="none" lIns="36576" tIns="27432" rIns="36576" bIns="27432">
              <a:spAutoFit/>
            </a:bodyPr>
            <a:lstStyle/>
            <a:p>
              <a:pPr>
                <a:lnSpc>
                  <a:spcPct val="110000"/>
                </a:lnSpc>
              </a:pPr>
              <a:r>
                <a:rPr lang="en-US">
                  <a:solidFill>
                    <a:schemeClr val="tx1">
                      <a:lumMod val="75000"/>
                      <a:lumOff val="25000"/>
                    </a:schemeClr>
                  </a:solidFill>
                </a:rPr>
                <a:t>V</a:t>
              </a:r>
              <a:endParaRPr lang="en-US" baseline="-25000">
                <a:solidFill>
                  <a:schemeClr val="tx1">
                    <a:lumMod val="75000"/>
                    <a:lumOff val="25000"/>
                  </a:schemeClr>
                </a:solidFill>
              </a:endParaRPr>
            </a:p>
          </p:txBody>
        </p:sp>
        <p:sp>
          <p:nvSpPr>
            <p:cNvPr id="93" name="Freeform 117"/>
            <p:cNvSpPr>
              <a:spLocks/>
            </p:cNvSpPr>
            <p:nvPr/>
          </p:nvSpPr>
          <p:spPr bwMode="auto">
            <a:xfrm>
              <a:off x="3486150" y="2998788"/>
              <a:ext cx="600075" cy="925513"/>
            </a:xfrm>
            <a:custGeom>
              <a:avLst/>
              <a:gdLst/>
              <a:ahLst/>
              <a:cxnLst>
                <a:cxn ang="0">
                  <a:pos x="0" y="583"/>
                </a:cxn>
                <a:cxn ang="0">
                  <a:pos x="378" y="0"/>
                </a:cxn>
              </a:cxnLst>
              <a:rect l="0" t="0" r="r" b="b"/>
              <a:pathLst>
                <a:path w="378" h="583">
                  <a:moveTo>
                    <a:pt x="0" y="583"/>
                  </a:moveTo>
                  <a:lnTo>
                    <a:pt x="378" y="0"/>
                  </a:lnTo>
                </a:path>
              </a:pathLst>
            </a:custGeom>
            <a:solidFill>
              <a:srgbClr val="FFFF99"/>
            </a:solidFill>
            <a:ln w="28575" cap="flat" cmpd="sng">
              <a:solidFill>
                <a:schemeClr val="tx2">
                  <a:lumMod val="75000"/>
                  <a:lumOff val="25000"/>
                </a:schemeClr>
              </a:solidFill>
              <a:prstDash val="solid"/>
              <a:round/>
              <a:headEnd type="none" w="med" len="med"/>
              <a:tailEnd type="triangle" w="sm" len="lg"/>
            </a:ln>
            <a:effectLst/>
          </p:spPr>
          <p:txBody>
            <a:bodyPr wrap="none" anchor="ctr"/>
            <a:lstStyle/>
            <a:p>
              <a:endParaRPr lang="en-US"/>
            </a:p>
          </p:txBody>
        </p:sp>
      </p:grpSp>
      <p:grpSp>
        <p:nvGrpSpPr>
          <p:cNvPr id="94" name="Group 154"/>
          <p:cNvGrpSpPr>
            <a:grpSpLocks/>
          </p:cNvGrpSpPr>
          <p:nvPr/>
        </p:nvGrpSpPr>
        <p:grpSpPr bwMode="auto">
          <a:xfrm>
            <a:off x="3416300" y="3886196"/>
            <a:ext cx="1120775" cy="466725"/>
            <a:chOff x="2204" y="2400"/>
            <a:chExt cx="706" cy="294"/>
          </a:xfrm>
        </p:grpSpPr>
        <p:sp>
          <p:nvSpPr>
            <p:cNvPr id="95" name="Line 141"/>
            <p:cNvSpPr>
              <a:spLocks noChangeShapeType="1"/>
            </p:cNvSpPr>
            <p:nvPr/>
          </p:nvSpPr>
          <p:spPr bwMode="auto">
            <a:xfrm>
              <a:off x="2204" y="2470"/>
              <a:ext cx="250" cy="38"/>
            </a:xfrm>
            <a:prstGeom prst="line">
              <a:avLst/>
            </a:prstGeom>
            <a:noFill/>
            <a:ln w="38100">
              <a:solidFill>
                <a:srgbClr val="993300"/>
              </a:solidFill>
              <a:round/>
              <a:headEnd/>
              <a:tailEnd type="triangle" w="sm" len="lg"/>
            </a:ln>
            <a:effectLst/>
          </p:spPr>
          <p:txBody>
            <a:bodyPr wrap="none" anchor="ctr"/>
            <a:lstStyle/>
            <a:p>
              <a:endParaRPr lang="en-US"/>
            </a:p>
          </p:txBody>
        </p:sp>
        <p:sp>
          <p:nvSpPr>
            <p:cNvPr id="96" name="Text Box 142"/>
            <p:cNvSpPr txBox="1">
              <a:spLocks noChangeArrowheads="1"/>
            </p:cNvSpPr>
            <p:nvPr/>
          </p:nvSpPr>
          <p:spPr bwMode="auto">
            <a:xfrm>
              <a:off x="2411" y="2400"/>
              <a:ext cx="499" cy="294"/>
            </a:xfrm>
            <a:prstGeom prst="rect">
              <a:avLst/>
            </a:prstGeom>
            <a:no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V</a:t>
              </a:r>
              <a:r>
                <a:rPr lang="en-US" baseline="-25000">
                  <a:solidFill>
                    <a:schemeClr val="tx2">
                      <a:lumMod val="75000"/>
                      <a:lumOff val="25000"/>
                    </a:schemeClr>
                  </a:solidFill>
                </a:rPr>
                <a:t>h</a:t>
              </a:r>
              <a:r>
                <a:rPr lang="en-US">
                  <a:solidFill>
                    <a:schemeClr val="tx2">
                      <a:lumMod val="75000"/>
                      <a:lumOff val="25000"/>
                    </a:schemeClr>
                  </a:solidFill>
                  <a:latin typeface="Symbol" pitchFamily="18" charset="2"/>
                </a:rPr>
                <a:t> y</a:t>
              </a:r>
              <a:endParaRPr lang="en-US" sz="1800">
                <a:solidFill>
                  <a:schemeClr val="tx2">
                    <a:lumMod val="75000"/>
                    <a:lumOff val="25000"/>
                  </a:schemeClr>
                </a:solidFill>
              </a:endParaRPr>
            </a:p>
          </p:txBody>
        </p:sp>
        <p:sp>
          <p:nvSpPr>
            <p:cNvPr id="97" name="Oval 143"/>
            <p:cNvSpPr>
              <a:spLocks noChangeArrowheads="1"/>
            </p:cNvSpPr>
            <p:nvPr/>
          </p:nvSpPr>
          <p:spPr bwMode="auto">
            <a:xfrm>
              <a:off x="2768" y="2460"/>
              <a:ext cx="38" cy="37"/>
            </a:xfrm>
            <a:prstGeom prst="ellipse">
              <a:avLst/>
            </a:prstGeom>
            <a:solidFill>
              <a:schemeClr val="tx2">
                <a:lumMod val="75000"/>
                <a:lumOff val="25000"/>
              </a:schemeClr>
            </a:solidFill>
            <a:ln w="12700">
              <a:noFill/>
              <a:round/>
              <a:headEnd/>
              <a:tailEnd/>
            </a:ln>
            <a:effectLst/>
          </p:spPr>
          <p:txBody>
            <a:bodyPr wrap="none" anchor="ctr"/>
            <a:lstStyle/>
            <a:p>
              <a:endParaRPr lang="en-US">
                <a:solidFill>
                  <a:schemeClr val="tx2">
                    <a:lumMod val="75000"/>
                    <a:lumOff val="25000"/>
                  </a:schemeClr>
                </a:solidFill>
              </a:endParaRPr>
            </a:p>
          </p:txBody>
        </p:sp>
      </p:grpSp>
      <p:grpSp>
        <p:nvGrpSpPr>
          <p:cNvPr id="98" name="Group 149"/>
          <p:cNvGrpSpPr>
            <a:grpSpLocks/>
          </p:cNvGrpSpPr>
          <p:nvPr/>
        </p:nvGrpSpPr>
        <p:grpSpPr bwMode="auto">
          <a:xfrm>
            <a:off x="2584450" y="4279900"/>
            <a:ext cx="635000" cy="938213"/>
            <a:chOff x="1680" y="2648"/>
            <a:chExt cx="400" cy="591"/>
          </a:xfrm>
        </p:grpSpPr>
        <p:sp>
          <p:nvSpPr>
            <p:cNvPr id="99" name="Line 145"/>
            <p:cNvSpPr>
              <a:spLocks noChangeShapeType="1"/>
            </p:cNvSpPr>
            <p:nvPr/>
          </p:nvSpPr>
          <p:spPr bwMode="auto">
            <a:xfrm flipV="1">
              <a:off x="1896" y="2648"/>
              <a:ext cx="184" cy="256"/>
            </a:xfrm>
            <a:prstGeom prst="line">
              <a:avLst/>
            </a:prstGeom>
            <a:noFill/>
            <a:ln w="38100">
              <a:solidFill>
                <a:srgbClr val="333399"/>
              </a:solidFill>
              <a:round/>
              <a:headEnd/>
              <a:tailEnd type="triangle" w="sm" len="lg"/>
            </a:ln>
            <a:effectLst/>
          </p:spPr>
          <p:txBody>
            <a:bodyPr wrap="none" anchor="ctr"/>
            <a:lstStyle/>
            <a:p>
              <a:endParaRPr lang="en-US"/>
            </a:p>
          </p:txBody>
        </p:sp>
        <p:grpSp>
          <p:nvGrpSpPr>
            <p:cNvPr id="100" name="Group 148"/>
            <p:cNvGrpSpPr>
              <a:grpSpLocks/>
            </p:cNvGrpSpPr>
            <p:nvPr/>
          </p:nvGrpSpPr>
          <p:grpSpPr bwMode="auto">
            <a:xfrm>
              <a:off x="1680" y="2928"/>
              <a:ext cx="244" cy="311"/>
              <a:chOff x="2712" y="1392"/>
              <a:chExt cx="244" cy="311"/>
            </a:xfrm>
          </p:grpSpPr>
          <p:sp>
            <p:nvSpPr>
              <p:cNvPr id="101" name="Text Box 146"/>
              <p:cNvSpPr txBox="1">
                <a:spLocks noChangeArrowheads="1"/>
              </p:cNvSpPr>
              <p:nvPr/>
            </p:nvSpPr>
            <p:spPr bwMode="auto">
              <a:xfrm>
                <a:off x="2712" y="1392"/>
                <a:ext cx="244" cy="311"/>
              </a:xfrm>
              <a:prstGeom prst="rect">
                <a:avLst/>
              </a:prstGeom>
              <a:solidFill>
                <a:schemeClr val="bg1">
                  <a:lumMod val="85000"/>
                </a:schemeClr>
              </a:solidFill>
              <a:ln w="12700">
                <a:noFill/>
                <a:miter lim="800000"/>
                <a:headEnd/>
                <a:tailEnd/>
              </a:ln>
              <a:effectLst/>
            </p:spPr>
            <p:txBody>
              <a:bodyPr wrap="none">
                <a:spAutoFit/>
              </a:bodyPr>
              <a:lstStyle/>
              <a:p>
                <a:pPr>
                  <a:lnSpc>
                    <a:spcPct val="110000"/>
                  </a:lnSpc>
                </a:pPr>
                <a:r>
                  <a:rPr lang="en-US"/>
                  <a:t>V</a:t>
                </a:r>
                <a:endParaRPr lang="en-US" baseline="-25000"/>
              </a:p>
            </p:txBody>
          </p:sp>
          <p:sp>
            <p:nvSpPr>
              <p:cNvPr id="102" name="Oval 147"/>
              <p:cNvSpPr>
                <a:spLocks noChangeArrowheads="1"/>
              </p:cNvSpPr>
              <p:nvPr/>
            </p:nvSpPr>
            <p:spPr bwMode="auto">
              <a:xfrm>
                <a:off x="2808" y="1403"/>
                <a:ext cx="38" cy="37"/>
              </a:xfrm>
              <a:prstGeom prst="ellipse">
                <a:avLst/>
              </a:prstGeom>
              <a:solidFill>
                <a:srgbClr val="333399"/>
              </a:solidFill>
              <a:ln w="12700">
                <a:noFill/>
                <a:round/>
                <a:headEnd/>
                <a:tailEnd/>
              </a:ln>
              <a:effectLst/>
            </p:spPr>
            <p:txBody>
              <a:bodyPr wrap="none" anchor="ctr"/>
              <a:lstStyle/>
              <a:p>
                <a:endParaRPr lang="en-US"/>
              </a:p>
            </p:txBody>
          </p:sp>
        </p:grpSp>
      </p:grpSp>
      <p:grpSp>
        <p:nvGrpSpPr>
          <p:cNvPr id="103" name="Group 102"/>
          <p:cNvGrpSpPr/>
          <p:nvPr/>
        </p:nvGrpSpPr>
        <p:grpSpPr>
          <a:xfrm>
            <a:off x="3346450" y="3143221"/>
            <a:ext cx="1152739" cy="787231"/>
            <a:chOff x="3463925" y="3041622"/>
            <a:chExt cx="1152739" cy="787231"/>
          </a:xfrm>
        </p:grpSpPr>
        <p:sp>
          <p:nvSpPr>
            <p:cNvPr id="91" name="Freeform 121"/>
            <p:cNvSpPr>
              <a:spLocks/>
            </p:cNvSpPr>
            <p:nvPr/>
          </p:nvSpPr>
          <p:spPr bwMode="auto">
            <a:xfrm>
              <a:off x="3602064" y="3041622"/>
              <a:ext cx="508103" cy="776319"/>
            </a:xfrm>
            <a:custGeom>
              <a:avLst/>
              <a:gdLst>
                <a:gd name="connsiteX0" fmla="*/ 9742 w 10000"/>
                <a:gd name="connsiteY0" fmla="*/ 0 h 8699"/>
                <a:gd name="connsiteX1" fmla="*/ 10000 w 10000"/>
                <a:gd name="connsiteY1" fmla="*/ 4070 h 8699"/>
                <a:gd name="connsiteX2" fmla="*/ 0 w 10000"/>
                <a:gd name="connsiteY2" fmla="*/ 8699 h 8699"/>
                <a:gd name="connsiteX0" fmla="*/ 7422 w 7680"/>
                <a:gd name="connsiteY0" fmla="*/ 0 h 8182"/>
                <a:gd name="connsiteX1" fmla="*/ 7680 w 7680"/>
                <a:gd name="connsiteY1" fmla="*/ 4679 h 8182"/>
                <a:gd name="connsiteX2" fmla="*/ 0 w 7680"/>
                <a:gd name="connsiteY2" fmla="*/ 8182 h 8182"/>
                <a:gd name="connsiteX0" fmla="*/ 9966 w 10302"/>
                <a:gd name="connsiteY0" fmla="*/ 0 h 10486"/>
                <a:gd name="connsiteX1" fmla="*/ 10302 w 10302"/>
                <a:gd name="connsiteY1" fmla="*/ 5719 h 10486"/>
                <a:gd name="connsiteX2" fmla="*/ 0 w 10302"/>
                <a:gd name="connsiteY2" fmla="*/ 10486 h 10486"/>
                <a:gd name="connsiteX0" fmla="*/ 9966 w 11930"/>
                <a:gd name="connsiteY0" fmla="*/ 1508 h 11994"/>
                <a:gd name="connsiteX1" fmla="*/ 10671 w 11930"/>
                <a:gd name="connsiteY1" fmla="*/ 953 h 11994"/>
                <a:gd name="connsiteX2" fmla="*/ 10302 w 11930"/>
                <a:gd name="connsiteY2" fmla="*/ 7227 h 11994"/>
                <a:gd name="connsiteX3" fmla="*/ 0 w 11930"/>
                <a:gd name="connsiteY3" fmla="*/ 11994 h 11994"/>
                <a:gd name="connsiteX0" fmla="*/ 9966 w 11963"/>
                <a:gd name="connsiteY0" fmla="*/ 0 h 10486"/>
                <a:gd name="connsiteX1" fmla="*/ 10302 w 11963"/>
                <a:gd name="connsiteY1" fmla="*/ 5719 h 10486"/>
                <a:gd name="connsiteX2" fmla="*/ 0 w 11963"/>
                <a:gd name="connsiteY2" fmla="*/ 10486 h 10486"/>
                <a:gd name="connsiteX0" fmla="*/ 10671 w 11963"/>
                <a:gd name="connsiteY0" fmla="*/ 0 h 11319"/>
                <a:gd name="connsiteX1" fmla="*/ 10302 w 11963"/>
                <a:gd name="connsiteY1" fmla="*/ 6552 h 11319"/>
                <a:gd name="connsiteX2" fmla="*/ 0 w 11963"/>
                <a:gd name="connsiteY2" fmla="*/ 11319 h 11319"/>
                <a:gd name="connsiteX0" fmla="*/ 10671 w 10741"/>
                <a:gd name="connsiteY0" fmla="*/ 0 h 11319"/>
                <a:gd name="connsiteX1" fmla="*/ 10302 w 10741"/>
                <a:gd name="connsiteY1" fmla="*/ 6552 h 11319"/>
                <a:gd name="connsiteX2" fmla="*/ 0 w 10741"/>
                <a:gd name="connsiteY2" fmla="*/ 11319 h 11319"/>
                <a:gd name="connsiteX0" fmla="*/ 10671 w 10741"/>
                <a:gd name="connsiteY0" fmla="*/ 0 h 11319"/>
                <a:gd name="connsiteX1" fmla="*/ 10403 w 10741"/>
                <a:gd name="connsiteY1" fmla="*/ 6413 h 11319"/>
                <a:gd name="connsiteX2" fmla="*/ 0 w 10741"/>
                <a:gd name="connsiteY2" fmla="*/ 11319 h 11319"/>
                <a:gd name="connsiteX0" fmla="*/ 10671 w 10741"/>
                <a:gd name="connsiteY0" fmla="*/ 0 h 11319"/>
                <a:gd name="connsiteX1" fmla="*/ 10403 w 10741"/>
                <a:gd name="connsiteY1" fmla="*/ 6413 h 11319"/>
                <a:gd name="connsiteX2" fmla="*/ 0 w 10741"/>
                <a:gd name="connsiteY2" fmla="*/ 11319 h 11319"/>
              </a:gdLst>
              <a:ahLst/>
              <a:cxnLst>
                <a:cxn ang="0">
                  <a:pos x="connsiteX0" y="connsiteY0"/>
                </a:cxn>
                <a:cxn ang="0">
                  <a:pos x="connsiteX1" y="connsiteY1"/>
                </a:cxn>
                <a:cxn ang="0">
                  <a:pos x="connsiteX2" y="connsiteY2"/>
                </a:cxn>
              </a:cxnLst>
              <a:rect l="l" t="t" r="r" b="b"/>
              <a:pathLst>
                <a:path w="10741" h="11319">
                  <a:moveTo>
                    <a:pt x="10671" y="0"/>
                  </a:moveTo>
                  <a:cubicBezTo>
                    <a:pt x="10741" y="1191"/>
                    <a:pt x="10453" y="4526"/>
                    <a:pt x="10403" y="6413"/>
                  </a:cubicBezTo>
                  <a:cubicBezTo>
                    <a:pt x="7036" y="7909"/>
                    <a:pt x="3468" y="9684"/>
                    <a:pt x="0" y="11319"/>
                  </a:cubicBezTo>
                </a:path>
              </a:pathLst>
            </a:custGeom>
            <a:solidFill>
              <a:srgbClr val="FFCC99"/>
            </a:solidFill>
            <a:ln w="12700" cap="flat" cmpd="sng">
              <a:noFill/>
              <a:prstDash val="sysDot"/>
              <a:round/>
              <a:headEnd type="none" w="med" len="med"/>
              <a:tailEnd type="none" w="med" len="med"/>
            </a:ln>
            <a:effectLst/>
          </p:spPr>
          <p:txBody>
            <a:bodyPr wrap="none" anchor="ctr"/>
            <a:lstStyle/>
            <a:p>
              <a:endParaRPr lang="en-US"/>
            </a:p>
          </p:txBody>
        </p:sp>
        <p:sp>
          <p:nvSpPr>
            <p:cNvPr id="92" name="Freeform 120"/>
            <p:cNvSpPr>
              <a:spLocks/>
            </p:cNvSpPr>
            <p:nvPr/>
          </p:nvSpPr>
          <p:spPr bwMode="auto">
            <a:xfrm rot="20720507">
              <a:off x="3463925" y="3584378"/>
              <a:ext cx="657225" cy="244475"/>
            </a:xfrm>
            <a:custGeom>
              <a:avLst/>
              <a:gdLst/>
              <a:ahLst/>
              <a:cxnLst>
                <a:cxn ang="0">
                  <a:pos x="0" y="154"/>
                </a:cxn>
                <a:cxn ang="0">
                  <a:pos x="414" y="0"/>
                </a:cxn>
              </a:cxnLst>
              <a:rect l="0" t="0" r="r" b="b"/>
              <a:pathLst>
                <a:path w="414" h="154">
                  <a:moveTo>
                    <a:pt x="0" y="154"/>
                  </a:moveTo>
                  <a:lnTo>
                    <a:pt x="414" y="0"/>
                  </a:lnTo>
                </a:path>
              </a:pathLst>
            </a:custGeom>
            <a:solidFill>
              <a:srgbClr val="FFFF99"/>
            </a:solidFill>
            <a:ln w="28575" cap="flat" cmpd="sng">
              <a:solidFill>
                <a:schemeClr val="tx2">
                  <a:lumMod val="75000"/>
                  <a:lumOff val="25000"/>
                </a:schemeClr>
              </a:solidFill>
              <a:prstDash val="solid"/>
              <a:round/>
              <a:headEnd type="none" w="med" len="med"/>
              <a:tailEnd type="triangle" w="sm" len="lg"/>
            </a:ln>
            <a:effectLst/>
          </p:spPr>
          <p:txBody>
            <a:bodyPr wrap="none" anchor="ctr"/>
            <a:lstStyle/>
            <a:p>
              <a:endParaRPr lang="en-US"/>
            </a:p>
          </p:txBody>
        </p:sp>
        <p:sp>
          <p:nvSpPr>
            <p:cNvPr id="88" name="Text Box 125"/>
            <p:cNvSpPr txBox="1">
              <a:spLocks noChangeArrowheads="1"/>
            </p:cNvSpPr>
            <p:nvPr/>
          </p:nvSpPr>
          <p:spPr bwMode="auto">
            <a:xfrm>
              <a:off x="4113000" y="3200400"/>
              <a:ext cx="503664" cy="467051"/>
            </a:xfrm>
            <a:prstGeom prst="rect">
              <a:avLst/>
            </a:prstGeom>
            <a:solidFill>
              <a:schemeClr val="bg1">
                <a:lumMod val="85000"/>
              </a:schemeClr>
            </a:solidFill>
            <a:ln w="12700">
              <a:noFill/>
              <a:miter lim="800000"/>
              <a:headEnd/>
              <a:tailEnd/>
            </a:ln>
            <a:effectLst/>
          </p:spPr>
          <p:txBody>
            <a:bodyPr wrap="none">
              <a:spAutoFit/>
            </a:bodyPr>
            <a:lstStyle/>
            <a:p>
              <a:pPr>
                <a:lnSpc>
                  <a:spcPct val="110000"/>
                </a:lnSpc>
              </a:pPr>
              <a:r>
                <a:rPr lang="en-US">
                  <a:solidFill>
                    <a:schemeClr val="tx2">
                      <a:lumMod val="75000"/>
                      <a:lumOff val="25000"/>
                    </a:schemeClr>
                  </a:solidFill>
                </a:rPr>
                <a:t>V</a:t>
              </a:r>
              <a:r>
                <a:rPr lang="en-US" baseline="-25000">
                  <a:solidFill>
                    <a:schemeClr val="tx2">
                      <a:lumMod val="75000"/>
                      <a:lumOff val="25000"/>
                    </a:schemeClr>
                  </a:solidFill>
                </a:rPr>
                <a:t>h</a:t>
              </a:r>
            </a:p>
          </p:txBody>
        </p:sp>
        <p:sp>
          <p:nvSpPr>
            <p:cNvPr id="90" name="Text Box 131"/>
            <p:cNvSpPr txBox="1">
              <a:spLocks noChangeArrowheads="1"/>
            </p:cNvSpPr>
            <p:nvPr/>
          </p:nvSpPr>
          <p:spPr bwMode="auto">
            <a:xfrm>
              <a:off x="3860800" y="3119438"/>
              <a:ext cx="288925" cy="396875"/>
            </a:xfrm>
            <a:prstGeom prst="rect">
              <a:avLst/>
            </a:prstGeom>
            <a:noFill/>
            <a:ln w="12700">
              <a:noFill/>
              <a:miter lim="800000"/>
              <a:headEnd/>
              <a:tailEnd/>
            </a:ln>
            <a:effectLst/>
          </p:spPr>
          <p:txBody>
            <a:bodyPr wrap="none">
              <a:spAutoFit/>
            </a:bodyPr>
            <a:lstStyle/>
            <a:p>
              <a:r>
                <a:rPr lang="en-US" sz="2000" b="1">
                  <a:solidFill>
                    <a:schemeClr val="tx2">
                      <a:lumMod val="75000"/>
                      <a:lumOff val="25000"/>
                    </a:schemeClr>
                  </a:solidFill>
                  <a:latin typeface="Symbol" pitchFamily="18" charset="2"/>
                </a:rPr>
                <a:t>g</a:t>
              </a:r>
            </a:p>
          </p:txBody>
        </p:sp>
      </p:grpSp>
      <p:grpSp>
        <p:nvGrpSpPr>
          <p:cNvPr id="105" name="Group 104"/>
          <p:cNvGrpSpPr>
            <a:grpSpLocks noChangeAspect="1"/>
          </p:cNvGrpSpPr>
          <p:nvPr/>
        </p:nvGrpSpPr>
        <p:grpSpPr>
          <a:xfrm>
            <a:off x="565151" y="889149"/>
            <a:ext cx="1484310" cy="1997211"/>
            <a:chOff x="237292" y="195740"/>
            <a:chExt cx="1958927" cy="2635831"/>
          </a:xfrm>
        </p:grpSpPr>
        <p:pic>
          <p:nvPicPr>
            <p:cNvPr id="106" name="Picture 105" descr="isaac newton_50.jpg"/>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922"/>
                      </a14:imgEffect>
                    </a14:imgLayer>
                  </a14:imgProps>
                </a:ext>
              </a:extLst>
            </a:blip>
            <a:stretch>
              <a:fillRect/>
            </a:stretch>
          </p:blipFill>
          <p:spPr>
            <a:xfrm>
              <a:off x="338156" y="195740"/>
              <a:ext cx="1726092" cy="2242659"/>
            </a:xfrm>
            <a:prstGeom prst="rect">
              <a:avLst/>
            </a:prstGeom>
          </p:spPr>
        </p:pic>
        <p:sp>
          <p:nvSpPr>
            <p:cNvPr id="107" name="Text Box 1054"/>
            <p:cNvSpPr txBox="1">
              <a:spLocks noChangeArrowheads="1"/>
            </p:cNvSpPr>
            <p:nvPr/>
          </p:nvSpPr>
          <p:spPr bwMode="auto">
            <a:xfrm>
              <a:off x="237292" y="2380023"/>
              <a:ext cx="1958927" cy="451548"/>
            </a:xfrm>
            <a:prstGeom prst="rect">
              <a:avLst/>
            </a:prstGeom>
            <a:noFill/>
            <a:ln w="12700">
              <a:noFill/>
              <a:miter lim="800000"/>
              <a:headEnd/>
              <a:tailEnd type="none" w="sm" len="lg"/>
            </a:ln>
          </p:spPr>
          <p:txBody>
            <a:bodyPr wrap="square">
              <a:spAutoFit/>
            </a:bodyPr>
            <a:lstStyle/>
            <a:p>
              <a:pPr algn="l">
                <a:lnSpc>
                  <a:spcPct val="110000"/>
                </a:lnSpc>
              </a:pPr>
              <a:r>
                <a:rPr lang="en-US" sz="1600">
                  <a:solidFill>
                    <a:schemeClr val="tx1">
                      <a:lumMod val="65000"/>
                      <a:lumOff val="35000"/>
                    </a:schemeClr>
                  </a:solidFill>
                </a:rPr>
                <a:t>Isaac Newton</a:t>
              </a:r>
            </a:p>
          </p:txBody>
        </p:sp>
      </p:grpSp>
      <p:sp>
        <p:nvSpPr>
          <p:cNvPr id="108" name="Text Box 6152">
            <a:extLst>
              <a:ext uri="{FF2B5EF4-FFF2-40B4-BE49-F238E27FC236}">
                <a16:creationId xmlns:a16="http://schemas.microsoft.com/office/drawing/2014/main" id="{B4FCFB69-1609-41DD-B773-B25B062943BD}"/>
              </a:ext>
            </a:extLst>
          </p:cNvPr>
          <p:cNvSpPr txBox="1">
            <a:spLocks noChangeArrowheads="1"/>
          </p:cNvSpPr>
          <p:nvPr/>
        </p:nvSpPr>
        <p:spPr bwMode="auto">
          <a:xfrm>
            <a:off x="1505138" y="6274711"/>
            <a:ext cx="5673348" cy="369332"/>
          </a:xfrm>
          <a:prstGeom prst="rect">
            <a:avLst/>
          </a:prstGeom>
          <a:solidFill>
            <a:schemeClr val="bg1">
              <a:lumMod val="75000"/>
            </a:schemeClr>
          </a:solidFill>
          <a:ln w="12700">
            <a:noFill/>
            <a:miter lim="800000"/>
            <a:headEnd/>
            <a:tailEnd/>
          </a:ln>
          <a:effectLst>
            <a:outerShdw blurRad="50800" dist="38100" dir="2700000" algn="tl" rotWithShape="0">
              <a:prstClr val="black">
                <a:alpha val="40000"/>
              </a:prstClr>
            </a:outerShdw>
          </a:effectLst>
        </p:spPr>
        <p:txBody>
          <a:bodyPr wrap="none">
            <a:spAutoFit/>
          </a:bodyPr>
          <a:lstStyle/>
          <a:p>
            <a:r>
              <a:rPr lang="en-US" sz="1800" i="1">
                <a:solidFill>
                  <a:schemeClr val="tx1"/>
                </a:solidFill>
              </a:rPr>
              <a:t>Horizontal loop, vertical loop, and along the flight path</a:t>
            </a:r>
            <a:endParaRPr lang="en-US" sz="18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5715000"/>
            <a:ext cx="9144000" cy="1143000"/>
          </a:xfrm>
          <a:prstGeom prst="rect">
            <a:avLst/>
          </a:prstGeom>
          <a:solidFill>
            <a:schemeClr val="accent6">
              <a:lumMod val="60000"/>
              <a:lumOff val="40000"/>
            </a:schemeClr>
          </a:solidFill>
          <a:ln w="12700">
            <a:noFill/>
            <a:miter lim="800000"/>
            <a:headEnd/>
            <a:tailEnd/>
          </a:ln>
          <a:effectLst/>
        </p:spPr>
        <p:txBody>
          <a:bodyPr wrap="none" anchor="ctr"/>
          <a:lstStyle/>
          <a:p>
            <a:endParaRPr lang="en-US" dirty="0"/>
          </a:p>
        </p:txBody>
      </p:sp>
      <p:sp>
        <p:nvSpPr>
          <p:cNvPr id="4" name="Rectangle 2"/>
          <p:cNvSpPr>
            <a:spLocks noChangeArrowheads="1"/>
          </p:cNvSpPr>
          <p:nvPr/>
        </p:nvSpPr>
        <p:spPr bwMode="auto">
          <a:xfrm>
            <a:off x="0" y="0"/>
            <a:ext cx="9144000" cy="5715000"/>
          </a:xfrm>
          <a:prstGeom prst="rect">
            <a:avLst/>
          </a:prstGeom>
          <a:solidFill>
            <a:srgbClr val="AFC8FA"/>
          </a:solidFill>
          <a:ln w="1588">
            <a:solidFill>
              <a:srgbClr val="AFC8FA"/>
            </a:solidFill>
            <a:miter lim="800000"/>
            <a:headEnd/>
            <a:tailEnd/>
          </a:ln>
        </p:spPr>
        <p:txBody>
          <a:bodyPr/>
          <a:lstStyle/>
          <a:p>
            <a:endParaRPr lang="en-US" dirty="0"/>
          </a:p>
        </p:txBody>
      </p:sp>
      <p:sp>
        <p:nvSpPr>
          <p:cNvPr id="6" name="Text Box 4"/>
          <p:cNvSpPr txBox="1">
            <a:spLocks noChangeArrowheads="1"/>
          </p:cNvSpPr>
          <p:nvPr/>
        </p:nvSpPr>
        <p:spPr bwMode="auto">
          <a:xfrm>
            <a:off x="1824038" y="0"/>
            <a:ext cx="6176962" cy="473075"/>
          </a:xfrm>
          <a:prstGeom prst="rect">
            <a:avLst/>
          </a:prstGeom>
          <a:noFill/>
          <a:ln w="12700">
            <a:noFill/>
            <a:miter lim="800000"/>
            <a:headEnd/>
            <a:tailEnd type="none" w="sm" len="lg"/>
          </a:ln>
          <a:effectLst/>
        </p:spPr>
        <p:txBody>
          <a:bodyPr tIns="0">
            <a:spAutoFit/>
          </a:bodyPr>
          <a:lstStyle/>
          <a:p>
            <a:r>
              <a:rPr lang="en-US" sz="2800" i="1" dirty="0">
                <a:solidFill>
                  <a:schemeClr val="tx1">
                    <a:lumMod val="65000"/>
                    <a:lumOff val="35000"/>
                  </a:schemeClr>
                </a:solidFill>
              </a:rPr>
              <a:t>Wind Profile and Gradient</a:t>
            </a:r>
          </a:p>
        </p:txBody>
      </p:sp>
      <p:sp>
        <p:nvSpPr>
          <p:cNvPr id="7" name="Freeform 7"/>
          <p:cNvSpPr>
            <a:spLocks/>
          </p:cNvSpPr>
          <p:nvPr/>
        </p:nvSpPr>
        <p:spPr bwMode="auto">
          <a:xfrm>
            <a:off x="2057400" y="2133600"/>
            <a:ext cx="3540125" cy="3554413"/>
          </a:xfrm>
          <a:custGeom>
            <a:avLst/>
            <a:gdLst/>
            <a:ahLst/>
            <a:cxnLst>
              <a:cxn ang="0">
                <a:pos x="0" y="2465"/>
              </a:cxn>
              <a:cxn ang="0">
                <a:pos x="333" y="2416"/>
              </a:cxn>
              <a:cxn ang="0">
                <a:pos x="622" y="2366"/>
              </a:cxn>
              <a:cxn ang="0">
                <a:pos x="874" y="2317"/>
              </a:cxn>
              <a:cxn ang="0">
                <a:pos x="1092" y="2268"/>
              </a:cxn>
              <a:cxn ang="0">
                <a:pos x="1282" y="2219"/>
              </a:cxn>
              <a:cxn ang="0">
                <a:pos x="1448" y="2169"/>
              </a:cxn>
              <a:cxn ang="0">
                <a:pos x="1591" y="2120"/>
              </a:cxn>
              <a:cxn ang="0">
                <a:pos x="1716" y="2071"/>
              </a:cxn>
              <a:cxn ang="0">
                <a:pos x="1825" y="2022"/>
              </a:cxn>
              <a:cxn ang="0">
                <a:pos x="1919" y="1972"/>
              </a:cxn>
              <a:cxn ang="0">
                <a:pos x="2001" y="1923"/>
              </a:cxn>
              <a:cxn ang="0">
                <a:pos x="2072" y="1874"/>
              </a:cxn>
              <a:cxn ang="0">
                <a:pos x="2135" y="1825"/>
              </a:cxn>
              <a:cxn ang="0">
                <a:pos x="2188" y="1775"/>
              </a:cxn>
              <a:cxn ang="0">
                <a:pos x="2235" y="1726"/>
              </a:cxn>
              <a:cxn ang="0">
                <a:pos x="2276" y="1677"/>
              </a:cxn>
              <a:cxn ang="0">
                <a:pos x="2311" y="1628"/>
              </a:cxn>
              <a:cxn ang="0">
                <a:pos x="2342" y="1578"/>
              </a:cxn>
              <a:cxn ang="0">
                <a:pos x="2369" y="1529"/>
              </a:cxn>
              <a:cxn ang="0">
                <a:pos x="2392" y="1480"/>
              </a:cxn>
              <a:cxn ang="0">
                <a:pos x="2413" y="1431"/>
              </a:cxn>
              <a:cxn ang="0">
                <a:pos x="2430" y="1381"/>
              </a:cxn>
              <a:cxn ang="0">
                <a:pos x="2446" y="1331"/>
              </a:cxn>
              <a:cxn ang="0">
                <a:pos x="2459" y="1282"/>
              </a:cxn>
              <a:cxn ang="0">
                <a:pos x="2470" y="1233"/>
              </a:cxn>
              <a:cxn ang="0">
                <a:pos x="2480" y="1184"/>
              </a:cxn>
              <a:cxn ang="0">
                <a:pos x="2489" y="1134"/>
              </a:cxn>
              <a:cxn ang="0">
                <a:pos x="2497" y="1085"/>
              </a:cxn>
              <a:cxn ang="0">
                <a:pos x="2503" y="1036"/>
              </a:cxn>
              <a:cxn ang="0">
                <a:pos x="2509" y="986"/>
              </a:cxn>
              <a:cxn ang="0">
                <a:pos x="2514" y="937"/>
              </a:cxn>
              <a:cxn ang="0">
                <a:pos x="2518" y="888"/>
              </a:cxn>
              <a:cxn ang="0">
                <a:pos x="2522" y="839"/>
              </a:cxn>
              <a:cxn ang="0">
                <a:pos x="2525" y="789"/>
              </a:cxn>
              <a:cxn ang="0">
                <a:pos x="2529" y="740"/>
              </a:cxn>
              <a:cxn ang="0">
                <a:pos x="2531" y="691"/>
              </a:cxn>
              <a:cxn ang="0">
                <a:pos x="2533" y="642"/>
              </a:cxn>
              <a:cxn ang="0">
                <a:pos x="2535" y="592"/>
              </a:cxn>
              <a:cxn ang="0">
                <a:pos x="2537" y="543"/>
              </a:cxn>
              <a:cxn ang="0">
                <a:pos x="2538" y="494"/>
              </a:cxn>
              <a:cxn ang="0">
                <a:pos x="2539" y="445"/>
              </a:cxn>
              <a:cxn ang="0">
                <a:pos x="2540" y="395"/>
              </a:cxn>
              <a:cxn ang="0">
                <a:pos x="2541" y="346"/>
              </a:cxn>
              <a:cxn ang="0">
                <a:pos x="2542" y="297"/>
              </a:cxn>
              <a:cxn ang="0">
                <a:pos x="2543" y="248"/>
              </a:cxn>
              <a:cxn ang="0">
                <a:pos x="2544" y="198"/>
              </a:cxn>
              <a:cxn ang="0">
                <a:pos x="2544" y="149"/>
              </a:cxn>
              <a:cxn ang="0">
                <a:pos x="2544" y="100"/>
              </a:cxn>
              <a:cxn ang="0">
                <a:pos x="2543" y="0"/>
              </a:cxn>
              <a:cxn ang="0">
                <a:pos x="2" y="0"/>
              </a:cxn>
            </a:cxnLst>
            <a:rect l="0" t="0" r="r" b="b"/>
            <a:pathLst>
              <a:path w="2544" h="2465">
                <a:moveTo>
                  <a:pt x="0" y="2465"/>
                </a:moveTo>
                <a:lnTo>
                  <a:pt x="333" y="2416"/>
                </a:lnTo>
                <a:lnTo>
                  <a:pt x="622" y="2366"/>
                </a:lnTo>
                <a:lnTo>
                  <a:pt x="874" y="2317"/>
                </a:lnTo>
                <a:lnTo>
                  <a:pt x="1092" y="2268"/>
                </a:lnTo>
                <a:lnTo>
                  <a:pt x="1282" y="2219"/>
                </a:lnTo>
                <a:lnTo>
                  <a:pt x="1448" y="2169"/>
                </a:lnTo>
                <a:lnTo>
                  <a:pt x="1591" y="2120"/>
                </a:lnTo>
                <a:lnTo>
                  <a:pt x="1716" y="2071"/>
                </a:lnTo>
                <a:lnTo>
                  <a:pt x="1825" y="2022"/>
                </a:lnTo>
                <a:lnTo>
                  <a:pt x="1919" y="1972"/>
                </a:lnTo>
                <a:lnTo>
                  <a:pt x="2001" y="1923"/>
                </a:lnTo>
                <a:lnTo>
                  <a:pt x="2072" y="1874"/>
                </a:lnTo>
                <a:lnTo>
                  <a:pt x="2135" y="1825"/>
                </a:lnTo>
                <a:lnTo>
                  <a:pt x="2188" y="1775"/>
                </a:lnTo>
                <a:lnTo>
                  <a:pt x="2235" y="1726"/>
                </a:lnTo>
                <a:lnTo>
                  <a:pt x="2276" y="1677"/>
                </a:lnTo>
                <a:lnTo>
                  <a:pt x="2311" y="1628"/>
                </a:lnTo>
                <a:lnTo>
                  <a:pt x="2342" y="1578"/>
                </a:lnTo>
                <a:lnTo>
                  <a:pt x="2369" y="1529"/>
                </a:lnTo>
                <a:lnTo>
                  <a:pt x="2392" y="1480"/>
                </a:lnTo>
                <a:lnTo>
                  <a:pt x="2413" y="1431"/>
                </a:lnTo>
                <a:lnTo>
                  <a:pt x="2430" y="1381"/>
                </a:lnTo>
                <a:lnTo>
                  <a:pt x="2446" y="1331"/>
                </a:lnTo>
                <a:lnTo>
                  <a:pt x="2459" y="1282"/>
                </a:lnTo>
                <a:lnTo>
                  <a:pt x="2470" y="1233"/>
                </a:lnTo>
                <a:lnTo>
                  <a:pt x="2480" y="1184"/>
                </a:lnTo>
                <a:lnTo>
                  <a:pt x="2489" y="1134"/>
                </a:lnTo>
                <a:lnTo>
                  <a:pt x="2497" y="1085"/>
                </a:lnTo>
                <a:lnTo>
                  <a:pt x="2503" y="1036"/>
                </a:lnTo>
                <a:lnTo>
                  <a:pt x="2509" y="986"/>
                </a:lnTo>
                <a:lnTo>
                  <a:pt x="2514" y="937"/>
                </a:lnTo>
                <a:lnTo>
                  <a:pt x="2518" y="888"/>
                </a:lnTo>
                <a:lnTo>
                  <a:pt x="2522" y="839"/>
                </a:lnTo>
                <a:lnTo>
                  <a:pt x="2525" y="789"/>
                </a:lnTo>
                <a:lnTo>
                  <a:pt x="2529" y="740"/>
                </a:lnTo>
                <a:lnTo>
                  <a:pt x="2531" y="691"/>
                </a:lnTo>
                <a:lnTo>
                  <a:pt x="2533" y="642"/>
                </a:lnTo>
                <a:lnTo>
                  <a:pt x="2535" y="592"/>
                </a:lnTo>
                <a:lnTo>
                  <a:pt x="2537" y="543"/>
                </a:lnTo>
                <a:lnTo>
                  <a:pt x="2538" y="494"/>
                </a:lnTo>
                <a:lnTo>
                  <a:pt x="2539" y="445"/>
                </a:lnTo>
                <a:lnTo>
                  <a:pt x="2540" y="395"/>
                </a:lnTo>
                <a:lnTo>
                  <a:pt x="2541" y="346"/>
                </a:lnTo>
                <a:lnTo>
                  <a:pt x="2542" y="297"/>
                </a:lnTo>
                <a:lnTo>
                  <a:pt x="2543" y="248"/>
                </a:lnTo>
                <a:lnTo>
                  <a:pt x="2544" y="198"/>
                </a:lnTo>
                <a:lnTo>
                  <a:pt x="2544" y="149"/>
                </a:lnTo>
                <a:lnTo>
                  <a:pt x="2544" y="100"/>
                </a:lnTo>
                <a:lnTo>
                  <a:pt x="2543" y="0"/>
                </a:lnTo>
                <a:lnTo>
                  <a:pt x="2" y="0"/>
                </a:lnTo>
              </a:path>
            </a:pathLst>
          </a:custGeom>
          <a:solidFill>
            <a:srgbClr val="EAEAEA"/>
          </a:solidFill>
          <a:ln w="12700" cmpd="sng">
            <a:solidFill>
              <a:schemeClr val="tx1"/>
            </a:solidFill>
            <a:prstDash val="solid"/>
            <a:round/>
            <a:headEnd/>
            <a:tailEnd/>
          </a:ln>
        </p:spPr>
        <p:txBody>
          <a:bodyPr/>
          <a:lstStyle/>
          <a:p>
            <a:endParaRPr lang="en-US" dirty="0"/>
          </a:p>
        </p:txBody>
      </p:sp>
      <p:grpSp>
        <p:nvGrpSpPr>
          <p:cNvPr id="8" name="Group 396"/>
          <p:cNvGrpSpPr>
            <a:grpSpLocks/>
          </p:cNvGrpSpPr>
          <p:nvPr/>
        </p:nvGrpSpPr>
        <p:grpSpPr bwMode="auto">
          <a:xfrm>
            <a:off x="838200" y="1752600"/>
            <a:ext cx="4800600" cy="3962400"/>
            <a:chOff x="528" y="1104"/>
            <a:chExt cx="3024" cy="2496"/>
          </a:xfrm>
        </p:grpSpPr>
        <p:sp>
          <p:nvSpPr>
            <p:cNvPr id="9" name="Line 10"/>
            <p:cNvSpPr>
              <a:spLocks noChangeShapeType="1"/>
            </p:cNvSpPr>
            <p:nvPr/>
          </p:nvSpPr>
          <p:spPr bwMode="auto">
            <a:xfrm>
              <a:off x="1296" y="1344"/>
              <a:ext cx="2256" cy="0"/>
            </a:xfrm>
            <a:prstGeom prst="line">
              <a:avLst/>
            </a:prstGeom>
            <a:noFill/>
            <a:ln w="28575">
              <a:solidFill>
                <a:srgbClr val="993300"/>
              </a:solidFill>
              <a:round/>
              <a:headEnd/>
              <a:tailEnd type="triangle" w="sm" len="lg"/>
            </a:ln>
            <a:effectLst/>
          </p:spPr>
          <p:txBody>
            <a:bodyPr/>
            <a:lstStyle/>
            <a:p>
              <a:endParaRPr lang="en-US" dirty="0"/>
            </a:p>
          </p:txBody>
        </p:sp>
        <p:sp>
          <p:nvSpPr>
            <p:cNvPr id="10" name="Rectangle 42"/>
            <p:cNvSpPr>
              <a:spLocks noChangeArrowheads="1"/>
            </p:cNvSpPr>
            <p:nvPr/>
          </p:nvSpPr>
          <p:spPr bwMode="auto">
            <a:xfrm>
              <a:off x="2496" y="1392"/>
              <a:ext cx="927" cy="223"/>
            </a:xfrm>
            <a:prstGeom prst="rect">
              <a:avLst/>
            </a:prstGeom>
            <a:noFill/>
            <a:ln w="9525">
              <a:noFill/>
              <a:miter lim="800000"/>
              <a:headEnd/>
              <a:tailEnd/>
            </a:ln>
          </p:spPr>
          <p:txBody>
            <a:bodyPr wrap="none" lIns="0" tIns="0" rIns="0">
              <a:spAutoFit/>
            </a:bodyPr>
            <a:lstStyle/>
            <a:p>
              <a:pPr algn="l"/>
              <a:r>
                <a:rPr lang="en-US" sz="2000" dirty="0">
                  <a:solidFill>
                    <a:schemeClr val="tx1">
                      <a:lumMod val="65000"/>
                      <a:lumOff val="35000"/>
                    </a:schemeClr>
                  </a:solidFill>
                </a:rPr>
                <a:t>w =</a:t>
              </a:r>
              <a:r>
                <a:rPr lang="en-US" sz="2000" dirty="0">
                  <a:solidFill>
                    <a:schemeClr val="tx1">
                      <a:lumMod val="65000"/>
                      <a:lumOff val="35000"/>
                    </a:schemeClr>
                  </a:solidFill>
                  <a:sym typeface="Symbol" pitchFamily="18" charset="2"/>
                </a:rPr>
                <a:t> 25 km/</a:t>
              </a:r>
              <a:r>
                <a:rPr lang="en-US" sz="2000">
                  <a:solidFill>
                    <a:schemeClr val="tx1">
                      <a:lumMod val="65000"/>
                      <a:lumOff val="35000"/>
                    </a:schemeClr>
                  </a:solidFill>
                  <a:sym typeface="Symbol" pitchFamily="18" charset="2"/>
                </a:rPr>
                <a:t>hr</a:t>
              </a:r>
              <a:endParaRPr lang="en-US" sz="2000" dirty="0">
                <a:solidFill>
                  <a:schemeClr val="tx1">
                    <a:lumMod val="65000"/>
                    <a:lumOff val="35000"/>
                  </a:schemeClr>
                </a:solidFill>
              </a:endParaRPr>
            </a:p>
          </p:txBody>
        </p:sp>
        <p:sp>
          <p:nvSpPr>
            <p:cNvPr id="11" name="Line 44"/>
            <p:cNvSpPr>
              <a:spLocks noChangeShapeType="1"/>
            </p:cNvSpPr>
            <p:nvPr/>
          </p:nvSpPr>
          <p:spPr bwMode="auto">
            <a:xfrm flipH="1" flipV="1">
              <a:off x="864" y="1344"/>
              <a:ext cx="0" cy="2256"/>
            </a:xfrm>
            <a:prstGeom prst="line">
              <a:avLst/>
            </a:prstGeom>
            <a:noFill/>
            <a:ln w="28575">
              <a:solidFill>
                <a:srgbClr val="A50021"/>
              </a:solidFill>
              <a:round/>
              <a:headEnd/>
              <a:tailEnd type="triangle" w="sm" len="lg"/>
            </a:ln>
            <a:effectLst/>
          </p:spPr>
          <p:txBody>
            <a:bodyPr/>
            <a:lstStyle/>
            <a:p>
              <a:endParaRPr lang="en-US" dirty="0"/>
            </a:p>
          </p:txBody>
        </p:sp>
        <p:sp>
          <p:nvSpPr>
            <p:cNvPr id="12" name="Rectangle 45"/>
            <p:cNvSpPr>
              <a:spLocks noChangeArrowheads="1"/>
            </p:cNvSpPr>
            <p:nvPr/>
          </p:nvSpPr>
          <p:spPr bwMode="auto">
            <a:xfrm>
              <a:off x="528" y="1104"/>
              <a:ext cx="634" cy="221"/>
            </a:xfrm>
            <a:prstGeom prst="rect">
              <a:avLst/>
            </a:prstGeom>
            <a:noFill/>
            <a:ln w="9525">
              <a:noFill/>
              <a:miter lim="800000"/>
              <a:headEnd/>
              <a:tailEnd/>
            </a:ln>
          </p:spPr>
          <p:txBody>
            <a:bodyPr wrap="none" lIns="0" tIns="0" rIns="0">
              <a:spAutoFit/>
            </a:bodyPr>
            <a:lstStyle/>
            <a:p>
              <a:pPr algn="l"/>
              <a:r>
                <a:rPr lang="en-US" sz="2000" dirty="0">
                  <a:solidFill>
                    <a:schemeClr val="tx1">
                      <a:lumMod val="65000"/>
                      <a:lumOff val="35000"/>
                    </a:schemeClr>
                  </a:solidFill>
                </a:rPr>
                <a:t>Z =</a:t>
              </a:r>
              <a:r>
                <a:rPr lang="en-US" sz="2000" dirty="0">
                  <a:solidFill>
                    <a:schemeClr val="tx1">
                      <a:lumMod val="65000"/>
                      <a:lumOff val="35000"/>
                    </a:schemeClr>
                  </a:solidFill>
                  <a:sym typeface="Symbol" pitchFamily="18" charset="2"/>
                </a:rPr>
                <a:t> </a:t>
              </a:r>
              <a:r>
                <a:rPr lang="en-US" sz="2000" dirty="0">
                  <a:solidFill>
                    <a:schemeClr val="tx1">
                      <a:lumMod val="65000"/>
                      <a:lumOff val="35000"/>
                    </a:schemeClr>
                  </a:solidFill>
                </a:rPr>
                <a:t>20 m</a:t>
              </a:r>
            </a:p>
          </p:txBody>
        </p:sp>
      </p:grpSp>
      <p:grpSp>
        <p:nvGrpSpPr>
          <p:cNvPr id="13" name="Group 391"/>
          <p:cNvGrpSpPr>
            <a:grpSpLocks/>
          </p:cNvGrpSpPr>
          <p:nvPr/>
        </p:nvGrpSpPr>
        <p:grpSpPr bwMode="auto">
          <a:xfrm>
            <a:off x="4953000" y="3733800"/>
            <a:ext cx="2647950" cy="1295400"/>
            <a:chOff x="3744" y="1872"/>
            <a:chExt cx="1668" cy="816"/>
          </a:xfrm>
        </p:grpSpPr>
        <p:sp>
          <p:nvSpPr>
            <p:cNvPr id="14" name="Line 17"/>
            <p:cNvSpPr>
              <a:spLocks noChangeShapeType="1"/>
            </p:cNvSpPr>
            <p:nvPr/>
          </p:nvSpPr>
          <p:spPr bwMode="auto">
            <a:xfrm flipV="1">
              <a:off x="3744" y="1872"/>
              <a:ext cx="480" cy="816"/>
            </a:xfrm>
            <a:prstGeom prst="line">
              <a:avLst/>
            </a:prstGeom>
            <a:noFill/>
            <a:ln w="57150">
              <a:solidFill>
                <a:srgbClr val="A50021"/>
              </a:solidFill>
              <a:round/>
              <a:headEnd/>
              <a:tailEnd/>
            </a:ln>
            <a:effectLst/>
          </p:spPr>
          <p:txBody>
            <a:bodyPr wrap="none" anchor="ctr"/>
            <a:lstStyle/>
            <a:p>
              <a:endParaRPr lang="en-US" dirty="0">
                <a:solidFill>
                  <a:schemeClr val="tx1">
                    <a:lumMod val="65000"/>
                    <a:lumOff val="35000"/>
                  </a:schemeClr>
                </a:solidFill>
              </a:endParaRPr>
            </a:p>
          </p:txBody>
        </p:sp>
        <p:sp>
          <p:nvSpPr>
            <p:cNvPr id="15" name="Rectangle 175"/>
            <p:cNvSpPr>
              <a:spLocks noChangeArrowheads="1"/>
            </p:cNvSpPr>
            <p:nvPr/>
          </p:nvSpPr>
          <p:spPr bwMode="auto">
            <a:xfrm>
              <a:off x="4224" y="2160"/>
              <a:ext cx="1188" cy="424"/>
            </a:xfrm>
            <a:prstGeom prst="rect">
              <a:avLst/>
            </a:prstGeom>
            <a:noFill/>
            <a:ln w="9525">
              <a:noFill/>
              <a:miter lim="800000"/>
              <a:headEnd/>
              <a:tailEnd/>
            </a:ln>
            <a:effectLst>
              <a:prstShdw prst="shdw17" dist="17961" dir="2700000">
                <a:schemeClr val="bg1">
                  <a:gamma/>
                  <a:shade val="60000"/>
                  <a:invGamma/>
                </a:schemeClr>
              </a:prstShdw>
            </a:effectLst>
          </p:spPr>
          <p:txBody>
            <a:bodyPr lIns="0" tIns="0" rIns="0" bIns="0">
              <a:spAutoFit/>
            </a:bodyPr>
            <a:lstStyle/>
            <a:p>
              <a:pPr>
                <a:lnSpc>
                  <a:spcPct val="105000"/>
                </a:lnSpc>
              </a:pPr>
              <a:r>
                <a:rPr lang="en-US" sz="2100" dirty="0">
                  <a:solidFill>
                    <a:schemeClr val="tx1">
                      <a:lumMod val="65000"/>
                      <a:lumOff val="35000"/>
                    </a:schemeClr>
                  </a:solidFill>
                </a:rPr>
                <a:t>Wind gradient,</a:t>
              </a:r>
            </a:p>
            <a:p>
              <a:pPr>
                <a:lnSpc>
                  <a:spcPct val="105000"/>
                </a:lnSpc>
              </a:pPr>
              <a:r>
                <a:rPr lang="en-US" sz="2100" dirty="0">
                  <a:solidFill>
                    <a:schemeClr val="tx1">
                      <a:lumMod val="65000"/>
                      <a:lumOff val="35000"/>
                    </a:schemeClr>
                  </a:solidFill>
                </a:rPr>
                <a:t>w’ </a:t>
              </a:r>
              <a:r>
                <a:rPr lang="en-US" sz="2100" dirty="0">
                  <a:solidFill>
                    <a:schemeClr val="tx1">
                      <a:lumMod val="65000"/>
                      <a:lumOff val="35000"/>
                    </a:schemeClr>
                  </a:solidFill>
                  <a:sym typeface="Symbol" pitchFamily="18" charset="2"/>
                </a:rPr>
                <a:t> </a:t>
              </a:r>
              <a:r>
                <a:rPr lang="en-US" sz="2100" dirty="0" err="1">
                  <a:solidFill>
                    <a:schemeClr val="tx1">
                      <a:lumMod val="65000"/>
                      <a:lumOff val="35000"/>
                    </a:schemeClr>
                  </a:solidFill>
                  <a:sym typeface="Symbol" pitchFamily="18" charset="2"/>
                </a:rPr>
                <a:t>dw</a:t>
              </a:r>
              <a:r>
                <a:rPr lang="en-US" sz="2100" dirty="0">
                  <a:solidFill>
                    <a:schemeClr val="tx1">
                      <a:lumMod val="65000"/>
                      <a:lumOff val="35000"/>
                    </a:schemeClr>
                  </a:solidFill>
                  <a:sym typeface="Symbol" pitchFamily="18" charset="2"/>
                </a:rPr>
                <a:t>/dz</a:t>
              </a:r>
              <a:endParaRPr lang="en-US" sz="1900" i="1" dirty="0">
                <a:solidFill>
                  <a:schemeClr val="tx1">
                    <a:lumMod val="65000"/>
                    <a:lumOff val="35000"/>
                  </a:schemeClr>
                </a:solidFill>
              </a:endParaRPr>
            </a:p>
          </p:txBody>
        </p:sp>
      </p:grpSp>
      <p:sp>
        <p:nvSpPr>
          <p:cNvPr id="16" name="Text Box 176"/>
          <p:cNvSpPr txBox="1">
            <a:spLocks noChangeArrowheads="1"/>
          </p:cNvSpPr>
          <p:nvPr/>
        </p:nvSpPr>
        <p:spPr bwMode="auto">
          <a:xfrm>
            <a:off x="6324600" y="1371600"/>
            <a:ext cx="1888659" cy="1015663"/>
          </a:xfrm>
          <a:prstGeom prst="rect">
            <a:avLst/>
          </a:prstGeom>
          <a:noFill/>
          <a:ln w="12700">
            <a:noFill/>
            <a:miter lim="800000"/>
            <a:headEnd/>
            <a:tailEnd/>
          </a:ln>
          <a:effectLst/>
        </p:spPr>
        <p:txBody>
          <a:bodyPr wrap="none">
            <a:spAutoFit/>
          </a:bodyPr>
          <a:lstStyle/>
          <a:p>
            <a:pPr algn="l"/>
            <a:r>
              <a:rPr lang="en-US" sz="2000" dirty="0">
                <a:solidFill>
                  <a:schemeClr val="tx1">
                    <a:lumMod val="65000"/>
                    <a:lumOff val="35000"/>
                  </a:schemeClr>
                </a:solidFill>
              </a:rPr>
              <a:t>w = </a:t>
            </a:r>
            <a:r>
              <a:rPr lang="en-US" sz="2000" i="1" dirty="0">
                <a:solidFill>
                  <a:schemeClr val="tx1">
                    <a:lumMod val="65000"/>
                    <a:lumOff val="35000"/>
                  </a:schemeClr>
                </a:solidFill>
              </a:rPr>
              <a:t>windspeed</a:t>
            </a:r>
          </a:p>
          <a:p>
            <a:pPr algn="l"/>
            <a:r>
              <a:rPr lang="en-US" sz="2000" dirty="0">
                <a:solidFill>
                  <a:schemeClr val="tx1">
                    <a:lumMod val="65000"/>
                    <a:lumOff val="35000"/>
                  </a:schemeClr>
                </a:solidFill>
              </a:rPr>
              <a:t>V = </a:t>
            </a:r>
            <a:r>
              <a:rPr lang="en-US" sz="2000" i="1" dirty="0">
                <a:solidFill>
                  <a:schemeClr val="tx1">
                    <a:lumMod val="65000"/>
                    <a:lumOff val="35000"/>
                  </a:schemeClr>
                </a:solidFill>
              </a:rPr>
              <a:t>airspeed </a:t>
            </a:r>
          </a:p>
          <a:p>
            <a:pPr algn="l"/>
            <a:r>
              <a:rPr lang="en-US" sz="2000" dirty="0">
                <a:solidFill>
                  <a:schemeClr val="tx1">
                    <a:lumMod val="65000"/>
                    <a:lumOff val="35000"/>
                  </a:schemeClr>
                </a:solidFill>
              </a:rPr>
              <a:t>z = elevation</a:t>
            </a:r>
          </a:p>
        </p:txBody>
      </p:sp>
      <p:sp>
        <p:nvSpPr>
          <p:cNvPr id="17" name="Text Box 180"/>
          <p:cNvSpPr txBox="1">
            <a:spLocks noChangeArrowheads="1"/>
          </p:cNvSpPr>
          <p:nvPr/>
        </p:nvSpPr>
        <p:spPr bwMode="auto">
          <a:xfrm>
            <a:off x="4191000" y="1676400"/>
            <a:ext cx="1358900" cy="366713"/>
          </a:xfrm>
          <a:prstGeom prst="rect">
            <a:avLst/>
          </a:prstGeom>
          <a:noFill/>
          <a:ln w="12700">
            <a:noFill/>
            <a:miter lim="800000"/>
            <a:headEnd/>
            <a:tailEnd/>
          </a:ln>
          <a:effectLst/>
        </p:spPr>
        <p:txBody>
          <a:bodyPr wrap="none">
            <a:spAutoFit/>
          </a:bodyPr>
          <a:lstStyle/>
          <a:p>
            <a:r>
              <a:rPr lang="en-US" sz="1800" dirty="0">
                <a:solidFill>
                  <a:schemeClr val="tx1">
                    <a:lumMod val="65000"/>
                    <a:lumOff val="35000"/>
                  </a:schemeClr>
                </a:solidFill>
              </a:rPr>
              <a:t>V=60 km/</a:t>
            </a:r>
            <a:r>
              <a:rPr lang="en-US" sz="1800">
                <a:solidFill>
                  <a:schemeClr val="tx1">
                    <a:lumMod val="65000"/>
                    <a:lumOff val="35000"/>
                  </a:schemeClr>
                </a:solidFill>
              </a:rPr>
              <a:t>hr</a:t>
            </a:r>
            <a:endParaRPr lang="en-US" sz="1800" dirty="0">
              <a:solidFill>
                <a:schemeClr val="tx1">
                  <a:lumMod val="65000"/>
                  <a:lumOff val="35000"/>
                </a:schemeClr>
              </a:solidFill>
            </a:endParaRPr>
          </a:p>
        </p:txBody>
      </p:sp>
      <p:sp>
        <p:nvSpPr>
          <p:cNvPr id="18" name="Text Box 179"/>
          <p:cNvSpPr txBox="1">
            <a:spLocks noChangeArrowheads="1"/>
          </p:cNvSpPr>
          <p:nvPr/>
        </p:nvSpPr>
        <p:spPr bwMode="auto">
          <a:xfrm>
            <a:off x="2286000" y="5105400"/>
            <a:ext cx="1073150" cy="366713"/>
          </a:xfrm>
          <a:prstGeom prst="rect">
            <a:avLst/>
          </a:prstGeom>
          <a:noFill/>
          <a:ln w="12700">
            <a:noFill/>
            <a:miter lim="800000"/>
            <a:headEnd/>
            <a:tailEnd/>
          </a:ln>
          <a:effectLst/>
        </p:spPr>
        <p:txBody>
          <a:bodyPr wrap="none">
            <a:spAutoFit/>
          </a:bodyPr>
          <a:lstStyle/>
          <a:p>
            <a:r>
              <a:rPr lang="en-US" sz="1800" dirty="0">
                <a:solidFill>
                  <a:schemeClr val="tx1">
                    <a:lumMod val="65000"/>
                    <a:lumOff val="35000"/>
                  </a:schemeClr>
                </a:solidFill>
              </a:rPr>
              <a:t>90 km/</a:t>
            </a:r>
            <a:r>
              <a:rPr lang="en-US" sz="1800">
                <a:solidFill>
                  <a:schemeClr val="tx1">
                    <a:lumMod val="65000"/>
                    <a:lumOff val="35000"/>
                  </a:schemeClr>
                </a:solidFill>
              </a:rPr>
              <a:t>hr</a:t>
            </a:r>
            <a:endParaRPr lang="en-US" sz="1800" dirty="0">
              <a:solidFill>
                <a:schemeClr val="tx1">
                  <a:lumMod val="65000"/>
                  <a:lumOff val="35000"/>
                </a:schemeClr>
              </a:solidFill>
            </a:endParaRPr>
          </a:p>
        </p:txBody>
      </p:sp>
      <p:sp>
        <p:nvSpPr>
          <p:cNvPr id="19" name="Text Box 367"/>
          <p:cNvSpPr txBox="1">
            <a:spLocks noChangeArrowheads="1"/>
          </p:cNvSpPr>
          <p:nvPr/>
        </p:nvSpPr>
        <p:spPr bwMode="auto">
          <a:xfrm>
            <a:off x="6096000" y="2895600"/>
            <a:ext cx="2089150" cy="701675"/>
          </a:xfrm>
          <a:prstGeom prst="rect">
            <a:avLst/>
          </a:prstGeom>
          <a:noFill/>
          <a:ln w="12700">
            <a:noFill/>
            <a:miter lim="800000"/>
            <a:headEnd/>
            <a:tailEnd/>
          </a:ln>
          <a:effectLst/>
        </p:spPr>
        <p:txBody>
          <a:bodyPr wrap="none">
            <a:spAutoFit/>
          </a:bodyPr>
          <a:lstStyle/>
          <a:p>
            <a:pPr algn="l"/>
            <a:r>
              <a:rPr lang="en-US" sz="2000" dirty="0">
                <a:solidFill>
                  <a:schemeClr val="tx1">
                    <a:lumMod val="65000"/>
                    <a:lumOff val="35000"/>
                  </a:schemeClr>
                </a:solidFill>
              </a:rPr>
              <a:t>“Specific” energy</a:t>
            </a:r>
          </a:p>
          <a:p>
            <a:pPr algn="l"/>
            <a:r>
              <a:rPr lang="en-US" sz="2000" dirty="0">
                <a:solidFill>
                  <a:schemeClr val="tx1">
                    <a:lumMod val="65000"/>
                    <a:lumOff val="35000"/>
                  </a:schemeClr>
                </a:solidFill>
              </a:rPr>
              <a:t>  E </a:t>
            </a:r>
            <a:r>
              <a:rPr lang="en-US" sz="2000" dirty="0">
                <a:solidFill>
                  <a:schemeClr val="tx1">
                    <a:lumMod val="65000"/>
                    <a:lumOff val="35000"/>
                  </a:schemeClr>
                </a:solidFill>
                <a:sym typeface="Symbol" pitchFamily="18" charset="2"/>
              </a:rPr>
              <a:t></a:t>
            </a:r>
            <a:r>
              <a:rPr lang="en-US" sz="2000" dirty="0">
                <a:solidFill>
                  <a:schemeClr val="tx1">
                    <a:lumMod val="65000"/>
                    <a:lumOff val="35000"/>
                  </a:schemeClr>
                </a:solidFill>
              </a:rPr>
              <a:t> V</a:t>
            </a:r>
            <a:r>
              <a:rPr lang="en-US" sz="2000" baseline="30000" dirty="0">
                <a:solidFill>
                  <a:schemeClr val="tx1">
                    <a:lumMod val="65000"/>
                    <a:lumOff val="35000"/>
                  </a:schemeClr>
                </a:solidFill>
              </a:rPr>
              <a:t>2</a:t>
            </a:r>
            <a:r>
              <a:rPr lang="en-US" sz="2000" dirty="0">
                <a:solidFill>
                  <a:schemeClr val="tx1">
                    <a:lumMod val="65000"/>
                    <a:lumOff val="35000"/>
                  </a:schemeClr>
                </a:solidFill>
              </a:rPr>
              <a:t>/2  + gz</a:t>
            </a:r>
          </a:p>
        </p:txBody>
      </p:sp>
      <p:grpSp>
        <p:nvGrpSpPr>
          <p:cNvPr id="20" name="Group 390"/>
          <p:cNvGrpSpPr>
            <a:grpSpLocks/>
          </p:cNvGrpSpPr>
          <p:nvPr/>
        </p:nvGrpSpPr>
        <p:grpSpPr bwMode="auto">
          <a:xfrm>
            <a:off x="1676400" y="3886200"/>
            <a:ext cx="3657600" cy="1828800"/>
            <a:chOff x="1680" y="1968"/>
            <a:chExt cx="2304" cy="1152"/>
          </a:xfrm>
        </p:grpSpPr>
        <p:sp>
          <p:nvSpPr>
            <p:cNvPr id="21" name="Rectangle 9"/>
            <p:cNvSpPr>
              <a:spLocks noChangeArrowheads="1"/>
            </p:cNvSpPr>
            <p:nvPr/>
          </p:nvSpPr>
          <p:spPr bwMode="auto">
            <a:xfrm>
              <a:off x="3024" y="1968"/>
              <a:ext cx="202" cy="242"/>
            </a:xfrm>
            <a:prstGeom prst="rect">
              <a:avLst/>
            </a:prstGeom>
            <a:noFill/>
            <a:ln w="9525">
              <a:noFill/>
              <a:miter lim="800000"/>
              <a:headEnd/>
              <a:tailEnd/>
            </a:ln>
          </p:spPr>
          <p:txBody>
            <a:bodyPr wrap="none" lIns="0" tIns="0" rIns="0" bIns="0">
              <a:spAutoFit/>
            </a:bodyPr>
            <a:lstStyle/>
            <a:p>
              <a:pPr algn="l"/>
              <a:r>
                <a:rPr lang="en-US" sz="2500" dirty="0">
                  <a:solidFill>
                    <a:srgbClr val="000000"/>
                  </a:solidFill>
                </a:rPr>
                <a:t> w</a:t>
              </a:r>
              <a:endParaRPr lang="en-US" sz="2000" dirty="0">
                <a:solidFill>
                  <a:schemeClr val="tx1">
                    <a:lumMod val="65000"/>
                    <a:lumOff val="35000"/>
                  </a:schemeClr>
                </a:solidFill>
                <a:latin typeface="Times New Roman" pitchFamily="18" charset="0"/>
              </a:endParaRPr>
            </a:p>
          </p:txBody>
        </p:sp>
        <p:sp>
          <p:nvSpPr>
            <p:cNvPr id="22" name="Line 14"/>
            <p:cNvSpPr>
              <a:spLocks noChangeShapeType="1"/>
            </p:cNvSpPr>
            <p:nvPr/>
          </p:nvSpPr>
          <p:spPr bwMode="auto">
            <a:xfrm>
              <a:off x="1920" y="2256"/>
              <a:ext cx="2064" cy="0"/>
            </a:xfrm>
            <a:prstGeom prst="line">
              <a:avLst/>
            </a:prstGeom>
            <a:noFill/>
            <a:ln w="28575">
              <a:solidFill>
                <a:srgbClr val="993300"/>
              </a:solidFill>
              <a:round/>
              <a:headEnd/>
              <a:tailEnd type="triangle" w="sm" len="lg"/>
            </a:ln>
            <a:effectLst/>
          </p:spPr>
          <p:txBody>
            <a:bodyPr/>
            <a:lstStyle/>
            <a:p>
              <a:endParaRPr lang="en-US" dirty="0"/>
            </a:p>
          </p:txBody>
        </p:sp>
        <p:sp>
          <p:nvSpPr>
            <p:cNvPr id="23" name="Line 368"/>
            <p:cNvSpPr>
              <a:spLocks noChangeShapeType="1"/>
            </p:cNvSpPr>
            <p:nvPr/>
          </p:nvSpPr>
          <p:spPr bwMode="auto">
            <a:xfrm flipV="1">
              <a:off x="1920" y="2256"/>
              <a:ext cx="0" cy="864"/>
            </a:xfrm>
            <a:prstGeom prst="line">
              <a:avLst/>
            </a:prstGeom>
            <a:noFill/>
            <a:ln w="28575">
              <a:solidFill>
                <a:srgbClr val="993300"/>
              </a:solidFill>
              <a:round/>
              <a:headEnd/>
              <a:tailEnd type="triangle" w="sm" len="lg"/>
            </a:ln>
            <a:effectLst/>
          </p:spPr>
          <p:txBody>
            <a:bodyPr wrap="none" anchor="ctr"/>
            <a:lstStyle/>
            <a:p>
              <a:endParaRPr lang="en-US" dirty="0"/>
            </a:p>
          </p:txBody>
        </p:sp>
        <p:sp>
          <p:nvSpPr>
            <p:cNvPr id="24" name="Rectangle 8"/>
            <p:cNvSpPr>
              <a:spLocks noChangeArrowheads="1"/>
            </p:cNvSpPr>
            <p:nvPr/>
          </p:nvSpPr>
          <p:spPr bwMode="auto">
            <a:xfrm>
              <a:off x="1680" y="2112"/>
              <a:ext cx="156" cy="240"/>
            </a:xfrm>
            <a:prstGeom prst="rect">
              <a:avLst/>
            </a:prstGeom>
            <a:noFill/>
            <a:ln w="9525">
              <a:noFill/>
              <a:miter lim="800000"/>
              <a:headEnd/>
              <a:tailEnd/>
            </a:ln>
          </p:spPr>
          <p:txBody>
            <a:bodyPr wrap="none" lIns="0" tIns="0" rIns="0" bIns="0">
              <a:spAutoFit/>
            </a:bodyPr>
            <a:lstStyle/>
            <a:p>
              <a:pPr algn="l"/>
              <a:r>
                <a:rPr lang="en-US" sz="2500" dirty="0">
                  <a:solidFill>
                    <a:srgbClr val="000000"/>
                  </a:solidFill>
                </a:rPr>
                <a:t> </a:t>
              </a:r>
              <a:r>
                <a:rPr lang="en-US" sz="2500" dirty="0">
                  <a:solidFill>
                    <a:schemeClr val="tx1">
                      <a:lumMod val="65000"/>
                      <a:lumOff val="35000"/>
                    </a:schemeClr>
                  </a:solidFill>
                </a:rPr>
                <a:t>z</a:t>
              </a:r>
              <a:endParaRPr lang="en-US" sz="2000" dirty="0">
                <a:solidFill>
                  <a:schemeClr val="tx1">
                    <a:lumMod val="65000"/>
                    <a:lumOff val="35000"/>
                  </a:schemeClr>
                </a:solidFill>
                <a:latin typeface="Times New Roman" pitchFamily="18" charset="0"/>
              </a:endParaRPr>
            </a:p>
          </p:txBody>
        </p:sp>
      </p:grpSp>
      <p:sp>
        <p:nvSpPr>
          <p:cNvPr id="25" name="Oval 50"/>
          <p:cNvSpPr>
            <a:spLocks noChangeArrowheads="1"/>
          </p:cNvSpPr>
          <p:nvPr/>
        </p:nvSpPr>
        <p:spPr bwMode="auto">
          <a:xfrm rot="3781756">
            <a:off x="1676400" y="2743200"/>
            <a:ext cx="3810000" cy="1676400"/>
          </a:xfrm>
          <a:prstGeom prst="ellipse">
            <a:avLst/>
          </a:prstGeom>
          <a:noFill/>
          <a:ln w="12700">
            <a:solidFill>
              <a:srgbClr val="339933"/>
            </a:solidFill>
            <a:prstDash val="dash"/>
            <a:round/>
            <a:headEnd/>
            <a:tailEnd/>
          </a:ln>
          <a:effectLst/>
        </p:spPr>
        <p:txBody>
          <a:bodyPr wrap="none" anchor="ctr"/>
          <a:lstStyle/>
          <a:p>
            <a:endParaRPr lang="en-US" dirty="0"/>
          </a:p>
        </p:txBody>
      </p:sp>
      <p:grpSp>
        <p:nvGrpSpPr>
          <p:cNvPr id="26" name="Group 394"/>
          <p:cNvGrpSpPr>
            <a:grpSpLocks/>
          </p:cNvGrpSpPr>
          <p:nvPr/>
        </p:nvGrpSpPr>
        <p:grpSpPr bwMode="auto">
          <a:xfrm>
            <a:off x="2286000" y="1676400"/>
            <a:ext cx="2746375" cy="3881438"/>
            <a:chOff x="1440" y="1056"/>
            <a:chExt cx="1730" cy="2445"/>
          </a:xfrm>
        </p:grpSpPr>
        <p:sp>
          <p:nvSpPr>
            <p:cNvPr id="27" name="Line 366"/>
            <p:cNvSpPr>
              <a:spLocks noChangeShapeType="1"/>
            </p:cNvSpPr>
            <p:nvPr/>
          </p:nvSpPr>
          <p:spPr bwMode="auto">
            <a:xfrm flipH="1">
              <a:off x="2160" y="3360"/>
              <a:ext cx="432" cy="0"/>
            </a:xfrm>
            <a:prstGeom prst="line">
              <a:avLst/>
            </a:prstGeom>
            <a:noFill/>
            <a:ln w="19050">
              <a:solidFill>
                <a:srgbClr val="333399"/>
              </a:solidFill>
              <a:round/>
              <a:headEnd/>
              <a:tailEnd type="triangle" w="sm" len="lg"/>
            </a:ln>
            <a:effectLst/>
          </p:spPr>
          <p:txBody>
            <a:bodyPr wrap="none" anchor="ctr"/>
            <a:lstStyle/>
            <a:p>
              <a:endParaRPr lang="en-US" dirty="0"/>
            </a:p>
          </p:txBody>
        </p:sp>
        <p:sp>
          <p:nvSpPr>
            <p:cNvPr id="28" name="Line 369"/>
            <p:cNvSpPr>
              <a:spLocks noChangeShapeType="1"/>
            </p:cNvSpPr>
            <p:nvPr/>
          </p:nvSpPr>
          <p:spPr bwMode="auto">
            <a:xfrm>
              <a:off x="2066" y="1160"/>
              <a:ext cx="576" cy="0"/>
            </a:xfrm>
            <a:prstGeom prst="line">
              <a:avLst/>
            </a:prstGeom>
            <a:noFill/>
            <a:ln w="19050">
              <a:solidFill>
                <a:srgbClr val="333399"/>
              </a:solidFill>
              <a:round/>
              <a:headEnd/>
              <a:tailEnd type="triangle" w="sm" len="lg"/>
            </a:ln>
            <a:effectLst/>
          </p:spPr>
          <p:txBody>
            <a:bodyPr wrap="none" anchor="ctr"/>
            <a:lstStyle/>
            <a:p>
              <a:endParaRPr lang="en-US" dirty="0"/>
            </a:p>
          </p:txBody>
        </p:sp>
        <p:grpSp>
          <p:nvGrpSpPr>
            <p:cNvPr id="29" name="Group 342"/>
            <p:cNvGrpSpPr>
              <a:grpSpLocks noChangeAspect="1"/>
            </p:cNvGrpSpPr>
            <p:nvPr/>
          </p:nvGrpSpPr>
          <p:grpSpPr bwMode="auto">
            <a:xfrm rot="2600675">
              <a:off x="2350" y="3264"/>
              <a:ext cx="817" cy="238"/>
              <a:chOff x="1239" y="2007"/>
              <a:chExt cx="3725" cy="1081"/>
            </a:xfrm>
          </p:grpSpPr>
          <p:sp>
            <p:nvSpPr>
              <p:cNvPr id="50" name="Freeform 343"/>
              <p:cNvSpPr>
                <a:spLocks noChangeAspect="1"/>
              </p:cNvSpPr>
              <p:nvPr/>
            </p:nvSpPr>
            <p:spPr bwMode="auto">
              <a:xfrm flipV="1">
                <a:off x="1239" y="2007"/>
                <a:ext cx="1764" cy="432"/>
              </a:xfrm>
              <a:custGeom>
                <a:avLst/>
                <a:gdLst/>
                <a:ahLst/>
                <a:cxnLst>
                  <a:cxn ang="0">
                    <a:pos x="3062" y="259"/>
                  </a:cxn>
                  <a:cxn ang="0">
                    <a:pos x="2954" y="291"/>
                  </a:cxn>
                  <a:cxn ang="0">
                    <a:pos x="2616" y="371"/>
                  </a:cxn>
                  <a:cxn ang="0">
                    <a:pos x="2273" y="424"/>
                  </a:cxn>
                  <a:cxn ang="0">
                    <a:pos x="1929" y="455"/>
                  </a:cxn>
                  <a:cxn ang="0">
                    <a:pos x="1595" y="474"/>
                  </a:cxn>
                  <a:cxn ang="0">
                    <a:pos x="1341" y="545"/>
                  </a:cxn>
                  <a:cxn ang="0">
                    <a:pos x="1083" y="592"/>
                  </a:cxn>
                  <a:cxn ang="0">
                    <a:pos x="844" y="634"/>
                  </a:cxn>
                  <a:cxn ang="0">
                    <a:pos x="627" y="671"/>
                  </a:cxn>
                  <a:cxn ang="0">
                    <a:pos x="437" y="702"/>
                  </a:cxn>
                  <a:cxn ang="0">
                    <a:pos x="277" y="727"/>
                  </a:cxn>
                  <a:cxn ang="0">
                    <a:pos x="151" y="743"/>
                  </a:cxn>
                  <a:cxn ang="0">
                    <a:pos x="60" y="750"/>
                  </a:cxn>
                  <a:cxn ang="0">
                    <a:pos x="9" y="750"/>
                  </a:cxn>
                  <a:cxn ang="0">
                    <a:pos x="0" y="742"/>
                  </a:cxn>
                  <a:cxn ang="0">
                    <a:pos x="20" y="716"/>
                  </a:cxn>
                  <a:cxn ang="0">
                    <a:pos x="70" y="673"/>
                  </a:cxn>
                  <a:cxn ang="0">
                    <a:pos x="152" y="618"/>
                  </a:cxn>
                  <a:cxn ang="0">
                    <a:pos x="267" y="555"/>
                  </a:cxn>
                  <a:cxn ang="0">
                    <a:pos x="415" y="487"/>
                  </a:cxn>
                  <a:cxn ang="0">
                    <a:pos x="595" y="418"/>
                  </a:cxn>
                  <a:cxn ang="0">
                    <a:pos x="806" y="352"/>
                  </a:cxn>
                  <a:cxn ang="0">
                    <a:pos x="1047" y="290"/>
                  </a:cxn>
                  <a:cxn ang="0">
                    <a:pos x="1297" y="217"/>
                  </a:cxn>
                  <a:cxn ang="0">
                    <a:pos x="1632" y="198"/>
                  </a:cxn>
                  <a:cxn ang="0">
                    <a:pos x="1976" y="167"/>
                  </a:cxn>
                  <a:cxn ang="0">
                    <a:pos x="2319" y="114"/>
                  </a:cxn>
                  <a:cxn ang="0">
                    <a:pos x="2657" y="34"/>
                  </a:cxn>
                  <a:cxn ang="0">
                    <a:pos x="2772" y="0"/>
                  </a:cxn>
                </a:cxnLst>
                <a:rect l="0" t="0" r="r" b="b"/>
                <a:pathLst>
                  <a:path w="3062" h="750">
                    <a:moveTo>
                      <a:pt x="3062" y="259"/>
                    </a:moveTo>
                    <a:lnTo>
                      <a:pt x="2954" y="291"/>
                    </a:lnTo>
                    <a:lnTo>
                      <a:pt x="2616" y="371"/>
                    </a:lnTo>
                    <a:lnTo>
                      <a:pt x="2273" y="424"/>
                    </a:lnTo>
                    <a:lnTo>
                      <a:pt x="1929" y="455"/>
                    </a:lnTo>
                    <a:lnTo>
                      <a:pt x="1595" y="474"/>
                    </a:lnTo>
                    <a:lnTo>
                      <a:pt x="1341" y="545"/>
                    </a:lnTo>
                    <a:lnTo>
                      <a:pt x="1083" y="592"/>
                    </a:lnTo>
                    <a:lnTo>
                      <a:pt x="844" y="634"/>
                    </a:lnTo>
                    <a:lnTo>
                      <a:pt x="627" y="671"/>
                    </a:lnTo>
                    <a:lnTo>
                      <a:pt x="437" y="702"/>
                    </a:lnTo>
                    <a:lnTo>
                      <a:pt x="277" y="727"/>
                    </a:lnTo>
                    <a:lnTo>
                      <a:pt x="151" y="743"/>
                    </a:lnTo>
                    <a:lnTo>
                      <a:pt x="60" y="750"/>
                    </a:lnTo>
                    <a:lnTo>
                      <a:pt x="9" y="750"/>
                    </a:lnTo>
                    <a:lnTo>
                      <a:pt x="0" y="742"/>
                    </a:lnTo>
                    <a:lnTo>
                      <a:pt x="20" y="716"/>
                    </a:lnTo>
                    <a:lnTo>
                      <a:pt x="70" y="673"/>
                    </a:lnTo>
                    <a:lnTo>
                      <a:pt x="152" y="618"/>
                    </a:lnTo>
                    <a:lnTo>
                      <a:pt x="267" y="555"/>
                    </a:lnTo>
                    <a:lnTo>
                      <a:pt x="415" y="487"/>
                    </a:lnTo>
                    <a:lnTo>
                      <a:pt x="595" y="418"/>
                    </a:lnTo>
                    <a:lnTo>
                      <a:pt x="806" y="352"/>
                    </a:lnTo>
                    <a:lnTo>
                      <a:pt x="1047" y="290"/>
                    </a:lnTo>
                    <a:lnTo>
                      <a:pt x="1297" y="217"/>
                    </a:lnTo>
                    <a:lnTo>
                      <a:pt x="1632" y="198"/>
                    </a:lnTo>
                    <a:lnTo>
                      <a:pt x="1976" y="167"/>
                    </a:lnTo>
                    <a:lnTo>
                      <a:pt x="2319" y="114"/>
                    </a:lnTo>
                    <a:lnTo>
                      <a:pt x="2657" y="34"/>
                    </a:lnTo>
                    <a:lnTo>
                      <a:pt x="2772" y="0"/>
                    </a:lnTo>
                  </a:path>
                </a:pathLst>
              </a:custGeom>
              <a:noFill/>
              <a:ln w="9525" cmpd="sng">
                <a:solidFill>
                  <a:srgbClr val="333399"/>
                </a:solidFill>
                <a:prstDash val="solid"/>
                <a:round/>
                <a:headEnd/>
                <a:tailEnd/>
              </a:ln>
            </p:spPr>
            <p:txBody>
              <a:bodyPr/>
              <a:lstStyle/>
              <a:p>
                <a:endParaRPr lang="en-US" dirty="0"/>
              </a:p>
            </p:txBody>
          </p:sp>
          <p:sp>
            <p:nvSpPr>
              <p:cNvPr id="51" name="Freeform 344"/>
              <p:cNvSpPr>
                <a:spLocks noChangeAspect="1"/>
              </p:cNvSpPr>
              <p:nvPr/>
            </p:nvSpPr>
            <p:spPr bwMode="auto">
              <a:xfrm flipV="1">
                <a:off x="3100" y="2368"/>
                <a:ext cx="1864" cy="720"/>
              </a:xfrm>
              <a:custGeom>
                <a:avLst/>
                <a:gdLst/>
                <a:ahLst/>
                <a:cxnLst>
                  <a:cxn ang="0">
                    <a:pos x="305" y="1250"/>
                  </a:cxn>
                  <a:cxn ang="0">
                    <a:pos x="422" y="1216"/>
                  </a:cxn>
                  <a:cxn ang="0">
                    <a:pos x="775" y="1097"/>
                  </a:cxn>
                  <a:cxn ang="0">
                    <a:pos x="1107" y="955"/>
                  </a:cxn>
                  <a:cxn ang="0">
                    <a:pos x="1413" y="798"/>
                  </a:cxn>
                  <a:cxn ang="0">
                    <a:pos x="1697" y="639"/>
                  </a:cxn>
                  <a:cxn ang="0">
                    <a:pos x="2023" y="542"/>
                  </a:cxn>
                  <a:cxn ang="0">
                    <a:pos x="2299" y="435"/>
                  </a:cxn>
                  <a:cxn ang="0">
                    <a:pos x="2541" y="338"/>
                  </a:cxn>
                  <a:cxn ang="0">
                    <a:pos x="2748" y="253"/>
                  </a:cxn>
                  <a:cxn ang="0">
                    <a:pos x="2919" y="180"/>
                  </a:cxn>
                  <a:cxn ang="0">
                    <a:pos x="3053" y="120"/>
                  </a:cxn>
                  <a:cxn ang="0">
                    <a:pos x="3150" y="71"/>
                  </a:cxn>
                  <a:cxn ang="0">
                    <a:pos x="3210" y="35"/>
                  </a:cxn>
                  <a:cxn ang="0">
                    <a:pos x="3235" y="13"/>
                  </a:cxn>
                  <a:cxn ang="0">
                    <a:pos x="3226" y="5"/>
                  </a:cxn>
                  <a:cxn ang="0">
                    <a:pos x="3170" y="0"/>
                  </a:cxn>
                  <a:cxn ang="0">
                    <a:pos x="3069" y="1"/>
                  </a:cxn>
                  <a:cxn ang="0">
                    <a:pos x="2928" y="11"/>
                  </a:cxn>
                  <a:cxn ang="0">
                    <a:pos x="2749" y="33"/>
                  </a:cxn>
                  <a:cxn ang="0">
                    <a:pos x="2536" y="69"/>
                  </a:cxn>
                  <a:cxn ang="0">
                    <a:pos x="2292" y="122"/>
                  </a:cxn>
                  <a:cxn ang="0">
                    <a:pos x="2022" y="195"/>
                  </a:cxn>
                  <a:cxn ang="0">
                    <a:pos x="1729" y="287"/>
                  </a:cxn>
                  <a:cxn ang="0">
                    <a:pos x="1400" y="381"/>
                  </a:cxn>
                  <a:cxn ang="0">
                    <a:pos x="1116" y="541"/>
                  </a:cxn>
                  <a:cxn ang="0">
                    <a:pos x="809" y="698"/>
                  </a:cxn>
                  <a:cxn ang="0">
                    <a:pos x="478" y="839"/>
                  </a:cxn>
                  <a:cxn ang="0">
                    <a:pos x="125" y="959"/>
                  </a:cxn>
                  <a:cxn ang="0">
                    <a:pos x="0" y="995"/>
                  </a:cxn>
                </a:cxnLst>
                <a:rect l="0" t="0" r="r" b="b"/>
                <a:pathLst>
                  <a:path w="3235" h="1250">
                    <a:moveTo>
                      <a:pt x="305" y="1250"/>
                    </a:moveTo>
                    <a:lnTo>
                      <a:pt x="422" y="1216"/>
                    </a:lnTo>
                    <a:lnTo>
                      <a:pt x="775" y="1097"/>
                    </a:lnTo>
                    <a:lnTo>
                      <a:pt x="1107" y="955"/>
                    </a:lnTo>
                    <a:lnTo>
                      <a:pt x="1413" y="798"/>
                    </a:lnTo>
                    <a:lnTo>
                      <a:pt x="1697" y="639"/>
                    </a:lnTo>
                    <a:lnTo>
                      <a:pt x="2023" y="542"/>
                    </a:lnTo>
                    <a:lnTo>
                      <a:pt x="2299" y="435"/>
                    </a:lnTo>
                    <a:lnTo>
                      <a:pt x="2541" y="338"/>
                    </a:lnTo>
                    <a:lnTo>
                      <a:pt x="2748" y="253"/>
                    </a:lnTo>
                    <a:lnTo>
                      <a:pt x="2919" y="180"/>
                    </a:lnTo>
                    <a:lnTo>
                      <a:pt x="3053" y="120"/>
                    </a:lnTo>
                    <a:lnTo>
                      <a:pt x="3150" y="71"/>
                    </a:lnTo>
                    <a:lnTo>
                      <a:pt x="3210" y="35"/>
                    </a:lnTo>
                    <a:lnTo>
                      <a:pt x="3235" y="13"/>
                    </a:lnTo>
                    <a:lnTo>
                      <a:pt x="3226" y="5"/>
                    </a:lnTo>
                    <a:lnTo>
                      <a:pt x="3170" y="0"/>
                    </a:lnTo>
                    <a:lnTo>
                      <a:pt x="3069" y="1"/>
                    </a:lnTo>
                    <a:lnTo>
                      <a:pt x="2928" y="11"/>
                    </a:lnTo>
                    <a:lnTo>
                      <a:pt x="2749" y="33"/>
                    </a:lnTo>
                    <a:lnTo>
                      <a:pt x="2536" y="69"/>
                    </a:lnTo>
                    <a:lnTo>
                      <a:pt x="2292" y="122"/>
                    </a:lnTo>
                    <a:lnTo>
                      <a:pt x="2022" y="195"/>
                    </a:lnTo>
                    <a:lnTo>
                      <a:pt x="1729" y="287"/>
                    </a:lnTo>
                    <a:lnTo>
                      <a:pt x="1400" y="381"/>
                    </a:lnTo>
                    <a:lnTo>
                      <a:pt x="1116" y="541"/>
                    </a:lnTo>
                    <a:lnTo>
                      <a:pt x="809" y="698"/>
                    </a:lnTo>
                    <a:lnTo>
                      <a:pt x="478" y="839"/>
                    </a:lnTo>
                    <a:lnTo>
                      <a:pt x="125" y="959"/>
                    </a:lnTo>
                    <a:lnTo>
                      <a:pt x="0" y="995"/>
                    </a:lnTo>
                  </a:path>
                </a:pathLst>
              </a:custGeom>
              <a:noFill/>
              <a:ln w="9525" cmpd="sng">
                <a:solidFill>
                  <a:srgbClr val="333399"/>
                </a:solidFill>
                <a:prstDash val="solid"/>
                <a:round/>
                <a:headEnd/>
                <a:tailEnd/>
              </a:ln>
            </p:spPr>
            <p:txBody>
              <a:bodyPr/>
              <a:lstStyle/>
              <a:p>
                <a:endParaRPr lang="en-US" dirty="0"/>
              </a:p>
            </p:txBody>
          </p:sp>
          <p:sp>
            <p:nvSpPr>
              <p:cNvPr id="52" name="Freeform 345"/>
              <p:cNvSpPr>
                <a:spLocks noChangeAspect="1"/>
              </p:cNvSpPr>
              <p:nvPr/>
            </p:nvSpPr>
            <p:spPr bwMode="auto">
              <a:xfrm flipV="1">
                <a:off x="2836" y="2290"/>
                <a:ext cx="167" cy="149"/>
              </a:xfrm>
              <a:custGeom>
                <a:avLst/>
                <a:gdLst/>
                <a:ahLst/>
                <a:cxnLst>
                  <a:cxn ang="0">
                    <a:pos x="290" y="260"/>
                  </a:cxn>
                  <a:cxn ang="0">
                    <a:pos x="288" y="259"/>
                  </a:cxn>
                  <a:cxn ang="0">
                    <a:pos x="281" y="255"/>
                  </a:cxn>
                  <a:cxn ang="0">
                    <a:pos x="269" y="250"/>
                  </a:cxn>
                  <a:cxn ang="0">
                    <a:pos x="254" y="244"/>
                  </a:cxn>
                  <a:cxn ang="0">
                    <a:pos x="236" y="236"/>
                  </a:cxn>
                  <a:cxn ang="0">
                    <a:pos x="218" y="227"/>
                  </a:cxn>
                  <a:cxn ang="0">
                    <a:pos x="202" y="217"/>
                  </a:cxn>
                  <a:cxn ang="0">
                    <a:pos x="190" y="205"/>
                  </a:cxn>
                  <a:cxn ang="0">
                    <a:pos x="181" y="190"/>
                  </a:cxn>
                  <a:cxn ang="0">
                    <a:pos x="173" y="171"/>
                  </a:cxn>
                  <a:cxn ang="0">
                    <a:pos x="159" y="151"/>
                  </a:cxn>
                  <a:cxn ang="0">
                    <a:pos x="136" y="130"/>
                  </a:cxn>
                  <a:cxn ang="0">
                    <a:pos x="105" y="109"/>
                  </a:cxn>
                  <a:cxn ang="0">
                    <a:pos x="71" y="87"/>
                  </a:cxn>
                  <a:cxn ang="0">
                    <a:pos x="43" y="64"/>
                  </a:cxn>
                  <a:cxn ang="0">
                    <a:pos x="22" y="42"/>
                  </a:cxn>
                  <a:cxn ang="0">
                    <a:pos x="9" y="23"/>
                  </a:cxn>
                  <a:cxn ang="0">
                    <a:pos x="2" y="9"/>
                  </a:cxn>
                  <a:cxn ang="0">
                    <a:pos x="0" y="1"/>
                  </a:cxn>
                  <a:cxn ang="0">
                    <a:pos x="2" y="0"/>
                  </a:cxn>
                  <a:cxn ang="0">
                    <a:pos x="6" y="6"/>
                  </a:cxn>
                  <a:cxn ang="0">
                    <a:pos x="13" y="20"/>
                  </a:cxn>
                  <a:cxn ang="0">
                    <a:pos x="24" y="39"/>
                  </a:cxn>
                  <a:cxn ang="0">
                    <a:pos x="39" y="62"/>
                  </a:cxn>
                  <a:cxn ang="0">
                    <a:pos x="59" y="87"/>
                  </a:cxn>
                  <a:cxn ang="0">
                    <a:pos x="81" y="112"/>
                  </a:cxn>
                  <a:cxn ang="0">
                    <a:pos x="105" y="135"/>
                  </a:cxn>
                  <a:cxn ang="0">
                    <a:pos x="127" y="156"/>
                  </a:cxn>
                  <a:cxn ang="0">
                    <a:pos x="148" y="174"/>
                  </a:cxn>
                  <a:cxn ang="0">
                    <a:pos x="169" y="189"/>
                  </a:cxn>
                  <a:cxn ang="0">
                    <a:pos x="190" y="203"/>
                  </a:cxn>
                  <a:cxn ang="0">
                    <a:pos x="213" y="216"/>
                  </a:cxn>
                  <a:cxn ang="0">
                    <a:pos x="234" y="227"/>
                  </a:cxn>
                  <a:cxn ang="0">
                    <a:pos x="253" y="238"/>
                  </a:cxn>
                  <a:cxn ang="0">
                    <a:pos x="269" y="247"/>
                  </a:cxn>
                  <a:cxn ang="0">
                    <a:pos x="281" y="254"/>
                  </a:cxn>
                  <a:cxn ang="0">
                    <a:pos x="288" y="259"/>
                  </a:cxn>
                  <a:cxn ang="0">
                    <a:pos x="290" y="260"/>
                  </a:cxn>
                </a:cxnLst>
                <a:rect l="0" t="0" r="r" b="b"/>
                <a:pathLst>
                  <a:path w="290" h="260">
                    <a:moveTo>
                      <a:pt x="290" y="260"/>
                    </a:moveTo>
                    <a:lnTo>
                      <a:pt x="288" y="259"/>
                    </a:lnTo>
                    <a:lnTo>
                      <a:pt x="281" y="255"/>
                    </a:lnTo>
                    <a:lnTo>
                      <a:pt x="269" y="250"/>
                    </a:lnTo>
                    <a:lnTo>
                      <a:pt x="254" y="244"/>
                    </a:lnTo>
                    <a:lnTo>
                      <a:pt x="236" y="236"/>
                    </a:lnTo>
                    <a:lnTo>
                      <a:pt x="218" y="227"/>
                    </a:lnTo>
                    <a:lnTo>
                      <a:pt x="202" y="217"/>
                    </a:lnTo>
                    <a:lnTo>
                      <a:pt x="190" y="205"/>
                    </a:lnTo>
                    <a:lnTo>
                      <a:pt x="181" y="190"/>
                    </a:lnTo>
                    <a:lnTo>
                      <a:pt x="173" y="171"/>
                    </a:lnTo>
                    <a:lnTo>
                      <a:pt x="159" y="151"/>
                    </a:lnTo>
                    <a:lnTo>
                      <a:pt x="136" y="130"/>
                    </a:lnTo>
                    <a:lnTo>
                      <a:pt x="105" y="109"/>
                    </a:lnTo>
                    <a:lnTo>
                      <a:pt x="71" y="87"/>
                    </a:lnTo>
                    <a:lnTo>
                      <a:pt x="43" y="64"/>
                    </a:lnTo>
                    <a:lnTo>
                      <a:pt x="22" y="42"/>
                    </a:lnTo>
                    <a:lnTo>
                      <a:pt x="9" y="23"/>
                    </a:lnTo>
                    <a:lnTo>
                      <a:pt x="2" y="9"/>
                    </a:lnTo>
                    <a:lnTo>
                      <a:pt x="0" y="1"/>
                    </a:lnTo>
                    <a:lnTo>
                      <a:pt x="2" y="0"/>
                    </a:lnTo>
                    <a:lnTo>
                      <a:pt x="6" y="6"/>
                    </a:lnTo>
                    <a:lnTo>
                      <a:pt x="13" y="20"/>
                    </a:lnTo>
                    <a:lnTo>
                      <a:pt x="24" y="39"/>
                    </a:lnTo>
                    <a:lnTo>
                      <a:pt x="39" y="62"/>
                    </a:lnTo>
                    <a:lnTo>
                      <a:pt x="59" y="87"/>
                    </a:lnTo>
                    <a:lnTo>
                      <a:pt x="81" y="112"/>
                    </a:lnTo>
                    <a:lnTo>
                      <a:pt x="105" y="135"/>
                    </a:lnTo>
                    <a:lnTo>
                      <a:pt x="127" y="156"/>
                    </a:lnTo>
                    <a:lnTo>
                      <a:pt x="148" y="174"/>
                    </a:lnTo>
                    <a:lnTo>
                      <a:pt x="169" y="189"/>
                    </a:lnTo>
                    <a:lnTo>
                      <a:pt x="190" y="203"/>
                    </a:lnTo>
                    <a:lnTo>
                      <a:pt x="213" y="216"/>
                    </a:lnTo>
                    <a:lnTo>
                      <a:pt x="234" y="227"/>
                    </a:lnTo>
                    <a:lnTo>
                      <a:pt x="253" y="238"/>
                    </a:lnTo>
                    <a:lnTo>
                      <a:pt x="269" y="247"/>
                    </a:lnTo>
                    <a:lnTo>
                      <a:pt x="281" y="254"/>
                    </a:lnTo>
                    <a:lnTo>
                      <a:pt x="288" y="259"/>
                    </a:lnTo>
                    <a:lnTo>
                      <a:pt x="290" y="260"/>
                    </a:lnTo>
                  </a:path>
                </a:pathLst>
              </a:custGeom>
              <a:noFill/>
              <a:ln w="9525" cmpd="sng">
                <a:solidFill>
                  <a:srgbClr val="333399"/>
                </a:solidFill>
                <a:prstDash val="solid"/>
                <a:round/>
                <a:headEnd/>
                <a:tailEnd/>
              </a:ln>
            </p:spPr>
            <p:txBody>
              <a:bodyPr/>
              <a:lstStyle/>
              <a:p>
                <a:endParaRPr lang="en-US" dirty="0"/>
              </a:p>
            </p:txBody>
          </p:sp>
          <p:sp>
            <p:nvSpPr>
              <p:cNvPr id="53" name="Freeform 346"/>
              <p:cNvSpPr>
                <a:spLocks noChangeAspect="1"/>
              </p:cNvSpPr>
              <p:nvPr/>
            </p:nvSpPr>
            <p:spPr bwMode="auto">
              <a:xfrm flipV="1">
                <a:off x="1988" y="2166"/>
                <a:ext cx="171" cy="148"/>
              </a:xfrm>
              <a:custGeom>
                <a:avLst/>
                <a:gdLst/>
                <a:ahLst/>
                <a:cxnLst>
                  <a:cxn ang="0">
                    <a:pos x="297" y="258"/>
                  </a:cxn>
                  <a:cxn ang="0">
                    <a:pos x="295" y="257"/>
                  </a:cxn>
                  <a:cxn ang="0">
                    <a:pos x="289" y="253"/>
                  </a:cxn>
                  <a:cxn ang="0">
                    <a:pos x="280" y="247"/>
                  </a:cxn>
                  <a:cxn ang="0">
                    <a:pos x="266" y="239"/>
                  </a:cxn>
                  <a:cxn ang="0">
                    <a:pos x="250" y="232"/>
                  </a:cxn>
                  <a:cxn ang="0">
                    <a:pos x="230" y="223"/>
                  </a:cxn>
                  <a:cxn ang="0">
                    <a:pos x="209" y="215"/>
                  </a:cxn>
                  <a:cxn ang="0">
                    <a:pos x="185" y="206"/>
                  </a:cxn>
                  <a:cxn ang="0">
                    <a:pos x="161" y="196"/>
                  </a:cxn>
                  <a:cxn ang="0">
                    <a:pos x="137" y="183"/>
                  </a:cxn>
                  <a:cxn ang="0">
                    <a:pos x="112" y="166"/>
                  </a:cxn>
                  <a:cxn ang="0">
                    <a:pos x="89" y="145"/>
                  </a:cxn>
                  <a:cxn ang="0">
                    <a:pos x="68" y="120"/>
                  </a:cxn>
                  <a:cxn ang="0">
                    <a:pos x="48" y="94"/>
                  </a:cxn>
                  <a:cxn ang="0">
                    <a:pos x="32" y="67"/>
                  </a:cxn>
                  <a:cxn ang="0">
                    <a:pos x="18" y="43"/>
                  </a:cxn>
                  <a:cxn ang="0">
                    <a:pos x="8" y="23"/>
                  </a:cxn>
                  <a:cxn ang="0">
                    <a:pos x="2" y="9"/>
                  </a:cxn>
                  <a:cxn ang="0">
                    <a:pos x="0" y="1"/>
                  </a:cxn>
                  <a:cxn ang="0">
                    <a:pos x="2" y="0"/>
                  </a:cxn>
                  <a:cxn ang="0">
                    <a:pos x="8" y="5"/>
                  </a:cxn>
                  <a:cxn ang="0">
                    <a:pos x="18" y="18"/>
                  </a:cxn>
                  <a:cxn ang="0">
                    <a:pos x="32" y="36"/>
                  </a:cxn>
                  <a:cxn ang="0">
                    <a:pos x="48" y="59"/>
                  </a:cxn>
                  <a:cxn ang="0">
                    <a:pos x="68" y="84"/>
                  </a:cxn>
                  <a:cxn ang="0">
                    <a:pos x="89" y="109"/>
                  </a:cxn>
                  <a:cxn ang="0">
                    <a:pos x="112" y="132"/>
                  </a:cxn>
                  <a:cxn ang="0">
                    <a:pos x="137" y="152"/>
                  </a:cxn>
                  <a:cxn ang="0">
                    <a:pos x="161" y="169"/>
                  </a:cxn>
                  <a:cxn ang="0">
                    <a:pos x="185" y="184"/>
                  </a:cxn>
                  <a:cxn ang="0">
                    <a:pos x="209" y="198"/>
                  </a:cxn>
                  <a:cxn ang="0">
                    <a:pos x="230" y="210"/>
                  </a:cxn>
                  <a:cxn ang="0">
                    <a:pos x="250" y="222"/>
                  </a:cxn>
                  <a:cxn ang="0">
                    <a:pos x="266" y="233"/>
                  </a:cxn>
                  <a:cxn ang="0">
                    <a:pos x="280" y="243"/>
                  </a:cxn>
                  <a:cxn ang="0">
                    <a:pos x="289" y="251"/>
                  </a:cxn>
                  <a:cxn ang="0">
                    <a:pos x="295" y="256"/>
                  </a:cxn>
                  <a:cxn ang="0">
                    <a:pos x="297" y="258"/>
                  </a:cxn>
                </a:cxnLst>
                <a:rect l="0" t="0" r="r" b="b"/>
                <a:pathLst>
                  <a:path w="297" h="258">
                    <a:moveTo>
                      <a:pt x="297" y="258"/>
                    </a:moveTo>
                    <a:lnTo>
                      <a:pt x="295" y="257"/>
                    </a:lnTo>
                    <a:lnTo>
                      <a:pt x="289" y="253"/>
                    </a:lnTo>
                    <a:lnTo>
                      <a:pt x="280" y="247"/>
                    </a:lnTo>
                    <a:lnTo>
                      <a:pt x="266" y="239"/>
                    </a:lnTo>
                    <a:lnTo>
                      <a:pt x="250" y="232"/>
                    </a:lnTo>
                    <a:lnTo>
                      <a:pt x="230" y="223"/>
                    </a:lnTo>
                    <a:lnTo>
                      <a:pt x="209" y="215"/>
                    </a:lnTo>
                    <a:lnTo>
                      <a:pt x="185" y="206"/>
                    </a:lnTo>
                    <a:lnTo>
                      <a:pt x="161" y="196"/>
                    </a:lnTo>
                    <a:lnTo>
                      <a:pt x="137" y="183"/>
                    </a:lnTo>
                    <a:lnTo>
                      <a:pt x="112" y="166"/>
                    </a:lnTo>
                    <a:lnTo>
                      <a:pt x="89" y="145"/>
                    </a:lnTo>
                    <a:lnTo>
                      <a:pt x="68" y="120"/>
                    </a:lnTo>
                    <a:lnTo>
                      <a:pt x="48" y="94"/>
                    </a:lnTo>
                    <a:lnTo>
                      <a:pt x="32" y="67"/>
                    </a:lnTo>
                    <a:lnTo>
                      <a:pt x="18" y="43"/>
                    </a:lnTo>
                    <a:lnTo>
                      <a:pt x="8" y="23"/>
                    </a:lnTo>
                    <a:lnTo>
                      <a:pt x="2" y="9"/>
                    </a:lnTo>
                    <a:lnTo>
                      <a:pt x="0" y="1"/>
                    </a:lnTo>
                    <a:lnTo>
                      <a:pt x="2" y="0"/>
                    </a:lnTo>
                    <a:lnTo>
                      <a:pt x="8" y="5"/>
                    </a:lnTo>
                    <a:lnTo>
                      <a:pt x="18" y="18"/>
                    </a:lnTo>
                    <a:lnTo>
                      <a:pt x="32" y="36"/>
                    </a:lnTo>
                    <a:lnTo>
                      <a:pt x="48" y="59"/>
                    </a:lnTo>
                    <a:lnTo>
                      <a:pt x="68" y="84"/>
                    </a:lnTo>
                    <a:lnTo>
                      <a:pt x="89" y="109"/>
                    </a:lnTo>
                    <a:lnTo>
                      <a:pt x="112" y="132"/>
                    </a:lnTo>
                    <a:lnTo>
                      <a:pt x="137" y="152"/>
                    </a:lnTo>
                    <a:lnTo>
                      <a:pt x="161" y="169"/>
                    </a:lnTo>
                    <a:lnTo>
                      <a:pt x="185" y="184"/>
                    </a:lnTo>
                    <a:lnTo>
                      <a:pt x="209" y="198"/>
                    </a:lnTo>
                    <a:lnTo>
                      <a:pt x="230" y="210"/>
                    </a:lnTo>
                    <a:lnTo>
                      <a:pt x="250" y="222"/>
                    </a:lnTo>
                    <a:lnTo>
                      <a:pt x="266" y="233"/>
                    </a:lnTo>
                    <a:lnTo>
                      <a:pt x="280" y="243"/>
                    </a:lnTo>
                    <a:lnTo>
                      <a:pt x="289" y="251"/>
                    </a:lnTo>
                    <a:lnTo>
                      <a:pt x="295" y="256"/>
                    </a:lnTo>
                    <a:lnTo>
                      <a:pt x="297" y="258"/>
                    </a:lnTo>
                  </a:path>
                </a:pathLst>
              </a:custGeom>
              <a:noFill/>
              <a:ln w="9525" cmpd="sng">
                <a:solidFill>
                  <a:srgbClr val="333399"/>
                </a:solidFill>
                <a:prstDash val="solid"/>
                <a:round/>
                <a:headEnd/>
                <a:tailEnd/>
              </a:ln>
            </p:spPr>
            <p:txBody>
              <a:bodyPr/>
              <a:lstStyle/>
              <a:p>
                <a:endParaRPr lang="en-US" dirty="0"/>
              </a:p>
            </p:txBody>
          </p:sp>
          <p:sp>
            <p:nvSpPr>
              <p:cNvPr id="54" name="Freeform 347"/>
              <p:cNvSpPr>
                <a:spLocks noChangeAspect="1"/>
              </p:cNvSpPr>
              <p:nvPr/>
            </p:nvSpPr>
            <p:spPr bwMode="auto">
              <a:xfrm flipV="1">
                <a:off x="3100" y="2368"/>
                <a:ext cx="176" cy="148"/>
              </a:xfrm>
              <a:custGeom>
                <a:avLst/>
                <a:gdLst/>
                <a:ahLst/>
                <a:cxnLst>
                  <a:cxn ang="0">
                    <a:pos x="305" y="257"/>
                  </a:cxn>
                  <a:cxn ang="0">
                    <a:pos x="303" y="255"/>
                  </a:cxn>
                  <a:cxn ang="0">
                    <a:pos x="298" y="251"/>
                  </a:cxn>
                  <a:cxn ang="0">
                    <a:pos x="291" y="244"/>
                  </a:cxn>
                  <a:cxn ang="0">
                    <a:pos x="279" y="237"/>
                  </a:cxn>
                  <a:cxn ang="0">
                    <a:pos x="264" y="228"/>
                  </a:cxn>
                  <a:cxn ang="0">
                    <a:pos x="243" y="221"/>
                  </a:cxn>
                  <a:cxn ang="0">
                    <a:pos x="215" y="214"/>
                  </a:cxn>
                  <a:cxn ang="0">
                    <a:pos x="180" y="208"/>
                  </a:cxn>
                  <a:cxn ang="0">
                    <a:pos x="139" y="202"/>
                  </a:cxn>
                  <a:cxn ang="0">
                    <a:pos x="97" y="194"/>
                  </a:cxn>
                  <a:cxn ang="0">
                    <a:pos x="61" y="180"/>
                  </a:cxn>
                  <a:cxn ang="0">
                    <a:pos x="37" y="159"/>
                  </a:cxn>
                  <a:cxn ang="0">
                    <a:pos x="26" y="132"/>
                  </a:cxn>
                  <a:cxn ang="0">
                    <a:pos x="23" y="101"/>
                  </a:cxn>
                  <a:cxn ang="0">
                    <a:pos x="19" y="71"/>
                  </a:cxn>
                  <a:cxn ang="0">
                    <a:pos x="14" y="45"/>
                  </a:cxn>
                  <a:cxn ang="0">
                    <a:pos x="8" y="24"/>
                  </a:cxn>
                  <a:cxn ang="0">
                    <a:pos x="2" y="10"/>
                  </a:cxn>
                  <a:cxn ang="0">
                    <a:pos x="0" y="2"/>
                  </a:cxn>
                  <a:cxn ang="0">
                    <a:pos x="3" y="0"/>
                  </a:cxn>
                  <a:cxn ang="0">
                    <a:pos x="10" y="5"/>
                  </a:cxn>
                  <a:cxn ang="0">
                    <a:pos x="23" y="17"/>
                  </a:cxn>
                  <a:cxn ang="0">
                    <a:pos x="40" y="35"/>
                  </a:cxn>
                  <a:cxn ang="0">
                    <a:pos x="58" y="57"/>
                  </a:cxn>
                  <a:cxn ang="0">
                    <a:pos x="77" y="83"/>
                  </a:cxn>
                  <a:cxn ang="0">
                    <a:pos x="97" y="108"/>
                  </a:cxn>
                  <a:cxn ang="0">
                    <a:pos x="121" y="131"/>
                  </a:cxn>
                  <a:cxn ang="0">
                    <a:pos x="147" y="150"/>
                  </a:cxn>
                  <a:cxn ang="0">
                    <a:pos x="176" y="166"/>
                  </a:cxn>
                  <a:cxn ang="0">
                    <a:pos x="203" y="180"/>
                  </a:cxn>
                  <a:cxn ang="0">
                    <a:pos x="228" y="193"/>
                  </a:cxn>
                  <a:cxn ang="0">
                    <a:pos x="249" y="206"/>
                  </a:cxn>
                  <a:cxn ang="0">
                    <a:pos x="266" y="218"/>
                  </a:cxn>
                  <a:cxn ang="0">
                    <a:pos x="280" y="230"/>
                  </a:cxn>
                  <a:cxn ang="0">
                    <a:pos x="291" y="241"/>
                  </a:cxn>
                  <a:cxn ang="0">
                    <a:pos x="298" y="249"/>
                  </a:cxn>
                  <a:cxn ang="0">
                    <a:pos x="303" y="255"/>
                  </a:cxn>
                  <a:cxn ang="0">
                    <a:pos x="305" y="257"/>
                  </a:cxn>
                </a:cxnLst>
                <a:rect l="0" t="0" r="r" b="b"/>
                <a:pathLst>
                  <a:path w="305" h="257">
                    <a:moveTo>
                      <a:pt x="305" y="257"/>
                    </a:moveTo>
                    <a:lnTo>
                      <a:pt x="303" y="255"/>
                    </a:lnTo>
                    <a:lnTo>
                      <a:pt x="298" y="251"/>
                    </a:lnTo>
                    <a:lnTo>
                      <a:pt x="291" y="244"/>
                    </a:lnTo>
                    <a:lnTo>
                      <a:pt x="279" y="237"/>
                    </a:lnTo>
                    <a:lnTo>
                      <a:pt x="264" y="228"/>
                    </a:lnTo>
                    <a:lnTo>
                      <a:pt x="243" y="221"/>
                    </a:lnTo>
                    <a:lnTo>
                      <a:pt x="215" y="214"/>
                    </a:lnTo>
                    <a:lnTo>
                      <a:pt x="180" y="208"/>
                    </a:lnTo>
                    <a:lnTo>
                      <a:pt x="139" y="202"/>
                    </a:lnTo>
                    <a:lnTo>
                      <a:pt x="97" y="194"/>
                    </a:lnTo>
                    <a:lnTo>
                      <a:pt x="61" y="180"/>
                    </a:lnTo>
                    <a:lnTo>
                      <a:pt x="37" y="159"/>
                    </a:lnTo>
                    <a:lnTo>
                      <a:pt x="26" y="132"/>
                    </a:lnTo>
                    <a:lnTo>
                      <a:pt x="23" y="101"/>
                    </a:lnTo>
                    <a:lnTo>
                      <a:pt x="19" y="71"/>
                    </a:lnTo>
                    <a:lnTo>
                      <a:pt x="14" y="45"/>
                    </a:lnTo>
                    <a:lnTo>
                      <a:pt x="8" y="24"/>
                    </a:lnTo>
                    <a:lnTo>
                      <a:pt x="2" y="10"/>
                    </a:lnTo>
                    <a:lnTo>
                      <a:pt x="0" y="2"/>
                    </a:lnTo>
                    <a:lnTo>
                      <a:pt x="3" y="0"/>
                    </a:lnTo>
                    <a:lnTo>
                      <a:pt x="10" y="5"/>
                    </a:lnTo>
                    <a:lnTo>
                      <a:pt x="23" y="17"/>
                    </a:lnTo>
                    <a:lnTo>
                      <a:pt x="40" y="35"/>
                    </a:lnTo>
                    <a:lnTo>
                      <a:pt x="58" y="57"/>
                    </a:lnTo>
                    <a:lnTo>
                      <a:pt x="77" y="83"/>
                    </a:lnTo>
                    <a:lnTo>
                      <a:pt x="97" y="108"/>
                    </a:lnTo>
                    <a:lnTo>
                      <a:pt x="121" y="131"/>
                    </a:lnTo>
                    <a:lnTo>
                      <a:pt x="147" y="150"/>
                    </a:lnTo>
                    <a:lnTo>
                      <a:pt x="176" y="166"/>
                    </a:lnTo>
                    <a:lnTo>
                      <a:pt x="203" y="180"/>
                    </a:lnTo>
                    <a:lnTo>
                      <a:pt x="228" y="193"/>
                    </a:lnTo>
                    <a:lnTo>
                      <a:pt x="249" y="206"/>
                    </a:lnTo>
                    <a:lnTo>
                      <a:pt x="266" y="218"/>
                    </a:lnTo>
                    <a:lnTo>
                      <a:pt x="280" y="230"/>
                    </a:lnTo>
                    <a:lnTo>
                      <a:pt x="291" y="241"/>
                    </a:lnTo>
                    <a:lnTo>
                      <a:pt x="298" y="249"/>
                    </a:lnTo>
                    <a:lnTo>
                      <a:pt x="303" y="255"/>
                    </a:lnTo>
                    <a:lnTo>
                      <a:pt x="305" y="257"/>
                    </a:lnTo>
                  </a:path>
                </a:pathLst>
              </a:custGeom>
              <a:noFill/>
              <a:ln w="9525" cmpd="sng">
                <a:solidFill>
                  <a:srgbClr val="333399"/>
                </a:solidFill>
                <a:prstDash val="solid"/>
                <a:round/>
                <a:headEnd/>
                <a:tailEnd/>
              </a:ln>
            </p:spPr>
            <p:txBody>
              <a:bodyPr/>
              <a:lstStyle/>
              <a:p>
                <a:endParaRPr lang="en-US" dirty="0"/>
              </a:p>
            </p:txBody>
          </p:sp>
          <p:sp>
            <p:nvSpPr>
              <p:cNvPr id="55" name="Freeform 348"/>
              <p:cNvSpPr>
                <a:spLocks noChangeAspect="1"/>
              </p:cNvSpPr>
              <p:nvPr/>
            </p:nvSpPr>
            <p:spPr bwMode="auto">
              <a:xfrm flipV="1">
                <a:off x="3906" y="2719"/>
                <a:ext cx="171" cy="149"/>
              </a:xfrm>
              <a:custGeom>
                <a:avLst/>
                <a:gdLst/>
                <a:ahLst/>
                <a:cxnLst>
                  <a:cxn ang="0">
                    <a:pos x="298" y="259"/>
                  </a:cxn>
                  <a:cxn ang="0">
                    <a:pos x="295" y="257"/>
                  </a:cxn>
                  <a:cxn ang="0">
                    <a:pos x="289" y="253"/>
                  </a:cxn>
                  <a:cxn ang="0">
                    <a:pos x="280" y="247"/>
                  </a:cxn>
                  <a:cxn ang="0">
                    <a:pos x="266" y="240"/>
                  </a:cxn>
                  <a:cxn ang="0">
                    <a:pos x="250" y="232"/>
                  </a:cxn>
                  <a:cxn ang="0">
                    <a:pos x="230" y="224"/>
                  </a:cxn>
                  <a:cxn ang="0">
                    <a:pos x="209" y="216"/>
                  </a:cxn>
                  <a:cxn ang="0">
                    <a:pos x="185" y="207"/>
                  </a:cxn>
                  <a:cxn ang="0">
                    <a:pos x="161" y="197"/>
                  </a:cxn>
                  <a:cxn ang="0">
                    <a:pos x="137" y="184"/>
                  </a:cxn>
                  <a:cxn ang="0">
                    <a:pos x="113" y="167"/>
                  </a:cxn>
                  <a:cxn ang="0">
                    <a:pos x="89" y="146"/>
                  </a:cxn>
                  <a:cxn ang="0">
                    <a:pos x="68" y="121"/>
                  </a:cxn>
                  <a:cxn ang="0">
                    <a:pos x="48" y="94"/>
                  </a:cxn>
                  <a:cxn ang="0">
                    <a:pos x="32" y="68"/>
                  </a:cxn>
                  <a:cxn ang="0">
                    <a:pos x="18" y="44"/>
                  </a:cxn>
                  <a:cxn ang="0">
                    <a:pos x="9" y="24"/>
                  </a:cxn>
                  <a:cxn ang="0">
                    <a:pos x="3" y="9"/>
                  </a:cxn>
                  <a:cxn ang="0">
                    <a:pos x="0" y="1"/>
                  </a:cxn>
                  <a:cxn ang="0">
                    <a:pos x="3" y="0"/>
                  </a:cxn>
                  <a:cxn ang="0">
                    <a:pos x="9" y="6"/>
                  </a:cxn>
                  <a:cxn ang="0">
                    <a:pos x="18" y="19"/>
                  </a:cxn>
                  <a:cxn ang="0">
                    <a:pos x="32" y="37"/>
                  </a:cxn>
                  <a:cxn ang="0">
                    <a:pos x="48" y="60"/>
                  </a:cxn>
                  <a:cxn ang="0">
                    <a:pos x="68" y="85"/>
                  </a:cxn>
                  <a:cxn ang="0">
                    <a:pos x="89" y="110"/>
                  </a:cxn>
                  <a:cxn ang="0">
                    <a:pos x="113" y="133"/>
                  </a:cxn>
                  <a:cxn ang="0">
                    <a:pos x="137" y="153"/>
                  </a:cxn>
                  <a:cxn ang="0">
                    <a:pos x="161" y="170"/>
                  </a:cxn>
                  <a:cxn ang="0">
                    <a:pos x="185" y="185"/>
                  </a:cxn>
                  <a:cxn ang="0">
                    <a:pos x="209" y="198"/>
                  </a:cxn>
                  <a:cxn ang="0">
                    <a:pos x="230" y="211"/>
                  </a:cxn>
                  <a:cxn ang="0">
                    <a:pos x="250" y="223"/>
                  </a:cxn>
                  <a:cxn ang="0">
                    <a:pos x="266" y="234"/>
                  </a:cxn>
                  <a:cxn ang="0">
                    <a:pos x="280" y="244"/>
                  </a:cxn>
                  <a:cxn ang="0">
                    <a:pos x="289" y="252"/>
                  </a:cxn>
                  <a:cxn ang="0">
                    <a:pos x="295" y="257"/>
                  </a:cxn>
                  <a:cxn ang="0">
                    <a:pos x="298" y="259"/>
                  </a:cxn>
                </a:cxnLst>
                <a:rect l="0" t="0" r="r" b="b"/>
                <a:pathLst>
                  <a:path w="298" h="259">
                    <a:moveTo>
                      <a:pt x="298" y="259"/>
                    </a:moveTo>
                    <a:lnTo>
                      <a:pt x="295" y="257"/>
                    </a:lnTo>
                    <a:lnTo>
                      <a:pt x="289" y="253"/>
                    </a:lnTo>
                    <a:lnTo>
                      <a:pt x="280" y="247"/>
                    </a:lnTo>
                    <a:lnTo>
                      <a:pt x="266" y="240"/>
                    </a:lnTo>
                    <a:lnTo>
                      <a:pt x="250" y="232"/>
                    </a:lnTo>
                    <a:lnTo>
                      <a:pt x="230" y="224"/>
                    </a:lnTo>
                    <a:lnTo>
                      <a:pt x="209" y="216"/>
                    </a:lnTo>
                    <a:lnTo>
                      <a:pt x="185" y="207"/>
                    </a:lnTo>
                    <a:lnTo>
                      <a:pt x="161" y="197"/>
                    </a:lnTo>
                    <a:lnTo>
                      <a:pt x="137" y="184"/>
                    </a:lnTo>
                    <a:lnTo>
                      <a:pt x="113" y="167"/>
                    </a:lnTo>
                    <a:lnTo>
                      <a:pt x="89" y="146"/>
                    </a:lnTo>
                    <a:lnTo>
                      <a:pt x="68" y="121"/>
                    </a:lnTo>
                    <a:lnTo>
                      <a:pt x="48" y="94"/>
                    </a:lnTo>
                    <a:lnTo>
                      <a:pt x="32" y="68"/>
                    </a:lnTo>
                    <a:lnTo>
                      <a:pt x="18" y="44"/>
                    </a:lnTo>
                    <a:lnTo>
                      <a:pt x="9" y="24"/>
                    </a:lnTo>
                    <a:lnTo>
                      <a:pt x="3" y="9"/>
                    </a:lnTo>
                    <a:lnTo>
                      <a:pt x="0" y="1"/>
                    </a:lnTo>
                    <a:lnTo>
                      <a:pt x="3" y="0"/>
                    </a:lnTo>
                    <a:lnTo>
                      <a:pt x="9" y="6"/>
                    </a:lnTo>
                    <a:lnTo>
                      <a:pt x="18" y="19"/>
                    </a:lnTo>
                    <a:lnTo>
                      <a:pt x="32" y="37"/>
                    </a:lnTo>
                    <a:lnTo>
                      <a:pt x="48" y="60"/>
                    </a:lnTo>
                    <a:lnTo>
                      <a:pt x="68" y="85"/>
                    </a:lnTo>
                    <a:lnTo>
                      <a:pt x="89" y="110"/>
                    </a:lnTo>
                    <a:lnTo>
                      <a:pt x="113" y="133"/>
                    </a:lnTo>
                    <a:lnTo>
                      <a:pt x="137" y="153"/>
                    </a:lnTo>
                    <a:lnTo>
                      <a:pt x="161" y="170"/>
                    </a:lnTo>
                    <a:lnTo>
                      <a:pt x="185" y="185"/>
                    </a:lnTo>
                    <a:lnTo>
                      <a:pt x="209" y="198"/>
                    </a:lnTo>
                    <a:lnTo>
                      <a:pt x="230" y="211"/>
                    </a:lnTo>
                    <a:lnTo>
                      <a:pt x="250" y="223"/>
                    </a:lnTo>
                    <a:lnTo>
                      <a:pt x="266" y="234"/>
                    </a:lnTo>
                    <a:lnTo>
                      <a:pt x="280" y="244"/>
                    </a:lnTo>
                    <a:lnTo>
                      <a:pt x="289" y="252"/>
                    </a:lnTo>
                    <a:lnTo>
                      <a:pt x="295" y="257"/>
                    </a:lnTo>
                    <a:lnTo>
                      <a:pt x="298" y="259"/>
                    </a:lnTo>
                  </a:path>
                </a:pathLst>
              </a:custGeom>
              <a:noFill/>
              <a:ln w="9525" cmpd="sng">
                <a:solidFill>
                  <a:srgbClr val="333399"/>
                </a:solidFill>
                <a:prstDash val="solid"/>
                <a:round/>
                <a:headEnd/>
                <a:tailEnd/>
              </a:ln>
            </p:spPr>
            <p:txBody>
              <a:bodyPr/>
              <a:lstStyle/>
              <a:p>
                <a:endParaRPr lang="en-US" dirty="0"/>
              </a:p>
            </p:txBody>
          </p:sp>
          <p:sp>
            <p:nvSpPr>
              <p:cNvPr id="56" name="Freeform 349"/>
              <p:cNvSpPr>
                <a:spLocks noChangeAspect="1"/>
              </p:cNvSpPr>
              <p:nvPr/>
            </p:nvSpPr>
            <p:spPr bwMode="auto">
              <a:xfrm flipV="1">
                <a:off x="1240" y="2009"/>
                <a:ext cx="1674" cy="355"/>
              </a:xfrm>
              <a:custGeom>
                <a:avLst/>
                <a:gdLst/>
                <a:ahLst/>
                <a:cxnLst>
                  <a:cxn ang="0">
                    <a:pos x="2906" y="0"/>
                  </a:cxn>
                  <a:cxn ang="0">
                    <a:pos x="2658" y="56"/>
                  </a:cxn>
                  <a:cxn ang="0">
                    <a:pos x="2234" y="144"/>
                  </a:cxn>
                  <a:cxn ang="0">
                    <a:pos x="1798" y="194"/>
                  </a:cxn>
                  <a:cxn ang="0">
                    <a:pos x="1366" y="220"/>
                  </a:cxn>
                  <a:cxn ang="0">
                    <a:pos x="1041" y="308"/>
                  </a:cxn>
                  <a:cxn ang="0">
                    <a:pos x="737" y="379"/>
                  </a:cxn>
                  <a:cxn ang="0">
                    <a:pos x="482" y="448"/>
                  </a:cxn>
                  <a:cxn ang="0">
                    <a:pos x="279" y="511"/>
                  </a:cxn>
                  <a:cxn ang="0">
                    <a:pos x="131" y="564"/>
                  </a:cxn>
                  <a:cxn ang="0">
                    <a:pos x="39" y="600"/>
                  </a:cxn>
                  <a:cxn ang="0">
                    <a:pos x="0" y="617"/>
                  </a:cxn>
                  <a:cxn ang="0">
                    <a:pos x="4" y="613"/>
                  </a:cxn>
                </a:cxnLst>
                <a:rect l="0" t="0" r="r" b="b"/>
                <a:pathLst>
                  <a:path w="2906" h="617">
                    <a:moveTo>
                      <a:pt x="2906" y="0"/>
                    </a:moveTo>
                    <a:lnTo>
                      <a:pt x="2658" y="56"/>
                    </a:lnTo>
                    <a:lnTo>
                      <a:pt x="2234" y="144"/>
                    </a:lnTo>
                    <a:lnTo>
                      <a:pt x="1798" y="194"/>
                    </a:lnTo>
                    <a:lnTo>
                      <a:pt x="1366" y="220"/>
                    </a:lnTo>
                    <a:lnTo>
                      <a:pt x="1041" y="308"/>
                    </a:lnTo>
                    <a:lnTo>
                      <a:pt x="737" y="379"/>
                    </a:lnTo>
                    <a:lnTo>
                      <a:pt x="482" y="448"/>
                    </a:lnTo>
                    <a:lnTo>
                      <a:pt x="279" y="511"/>
                    </a:lnTo>
                    <a:lnTo>
                      <a:pt x="131" y="564"/>
                    </a:lnTo>
                    <a:lnTo>
                      <a:pt x="39" y="600"/>
                    </a:lnTo>
                    <a:lnTo>
                      <a:pt x="0" y="617"/>
                    </a:lnTo>
                    <a:lnTo>
                      <a:pt x="4" y="613"/>
                    </a:lnTo>
                  </a:path>
                </a:pathLst>
              </a:custGeom>
              <a:noFill/>
              <a:ln w="9525" cmpd="sng">
                <a:solidFill>
                  <a:srgbClr val="333399"/>
                </a:solidFill>
                <a:prstDash val="solid"/>
                <a:round/>
                <a:headEnd/>
                <a:tailEnd/>
              </a:ln>
            </p:spPr>
            <p:txBody>
              <a:bodyPr/>
              <a:lstStyle/>
              <a:p>
                <a:endParaRPr lang="en-US" dirty="0"/>
              </a:p>
            </p:txBody>
          </p:sp>
          <p:sp>
            <p:nvSpPr>
              <p:cNvPr id="57" name="Freeform 350"/>
              <p:cNvSpPr>
                <a:spLocks noChangeAspect="1"/>
              </p:cNvSpPr>
              <p:nvPr/>
            </p:nvSpPr>
            <p:spPr bwMode="auto">
              <a:xfrm flipV="1">
                <a:off x="3122" y="2424"/>
                <a:ext cx="1838" cy="659"/>
              </a:xfrm>
              <a:custGeom>
                <a:avLst/>
                <a:gdLst/>
                <a:ahLst/>
                <a:cxnLst>
                  <a:cxn ang="0">
                    <a:pos x="0" y="1143"/>
                  </a:cxn>
                  <a:cxn ang="0">
                    <a:pos x="245" y="1057"/>
                  </a:cxn>
                  <a:cxn ang="0">
                    <a:pos x="676" y="898"/>
                  </a:cxn>
                  <a:cxn ang="0">
                    <a:pos x="1077" y="706"/>
                  </a:cxn>
                  <a:cxn ang="0">
                    <a:pos x="1445" y="501"/>
                  </a:cxn>
                  <a:cxn ang="0">
                    <a:pos x="1862" y="376"/>
                  </a:cxn>
                  <a:cxn ang="0">
                    <a:pos x="2223" y="254"/>
                  </a:cxn>
                  <a:cxn ang="0">
                    <a:pos x="2537" y="159"/>
                  </a:cxn>
                  <a:cxn ang="0">
                    <a:pos x="2796" y="89"/>
                  </a:cxn>
                  <a:cxn ang="0">
                    <a:pos x="2994" y="41"/>
                  </a:cxn>
                  <a:cxn ang="0">
                    <a:pos x="3126" y="13"/>
                  </a:cxn>
                  <a:cxn ang="0">
                    <a:pos x="3191" y="0"/>
                  </a:cxn>
                  <a:cxn ang="0">
                    <a:pos x="3184" y="0"/>
                  </a:cxn>
                </a:cxnLst>
                <a:rect l="0" t="0" r="r" b="b"/>
                <a:pathLst>
                  <a:path w="3191" h="1143">
                    <a:moveTo>
                      <a:pt x="0" y="1143"/>
                    </a:moveTo>
                    <a:lnTo>
                      <a:pt x="245" y="1057"/>
                    </a:lnTo>
                    <a:lnTo>
                      <a:pt x="676" y="898"/>
                    </a:lnTo>
                    <a:lnTo>
                      <a:pt x="1077" y="706"/>
                    </a:lnTo>
                    <a:lnTo>
                      <a:pt x="1445" y="501"/>
                    </a:lnTo>
                    <a:lnTo>
                      <a:pt x="1862" y="376"/>
                    </a:lnTo>
                    <a:lnTo>
                      <a:pt x="2223" y="254"/>
                    </a:lnTo>
                    <a:lnTo>
                      <a:pt x="2537" y="159"/>
                    </a:lnTo>
                    <a:lnTo>
                      <a:pt x="2796" y="89"/>
                    </a:lnTo>
                    <a:lnTo>
                      <a:pt x="2994" y="41"/>
                    </a:lnTo>
                    <a:lnTo>
                      <a:pt x="3126" y="13"/>
                    </a:lnTo>
                    <a:lnTo>
                      <a:pt x="3191" y="0"/>
                    </a:lnTo>
                    <a:lnTo>
                      <a:pt x="3184" y="0"/>
                    </a:lnTo>
                  </a:path>
                </a:pathLst>
              </a:custGeom>
              <a:noFill/>
              <a:ln w="9525" cmpd="sng">
                <a:solidFill>
                  <a:srgbClr val="333399"/>
                </a:solidFill>
                <a:prstDash val="solid"/>
                <a:round/>
                <a:headEnd/>
                <a:tailEnd/>
              </a:ln>
            </p:spPr>
            <p:txBody>
              <a:bodyPr/>
              <a:lstStyle/>
              <a:p>
                <a:endParaRPr lang="en-US" dirty="0"/>
              </a:p>
            </p:txBody>
          </p:sp>
          <p:sp>
            <p:nvSpPr>
              <p:cNvPr id="58" name="Freeform 351"/>
              <p:cNvSpPr>
                <a:spLocks noChangeAspect="1"/>
              </p:cNvSpPr>
              <p:nvPr/>
            </p:nvSpPr>
            <p:spPr bwMode="auto">
              <a:xfrm flipV="1">
                <a:off x="2679" y="2057"/>
                <a:ext cx="768" cy="860"/>
              </a:xfrm>
              <a:custGeom>
                <a:avLst/>
                <a:gdLst/>
                <a:ahLst/>
                <a:cxnLst>
                  <a:cxn ang="0">
                    <a:pos x="3" y="51"/>
                  </a:cxn>
                  <a:cxn ang="0">
                    <a:pos x="20" y="94"/>
                  </a:cxn>
                  <a:cxn ang="0">
                    <a:pos x="50" y="148"/>
                  </a:cxn>
                  <a:cxn ang="0">
                    <a:pos x="94" y="237"/>
                  </a:cxn>
                  <a:cxn ang="0">
                    <a:pos x="149" y="394"/>
                  </a:cxn>
                  <a:cxn ang="0">
                    <a:pos x="216" y="516"/>
                  </a:cxn>
                  <a:cxn ang="0">
                    <a:pos x="292" y="621"/>
                  </a:cxn>
                  <a:cxn ang="0">
                    <a:pos x="377" y="724"/>
                  </a:cxn>
                  <a:cxn ang="0">
                    <a:pos x="467" y="822"/>
                  </a:cxn>
                  <a:cxn ang="0">
                    <a:pos x="562" y="913"/>
                  </a:cxn>
                  <a:cxn ang="0">
                    <a:pos x="659" y="996"/>
                  </a:cxn>
                  <a:cxn ang="0">
                    <a:pos x="756" y="1072"/>
                  </a:cxn>
                  <a:cxn ang="0">
                    <a:pos x="851" y="1141"/>
                  </a:cxn>
                  <a:cxn ang="0">
                    <a:pos x="942" y="1204"/>
                  </a:cxn>
                  <a:cxn ang="0">
                    <a:pos x="1028" y="1263"/>
                  </a:cxn>
                  <a:cxn ang="0">
                    <a:pos x="1106" y="1317"/>
                  </a:cxn>
                  <a:cxn ang="0">
                    <a:pos x="1174" y="1367"/>
                  </a:cxn>
                  <a:cxn ang="0">
                    <a:pos x="1232" y="1410"/>
                  </a:cxn>
                  <a:cxn ang="0">
                    <a:pos x="1277" y="1447"/>
                  </a:cxn>
                  <a:cxn ang="0">
                    <a:pos x="1310" y="1474"/>
                  </a:cxn>
                  <a:cxn ang="0">
                    <a:pos x="1328" y="1490"/>
                  </a:cxn>
                  <a:cxn ang="0">
                    <a:pos x="1333" y="1483"/>
                  </a:cxn>
                  <a:cxn ang="0">
                    <a:pos x="1324" y="1475"/>
                  </a:cxn>
                  <a:cxn ang="0">
                    <a:pos x="1300" y="1455"/>
                  </a:cxn>
                  <a:cxn ang="0">
                    <a:pos x="1263" y="1420"/>
                  </a:cxn>
                  <a:cxn ang="0">
                    <a:pos x="1214" y="1365"/>
                  </a:cxn>
                  <a:cxn ang="0">
                    <a:pos x="1152" y="1285"/>
                  </a:cxn>
                  <a:cxn ang="0">
                    <a:pos x="1081" y="1180"/>
                  </a:cxn>
                  <a:cxn ang="0">
                    <a:pos x="1000" y="1057"/>
                  </a:cxn>
                  <a:cxn ang="0">
                    <a:pos x="913" y="925"/>
                  </a:cxn>
                  <a:cxn ang="0">
                    <a:pos x="820" y="795"/>
                  </a:cxn>
                  <a:cxn ang="0">
                    <a:pos x="724" y="673"/>
                  </a:cxn>
                  <a:cxn ang="0">
                    <a:pos x="626" y="565"/>
                  </a:cxn>
                  <a:cxn ang="0">
                    <a:pos x="530" y="472"/>
                  </a:cxn>
                  <a:cxn ang="0">
                    <a:pos x="436" y="397"/>
                  </a:cxn>
                  <a:cxn ang="0">
                    <a:pos x="348" y="337"/>
                  </a:cxn>
                  <a:cxn ang="0">
                    <a:pos x="266" y="288"/>
                  </a:cxn>
                  <a:cxn ang="0">
                    <a:pos x="193" y="239"/>
                  </a:cxn>
                  <a:cxn ang="0">
                    <a:pos x="129" y="181"/>
                  </a:cxn>
                  <a:cxn ang="0">
                    <a:pos x="78" y="115"/>
                  </a:cxn>
                  <a:cxn ang="0">
                    <a:pos x="38" y="53"/>
                  </a:cxn>
                  <a:cxn ang="0">
                    <a:pos x="13" y="10"/>
                  </a:cxn>
                  <a:cxn ang="0">
                    <a:pos x="1" y="1"/>
                  </a:cxn>
                </a:cxnLst>
                <a:rect l="0" t="0" r="r" b="b"/>
                <a:pathLst>
                  <a:path w="1333" h="1494">
                    <a:moveTo>
                      <a:pt x="0" y="3"/>
                    </a:moveTo>
                    <a:lnTo>
                      <a:pt x="1" y="35"/>
                    </a:lnTo>
                    <a:lnTo>
                      <a:pt x="3" y="51"/>
                    </a:lnTo>
                    <a:lnTo>
                      <a:pt x="7" y="65"/>
                    </a:lnTo>
                    <a:lnTo>
                      <a:pt x="13" y="79"/>
                    </a:lnTo>
                    <a:lnTo>
                      <a:pt x="20" y="94"/>
                    </a:lnTo>
                    <a:lnTo>
                      <a:pt x="28" y="110"/>
                    </a:lnTo>
                    <a:lnTo>
                      <a:pt x="38" y="128"/>
                    </a:lnTo>
                    <a:lnTo>
                      <a:pt x="50" y="148"/>
                    </a:lnTo>
                    <a:lnTo>
                      <a:pt x="63" y="172"/>
                    </a:lnTo>
                    <a:lnTo>
                      <a:pt x="78" y="201"/>
                    </a:lnTo>
                    <a:lnTo>
                      <a:pt x="94" y="237"/>
                    </a:lnTo>
                    <a:lnTo>
                      <a:pt x="111" y="282"/>
                    </a:lnTo>
                    <a:lnTo>
                      <a:pt x="129" y="336"/>
                    </a:lnTo>
                    <a:lnTo>
                      <a:pt x="149" y="394"/>
                    </a:lnTo>
                    <a:lnTo>
                      <a:pt x="170" y="446"/>
                    </a:lnTo>
                    <a:lnTo>
                      <a:pt x="193" y="482"/>
                    </a:lnTo>
                    <a:lnTo>
                      <a:pt x="216" y="516"/>
                    </a:lnTo>
                    <a:lnTo>
                      <a:pt x="240" y="551"/>
                    </a:lnTo>
                    <a:lnTo>
                      <a:pt x="266" y="586"/>
                    </a:lnTo>
                    <a:lnTo>
                      <a:pt x="292" y="621"/>
                    </a:lnTo>
                    <a:lnTo>
                      <a:pt x="320" y="655"/>
                    </a:lnTo>
                    <a:lnTo>
                      <a:pt x="348" y="690"/>
                    </a:lnTo>
                    <a:lnTo>
                      <a:pt x="377" y="724"/>
                    </a:lnTo>
                    <a:lnTo>
                      <a:pt x="406" y="757"/>
                    </a:lnTo>
                    <a:lnTo>
                      <a:pt x="436" y="790"/>
                    </a:lnTo>
                    <a:lnTo>
                      <a:pt x="467" y="822"/>
                    </a:lnTo>
                    <a:lnTo>
                      <a:pt x="498" y="853"/>
                    </a:lnTo>
                    <a:lnTo>
                      <a:pt x="530" y="884"/>
                    </a:lnTo>
                    <a:lnTo>
                      <a:pt x="562" y="913"/>
                    </a:lnTo>
                    <a:lnTo>
                      <a:pt x="594" y="942"/>
                    </a:lnTo>
                    <a:lnTo>
                      <a:pt x="626" y="970"/>
                    </a:lnTo>
                    <a:lnTo>
                      <a:pt x="659" y="996"/>
                    </a:lnTo>
                    <a:lnTo>
                      <a:pt x="691" y="1022"/>
                    </a:lnTo>
                    <a:lnTo>
                      <a:pt x="724" y="1048"/>
                    </a:lnTo>
                    <a:lnTo>
                      <a:pt x="756" y="1072"/>
                    </a:lnTo>
                    <a:lnTo>
                      <a:pt x="788" y="1096"/>
                    </a:lnTo>
                    <a:lnTo>
                      <a:pt x="820" y="1118"/>
                    </a:lnTo>
                    <a:lnTo>
                      <a:pt x="851" y="1141"/>
                    </a:lnTo>
                    <a:lnTo>
                      <a:pt x="882" y="1162"/>
                    </a:lnTo>
                    <a:lnTo>
                      <a:pt x="913" y="1183"/>
                    </a:lnTo>
                    <a:lnTo>
                      <a:pt x="942" y="1204"/>
                    </a:lnTo>
                    <a:lnTo>
                      <a:pt x="972" y="1224"/>
                    </a:lnTo>
                    <a:lnTo>
                      <a:pt x="1000" y="1243"/>
                    </a:lnTo>
                    <a:lnTo>
                      <a:pt x="1028" y="1263"/>
                    </a:lnTo>
                    <a:lnTo>
                      <a:pt x="1055" y="1281"/>
                    </a:lnTo>
                    <a:lnTo>
                      <a:pt x="1081" y="1299"/>
                    </a:lnTo>
                    <a:lnTo>
                      <a:pt x="1106" y="1317"/>
                    </a:lnTo>
                    <a:lnTo>
                      <a:pt x="1129" y="1334"/>
                    </a:lnTo>
                    <a:lnTo>
                      <a:pt x="1152" y="1351"/>
                    </a:lnTo>
                    <a:lnTo>
                      <a:pt x="1174" y="1367"/>
                    </a:lnTo>
                    <a:lnTo>
                      <a:pt x="1194" y="1382"/>
                    </a:lnTo>
                    <a:lnTo>
                      <a:pt x="1214" y="1396"/>
                    </a:lnTo>
                    <a:lnTo>
                      <a:pt x="1232" y="1410"/>
                    </a:lnTo>
                    <a:lnTo>
                      <a:pt x="1248" y="1423"/>
                    </a:lnTo>
                    <a:lnTo>
                      <a:pt x="1263" y="1435"/>
                    </a:lnTo>
                    <a:lnTo>
                      <a:pt x="1277" y="1447"/>
                    </a:lnTo>
                    <a:lnTo>
                      <a:pt x="1289" y="1457"/>
                    </a:lnTo>
                    <a:lnTo>
                      <a:pt x="1300" y="1466"/>
                    </a:lnTo>
                    <a:lnTo>
                      <a:pt x="1310" y="1474"/>
                    </a:lnTo>
                    <a:lnTo>
                      <a:pt x="1317" y="1480"/>
                    </a:lnTo>
                    <a:lnTo>
                      <a:pt x="1324" y="1486"/>
                    </a:lnTo>
                    <a:lnTo>
                      <a:pt x="1328" y="1490"/>
                    </a:lnTo>
                    <a:lnTo>
                      <a:pt x="1332" y="1492"/>
                    </a:lnTo>
                    <a:lnTo>
                      <a:pt x="1333" y="1494"/>
                    </a:lnTo>
                    <a:lnTo>
                      <a:pt x="1333" y="1483"/>
                    </a:lnTo>
                    <a:lnTo>
                      <a:pt x="1332" y="1481"/>
                    </a:lnTo>
                    <a:lnTo>
                      <a:pt x="1328" y="1479"/>
                    </a:lnTo>
                    <a:lnTo>
                      <a:pt x="1324" y="1475"/>
                    </a:lnTo>
                    <a:lnTo>
                      <a:pt x="1317" y="1469"/>
                    </a:lnTo>
                    <a:lnTo>
                      <a:pt x="1310" y="1463"/>
                    </a:lnTo>
                    <a:lnTo>
                      <a:pt x="1300" y="1455"/>
                    </a:lnTo>
                    <a:lnTo>
                      <a:pt x="1289" y="1445"/>
                    </a:lnTo>
                    <a:lnTo>
                      <a:pt x="1277" y="1433"/>
                    </a:lnTo>
                    <a:lnTo>
                      <a:pt x="1263" y="1420"/>
                    </a:lnTo>
                    <a:lnTo>
                      <a:pt x="1248" y="1404"/>
                    </a:lnTo>
                    <a:lnTo>
                      <a:pt x="1232" y="1386"/>
                    </a:lnTo>
                    <a:lnTo>
                      <a:pt x="1214" y="1365"/>
                    </a:lnTo>
                    <a:lnTo>
                      <a:pt x="1194" y="1341"/>
                    </a:lnTo>
                    <a:lnTo>
                      <a:pt x="1174" y="1315"/>
                    </a:lnTo>
                    <a:lnTo>
                      <a:pt x="1152" y="1285"/>
                    </a:lnTo>
                    <a:lnTo>
                      <a:pt x="1129" y="1253"/>
                    </a:lnTo>
                    <a:lnTo>
                      <a:pt x="1106" y="1218"/>
                    </a:lnTo>
                    <a:lnTo>
                      <a:pt x="1081" y="1180"/>
                    </a:lnTo>
                    <a:lnTo>
                      <a:pt x="1055" y="1141"/>
                    </a:lnTo>
                    <a:lnTo>
                      <a:pt x="1028" y="1100"/>
                    </a:lnTo>
                    <a:lnTo>
                      <a:pt x="1000" y="1057"/>
                    </a:lnTo>
                    <a:lnTo>
                      <a:pt x="972" y="1013"/>
                    </a:lnTo>
                    <a:lnTo>
                      <a:pt x="942" y="969"/>
                    </a:lnTo>
                    <a:lnTo>
                      <a:pt x="913" y="925"/>
                    </a:lnTo>
                    <a:lnTo>
                      <a:pt x="882" y="881"/>
                    </a:lnTo>
                    <a:lnTo>
                      <a:pt x="851" y="837"/>
                    </a:lnTo>
                    <a:lnTo>
                      <a:pt x="820" y="795"/>
                    </a:lnTo>
                    <a:lnTo>
                      <a:pt x="788" y="753"/>
                    </a:lnTo>
                    <a:lnTo>
                      <a:pt x="756" y="712"/>
                    </a:lnTo>
                    <a:lnTo>
                      <a:pt x="724" y="673"/>
                    </a:lnTo>
                    <a:lnTo>
                      <a:pt x="691" y="635"/>
                    </a:lnTo>
                    <a:lnTo>
                      <a:pt x="659" y="599"/>
                    </a:lnTo>
                    <a:lnTo>
                      <a:pt x="626" y="565"/>
                    </a:lnTo>
                    <a:lnTo>
                      <a:pt x="594" y="532"/>
                    </a:lnTo>
                    <a:lnTo>
                      <a:pt x="562" y="501"/>
                    </a:lnTo>
                    <a:lnTo>
                      <a:pt x="530" y="472"/>
                    </a:lnTo>
                    <a:lnTo>
                      <a:pt x="498" y="445"/>
                    </a:lnTo>
                    <a:lnTo>
                      <a:pt x="467" y="420"/>
                    </a:lnTo>
                    <a:lnTo>
                      <a:pt x="436" y="397"/>
                    </a:lnTo>
                    <a:lnTo>
                      <a:pt x="406" y="376"/>
                    </a:lnTo>
                    <a:lnTo>
                      <a:pt x="377" y="356"/>
                    </a:lnTo>
                    <a:lnTo>
                      <a:pt x="348" y="337"/>
                    </a:lnTo>
                    <a:lnTo>
                      <a:pt x="320" y="320"/>
                    </a:lnTo>
                    <a:lnTo>
                      <a:pt x="292" y="304"/>
                    </a:lnTo>
                    <a:lnTo>
                      <a:pt x="266" y="288"/>
                    </a:lnTo>
                    <a:lnTo>
                      <a:pt x="240" y="272"/>
                    </a:lnTo>
                    <a:lnTo>
                      <a:pt x="216" y="255"/>
                    </a:lnTo>
                    <a:lnTo>
                      <a:pt x="193" y="239"/>
                    </a:lnTo>
                    <a:lnTo>
                      <a:pt x="170" y="221"/>
                    </a:lnTo>
                    <a:lnTo>
                      <a:pt x="149" y="201"/>
                    </a:lnTo>
                    <a:lnTo>
                      <a:pt x="129" y="181"/>
                    </a:lnTo>
                    <a:lnTo>
                      <a:pt x="111" y="160"/>
                    </a:lnTo>
                    <a:lnTo>
                      <a:pt x="94" y="137"/>
                    </a:lnTo>
                    <a:lnTo>
                      <a:pt x="78" y="115"/>
                    </a:lnTo>
                    <a:lnTo>
                      <a:pt x="63" y="93"/>
                    </a:lnTo>
                    <a:lnTo>
                      <a:pt x="50" y="72"/>
                    </a:lnTo>
                    <a:lnTo>
                      <a:pt x="38" y="53"/>
                    </a:lnTo>
                    <a:lnTo>
                      <a:pt x="28" y="36"/>
                    </a:lnTo>
                    <a:lnTo>
                      <a:pt x="20" y="21"/>
                    </a:lnTo>
                    <a:lnTo>
                      <a:pt x="13" y="10"/>
                    </a:lnTo>
                    <a:lnTo>
                      <a:pt x="7" y="3"/>
                    </a:lnTo>
                    <a:lnTo>
                      <a:pt x="3" y="0"/>
                    </a:lnTo>
                    <a:lnTo>
                      <a:pt x="1" y="1"/>
                    </a:lnTo>
                    <a:lnTo>
                      <a:pt x="0" y="6"/>
                    </a:lnTo>
                  </a:path>
                </a:pathLst>
              </a:custGeom>
              <a:noFill/>
              <a:ln w="9525" cmpd="sng">
                <a:solidFill>
                  <a:srgbClr val="333399"/>
                </a:solidFill>
                <a:prstDash val="solid"/>
                <a:round/>
                <a:headEnd/>
                <a:tailEnd/>
              </a:ln>
            </p:spPr>
            <p:txBody>
              <a:bodyPr/>
              <a:lstStyle/>
              <a:p>
                <a:endParaRPr lang="en-US" dirty="0"/>
              </a:p>
            </p:txBody>
          </p:sp>
          <p:sp>
            <p:nvSpPr>
              <p:cNvPr id="59" name="Freeform 352"/>
              <p:cNvSpPr>
                <a:spLocks noChangeAspect="1"/>
              </p:cNvSpPr>
              <p:nvPr/>
            </p:nvSpPr>
            <p:spPr bwMode="auto">
              <a:xfrm flipV="1">
                <a:off x="2673" y="2047"/>
                <a:ext cx="774" cy="872"/>
              </a:xfrm>
              <a:custGeom>
                <a:avLst/>
                <a:gdLst/>
                <a:ahLst/>
                <a:cxnLst>
                  <a:cxn ang="0">
                    <a:pos x="3" y="4"/>
                  </a:cxn>
                  <a:cxn ang="0">
                    <a:pos x="0" y="18"/>
                  </a:cxn>
                  <a:cxn ang="0">
                    <a:pos x="2" y="41"/>
                  </a:cxn>
                  <a:cxn ang="0">
                    <a:pos x="9" y="71"/>
                  </a:cxn>
                  <a:cxn ang="0">
                    <a:pos x="20" y="108"/>
                  </a:cxn>
                  <a:cxn ang="0">
                    <a:pos x="35" y="150"/>
                  </a:cxn>
                  <a:cxn ang="0">
                    <a:pos x="52" y="196"/>
                  </a:cxn>
                  <a:cxn ang="0">
                    <a:pos x="70" y="248"/>
                  </a:cxn>
                  <a:cxn ang="0">
                    <a:pos x="89" y="314"/>
                  </a:cxn>
                  <a:cxn ang="0">
                    <a:pos x="102" y="402"/>
                  </a:cxn>
                  <a:cxn ang="0">
                    <a:pos x="106" y="476"/>
                  </a:cxn>
                  <a:cxn ang="0">
                    <a:pos x="118" y="528"/>
                  </a:cxn>
                  <a:cxn ang="0">
                    <a:pos x="152" y="574"/>
                  </a:cxn>
                  <a:cxn ang="0">
                    <a:pos x="176" y="622"/>
                  </a:cxn>
                  <a:cxn ang="0">
                    <a:pos x="195" y="672"/>
                  </a:cxn>
                  <a:cxn ang="0">
                    <a:pos x="217" y="720"/>
                  </a:cxn>
                  <a:cxn ang="0">
                    <a:pos x="241" y="769"/>
                  </a:cxn>
                  <a:cxn ang="0">
                    <a:pos x="270" y="816"/>
                  </a:cxn>
                  <a:cxn ang="0">
                    <a:pos x="303" y="862"/>
                  </a:cxn>
                  <a:cxn ang="0">
                    <a:pos x="341" y="907"/>
                  </a:cxn>
                  <a:cxn ang="0">
                    <a:pos x="384" y="951"/>
                  </a:cxn>
                  <a:cxn ang="0">
                    <a:pos x="432" y="994"/>
                  </a:cxn>
                  <a:cxn ang="0">
                    <a:pos x="484" y="1035"/>
                  </a:cxn>
                  <a:cxn ang="0">
                    <a:pos x="540" y="1075"/>
                  </a:cxn>
                  <a:cxn ang="0">
                    <a:pos x="597" y="1113"/>
                  </a:cxn>
                  <a:cxn ang="0">
                    <a:pos x="656" y="1151"/>
                  </a:cxn>
                  <a:cxn ang="0">
                    <a:pos x="714" y="1187"/>
                  </a:cxn>
                  <a:cxn ang="0">
                    <a:pos x="770" y="1222"/>
                  </a:cxn>
                  <a:cxn ang="0">
                    <a:pos x="823" y="1257"/>
                  </a:cxn>
                  <a:cxn ang="0">
                    <a:pos x="871" y="1290"/>
                  </a:cxn>
                  <a:cxn ang="0">
                    <a:pos x="910" y="1325"/>
                  </a:cxn>
                  <a:cxn ang="0">
                    <a:pos x="939" y="1359"/>
                  </a:cxn>
                  <a:cxn ang="0">
                    <a:pos x="966" y="1391"/>
                  </a:cxn>
                  <a:cxn ang="0">
                    <a:pos x="991" y="1421"/>
                  </a:cxn>
                  <a:cxn ang="0">
                    <a:pos x="1014" y="1448"/>
                  </a:cxn>
                  <a:cxn ang="0">
                    <a:pos x="1035" y="1473"/>
                  </a:cxn>
                  <a:cxn ang="0">
                    <a:pos x="1053" y="1494"/>
                  </a:cxn>
                  <a:cxn ang="0">
                    <a:pos x="1076" y="1511"/>
                  </a:cxn>
                  <a:cxn ang="0">
                    <a:pos x="1130" y="1514"/>
                  </a:cxn>
                  <a:cxn ang="0">
                    <a:pos x="1183" y="1515"/>
                  </a:cxn>
                  <a:cxn ang="0">
                    <a:pos x="1234" y="1512"/>
                  </a:cxn>
                  <a:cxn ang="0">
                    <a:pos x="1283" y="1505"/>
                  </a:cxn>
                  <a:cxn ang="0">
                    <a:pos x="1329" y="1495"/>
                  </a:cxn>
                </a:cxnLst>
                <a:rect l="0" t="0" r="r" b="b"/>
                <a:pathLst>
                  <a:path w="1343" h="1515">
                    <a:moveTo>
                      <a:pt x="10" y="0"/>
                    </a:moveTo>
                    <a:lnTo>
                      <a:pt x="6" y="2"/>
                    </a:lnTo>
                    <a:lnTo>
                      <a:pt x="3" y="4"/>
                    </a:lnTo>
                    <a:lnTo>
                      <a:pt x="1" y="8"/>
                    </a:lnTo>
                    <a:lnTo>
                      <a:pt x="0" y="13"/>
                    </a:lnTo>
                    <a:lnTo>
                      <a:pt x="0" y="18"/>
                    </a:lnTo>
                    <a:lnTo>
                      <a:pt x="0" y="25"/>
                    </a:lnTo>
                    <a:lnTo>
                      <a:pt x="1" y="32"/>
                    </a:lnTo>
                    <a:lnTo>
                      <a:pt x="2" y="41"/>
                    </a:lnTo>
                    <a:lnTo>
                      <a:pt x="4" y="50"/>
                    </a:lnTo>
                    <a:lnTo>
                      <a:pt x="6" y="60"/>
                    </a:lnTo>
                    <a:lnTo>
                      <a:pt x="9" y="71"/>
                    </a:lnTo>
                    <a:lnTo>
                      <a:pt x="12" y="83"/>
                    </a:lnTo>
                    <a:lnTo>
                      <a:pt x="16" y="95"/>
                    </a:lnTo>
                    <a:lnTo>
                      <a:pt x="20" y="108"/>
                    </a:lnTo>
                    <a:lnTo>
                      <a:pt x="25" y="121"/>
                    </a:lnTo>
                    <a:lnTo>
                      <a:pt x="30" y="135"/>
                    </a:lnTo>
                    <a:lnTo>
                      <a:pt x="35" y="150"/>
                    </a:lnTo>
                    <a:lnTo>
                      <a:pt x="40" y="165"/>
                    </a:lnTo>
                    <a:lnTo>
                      <a:pt x="46" y="180"/>
                    </a:lnTo>
                    <a:lnTo>
                      <a:pt x="52" y="196"/>
                    </a:lnTo>
                    <a:lnTo>
                      <a:pt x="58" y="213"/>
                    </a:lnTo>
                    <a:lnTo>
                      <a:pt x="64" y="230"/>
                    </a:lnTo>
                    <a:lnTo>
                      <a:pt x="70" y="248"/>
                    </a:lnTo>
                    <a:lnTo>
                      <a:pt x="77" y="268"/>
                    </a:lnTo>
                    <a:lnTo>
                      <a:pt x="83" y="290"/>
                    </a:lnTo>
                    <a:lnTo>
                      <a:pt x="89" y="314"/>
                    </a:lnTo>
                    <a:lnTo>
                      <a:pt x="94" y="342"/>
                    </a:lnTo>
                    <a:lnTo>
                      <a:pt x="99" y="371"/>
                    </a:lnTo>
                    <a:lnTo>
                      <a:pt x="102" y="402"/>
                    </a:lnTo>
                    <a:lnTo>
                      <a:pt x="104" y="431"/>
                    </a:lnTo>
                    <a:lnTo>
                      <a:pt x="105" y="457"/>
                    </a:lnTo>
                    <a:lnTo>
                      <a:pt x="106" y="476"/>
                    </a:lnTo>
                    <a:lnTo>
                      <a:pt x="107" y="494"/>
                    </a:lnTo>
                    <a:lnTo>
                      <a:pt x="111" y="512"/>
                    </a:lnTo>
                    <a:lnTo>
                      <a:pt x="118" y="528"/>
                    </a:lnTo>
                    <a:lnTo>
                      <a:pt x="129" y="544"/>
                    </a:lnTo>
                    <a:lnTo>
                      <a:pt x="141" y="559"/>
                    </a:lnTo>
                    <a:lnTo>
                      <a:pt x="152" y="574"/>
                    </a:lnTo>
                    <a:lnTo>
                      <a:pt x="161" y="590"/>
                    </a:lnTo>
                    <a:lnTo>
                      <a:pt x="169" y="606"/>
                    </a:lnTo>
                    <a:lnTo>
                      <a:pt x="176" y="622"/>
                    </a:lnTo>
                    <a:lnTo>
                      <a:pt x="183" y="639"/>
                    </a:lnTo>
                    <a:lnTo>
                      <a:pt x="189" y="655"/>
                    </a:lnTo>
                    <a:lnTo>
                      <a:pt x="195" y="672"/>
                    </a:lnTo>
                    <a:lnTo>
                      <a:pt x="202" y="688"/>
                    </a:lnTo>
                    <a:lnTo>
                      <a:pt x="209" y="704"/>
                    </a:lnTo>
                    <a:lnTo>
                      <a:pt x="217" y="720"/>
                    </a:lnTo>
                    <a:lnTo>
                      <a:pt x="224" y="737"/>
                    </a:lnTo>
                    <a:lnTo>
                      <a:pt x="233" y="753"/>
                    </a:lnTo>
                    <a:lnTo>
                      <a:pt x="241" y="769"/>
                    </a:lnTo>
                    <a:lnTo>
                      <a:pt x="250" y="784"/>
                    </a:lnTo>
                    <a:lnTo>
                      <a:pt x="260" y="800"/>
                    </a:lnTo>
                    <a:lnTo>
                      <a:pt x="270" y="816"/>
                    </a:lnTo>
                    <a:lnTo>
                      <a:pt x="280" y="831"/>
                    </a:lnTo>
                    <a:lnTo>
                      <a:pt x="291" y="847"/>
                    </a:lnTo>
                    <a:lnTo>
                      <a:pt x="303" y="862"/>
                    </a:lnTo>
                    <a:lnTo>
                      <a:pt x="315" y="877"/>
                    </a:lnTo>
                    <a:lnTo>
                      <a:pt x="328" y="892"/>
                    </a:lnTo>
                    <a:lnTo>
                      <a:pt x="341" y="907"/>
                    </a:lnTo>
                    <a:lnTo>
                      <a:pt x="355" y="922"/>
                    </a:lnTo>
                    <a:lnTo>
                      <a:pt x="369" y="937"/>
                    </a:lnTo>
                    <a:lnTo>
                      <a:pt x="384" y="951"/>
                    </a:lnTo>
                    <a:lnTo>
                      <a:pt x="400" y="965"/>
                    </a:lnTo>
                    <a:lnTo>
                      <a:pt x="416" y="980"/>
                    </a:lnTo>
                    <a:lnTo>
                      <a:pt x="432" y="994"/>
                    </a:lnTo>
                    <a:lnTo>
                      <a:pt x="449" y="1008"/>
                    </a:lnTo>
                    <a:lnTo>
                      <a:pt x="466" y="1021"/>
                    </a:lnTo>
                    <a:lnTo>
                      <a:pt x="484" y="1035"/>
                    </a:lnTo>
                    <a:lnTo>
                      <a:pt x="502" y="1048"/>
                    </a:lnTo>
                    <a:lnTo>
                      <a:pt x="521" y="1062"/>
                    </a:lnTo>
                    <a:lnTo>
                      <a:pt x="540" y="1075"/>
                    </a:lnTo>
                    <a:lnTo>
                      <a:pt x="559" y="1088"/>
                    </a:lnTo>
                    <a:lnTo>
                      <a:pt x="578" y="1101"/>
                    </a:lnTo>
                    <a:lnTo>
                      <a:pt x="597" y="1113"/>
                    </a:lnTo>
                    <a:lnTo>
                      <a:pt x="617" y="1126"/>
                    </a:lnTo>
                    <a:lnTo>
                      <a:pt x="636" y="1138"/>
                    </a:lnTo>
                    <a:lnTo>
                      <a:pt x="656" y="1151"/>
                    </a:lnTo>
                    <a:lnTo>
                      <a:pt x="675" y="1163"/>
                    </a:lnTo>
                    <a:lnTo>
                      <a:pt x="695" y="1175"/>
                    </a:lnTo>
                    <a:lnTo>
                      <a:pt x="714" y="1187"/>
                    </a:lnTo>
                    <a:lnTo>
                      <a:pt x="733" y="1199"/>
                    </a:lnTo>
                    <a:lnTo>
                      <a:pt x="752" y="1211"/>
                    </a:lnTo>
                    <a:lnTo>
                      <a:pt x="770" y="1222"/>
                    </a:lnTo>
                    <a:lnTo>
                      <a:pt x="788" y="1234"/>
                    </a:lnTo>
                    <a:lnTo>
                      <a:pt x="806" y="1245"/>
                    </a:lnTo>
                    <a:lnTo>
                      <a:pt x="823" y="1257"/>
                    </a:lnTo>
                    <a:lnTo>
                      <a:pt x="839" y="1268"/>
                    </a:lnTo>
                    <a:lnTo>
                      <a:pt x="855" y="1279"/>
                    </a:lnTo>
                    <a:lnTo>
                      <a:pt x="871" y="1290"/>
                    </a:lnTo>
                    <a:lnTo>
                      <a:pt x="886" y="1302"/>
                    </a:lnTo>
                    <a:lnTo>
                      <a:pt x="900" y="1313"/>
                    </a:lnTo>
                    <a:lnTo>
                      <a:pt x="910" y="1325"/>
                    </a:lnTo>
                    <a:lnTo>
                      <a:pt x="920" y="1336"/>
                    </a:lnTo>
                    <a:lnTo>
                      <a:pt x="929" y="1348"/>
                    </a:lnTo>
                    <a:lnTo>
                      <a:pt x="939" y="1359"/>
                    </a:lnTo>
                    <a:lnTo>
                      <a:pt x="948" y="1370"/>
                    </a:lnTo>
                    <a:lnTo>
                      <a:pt x="957" y="1381"/>
                    </a:lnTo>
                    <a:lnTo>
                      <a:pt x="966" y="1391"/>
                    </a:lnTo>
                    <a:lnTo>
                      <a:pt x="974" y="1401"/>
                    </a:lnTo>
                    <a:lnTo>
                      <a:pt x="983" y="1411"/>
                    </a:lnTo>
                    <a:lnTo>
                      <a:pt x="991" y="1421"/>
                    </a:lnTo>
                    <a:lnTo>
                      <a:pt x="999" y="1430"/>
                    </a:lnTo>
                    <a:lnTo>
                      <a:pt x="1007" y="1439"/>
                    </a:lnTo>
                    <a:lnTo>
                      <a:pt x="1014" y="1448"/>
                    </a:lnTo>
                    <a:lnTo>
                      <a:pt x="1021" y="1457"/>
                    </a:lnTo>
                    <a:lnTo>
                      <a:pt x="1028" y="1465"/>
                    </a:lnTo>
                    <a:lnTo>
                      <a:pt x="1035" y="1473"/>
                    </a:lnTo>
                    <a:lnTo>
                      <a:pt x="1041" y="1480"/>
                    </a:lnTo>
                    <a:lnTo>
                      <a:pt x="1047" y="1487"/>
                    </a:lnTo>
                    <a:lnTo>
                      <a:pt x="1053" y="1494"/>
                    </a:lnTo>
                    <a:lnTo>
                      <a:pt x="1058" y="1501"/>
                    </a:lnTo>
                    <a:lnTo>
                      <a:pt x="1064" y="1507"/>
                    </a:lnTo>
                    <a:lnTo>
                      <a:pt x="1076" y="1511"/>
                    </a:lnTo>
                    <a:lnTo>
                      <a:pt x="1094" y="1512"/>
                    </a:lnTo>
                    <a:lnTo>
                      <a:pt x="1112" y="1514"/>
                    </a:lnTo>
                    <a:lnTo>
                      <a:pt x="1130" y="1514"/>
                    </a:lnTo>
                    <a:lnTo>
                      <a:pt x="1148" y="1515"/>
                    </a:lnTo>
                    <a:lnTo>
                      <a:pt x="1166" y="1515"/>
                    </a:lnTo>
                    <a:lnTo>
                      <a:pt x="1183" y="1515"/>
                    </a:lnTo>
                    <a:lnTo>
                      <a:pt x="1201" y="1514"/>
                    </a:lnTo>
                    <a:lnTo>
                      <a:pt x="1218" y="1513"/>
                    </a:lnTo>
                    <a:lnTo>
                      <a:pt x="1234" y="1512"/>
                    </a:lnTo>
                    <a:lnTo>
                      <a:pt x="1251" y="1510"/>
                    </a:lnTo>
                    <a:lnTo>
                      <a:pt x="1267" y="1508"/>
                    </a:lnTo>
                    <a:lnTo>
                      <a:pt x="1283" y="1505"/>
                    </a:lnTo>
                    <a:lnTo>
                      <a:pt x="1299" y="1502"/>
                    </a:lnTo>
                    <a:lnTo>
                      <a:pt x="1314" y="1499"/>
                    </a:lnTo>
                    <a:lnTo>
                      <a:pt x="1329" y="1495"/>
                    </a:lnTo>
                    <a:lnTo>
                      <a:pt x="1343" y="1491"/>
                    </a:lnTo>
                  </a:path>
                </a:pathLst>
              </a:custGeom>
              <a:noFill/>
              <a:ln w="9525" cmpd="sng">
                <a:solidFill>
                  <a:srgbClr val="333399"/>
                </a:solidFill>
                <a:prstDash val="solid"/>
                <a:round/>
                <a:headEnd/>
                <a:tailEnd/>
              </a:ln>
            </p:spPr>
            <p:txBody>
              <a:bodyPr/>
              <a:lstStyle/>
              <a:p>
                <a:endParaRPr lang="en-US" dirty="0"/>
              </a:p>
            </p:txBody>
          </p:sp>
          <p:sp>
            <p:nvSpPr>
              <p:cNvPr id="60" name="Freeform 353"/>
              <p:cNvSpPr>
                <a:spLocks noChangeAspect="1"/>
              </p:cNvSpPr>
              <p:nvPr/>
            </p:nvSpPr>
            <p:spPr bwMode="auto">
              <a:xfrm flipV="1">
                <a:off x="2679" y="2060"/>
                <a:ext cx="864" cy="860"/>
              </a:xfrm>
              <a:custGeom>
                <a:avLst/>
                <a:gdLst/>
                <a:ahLst/>
                <a:cxnLst>
                  <a:cxn ang="0">
                    <a:pos x="9" y="1"/>
                  </a:cxn>
                  <a:cxn ang="0">
                    <a:pos x="20" y="10"/>
                  </a:cxn>
                  <a:cxn ang="0">
                    <a:pos x="33" y="30"/>
                  </a:cxn>
                  <a:cxn ang="0">
                    <a:pos x="49" y="58"/>
                  </a:cxn>
                  <a:cxn ang="0">
                    <a:pos x="67" y="92"/>
                  </a:cxn>
                  <a:cxn ang="0">
                    <a:pos x="88" y="133"/>
                  </a:cxn>
                  <a:cxn ang="0">
                    <a:pos x="113" y="176"/>
                  </a:cxn>
                  <a:cxn ang="0">
                    <a:pos x="144" y="225"/>
                  </a:cxn>
                  <a:cxn ang="0">
                    <a:pos x="180" y="286"/>
                  </a:cxn>
                  <a:cxn ang="0">
                    <a:pos x="227" y="364"/>
                  </a:cxn>
                  <a:cxn ang="0">
                    <a:pos x="289" y="421"/>
                  </a:cxn>
                  <a:cxn ang="0">
                    <a:pos x="348" y="460"/>
                  </a:cxn>
                  <a:cxn ang="0">
                    <a:pos x="390" y="503"/>
                  </a:cxn>
                  <a:cxn ang="0">
                    <a:pos x="445" y="543"/>
                  </a:cxn>
                  <a:cxn ang="0">
                    <a:pos x="510" y="579"/>
                  </a:cxn>
                  <a:cxn ang="0">
                    <a:pos x="576" y="615"/>
                  </a:cxn>
                  <a:cxn ang="0">
                    <a:pos x="641" y="651"/>
                  </a:cxn>
                  <a:cxn ang="0">
                    <a:pos x="705" y="688"/>
                  </a:cxn>
                  <a:cxn ang="0">
                    <a:pos x="767" y="726"/>
                  </a:cxn>
                  <a:cxn ang="0">
                    <a:pos x="824" y="766"/>
                  </a:cxn>
                  <a:cxn ang="0">
                    <a:pos x="878" y="807"/>
                  </a:cxn>
                  <a:cxn ang="0">
                    <a:pos x="928" y="849"/>
                  </a:cxn>
                  <a:cxn ang="0">
                    <a:pos x="973" y="892"/>
                  </a:cxn>
                  <a:cxn ang="0">
                    <a:pos x="1014" y="936"/>
                  </a:cxn>
                  <a:cxn ang="0">
                    <a:pos x="1052" y="980"/>
                  </a:cxn>
                  <a:cxn ang="0">
                    <a:pos x="1087" y="1024"/>
                  </a:cxn>
                  <a:cxn ang="0">
                    <a:pos x="1121" y="1068"/>
                  </a:cxn>
                  <a:cxn ang="0">
                    <a:pos x="1154" y="1109"/>
                  </a:cxn>
                  <a:cxn ang="0">
                    <a:pos x="1187" y="1150"/>
                  </a:cxn>
                  <a:cxn ang="0">
                    <a:pos x="1222" y="1187"/>
                  </a:cxn>
                  <a:cxn ang="0">
                    <a:pos x="1262" y="1221"/>
                  </a:cxn>
                  <a:cxn ang="0">
                    <a:pos x="1307" y="1251"/>
                  </a:cxn>
                  <a:cxn ang="0">
                    <a:pos x="1349" y="1279"/>
                  </a:cxn>
                  <a:cxn ang="0">
                    <a:pos x="1388" y="1304"/>
                  </a:cxn>
                  <a:cxn ang="0">
                    <a:pos x="1423" y="1328"/>
                  </a:cxn>
                  <a:cxn ang="0">
                    <a:pos x="1455" y="1349"/>
                  </a:cxn>
                  <a:cxn ang="0">
                    <a:pos x="1484" y="1368"/>
                  </a:cxn>
                  <a:cxn ang="0">
                    <a:pos x="1501" y="1386"/>
                  </a:cxn>
                  <a:cxn ang="0">
                    <a:pos x="1480" y="1412"/>
                  </a:cxn>
                  <a:cxn ang="0">
                    <a:pos x="1454" y="1435"/>
                  </a:cxn>
                  <a:cxn ang="0">
                    <a:pos x="1423" y="1455"/>
                  </a:cxn>
                  <a:cxn ang="0">
                    <a:pos x="1387" y="1473"/>
                  </a:cxn>
                  <a:cxn ang="0">
                    <a:pos x="1348" y="1488"/>
                  </a:cxn>
                </a:cxnLst>
                <a:rect l="0" t="0" r="r" b="b"/>
                <a:pathLst>
                  <a:path w="1501" h="1492">
                    <a:moveTo>
                      <a:pt x="0" y="1"/>
                    </a:moveTo>
                    <a:lnTo>
                      <a:pt x="5" y="0"/>
                    </a:lnTo>
                    <a:lnTo>
                      <a:pt x="9" y="1"/>
                    </a:lnTo>
                    <a:lnTo>
                      <a:pt x="12" y="3"/>
                    </a:lnTo>
                    <a:lnTo>
                      <a:pt x="16" y="6"/>
                    </a:lnTo>
                    <a:lnTo>
                      <a:pt x="20" y="10"/>
                    </a:lnTo>
                    <a:lnTo>
                      <a:pt x="24" y="16"/>
                    </a:lnTo>
                    <a:lnTo>
                      <a:pt x="29" y="22"/>
                    </a:lnTo>
                    <a:lnTo>
                      <a:pt x="33" y="30"/>
                    </a:lnTo>
                    <a:lnTo>
                      <a:pt x="38" y="38"/>
                    </a:lnTo>
                    <a:lnTo>
                      <a:pt x="43" y="47"/>
                    </a:lnTo>
                    <a:lnTo>
                      <a:pt x="49" y="58"/>
                    </a:lnTo>
                    <a:lnTo>
                      <a:pt x="54" y="68"/>
                    </a:lnTo>
                    <a:lnTo>
                      <a:pt x="60" y="80"/>
                    </a:lnTo>
                    <a:lnTo>
                      <a:pt x="67" y="92"/>
                    </a:lnTo>
                    <a:lnTo>
                      <a:pt x="73" y="105"/>
                    </a:lnTo>
                    <a:lnTo>
                      <a:pt x="81" y="119"/>
                    </a:lnTo>
                    <a:lnTo>
                      <a:pt x="88" y="133"/>
                    </a:lnTo>
                    <a:lnTo>
                      <a:pt x="96" y="147"/>
                    </a:lnTo>
                    <a:lnTo>
                      <a:pt x="105" y="161"/>
                    </a:lnTo>
                    <a:lnTo>
                      <a:pt x="113" y="176"/>
                    </a:lnTo>
                    <a:lnTo>
                      <a:pt x="123" y="192"/>
                    </a:lnTo>
                    <a:lnTo>
                      <a:pt x="133" y="208"/>
                    </a:lnTo>
                    <a:lnTo>
                      <a:pt x="144" y="225"/>
                    </a:lnTo>
                    <a:lnTo>
                      <a:pt x="155" y="244"/>
                    </a:lnTo>
                    <a:lnTo>
                      <a:pt x="167" y="264"/>
                    </a:lnTo>
                    <a:lnTo>
                      <a:pt x="180" y="286"/>
                    </a:lnTo>
                    <a:lnTo>
                      <a:pt x="194" y="311"/>
                    </a:lnTo>
                    <a:lnTo>
                      <a:pt x="209" y="337"/>
                    </a:lnTo>
                    <a:lnTo>
                      <a:pt x="227" y="364"/>
                    </a:lnTo>
                    <a:lnTo>
                      <a:pt x="246" y="389"/>
                    </a:lnTo>
                    <a:lnTo>
                      <a:pt x="267" y="408"/>
                    </a:lnTo>
                    <a:lnTo>
                      <a:pt x="289" y="421"/>
                    </a:lnTo>
                    <a:lnTo>
                      <a:pt x="312" y="433"/>
                    </a:lnTo>
                    <a:lnTo>
                      <a:pt x="331" y="446"/>
                    </a:lnTo>
                    <a:lnTo>
                      <a:pt x="348" y="460"/>
                    </a:lnTo>
                    <a:lnTo>
                      <a:pt x="362" y="475"/>
                    </a:lnTo>
                    <a:lnTo>
                      <a:pt x="375" y="489"/>
                    </a:lnTo>
                    <a:lnTo>
                      <a:pt x="390" y="503"/>
                    </a:lnTo>
                    <a:lnTo>
                      <a:pt x="406" y="517"/>
                    </a:lnTo>
                    <a:lnTo>
                      <a:pt x="425" y="530"/>
                    </a:lnTo>
                    <a:lnTo>
                      <a:pt x="445" y="543"/>
                    </a:lnTo>
                    <a:lnTo>
                      <a:pt x="466" y="555"/>
                    </a:lnTo>
                    <a:lnTo>
                      <a:pt x="488" y="567"/>
                    </a:lnTo>
                    <a:lnTo>
                      <a:pt x="510" y="579"/>
                    </a:lnTo>
                    <a:lnTo>
                      <a:pt x="532" y="591"/>
                    </a:lnTo>
                    <a:lnTo>
                      <a:pt x="554" y="603"/>
                    </a:lnTo>
                    <a:lnTo>
                      <a:pt x="576" y="615"/>
                    </a:lnTo>
                    <a:lnTo>
                      <a:pt x="598" y="627"/>
                    </a:lnTo>
                    <a:lnTo>
                      <a:pt x="620" y="639"/>
                    </a:lnTo>
                    <a:lnTo>
                      <a:pt x="641" y="651"/>
                    </a:lnTo>
                    <a:lnTo>
                      <a:pt x="663" y="663"/>
                    </a:lnTo>
                    <a:lnTo>
                      <a:pt x="684" y="676"/>
                    </a:lnTo>
                    <a:lnTo>
                      <a:pt x="705" y="688"/>
                    </a:lnTo>
                    <a:lnTo>
                      <a:pt x="726" y="701"/>
                    </a:lnTo>
                    <a:lnTo>
                      <a:pt x="747" y="713"/>
                    </a:lnTo>
                    <a:lnTo>
                      <a:pt x="767" y="726"/>
                    </a:lnTo>
                    <a:lnTo>
                      <a:pt x="786" y="739"/>
                    </a:lnTo>
                    <a:lnTo>
                      <a:pt x="806" y="752"/>
                    </a:lnTo>
                    <a:lnTo>
                      <a:pt x="824" y="766"/>
                    </a:lnTo>
                    <a:lnTo>
                      <a:pt x="843" y="779"/>
                    </a:lnTo>
                    <a:lnTo>
                      <a:pt x="861" y="793"/>
                    </a:lnTo>
                    <a:lnTo>
                      <a:pt x="878" y="807"/>
                    </a:lnTo>
                    <a:lnTo>
                      <a:pt x="895" y="821"/>
                    </a:lnTo>
                    <a:lnTo>
                      <a:pt x="912" y="835"/>
                    </a:lnTo>
                    <a:lnTo>
                      <a:pt x="928" y="849"/>
                    </a:lnTo>
                    <a:lnTo>
                      <a:pt x="943" y="863"/>
                    </a:lnTo>
                    <a:lnTo>
                      <a:pt x="958" y="878"/>
                    </a:lnTo>
                    <a:lnTo>
                      <a:pt x="973" y="892"/>
                    </a:lnTo>
                    <a:lnTo>
                      <a:pt x="987" y="907"/>
                    </a:lnTo>
                    <a:lnTo>
                      <a:pt x="1001" y="921"/>
                    </a:lnTo>
                    <a:lnTo>
                      <a:pt x="1014" y="936"/>
                    </a:lnTo>
                    <a:lnTo>
                      <a:pt x="1027" y="951"/>
                    </a:lnTo>
                    <a:lnTo>
                      <a:pt x="1040" y="965"/>
                    </a:lnTo>
                    <a:lnTo>
                      <a:pt x="1052" y="980"/>
                    </a:lnTo>
                    <a:lnTo>
                      <a:pt x="1064" y="995"/>
                    </a:lnTo>
                    <a:lnTo>
                      <a:pt x="1076" y="1010"/>
                    </a:lnTo>
                    <a:lnTo>
                      <a:pt x="1087" y="1024"/>
                    </a:lnTo>
                    <a:lnTo>
                      <a:pt x="1099" y="1039"/>
                    </a:lnTo>
                    <a:lnTo>
                      <a:pt x="1110" y="1053"/>
                    </a:lnTo>
                    <a:lnTo>
                      <a:pt x="1121" y="1068"/>
                    </a:lnTo>
                    <a:lnTo>
                      <a:pt x="1132" y="1082"/>
                    </a:lnTo>
                    <a:lnTo>
                      <a:pt x="1143" y="1096"/>
                    </a:lnTo>
                    <a:lnTo>
                      <a:pt x="1154" y="1109"/>
                    </a:lnTo>
                    <a:lnTo>
                      <a:pt x="1165" y="1123"/>
                    </a:lnTo>
                    <a:lnTo>
                      <a:pt x="1176" y="1136"/>
                    </a:lnTo>
                    <a:lnTo>
                      <a:pt x="1187" y="1150"/>
                    </a:lnTo>
                    <a:lnTo>
                      <a:pt x="1199" y="1162"/>
                    </a:lnTo>
                    <a:lnTo>
                      <a:pt x="1210" y="1175"/>
                    </a:lnTo>
                    <a:lnTo>
                      <a:pt x="1222" y="1187"/>
                    </a:lnTo>
                    <a:lnTo>
                      <a:pt x="1234" y="1199"/>
                    </a:lnTo>
                    <a:lnTo>
                      <a:pt x="1246" y="1211"/>
                    </a:lnTo>
                    <a:lnTo>
                      <a:pt x="1262" y="1221"/>
                    </a:lnTo>
                    <a:lnTo>
                      <a:pt x="1277" y="1231"/>
                    </a:lnTo>
                    <a:lnTo>
                      <a:pt x="1292" y="1241"/>
                    </a:lnTo>
                    <a:lnTo>
                      <a:pt x="1307" y="1251"/>
                    </a:lnTo>
                    <a:lnTo>
                      <a:pt x="1321" y="1260"/>
                    </a:lnTo>
                    <a:lnTo>
                      <a:pt x="1335" y="1270"/>
                    </a:lnTo>
                    <a:lnTo>
                      <a:pt x="1349" y="1279"/>
                    </a:lnTo>
                    <a:lnTo>
                      <a:pt x="1362" y="1288"/>
                    </a:lnTo>
                    <a:lnTo>
                      <a:pt x="1375" y="1296"/>
                    </a:lnTo>
                    <a:lnTo>
                      <a:pt x="1388" y="1304"/>
                    </a:lnTo>
                    <a:lnTo>
                      <a:pt x="1400" y="1313"/>
                    </a:lnTo>
                    <a:lnTo>
                      <a:pt x="1412" y="1320"/>
                    </a:lnTo>
                    <a:lnTo>
                      <a:pt x="1423" y="1328"/>
                    </a:lnTo>
                    <a:lnTo>
                      <a:pt x="1434" y="1335"/>
                    </a:lnTo>
                    <a:lnTo>
                      <a:pt x="1445" y="1342"/>
                    </a:lnTo>
                    <a:lnTo>
                      <a:pt x="1455" y="1349"/>
                    </a:lnTo>
                    <a:lnTo>
                      <a:pt x="1465" y="1356"/>
                    </a:lnTo>
                    <a:lnTo>
                      <a:pt x="1475" y="1362"/>
                    </a:lnTo>
                    <a:lnTo>
                      <a:pt x="1484" y="1368"/>
                    </a:lnTo>
                    <a:lnTo>
                      <a:pt x="1492" y="1374"/>
                    </a:lnTo>
                    <a:lnTo>
                      <a:pt x="1500" y="1379"/>
                    </a:lnTo>
                    <a:lnTo>
                      <a:pt x="1501" y="1386"/>
                    </a:lnTo>
                    <a:lnTo>
                      <a:pt x="1495" y="1395"/>
                    </a:lnTo>
                    <a:lnTo>
                      <a:pt x="1488" y="1403"/>
                    </a:lnTo>
                    <a:lnTo>
                      <a:pt x="1480" y="1412"/>
                    </a:lnTo>
                    <a:lnTo>
                      <a:pt x="1472" y="1420"/>
                    </a:lnTo>
                    <a:lnTo>
                      <a:pt x="1463" y="1427"/>
                    </a:lnTo>
                    <a:lnTo>
                      <a:pt x="1454" y="1435"/>
                    </a:lnTo>
                    <a:lnTo>
                      <a:pt x="1444" y="1442"/>
                    </a:lnTo>
                    <a:lnTo>
                      <a:pt x="1434" y="1449"/>
                    </a:lnTo>
                    <a:lnTo>
                      <a:pt x="1423" y="1455"/>
                    </a:lnTo>
                    <a:lnTo>
                      <a:pt x="1412" y="1461"/>
                    </a:lnTo>
                    <a:lnTo>
                      <a:pt x="1400" y="1467"/>
                    </a:lnTo>
                    <a:lnTo>
                      <a:pt x="1387" y="1473"/>
                    </a:lnTo>
                    <a:lnTo>
                      <a:pt x="1375" y="1478"/>
                    </a:lnTo>
                    <a:lnTo>
                      <a:pt x="1361" y="1483"/>
                    </a:lnTo>
                    <a:lnTo>
                      <a:pt x="1348" y="1488"/>
                    </a:lnTo>
                    <a:lnTo>
                      <a:pt x="1333" y="1492"/>
                    </a:lnTo>
                  </a:path>
                </a:pathLst>
              </a:custGeom>
              <a:noFill/>
              <a:ln w="9525" cmpd="sng">
                <a:solidFill>
                  <a:srgbClr val="333399"/>
                </a:solidFill>
                <a:prstDash val="solid"/>
                <a:round/>
                <a:headEnd/>
                <a:tailEnd/>
              </a:ln>
            </p:spPr>
            <p:txBody>
              <a:bodyPr/>
              <a:lstStyle/>
              <a:p>
                <a:endParaRPr lang="en-US" dirty="0"/>
              </a:p>
            </p:txBody>
          </p:sp>
          <p:sp>
            <p:nvSpPr>
              <p:cNvPr id="61" name="Freeform 354"/>
              <p:cNvSpPr>
                <a:spLocks noChangeAspect="1"/>
              </p:cNvSpPr>
              <p:nvPr/>
            </p:nvSpPr>
            <p:spPr bwMode="auto">
              <a:xfrm flipV="1">
                <a:off x="2753" y="2584"/>
                <a:ext cx="70" cy="173"/>
              </a:xfrm>
              <a:custGeom>
                <a:avLst/>
                <a:gdLst/>
                <a:ahLst/>
                <a:cxnLst>
                  <a:cxn ang="0">
                    <a:pos x="122" y="0"/>
                  </a:cxn>
                  <a:cxn ang="0">
                    <a:pos x="94" y="14"/>
                  </a:cxn>
                  <a:cxn ang="0">
                    <a:pos x="69" y="39"/>
                  </a:cxn>
                  <a:cxn ang="0">
                    <a:pos x="49" y="68"/>
                  </a:cxn>
                  <a:cxn ang="0">
                    <a:pos x="35" y="98"/>
                  </a:cxn>
                  <a:cxn ang="0">
                    <a:pos x="24" y="126"/>
                  </a:cxn>
                  <a:cxn ang="0">
                    <a:pos x="16" y="151"/>
                  </a:cxn>
                  <a:cxn ang="0">
                    <a:pos x="11" y="173"/>
                  </a:cxn>
                  <a:cxn ang="0">
                    <a:pos x="7" y="193"/>
                  </a:cxn>
                  <a:cxn ang="0">
                    <a:pos x="4" y="212"/>
                  </a:cxn>
                  <a:cxn ang="0">
                    <a:pos x="2" y="229"/>
                  </a:cxn>
                  <a:cxn ang="0">
                    <a:pos x="1" y="245"/>
                  </a:cxn>
                  <a:cxn ang="0">
                    <a:pos x="0" y="260"/>
                  </a:cxn>
                  <a:cxn ang="0">
                    <a:pos x="0" y="275"/>
                  </a:cxn>
                  <a:cxn ang="0">
                    <a:pos x="6" y="288"/>
                  </a:cxn>
                  <a:cxn ang="0">
                    <a:pos x="19" y="295"/>
                  </a:cxn>
                  <a:cxn ang="0">
                    <a:pos x="35" y="298"/>
                  </a:cxn>
                  <a:cxn ang="0">
                    <a:pos x="50" y="299"/>
                  </a:cxn>
                  <a:cxn ang="0">
                    <a:pos x="63" y="298"/>
                  </a:cxn>
                  <a:cxn ang="0">
                    <a:pos x="74" y="297"/>
                  </a:cxn>
                  <a:cxn ang="0">
                    <a:pos x="83" y="296"/>
                  </a:cxn>
                  <a:cxn ang="0">
                    <a:pos x="91" y="294"/>
                  </a:cxn>
                  <a:cxn ang="0">
                    <a:pos x="98" y="293"/>
                  </a:cxn>
                  <a:cxn ang="0">
                    <a:pos x="105" y="292"/>
                  </a:cxn>
                  <a:cxn ang="0">
                    <a:pos x="111" y="290"/>
                  </a:cxn>
                  <a:cxn ang="0">
                    <a:pos x="117" y="289"/>
                  </a:cxn>
                  <a:cxn ang="0">
                    <a:pos x="122" y="287"/>
                  </a:cxn>
                </a:cxnLst>
                <a:rect l="0" t="0" r="r" b="b"/>
                <a:pathLst>
                  <a:path w="122" h="299">
                    <a:moveTo>
                      <a:pt x="122" y="0"/>
                    </a:moveTo>
                    <a:lnTo>
                      <a:pt x="94" y="14"/>
                    </a:lnTo>
                    <a:lnTo>
                      <a:pt x="69" y="39"/>
                    </a:lnTo>
                    <a:lnTo>
                      <a:pt x="49" y="68"/>
                    </a:lnTo>
                    <a:lnTo>
                      <a:pt x="35" y="98"/>
                    </a:lnTo>
                    <a:lnTo>
                      <a:pt x="24" y="126"/>
                    </a:lnTo>
                    <a:lnTo>
                      <a:pt x="16" y="151"/>
                    </a:lnTo>
                    <a:lnTo>
                      <a:pt x="11" y="173"/>
                    </a:lnTo>
                    <a:lnTo>
                      <a:pt x="7" y="193"/>
                    </a:lnTo>
                    <a:lnTo>
                      <a:pt x="4" y="212"/>
                    </a:lnTo>
                    <a:lnTo>
                      <a:pt x="2" y="229"/>
                    </a:lnTo>
                    <a:lnTo>
                      <a:pt x="1" y="245"/>
                    </a:lnTo>
                    <a:lnTo>
                      <a:pt x="0" y="260"/>
                    </a:lnTo>
                    <a:lnTo>
                      <a:pt x="0" y="275"/>
                    </a:lnTo>
                    <a:lnTo>
                      <a:pt x="6" y="288"/>
                    </a:lnTo>
                    <a:lnTo>
                      <a:pt x="19" y="295"/>
                    </a:lnTo>
                    <a:lnTo>
                      <a:pt x="35" y="298"/>
                    </a:lnTo>
                    <a:lnTo>
                      <a:pt x="50" y="299"/>
                    </a:lnTo>
                    <a:lnTo>
                      <a:pt x="63" y="298"/>
                    </a:lnTo>
                    <a:lnTo>
                      <a:pt x="74" y="297"/>
                    </a:lnTo>
                    <a:lnTo>
                      <a:pt x="83" y="296"/>
                    </a:lnTo>
                    <a:lnTo>
                      <a:pt x="91" y="294"/>
                    </a:lnTo>
                    <a:lnTo>
                      <a:pt x="98" y="293"/>
                    </a:lnTo>
                    <a:lnTo>
                      <a:pt x="105" y="292"/>
                    </a:lnTo>
                    <a:lnTo>
                      <a:pt x="111" y="290"/>
                    </a:lnTo>
                    <a:lnTo>
                      <a:pt x="117" y="289"/>
                    </a:lnTo>
                    <a:lnTo>
                      <a:pt x="122" y="287"/>
                    </a:lnTo>
                  </a:path>
                </a:pathLst>
              </a:custGeom>
              <a:noFill/>
              <a:ln w="9525" cmpd="sng">
                <a:solidFill>
                  <a:srgbClr val="333399"/>
                </a:solidFill>
                <a:prstDash val="solid"/>
                <a:round/>
                <a:headEnd/>
                <a:tailEnd/>
              </a:ln>
            </p:spPr>
            <p:txBody>
              <a:bodyPr/>
              <a:lstStyle/>
              <a:p>
                <a:endParaRPr lang="en-US" dirty="0"/>
              </a:p>
            </p:txBody>
          </p:sp>
          <p:sp>
            <p:nvSpPr>
              <p:cNvPr id="62" name="Freeform 355"/>
              <p:cNvSpPr>
                <a:spLocks noChangeAspect="1"/>
              </p:cNvSpPr>
              <p:nvPr/>
            </p:nvSpPr>
            <p:spPr bwMode="auto">
              <a:xfrm flipV="1">
                <a:off x="2875" y="2363"/>
                <a:ext cx="143" cy="250"/>
              </a:xfrm>
              <a:custGeom>
                <a:avLst/>
                <a:gdLst/>
                <a:ahLst/>
                <a:cxnLst>
                  <a:cxn ang="0">
                    <a:pos x="248" y="0"/>
                  </a:cxn>
                  <a:cxn ang="0">
                    <a:pos x="210" y="14"/>
                  </a:cxn>
                  <a:cxn ang="0">
                    <a:pos x="174" y="36"/>
                  </a:cxn>
                  <a:cxn ang="0">
                    <a:pos x="141" y="62"/>
                  </a:cxn>
                  <a:cxn ang="0">
                    <a:pos x="111" y="92"/>
                  </a:cxn>
                  <a:cxn ang="0">
                    <a:pos x="85" y="125"/>
                  </a:cxn>
                  <a:cxn ang="0">
                    <a:pos x="63" y="159"/>
                  </a:cxn>
                  <a:cxn ang="0">
                    <a:pos x="45" y="193"/>
                  </a:cxn>
                  <a:cxn ang="0">
                    <a:pos x="30" y="227"/>
                  </a:cxn>
                  <a:cxn ang="0">
                    <a:pos x="19" y="261"/>
                  </a:cxn>
                  <a:cxn ang="0">
                    <a:pos x="10" y="294"/>
                  </a:cxn>
                  <a:cxn ang="0">
                    <a:pos x="5" y="325"/>
                  </a:cxn>
                  <a:cxn ang="0">
                    <a:pos x="1" y="356"/>
                  </a:cxn>
                  <a:cxn ang="0">
                    <a:pos x="0" y="387"/>
                  </a:cxn>
                  <a:cxn ang="0">
                    <a:pos x="12" y="412"/>
                  </a:cxn>
                  <a:cxn ang="0">
                    <a:pos x="40" y="427"/>
                  </a:cxn>
                  <a:cxn ang="0">
                    <a:pos x="72" y="433"/>
                  </a:cxn>
                  <a:cxn ang="0">
                    <a:pos x="102" y="434"/>
                  </a:cxn>
                  <a:cxn ang="0">
                    <a:pos x="128" y="433"/>
                  </a:cxn>
                  <a:cxn ang="0">
                    <a:pos x="150" y="431"/>
                  </a:cxn>
                  <a:cxn ang="0">
                    <a:pos x="169" y="428"/>
                  </a:cxn>
                  <a:cxn ang="0">
                    <a:pos x="185" y="425"/>
                  </a:cxn>
                  <a:cxn ang="0">
                    <a:pos x="200" y="422"/>
                  </a:cxn>
                  <a:cxn ang="0">
                    <a:pos x="213" y="419"/>
                  </a:cxn>
                  <a:cxn ang="0">
                    <a:pos x="225" y="416"/>
                  </a:cxn>
                  <a:cxn ang="0">
                    <a:pos x="237" y="413"/>
                  </a:cxn>
                  <a:cxn ang="0">
                    <a:pos x="248" y="410"/>
                  </a:cxn>
                </a:cxnLst>
                <a:rect l="0" t="0" r="r" b="b"/>
                <a:pathLst>
                  <a:path w="248" h="434">
                    <a:moveTo>
                      <a:pt x="248" y="0"/>
                    </a:moveTo>
                    <a:lnTo>
                      <a:pt x="210" y="14"/>
                    </a:lnTo>
                    <a:lnTo>
                      <a:pt x="174" y="36"/>
                    </a:lnTo>
                    <a:lnTo>
                      <a:pt x="141" y="62"/>
                    </a:lnTo>
                    <a:lnTo>
                      <a:pt x="111" y="92"/>
                    </a:lnTo>
                    <a:lnTo>
                      <a:pt x="85" y="125"/>
                    </a:lnTo>
                    <a:lnTo>
                      <a:pt x="63" y="159"/>
                    </a:lnTo>
                    <a:lnTo>
                      <a:pt x="45" y="193"/>
                    </a:lnTo>
                    <a:lnTo>
                      <a:pt x="30" y="227"/>
                    </a:lnTo>
                    <a:lnTo>
                      <a:pt x="19" y="261"/>
                    </a:lnTo>
                    <a:lnTo>
                      <a:pt x="10" y="294"/>
                    </a:lnTo>
                    <a:lnTo>
                      <a:pt x="5" y="325"/>
                    </a:lnTo>
                    <a:lnTo>
                      <a:pt x="1" y="356"/>
                    </a:lnTo>
                    <a:lnTo>
                      <a:pt x="0" y="387"/>
                    </a:lnTo>
                    <a:lnTo>
                      <a:pt x="12" y="412"/>
                    </a:lnTo>
                    <a:lnTo>
                      <a:pt x="40" y="427"/>
                    </a:lnTo>
                    <a:lnTo>
                      <a:pt x="72" y="433"/>
                    </a:lnTo>
                    <a:lnTo>
                      <a:pt x="102" y="434"/>
                    </a:lnTo>
                    <a:lnTo>
                      <a:pt x="128" y="433"/>
                    </a:lnTo>
                    <a:lnTo>
                      <a:pt x="150" y="431"/>
                    </a:lnTo>
                    <a:lnTo>
                      <a:pt x="169" y="428"/>
                    </a:lnTo>
                    <a:lnTo>
                      <a:pt x="185" y="425"/>
                    </a:lnTo>
                    <a:lnTo>
                      <a:pt x="200" y="422"/>
                    </a:lnTo>
                    <a:lnTo>
                      <a:pt x="213" y="419"/>
                    </a:lnTo>
                    <a:lnTo>
                      <a:pt x="225" y="416"/>
                    </a:lnTo>
                    <a:lnTo>
                      <a:pt x="237" y="413"/>
                    </a:lnTo>
                    <a:lnTo>
                      <a:pt x="248" y="410"/>
                    </a:lnTo>
                  </a:path>
                </a:pathLst>
              </a:custGeom>
              <a:noFill/>
              <a:ln w="9525" cmpd="sng">
                <a:solidFill>
                  <a:srgbClr val="333399"/>
                </a:solidFill>
                <a:prstDash val="solid"/>
                <a:round/>
                <a:headEnd/>
                <a:tailEnd/>
              </a:ln>
            </p:spPr>
            <p:txBody>
              <a:bodyPr/>
              <a:lstStyle/>
              <a:p>
                <a:endParaRPr lang="en-US" dirty="0"/>
              </a:p>
            </p:txBody>
          </p:sp>
          <p:sp>
            <p:nvSpPr>
              <p:cNvPr id="63" name="Freeform 356"/>
              <p:cNvSpPr>
                <a:spLocks noChangeAspect="1"/>
              </p:cNvSpPr>
              <p:nvPr/>
            </p:nvSpPr>
            <p:spPr bwMode="auto">
              <a:xfrm flipV="1">
                <a:off x="3191" y="2158"/>
                <a:ext cx="102" cy="92"/>
              </a:xfrm>
              <a:custGeom>
                <a:avLst/>
                <a:gdLst/>
                <a:ahLst/>
                <a:cxnLst>
                  <a:cxn ang="0">
                    <a:pos x="178" y="0"/>
                  </a:cxn>
                  <a:cxn ang="0">
                    <a:pos x="166" y="4"/>
                  </a:cxn>
                  <a:cxn ang="0">
                    <a:pos x="154" y="8"/>
                  </a:cxn>
                  <a:cxn ang="0">
                    <a:pos x="141" y="13"/>
                  </a:cxn>
                  <a:cxn ang="0">
                    <a:pos x="128" y="18"/>
                  </a:cxn>
                  <a:cxn ang="0">
                    <a:pos x="115" y="25"/>
                  </a:cxn>
                  <a:cxn ang="0">
                    <a:pos x="100" y="33"/>
                  </a:cxn>
                  <a:cxn ang="0">
                    <a:pos x="84" y="42"/>
                  </a:cxn>
                  <a:cxn ang="0">
                    <a:pos x="67" y="54"/>
                  </a:cxn>
                  <a:cxn ang="0">
                    <a:pos x="49" y="68"/>
                  </a:cxn>
                  <a:cxn ang="0">
                    <a:pos x="31" y="85"/>
                  </a:cxn>
                  <a:cxn ang="0">
                    <a:pos x="15" y="105"/>
                  </a:cxn>
                  <a:cxn ang="0">
                    <a:pos x="4" y="127"/>
                  </a:cxn>
                  <a:cxn ang="0">
                    <a:pos x="0" y="150"/>
                  </a:cxn>
                  <a:cxn ang="0">
                    <a:pos x="30" y="159"/>
                  </a:cxn>
                  <a:cxn ang="0">
                    <a:pos x="72" y="155"/>
                  </a:cxn>
                  <a:cxn ang="0">
                    <a:pos x="101" y="150"/>
                  </a:cxn>
                  <a:cxn ang="0">
                    <a:pos x="120" y="146"/>
                  </a:cxn>
                  <a:cxn ang="0">
                    <a:pos x="133" y="143"/>
                  </a:cxn>
                  <a:cxn ang="0">
                    <a:pos x="142" y="140"/>
                  </a:cxn>
                  <a:cxn ang="0">
                    <a:pos x="150" y="138"/>
                  </a:cxn>
                  <a:cxn ang="0">
                    <a:pos x="156" y="137"/>
                  </a:cxn>
                  <a:cxn ang="0">
                    <a:pos x="161" y="135"/>
                  </a:cxn>
                  <a:cxn ang="0">
                    <a:pos x="166" y="134"/>
                  </a:cxn>
                  <a:cxn ang="0">
                    <a:pos x="170" y="133"/>
                  </a:cxn>
                  <a:cxn ang="0">
                    <a:pos x="174" y="132"/>
                  </a:cxn>
                  <a:cxn ang="0">
                    <a:pos x="178" y="131"/>
                  </a:cxn>
                </a:cxnLst>
                <a:rect l="0" t="0" r="r" b="b"/>
                <a:pathLst>
                  <a:path w="178" h="159">
                    <a:moveTo>
                      <a:pt x="178" y="0"/>
                    </a:moveTo>
                    <a:lnTo>
                      <a:pt x="166" y="4"/>
                    </a:lnTo>
                    <a:lnTo>
                      <a:pt x="154" y="8"/>
                    </a:lnTo>
                    <a:lnTo>
                      <a:pt x="141" y="13"/>
                    </a:lnTo>
                    <a:lnTo>
                      <a:pt x="128" y="18"/>
                    </a:lnTo>
                    <a:lnTo>
                      <a:pt x="115" y="25"/>
                    </a:lnTo>
                    <a:lnTo>
                      <a:pt x="100" y="33"/>
                    </a:lnTo>
                    <a:lnTo>
                      <a:pt x="84" y="42"/>
                    </a:lnTo>
                    <a:lnTo>
                      <a:pt x="67" y="54"/>
                    </a:lnTo>
                    <a:lnTo>
                      <a:pt x="49" y="68"/>
                    </a:lnTo>
                    <a:lnTo>
                      <a:pt x="31" y="85"/>
                    </a:lnTo>
                    <a:lnTo>
                      <a:pt x="15" y="105"/>
                    </a:lnTo>
                    <a:lnTo>
                      <a:pt x="4" y="127"/>
                    </a:lnTo>
                    <a:lnTo>
                      <a:pt x="0" y="150"/>
                    </a:lnTo>
                    <a:lnTo>
                      <a:pt x="30" y="159"/>
                    </a:lnTo>
                    <a:lnTo>
                      <a:pt x="72" y="155"/>
                    </a:lnTo>
                    <a:lnTo>
                      <a:pt x="101" y="150"/>
                    </a:lnTo>
                    <a:lnTo>
                      <a:pt x="120" y="146"/>
                    </a:lnTo>
                    <a:lnTo>
                      <a:pt x="133" y="143"/>
                    </a:lnTo>
                    <a:lnTo>
                      <a:pt x="142" y="140"/>
                    </a:lnTo>
                    <a:lnTo>
                      <a:pt x="150" y="138"/>
                    </a:lnTo>
                    <a:lnTo>
                      <a:pt x="156" y="137"/>
                    </a:lnTo>
                    <a:lnTo>
                      <a:pt x="161" y="135"/>
                    </a:lnTo>
                    <a:lnTo>
                      <a:pt x="166" y="134"/>
                    </a:lnTo>
                    <a:lnTo>
                      <a:pt x="170" y="133"/>
                    </a:lnTo>
                    <a:lnTo>
                      <a:pt x="174" y="132"/>
                    </a:lnTo>
                    <a:lnTo>
                      <a:pt x="178" y="131"/>
                    </a:lnTo>
                  </a:path>
                </a:pathLst>
              </a:custGeom>
              <a:noFill/>
              <a:ln w="9525" cmpd="sng">
                <a:solidFill>
                  <a:srgbClr val="333399"/>
                </a:solidFill>
                <a:prstDash val="solid"/>
                <a:round/>
                <a:headEnd/>
                <a:tailEnd/>
              </a:ln>
            </p:spPr>
            <p:txBody>
              <a:bodyPr/>
              <a:lstStyle/>
              <a:p>
                <a:endParaRPr lang="en-US" dirty="0"/>
              </a:p>
            </p:txBody>
          </p:sp>
          <p:sp>
            <p:nvSpPr>
              <p:cNvPr id="64" name="Freeform 357"/>
              <p:cNvSpPr>
                <a:spLocks noChangeAspect="1"/>
              </p:cNvSpPr>
              <p:nvPr/>
            </p:nvSpPr>
            <p:spPr bwMode="auto">
              <a:xfrm flipV="1">
                <a:off x="2823" y="2591"/>
                <a:ext cx="71" cy="167"/>
              </a:xfrm>
              <a:custGeom>
                <a:avLst/>
                <a:gdLst/>
                <a:ahLst/>
                <a:cxnLst>
                  <a:cxn ang="0">
                    <a:pos x="0" y="2"/>
                  </a:cxn>
                  <a:cxn ang="0">
                    <a:pos x="29" y="0"/>
                  </a:cxn>
                  <a:cxn ang="0">
                    <a:pos x="54" y="10"/>
                  </a:cxn>
                  <a:cxn ang="0">
                    <a:pos x="73" y="28"/>
                  </a:cxn>
                  <a:cxn ang="0">
                    <a:pos x="88" y="49"/>
                  </a:cxn>
                  <a:cxn ang="0">
                    <a:pos x="99" y="71"/>
                  </a:cxn>
                  <a:cxn ang="0">
                    <a:pos x="106" y="91"/>
                  </a:cxn>
                  <a:cxn ang="0">
                    <a:pos x="112" y="111"/>
                  </a:cxn>
                  <a:cxn ang="0">
                    <a:pos x="116" y="129"/>
                  </a:cxn>
                  <a:cxn ang="0">
                    <a:pos x="119" y="146"/>
                  </a:cxn>
                  <a:cxn ang="0">
                    <a:pos x="121" y="162"/>
                  </a:cxn>
                  <a:cxn ang="0">
                    <a:pos x="122" y="177"/>
                  </a:cxn>
                  <a:cxn ang="0">
                    <a:pos x="123" y="192"/>
                  </a:cxn>
                  <a:cxn ang="0">
                    <a:pos x="123" y="206"/>
                  </a:cxn>
                  <a:cxn ang="0">
                    <a:pos x="117" y="222"/>
                  </a:cxn>
                  <a:cxn ang="0">
                    <a:pos x="103" y="237"/>
                  </a:cxn>
                  <a:cxn ang="0">
                    <a:pos x="88" y="250"/>
                  </a:cxn>
                  <a:cxn ang="0">
                    <a:pos x="73" y="259"/>
                  </a:cxn>
                  <a:cxn ang="0">
                    <a:pos x="60" y="266"/>
                  </a:cxn>
                  <a:cxn ang="0">
                    <a:pos x="49" y="271"/>
                  </a:cxn>
                  <a:cxn ang="0">
                    <a:pos x="40" y="275"/>
                  </a:cxn>
                  <a:cxn ang="0">
                    <a:pos x="32" y="278"/>
                  </a:cxn>
                  <a:cxn ang="0">
                    <a:pos x="25" y="281"/>
                  </a:cxn>
                  <a:cxn ang="0">
                    <a:pos x="18" y="283"/>
                  </a:cxn>
                  <a:cxn ang="0">
                    <a:pos x="12" y="285"/>
                  </a:cxn>
                  <a:cxn ang="0">
                    <a:pos x="6" y="287"/>
                  </a:cxn>
                  <a:cxn ang="0">
                    <a:pos x="0" y="289"/>
                  </a:cxn>
                </a:cxnLst>
                <a:rect l="0" t="0" r="r" b="b"/>
                <a:pathLst>
                  <a:path w="123" h="289">
                    <a:moveTo>
                      <a:pt x="0" y="2"/>
                    </a:moveTo>
                    <a:lnTo>
                      <a:pt x="29" y="0"/>
                    </a:lnTo>
                    <a:lnTo>
                      <a:pt x="54" y="10"/>
                    </a:lnTo>
                    <a:lnTo>
                      <a:pt x="73" y="28"/>
                    </a:lnTo>
                    <a:lnTo>
                      <a:pt x="88" y="49"/>
                    </a:lnTo>
                    <a:lnTo>
                      <a:pt x="99" y="71"/>
                    </a:lnTo>
                    <a:lnTo>
                      <a:pt x="106" y="91"/>
                    </a:lnTo>
                    <a:lnTo>
                      <a:pt x="112" y="111"/>
                    </a:lnTo>
                    <a:lnTo>
                      <a:pt x="116" y="129"/>
                    </a:lnTo>
                    <a:lnTo>
                      <a:pt x="119" y="146"/>
                    </a:lnTo>
                    <a:lnTo>
                      <a:pt x="121" y="162"/>
                    </a:lnTo>
                    <a:lnTo>
                      <a:pt x="122" y="177"/>
                    </a:lnTo>
                    <a:lnTo>
                      <a:pt x="123" y="192"/>
                    </a:lnTo>
                    <a:lnTo>
                      <a:pt x="123" y="206"/>
                    </a:lnTo>
                    <a:lnTo>
                      <a:pt x="117" y="222"/>
                    </a:lnTo>
                    <a:lnTo>
                      <a:pt x="103" y="237"/>
                    </a:lnTo>
                    <a:lnTo>
                      <a:pt x="88" y="250"/>
                    </a:lnTo>
                    <a:lnTo>
                      <a:pt x="73" y="259"/>
                    </a:lnTo>
                    <a:lnTo>
                      <a:pt x="60" y="266"/>
                    </a:lnTo>
                    <a:lnTo>
                      <a:pt x="49" y="271"/>
                    </a:lnTo>
                    <a:lnTo>
                      <a:pt x="40" y="275"/>
                    </a:lnTo>
                    <a:lnTo>
                      <a:pt x="32" y="278"/>
                    </a:lnTo>
                    <a:lnTo>
                      <a:pt x="25" y="281"/>
                    </a:lnTo>
                    <a:lnTo>
                      <a:pt x="18" y="283"/>
                    </a:lnTo>
                    <a:lnTo>
                      <a:pt x="12" y="285"/>
                    </a:lnTo>
                    <a:lnTo>
                      <a:pt x="6" y="287"/>
                    </a:lnTo>
                    <a:lnTo>
                      <a:pt x="0" y="289"/>
                    </a:lnTo>
                  </a:path>
                </a:pathLst>
              </a:custGeom>
              <a:noFill/>
              <a:ln w="9525" cmpd="sng">
                <a:solidFill>
                  <a:srgbClr val="333399"/>
                </a:solidFill>
                <a:prstDash val="solid"/>
                <a:round/>
                <a:headEnd/>
                <a:tailEnd/>
              </a:ln>
            </p:spPr>
            <p:txBody>
              <a:bodyPr/>
              <a:lstStyle/>
              <a:p>
                <a:endParaRPr lang="en-US" dirty="0"/>
              </a:p>
            </p:txBody>
          </p:sp>
          <p:sp>
            <p:nvSpPr>
              <p:cNvPr id="65" name="Freeform 358"/>
              <p:cNvSpPr>
                <a:spLocks noChangeAspect="1"/>
              </p:cNvSpPr>
              <p:nvPr/>
            </p:nvSpPr>
            <p:spPr bwMode="auto">
              <a:xfrm flipV="1">
                <a:off x="3018" y="2377"/>
                <a:ext cx="143" cy="240"/>
              </a:xfrm>
              <a:custGeom>
                <a:avLst/>
                <a:gdLst/>
                <a:ahLst/>
                <a:cxnLst>
                  <a:cxn ang="0">
                    <a:pos x="0" y="7"/>
                  </a:cxn>
                  <a:cxn ang="0">
                    <a:pos x="38" y="0"/>
                  </a:cxn>
                  <a:cxn ang="0">
                    <a:pos x="75" y="0"/>
                  </a:cxn>
                  <a:cxn ang="0">
                    <a:pos x="108" y="7"/>
                  </a:cxn>
                  <a:cxn ang="0">
                    <a:pos x="138" y="20"/>
                  </a:cxn>
                  <a:cxn ang="0">
                    <a:pos x="164" y="38"/>
                  </a:cxn>
                  <a:cxn ang="0">
                    <a:pos x="186" y="59"/>
                  </a:cxn>
                  <a:cxn ang="0">
                    <a:pos x="204" y="83"/>
                  </a:cxn>
                  <a:cxn ang="0">
                    <a:pos x="219" y="108"/>
                  </a:cxn>
                  <a:cxn ang="0">
                    <a:pos x="230" y="135"/>
                  </a:cxn>
                  <a:cxn ang="0">
                    <a:pos x="238" y="163"/>
                  </a:cxn>
                  <a:cxn ang="0">
                    <a:pos x="244" y="192"/>
                  </a:cxn>
                  <a:cxn ang="0">
                    <a:pos x="248" y="221"/>
                  </a:cxn>
                  <a:cxn ang="0">
                    <a:pos x="249" y="250"/>
                  </a:cxn>
                  <a:cxn ang="0">
                    <a:pos x="237" y="283"/>
                  </a:cxn>
                  <a:cxn ang="0">
                    <a:pos x="209" y="313"/>
                  </a:cxn>
                  <a:cxn ang="0">
                    <a:pos x="177" y="338"/>
                  </a:cxn>
                  <a:cxn ang="0">
                    <a:pos x="146" y="357"/>
                  </a:cxn>
                  <a:cxn ang="0">
                    <a:pos x="121" y="370"/>
                  </a:cxn>
                  <a:cxn ang="0">
                    <a:pos x="99" y="381"/>
                  </a:cxn>
                  <a:cxn ang="0">
                    <a:pos x="80" y="389"/>
                  </a:cxn>
                  <a:cxn ang="0">
                    <a:pos x="64" y="396"/>
                  </a:cxn>
                  <a:cxn ang="0">
                    <a:pos x="49" y="401"/>
                  </a:cxn>
                  <a:cxn ang="0">
                    <a:pos x="36" y="406"/>
                  </a:cxn>
                  <a:cxn ang="0">
                    <a:pos x="24" y="410"/>
                  </a:cxn>
                  <a:cxn ang="0">
                    <a:pos x="12" y="413"/>
                  </a:cxn>
                  <a:cxn ang="0">
                    <a:pos x="0" y="417"/>
                  </a:cxn>
                </a:cxnLst>
                <a:rect l="0" t="0" r="r" b="b"/>
                <a:pathLst>
                  <a:path w="249" h="417">
                    <a:moveTo>
                      <a:pt x="0" y="7"/>
                    </a:moveTo>
                    <a:lnTo>
                      <a:pt x="38" y="0"/>
                    </a:lnTo>
                    <a:lnTo>
                      <a:pt x="75" y="0"/>
                    </a:lnTo>
                    <a:lnTo>
                      <a:pt x="108" y="7"/>
                    </a:lnTo>
                    <a:lnTo>
                      <a:pt x="138" y="20"/>
                    </a:lnTo>
                    <a:lnTo>
                      <a:pt x="164" y="38"/>
                    </a:lnTo>
                    <a:lnTo>
                      <a:pt x="186" y="59"/>
                    </a:lnTo>
                    <a:lnTo>
                      <a:pt x="204" y="83"/>
                    </a:lnTo>
                    <a:lnTo>
                      <a:pt x="219" y="108"/>
                    </a:lnTo>
                    <a:lnTo>
                      <a:pt x="230" y="135"/>
                    </a:lnTo>
                    <a:lnTo>
                      <a:pt x="238" y="163"/>
                    </a:lnTo>
                    <a:lnTo>
                      <a:pt x="244" y="192"/>
                    </a:lnTo>
                    <a:lnTo>
                      <a:pt x="248" y="221"/>
                    </a:lnTo>
                    <a:lnTo>
                      <a:pt x="249" y="250"/>
                    </a:lnTo>
                    <a:lnTo>
                      <a:pt x="237" y="283"/>
                    </a:lnTo>
                    <a:lnTo>
                      <a:pt x="209" y="313"/>
                    </a:lnTo>
                    <a:lnTo>
                      <a:pt x="177" y="338"/>
                    </a:lnTo>
                    <a:lnTo>
                      <a:pt x="146" y="357"/>
                    </a:lnTo>
                    <a:lnTo>
                      <a:pt x="121" y="370"/>
                    </a:lnTo>
                    <a:lnTo>
                      <a:pt x="99" y="381"/>
                    </a:lnTo>
                    <a:lnTo>
                      <a:pt x="80" y="389"/>
                    </a:lnTo>
                    <a:lnTo>
                      <a:pt x="64" y="396"/>
                    </a:lnTo>
                    <a:lnTo>
                      <a:pt x="49" y="401"/>
                    </a:lnTo>
                    <a:lnTo>
                      <a:pt x="36" y="406"/>
                    </a:lnTo>
                    <a:lnTo>
                      <a:pt x="24" y="410"/>
                    </a:lnTo>
                    <a:lnTo>
                      <a:pt x="12" y="413"/>
                    </a:lnTo>
                    <a:lnTo>
                      <a:pt x="0" y="417"/>
                    </a:lnTo>
                  </a:path>
                </a:pathLst>
              </a:custGeom>
              <a:noFill/>
              <a:ln w="9525" cmpd="sng">
                <a:solidFill>
                  <a:srgbClr val="333399"/>
                </a:solidFill>
                <a:prstDash val="solid"/>
                <a:round/>
                <a:headEnd/>
                <a:tailEnd/>
              </a:ln>
            </p:spPr>
            <p:txBody>
              <a:bodyPr/>
              <a:lstStyle/>
              <a:p>
                <a:endParaRPr lang="en-US" dirty="0"/>
              </a:p>
            </p:txBody>
          </p:sp>
          <p:sp>
            <p:nvSpPr>
              <p:cNvPr id="66" name="Freeform 359"/>
              <p:cNvSpPr>
                <a:spLocks noChangeAspect="1"/>
              </p:cNvSpPr>
              <p:nvPr/>
            </p:nvSpPr>
            <p:spPr bwMode="auto">
              <a:xfrm flipV="1">
                <a:off x="3293" y="2174"/>
                <a:ext cx="103" cy="83"/>
              </a:xfrm>
              <a:custGeom>
                <a:avLst/>
                <a:gdLst/>
                <a:ahLst/>
                <a:cxnLst>
                  <a:cxn ang="0">
                    <a:pos x="0" y="12"/>
                  </a:cxn>
                  <a:cxn ang="0">
                    <a:pos x="12" y="9"/>
                  </a:cxn>
                  <a:cxn ang="0">
                    <a:pos x="24" y="6"/>
                  </a:cxn>
                  <a:cxn ang="0">
                    <a:pos x="36" y="4"/>
                  </a:cxn>
                  <a:cxn ang="0">
                    <a:pos x="49" y="2"/>
                  </a:cxn>
                  <a:cxn ang="0">
                    <a:pos x="63" y="0"/>
                  </a:cxn>
                  <a:cxn ang="0">
                    <a:pos x="78" y="0"/>
                  </a:cxn>
                  <a:cxn ang="0">
                    <a:pos x="94" y="0"/>
                  </a:cxn>
                  <a:cxn ang="0">
                    <a:pos x="111" y="2"/>
                  </a:cxn>
                  <a:cxn ang="0">
                    <a:pos x="129" y="5"/>
                  </a:cxn>
                  <a:cxn ang="0">
                    <a:pos x="146" y="12"/>
                  </a:cxn>
                  <a:cxn ang="0">
                    <a:pos x="162" y="23"/>
                  </a:cxn>
                  <a:cxn ang="0">
                    <a:pos x="174" y="39"/>
                  </a:cxn>
                  <a:cxn ang="0">
                    <a:pos x="178" y="59"/>
                  </a:cxn>
                  <a:cxn ang="0">
                    <a:pos x="148" y="86"/>
                  </a:cxn>
                  <a:cxn ang="0">
                    <a:pos x="105" y="106"/>
                  </a:cxn>
                  <a:cxn ang="0">
                    <a:pos x="76" y="117"/>
                  </a:cxn>
                  <a:cxn ang="0">
                    <a:pos x="58" y="124"/>
                  </a:cxn>
                  <a:cxn ang="0">
                    <a:pos x="45" y="128"/>
                  </a:cxn>
                  <a:cxn ang="0">
                    <a:pos x="35" y="132"/>
                  </a:cxn>
                  <a:cxn ang="0">
                    <a:pos x="28" y="134"/>
                  </a:cxn>
                  <a:cxn ang="0">
                    <a:pos x="22" y="136"/>
                  </a:cxn>
                  <a:cxn ang="0">
                    <a:pos x="17" y="138"/>
                  </a:cxn>
                  <a:cxn ang="0">
                    <a:pos x="12" y="139"/>
                  </a:cxn>
                  <a:cxn ang="0">
                    <a:pos x="8" y="140"/>
                  </a:cxn>
                  <a:cxn ang="0">
                    <a:pos x="4" y="141"/>
                  </a:cxn>
                  <a:cxn ang="0">
                    <a:pos x="0" y="143"/>
                  </a:cxn>
                </a:cxnLst>
                <a:rect l="0" t="0" r="r" b="b"/>
                <a:pathLst>
                  <a:path w="178" h="143">
                    <a:moveTo>
                      <a:pt x="0" y="12"/>
                    </a:moveTo>
                    <a:lnTo>
                      <a:pt x="12" y="9"/>
                    </a:lnTo>
                    <a:lnTo>
                      <a:pt x="24" y="6"/>
                    </a:lnTo>
                    <a:lnTo>
                      <a:pt x="36" y="4"/>
                    </a:lnTo>
                    <a:lnTo>
                      <a:pt x="49" y="2"/>
                    </a:lnTo>
                    <a:lnTo>
                      <a:pt x="63" y="0"/>
                    </a:lnTo>
                    <a:lnTo>
                      <a:pt x="78" y="0"/>
                    </a:lnTo>
                    <a:lnTo>
                      <a:pt x="94" y="0"/>
                    </a:lnTo>
                    <a:lnTo>
                      <a:pt x="111" y="2"/>
                    </a:lnTo>
                    <a:lnTo>
                      <a:pt x="129" y="5"/>
                    </a:lnTo>
                    <a:lnTo>
                      <a:pt x="146" y="12"/>
                    </a:lnTo>
                    <a:lnTo>
                      <a:pt x="162" y="23"/>
                    </a:lnTo>
                    <a:lnTo>
                      <a:pt x="174" y="39"/>
                    </a:lnTo>
                    <a:lnTo>
                      <a:pt x="178" y="59"/>
                    </a:lnTo>
                    <a:lnTo>
                      <a:pt x="148" y="86"/>
                    </a:lnTo>
                    <a:lnTo>
                      <a:pt x="105" y="106"/>
                    </a:lnTo>
                    <a:lnTo>
                      <a:pt x="76" y="117"/>
                    </a:lnTo>
                    <a:lnTo>
                      <a:pt x="58" y="124"/>
                    </a:lnTo>
                    <a:lnTo>
                      <a:pt x="45" y="128"/>
                    </a:lnTo>
                    <a:lnTo>
                      <a:pt x="35" y="132"/>
                    </a:lnTo>
                    <a:lnTo>
                      <a:pt x="28" y="134"/>
                    </a:lnTo>
                    <a:lnTo>
                      <a:pt x="22" y="136"/>
                    </a:lnTo>
                    <a:lnTo>
                      <a:pt x="17" y="138"/>
                    </a:lnTo>
                    <a:lnTo>
                      <a:pt x="12" y="139"/>
                    </a:lnTo>
                    <a:lnTo>
                      <a:pt x="8" y="140"/>
                    </a:lnTo>
                    <a:lnTo>
                      <a:pt x="4" y="141"/>
                    </a:lnTo>
                    <a:lnTo>
                      <a:pt x="0" y="143"/>
                    </a:lnTo>
                  </a:path>
                </a:pathLst>
              </a:custGeom>
              <a:noFill/>
              <a:ln w="9525" cmpd="sng">
                <a:solidFill>
                  <a:srgbClr val="333399"/>
                </a:solidFill>
                <a:prstDash val="solid"/>
                <a:round/>
                <a:headEnd/>
                <a:tailEnd/>
              </a:ln>
            </p:spPr>
            <p:txBody>
              <a:bodyPr/>
              <a:lstStyle/>
              <a:p>
                <a:endParaRPr lang="en-US" dirty="0"/>
              </a:p>
            </p:txBody>
          </p:sp>
          <p:sp>
            <p:nvSpPr>
              <p:cNvPr id="67" name="Freeform 360"/>
              <p:cNvSpPr>
                <a:spLocks noChangeAspect="1"/>
              </p:cNvSpPr>
              <p:nvPr/>
            </p:nvSpPr>
            <p:spPr bwMode="auto">
              <a:xfrm flipV="1">
                <a:off x="2733" y="2665"/>
                <a:ext cx="1" cy="24"/>
              </a:xfrm>
              <a:custGeom>
                <a:avLst/>
                <a:gdLst/>
                <a:ahLst/>
                <a:cxnLst>
                  <a:cxn ang="0">
                    <a:pos x="1" y="34"/>
                  </a:cxn>
                  <a:cxn ang="0">
                    <a:pos x="1" y="43"/>
                  </a:cxn>
                  <a:cxn ang="0">
                    <a:pos x="1" y="42"/>
                  </a:cxn>
                  <a:cxn ang="0">
                    <a:pos x="1" y="33"/>
                  </a:cxn>
                  <a:cxn ang="0">
                    <a:pos x="0" y="19"/>
                  </a:cxn>
                  <a:cxn ang="0">
                    <a:pos x="0" y="6"/>
                  </a:cxn>
                  <a:cxn ang="0">
                    <a:pos x="1" y="0"/>
                  </a:cxn>
                  <a:cxn ang="0">
                    <a:pos x="1" y="3"/>
                  </a:cxn>
                  <a:cxn ang="0">
                    <a:pos x="1" y="15"/>
                  </a:cxn>
                  <a:cxn ang="0">
                    <a:pos x="1" y="29"/>
                  </a:cxn>
                  <a:cxn ang="0">
                    <a:pos x="1" y="34"/>
                  </a:cxn>
                  <a:cxn ang="0">
                    <a:pos x="1" y="36"/>
                  </a:cxn>
                  <a:cxn ang="0">
                    <a:pos x="1" y="32"/>
                  </a:cxn>
                  <a:cxn ang="0">
                    <a:pos x="1" y="23"/>
                  </a:cxn>
                  <a:cxn ang="0">
                    <a:pos x="1" y="13"/>
                  </a:cxn>
                  <a:cxn ang="0">
                    <a:pos x="1" y="8"/>
                  </a:cxn>
                  <a:cxn ang="0">
                    <a:pos x="1" y="8"/>
                  </a:cxn>
                  <a:cxn ang="0">
                    <a:pos x="1" y="14"/>
                  </a:cxn>
                  <a:cxn ang="0">
                    <a:pos x="1" y="24"/>
                  </a:cxn>
                  <a:cxn ang="0">
                    <a:pos x="1" y="27"/>
                  </a:cxn>
                  <a:cxn ang="0">
                    <a:pos x="1" y="29"/>
                  </a:cxn>
                  <a:cxn ang="0">
                    <a:pos x="1" y="28"/>
                  </a:cxn>
                  <a:cxn ang="0">
                    <a:pos x="1" y="24"/>
                  </a:cxn>
                  <a:cxn ang="0">
                    <a:pos x="1" y="19"/>
                  </a:cxn>
                  <a:cxn ang="0">
                    <a:pos x="1" y="15"/>
                  </a:cxn>
                  <a:cxn ang="0">
                    <a:pos x="1" y="14"/>
                  </a:cxn>
                  <a:cxn ang="0">
                    <a:pos x="1" y="16"/>
                  </a:cxn>
                  <a:cxn ang="0">
                    <a:pos x="1" y="21"/>
                  </a:cxn>
                  <a:cxn ang="0">
                    <a:pos x="1" y="26"/>
                  </a:cxn>
                  <a:cxn ang="0">
                    <a:pos x="1" y="29"/>
                  </a:cxn>
                </a:cxnLst>
                <a:rect l="0" t="0" r="r" b="b"/>
                <a:pathLst>
                  <a:path w="1" h="43">
                    <a:moveTo>
                      <a:pt x="1" y="34"/>
                    </a:moveTo>
                    <a:lnTo>
                      <a:pt x="1" y="43"/>
                    </a:lnTo>
                    <a:lnTo>
                      <a:pt x="1" y="42"/>
                    </a:lnTo>
                    <a:lnTo>
                      <a:pt x="1" y="33"/>
                    </a:lnTo>
                    <a:lnTo>
                      <a:pt x="0" y="19"/>
                    </a:lnTo>
                    <a:lnTo>
                      <a:pt x="0" y="6"/>
                    </a:lnTo>
                    <a:lnTo>
                      <a:pt x="1" y="0"/>
                    </a:lnTo>
                    <a:lnTo>
                      <a:pt x="1" y="3"/>
                    </a:lnTo>
                    <a:lnTo>
                      <a:pt x="1" y="15"/>
                    </a:lnTo>
                    <a:lnTo>
                      <a:pt x="1" y="29"/>
                    </a:lnTo>
                    <a:lnTo>
                      <a:pt x="1" y="34"/>
                    </a:lnTo>
                    <a:lnTo>
                      <a:pt x="1" y="36"/>
                    </a:lnTo>
                    <a:lnTo>
                      <a:pt x="1" y="32"/>
                    </a:lnTo>
                    <a:lnTo>
                      <a:pt x="1" y="23"/>
                    </a:lnTo>
                    <a:lnTo>
                      <a:pt x="1" y="13"/>
                    </a:lnTo>
                    <a:lnTo>
                      <a:pt x="1" y="8"/>
                    </a:lnTo>
                    <a:lnTo>
                      <a:pt x="1" y="8"/>
                    </a:lnTo>
                    <a:lnTo>
                      <a:pt x="1" y="14"/>
                    </a:lnTo>
                    <a:lnTo>
                      <a:pt x="1" y="24"/>
                    </a:lnTo>
                    <a:lnTo>
                      <a:pt x="1" y="27"/>
                    </a:lnTo>
                    <a:lnTo>
                      <a:pt x="1" y="29"/>
                    </a:lnTo>
                    <a:lnTo>
                      <a:pt x="1" y="28"/>
                    </a:lnTo>
                    <a:lnTo>
                      <a:pt x="1" y="24"/>
                    </a:lnTo>
                    <a:lnTo>
                      <a:pt x="1" y="19"/>
                    </a:lnTo>
                    <a:lnTo>
                      <a:pt x="1" y="15"/>
                    </a:lnTo>
                    <a:lnTo>
                      <a:pt x="1" y="14"/>
                    </a:lnTo>
                    <a:lnTo>
                      <a:pt x="1" y="16"/>
                    </a:lnTo>
                    <a:lnTo>
                      <a:pt x="1" y="21"/>
                    </a:lnTo>
                    <a:lnTo>
                      <a:pt x="1" y="26"/>
                    </a:lnTo>
                    <a:lnTo>
                      <a:pt x="1" y="29"/>
                    </a:lnTo>
                  </a:path>
                </a:pathLst>
              </a:custGeom>
              <a:noFill/>
              <a:ln w="9525" cmpd="sng">
                <a:solidFill>
                  <a:srgbClr val="333399"/>
                </a:solidFill>
                <a:prstDash val="solid"/>
                <a:round/>
                <a:headEnd/>
                <a:tailEnd/>
              </a:ln>
            </p:spPr>
            <p:txBody>
              <a:bodyPr/>
              <a:lstStyle/>
              <a:p>
                <a:endParaRPr lang="en-US" dirty="0"/>
              </a:p>
            </p:txBody>
          </p:sp>
          <p:sp>
            <p:nvSpPr>
              <p:cNvPr id="68" name="Freeform 361"/>
              <p:cNvSpPr>
                <a:spLocks noChangeAspect="1"/>
              </p:cNvSpPr>
              <p:nvPr/>
            </p:nvSpPr>
            <p:spPr bwMode="auto">
              <a:xfrm flipV="1">
                <a:off x="2827" y="2696"/>
                <a:ext cx="24" cy="22"/>
              </a:xfrm>
              <a:custGeom>
                <a:avLst/>
                <a:gdLst/>
                <a:ahLst/>
                <a:cxnLst>
                  <a:cxn ang="0">
                    <a:pos x="41" y="24"/>
                  </a:cxn>
                  <a:cxn ang="0">
                    <a:pos x="36" y="34"/>
                  </a:cxn>
                  <a:cxn ang="0">
                    <a:pos x="24" y="38"/>
                  </a:cxn>
                  <a:cxn ang="0">
                    <a:pos x="11" y="32"/>
                  </a:cxn>
                  <a:cxn ang="0">
                    <a:pos x="1" y="20"/>
                  </a:cxn>
                  <a:cxn ang="0">
                    <a:pos x="0" y="8"/>
                  </a:cxn>
                  <a:cxn ang="0">
                    <a:pos x="7" y="0"/>
                  </a:cxn>
                  <a:cxn ang="0">
                    <a:pos x="19" y="0"/>
                  </a:cxn>
                  <a:cxn ang="0">
                    <a:pos x="33" y="8"/>
                  </a:cxn>
                  <a:cxn ang="0">
                    <a:pos x="40" y="20"/>
                  </a:cxn>
                  <a:cxn ang="0">
                    <a:pos x="32" y="27"/>
                  </a:cxn>
                  <a:cxn ang="0">
                    <a:pos x="26" y="31"/>
                  </a:cxn>
                  <a:cxn ang="0">
                    <a:pos x="16" y="29"/>
                  </a:cxn>
                  <a:cxn ang="0">
                    <a:pos x="9" y="22"/>
                  </a:cxn>
                  <a:cxn ang="0">
                    <a:pos x="6" y="14"/>
                  </a:cxn>
                  <a:cxn ang="0">
                    <a:pos x="9" y="7"/>
                  </a:cxn>
                  <a:cxn ang="0">
                    <a:pos x="16" y="5"/>
                  </a:cxn>
                  <a:cxn ang="0">
                    <a:pos x="26" y="9"/>
                  </a:cxn>
                  <a:cxn ang="0">
                    <a:pos x="32" y="16"/>
                  </a:cxn>
                  <a:cxn ang="0">
                    <a:pos x="27" y="21"/>
                  </a:cxn>
                  <a:cxn ang="0">
                    <a:pos x="24" y="24"/>
                  </a:cxn>
                  <a:cxn ang="0">
                    <a:pos x="19" y="24"/>
                  </a:cxn>
                  <a:cxn ang="0">
                    <a:pos x="15" y="22"/>
                  </a:cxn>
                  <a:cxn ang="0">
                    <a:pos x="13" y="17"/>
                  </a:cxn>
                  <a:cxn ang="0">
                    <a:pos x="13" y="14"/>
                  </a:cxn>
                  <a:cxn ang="0">
                    <a:pos x="17" y="12"/>
                  </a:cxn>
                  <a:cxn ang="0">
                    <a:pos x="21" y="13"/>
                  </a:cxn>
                  <a:cxn ang="0">
                    <a:pos x="25" y="16"/>
                  </a:cxn>
                  <a:cxn ang="0">
                    <a:pos x="27" y="20"/>
                  </a:cxn>
                  <a:cxn ang="0">
                    <a:pos x="25" y="24"/>
                  </a:cxn>
                </a:cxnLst>
                <a:rect l="0" t="0" r="r" b="b"/>
                <a:pathLst>
                  <a:path w="41" h="38">
                    <a:moveTo>
                      <a:pt x="41" y="24"/>
                    </a:moveTo>
                    <a:lnTo>
                      <a:pt x="36" y="34"/>
                    </a:lnTo>
                    <a:lnTo>
                      <a:pt x="24" y="38"/>
                    </a:lnTo>
                    <a:lnTo>
                      <a:pt x="11" y="32"/>
                    </a:lnTo>
                    <a:lnTo>
                      <a:pt x="1" y="20"/>
                    </a:lnTo>
                    <a:lnTo>
                      <a:pt x="0" y="8"/>
                    </a:lnTo>
                    <a:lnTo>
                      <a:pt x="7" y="0"/>
                    </a:lnTo>
                    <a:lnTo>
                      <a:pt x="19" y="0"/>
                    </a:lnTo>
                    <a:lnTo>
                      <a:pt x="33" y="8"/>
                    </a:lnTo>
                    <a:lnTo>
                      <a:pt x="40" y="20"/>
                    </a:lnTo>
                    <a:lnTo>
                      <a:pt x="32" y="27"/>
                    </a:lnTo>
                    <a:lnTo>
                      <a:pt x="26" y="31"/>
                    </a:lnTo>
                    <a:lnTo>
                      <a:pt x="16" y="29"/>
                    </a:lnTo>
                    <a:lnTo>
                      <a:pt x="9" y="22"/>
                    </a:lnTo>
                    <a:lnTo>
                      <a:pt x="6" y="14"/>
                    </a:lnTo>
                    <a:lnTo>
                      <a:pt x="9" y="7"/>
                    </a:lnTo>
                    <a:lnTo>
                      <a:pt x="16" y="5"/>
                    </a:lnTo>
                    <a:lnTo>
                      <a:pt x="26" y="9"/>
                    </a:lnTo>
                    <a:lnTo>
                      <a:pt x="32" y="16"/>
                    </a:lnTo>
                    <a:lnTo>
                      <a:pt x="27" y="21"/>
                    </a:lnTo>
                    <a:lnTo>
                      <a:pt x="24" y="24"/>
                    </a:lnTo>
                    <a:lnTo>
                      <a:pt x="19" y="24"/>
                    </a:lnTo>
                    <a:lnTo>
                      <a:pt x="15" y="22"/>
                    </a:lnTo>
                    <a:lnTo>
                      <a:pt x="13" y="17"/>
                    </a:lnTo>
                    <a:lnTo>
                      <a:pt x="13" y="14"/>
                    </a:lnTo>
                    <a:lnTo>
                      <a:pt x="17" y="12"/>
                    </a:lnTo>
                    <a:lnTo>
                      <a:pt x="21" y="13"/>
                    </a:lnTo>
                    <a:lnTo>
                      <a:pt x="25" y="16"/>
                    </a:lnTo>
                    <a:lnTo>
                      <a:pt x="27" y="20"/>
                    </a:lnTo>
                    <a:lnTo>
                      <a:pt x="25" y="24"/>
                    </a:lnTo>
                  </a:path>
                </a:pathLst>
              </a:custGeom>
              <a:noFill/>
              <a:ln w="9525" cmpd="sng">
                <a:solidFill>
                  <a:srgbClr val="333399"/>
                </a:solidFill>
                <a:prstDash val="solid"/>
                <a:round/>
                <a:headEnd/>
                <a:tailEnd/>
              </a:ln>
            </p:spPr>
            <p:txBody>
              <a:bodyPr/>
              <a:lstStyle/>
              <a:p>
                <a:endParaRPr lang="en-US" dirty="0"/>
              </a:p>
            </p:txBody>
          </p:sp>
        </p:grpSp>
        <p:grpSp>
          <p:nvGrpSpPr>
            <p:cNvPr id="30" name="Group 370"/>
            <p:cNvGrpSpPr>
              <a:grpSpLocks noChangeAspect="1"/>
            </p:cNvGrpSpPr>
            <p:nvPr/>
          </p:nvGrpSpPr>
          <p:grpSpPr bwMode="auto">
            <a:xfrm rot="18999325" flipH="1">
              <a:off x="1443" y="1056"/>
              <a:ext cx="817" cy="238"/>
              <a:chOff x="1239" y="2007"/>
              <a:chExt cx="3725" cy="1081"/>
            </a:xfrm>
          </p:grpSpPr>
          <p:sp>
            <p:nvSpPr>
              <p:cNvPr id="31" name="Freeform 371"/>
              <p:cNvSpPr>
                <a:spLocks noChangeAspect="1"/>
              </p:cNvSpPr>
              <p:nvPr/>
            </p:nvSpPr>
            <p:spPr bwMode="auto">
              <a:xfrm flipV="1">
                <a:off x="1239" y="2007"/>
                <a:ext cx="1764" cy="432"/>
              </a:xfrm>
              <a:custGeom>
                <a:avLst/>
                <a:gdLst/>
                <a:ahLst/>
                <a:cxnLst>
                  <a:cxn ang="0">
                    <a:pos x="3062" y="259"/>
                  </a:cxn>
                  <a:cxn ang="0">
                    <a:pos x="2954" y="291"/>
                  </a:cxn>
                  <a:cxn ang="0">
                    <a:pos x="2616" y="371"/>
                  </a:cxn>
                  <a:cxn ang="0">
                    <a:pos x="2273" y="424"/>
                  </a:cxn>
                  <a:cxn ang="0">
                    <a:pos x="1929" y="455"/>
                  </a:cxn>
                  <a:cxn ang="0">
                    <a:pos x="1595" y="474"/>
                  </a:cxn>
                  <a:cxn ang="0">
                    <a:pos x="1341" y="545"/>
                  </a:cxn>
                  <a:cxn ang="0">
                    <a:pos x="1083" y="592"/>
                  </a:cxn>
                  <a:cxn ang="0">
                    <a:pos x="844" y="634"/>
                  </a:cxn>
                  <a:cxn ang="0">
                    <a:pos x="627" y="671"/>
                  </a:cxn>
                  <a:cxn ang="0">
                    <a:pos x="437" y="702"/>
                  </a:cxn>
                  <a:cxn ang="0">
                    <a:pos x="277" y="727"/>
                  </a:cxn>
                  <a:cxn ang="0">
                    <a:pos x="151" y="743"/>
                  </a:cxn>
                  <a:cxn ang="0">
                    <a:pos x="60" y="750"/>
                  </a:cxn>
                  <a:cxn ang="0">
                    <a:pos x="9" y="750"/>
                  </a:cxn>
                  <a:cxn ang="0">
                    <a:pos x="0" y="742"/>
                  </a:cxn>
                  <a:cxn ang="0">
                    <a:pos x="20" y="716"/>
                  </a:cxn>
                  <a:cxn ang="0">
                    <a:pos x="70" y="673"/>
                  </a:cxn>
                  <a:cxn ang="0">
                    <a:pos x="152" y="618"/>
                  </a:cxn>
                  <a:cxn ang="0">
                    <a:pos x="267" y="555"/>
                  </a:cxn>
                  <a:cxn ang="0">
                    <a:pos x="415" y="487"/>
                  </a:cxn>
                  <a:cxn ang="0">
                    <a:pos x="595" y="418"/>
                  </a:cxn>
                  <a:cxn ang="0">
                    <a:pos x="806" y="352"/>
                  </a:cxn>
                  <a:cxn ang="0">
                    <a:pos x="1047" y="290"/>
                  </a:cxn>
                  <a:cxn ang="0">
                    <a:pos x="1297" y="217"/>
                  </a:cxn>
                  <a:cxn ang="0">
                    <a:pos x="1632" y="198"/>
                  </a:cxn>
                  <a:cxn ang="0">
                    <a:pos x="1976" y="167"/>
                  </a:cxn>
                  <a:cxn ang="0">
                    <a:pos x="2319" y="114"/>
                  </a:cxn>
                  <a:cxn ang="0">
                    <a:pos x="2657" y="34"/>
                  </a:cxn>
                  <a:cxn ang="0">
                    <a:pos x="2772" y="0"/>
                  </a:cxn>
                </a:cxnLst>
                <a:rect l="0" t="0" r="r" b="b"/>
                <a:pathLst>
                  <a:path w="3062" h="750">
                    <a:moveTo>
                      <a:pt x="3062" y="259"/>
                    </a:moveTo>
                    <a:lnTo>
                      <a:pt x="2954" y="291"/>
                    </a:lnTo>
                    <a:lnTo>
                      <a:pt x="2616" y="371"/>
                    </a:lnTo>
                    <a:lnTo>
                      <a:pt x="2273" y="424"/>
                    </a:lnTo>
                    <a:lnTo>
                      <a:pt x="1929" y="455"/>
                    </a:lnTo>
                    <a:lnTo>
                      <a:pt x="1595" y="474"/>
                    </a:lnTo>
                    <a:lnTo>
                      <a:pt x="1341" y="545"/>
                    </a:lnTo>
                    <a:lnTo>
                      <a:pt x="1083" y="592"/>
                    </a:lnTo>
                    <a:lnTo>
                      <a:pt x="844" y="634"/>
                    </a:lnTo>
                    <a:lnTo>
                      <a:pt x="627" y="671"/>
                    </a:lnTo>
                    <a:lnTo>
                      <a:pt x="437" y="702"/>
                    </a:lnTo>
                    <a:lnTo>
                      <a:pt x="277" y="727"/>
                    </a:lnTo>
                    <a:lnTo>
                      <a:pt x="151" y="743"/>
                    </a:lnTo>
                    <a:lnTo>
                      <a:pt x="60" y="750"/>
                    </a:lnTo>
                    <a:lnTo>
                      <a:pt x="9" y="750"/>
                    </a:lnTo>
                    <a:lnTo>
                      <a:pt x="0" y="742"/>
                    </a:lnTo>
                    <a:lnTo>
                      <a:pt x="20" y="716"/>
                    </a:lnTo>
                    <a:lnTo>
                      <a:pt x="70" y="673"/>
                    </a:lnTo>
                    <a:lnTo>
                      <a:pt x="152" y="618"/>
                    </a:lnTo>
                    <a:lnTo>
                      <a:pt x="267" y="555"/>
                    </a:lnTo>
                    <a:lnTo>
                      <a:pt x="415" y="487"/>
                    </a:lnTo>
                    <a:lnTo>
                      <a:pt x="595" y="418"/>
                    </a:lnTo>
                    <a:lnTo>
                      <a:pt x="806" y="352"/>
                    </a:lnTo>
                    <a:lnTo>
                      <a:pt x="1047" y="290"/>
                    </a:lnTo>
                    <a:lnTo>
                      <a:pt x="1297" y="217"/>
                    </a:lnTo>
                    <a:lnTo>
                      <a:pt x="1632" y="198"/>
                    </a:lnTo>
                    <a:lnTo>
                      <a:pt x="1976" y="167"/>
                    </a:lnTo>
                    <a:lnTo>
                      <a:pt x="2319" y="114"/>
                    </a:lnTo>
                    <a:lnTo>
                      <a:pt x="2657" y="34"/>
                    </a:lnTo>
                    <a:lnTo>
                      <a:pt x="2772" y="0"/>
                    </a:lnTo>
                  </a:path>
                </a:pathLst>
              </a:custGeom>
              <a:noFill/>
              <a:ln w="9525" cmpd="sng">
                <a:solidFill>
                  <a:srgbClr val="333399"/>
                </a:solidFill>
                <a:prstDash val="solid"/>
                <a:round/>
                <a:headEnd/>
                <a:tailEnd/>
              </a:ln>
            </p:spPr>
            <p:txBody>
              <a:bodyPr/>
              <a:lstStyle/>
              <a:p>
                <a:endParaRPr lang="en-US" dirty="0"/>
              </a:p>
            </p:txBody>
          </p:sp>
          <p:sp>
            <p:nvSpPr>
              <p:cNvPr id="32" name="Freeform 372"/>
              <p:cNvSpPr>
                <a:spLocks noChangeAspect="1"/>
              </p:cNvSpPr>
              <p:nvPr/>
            </p:nvSpPr>
            <p:spPr bwMode="auto">
              <a:xfrm flipV="1">
                <a:off x="3100" y="2368"/>
                <a:ext cx="1864" cy="720"/>
              </a:xfrm>
              <a:custGeom>
                <a:avLst/>
                <a:gdLst/>
                <a:ahLst/>
                <a:cxnLst>
                  <a:cxn ang="0">
                    <a:pos x="305" y="1250"/>
                  </a:cxn>
                  <a:cxn ang="0">
                    <a:pos x="422" y="1216"/>
                  </a:cxn>
                  <a:cxn ang="0">
                    <a:pos x="775" y="1097"/>
                  </a:cxn>
                  <a:cxn ang="0">
                    <a:pos x="1107" y="955"/>
                  </a:cxn>
                  <a:cxn ang="0">
                    <a:pos x="1413" y="798"/>
                  </a:cxn>
                  <a:cxn ang="0">
                    <a:pos x="1697" y="639"/>
                  </a:cxn>
                  <a:cxn ang="0">
                    <a:pos x="2023" y="542"/>
                  </a:cxn>
                  <a:cxn ang="0">
                    <a:pos x="2299" y="435"/>
                  </a:cxn>
                  <a:cxn ang="0">
                    <a:pos x="2541" y="338"/>
                  </a:cxn>
                  <a:cxn ang="0">
                    <a:pos x="2748" y="253"/>
                  </a:cxn>
                  <a:cxn ang="0">
                    <a:pos x="2919" y="180"/>
                  </a:cxn>
                  <a:cxn ang="0">
                    <a:pos x="3053" y="120"/>
                  </a:cxn>
                  <a:cxn ang="0">
                    <a:pos x="3150" y="71"/>
                  </a:cxn>
                  <a:cxn ang="0">
                    <a:pos x="3210" y="35"/>
                  </a:cxn>
                  <a:cxn ang="0">
                    <a:pos x="3235" y="13"/>
                  </a:cxn>
                  <a:cxn ang="0">
                    <a:pos x="3226" y="5"/>
                  </a:cxn>
                  <a:cxn ang="0">
                    <a:pos x="3170" y="0"/>
                  </a:cxn>
                  <a:cxn ang="0">
                    <a:pos x="3069" y="1"/>
                  </a:cxn>
                  <a:cxn ang="0">
                    <a:pos x="2928" y="11"/>
                  </a:cxn>
                  <a:cxn ang="0">
                    <a:pos x="2749" y="33"/>
                  </a:cxn>
                  <a:cxn ang="0">
                    <a:pos x="2536" y="69"/>
                  </a:cxn>
                  <a:cxn ang="0">
                    <a:pos x="2292" y="122"/>
                  </a:cxn>
                  <a:cxn ang="0">
                    <a:pos x="2022" y="195"/>
                  </a:cxn>
                  <a:cxn ang="0">
                    <a:pos x="1729" y="287"/>
                  </a:cxn>
                  <a:cxn ang="0">
                    <a:pos x="1400" y="381"/>
                  </a:cxn>
                  <a:cxn ang="0">
                    <a:pos x="1116" y="541"/>
                  </a:cxn>
                  <a:cxn ang="0">
                    <a:pos x="809" y="698"/>
                  </a:cxn>
                  <a:cxn ang="0">
                    <a:pos x="478" y="839"/>
                  </a:cxn>
                  <a:cxn ang="0">
                    <a:pos x="125" y="959"/>
                  </a:cxn>
                  <a:cxn ang="0">
                    <a:pos x="0" y="995"/>
                  </a:cxn>
                </a:cxnLst>
                <a:rect l="0" t="0" r="r" b="b"/>
                <a:pathLst>
                  <a:path w="3235" h="1250">
                    <a:moveTo>
                      <a:pt x="305" y="1250"/>
                    </a:moveTo>
                    <a:lnTo>
                      <a:pt x="422" y="1216"/>
                    </a:lnTo>
                    <a:lnTo>
                      <a:pt x="775" y="1097"/>
                    </a:lnTo>
                    <a:lnTo>
                      <a:pt x="1107" y="955"/>
                    </a:lnTo>
                    <a:lnTo>
                      <a:pt x="1413" y="798"/>
                    </a:lnTo>
                    <a:lnTo>
                      <a:pt x="1697" y="639"/>
                    </a:lnTo>
                    <a:lnTo>
                      <a:pt x="2023" y="542"/>
                    </a:lnTo>
                    <a:lnTo>
                      <a:pt x="2299" y="435"/>
                    </a:lnTo>
                    <a:lnTo>
                      <a:pt x="2541" y="338"/>
                    </a:lnTo>
                    <a:lnTo>
                      <a:pt x="2748" y="253"/>
                    </a:lnTo>
                    <a:lnTo>
                      <a:pt x="2919" y="180"/>
                    </a:lnTo>
                    <a:lnTo>
                      <a:pt x="3053" y="120"/>
                    </a:lnTo>
                    <a:lnTo>
                      <a:pt x="3150" y="71"/>
                    </a:lnTo>
                    <a:lnTo>
                      <a:pt x="3210" y="35"/>
                    </a:lnTo>
                    <a:lnTo>
                      <a:pt x="3235" y="13"/>
                    </a:lnTo>
                    <a:lnTo>
                      <a:pt x="3226" y="5"/>
                    </a:lnTo>
                    <a:lnTo>
                      <a:pt x="3170" y="0"/>
                    </a:lnTo>
                    <a:lnTo>
                      <a:pt x="3069" y="1"/>
                    </a:lnTo>
                    <a:lnTo>
                      <a:pt x="2928" y="11"/>
                    </a:lnTo>
                    <a:lnTo>
                      <a:pt x="2749" y="33"/>
                    </a:lnTo>
                    <a:lnTo>
                      <a:pt x="2536" y="69"/>
                    </a:lnTo>
                    <a:lnTo>
                      <a:pt x="2292" y="122"/>
                    </a:lnTo>
                    <a:lnTo>
                      <a:pt x="2022" y="195"/>
                    </a:lnTo>
                    <a:lnTo>
                      <a:pt x="1729" y="287"/>
                    </a:lnTo>
                    <a:lnTo>
                      <a:pt x="1400" y="381"/>
                    </a:lnTo>
                    <a:lnTo>
                      <a:pt x="1116" y="541"/>
                    </a:lnTo>
                    <a:lnTo>
                      <a:pt x="809" y="698"/>
                    </a:lnTo>
                    <a:lnTo>
                      <a:pt x="478" y="839"/>
                    </a:lnTo>
                    <a:lnTo>
                      <a:pt x="125" y="959"/>
                    </a:lnTo>
                    <a:lnTo>
                      <a:pt x="0" y="995"/>
                    </a:lnTo>
                  </a:path>
                </a:pathLst>
              </a:custGeom>
              <a:noFill/>
              <a:ln w="9525" cmpd="sng">
                <a:solidFill>
                  <a:srgbClr val="333399"/>
                </a:solidFill>
                <a:prstDash val="solid"/>
                <a:round/>
                <a:headEnd/>
                <a:tailEnd/>
              </a:ln>
            </p:spPr>
            <p:txBody>
              <a:bodyPr/>
              <a:lstStyle/>
              <a:p>
                <a:endParaRPr lang="en-US" dirty="0"/>
              </a:p>
            </p:txBody>
          </p:sp>
          <p:sp>
            <p:nvSpPr>
              <p:cNvPr id="33" name="Freeform 373"/>
              <p:cNvSpPr>
                <a:spLocks noChangeAspect="1"/>
              </p:cNvSpPr>
              <p:nvPr/>
            </p:nvSpPr>
            <p:spPr bwMode="auto">
              <a:xfrm flipV="1">
                <a:off x="2836" y="2290"/>
                <a:ext cx="167" cy="149"/>
              </a:xfrm>
              <a:custGeom>
                <a:avLst/>
                <a:gdLst/>
                <a:ahLst/>
                <a:cxnLst>
                  <a:cxn ang="0">
                    <a:pos x="290" y="260"/>
                  </a:cxn>
                  <a:cxn ang="0">
                    <a:pos x="288" y="259"/>
                  </a:cxn>
                  <a:cxn ang="0">
                    <a:pos x="281" y="255"/>
                  </a:cxn>
                  <a:cxn ang="0">
                    <a:pos x="269" y="250"/>
                  </a:cxn>
                  <a:cxn ang="0">
                    <a:pos x="254" y="244"/>
                  </a:cxn>
                  <a:cxn ang="0">
                    <a:pos x="236" y="236"/>
                  </a:cxn>
                  <a:cxn ang="0">
                    <a:pos x="218" y="227"/>
                  </a:cxn>
                  <a:cxn ang="0">
                    <a:pos x="202" y="217"/>
                  </a:cxn>
                  <a:cxn ang="0">
                    <a:pos x="190" y="205"/>
                  </a:cxn>
                  <a:cxn ang="0">
                    <a:pos x="181" y="190"/>
                  </a:cxn>
                  <a:cxn ang="0">
                    <a:pos x="173" y="171"/>
                  </a:cxn>
                  <a:cxn ang="0">
                    <a:pos x="159" y="151"/>
                  </a:cxn>
                  <a:cxn ang="0">
                    <a:pos x="136" y="130"/>
                  </a:cxn>
                  <a:cxn ang="0">
                    <a:pos x="105" y="109"/>
                  </a:cxn>
                  <a:cxn ang="0">
                    <a:pos x="71" y="87"/>
                  </a:cxn>
                  <a:cxn ang="0">
                    <a:pos x="43" y="64"/>
                  </a:cxn>
                  <a:cxn ang="0">
                    <a:pos x="22" y="42"/>
                  </a:cxn>
                  <a:cxn ang="0">
                    <a:pos x="9" y="23"/>
                  </a:cxn>
                  <a:cxn ang="0">
                    <a:pos x="2" y="9"/>
                  </a:cxn>
                  <a:cxn ang="0">
                    <a:pos x="0" y="1"/>
                  </a:cxn>
                  <a:cxn ang="0">
                    <a:pos x="2" y="0"/>
                  </a:cxn>
                  <a:cxn ang="0">
                    <a:pos x="6" y="6"/>
                  </a:cxn>
                  <a:cxn ang="0">
                    <a:pos x="13" y="20"/>
                  </a:cxn>
                  <a:cxn ang="0">
                    <a:pos x="24" y="39"/>
                  </a:cxn>
                  <a:cxn ang="0">
                    <a:pos x="39" y="62"/>
                  </a:cxn>
                  <a:cxn ang="0">
                    <a:pos x="59" y="87"/>
                  </a:cxn>
                  <a:cxn ang="0">
                    <a:pos x="81" y="112"/>
                  </a:cxn>
                  <a:cxn ang="0">
                    <a:pos x="105" y="135"/>
                  </a:cxn>
                  <a:cxn ang="0">
                    <a:pos x="127" y="156"/>
                  </a:cxn>
                  <a:cxn ang="0">
                    <a:pos x="148" y="174"/>
                  </a:cxn>
                  <a:cxn ang="0">
                    <a:pos x="169" y="189"/>
                  </a:cxn>
                  <a:cxn ang="0">
                    <a:pos x="190" y="203"/>
                  </a:cxn>
                  <a:cxn ang="0">
                    <a:pos x="213" y="216"/>
                  </a:cxn>
                  <a:cxn ang="0">
                    <a:pos x="234" y="227"/>
                  </a:cxn>
                  <a:cxn ang="0">
                    <a:pos x="253" y="238"/>
                  </a:cxn>
                  <a:cxn ang="0">
                    <a:pos x="269" y="247"/>
                  </a:cxn>
                  <a:cxn ang="0">
                    <a:pos x="281" y="254"/>
                  </a:cxn>
                  <a:cxn ang="0">
                    <a:pos x="288" y="259"/>
                  </a:cxn>
                  <a:cxn ang="0">
                    <a:pos x="290" y="260"/>
                  </a:cxn>
                </a:cxnLst>
                <a:rect l="0" t="0" r="r" b="b"/>
                <a:pathLst>
                  <a:path w="290" h="260">
                    <a:moveTo>
                      <a:pt x="290" y="260"/>
                    </a:moveTo>
                    <a:lnTo>
                      <a:pt x="288" y="259"/>
                    </a:lnTo>
                    <a:lnTo>
                      <a:pt x="281" y="255"/>
                    </a:lnTo>
                    <a:lnTo>
                      <a:pt x="269" y="250"/>
                    </a:lnTo>
                    <a:lnTo>
                      <a:pt x="254" y="244"/>
                    </a:lnTo>
                    <a:lnTo>
                      <a:pt x="236" y="236"/>
                    </a:lnTo>
                    <a:lnTo>
                      <a:pt x="218" y="227"/>
                    </a:lnTo>
                    <a:lnTo>
                      <a:pt x="202" y="217"/>
                    </a:lnTo>
                    <a:lnTo>
                      <a:pt x="190" y="205"/>
                    </a:lnTo>
                    <a:lnTo>
                      <a:pt x="181" y="190"/>
                    </a:lnTo>
                    <a:lnTo>
                      <a:pt x="173" y="171"/>
                    </a:lnTo>
                    <a:lnTo>
                      <a:pt x="159" y="151"/>
                    </a:lnTo>
                    <a:lnTo>
                      <a:pt x="136" y="130"/>
                    </a:lnTo>
                    <a:lnTo>
                      <a:pt x="105" y="109"/>
                    </a:lnTo>
                    <a:lnTo>
                      <a:pt x="71" y="87"/>
                    </a:lnTo>
                    <a:lnTo>
                      <a:pt x="43" y="64"/>
                    </a:lnTo>
                    <a:lnTo>
                      <a:pt x="22" y="42"/>
                    </a:lnTo>
                    <a:lnTo>
                      <a:pt x="9" y="23"/>
                    </a:lnTo>
                    <a:lnTo>
                      <a:pt x="2" y="9"/>
                    </a:lnTo>
                    <a:lnTo>
                      <a:pt x="0" y="1"/>
                    </a:lnTo>
                    <a:lnTo>
                      <a:pt x="2" y="0"/>
                    </a:lnTo>
                    <a:lnTo>
                      <a:pt x="6" y="6"/>
                    </a:lnTo>
                    <a:lnTo>
                      <a:pt x="13" y="20"/>
                    </a:lnTo>
                    <a:lnTo>
                      <a:pt x="24" y="39"/>
                    </a:lnTo>
                    <a:lnTo>
                      <a:pt x="39" y="62"/>
                    </a:lnTo>
                    <a:lnTo>
                      <a:pt x="59" y="87"/>
                    </a:lnTo>
                    <a:lnTo>
                      <a:pt x="81" y="112"/>
                    </a:lnTo>
                    <a:lnTo>
                      <a:pt x="105" y="135"/>
                    </a:lnTo>
                    <a:lnTo>
                      <a:pt x="127" y="156"/>
                    </a:lnTo>
                    <a:lnTo>
                      <a:pt x="148" y="174"/>
                    </a:lnTo>
                    <a:lnTo>
                      <a:pt x="169" y="189"/>
                    </a:lnTo>
                    <a:lnTo>
                      <a:pt x="190" y="203"/>
                    </a:lnTo>
                    <a:lnTo>
                      <a:pt x="213" y="216"/>
                    </a:lnTo>
                    <a:lnTo>
                      <a:pt x="234" y="227"/>
                    </a:lnTo>
                    <a:lnTo>
                      <a:pt x="253" y="238"/>
                    </a:lnTo>
                    <a:lnTo>
                      <a:pt x="269" y="247"/>
                    </a:lnTo>
                    <a:lnTo>
                      <a:pt x="281" y="254"/>
                    </a:lnTo>
                    <a:lnTo>
                      <a:pt x="288" y="259"/>
                    </a:lnTo>
                    <a:lnTo>
                      <a:pt x="290" y="260"/>
                    </a:lnTo>
                  </a:path>
                </a:pathLst>
              </a:custGeom>
              <a:noFill/>
              <a:ln w="9525" cmpd="sng">
                <a:solidFill>
                  <a:srgbClr val="333399"/>
                </a:solidFill>
                <a:prstDash val="solid"/>
                <a:round/>
                <a:headEnd/>
                <a:tailEnd/>
              </a:ln>
            </p:spPr>
            <p:txBody>
              <a:bodyPr/>
              <a:lstStyle/>
              <a:p>
                <a:endParaRPr lang="en-US" dirty="0"/>
              </a:p>
            </p:txBody>
          </p:sp>
          <p:sp>
            <p:nvSpPr>
              <p:cNvPr id="34" name="Freeform 374"/>
              <p:cNvSpPr>
                <a:spLocks noChangeAspect="1"/>
              </p:cNvSpPr>
              <p:nvPr/>
            </p:nvSpPr>
            <p:spPr bwMode="auto">
              <a:xfrm flipV="1">
                <a:off x="1988" y="2166"/>
                <a:ext cx="171" cy="148"/>
              </a:xfrm>
              <a:custGeom>
                <a:avLst/>
                <a:gdLst/>
                <a:ahLst/>
                <a:cxnLst>
                  <a:cxn ang="0">
                    <a:pos x="297" y="258"/>
                  </a:cxn>
                  <a:cxn ang="0">
                    <a:pos x="295" y="257"/>
                  </a:cxn>
                  <a:cxn ang="0">
                    <a:pos x="289" y="253"/>
                  </a:cxn>
                  <a:cxn ang="0">
                    <a:pos x="280" y="247"/>
                  </a:cxn>
                  <a:cxn ang="0">
                    <a:pos x="266" y="239"/>
                  </a:cxn>
                  <a:cxn ang="0">
                    <a:pos x="250" y="232"/>
                  </a:cxn>
                  <a:cxn ang="0">
                    <a:pos x="230" y="223"/>
                  </a:cxn>
                  <a:cxn ang="0">
                    <a:pos x="209" y="215"/>
                  </a:cxn>
                  <a:cxn ang="0">
                    <a:pos x="185" y="206"/>
                  </a:cxn>
                  <a:cxn ang="0">
                    <a:pos x="161" y="196"/>
                  </a:cxn>
                  <a:cxn ang="0">
                    <a:pos x="137" y="183"/>
                  </a:cxn>
                  <a:cxn ang="0">
                    <a:pos x="112" y="166"/>
                  </a:cxn>
                  <a:cxn ang="0">
                    <a:pos x="89" y="145"/>
                  </a:cxn>
                  <a:cxn ang="0">
                    <a:pos x="68" y="120"/>
                  </a:cxn>
                  <a:cxn ang="0">
                    <a:pos x="48" y="94"/>
                  </a:cxn>
                  <a:cxn ang="0">
                    <a:pos x="32" y="67"/>
                  </a:cxn>
                  <a:cxn ang="0">
                    <a:pos x="18" y="43"/>
                  </a:cxn>
                  <a:cxn ang="0">
                    <a:pos x="8" y="23"/>
                  </a:cxn>
                  <a:cxn ang="0">
                    <a:pos x="2" y="9"/>
                  </a:cxn>
                  <a:cxn ang="0">
                    <a:pos x="0" y="1"/>
                  </a:cxn>
                  <a:cxn ang="0">
                    <a:pos x="2" y="0"/>
                  </a:cxn>
                  <a:cxn ang="0">
                    <a:pos x="8" y="5"/>
                  </a:cxn>
                  <a:cxn ang="0">
                    <a:pos x="18" y="18"/>
                  </a:cxn>
                  <a:cxn ang="0">
                    <a:pos x="32" y="36"/>
                  </a:cxn>
                  <a:cxn ang="0">
                    <a:pos x="48" y="59"/>
                  </a:cxn>
                  <a:cxn ang="0">
                    <a:pos x="68" y="84"/>
                  </a:cxn>
                  <a:cxn ang="0">
                    <a:pos x="89" y="109"/>
                  </a:cxn>
                  <a:cxn ang="0">
                    <a:pos x="112" y="132"/>
                  </a:cxn>
                  <a:cxn ang="0">
                    <a:pos x="137" y="152"/>
                  </a:cxn>
                  <a:cxn ang="0">
                    <a:pos x="161" y="169"/>
                  </a:cxn>
                  <a:cxn ang="0">
                    <a:pos x="185" y="184"/>
                  </a:cxn>
                  <a:cxn ang="0">
                    <a:pos x="209" y="198"/>
                  </a:cxn>
                  <a:cxn ang="0">
                    <a:pos x="230" y="210"/>
                  </a:cxn>
                  <a:cxn ang="0">
                    <a:pos x="250" y="222"/>
                  </a:cxn>
                  <a:cxn ang="0">
                    <a:pos x="266" y="233"/>
                  </a:cxn>
                  <a:cxn ang="0">
                    <a:pos x="280" y="243"/>
                  </a:cxn>
                  <a:cxn ang="0">
                    <a:pos x="289" y="251"/>
                  </a:cxn>
                  <a:cxn ang="0">
                    <a:pos x="295" y="256"/>
                  </a:cxn>
                  <a:cxn ang="0">
                    <a:pos x="297" y="258"/>
                  </a:cxn>
                </a:cxnLst>
                <a:rect l="0" t="0" r="r" b="b"/>
                <a:pathLst>
                  <a:path w="297" h="258">
                    <a:moveTo>
                      <a:pt x="297" y="258"/>
                    </a:moveTo>
                    <a:lnTo>
                      <a:pt x="295" y="257"/>
                    </a:lnTo>
                    <a:lnTo>
                      <a:pt x="289" y="253"/>
                    </a:lnTo>
                    <a:lnTo>
                      <a:pt x="280" y="247"/>
                    </a:lnTo>
                    <a:lnTo>
                      <a:pt x="266" y="239"/>
                    </a:lnTo>
                    <a:lnTo>
                      <a:pt x="250" y="232"/>
                    </a:lnTo>
                    <a:lnTo>
                      <a:pt x="230" y="223"/>
                    </a:lnTo>
                    <a:lnTo>
                      <a:pt x="209" y="215"/>
                    </a:lnTo>
                    <a:lnTo>
                      <a:pt x="185" y="206"/>
                    </a:lnTo>
                    <a:lnTo>
                      <a:pt x="161" y="196"/>
                    </a:lnTo>
                    <a:lnTo>
                      <a:pt x="137" y="183"/>
                    </a:lnTo>
                    <a:lnTo>
                      <a:pt x="112" y="166"/>
                    </a:lnTo>
                    <a:lnTo>
                      <a:pt x="89" y="145"/>
                    </a:lnTo>
                    <a:lnTo>
                      <a:pt x="68" y="120"/>
                    </a:lnTo>
                    <a:lnTo>
                      <a:pt x="48" y="94"/>
                    </a:lnTo>
                    <a:lnTo>
                      <a:pt x="32" y="67"/>
                    </a:lnTo>
                    <a:lnTo>
                      <a:pt x="18" y="43"/>
                    </a:lnTo>
                    <a:lnTo>
                      <a:pt x="8" y="23"/>
                    </a:lnTo>
                    <a:lnTo>
                      <a:pt x="2" y="9"/>
                    </a:lnTo>
                    <a:lnTo>
                      <a:pt x="0" y="1"/>
                    </a:lnTo>
                    <a:lnTo>
                      <a:pt x="2" y="0"/>
                    </a:lnTo>
                    <a:lnTo>
                      <a:pt x="8" y="5"/>
                    </a:lnTo>
                    <a:lnTo>
                      <a:pt x="18" y="18"/>
                    </a:lnTo>
                    <a:lnTo>
                      <a:pt x="32" y="36"/>
                    </a:lnTo>
                    <a:lnTo>
                      <a:pt x="48" y="59"/>
                    </a:lnTo>
                    <a:lnTo>
                      <a:pt x="68" y="84"/>
                    </a:lnTo>
                    <a:lnTo>
                      <a:pt x="89" y="109"/>
                    </a:lnTo>
                    <a:lnTo>
                      <a:pt x="112" y="132"/>
                    </a:lnTo>
                    <a:lnTo>
                      <a:pt x="137" y="152"/>
                    </a:lnTo>
                    <a:lnTo>
                      <a:pt x="161" y="169"/>
                    </a:lnTo>
                    <a:lnTo>
                      <a:pt x="185" y="184"/>
                    </a:lnTo>
                    <a:lnTo>
                      <a:pt x="209" y="198"/>
                    </a:lnTo>
                    <a:lnTo>
                      <a:pt x="230" y="210"/>
                    </a:lnTo>
                    <a:lnTo>
                      <a:pt x="250" y="222"/>
                    </a:lnTo>
                    <a:lnTo>
                      <a:pt x="266" y="233"/>
                    </a:lnTo>
                    <a:lnTo>
                      <a:pt x="280" y="243"/>
                    </a:lnTo>
                    <a:lnTo>
                      <a:pt x="289" y="251"/>
                    </a:lnTo>
                    <a:lnTo>
                      <a:pt x="295" y="256"/>
                    </a:lnTo>
                    <a:lnTo>
                      <a:pt x="297" y="258"/>
                    </a:lnTo>
                  </a:path>
                </a:pathLst>
              </a:custGeom>
              <a:noFill/>
              <a:ln w="9525" cmpd="sng">
                <a:solidFill>
                  <a:srgbClr val="333399"/>
                </a:solidFill>
                <a:prstDash val="solid"/>
                <a:round/>
                <a:headEnd/>
                <a:tailEnd/>
              </a:ln>
            </p:spPr>
            <p:txBody>
              <a:bodyPr/>
              <a:lstStyle/>
              <a:p>
                <a:endParaRPr lang="en-US" dirty="0"/>
              </a:p>
            </p:txBody>
          </p:sp>
          <p:sp>
            <p:nvSpPr>
              <p:cNvPr id="35" name="Freeform 375"/>
              <p:cNvSpPr>
                <a:spLocks noChangeAspect="1"/>
              </p:cNvSpPr>
              <p:nvPr/>
            </p:nvSpPr>
            <p:spPr bwMode="auto">
              <a:xfrm flipV="1">
                <a:off x="3100" y="2368"/>
                <a:ext cx="176" cy="148"/>
              </a:xfrm>
              <a:custGeom>
                <a:avLst/>
                <a:gdLst/>
                <a:ahLst/>
                <a:cxnLst>
                  <a:cxn ang="0">
                    <a:pos x="305" y="257"/>
                  </a:cxn>
                  <a:cxn ang="0">
                    <a:pos x="303" y="255"/>
                  </a:cxn>
                  <a:cxn ang="0">
                    <a:pos x="298" y="251"/>
                  </a:cxn>
                  <a:cxn ang="0">
                    <a:pos x="291" y="244"/>
                  </a:cxn>
                  <a:cxn ang="0">
                    <a:pos x="279" y="237"/>
                  </a:cxn>
                  <a:cxn ang="0">
                    <a:pos x="264" y="228"/>
                  </a:cxn>
                  <a:cxn ang="0">
                    <a:pos x="243" y="221"/>
                  </a:cxn>
                  <a:cxn ang="0">
                    <a:pos x="215" y="214"/>
                  </a:cxn>
                  <a:cxn ang="0">
                    <a:pos x="180" y="208"/>
                  </a:cxn>
                  <a:cxn ang="0">
                    <a:pos x="139" y="202"/>
                  </a:cxn>
                  <a:cxn ang="0">
                    <a:pos x="97" y="194"/>
                  </a:cxn>
                  <a:cxn ang="0">
                    <a:pos x="61" y="180"/>
                  </a:cxn>
                  <a:cxn ang="0">
                    <a:pos x="37" y="159"/>
                  </a:cxn>
                  <a:cxn ang="0">
                    <a:pos x="26" y="132"/>
                  </a:cxn>
                  <a:cxn ang="0">
                    <a:pos x="23" y="101"/>
                  </a:cxn>
                  <a:cxn ang="0">
                    <a:pos x="19" y="71"/>
                  </a:cxn>
                  <a:cxn ang="0">
                    <a:pos x="14" y="45"/>
                  </a:cxn>
                  <a:cxn ang="0">
                    <a:pos x="8" y="24"/>
                  </a:cxn>
                  <a:cxn ang="0">
                    <a:pos x="2" y="10"/>
                  </a:cxn>
                  <a:cxn ang="0">
                    <a:pos x="0" y="2"/>
                  </a:cxn>
                  <a:cxn ang="0">
                    <a:pos x="3" y="0"/>
                  </a:cxn>
                  <a:cxn ang="0">
                    <a:pos x="10" y="5"/>
                  </a:cxn>
                  <a:cxn ang="0">
                    <a:pos x="23" y="17"/>
                  </a:cxn>
                  <a:cxn ang="0">
                    <a:pos x="40" y="35"/>
                  </a:cxn>
                  <a:cxn ang="0">
                    <a:pos x="58" y="57"/>
                  </a:cxn>
                  <a:cxn ang="0">
                    <a:pos x="77" y="83"/>
                  </a:cxn>
                  <a:cxn ang="0">
                    <a:pos x="97" y="108"/>
                  </a:cxn>
                  <a:cxn ang="0">
                    <a:pos x="121" y="131"/>
                  </a:cxn>
                  <a:cxn ang="0">
                    <a:pos x="147" y="150"/>
                  </a:cxn>
                  <a:cxn ang="0">
                    <a:pos x="176" y="166"/>
                  </a:cxn>
                  <a:cxn ang="0">
                    <a:pos x="203" y="180"/>
                  </a:cxn>
                  <a:cxn ang="0">
                    <a:pos x="228" y="193"/>
                  </a:cxn>
                  <a:cxn ang="0">
                    <a:pos x="249" y="206"/>
                  </a:cxn>
                  <a:cxn ang="0">
                    <a:pos x="266" y="218"/>
                  </a:cxn>
                  <a:cxn ang="0">
                    <a:pos x="280" y="230"/>
                  </a:cxn>
                  <a:cxn ang="0">
                    <a:pos x="291" y="241"/>
                  </a:cxn>
                  <a:cxn ang="0">
                    <a:pos x="298" y="249"/>
                  </a:cxn>
                  <a:cxn ang="0">
                    <a:pos x="303" y="255"/>
                  </a:cxn>
                  <a:cxn ang="0">
                    <a:pos x="305" y="257"/>
                  </a:cxn>
                </a:cxnLst>
                <a:rect l="0" t="0" r="r" b="b"/>
                <a:pathLst>
                  <a:path w="305" h="257">
                    <a:moveTo>
                      <a:pt x="305" y="257"/>
                    </a:moveTo>
                    <a:lnTo>
                      <a:pt x="303" y="255"/>
                    </a:lnTo>
                    <a:lnTo>
                      <a:pt x="298" y="251"/>
                    </a:lnTo>
                    <a:lnTo>
                      <a:pt x="291" y="244"/>
                    </a:lnTo>
                    <a:lnTo>
                      <a:pt x="279" y="237"/>
                    </a:lnTo>
                    <a:lnTo>
                      <a:pt x="264" y="228"/>
                    </a:lnTo>
                    <a:lnTo>
                      <a:pt x="243" y="221"/>
                    </a:lnTo>
                    <a:lnTo>
                      <a:pt x="215" y="214"/>
                    </a:lnTo>
                    <a:lnTo>
                      <a:pt x="180" y="208"/>
                    </a:lnTo>
                    <a:lnTo>
                      <a:pt x="139" y="202"/>
                    </a:lnTo>
                    <a:lnTo>
                      <a:pt x="97" y="194"/>
                    </a:lnTo>
                    <a:lnTo>
                      <a:pt x="61" y="180"/>
                    </a:lnTo>
                    <a:lnTo>
                      <a:pt x="37" y="159"/>
                    </a:lnTo>
                    <a:lnTo>
                      <a:pt x="26" y="132"/>
                    </a:lnTo>
                    <a:lnTo>
                      <a:pt x="23" y="101"/>
                    </a:lnTo>
                    <a:lnTo>
                      <a:pt x="19" y="71"/>
                    </a:lnTo>
                    <a:lnTo>
                      <a:pt x="14" y="45"/>
                    </a:lnTo>
                    <a:lnTo>
                      <a:pt x="8" y="24"/>
                    </a:lnTo>
                    <a:lnTo>
                      <a:pt x="2" y="10"/>
                    </a:lnTo>
                    <a:lnTo>
                      <a:pt x="0" y="2"/>
                    </a:lnTo>
                    <a:lnTo>
                      <a:pt x="3" y="0"/>
                    </a:lnTo>
                    <a:lnTo>
                      <a:pt x="10" y="5"/>
                    </a:lnTo>
                    <a:lnTo>
                      <a:pt x="23" y="17"/>
                    </a:lnTo>
                    <a:lnTo>
                      <a:pt x="40" y="35"/>
                    </a:lnTo>
                    <a:lnTo>
                      <a:pt x="58" y="57"/>
                    </a:lnTo>
                    <a:lnTo>
                      <a:pt x="77" y="83"/>
                    </a:lnTo>
                    <a:lnTo>
                      <a:pt x="97" y="108"/>
                    </a:lnTo>
                    <a:lnTo>
                      <a:pt x="121" y="131"/>
                    </a:lnTo>
                    <a:lnTo>
                      <a:pt x="147" y="150"/>
                    </a:lnTo>
                    <a:lnTo>
                      <a:pt x="176" y="166"/>
                    </a:lnTo>
                    <a:lnTo>
                      <a:pt x="203" y="180"/>
                    </a:lnTo>
                    <a:lnTo>
                      <a:pt x="228" y="193"/>
                    </a:lnTo>
                    <a:lnTo>
                      <a:pt x="249" y="206"/>
                    </a:lnTo>
                    <a:lnTo>
                      <a:pt x="266" y="218"/>
                    </a:lnTo>
                    <a:lnTo>
                      <a:pt x="280" y="230"/>
                    </a:lnTo>
                    <a:lnTo>
                      <a:pt x="291" y="241"/>
                    </a:lnTo>
                    <a:lnTo>
                      <a:pt x="298" y="249"/>
                    </a:lnTo>
                    <a:lnTo>
                      <a:pt x="303" y="255"/>
                    </a:lnTo>
                    <a:lnTo>
                      <a:pt x="305" y="257"/>
                    </a:lnTo>
                  </a:path>
                </a:pathLst>
              </a:custGeom>
              <a:noFill/>
              <a:ln w="9525" cmpd="sng">
                <a:solidFill>
                  <a:srgbClr val="333399"/>
                </a:solidFill>
                <a:prstDash val="solid"/>
                <a:round/>
                <a:headEnd/>
                <a:tailEnd/>
              </a:ln>
            </p:spPr>
            <p:txBody>
              <a:bodyPr/>
              <a:lstStyle/>
              <a:p>
                <a:endParaRPr lang="en-US" dirty="0"/>
              </a:p>
            </p:txBody>
          </p:sp>
          <p:sp>
            <p:nvSpPr>
              <p:cNvPr id="36" name="Freeform 376"/>
              <p:cNvSpPr>
                <a:spLocks noChangeAspect="1"/>
              </p:cNvSpPr>
              <p:nvPr/>
            </p:nvSpPr>
            <p:spPr bwMode="auto">
              <a:xfrm flipV="1">
                <a:off x="3906" y="2719"/>
                <a:ext cx="171" cy="149"/>
              </a:xfrm>
              <a:custGeom>
                <a:avLst/>
                <a:gdLst/>
                <a:ahLst/>
                <a:cxnLst>
                  <a:cxn ang="0">
                    <a:pos x="298" y="259"/>
                  </a:cxn>
                  <a:cxn ang="0">
                    <a:pos x="295" y="257"/>
                  </a:cxn>
                  <a:cxn ang="0">
                    <a:pos x="289" y="253"/>
                  </a:cxn>
                  <a:cxn ang="0">
                    <a:pos x="280" y="247"/>
                  </a:cxn>
                  <a:cxn ang="0">
                    <a:pos x="266" y="240"/>
                  </a:cxn>
                  <a:cxn ang="0">
                    <a:pos x="250" y="232"/>
                  </a:cxn>
                  <a:cxn ang="0">
                    <a:pos x="230" y="224"/>
                  </a:cxn>
                  <a:cxn ang="0">
                    <a:pos x="209" y="216"/>
                  </a:cxn>
                  <a:cxn ang="0">
                    <a:pos x="185" y="207"/>
                  </a:cxn>
                  <a:cxn ang="0">
                    <a:pos x="161" y="197"/>
                  </a:cxn>
                  <a:cxn ang="0">
                    <a:pos x="137" y="184"/>
                  </a:cxn>
                  <a:cxn ang="0">
                    <a:pos x="113" y="167"/>
                  </a:cxn>
                  <a:cxn ang="0">
                    <a:pos x="89" y="146"/>
                  </a:cxn>
                  <a:cxn ang="0">
                    <a:pos x="68" y="121"/>
                  </a:cxn>
                  <a:cxn ang="0">
                    <a:pos x="48" y="94"/>
                  </a:cxn>
                  <a:cxn ang="0">
                    <a:pos x="32" y="68"/>
                  </a:cxn>
                  <a:cxn ang="0">
                    <a:pos x="18" y="44"/>
                  </a:cxn>
                  <a:cxn ang="0">
                    <a:pos x="9" y="24"/>
                  </a:cxn>
                  <a:cxn ang="0">
                    <a:pos x="3" y="9"/>
                  </a:cxn>
                  <a:cxn ang="0">
                    <a:pos x="0" y="1"/>
                  </a:cxn>
                  <a:cxn ang="0">
                    <a:pos x="3" y="0"/>
                  </a:cxn>
                  <a:cxn ang="0">
                    <a:pos x="9" y="6"/>
                  </a:cxn>
                  <a:cxn ang="0">
                    <a:pos x="18" y="19"/>
                  </a:cxn>
                  <a:cxn ang="0">
                    <a:pos x="32" y="37"/>
                  </a:cxn>
                  <a:cxn ang="0">
                    <a:pos x="48" y="60"/>
                  </a:cxn>
                  <a:cxn ang="0">
                    <a:pos x="68" y="85"/>
                  </a:cxn>
                  <a:cxn ang="0">
                    <a:pos x="89" y="110"/>
                  </a:cxn>
                  <a:cxn ang="0">
                    <a:pos x="113" y="133"/>
                  </a:cxn>
                  <a:cxn ang="0">
                    <a:pos x="137" y="153"/>
                  </a:cxn>
                  <a:cxn ang="0">
                    <a:pos x="161" y="170"/>
                  </a:cxn>
                  <a:cxn ang="0">
                    <a:pos x="185" y="185"/>
                  </a:cxn>
                  <a:cxn ang="0">
                    <a:pos x="209" y="198"/>
                  </a:cxn>
                  <a:cxn ang="0">
                    <a:pos x="230" y="211"/>
                  </a:cxn>
                  <a:cxn ang="0">
                    <a:pos x="250" y="223"/>
                  </a:cxn>
                  <a:cxn ang="0">
                    <a:pos x="266" y="234"/>
                  </a:cxn>
                  <a:cxn ang="0">
                    <a:pos x="280" y="244"/>
                  </a:cxn>
                  <a:cxn ang="0">
                    <a:pos x="289" y="252"/>
                  </a:cxn>
                  <a:cxn ang="0">
                    <a:pos x="295" y="257"/>
                  </a:cxn>
                  <a:cxn ang="0">
                    <a:pos x="298" y="259"/>
                  </a:cxn>
                </a:cxnLst>
                <a:rect l="0" t="0" r="r" b="b"/>
                <a:pathLst>
                  <a:path w="298" h="259">
                    <a:moveTo>
                      <a:pt x="298" y="259"/>
                    </a:moveTo>
                    <a:lnTo>
                      <a:pt x="295" y="257"/>
                    </a:lnTo>
                    <a:lnTo>
                      <a:pt x="289" y="253"/>
                    </a:lnTo>
                    <a:lnTo>
                      <a:pt x="280" y="247"/>
                    </a:lnTo>
                    <a:lnTo>
                      <a:pt x="266" y="240"/>
                    </a:lnTo>
                    <a:lnTo>
                      <a:pt x="250" y="232"/>
                    </a:lnTo>
                    <a:lnTo>
                      <a:pt x="230" y="224"/>
                    </a:lnTo>
                    <a:lnTo>
                      <a:pt x="209" y="216"/>
                    </a:lnTo>
                    <a:lnTo>
                      <a:pt x="185" y="207"/>
                    </a:lnTo>
                    <a:lnTo>
                      <a:pt x="161" y="197"/>
                    </a:lnTo>
                    <a:lnTo>
                      <a:pt x="137" y="184"/>
                    </a:lnTo>
                    <a:lnTo>
                      <a:pt x="113" y="167"/>
                    </a:lnTo>
                    <a:lnTo>
                      <a:pt x="89" y="146"/>
                    </a:lnTo>
                    <a:lnTo>
                      <a:pt x="68" y="121"/>
                    </a:lnTo>
                    <a:lnTo>
                      <a:pt x="48" y="94"/>
                    </a:lnTo>
                    <a:lnTo>
                      <a:pt x="32" y="68"/>
                    </a:lnTo>
                    <a:lnTo>
                      <a:pt x="18" y="44"/>
                    </a:lnTo>
                    <a:lnTo>
                      <a:pt x="9" y="24"/>
                    </a:lnTo>
                    <a:lnTo>
                      <a:pt x="3" y="9"/>
                    </a:lnTo>
                    <a:lnTo>
                      <a:pt x="0" y="1"/>
                    </a:lnTo>
                    <a:lnTo>
                      <a:pt x="3" y="0"/>
                    </a:lnTo>
                    <a:lnTo>
                      <a:pt x="9" y="6"/>
                    </a:lnTo>
                    <a:lnTo>
                      <a:pt x="18" y="19"/>
                    </a:lnTo>
                    <a:lnTo>
                      <a:pt x="32" y="37"/>
                    </a:lnTo>
                    <a:lnTo>
                      <a:pt x="48" y="60"/>
                    </a:lnTo>
                    <a:lnTo>
                      <a:pt x="68" y="85"/>
                    </a:lnTo>
                    <a:lnTo>
                      <a:pt x="89" y="110"/>
                    </a:lnTo>
                    <a:lnTo>
                      <a:pt x="113" y="133"/>
                    </a:lnTo>
                    <a:lnTo>
                      <a:pt x="137" y="153"/>
                    </a:lnTo>
                    <a:lnTo>
                      <a:pt x="161" y="170"/>
                    </a:lnTo>
                    <a:lnTo>
                      <a:pt x="185" y="185"/>
                    </a:lnTo>
                    <a:lnTo>
                      <a:pt x="209" y="198"/>
                    </a:lnTo>
                    <a:lnTo>
                      <a:pt x="230" y="211"/>
                    </a:lnTo>
                    <a:lnTo>
                      <a:pt x="250" y="223"/>
                    </a:lnTo>
                    <a:lnTo>
                      <a:pt x="266" y="234"/>
                    </a:lnTo>
                    <a:lnTo>
                      <a:pt x="280" y="244"/>
                    </a:lnTo>
                    <a:lnTo>
                      <a:pt x="289" y="252"/>
                    </a:lnTo>
                    <a:lnTo>
                      <a:pt x="295" y="257"/>
                    </a:lnTo>
                    <a:lnTo>
                      <a:pt x="298" y="259"/>
                    </a:lnTo>
                  </a:path>
                </a:pathLst>
              </a:custGeom>
              <a:noFill/>
              <a:ln w="9525" cmpd="sng">
                <a:solidFill>
                  <a:srgbClr val="333399"/>
                </a:solidFill>
                <a:prstDash val="solid"/>
                <a:round/>
                <a:headEnd/>
                <a:tailEnd/>
              </a:ln>
            </p:spPr>
            <p:txBody>
              <a:bodyPr/>
              <a:lstStyle/>
              <a:p>
                <a:endParaRPr lang="en-US" dirty="0"/>
              </a:p>
            </p:txBody>
          </p:sp>
          <p:sp>
            <p:nvSpPr>
              <p:cNvPr id="37" name="Freeform 377"/>
              <p:cNvSpPr>
                <a:spLocks noChangeAspect="1"/>
              </p:cNvSpPr>
              <p:nvPr/>
            </p:nvSpPr>
            <p:spPr bwMode="auto">
              <a:xfrm flipV="1">
                <a:off x="1240" y="2009"/>
                <a:ext cx="1674" cy="355"/>
              </a:xfrm>
              <a:custGeom>
                <a:avLst/>
                <a:gdLst/>
                <a:ahLst/>
                <a:cxnLst>
                  <a:cxn ang="0">
                    <a:pos x="2906" y="0"/>
                  </a:cxn>
                  <a:cxn ang="0">
                    <a:pos x="2658" y="56"/>
                  </a:cxn>
                  <a:cxn ang="0">
                    <a:pos x="2234" y="144"/>
                  </a:cxn>
                  <a:cxn ang="0">
                    <a:pos x="1798" y="194"/>
                  </a:cxn>
                  <a:cxn ang="0">
                    <a:pos x="1366" y="220"/>
                  </a:cxn>
                  <a:cxn ang="0">
                    <a:pos x="1041" y="308"/>
                  </a:cxn>
                  <a:cxn ang="0">
                    <a:pos x="737" y="379"/>
                  </a:cxn>
                  <a:cxn ang="0">
                    <a:pos x="482" y="448"/>
                  </a:cxn>
                  <a:cxn ang="0">
                    <a:pos x="279" y="511"/>
                  </a:cxn>
                  <a:cxn ang="0">
                    <a:pos x="131" y="564"/>
                  </a:cxn>
                  <a:cxn ang="0">
                    <a:pos x="39" y="600"/>
                  </a:cxn>
                  <a:cxn ang="0">
                    <a:pos x="0" y="617"/>
                  </a:cxn>
                  <a:cxn ang="0">
                    <a:pos x="4" y="613"/>
                  </a:cxn>
                </a:cxnLst>
                <a:rect l="0" t="0" r="r" b="b"/>
                <a:pathLst>
                  <a:path w="2906" h="617">
                    <a:moveTo>
                      <a:pt x="2906" y="0"/>
                    </a:moveTo>
                    <a:lnTo>
                      <a:pt x="2658" y="56"/>
                    </a:lnTo>
                    <a:lnTo>
                      <a:pt x="2234" y="144"/>
                    </a:lnTo>
                    <a:lnTo>
                      <a:pt x="1798" y="194"/>
                    </a:lnTo>
                    <a:lnTo>
                      <a:pt x="1366" y="220"/>
                    </a:lnTo>
                    <a:lnTo>
                      <a:pt x="1041" y="308"/>
                    </a:lnTo>
                    <a:lnTo>
                      <a:pt x="737" y="379"/>
                    </a:lnTo>
                    <a:lnTo>
                      <a:pt x="482" y="448"/>
                    </a:lnTo>
                    <a:lnTo>
                      <a:pt x="279" y="511"/>
                    </a:lnTo>
                    <a:lnTo>
                      <a:pt x="131" y="564"/>
                    </a:lnTo>
                    <a:lnTo>
                      <a:pt x="39" y="600"/>
                    </a:lnTo>
                    <a:lnTo>
                      <a:pt x="0" y="617"/>
                    </a:lnTo>
                    <a:lnTo>
                      <a:pt x="4" y="613"/>
                    </a:lnTo>
                  </a:path>
                </a:pathLst>
              </a:custGeom>
              <a:noFill/>
              <a:ln w="9525" cmpd="sng">
                <a:solidFill>
                  <a:srgbClr val="333399"/>
                </a:solidFill>
                <a:prstDash val="solid"/>
                <a:round/>
                <a:headEnd/>
                <a:tailEnd/>
              </a:ln>
            </p:spPr>
            <p:txBody>
              <a:bodyPr/>
              <a:lstStyle/>
              <a:p>
                <a:endParaRPr lang="en-US" dirty="0"/>
              </a:p>
            </p:txBody>
          </p:sp>
          <p:sp>
            <p:nvSpPr>
              <p:cNvPr id="38" name="Freeform 378"/>
              <p:cNvSpPr>
                <a:spLocks noChangeAspect="1"/>
              </p:cNvSpPr>
              <p:nvPr/>
            </p:nvSpPr>
            <p:spPr bwMode="auto">
              <a:xfrm flipV="1">
                <a:off x="3122" y="2424"/>
                <a:ext cx="1838" cy="659"/>
              </a:xfrm>
              <a:custGeom>
                <a:avLst/>
                <a:gdLst/>
                <a:ahLst/>
                <a:cxnLst>
                  <a:cxn ang="0">
                    <a:pos x="0" y="1143"/>
                  </a:cxn>
                  <a:cxn ang="0">
                    <a:pos x="245" y="1057"/>
                  </a:cxn>
                  <a:cxn ang="0">
                    <a:pos x="676" y="898"/>
                  </a:cxn>
                  <a:cxn ang="0">
                    <a:pos x="1077" y="706"/>
                  </a:cxn>
                  <a:cxn ang="0">
                    <a:pos x="1445" y="501"/>
                  </a:cxn>
                  <a:cxn ang="0">
                    <a:pos x="1862" y="376"/>
                  </a:cxn>
                  <a:cxn ang="0">
                    <a:pos x="2223" y="254"/>
                  </a:cxn>
                  <a:cxn ang="0">
                    <a:pos x="2537" y="159"/>
                  </a:cxn>
                  <a:cxn ang="0">
                    <a:pos x="2796" y="89"/>
                  </a:cxn>
                  <a:cxn ang="0">
                    <a:pos x="2994" y="41"/>
                  </a:cxn>
                  <a:cxn ang="0">
                    <a:pos x="3126" y="13"/>
                  </a:cxn>
                  <a:cxn ang="0">
                    <a:pos x="3191" y="0"/>
                  </a:cxn>
                  <a:cxn ang="0">
                    <a:pos x="3184" y="0"/>
                  </a:cxn>
                </a:cxnLst>
                <a:rect l="0" t="0" r="r" b="b"/>
                <a:pathLst>
                  <a:path w="3191" h="1143">
                    <a:moveTo>
                      <a:pt x="0" y="1143"/>
                    </a:moveTo>
                    <a:lnTo>
                      <a:pt x="245" y="1057"/>
                    </a:lnTo>
                    <a:lnTo>
                      <a:pt x="676" y="898"/>
                    </a:lnTo>
                    <a:lnTo>
                      <a:pt x="1077" y="706"/>
                    </a:lnTo>
                    <a:lnTo>
                      <a:pt x="1445" y="501"/>
                    </a:lnTo>
                    <a:lnTo>
                      <a:pt x="1862" y="376"/>
                    </a:lnTo>
                    <a:lnTo>
                      <a:pt x="2223" y="254"/>
                    </a:lnTo>
                    <a:lnTo>
                      <a:pt x="2537" y="159"/>
                    </a:lnTo>
                    <a:lnTo>
                      <a:pt x="2796" y="89"/>
                    </a:lnTo>
                    <a:lnTo>
                      <a:pt x="2994" y="41"/>
                    </a:lnTo>
                    <a:lnTo>
                      <a:pt x="3126" y="13"/>
                    </a:lnTo>
                    <a:lnTo>
                      <a:pt x="3191" y="0"/>
                    </a:lnTo>
                    <a:lnTo>
                      <a:pt x="3184" y="0"/>
                    </a:lnTo>
                  </a:path>
                </a:pathLst>
              </a:custGeom>
              <a:noFill/>
              <a:ln w="9525" cmpd="sng">
                <a:solidFill>
                  <a:srgbClr val="333399"/>
                </a:solidFill>
                <a:prstDash val="solid"/>
                <a:round/>
                <a:headEnd/>
                <a:tailEnd/>
              </a:ln>
            </p:spPr>
            <p:txBody>
              <a:bodyPr/>
              <a:lstStyle/>
              <a:p>
                <a:endParaRPr lang="en-US" dirty="0"/>
              </a:p>
            </p:txBody>
          </p:sp>
          <p:sp>
            <p:nvSpPr>
              <p:cNvPr id="39" name="Freeform 379"/>
              <p:cNvSpPr>
                <a:spLocks noChangeAspect="1"/>
              </p:cNvSpPr>
              <p:nvPr/>
            </p:nvSpPr>
            <p:spPr bwMode="auto">
              <a:xfrm flipV="1">
                <a:off x="2679" y="2057"/>
                <a:ext cx="768" cy="860"/>
              </a:xfrm>
              <a:custGeom>
                <a:avLst/>
                <a:gdLst/>
                <a:ahLst/>
                <a:cxnLst>
                  <a:cxn ang="0">
                    <a:pos x="3" y="51"/>
                  </a:cxn>
                  <a:cxn ang="0">
                    <a:pos x="20" y="94"/>
                  </a:cxn>
                  <a:cxn ang="0">
                    <a:pos x="50" y="148"/>
                  </a:cxn>
                  <a:cxn ang="0">
                    <a:pos x="94" y="237"/>
                  </a:cxn>
                  <a:cxn ang="0">
                    <a:pos x="149" y="394"/>
                  </a:cxn>
                  <a:cxn ang="0">
                    <a:pos x="216" y="516"/>
                  </a:cxn>
                  <a:cxn ang="0">
                    <a:pos x="292" y="621"/>
                  </a:cxn>
                  <a:cxn ang="0">
                    <a:pos x="377" y="724"/>
                  </a:cxn>
                  <a:cxn ang="0">
                    <a:pos x="467" y="822"/>
                  </a:cxn>
                  <a:cxn ang="0">
                    <a:pos x="562" y="913"/>
                  </a:cxn>
                  <a:cxn ang="0">
                    <a:pos x="659" y="996"/>
                  </a:cxn>
                  <a:cxn ang="0">
                    <a:pos x="756" y="1072"/>
                  </a:cxn>
                  <a:cxn ang="0">
                    <a:pos x="851" y="1141"/>
                  </a:cxn>
                  <a:cxn ang="0">
                    <a:pos x="942" y="1204"/>
                  </a:cxn>
                  <a:cxn ang="0">
                    <a:pos x="1028" y="1263"/>
                  </a:cxn>
                  <a:cxn ang="0">
                    <a:pos x="1106" y="1317"/>
                  </a:cxn>
                  <a:cxn ang="0">
                    <a:pos x="1174" y="1367"/>
                  </a:cxn>
                  <a:cxn ang="0">
                    <a:pos x="1232" y="1410"/>
                  </a:cxn>
                  <a:cxn ang="0">
                    <a:pos x="1277" y="1447"/>
                  </a:cxn>
                  <a:cxn ang="0">
                    <a:pos x="1310" y="1474"/>
                  </a:cxn>
                  <a:cxn ang="0">
                    <a:pos x="1328" y="1490"/>
                  </a:cxn>
                  <a:cxn ang="0">
                    <a:pos x="1333" y="1483"/>
                  </a:cxn>
                  <a:cxn ang="0">
                    <a:pos x="1324" y="1475"/>
                  </a:cxn>
                  <a:cxn ang="0">
                    <a:pos x="1300" y="1455"/>
                  </a:cxn>
                  <a:cxn ang="0">
                    <a:pos x="1263" y="1420"/>
                  </a:cxn>
                  <a:cxn ang="0">
                    <a:pos x="1214" y="1365"/>
                  </a:cxn>
                  <a:cxn ang="0">
                    <a:pos x="1152" y="1285"/>
                  </a:cxn>
                  <a:cxn ang="0">
                    <a:pos x="1081" y="1180"/>
                  </a:cxn>
                  <a:cxn ang="0">
                    <a:pos x="1000" y="1057"/>
                  </a:cxn>
                  <a:cxn ang="0">
                    <a:pos x="913" y="925"/>
                  </a:cxn>
                  <a:cxn ang="0">
                    <a:pos x="820" y="795"/>
                  </a:cxn>
                  <a:cxn ang="0">
                    <a:pos x="724" y="673"/>
                  </a:cxn>
                  <a:cxn ang="0">
                    <a:pos x="626" y="565"/>
                  </a:cxn>
                  <a:cxn ang="0">
                    <a:pos x="530" y="472"/>
                  </a:cxn>
                  <a:cxn ang="0">
                    <a:pos x="436" y="397"/>
                  </a:cxn>
                  <a:cxn ang="0">
                    <a:pos x="348" y="337"/>
                  </a:cxn>
                  <a:cxn ang="0">
                    <a:pos x="266" y="288"/>
                  </a:cxn>
                  <a:cxn ang="0">
                    <a:pos x="193" y="239"/>
                  </a:cxn>
                  <a:cxn ang="0">
                    <a:pos x="129" y="181"/>
                  </a:cxn>
                  <a:cxn ang="0">
                    <a:pos x="78" y="115"/>
                  </a:cxn>
                  <a:cxn ang="0">
                    <a:pos x="38" y="53"/>
                  </a:cxn>
                  <a:cxn ang="0">
                    <a:pos x="13" y="10"/>
                  </a:cxn>
                  <a:cxn ang="0">
                    <a:pos x="1" y="1"/>
                  </a:cxn>
                </a:cxnLst>
                <a:rect l="0" t="0" r="r" b="b"/>
                <a:pathLst>
                  <a:path w="1333" h="1494">
                    <a:moveTo>
                      <a:pt x="0" y="3"/>
                    </a:moveTo>
                    <a:lnTo>
                      <a:pt x="1" y="35"/>
                    </a:lnTo>
                    <a:lnTo>
                      <a:pt x="3" y="51"/>
                    </a:lnTo>
                    <a:lnTo>
                      <a:pt x="7" y="65"/>
                    </a:lnTo>
                    <a:lnTo>
                      <a:pt x="13" y="79"/>
                    </a:lnTo>
                    <a:lnTo>
                      <a:pt x="20" y="94"/>
                    </a:lnTo>
                    <a:lnTo>
                      <a:pt x="28" y="110"/>
                    </a:lnTo>
                    <a:lnTo>
                      <a:pt x="38" y="128"/>
                    </a:lnTo>
                    <a:lnTo>
                      <a:pt x="50" y="148"/>
                    </a:lnTo>
                    <a:lnTo>
                      <a:pt x="63" y="172"/>
                    </a:lnTo>
                    <a:lnTo>
                      <a:pt x="78" y="201"/>
                    </a:lnTo>
                    <a:lnTo>
                      <a:pt x="94" y="237"/>
                    </a:lnTo>
                    <a:lnTo>
                      <a:pt x="111" y="282"/>
                    </a:lnTo>
                    <a:lnTo>
                      <a:pt x="129" y="336"/>
                    </a:lnTo>
                    <a:lnTo>
                      <a:pt x="149" y="394"/>
                    </a:lnTo>
                    <a:lnTo>
                      <a:pt x="170" y="446"/>
                    </a:lnTo>
                    <a:lnTo>
                      <a:pt x="193" y="482"/>
                    </a:lnTo>
                    <a:lnTo>
                      <a:pt x="216" y="516"/>
                    </a:lnTo>
                    <a:lnTo>
                      <a:pt x="240" y="551"/>
                    </a:lnTo>
                    <a:lnTo>
                      <a:pt x="266" y="586"/>
                    </a:lnTo>
                    <a:lnTo>
                      <a:pt x="292" y="621"/>
                    </a:lnTo>
                    <a:lnTo>
                      <a:pt x="320" y="655"/>
                    </a:lnTo>
                    <a:lnTo>
                      <a:pt x="348" y="690"/>
                    </a:lnTo>
                    <a:lnTo>
                      <a:pt x="377" y="724"/>
                    </a:lnTo>
                    <a:lnTo>
                      <a:pt x="406" y="757"/>
                    </a:lnTo>
                    <a:lnTo>
                      <a:pt x="436" y="790"/>
                    </a:lnTo>
                    <a:lnTo>
                      <a:pt x="467" y="822"/>
                    </a:lnTo>
                    <a:lnTo>
                      <a:pt x="498" y="853"/>
                    </a:lnTo>
                    <a:lnTo>
                      <a:pt x="530" y="884"/>
                    </a:lnTo>
                    <a:lnTo>
                      <a:pt x="562" y="913"/>
                    </a:lnTo>
                    <a:lnTo>
                      <a:pt x="594" y="942"/>
                    </a:lnTo>
                    <a:lnTo>
                      <a:pt x="626" y="970"/>
                    </a:lnTo>
                    <a:lnTo>
                      <a:pt x="659" y="996"/>
                    </a:lnTo>
                    <a:lnTo>
                      <a:pt x="691" y="1022"/>
                    </a:lnTo>
                    <a:lnTo>
                      <a:pt x="724" y="1048"/>
                    </a:lnTo>
                    <a:lnTo>
                      <a:pt x="756" y="1072"/>
                    </a:lnTo>
                    <a:lnTo>
                      <a:pt x="788" y="1096"/>
                    </a:lnTo>
                    <a:lnTo>
                      <a:pt x="820" y="1118"/>
                    </a:lnTo>
                    <a:lnTo>
                      <a:pt x="851" y="1141"/>
                    </a:lnTo>
                    <a:lnTo>
                      <a:pt x="882" y="1162"/>
                    </a:lnTo>
                    <a:lnTo>
                      <a:pt x="913" y="1183"/>
                    </a:lnTo>
                    <a:lnTo>
                      <a:pt x="942" y="1204"/>
                    </a:lnTo>
                    <a:lnTo>
                      <a:pt x="972" y="1224"/>
                    </a:lnTo>
                    <a:lnTo>
                      <a:pt x="1000" y="1243"/>
                    </a:lnTo>
                    <a:lnTo>
                      <a:pt x="1028" y="1263"/>
                    </a:lnTo>
                    <a:lnTo>
                      <a:pt x="1055" y="1281"/>
                    </a:lnTo>
                    <a:lnTo>
                      <a:pt x="1081" y="1299"/>
                    </a:lnTo>
                    <a:lnTo>
                      <a:pt x="1106" y="1317"/>
                    </a:lnTo>
                    <a:lnTo>
                      <a:pt x="1129" y="1334"/>
                    </a:lnTo>
                    <a:lnTo>
                      <a:pt x="1152" y="1351"/>
                    </a:lnTo>
                    <a:lnTo>
                      <a:pt x="1174" y="1367"/>
                    </a:lnTo>
                    <a:lnTo>
                      <a:pt x="1194" y="1382"/>
                    </a:lnTo>
                    <a:lnTo>
                      <a:pt x="1214" y="1396"/>
                    </a:lnTo>
                    <a:lnTo>
                      <a:pt x="1232" y="1410"/>
                    </a:lnTo>
                    <a:lnTo>
                      <a:pt x="1248" y="1423"/>
                    </a:lnTo>
                    <a:lnTo>
                      <a:pt x="1263" y="1435"/>
                    </a:lnTo>
                    <a:lnTo>
                      <a:pt x="1277" y="1447"/>
                    </a:lnTo>
                    <a:lnTo>
                      <a:pt x="1289" y="1457"/>
                    </a:lnTo>
                    <a:lnTo>
                      <a:pt x="1300" y="1466"/>
                    </a:lnTo>
                    <a:lnTo>
                      <a:pt x="1310" y="1474"/>
                    </a:lnTo>
                    <a:lnTo>
                      <a:pt x="1317" y="1480"/>
                    </a:lnTo>
                    <a:lnTo>
                      <a:pt x="1324" y="1486"/>
                    </a:lnTo>
                    <a:lnTo>
                      <a:pt x="1328" y="1490"/>
                    </a:lnTo>
                    <a:lnTo>
                      <a:pt x="1332" y="1492"/>
                    </a:lnTo>
                    <a:lnTo>
                      <a:pt x="1333" y="1494"/>
                    </a:lnTo>
                    <a:lnTo>
                      <a:pt x="1333" y="1483"/>
                    </a:lnTo>
                    <a:lnTo>
                      <a:pt x="1332" y="1481"/>
                    </a:lnTo>
                    <a:lnTo>
                      <a:pt x="1328" y="1479"/>
                    </a:lnTo>
                    <a:lnTo>
                      <a:pt x="1324" y="1475"/>
                    </a:lnTo>
                    <a:lnTo>
                      <a:pt x="1317" y="1469"/>
                    </a:lnTo>
                    <a:lnTo>
                      <a:pt x="1310" y="1463"/>
                    </a:lnTo>
                    <a:lnTo>
                      <a:pt x="1300" y="1455"/>
                    </a:lnTo>
                    <a:lnTo>
                      <a:pt x="1289" y="1445"/>
                    </a:lnTo>
                    <a:lnTo>
                      <a:pt x="1277" y="1433"/>
                    </a:lnTo>
                    <a:lnTo>
                      <a:pt x="1263" y="1420"/>
                    </a:lnTo>
                    <a:lnTo>
                      <a:pt x="1248" y="1404"/>
                    </a:lnTo>
                    <a:lnTo>
                      <a:pt x="1232" y="1386"/>
                    </a:lnTo>
                    <a:lnTo>
                      <a:pt x="1214" y="1365"/>
                    </a:lnTo>
                    <a:lnTo>
                      <a:pt x="1194" y="1341"/>
                    </a:lnTo>
                    <a:lnTo>
                      <a:pt x="1174" y="1315"/>
                    </a:lnTo>
                    <a:lnTo>
                      <a:pt x="1152" y="1285"/>
                    </a:lnTo>
                    <a:lnTo>
                      <a:pt x="1129" y="1253"/>
                    </a:lnTo>
                    <a:lnTo>
                      <a:pt x="1106" y="1218"/>
                    </a:lnTo>
                    <a:lnTo>
                      <a:pt x="1081" y="1180"/>
                    </a:lnTo>
                    <a:lnTo>
                      <a:pt x="1055" y="1141"/>
                    </a:lnTo>
                    <a:lnTo>
                      <a:pt x="1028" y="1100"/>
                    </a:lnTo>
                    <a:lnTo>
                      <a:pt x="1000" y="1057"/>
                    </a:lnTo>
                    <a:lnTo>
                      <a:pt x="972" y="1013"/>
                    </a:lnTo>
                    <a:lnTo>
                      <a:pt x="942" y="969"/>
                    </a:lnTo>
                    <a:lnTo>
                      <a:pt x="913" y="925"/>
                    </a:lnTo>
                    <a:lnTo>
                      <a:pt x="882" y="881"/>
                    </a:lnTo>
                    <a:lnTo>
                      <a:pt x="851" y="837"/>
                    </a:lnTo>
                    <a:lnTo>
                      <a:pt x="820" y="795"/>
                    </a:lnTo>
                    <a:lnTo>
                      <a:pt x="788" y="753"/>
                    </a:lnTo>
                    <a:lnTo>
                      <a:pt x="756" y="712"/>
                    </a:lnTo>
                    <a:lnTo>
                      <a:pt x="724" y="673"/>
                    </a:lnTo>
                    <a:lnTo>
                      <a:pt x="691" y="635"/>
                    </a:lnTo>
                    <a:lnTo>
                      <a:pt x="659" y="599"/>
                    </a:lnTo>
                    <a:lnTo>
                      <a:pt x="626" y="565"/>
                    </a:lnTo>
                    <a:lnTo>
                      <a:pt x="594" y="532"/>
                    </a:lnTo>
                    <a:lnTo>
                      <a:pt x="562" y="501"/>
                    </a:lnTo>
                    <a:lnTo>
                      <a:pt x="530" y="472"/>
                    </a:lnTo>
                    <a:lnTo>
                      <a:pt x="498" y="445"/>
                    </a:lnTo>
                    <a:lnTo>
                      <a:pt x="467" y="420"/>
                    </a:lnTo>
                    <a:lnTo>
                      <a:pt x="436" y="397"/>
                    </a:lnTo>
                    <a:lnTo>
                      <a:pt x="406" y="376"/>
                    </a:lnTo>
                    <a:lnTo>
                      <a:pt x="377" y="356"/>
                    </a:lnTo>
                    <a:lnTo>
                      <a:pt x="348" y="337"/>
                    </a:lnTo>
                    <a:lnTo>
                      <a:pt x="320" y="320"/>
                    </a:lnTo>
                    <a:lnTo>
                      <a:pt x="292" y="304"/>
                    </a:lnTo>
                    <a:lnTo>
                      <a:pt x="266" y="288"/>
                    </a:lnTo>
                    <a:lnTo>
                      <a:pt x="240" y="272"/>
                    </a:lnTo>
                    <a:lnTo>
                      <a:pt x="216" y="255"/>
                    </a:lnTo>
                    <a:lnTo>
                      <a:pt x="193" y="239"/>
                    </a:lnTo>
                    <a:lnTo>
                      <a:pt x="170" y="221"/>
                    </a:lnTo>
                    <a:lnTo>
                      <a:pt x="149" y="201"/>
                    </a:lnTo>
                    <a:lnTo>
                      <a:pt x="129" y="181"/>
                    </a:lnTo>
                    <a:lnTo>
                      <a:pt x="111" y="160"/>
                    </a:lnTo>
                    <a:lnTo>
                      <a:pt x="94" y="137"/>
                    </a:lnTo>
                    <a:lnTo>
                      <a:pt x="78" y="115"/>
                    </a:lnTo>
                    <a:lnTo>
                      <a:pt x="63" y="93"/>
                    </a:lnTo>
                    <a:lnTo>
                      <a:pt x="50" y="72"/>
                    </a:lnTo>
                    <a:lnTo>
                      <a:pt x="38" y="53"/>
                    </a:lnTo>
                    <a:lnTo>
                      <a:pt x="28" y="36"/>
                    </a:lnTo>
                    <a:lnTo>
                      <a:pt x="20" y="21"/>
                    </a:lnTo>
                    <a:lnTo>
                      <a:pt x="13" y="10"/>
                    </a:lnTo>
                    <a:lnTo>
                      <a:pt x="7" y="3"/>
                    </a:lnTo>
                    <a:lnTo>
                      <a:pt x="3" y="0"/>
                    </a:lnTo>
                    <a:lnTo>
                      <a:pt x="1" y="1"/>
                    </a:lnTo>
                    <a:lnTo>
                      <a:pt x="0" y="6"/>
                    </a:lnTo>
                  </a:path>
                </a:pathLst>
              </a:custGeom>
              <a:noFill/>
              <a:ln w="9525" cmpd="sng">
                <a:solidFill>
                  <a:srgbClr val="333399"/>
                </a:solidFill>
                <a:prstDash val="solid"/>
                <a:round/>
                <a:headEnd/>
                <a:tailEnd/>
              </a:ln>
            </p:spPr>
            <p:txBody>
              <a:bodyPr/>
              <a:lstStyle/>
              <a:p>
                <a:endParaRPr lang="en-US" dirty="0"/>
              </a:p>
            </p:txBody>
          </p:sp>
          <p:sp>
            <p:nvSpPr>
              <p:cNvPr id="40" name="Freeform 380"/>
              <p:cNvSpPr>
                <a:spLocks noChangeAspect="1"/>
              </p:cNvSpPr>
              <p:nvPr/>
            </p:nvSpPr>
            <p:spPr bwMode="auto">
              <a:xfrm flipV="1">
                <a:off x="2673" y="2047"/>
                <a:ext cx="774" cy="872"/>
              </a:xfrm>
              <a:custGeom>
                <a:avLst/>
                <a:gdLst/>
                <a:ahLst/>
                <a:cxnLst>
                  <a:cxn ang="0">
                    <a:pos x="3" y="4"/>
                  </a:cxn>
                  <a:cxn ang="0">
                    <a:pos x="0" y="18"/>
                  </a:cxn>
                  <a:cxn ang="0">
                    <a:pos x="2" y="41"/>
                  </a:cxn>
                  <a:cxn ang="0">
                    <a:pos x="9" y="71"/>
                  </a:cxn>
                  <a:cxn ang="0">
                    <a:pos x="20" y="108"/>
                  </a:cxn>
                  <a:cxn ang="0">
                    <a:pos x="35" y="150"/>
                  </a:cxn>
                  <a:cxn ang="0">
                    <a:pos x="52" y="196"/>
                  </a:cxn>
                  <a:cxn ang="0">
                    <a:pos x="70" y="248"/>
                  </a:cxn>
                  <a:cxn ang="0">
                    <a:pos x="89" y="314"/>
                  </a:cxn>
                  <a:cxn ang="0">
                    <a:pos x="102" y="402"/>
                  </a:cxn>
                  <a:cxn ang="0">
                    <a:pos x="106" y="476"/>
                  </a:cxn>
                  <a:cxn ang="0">
                    <a:pos x="118" y="528"/>
                  </a:cxn>
                  <a:cxn ang="0">
                    <a:pos x="152" y="574"/>
                  </a:cxn>
                  <a:cxn ang="0">
                    <a:pos x="176" y="622"/>
                  </a:cxn>
                  <a:cxn ang="0">
                    <a:pos x="195" y="672"/>
                  </a:cxn>
                  <a:cxn ang="0">
                    <a:pos x="217" y="720"/>
                  </a:cxn>
                  <a:cxn ang="0">
                    <a:pos x="241" y="769"/>
                  </a:cxn>
                  <a:cxn ang="0">
                    <a:pos x="270" y="816"/>
                  </a:cxn>
                  <a:cxn ang="0">
                    <a:pos x="303" y="862"/>
                  </a:cxn>
                  <a:cxn ang="0">
                    <a:pos x="341" y="907"/>
                  </a:cxn>
                  <a:cxn ang="0">
                    <a:pos x="384" y="951"/>
                  </a:cxn>
                  <a:cxn ang="0">
                    <a:pos x="432" y="994"/>
                  </a:cxn>
                  <a:cxn ang="0">
                    <a:pos x="484" y="1035"/>
                  </a:cxn>
                  <a:cxn ang="0">
                    <a:pos x="540" y="1075"/>
                  </a:cxn>
                  <a:cxn ang="0">
                    <a:pos x="597" y="1113"/>
                  </a:cxn>
                  <a:cxn ang="0">
                    <a:pos x="656" y="1151"/>
                  </a:cxn>
                  <a:cxn ang="0">
                    <a:pos x="714" y="1187"/>
                  </a:cxn>
                  <a:cxn ang="0">
                    <a:pos x="770" y="1222"/>
                  </a:cxn>
                  <a:cxn ang="0">
                    <a:pos x="823" y="1257"/>
                  </a:cxn>
                  <a:cxn ang="0">
                    <a:pos x="871" y="1290"/>
                  </a:cxn>
                  <a:cxn ang="0">
                    <a:pos x="910" y="1325"/>
                  </a:cxn>
                  <a:cxn ang="0">
                    <a:pos x="939" y="1359"/>
                  </a:cxn>
                  <a:cxn ang="0">
                    <a:pos x="966" y="1391"/>
                  </a:cxn>
                  <a:cxn ang="0">
                    <a:pos x="991" y="1421"/>
                  </a:cxn>
                  <a:cxn ang="0">
                    <a:pos x="1014" y="1448"/>
                  </a:cxn>
                  <a:cxn ang="0">
                    <a:pos x="1035" y="1473"/>
                  </a:cxn>
                  <a:cxn ang="0">
                    <a:pos x="1053" y="1494"/>
                  </a:cxn>
                  <a:cxn ang="0">
                    <a:pos x="1076" y="1511"/>
                  </a:cxn>
                  <a:cxn ang="0">
                    <a:pos x="1130" y="1514"/>
                  </a:cxn>
                  <a:cxn ang="0">
                    <a:pos x="1183" y="1515"/>
                  </a:cxn>
                  <a:cxn ang="0">
                    <a:pos x="1234" y="1512"/>
                  </a:cxn>
                  <a:cxn ang="0">
                    <a:pos x="1283" y="1505"/>
                  </a:cxn>
                  <a:cxn ang="0">
                    <a:pos x="1329" y="1495"/>
                  </a:cxn>
                </a:cxnLst>
                <a:rect l="0" t="0" r="r" b="b"/>
                <a:pathLst>
                  <a:path w="1343" h="1515">
                    <a:moveTo>
                      <a:pt x="10" y="0"/>
                    </a:moveTo>
                    <a:lnTo>
                      <a:pt x="6" y="2"/>
                    </a:lnTo>
                    <a:lnTo>
                      <a:pt x="3" y="4"/>
                    </a:lnTo>
                    <a:lnTo>
                      <a:pt x="1" y="8"/>
                    </a:lnTo>
                    <a:lnTo>
                      <a:pt x="0" y="13"/>
                    </a:lnTo>
                    <a:lnTo>
                      <a:pt x="0" y="18"/>
                    </a:lnTo>
                    <a:lnTo>
                      <a:pt x="0" y="25"/>
                    </a:lnTo>
                    <a:lnTo>
                      <a:pt x="1" y="32"/>
                    </a:lnTo>
                    <a:lnTo>
                      <a:pt x="2" y="41"/>
                    </a:lnTo>
                    <a:lnTo>
                      <a:pt x="4" y="50"/>
                    </a:lnTo>
                    <a:lnTo>
                      <a:pt x="6" y="60"/>
                    </a:lnTo>
                    <a:lnTo>
                      <a:pt x="9" y="71"/>
                    </a:lnTo>
                    <a:lnTo>
                      <a:pt x="12" y="83"/>
                    </a:lnTo>
                    <a:lnTo>
                      <a:pt x="16" y="95"/>
                    </a:lnTo>
                    <a:lnTo>
                      <a:pt x="20" y="108"/>
                    </a:lnTo>
                    <a:lnTo>
                      <a:pt x="25" y="121"/>
                    </a:lnTo>
                    <a:lnTo>
                      <a:pt x="30" y="135"/>
                    </a:lnTo>
                    <a:lnTo>
                      <a:pt x="35" y="150"/>
                    </a:lnTo>
                    <a:lnTo>
                      <a:pt x="40" y="165"/>
                    </a:lnTo>
                    <a:lnTo>
                      <a:pt x="46" y="180"/>
                    </a:lnTo>
                    <a:lnTo>
                      <a:pt x="52" y="196"/>
                    </a:lnTo>
                    <a:lnTo>
                      <a:pt x="58" y="213"/>
                    </a:lnTo>
                    <a:lnTo>
                      <a:pt x="64" y="230"/>
                    </a:lnTo>
                    <a:lnTo>
                      <a:pt x="70" y="248"/>
                    </a:lnTo>
                    <a:lnTo>
                      <a:pt x="77" y="268"/>
                    </a:lnTo>
                    <a:lnTo>
                      <a:pt x="83" y="290"/>
                    </a:lnTo>
                    <a:lnTo>
                      <a:pt x="89" y="314"/>
                    </a:lnTo>
                    <a:lnTo>
                      <a:pt x="94" y="342"/>
                    </a:lnTo>
                    <a:lnTo>
                      <a:pt x="99" y="371"/>
                    </a:lnTo>
                    <a:lnTo>
                      <a:pt x="102" y="402"/>
                    </a:lnTo>
                    <a:lnTo>
                      <a:pt x="104" y="431"/>
                    </a:lnTo>
                    <a:lnTo>
                      <a:pt x="105" y="457"/>
                    </a:lnTo>
                    <a:lnTo>
                      <a:pt x="106" y="476"/>
                    </a:lnTo>
                    <a:lnTo>
                      <a:pt x="107" y="494"/>
                    </a:lnTo>
                    <a:lnTo>
                      <a:pt x="111" y="512"/>
                    </a:lnTo>
                    <a:lnTo>
                      <a:pt x="118" y="528"/>
                    </a:lnTo>
                    <a:lnTo>
                      <a:pt x="129" y="544"/>
                    </a:lnTo>
                    <a:lnTo>
                      <a:pt x="141" y="559"/>
                    </a:lnTo>
                    <a:lnTo>
                      <a:pt x="152" y="574"/>
                    </a:lnTo>
                    <a:lnTo>
                      <a:pt x="161" y="590"/>
                    </a:lnTo>
                    <a:lnTo>
                      <a:pt x="169" y="606"/>
                    </a:lnTo>
                    <a:lnTo>
                      <a:pt x="176" y="622"/>
                    </a:lnTo>
                    <a:lnTo>
                      <a:pt x="183" y="639"/>
                    </a:lnTo>
                    <a:lnTo>
                      <a:pt x="189" y="655"/>
                    </a:lnTo>
                    <a:lnTo>
                      <a:pt x="195" y="672"/>
                    </a:lnTo>
                    <a:lnTo>
                      <a:pt x="202" y="688"/>
                    </a:lnTo>
                    <a:lnTo>
                      <a:pt x="209" y="704"/>
                    </a:lnTo>
                    <a:lnTo>
                      <a:pt x="217" y="720"/>
                    </a:lnTo>
                    <a:lnTo>
                      <a:pt x="224" y="737"/>
                    </a:lnTo>
                    <a:lnTo>
                      <a:pt x="233" y="753"/>
                    </a:lnTo>
                    <a:lnTo>
                      <a:pt x="241" y="769"/>
                    </a:lnTo>
                    <a:lnTo>
                      <a:pt x="250" y="784"/>
                    </a:lnTo>
                    <a:lnTo>
                      <a:pt x="260" y="800"/>
                    </a:lnTo>
                    <a:lnTo>
                      <a:pt x="270" y="816"/>
                    </a:lnTo>
                    <a:lnTo>
                      <a:pt x="280" y="831"/>
                    </a:lnTo>
                    <a:lnTo>
                      <a:pt x="291" y="847"/>
                    </a:lnTo>
                    <a:lnTo>
                      <a:pt x="303" y="862"/>
                    </a:lnTo>
                    <a:lnTo>
                      <a:pt x="315" y="877"/>
                    </a:lnTo>
                    <a:lnTo>
                      <a:pt x="328" y="892"/>
                    </a:lnTo>
                    <a:lnTo>
                      <a:pt x="341" y="907"/>
                    </a:lnTo>
                    <a:lnTo>
                      <a:pt x="355" y="922"/>
                    </a:lnTo>
                    <a:lnTo>
                      <a:pt x="369" y="937"/>
                    </a:lnTo>
                    <a:lnTo>
                      <a:pt x="384" y="951"/>
                    </a:lnTo>
                    <a:lnTo>
                      <a:pt x="400" y="965"/>
                    </a:lnTo>
                    <a:lnTo>
                      <a:pt x="416" y="980"/>
                    </a:lnTo>
                    <a:lnTo>
                      <a:pt x="432" y="994"/>
                    </a:lnTo>
                    <a:lnTo>
                      <a:pt x="449" y="1008"/>
                    </a:lnTo>
                    <a:lnTo>
                      <a:pt x="466" y="1021"/>
                    </a:lnTo>
                    <a:lnTo>
                      <a:pt x="484" y="1035"/>
                    </a:lnTo>
                    <a:lnTo>
                      <a:pt x="502" y="1048"/>
                    </a:lnTo>
                    <a:lnTo>
                      <a:pt x="521" y="1062"/>
                    </a:lnTo>
                    <a:lnTo>
                      <a:pt x="540" y="1075"/>
                    </a:lnTo>
                    <a:lnTo>
                      <a:pt x="559" y="1088"/>
                    </a:lnTo>
                    <a:lnTo>
                      <a:pt x="578" y="1101"/>
                    </a:lnTo>
                    <a:lnTo>
                      <a:pt x="597" y="1113"/>
                    </a:lnTo>
                    <a:lnTo>
                      <a:pt x="617" y="1126"/>
                    </a:lnTo>
                    <a:lnTo>
                      <a:pt x="636" y="1138"/>
                    </a:lnTo>
                    <a:lnTo>
                      <a:pt x="656" y="1151"/>
                    </a:lnTo>
                    <a:lnTo>
                      <a:pt x="675" y="1163"/>
                    </a:lnTo>
                    <a:lnTo>
                      <a:pt x="695" y="1175"/>
                    </a:lnTo>
                    <a:lnTo>
                      <a:pt x="714" y="1187"/>
                    </a:lnTo>
                    <a:lnTo>
                      <a:pt x="733" y="1199"/>
                    </a:lnTo>
                    <a:lnTo>
                      <a:pt x="752" y="1211"/>
                    </a:lnTo>
                    <a:lnTo>
                      <a:pt x="770" y="1222"/>
                    </a:lnTo>
                    <a:lnTo>
                      <a:pt x="788" y="1234"/>
                    </a:lnTo>
                    <a:lnTo>
                      <a:pt x="806" y="1245"/>
                    </a:lnTo>
                    <a:lnTo>
                      <a:pt x="823" y="1257"/>
                    </a:lnTo>
                    <a:lnTo>
                      <a:pt x="839" y="1268"/>
                    </a:lnTo>
                    <a:lnTo>
                      <a:pt x="855" y="1279"/>
                    </a:lnTo>
                    <a:lnTo>
                      <a:pt x="871" y="1290"/>
                    </a:lnTo>
                    <a:lnTo>
                      <a:pt x="886" y="1302"/>
                    </a:lnTo>
                    <a:lnTo>
                      <a:pt x="900" y="1313"/>
                    </a:lnTo>
                    <a:lnTo>
                      <a:pt x="910" y="1325"/>
                    </a:lnTo>
                    <a:lnTo>
                      <a:pt x="920" y="1336"/>
                    </a:lnTo>
                    <a:lnTo>
                      <a:pt x="929" y="1348"/>
                    </a:lnTo>
                    <a:lnTo>
                      <a:pt x="939" y="1359"/>
                    </a:lnTo>
                    <a:lnTo>
                      <a:pt x="948" y="1370"/>
                    </a:lnTo>
                    <a:lnTo>
                      <a:pt x="957" y="1381"/>
                    </a:lnTo>
                    <a:lnTo>
                      <a:pt x="966" y="1391"/>
                    </a:lnTo>
                    <a:lnTo>
                      <a:pt x="974" y="1401"/>
                    </a:lnTo>
                    <a:lnTo>
                      <a:pt x="983" y="1411"/>
                    </a:lnTo>
                    <a:lnTo>
                      <a:pt x="991" y="1421"/>
                    </a:lnTo>
                    <a:lnTo>
                      <a:pt x="999" y="1430"/>
                    </a:lnTo>
                    <a:lnTo>
                      <a:pt x="1007" y="1439"/>
                    </a:lnTo>
                    <a:lnTo>
                      <a:pt x="1014" y="1448"/>
                    </a:lnTo>
                    <a:lnTo>
                      <a:pt x="1021" y="1457"/>
                    </a:lnTo>
                    <a:lnTo>
                      <a:pt x="1028" y="1465"/>
                    </a:lnTo>
                    <a:lnTo>
                      <a:pt x="1035" y="1473"/>
                    </a:lnTo>
                    <a:lnTo>
                      <a:pt x="1041" y="1480"/>
                    </a:lnTo>
                    <a:lnTo>
                      <a:pt x="1047" y="1487"/>
                    </a:lnTo>
                    <a:lnTo>
                      <a:pt x="1053" y="1494"/>
                    </a:lnTo>
                    <a:lnTo>
                      <a:pt x="1058" y="1501"/>
                    </a:lnTo>
                    <a:lnTo>
                      <a:pt x="1064" y="1507"/>
                    </a:lnTo>
                    <a:lnTo>
                      <a:pt x="1076" y="1511"/>
                    </a:lnTo>
                    <a:lnTo>
                      <a:pt x="1094" y="1512"/>
                    </a:lnTo>
                    <a:lnTo>
                      <a:pt x="1112" y="1514"/>
                    </a:lnTo>
                    <a:lnTo>
                      <a:pt x="1130" y="1514"/>
                    </a:lnTo>
                    <a:lnTo>
                      <a:pt x="1148" y="1515"/>
                    </a:lnTo>
                    <a:lnTo>
                      <a:pt x="1166" y="1515"/>
                    </a:lnTo>
                    <a:lnTo>
                      <a:pt x="1183" y="1515"/>
                    </a:lnTo>
                    <a:lnTo>
                      <a:pt x="1201" y="1514"/>
                    </a:lnTo>
                    <a:lnTo>
                      <a:pt x="1218" y="1513"/>
                    </a:lnTo>
                    <a:lnTo>
                      <a:pt x="1234" y="1512"/>
                    </a:lnTo>
                    <a:lnTo>
                      <a:pt x="1251" y="1510"/>
                    </a:lnTo>
                    <a:lnTo>
                      <a:pt x="1267" y="1508"/>
                    </a:lnTo>
                    <a:lnTo>
                      <a:pt x="1283" y="1505"/>
                    </a:lnTo>
                    <a:lnTo>
                      <a:pt x="1299" y="1502"/>
                    </a:lnTo>
                    <a:lnTo>
                      <a:pt x="1314" y="1499"/>
                    </a:lnTo>
                    <a:lnTo>
                      <a:pt x="1329" y="1495"/>
                    </a:lnTo>
                    <a:lnTo>
                      <a:pt x="1343" y="1491"/>
                    </a:lnTo>
                  </a:path>
                </a:pathLst>
              </a:custGeom>
              <a:noFill/>
              <a:ln w="9525" cmpd="sng">
                <a:solidFill>
                  <a:srgbClr val="333399"/>
                </a:solidFill>
                <a:prstDash val="solid"/>
                <a:round/>
                <a:headEnd/>
                <a:tailEnd/>
              </a:ln>
            </p:spPr>
            <p:txBody>
              <a:bodyPr/>
              <a:lstStyle/>
              <a:p>
                <a:endParaRPr lang="en-US" dirty="0"/>
              </a:p>
            </p:txBody>
          </p:sp>
          <p:sp>
            <p:nvSpPr>
              <p:cNvPr id="41" name="Freeform 381"/>
              <p:cNvSpPr>
                <a:spLocks noChangeAspect="1"/>
              </p:cNvSpPr>
              <p:nvPr/>
            </p:nvSpPr>
            <p:spPr bwMode="auto">
              <a:xfrm flipV="1">
                <a:off x="2679" y="2060"/>
                <a:ext cx="864" cy="860"/>
              </a:xfrm>
              <a:custGeom>
                <a:avLst/>
                <a:gdLst/>
                <a:ahLst/>
                <a:cxnLst>
                  <a:cxn ang="0">
                    <a:pos x="9" y="1"/>
                  </a:cxn>
                  <a:cxn ang="0">
                    <a:pos x="20" y="10"/>
                  </a:cxn>
                  <a:cxn ang="0">
                    <a:pos x="33" y="30"/>
                  </a:cxn>
                  <a:cxn ang="0">
                    <a:pos x="49" y="58"/>
                  </a:cxn>
                  <a:cxn ang="0">
                    <a:pos x="67" y="92"/>
                  </a:cxn>
                  <a:cxn ang="0">
                    <a:pos x="88" y="133"/>
                  </a:cxn>
                  <a:cxn ang="0">
                    <a:pos x="113" y="176"/>
                  </a:cxn>
                  <a:cxn ang="0">
                    <a:pos x="144" y="225"/>
                  </a:cxn>
                  <a:cxn ang="0">
                    <a:pos x="180" y="286"/>
                  </a:cxn>
                  <a:cxn ang="0">
                    <a:pos x="227" y="364"/>
                  </a:cxn>
                  <a:cxn ang="0">
                    <a:pos x="289" y="421"/>
                  </a:cxn>
                  <a:cxn ang="0">
                    <a:pos x="348" y="460"/>
                  </a:cxn>
                  <a:cxn ang="0">
                    <a:pos x="390" y="503"/>
                  </a:cxn>
                  <a:cxn ang="0">
                    <a:pos x="445" y="543"/>
                  </a:cxn>
                  <a:cxn ang="0">
                    <a:pos x="510" y="579"/>
                  </a:cxn>
                  <a:cxn ang="0">
                    <a:pos x="576" y="615"/>
                  </a:cxn>
                  <a:cxn ang="0">
                    <a:pos x="641" y="651"/>
                  </a:cxn>
                  <a:cxn ang="0">
                    <a:pos x="705" y="688"/>
                  </a:cxn>
                  <a:cxn ang="0">
                    <a:pos x="767" y="726"/>
                  </a:cxn>
                  <a:cxn ang="0">
                    <a:pos x="824" y="766"/>
                  </a:cxn>
                  <a:cxn ang="0">
                    <a:pos x="878" y="807"/>
                  </a:cxn>
                  <a:cxn ang="0">
                    <a:pos x="928" y="849"/>
                  </a:cxn>
                  <a:cxn ang="0">
                    <a:pos x="973" y="892"/>
                  </a:cxn>
                  <a:cxn ang="0">
                    <a:pos x="1014" y="936"/>
                  </a:cxn>
                  <a:cxn ang="0">
                    <a:pos x="1052" y="980"/>
                  </a:cxn>
                  <a:cxn ang="0">
                    <a:pos x="1087" y="1024"/>
                  </a:cxn>
                  <a:cxn ang="0">
                    <a:pos x="1121" y="1068"/>
                  </a:cxn>
                  <a:cxn ang="0">
                    <a:pos x="1154" y="1109"/>
                  </a:cxn>
                  <a:cxn ang="0">
                    <a:pos x="1187" y="1150"/>
                  </a:cxn>
                  <a:cxn ang="0">
                    <a:pos x="1222" y="1187"/>
                  </a:cxn>
                  <a:cxn ang="0">
                    <a:pos x="1262" y="1221"/>
                  </a:cxn>
                  <a:cxn ang="0">
                    <a:pos x="1307" y="1251"/>
                  </a:cxn>
                  <a:cxn ang="0">
                    <a:pos x="1349" y="1279"/>
                  </a:cxn>
                  <a:cxn ang="0">
                    <a:pos x="1388" y="1304"/>
                  </a:cxn>
                  <a:cxn ang="0">
                    <a:pos x="1423" y="1328"/>
                  </a:cxn>
                  <a:cxn ang="0">
                    <a:pos x="1455" y="1349"/>
                  </a:cxn>
                  <a:cxn ang="0">
                    <a:pos x="1484" y="1368"/>
                  </a:cxn>
                  <a:cxn ang="0">
                    <a:pos x="1501" y="1386"/>
                  </a:cxn>
                  <a:cxn ang="0">
                    <a:pos x="1480" y="1412"/>
                  </a:cxn>
                  <a:cxn ang="0">
                    <a:pos x="1454" y="1435"/>
                  </a:cxn>
                  <a:cxn ang="0">
                    <a:pos x="1423" y="1455"/>
                  </a:cxn>
                  <a:cxn ang="0">
                    <a:pos x="1387" y="1473"/>
                  </a:cxn>
                  <a:cxn ang="0">
                    <a:pos x="1348" y="1488"/>
                  </a:cxn>
                </a:cxnLst>
                <a:rect l="0" t="0" r="r" b="b"/>
                <a:pathLst>
                  <a:path w="1501" h="1492">
                    <a:moveTo>
                      <a:pt x="0" y="1"/>
                    </a:moveTo>
                    <a:lnTo>
                      <a:pt x="5" y="0"/>
                    </a:lnTo>
                    <a:lnTo>
                      <a:pt x="9" y="1"/>
                    </a:lnTo>
                    <a:lnTo>
                      <a:pt x="12" y="3"/>
                    </a:lnTo>
                    <a:lnTo>
                      <a:pt x="16" y="6"/>
                    </a:lnTo>
                    <a:lnTo>
                      <a:pt x="20" y="10"/>
                    </a:lnTo>
                    <a:lnTo>
                      <a:pt x="24" y="16"/>
                    </a:lnTo>
                    <a:lnTo>
                      <a:pt x="29" y="22"/>
                    </a:lnTo>
                    <a:lnTo>
                      <a:pt x="33" y="30"/>
                    </a:lnTo>
                    <a:lnTo>
                      <a:pt x="38" y="38"/>
                    </a:lnTo>
                    <a:lnTo>
                      <a:pt x="43" y="47"/>
                    </a:lnTo>
                    <a:lnTo>
                      <a:pt x="49" y="58"/>
                    </a:lnTo>
                    <a:lnTo>
                      <a:pt x="54" y="68"/>
                    </a:lnTo>
                    <a:lnTo>
                      <a:pt x="60" y="80"/>
                    </a:lnTo>
                    <a:lnTo>
                      <a:pt x="67" y="92"/>
                    </a:lnTo>
                    <a:lnTo>
                      <a:pt x="73" y="105"/>
                    </a:lnTo>
                    <a:lnTo>
                      <a:pt x="81" y="119"/>
                    </a:lnTo>
                    <a:lnTo>
                      <a:pt x="88" y="133"/>
                    </a:lnTo>
                    <a:lnTo>
                      <a:pt x="96" y="147"/>
                    </a:lnTo>
                    <a:lnTo>
                      <a:pt x="105" y="161"/>
                    </a:lnTo>
                    <a:lnTo>
                      <a:pt x="113" y="176"/>
                    </a:lnTo>
                    <a:lnTo>
                      <a:pt x="123" y="192"/>
                    </a:lnTo>
                    <a:lnTo>
                      <a:pt x="133" y="208"/>
                    </a:lnTo>
                    <a:lnTo>
                      <a:pt x="144" y="225"/>
                    </a:lnTo>
                    <a:lnTo>
                      <a:pt x="155" y="244"/>
                    </a:lnTo>
                    <a:lnTo>
                      <a:pt x="167" y="264"/>
                    </a:lnTo>
                    <a:lnTo>
                      <a:pt x="180" y="286"/>
                    </a:lnTo>
                    <a:lnTo>
                      <a:pt x="194" y="311"/>
                    </a:lnTo>
                    <a:lnTo>
                      <a:pt x="209" y="337"/>
                    </a:lnTo>
                    <a:lnTo>
                      <a:pt x="227" y="364"/>
                    </a:lnTo>
                    <a:lnTo>
                      <a:pt x="246" y="389"/>
                    </a:lnTo>
                    <a:lnTo>
                      <a:pt x="267" y="408"/>
                    </a:lnTo>
                    <a:lnTo>
                      <a:pt x="289" y="421"/>
                    </a:lnTo>
                    <a:lnTo>
                      <a:pt x="312" y="433"/>
                    </a:lnTo>
                    <a:lnTo>
                      <a:pt x="331" y="446"/>
                    </a:lnTo>
                    <a:lnTo>
                      <a:pt x="348" y="460"/>
                    </a:lnTo>
                    <a:lnTo>
                      <a:pt x="362" y="475"/>
                    </a:lnTo>
                    <a:lnTo>
                      <a:pt x="375" y="489"/>
                    </a:lnTo>
                    <a:lnTo>
                      <a:pt x="390" y="503"/>
                    </a:lnTo>
                    <a:lnTo>
                      <a:pt x="406" y="517"/>
                    </a:lnTo>
                    <a:lnTo>
                      <a:pt x="425" y="530"/>
                    </a:lnTo>
                    <a:lnTo>
                      <a:pt x="445" y="543"/>
                    </a:lnTo>
                    <a:lnTo>
                      <a:pt x="466" y="555"/>
                    </a:lnTo>
                    <a:lnTo>
                      <a:pt x="488" y="567"/>
                    </a:lnTo>
                    <a:lnTo>
                      <a:pt x="510" y="579"/>
                    </a:lnTo>
                    <a:lnTo>
                      <a:pt x="532" y="591"/>
                    </a:lnTo>
                    <a:lnTo>
                      <a:pt x="554" y="603"/>
                    </a:lnTo>
                    <a:lnTo>
                      <a:pt x="576" y="615"/>
                    </a:lnTo>
                    <a:lnTo>
                      <a:pt x="598" y="627"/>
                    </a:lnTo>
                    <a:lnTo>
                      <a:pt x="620" y="639"/>
                    </a:lnTo>
                    <a:lnTo>
                      <a:pt x="641" y="651"/>
                    </a:lnTo>
                    <a:lnTo>
                      <a:pt x="663" y="663"/>
                    </a:lnTo>
                    <a:lnTo>
                      <a:pt x="684" y="676"/>
                    </a:lnTo>
                    <a:lnTo>
                      <a:pt x="705" y="688"/>
                    </a:lnTo>
                    <a:lnTo>
                      <a:pt x="726" y="701"/>
                    </a:lnTo>
                    <a:lnTo>
                      <a:pt x="747" y="713"/>
                    </a:lnTo>
                    <a:lnTo>
                      <a:pt x="767" y="726"/>
                    </a:lnTo>
                    <a:lnTo>
                      <a:pt x="786" y="739"/>
                    </a:lnTo>
                    <a:lnTo>
                      <a:pt x="806" y="752"/>
                    </a:lnTo>
                    <a:lnTo>
                      <a:pt x="824" y="766"/>
                    </a:lnTo>
                    <a:lnTo>
                      <a:pt x="843" y="779"/>
                    </a:lnTo>
                    <a:lnTo>
                      <a:pt x="861" y="793"/>
                    </a:lnTo>
                    <a:lnTo>
                      <a:pt x="878" y="807"/>
                    </a:lnTo>
                    <a:lnTo>
                      <a:pt x="895" y="821"/>
                    </a:lnTo>
                    <a:lnTo>
                      <a:pt x="912" y="835"/>
                    </a:lnTo>
                    <a:lnTo>
                      <a:pt x="928" y="849"/>
                    </a:lnTo>
                    <a:lnTo>
                      <a:pt x="943" y="863"/>
                    </a:lnTo>
                    <a:lnTo>
                      <a:pt x="958" y="878"/>
                    </a:lnTo>
                    <a:lnTo>
                      <a:pt x="973" y="892"/>
                    </a:lnTo>
                    <a:lnTo>
                      <a:pt x="987" y="907"/>
                    </a:lnTo>
                    <a:lnTo>
                      <a:pt x="1001" y="921"/>
                    </a:lnTo>
                    <a:lnTo>
                      <a:pt x="1014" y="936"/>
                    </a:lnTo>
                    <a:lnTo>
                      <a:pt x="1027" y="951"/>
                    </a:lnTo>
                    <a:lnTo>
                      <a:pt x="1040" y="965"/>
                    </a:lnTo>
                    <a:lnTo>
                      <a:pt x="1052" y="980"/>
                    </a:lnTo>
                    <a:lnTo>
                      <a:pt x="1064" y="995"/>
                    </a:lnTo>
                    <a:lnTo>
                      <a:pt x="1076" y="1010"/>
                    </a:lnTo>
                    <a:lnTo>
                      <a:pt x="1087" y="1024"/>
                    </a:lnTo>
                    <a:lnTo>
                      <a:pt x="1099" y="1039"/>
                    </a:lnTo>
                    <a:lnTo>
                      <a:pt x="1110" y="1053"/>
                    </a:lnTo>
                    <a:lnTo>
                      <a:pt x="1121" y="1068"/>
                    </a:lnTo>
                    <a:lnTo>
                      <a:pt x="1132" y="1082"/>
                    </a:lnTo>
                    <a:lnTo>
                      <a:pt x="1143" y="1096"/>
                    </a:lnTo>
                    <a:lnTo>
                      <a:pt x="1154" y="1109"/>
                    </a:lnTo>
                    <a:lnTo>
                      <a:pt x="1165" y="1123"/>
                    </a:lnTo>
                    <a:lnTo>
                      <a:pt x="1176" y="1136"/>
                    </a:lnTo>
                    <a:lnTo>
                      <a:pt x="1187" y="1150"/>
                    </a:lnTo>
                    <a:lnTo>
                      <a:pt x="1199" y="1162"/>
                    </a:lnTo>
                    <a:lnTo>
                      <a:pt x="1210" y="1175"/>
                    </a:lnTo>
                    <a:lnTo>
                      <a:pt x="1222" y="1187"/>
                    </a:lnTo>
                    <a:lnTo>
                      <a:pt x="1234" y="1199"/>
                    </a:lnTo>
                    <a:lnTo>
                      <a:pt x="1246" y="1211"/>
                    </a:lnTo>
                    <a:lnTo>
                      <a:pt x="1262" y="1221"/>
                    </a:lnTo>
                    <a:lnTo>
                      <a:pt x="1277" y="1231"/>
                    </a:lnTo>
                    <a:lnTo>
                      <a:pt x="1292" y="1241"/>
                    </a:lnTo>
                    <a:lnTo>
                      <a:pt x="1307" y="1251"/>
                    </a:lnTo>
                    <a:lnTo>
                      <a:pt x="1321" y="1260"/>
                    </a:lnTo>
                    <a:lnTo>
                      <a:pt x="1335" y="1270"/>
                    </a:lnTo>
                    <a:lnTo>
                      <a:pt x="1349" y="1279"/>
                    </a:lnTo>
                    <a:lnTo>
                      <a:pt x="1362" y="1288"/>
                    </a:lnTo>
                    <a:lnTo>
                      <a:pt x="1375" y="1296"/>
                    </a:lnTo>
                    <a:lnTo>
                      <a:pt x="1388" y="1304"/>
                    </a:lnTo>
                    <a:lnTo>
                      <a:pt x="1400" y="1313"/>
                    </a:lnTo>
                    <a:lnTo>
                      <a:pt x="1412" y="1320"/>
                    </a:lnTo>
                    <a:lnTo>
                      <a:pt x="1423" y="1328"/>
                    </a:lnTo>
                    <a:lnTo>
                      <a:pt x="1434" y="1335"/>
                    </a:lnTo>
                    <a:lnTo>
                      <a:pt x="1445" y="1342"/>
                    </a:lnTo>
                    <a:lnTo>
                      <a:pt x="1455" y="1349"/>
                    </a:lnTo>
                    <a:lnTo>
                      <a:pt x="1465" y="1356"/>
                    </a:lnTo>
                    <a:lnTo>
                      <a:pt x="1475" y="1362"/>
                    </a:lnTo>
                    <a:lnTo>
                      <a:pt x="1484" y="1368"/>
                    </a:lnTo>
                    <a:lnTo>
                      <a:pt x="1492" y="1374"/>
                    </a:lnTo>
                    <a:lnTo>
                      <a:pt x="1500" y="1379"/>
                    </a:lnTo>
                    <a:lnTo>
                      <a:pt x="1501" y="1386"/>
                    </a:lnTo>
                    <a:lnTo>
                      <a:pt x="1495" y="1395"/>
                    </a:lnTo>
                    <a:lnTo>
                      <a:pt x="1488" y="1403"/>
                    </a:lnTo>
                    <a:lnTo>
                      <a:pt x="1480" y="1412"/>
                    </a:lnTo>
                    <a:lnTo>
                      <a:pt x="1472" y="1420"/>
                    </a:lnTo>
                    <a:lnTo>
                      <a:pt x="1463" y="1427"/>
                    </a:lnTo>
                    <a:lnTo>
                      <a:pt x="1454" y="1435"/>
                    </a:lnTo>
                    <a:lnTo>
                      <a:pt x="1444" y="1442"/>
                    </a:lnTo>
                    <a:lnTo>
                      <a:pt x="1434" y="1449"/>
                    </a:lnTo>
                    <a:lnTo>
                      <a:pt x="1423" y="1455"/>
                    </a:lnTo>
                    <a:lnTo>
                      <a:pt x="1412" y="1461"/>
                    </a:lnTo>
                    <a:lnTo>
                      <a:pt x="1400" y="1467"/>
                    </a:lnTo>
                    <a:lnTo>
                      <a:pt x="1387" y="1473"/>
                    </a:lnTo>
                    <a:lnTo>
                      <a:pt x="1375" y="1478"/>
                    </a:lnTo>
                    <a:lnTo>
                      <a:pt x="1361" y="1483"/>
                    </a:lnTo>
                    <a:lnTo>
                      <a:pt x="1348" y="1488"/>
                    </a:lnTo>
                    <a:lnTo>
                      <a:pt x="1333" y="1492"/>
                    </a:lnTo>
                  </a:path>
                </a:pathLst>
              </a:custGeom>
              <a:noFill/>
              <a:ln w="9525" cmpd="sng">
                <a:solidFill>
                  <a:srgbClr val="333399"/>
                </a:solidFill>
                <a:prstDash val="solid"/>
                <a:round/>
                <a:headEnd/>
                <a:tailEnd/>
              </a:ln>
            </p:spPr>
            <p:txBody>
              <a:bodyPr/>
              <a:lstStyle/>
              <a:p>
                <a:endParaRPr lang="en-US" dirty="0"/>
              </a:p>
            </p:txBody>
          </p:sp>
          <p:sp>
            <p:nvSpPr>
              <p:cNvPr id="42" name="Freeform 382"/>
              <p:cNvSpPr>
                <a:spLocks noChangeAspect="1"/>
              </p:cNvSpPr>
              <p:nvPr/>
            </p:nvSpPr>
            <p:spPr bwMode="auto">
              <a:xfrm flipV="1">
                <a:off x="2753" y="2584"/>
                <a:ext cx="70" cy="173"/>
              </a:xfrm>
              <a:custGeom>
                <a:avLst/>
                <a:gdLst/>
                <a:ahLst/>
                <a:cxnLst>
                  <a:cxn ang="0">
                    <a:pos x="122" y="0"/>
                  </a:cxn>
                  <a:cxn ang="0">
                    <a:pos x="94" y="14"/>
                  </a:cxn>
                  <a:cxn ang="0">
                    <a:pos x="69" y="39"/>
                  </a:cxn>
                  <a:cxn ang="0">
                    <a:pos x="49" y="68"/>
                  </a:cxn>
                  <a:cxn ang="0">
                    <a:pos x="35" y="98"/>
                  </a:cxn>
                  <a:cxn ang="0">
                    <a:pos x="24" y="126"/>
                  </a:cxn>
                  <a:cxn ang="0">
                    <a:pos x="16" y="151"/>
                  </a:cxn>
                  <a:cxn ang="0">
                    <a:pos x="11" y="173"/>
                  </a:cxn>
                  <a:cxn ang="0">
                    <a:pos x="7" y="193"/>
                  </a:cxn>
                  <a:cxn ang="0">
                    <a:pos x="4" y="212"/>
                  </a:cxn>
                  <a:cxn ang="0">
                    <a:pos x="2" y="229"/>
                  </a:cxn>
                  <a:cxn ang="0">
                    <a:pos x="1" y="245"/>
                  </a:cxn>
                  <a:cxn ang="0">
                    <a:pos x="0" y="260"/>
                  </a:cxn>
                  <a:cxn ang="0">
                    <a:pos x="0" y="275"/>
                  </a:cxn>
                  <a:cxn ang="0">
                    <a:pos x="6" y="288"/>
                  </a:cxn>
                  <a:cxn ang="0">
                    <a:pos x="19" y="295"/>
                  </a:cxn>
                  <a:cxn ang="0">
                    <a:pos x="35" y="298"/>
                  </a:cxn>
                  <a:cxn ang="0">
                    <a:pos x="50" y="299"/>
                  </a:cxn>
                  <a:cxn ang="0">
                    <a:pos x="63" y="298"/>
                  </a:cxn>
                  <a:cxn ang="0">
                    <a:pos x="74" y="297"/>
                  </a:cxn>
                  <a:cxn ang="0">
                    <a:pos x="83" y="296"/>
                  </a:cxn>
                  <a:cxn ang="0">
                    <a:pos x="91" y="294"/>
                  </a:cxn>
                  <a:cxn ang="0">
                    <a:pos x="98" y="293"/>
                  </a:cxn>
                  <a:cxn ang="0">
                    <a:pos x="105" y="292"/>
                  </a:cxn>
                  <a:cxn ang="0">
                    <a:pos x="111" y="290"/>
                  </a:cxn>
                  <a:cxn ang="0">
                    <a:pos x="117" y="289"/>
                  </a:cxn>
                  <a:cxn ang="0">
                    <a:pos x="122" y="287"/>
                  </a:cxn>
                </a:cxnLst>
                <a:rect l="0" t="0" r="r" b="b"/>
                <a:pathLst>
                  <a:path w="122" h="299">
                    <a:moveTo>
                      <a:pt x="122" y="0"/>
                    </a:moveTo>
                    <a:lnTo>
                      <a:pt x="94" y="14"/>
                    </a:lnTo>
                    <a:lnTo>
                      <a:pt x="69" y="39"/>
                    </a:lnTo>
                    <a:lnTo>
                      <a:pt x="49" y="68"/>
                    </a:lnTo>
                    <a:lnTo>
                      <a:pt x="35" y="98"/>
                    </a:lnTo>
                    <a:lnTo>
                      <a:pt x="24" y="126"/>
                    </a:lnTo>
                    <a:lnTo>
                      <a:pt x="16" y="151"/>
                    </a:lnTo>
                    <a:lnTo>
                      <a:pt x="11" y="173"/>
                    </a:lnTo>
                    <a:lnTo>
                      <a:pt x="7" y="193"/>
                    </a:lnTo>
                    <a:lnTo>
                      <a:pt x="4" y="212"/>
                    </a:lnTo>
                    <a:lnTo>
                      <a:pt x="2" y="229"/>
                    </a:lnTo>
                    <a:lnTo>
                      <a:pt x="1" y="245"/>
                    </a:lnTo>
                    <a:lnTo>
                      <a:pt x="0" y="260"/>
                    </a:lnTo>
                    <a:lnTo>
                      <a:pt x="0" y="275"/>
                    </a:lnTo>
                    <a:lnTo>
                      <a:pt x="6" y="288"/>
                    </a:lnTo>
                    <a:lnTo>
                      <a:pt x="19" y="295"/>
                    </a:lnTo>
                    <a:lnTo>
                      <a:pt x="35" y="298"/>
                    </a:lnTo>
                    <a:lnTo>
                      <a:pt x="50" y="299"/>
                    </a:lnTo>
                    <a:lnTo>
                      <a:pt x="63" y="298"/>
                    </a:lnTo>
                    <a:lnTo>
                      <a:pt x="74" y="297"/>
                    </a:lnTo>
                    <a:lnTo>
                      <a:pt x="83" y="296"/>
                    </a:lnTo>
                    <a:lnTo>
                      <a:pt x="91" y="294"/>
                    </a:lnTo>
                    <a:lnTo>
                      <a:pt x="98" y="293"/>
                    </a:lnTo>
                    <a:lnTo>
                      <a:pt x="105" y="292"/>
                    </a:lnTo>
                    <a:lnTo>
                      <a:pt x="111" y="290"/>
                    </a:lnTo>
                    <a:lnTo>
                      <a:pt x="117" y="289"/>
                    </a:lnTo>
                    <a:lnTo>
                      <a:pt x="122" y="287"/>
                    </a:lnTo>
                  </a:path>
                </a:pathLst>
              </a:custGeom>
              <a:noFill/>
              <a:ln w="9525" cmpd="sng">
                <a:solidFill>
                  <a:srgbClr val="333399"/>
                </a:solidFill>
                <a:prstDash val="solid"/>
                <a:round/>
                <a:headEnd/>
                <a:tailEnd/>
              </a:ln>
            </p:spPr>
            <p:txBody>
              <a:bodyPr/>
              <a:lstStyle/>
              <a:p>
                <a:endParaRPr lang="en-US" dirty="0"/>
              </a:p>
            </p:txBody>
          </p:sp>
          <p:sp>
            <p:nvSpPr>
              <p:cNvPr id="43" name="Freeform 383"/>
              <p:cNvSpPr>
                <a:spLocks noChangeAspect="1"/>
              </p:cNvSpPr>
              <p:nvPr/>
            </p:nvSpPr>
            <p:spPr bwMode="auto">
              <a:xfrm flipV="1">
                <a:off x="2875" y="2363"/>
                <a:ext cx="143" cy="250"/>
              </a:xfrm>
              <a:custGeom>
                <a:avLst/>
                <a:gdLst/>
                <a:ahLst/>
                <a:cxnLst>
                  <a:cxn ang="0">
                    <a:pos x="248" y="0"/>
                  </a:cxn>
                  <a:cxn ang="0">
                    <a:pos x="210" y="14"/>
                  </a:cxn>
                  <a:cxn ang="0">
                    <a:pos x="174" y="36"/>
                  </a:cxn>
                  <a:cxn ang="0">
                    <a:pos x="141" y="62"/>
                  </a:cxn>
                  <a:cxn ang="0">
                    <a:pos x="111" y="92"/>
                  </a:cxn>
                  <a:cxn ang="0">
                    <a:pos x="85" y="125"/>
                  </a:cxn>
                  <a:cxn ang="0">
                    <a:pos x="63" y="159"/>
                  </a:cxn>
                  <a:cxn ang="0">
                    <a:pos x="45" y="193"/>
                  </a:cxn>
                  <a:cxn ang="0">
                    <a:pos x="30" y="227"/>
                  </a:cxn>
                  <a:cxn ang="0">
                    <a:pos x="19" y="261"/>
                  </a:cxn>
                  <a:cxn ang="0">
                    <a:pos x="10" y="294"/>
                  </a:cxn>
                  <a:cxn ang="0">
                    <a:pos x="5" y="325"/>
                  </a:cxn>
                  <a:cxn ang="0">
                    <a:pos x="1" y="356"/>
                  </a:cxn>
                  <a:cxn ang="0">
                    <a:pos x="0" y="387"/>
                  </a:cxn>
                  <a:cxn ang="0">
                    <a:pos x="12" y="412"/>
                  </a:cxn>
                  <a:cxn ang="0">
                    <a:pos x="40" y="427"/>
                  </a:cxn>
                  <a:cxn ang="0">
                    <a:pos x="72" y="433"/>
                  </a:cxn>
                  <a:cxn ang="0">
                    <a:pos x="102" y="434"/>
                  </a:cxn>
                  <a:cxn ang="0">
                    <a:pos x="128" y="433"/>
                  </a:cxn>
                  <a:cxn ang="0">
                    <a:pos x="150" y="431"/>
                  </a:cxn>
                  <a:cxn ang="0">
                    <a:pos x="169" y="428"/>
                  </a:cxn>
                  <a:cxn ang="0">
                    <a:pos x="185" y="425"/>
                  </a:cxn>
                  <a:cxn ang="0">
                    <a:pos x="200" y="422"/>
                  </a:cxn>
                  <a:cxn ang="0">
                    <a:pos x="213" y="419"/>
                  </a:cxn>
                  <a:cxn ang="0">
                    <a:pos x="225" y="416"/>
                  </a:cxn>
                  <a:cxn ang="0">
                    <a:pos x="237" y="413"/>
                  </a:cxn>
                  <a:cxn ang="0">
                    <a:pos x="248" y="410"/>
                  </a:cxn>
                </a:cxnLst>
                <a:rect l="0" t="0" r="r" b="b"/>
                <a:pathLst>
                  <a:path w="248" h="434">
                    <a:moveTo>
                      <a:pt x="248" y="0"/>
                    </a:moveTo>
                    <a:lnTo>
                      <a:pt x="210" y="14"/>
                    </a:lnTo>
                    <a:lnTo>
                      <a:pt x="174" y="36"/>
                    </a:lnTo>
                    <a:lnTo>
                      <a:pt x="141" y="62"/>
                    </a:lnTo>
                    <a:lnTo>
                      <a:pt x="111" y="92"/>
                    </a:lnTo>
                    <a:lnTo>
                      <a:pt x="85" y="125"/>
                    </a:lnTo>
                    <a:lnTo>
                      <a:pt x="63" y="159"/>
                    </a:lnTo>
                    <a:lnTo>
                      <a:pt x="45" y="193"/>
                    </a:lnTo>
                    <a:lnTo>
                      <a:pt x="30" y="227"/>
                    </a:lnTo>
                    <a:lnTo>
                      <a:pt x="19" y="261"/>
                    </a:lnTo>
                    <a:lnTo>
                      <a:pt x="10" y="294"/>
                    </a:lnTo>
                    <a:lnTo>
                      <a:pt x="5" y="325"/>
                    </a:lnTo>
                    <a:lnTo>
                      <a:pt x="1" y="356"/>
                    </a:lnTo>
                    <a:lnTo>
                      <a:pt x="0" y="387"/>
                    </a:lnTo>
                    <a:lnTo>
                      <a:pt x="12" y="412"/>
                    </a:lnTo>
                    <a:lnTo>
                      <a:pt x="40" y="427"/>
                    </a:lnTo>
                    <a:lnTo>
                      <a:pt x="72" y="433"/>
                    </a:lnTo>
                    <a:lnTo>
                      <a:pt x="102" y="434"/>
                    </a:lnTo>
                    <a:lnTo>
                      <a:pt x="128" y="433"/>
                    </a:lnTo>
                    <a:lnTo>
                      <a:pt x="150" y="431"/>
                    </a:lnTo>
                    <a:lnTo>
                      <a:pt x="169" y="428"/>
                    </a:lnTo>
                    <a:lnTo>
                      <a:pt x="185" y="425"/>
                    </a:lnTo>
                    <a:lnTo>
                      <a:pt x="200" y="422"/>
                    </a:lnTo>
                    <a:lnTo>
                      <a:pt x="213" y="419"/>
                    </a:lnTo>
                    <a:lnTo>
                      <a:pt x="225" y="416"/>
                    </a:lnTo>
                    <a:lnTo>
                      <a:pt x="237" y="413"/>
                    </a:lnTo>
                    <a:lnTo>
                      <a:pt x="248" y="410"/>
                    </a:lnTo>
                  </a:path>
                </a:pathLst>
              </a:custGeom>
              <a:noFill/>
              <a:ln w="9525" cmpd="sng">
                <a:solidFill>
                  <a:srgbClr val="333399"/>
                </a:solidFill>
                <a:prstDash val="solid"/>
                <a:round/>
                <a:headEnd/>
                <a:tailEnd/>
              </a:ln>
            </p:spPr>
            <p:txBody>
              <a:bodyPr/>
              <a:lstStyle/>
              <a:p>
                <a:endParaRPr lang="en-US" dirty="0"/>
              </a:p>
            </p:txBody>
          </p:sp>
          <p:sp>
            <p:nvSpPr>
              <p:cNvPr id="44" name="Freeform 384"/>
              <p:cNvSpPr>
                <a:spLocks noChangeAspect="1"/>
              </p:cNvSpPr>
              <p:nvPr/>
            </p:nvSpPr>
            <p:spPr bwMode="auto">
              <a:xfrm flipV="1">
                <a:off x="3191" y="2158"/>
                <a:ext cx="102" cy="92"/>
              </a:xfrm>
              <a:custGeom>
                <a:avLst/>
                <a:gdLst/>
                <a:ahLst/>
                <a:cxnLst>
                  <a:cxn ang="0">
                    <a:pos x="178" y="0"/>
                  </a:cxn>
                  <a:cxn ang="0">
                    <a:pos x="166" y="4"/>
                  </a:cxn>
                  <a:cxn ang="0">
                    <a:pos x="154" y="8"/>
                  </a:cxn>
                  <a:cxn ang="0">
                    <a:pos x="141" y="13"/>
                  </a:cxn>
                  <a:cxn ang="0">
                    <a:pos x="128" y="18"/>
                  </a:cxn>
                  <a:cxn ang="0">
                    <a:pos x="115" y="25"/>
                  </a:cxn>
                  <a:cxn ang="0">
                    <a:pos x="100" y="33"/>
                  </a:cxn>
                  <a:cxn ang="0">
                    <a:pos x="84" y="42"/>
                  </a:cxn>
                  <a:cxn ang="0">
                    <a:pos x="67" y="54"/>
                  </a:cxn>
                  <a:cxn ang="0">
                    <a:pos x="49" y="68"/>
                  </a:cxn>
                  <a:cxn ang="0">
                    <a:pos x="31" y="85"/>
                  </a:cxn>
                  <a:cxn ang="0">
                    <a:pos x="15" y="105"/>
                  </a:cxn>
                  <a:cxn ang="0">
                    <a:pos x="4" y="127"/>
                  </a:cxn>
                  <a:cxn ang="0">
                    <a:pos x="0" y="150"/>
                  </a:cxn>
                  <a:cxn ang="0">
                    <a:pos x="30" y="159"/>
                  </a:cxn>
                  <a:cxn ang="0">
                    <a:pos x="72" y="155"/>
                  </a:cxn>
                  <a:cxn ang="0">
                    <a:pos x="101" y="150"/>
                  </a:cxn>
                  <a:cxn ang="0">
                    <a:pos x="120" y="146"/>
                  </a:cxn>
                  <a:cxn ang="0">
                    <a:pos x="133" y="143"/>
                  </a:cxn>
                  <a:cxn ang="0">
                    <a:pos x="142" y="140"/>
                  </a:cxn>
                  <a:cxn ang="0">
                    <a:pos x="150" y="138"/>
                  </a:cxn>
                  <a:cxn ang="0">
                    <a:pos x="156" y="137"/>
                  </a:cxn>
                  <a:cxn ang="0">
                    <a:pos x="161" y="135"/>
                  </a:cxn>
                  <a:cxn ang="0">
                    <a:pos x="166" y="134"/>
                  </a:cxn>
                  <a:cxn ang="0">
                    <a:pos x="170" y="133"/>
                  </a:cxn>
                  <a:cxn ang="0">
                    <a:pos x="174" y="132"/>
                  </a:cxn>
                  <a:cxn ang="0">
                    <a:pos x="178" y="131"/>
                  </a:cxn>
                </a:cxnLst>
                <a:rect l="0" t="0" r="r" b="b"/>
                <a:pathLst>
                  <a:path w="178" h="159">
                    <a:moveTo>
                      <a:pt x="178" y="0"/>
                    </a:moveTo>
                    <a:lnTo>
                      <a:pt x="166" y="4"/>
                    </a:lnTo>
                    <a:lnTo>
                      <a:pt x="154" y="8"/>
                    </a:lnTo>
                    <a:lnTo>
                      <a:pt x="141" y="13"/>
                    </a:lnTo>
                    <a:lnTo>
                      <a:pt x="128" y="18"/>
                    </a:lnTo>
                    <a:lnTo>
                      <a:pt x="115" y="25"/>
                    </a:lnTo>
                    <a:lnTo>
                      <a:pt x="100" y="33"/>
                    </a:lnTo>
                    <a:lnTo>
                      <a:pt x="84" y="42"/>
                    </a:lnTo>
                    <a:lnTo>
                      <a:pt x="67" y="54"/>
                    </a:lnTo>
                    <a:lnTo>
                      <a:pt x="49" y="68"/>
                    </a:lnTo>
                    <a:lnTo>
                      <a:pt x="31" y="85"/>
                    </a:lnTo>
                    <a:lnTo>
                      <a:pt x="15" y="105"/>
                    </a:lnTo>
                    <a:lnTo>
                      <a:pt x="4" y="127"/>
                    </a:lnTo>
                    <a:lnTo>
                      <a:pt x="0" y="150"/>
                    </a:lnTo>
                    <a:lnTo>
                      <a:pt x="30" y="159"/>
                    </a:lnTo>
                    <a:lnTo>
                      <a:pt x="72" y="155"/>
                    </a:lnTo>
                    <a:lnTo>
                      <a:pt x="101" y="150"/>
                    </a:lnTo>
                    <a:lnTo>
                      <a:pt x="120" y="146"/>
                    </a:lnTo>
                    <a:lnTo>
                      <a:pt x="133" y="143"/>
                    </a:lnTo>
                    <a:lnTo>
                      <a:pt x="142" y="140"/>
                    </a:lnTo>
                    <a:lnTo>
                      <a:pt x="150" y="138"/>
                    </a:lnTo>
                    <a:lnTo>
                      <a:pt x="156" y="137"/>
                    </a:lnTo>
                    <a:lnTo>
                      <a:pt x="161" y="135"/>
                    </a:lnTo>
                    <a:lnTo>
                      <a:pt x="166" y="134"/>
                    </a:lnTo>
                    <a:lnTo>
                      <a:pt x="170" y="133"/>
                    </a:lnTo>
                    <a:lnTo>
                      <a:pt x="174" y="132"/>
                    </a:lnTo>
                    <a:lnTo>
                      <a:pt x="178" y="131"/>
                    </a:lnTo>
                  </a:path>
                </a:pathLst>
              </a:custGeom>
              <a:noFill/>
              <a:ln w="9525" cmpd="sng">
                <a:solidFill>
                  <a:srgbClr val="333399"/>
                </a:solidFill>
                <a:prstDash val="solid"/>
                <a:round/>
                <a:headEnd/>
                <a:tailEnd/>
              </a:ln>
            </p:spPr>
            <p:txBody>
              <a:bodyPr/>
              <a:lstStyle/>
              <a:p>
                <a:endParaRPr lang="en-US" dirty="0"/>
              </a:p>
            </p:txBody>
          </p:sp>
          <p:sp>
            <p:nvSpPr>
              <p:cNvPr id="45" name="Freeform 385"/>
              <p:cNvSpPr>
                <a:spLocks noChangeAspect="1"/>
              </p:cNvSpPr>
              <p:nvPr/>
            </p:nvSpPr>
            <p:spPr bwMode="auto">
              <a:xfrm flipV="1">
                <a:off x="2823" y="2591"/>
                <a:ext cx="71" cy="167"/>
              </a:xfrm>
              <a:custGeom>
                <a:avLst/>
                <a:gdLst/>
                <a:ahLst/>
                <a:cxnLst>
                  <a:cxn ang="0">
                    <a:pos x="0" y="2"/>
                  </a:cxn>
                  <a:cxn ang="0">
                    <a:pos x="29" y="0"/>
                  </a:cxn>
                  <a:cxn ang="0">
                    <a:pos x="54" y="10"/>
                  </a:cxn>
                  <a:cxn ang="0">
                    <a:pos x="73" y="28"/>
                  </a:cxn>
                  <a:cxn ang="0">
                    <a:pos x="88" y="49"/>
                  </a:cxn>
                  <a:cxn ang="0">
                    <a:pos x="99" y="71"/>
                  </a:cxn>
                  <a:cxn ang="0">
                    <a:pos x="106" y="91"/>
                  </a:cxn>
                  <a:cxn ang="0">
                    <a:pos x="112" y="111"/>
                  </a:cxn>
                  <a:cxn ang="0">
                    <a:pos x="116" y="129"/>
                  </a:cxn>
                  <a:cxn ang="0">
                    <a:pos x="119" y="146"/>
                  </a:cxn>
                  <a:cxn ang="0">
                    <a:pos x="121" y="162"/>
                  </a:cxn>
                  <a:cxn ang="0">
                    <a:pos x="122" y="177"/>
                  </a:cxn>
                  <a:cxn ang="0">
                    <a:pos x="123" y="192"/>
                  </a:cxn>
                  <a:cxn ang="0">
                    <a:pos x="123" y="206"/>
                  </a:cxn>
                  <a:cxn ang="0">
                    <a:pos x="117" y="222"/>
                  </a:cxn>
                  <a:cxn ang="0">
                    <a:pos x="103" y="237"/>
                  </a:cxn>
                  <a:cxn ang="0">
                    <a:pos x="88" y="250"/>
                  </a:cxn>
                  <a:cxn ang="0">
                    <a:pos x="73" y="259"/>
                  </a:cxn>
                  <a:cxn ang="0">
                    <a:pos x="60" y="266"/>
                  </a:cxn>
                  <a:cxn ang="0">
                    <a:pos x="49" y="271"/>
                  </a:cxn>
                  <a:cxn ang="0">
                    <a:pos x="40" y="275"/>
                  </a:cxn>
                  <a:cxn ang="0">
                    <a:pos x="32" y="278"/>
                  </a:cxn>
                  <a:cxn ang="0">
                    <a:pos x="25" y="281"/>
                  </a:cxn>
                  <a:cxn ang="0">
                    <a:pos x="18" y="283"/>
                  </a:cxn>
                  <a:cxn ang="0">
                    <a:pos x="12" y="285"/>
                  </a:cxn>
                  <a:cxn ang="0">
                    <a:pos x="6" y="287"/>
                  </a:cxn>
                  <a:cxn ang="0">
                    <a:pos x="0" y="289"/>
                  </a:cxn>
                </a:cxnLst>
                <a:rect l="0" t="0" r="r" b="b"/>
                <a:pathLst>
                  <a:path w="123" h="289">
                    <a:moveTo>
                      <a:pt x="0" y="2"/>
                    </a:moveTo>
                    <a:lnTo>
                      <a:pt x="29" y="0"/>
                    </a:lnTo>
                    <a:lnTo>
                      <a:pt x="54" y="10"/>
                    </a:lnTo>
                    <a:lnTo>
                      <a:pt x="73" y="28"/>
                    </a:lnTo>
                    <a:lnTo>
                      <a:pt x="88" y="49"/>
                    </a:lnTo>
                    <a:lnTo>
                      <a:pt x="99" y="71"/>
                    </a:lnTo>
                    <a:lnTo>
                      <a:pt x="106" y="91"/>
                    </a:lnTo>
                    <a:lnTo>
                      <a:pt x="112" y="111"/>
                    </a:lnTo>
                    <a:lnTo>
                      <a:pt x="116" y="129"/>
                    </a:lnTo>
                    <a:lnTo>
                      <a:pt x="119" y="146"/>
                    </a:lnTo>
                    <a:lnTo>
                      <a:pt x="121" y="162"/>
                    </a:lnTo>
                    <a:lnTo>
                      <a:pt x="122" y="177"/>
                    </a:lnTo>
                    <a:lnTo>
                      <a:pt x="123" y="192"/>
                    </a:lnTo>
                    <a:lnTo>
                      <a:pt x="123" y="206"/>
                    </a:lnTo>
                    <a:lnTo>
                      <a:pt x="117" y="222"/>
                    </a:lnTo>
                    <a:lnTo>
                      <a:pt x="103" y="237"/>
                    </a:lnTo>
                    <a:lnTo>
                      <a:pt x="88" y="250"/>
                    </a:lnTo>
                    <a:lnTo>
                      <a:pt x="73" y="259"/>
                    </a:lnTo>
                    <a:lnTo>
                      <a:pt x="60" y="266"/>
                    </a:lnTo>
                    <a:lnTo>
                      <a:pt x="49" y="271"/>
                    </a:lnTo>
                    <a:lnTo>
                      <a:pt x="40" y="275"/>
                    </a:lnTo>
                    <a:lnTo>
                      <a:pt x="32" y="278"/>
                    </a:lnTo>
                    <a:lnTo>
                      <a:pt x="25" y="281"/>
                    </a:lnTo>
                    <a:lnTo>
                      <a:pt x="18" y="283"/>
                    </a:lnTo>
                    <a:lnTo>
                      <a:pt x="12" y="285"/>
                    </a:lnTo>
                    <a:lnTo>
                      <a:pt x="6" y="287"/>
                    </a:lnTo>
                    <a:lnTo>
                      <a:pt x="0" y="289"/>
                    </a:lnTo>
                  </a:path>
                </a:pathLst>
              </a:custGeom>
              <a:noFill/>
              <a:ln w="9525" cmpd="sng">
                <a:solidFill>
                  <a:srgbClr val="333399"/>
                </a:solidFill>
                <a:prstDash val="solid"/>
                <a:round/>
                <a:headEnd/>
                <a:tailEnd/>
              </a:ln>
            </p:spPr>
            <p:txBody>
              <a:bodyPr/>
              <a:lstStyle/>
              <a:p>
                <a:endParaRPr lang="en-US" dirty="0"/>
              </a:p>
            </p:txBody>
          </p:sp>
          <p:sp>
            <p:nvSpPr>
              <p:cNvPr id="46" name="Freeform 386"/>
              <p:cNvSpPr>
                <a:spLocks noChangeAspect="1"/>
              </p:cNvSpPr>
              <p:nvPr/>
            </p:nvSpPr>
            <p:spPr bwMode="auto">
              <a:xfrm flipV="1">
                <a:off x="3018" y="2377"/>
                <a:ext cx="143" cy="240"/>
              </a:xfrm>
              <a:custGeom>
                <a:avLst/>
                <a:gdLst/>
                <a:ahLst/>
                <a:cxnLst>
                  <a:cxn ang="0">
                    <a:pos x="0" y="7"/>
                  </a:cxn>
                  <a:cxn ang="0">
                    <a:pos x="38" y="0"/>
                  </a:cxn>
                  <a:cxn ang="0">
                    <a:pos x="75" y="0"/>
                  </a:cxn>
                  <a:cxn ang="0">
                    <a:pos x="108" y="7"/>
                  </a:cxn>
                  <a:cxn ang="0">
                    <a:pos x="138" y="20"/>
                  </a:cxn>
                  <a:cxn ang="0">
                    <a:pos x="164" y="38"/>
                  </a:cxn>
                  <a:cxn ang="0">
                    <a:pos x="186" y="59"/>
                  </a:cxn>
                  <a:cxn ang="0">
                    <a:pos x="204" y="83"/>
                  </a:cxn>
                  <a:cxn ang="0">
                    <a:pos x="219" y="108"/>
                  </a:cxn>
                  <a:cxn ang="0">
                    <a:pos x="230" y="135"/>
                  </a:cxn>
                  <a:cxn ang="0">
                    <a:pos x="238" y="163"/>
                  </a:cxn>
                  <a:cxn ang="0">
                    <a:pos x="244" y="192"/>
                  </a:cxn>
                  <a:cxn ang="0">
                    <a:pos x="248" y="221"/>
                  </a:cxn>
                  <a:cxn ang="0">
                    <a:pos x="249" y="250"/>
                  </a:cxn>
                  <a:cxn ang="0">
                    <a:pos x="237" y="283"/>
                  </a:cxn>
                  <a:cxn ang="0">
                    <a:pos x="209" y="313"/>
                  </a:cxn>
                  <a:cxn ang="0">
                    <a:pos x="177" y="338"/>
                  </a:cxn>
                  <a:cxn ang="0">
                    <a:pos x="146" y="357"/>
                  </a:cxn>
                  <a:cxn ang="0">
                    <a:pos x="121" y="370"/>
                  </a:cxn>
                  <a:cxn ang="0">
                    <a:pos x="99" y="381"/>
                  </a:cxn>
                  <a:cxn ang="0">
                    <a:pos x="80" y="389"/>
                  </a:cxn>
                  <a:cxn ang="0">
                    <a:pos x="64" y="396"/>
                  </a:cxn>
                  <a:cxn ang="0">
                    <a:pos x="49" y="401"/>
                  </a:cxn>
                  <a:cxn ang="0">
                    <a:pos x="36" y="406"/>
                  </a:cxn>
                  <a:cxn ang="0">
                    <a:pos x="24" y="410"/>
                  </a:cxn>
                  <a:cxn ang="0">
                    <a:pos x="12" y="413"/>
                  </a:cxn>
                  <a:cxn ang="0">
                    <a:pos x="0" y="417"/>
                  </a:cxn>
                </a:cxnLst>
                <a:rect l="0" t="0" r="r" b="b"/>
                <a:pathLst>
                  <a:path w="249" h="417">
                    <a:moveTo>
                      <a:pt x="0" y="7"/>
                    </a:moveTo>
                    <a:lnTo>
                      <a:pt x="38" y="0"/>
                    </a:lnTo>
                    <a:lnTo>
                      <a:pt x="75" y="0"/>
                    </a:lnTo>
                    <a:lnTo>
                      <a:pt x="108" y="7"/>
                    </a:lnTo>
                    <a:lnTo>
                      <a:pt x="138" y="20"/>
                    </a:lnTo>
                    <a:lnTo>
                      <a:pt x="164" y="38"/>
                    </a:lnTo>
                    <a:lnTo>
                      <a:pt x="186" y="59"/>
                    </a:lnTo>
                    <a:lnTo>
                      <a:pt x="204" y="83"/>
                    </a:lnTo>
                    <a:lnTo>
                      <a:pt x="219" y="108"/>
                    </a:lnTo>
                    <a:lnTo>
                      <a:pt x="230" y="135"/>
                    </a:lnTo>
                    <a:lnTo>
                      <a:pt x="238" y="163"/>
                    </a:lnTo>
                    <a:lnTo>
                      <a:pt x="244" y="192"/>
                    </a:lnTo>
                    <a:lnTo>
                      <a:pt x="248" y="221"/>
                    </a:lnTo>
                    <a:lnTo>
                      <a:pt x="249" y="250"/>
                    </a:lnTo>
                    <a:lnTo>
                      <a:pt x="237" y="283"/>
                    </a:lnTo>
                    <a:lnTo>
                      <a:pt x="209" y="313"/>
                    </a:lnTo>
                    <a:lnTo>
                      <a:pt x="177" y="338"/>
                    </a:lnTo>
                    <a:lnTo>
                      <a:pt x="146" y="357"/>
                    </a:lnTo>
                    <a:lnTo>
                      <a:pt x="121" y="370"/>
                    </a:lnTo>
                    <a:lnTo>
                      <a:pt x="99" y="381"/>
                    </a:lnTo>
                    <a:lnTo>
                      <a:pt x="80" y="389"/>
                    </a:lnTo>
                    <a:lnTo>
                      <a:pt x="64" y="396"/>
                    </a:lnTo>
                    <a:lnTo>
                      <a:pt x="49" y="401"/>
                    </a:lnTo>
                    <a:lnTo>
                      <a:pt x="36" y="406"/>
                    </a:lnTo>
                    <a:lnTo>
                      <a:pt x="24" y="410"/>
                    </a:lnTo>
                    <a:lnTo>
                      <a:pt x="12" y="413"/>
                    </a:lnTo>
                    <a:lnTo>
                      <a:pt x="0" y="417"/>
                    </a:lnTo>
                  </a:path>
                </a:pathLst>
              </a:custGeom>
              <a:noFill/>
              <a:ln w="9525" cmpd="sng">
                <a:solidFill>
                  <a:srgbClr val="333399"/>
                </a:solidFill>
                <a:prstDash val="solid"/>
                <a:round/>
                <a:headEnd/>
                <a:tailEnd/>
              </a:ln>
            </p:spPr>
            <p:txBody>
              <a:bodyPr/>
              <a:lstStyle/>
              <a:p>
                <a:endParaRPr lang="en-US" dirty="0"/>
              </a:p>
            </p:txBody>
          </p:sp>
          <p:sp>
            <p:nvSpPr>
              <p:cNvPr id="47" name="Freeform 387"/>
              <p:cNvSpPr>
                <a:spLocks noChangeAspect="1"/>
              </p:cNvSpPr>
              <p:nvPr/>
            </p:nvSpPr>
            <p:spPr bwMode="auto">
              <a:xfrm flipV="1">
                <a:off x="3293" y="2174"/>
                <a:ext cx="103" cy="83"/>
              </a:xfrm>
              <a:custGeom>
                <a:avLst/>
                <a:gdLst/>
                <a:ahLst/>
                <a:cxnLst>
                  <a:cxn ang="0">
                    <a:pos x="0" y="12"/>
                  </a:cxn>
                  <a:cxn ang="0">
                    <a:pos x="12" y="9"/>
                  </a:cxn>
                  <a:cxn ang="0">
                    <a:pos x="24" y="6"/>
                  </a:cxn>
                  <a:cxn ang="0">
                    <a:pos x="36" y="4"/>
                  </a:cxn>
                  <a:cxn ang="0">
                    <a:pos x="49" y="2"/>
                  </a:cxn>
                  <a:cxn ang="0">
                    <a:pos x="63" y="0"/>
                  </a:cxn>
                  <a:cxn ang="0">
                    <a:pos x="78" y="0"/>
                  </a:cxn>
                  <a:cxn ang="0">
                    <a:pos x="94" y="0"/>
                  </a:cxn>
                  <a:cxn ang="0">
                    <a:pos x="111" y="2"/>
                  </a:cxn>
                  <a:cxn ang="0">
                    <a:pos x="129" y="5"/>
                  </a:cxn>
                  <a:cxn ang="0">
                    <a:pos x="146" y="12"/>
                  </a:cxn>
                  <a:cxn ang="0">
                    <a:pos x="162" y="23"/>
                  </a:cxn>
                  <a:cxn ang="0">
                    <a:pos x="174" y="39"/>
                  </a:cxn>
                  <a:cxn ang="0">
                    <a:pos x="178" y="59"/>
                  </a:cxn>
                  <a:cxn ang="0">
                    <a:pos x="148" y="86"/>
                  </a:cxn>
                  <a:cxn ang="0">
                    <a:pos x="105" y="106"/>
                  </a:cxn>
                  <a:cxn ang="0">
                    <a:pos x="76" y="117"/>
                  </a:cxn>
                  <a:cxn ang="0">
                    <a:pos x="58" y="124"/>
                  </a:cxn>
                  <a:cxn ang="0">
                    <a:pos x="45" y="128"/>
                  </a:cxn>
                  <a:cxn ang="0">
                    <a:pos x="35" y="132"/>
                  </a:cxn>
                  <a:cxn ang="0">
                    <a:pos x="28" y="134"/>
                  </a:cxn>
                  <a:cxn ang="0">
                    <a:pos x="22" y="136"/>
                  </a:cxn>
                  <a:cxn ang="0">
                    <a:pos x="17" y="138"/>
                  </a:cxn>
                  <a:cxn ang="0">
                    <a:pos x="12" y="139"/>
                  </a:cxn>
                  <a:cxn ang="0">
                    <a:pos x="8" y="140"/>
                  </a:cxn>
                  <a:cxn ang="0">
                    <a:pos x="4" y="141"/>
                  </a:cxn>
                  <a:cxn ang="0">
                    <a:pos x="0" y="143"/>
                  </a:cxn>
                </a:cxnLst>
                <a:rect l="0" t="0" r="r" b="b"/>
                <a:pathLst>
                  <a:path w="178" h="143">
                    <a:moveTo>
                      <a:pt x="0" y="12"/>
                    </a:moveTo>
                    <a:lnTo>
                      <a:pt x="12" y="9"/>
                    </a:lnTo>
                    <a:lnTo>
                      <a:pt x="24" y="6"/>
                    </a:lnTo>
                    <a:lnTo>
                      <a:pt x="36" y="4"/>
                    </a:lnTo>
                    <a:lnTo>
                      <a:pt x="49" y="2"/>
                    </a:lnTo>
                    <a:lnTo>
                      <a:pt x="63" y="0"/>
                    </a:lnTo>
                    <a:lnTo>
                      <a:pt x="78" y="0"/>
                    </a:lnTo>
                    <a:lnTo>
                      <a:pt x="94" y="0"/>
                    </a:lnTo>
                    <a:lnTo>
                      <a:pt x="111" y="2"/>
                    </a:lnTo>
                    <a:lnTo>
                      <a:pt x="129" y="5"/>
                    </a:lnTo>
                    <a:lnTo>
                      <a:pt x="146" y="12"/>
                    </a:lnTo>
                    <a:lnTo>
                      <a:pt x="162" y="23"/>
                    </a:lnTo>
                    <a:lnTo>
                      <a:pt x="174" y="39"/>
                    </a:lnTo>
                    <a:lnTo>
                      <a:pt x="178" y="59"/>
                    </a:lnTo>
                    <a:lnTo>
                      <a:pt x="148" y="86"/>
                    </a:lnTo>
                    <a:lnTo>
                      <a:pt x="105" y="106"/>
                    </a:lnTo>
                    <a:lnTo>
                      <a:pt x="76" y="117"/>
                    </a:lnTo>
                    <a:lnTo>
                      <a:pt x="58" y="124"/>
                    </a:lnTo>
                    <a:lnTo>
                      <a:pt x="45" y="128"/>
                    </a:lnTo>
                    <a:lnTo>
                      <a:pt x="35" y="132"/>
                    </a:lnTo>
                    <a:lnTo>
                      <a:pt x="28" y="134"/>
                    </a:lnTo>
                    <a:lnTo>
                      <a:pt x="22" y="136"/>
                    </a:lnTo>
                    <a:lnTo>
                      <a:pt x="17" y="138"/>
                    </a:lnTo>
                    <a:lnTo>
                      <a:pt x="12" y="139"/>
                    </a:lnTo>
                    <a:lnTo>
                      <a:pt x="8" y="140"/>
                    </a:lnTo>
                    <a:lnTo>
                      <a:pt x="4" y="141"/>
                    </a:lnTo>
                    <a:lnTo>
                      <a:pt x="0" y="143"/>
                    </a:lnTo>
                  </a:path>
                </a:pathLst>
              </a:custGeom>
              <a:noFill/>
              <a:ln w="9525" cmpd="sng">
                <a:solidFill>
                  <a:srgbClr val="333399"/>
                </a:solidFill>
                <a:prstDash val="solid"/>
                <a:round/>
                <a:headEnd/>
                <a:tailEnd/>
              </a:ln>
            </p:spPr>
            <p:txBody>
              <a:bodyPr/>
              <a:lstStyle/>
              <a:p>
                <a:endParaRPr lang="en-US" dirty="0"/>
              </a:p>
            </p:txBody>
          </p:sp>
          <p:sp>
            <p:nvSpPr>
              <p:cNvPr id="48" name="Freeform 388"/>
              <p:cNvSpPr>
                <a:spLocks noChangeAspect="1"/>
              </p:cNvSpPr>
              <p:nvPr/>
            </p:nvSpPr>
            <p:spPr bwMode="auto">
              <a:xfrm flipV="1">
                <a:off x="2733" y="2665"/>
                <a:ext cx="1" cy="24"/>
              </a:xfrm>
              <a:custGeom>
                <a:avLst/>
                <a:gdLst/>
                <a:ahLst/>
                <a:cxnLst>
                  <a:cxn ang="0">
                    <a:pos x="1" y="34"/>
                  </a:cxn>
                  <a:cxn ang="0">
                    <a:pos x="1" y="43"/>
                  </a:cxn>
                  <a:cxn ang="0">
                    <a:pos x="1" y="42"/>
                  </a:cxn>
                  <a:cxn ang="0">
                    <a:pos x="1" y="33"/>
                  </a:cxn>
                  <a:cxn ang="0">
                    <a:pos x="0" y="19"/>
                  </a:cxn>
                  <a:cxn ang="0">
                    <a:pos x="0" y="6"/>
                  </a:cxn>
                  <a:cxn ang="0">
                    <a:pos x="1" y="0"/>
                  </a:cxn>
                  <a:cxn ang="0">
                    <a:pos x="1" y="3"/>
                  </a:cxn>
                  <a:cxn ang="0">
                    <a:pos x="1" y="15"/>
                  </a:cxn>
                  <a:cxn ang="0">
                    <a:pos x="1" y="29"/>
                  </a:cxn>
                  <a:cxn ang="0">
                    <a:pos x="1" y="34"/>
                  </a:cxn>
                  <a:cxn ang="0">
                    <a:pos x="1" y="36"/>
                  </a:cxn>
                  <a:cxn ang="0">
                    <a:pos x="1" y="32"/>
                  </a:cxn>
                  <a:cxn ang="0">
                    <a:pos x="1" y="23"/>
                  </a:cxn>
                  <a:cxn ang="0">
                    <a:pos x="1" y="13"/>
                  </a:cxn>
                  <a:cxn ang="0">
                    <a:pos x="1" y="8"/>
                  </a:cxn>
                  <a:cxn ang="0">
                    <a:pos x="1" y="8"/>
                  </a:cxn>
                  <a:cxn ang="0">
                    <a:pos x="1" y="14"/>
                  </a:cxn>
                  <a:cxn ang="0">
                    <a:pos x="1" y="24"/>
                  </a:cxn>
                  <a:cxn ang="0">
                    <a:pos x="1" y="27"/>
                  </a:cxn>
                  <a:cxn ang="0">
                    <a:pos x="1" y="29"/>
                  </a:cxn>
                  <a:cxn ang="0">
                    <a:pos x="1" y="28"/>
                  </a:cxn>
                  <a:cxn ang="0">
                    <a:pos x="1" y="24"/>
                  </a:cxn>
                  <a:cxn ang="0">
                    <a:pos x="1" y="19"/>
                  </a:cxn>
                  <a:cxn ang="0">
                    <a:pos x="1" y="15"/>
                  </a:cxn>
                  <a:cxn ang="0">
                    <a:pos x="1" y="14"/>
                  </a:cxn>
                  <a:cxn ang="0">
                    <a:pos x="1" y="16"/>
                  </a:cxn>
                  <a:cxn ang="0">
                    <a:pos x="1" y="21"/>
                  </a:cxn>
                  <a:cxn ang="0">
                    <a:pos x="1" y="26"/>
                  </a:cxn>
                  <a:cxn ang="0">
                    <a:pos x="1" y="29"/>
                  </a:cxn>
                </a:cxnLst>
                <a:rect l="0" t="0" r="r" b="b"/>
                <a:pathLst>
                  <a:path w="1" h="43">
                    <a:moveTo>
                      <a:pt x="1" y="34"/>
                    </a:moveTo>
                    <a:lnTo>
                      <a:pt x="1" y="43"/>
                    </a:lnTo>
                    <a:lnTo>
                      <a:pt x="1" y="42"/>
                    </a:lnTo>
                    <a:lnTo>
                      <a:pt x="1" y="33"/>
                    </a:lnTo>
                    <a:lnTo>
                      <a:pt x="0" y="19"/>
                    </a:lnTo>
                    <a:lnTo>
                      <a:pt x="0" y="6"/>
                    </a:lnTo>
                    <a:lnTo>
                      <a:pt x="1" y="0"/>
                    </a:lnTo>
                    <a:lnTo>
                      <a:pt x="1" y="3"/>
                    </a:lnTo>
                    <a:lnTo>
                      <a:pt x="1" y="15"/>
                    </a:lnTo>
                    <a:lnTo>
                      <a:pt x="1" y="29"/>
                    </a:lnTo>
                    <a:lnTo>
                      <a:pt x="1" y="34"/>
                    </a:lnTo>
                    <a:lnTo>
                      <a:pt x="1" y="36"/>
                    </a:lnTo>
                    <a:lnTo>
                      <a:pt x="1" y="32"/>
                    </a:lnTo>
                    <a:lnTo>
                      <a:pt x="1" y="23"/>
                    </a:lnTo>
                    <a:lnTo>
                      <a:pt x="1" y="13"/>
                    </a:lnTo>
                    <a:lnTo>
                      <a:pt x="1" y="8"/>
                    </a:lnTo>
                    <a:lnTo>
                      <a:pt x="1" y="8"/>
                    </a:lnTo>
                    <a:lnTo>
                      <a:pt x="1" y="14"/>
                    </a:lnTo>
                    <a:lnTo>
                      <a:pt x="1" y="24"/>
                    </a:lnTo>
                    <a:lnTo>
                      <a:pt x="1" y="27"/>
                    </a:lnTo>
                    <a:lnTo>
                      <a:pt x="1" y="29"/>
                    </a:lnTo>
                    <a:lnTo>
                      <a:pt x="1" y="28"/>
                    </a:lnTo>
                    <a:lnTo>
                      <a:pt x="1" y="24"/>
                    </a:lnTo>
                    <a:lnTo>
                      <a:pt x="1" y="19"/>
                    </a:lnTo>
                    <a:lnTo>
                      <a:pt x="1" y="15"/>
                    </a:lnTo>
                    <a:lnTo>
                      <a:pt x="1" y="14"/>
                    </a:lnTo>
                    <a:lnTo>
                      <a:pt x="1" y="16"/>
                    </a:lnTo>
                    <a:lnTo>
                      <a:pt x="1" y="21"/>
                    </a:lnTo>
                    <a:lnTo>
                      <a:pt x="1" y="26"/>
                    </a:lnTo>
                    <a:lnTo>
                      <a:pt x="1" y="29"/>
                    </a:lnTo>
                  </a:path>
                </a:pathLst>
              </a:custGeom>
              <a:noFill/>
              <a:ln w="9525" cmpd="sng">
                <a:solidFill>
                  <a:srgbClr val="333399"/>
                </a:solidFill>
                <a:prstDash val="solid"/>
                <a:round/>
                <a:headEnd/>
                <a:tailEnd/>
              </a:ln>
            </p:spPr>
            <p:txBody>
              <a:bodyPr/>
              <a:lstStyle/>
              <a:p>
                <a:endParaRPr lang="en-US" dirty="0"/>
              </a:p>
            </p:txBody>
          </p:sp>
          <p:sp>
            <p:nvSpPr>
              <p:cNvPr id="49" name="Freeform 389"/>
              <p:cNvSpPr>
                <a:spLocks noChangeAspect="1"/>
              </p:cNvSpPr>
              <p:nvPr/>
            </p:nvSpPr>
            <p:spPr bwMode="auto">
              <a:xfrm flipV="1">
                <a:off x="2827" y="2696"/>
                <a:ext cx="24" cy="22"/>
              </a:xfrm>
              <a:custGeom>
                <a:avLst/>
                <a:gdLst/>
                <a:ahLst/>
                <a:cxnLst>
                  <a:cxn ang="0">
                    <a:pos x="41" y="24"/>
                  </a:cxn>
                  <a:cxn ang="0">
                    <a:pos x="36" y="34"/>
                  </a:cxn>
                  <a:cxn ang="0">
                    <a:pos x="24" y="38"/>
                  </a:cxn>
                  <a:cxn ang="0">
                    <a:pos x="11" y="32"/>
                  </a:cxn>
                  <a:cxn ang="0">
                    <a:pos x="1" y="20"/>
                  </a:cxn>
                  <a:cxn ang="0">
                    <a:pos x="0" y="8"/>
                  </a:cxn>
                  <a:cxn ang="0">
                    <a:pos x="7" y="0"/>
                  </a:cxn>
                  <a:cxn ang="0">
                    <a:pos x="19" y="0"/>
                  </a:cxn>
                  <a:cxn ang="0">
                    <a:pos x="33" y="8"/>
                  </a:cxn>
                  <a:cxn ang="0">
                    <a:pos x="40" y="20"/>
                  </a:cxn>
                  <a:cxn ang="0">
                    <a:pos x="32" y="27"/>
                  </a:cxn>
                  <a:cxn ang="0">
                    <a:pos x="26" y="31"/>
                  </a:cxn>
                  <a:cxn ang="0">
                    <a:pos x="16" y="29"/>
                  </a:cxn>
                  <a:cxn ang="0">
                    <a:pos x="9" y="22"/>
                  </a:cxn>
                  <a:cxn ang="0">
                    <a:pos x="6" y="14"/>
                  </a:cxn>
                  <a:cxn ang="0">
                    <a:pos x="9" y="7"/>
                  </a:cxn>
                  <a:cxn ang="0">
                    <a:pos x="16" y="5"/>
                  </a:cxn>
                  <a:cxn ang="0">
                    <a:pos x="26" y="9"/>
                  </a:cxn>
                  <a:cxn ang="0">
                    <a:pos x="32" y="16"/>
                  </a:cxn>
                  <a:cxn ang="0">
                    <a:pos x="27" y="21"/>
                  </a:cxn>
                  <a:cxn ang="0">
                    <a:pos x="24" y="24"/>
                  </a:cxn>
                  <a:cxn ang="0">
                    <a:pos x="19" y="24"/>
                  </a:cxn>
                  <a:cxn ang="0">
                    <a:pos x="15" y="22"/>
                  </a:cxn>
                  <a:cxn ang="0">
                    <a:pos x="13" y="17"/>
                  </a:cxn>
                  <a:cxn ang="0">
                    <a:pos x="13" y="14"/>
                  </a:cxn>
                  <a:cxn ang="0">
                    <a:pos x="17" y="12"/>
                  </a:cxn>
                  <a:cxn ang="0">
                    <a:pos x="21" y="13"/>
                  </a:cxn>
                  <a:cxn ang="0">
                    <a:pos x="25" y="16"/>
                  </a:cxn>
                  <a:cxn ang="0">
                    <a:pos x="27" y="20"/>
                  </a:cxn>
                  <a:cxn ang="0">
                    <a:pos x="25" y="24"/>
                  </a:cxn>
                </a:cxnLst>
                <a:rect l="0" t="0" r="r" b="b"/>
                <a:pathLst>
                  <a:path w="41" h="38">
                    <a:moveTo>
                      <a:pt x="41" y="24"/>
                    </a:moveTo>
                    <a:lnTo>
                      <a:pt x="36" y="34"/>
                    </a:lnTo>
                    <a:lnTo>
                      <a:pt x="24" y="38"/>
                    </a:lnTo>
                    <a:lnTo>
                      <a:pt x="11" y="32"/>
                    </a:lnTo>
                    <a:lnTo>
                      <a:pt x="1" y="20"/>
                    </a:lnTo>
                    <a:lnTo>
                      <a:pt x="0" y="8"/>
                    </a:lnTo>
                    <a:lnTo>
                      <a:pt x="7" y="0"/>
                    </a:lnTo>
                    <a:lnTo>
                      <a:pt x="19" y="0"/>
                    </a:lnTo>
                    <a:lnTo>
                      <a:pt x="33" y="8"/>
                    </a:lnTo>
                    <a:lnTo>
                      <a:pt x="40" y="20"/>
                    </a:lnTo>
                    <a:lnTo>
                      <a:pt x="32" y="27"/>
                    </a:lnTo>
                    <a:lnTo>
                      <a:pt x="26" y="31"/>
                    </a:lnTo>
                    <a:lnTo>
                      <a:pt x="16" y="29"/>
                    </a:lnTo>
                    <a:lnTo>
                      <a:pt x="9" y="22"/>
                    </a:lnTo>
                    <a:lnTo>
                      <a:pt x="6" y="14"/>
                    </a:lnTo>
                    <a:lnTo>
                      <a:pt x="9" y="7"/>
                    </a:lnTo>
                    <a:lnTo>
                      <a:pt x="16" y="5"/>
                    </a:lnTo>
                    <a:lnTo>
                      <a:pt x="26" y="9"/>
                    </a:lnTo>
                    <a:lnTo>
                      <a:pt x="32" y="16"/>
                    </a:lnTo>
                    <a:lnTo>
                      <a:pt x="27" y="21"/>
                    </a:lnTo>
                    <a:lnTo>
                      <a:pt x="24" y="24"/>
                    </a:lnTo>
                    <a:lnTo>
                      <a:pt x="19" y="24"/>
                    </a:lnTo>
                    <a:lnTo>
                      <a:pt x="15" y="22"/>
                    </a:lnTo>
                    <a:lnTo>
                      <a:pt x="13" y="17"/>
                    </a:lnTo>
                    <a:lnTo>
                      <a:pt x="13" y="14"/>
                    </a:lnTo>
                    <a:lnTo>
                      <a:pt x="17" y="12"/>
                    </a:lnTo>
                    <a:lnTo>
                      <a:pt x="21" y="13"/>
                    </a:lnTo>
                    <a:lnTo>
                      <a:pt x="25" y="16"/>
                    </a:lnTo>
                    <a:lnTo>
                      <a:pt x="27" y="20"/>
                    </a:lnTo>
                    <a:lnTo>
                      <a:pt x="25" y="24"/>
                    </a:lnTo>
                  </a:path>
                </a:pathLst>
              </a:custGeom>
              <a:noFill/>
              <a:ln w="9525" cmpd="sng">
                <a:solidFill>
                  <a:srgbClr val="333399"/>
                </a:solidFill>
                <a:prstDash val="solid"/>
                <a:round/>
                <a:headEnd/>
                <a:tailEnd/>
              </a:ln>
            </p:spPr>
            <p:txBody>
              <a:bodyPr/>
              <a:lstStyle/>
              <a:p>
                <a:endParaRPr lang="en-US" dirty="0"/>
              </a:p>
            </p:txBody>
          </p:sp>
        </p:grpSp>
      </p:grpSp>
    </p:spTree>
    <p:extLst>
      <p:ext uri="{BB962C8B-B14F-4D97-AF65-F5344CB8AC3E}">
        <p14:creationId xmlns:p14="http://schemas.microsoft.com/office/powerpoint/2010/main" val="179588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17" grpId="0"/>
      <p:bldP spid="18" grpId="0"/>
      <p:bldP spid="19" grpId="0"/>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Rectangle 55"/>
          <p:cNvSpPr>
            <a:spLocks noChangeArrowheads="1"/>
          </p:cNvSpPr>
          <p:nvPr/>
        </p:nvSpPr>
        <p:spPr bwMode="auto">
          <a:xfrm>
            <a:off x="1112838" y="1433513"/>
            <a:ext cx="6964362" cy="631825"/>
          </a:xfrm>
          <a:prstGeom prst="rect">
            <a:avLst/>
          </a:prstGeom>
          <a:solidFill>
            <a:schemeClr val="bg1"/>
          </a:solidFill>
          <a:ln w="12700">
            <a:noFill/>
            <a:miter lim="800000"/>
            <a:headEnd/>
            <a:tailEnd/>
          </a:ln>
          <a:effectLst/>
        </p:spPr>
        <p:txBody>
          <a:bodyPr wrap="none" anchor="ctr"/>
          <a:lstStyle/>
          <a:p>
            <a:endParaRPr lang="en-US" dirty="0"/>
          </a:p>
        </p:txBody>
      </p:sp>
      <p:sp>
        <p:nvSpPr>
          <p:cNvPr id="4" name="Text Box 14"/>
          <p:cNvSpPr txBox="1">
            <a:spLocks noChangeArrowheads="1"/>
          </p:cNvSpPr>
          <p:nvPr/>
        </p:nvSpPr>
        <p:spPr bwMode="auto">
          <a:xfrm>
            <a:off x="1295400" y="0"/>
            <a:ext cx="6934200" cy="473075"/>
          </a:xfrm>
          <a:prstGeom prst="rect">
            <a:avLst/>
          </a:prstGeom>
          <a:noFill/>
          <a:ln w="12700">
            <a:noFill/>
            <a:miter lim="800000"/>
            <a:headEnd/>
            <a:tailEnd type="none" w="sm" len="lg"/>
          </a:ln>
          <a:effectLst/>
        </p:spPr>
        <p:txBody>
          <a:bodyPr tIns="0">
            <a:spAutoFit/>
          </a:bodyPr>
          <a:lstStyle/>
          <a:p>
            <a:r>
              <a:rPr lang="en-US" sz="2800" i="1" dirty="0">
                <a:solidFill>
                  <a:schemeClr val="tx1">
                    <a:lumMod val="65000"/>
                    <a:lumOff val="35000"/>
                  </a:schemeClr>
                </a:solidFill>
              </a:rPr>
              <a:t>Equations of Motion for Dynamic Soaring</a:t>
            </a:r>
          </a:p>
        </p:txBody>
      </p:sp>
      <p:grpSp>
        <p:nvGrpSpPr>
          <p:cNvPr id="5" name="Group 118"/>
          <p:cNvGrpSpPr>
            <a:grpSpLocks/>
          </p:cNvGrpSpPr>
          <p:nvPr/>
        </p:nvGrpSpPr>
        <p:grpSpPr bwMode="auto">
          <a:xfrm>
            <a:off x="534988" y="1398588"/>
            <a:ext cx="7477125" cy="3036887"/>
            <a:chOff x="337" y="881"/>
            <a:chExt cx="4710" cy="1913"/>
          </a:xfrm>
        </p:grpSpPr>
        <p:sp>
          <p:nvSpPr>
            <p:cNvPr id="6" name="Text Box 61"/>
            <p:cNvSpPr txBox="1">
              <a:spLocks noChangeArrowheads="1"/>
            </p:cNvSpPr>
            <p:nvPr/>
          </p:nvSpPr>
          <p:spPr bwMode="auto">
            <a:xfrm>
              <a:off x="3216" y="2544"/>
              <a:ext cx="1831" cy="250"/>
            </a:xfrm>
            <a:prstGeom prst="rect">
              <a:avLst/>
            </a:prstGeom>
            <a:noFill/>
            <a:ln w="12700">
              <a:noFill/>
              <a:miter lim="800000"/>
              <a:headEnd/>
              <a:tailEnd type="none" w="sm" len="lg"/>
            </a:ln>
            <a:effectLst/>
          </p:spPr>
          <p:txBody>
            <a:bodyPr wrap="none">
              <a:spAutoFit/>
            </a:bodyPr>
            <a:lstStyle/>
            <a:p>
              <a:pPr algn="l"/>
              <a:r>
                <a:rPr lang="en-US" sz="2000" dirty="0">
                  <a:solidFill>
                    <a:schemeClr val="tx1">
                      <a:lumMod val="65000"/>
                      <a:lumOff val="35000"/>
                    </a:schemeClr>
                  </a:solidFill>
                </a:rPr>
                <a:t>2: Tangential load factor</a:t>
              </a:r>
            </a:p>
          </p:txBody>
        </p:sp>
        <p:graphicFrame>
          <p:nvGraphicFramePr>
            <p:cNvPr id="7" name="Object 3"/>
            <p:cNvGraphicFramePr>
              <a:graphicFrameLocks noChangeAspect="1"/>
            </p:cNvGraphicFramePr>
            <p:nvPr/>
          </p:nvGraphicFramePr>
          <p:xfrm>
            <a:off x="772" y="881"/>
            <a:ext cx="4261" cy="384"/>
          </p:xfrm>
          <a:graphic>
            <a:graphicData uri="http://schemas.openxmlformats.org/presentationml/2006/ole">
              <mc:AlternateContent xmlns:mc="http://schemas.openxmlformats.org/markup-compatibility/2006">
                <mc:Choice xmlns:v="urn:schemas-microsoft-com:vml" Requires="v">
                  <p:oleObj spid="_x0000_s75558" name="Equation" r:id="rId4" imgW="3504960" imgH="317160" progId="Equation.3">
                    <p:embed/>
                  </p:oleObj>
                </mc:Choice>
                <mc:Fallback>
                  <p:oleObj name="Equation" r:id="rId4" imgW="3504960" imgH="3171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 y="881"/>
                          <a:ext cx="4261"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67"/>
            <p:cNvGrpSpPr>
              <a:grpSpLocks/>
            </p:cNvGrpSpPr>
            <p:nvPr/>
          </p:nvGrpSpPr>
          <p:grpSpPr bwMode="auto">
            <a:xfrm>
              <a:off x="337" y="1015"/>
              <a:ext cx="238" cy="246"/>
              <a:chOff x="337" y="1097"/>
              <a:chExt cx="238" cy="246"/>
            </a:xfrm>
          </p:grpSpPr>
          <p:sp>
            <p:nvSpPr>
              <p:cNvPr id="9" name="Oval 17"/>
              <p:cNvSpPr>
                <a:spLocks noChangeArrowheads="1"/>
              </p:cNvSpPr>
              <p:nvPr/>
            </p:nvSpPr>
            <p:spPr bwMode="auto">
              <a:xfrm>
                <a:off x="337" y="1097"/>
                <a:ext cx="238" cy="238"/>
              </a:xfrm>
              <a:prstGeom prst="ellipse">
                <a:avLst/>
              </a:prstGeom>
              <a:solidFill>
                <a:srgbClr val="FFFFCC"/>
              </a:solidFill>
              <a:ln w="12700">
                <a:solidFill>
                  <a:schemeClr val="bg2"/>
                </a:solidFill>
                <a:round/>
                <a:headEnd/>
                <a:tailEnd type="none" w="sm" len="lg"/>
              </a:ln>
              <a:effectLst/>
            </p:spPr>
            <p:txBody>
              <a:bodyPr wrap="none" anchor="ctr"/>
              <a:lstStyle/>
              <a:p>
                <a:endParaRPr lang="en-US" dirty="0"/>
              </a:p>
            </p:txBody>
          </p:sp>
          <p:sp>
            <p:nvSpPr>
              <p:cNvPr id="10" name="Text Box 18"/>
              <p:cNvSpPr txBox="1">
                <a:spLocks noChangeArrowheads="1"/>
              </p:cNvSpPr>
              <p:nvPr/>
            </p:nvSpPr>
            <p:spPr bwMode="auto">
              <a:xfrm>
                <a:off x="358" y="1112"/>
                <a:ext cx="196" cy="231"/>
              </a:xfrm>
              <a:prstGeom prst="rect">
                <a:avLst/>
              </a:prstGeom>
              <a:noFill/>
              <a:ln w="12700">
                <a:noFill/>
                <a:miter lim="800000"/>
                <a:headEnd/>
                <a:tailEnd type="none" w="sm" len="lg"/>
              </a:ln>
              <a:effectLst/>
            </p:spPr>
            <p:txBody>
              <a:bodyPr wrap="none">
                <a:spAutoFit/>
              </a:bodyPr>
              <a:lstStyle/>
              <a:p>
                <a:pPr algn="l"/>
                <a:r>
                  <a:rPr lang="en-US" sz="1800" dirty="0">
                    <a:solidFill>
                      <a:schemeClr val="tx2">
                        <a:lumMod val="75000"/>
                        <a:lumOff val="25000"/>
                      </a:schemeClr>
                    </a:solidFill>
                  </a:rPr>
                  <a:t>2</a:t>
                </a:r>
              </a:p>
            </p:txBody>
          </p:sp>
        </p:grpSp>
      </p:grpSp>
      <p:grpSp>
        <p:nvGrpSpPr>
          <p:cNvPr id="11" name="Group 117"/>
          <p:cNvGrpSpPr>
            <a:grpSpLocks/>
          </p:cNvGrpSpPr>
          <p:nvPr/>
        </p:nvGrpSpPr>
        <p:grpSpPr bwMode="auto">
          <a:xfrm>
            <a:off x="534988" y="854075"/>
            <a:ext cx="7250110" cy="3208338"/>
            <a:chOff x="337" y="538"/>
            <a:chExt cx="4567" cy="2021"/>
          </a:xfrm>
        </p:grpSpPr>
        <p:graphicFrame>
          <p:nvGraphicFramePr>
            <p:cNvPr id="12" name="Object 2"/>
            <p:cNvGraphicFramePr>
              <a:graphicFrameLocks noChangeAspect="1"/>
            </p:cNvGraphicFramePr>
            <p:nvPr/>
          </p:nvGraphicFramePr>
          <p:xfrm>
            <a:off x="772" y="538"/>
            <a:ext cx="1940" cy="277"/>
          </p:xfrm>
          <a:graphic>
            <a:graphicData uri="http://schemas.openxmlformats.org/presentationml/2006/ole">
              <mc:AlternateContent xmlns:mc="http://schemas.openxmlformats.org/markup-compatibility/2006">
                <mc:Choice xmlns:v="urn:schemas-microsoft-com:vml" Requires="v">
                  <p:oleObj spid="_x0000_s75559" name="Equation" r:id="rId6" imgW="1600200" imgH="228600" progId="Equation.3">
                    <p:embed/>
                  </p:oleObj>
                </mc:Choice>
                <mc:Fallback>
                  <p:oleObj name="Equation" r:id="rId6" imgW="1600200" imgH="2286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 y="538"/>
                          <a:ext cx="1940" cy="2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 name="Group 79"/>
            <p:cNvGrpSpPr>
              <a:grpSpLocks/>
            </p:cNvGrpSpPr>
            <p:nvPr/>
          </p:nvGrpSpPr>
          <p:grpSpPr bwMode="auto">
            <a:xfrm>
              <a:off x="337" y="569"/>
              <a:ext cx="238" cy="246"/>
              <a:chOff x="337" y="651"/>
              <a:chExt cx="238" cy="246"/>
            </a:xfrm>
          </p:grpSpPr>
          <p:sp>
            <p:nvSpPr>
              <p:cNvPr id="15" name="Oval 15"/>
              <p:cNvSpPr>
                <a:spLocks noChangeArrowheads="1"/>
              </p:cNvSpPr>
              <p:nvPr/>
            </p:nvSpPr>
            <p:spPr bwMode="auto">
              <a:xfrm>
                <a:off x="337" y="651"/>
                <a:ext cx="238" cy="238"/>
              </a:xfrm>
              <a:prstGeom prst="ellipse">
                <a:avLst/>
              </a:prstGeom>
              <a:solidFill>
                <a:srgbClr val="FFFFCC"/>
              </a:solidFill>
              <a:ln w="12700">
                <a:solidFill>
                  <a:schemeClr val="bg2"/>
                </a:solidFill>
                <a:round/>
                <a:headEnd/>
                <a:tailEnd type="none" w="sm" len="lg"/>
              </a:ln>
              <a:effectLst/>
            </p:spPr>
            <p:txBody>
              <a:bodyPr wrap="none" anchor="ctr"/>
              <a:lstStyle/>
              <a:p>
                <a:endParaRPr lang="en-US" dirty="0"/>
              </a:p>
            </p:txBody>
          </p:sp>
          <p:sp>
            <p:nvSpPr>
              <p:cNvPr id="16" name="Text Box 16"/>
              <p:cNvSpPr txBox="1">
                <a:spLocks noChangeArrowheads="1"/>
              </p:cNvSpPr>
              <p:nvPr/>
            </p:nvSpPr>
            <p:spPr bwMode="auto">
              <a:xfrm>
                <a:off x="358" y="666"/>
                <a:ext cx="196" cy="231"/>
              </a:xfrm>
              <a:prstGeom prst="rect">
                <a:avLst/>
              </a:prstGeom>
              <a:noFill/>
              <a:ln w="12700">
                <a:noFill/>
                <a:miter lim="800000"/>
                <a:headEnd/>
                <a:tailEnd type="none" w="sm" len="lg"/>
              </a:ln>
              <a:effectLst/>
            </p:spPr>
            <p:txBody>
              <a:bodyPr wrap="none">
                <a:spAutoFit/>
              </a:bodyPr>
              <a:lstStyle/>
              <a:p>
                <a:pPr algn="l"/>
                <a:r>
                  <a:rPr lang="en-US" sz="1800" dirty="0">
                    <a:solidFill>
                      <a:schemeClr val="tx2">
                        <a:lumMod val="75000"/>
                        <a:lumOff val="25000"/>
                      </a:schemeClr>
                    </a:solidFill>
                  </a:rPr>
                  <a:t>1</a:t>
                </a:r>
              </a:p>
            </p:txBody>
          </p:sp>
        </p:grpSp>
        <p:sp>
          <p:nvSpPr>
            <p:cNvPr id="14" name="Text Box 56"/>
            <p:cNvSpPr txBox="1">
              <a:spLocks noChangeArrowheads="1"/>
            </p:cNvSpPr>
            <p:nvPr/>
          </p:nvSpPr>
          <p:spPr bwMode="auto">
            <a:xfrm>
              <a:off x="3216" y="2307"/>
              <a:ext cx="1688" cy="252"/>
            </a:xfrm>
            <a:prstGeom prst="rect">
              <a:avLst/>
            </a:prstGeom>
            <a:noFill/>
            <a:ln w="12700">
              <a:noFill/>
              <a:miter lim="800000"/>
              <a:headEnd/>
              <a:tailEnd type="none" w="sm" len="lg"/>
            </a:ln>
            <a:effectLst/>
          </p:spPr>
          <p:txBody>
            <a:bodyPr wrap="none">
              <a:spAutoFit/>
            </a:bodyPr>
            <a:lstStyle/>
            <a:p>
              <a:pPr algn="l"/>
              <a:r>
                <a:rPr lang="en-US" sz="2000" dirty="0">
                  <a:solidFill>
                    <a:schemeClr val="tx1">
                      <a:lumMod val="65000"/>
                      <a:lumOff val="35000"/>
                    </a:schemeClr>
                  </a:solidFill>
                </a:rPr>
                <a:t>1: Local wind gradient</a:t>
              </a:r>
            </a:p>
          </p:txBody>
        </p:sp>
      </p:grpSp>
      <p:grpSp>
        <p:nvGrpSpPr>
          <p:cNvPr id="17" name="Group 122"/>
          <p:cNvGrpSpPr>
            <a:grpSpLocks/>
          </p:cNvGrpSpPr>
          <p:nvPr/>
        </p:nvGrpSpPr>
        <p:grpSpPr bwMode="auto">
          <a:xfrm>
            <a:off x="534988" y="4384675"/>
            <a:ext cx="6853237" cy="1597025"/>
            <a:chOff x="337" y="2762"/>
            <a:chExt cx="4317" cy="1006"/>
          </a:xfrm>
        </p:grpSpPr>
        <p:sp>
          <p:nvSpPr>
            <p:cNvPr id="18" name="Rectangle 13"/>
            <p:cNvSpPr>
              <a:spLocks noChangeArrowheads="1"/>
            </p:cNvSpPr>
            <p:nvPr/>
          </p:nvSpPr>
          <p:spPr bwMode="auto">
            <a:xfrm>
              <a:off x="733" y="2762"/>
              <a:ext cx="2140" cy="288"/>
            </a:xfrm>
            <a:prstGeom prst="rect">
              <a:avLst/>
            </a:prstGeom>
            <a:noFill/>
            <a:ln w="12700">
              <a:noFill/>
              <a:miter lim="800000"/>
              <a:headEnd/>
              <a:tailEnd type="none" w="sm" len="lg"/>
            </a:ln>
            <a:effectLst/>
          </p:spPr>
          <p:txBody>
            <a:bodyPr>
              <a:spAutoFit/>
            </a:bodyPr>
            <a:lstStyle/>
            <a:p>
              <a:pPr algn="l"/>
              <a:r>
                <a:rPr lang="en-US" dirty="0">
                  <a:solidFill>
                    <a:schemeClr val="tx1"/>
                  </a:solidFill>
                  <a:latin typeface="Times New Roman" pitchFamily="18" charset="0"/>
                  <a:cs typeface="Arial" charset="0"/>
                </a:rPr>
                <a:t>D/L </a:t>
              </a:r>
              <a:r>
                <a:rPr lang="en-US" dirty="0">
                  <a:solidFill>
                    <a:schemeClr val="tx1"/>
                  </a:solidFill>
                  <a:latin typeface="Times New Roman" pitchFamily="18" charset="0"/>
                  <a:cs typeface="Times New Roman" pitchFamily="18" charset="0"/>
                  <a:sym typeface="Symbol" pitchFamily="18" charset="2"/>
                </a:rPr>
                <a:t></a:t>
              </a:r>
              <a:r>
                <a:rPr lang="en-US" dirty="0">
                  <a:solidFill>
                    <a:schemeClr val="tx1"/>
                  </a:solidFill>
                  <a:latin typeface="Times New Roman" pitchFamily="18" charset="0"/>
                  <a:cs typeface="Arial" charset="0"/>
                </a:rPr>
                <a:t> (</a:t>
              </a:r>
              <a:r>
                <a:rPr lang="en-US" dirty="0" err="1">
                  <a:solidFill>
                    <a:schemeClr val="tx1"/>
                  </a:solidFill>
                  <a:latin typeface="Times New Roman" pitchFamily="18" charset="0"/>
                  <a:cs typeface="Arial" charset="0"/>
                </a:rPr>
                <a:t>C</a:t>
              </a:r>
              <a:r>
                <a:rPr lang="en-US" baseline="-30000" dirty="0" err="1">
                  <a:solidFill>
                    <a:schemeClr val="tx1"/>
                  </a:solidFill>
                  <a:latin typeface="Times New Roman" pitchFamily="18" charset="0"/>
                  <a:cs typeface="Arial" charset="0"/>
                  <a:sym typeface="Symbol" pitchFamily="18" charset="2"/>
                </a:rPr>
                <a:t>Do</a:t>
              </a:r>
              <a:r>
                <a:rPr lang="en-US">
                  <a:solidFill>
                    <a:schemeClr val="tx1"/>
                  </a:solidFill>
                  <a:latin typeface="Times New Roman" pitchFamily="18" charset="0"/>
                  <a:cs typeface="Arial" charset="0"/>
                  <a:sym typeface="Symbol" pitchFamily="18" charset="2"/>
                </a:rPr>
                <a:t>/C</a:t>
              </a:r>
              <a:r>
                <a:rPr lang="en-US" baseline="-30000">
                  <a:solidFill>
                    <a:schemeClr val="tx1"/>
                  </a:solidFill>
                  <a:latin typeface="Times New Roman" pitchFamily="18" charset="0"/>
                  <a:cs typeface="Arial" charset="0"/>
                  <a:sym typeface="Symbol" pitchFamily="18" charset="2"/>
                </a:rPr>
                <a:t>L</a:t>
              </a:r>
              <a:r>
                <a:rPr lang="en-US">
                  <a:solidFill>
                    <a:schemeClr val="tx1"/>
                  </a:solidFill>
                  <a:latin typeface="Times New Roman" pitchFamily="18" charset="0"/>
                  <a:cs typeface="Arial" charset="0"/>
                  <a:sym typeface="Symbol" pitchFamily="18" charset="2"/>
                </a:rPr>
                <a:t>) + C</a:t>
              </a:r>
              <a:r>
                <a:rPr lang="en-US" baseline="-30000">
                  <a:solidFill>
                    <a:schemeClr val="tx1"/>
                  </a:solidFill>
                  <a:latin typeface="Times New Roman" pitchFamily="18" charset="0"/>
                  <a:cs typeface="Arial" charset="0"/>
                  <a:sym typeface="Symbol" pitchFamily="18" charset="2"/>
                </a:rPr>
                <a:t>L</a:t>
              </a:r>
              <a:r>
                <a:rPr lang="en-US">
                  <a:solidFill>
                    <a:schemeClr val="tx1"/>
                  </a:solidFill>
                  <a:latin typeface="Times New Roman" pitchFamily="18" charset="0"/>
                  <a:cs typeface="Arial" charset="0"/>
                  <a:sym typeface="Symbol" pitchFamily="18" charset="2"/>
                </a:rPr>
                <a:t>/(3A) </a:t>
              </a:r>
              <a:endParaRPr lang="en-US">
                <a:solidFill>
                  <a:schemeClr val="tx1"/>
                </a:solidFill>
                <a:latin typeface="Times New Roman" pitchFamily="18" charset="0"/>
                <a:cs typeface="Times New Roman" pitchFamily="18" charset="0"/>
                <a:sym typeface="Symbol" pitchFamily="18" charset="2"/>
              </a:endParaRPr>
            </a:p>
          </p:txBody>
        </p:sp>
        <p:grpSp>
          <p:nvGrpSpPr>
            <p:cNvPr id="19" name="Group 71"/>
            <p:cNvGrpSpPr>
              <a:grpSpLocks/>
            </p:cNvGrpSpPr>
            <p:nvPr/>
          </p:nvGrpSpPr>
          <p:grpSpPr bwMode="auto">
            <a:xfrm>
              <a:off x="337" y="2788"/>
              <a:ext cx="238" cy="246"/>
              <a:chOff x="337" y="2870"/>
              <a:chExt cx="238" cy="246"/>
            </a:xfrm>
          </p:grpSpPr>
          <p:sp>
            <p:nvSpPr>
              <p:cNvPr id="21" name="Oval 25"/>
              <p:cNvSpPr>
                <a:spLocks noChangeArrowheads="1"/>
              </p:cNvSpPr>
              <p:nvPr/>
            </p:nvSpPr>
            <p:spPr bwMode="auto">
              <a:xfrm>
                <a:off x="337" y="2870"/>
                <a:ext cx="238" cy="238"/>
              </a:xfrm>
              <a:prstGeom prst="ellipse">
                <a:avLst/>
              </a:prstGeom>
              <a:solidFill>
                <a:srgbClr val="FFFFCC"/>
              </a:solidFill>
              <a:ln w="12700">
                <a:solidFill>
                  <a:schemeClr val="bg2"/>
                </a:solidFill>
                <a:round/>
                <a:headEnd/>
                <a:tailEnd type="none" w="sm" len="lg"/>
              </a:ln>
              <a:effectLst/>
            </p:spPr>
            <p:txBody>
              <a:bodyPr wrap="none" anchor="ctr"/>
              <a:lstStyle/>
              <a:p>
                <a:endParaRPr lang="en-US"/>
              </a:p>
            </p:txBody>
          </p:sp>
          <p:sp>
            <p:nvSpPr>
              <p:cNvPr id="22" name="Text Box 26"/>
              <p:cNvSpPr txBox="1">
                <a:spLocks noChangeArrowheads="1"/>
              </p:cNvSpPr>
              <p:nvPr/>
            </p:nvSpPr>
            <p:spPr bwMode="auto">
              <a:xfrm>
                <a:off x="358" y="2885"/>
                <a:ext cx="196" cy="231"/>
              </a:xfrm>
              <a:prstGeom prst="rect">
                <a:avLst/>
              </a:prstGeom>
              <a:noFill/>
              <a:ln w="12700">
                <a:noFill/>
                <a:miter lim="800000"/>
                <a:headEnd/>
                <a:tailEnd type="none" w="sm" len="lg"/>
              </a:ln>
              <a:effectLst/>
            </p:spPr>
            <p:txBody>
              <a:bodyPr wrap="none">
                <a:spAutoFit/>
              </a:bodyPr>
              <a:lstStyle/>
              <a:p>
                <a:pPr algn="l"/>
                <a:r>
                  <a:rPr lang="en-US" sz="1800">
                    <a:solidFill>
                      <a:schemeClr val="tx2">
                        <a:lumMod val="75000"/>
                        <a:lumOff val="25000"/>
                      </a:schemeClr>
                    </a:solidFill>
                  </a:rPr>
                  <a:t>6</a:t>
                </a:r>
              </a:p>
            </p:txBody>
          </p:sp>
        </p:grpSp>
        <p:sp>
          <p:nvSpPr>
            <p:cNvPr id="20" name="Text Box 57"/>
            <p:cNvSpPr txBox="1">
              <a:spLocks noChangeArrowheads="1"/>
            </p:cNvSpPr>
            <p:nvPr/>
          </p:nvSpPr>
          <p:spPr bwMode="auto">
            <a:xfrm>
              <a:off x="3216" y="3518"/>
              <a:ext cx="1438" cy="250"/>
            </a:xfrm>
            <a:prstGeom prst="rect">
              <a:avLst/>
            </a:prstGeom>
            <a:noFill/>
            <a:ln w="12700">
              <a:noFill/>
              <a:miter lim="800000"/>
              <a:headEnd/>
              <a:tailEnd type="none" w="sm" len="lg"/>
            </a:ln>
            <a:effectLst/>
          </p:spPr>
          <p:txBody>
            <a:bodyPr wrap="none">
              <a:spAutoFit/>
            </a:bodyPr>
            <a:lstStyle/>
            <a:p>
              <a:pPr algn="l"/>
              <a:r>
                <a:rPr lang="en-US" sz="2000">
                  <a:solidFill>
                    <a:schemeClr val="tx1">
                      <a:lumMod val="65000"/>
                      <a:lumOff val="35000"/>
                    </a:schemeClr>
                  </a:solidFill>
                </a:rPr>
                <a:t>6: Drag-to-lift ratio </a:t>
              </a:r>
            </a:p>
          </p:txBody>
        </p:sp>
      </p:grpSp>
      <p:grpSp>
        <p:nvGrpSpPr>
          <p:cNvPr id="23" name="Group 121"/>
          <p:cNvGrpSpPr>
            <a:grpSpLocks/>
          </p:cNvGrpSpPr>
          <p:nvPr/>
        </p:nvGrpSpPr>
        <p:grpSpPr bwMode="auto">
          <a:xfrm>
            <a:off x="533400" y="3657599"/>
            <a:ext cx="6588125" cy="1981199"/>
            <a:chOff x="336" y="2361"/>
            <a:chExt cx="4150" cy="1248"/>
          </a:xfrm>
        </p:grpSpPr>
        <p:sp>
          <p:nvSpPr>
            <p:cNvPr id="24" name="Rectangle 12"/>
            <p:cNvSpPr>
              <a:spLocks noChangeArrowheads="1"/>
            </p:cNvSpPr>
            <p:nvPr/>
          </p:nvSpPr>
          <p:spPr bwMode="auto">
            <a:xfrm>
              <a:off x="727" y="2361"/>
              <a:ext cx="2001" cy="288"/>
            </a:xfrm>
            <a:prstGeom prst="rect">
              <a:avLst/>
            </a:prstGeom>
            <a:noFill/>
            <a:ln w="12700">
              <a:noFill/>
              <a:miter lim="800000"/>
              <a:headEnd/>
              <a:tailEnd type="none" w="sm" len="lg"/>
            </a:ln>
            <a:effectLst/>
          </p:spPr>
          <p:txBody>
            <a:bodyPr>
              <a:spAutoFit/>
            </a:bodyPr>
            <a:lstStyle/>
            <a:p>
              <a:pPr algn="l"/>
              <a:r>
                <a:rPr lang="en-US">
                  <a:solidFill>
                    <a:schemeClr val="tx1"/>
                  </a:solidFill>
                  <a:latin typeface="Times New Roman" pitchFamily="18" charset="0"/>
                  <a:cs typeface="Arial" charset="0"/>
                </a:rPr>
                <a:t>C</a:t>
              </a:r>
              <a:r>
                <a:rPr lang="en-US" baseline="-30000">
                  <a:solidFill>
                    <a:schemeClr val="tx1"/>
                  </a:solidFill>
                  <a:latin typeface="Times New Roman" pitchFamily="18" charset="0"/>
                  <a:cs typeface="Arial" charset="0"/>
                </a:rPr>
                <a:t>L </a:t>
              </a:r>
              <a:r>
                <a:rPr lang="en-US">
                  <a:solidFill>
                    <a:schemeClr val="tx1"/>
                  </a:solidFill>
                  <a:latin typeface="Times New Roman" pitchFamily="18" charset="0"/>
                  <a:cs typeface="Arial" charset="0"/>
                </a:rPr>
                <a:t>=  n</a:t>
              </a:r>
              <a:r>
                <a:rPr lang="en-US" baseline="-30000">
                  <a:solidFill>
                    <a:schemeClr val="tx1"/>
                  </a:solidFill>
                  <a:latin typeface="Times New Roman" pitchFamily="18" charset="0"/>
                  <a:cs typeface="Arial" charset="0"/>
                </a:rPr>
                <a:t>n </a:t>
              </a:r>
              <a:r>
                <a:rPr lang="en-US">
                  <a:solidFill>
                    <a:schemeClr val="tx1"/>
                  </a:solidFill>
                  <a:latin typeface="Times New Roman" pitchFamily="18" charset="0"/>
                  <a:cs typeface="Arial" charset="0"/>
                </a:rPr>
                <a:t>W / (</a:t>
              </a:r>
              <a:r>
                <a:rPr lang="en-US">
                  <a:solidFill>
                    <a:schemeClr val="tx1"/>
                  </a:solidFill>
                  <a:latin typeface="Times New Roman" pitchFamily="18" charset="0"/>
                  <a:cs typeface="Times New Roman" pitchFamily="18" charset="0"/>
                </a:rPr>
                <a:t>½ </a:t>
              </a:r>
              <a:r>
                <a:rPr lang="en-US">
                  <a:solidFill>
                    <a:schemeClr val="tx1"/>
                  </a:solidFill>
                  <a:latin typeface="Times New Roman" pitchFamily="18" charset="0"/>
                  <a:cs typeface="Arial" charset="0"/>
                  <a:sym typeface="Symbol" pitchFamily="18" charset="2"/>
                </a:rPr>
                <a:t> V</a:t>
              </a:r>
              <a:r>
                <a:rPr lang="en-US" baseline="30000">
                  <a:solidFill>
                    <a:schemeClr val="tx1"/>
                  </a:solidFill>
                  <a:latin typeface="Times New Roman" pitchFamily="18" charset="0"/>
                  <a:cs typeface="Arial" charset="0"/>
                  <a:sym typeface="Symbol" pitchFamily="18" charset="2"/>
                </a:rPr>
                <a:t>2 </a:t>
              </a:r>
              <a:r>
                <a:rPr lang="en-US">
                  <a:solidFill>
                    <a:schemeClr val="tx1"/>
                  </a:solidFill>
                  <a:latin typeface="Times New Roman" pitchFamily="18" charset="0"/>
                  <a:cs typeface="Arial" charset="0"/>
                </a:rPr>
                <a:t>S)</a:t>
              </a:r>
              <a:r>
                <a:rPr lang="en-US" sz="2000">
                  <a:solidFill>
                    <a:schemeClr val="tx1"/>
                  </a:solidFill>
                  <a:latin typeface="Times New Roman" pitchFamily="18" charset="0"/>
                </a:rPr>
                <a:t> </a:t>
              </a:r>
              <a:endParaRPr lang="en-US" sz="4800">
                <a:solidFill>
                  <a:schemeClr val="tx1"/>
                </a:solidFill>
                <a:latin typeface="Times New Roman" pitchFamily="18" charset="0"/>
              </a:endParaRPr>
            </a:p>
          </p:txBody>
        </p:sp>
        <p:grpSp>
          <p:nvGrpSpPr>
            <p:cNvPr id="25" name="Group 70"/>
            <p:cNvGrpSpPr>
              <a:grpSpLocks/>
            </p:cNvGrpSpPr>
            <p:nvPr/>
          </p:nvGrpSpPr>
          <p:grpSpPr bwMode="auto">
            <a:xfrm>
              <a:off x="336" y="2421"/>
              <a:ext cx="238" cy="246"/>
              <a:chOff x="336" y="2503"/>
              <a:chExt cx="238" cy="246"/>
            </a:xfrm>
          </p:grpSpPr>
          <p:sp>
            <p:nvSpPr>
              <p:cNvPr id="27" name="Oval 23"/>
              <p:cNvSpPr>
                <a:spLocks noChangeArrowheads="1"/>
              </p:cNvSpPr>
              <p:nvPr/>
            </p:nvSpPr>
            <p:spPr bwMode="auto">
              <a:xfrm>
                <a:off x="336" y="2503"/>
                <a:ext cx="238" cy="238"/>
              </a:xfrm>
              <a:prstGeom prst="ellipse">
                <a:avLst/>
              </a:prstGeom>
              <a:solidFill>
                <a:srgbClr val="FFFFCC"/>
              </a:solidFill>
              <a:ln w="12700">
                <a:solidFill>
                  <a:schemeClr val="bg2"/>
                </a:solidFill>
                <a:round/>
                <a:headEnd/>
                <a:tailEnd type="none" w="sm" len="lg"/>
              </a:ln>
              <a:effectLst/>
            </p:spPr>
            <p:txBody>
              <a:bodyPr wrap="none" anchor="ctr"/>
              <a:lstStyle/>
              <a:p>
                <a:endParaRPr lang="en-US"/>
              </a:p>
            </p:txBody>
          </p:sp>
          <p:sp>
            <p:nvSpPr>
              <p:cNvPr id="28" name="Text Box 24"/>
              <p:cNvSpPr txBox="1">
                <a:spLocks noChangeArrowheads="1"/>
              </p:cNvSpPr>
              <p:nvPr/>
            </p:nvSpPr>
            <p:spPr bwMode="auto">
              <a:xfrm>
                <a:off x="357" y="2518"/>
                <a:ext cx="196" cy="231"/>
              </a:xfrm>
              <a:prstGeom prst="rect">
                <a:avLst/>
              </a:prstGeom>
              <a:noFill/>
              <a:ln w="12700">
                <a:noFill/>
                <a:miter lim="800000"/>
                <a:headEnd/>
                <a:tailEnd type="none" w="sm" len="lg"/>
              </a:ln>
              <a:effectLst/>
            </p:spPr>
            <p:txBody>
              <a:bodyPr wrap="none">
                <a:spAutoFit/>
              </a:bodyPr>
              <a:lstStyle/>
              <a:p>
                <a:pPr algn="l"/>
                <a:r>
                  <a:rPr lang="en-US" sz="1800">
                    <a:solidFill>
                      <a:schemeClr val="tx2">
                        <a:lumMod val="75000"/>
                        <a:lumOff val="25000"/>
                      </a:schemeClr>
                    </a:solidFill>
                  </a:rPr>
                  <a:t>5</a:t>
                </a:r>
              </a:p>
            </p:txBody>
          </p:sp>
        </p:grpSp>
        <p:sp>
          <p:nvSpPr>
            <p:cNvPr id="26" name="Text Box 58"/>
            <p:cNvSpPr txBox="1">
              <a:spLocks noChangeArrowheads="1"/>
            </p:cNvSpPr>
            <p:nvPr/>
          </p:nvSpPr>
          <p:spPr bwMode="auto">
            <a:xfrm>
              <a:off x="3216" y="3359"/>
              <a:ext cx="1270" cy="250"/>
            </a:xfrm>
            <a:prstGeom prst="rect">
              <a:avLst/>
            </a:prstGeom>
            <a:noFill/>
            <a:ln w="12700">
              <a:noFill/>
              <a:miter lim="800000"/>
              <a:headEnd/>
              <a:tailEnd type="none" w="sm" len="lg"/>
            </a:ln>
            <a:effectLst/>
          </p:spPr>
          <p:txBody>
            <a:bodyPr wrap="none">
              <a:spAutoFit/>
            </a:bodyPr>
            <a:lstStyle/>
            <a:p>
              <a:pPr algn="l"/>
              <a:r>
                <a:rPr lang="en-US" sz="2000">
                  <a:solidFill>
                    <a:schemeClr val="tx1">
                      <a:lumMod val="65000"/>
                      <a:lumOff val="35000"/>
                    </a:schemeClr>
                  </a:solidFill>
                </a:rPr>
                <a:t>5: Lift coefficient</a:t>
              </a:r>
            </a:p>
          </p:txBody>
        </p:sp>
      </p:grpSp>
      <p:grpSp>
        <p:nvGrpSpPr>
          <p:cNvPr id="29" name="Group 119"/>
          <p:cNvGrpSpPr>
            <a:grpSpLocks/>
          </p:cNvGrpSpPr>
          <p:nvPr/>
        </p:nvGrpSpPr>
        <p:grpSpPr bwMode="auto">
          <a:xfrm>
            <a:off x="534988" y="1990725"/>
            <a:ext cx="7108825" cy="2847975"/>
            <a:chOff x="337" y="1254"/>
            <a:chExt cx="4478" cy="1794"/>
          </a:xfrm>
        </p:grpSpPr>
        <p:graphicFrame>
          <p:nvGraphicFramePr>
            <p:cNvPr id="30" name="Object 1"/>
            <p:cNvGraphicFramePr>
              <a:graphicFrameLocks noChangeAspect="1"/>
            </p:cNvGraphicFramePr>
            <p:nvPr/>
          </p:nvGraphicFramePr>
          <p:xfrm>
            <a:off x="772" y="1254"/>
            <a:ext cx="3698" cy="631"/>
          </p:xfrm>
          <a:graphic>
            <a:graphicData uri="http://schemas.openxmlformats.org/presentationml/2006/ole">
              <mc:AlternateContent xmlns:mc="http://schemas.openxmlformats.org/markup-compatibility/2006">
                <mc:Choice xmlns:v="urn:schemas-microsoft-com:vml" Requires="v">
                  <p:oleObj spid="_x0000_s75560" name="Equation" r:id="rId8" imgW="3047760" imgH="520560" progId="Equation.3">
                    <p:embed/>
                  </p:oleObj>
                </mc:Choice>
                <mc:Fallback>
                  <p:oleObj name="Equation" r:id="rId8" imgW="3047760" imgH="52056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 y="1254"/>
                          <a:ext cx="3698" cy="6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1" name="Group 68"/>
            <p:cNvGrpSpPr>
              <a:grpSpLocks/>
            </p:cNvGrpSpPr>
            <p:nvPr/>
          </p:nvGrpSpPr>
          <p:grpSpPr bwMode="auto">
            <a:xfrm>
              <a:off x="337" y="1509"/>
              <a:ext cx="238" cy="246"/>
              <a:chOff x="337" y="1591"/>
              <a:chExt cx="238" cy="246"/>
            </a:xfrm>
          </p:grpSpPr>
          <p:sp>
            <p:nvSpPr>
              <p:cNvPr id="33" name="Oval 19"/>
              <p:cNvSpPr>
                <a:spLocks noChangeArrowheads="1"/>
              </p:cNvSpPr>
              <p:nvPr/>
            </p:nvSpPr>
            <p:spPr bwMode="auto">
              <a:xfrm>
                <a:off x="337" y="1591"/>
                <a:ext cx="238" cy="238"/>
              </a:xfrm>
              <a:prstGeom prst="ellipse">
                <a:avLst/>
              </a:prstGeom>
              <a:solidFill>
                <a:srgbClr val="FFFFCC"/>
              </a:solidFill>
              <a:ln w="12700">
                <a:solidFill>
                  <a:schemeClr val="bg2"/>
                </a:solidFill>
                <a:round/>
                <a:headEnd/>
                <a:tailEnd type="none" w="sm" len="lg"/>
              </a:ln>
              <a:effectLst/>
            </p:spPr>
            <p:txBody>
              <a:bodyPr wrap="none" anchor="ctr"/>
              <a:lstStyle/>
              <a:p>
                <a:endParaRPr lang="en-US"/>
              </a:p>
            </p:txBody>
          </p:sp>
          <p:sp>
            <p:nvSpPr>
              <p:cNvPr id="34" name="Text Box 20"/>
              <p:cNvSpPr txBox="1">
                <a:spLocks noChangeArrowheads="1"/>
              </p:cNvSpPr>
              <p:nvPr/>
            </p:nvSpPr>
            <p:spPr bwMode="auto">
              <a:xfrm>
                <a:off x="358" y="1606"/>
                <a:ext cx="196" cy="231"/>
              </a:xfrm>
              <a:prstGeom prst="rect">
                <a:avLst/>
              </a:prstGeom>
              <a:noFill/>
              <a:ln w="12700">
                <a:noFill/>
                <a:miter lim="800000"/>
                <a:headEnd/>
                <a:tailEnd type="none" w="sm" len="lg"/>
              </a:ln>
              <a:effectLst/>
            </p:spPr>
            <p:txBody>
              <a:bodyPr wrap="none">
                <a:spAutoFit/>
              </a:bodyPr>
              <a:lstStyle/>
              <a:p>
                <a:pPr algn="l"/>
                <a:r>
                  <a:rPr lang="en-US" sz="1800">
                    <a:solidFill>
                      <a:schemeClr val="tx2">
                        <a:lumMod val="75000"/>
                        <a:lumOff val="25000"/>
                      </a:schemeClr>
                    </a:solidFill>
                  </a:rPr>
                  <a:t>3</a:t>
                </a:r>
              </a:p>
            </p:txBody>
          </p:sp>
        </p:grpSp>
        <p:sp>
          <p:nvSpPr>
            <p:cNvPr id="32" name="Text Box 59"/>
            <p:cNvSpPr txBox="1">
              <a:spLocks noChangeArrowheads="1"/>
            </p:cNvSpPr>
            <p:nvPr/>
          </p:nvSpPr>
          <p:spPr bwMode="auto">
            <a:xfrm>
              <a:off x="3216" y="2798"/>
              <a:ext cx="1599" cy="250"/>
            </a:xfrm>
            <a:prstGeom prst="rect">
              <a:avLst/>
            </a:prstGeom>
            <a:noFill/>
            <a:ln w="12700">
              <a:noFill/>
              <a:miter lim="800000"/>
              <a:headEnd/>
              <a:tailEnd type="none" w="sm" len="lg"/>
            </a:ln>
            <a:effectLst/>
          </p:spPr>
          <p:txBody>
            <a:bodyPr wrap="none">
              <a:spAutoFit/>
            </a:bodyPr>
            <a:lstStyle/>
            <a:p>
              <a:pPr algn="l"/>
              <a:r>
                <a:rPr lang="en-US" sz="2000">
                  <a:solidFill>
                    <a:schemeClr val="tx1">
                      <a:lumMod val="65000"/>
                      <a:lumOff val="35000"/>
                    </a:schemeClr>
                  </a:solidFill>
                </a:rPr>
                <a:t>3: Normal load factor</a:t>
              </a:r>
            </a:p>
          </p:txBody>
        </p:sp>
      </p:grpSp>
      <p:grpSp>
        <p:nvGrpSpPr>
          <p:cNvPr id="35" name="Group 120"/>
          <p:cNvGrpSpPr>
            <a:grpSpLocks/>
          </p:cNvGrpSpPr>
          <p:nvPr/>
        </p:nvGrpSpPr>
        <p:grpSpPr bwMode="auto">
          <a:xfrm>
            <a:off x="534988" y="2917825"/>
            <a:ext cx="8074025" cy="2317750"/>
            <a:chOff x="337" y="1838"/>
            <a:chExt cx="5086" cy="1460"/>
          </a:xfrm>
        </p:grpSpPr>
        <p:graphicFrame>
          <p:nvGraphicFramePr>
            <p:cNvPr id="36" name="Object 0"/>
            <p:cNvGraphicFramePr>
              <a:graphicFrameLocks noChangeAspect="1"/>
            </p:cNvGraphicFramePr>
            <p:nvPr/>
          </p:nvGraphicFramePr>
          <p:xfrm>
            <a:off x="768" y="1838"/>
            <a:ext cx="4655" cy="385"/>
          </p:xfrm>
          <a:graphic>
            <a:graphicData uri="http://schemas.openxmlformats.org/presentationml/2006/ole">
              <mc:AlternateContent xmlns:mc="http://schemas.openxmlformats.org/markup-compatibility/2006">
                <mc:Choice xmlns:v="urn:schemas-microsoft-com:vml" Requires="v">
                  <p:oleObj spid="_x0000_s75561" name="Equation" r:id="rId10" imgW="3835080" imgH="317160" progId="Equation.3">
                    <p:embed/>
                  </p:oleObj>
                </mc:Choice>
                <mc:Fallback>
                  <p:oleObj name="Equation" r:id="rId10" imgW="3835080" imgH="31716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8" y="1838"/>
                          <a:ext cx="4655" cy="3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78"/>
            <p:cNvGrpSpPr>
              <a:grpSpLocks/>
            </p:cNvGrpSpPr>
            <p:nvPr/>
          </p:nvGrpSpPr>
          <p:grpSpPr bwMode="auto">
            <a:xfrm>
              <a:off x="337" y="1996"/>
              <a:ext cx="238" cy="246"/>
              <a:chOff x="337" y="2078"/>
              <a:chExt cx="238" cy="246"/>
            </a:xfrm>
          </p:grpSpPr>
          <p:sp>
            <p:nvSpPr>
              <p:cNvPr id="39" name="Oval 21"/>
              <p:cNvSpPr>
                <a:spLocks noChangeArrowheads="1"/>
              </p:cNvSpPr>
              <p:nvPr/>
            </p:nvSpPr>
            <p:spPr bwMode="auto">
              <a:xfrm>
                <a:off x="337" y="2078"/>
                <a:ext cx="238" cy="238"/>
              </a:xfrm>
              <a:prstGeom prst="ellipse">
                <a:avLst/>
              </a:prstGeom>
              <a:solidFill>
                <a:srgbClr val="FFFFCC"/>
              </a:solidFill>
              <a:ln w="12700">
                <a:solidFill>
                  <a:schemeClr val="bg2"/>
                </a:solidFill>
                <a:round/>
                <a:headEnd/>
                <a:tailEnd type="none" w="sm" len="lg"/>
              </a:ln>
              <a:effectLst/>
            </p:spPr>
            <p:txBody>
              <a:bodyPr wrap="none" anchor="ctr"/>
              <a:lstStyle/>
              <a:p>
                <a:endParaRPr lang="en-US"/>
              </a:p>
            </p:txBody>
          </p:sp>
          <p:sp>
            <p:nvSpPr>
              <p:cNvPr id="40" name="Text Box 22"/>
              <p:cNvSpPr txBox="1">
                <a:spLocks noChangeArrowheads="1"/>
              </p:cNvSpPr>
              <p:nvPr/>
            </p:nvSpPr>
            <p:spPr bwMode="auto">
              <a:xfrm>
                <a:off x="358" y="2093"/>
                <a:ext cx="196" cy="231"/>
              </a:xfrm>
              <a:prstGeom prst="rect">
                <a:avLst/>
              </a:prstGeom>
              <a:noFill/>
              <a:ln w="12700">
                <a:noFill/>
                <a:miter lim="800000"/>
                <a:headEnd/>
                <a:tailEnd type="none" w="sm" len="lg"/>
              </a:ln>
              <a:effectLst/>
            </p:spPr>
            <p:txBody>
              <a:bodyPr wrap="none">
                <a:spAutoFit/>
              </a:bodyPr>
              <a:lstStyle/>
              <a:p>
                <a:pPr algn="l"/>
                <a:r>
                  <a:rPr lang="en-US" sz="1800">
                    <a:solidFill>
                      <a:schemeClr val="tx2">
                        <a:lumMod val="75000"/>
                        <a:lumOff val="25000"/>
                      </a:schemeClr>
                    </a:solidFill>
                  </a:rPr>
                  <a:t>4</a:t>
                </a:r>
              </a:p>
            </p:txBody>
          </p:sp>
        </p:grpSp>
        <p:sp>
          <p:nvSpPr>
            <p:cNvPr id="38" name="Text Box 60"/>
            <p:cNvSpPr txBox="1">
              <a:spLocks noChangeArrowheads="1"/>
            </p:cNvSpPr>
            <p:nvPr/>
          </p:nvSpPr>
          <p:spPr bwMode="auto">
            <a:xfrm>
              <a:off x="3216" y="3048"/>
              <a:ext cx="941" cy="250"/>
            </a:xfrm>
            <a:prstGeom prst="rect">
              <a:avLst/>
            </a:prstGeom>
            <a:noFill/>
            <a:ln w="12700">
              <a:noFill/>
              <a:miter lim="800000"/>
              <a:headEnd/>
              <a:tailEnd type="none" w="sm" len="lg"/>
            </a:ln>
            <a:effectLst/>
          </p:spPr>
          <p:txBody>
            <a:bodyPr wrap="none">
              <a:spAutoFit/>
            </a:bodyPr>
            <a:lstStyle/>
            <a:p>
              <a:pPr algn="l"/>
              <a:r>
                <a:rPr lang="en-US" sz="2000">
                  <a:solidFill>
                    <a:schemeClr val="tx1">
                      <a:lumMod val="65000"/>
                      <a:lumOff val="35000"/>
                    </a:schemeClr>
                  </a:solidFill>
                </a:rPr>
                <a:t>4: Turn rate</a:t>
              </a:r>
            </a:p>
          </p:txBody>
        </p:sp>
      </p:grpSp>
      <p:grpSp>
        <p:nvGrpSpPr>
          <p:cNvPr id="41" name="Group 123"/>
          <p:cNvGrpSpPr>
            <a:grpSpLocks/>
          </p:cNvGrpSpPr>
          <p:nvPr/>
        </p:nvGrpSpPr>
        <p:grpSpPr bwMode="auto">
          <a:xfrm>
            <a:off x="533400" y="4975225"/>
            <a:ext cx="6235700" cy="1387475"/>
            <a:chOff x="336" y="3134"/>
            <a:chExt cx="3928" cy="874"/>
          </a:xfrm>
        </p:grpSpPr>
        <p:grpSp>
          <p:nvGrpSpPr>
            <p:cNvPr id="42" name="Group 105"/>
            <p:cNvGrpSpPr>
              <a:grpSpLocks/>
            </p:cNvGrpSpPr>
            <p:nvPr/>
          </p:nvGrpSpPr>
          <p:grpSpPr bwMode="auto">
            <a:xfrm>
              <a:off x="336" y="3470"/>
              <a:ext cx="238" cy="246"/>
              <a:chOff x="337" y="2870"/>
              <a:chExt cx="238" cy="246"/>
            </a:xfrm>
          </p:grpSpPr>
          <p:sp>
            <p:nvSpPr>
              <p:cNvPr id="49" name="Oval 106"/>
              <p:cNvSpPr>
                <a:spLocks noChangeArrowheads="1"/>
              </p:cNvSpPr>
              <p:nvPr/>
            </p:nvSpPr>
            <p:spPr bwMode="auto">
              <a:xfrm>
                <a:off x="337" y="2870"/>
                <a:ext cx="238" cy="238"/>
              </a:xfrm>
              <a:prstGeom prst="ellipse">
                <a:avLst/>
              </a:prstGeom>
              <a:solidFill>
                <a:srgbClr val="FFFFCC"/>
              </a:solidFill>
              <a:ln w="12700">
                <a:solidFill>
                  <a:schemeClr val="bg2"/>
                </a:solidFill>
                <a:round/>
                <a:headEnd/>
                <a:tailEnd type="none" w="sm" len="lg"/>
              </a:ln>
              <a:effectLst/>
            </p:spPr>
            <p:txBody>
              <a:bodyPr wrap="none" anchor="ctr"/>
              <a:lstStyle/>
              <a:p>
                <a:endParaRPr lang="en-US"/>
              </a:p>
            </p:txBody>
          </p:sp>
          <p:sp>
            <p:nvSpPr>
              <p:cNvPr id="50" name="Text Box 107"/>
              <p:cNvSpPr txBox="1">
                <a:spLocks noChangeArrowheads="1"/>
              </p:cNvSpPr>
              <p:nvPr/>
            </p:nvSpPr>
            <p:spPr bwMode="auto">
              <a:xfrm>
                <a:off x="358" y="2885"/>
                <a:ext cx="196" cy="231"/>
              </a:xfrm>
              <a:prstGeom prst="rect">
                <a:avLst/>
              </a:prstGeom>
              <a:noFill/>
              <a:ln w="12700">
                <a:noFill/>
                <a:miter lim="800000"/>
                <a:headEnd/>
                <a:tailEnd type="none" w="sm" len="lg"/>
              </a:ln>
              <a:effectLst/>
            </p:spPr>
            <p:txBody>
              <a:bodyPr wrap="none">
                <a:spAutoFit/>
              </a:bodyPr>
              <a:lstStyle/>
              <a:p>
                <a:pPr algn="l"/>
                <a:r>
                  <a:rPr lang="en-US" sz="1800">
                    <a:solidFill>
                      <a:schemeClr val="tx2">
                        <a:lumMod val="75000"/>
                        <a:lumOff val="25000"/>
                      </a:schemeClr>
                    </a:solidFill>
                  </a:rPr>
                  <a:t>7</a:t>
                </a:r>
              </a:p>
            </p:txBody>
          </p:sp>
        </p:grpSp>
        <p:sp>
          <p:nvSpPr>
            <p:cNvPr id="43" name="Text Box 109"/>
            <p:cNvSpPr txBox="1">
              <a:spLocks noChangeArrowheads="1"/>
            </p:cNvSpPr>
            <p:nvPr/>
          </p:nvSpPr>
          <p:spPr bwMode="auto">
            <a:xfrm>
              <a:off x="3216" y="3758"/>
              <a:ext cx="1048" cy="250"/>
            </a:xfrm>
            <a:prstGeom prst="rect">
              <a:avLst/>
            </a:prstGeom>
            <a:noFill/>
            <a:ln w="12700">
              <a:noFill/>
              <a:miter lim="800000"/>
              <a:headEnd/>
              <a:tailEnd type="none" w="sm" len="lg"/>
            </a:ln>
            <a:effectLst/>
          </p:spPr>
          <p:txBody>
            <a:bodyPr wrap="none">
              <a:spAutoFit/>
            </a:bodyPr>
            <a:lstStyle/>
            <a:p>
              <a:pPr algn="l"/>
              <a:r>
                <a:rPr lang="en-US" sz="2000">
                  <a:solidFill>
                    <a:schemeClr val="tx1">
                      <a:lumMod val="65000"/>
                      <a:lumOff val="35000"/>
                    </a:schemeClr>
                  </a:solidFill>
                </a:rPr>
                <a:t>7: Trajectory </a:t>
              </a:r>
            </a:p>
          </p:txBody>
        </p:sp>
        <p:grpSp>
          <p:nvGrpSpPr>
            <p:cNvPr id="44" name="Group 114"/>
            <p:cNvGrpSpPr>
              <a:grpSpLocks/>
            </p:cNvGrpSpPr>
            <p:nvPr/>
          </p:nvGrpSpPr>
          <p:grpSpPr bwMode="auto">
            <a:xfrm>
              <a:off x="720" y="3134"/>
              <a:ext cx="2140" cy="808"/>
              <a:chOff x="720" y="3216"/>
              <a:chExt cx="2140" cy="808"/>
            </a:xfrm>
          </p:grpSpPr>
          <p:sp>
            <p:nvSpPr>
              <p:cNvPr id="45" name="Rectangle 108"/>
              <p:cNvSpPr>
                <a:spLocks noChangeArrowheads="1"/>
              </p:cNvSpPr>
              <p:nvPr/>
            </p:nvSpPr>
            <p:spPr bwMode="auto">
              <a:xfrm>
                <a:off x="720" y="3216"/>
                <a:ext cx="2140" cy="808"/>
              </a:xfrm>
              <a:prstGeom prst="rect">
                <a:avLst/>
              </a:prstGeom>
              <a:noFill/>
              <a:ln w="12700">
                <a:noFill/>
                <a:miter lim="800000"/>
                <a:headEnd/>
                <a:tailEnd type="none" w="sm" len="lg"/>
              </a:ln>
              <a:effectLst/>
            </p:spPr>
            <p:txBody>
              <a:bodyPr>
                <a:spAutoFit/>
              </a:bodyPr>
              <a:lstStyle/>
              <a:p>
                <a:pPr algn="l">
                  <a:lnSpc>
                    <a:spcPct val="130000"/>
                  </a:lnSpc>
                </a:pPr>
                <a:r>
                  <a:rPr lang="en-US" sz="2000">
                    <a:solidFill>
                      <a:schemeClr val="tx1"/>
                    </a:solidFill>
                    <a:cs typeface="Arial" charset="0"/>
                  </a:rPr>
                  <a:t>x = u – V cos</a:t>
                </a:r>
                <a:r>
                  <a:rPr lang="en-US" sz="2000">
                    <a:solidFill>
                      <a:schemeClr val="tx1"/>
                    </a:solidFill>
                    <a:latin typeface="Symbol" pitchFamily="18" charset="2"/>
                    <a:cs typeface="Arial" charset="0"/>
                  </a:rPr>
                  <a:t>g</a:t>
                </a:r>
                <a:r>
                  <a:rPr lang="en-US" sz="2000">
                    <a:solidFill>
                      <a:schemeClr val="tx1"/>
                    </a:solidFill>
                    <a:cs typeface="Arial" charset="0"/>
                  </a:rPr>
                  <a:t> cos</a:t>
                </a:r>
                <a:r>
                  <a:rPr lang="en-US" sz="2000">
                    <a:solidFill>
                      <a:schemeClr val="tx1"/>
                    </a:solidFill>
                    <a:latin typeface="Symbol" pitchFamily="18" charset="2"/>
                    <a:cs typeface="Arial" charset="0"/>
                  </a:rPr>
                  <a:t>y    </a:t>
                </a:r>
                <a:r>
                  <a:rPr lang="en-US" sz="1200">
                    <a:solidFill>
                      <a:schemeClr val="tx1"/>
                    </a:solidFill>
                    <a:cs typeface="Arial" charset="0"/>
                  </a:rPr>
                  <a:t>downwind</a:t>
                </a:r>
              </a:p>
              <a:p>
                <a:pPr algn="l">
                  <a:lnSpc>
                    <a:spcPct val="130000"/>
                  </a:lnSpc>
                </a:pPr>
                <a:r>
                  <a:rPr lang="en-US" sz="2000">
                    <a:solidFill>
                      <a:schemeClr val="tx1"/>
                    </a:solidFill>
                    <a:cs typeface="Arial" charset="0"/>
                  </a:rPr>
                  <a:t>y = V cos</a:t>
                </a:r>
                <a:r>
                  <a:rPr lang="en-US" sz="2000">
                    <a:solidFill>
                      <a:schemeClr val="tx1"/>
                    </a:solidFill>
                    <a:latin typeface="Symbol" pitchFamily="18" charset="2"/>
                    <a:cs typeface="Arial" charset="0"/>
                  </a:rPr>
                  <a:t>g</a:t>
                </a:r>
                <a:r>
                  <a:rPr lang="en-US" sz="2000">
                    <a:solidFill>
                      <a:schemeClr val="tx1"/>
                    </a:solidFill>
                    <a:cs typeface="Arial" charset="0"/>
                  </a:rPr>
                  <a:t> sin</a:t>
                </a:r>
                <a:r>
                  <a:rPr lang="en-US" sz="2000">
                    <a:solidFill>
                      <a:schemeClr val="tx1"/>
                    </a:solidFill>
                    <a:latin typeface="Symbol" pitchFamily="18" charset="2"/>
                    <a:cs typeface="Arial" charset="0"/>
                  </a:rPr>
                  <a:t>y       </a:t>
                </a:r>
                <a:r>
                  <a:rPr lang="en-US" sz="1200">
                    <a:solidFill>
                      <a:schemeClr val="tx1"/>
                    </a:solidFill>
                    <a:cs typeface="Arial" charset="0"/>
                  </a:rPr>
                  <a:t>crosswind</a:t>
                </a:r>
                <a:endParaRPr lang="en-US" sz="2000">
                  <a:solidFill>
                    <a:schemeClr val="tx1"/>
                  </a:solidFill>
                  <a:latin typeface="Symbol" pitchFamily="18" charset="2"/>
                  <a:cs typeface="Arial" charset="0"/>
                </a:endParaRPr>
              </a:p>
              <a:p>
                <a:pPr algn="l">
                  <a:lnSpc>
                    <a:spcPct val="130000"/>
                  </a:lnSpc>
                </a:pPr>
                <a:r>
                  <a:rPr lang="en-US" sz="2000">
                    <a:solidFill>
                      <a:schemeClr val="tx1"/>
                    </a:solidFill>
                    <a:cs typeface="Arial" charset="0"/>
                  </a:rPr>
                  <a:t>z = V sin</a:t>
                </a:r>
                <a:r>
                  <a:rPr lang="en-US" sz="2000">
                    <a:solidFill>
                      <a:schemeClr val="tx1"/>
                    </a:solidFill>
                    <a:latin typeface="Symbol" pitchFamily="18" charset="2"/>
                    <a:cs typeface="Arial" charset="0"/>
                  </a:rPr>
                  <a:t>g</a:t>
                </a:r>
                <a:r>
                  <a:rPr lang="en-US" sz="2000">
                    <a:solidFill>
                      <a:schemeClr val="tx1"/>
                    </a:solidFill>
                    <a:cs typeface="Arial" charset="0"/>
                  </a:rPr>
                  <a:t> </a:t>
                </a:r>
                <a:r>
                  <a:rPr lang="en-US" sz="2000">
                    <a:solidFill>
                      <a:schemeClr val="tx1"/>
                    </a:solidFill>
                    <a:latin typeface="Symbol" pitchFamily="18" charset="2"/>
                    <a:cs typeface="Arial" charset="0"/>
                  </a:rPr>
                  <a:t> </a:t>
                </a:r>
                <a:r>
                  <a:rPr lang="en-US" sz="1200">
                    <a:solidFill>
                      <a:schemeClr val="tx1"/>
                    </a:solidFill>
                    <a:cs typeface="Arial" charset="0"/>
                  </a:rPr>
                  <a:t>                vertical</a:t>
                </a:r>
              </a:p>
            </p:txBody>
          </p:sp>
          <p:sp>
            <p:nvSpPr>
              <p:cNvPr id="46" name="Oval 110"/>
              <p:cNvSpPr>
                <a:spLocks noChangeAspect="1" noChangeArrowheads="1"/>
              </p:cNvSpPr>
              <p:nvPr/>
            </p:nvSpPr>
            <p:spPr bwMode="auto">
              <a:xfrm>
                <a:off x="800" y="3294"/>
                <a:ext cx="35" cy="35"/>
              </a:xfrm>
              <a:prstGeom prst="ellipse">
                <a:avLst/>
              </a:prstGeom>
              <a:solidFill>
                <a:schemeClr val="tx2"/>
              </a:solidFill>
              <a:ln w="12700">
                <a:noFill/>
                <a:round/>
                <a:headEnd/>
                <a:tailEnd/>
              </a:ln>
              <a:effectLst/>
            </p:spPr>
            <p:txBody>
              <a:bodyPr wrap="none" anchor="ctr"/>
              <a:lstStyle/>
              <a:p>
                <a:endParaRPr lang="en-US"/>
              </a:p>
            </p:txBody>
          </p:sp>
          <p:sp>
            <p:nvSpPr>
              <p:cNvPr id="47" name="Oval 111"/>
              <p:cNvSpPr>
                <a:spLocks noChangeAspect="1" noChangeArrowheads="1"/>
              </p:cNvSpPr>
              <p:nvPr/>
            </p:nvSpPr>
            <p:spPr bwMode="auto">
              <a:xfrm>
                <a:off x="797" y="3542"/>
                <a:ext cx="35" cy="35"/>
              </a:xfrm>
              <a:prstGeom prst="ellipse">
                <a:avLst/>
              </a:prstGeom>
              <a:solidFill>
                <a:schemeClr val="tx2"/>
              </a:solidFill>
              <a:ln w="12700">
                <a:noFill/>
                <a:round/>
                <a:headEnd/>
                <a:tailEnd/>
              </a:ln>
              <a:effectLst/>
            </p:spPr>
            <p:txBody>
              <a:bodyPr wrap="none" anchor="ctr"/>
              <a:lstStyle/>
              <a:p>
                <a:endParaRPr lang="en-US"/>
              </a:p>
            </p:txBody>
          </p:sp>
          <p:sp>
            <p:nvSpPr>
              <p:cNvPr id="48" name="Oval 112"/>
              <p:cNvSpPr>
                <a:spLocks noChangeAspect="1" noChangeArrowheads="1"/>
              </p:cNvSpPr>
              <p:nvPr/>
            </p:nvSpPr>
            <p:spPr bwMode="auto">
              <a:xfrm>
                <a:off x="801" y="3793"/>
                <a:ext cx="35" cy="35"/>
              </a:xfrm>
              <a:prstGeom prst="ellipse">
                <a:avLst/>
              </a:prstGeom>
              <a:solidFill>
                <a:schemeClr val="tx2"/>
              </a:solidFill>
              <a:ln w="12700">
                <a:noFill/>
                <a:round/>
                <a:headEnd/>
                <a:tailEnd/>
              </a:ln>
              <a:effectLst/>
            </p:spPr>
            <p:txBody>
              <a:bodyPr wrap="none" anchor="ctr"/>
              <a:lstStyle/>
              <a:p>
                <a:endParaRPr lang="en-US"/>
              </a:p>
            </p:txBody>
          </p:sp>
        </p:grpSp>
      </p:grpSp>
      <p:grpSp>
        <p:nvGrpSpPr>
          <p:cNvPr id="51" name="Group 124"/>
          <p:cNvGrpSpPr>
            <a:grpSpLocks/>
          </p:cNvGrpSpPr>
          <p:nvPr/>
        </p:nvGrpSpPr>
        <p:grpSpPr bwMode="auto">
          <a:xfrm>
            <a:off x="3657600" y="914400"/>
            <a:ext cx="2743200" cy="533400"/>
            <a:chOff x="2304" y="576"/>
            <a:chExt cx="1728" cy="336"/>
          </a:xfrm>
        </p:grpSpPr>
        <p:sp>
          <p:nvSpPr>
            <p:cNvPr id="52" name="Text Box 49"/>
            <p:cNvSpPr txBox="1">
              <a:spLocks noChangeArrowheads="1"/>
            </p:cNvSpPr>
            <p:nvPr/>
          </p:nvSpPr>
          <p:spPr bwMode="auto">
            <a:xfrm>
              <a:off x="2832" y="576"/>
              <a:ext cx="1112" cy="240"/>
            </a:xfrm>
            <a:prstGeom prst="rect">
              <a:avLst/>
            </a:prstGeom>
            <a:solidFill>
              <a:schemeClr val="bg1"/>
            </a:solidFill>
            <a:ln w="12700">
              <a:noFill/>
              <a:miter lim="800000"/>
              <a:headEnd/>
              <a:tailEnd type="none" w="sm" len="lg"/>
            </a:ln>
            <a:effectLst/>
          </p:spPr>
          <p:txBody>
            <a:bodyPr wrap="none" tIns="0">
              <a:spAutoFit/>
            </a:bodyPr>
            <a:lstStyle/>
            <a:p>
              <a:pPr algn="l">
                <a:lnSpc>
                  <a:spcPct val="110000"/>
                </a:lnSpc>
              </a:pPr>
              <a:r>
                <a:rPr lang="en-US" sz="2000" b="1">
                  <a:solidFill>
                    <a:srgbClr val="CC0000"/>
                  </a:solidFill>
                </a:rPr>
                <a:t>Thrust group</a:t>
              </a:r>
              <a:endParaRPr lang="en-US" sz="2000">
                <a:solidFill>
                  <a:srgbClr val="CC0000"/>
                </a:solidFill>
              </a:endParaRPr>
            </a:p>
          </p:txBody>
        </p:sp>
        <p:sp>
          <p:nvSpPr>
            <p:cNvPr id="53" name="AutoShape 115"/>
            <p:cNvSpPr>
              <a:spLocks/>
            </p:cNvSpPr>
            <p:nvPr/>
          </p:nvSpPr>
          <p:spPr bwMode="auto">
            <a:xfrm rot="5400000">
              <a:off x="3120" y="0"/>
              <a:ext cx="96" cy="1728"/>
            </a:xfrm>
            <a:prstGeom prst="leftBrace">
              <a:avLst>
                <a:gd name="adj1" fmla="val 150000"/>
                <a:gd name="adj2" fmla="val 50000"/>
              </a:avLst>
            </a:prstGeom>
            <a:noFill/>
            <a:ln w="12700">
              <a:solidFill>
                <a:srgbClr val="993300"/>
              </a:solidFill>
              <a:round/>
              <a:headEnd/>
              <a:tailEnd/>
            </a:ln>
            <a:effectLst/>
          </p:spPr>
          <p:txBody>
            <a:bodyPr wrap="none" anchor="ctr"/>
            <a:lstStyle/>
            <a:p>
              <a:endParaRPr lang="en-US"/>
            </a:p>
          </p:txBody>
        </p:sp>
      </p:grpSp>
      <p:grpSp>
        <p:nvGrpSpPr>
          <p:cNvPr id="54" name="Group 125"/>
          <p:cNvGrpSpPr>
            <a:grpSpLocks/>
          </p:cNvGrpSpPr>
          <p:nvPr/>
        </p:nvGrpSpPr>
        <p:grpSpPr bwMode="auto">
          <a:xfrm>
            <a:off x="6553200" y="914400"/>
            <a:ext cx="1554163" cy="533400"/>
            <a:chOff x="4128" y="576"/>
            <a:chExt cx="979" cy="336"/>
          </a:xfrm>
        </p:grpSpPr>
        <p:sp>
          <p:nvSpPr>
            <p:cNvPr id="55" name="Text Box 92"/>
            <p:cNvSpPr txBox="1">
              <a:spLocks noChangeArrowheads="1"/>
            </p:cNvSpPr>
            <p:nvPr/>
          </p:nvSpPr>
          <p:spPr bwMode="auto">
            <a:xfrm>
              <a:off x="4128" y="576"/>
              <a:ext cx="979" cy="240"/>
            </a:xfrm>
            <a:prstGeom prst="rect">
              <a:avLst/>
            </a:prstGeom>
            <a:solidFill>
              <a:schemeClr val="bg1"/>
            </a:solidFill>
            <a:ln w="12700">
              <a:noFill/>
              <a:miter lim="800000"/>
              <a:headEnd/>
              <a:tailEnd type="none" w="sm" len="lg"/>
            </a:ln>
            <a:effectLst/>
          </p:spPr>
          <p:txBody>
            <a:bodyPr wrap="none" tIns="0">
              <a:spAutoFit/>
            </a:bodyPr>
            <a:lstStyle/>
            <a:p>
              <a:pPr algn="l">
                <a:lnSpc>
                  <a:spcPct val="110000"/>
                </a:lnSpc>
              </a:pPr>
              <a:r>
                <a:rPr lang="en-US" sz="2000" b="1">
                  <a:solidFill>
                    <a:srgbClr val="CC0000"/>
                  </a:solidFill>
                </a:rPr>
                <a:t>Drag group</a:t>
              </a:r>
              <a:endParaRPr lang="en-US" sz="2000">
                <a:solidFill>
                  <a:srgbClr val="CC0000"/>
                </a:solidFill>
              </a:endParaRPr>
            </a:p>
          </p:txBody>
        </p:sp>
        <p:sp>
          <p:nvSpPr>
            <p:cNvPr id="56" name="AutoShape 116"/>
            <p:cNvSpPr>
              <a:spLocks/>
            </p:cNvSpPr>
            <p:nvPr/>
          </p:nvSpPr>
          <p:spPr bwMode="auto">
            <a:xfrm rot="5400000">
              <a:off x="4560" y="528"/>
              <a:ext cx="96" cy="672"/>
            </a:xfrm>
            <a:prstGeom prst="leftBrace">
              <a:avLst>
                <a:gd name="adj1" fmla="val 58333"/>
                <a:gd name="adj2" fmla="val 50000"/>
              </a:avLst>
            </a:prstGeom>
            <a:noFill/>
            <a:ln w="12700">
              <a:solidFill>
                <a:srgbClr val="993300"/>
              </a:solidFill>
              <a:round/>
              <a:headEnd/>
              <a:tailEn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bird standing on a rocky beach&#10;&#10;Description automatically generated">
            <a:extLst>
              <a:ext uri="{FF2B5EF4-FFF2-40B4-BE49-F238E27FC236}">
                <a16:creationId xmlns:a16="http://schemas.microsoft.com/office/drawing/2014/main" id="{79FE32F3-2A27-4F45-BCA9-2B9DEA699D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5" b="4540"/>
          <a:stretch/>
        </p:blipFill>
        <p:spPr>
          <a:xfrm>
            <a:off x="8201" y="714090"/>
            <a:ext cx="9144000" cy="6137763"/>
          </a:xfrm>
          <a:prstGeom prst="rect">
            <a:avLst/>
          </a:prstGeom>
        </p:spPr>
      </p:pic>
      <p:sp>
        <p:nvSpPr>
          <p:cNvPr id="4" name="Text Box 6152">
            <a:extLst>
              <a:ext uri="{FF2B5EF4-FFF2-40B4-BE49-F238E27FC236}">
                <a16:creationId xmlns:a16="http://schemas.microsoft.com/office/drawing/2014/main" id="{C3A47DCE-053B-4779-8CF8-09985858E62B}"/>
              </a:ext>
            </a:extLst>
          </p:cNvPr>
          <p:cNvSpPr txBox="1">
            <a:spLocks noChangeArrowheads="1"/>
          </p:cNvSpPr>
          <p:nvPr/>
        </p:nvSpPr>
        <p:spPr bwMode="auto">
          <a:xfrm>
            <a:off x="50056" y="121306"/>
            <a:ext cx="3966279" cy="400110"/>
          </a:xfrm>
          <a:prstGeom prst="rect">
            <a:avLst/>
          </a:prstGeom>
          <a:noFill/>
          <a:ln w="12700">
            <a:noFill/>
            <a:miter lim="800000"/>
            <a:headEnd/>
            <a:tailEnd/>
          </a:ln>
        </p:spPr>
        <p:txBody>
          <a:bodyPr wrap="none">
            <a:spAutoFit/>
          </a:bodyPr>
          <a:lstStyle/>
          <a:p>
            <a:r>
              <a:rPr lang="en-US" sz="2000" i="1" dirty="0">
                <a:solidFill>
                  <a:srgbClr val="EAEAEA"/>
                </a:solidFill>
              </a:rPr>
              <a:t>Snow Geese, Ushuaia, Argentina</a:t>
            </a:r>
            <a:endParaRPr lang="en-US" sz="2000" dirty="0">
              <a:solidFill>
                <a:srgbClr val="EAEAEA"/>
              </a:solidFill>
            </a:endParaRPr>
          </a:p>
        </p:txBody>
      </p:sp>
    </p:spTree>
    <p:extLst>
      <p:ext uri="{BB962C8B-B14F-4D97-AF65-F5344CB8AC3E}">
        <p14:creationId xmlns:p14="http://schemas.microsoft.com/office/powerpoint/2010/main" val="861981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994" name="Rectangle 405"/>
          <p:cNvSpPr>
            <a:spLocks noChangeArrowheads="1"/>
          </p:cNvSpPr>
          <p:nvPr/>
        </p:nvSpPr>
        <p:spPr bwMode="auto">
          <a:xfrm>
            <a:off x="1654175" y="3492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95" name="Rectangle 406"/>
          <p:cNvSpPr>
            <a:spLocks noChangeArrowheads="1"/>
          </p:cNvSpPr>
          <p:nvPr/>
        </p:nvSpPr>
        <p:spPr bwMode="auto">
          <a:xfrm>
            <a:off x="2260600" y="-30162"/>
            <a:ext cx="2651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rgbClr val="000080"/>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408"/>
          <p:cNvSpPr>
            <a:spLocks noChangeArrowheads="1"/>
          </p:cNvSpPr>
          <p:nvPr/>
        </p:nvSpPr>
        <p:spPr bwMode="auto">
          <a:xfrm>
            <a:off x="1444625" y="93662"/>
            <a:ext cx="456695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chemeClr val="tx1">
                    <a:lumMod val="65000"/>
                    <a:lumOff val="35000"/>
                  </a:schemeClr>
                </a:solidFill>
                <a:effectLst/>
                <a:latin typeface="Arial" pitchFamily="34" charset="0"/>
                <a:cs typeface="Arial" pitchFamily="34" charset="0"/>
              </a:rPr>
              <a:t>Albatross Dynamic Soaring Simulation </a:t>
            </a:r>
            <a:endParaRPr kumimoji="0" lang="en-US" sz="1800" b="0" i="0" u="none" strike="noStrike" cap="none" normalizeH="0" baseline="0">
              <a:ln>
                <a:noFill/>
              </a:ln>
              <a:solidFill>
                <a:schemeClr val="tx1">
                  <a:lumMod val="65000"/>
                  <a:lumOff val="35000"/>
                </a:schemeClr>
              </a:solidFill>
              <a:effectLst/>
              <a:latin typeface="Arial" pitchFamily="34" charset="0"/>
              <a:cs typeface="Arial" pitchFamily="34" charset="0"/>
            </a:endParaRPr>
          </a:p>
        </p:txBody>
      </p:sp>
      <p:sp>
        <p:nvSpPr>
          <p:cNvPr id="10" name="Rectangle 409"/>
          <p:cNvSpPr>
            <a:spLocks noChangeArrowheads="1"/>
          </p:cNvSpPr>
          <p:nvPr/>
        </p:nvSpPr>
        <p:spPr bwMode="auto">
          <a:xfrm>
            <a:off x="7077075" y="269875"/>
            <a:ext cx="92075"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410"/>
          <p:cNvSpPr>
            <a:spLocks noChangeArrowheads="1"/>
          </p:cNvSpPr>
          <p:nvPr/>
        </p:nvSpPr>
        <p:spPr bwMode="auto">
          <a:xfrm>
            <a:off x="2767012" y="211138"/>
            <a:ext cx="7397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80"/>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411"/>
          <p:cNvSpPr>
            <a:spLocks noChangeArrowheads="1"/>
          </p:cNvSpPr>
          <p:nvPr/>
        </p:nvSpPr>
        <p:spPr bwMode="auto">
          <a:xfrm>
            <a:off x="6153944" y="113168"/>
            <a:ext cx="23161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1" u="none" strike="noStrike" cap="none" normalizeH="0" baseline="0">
                <a:ln>
                  <a:noFill/>
                </a:ln>
                <a:solidFill>
                  <a:srgbClr val="C00000"/>
                </a:solidFill>
                <a:effectLst/>
                <a:latin typeface="Arial" pitchFamily="34" charset="0"/>
                <a:cs typeface="Arial" pitchFamily="34" charset="0"/>
              </a:rPr>
              <a:t> Net Crosswind Maneuver</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77197" name="Group 77196"/>
          <p:cNvGrpSpPr/>
          <p:nvPr/>
        </p:nvGrpSpPr>
        <p:grpSpPr>
          <a:xfrm>
            <a:off x="84137" y="671513"/>
            <a:ext cx="8907464" cy="5864225"/>
            <a:chOff x="84137" y="671513"/>
            <a:chExt cx="8907464" cy="5864225"/>
          </a:xfrm>
        </p:grpSpPr>
        <p:sp>
          <p:nvSpPr>
            <p:cNvPr id="76997" name="Rectangle 7"/>
            <p:cNvSpPr>
              <a:spLocks noChangeArrowheads="1"/>
            </p:cNvSpPr>
            <p:nvPr/>
          </p:nvSpPr>
          <p:spPr bwMode="auto">
            <a:xfrm>
              <a:off x="3467100" y="752475"/>
              <a:ext cx="5524500" cy="5530850"/>
            </a:xfrm>
            <a:prstGeom prst="rect">
              <a:avLst/>
            </a:prstGeom>
            <a:solidFill>
              <a:schemeClr val="accent6">
                <a:lumMod val="40000"/>
                <a:lumOff val="60000"/>
              </a:schemeClr>
            </a:solidFill>
            <a:ln w="1270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998" name="Line 8"/>
            <p:cNvSpPr>
              <a:spLocks noChangeShapeType="1"/>
            </p:cNvSpPr>
            <p:nvPr/>
          </p:nvSpPr>
          <p:spPr bwMode="auto">
            <a:xfrm>
              <a:off x="3467100" y="6261100"/>
              <a:ext cx="552450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99" name="Line 9"/>
            <p:cNvSpPr>
              <a:spLocks noChangeShapeType="1"/>
            </p:cNvSpPr>
            <p:nvPr/>
          </p:nvSpPr>
          <p:spPr bwMode="auto">
            <a:xfrm>
              <a:off x="3467100" y="5248275"/>
              <a:ext cx="5246688"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0" name="Line 10"/>
            <p:cNvSpPr>
              <a:spLocks noChangeShapeType="1"/>
            </p:cNvSpPr>
            <p:nvPr/>
          </p:nvSpPr>
          <p:spPr bwMode="auto">
            <a:xfrm>
              <a:off x="3651250" y="4422775"/>
              <a:ext cx="483235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1" name="Line 11"/>
            <p:cNvSpPr>
              <a:spLocks noChangeShapeType="1"/>
            </p:cNvSpPr>
            <p:nvPr/>
          </p:nvSpPr>
          <p:spPr bwMode="auto">
            <a:xfrm>
              <a:off x="3868738" y="3736975"/>
              <a:ext cx="4424363"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2" name="Line 12"/>
            <p:cNvSpPr>
              <a:spLocks noChangeShapeType="1"/>
            </p:cNvSpPr>
            <p:nvPr/>
          </p:nvSpPr>
          <p:spPr bwMode="auto">
            <a:xfrm>
              <a:off x="4052888" y="3157538"/>
              <a:ext cx="4079875"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3" name="Line 13"/>
            <p:cNvSpPr>
              <a:spLocks noChangeShapeType="1"/>
            </p:cNvSpPr>
            <p:nvPr/>
          </p:nvSpPr>
          <p:spPr bwMode="auto">
            <a:xfrm>
              <a:off x="4210050" y="2662238"/>
              <a:ext cx="378460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4" name="Line 14"/>
            <p:cNvSpPr>
              <a:spLocks noChangeShapeType="1"/>
            </p:cNvSpPr>
            <p:nvPr/>
          </p:nvSpPr>
          <p:spPr bwMode="auto">
            <a:xfrm>
              <a:off x="4346575" y="2233613"/>
              <a:ext cx="3529013"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5" name="Line 15"/>
            <p:cNvSpPr>
              <a:spLocks noChangeShapeType="1"/>
            </p:cNvSpPr>
            <p:nvPr/>
          </p:nvSpPr>
          <p:spPr bwMode="auto">
            <a:xfrm>
              <a:off x="4465638" y="1858963"/>
              <a:ext cx="3306763"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6" name="Line 16"/>
            <p:cNvSpPr>
              <a:spLocks noChangeShapeType="1"/>
            </p:cNvSpPr>
            <p:nvPr/>
          </p:nvSpPr>
          <p:spPr bwMode="auto">
            <a:xfrm>
              <a:off x="4570413" y="1528763"/>
              <a:ext cx="3109913"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7" name="Line 17"/>
            <p:cNvSpPr>
              <a:spLocks noChangeShapeType="1"/>
            </p:cNvSpPr>
            <p:nvPr/>
          </p:nvSpPr>
          <p:spPr bwMode="auto">
            <a:xfrm>
              <a:off x="4664075" y="1236663"/>
              <a:ext cx="293370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8" name="Line 18"/>
            <p:cNvSpPr>
              <a:spLocks noChangeShapeType="1"/>
            </p:cNvSpPr>
            <p:nvPr/>
          </p:nvSpPr>
          <p:spPr bwMode="auto">
            <a:xfrm>
              <a:off x="4746625" y="974725"/>
              <a:ext cx="2779713"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09" name="Line 19"/>
            <p:cNvSpPr>
              <a:spLocks noChangeShapeType="1"/>
            </p:cNvSpPr>
            <p:nvPr/>
          </p:nvSpPr>
          <p:spPr bwMode="auto">
            <a:xfrm flipV="1">
              <a:off x="3467100" y="974725"/>
              <a:ext cx="1279525" cy="4030663"/>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0" name="Line 20"/>
            <p:cNvSpPr>
              <a:spLocks noChangeShapeType="1"/>
            </p:cNvSpPr>
            <p:nvPr/>
          </p:nvSpPr>
          <p:spPr bwMode="auto">
            <a:xfrm flipV="1">
              <a:off x="5043488" y="974725"/>
              <a:ext cx="630238" cy="528637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1" name="Line 21"/>
            <p:cNvSpPr>
              <a:spLocks noChangeShapeType="1"/>
            </p:cNvSpPr>
            <p:nvPr/>
          </p:nvSpPr>
          <p:spPr bwMode="auto">
            <a:xfrm flipH="1" flipV="1">
              <a:off x="6599238" y="974725"/>
              <a:ext cx="420688" cy="528637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2" name="Line 22"/>
            <p:cNvSpPr>
              <a:spLocks noChangeShapeType="1"/>
            </p:cNvSpPr>
            <p:nvPr/>
          </p:nvSpPr>
          <p:spPr bwMode="auto">
            <a:xfrm flipH="1" flipV="1">
              <a:off x="7526338" y="974725"/>
              <a:ext cx="1465263" cy="5275263"/>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3" name="Freeform 23"/>
            <p:cNvSpPr>
              <a:spLocks/>
            </p:cNvSpPr>
            <p:nvPr/>
          </p:nvSpPr>
          <p:spPr bwMode="auto">
            <a:xfrm flipV="1">
              <a:off x="4087813" y="1003300"/>
              <a:ext cx="4587875" cy="5214938"/>
            </a:xfrm>
            <a:custGeom>
              <a:avLst/>
              <a:gdLst>
                <a:gd name="T0" fmla="*/ 4009 w 5314"/>
                <a:gd name="T1" fmla="*/ 6002 h 6035"/>
                <a:gd name="T2" fmla="*/ 4008 w 5314"/>
                <a:gd name="T3" fmla="*/ 5935 h 6035"/>
                <a:gd name="T4" fmla="*/ 3982 w 5314"/>
                <a:gd name="T5" fmla="*/ 5868 h 6035"/>
                <a:gd name="T6" fmla="*/ 3929 w 5314"/>
                <a:gd name="T7" fmla="*/ 5803 h 6035"/>
                <a:gd name="T8" fmla="*/ 3853 w 5314"/>
                <a:gd name="T9" fmla="*/ 5739 h 6035"/>
                <a:gd name="T10" fmla="*/ 3755 w 5314"/>
                <a:gd name="T11" fmla="*/ 5677 h 6035"/>
                <a:gd name="T12" fmla="*/ 3638 w 5314"/>
                <a:gd name="T13" fmla="*/ 5618 h 6035"/>
                <a:gd name="T14" fmla="*/ 3505 w 5314"/>
                <a:gd name="T15" fmla="*/ 5563 h 6035"/>
                <a:gd name="T16" fmla="*/ 3357 w 5314"/>
                <a:gd name="T17" fmla="*/ 5510 h 6035"/>
                <a:gd name="T18" fmla="*/ 3198 w 5314"/>
                <a:gd name="T19" fmla="*/ 5461 h 6035"/>
                <a:gd name="T20" fmla="*/ 3030 w 5314"/>
                <a:gd name="T21" fmla="*/ 5415 h 6035"/>
                <a:gd name="T22" fmla="*/ 2854 w 5314"/>
                <a:gd name="T23" fmla="*/ 5372 h 6035"/>
                <a:gd name="T24" fmla="*/ 2673 w 5314"/>
                <a:gd name="T25" fmla="*/ 5332 h 6035"/>
                <a:gd name="T26" fmla="*/ 2488 w 5314"/>
                <a:gd name="T27" fmla="*/ 5295 h 6035"/>
                <a:gd name="T28" fmla="*/ 2301 w 5314"/>
                <a:gd name="T29" fmla="*/ 5260 h 6035"/>
                <a:gd name="T30" fmla="*/ 2114 w 5314"/>
                <a:gd name="T31" fmla="*/ 5228 h 6035"/>
                <a:gd name="T32" fmla="*/ 1927 w 5314"/>
                <a:gd name="T33" fmla="*/ 5197 h 6035"/>
                <a:gd name="T34" fmla="*/ 1742 w 5314"/>
                <a:gd name="T35" fmla="*/ 5168 h 6035"/>
                <a:gd name="T36" fmla="*/ 1559 w 5314"/>
                <a:gd name="T37" fmla="*/ 5139 h 6035"/>
                <a:gd name="T38" fmla="*/ 1380 w 5314"/>
                <a:gd name="T39" fmla="*/ 5110 h 6035"/>
                <a:gd name="T40" fmla="*/ 1205 w 5314"/>
                <a:gd name="T41" fmla="*/ 5080 h 6035"/>
                <a:gd name="T42" fmla="*/ 1036 w 5314"/>
                <a:gd name="T43" fmla="*/ 5049 h 6035"/>
                <a:gd name="T44" fmla="*/ 873 w 5314"/>
                <a:gd name="T45" fmla="*/ 5015 h 6035"/>
                <a:gd name="T46" fmla="*/ 717 w 5314"/>
                <a:gd name="T47" fmla="*/ 4979 h 6035"/>
                <a:gd name="T48" fmla="*/ 570 w 5314"/>
                <a:gd name="T49" fmla="*/ 4939 h 6035"/>
                <a:gd name="T50" fmla="*/ 434 w 5314"/>
                <a:gd name="T51" fmla="*/ 4894 h 6035"/>
                <a:gd name="T52" fmla="*/ 311 w 5314"/>
                <a:gd name="T53" fmla="*/ 4844 h 6035"/>
                <a:gd name="T54" fmla="*/ 204 w 5314"/>
                <a:gd name="T55" fmla="*/ 4788 h 6035"/>
                <a:gd name="T56" fmla="*/ 116 w 5314"/>
                <a:gd name="T57" fmla="*/ 4727 h 6035"/>
                <a:gd name="T58" fmla="*/ 51 w 5314"/>
                <a:gd name="T59" fmla="*/ 4661 h 6035"/>
                <a:gd name="T60" fmla="*/ 11 w 5314"/>
                <a:gd name="T61" fmla="*/ 4589 h 6035"/>
                <a:gd name="T62" fmla="*/ 0 w 5314"/>
                <a:gd name="T63" fmla="*/ 4513 h 6035"/>
                <a:gd name="T64" fmla="*/ 18 w 5314"/>
                <a:gd name="T65" fmla="*/ 4434 h 6035"/>
                <a:gd name="T66" fmla="*/ 69 w 5314"/>
                <a:gd name="T67" fmla="*/ 4352 h 6035"/>
                <a:gd name="T68" fmla="*/ 151 w 5314"/>
                <a:gd name="T69" fmla="*/ 4269 h 6035"/>
                <a:gd name="T70" fmla="*/ 263 w 5314"/>
                <a:gd name="T71" fmla="*/ 4185 h 6035"/>
                <a:gd name="T72" fmla="*/ 404 w 5314"/>
                <a:gd name="T73" fmla="*/ 4102 h 6035"/>
                <a:gd name="T74" fmla="*/ 572 w 5314"/>
                <a:gd name="T75" fmla="*/ 4019 h 6035"/>
                <a:gd name="T76" fmla="*/ 764 w 5314"/>
                <a:gd name="T77" fmla="*/ 3936 h 6035"/>
                <a:gd name="T78" fmla="*/ 978 w 5314"/>
                <a:gd name="T79" fmla="*/ 3854 h 6035"/>
                <a:gd name="T80" fmla="*/ 1211 w 5314"/>
                <a:gd name="T81" fmla="*/ 3771 h 6035"/>
                <a:gd name="T82" fmla="*/ 1461 w 5314"/>
                <a:gd name="T83" fmla="*/ 3686 h 6035"/>
                <a:gd name="T84" fmla="*/ 1729 w 5314"/>
                <a:gd name="T85" fmla="*/ 3598 h 6035"/>
                <a:gd name="T86" fmla="*/ 2010 w 5314"/>
                <a:gd name="T87" fmla="*/ 3506 h 6035"/>
                <a:gd name="T88" fmla="*/ 2303 w 5314"/>
                <a:gd name="T89" fmla="*/ 3408 h 6035"/>
                <a:gd name="T90" fmla="*/ 2605 w 5314"/>
                <a:gd name="T91" fmla="*/ 3305 h 6035"/>
                <a:gd name="T92" fmla="*/ 2911 w 5314"/>
                <a:gd name="T93" fmla="*/ 3193 h 6035"/>
                <a:gd name="T94" fmla="*/ 3218 w 5314"/>
                <a:gd name="T95" fmla="*/ 3074 h 6035"/>
                <a:gd name="T96" fmla="*/ 3521 w 5314"/>
                <a:gd name="T97" fmla="*/ 2944 h 6035"/>
                <a:gd name="T98" fmla="*/ 3815 w 5314"/>
                <a:gd name="T99" fmla="*/ 2805 h 6035"/>
                <a:gd name="T100" fmla="*/ 4096 w 5314"/>
                <a:gd name="T101" fmla="*/ 2654 h 6035"/>
                <a:gd name="T102" fmla="*/ 4359 w 5314"/>
                <a:gd name="T103" fmla="*/ 2491 h 6035"/>
                <a:gd name="T104" fmla="*/ 4601 w 5314"/>
                <a:gd name="T105" fmla="*/ 2316 h 6035"/>
                <a:gd name="T106" fmla="*/ 4815 w 5314"/>
                <a:gd name="T107" fmla="*/ 2128 h 6035"/>
                <a:gd name="T108" fmla="*/ 4997 w 5314"/>
                <a:gd name="T109" fmla="*/ 1929 h 6035"/>
                <a:gd name="T110" fmla="*/ 5142 w 5314"/>
                <a:gd name="T111" fmla="*/ 1719 h 6035"/>
                <a:gd name="T112" fmla="*/ 5245 w 5314"/>
                <a:gd name="T113" fmla="*/ 1499 h 6035"/>
                <a:gd name="T114" fmla="*/ 5303 w 5314"/>
                <a:gd name="T115" fmla="*/ 1272 h 6035"/>
                <a:gd name="T116" fmla="*/ 5313 w 5314"/>
                <a:gd name="T117" fmla="*/ 1040 h 6035"/>
                <a:gd name="T118" fmla="*/ 5273 w 5314"/>
                <a:gd name="T119" fmla="*/ 805 h 6035"/>
                <a:gd name="T120" fmla="*/ 5185 w 5314"/>
                <a:gd name="T121" fmla="*/ 570 h 6035"/>
                <a:gd name="T122" fmla="*/ 5050 w 5314"/>
                <a:gd name="T123" fmla="*/ 338 h 6035"/>
                <a:gd name="T124" fmla="*/ 4871 w 5314"/>
                <a:gd name="T125" fmla="*/ 111 h 6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14" h="6035">
                  <a:moveTo>
                    <a:pt x="3999" y="6035"/>
                  </a:moveTo>
                  <a:lnTo>
                    <a:pt x="4009" y="6002"/>
                  </a:lnTo>
                  <a:lnTo>
                    <a:pt x="4012" y="5968"/>
                  </a:lnTo>
                  <a:lnTo>
                    <a:pt x="4008" y="5935"/>
                  </a:lnTo>
                  <a:lnTo>
                    <a:pt x="3998" y="5901"/>
                  </a:lnTo>
                  <a:lnTo>
                    <a:pt x="3982" y="5868"/>
                  </a:lnTo>
                  <a:lnTo>
                    <a:pt x="3958" y="5835"/>
                  </a:lnTo>
                  <a:lnTo>
                    <a:pt x="3929" y="5803"/>
                  </a:lnTo>
                  <a:lnTo>
                    <a:pt x="3894" y="5770"/>
                  </a:lnTo>
                  <a:lnTo>
                    <a:pt x="3853" y="5739"/>
                  </a:lnTo>
                  <a:lnTo>
                    <a:pt x="3807" y="5708"/>
                  </a:lnTo>
                  <a:lnTo>
                    <a:pt x="3755" y="5677"/>
                  </a:lnTo>
                  <a:lnTo>
                    <a:pt x="3699" y="5647"/>
                  </a:lnTo>
                  <a:lnTo>
                    <a:pt x="3638" y="5618"/>
                  </a:lnTo>
                  <a:lnTo>
                    <a:pt x="3574" y="5590"/>
                  </a:lnTo>
                  <a:lnTo>
                    <a:pt x="3505" y="5563"/>
                  </a:lnTo>
                  <a:lnTo>
                    <a:pt x="3433" y="5536"/>
                  </a:lnTo>
                  <a:lnTo>
                    <a:pt x="3357" y="5510"/>
                  </a:lnTo>
                  <a:lnTo>
                    <a:pt x="3279" y="5485"/>
                  </a:lnTo>
                  <a:lnTo>
                    <a:pt x="3198" y="5461"/>
                  </a:lnTo>
                  <a:lnTo>
                    <a:pt x="3115" y="5437"/>
                  </a:lnTo>
                  <a:lnTo>
                    <a:pt x="3030" y="5415"/>
                  </a:lnTo>
                  <a:lnTo>
                    <a:pt x="2943" y="5393"/>
                  </a:lnTo>
                  <a:lnTo>
                    <a:pt x="2854" y="5372"/>
                  </a:lnTo>
                  <a:lnTo>
                    <a:pt x="2764" y="5351"/>
                  </a:lnTo>
                  <a:lnTo>
                    <a:pt x="2673" y="5332"/>
                  </a:lnTo>
                  <a:lnTo>
                    <a:pt x="2581" y="5313"/>
                  </a:lnTo>
                  <a:lnTo>
                    <a:pt x="2488" y="5295"/>
                  </a:lnTo>
                  <a:lnTo>
                    <a:pt x="2395" y="5277"/>
                  </a:lnTo>
                  <a:lnTo>
                    <a:pt x="2301" y="5260"/>
                  </a:lnTo>
                  <a:lnTo>
                    <a:pt x="2208" y="5244"/>
                  </a:lnTo>
                  <a:lnTo>
                    <a:pt x="2114" y="5228"/>
                  </a:lnTo>
                  <a:lnTo>
                    <a:pt x="2020" y="5212"/>
                  </a:lnTo>
                  <a:lnTo>
                    <a:pt x="1927" y="5197"/>
                  </a:lnTo>
                  <a:lnTo>
                    <a:pt x="1834" y="5182"/>
                  </a:lnTo>
                  <a:lnTo>
                    <a:pt x="1742" y="5168"/>
                  </a:lnTo>
                  <a:lnTo>
                    <a:pt x="1650" y="5153"/>
                  </a:lnTo>
                  <a:lnTo>
                    <a:pt x="1559" y="5139"/>
                  </a:lnTo>
                  <a:lnTo>
                    <a:pt x="1469" y="5124"/>
                  </a:lnTo>
                  <a:lnTo>
                    <a:pt x="1380" y="5110"/>
                  </a:lnTo>
                  <a:lnTo>
                    <a:pt x="1292" y="5095"/>
                  </a:lnTo>
                  <a:lnTo>
                    <a:pt x="1205" y="5080"/>
                  </a:lnTo>
                  <a:lnTo>
                    <a:pt x="1120" y="5065"/>
                  </a:lnTo>
                  <a:lnTo>
                    <a:pt x="1036" y="5049"/>
                  </a:lnTo>
                  <a:lnTo>
                    <a:pt x="953" y="5032"/>
                  </a:lnTo>
                  <a:lnTo>
                    <a:pt x="873" y="5015"/>
                  </a:lnTo>
                  <a:lnTo>
                    <a:pt x="794" y="4998"/>
                  </a:lnTo>
                  <a:lnTo>
                    <a:pt x="717" y="4979"/>
                  </a:lnTo>
                  <a:lnTo>
                    <a:pt x="642" y="4959"/>
                  </a:lnTo>
                  <a:lnTo>
                    <a:pt x="570" y="4939"/>
                  </a:lnTo>
                  <a:lnTo>
                    <a:pt x="500" y="4917"/>
                  </a:lnTo>
                  <a:lnTo>
                    <a:pt x="434" y="4894"/>
                  </a:lnTo>
                  <a:lnTo>
                    <a:pt x="371" y="4870"/>
                  </a:lnTo>
                  <a:lnTo>
                    <a:pt x="311" y="4844"/>
                  </a:lnTo>
                  <a:lnTo>
                    <a:pt x="255" y="4817"/>
                  </a:lnTo>
                  <a:lnTo>
                    <a:pt x="204" y="4788"/>
                  </a:lnTo>
                  <a:lnTo>
                    <a:pt x="158" y="4759"/>
                  </a:lnTo>
                  <a:lnTo>
                    <a:pt x="116" y="4727"/>
                  </a:lnTo>
                  <a:lnTo>
                    <a:pt x="81" y="4695"/>
                  </a:lnTo>
                  <a:lnTo>
                    <a:pt x="51" y="4661"/>
                  </a:lnTo>
                  <a:lnTo>
                    <a:pt x="28" y="4626"/>
                  </a:lnTo>
                  <a:lnTo>
                    <a:pt x="11" y="4589"/>
                  </a:lnTo>
                  <a:lnTo>
                    <a:pt x="2" y="4552"/>
                  </a:lnTo>
                  <a:lnTo>
                    <a:pt x="0" y="4513"/>
                  </a:lnTo>
                  <a:lnTo>
                    <a:pt x="5" y="4474"/>
                  </a:lnTo>
                  <a:lnTo>
                    <a:pt x="18" y="4434"/>
                  </a:lnTo>
                  <a:lnTo>
                    <a:pt x="40" y="4393"/>
                  </a:lnTo>
                  <a:lnTo>
                    <a:pt x="69" y="4352"/>
                  </a:lnTo>
                  <a:lnTo>
                    <a:pt x="106" y="4310"/>
                  </a:lnTo>
                  <a:lnTo>
                    <a:pt x="151" y="4269"/>
                  </a:lnTo>
                  <a:lnTo>
                    <a:pt x="203" y="4227"/>
                  </a:lnTo>
                  <a:lnTo>
                    <a:pt x="263" y="4185"/>
                  </a:lnTo>
                  <a:lnTo>
                    <a:pt x="330" y="4143"/>
                  </a:lnTo>
                  <a:lnTo>
                    <a:pt x="404" y="4102"/>
                  </a:lnTo>
                  <a:lnTo>
                    <a:pt x="485" y="4060"/>
                  </a:lnTo>
                  <a:lnTo>
                    <a:pt x="572" y="4019"/>
                  </a:lnTo>
                  <a:lnTo>
                    <a:pt x="665" y="3978"/>
                  </a:lnTo>
                  <a:lnTo>
                    <a:pt x="764" y="3936"/>
                  </a:lnTo>
                  <a:lnTo>
                    <a:pt x="868" y="3895"/>
                  </a:lnTo>
                  <a:lnTo>
                    <a:pt x="978" y="3854"/>
                  </a:lnTo>
                  <a:lnTo>
                    <a:pt x="1092" y="3813"/>
                  </a:lnTo>
                  <a:lnTo>
                    <a:pt x="1211" y="3771"/>
                  </a:lnTo>
                  <a:lnTo>
                    <a:pt x="1334" y="3729"/>
                  </a:lnTo>
                  <a:lnTo>
                    <a:pt x="1461" y="3686"/>
                  </a:lnTo>
                  <a:lnTo>
                    <a:pt x="1593" y="3642"/>
                  </a:lnTo>
                  <a:lnTo>
                    <a:pt x="1729" y="3598"/>
                  </a:lnTo>
                  <a:lnTo>
                    <a:pt x="1868" y="3553"/>
                  </a:lnTo>
                  <a:lnTo>
                    <a:pt x="2010" y="3506"/>
                  </a:lnTo>
                  <a:lnTo>
                    <a:pt x="2155" y="3458"/>
                  </a:lnTo>
                  <a:lnTo>
                    <a:pt x="2303" y="3408"/>
                  </a:lnTo>
                  <a:lnTo>
                    <a:pt x="2453" y="3357"/>
                  </a:lnTo>
                  <a:lnTo>
                    <a:pt x="2605" y="3305"/>
                  </a:lnTo>
                  <a:lnTo>
                    <a:pt x="2758" y="3250"/>
                  </a:lnTo>
                  <a:lnTo>
                    <a:pt x="2911" y="3193"/>
                  </a:lnTo>
                  <a:lnTo>
                    <a:pt x="3065" y="3135"/>
                  </a:lnTo>
                  <a:lnTo>
                    <a:pt x="3218" y="3074"/>
                  </a:lnTo>
                  <a:lnTo>
                    <a:pt x="3370" y="3010"/>
                  </a:lnTo>
                  <a:lnTo>
                    <a:pt x="3521" y="2944"/>
                  </a:lnTo>
                  <a:lnTo>
                    <a:pt x="3669" y="2876"/>
                  </a:lnTo>
                  <a:lnTo>
                    <a:pt x="3815" y="2805"/>
                  </a:lnTo>
                  <a:lnTo>
                    <a:pt x="3957" y="2731"/>
                  </a:lnTo>
                  <a:lnTo>
                    <a:pt x="4096" y="2654"/>
                  </a:lnTo>
                  <a:lnTo>
                    <a:pt x="4230" y="2574"/>
                  </a:lnTo>
                  <a:lnTo>
                    <a:pt x="4359" y="2491"/>
                  </a:lnTo>
                  <a:lnTo>
                    <a:pt x="4483" y="2405"/>
                  </a:lnTo>
                  <a:lnTo>
                    <a:pt x="4601" y="2316"/>
                  </a:lnTo>
                  <a:lnTo>
                    <a:pt x="4711" y="2223"/>
                  </a:lnTo>
                  <a:lnTo>
                    <a:pt x="4815" y="2128"/>
                  </a:lnTo>
                  <a:lnTo>
                    <a:pt x="4910" y="2030"/>
                  </a:lnTo>
                  <a:lnTo>
                    <a:pt x="4997" y="1929"/>
                  </a:lnTo>
                  <a:lnTo>
                    <a:pt x="5074" y="1825"/>
                  </a:lnTo>
                  <a:lnTo>
                    <a:pt x="5142" y="1719"/>
                  </a:lnTo>
                  <a:lnTo>
                    <a:pt x="5199" y="1610"/>
                  </a:lnTo>
                  <a:lnTo>
                    <a:pt x="5245" y="1499"/>
                  </a:lnTo>
                  <a:lnTo>
                    <a:pt x="5280" y="1386"/>
                  </a:lnTo>
                  <a:lnTo>
                    <a:pt x="5303" y="1272"/>
                  </a:lnTo>
                  <a:lnTo>
                    <a:pt x="5314" y="1156"/>
                  </a:lnTo>
                  <a:lnTo>
                    <a:pt x="5313" y="1040"/>
                  </a:lnTo>
                  <a:lnTo>
                    <a:pt x="5299" y="922"/>
                  </a:lnTo>
                  <a:lnTo>
                    <a:pt x="5273" y="805"/>
                  </a:lnTo>
                  <a:lnTo>
                    <a:pt x="5235" y="687"/>
                  </a:lnTo>
                  <a:lnTo>
                    <a:pt x="5185" y="570"/>
                  </a:lnTo>
                  <a:lnTo>
                    <a:pt x="5123" y="454"/>
                  </a:lnTo>
                  <a:lnTo>
                    <a:pt x="5050" y="338"/>
                  </a:lnTo>
                  <a:lnTo>
                    <a:pt x="4966" y="224"/>
                  </a:lnTo>
                  <a:lnTo>
                    <a:pt x="4871" y="111"/>
                  </a:lnTo>
                  <a:lnTo>
                    <a:pt x="4767" y="0"/>
                  </a:lnTo>
                </a:path>
              </a:pathLst>
            </a:custGeom>
            <a:noFill/>
            <a:ln w="12700">
              <a:solidFill>
                <a:srgbClr val="646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4" name="Line 24"/>
            <p:cNvSpPr>
              <a:spLocks noChangeShapeType="1"/>
            </p:cNvSpPr>
            <p:nvPr/>
          </p:nvSpPr>
          <p:spPr bwMode="auto">
            <a:xfrm flipH="1">
              <a:off x="8134350" y="6218238"/>
              <a:ext cx="68263" cy="65088"/>
            </a:xfrm>
            <a:prstGeom prst="line">
              <a:avLst/>
            </a:prstGeom>
            <a:noFill/>
            <a:ln w="12700">
              <a:solidFill>
                <a:srgbClr val="646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5" name="Freeform 25"/>
            <p:cNvSpPr>
              <a:spLocks/>
            </p:cNvSpPr>
            <p:nvPr/>
          </p:nvSpPr>
          <p:spPr bwMode="auto">
            <a:xfrm flipV="1">
              <a:off x="4002088" y="962025"/>
              <a:ext cx="4683125" cy="5311775"/>
            </a:xfrm>
            <a:custGeom>
              <a:avLst/>
              <a:gdLst>
                <a:gd name="T0" fmla="*/ 4114 w 5425"/>
                <a:gd name="T1" fmla="*/ 6081 h 6147"/>
                <a:gd name="T2" fmla="*/ 4083 w 5425"/>
                <a:gd name="T3" fmla="*/ 5984 h 6147"/>
                <a:gd name="T4" fmla="*/ 3996 w 5425"/>
                <a:gd name="T5" fmla="*/ 5892 h 6147"/>
                <a:gd name="T6" fmla="*/ 3858 w 5425"/>
                <a:gd name="T7" fmla="*/ 5810 h 6147"/>
                <a:gd name="T8" fmla="*/ 3676 w 5425"/>
                <a:gd name="T9" fmla="*/ 5739 h 6147"/>
                <a:gd name="T10" fmla="*/ 3460 w 5425"/>
                <a:gd name="T11" fmla="*/ 5682 h 6147"/>
                <a:gd name="T12" fmla="*/ 3217 w 5425"/>
                <a:gd name="T13" fmla="*/ 5638 h 6147"/>
                <a:gd name="T14" fmla="*/ 2955 w 5425"/>
                <a:gd name="T15" fmla="*/ 5608 h 6147"/>
                <a:gd name="T16" fmla="*/ 2681 w 5425"/>
                <a:gd name="T17" fmla="*/ 5591 h 6147"/>
                <a:gd name="T18" fmla="*/ 2399 w 5425"/>
                <a:gd name="T19" fmla="*/ 5586 h 6147"/>
                <a:gd name="T20" fmla="*/ 2114 w 5425"/>
                <a:gd name="T21" fmla="*/ 5592 h 6147"/>
                <a:gd name="T22" fmla="*/ 1830 w 5425"/>
                <a:gd name="T23" fmla="*/ 5606 h 6147"/>
                <a:gd name="T24" fmla="*/ 1551 w 5425"/>
                <a:gd name="T25" fmla="*/ 5624 h 6147"/>
                <a:gd name="T26" fmla="*/ 1279 w 5425"/>
                <a:gd name="T27" fmla="*/ 5646 h 6147"/>
                <a:gd name="T28" fmla="*/ 1018 w 5425"/>
                <a:gd name="T29" fmla="*/ 5666 h 6147"/>
                <a:gd name="T30" fmla="*/ 771 w 5425"/>
                <a:gd name="T31" fmla="*/ 5681 h 6147"/>
                <a:gd name="T32" fmla="*/ 543 w 5425"/>
                <a:gd name="T33" fmla="*/ 5689 h 6147"/>
                <a:gd name="T34" fmla="*/ 342 w 5425"/>
                <a:gd name="T35" fmla="*/ 5685 h 6147"/>
                <a:gd name="T36" fmla="*/ 177 w 5425"/>
                <a:gd name="T37" fmla="*/ 5668 h 6147"/>
                <a:gd name="T38" fmla="*/ 61 w 5425"/>
                <a:gd name="T39" fmla="*/ 5633 h 6147"/>
                <a:gd name="T40" fmla="*/ 4 w 5425"/>
                <a:gd name="T41" fmla="*/ 5578 h 6147"/>
                <a:gd name="T42" fmla="*/ 17 w 5425"/>
                <a:gd name="T43" fmla="*/ 5498 h 6147"/>
                <a:gd name="T44" fmla="*/ 105 w 5425"/>
                <a:gd name="T45" fmla="*/ 5391 h 6147"/>
                <a:gd name="T46" fmla="*/ 270 w 5425"/>
                <a:gd name="T47" fmla="*/ 5249 h 6147"/>
                <a:gd name="T48" fmla="*/ 506 w 5425"/>
                <a:gd name="T49" fmla="*/ 5072 h 6147"/>
                <a:gd name="T50" fmla="*/ 801 w 5425"/>
                <a:gd name="T51" fmla="*/ 4860 h 6147"/>
                <a:gd name="T52" fmla="*/ 1147 w 5425"/>
                <a:gd name="T53" fmla="*/ 4621 h 6147"/>
                <a:gd name="T54" fmla="*/ 1534 w 5425"/>
                <a:gd name="T55" fmla="*/ 4363 h 6147"/>
                <a:gd name="T56" fmla="*/ 1954 w 5425"/>
                <a:gd name="T57" fmla="*/ 4099 h 6147"/>
                <a:gd name="T58" fmla="*/ 2400 w 5425"/>
                <a:gd name="T59" fmla="*/ 3836 h 6147"/>
                <a:gd name="T60" fmla="*/ 2860 w 5425"/>
                <a:gd name="T61" fmla="*/ 3580 h 6147"/>
                <a:gd name="T62" fmla="*/ 3323 w 5425"/>
                <a:gd name="T63" fmla="*/ 3329 h 6147"/>
                <a:gd name="T64" fmla="*/ 3775 w 5425"/>
                <a:gd name="T65" fmla="*/ 3080 h 6147"/>
                <a:gd name="T66" fmla="*/ 4203 w 5425"/>
                <a:gd name="T67" fmla="*/ 2825 h 6147"/>
                <a:gd name="T68" fmla="*/ 4590 w 5425"/>
                <a:gd name="T69" fmla="*/ 2559 h 6147"/>
                <a:gd name="T70" fmla="*/ 4922 w 5425"/>
                <a:gd name="T71" fmla="*/ 2275 h 6147"/>
                <a:gd name="T72" fmla="*/ 5183 w 5425"/>
                <a:gd name="T73" fmla="*/ 1971 h 6147"/>
                <a:gd name="T74" fmla="*/ 5355 w 5425"/>
                <a:gd name="T75" fmla="*/ 1646 h 6147"/>
                <a:gd name="T76" fmla="*/ 5425 w 5425"/>
                <a:gd name="T77" fmla="*/ 1306 h 6147"/>
                <a:gd name="T78" fmla="*/ 5385 w 5425"/>
                <a:gd name="T79" fmla="*/ 961 h 6147"/>
                <a:gd name="T80" fmla="*/ 5236 w 5425"/>
                <a:gd name="T81" fmla="*/ 622 h 6147"/>
                <a:gd name="T82" fmla="*/ 4985 w 5425"/>
                <a:gd name="T83" fmla="*/ 299 h 6147"/>
                <a:gd name="T84" fmla="*/ 4644 w 5425"/>
                <a:gd name="T85" fmla="*/ 0 h 6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25" h="6147">
                  <a:moveTo>
                    <a:pt x="4101" y="6147"/>
                  </a:moveTo>
                  <a:lnTo>
                    <a:pt x="4111" y="6114"/>
                  </a:lnTo>
                  <a:lnTo>
                    <a:pt x="4114" y="6081"/>
                  </a:lnTo>
                  <a:lnTo>
                    <a:pt x="4110" y="6048"/>
                  </a:lnTo>
                  <a:lnTo>
                    <a:pt x="4100" y="6016"/>
                  </a:lnTo>
                  <a:lnTo>
                    <a:pt x="4083" y="5984"/>
                  </a:lnTo>
                  <a:lnTo>
                    <a:pt x="4060" y="5952"/>
                  </a:lnTo>
                  <a:lnTo>
                    <a:pt x="4031" y="5922"/>
                  </a:lnTo>
                  <a:lnTo>
                    <a:pt x="3996" y="5892"/>
                  </a:lnTo>
                  <a:lnTo>
                    <a:pt x="3955" y="5864"/>
                  </a:lnTo>
                  <a:lnTo>
                    <a:pt x="3909" y="5836"/>
                  </a:lnTo>
                  <a:lnTo>
                    <a:pt x="3858" y="5810"/>
                  </a:lnTo>
                  <a:lnTo>
                    <a:pt x="3802" y="5785"/>
                  </a:lnTo>
                  <a:lnTo>
                    <a:pt x="3741" y="5761"/>
                  </a:lnTo>
                  <a:lnTo>
                    <a:pt x="3676" y="5739"/>
                  </a:lnTo>
                  <a:lnTo>
                    <a:pt x="3608" y="5718"/>
                  </a:lnTo>
                  <a:lnTo>
                    <a:pt x="3535" y="5699"/>
                  </a:lnTo>
                  <a:lnTo>
                    <a:pt x="3460" y="5682"/>
                  </a:lnTo>
                  <a:lnTo>
                    <a:pt x="3382" y="5665"/>
                  </a:lnTo>
                  <a:lnTo>
                    <a:pt x="3301" y="5651"/>
                  </a:lnTo>
                  <a:lnTo>
                    <a:pt x="3217" y="5638"/>
                  </a:lnTo>
                  <a:lnTo>
                    <a:pt x="3132" y="5626"/>
                  </a:lnTo>
                  <a:lnTo>
                    <a:pt x="3044" y="5616"/>
                  </a:lnTo>
                  <a:lnTo>
                    <a:pt x="2955" y="5608"/>
                  </a:lnTo>
                  <a:lnTo>
                    <a:pt x="2865" y="5601"/>
                  </a:lnTo>
                  <a:lnTo>
                    <a:pt x="2773" y="5595"/>
                  </a:lnTo>
                  <a:lnTo>
                    <a:pt x="2681" y="5591"/>
                  </a:lnTo>
                  <a:lnTo>
                    <a:pt x="2587" y="5588"/>
                  </a:lnTo>
                  <a:lnTo>
                    <a:pt x="2493" y="5587"/>
                  </a:lnTo>
                  <a:lnTo>
                    <a:pt x="2399" y="5586"/>
                  </a:lnTo>
                  <a:lnTo>
                    <a:pt x="2304" y="5587"/>
                  </a:lnTo>
                  <a:lnTo>
                    <a:pt x="2209" y="5589"/>
                  </a:lnTo>
                  <a:lnTo>
                    <a:pt x="2114" y="5592"/>
                  </a:lnTo>
                  <a:lnTo>
                    <a:pt x="2019" y="5596"/>
                  </a:lnTo>
                  <a:lnTo>
                    <a:pt x="1924" y="5600"/>
                  </a:lnTo>
                  <a:lnTo>
                    <a:pt x="1830" y="5606"/>
                  </a:lnTo>
                  <a:lnTo>
                    <a:pt x="1736" y="5611"/>
                  </a:lnTo>
                  <a:lnTo>
                    <a:pt x="1643" y="5618"/>
                  </a:lnTo>
                  <a:lnTo>
                    <a:pt x="1551" y="5624"/>
                  </a:lnTo>
                  <a:lnTo>
                    <a:pt x="1459" y="5631"/>
                  </a:lnTo>
                  <a:lnTo>
                    <a:pt x="1369" y="5639"/>
                  </a:lnTo>
                  <a:lnTo>
                    <a:pt x="1279" y="5646"/>
                  </a:lnTo>
                  <a:lnTo>
                    <a:pt x="1191" y="5653"/>
                  </a:lnTo>
                  <a:lnTo>
                    <a:pt x="1103" y="5659"/>
                  </a:lnTo>
                  <a:lnTo>
                    <a:pt x="1018" y="5666"/>
                  </a:lnTo>
                  <a:lnTo>
                    <a:pt x="934" y="5672"/>
                  </a:lnTo>
                  <a:lnTo>
                    <a:pt x="851" y="5677"/>
                  </a:lnTo>
                  <a:lnTo>
                    <a:pt x="771" y="5681"/>
                  </a:lnTo>
                  <a:lnTo>
                    <a:pt x="692" y="5685"/>
                  </a:lnTo>
                  <a:lnTo>
                    <a:pt x="616" y="5687"/>
                  </a:lnTo>
                  <a:lnTo>
                    <a:pt x="543" y="5689"/>
                  </a:lnTo>
                  <a:lnTo>
                    <a:pt x="473" y="5689"/>
                  </a:lnTo>
                  <a:lnTo>
                    <a:pt x="406" y="5688"/>
                  </a:lnTo>
                  <a:lnTo>
                    <a:pt x="342" y="5685"/>
                  </a:lnTo>
                  <a:lnTo>
                    <a:pt x="283" y="5681"/>
                  </a:lnTo>
                  <a:lnTo>
                    <a:pt x="228" y="5675"/>
                  </a:lnTo>
                  <a:lnTo>
                    <a:pt x="177" y="5668"/>
                  </a:lnTo>
                  <a:lnTo>
                    <a:pt x="133" y="5658"/>
                  </a:lnTo>
                  <a:lnTo>
                    <a:pt x="94" y="5646"/>
                  </a:lnTo>
                  <a:lnTo>
                    <a:pt x="61" y="5633"/>
                  </a:lnTo>
                  <a:lnTo>
                    <a:pt x="34" y="5617"/>
                  </a:lnTo>
                  <a:lnTo>
                    <a:pt x="15" y="5598"/>
                  </a:lnTo>
                  <a:lnTo>
                    <a:pt x="4" y="5578"/>
                  </a:lnTo>
                  <a:lnTo>
                    <a:pt x="0" y="5554"/>
                  </a:lnTo>
                  <a:lnTo>
                    <a:pt x="4" y="5528"/>
                  </a:lnTo>
                  <a:lnTo>
                    <a:pt x="17" y="5498"/>
                  </a:lnTo>
                  <a:lnTo>
                    <a:pt x="38" y="5466"/>
                  </a:lnTo>
                  <a:lnTo>
                    <a:pt x="67" y="5430"/>
                  </a:lnTo>
                  <a:lnTo>
                    <a:pt x="105" y="5391"/>
                  </a:lnTo>
                  <a:lnTo>
                    <a:pt x="152" y="5347"/>
                  </a:lnTo>
                  <a:lnTo>
                    <a:pt x="207" y="5300"/>
                  </a:lnTo>
                  <a:lnTo>
                    <a:pt x="270" y="5249"/>
                  </a:lnTo>
                  <a:lnTo>
                    <a:pt x="341" y="5194"/>
                  </a:lnTo>
                  <a:lnTo>
                    <a:pt x="420" y="5135"/>
                  </a:lnTo>
                  <a:lnTo>
                    <a:pt x="506" y="5072"/>
                  </a:lnTo>
                  <a:lnTo>
                    <a:pt x="598" y="5005"/>
                  </a:lnTo>
                  <a:lnTo>
                    <a:pt x="697" y="4934"/>
                  </a:lnTo>
                  <a:lnTo>
                    <a:pt x="801" y="4860"/>
                  </a:lnTo>
                  <a:lnTo>
                    <a:pt x="912" y="4783"/>
                  </a:lnTo>
                  <a:lnTo>
                    <a:pt x="1027" y="4703"/>
                  </a:lnTo>
                  <a:lnTo>
                    <a:pt x="1147" y="4621"/>
                  </a:lnTo>
                  <a:lnTo>
                    <a:pt x="1272" y="4536"/>
                  </a:lnTo>
                  <a:lnTo>
                    <a:pt x="1401" y="4450"/>
                  </a:lnTo>
                  <a:lnTo>
                    <a:pt x="1534" y="4363"/>
                  </a:lnTo>
                  <a:lnTo>
                    <a:pt x="1671" y="4275"/>
                  </a:lnTo>
                  <a:lnTo>
                    <a:pt x="1811" y="4187"/>
                  </a:lnTo>
                  <a:lnTo>
                    <a:pt x="1954" y="4099"/>
                  </a:lnTo>
                  <a:lnTo>
                    <a:pt x="2100" y="4011"/>
                  </a:lnTo>
                  <a:lnTo>
                    <a:pt x="2249" y="3923"/>
                  </a:lnTo>
                  <a:lnTo>
                    <a:pt x="2400" y="3836"/>
                  </a:lnTo>
                  <a:lnTo>
                    <a:pt x="2552" y="3750"/>
                  </a:lnTo>
                  <a:lnTo>
                    <a:pt x="2706" y="3665"/>
                  </a:lnTo>
                  <a:lnTo>
                    <a:pt x="2860" y="3580"/>
                  </a:lnTo>
                  <a:lnTo>
                    <a:pt x="3015" y="3496"/>
                  </a:lnTo>
                  <a:lnTo>
                    <a:pt x="3169" y="3412"/>
                  </a:lnTo>
                  <a:lnTo>
                    <a:pt x="3323" y="3329"/>
                  </a:lnTo>
                  <a:lnTo>
                    <a:pt x="3476" y="3246"/>
                  </a:lnTo>
                  <a:lnTo>
                    <a:pt x="3627" y="3163"/>
                  </a:lnTo>
                  <a:lnTo>
                    <a:pt x="3775" y="3080"/>
                  </a:lnTo>
                  <a:lnTo>
                    <a:pt x="3921" y="2996"/>
                  </a:lnTo>
                  <a:lnTo>
                    <a:pt x="4064" y="2911"/>
                  </a:lnTo>
                  <a:lnTo>
                    <a:pt x="4203" y="2825"/>
                  </a:lnTo>
                  <a:lnTo>
                    <a:pt x="4337" y="2738"/>
                  </a:lnTo>
                  <a:lnTo>
                    <a:pt x="4466" y="2649"/>
                  </a:lnTo>
                  <a:lnTo>
                    <a:pt x="4590" y="2559"/>
                  </a:lnTo>
                  <a:lnTo>
                    <a:pt x="4708" y="2466"/>
                  </a:lnTo>
                  <a:lnTo>
                    <a:pt x="4819" y="2372"/>
                  </a:lnTo>
                  <a:lnTo>
                    <a:pt x="4922" y="2275"/>
                  </a:lnTo>
                  <a:lnTo>
                    <a:pt x="5018" y="2176"/>
                  </a:lnTo>
                  <a:lnTo>
                    <a:pt x="5105" y="2075"/>
                  </a:lnTo>
                  <a:lnTo>
                    <a:pt x="5183" y="1971"/>
                  </a:lnTo>
                  <a:lnTo>
                    <a:pt x="5251" y="1865"/>
                  </a:lnTo>
                  <a:lnTo>
                    <a:pt x="5308" y="1757"/>
                  </a:lnTo>
                  <a:lnTo>
                    <a:pt x="5355" y="1646"/>
                  </a:lnTo>
                  <a:lnTo>
                    <a:pt x="5390" y="1534"/>
                  </a:lnTo>
                  <a:lnTo>
                    <a:pt x="5413" y="1421"/>
                  </a:lnTo>
                  <a:lnTo>
                    <a:pt x="5425" y="1306"/>
                  </a:lnTo>
                  <a:lnTo>
                    <a:pt x="5424" y="1191"/>
                  </a:lnTo>
                  <a:lnTo>
                    <a:pt x="5410" y="1076"/>
                  </a:lnTo>
                  <a:lnTo>
                    <a:pt x="5385" y="961"/>
                  </a:lnTo>
                  <a:lnTo>
                    <a:pt x="5347" y="847"/>
                  </a:lnTo>
                  <a:lnTo>
                    <a:pt x="5297" y="734"/>
                  </a:lnTo>
                  <a:lnTo>
                    <a:pt x="5236" y="622"/>
                  </a:lnTo>
                  <a:lnTo>
                    <a:pt x="5163" y="512"/>
                  </a:lnTo>
                  <a:lnTo>
                    <a:pt x="5079" y="404"/>
                  </a:lnTo>
                  <a:lnTo>
                    <a:pt x="4985" y="299"/>
                  </a:lnTo>
                  <a:lnTo>
                    <a:pt x="4881" y="197"/>
                  </a:lnTo>
                  <a:lnTo>
                    <a:pt x="4767" y="97"/>
                  </a:lnTo>
                  <a:lnTo>
                    <a:pt x="4644" y="0"/>
                  </a:lnTo>
                </a:path>
              </a:pathLst>
            </a:custGeom>
            <a:noFill/>
            <a:ln w="19050">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6" name="Freeform 26"/>
            <p:cNvSpPr>
              <a:spLocks/>
            </p:cNvSpPr>
            <p:nvPr/>
          </p:nvSpPr>
          <p:spPr bwMode="auto">
            <a:xfrm flipV="1">
              <a:off x="6229350" y="3902075"/>
              <a:ext cx="760413" cy="1341438"/>
            </a:xfrm>
            <a:custGeom>
              <a:avLst/>
              <a:gdLst>
                <a:gd name="T0" fmla="*/ 0 w 881"/>
                <a:gd name="T1" fmla="*/ 0 h 1552"/>
                <a:gd name="T2" fmla="*/ 0 w 881"/>
                <a:gd name="T3" fmla="*/ 21 h 1552"/>
                <a:gd name="T4" fmla="*/ 0 w 881"/>
                <a:gd name="T5" fmla="*/ 10 h 1552"/>
                <a:gd name="T6" fmla="*/ 169 w 881"/>
                <a:gd name="T7" fmla="*/ 62 h 1552"/>
                <a:gd name="T8" fmla="*/ 231 w 881"/>
                <a:gd name="T9" fmla="*/ 62 h 1552"/>
                <a:gd name="T10" fmla="*/ 169 w 881"/>
                <a:gd name="T11" fmla="*/ 62 h 1552"/>
                <a:gd name="T12" fmla="*/ 0 w 881"/>
                <a:gd name="T13" fmla="*/ 159 h 1552"/>
                <a:gd name="T14" fmla="*/ 391 w 881"/>
                <a:gd name="T15" fmla="*/ 148 h 1552"/>
                <a:gd name="T16" fmla="*/ 392 w 881"/>
                <a:gd name="T17" fmla="*/ 170 h 1552"/>
                <a:gd name="T18" fmla="*/ 0 w 881"/>
                <a:gd name="T19" fmla="*/ 159 h 1552"/>
                <a:gd name="T20" fmla="*/ 565 w 881"/>
                <a:gd name="T21" fmla="*/ 286 h 1552"/>
                <a:gd name="T22" fmla="*/ 628 w 881"/>
                <a:gd name="T23" fmla="*/ 286 h 1552"/>
                <a:gd name="T24" fmla="*/ 565 w 881"/>
                <a:gd name="T25" fmla="*/ 286 h 1552"/>
                <a:gd name="T26" fmla="*/ 0 w 881"/>
                <a:gd name="T27" fmla="*/ 439 h 1552"/>
                <a:gd name="T28" fmla="*/ 675 w 881"/>
                <a:gd name="T29" fmla="*/ 428 h 1552"/>
                <a:gd name="T30" fmla="*/ 676 w 881"/>
                <a:gd name="T31" fmla="*/ 450 h 1552"/>
                <a:gd name="T32" fmla="*/ 0 w 881"/>
                <a:gd name="T33" fmla="*/ 439 h 1552"/>
                <a:gd name="T34" fmla="*/ 737 w 881"/>
                <a:gd name="T35" fmla="*/ 615 h 1552"/>
                <a:gd name="T36" fmla="*/ 801 w 881"/>
                <a:gd name="T37" fmla="*/ 615 h 1552"/>
                <a:gd name="T38" fmla="*/ 737 w 881"/>
                <a:gd name="T39" fmla="*/ 615 h 1552"/>
                <a:gd name="T40" fmla="*/ 0 w 881"/>
                <a:gd name="T41" fmla="*/ 814 h 1552"/>
                <a:gd name="T42" fmla="*/ 771 w 881"/>
                <a:gd name="T43" fmla="*/ 803 h 1552"/>
                <a:gd name="T44" fmla="*/ 772 w 881"/>
                <a:gd name="T45" fmla="*/ 826 h 1552"/>
                <a:gd name="T46" fmla="*/ 0 w 881"/>
                <a:gd name="T47" fmla="*/ 814 h 1552"/>
                <a:gd name="T48" fmla="*/ 791 w 881"/>
                <a:gd name="T49" fmla="*/ 1035 h 1552"/>
                <a:gd name="T50" fmla="*/ 855 w 881"/>
                <a:gd name="T51" fmla="*/ 1035 h 1552"/>
                <a:gd name="T52" fmla="*/ 791 w 881"/>
                <a:gd name="T53" fmla="*/ 1035 h 1552"/>
                <a:gd name="T54" fmla="*/ 0 w 881"/>
                <a:gd name="T55" fmla="*/ 1276 h 1552"/>
                <a:gd name="T56" fmla="*/ 803 w 881"/>
                <a:gd name="T57" fmla="*/ 1264 h 1552"/>
                <a:gd name="T58" fmla="*/ 804 w 881"/>
                <a:gd name="T59" fmla="*/ 1289 h 1552"/>
                <a:gd name="T60" fmla="*/ 0 w 881"/>
                <a:gd name="T61" fmla="*/ 1276 h 1552"/>
                <a:gd name="T62" fmla="*/ 815 w 881"/>
                <a:gd name="T63" fmla="*/ 1540 h 1552"/>
                <a:gd name="T64" fmla="*/ 881 w 881"/>
                <a:gd name="T65" fmla="*/ 1540 h 1552"/>
                <a:gd name="T66" fmla="*/ 815 w 881"/>
                <a:gd name="T67" fmla="*/ 154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1" h="1552">
                  <a:moveTo>
                    <a:pt x="0" y="10"/>
                  </a:moveTo>
                  <a:lnTo>
                    <a:pt x="0" y="0"/>
                  </a:lnTo>
                  <a:lnTo>
                    <a:pt x="62" y="10"/>
                  </a:lnTo>
                  <a:lnTo>
                    <a:pt x="0" y="21"/>
                  </a:lnTo>
                  <a:lnTo>
                    <a:pt x="0" y="10"/>
                  </a:lnTo>
                  <a:lnTo>
                    <a:pt x="0" y="10"/>
                  </a:lnTo>
                  <a:lnTo>
                    <a:pt x="0" y="62"/>
                  </a:lnTo>
                  <a:lnTo>
                    <a:pt x="169" y="62"/>
                  </a:lnTo>
                  <a:lnTo>
                    <a:pt x="169" y="51"/>
                  </a:lnTo>
                  <a:lnTo>
                    <a:pt x="231" y="62"/>
                  </a:lnTo>
                  <a:lnTo>
                    <a:pt x="169" y="73"/>
                  </a:lnTo>
                  <a:lnTo>
                    <a:pt x="169" y="62"/>
                  </a:lnTo>
                  <a:lnTo>
                    <a:pt x="0" y="62"/>
                  </a:lnTo>
                  <a:lnTo>
                    <a:pt x="0" y="159"/>
                  </a:lnTo>
                  <a:lnTo>
                    <a:pt x="392" y="159"/>
                  </a:lnTo>
                  <a:lnTo>
                    <a:pt x="391" y="148"/>
                  </a:lnTo>
                  <a:lnTo>
                    <a:pt x="454" y="159"/>
                  </a:lnTo>
                  <a:lnTo>
                    <a:pt x="392" y="170"/>
                  </a:lnTo>
                  <a:lnTo>
                    <a:pt x="392" y="159"/>
                  </a:lnTo>
                  <a:lnTo>
                    <a:pt x="0" y="159"/>
                  </a:lnTo>
                  <a:lnTo>
                    <a:pt x="0" y="286"/>
                  </a:lnTo>
                  <a:lnTo>
                    <a:pt x="565" y="286"/>
                  </a:lnTo>
                  <a:lnTo>
                    <a:pt x="565" y="275"/>
                  </a:lnTo>
                  <a:lnTo>
                    <a:pt x="628" y="286"/>
                  </a:lnTo>
                  <a:lnTo>
                    <a:pt x="565" y="297"/>
                  </a:lnTo>
                  <a:lnTo>
                    <a:pt x="565" y="286"/>
                  </a:lnTo>
                  <a:lnTo>
                    <a:pt x="0" y="286"/>
                  </a:lnTo>
                  <a:lnTo>
                    <a:pt x="0" y="439"/>
                  </a:lnTo>
                  <a:lnTo>
                    <a:pt x="675" y="439"/>
                  </a:lnTo>
                  <a:lnTo>
                    <a:pt x="675" y="428"/>
                  </a:lnTo>
                  <a:lnTo>
                    <a:pt x="738" y="439"/>
                  </a:lnTo>
                  <a:lnTo>
                    <a:pt x="676" y="450"/>
                  </a:lnTo>
                  <a:lnTo>
                    <a:pt x="675" y="439"/>
                  </a:lnTo>
                  <a:lnTo>
                    <a:pt x="0" y="439"/>
                  </a:lnTo>
                  <a:lnTo>
                    <a:pt x="0" y="615"/>
                  </a:lnTo>
                  <a:lnTo>
                    <a:pt x="737" y="615"/>
                  </a:lnTo>
                  <a:lnTo>
                    <a:pt x="737" y="604"/>
                  </a:lnTo>
                  <a:lnTo>
                    <a:pt x="801" y="615"/>
                  </a:lnTo>
                  <a:lnTo>
                    <a:pt x="738" y="627"/>
                  </a:lnTo>
                  <a:lnTo>
                    <a:pt x="737" y="615"/>
                  </a:lnTo>
                  <a:lnTo>
                    <a:pt x="0" y="615"/>
                  </a:lnTo>
                  <a:lnTo>
                    <a:pt x="0" y="814"/>
                  </a:lnTo>
                  <a:lnTo>
                    <a:pt x="771" y="814"/>
                  </a:lnTo>
                  <a:lnTo>
                    <a:pt x="771" y="803"/>
                  </a:lnTo>
                  <a:lnTo>
                    <a:pt x="835" y="814"/>
                  </a:lnTo>
                  <a:lnTo>
                    <a:pt x="772" y="826"/>
                  </a:lnTo>
                  <a:lnTo>
                    <a:pt x="771" y="814"/>
                  </a:lnTo>
                  <a:lnTo>
                    <a:pt x="0" y="814"/>
                  </a:lnTo>
                  <a:lnTo>
                    <a:pt x="0" y="1035"/>
                  </a:lnTo>
                  <a:lnTo>
                    <a:pt x="791" y="1035"/>
                  </a:lnTo>
                  <a:lnTo>
                    <a:pt x="790" y="1023"/>
                  </a:lnTo>
                  <a:lnTo>
                    <a:pt x="855" y="1035"/>
                  </a:lnTo>
                  <a:lnTo>
                    <a:pt x="791" y="1046"/>
                  </a:lnTo>
                  <a:lnTo>
                    <a:pt x="791" y="1035"/>
                  </a:lnTo>
                  <a:lnTo>
                    <a:pt x="0" y="1035"/>
                  </a:lnTo>
                  <a:lnTo>
                    <a:pt x="0" y="1276"/>
                  </a:lnTo>
                  <a:lnTo>
                    <a:pt x="804" y="1276"/>
                  </a:lnTo>
                  <a:lnTo>
                    <a:pt x="803" y="1264"/>
                  </a:lnTo>
                  <a:lnTo>
                    <a:pt x="869" y="1276"/>
                  </a:lnTo>
                  <a:lnTo>
                    <a:pt x="804" y="1289"/>
                  </a:lnTo>
                  <a:lnTo>
                    <a:pt x="804" y="1276"/>
                  </a:lnTo>
                  <a:lnTo>
                    <a:pt x="0" y="1276"/>
                  </a:lnTo>
                  <a:lnTo>
                    <a:pt x="0" y="1540"/>
                  </a:lnTo>
                  <a:lnTo>
                    <a:pt x="815" y="1540"/>
                  </a:lnTo>
                  <a:lnTo>
                    <a:pt x="815" y="1527"/>
                  </a:lnTo>
                  <a:lnTo>
                    <a:pt x="881" y="1540"/>
                  </a:lnTo>
                  <a:lnTo>
                    <a:pt x="815" y="1552"/>
                  </a:lnTo>
                  <a:lnTo>
                    <a:pt x="815" y="1540"/>
                  </a:lnTo>
                  <a:lnTo>
                    <a:pt x="0" y="1540"/>
                  </a:lnTo>
                </a:path>
              </a:pathLst>
            </a:custGeom>
            <a:noFill/>
            <a:ln w="12700">
              <a:solidFill>
                <a:srgbClr val="646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7" name="Freeform 27"/>
            <p:cNvSpPr>
              <a:spLocks/>
            </p:cNvSpPr>
            <p:nvPr/>
          </p:nvSpPr>
          <p:spPr bwMode="auto">
            <a:xfrm flipV="1">
              <a:off x="7400925" y="960438"/>
              <a:ext cx="123825" cy="171450"/>
            </a:xfrm>
            <a:custGeom>
              <a:avLst/>
              <a:gdLst>
                <a:gd name="T0" fmla="*/ 143 w 143"/>
                <a:gd name="T1" fmla="*/ 198 h 198"/>
                <a:gd name="T2" fmla="*/ 113 w 143"/>
                <a:gd name="T3" fmla="*/ 160 h 198"/>
                <a:gd name="T4" fmla="*/ 75 w 143"/>
                <a:gd name="T5" fmla="*/ 108 h 198"/>
                <a:gd name="T6" fmla="*/ 45 w 143"/>
                <a:gd name="T7" fmla="*/ 64 h 198"/>
                <a:gd name="T8" fmla="*/ 21 w 143"/>
                <a:gd name="T9" fmla="*/ 30 h 198"/>
                <a:gd name="T10" fmla="*/ 5 w 143"/>
                <a:gd name="T11" fmla="*/ 8 h 198"/>
                <a:gd name="T12" fmla="*/ 0 w 143"/>
                <a:gd name="T13" fmla="*/ 0 h 198"/>
                <a:gd name="T14" fmla="*/ 5 w 143"/>
                <a:gd name="T15" fmla="*/ 6 h 198"/>
                <a:gd name="T16" fmla="*/ 21 w 143"/>
                <a:gd name="T17" fmla="*/ 24 h 198"/>
                <a:gd name="T18" fmla="*/ 44 w 143"/>
                <a:gd name="T19" fmla="*/ 55 h 198"/>
                <a:gd name="T20" fmla="*/ 75 w 143"/>
                <a:gd name="T21" fmla="*/ 98 h 198"/>
                <a:gd name="T22" fmla="*/ 112 w 143"/>
                <a:gd name="T23" fmla="*/ 150 h 198"/>
                <a:gd name="T24" fmla="*/ 143 w 143"/>
                <a:gd name="T25" fmla="*/ 18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98">
                  <a:moveTo>
                    <a:pt x="143" y="198"/>
                  </a:moveTo>
                  <a:lnTo>
                    <a:pt x="113" y="160"/>
                  </a:lnTo>
                  <a:lnTo>
                    <a:pt x="75" y="108"/>
                  </a:lnTo>
                  <a:lnTo>
                    <a:pt x="45" y="64"/>
                  </a:lnTo>
                  <a:lnTo>
                    <a:pt x="21" y="30"/>
                  </a:lnTo>
                  <a:lnTo>
                    <a:pt x="5" y="8"/>
                  </a:lnTo>
                  <a:lnTo>
                    <a:pt x="0" y="0"/>
                  </a:lnTo>
                  <a:lnTo>
                    <a:pt x="5" y="6"/>
                  </a:lnTo>
                  <a:lnTo>
                    <a:pt x="21" y="24"/>
                  </a:lnTo>
                  <a:lnTo>
                    <a:pt x="44" y="55"/>
                  </a:lnTo>
                  <a:lnTo>
                    <a:pt x="75" y="98"/>
                  </a:lnTo>
                  <a:lnTo>
                    <a:pt x="112" y="150"/>
                  </a:lnTo>
                  <a:lnTo>
                    <a:pt x="143" y="18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8" name="Freeform 28"/>
            <p:cNvSpPr>
              <a:spLocks/>
            </p:cNvSpPr>
            <p:nvPr/>
          </p:nvSpPr>
          <p:spPr bwMode="auto">
            <a:xfrm flipV="1">
              <a:off x="7545388" y="798513"/>
              <a:ext cx="157163" cy="147638"/>
            </a:xfrm>
            <a:custGeom>
              <a:avLst/>
              <a:gdLst>
                <a:gd name="T0" fmla="*/ 1 w 181"/>
                <a:gd name="T1" fmla="*/ 10 h 170"/>
                <a:gd name="T2" fmla="*/ 35 w 181"/>
                <a:gd name="T3" fmla="*/ 45 h 170"/>
                <a:gd name="T4" fmla="*/ 82 w 181"/>
                <a:gd name="T5" fmla="*/ 85 h 170"/>
                <a:gd name="T6" fmla="*/ 124 w 181"/>
                <a:gd name="T7" fmla="*/ 121 h 170"/>
                <a:gd name="T8" fmla="*/ 155 w 181"/>
                <a:gd name="T9" fmla="*/ 148 h 170"/>
                <a:gd name="T10" fmla="*/ 174 w 181"/>
                <a:gd name="T11" fmla="*/ 164 h 170"/>
                <a:gd name="T12" fmla="*/ 181 w 181"/>
                <a:gd name="T13" fmla="*/ 170 h 170"/>
                <a:gd name="T14" fmla="*/ 174 w 181"/>
                <a:gd name="T15" fmla="*/ 162 h 170"/>
                <a:gd name="T16" fmla="*/ 155 w 181"/>
                <a:gd name="T17" fmla="*/ 142 h 170"/>
                <a:gd name="T18" fmla="*/ 123 w 181"/>
                <a:gd name="T19" fmla="*/ 112 h 170"/>
                <a:gd name="T20" fmla="*/ 82 w 181"/>
                <a:gd name="T21" fmla="*/ 75 h 170"/>
                <a:gd name="T22" fmla="*/ 35 w 181"/>
                <a:gd name="T23" fmla="*/ 35 h 170"/>
                <a:gd name="T24" fmla="*/ 0 w 181"/>
                <a:gd name="T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70">
                  <a:moveTo>
                    <a:pt x="1" y="10"/>
                  </a:moveTo>
                  <a:lnTo>
                    <a:pt x="35" y="45"/>
                  </a:lnTo>
                  <a:lnTo>
                    <a:pt x="82" y="85"/>
                  </a:lnTo>
                  <a:lnTo>
                    <a:pt x="124" y="121"/>
                  </a:lnTo>
                  <a:lnTo>
                    <a:pt x="155" y="148"/>
                  </a:lnTo>
                  <a:lnTo>
                    <a:pt x="174" y="164"/>
                  </a:lnTo>
                  <a:lnTo>
                    <a:pt x="181" y="170"/>
                  </a:lnTo>
                  <a:lnTo>
                    <a:pt x="174" y="162"/>
                  </a:lnTo>
                  <a:lnTo>
                    <a:pt x="155" y="142"/>
                  </a:lnTo>
                  <a:lnTo>
                    <a:pt x="123" y="112"/>
                  </a:lnTo>
                  <a:lnTo>
                    <a:pt x="82" y="75"/>
                  </a:lnTo>
                  <a:lnTo>
                    <a:pt x="35" y="35"/>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19" name="Freeform 29"/>
            <p:cNvSpPr>
              <a:spLocks/>
            </p:cNvSpPr>
            <p:nvPr/>
          </p:nvSpPr>
          <p:spPr bwMode="auto">
            <a:xfrm flipV="1">
              <a:off x="7523163" y="958850"/>
              <a:ext cx="1588" cy="11113"/>
            </a:xfrm>
            <a:custGeom>
              <a:avLst/>
              <a:gdLst>
                <a:gd name="T0" fmla="*/ 2 w 2"/>
                <a:gd name="T1" fmla="*/ 10 h 12"/>
                <a:gd name="T2" fmla="*/ 2 w 2"/>
                <a:gd name="T3" fmla="*/ 9 h 12"/>
                <a:gd name="T4" fmla="*/ 1 w 2"/>
                <a:gd name="T5" fmla="*/ 8 h 12"/>
                <a:gd name="T6" fmla="*/ 0 w 2"/>
                <a:gd name="T7" fmla="*/ 10 h 12"/>
                <a:gd name="T8" fmla="*/ 2 w 2"/>
                <a:gd name="T9" fmla="*/ 12 h 12"/>
                <a:gd name="T10" fmla="*/ 1 w 2"/>
                <a:gd name="T11" fmla="*/ 8 h 12"/>
                <a:gd name="T12" fmla="*/ 1 w 2"/>
                <a:gd name="T13" fmla="*/ 2 h 12"/>
                <a:gd name="T14" fmla="*/ 2 w 2"/>
                <a:gd name="T15" fmla="*/ 0 h 12"/>
                <a:gd name="T16" fmla="*/ 2 w 2"/>
                <a:gd name="T17" fmla="*/ 0 h 12"/>
                <a:gd name="T18" fmla="*/ 0 w 2"/>
                <a:gd name="T19" fmla="*/ 3 h 12"/>
                <a:gd name="T20" fmla="*/ 0 w 2"/>
                <a:gd name="T21" fmla="*/ 6 h 12"/>
                <a:gd name="T22" fmla="*/ 0 w 2"/>
                <a:gd name="T23" fmla="*/ 7 h 12"/>
                <a:gd name="T24" fmla="*/ 1 w 2"/>
                <a:gd name="T25" fmla="*/ 7 h 12"/>
                <a:gd name="T26" fmla="*/ 2 w 2"/>
                <a:gd name="T27" fmla="*/ 9 h 12"/>
                <a:gd name="T28" fmla="*/ 2 w 2"/>
                <a:gd name="T2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12">
                  <a:moveTo>
                    <a:pt x="2" y="10"/>
                  </a:moveTo>
                  <a:lnTo>
                    <a:pt x="2" y="9"/>
                  </a:lnTo>
                  <a:lnTo>
                    <a:pt x="1" y="8"/>
                  </a:lnTo>
                  <a:lnTo>
                    <a:pt x="0" y="10"/>
                  </a:lnTo>
                  <a:lnTo>
                    <a:pt x="2" y="12"/>
                  </a:lnTo>
                  <a:lnTo>
                    <a:pt x="1" y="8"/>
                  </a:lnTo>
                  <a:lnTo>
                    <a:pt x="1" y="2"/>
                  </a:lnTo>
                  <a:lnTo>
                    <a:pt x="2" y="0"/>
                  </a:lnTo>
                  <a:lnTo>
                    <a:pt x="2" y="0"/>
                  </a:lnTo>
                  <a:lnTo>
                    <a:pt x="0" y="3"/>
                  </a:lnTo>
                  <a:lnTo>
                    <a:pt x="0" y="6"/>
                  </a:lnTo>
                  <a:lnTo>
                    <a:pt x="0" y="7"/>
                  </a:lnTo>
                  <a:lnTo>
                    <a:pt x="1" y="7"/>
                  </a:lnTo>
                  <a:lnTo>
                    <a:pt x="2" y="9"/>
                  </a:lnTo>
                  <a:lnTo>
                    <a:pt x="2"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0" name="Freeform 30"/>
            <p:cNvSpPr>
              <a:spLocks/>
            </p:cNvSpPr>
            <p:nvPr/>
          </p:nvSpPr>
          <p:spPr bwMode="auto">
            <a:xfrm flipV="1">
              <a:off x="7462838" y="1038225"/>
              <a:ext cx="3175" cy="9525"/>
            </a:xfrm>
            <a:custGeom>
              <a:avLst/>
              <a:gdLst>
                <a:gd name="T0" fmla="*/ 4 w 4"/>
                <a:gd name="T1" fmla="*/ 10 h 10"/>
                <a:gd name="T2" fmla="*/ 4 w 4"/>
                <a:gd name="T3" fmla="*/ 10 h 10"/>
                <a:gd name="T4" fmla="*/ 3 w 4"/>
                <a:gd name="T5" fmla="*/ 9 h 10"/>
                <a:gd name="T6" fmla="*/ 1 w 4"/>
                <a:gd name="T7" fmla="*/ 9 h 10"/>
                <a:gd name="T8" fmla="*/ 0 w 4"/>
                <a:gd name="T9" fmla="*/ 8 h 10"/>
                <a:gd name="T10" fmla="*/ 1 w 4"/>
                <a:gd name="T11" fmla="*/ 5 h 10"/>
                <a:gd name="T12" fmla="*/ 2 w 4"/>
                <a:gd name="T13" fmla="*/ 2 h 10"/>
                <a:gd name="T14" fmla="*/ 4 w 4"/>
                <a:gd name="T15" fmla="*/ 0 h 10"/>
                <a:gd name="T16" fmla="*/ 4 w 4"/>
                <a:gd name="T17" fmla="*/ 0 h 10"/>
                <a:gd name="T18" fmla="*/ 3 w 4"/>
                <a:gd name="T19" fmla="*/ 3 h 10"/>
                <a:gd name="T20" fmla="*/ 2 w 4"/>
                <a:gd name="T21" fmla="*/ 6 h 10"/>
                <a:gd name="T22" fmla="*/ 3 w 4"/>
                <a:gd name="T23" fmla="*/ 7 h 10"/>
                <a:gd name="T24" fmla="*/ 4 w 4"/>
                <a:gd name="T25" fmla="*/ 8 h 10"/>
                <a:gd name="T26" fmla="*/ 4 w 4"/>
                <a:gd name="T27" fmla="*/ 9 h 10"/>
                <a:gd name="T28" fmla="*/ 4 w 4"/>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10">
                  <a:moveTo>
                    <a:pt x="4" y="10"/>
                  </a:moveTo>
                  <a:lnTo>
                    <a:pt x="4" y="10"/>
                  </a:lnTo>
                  <a:lnTo>
                    <a:pt x="3" y="9"/>
                  </a:lnTo>
                  <a:lnTo>
                    <a:pt x="1" y="9"/>
                  </a:lnTo>
                  <a:lnTo>
                    <a:pt x="0" y="8"/>
                  </a:lnTo>
                  <a:lnTo>
                    <a:pt x="1" y="5"/>
                  </a:lnTo>
                  <a:lnTo>
                    <a:pt x="2" y="2"/>
                  </a:lnTo>
                  <a:lnTo>
                    <a:pt x="4" y="0"/>
                  </a:lnTo>
                  <a:lnTo>
                    <a:pt x="4" y="0"/>
                  </a:lnTo>
                  <a:lnTo>
                    <a:pt x="3" y="3"/>
                  </a:lnTo>
                  <a:lnTo>
                    <a:pt x="2" y="6"/>
                  </a:lnTo>
                  <a:lnTo>
                    <a:pt x="3" y="7"/>
                  </a:lnTo>
                  <a:lnTo>
                    <a:pt x="4" y="8"/>
                  </a:lnTo>
                  <a:lnTo>
                    <a:pt x="4" y="9"/>
                  </a:lnTo>
                  <a:lnTo>
                    <a:pt x="4"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1" name="Freeform 31"/>
            <p:cNvSpPr>
              <a:spLocks/>
            </p:cNvSpPr>
            <p:nvPr/>
          </p:nvSpPr>
          <p:spPr bwMode="auto">
            <a:xfrm flipV="1">
              <a:off x="7539038" y="936625"/>
              <a:ext cx="7938" cy="9525"/>
            </a:xfrm>
            <a:custGeom>
              <a:avLst/>
              <a:gdLst>
                <a:gd name="T0" fmla="*/ 8 w 8"/>
                <a:gd name="T1" fmla="*/ 10 h 10"/>
                <a:gd name="T2" fmla="*/ 8 w 8"/>
                <a:gd name="T3" fmla="*/ 10 h 10"/>
                <a:gd name="T4" fmla="*/ 7 w 8"/>
                <a:gd name="T5" fmla="*/ 10 h 10"/>
                <a:gd name="T6" fmla="*/ 4 w 8"/>
                <a:gd name="T7" fmla="*/ 8 h 10"/>
                <a:gd name="T8" fmla="*/ 0 w 8"/>
                <a:gd name="T9" fmla="*/ 4 h 10"/>
                <a:gd name="T10" fmla="*/ 1 w 8"/>
                <a:gd name="T11" fmla="*/ 2 h 10"/>
                <a:gd name="T12" fmla="*/ 5 w 8"/>
                <a:gd name="T13" fmla="*/ 1 h 10"/>
                <a:gd name="T14" fmla="*/ 7 w 8"/>
                <a:gd name="T15" fmla="*/ 0 h 10"/>
                <a:gd name="T16" fmla="*/ 7 w 8"/>
                <a:gd name="T17" fmla="*/ 1 h 10"/>
                <a:gd name="T18" fmla="*/ 7 w 8"/>
                <a:gd name="T19" fmla="*/ 4 h 10"/>
                <a:gd name="T20" fmla="*/ 6 w 8"/>
                <a:gd name="T21" fmla="*/ 6 h 10"/>
                <a:gd name="T22" fmla="*/ 7 w 8"/>
                <a:gd name="T23" fmla="*/ 9 h 10"/>
                <a:gd name="T24" fmla="*/ 8 w 8"/>
                <a:gd name="T25" fmla="*/ 10 h 10"/>
                <a:gd name="T26" fmla="*/ 8 w 8"/>
                <a:gd name="T27" fmla="*/ 10 h 10"/>
                <a:gd name="T28" fmla="*/ 8 w 8"/>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8" y="10"/>
                  </a:moveTo>
                  <a:lnTo>
                    <a:pt x="8" y="10"/>
                  </a:lnTo>
                  <a:lnTo>
                    <a:pt x="7" y="10"/>
                  </a:lnTo>
                  <a:lnTo>
                    <a:pt x="4" y="8"/>
                  </a:lnTo>
                  <a:lnTo>
                    <a:pt x="0" y="4"/>
                  </a:lnTo>
                  <a:lnTo>
                    <a:pt x="1" y="2"/>
                  </a:lnTo>
                  <a:lnTo>
                    <a:pt x="5" y="1"/>
                  </a:lnTo>
                  <a:lnTo>
                    <a:pt x="7" y="0"/>
                  </a:lnTo>
                  <a:lnTo>
                    <a:pt x="7" y="1"/>
                  </a:lnTo>
                  <a:lnTo>
                    <a:pt x="7" y="4"/>
                  </a:lnTo>
                  <a:lnTo>
                    <a:pt x="6" y="6"/>
                  </a:lnTo>
                  <a:lnTo>
                    <a:pt x="7" y="9"/>
                  </a:lnTo>
                  <a:lnTo>
                    <a:pt x="8" y="10"/>
                  </a:lnTo>
                  <a:lnTo>
                    <a:pt x="8" y="10"/>
                  </a:lnTo>
                  <a:lnTo>
                    <a:pt x="8"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2" name="Freeform 32"/>
            <p:cNvSpPr>
              <a:spLocks/>
            </p:cNvSpPr>
            <p:nvPr/>
          </p:nvSpPr>
          <p:spPr bwMode="auto">
            <a:xfrm flipV="1">
              <a:off x="7613650" y="873125"/>
              <a:ext cx="3175" cy="7938"/>
            </a:xfrm>
            <a:custGeom>
              <a:avLst/>
              <a:gdLst>
                <a:gd name="T0" fmla="*/ 4 w 4"/>
                <a:gd name="T1" fmla="*/ 10 h 10"/>
                <a:gd name="T2" fmla="*/ 4 w 4"/>
                <a:gd name="T3" fmla="*/ 10 h 10"/>
                <a:gd name="T4" fmla="*/ 3 w 4"/>
                <a:gd name="T5" fmla="*/ 9 h 10"/>
                <a:gd name="T6" fmla="*/ 1 w 4"/>
                <a:gd name="T7" fmla="*/ 9 h 10"/>
                <a:gd name="T8" fmla="*/ 0 w 4"/>
                <a:gd name="T9" fmla="*/ 8 h 10"/>
                <a:gd name="T10" fmla="*/ 1 w 4"/>
                <a:gd name="T11" fmla="*/ 6 h 10"/>
                <a:gd name="T12" fmla="*/ 3 w 4"/>
                <a:gd name="T13" fmla="*/ 2 h 10"/>
                <a:gd name="T14" fmla="*/ 4 w 4"/>
                <a:gd name="T15" fmla="*/ 0 h 10"/>
                <a:gd name="T16" fmla="*/ 4 w 4"/>
                <a:gd name="T17" fmla="*/ 1 h 10"/>
                <a:gd name="T18" fmla="*/ 3 w 4"/>
                <a:gd name="T19" fmla="*/ 3 h 10"/>
                <a:gd name="T20" fmla="*/ 2 w 4"/>
                <a:gd name="T21" fmla="*/ 6 h 10"/>
                <a:gd name="T22" fmla="*/ 3 w 4"/>
                <a:gd name="T23" fmla="*/ 8 h 10"/>
                <a:gd name="T24" fmla="*/ 4 w 4"/>
                <a:gd name="T25" fmla="*/ 9 h 10"/>
                <a:gd name="T26" fmla="*/ 4 w 4"/>
                <a:gd name="T27" fmla="*/ 10 h 10"/>
                <a:gd name="T28" fmla="*/ 4 w 4"/>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10">
                  <a:moveTo>
                    <a:pt x="4" y="10"/>
                  </a:moveTo>
                  <a:lnTo>
                    <a:pt x="4" y="10"/>
                  </a:lnTo>
                  <a:lnTo>
                    <a:pt x="3" y="9"/>
                  </a:lnTo>
                  <a:lnTo>
                    <a:pt x="1" y="9"/>
                  </a:lnTo>
                  <a:lnTo>
                    <a:pt x="0" y="8"/>
                  </a:lnTo>
                  <a:lnTo>
                    <a:pt x="1" y="6"/>
                  </a:lnTo>
                  <a:lnTo>
                    <a:pt x="3" y="2"/>
                  </a:lnTo>
                  <a:lnTo>
                    <a:pt x="4" y="0"/>
                  </a:lnTo>
                  <a:lnTo>
                    <a:pt x="4" y="1"/>
                  </a:lnTo>
                  <a:lnTo>
                    <a:pt x="3" y="3"/>
                  </a:lnTo>
                  <a:lnTo>
                    <a:pt x="2" y="6"/>
                  </a:lnTo>
                  <a:lnTo>
                    <a:pt x="3" y="8"/>
                  </a:lnTo>
                  <a:lnTo>
                    <a:pt x="4" y="9"/>
                  </a:lnTo>
                  <a:lnTo>
                    <a:pt x="4" y="10"/>
                  </a:lnTo>
                  <a:lnTo>
                    <a:pt x="4"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3" name="Freeform 33"/>
            <p:cNvSpPr>
              <a:spLocks/>
            </p:cNvSpPr>
            <p:nvPr/>
          </p:nvSpPr>
          <p:spPr bwMode="auto">
            <a:xfrm flipV="1">
              <a:off x="7531100" y="935038"/>
              <a:ext cx="19050" cy="50800"/>
            </a:xfrm>
            <a:custGeom>
              <a:avLst/>
              <a:gdLst>
                <a:gd name="T0" fmla="*/ 22 w 22"/>
                <a:gd name="T1" fmla="*/ 0 h 59"/>
                <a:gd name="T2" fmla="*/ 19 w 22"/>
                <a:gd name="T3" fmla="*/ 3 h 59"/>
                <a:gd name="T4" fmla="*/ 18 w 22"/>
                <a:gd name="T5" fmla="*/ 6 h 59"/>
                <a:gd name="T6" fmla="*/ 16 w 22"/>
                <a:gd name="T7" fmla="*/ 9 h 59"/>
                <a:gd name="T8" fmla="*/ 12 w 22"/>
                <a:gd name="T9" fmla="*/ 14 h 59"/>
                <a:gd name="T10" fmla="*/ 7 w 22"/>
                <a:gd name="T11" fmla="*/ 21 h 59"/>
                <a:gd name="T12" fmla="*/ 4 w 22"/>
                <a:gd name="T13" fmla="*/ 26 h 59"/>
                <a:gd name="T14" fmla="*/ 3 w 22"/>
                <a:gd name="T15" fmla="*/ 30 h 59"/>
                <a:gd name="T16" fmla="*/ 1 w 22"/>
                <a:gd name="T17" fmla="*/ 35 h 59"/>
                <a:gd name="T18" fmla="*/ 0 w 22"/>
                <a:gd name="T19" fmla="*/ 38 h 59"/>
                <a:gd name="T20" fmla="*/ 0 w 22"/>
                <a:gd name="T21" fmla="*/ 41 h 59"/>
                <a:gd name="T22" fmla="*/ 0 w 22"/>
                <a:gd name="T23" fmla="*/ 44 h 59"/>
                <a:gd name="T24" fmla="*/ 1 w 22"/>
                <a:gd name="T25" fmla="*/ 47 h 59"/>
                <a:gd name="T26" fmla="*/ 2 w 22"/>
                <a:gd name="T27" fmla="*/ 49 h 59"/>
                <a:gd name="T28" fmla="*/ 3 w 22"/>
                <a:gd name="T29" fmla="*/ 50 h 59"/>
                <a:gd name="T30" fmla="*/ 4 w 22"/>
                <a:gd name="T31" fmla="*/ 52 h 59"/>
                <a:gd name="T32" fmla="*/ 5 w 22"/>
                <a:gd name="T33" fmla="*/ 54 h 59"/>
                <a:gd name="T34" fmla="*/ 5 w 22"/>
                <a:gd name="T35" fmla="*/ 55 h 59"/>
                <a:gd name="T36" fmla="*/ 6 w 22"/>
                <a:gd name="T37" fmla="*/ 56 h 59"/>
                <a:gd name="T38" fmla="*/ 6 w 22"/>
                <a:gd name="T39" fmla="*/ 57 h 59"/>
                <a:gd name="T40" fmla="*/ 6 w 22"/>
                <a:gd name="T41" fmla="*/ 58 h 59"/>
                <a:gd name="T42" fmla="*/ 6 w 22"/>
                <a:gd name="T43" fmla="*/ 59 h 59"/>
                <a:gd name="T44" fmla="*/ 6 w 22"/>
                <a:gd name="T45" fmla="*/ 59 h 59"/>
                <a:gd name="T46" fmla="*/ 7 w 22"/>
                <a:gd name="T47" fmla="*/ 58 h 59"/>
                <a:gd name="T48" fmla="*/ 7 w 22"/>
                <a:gd name="T49" fmla="*/ 58 h 59"/>
                <a:gd name="T50" fmla="*/ 7 w 22"/>
                <a:gd name="T51" fmla="*/ 57 h 59"/>
                <a:gd name="T52" fmla="*/ 7 w 22"/>
                <a:gd name="T53" fmla="*/ 55 h 59"/>
                <a:gd name="T54" fmla="*/ 8 w 22"/>
                <a:gd name="T55" fmla="*/ 52 h 59"/>
                <a:gd name="T56" fmla="*/ 10 w 22"/>
                <a:gd name="T57" fmla="*/ 48 h 59"/>
                <a:gd name="T58" fmla="*/ 12 w 22"/>
                <a:gd name="T59" fmla="*/ 43 h 59"/>
                <a:gd name="T60" fmla="*/ 15 w 22"/>
                <a:gd name="T61" fmla="*/ 37 h 59"/>
                <a:gd name="T62" fmla="*/ 18 w 22"/>
                <a:gd name="T63" fmla="*/ 32 h 59"/>
                <a:gd name="T64" fmla="*/ 20 w 22"/>
                <a:gd name="T65" fmla="*/ 27 h 59"/>
                <a:gd name="T66" fmla="*/ 21 w 22"/>
                <a:gd name="T67" fmla="*/ 22 h 59"/>
                <a:gd name="T68" fmla="*/ 22 w 22"/>
                <a:gd name="T69" fmla="*/ 18 h 59"/>
                <a:gd name="T70" fmla="*/ 22 w 22"/>
                <a:gd name="T71" fmla="*/ 16 h 59"/>
                <a:gd name="T72" fmla="*/ 21 w 22"/>
                <a:gd name="T73" fmla="*/ 14 h 59"/>
                <a:gd name="T74" fmla="*/ 20 w 22"/>
                <a:gd name="T75" fmla="*/ 12 h 59"/>
                <a:gd name="T76" fmla="*/ 19 w 22"/>
                <a:gd name="T77" fmla="*/ 11 h 59"/>
                <a:gd name="T78" fmla="*/ 18 w 22"/>
                <a:gd name="T79" fmla="*/ 9 h 59"/>
                <a:gd name="T80" fmla="*/ 19 w 22"/>
                <a:gd name="T81" fmla="*/ 7 h 59"/>
                <a:gd name="T82" fmla="*/ 20 w 22"/>
                <a:gd name="T83" fmla="*/ 4 h 59"/>
                <a:gd name="T84" fmla="*/ 21 w 22"/>
                <a:gd name="T85" fmla="*/ 2 h 59"/>
                <a:gd name="T86" fmla="*/ 22 w 22"/>
                <a:gd name="T87" fmla="*/ 0 h 59"/>
                <a:gd name="T88" fmla="*/ 21 w 22"/>
                <a:gd name="T89"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 h="59">
                  <a:moveTo>
                    <a:pt x="22" y="0"/>
                  </a:moveTo>
                  <a:lnTo>
                    <a:pt x="19" y="3"/>
                  </a:lnTo>
                  <a:lnTo>
                    <a:pt x="18" y="6"/>
                  </a:lnTo>
                  <a:lnTo>
                    <a:pt x="16" y="9"/>
                  </a:lnTo>
                  <a:lnTo>
                    <a:pt x="12" y="14"/>
                  </a:lnTo>
                  <a:lnTo>
                    <a:pt x="7" y="21"/>
                  </a:lnTo>
                  <a:lnTo>
                    <a:pt x="4" y="26"/>
                  </a:lnTo>
                  <a:lnTo>
                    <a:pt x="3" y="30"/>
                  </a:lnTo>
                  <a:lnTo>
                    <a:pt x="1" y="35"/>
                  </a:lnTo>
                  <a:lnTo>
                    <a:pt x="0" y="38"/>
                  </a:lnTo>
                  <a:lnTo>
                    <a:pt x="0" y="41"/>
                  </a:lnTo>
                  <a:lnTo>
                    <a:pt x="0" y="44"/>
                  </a:lnTo>
                  <a:lnTo>
                    <a:pt x="1" y="47"/>
                  </a:lnTo>
                  <a:lnTo>
                    <a:pt x="2" y="49"/>
                  </a:lnTo>
                  <a:lnTo>
                    <a:pt x="3" y="50"/>
                  </a:lnTo>
                  <a:lnTo>
                    <a:pt x="4" y="52"/>
                  </a:lnTo>
                  <a:lnTo>
                    <a:pt x="5" y="54"/>
                  </a:lnTo>
                  <a:lnTo>
                    <a:pt x="5" y="55"/>
                  </a:lnTo>
                  <a:lnTo>
                    <a:pt x="6" y="56"/>
                  </a:lnTo>
                  <a:lnTo>
                    <a:pt x="6" y="57"/>
                  </a:lnTo>
                  <a:lnTo>
                    <a:pt x="6" y="58"/>
                  </a:lnTo>
                  <a:lnTo>
                    <a:pt x="6" y="59"/>
                  </a:lnTo>
                  <a:lnTo>
                    <a:pt x="6" y="59"/>
                  </a:lnTo>
                  <a:lnTo>
                    <a:pt x="7" y="58"/>
                  </a:lnTo>
                  <a:lnTo>
                    <a:pt x="7" y="58"/>
                  </a:lnTo>
                  <a:lnTo>
                    <a:pt x="7" y="57"/>
                  </a:lnTo>
                  <a:lnTo>
                    <a:pt x="7" y="55"/>
                  </a:lnTo>
                  <a:lnTo>
                    <a:pt x="8" y="52"/>
                  </a:lnTo>
                  <a:lnTo>
                    <a:pt x="10" y="48"/>
                  </a:lnTo>
                  <a:lnTo>
                    <a:pt x="12" y="43"/>
                  </a:lnTo>
                  <a:lnTo>
                    <a:pt x="15" y="37"/>
                  </a:lnTo>
                  <a:lnTo>
                    <a:pt x="18" y="32"/>
                  </a:lnTo>
                  <a:lnTo>
                    <a:pt x="20" y="27"/>
                  </a:lnTo>
                  <a:lnTo>
                    <a:pt x="21" y="22"/>
                  </a:lnTo>
                  <a:lnTo>
                    <a:pt x="22" y="18"/>
                  </a:lnTo>
                  <a:lnTo>
                    <a:pt x="22" y="16"/>
                  </a:lnTo>
                  <a:lnTo>
                    <a:pt x="21" y="14"/>
                  </a:lnTo>
                  <a:lnTo>
                    <a:pt x="20" y="12"/>
                  </a:lnTo>
                  <a:lnTo>
                    <a:pt x="19" y="11"/>
                  </a:lnTo>
                  <a:lnTo>
                    <a:pt x="18" y="9"/>
                  </a:lnTo>
                  <a:lnTo>
                    <a:pt x="19" y="7"/>
                  </a:lnTo>
                  <a:lnTo>
                    <a:pt x="20" y="4"/>
                  </a:lnTo>
                  <a:lnTo>
                    <a:pt x="21" y="2"/>
                  </a:lnTo>
                  <a:lnTo>
                    <a:pt x="22" y="0"/>
                  </a:lnTo>
                  <a:lnTo>
                    <a:pt x="2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4" name="Freeform 34"/>
            <p:cNvSpPr>
              <a:spLocks/>
            </p:cNvSpPr>
            <p:nvPr/>
          </p:nvSpPr>
          <p:spPr bwMode="auto">
            <a:xfrm flipV="1">
              <a:off x="7524750" y="935038"/>
              <a:ext cx="25400" cy="50800"/>
            </a:xfrm>
            <a:custGeom>
              <a:avLst/>
              <a:gdLst>
                <a:gd name="T0" fmla="*/ 30 w 30"/>
                <a:gd name="T1" fmla="*/ 0 h 59"/>
                <a:gd name="T2" fmla="*/ 29 w 30"/>
                <a:gd name="T3" fmla="*/ 0 h 59"/>
                <a:gd name="T4" fmla="*/ 28 w 30"/>
                <a:gd name="T5" fmla="*/ 0 h 59"/>
                <a:gd name="T6" fmla="*/ 27 w 30"/>
                <a:gd name="T7" fmla="*/ 1 h 59"/>
                <a:gd name="T8" fmla="*/ 26 w 30"/>
                <a:gd name="T9" fmla="*/ 2 h 59"/>
                <a:gd name="T10" fmla="*/ 24 w 30"/>
                <a:gd name="T11" fmla="*/ 4 h 59"/>
                <a:gd name="T12" fmla="*/ 23 w 30"/>
                <a:gd name="T13" fmla="*/ 5 h 59"/>
                <a:gd name="T14" fmla="*/ 21 w 30"/>
                <a:gd name="T15" fmla="*/ 7 h 59"/>
                <a:gd name="T16" fmla="*/ 19 w 30"/>
                <a:gd name="T17" fmla="*/ 9 h 59"/>
                <a:gd name="T18" fmla="*/ 17 w 30"/>
                <a:gd name="T19" fmla="*/ 12 h 59"/>
                <a:gd name="T20" fmla="*/ 13 w 30"/>
                <a:gd name="T21" fmla="*/ 15 h 59"/>
                <a:gd name="T22" fmla="*/ 10 w 30"/>
                <a:gd name="T23" fmla="*/ 16 h 59"/>
                <a:gd name="T24" fmla="*/ 8 w 30"/>
                <a:gd name="T25" fmla="*/ 17 h 59"/>
                <a:gd name="T26" fmla="*/ 7 w 30"/>
                <a:gd name="T27" fmla="*/ 18 h 59"/>
                <a:gd name="T28" fmla="*/ 6 w 30"/>
                <a:gd name="T29" fmla="*/ 19 h 59"/>
                <a:gd name="T30" fmla="*/ 5 w 30"/>
                <a:gd name="T31" fmla="*/ 19 h 59"/>
                <a:gd name="T32" fmla="*/ 3 w 30"/>
                <a:gd name="T33" fmla="*/ 19 h 59"/>
                <a:gd name="T34" fmla="*/ 2 w 30"/>
                <a:gd name="T35" fmla="*/ 20 h 59"/>
                <a:gd name="T36" fmla="*/ 1 w 30"/>
                <a:gd name="T37" fmla="*/ 20 h 59"/>
                <a:gd name="T38" fmla="*/ 0 w 30"/>
                <a:gd name="T39" fmla="*/ 21 h 59"/>
                <a:gd name="T40" fmla="*/ 0 w 30"/>
                <a:gd name="T41" fmla="*/ 22 h 59"/>
                <a:gd name="T42" fmla="*/ 0 w 30"/>
                <a:gd name="T43" fmla="*/ 23 h 59"/>
                <a:gd name="T44" fmla="*/ 0 w 30"/>
                <a:gd name="T45" fmla="*/ 24 h 59"/>
                <a:gd name="T46" fmla="*/ 0 w 30"/>
                <a:gd name="T47" fmla="*/ 26 h 59"/>
                <a:gd name="T48" fmla="*/ 0 w 30"/>
                <a:gd name="T49" fmla="*/ 27 h 59"/>
                <a:gd name="T50" fmla="*/ 1 w 30"/>
                <a:gd name="T51" fmla="*/ 29 h 59"/>
                <a:gd name="T52" fmla="*/ 2 w 30"/>
                <a:gd name="T53" fmla="*/ 31 h 59"/>
                <a:gd name="T54" fmla="*/ 2 w 30"/>
                <a:gd name="T55" fmla="*/ 33 h 59"/>
                <a:gd name="T56" fmla="*/ 3 w 30"/>
                <a:gd name="T57" fmla="*/ 35 h 59"/>
                <a:gd name="T58" fmla="*/ 4 w 30"/>
                <a:gd name="T59" fmla="*/ 37 h 59"/>
                <a:gd name="T60" fmla="*/ 4 w 30"/>
                <a:gd name="T61" fmla="*/ 39 h 59"/>
                <a:gd name="T62" fmla="*/ 4 w 30"/>
                <a:gd name="T63" fmla="*/ 40 h 59"/>
                <a:gd name="T64" fmla="*/ 4 w 30"/>
                <a:gd name="T65" fmla="*/ 41 h 59"/>
                <a:gd name="T66" fmla="*/ 4 w 30"/>
                <a:gd name="T67" fmla="*/ 42 h 59"/>
                <a:gd name="T68" fmla="*/ 3 w 30"/>
                <a:gd name="T69" fmla="*/ 42 h 59"/>
                <a:gd name="T70" fmla="*/ 3 w 30"/>
                <a:gd name="T71" fmla="*/ 43 h 59"/>
                <a:gd name="T72" fmla="*/ 3 w 30"/>
                <a:gd name="T73" fmla="*/ 43 h 59"/>
                <a:gd name="T74" fmla="*/ 2 w 30"/>
                <a:gd name="T75" fmla="*/ 44 h 59"/>
                <a:gd name="T76" fmla="*/ 2 w 30"/>
                <a:gd name="T77" fmla="*/ 44 h 59"/>
                <a:gd name="T78" fmla="*/ 3 w 30"/>
                <a:gd name="T79" fmla="*/ 46 h 59"/>
                <a:gd name="T80" fmla="*/ 6 w 30"/>
                <a:gd name="T81" fmla="*/ 48 h 59"/>
                <a:gd name="T82" fmla="*/ 8 w 30"/>
                <a:gd name="T83" fmla="*/ 51 h 59"/>
                <a:gd name="T84" fmla="*/ 10 w 30"/>
                <a:gd name="T85" fmla="*/ 54 h 59"/>
                <a:gd name="T86" fmla="*/ 12 w 30"/>
                <a:gd name="T87" fmla="*/ 56 h 59"/>
                <a:gd name="T88" fmla="*/ 14 w 30"/>
                <a:gd name="T8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59">
                  <a:moveTo>
                    <a:pt x="30" y="0"/>
                  </a:moveTo>
                  <a:lnTo>
                    <a:pt x="29" y="0"/>
                  </a:lnTo>
                  <a:lnTo>
                    <a:pt x="28" y="0"/>
                  </a:lnTo>
                  <a:lnTo>
                    <a:pt x="27" y="1"/>
                  </a:lnTo>
                  <a:lnTo>
                    <a:pt x="26" y="2"/>
                  </a:lnTo>
                  <a:lnTo>
                    <a:pt x="24" y="4"/>
                  </a:lnTo>
                  <a:lnTo>
                    <a:pt x="23" y="5"/>
                  </a:lnTo>
                  <a:lnTo>
                    <a:pt x="21" y="7"/>
                  </a:lnTo>
                  <a:lnTo>
                    <a:pt x="19" y="9"/>
                  </a:lnTo>
                  <a:lnTo>
                    <a:pt x="17" y="12"/>
                  </a:lnTo>
                  <a:lnTo>
                    <a:pt x="13" y="15"/>
                  </a:lnTo>
                  <a:lnTo>
                    <a:pt x="10" y="16"/>
                  </a:lnTo>
                  <a:lnTo>
                    <a:pt x="8" y="17"/>
                  </a:lnTo>
                  <a:lnTo>
                    <a:pt x="7" y="18"/>
                  </a:lnTo>
                  <a:lnTo>
                    <a:pt x="6" y="19"/>
                  </a:lnTo>
                  <a:lnTo>
                    <a:pt x="5" y="19"/>
                  </a:lnTo>
                  <a:lnTo>
                    <a:pt x="3" y="19"/>
                  </a:lnTo>
                  <a:lnTo>
                    <a:pt x="2" y="20"/>
                  </a:lnTo>
                  <a:lnTo>
                    <a:pt x="1" y="20"/>
                  </a:lnTo>
                  <a:lnTo>
                    <a:pt x="0" y="21"/>
                  </a:lnTo>
                  <a:lnTo>
                    <a:pt x="0" y="22"/>
                  </a:lnTo>
                  <a:lnTo>
                    <a:pt x="0" y="23"/>
                  </a:lnTo>
                  <a:lnTo>
                    <a:pt x="0" y="24"/>
                  </a:lnTo>
                  <a:lnTo>
                    <a:pt x="0" y="26"/>
                  </a:lnTo>
                  <a:lnTo>
                    <a:pt x="0" y="27"/>
                  </a:lnTo>
                  <a:lnTo>
                    <a:pt x="1" y="29"/>
                  </a:lnTo>
                  <a:lnTo>
                    <a:pt x="2" y="31"/>
                  </a:lnTo>
                  <a:lnTo>
                    <a:pt x="2" y="33"/>
                  </a:lnTo>
                  <a:lnTo>
                    <a:pt x="3" y="35"/>
                  </a:lnTo>
                  <a:lnTo>
                    <a:pt x="4" y="37"/>
                  </a:lnTo>
                  <a:lnTo>
                    <a:pt x="4" y="39"/>
                  </a:lnTo>
                  <a:lnTo>
                    <a:pt x="4" y="40"/>
                  </a:lnTo>
                  <a:lnTo>
                    <a:pt x="4" y="41"/>
                  </a:lnTo>
                  <a:lnTo>
                    <a:pt x="4" y="42"/>
                  </a:lnTo>
                  <a:lnTo>
                    <a:pt x="3" y="42"/>
                  </a:lnTo>
                  <a:lnTo>
                    <a:pt x="3" y="43"/>
                  </a:lnTo>
                  <a:lnTo>
                    <a:pt x="3" y="43"/>
                  </a:lnTo>
                  <a:lnTo>
                    <a:pt x="2" y="44"/>
                  </a:lnTo>
                  <a:lnTo>
                    <a:pt x="2" y="44"/>
                  </a:lnTo>
                  <a:lnTo>
                    <a:pt x="3" y="46"/>
                  </a:lnTo>
                  <a:lnTo>
                    <a:pt x="6" y="48"/>
                  </a:lnTo>
                  <a:lnTo>
                    <a:pt x="8" y="51"/>
                  </a:lnTo>
                  <a:lnTo>
                    <a:pt x="10" y="54"/>
                  </a:lnTo>
                  <a:lnTo>
                    <a:pt x="12" y="56"/>
                  </a:lnTo>
                  <a:lnTo>
                    <a:pt x="14" y="5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5" name="Freeform 35"/>
            <p:cNvSpPr>
              <a:spLocks/>
            </p:cNvSpPr>
            <p:nvPr/>
          </p:nvSpPr>
          <p:spPr bwMode="auto">
            <a:xfrm flipV="1">
              <a:off x="7535863" y="925513"/>
              <a:ext cx="14288" cy="60325"/>
            </a:xfrm>
            <a:custGeom>
              <a:avLst/>
              <a:gdLst>
                <a:gd name="T0" fmla="*/ 16 w 16"/>
                <a:gd name="T1" fmla="*/ 0 h 70"/>
                <a:gd name="T2" fmla="*/ 16 w 16"/>
                <a:gd name="T3" fmla="*/ 1 h 70"/>
                <a:gd name="T4" fmla="*/ 16 w 16"/>
                <a:gd name="T5" fmla="*/ 2 h 70"/>
                <a:gd name="T6" fmla="*/ 16 w 16"/>
                <a:gd name="T7" fmla="*/ 3 h 70"/>
                <a:gd name="T8" fmla="*/ 15 w 16"/>
                <a:gd name="T9" fmla="*/ 5 h 70"/>
                <a:gd name="T10" fmla="*/ 14 w 16"/>
                <a:gd name="T11" fmla="*/ 7 h 70"/>
                <a:gd name="T12" fmla="*/ 13 w 16"/>
                <a:gd name="T13" fmla="*/ 10 h 70"/>
                <a:gd name="T14" fmla="*/ 12 w 16"/>
                <a:gd name="T15" fmla="*/ 12 h 70"/>
                <a:gd name="T16" fmla="*/ 11 w 16"/>
                <a:gd name="T17" fmla="*/ 15 h 70"/>
                <a:gd name="T18" fmla="*/ 9 w 16"/>
                <a:gd name="T19" fmla="*/ 18 h 70"/>
                <a:gd name="T20" fmla="*/ 7 w 16"/>
                <a:gd name="T21" fmla="*/ 23 h 70"/>
                <a:gd name="T22" fmla="*/ 7 w 16"/>
                <a:gd name="T23" fmla="*/ 28 h 70"/>
                <a:gd name="T24" fmla="*/ 7 w 16"/>
                <a:gd name="T25" fmla="*/ 31 h 70"/>
                <a:gd name="T26" fmla="*/ 7 w 16"/>
                <a:gd name="T27" fmla="*/ 33 h 70"/>
                <a:gd name="T28" fmla="*/ 7 w 16"/>
                <a:gd name="T29" fmla="*/ 36 h 70"/>
                <a:gd name="T30" fmla="*/ 8 w 16"/>
                <a:gd name="T31" fmla="*/ 38 h 70"/>
                <a:gd name="T32" fmla="*/ 9 w 16"/>
                <a:gd name="T33" fmla="*/ 41 h 70"/>
                <a:gd name="T34" fmla="*/ 10 w 16"/>
                <a:gd name="T35" fmla="*/ 44 h 70"/>
                <a:gd name="T36" fmla="*/ 11 w 16"/>
                <a:gd name="T37" fmla="*/ 46 h 70"/>
                <a:gd name="T38" fmla="*/ 12 w 16"/>
                <a:gd name="T39" fmla="*/ 49 h 70"/>
                <a:gd name="T40" fmla="*/ 12 w 16"/>
                <a:gd name="T41" fmla="*/ 51 h 70"/>
                <a:gd name="T42" fmla="*/ 13 w 16"/>
                <a:gd name="T43" fmla="*/ 53 h 70"/>
                <a:gd name="T44" fmla="*/ 13 w 16"/>
                <a:gd name="T45" fmla="*/ 54 h 70"/>
                <a:gd name="T46" fmla="*/ 13 w 16"/>
                <a:gd name="T47" fmla="*/ 55 h 70"/>
                <a:gd name="T48" fmla="*/ 13 w 16"/>
                <a:gd name="T49" fmla="*/ 56 h 70"/>
                <a:gd name="T50" fmla="*/ 12 w 16"/>
                <a:gd name="T51" fmla="*/ 57 h 70"/>
                <a:gd name="T52" fmla="*/ 12 w 16"/>
                <a:gd name="T53" fmla="*/ 58 h 70"/>
                <a:gd name="T54" fmla="*/ 11 w 16"/>
                <a:gd name="T55" fmla="*/ 59 h 70"/>
                <a:gd name="T56" fmla="*/ 10 w 16"/>
                <a:gd name="T57" fmla="*/ 59 h 70"/>
                <a:gd name="T58" fmla="*/ 10 w 16"/>
                <a:gd name="T59" fmla="*/ 60 h 70"/>
                <a:gd name="T60" fmla="*/ 10 w 16"/>
                <a:gd name="T61" fmla="*/ 61 h 70"/>
                <a:gd name="T62" fmla="*/ 9 w 16"/>
                <a:gd name="T63" fmla="*/ 62 h 70"/>
                <a:gd name="T64" fmla="*/ 10 w 16"/>
                <a:gd name="T65" fmla="*/ 63 h 70"/>
                <a:gd name="T66" fmla="*/ 10 w 16"/>
                <a:gd name="T67" fmla="*/ 65 h 70"/>
                <a:gd name="T68" fmla="*/ 11 w 16"/>
                <a:gd name="T69" fmla="*/ 66 h 70"/>
                <a:gd name="T70" fmla="*/ 11 w 16"/>
                <a:gd name="T71" fmla="*/ 67 h 70"/>
                <a:gd name="T72" fmla="*/ 12 w 16"/>
                <a:gd name="T73" fmla="*/ 68 h 70"/>
                <a:gd name="T74" fmla="*/ 12 w 16"/>
                <a:gd name="T75" fmla="*/ 69 h 70"/>
                <a:gd name="T76" fmla="*/ 12 w 16"/>
                <a:gd name="T77" fmla="*/ 70 h 70"/>
                <a:gd name="T78" fmla="*/ 11 w 16"/>
                <a:gd name="T79" fmla="*/ 70 h 70"/>
                <a:gd name="T80" fmla="*/ 9 w 16"/>
                <a:gd name="T81" fmla="*/ 68 h 70"/>
                <a:gd name="T82" fmla="*/ 7 w 16"/>
                <a:gd name="T83" fmla="*/ 66 h 70"/>
                <a:gd name="T84" fmla="*/ 5 w 16"/>
                <a:gd name="T85" fmla="*/ 64 h 70"/>
                <a:gd name="T86" fmla="*/ 3 w 16"/>
                <a:gd name="T87" fmla="*/ 61 h 70"/>
                <a:gd name="T88" fmla="*/ 0 w 16"/>
                <a:gd name="T89"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70">
                  <a:moveTo>
                    <a:pt x="16" y="0"/>
                  </a:moveTo>
                  <a:lnTo>
                    <a:pt x="16" y="1"/>
                  </a:lnTo>
                  <a:lnTo>
                    <a:pt x="16" y="2"/>
                  </a:lnTo>
                  <a:lnTo>
                    <a:pt x="16" y="3"/>
                  </a:lnTo>
                  <a:lnTo>
                    <a:pt x="15" y="5"/>
                  </a:lnTo>
                  <a:lnTo>
                    <a:pt x="14" y="7"/>
                  </a:lnTo>
                  <a:lnTo>
                    <a:pt x="13" y="10"/>
                  </a:lnTo>
                  <a:lnTo>
                    <a:pt x="12" y="12"/>
                  </a:lnTo>
                  <a:lnTo>
                    <a:pt x="11" y="15"/>
                  </a:lnTo>
                  <a:lnTo>
                    <a:pt x="9" y="18"/>
                  </a:lnTo>
                  <a:lnTo>
                    <a:pt x="7" y="23"/>
                  </a:lnTo>
                  <a:lnTo>
                    <a:pt x="7" y="28"/>
                  </a:lnTo>
                  <a:lnTo>
                    <a:pt x="7" y="31"/>
                  </a:lnTo>
                  <a:lnTo>
                    <a:pt x="7" y="33"/>
                  </a:lnTo>
                  <a:lnTo>
                    <a:pt x="7" y="36"/>
                  </a:lnTo>
                  <a:lnTo>
                    <a:pt x="8" y="38"/>
                  </a:lnTo>
                  <a:lnTo>
                    <a:pt x="9" y="41"/>
                  </a:lnTo>
                  <a:lnTo>
                    <a:pt x="10" y="44"/>
                  </a:lnTo>
                  <a:lnTo>
                    <a:pt x="11" y="46"/>
                  </a:lnTo>
                  <a:lnTo>
                    <a:pt x="12" y="49"/>
                  </a:lnTo>
                  <a:lnTo>
                    <a:pt x="12" y="51"/>
                  </a:lnTo>
                  <a:lnTo>
                    <a:pt x="13" y="53"/>
                  </a:lnTo>
                  <a:lnTo>
                    <a:pt x="13" y="54"/>
                  </a:lnTo>
                  <a:lnTo>
                    <a:pt x="13" y="55"/>
                  </a:lnTo>
                  <a:lnTo>
                    <a:pt x="13" y="56"/>
                  </a:lnTo>
                  <a:lnTo>
                    <a:pt x="12" y="57"/>
                  </a:lnTo>
                  <a:lnTo>
                    <a:pt x="12" y="58"/>
                  </a:lnTo>
                  <a:lnTo>
                    <a:pt x="11" y="59"/>
                  </a:lnTo>
                  <a:lnTo>
                    <a:pt x="10" y="59"/>
                  </a:lnTo>
                  <a:lnTo>
                    <a:pt x="10" y="60"/>
                  </a:lnTo>
                  <a:lnTo>
                    <a:pt x="10" y="61"/>
                  </a:lnTo>
                  <a:lnTo>
                    <a:pt x="9" y="62"/>
                  </a:lnTo>
                  <a:lnTo>
                    <a:pt x="10" y="63"/>
                  </a:lnTo>
                  <a:lnTo>
                    <a:pt x="10" y="65"/>
                  </a:lnTo>
                  <a:lnTo>
                    <a:pt x="11" y="66"/>
                  </a:lnTo>
                  <a:lnTo>
                    <a:pt x="11" y="67"/>
                  </a:lnTo>
                  <a:lnTo>
                    <a:pt x="12" y="68"/>
                  </a:lnTo>
                  <a:lnTo>
                    <a:pt x="12" y="69"/>
                  </a:lnTo>
                  <a:lnTo>
                    <a:pt x="12" y="70"/>
                  </a:lnTo>
                  <a:lnTo>
                    <a:pt x="11" y="70"/>
                  </a:lnTo>
                  <a:lnTo>
                    <a:pt x="9" y="68"/>
                  </a:lnTo>
                  <a:lnTo>
                    <a:pt x="7" y="66"/>
                  </a:lnTo>
                  <a:lnTo>
                    <a:pt x="5" y="64"/>
                  </a:lnTo>
                  <a:lnTo>
                    <a:pt x="3" y="61"/>
                  </a:lnTo>
                  <a:lnTo>
                    <a:pt x="0" y="5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6" name="Freeform 36"/>
            <p:cNvSpPr>
              <a:spLocks/>
            </p:cNvSpPr>
            <p:nvPr/>
          </p:nvSpPr>
          <p:spPr bwMode="auto">
            <a:xfrm flipV="1">
              <a:off x="7531100" y="963613"/>
              <a:ext cx="15875" cy="14288"/>
            </a:xfrm>
            <a:custGeom>
              <a:avLst/>
              <a:gdLst>
                <a:gd name="T0" fmla="*/ 19 w 19"/>
                <a:gd name="T1" fmla="*/ 1 h 17"/>
                <a:gd name="T2" fmla="*/ 12 w 19"/>
                <a:gd name="T3" fmla="*/ 0 h 17"/>
                <a:gd name="T4" fmla="*/ 6 w 19"/>
                <a:gd name="T5" fmla="*/ 2 h 17"/>
                <a:gd name="T6" fmla="*/ 3 w 19"/>
                <a:gd name="T7" fmla="*/ 4 h 17"/>
                <a:gd name="T8" fmla="*/ 0 w 19"/>
                <a:gd name="T9" fmla="*/ 7 h 17"/>
                <a:gd name="T10" fmla="*/ 0 w 19"/>
                <a:gd name="T11" fmla="*/ 11 h 17"/>
                <a:gd name="T12" fmla="*/ 2 w 19"/>
                <a:gd name="T13" fmla="*/ 14 h 17"/>
                <a:gd name="T14" fmla="*/ 3 w 19"/>
                <a:gd name="T15" fmla="*/ 16 h 17"/>
                <a:gd name="T16" fmla="*/ 4 w 19"/>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7">
                  <a:moveTo>
                    <a:pt x="19" y="1"/>
                  </a:moveTo>
                  <a:lnTo>
                    <a:pt x="12" y="0"/>
                  </a:lnTo>
                  <a:lnTo>
                    <a:pt x="6" y="2"/>
                  </a:lnTo>
                  <a:lnTo>
                    <a:pt x="3" y="4"/>
                  </a:lnTo>
                  <a:lnTo>
                    <a:pt x="0" y="7"/>
                  </a:lnTo>
                  <a:lnTo>
                    <a:pt x="0" y="11"/>
                  </a:lnTo>
                  <a:lnTo>
                    <a:pt x="2" y="14"/>
                  </a:lnTo>
                  <a:lnTo>
                    <a:pt x="3" y="16"/>
                  </a:lnTo>
                  <a:lnTo>
                    <a:pt x="4" y="1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7" name="Freeform 37"/>
            <p:cNvSpPr>
              <a:spLocks/>
            </p:cNvSpPr>
            <p:nvPr/>
          </p:nvSpPr>
          <p:spPr bwMode="auto">
            <a:xfrm flipV="1">
              <a:off x="7524750" y="949325"/>
              <a:ext cx="25400" cy="23813"/>
            </a:xfrm>
            <a:custGeom>
              <a:avLst/>
              <a:gdLst>
                <a:gd name="T0" fmla="*/ 30 w 30"/>
                <a:gd name="T1" fmla="*/ 5 h 28"/>
                <a:gd name="T2" fmla="*/ 22 w 30"/>
                <a:gd name="T3" fmla="*/ 0 h 28"/>
                <a:gd name="T4" fmla="*/ 13 w 30"/>
                <a:gd name="T5" fmla="*/ 0 h 28"/>
                <a:gd name="T6" fmla="*/ 6 w 30"/>
                <a:gd name="T7" fmla="*/ 3 h 28"/>
                <a:gd name="T8" fmla="*/ 0 w 30"/>
                <a:gd name="T9" fmla="*/ 7 h 28"/>
                <a:gd name="T10" fmla="*/ 0 w 30"/>
                <a:gd name="T11" fmla="*/ 16 h 28"/>
                <a:gd name="T12" fmla="*/ 4 w 30"/>
                <a:gd name="T13" fmla="*/ 22 h 28"/>
                <a:gd name="T14" fmla="*/ 6 w 30"/>
                <a:gd name="T15" fmla="*/ 25 h 28"/>
                <a:gd name="T16" fmla="*/ 8 w 30"/>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8">
                  <a:moveTo>
                    <a:pt x="30" y="5"/>
                  </a:moveTo>
                  <a:lnTo>
                    <a:pt x="22" y="0"/>
                  </a:lnTo>
                  <a:lnTo>
                    <a:pt x="13" y="0"/>
                  </a:lnTo>
                  <a:lnTo>
                    <a:pt x="6" y="3"/>
                  </a:lnTo>
                  <a:lnTo>
                    <a:pt x="0" y="7"/>
                  </a:lnTo>
                  <a:lnTo>
                    <a:pt x="0" y="16"/>
                  </a:lnTo>
                  <a:lnTo>
                    <a:pt x="4" y="22"/>
                  </a:lnTo>
                  <a:lnTo>
                    <a:pt x="6" y="25"/>
                  </a:lnTo>
                  <a:lnTo>
                    <a:pt x="8"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8" name="Freeform 38"/>
            <p:cNvSpPr>
              <a:spLocks/>
            </p:cNvSpPr>
            <p:nvPr/>
          </p:nvSpPr>
          <p:spPr bwMode="auto">
            <a:xfrm flipV="1">
              <a:off x="7527925" y="941388"/>
              <a:ext cx="12700" cy="11113"/>
            </a:xfrm>
            <a:custGeom>
              <a:avLst/>
              <a:gdLst>
                <a:gd name="T0" fmla="*/ 15 w 15"/>
                <a:gd name="T1" fmla="*/ 6 h 13"/>
                <a:gd name="T2" fmla="*/ 13 w 15"/>
                <a:gd name="T3" fmla="*/ 4 h 13"/>
                <a:gd name="T4" fmla="*/ 10 w 15"/>
                <a:gd name="T5" fmla="*/ 2 h 13"/>
                <a:gd name="T6" fmla="*/ 5 w 15"/>
                <a:gd name="T7" fmla="*/ 0 h 13"/>
                <a:gd name="T8" fmla="*/ 0 w 15"/>
                <a:gd name="T9" fmla="*/ 1 h 13"/>
                <a:gd name="T10" fmla="*/ 5 w 15"/>
                <a:gd name="T11" fmla="*/ 9 h 13"/>
                <a:gd name="T12" fmla="*/ 7 w 15"/>
                <a:gd name="T13" fmla="*/ 11 h 13"/>
                <a:gd name="T14" fmla="*/ 8 w 15"/>
                <a:gd name="T15" fmla="*/ 12 h 13"/>
                <a:gd name="T16" fmla="*/ 8 w 15"/>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15" y="6"/>
                  </a:moveTo>
                  <a:lnTo>
                    <a:pt x="13" y="4"/>
                  </a:lnTo>
                  <a:lnTo>
                    <a:pt x="10" y="2"/>
                  </a:lnTo>
                  <a:lnTo>
                    <a:pt x="5" y="0"/>
                  </a:lnTo>
                  <a:lnTo>
                    <a:pt x="0" y="1"/>
                  </a:lnTo>
                  <a:lnTo>
                    <a:pt x="5" y="9"/>
                  </a:lnTo>
                  <a:lnTo>
                    <a:pt x="7" y="11"/>
                  </a:lnTo>
                  <a:lnTo>
                    <a:pt x="8" y="12"/>
                  </a:lnTo>
                  <a:lnTo>
                    <a:pt x="8" y="1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29" name="Freeform 39"/>
            <p:cNvSpPr>
              <a:spLocks/>
            </p:cNvSpPr>
            <p:nvPr/>
          </p:nvSpPr>
          <p:spPr bwMode="auto">
            <a:xfrm flipV="1">
              <a:off x="7534275" y="958850"/>
              <a:ext cx="14288" cy="17463"/>
            </a:xfrm>
            <a:custGeom>
              <a:avLst/>
              <a:gdLst>
                <a:gd name="T0" fmla="*/ 15 w 16"/>
                <a:gd name="T1" fmla="*/ 0 h 21"/>
                <a:gd name="T2" fmla="*/ 16 w 16"/>
                <a:gd name="T3" fmla="*/ 8 h 21"/>
                <a:gd name="T4" fmla="*/ 14 w 16"/>
                <a:gd name="T5" fmla="*/ 14 h 21"/>
                <a:gd name="T6" fmla="*/ 11 w 16"/>
                <a:gd name="T7" fmla="*/ 18 h 21"/>
                <a:gd name="T8" fmla="*/ 9 w 16"/>
                <a:gd name="T9" fmla="*/ 21 h 21"/>
                <a:gd name="T10" fmla="*/ 5 w 16"/>
                <a:gd name="T11" fmla="*/ 20 h 21"/>
                <a:gd name="T12" fmla="*/ 2 w 16"/>
                <a:gd name="T13" fmla="*/ 18 h 21"/>
                <a:gd name="T14" fmla="*/ 1 w 16"/>
                <a:gd name="T15" fmla="*/ 17 h 21"/>
                <a:gd name="T16" fmla="*/ 0 w 16"/>
                <a:gd name="T17"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1">
                  <a:moveTo>
                    <a:pt x="15" y="0"/>
                  </a:moveTo>
                  <a:lnTo>
                    <a:pt x="16" y="8"/>
                  </a:lnTo>
                  <a:lnTo>
                    <a:pt x="14" y="14"/>
                  </a:lnTo>
                  <a:lnTo>
                    <a:pt x="11" y="18"/>
                  </a:lnTo>
                  <a:lnTo>
                    <a:pt x="9" y="21"/>
                  </a:lnTo>
                  <a:lnTo>
                    <a:pt x="5" y="20"/>
                  </a:lnTo>
                  <a:lnTo>
                    <a:pt x="2" y="18"/>
                  </a:lnTo>
                  <a:lnTo>
                    <a:pt x="1" y="17"/>
                  </a:lnTo>
                  <a:lnTo>
                    <a:pt x="0"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0" name="Freeform 40"/>
            <p:cNvSpPr>
              <a:spLocks/>
            </p:cNvSpPr>
            <p:nvPr/>
          </p:nvSpPr>
          <p:spPr bwMode="auto">
            <a:xfrm flipV="1">
              <a:off x="7531100" y="941388"/>
              <a:ext cx="22225" cy="28575"/>
            </a:xfrm>
            <a:custGeom>
              <a:avLst/>
              <a:gdLst>
                <a:gd name="T0" fmla="*/ 22 w 26"/>
                <a:gd name="T1" fmla="*/ 0 h 32"/>
                <a:gd name="T2" fmla="*/ 26 w 26"/>
                <a:gd name="T3" fmla="*/ 9 h 32"/>
                <a:gd name="T4" fmla="*/ 26 w 26"/>
                <a:gd name="T5" fmla="*/ 18 h 32"/>
                <a:gd name="T6" fmla="*/ 23 w 26"/>
                <a:gd name="T7" fmla="*/ 26 h 32"/>
                <a:gd name="T8" fmla="*/ 19 w 26"/>
                <a:gd name="T9" fmla="*/ 32 h 32"/>
                <a:gd name="T10" fmla="*/ 11 w 26"/>
                <a:gd name="T11" fmla="*/ 31 h 32"/>
                <a:gd name="T12" fmla="*/ 5 w 26"/>
                <a:gd name="T13" fmla="*/ 28 h 32"/>
                <a:gd name="T14" fmla="*/ 2 w 26"/>
                <a:gd name="T15" fmla="*/ 25 h 32"/>
                <a:gd name="T16" fmla="*/ 0 w 26"/>
                <a:gd name="T17"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2">
                  <a:moveTo>
                    <a:pt x="22" y="0"/>
                  </a:moveTo>
                  <a:lnTo>
                    <a:pt x="26" y="9"/>
                  </a:lnTo>
                  <a:lnTo>
                    <a:pt x="26" y="18"/>
                  </a:lnTo>
                  <a:lnTo>
                    <a:pt x="23" y="26"/>
                  </a:lnTo>
                  <a:lnTo>
                    <a:pt x="19" y="32"/>
                  </a:lnTo>
                  <a:lnTo>
                    <a:pt x="11" y="31"/>
                  </a:lnTo>
                  <a:lnTo>
                    <a:pt x="5" y="28"/>
                  </a:lnTo>
                  <a:lnTo>
                    <a:pt x="2" y="25"/>
                  </a:lnTo>
                  <a:lnTo>
                    <a:pt x="0"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1" name="Freeform 41"/>
            <p:cNvSpPr>
              <a:spLocks/>
            </p:cNvSpPr>
            <p:nvPr/>
          </p:nvSpPr>
          <p:spPr bwMode="auto">
            <a:xfrm flipV="1">
              <a:off x="7534275" y="933450"/>
              <a:ext cx="11113" cy="12700"/>
            </a:xfrm>
            <a:custGeom>
              <a:avLst/>
              <a:gdLst>
                <a:gd name="T0" fmla="*/ 7 w 12"/>
                <a:gd name="T1" fmla="*/ 0 h 16"/>
                <a:gd name="T2" fmla="*/ 9 w 12"/>
                <a:gd name="T3" fmla="*/ 2 h 16"/>
                <a:gd name="T4" fmla="*/ 11 w 12"/>
                <a:gd name="T5" fmla="*/ 6 h 16"/>
                <a:gd name="T6" fmla="*/ 12 w 12"/>
                <a:gd name="T7" fmla="*/ 10 h 16"/>
                <a:gd name="T8" fmla="*/ 12 w 12"/>
                <a:gd name="T9" fmla="*/ 16 h 16"/>
                <a:gd name="T10" fmla="*/ 4 w 12"/>
                <a:gd name="T11" fmla="*/ 11 h 16"/>
                <a:gd name="T12" fmla="*/ 2 w 12"/>
                <a:gd name="T13" fmla="*/ 9 h 16"/>
                <a:gd name="T14" fmla="*/ 1 w 12"/>
                <a:gd name="T15" fmla="*/ 8 h 16"/>
                <a:gd name="T16" fmla="*/ 0 w 12"/>
                <a:gd name="T17"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7" y="0"/>
                  </a:moveTo>
                  <a:lnTo>
                    <a:pt x="9" y="2"/>
                  </a:lnTo>
                  <a:lnTo>
                    <a:pt x="11" y="6"/>
                  </a:lnTo>
                  <a:lnTo>
                    <a:pt x="12" y="10"/>
                  </a:lnTo>
                  <a:lnTo>
                    <a:pt x="12" y="16"/>
                  </a:lnTo>
                  <a:lnTo>
                    <a:pt x="4" y="11"/>
                  </a:lnTo>
                  <a:lnTo>
                    <a:pt x="2" y="9"/>
                  </a:lnTo>
                  <a:lnTo>
                    <a:pt x="1" y="8"/>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2" name="Freeform 42"/>
            <p:cNvSpPr>
              <a:spLocks/>
            </p:cNvSpPr>
            <p:nvPr/>
          </p:nvSpPr>
          <p:spPr bwMode="auto">
            <a:xfrm flipV="1">
              <a:off x="7534275" y="974725"/>
              <a:ext cx="1588" cy="1588"/>
            </a:xfrm>
            <a:custGeom>
              <a:avLst/>
              <a:gdLst>
                <a:gd name="T0" fmla="*/ 1 w 2"/>
                <a:gd name="T1" fmla="*/ 1 h 2"/>
                <a:gd name="T2" fmla="*/ 1 w 2"/>
                <a:gd name="T3" fmla="*/ 2 h 2"/>
                <a:gd name="T4" fmla="*/ 2 w 2"/>
                <a:gd name="T5" fmla="*/ 0 h 2"/>
                <a:gd name="T6" fmla="*/ 0 w 2"/>
                <a:gd name="T7" fmla="*/ 2 h 2"/>
                <a:gd name="T8" fmla="*/ 1 w 2"/>
                <a:gd name="T9" fmla="*/ 2 h 2"/>
                <a:gd name="T10" fmla="*/ 1 w 2"/>
                <a:gd name="T11" fmla="*/ 1 h 2"/>
                <a:gd name="T12" fmla="*/ 1 w 2"/>
                <a:gd name="T13" fmla="*/ 2 h 2"/>
                <a:gd name="T14" fmla="*/ 1 w 2"/>
                <a:gd name="T15" fmla="*/ 1 h 2"/>
                <a:gd name="T16" fmla="*/ 1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1"/>
                  </a:moveTo>
                  <a:lnTo>
                    <a:pt x="1" y="2"/>
                  </a:lnTo>
                  <a:lnTo>
                    <a:pt x="2" y="0"/>
                  </a:lnTo>
                  <a:lnTo>
                    <a:pt x="0" y="2"/>
                  </a:lnTo>
                  <a:lnTo>
                    <a:pt x="1" y="2"/>
                  </a:lnTo>
                  <a:lnTo>
                    <a:pt x="1" y="1"/>
                  </a:lnTo>
                  <a:lnTo>
                    <a:pt x="1" y="2"/>
                  </a:lnTo>
                  <a:lnTo>
                    <a:pt x="1" y="1"/>
                  </a:lnTo>
                  <a:lnTo>
                    <a:pt x="1" y="1"/>
                  </a:lnTo>
                  <a:lnTo>
                    <a:pt x="1"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3" name="Freeform 43"/>
            <p:cNvSpPr>
              <a:spLocks/>
            </p:cNvSpPr>
            <p:nvPr/>
          </p:nvSpPr>
          <p:spPr bwMode="auto">
            <a:xfrm flipV="1">
              <a:off x="7543800" y="965200"/>
              <a:ext cx="1588" cy="1588"/>
            </a:xfrm>
            <a:custGeom>
              <a:avLst/>
              <a:gdLst>
                <a:gd name="T0" fmla="*/ 1 w 2"/>
                <a:gd name="T1" fmla="*/ 2 h 2"/>
                <a:gd name="T2" fmla="*/ 0 w 2"/>
                <a:gd name="T3" fmla="*/ 1 h 2"/>
                <a:gd name="T4" fmla="*/ 2 w 2"/>
                <a:gd name="T5" fmla="*/ 0 h 2"/>
                <a:gd name="T6" fmla="*/ 1 w 2"/>
                <a:gd name="T7" fmla="*/ 2 h 2"/>
                <a:gd name="T8" fmla="*/ 1 w 2"/>
                <a:gd name="T9" fmla="*/ 1 h 2"/>
                <a:gd name="T10" fmla="*/ 2 w 2"/>
                <a:gd name="T11" fmla="*/ 1 h 2"/>
                <a:gd name="T12" fmla="*/ 1 w 2"/>
                <a:gd name="T13" fmla="*/ 2 h 2"/>
                <a:gd name="T14" fmla="*/ 1 w 2"/>
                <a:gd name="T15" fmla="*/ 1 h 2"/>
                <a:gd name="T16" fmla="*/ 1 w 2"/>
                <a:gd name="T17" fmla="*/ 2 h 2"/>
                <a:gd name="T18" fmla="*/ 1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lnTo>
                    <a:pt x="0" y="1"/>
                  </a:lnTo>
                  <a:lnTo>
                    <a:pt x="2" y="0"/>
                  </a:lnTo>
                  <a:lnTo>
                    <a:pt x="1" y="2"/>
                  </a:lnTo>
                  <a:lnTo>
                    <a:pt x="1" y="1"/>
                  </a:lnTo>
                  <a:lnTo>
                    <a:pt x="2" y="1"/>
                  </a:lnTo>
                  <a:lnTo>
                    <a:pt x="1" y="2"/>
                  </a:lnTo>
                  <a:lnTo>
                    <a:pt x="1" y="1"/>
                  </a:lnTo>
                  <a:lnTo>
                    <a:pt x="1" y="2"/>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4" name="Freeform 44"/>
            <p:cNvSpPr>
              <a:spLocks/>
            </p:cNvSpPr>
            <p:nvPr/>
          </p:nvSpPr>
          <p:spPr bwMode="auto">
            <a:xfrm flipV="1">
              <a:off x="7119938" y="1263650"/>
              <a:ext cx="166688" cy="63500"/>
            </a:xfrm>
            <a:custGeom>
              <a:avLst/>
              <a:gdLst>
                <a:gd name="T0" fmla="*/ 193 w 193"/>
                <a:gd name="T1" fmla="*/ 75 h 75"/>
                <a:gd name="T2" fmla="*/ 155 w 193"/>
                <a:gd name="T3" fmla="*/ 63 h 75"/>
                <a:gd name="T4" fmla="*/ 103 w 193"/>
                <a:gd name="T5" fmla="*/ 43 h 75"/>
                <a:gd name="T6" fmla="*/ 65 w 193"/>
                <a:gd name="T7" fmla="*/ 26 h 75"/>
                <a:gd name="T8" fmla="*/ 33 w 193"/>
                <a:gd name="T9" fmla="*/ 12 h 75"/>
                <a:gd name="T10" fmla="*/ 10 w 193"/>
                <a:gd name="T11" fmla="*/ 3 h 75"/>
                <a:gd name="T12" fmla="*/ 0 w 193"/>
                <a:gd name="T13" fmla="*/ 0 h 75"/>
                <a:gd name="T14" fmla="*/ 3 w 193"/>
                <a:gd name="T15" fmla="*/ 2 h 75"/>
                <a:gd name="T16" fmla="*/ 16 w 193"/>
                <a:gd name="T17" fmla="*/ 7 h 75"/>
                <a:gd name="T18" fmla="*/ 41 w 193"/>
                <a:gd name="T19" fmla="*/ 19 h 75"/>
                <a:gd name="T20" fmla="*/ 77 w 193"/>
                <a:gd name="T21" fmla="*/ 36 h 75"/>
                <a:gd name="T22" fmla="*/ 129 w 193"/>
                <a:gd name="T23" fmla="*/ 56 h 75"/>
                <a:gd name="T24" fmla="*/ 167 w 193"/>
                <a:gd name="T25"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75">
                  <a:moveTo>
                    <a:pt x="193" y="75"/>
                  </a:moveTo>
                  <a:lnTo>
                    <a:pt x="155" y="63"/>
                  </a:lnTo>
                  <a:lnTo>
                    <a:pt x="103" y="43"/>
                  </a:lnTo>
                  <a:lnTo>
                    <a:pt x="65" y="26"/>
                  </a:lnTo>
                  <a:lnTo>
                    <a:pt x="33" y="12"/>
                  </a:lnTo>
                  <a:lnTo>
                    <a:pt x="10" y="3"/>
                  </a:lnTo>
                  <a:lnTo>
                    <a:pt x="0" y="0"/>
                  </a:lnTo>
                  <a:lnTo>
                    <a:pt x="3" y="2"/>
                  </a:lnTo>
                  <a:lnTo>
                    <a:pt x="16" y="7"/>
                  </a:lnTo>
                  <a:lnTo>
                    <a:pt x="41" y="19"/>
                  </a:lnTo>
                  <a:lnTo>
                    <a:pt x="77" y="36"/>
                  </a:lnTo>
                  <a:lnTo>
                    <a:pt x="129" y="56"/>
                  </a:lnTo>
                  <a:lnTo>
                    <a:pt x="167"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5" name="Freeform 45"/>
            <p:cNvSpPr>
              <a:spLocks/>
            </p:cNvSpPr>
            <p:nvPr/>
          </p:nvSpPr>
          <p:spPr bwMode="auto">
            <a:xfrm flipV="1">
              <a:off x="7288213" y="1241425"/>
              <a:ext cx="190500" cy="22225"/>
            </a:xfrm>
            <a:custGeom>
              <a:avLst/>
              <a:gdLst>
                <a:gd name="T0" fmla="*/ 27 w 221"/>
                <a:gd name="T1" fmla="*/ 8 h 25"/>
                <a:gd name="T2" fmla="*/ 67 w 221"/>
                <a:gd name="T3" fmla="*/ 14 h 25"/>
                <a:gd name="T4" fmla="*/ 116 w 221"/>
                <a:gd name="T5" fmla="*/ 18 h 25"/>
                <a:gd name="T6" fmla="*/ 164 w 221"/>
                <a:gd name="T7" fmla="*/ 21 h 25"/>
                <a:gd name="T8" fmla="*/ 197 w 221"/>
                <a:gd name="T9" fmla="*/ 23 h 25"/>
                <a:gd name="T10" fmla="*/ 216 w 221"/>
                <a:gd name="T11" fmla="*/ 24 h 25"/>
                <a:gd name="T12" fmla="*/ 221 w 221"/>
                <a:gd name="T13" fmla="*/ 25 h 25"/>
                <a:gd name="T14" fmla="*/ 209 w 221"/>
                <a:gd name="T15" fmla="*/ 22 h 25"/>
                <a:gd name="T16" fmla="*/ 181 w 221"/>
                <a:gd name="T17" fmla="*/ 18 h 25"/>
                <a:gd name="T18" fmla="*/ 140 w 221"/>
                <a:gd name="T19" fmla="*/ 14 h 25"/>
                <a:gd name="T20" fmla="*/ 89 w 221"/>
                <a:gd name="T21" fmla="*/ 10 h 25"/>
                <a:gd name="T22" fmla="*/ 41 w 221"/>
                <a:gd name="T23" fmla="*/ 7 h 25"/>
                <a:gd name="T24" fmla="*/ 0 w 22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 h="25">
                  <a:moveTo>
                    <a:pt x="27" y="8"/>
                  </a:moveTo>
                  <a:lnTo>
                    <a:pt x="67" y="14"/>
                  </a:lnTo>
                  <a:lnTo>
                    <a:pt x="116" y="18"/>
                  </a:lnTo>
                  <a:lnTo>
                    <a:pt x="164" y="21"/>
                  </a:lnTo>
                  <a:lnTo>
                    <a:pt x="197" y="23"/>
                  </a:lnTo>
                  <a:lnTo>
                    <a:pt x="216" y="24"/>
                  </a:lnTo>
                  <a:lnTo>
                    <a:pt x="221" y="25"/>
                  </a:lnTo>
                  <a:lnTo>
                    <a:pt x="209" y="22"/>
                  </a:lnTo>
                  <a:lnTo>
                    <a:pt x="181" y="18"/>
                  </a:lnTo>
                  <a:lnTo>
                    <a:pt x="140" y="14"/>
                  </a:lnTo>
                  <a:lnTo>
                    <a:pt x="89" y="10"/>
                  </a:lnTo>
                  <a:lnTo>
                    <a:pt x="41" y="7"/>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6" name="Freeform 46"/>
            <p:cNvSpPr>
              <a:spLocks/>
            </p:cNvSpPr>
            <p:nvPr/>
          </p:nvSpPr>
          <p:spPr bwMode="auto">
            <a:xfrm flipV="1">
              <a:off x="7262813" y="1260475"/>
              <a:ext cx="23813" cy="7938"/>
            </a:xfrm>
            <a:custGeom>
              <a:avLst/>
              <a:gdLst>
                <a:gd name="T0" fmla="*/ 26 w 26"/>
                <a:gd name="T1" fmla="*/ 7 h 10"/>
                <a:gd name="T2" fmla="*/ 24 w 26"/>
                <a:gd name="T3" fmla="*/ 7 h 10"/>
                <a:gd name="T4" fmla="*/ 20 w 26"/>
                <a:gd name="T5" fmla="*/ 8 h 10"/>
                <a:gd name="T6" fmla="*/ 16 w 26"/>
                <a:gd name="T7" fmla="*/ 9 h 10"/>
                <a:gd name="T8" fmla="*/ 13 w 26"/>
                <a:gd name="T9" fmla="*/ 10 h 10"/>
                <a:gd name="T10" fmla="*/ 6 w 26"/>
                <a:gd name="T11" fmla="*/ 8 h 10"/>
                <a:gd name="T12" fmla="*/ 1 w 26"/>
                <a:gd name="T13" fmla="*/ 3 h 10"/>
                <a:gd name="T14" fmla="*/ 0 w 26"/>
                <a:gd name="T15" fmla="*/ 0 h 10"/>
                <a:gd name="T16" fmla="*/ 1 w 26"/>
                <a:gd name="T17" fmla="*/ 1 h 10"/>
                <a:gd name="T18" fmla="*/ 4 w 26"/>
                <a:gd name="T19" fmla="*/ 3 h 10"/>
                <a:gd name="T20" fmla="*/ 9 w 26"/>
                <a:gd name="T21" fmla="*/ 6 h 10"/>
                <a:gd name="T22" fmla="*/ 14 w 26"/>
                <a:gd name="T23" fmla="*/ 7 h 10"/>
                <a:gd name="T24" fmla="*/ 20 w 26"/>
                <a:gd name="T25" fmla="*/ 7 h 10"/>
                <a:gd name="T26" fmla="*/ 24 w 26"/>
                <a:gd name="T27" fmla="*/ 7 h 10"/>
                <a:gd name="T28" fmla="*/ 26 w 26"/>
                <a:gd name="T2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10">
                  <a:moveTo>
                    <a:pt x="26" y="7"/>
                  </a:moveTo>
                  <a:lnTo>
                    <a:pt x="24" y="7"/>
                  </a:lnTo>
                  <a:lnTo>
                    <a:pt x="20" y="8"/>
                  </a:lnTo>
                  <a:lnTo>
                    <a:pt x="16" y="9"/>
                  </a:lnTo>
                  <a:lnTo>
                    <a:pt x="13" y="10"/>
                  </a:lnTo>
                  <a:lnTo>
                    <a:pt x="6" y="8"/>
                  </a:lnTo>
                  <a:lnTo>
                    <a:pt x="1" y="3"/>
                  </a:lnTo>
                  <a:lnTo>
                    <a:pt x="0" y="0"/>
                  </a:lnTo>
                  <a:lnTo>
                    <a:pt x="1" y="1"/>
                  </a:lnTo>
                  <a:lnTo>
                    <a:pt x="4" y="3"/>
                  </a:lnTo>
                  <a:lnTo>
                    <a:pt x="9" y="6"/>
                  </a:lnTo>
                  <a:lnTo>
                    <a:pt x="14" y="7"/>
                  </a:lnTo>
                  <a:lnTo>
                    <a:pt x="20" y="7"/>
                  </a:lnTo>
                  <a:lnTo>
                    <a:pt x="24" y="7"/>
                  </a:lnTo>
                  <a:lnTo>
                    <a:pt x="26"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7" name="Freeform 47"/>
            <p:cNvSpPr>
              <a:spLocks/>
            </p:cNvSpPr>
            <p:nvPr/>
          </p:nvSpPr>
          <p:spPr bwMode="auto">
            <a:xfrm flipV="1">
              <a:off x="7185025" y="1289050"/>
              <a:ext cx="23813" cy="7938"/>
            </a:xfrm>
            <a:custGeom>
              <a:avLst/>
              <a:gdLst>
                <a:gd name="T0" fmla="*/ 26 w 26"/>
                <a:gd name="T1" fmla="*/ 7 h 9"/>
                <a:gd name="T2" fmla="*/ 25 w 26"/>
                <a:gd name="T3" fmla="*/ 7 h 9"/>
                <a:gd name="T4" fmla="*/ 21 w 26"/>
                <a:gd name="T5" fmla="*/ 7 h 9"/>
                <a:gd name="T6" fmla="*/ 15 w 26"/>
                <a:gd name="T7" fmla="*/ 9 h 9"/>
                <a:gd name="T8" fmla="*/ 9 w 26"/>
                <a:gd name="T9" fmla="*/ 9 h 9"/>
                <a:gd name="T10" fmla="*/ 4 w 26"/>
                <a:gd name="T11" fmla="*/ 6 h 9"/>
                <a:gd name="T12" fmla="*/ 1 w 26"/>
                <a:gd name="T13" fmla="*/ 2 h 9"/>
                <a:gd name="T14" fmla="*/ 0 w 26"/>
                <a:gd name="T15" fmla="*/ 0 h 9"/>
                <a:gd name="T16" fmla="*/ 1 w 26"/>
                <a:gd name="T17" fmla="*/ 0 h 9"/>
                <a:gd name="T18" fmla="*/ 4 w 26"/>
                <a:gd name="T19" fmla="*/ 3 h 9"/>
                <a:gd name="T20" fmla="*/ 9 w 26"/>
                <a:gd name="T21" fmla="*/ 6 h 9"/>
                <a:gd name="T22" fmla="*/ 16 w 26"/>
                <a:gd name="T23" fmla="*/ 6 h 9"/>
                <a:gd name="T24" fmla="*/ 21 w 26"/>
                <a:gd name="T25" fmla="*/ 6 h 9"/>
                <a:gd name="T26" fmla="*/ 25 w 26"/>
                <a:gd name="T27" fmla="*/ 7 h 9"/>
                <a:gd name="T28" fmla="*/ 26 w 26"/>
                <a:gd name="T2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9">
                  <a:moveTo>
                    <a:pt x="26" y="7"/>
                  </a:moveTo>
                  <a:lnTo>
                    <a:pt x="25" y="7"/>
                  </a:lnTo>
                  <a:lnTo>
                    <a:pt x="21" y="7"/>
                  </a:lnTo>
                  <a:lnTo>
                    <a:pt x="15" y="9"/>
                  </a:lnTo>
                  <a:lnTo>
                    <a:pt x="9" y="9"/>
                  </a:lnTo>
                  <a:lnTo>
                    <a:pt x="4" y="6"/>
                  </a:lnTo>
                  <a:lnTo>
                    <a:pt x="1" y="2"/>
                  </a:lnTo>
                  <a:lnTo>
                    <a:pt x="0" y="0"/>
                  </a:lnTo>
                  <a:lnTo>
                    <a:pt x="1" y="0"/>
                  </a:lnTo>
                  <a:lnTo>
                    <a:pt x="4" y="3"/>
                  </a:lnTo>
                  <a:lnTo>
                    <a:pt x="9" y="6"/>
                  </a:lnTo>
                  <a:lnTo>
                    <a:pt x="16" y="6"/>
                  </a:lnTo>
                  <a:lnTo>
                    <a:pt x="21" y="6"/>
                  </a:lnTo>
                  <a:lnTo>
                    <a:pt x="25" y="7"/>
                  </a:lnTo>
                  <a:lnTo>
                    <a:pt x="26"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8" name="Freeform 48"/>
            <p:cNvSpPr>
              <a:spLocks/>
            </p:cNvSpPr>
            <p:nvPr/>
          </p:nvSpPr>
          <p:spPr bwMode="auto">
            <a:xfrm flipV="1">
              <a:off x="7288213" y="1255713"/>
              <a:ext cx="23813" cy="7938"/>
            </a:xfrm>
            <a:custGeom>
              <a:avLst/>
              <a:gdLst>
                <a:gd name="T0" fmla="*/ 27 w 27"/>
                <a:gd name="T1" fmla="*/ 8 h 9"/>
                <a:gd name="T2" fmla="*/ 26 w 27"/>
                <a:gd name="T3" fmla="*/ 8 h 9"/>
                <a:gd name="T4" fmla="*/ 22 w 27"/>
                <a:gd name="T5" fmla="*/ 8 h 9"/>
                <a:gd name="T6" fmla="*/ 14 w 27"/>
                <a:gd name="T7" fmla="*/ 9 h 9"/>
                <a:gd name="T8" fmla="*/ 5 w 27"/>
                <a:gd name="T9" fmla="*/ 8 h 9"/>
                <a:gd name="T10" fmla="*/ 1 w 27"/>
                <a:gd name="T11" fmla="*/ 6 h 9"/>
                <a:gd name="T12" fmla="*/ 0 w 27"/>
                <a:gd name="T13" fmla="*/ 3 h 9"/>
                <a:gd name="T14" fmla="*/ 0 w 27"/>
                <a:gd name="T15" fmla="*/ 0 h 9"/>
                <a:gd name="T16" fmla="*/ 1 w 27"/>
                <a:gd name="T17" fmla="*/ 1 h 9"/>
                <a:gd name="T18" fmla="*/ 5 w 27"/>
                <a:gd name="T19" fmla="*/ 4 h 9"/>
                <a:gd name="T20" fmla="*/ 10 w 27"/>
                <a:gd name="T21" fmla="*/ 6 h 9"/>
                <a:gd name="T22" fmla="*/ 17 w 27"/>
                <a:gd name="T23" fmla="*/ 7 h 9"/>
                <a:gd name="T24" fmla="*/ 22 w 27"/>
                <a:gd name="T25" fmla="*/ 7 h 9"/>
                <a:gd name="T26" fmla="*/ 26 w 27"/>
                <a:gd name="T27" fmla="*/ 7 h 9"/>
                <a:gd name="T28" fmla="*/ 27 w 27"/>
                <a:gd name="T2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7" y="8"/>
                  </a:moveTo>
                  <a:lnTo>
                    <a:pt x="26" y="8"/>
                  </a:lnTo>
                  <a:lnTo>
                    <a:pt x="22" y="8"/>
                  </a:lnTo>
                  <a:lnTo>
                    <a:pt x="14" y="9"/>
                  </a:lnTo>
                  <a:lnTo>
                    <a:pt x="5" y="8"/>
                  </a:lnTo>
                  <a:lnTo>
                    <a:pt x="1" y="6"/>
                  </a:lnTo>
                  <a:lnTo>
                    <a:pt x="0" y="3"/>
                  </a:lnTo>
                  <a:lnTo>
                    <a:pt x="0" y="0"/>
                  </a:lnTo>
                  <a:lnTo>
                    <a:pt x="1" y="1"/>
                  </a:lnTo>
                  <a:lnTo>
                    <a:pt x="5" y="4"/>
                  </a:lnTo>
                  <a:lnTo>
                    <a:pt x="10" y="6"/>
                  </a:lnTo>
                  <a:lnTo>
                    <a:pt x="17" y="7"/>
                  </a:lnTo>
                  <a:lnTo>
                    <a:pt x="22" y="7"/>
                  </a:lnTo>
                  <a:lnTo>
                    <a:pt x="26" y="7"/>
                  </a:lnTo>
                  <a:lnTo>
                    <a:pt x="27"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39" name="Freeform 49"/>
            <p:cNvSpPr>
              <a:spLocks/>
            </p:cNvSpPr>
            <p:nvPr/>
          </p:nvSpPr>
          <p:spPr bwMode="auto">
            <a:xfrm flipV="1">
              <a:off x="7366000" y="1246188"/>
              <a:ext cx="22225" cy="7938"/>
            </a:xfrm>
            <a:custGeom>
              <a:avLst/>
              <a:gdLst>
                <a:gd name="T0" fmla="*/ 27 w 27"/>
                <a:gd name="T1" fmla="*/ 8 h 10"/>
                <a:gd name="T2" fmla="*/ 25 w 27"/>
                <a:gd name="T3" fmla="*/ 8 h 10"/>
                <a:gd name="T4" fmla="*/ 21 w 27"/>
                <a:gd name="T5" fmla="*/ 8 h 10"/>
                <a:gd name="T6" fmla="*/ 16 w 27"/>
                <a:gd name="T7" fmla="*/ 10 h 10"/>
                <a:gd name="T8" fmla="*/ 9 w 27"/>
                <a:gd name="T9" fmla="*/ 10 h 10"/>
                <a:gd name="T10" fmla="*/ 4 w 27"/>
                <a:gd name="T11" fmla="*/ 7 h 10"/>
                <a:gd name="T12" fmla="*/ 1 w 27"/>
                <a:gd name="T13" fmla="*/ 3 h 10"/>
                <a:gd name="T14" fmla="*/ 0 w 27"/>
                <a:gd name="T15" fmla="*/ 0 h 10"/>
                <a:gd name="T16" fmla="*/ 2 w 27"/>
                <a:gd name="T17" fmla="*/ 1 h 10"/>
                <a:gd name="T18" fmla="*/ 5 w 27"/>
                <a:gd name="T19" fmla="*/ 4 h 10"/>
                <a:gd name="T20" fmla="*/ 10 w 27"/>
                <a:gd name="T21" fmla="*/ 7 h 10"/>
                <a:gd name="T22" fmla="*/ 16 w 27"/>
                <a:gd name="T23" fmla="*/ 7 h 10"/>
                <a:gd name="T24" fmla="*/ 22 w 27"/>
                <a:gd name="T25" fmla="*/ 7 h 10"/>
                <a:gd name="T26" fmla="*/ 25 w 27"/>
                <a:gd name="T27" fmla="*/ 7 h 10"/>
                <a:gd name="T28" fmla="*/ 27 w 27"/>
                <a:gd name="T2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10">
                  <a:moveTo>
                    <a:pt x="27" y="8"/>
                  </a:moveTo>
                  <a:lnTo>
                    <a:pt x="25" y="8"/>
                  </a:lnTo>
                  <a:lnTo>
                    <a:pt x="21" y="8"/>
                  </a:lnTo>
                  <a:lnTo>
                    <a:pt x="16" y="10"/>
                  </a:lnTo>
                  <a:lnTo>
                    <a:pt x="9" y="10"/>
                  </a:lnTo>
                  <a:lnTo>
                    <a:pt x="4" y="7"/>
                  </a:lnTo>
                  <a:lnTo>
                    <a:pt x="1" y="3"/>
                  </a:lnTo>
                  <a:lnTo>
                    <a:pt x="0" y="0"/>
                  </a:lnTo>
                  <a:lnTo>
                    <a:pt x="2" y="1"/>
                  </a:lnTo>
                  <a:lnTo>
                    <a:pt x="5" y="4"/>
                  </a:lnTo>
                  <a:lnTo>
                    <a:pt x="10" y="7"/>
                  </a:lnTo>
                  <a:lnTo>
                    <a:pt x="16" y="7"/>
                  </a:lnTo>
                  <a:lnTo>
                    <a:pt x="22" y="7"/>
                  </a:lnTo>
                  <a:lnTo>
                    <a:pt x="25" y="7"/>
                  </a:lnTo>
                  <a:lnTo>
                    <a:pt x="27"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0" name="Freeform 50"/>
            <p:cNvSpPr>
              <a:spLocks/>
            </p:cNvSpPr>
            <p:nvPr/>
          </p:nvSpPr>
          <p:spPr bwMode="auto">
            <a:xfrm flipV="1">
              <a:off x="7246938" y="1249363"/>
              <a:ext cx="85725" cy="50800"/>
            </a:xfrm>
            <a:custGeom>
              <a:avLst/>
              <a:gdLst>
                <a:gd name="T0" fmla="*/ 0 w 100"/>
                <a:gd name="T1" fmla="*/ 1 h 59"/>
                <a:gd name="T2" fmla="*/ 0 w 100"/>
                <a:gd name="T3" fmla="*/ 4 h 59"/>
                <a:gd name="T4" fmla="*/ 1 w 100"/>
                <a:gd name="T5" fmla="*/ 8 h 59"/>
                <a:gd name="T6" fmla="*/ 3 w 100"/>
                <a:gd name="T7" fmla="*/ 12 h 59"/>
                <a:gd name="T8" fmla="*/ 5 w 100"/>
                <a:gd name="T9" fmla="*/ 18 h 59"/>
                <a:gd name="T10" fmla="*/ 8 w 100"/>
                <a:gd name="T11" fmla="*/ 29 h 59"/>
                <a:gd name="T12" fmla="*/ 13 w 100"/>
                <a:gd name="T13" fmla="*/ 35 h 59"/>
                <a:gd name="T14" fmla="*/ 18 w 100"/>
                <a:gd name="T15" fmla="*/ 39 h 59"/>
                <a:gd name="T16" fmla="*/ 25 w 100"/>
                <a:gd name="T17" fmla="*/ 44 h 59"/>
                <a:gd name="T18" fmla="*/ 31 w 100"/>
                <a:gd name="T19" fmla="*/ 47 h 59"/>
                <a:gd name="T20" fmla="*/ 39 w 100"/>
                <a:gd name="T21" fmla="*/ 50 h 59"/>
                <a:gd name="T22" fmla="*/ 46 w 100"/>
                <a:gd name="T23" fmla="*/ 52 h 59"/>
                <a:gd name="T24" fmla="*/ 54 w 100"/>
                <a:gd name="T25" fmla="*/ 53 h 59"/>
                <a:gd name="T26" fmla="*/ 61 w 100"/>
                <a:gd name="T27" fmla="*/ 54 h 59"/>
                <a:gd name="T28" fmla="*/ 69 w 100"/>
                <a:gd name="T29" fmla="*/ 55 h 59"/>
                <a:gd name="T30" fmla="*/ 76 w 100"/>
                <a:gd name="T31" fmla="*/ 55 h 59"/>
                <a:gd name="T32" fmla="*/ 82 w 100"/>
                <a:gd name="T33" fmla="*/ 56 h 59"/>
                <a:gd name="T34" fmla="*/ 87 w 100"/>
                <a:gd name="T35" fmla="*/ 56 h 59"/>
                <a:gd name="T36" fmla="*/ 92 w 100"/>
                <a:gd name="T37" fmla="*/ 57 h 59"/>
                <a:gd name="T38" fmla="*/ 96 w 100"/>
                <a:gd name="T39" fmla="*/ 58 h 59"/>
                <a:gd name="T40" fmla="*/ 98 w 100"/>
                <a:gd name="T41" fmla="*/ 58 h 59"/>
                <a:gd name="T42" fmla="*/ 100 w 100"/>
                <a:gd name="T43" fmla="*/ 59 h 59"/>
                <a:gd name="T44" fmla="*/ 100 w 100"/>
                <a:gd name="T45" fmla="*/ 59 h 59"/>
                <a:gd name="T46" fmla="*/ 100 w 100"/>
                <a:gd name="T47" fmla="*/ 58 h 59"/>
                <a:gd name="T48" fmla="*/ 98 w 100"/>
                <a:gd name="T49" fmla="*/ 57 h 59"/>
                <a:gd name="T50" fmla="*/ 96 w 100"/>
                <a:gd name="T51" fmla="*/ 57 h 59"/>
                <a:gd name="T52" fmla="*/ 92 w 100"/>
                <a:gd name="T53" fmla="*/ 55 h 59"/>
                <a:gd name="T54" fmla="*/ 88 w 100"/>
                <a:gd name="T55" fmla="*/ 52 h 59"/>
                <a:gd name="T56" fmla="*/ 83 w 100"/>
                <a:gd name="T57" fmla="*/ 47 h 59"/>
                <a:gd name="T58" fmla="*/ 78 w 100"/>
                <a:gd name="T59" fmla="*/ 41 h 59"/>
                <a:gd name="T60" fmla="*/ 72 w 100"/>
                <a:gd name="T61" fmla="*/ 34 h 59"/>
                <a:gd name="T62" fmla="*/ 66 w 100"/>
                <a:gd name="T63" fmla="*/ 28 h 59"/>
                <a:gd name="T64" fmla="*/ 59 w 100"/>
                <a:gd name="T65" fmla="*/ 22 h 59"/>
                <a:gd name="T66" fmla="*/ 52 w 100"/>
                <a:gd name="T67" fmla="*/ 18 h 59"/>
                <a:gd name="T68" fmla="*/ 45 w 100"/>
                <a:gd name="T69" fmla="*/ 14 h 59"/>
                <a:gd name="T70" fmla="*/ 38 w 100"/>
                <a:gd name="T71" fmla="*/ 12 h 59"/>
                <a:gd name="T72" fmla="*/ 30 w 100"/>
                <a:gd name="T73" fmla="*/ 11 h 59"/>
                <a:gd name="T74" fmla="*/ 23 w 100"/>
                <a:gd name="T75" fmla="*/ 11 h 59"/>
                <a:gd name="T76" fmla="*/ 17 w 100"/>
                <a:gd name="T77" fmla="*/ 11 h 59"/>
                <a:gd name="T78" fmla="*/ 12 w 100"/>
                <a:gd name="T79" fmla="*/ 10 h 59"/>
                <a:gd name="T80" fmla="*/ 7 w 100"/>
                <a:gd name="T81" fmla="*/ 8 h 59"/>
                <a:gd name="T82" fmla="*/ 4 w 100"/>
                <a:gd name="T83" fmla="*/ 5 h 59"/>
                <a:gd name="T84" fmla="*/ 2 w 100"/>
                <a:gd name="T85" fmla="*/ 2 h 59"/>
                <a:gd name="T86" fmla="*/ 0 w 100"/>
                <a:gd name="T87" fmla="*/ 0 h 59"/>
                <a:gd name="T88" fmla="*/ 0 w 100"/>
                <a:gd name="T89"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 h="59">
                  <a:moveTo>
                    <a:pt x="0" y="1"/>
                  </a:moveTo>
                  <a:lnTo>
                    <a:pt x="0" y="4"/>
                  </a:lnTo>
                  <a:lnTo>
                    <a:pt x="1" y="8"/>
                  </a:lnTo>
                  <a:lnTo>
                    <a:pt x="3" y="12"/>
                  </a:lnTo>
                  <a:lnTo>
                    <a:pt x="5" y="18"/>
                  </a:lnTo>
                  <a:lnTo>
                    <a:pt x="8" y="29"/>
                  </a:lnTo>
                  <a:lnTo>
                    <a:pt x="13" y="35"/>
                  </a:lnTo>
                  <a:lnTo>
                    <a:pt x="18" y="39"/>
                  </a:lnTo>
                  <a:lnTo>
                    <a:pt x="25" y="44"/>
                  </a:lnTo>
                  <a:lnTo>
                    <a:pt x="31" y="47"/>
                  </a:lnTo>
                  <a:lnTo>
                    <a:pt x="39" y="50"/>
                  </a:lnTo>
                  <a:lnTo>
                    <a:pt x="46" y="52"/>
                  </a:lnTo>
                  <a:lnTo>
                    <a:pt x="54" y="53"/>
                  </a:lnTo>
                  <a:lnTo>
                    <a:pt x="61" y="54"/>
                  </a:lnTo>
                  <a:lnTo>
                    <a:pt x="69" y="55"/>
                  </a:lnTo>
                  <a:lnTo>
                    <a:pt x="76" y="55"/>
                  </a:lnTo>
                  <a:lnTo>
                    <a:pt x="82" y="56"/>
                  </a:lnTo>
                  <a:lnTo>
                    <a:pt x="87" y="56"/>
                  </a:lnTo>
                  <a:lnTo>
                    <a:pt x="92" y="57"/>
                  </a:lnTo>
                  <a:lnTo>
                    <a:pt x="96" y="58"/>
                  </a:lnTo>
                  <a:lnTo>
                    <a:pt x="98" y="58"/>
                  </a:lnTo>
                  <a:lnTo>
                    <a:pt x="100" y="59"/>
                  </a:lnTo>
                  <a:lnTo>
                    <a:pt x="100" y="59"/>
                  </a:lnTo>
                  <a:lnTo>
                    <a:pt x="100" y="58"/>
                  </a:lnTo>
                  <a:lnTo>
                    <a:pt x="98" y="57"/>
                  </a:lnTo>
                  <a:lnTo>
                    <a:pt x="96" y="57"/>
                  </a:lnTo>
                  <a:lnTo>
                    <a:pt x="92" y="55"/>
                  </a:lnTo>
                  <a:lnTo>
                    <a:pt x="88" y="52"/>
                  </a:lnTo>
                  <a:lnTo>
                    <a:pt x="83" y="47"/>
                  </a:lnTo>
                  <a:lnTo>
                    <a:pt x="78" y="41"/>
                  </a:lnTo>
                  <a:lnTo>
                    <a:pt x="72" y="34"/>
                  </a:lnTo>
                  <a:lnTo>
                    <a:pt x="66" y="28"/>
                  </a:lnTo>
                  <a:lnTo>
                    <a:pt x="59" y="22"/>
                  </a:lnTo>
                  <a:lnTo>
                    <a:pt x="52" y="18"/>
                  </a:lnTo>
                  <a:lnTo>
                    <a:pt x="45" y="14"/>
                  </a:lnTo>
                  <a:lnTo>
                    <a:pt x="38" y="12"/>
                  </a:lnTo>
                  <a:lnTo>
                    <a:pt x="30" y="11"/>
                  </a:lnTo>
                  <a:lnTo>
                    <a:pt x="23" y="11"/>
                  </a:lnTo>
                  <a:lnTo>
                    <a:pt x="17" y="11"/>
                  </a:lnTo>
                  <a:lnTo>
                    <a:pt x="12" y="10"/>
                  </a:lnTo>
                  <a:lnTo>
                    <a:pt x="7" y="8"/>
                  </a:lnTo>
                  <a:lnTo>
                    <a:pt x="4" y="5"/>
                  </a:lnTo>
                  <a:lnTo>
                    <a:pt x="2" y="2"/>
                  </a:lnTo>
                  <a:lnTo>
                    <a:pt x="0" y="0"/>
                  </a:lnTo>
                  <a:lnTo>
                    <a:pt x="0"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1" name="Freeform 51"/>
            <p:cNvSpPr>
              <a:spLocks/>
            </p:cNvSpPr>
            <p:nvPr/>
          </p:nvSpPr>
          <p:spPr bwMode="auto">
            <a:xfrm flipV="1">
              <a:off x="7246938" y="1250950"/>
              <a:ext cx="85725" cy="49213"/>
            </a:xfrm>
            <a:custGeom>
              <a:avLst/>
              <a:gdLst>
                <a:gd name="T0" fmla="*/ 1 w 101"/>
                <a:gd name="T1" fmla="*/ 0 h 58"/>
                <a:gd name="T2" fmla="*/ 0 w 101"/>
                <a:gd name="T3" fmla="*/ 0 h 58"/>
                <a:gd name="T4" fmla="*/ 0 w 101"/>
                <a:gd name="T5" fmla="*/ 1 h 58"/>
                <a:gd name="T6" fmla="*/ 0 w 101"/>
                <a:gd name="T7" fmla="*/ 3 h 58"/>
                <a:gd name="T8" fmla="*/ 0 w 101"/>
                <a:gd name="T9" fmla="*/ 5 h 58"/>
                <a:gd name="T10" fmla="*/ 1 w 101"/>
                <a:gd name="T11" fmla="*/ 7 h 58"/>
                <a:gd name="T12" fmla="*/ 2 w 101"/>
                <a:gd name="T13" fmla="*/ 9 h 58"/>
                <a:gd name="T14" fmla="*/ 3 w 101"/>
                <a:gd name="T15" fmla="*/ 12 h 58"/>
                <a:gd name="T16" fmla="*/ 4 w 101"/>
                <a:gd name="T17" fmla="*/ 15 h 58"/>
                <a:gd name="T18" fmla="*/ 5 w 101"/>
                <a:gd name="T19" fmla="*/ 19 h 58"/>
                <a:gd name="T20" fmla="*/ 5 w 101"/>
                <a:gd name="T21" fmla="*/ 24 h 58"/>
                <a:gd name="T22" fmla="*/ 5 w 101"/>
                <a:gd name="T23" fmla="*/ 27 h 58"/>
                <a:gd name="T24" fmla="*/ 7 w 101"/>
                <a:gd name="T25" fmla="*/ 29 h 58"/>
                <a:gd name="T26" fmla="*/ 9 w 101"/>
                <a:gd name="T27" fmla="*/ 31 h 58"/>
                <a:gd name="T28" fmla="*/ 11 w 101"/>
                <a:gd name="T29" fmla="*/ 32 h 58"/>
                <a:gd name="T30" fmla="*/ 13 w 101"/>
                <a:gd name="T31" fmla="*/ 33 h 58"/>
                <a:gd name="T32" fmla="*/ 15 w 101"/>
                <a:gd name="T33" fmla="*/ 34 h 58"/>
                <a:gd name="T34" fmla="*/ 17 w 101"/>
                <a:gd name="T35" fmla="*/ 35 h 58"/>
                <a:gd name="T36" fmla="*/ 19 w 101"/>
                <a:gd name="T37" fmla="*/ 36 h 58"/>
                <a:gd name="T38" fmla="*/ 22 w 101"/>
                <a:gd name="T39" fmla="*/ 37 h 58"/>
                <a:gd name="T40" fmla="*/ 25 w 101"/>
                <a:gd name="T41" fmla="*/ 38 h 58"/>
                <a:gd name="T42" fmla="*/ 29 w 101"/>
                <a:gd name="T43" fmla="*/ 39 h 58"/>
                <a:gd name="T44" fmla="*/ 32 w 101"/>
                <a:gd name="T45" fmla="*/ 40 h 58"/>
                <a:gd name="T46" fmla="*/ 36 w 101"/>
                <a:gd name="T47" fmla="*/ 41 h 58"/>
                <a:gd name="T48" fmla="*/ 40 w 101"/>
                <a:gd name="T49" fmla="*/ 42 h 58"/>
                <a:gd name="T50" fmla="*/ 45 w 101"/>
                <a:gd name="T51" fmla="*/ 43 h 58"/>
                <a:gd name="T52" fmla="*/ 49 w 101"/>
                <a:gd name="T53" fmla="*/ 45 h 58"/>
                <a:gd name="T54" fmla="*/ 53 w 101"/>
                <a:gd name="T55" fmla="*/ 46 h 58"/>
                <a:gd name="T56" fmla="*/ 58 w 101"/>
                <a:gd name="T57" fmla="*/ 47 h 58"/>
                <a:gd name="T58" fmla="*/ 62 w 101"/>
                <a:gd name="T59" fmla="*/ 48 h 58"/>
                <a:gd name="T60" fmla="*/ 65 w 101"/>
                <a:gd name="T61" fmla="*/ 49 h 58"/>
                <a:gd name="T62" fmla="*/ 69 w 101"/>
                <a:gd name="T63" fmla="*/ 50 h 58"/>
                <a:gd name="T64" fmla="*/ 71 w 101"/>
                <a:gd name="T65" fmla="*/ 51 h 58"/>
                <a:gd name="T66" fmla="*/ 74 w 101"/>
                <a:gd name="T67" fmla="*/ 51 h 58"/>
                <a:gd name="T68" fmla="*/ 76 w 101"/>
                <a:gd name="T69" fmla="*/ 52 h 58"/>
                <a:gd name="T70" fmla="*/ 78 w 101"/>
                <a:gd name="T71" fmla="*/ 52 h 58"/>
                <a:gd name="T72" fmla="*/ 79 w 101"/>
                <a:gd name="T73" fmla="*/ 53 h 58"/>
                <a:gd name="T74" fmla="*/ 81 w 101"/>
                <a:gd name="T75" fmla="*/ 53 h 58"/>
                <a:gd name="T76" fmla="*/ 82 w 101"/>
                <a:gd name="T77" fmla="*/ 54 h 58"/>
                <a:gd name="T78" fmla="*/ 85 w 101"/>
                <a:gd name="T79" fmla="*/ 54 h 58"/>
                <a:gd name="T80" fmla="*/ 89 w 101"/>
                <a:gd name="T81" fmla="*/ 55 h 58"/>
                <a:gd name="T82" fmla="*/ 92 w 101"/>
                <a:gd name="T83" fmla="*/ 56 h 58"/>
                <a:gd name="T84" fmla="*/ 96 w 101"/>
                <a:gd name="T85" fmla="*/ 57 h 58"/>
                <a:gd name="T86" fmla="*/ 99 w 101"/>
                <a:gd name="T87" fmla="*/ 58 h 58"/>
                <a:gd name="T88" fmla="*/ 101 w 101"/>
                <a:gd name="T8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 h="58">
                  <a:moveTo>
                    <a:pt x="1" y="0"/>
                  </a:moveTo>
                  <a:lnTo>
                    <a:pt x="0" y="0"/>
                  </a:lnTo>
                  <a:lnTo>
                    <a:pt x="0" y="1"/>
                  </a:lnTo>
                  <a:lnTo>
                    <a:pt x="0" y="3"/>
                  </a:lnTo>
                  <a:lnTo>
                    <a:pt x="0" y="5"/>
                  </a:lnTo>
                  <a:lnTo>
                    <a:pt x="1" y="7"/>
                  </a:lnTo>
                  <a:lnTo>
                    <a:pt x="2" y="9"/>
                  </a:lnTo>
                  <a:lnTo>
                    <a:pt x="3" y="12"/>
                  </a:lnTo>
                  <a:lnTo>
                    <a:pt x="4" y="15"/>
                  </a:lnTo>
                  <a:lnTo>
                    <a:pt x="5" y="19"/>
                  </a:lnTo>
                  <a:lnTo>
                    <a:pt x="5" y="24"/>
                  </a:lnTo>
                  <a:lnTo>
                    <a:pt x="5" y="27"/>
                  </a:lnTo>
                  <a:lnTo>
                    <a:pt x="7" y="29"/>
                  </a:lnTo>
                  <a:lnTo>
                    <a:pt x="9" y="31"/>
                  </a:lnTo>
                  <a:lnTo>
                    <a:pt x="11" y="32"/>
                  </a:lnTo>
                  <a:lnTo>
                    <a:pt x="13" y="33"/>
                  </a:lnTo>
                  <a:lnTo>
                    <a:pt x="15" y="34"/>
                  </a:lnTo>
                  <a:lnTo>
                    <a:pt x="17" y="35"/>
                  </a:lnTo>
                  <a:lnTo>
                    <a:pt x="19" y="36"/>
                  </a:lnTo>
                  <a:lnTo>
                    <a:pt x="22" y="37"/>
                  </a:lnTo>
                  <a:lnTo>
                    <a:pt x="25" y="38"/>
                  </a:lnTo>
                  <a:lnTo>
                    <a:pt x="29" y="39"/>
                  </a:lnTo>
                  <a:lnTo>
                    <a:pt x="32" y="40"/>
                  </a:lnTo>
                  <a:lnTo>
                    <a:pt x="36" y="41"/>
                  </a:lnTo>
                  <a:lnTo>
                    <a:pt x="40" y="42"/>
                  </a:lnTo>
                  <a:lnTo>
                    <a:pt x="45" y="43"/>
                  </a:lnTo>
                  <a:lnTo>
                    <a:pt x="49" y="45"/>
                  </a:lnTo>
                  <a:lnTo>
                    <a:pt x="53" y="46"/>
                  </a:lnTo>
                  <a:lnTo>
                    <a:pt x="58" y="47"/>
                  </a:lnTo>
                  <a:lnTo>
                    <a:pt x="62" y="48"/>
                  </a:lnTo>
                  <a:lnTo>
                    <a:pt x="65" y="49"/>
                  </a:lnTo>
                  <a:lnTo>
                    <a:pt x="69" y="50"/>
                  </a:lnTo>
                  <a:lnTo>
                    <a:pt x="71" y="51"/>
                  </a:lnTo>
                  <a:lnTo>
                    <a:pt x="74" y="51"/>
                  </a:lnTo>
                  <a:lnTo>
                    <a:pt x="76" y="52"/>
                  </a:lnTo>
                  <a:lnTo>
                    <a:pt x="78" y="52"/>
                  </a:lnTo>
                  <a:lnTo>
                    <a:pt x="79" y="53"/>
                  </a:lnTo>
                  <a:lnTo>
                    <a:pt x="81" y="53"/>
                  </a:lnTo>
                  <a:lnTo>
                    <a:pt x="82" y="54"/>
                  </a:lnTo>
                  <a:lnTo>
                    <a:pt x="85" y="54"/>
                  </a:lnTo>
                  <a:lnTo>
                    <a:pt x="89" y="55"/>
                  </a:lnTo>
                  <a:lnTo>
                    <a:pt x="92" y="56"/>
                  </a:lnTo>
                  <a:lnTo>
                    <a:pt x="96" y="57"/>
                  </a:lnTo>
                  <a:lnTo>
                    <a:pt x="99" y="58"/>
                  </a:lnTo>
                  <a:lnTo>
                    <a:pt x="101" y="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2" name="Freeform 52"/>
            <p:cNvSpPr>
              <a:spLocks/>
            </p:cNvSpPr>
            <p:nvPr/>
          </p:nvSpPr>
          <p:spPr bwMode="auto">
            <a:xfrm flipV="1">
              <a:off x="7246938" y="1247775"/>
              <a:ext cx="95250" cy="52388"/>
            </a:xfrm>
            <a:custGeom>
              <a:avLst/>
              <a:gdLst>
                <a:gd name="T0" fmla="*/ 0 w 110"/>
                <a:gd name="T1" fmla="*/ 0 h 61"/>
                <a:gd name="T2" fmla="*/ 0 w 110"/>
                <a:gd name="T3" fmla="*/ 1 h 61"/>
                <a:gd name="T4" fmla="*/ 1 w 110"/>
                <a:gd name="T5" fmla="*/ 2 h 61"/>
                <a:gd name="T6" fmla="*/ 2 w 110"/>
                <a:gd name="T7" fmla="*/ 3 h 61"/>
                <a:gd name="T8" fmla="*/ 3 w 110"/>
                <a:gd name="T9" fmla="*/ 5 h 61"/>
                <a:gd name="T10" fmla="*/ 4 w 110"/>
                <a:gd name="T11" fmla="*/ 8 h 61"/>
                <a:gd name="T12" fmla="*/ 5 w 110"/>
                <a:gd name="T13" fmla="*/ 10 h 61"/>
                <a:gd name="T14" fmla="*/ 7 w 110"/>
                <a:gd name="T15" fmla="*/ 13 h 61"/>
                <a:gd name="T16" fmla="*/ 9 w 110"/>
                <a:gd name="T17" fmla="*/ 16 h 61"/>
                <a:gd name="T18" fmla="*/ 11 w 110"/>
                <a:gd name="T19" fmla="*/ 21 h 61"/>
                <a:gd name="T20" fmla="*/ 13 w 110"/>
                <a:gd name="T21" fmla="*/ 27 h 61"/>
                <a:gd name="T22" fmla="*/ 17 w 110"/>
                <a:gd name="T23" fmla="*/ 30 h 61"/>
                <a:gd name="T24" fmla="*/ 21 w 110"/>
                <a:gd name="T25" fmla="*/ 33 h 61"/>
                <a:gd name="T26" fmla="*/ 24 w 110"/>
                <a:gd name="T27" fmla="*/ 35 h 61"/>
                <a:gd name="T28" fmla="*/ 28 w 110"/>
                <a:gd name="T29" fmla="*/ 37 h 61"/>
                <a:gd name="T30" fmla="*/ 33 w 110"/>
                <a:gd name="T31" fmla="*/ 38 h 61"/>
                <a:gd name="T32" fmla="*/ 38 w 110"/>
                <a:gd name="T33" fmla="*/ 40 h 61"/>
                <a:gd name="T34" fmla="*/ 42 w 110"/>
                <a:gd name="T35" fmla="*/ 42 h 61"/>
                <a:gd name="T36" fmla="*/ 47 w 110"/>
                <a:gd name="T37" fmla="*/ 43 h 61"/>
                <a:gd name="T38" fmla="*/ 52 w 110"/>
                <a:gd name="T39" fmla="*/ 44 h 61"/>
                <a:gd name="T40" fmla="*/ 56 w 110"/>
                <a:gd name="T41" fmla="*/ 46 h 61"/>
                <a:gd name="T42" fmla="*/ 60 w 110"/>
                <a:gd name="T43" fmla="*/ 47 h 61"/>
                <a:gd name="T44" fmla="*/ 64 w 110"/>
                <a:gd name="T45" fmla="*/ 48 h 61"/>
                <a:gd name="T46" fmla="*/ 68 w 110"/>
                <a:gd name="T47" fmla="*/ 49 h 61"/>
                <a:gd name="T48" fmla="*/ 71 w 110"/>
                <a:gd name="T49" fmla="*/ 50 h 61"/>
                <a:gd name="T50" fmla="*/ 74 w 110"/>
                <a:gd name="T51" fmla="*/ 51 h 61"/>
                <a:gd name="T52" fmla="*/ 77 w 110"/>
                <a:gd name="T53" fmla="*/ 51 h 61"/>
                <a:gd name="T54" fmla="*/ 80 w 110"/>
                <a:gd name="T55" fmla="*/ 52 h 61"/>
                <a:gd name="T56" fmla="*/ 83 w 110"/>
                <a:gd name="T57" fmla="*/ 53 h 61"/>
                <a:gd name="T58" fmla="*/ 85 w 110"/>
                <a:gd name="T59" fmla="*/ 54 h 61"/>
                <a:gd name="T60" fmla="*/ 88 w 110"/>
                <a:gd name="T61" fmla="*/ 55 h 61"/>
                <a:gd name="T62" fmla="*/ 91 w 110"/>
                <a:gd name="T63" fmla="*/ 55 h 61"/>
                <a:gd name="T64" fmla="*/ 94 w 110"/>
                <a:gd name="T65" fmla="*/ 56 h 61"/>
                <a:gd name="T66" fmla="*/ 97 w 110"/>
                <a:gd name="T67" fmla="*/ 57 h 61"/>
                <a:gd name="T68" fmla="*/ 100 w 110"/>
                <a:gd name="T69" fmla="*/ 58 h 61"/>
                <a:gd name="T70" fmla="*/ 103 w 110"/>
                <a:gd name="T71" fmla="*/ 59 h 61"/>
                <a:gd name="T72" fmla="*/ 106 w 110"/>
                <a:gd name="T73" fmla="*/ 59 h 61"/>
                <a:gd name="T74" fmla="*/ 108 w 110"/>
                <a:gd name="T75" fmla="*/ 60 h 61"/>
                <a:gd name="T76" fmla="*/ 110 w 110"/>
                <a:gd name="T77" fmla="*/ 61 h 61"/>
                <a:gd name="T78" fmla="*/ 110 w 110"/>
                <a:gd name="T79" fmla="*/ 61 h 61"/>
                <a:gd name="T80" fmla="*/ 109 w 110"/>
                <a:gd name="T81" fmla="*/ 60 h 61"/>
                <a:gd name="T82" fmla="*/ 107 w 110"/>
                <a:gd name="T83" fmla="*/ 60 h 61"/>
                <a:gd name="T84" fmla="*/ 105 w 110"/>
                <a:gd name="T85" fmla="*/ 60 h 61"/>
                <a:gd name="T86" fmla="*/ 103 w 110"/>
                <a:gd name="T87" fmla="*/ 59 h 61"/>
                <a:gd name="T88" fmla="*/ 100 w 110"/>
                <a:gd name="T89"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61">
                  <a:moveTo>
                    <a:pt x="0" y="0"/>
                  </a:moveTo>
                  <a:lnTo>
                    <a:pt x="0" y="1"/>
                  </a:lnTo>
                  <a:lnTo>
                    <a:pt x="1" y="2"/>
                  </a:lnTo>
                  <a:lnTo>
                    <a:pt x="2" y="3"/>
                  </a:lnTo>
                  <a:lnTo>
                    <a:pt x="3" y="5"/>
                  </a:lnTo>
                  <a:lnTo>
                    <a:pt x="4" y="8"/>
                  </a:lnTo>
                  <a:lnTo>
                    <a:pt x="5" y="10"/>
                  </a:lnTo>
                  <a:lnTo>
                    <a:pt x="7" y="13"/>
                  </a:lnTo>
                  <a:lnTo>
                    <a:pt x="9" y="16"/>
                  </a:lnTo>
                  <a:lnTo>
                    <a:pt x="11" y="21"/>
                  </a:lnTo>
                  <a:lnTo>
                    <a:pt x="13" y="27"/>
                  </a:lnTo>
                  <a:lnTo>
                    <a:pt x="17" y="30"/>
                  </a:lnTo>
                  <a:lnTo>
                    <a:pt x="21" y="33"/>
                  </a:lnTo>
                  <a:lnTo>
                    <a:pt x="24" y="35"/>
                  </a:lnTo>
                  <a:lnTo>
                    <a:pt x="28" y="37"/>
                  </a:lnTo>
                  <a:lnTo>
                    <a:pt x="33" y="38"/>
                  </a:lnTo>
                  <a:lnTo>
                    <a:pt x="38" y="40"/>
                  </a:lnTo>
                  <a:lnTo>
                    <a:pt x="42" y="42"/>
                  </a:lnTo>
                  <a:lnTo>
                    <a:pt x="47" y="43"/>
                  </a:lnTo>
                  <a:lnTo>
                    <a:pt x="52" y="44"/>
                  </a:lnTo>
                  <a:lnTo>
                    <a:pt x="56" y="46"/>
                  </a:lnTo>
                  <a:lnTo>
                    <a:pt x="60" y="47"/>
                  </a:lnTo>
                  <a:lnTo>
                    <a:pt x="64" y="48"/>
                  </a:lnTo>
                  <a:lnTo>
                    <a:pt x="68" y="49"/>
                  </a:lnTo>
                  <a:lnTo>
                    <a:pt x="71" y="50"/>
                  </a:lnTo>
                  <a:lnTo>
                    <a:pt x="74" y="51"/>
                  </a:lnTo>
                  <a:lnTo>
                    <a:pt x="77" y="51"/>
                  </a:lnTo>
                  <a:lnTo>
                    <a:pt x="80" y="52"/>
                  </a:lnTo>
                  <a:lnTo>
                    <a:pt x="83" y="53"/>
                  </a:lnTo>
                  <a:lnTo>
                    <a:pt x="85" y="54"/>
                  </a:lnTo>
                  <a:lnTo>
                    <a:pt x="88" y="55"/>
                  </a:lnTo>
                  <a:lnTo>
                    <a:pt x="91" y="55"/>
                  </a:lnTo>
                  <a:lnTo>
                    <a:pt x="94" y="56"/>
                  </a:lnTo>
                  <a:lnTo>
                    <a:pt x="97" y="57"/>
                  </a:lnTo>
                  <a:lnTo>
                    <a:pt x="100" y="58"/>
                  </a:lnTo>
                  <a:lnTo>
                    <a:pt x="103" y="59"/>
                  </a:lnTo>
                  <a:lnTo>
                    <a:pt x="106" y="59"/>
                  </a:lnTo>
                  <a:lnTo>
                    <a:pt x="108" y="60"/>
                  </a:lnTo>
                  <a:lnTo>
                    <a:pt x="110" y="61"/>
                  </a:lnTo>
                  <a:lnTo>
                    <a:pt x="110" y="61"/>
                  </a:lnTo>
                  <a:lnTo>
                    <a:pt x="109" y="60"/>
                  </a:lnTo>
                  <a:lnTo>
                    <a:pt x="107" y="60"/>
                  </a:lnTo>
                  <a:lnTo>
                    <a:pt x="105" y="60"/>
                  </a:lnTo>
                  <a:lnTo>
                    <a:pt x="103" y="59"/>
                  </a:lnTo>
                  <a:lnTo>
                    <a:pt x="100" y="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3" name="Freeform 53"/>
            <p:cNvSpPr>
              <a:spLocks/>
            </p:cNvSpPr>
            <p:nvPr/>
          </p:nvSpPr>
          <p:spPr bwMode="auto">
            <a:xfrm flipV="1">
              <a:off x="7253288" y="1270000"/>
              <a:ext cx="9525" cy="20638"/>
            </a:xfrm>
            <a:custGeom>
              <a:avLst/>
              <a:gdLst>
                <a:gd name="T0" fmla="*/ 11 w 11"/>
                <a:gd name="T1" fmla="*/ 0 h 24"/>
                <a:gd name="T2" fmla="*/ 5 w 11"/>
                <a:gd name="T3" fmla="*/ 4 h 24"/>
                <a:gd name="T4" fmla="*/ 2 w 11"/>
                <a:gd name="T5" fmla="*/ 10 h 24"/>
                <a:gd name="T6" fmla="*/ 0 w 11"/>
                <a:gd name="T7" fmla="*/ 14 h 24"/>
                <a:gd name="T8" fmla="*/ 0 w 11"/>
                <a:gd name="T9" fmla="*/ 19 h 24"/>
                <a:gd name="T10" fmla="*/ 2 w 11"/>
                <a:gd name="T11" fmla="*/ 22 h 24"/>
                <a:gd name="T12" fmla="*/ 4 w 11"/>
                <a:gd name="T13" fmla="*/ 24 h 24"/>
                <a:gd name="T14" fmla="*/ 5 w 11"/>
                <a:gd name="T15" fmla="*/ 24 h 24"/>
                <a:gd name="T16" fmla="*/ 7 w 11"/>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11" y="0"/>
                  </a:moveTo>
                  <a:lnTo>
                    <a:pt x="5" y="4"/>
                  </a:lnTo>
                  <a:lnTo>
                    <a:pt x="2" y="10"/>
                  </a:lnTo>
                  <a:lnTo>
                    <a:pt x="0" y="14"/>
                  </a:lnTo>
                  <a:lnTo>
                    <a:pt x="0" y="19"/>
                  </a:lnTo>
                  <a:lnTo>
                    <a:pt x="2" y="22"/>
                  </a:lnTo>
                  <a:lnTo>
                    <a:pt x="4" y="24"/>
                  </a:lnTo>
                  <a:lnTo>
                    <a:pt x="5" y="24"/>
                  </a:lnTo>
                  <a:lnTo>
                    <a:pt x="7" y="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4" name="Freeform 54"/>
            <p:cNvSpPr>
              <a:spLocks/>
            </p:cNvSpPr>
            <p:nvPr/>
          </p:nvSpPr>
          <p:spPr bwMode="auto">
            <a:xfrm flipV="1">
              <a:off x="7270750" y="1255713"/>
              <a:ext cx="17463" cy="30163"/>
            </a:xfrm>
            <a:custGeom>
              <a:avLst/>
              <a:gdLst>
                <a:gd name="T0" fmla="*/ 21 w 21"/>
                <a:gd name="T1" fmla="*/ 0 h 35"/>
                <a:gd name="T2" fmla="*/ 13 w 21"/>
                <a:gd name="T3" fmla="*/ 1 h 35"/>
                <a:gd name="T4" fmla="*/ 7 w 21"/>
                <a:gd name="T5" fmla="*/ 7 h 35"/>
                <a:gd name="T6" fmla="*/ 2 w 21"/>
                <a:gd name="T7" fmla="*/ 14 h 35"/>
                <a:gd name="T8" fmla="*/ 0 w 21"/>
                <a:gd name="T9" fmla="*/ 23 h 35"/>
                <a:gd name="T10" fmla="*/ 4 w 21"/>
                <a:gd name="T11" fmla="*/ 30 h 35"/>
                <a:gd name="T12" fmla="*/ 9 w 21"/>
                <a:gd name="T13" fmla="*/ 33 h 35"/>
                <a:gd name="T14" fmla="*/ 12 w 21"/>
                <a:gd name="T15" fmla="*/ 34 h 35"/>
                <a:gd name="T16" fmla="*/ 15 w 2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35">
                  <a:moveTo>
                    <a:pt x="21" y="0"/>
                  </a:moveTo>
                  <a:lnTo>
                    <a:pt x="13" y="1"/>
                  </a:lnTo>
                  <a:lnTo>
                    <a:pt x="7" y="7"/>
                  </a:lnTo>
                  <a:lnTo>
                    <a:pt x="2" y="14"/>
                  </a:lnTo>
                  <a:lnTo>
                    <a:pt x="0" y="23"/>
                  </a:lnTo>
                  <a:lnTo>
                    <a:pt x="4" y="30"/>
                  </a:lnTo>
                  <a:lnTo>
                    <a:pt x="9" y="33"/>
                  </a:lnTo>
                  <a:lnTo>
                    <a:pt x="12" y="34"/>
                  </a:lnTo>
                  <a:lnTo>
                    <a:pt x="15"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5" name="Freeform 55"/>
            <p:cNvSpPr>
              <a:spLocks/>
            </p:cNvSpPr>
            <p:nvPr/>
          </p:nvSpPr>
          <p:spPr bwMode="auto">
            <a:xfrm flipV="1">
              <a:off x="7305675" y="1252538"/>
              <a:ext cx="11113" cy="9525"/>
            </a:xfrm>
            <a:custGeom>
              <a:avLst/>
              <a:gdLst>
                <a:gd name="T0" fmla="*/ 13 w 13"/>
                <a:gd name="T1" fmla="*/ 1 h 11"/>
                <a:gd name="T2" fmla="*/ 11 w 13"/>
                <a:gd name="T3" fmla="*/ 0 h 11"/>
                <a:gd name="T4" fmla="*/ 8 w 13"/>
                <a:gd name="T5" fmla="*/ 0 h 11"/>
                <a:gd name="T6" fmla="*/ 4 w 13"/>
                <a:gd name="T7" fmla="*/ 2 h 11"/>
                <a:gd name="T8" fmla="*/ 0 w 13"/>
                <a:gd name="T9" fmla="*/ 6 h 11"/>
                <a:gd name="T10" fmla="*/ 7 w 13"/>
                <a:gd name="T11" fmla="*/ 10 h 11"/>
                <a:gd name="T12" fmla="*/ 10 w 13"/>
                <a:gd name="T13" fmla="*/ 11 h 11"/>
                <a:gd name="T14" fmla="*/ 11 w 13"/>
                <a:gd name="T15" fmla="*/ 11 h 11"/>
                <a:gd name="T16" fmla="*/ 12 w 13"/>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1">
                  <a:moveTo>
                    <a:pt x="13" y="1"/>
                  </a:moveTo>
                  <a:lnTo>
                    <a:pt x="11" y="0"/>
                  </a:lnTo>
                  <a:lnTo>
                    <a:pt x="8" y="0"/>
                  </a:lnTo>
                  <a:lnTo>
                    <a:pt x="4" y="2"/>
                  </a:lnTo>
                  <a:lnTo>
                    <a:pt x="0" y="6"/>
                  </a:lnTo>
                  <a:lnTo>
                    <a:pt x="7" y="10"/>
                  </a:lnTo>
                  <a:lnTo>
                    <a:pt x="10" y="11"/>
                  </a:lnTo>
                  <a:lnTo>
                    <a:pt x="11" y="11"/>
                  </a:lnTo>
                  <a:lnTo>
                    <a:pt x="12" y="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6" name="Freeform 56"/>
            <p:cNvSpPr>
              <a:spLocks/>
            </p:cNvSpPr>
            <p:nvPr/>
          </p:nvSpPr>
          <p:spPr bwMode="auto">
            <a:xfrm flipV="1">
              <a:off x="7259638" y="1268413"/>
              <a:ext cx="7938" cy="22225"/>
            </a:xfrm>
            <a:custGeom>
              <a:avLst/>
              <a:gdLst>
                <a:gd name="T0" fmla="*/ 4 w 9"/>
                <a:gd name="T1" fmla="*/ 0 h 25"/>
                <a:gd name="T2" fmla="*/ 8 w 9"/>
                <a:gd name="T3" fmla="*/ 6 h 25"/>
                <a:gd name="T4" fmla="*/ 9 w 9"/>
                <a:gd name="T5" fmla="*/ 13 h 25"/>
                <a:gd name="T6" fmla="*/ 9 w 9"/>
                <a:gd name="T7" fmla="*/ 18 h 25"/>
                <a:gd name="T8" fmla="*/ 8 w 9"/>
                <a:gd name="T9" fmla="*/ 22 h 25"/>
                <a:gd name="T10" fmla="*/ 5 w 9"/>
                <a:gd name="T11" fmla="*/ 25 h 25"/>
                <a:gd name="T12" fmla="*/ 2 w 9"/>
                <a:gd name="T13" fmla="*/ 25 h 25"/>
                <a:gd name="T14" fmla="*/ 1 w 9"/>
                <a:gd name="T15" fmla="*/ 25 h 25"/>
                <a:gd name="T16" fmla="*/ 0 w 9"/>
                <a:gd name="T17"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5">
                  <a:moveTo>
                    <a:pt x="4" y="0"/>
                  </a:moveTo>
                  <a:lnTo>
                    <a:pt x="8" y="6"/>
                  </a:lnTo>
                  <a:lnTo>
                    <a:pt x="9" y="13"/>
                  </a:lnTo>
                  <a:lnTo>
                    <a:pt x="9" y="18"/>
                  </a:lnTo>
                  <a:lnTo>
                    <a:pt x="8" y="22"/>
                  </a:lnTo>
                  <a:lnTo>
                    <a:pt x="5" y="25"/>
                  </a:lnTo>
                  <a:lnTo>
                    <a:pt x="2" y="25"/>
                  </a:lnTo>
                  <a:lnTo>
                    <a:pt x="1" y="25"/>
                  </a:lnTo>
                  <a:lnTo>
                    <a:pt x="0" y="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7" name="Freeform 57"/>
            <p:cNvSpPr>
              <a:spLocks/>
            </p:cNvSpPr>
            <p:nvPr/>
          </p:nvSpPr>
          <p:spPr bwMode="auto">
            <a:xfrm flipV="1">
              <a:off x="7283450" y="1255713"/>
              <a:ext cx="15875" cy="30163"/>
            </a:xfrm>
            <a:custGeom>
              <a:avLst/>
              <a:gdLst>
                <a:gd name="T0" fmla="*/ 6 w 18"/>
                <a:gd name="T1" fmla="*/ 0 h 36"/>
                <a:gd name="T2" fmla="*/ 13 w 18"/>
                <a:gd name="T3" fmla="*/ 4 h 36"/>
                <a:gd name="T4" fmla="*/ 17 w 18"/>
                <a:gd name="T5" fmla="*/ 13 h 36"/>
                <a:gd name="T6" fmla="*/ 18 w 18"/>
                <a:gd name="T7" fmla="*/ 22 h 36"/>
                <a:gd name="T8" fmla="*/ 17 w 18"/>
                <a:gd name="T9" fmla="*/ 31 h 36"/>
                <a:gd name="T10" fmla="*/ 11 w 18"/>
                <a:gd name="T11" fmla="*/ 35 h 36"/>
                <a:gd name="T12" fmla="*/ 6 w 18"/>
                <a:gd name="T13" fmla="*/ 36 h 36"/>
                <a:gd name="T14" fmla="*/ 2 w 18"/>
                <a:gd name="T15" fmla="*/ 35 h 36"/>
                <a:gd name="T16" fmla="*/ 0 w 18"/>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6">
                  <a:moveTo>
                    <a:pt x="6" y="0"/>
                  </a:moveTo>
                  <a:lnTo>
                    <a:pt x="13" y="4"/>
                  </a:lnTo>
                  <a:lnTo>
                    <a:pt x="17" y="13"/>
                  </a:lnTo>
                  <a:lnTo>
                    <a:pt x="18" y="22"/>
                  </a:lnTo>
                  <a:lnTo>
                    <a:pt x="17" y="31"/>
                  </a:lnTo>
                  <a:lnTo>
                    <a:pt x="11" y="35"/>
                  </a:lnTo>
                  <a:lnTo>
                    <a:pt x="6" y="36"/>
                  </a:lnTo>
                  <a:lnTo>
                    <a:pt x="2" y="35"/>
                  </a:lnTo>
                  <a:lnTo>
                    <a:pt x="0"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8" name="Freeform 58"/>
            <p:cNvSpPr>
              <a:spLocks/>
            </p:cNvSpPr>
            <p:nvPr/>
          </p:nvSpPr>
          <p:spPr bwMode="auto">
            <a:xfrm flipV="1">
              <a:off x="7316788" y="1252538"/>
              <a:ext cx="9525" cy="9525"/>
            </a:xfrm>
            <a:custGeom>
              <a:avLst/>
              <a:gdLst>
                <a:gd name="T0" fmla="*/ 1 w 12"/>
                <a:gd name="T1" fmla="*/ 0 h 11"/>
                <a:gd name="T2" fmla="*/ 4 w 12"/>
                <a:gd name="T3" fmla="*/ 1 h 11"/>
                <a:gd name="T4" fmla="*/ 7 w 12"/>
                <a:gd name="T5" fmla="*/ 2 h 11"/>
                <a:gd name="T6" fmla="*/ 10 w 12"/>
                <a:gd name="T7" fmla="*/ 5 h 11"/>
                <a:gd name="T8" fmla="*/ 12 w 12"/>
                <a:gd name="T9" fmla="*/ 11 h 11"/>
                <a:gd name="T10" fmla="*/ 4 w 12"/>
                <a:gd name="T11" fmla="*/ 11 h 11"/>
                <a:gd name="T12" fmla="*/ 2 w 12"/>
                <a:gd name="T13" fmla="*/ 11 h 11"/>
                <a:gd name="T14" fmla="*/ 0 w 12"/>
                <a:gd name="T15" fmla="*/ 11 h 11"/>
                <a:gd name="T16" fmla="*/ 0 w 12"/>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1" y="0"/>
                  </a:moveTo>
                  <a:lnTo>
                    <a:pt x="4" y="1"/>
                  </a:lnTo>
                  <a:lnTo>
                    <a:pt x="7" y="2"/>
                  </a:lnTo>
                  <a:lnTo>
                    <a:pt x="10" y="5"/>
                  </a:lnTo>
                  <a:lnTo>
                    <a:pt x="12" y="11"/>
                  </a:lnTo>
                  <a:lnTo>
                    <a:pt x="4" y="11"/>
                  </a:lnTo>
                  <a:lnTo>
                    <a:pt x="2" y="11"/>
                  </a:lnTo>
                  <a:lnTo>
                    <a:pt x="0" y="11"/>
                  </a:lnTo>
                  <a:lnTo>
                    <a:pt x="0"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49" name="Freeform 59"/>
            <p:cNvSpPr>
              <a:spLocks/>
            </p:cNvSpPr>
            <p:nvPr/>
          </p:nvSpPr>
          <p:spPr bwMode="auto">
            <a:xfrm flipV="1">
              <a:off x="7251700" y="1279525"/>
              <a:ext cx="0" cy="3175"/>
            </a:xfrm>
            <a:custGeom>
              <a:avLst/>
              <a:gdLst>
                <a:gd name="T0" fmla="*/ 2 h 3"/>
                <a:gd name="T1" fmla="*/ 3 h 3"/>
                <a:gd name="T2" fmla="*/ 0 h 3"/>
                <a:gd name="T3" fmla="*/ 3 h 3"/>
                <a:gd name="T4" fmla="*/ 2 h 3"/>
                <a:gd name="T5" fmla="*/ 1 h 3"/>
                <a:gd name="T6" fmla="*/ 3 h 3"/>
                <a:gd name="T7" fmla="*/ 2 h 3"/>
                <a:gd name="T8" fmla="*/ 2 h 3"/>
                <a:gd name="T9" fmla="*/ 2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3">
                  <a:moveTo>
                    <a:pt x="0" y="2"/>
                  </a:moveTo>
                  <a:lnTo>
                    <a:pt x="0" y="3"/>
                  </a:lnTo>
                  <a:lnTo>
                    <a:pt x="0" y="0"/>
                  </a:lnTo>
                  <a:lnTo>
                    <a:pt x="0" y="3"/>
                  </a:lnTo>
                  <a:lnTo>
                    <a:pt x="0" y="2"/>
                  </a:lnTo>
                  <a:lnTo>
                    <a:pt x="0" y="1"/>
                  </a:lnTo>
                  <a:lnTo>
                    <a:pt x="0" y="3"/>
                  </a:lnTo>
                  <a:lnTo>
                    <a:pt x="0" y="2"/>
                  </a:lnTo>
                  <a:lnTo>
                    <a:pt x="0" y="2"/>
                  </a:lnTo>
                  <a:lnTo>
                    <a:pt x="0"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0" name="Freeform 60"/>
            <p:cNvSpPr>
              <a:spLocks/>
            </p:cNvSpPr>
            <p:nvPr/>
          </p:nvSpPr>
          <p:spPr bwMode="auto">
            <a:xfrm flipV="1">
              <a:off x="7261225" y="1276350"/>
              <a:ext cx="1588" cy="3175"/>
            </a:xfrm>
            <a:custGeom>
              <a:avLst/>
              <a:gdLst>
                <a:gd name="T0" fmla="*/ 2 w 2"/>
                <a:gd name="T1" fmla="*/ 2 h 3"/>
                <a:gd name="T2" fmla="*/ 0 w 2"/>
                <a:gd name="T3" fmla="*/ 3 h 3"/>
                <a:gd name="T4" fmla="*/ 1 w 2"/>
                <a:gd name="T5" fmla="*/ 0 h 3"/>
                <a:gd name="T6" fmla="*/ 1 w 2"/>
                <a:gd name="T7" fmla="*/ 3 h 3"/>
                <a:gd name="T8" fmla="*/ 0 w 2"/>
                <a:gd name="T9" fmla="*/ 2 h 3"/>
                <a:gd name="T10" fmla="*/ 2 w 2"/>
                <a:gd name="T11" fmla="*/ 1 h 3"/>
                <a:gd name="T12" fmla="*/ 1 w 2"/>
                <a:gd name="T13" fmla="*/ 2 h 3"/>
                <a:gd name="T14" fmla="*/ 1 w 2"/>
                <a:gd name="T15" fmla="*/ 1 h 3"/>
                <a:gd name="T16" fmla="*/ 1 w 2"/>
                <a:gd name="T17" fmla="*/ 2 h 3"/>
                <a:gd name="T18" fmla="*/ 0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2"/>
                  </a:moveTo>
                  <a:lnTo>
                    <a:pt x="0" y="3"/>
                  </a:lnTo>
                  <a:lnTo>
                    <a:pt x="1" y="0"/>
                  </a:lnTo>
                  <a:lnTo>
                    <a:pt x="1" y="3"/>
                  </a:lnTo>
                  <a:lnTo>
                    <a:pt x="0" y="2"/>
                  </a:lnTo>
                  <a:lnTo>
                    <a:pt x="2" y="1"/>
                  </a:lnTo>
                  <a:lnTo>
                    <a:pt x="1" y="2"/>
                  </a:lnTo>
                  <a:lnTo>
                    <a:pt x="1" y="1"/>
                  </a:lnTo>
                  <a:lnTo>
                    <a:pt x="1" y="2"/>
                  </a:lnTo>
                  <a:lnTo>
                    <a:pt x="0"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1" name="Freeform 61"/>
            <p:cNvSpPr>
              <a:spLocks/>
            </p:cNvSpPr>
            <p:nvPr/>
          </p:nvSpPr>
          <p:spPr bwMode="auto">
            <a:xfrm flipV="1">
              <a:off x="6373813" y="1409700"/>
              <a:ext cx="120650" cy="11113"/>
            </a:xfrm>
            <a:custGeom>
              <a:avLst/>
              <a:gdLst>
                <a:gd name="T0" fmla="*/ 140 w 140"/>
                <a:gd name="T1" fmla="*/ 1 h 12"/>
                <a:gd name="T2" fmla="*/ 116 w 140"/>
                <a:gd name="T3" fmla="*/ 6 h 12"/>
                <a:gd name="T4" fmla="*/ 77 w 140"/>
                <a:gd name="T5" fmla="*/ 9 h 12"/>
                <a:gd name="T6" fmla="*/ 53 w 140"/>
                <a:gd name="T7" fmla="*/ 9 h 12"/>
                <a:gd name="T8" fmla="*/ 29 w 140"/>
                <a:gd name="T9" fmla="*/ 10 h 12"/>
                <a:gd name="T10" fmla="*/ 11 w 140"/>
                <a:gd name="T11" fmla="*/ 12 h 12"/>
                <a:gd name="T12" fmla="*/ 2 w 140"/>
                <a:gd name="T13" fmla="*/ 12 h 12"/>
                <a:gd name="T14" fmla="*/ 0 w 140"/>
                <a:gd name="T15" fmla="*/ 11 h 12"/>
                <a:gd name="T16" fmla="*/ 3 w 140"/>
                <a:gd name="T17" fmla="*/ 10 h 12"/>
                <a:gd name="T18" fmla="*/ 15 w 140"/>
                <a:gd name="T19" fmla="*/ 9 h 12"/>
                <a:gd name="T20" fmla="*/ 34 w 140"/>
                <a:gd name="T21" fmla="*/ 8 h 12"/>
                <a:gd name="T22" fmla="*/ 73 w 140"/>
                <a:gd name="T23" fmla="*/ 6 h 12"/>
                <a:gd name="T24" fmla="*/ 98 w 140"/>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
                  <a:moveTo>
                    <a:pt x="140" y="1"/>
                  </a:moveTo>
                  <a:lnTo>
                    <a:pt x="116" y="6"/>
                  </a:lnTo>
                  <a:lnTo>
                    <a:pt x="77" y="9"/>
                  </a:lnTo>
                  <a:lnTo>
                    <a:pt x="53" y="9"/>
                  </a:lnTo>
                  <a:lnTo>
                    <a:pt x="29" y="10"/>
                  </a:lnTo>
                  <a:lnTo>
                    <a:pt x="11" y="12"/>
                  </a:lnTo>
                  <a:lnTo>
                    <a:pt x="2" y="12"/>
                  </a:lnTo>
                  <a:lnTo>
                    <a:pt x="0" y="11"/>
                  </a:lnTo>
                  <a:lnTo>
                    <a:pt x="3" y="10"/>
                  </a:lnTo>
                  <a:lnTo>
                    <a:pt x="15" y="9"/>
                  </a:lnTo>
                  <a:lnTo>
                    <a:pt x="34" y="8"/>
                  </a:lnTo>
                  <a:lnTo>
                    <a:pt x="73" y="6"/>
                  </a:lnTo>
                  <a:lnTo>
                    <a:pt x="9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2" name="Freeform 62"/>
            <p:cNvSpPr>
              <a:spLocks/>
            </p:cNvSpPr>
            <p:nvPr/>
          </p:nvSpPr>
          <p:spPr bwMode="auto">
            <a:xfrm flipV="1">
              <a:off x="6473825" y="1423988"/>
              <a:ext cx="138113" cy="63500"/>
            </a:xfrm>
            <a:custGeom>
              <a:avLst/>
              <a:gdLst>
                <a:gd name="T0" fmla="*/ 43 w 160"/>
                <a:gd name="T1" fmla="*/ 72 h 72"/>
                <a:gd name="T2" fmla="*/ 70 w 160"/>
                <a:gd name="T3" fmla="*/ 60 h 72"/>
                <a:gd name="T4" fmla="*/ 97 w 160"/>
                <a:gd name="T5" fmla="*/ 41 h 72"/>
                <a:gd name="T6" fmla="*/ 131 w 160"/>
                <a:gd name="T7" fmla="*/ 23 h 72"/>
                <a:gd name="T8" fmla="*/ 151 w 160"/>
                <a:gd name="T9" fmla="*/ 10 h 72"/>
                <a:gd name="T10" fmla="*/ 159 w 160"/>
                <a:gd name="T11" fmla="*/ 2 h 72"/>
                <a:gd name="T12" fmla="*/ 160 w 160"/>
                <a:gd name="T13" fmla="*/ 0 h 72"/>
                <a:gd name="T14" fmla="*/ 148 w 160"/>
                <a:gd name="T15" fmla="*/ 2 h 72"/>
                <a:gd name="T16" fmla="*/ 124 w 160"/>
                <a:gd name="T17" fmla="*/ 9 h 72"/>
                <a:gd name="T18" fmla="*/ 92 w 160"/>
                <a:gd name="T19" fmla="*/ 22 h 72"/>
                <a:gd name="T20" fmla="*/ 55 w 160"/>
                <a:gd name="T21" fmla="*/ 40 h 72"/>
                <a:gd name="T22" fmla="*/ 28 w 160"/>
                <a:gd name="T23" fmla="*/ 60 h 72"/>
                <a:gd name="T24" fmla="*/ 0 w 160"/>
                <a:gd name="T25"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72">
                  <a:moveTo>
                    <a:pt x="43" y="72"/>
                  </a:moveTo>
                  <a:lnTo>
                    <a:pt x="70" y="60"/>
                  </a:lnTo>
                  <a:lnTo>
                    <a:pt x="97" y="41"/>
                  </a:lnTo>
                  <a:lnTo>
                    <a:pt x="131" y="23"/>
                  </a:lnTo>
                  <a:lnTo>
                    <a:pt x="151" y="10"/>
                  </a:lnTo>
                  <a:lnTo>
                    <a:pt x="159" y="2"/>
                  </a:lnTo>
                  <a:lnTo>
                    <a:pt x="160" y="0"/>
                  </a:lnTo>
                  <a:lnTo>
                    <a:pt x="148" y="2"/>
                  </a:lnTo>
                  <a:lnTo>
                    <a:pt x="124" y="9"/>
                  </a:lnTo>
                  <a:lnTo>
                    <a:pt x="92" y="22"/>
                  </a:lnTo>
                  <a:lnTo>
                    <a:pt x="55" y="40"/>
                  </a:lnTo>
                  <a:lnTo>
                    <a:pt x="28" y="60"/>
                  </a:lnTo>
                  <a:lnTo>
                    <a:pt x="0" y="7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3" name="Freeform 63"/>
            <p:cNvSpPr>
              <a:spLocks/>
            </p:cNvSpPr>
            <p:nvPr/>
          </p:nvSpPr>
          <p:spPr bwMode="auto">
            <a:xfrm flipV="1">
              <a:off x="6457950" y="1414463"/>
              <a:ext cx="36513" cy="6350"/>
            </a:xfrm>
            <a:custGeom>
              <a:avLst/>
              <a:gdLst>
                <a:gd name="T0" fmla="*/ 42 w 42"/>
                <a:gd name="T1" fmla="*/ 1 h 7"/>
                <a:gd name="T2" fmla="*/ 40 w 42"/>
                <a:gd name="T3" fmla="*/ 2 h 7"/>
                <a:gd name="T4" fmla="*/ 34 w 42"/>
                <a:gd name="T5" fmla="*/ 3 h 7"/>
                <a:gd name="T6" fmla="*/ 27 w 42"/>
                <a:gd name="T7" fmla="*/ 5 h 7"/>
                <a:gd name="T8" fmla="*/ 19 w 42"/>
                <a:gd name="T9" fmla="*/ 7 h 7"/>
                <a:gd name="T10" fmla="*/ 10 w 42"/>
                <a:gd name="T11" fmla="*/ 6 h 7"/>
                <a:gd name="T12" fmla="*/ 2 w 42"/>
                <a:gd name="T13" fmla="*/ 3 h 7"/>
                <a:gd name="T14" fmla="*/ 0 w 42"/>
                <a:gd name="T15" fmla="*/ 0 h 7"/>
                <a:gd name="T16" fmla="*/ 2 w 42"/>
                <a:gd name="T17" fmla="*/ 0 h 7"/>
                <a:gd name="T18" fmla="*/ 8 w 42"/>
                <a:gd name="T19" fmla="*/ 3 h 7"/>
                <a:gd name="T20" fmla="*/ 16 w 42"/>
                <a:gd name="T21" fmla="*/ 4 h 7"/>
                <a:gd name="T22" fmla="*/ 25 w 42"/>
                <a:gd name="T23" fmla="*/ 3 h 7"/>
                <a:gd name="T24" fmla="*/ 34 w 42"/>
                <a:gd name="T25" fmla="*/ 2 h 7"/>
                <a:gd name="T26" fmla="*/ 40 w 42"/>
                <a:gd name="T27" fmla="*/ 1 h 7"/>
                <a:gd name="T28" fmla="*/ 42 w 42"/>
                <a:gd name="T2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7">
                  <a:moveTo>
                    <a:pt x="42" y="1"/>
                  </a:moveTo>
                  <a:lnTo>
                    <a:pt x="40" y="2"/>
                  </a:lnTo>
                  <a:lnTo>
                    <a:pt x="34" y="3"/>
                  </a:lnTo>
                  <a:lnTo>
                    <a:pt x="27" y="5"/>
                  </a:lnTo>
                  <a:lnTo>
                    <a:pt x="19" y="7"/>
                  </a:lnTo>
                  <a:lnTo>
                    <a:pt x="10" y="6"/>
                  </a:lnTo>
                  <a:lnTo>
                    <a:pt x="2" y="3"/>
                  </a:lnTo>
                  <a:lnTo>
                    <a:pt x="0" y="0"/>
                  </a:lnTo>
                  <a:lnTo>
                    <a:pt x="2" y="0"/>
                  </a:lnTo>
                  <a:lnTo>
                    <a:pt x="8" y="3"/>
                  </a:lnTo>
                  <a:lnTo>
                    <a:pt x="16" y="4"/>
                  </a:lnTo>
                  <a:lnTo>
                    <a:pt x="25" y="3"/>
                  </a:lnTo>
                  <a:lnTo>
                    <a:pt x="34" y="2"/>
                  </a:lnTo>
                  <a:lnTo>
                    <a:pt x="40" y="1"/>
                  </a:lnTo>
                  <a:lnTo>
                    <a:pt x="42"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4" name="Freeform 64"/>
            <p:cNvSpPr>
              <a:spLocks/>
            </p:cNvSpPr>
            <p:nvPr/>
          </p:nvSpPr>
          <p:spPr bwMode="auto">
            <a:xfrm flipV="1">
              <a:off x="6402388" y="1408113"/>
              <a:ext cx="38100" cy="4763"/>
            </a:xfrm>
            <a:custGeom>
              <a:avLst/>
              <a:gdLst>
                <a:gd name="T0" fmla="*/ 43 w 43"/>
                <a:gd name="T1" fmla="*/ 1 h 7"/>
                <a:gd name="T2" fmla="*/ 41 w 43"/>
                <a:gd name="T3" fmla="*/ 1 h 7"/>
                <a:gd name="T4" fmla="*/ 35 w 43"/>
                <a:gd name="T5" fmla="*/ 3 h 7"/>
                <a:gd name="T6" fmla="*/ 27 w 43"/>
                <a:gd name="T7" fmla="*/ 5 h 7"/>
                <a:gd name="T8" fmla="*/ 17 w 43"/>
                <a:gd name="T9" fmla="*/ 7 h 7"/>
                <a:gd name="T10" fmla="*/ 9 w 43"/>
                <a:gd name="T11" fmla="*/ 6 h 7"/>
                <a:gd name="T12" fmla="*/ 3 w 43"/>
                <a:gd name="T13" fmla="*/ 2 h 7"/>
                <a:gd name="T14" fmla="*/ 0 w 43"/>
                <a:gd name="T15" fmla="*/ 0 h 7"/>
                <a:gd name="T16" fmla="*/ 3 w 43"/>
                <a:gd name="T17" fmla="*/ 0 h 7"/>
                <a:gd name="T18" fmla="*/ 9 w 43"/>
                <a:gd name="T19" fmla="*/ 2 h 7"/>
                <a:gd name="T20" fmla="*/ 17 w 43"/>
                <a:gd name="T21" fmla="*/ 4 h 7"/>
                <a:gd name="T22" fmla="*/ 26 w 43"/>
                <a:gd name="T23" fmla="*/ 3 h 7"/>
                <a:gd name="T24" fmla="*/ 35 w 43"/>
                <a:gd name="T25" fmla="*/ 1 h 7"/>
                <a:gd name="T26" fmla="*/ 41 w 43"/>
                <a:gd name="T27" fmla="*/ 1 h 7"/>
                <a:gd name="T28" fmla="*/ 43 w 43"/>
                <a:gd name="T2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7">
                  <a:moveTo>
                    <a:pt x="43" y="1"/>
                  </a:moveTo>
                  <a:lnTo>
                    <a:pt x="41" y="1"/>
                  </a:lnTo>
                  <a:lnTo>
                    <a:pt x="35" y="3"/>
                  </a:lnTo>
                  <a:lnTo>
                    <a:pt x="27" y="5"/>
                  </a:lnTo>
                  <a:lnTo>
                    <a:pt x="17" y="7"/>
                  </a:lnTo>
                  <a:lnTo>
                    <a:pt x="9" y="6"/>
                  </a:lnTo>
                  <a:lnTo>
                    <a:pt x="3" y="2"/>
                  </a:lnTo>
                  <a:lnTo>
                    <a:pt x="0" y="0"/>
                  </a:lnTo>
                  <a:lnTo>
                    <a:pt x="3" y="0"/>
                  </a:lnTo>
                  <a:lnTo>
                    <a:pt x="9" y="2"/>
                  </a:lnTo>
                  <a:lnTo>
                    <a:pt x="17" y="4"/>
                  </a:lnTo>
                  <a:lnTo>
                    <a:pt x="26" y="3"/>
                  </a:lnTo>
                  <a:lnTo>
                    <a:pt x="35" y="1"/>
                  </a:lnTo>
                  <a:lnTo>
                    <a:pt x="41" y="1"/>
                  </a:lnTo>
                  <a:lnTo>
                    <a:pt x="43"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5" name="Freeform 65"/>
            <p:cNvSpPr>
              <a:spLocks/>
            </p:cNvSpPr>
            <p:nvPr/>
          </p:nvSpPr>
          <p:spPr bwMode="auto">
            <a:xfrm flipV="1">
              <a:off x="6473825" y="1419225"/>
              <a:ext cx="38100" cy="6350"/>
            </a:xfrm>
            <a:custGeom>
              <a:avLst/>
              <a:gdLst>
                <a:gd name="T0" fmla="*/ 43 w 43"/>
                <a:gd name="T1" fmla="*/ 1 h 8"/>
                <a:gd name="T2" fmla="*/ 41 w 43"/>
                <a:gd name="T3" fmla="*/ 1 h 8"/>
                <a:gd name="T4" fmla="*/ 35 w 43"/>
                <a:gd name="T5" fmla="*/ 2 h 8"/>
                <a:gd name="T6" fmla="*/ 26 w 43"/>
                <a:gd name="T7" fmla="*/ 6 h 8"/>
                <a:gd name="T8" fmla="*/ 14 w 43"/>
                <a:gd name="T9" fmla="*/ 8 h 8"/>
                <a:gd name="T10" fmla="*/ 6 w 43"/>
                <a:gd name="T11" fmla="*/ 7 h 8"/>
                <a:gd name="T12" fmla="*/ 2 w 43"/>
                <a:gd name="T13" fmla="*/ 3 h 8"/>
                <a:gd name="T14" fmla="*/ 0 w 43"/>
                <a:gd name="T15" fmla="*/ 0 h 8"/>
                <a:gd name="T16" fmla="*/ 2 w 43"/>
                <a:gd name="T17" fmla="*/ 0 h 8"/>
                <a:gd name="T18" fmla="*/ 9 w 43"/>
                <a:gd name="T19" fmla="*/ 2 h 8"/>
                <a:gd name="T20" fmla="*/ 17 w 43"/>
                <a:gd name="T21" fmla="*/ 4 h 8"/>
                <a:gd name="T22" fmla="*/ 27 w 43"/>
                <a:gd name="T23" fmla="*/ 3 h 8"/>
                <a:gd name="T24" fmla="*/ 35 w 43"/>
                <a:gd name="T25" fmla="*/ 1 h 8"/>
                <a:gd name="T26" fmla="*/ 41 w 43"/>
                <a:gd name="T27" fmla="*/ 1 h 8"/>
                <a:gd name="T28" fmla="*/ 43 w 43"/>
                <a:gd name="T2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8">
                  <a:moveTo>
                    <a:pt x="43" y="1"/>
                  </a:moveTo>
                  <a:lnTo>
                    <a:pt x="41" y="1"/>
                  </a:lnTo>
                  <a:lnTo>
                    <a:pt x="35" y="2"/>
                  </a:lnTo>
                  <a:lnTo>
                    <a:pt x="26" y="6"/>
                  </a:lnTo>
                  <a:lnTo>
                    <a:pt x="14" y="8"/>
                  </a:lnTo>
                  <a:lnTo>
                    <a:pt x="6" y="7"/>
                  </a:lnTo>
                  <a:lnTo>
                    <a:pt x="2" y="3"/>
                  </a:lnTo>
                  <a:lnTo>
                    <a:pt x="0" y="0"/>
                  </a:lnTo>
                  <a:lnTo>
                    <a:pt x="2" y="0"/>
                  </a:lnTo>
                  <a:lnTo>
                    <a:pt x="9" y="2"/>
                  </a:lnTo>
                  <a:lnTo>
                    <a:pt x="17" y="4"/>
                  </a:lnTo>
                  <a:lnTo>
                    <a:pt x="27" y="3"/>
                  </a:lnTo>
                  <a:lnTo>
                    <a:pt x="35" y="1"/>
                  </a:lnTo>
                  <a:lnTo>
                    <a:pt x="41" y="1"/>
                  </a:lnTo>
                  <a:lnTo>
                    <a:pt x="43"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6" name="Freeform 66"/>
            <p:cNvSpPr>
              <a:spLocks/>
            </p:cNvSpPr>
            <p:nvPr/>
          </p:nvSpPr>
          <p:spPr bwMode="auto">
            <a:xfrm flipV="1">
              <a:off x="6521450" y="1446213"/>
              <a:ext cx="36513" cy="6350"/>
            </a:xfrm>
            <a:custGeom>
              <a:avLst/>
              <a:gdLst>
                <a:gd name="T0" fmla="*/ 42 w 42"/>
                <a:gd name="T1" fmla="*/ 1 h 8"/>
                <a:gd name="T2" fmla="*/ 40 w 42"/>
                <a:gd name="T3" fmla="*/ 2 h 8"/>
                <a:gd name="T4" fmla="*/ 34 w 42"/>
                <a:gd name="T5" fmla="*/ 3 h 8"/>
                <a:gd name="T6" fmla="*/ 26 w 42"/>
                <a:gd name="T7" fmla="*/ 6 h 8"/>
                <a:gd name="T8" fmla="*/ 17 w 42"/>
                <a:gd name="T9" fmla="*/ 8 h 8"/>
                <a:gd name="T10" fmla="*/ 8 w 42"/>
                <a:gd name="T11" fmla="*/ 6 h 8"/>
                <a:gd name="T12" fmla="*/ 2 w 42"/>
                <a:gd name="T13" fmla="*/ 3 h 8"/>
                <a:gd name="T14" fmla="*/ 0 w 42"/>
                <a:gd name="T15" fmla="*/ 0 h 8"/>
                <a:gd name="T16" fmla="*/ 2 w 42"/>
                <a:gd name="T17" fmla="*/ 0 h 8"/>
                <a:gd name="T18" fmla="*/ 8 w 42"/>
                <a:gd name="T19" fmla="*/ 3 h 8"/>
                <a:gd name="T20" fmla="*/ 16 w 42"/>
                <a:gd name="T21" fmla="*/ 4 h 8"/>
                <a:gd name="T22" fmla="*/ 26 w 42"/>
                <a:gd name="T23" fmla="*/ 4 h 8"/>
                <a:gd name="T24" fmla="*/ 34 w 42"/>
                <a:gd name="T25" fmla="*/ 2 h 8"/>
                <a:gd name="T26" fmla="*/ 40 w 42"/>
                <a:gd name="T27" fmla="*/ 1 h 8"/>
                <a:gd name="T28" fmla="*/ 42 w 42"/>
                <a:gd name="T2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8">
                  <a:moveTo>
                    <a:pt x="42" y="1"/>
                  </a:moveTo>
                  <a:lnTo>
                    <a:pt x="40" y="2"/>
                  </a:lnTo>
                  <a:lnTo>
                    <a:pt x="34" y="3"/>
                  </a:lnTo>
                  <a:lnTo>
                    <a:pt x="26" y="6"/>
                  </a:lnTo>
                  <a:lnTo>
                    <a:pt x="17" y="8"/>
                  </a:lnTo>
                  <a:lnTo>
                    <a:pt x="8" y="6"/>
                  </a:lnTo>
                  <a:lnTo>
                    <a:pt x="2" y="3"/>
                  </a:lnTo>
                  <a:lnTo>
                    <a:pt x="0" y="0"/>
                  </a:lnTo>
                  <a:lnTo>
                    <a:pt x="2" y="0"/>
                  </a:lnTo>
                  <a:lnTo>
                    <a:pt x="8" y="3"/>
                  </a:lnTo>
                  <a:lnTo>
                    <a:pt x="16" y="4"/>
                  </a:lnTo>
                  <a:lnTo>
                    <a:pt x="26" y="4"/>
                  </a:lnTo>
                  <a:lnTo>
                    <a:pt x="34" y="2"/>
                  </a:lnTo>
                  <a:lnTo>
                    <a:pt x="40" y="1"/>
                  </a:lnTo>
                  <a:lnTo>
                    <a:pt x="42"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7" name="Freeform 67"/>
            <p:cNvSpPr>
              <a:spLocks/>
            </p:cNvSpPr>
            <p:nvPr/>
          </p:nvSpPr>
          <p:spPr bwMode="auto">
            <a:xfrm flipV="1">
              <a:off x="6411913" y="1414463"/>
              <a:ext cx="147638" cy="36513"/>
            </a:xfrm>
            <a:custGeom>
              <a:avLst/>
              <a:gdLst>
                <a:gd name="T0" fmla="*/ 0 w 171"/>
                <a:gd name="T1" fmla="*/ 1 h 41"/>
                <a:gd name="T2" fmla="*/ 1 w 171"/>
                <a:gd name="T3" fmla="*/ 4 h 41"/>
                <a:gd name="T4" fmla="*/ 4 w 171"/>
                <a:gd name="T5" fmla="*/ 8 h 41"/>
                <a:gd name="T6" fmla="*/ 8 w 171"/>
                <a:gd name="T7" fmla="*/ 11 h 41"/>
                <a:gd name="T8" fmla="*/ 15 w 171"/>
                <a:gd name="T9" fmla="*/ 17 h 41"/>
                <a:gd name="T10" fmla="*/ 22 w 171"/>
                <a:gd name="T11" fmla="*/ 27 h 41"/>
                <a:gd name="T12" fmla="*/ 31 w 171"/>
                <a:gd name="T13" fmla="*/ 32 h 41"/>
                <a:gd name="T14" fmla="*/ 41 w 171"/>
                <a:gd name="T15" fmla="*/ 36 h 41"/>
                <a:gd name="T16" fmla="*/ 52 w 171"/>
                <a:gd name="T17" fmla="*/ 38 h 41"/>
                <a:gd name="T18" fmla="*/ 63 w 171"/>
                <a:gd name="T19" fmla="*/ 40 h 41"/>
                <a:gd name="T20" fmla="*/ 75 w 171"/>
                <a:gd name="T21" fmla="*/ 41 h 41"/>
                <a:gd name="T22" fmla="*/ 87 w 171"/>
                <a:gd name="T23" fmla="*/ 41 h 41"/>
                <a:gd name="T24" fmla="*/ 99 w 171"/>
                <a:gd name="T25" fmla="*/ 41 h 41"/>
                <a:gd name="T26" fmla="*/ 111 w 171"/>
                <a:gd name="T27" fmla="*/ 40 h 41"/>
                <a:gd name="T28" fmla="*/ 122 w 171"/>
                <a:gd name="T29" fmla="*/ 39 h 41"/>
                <a:gd name="T30" fmla="*/ 133 w 171"/>
                <a:gd name="T31" fmla="*/ 37 h 41"/>
                <a:gd name="T32" fmla="*/ 142 w 171"/>
                <a:gd name="T33" fmla="*/ 36 h 41"/>
                <a:gd name="T34" fmla="*/ 151 w 171"/>
                <a:gd name="T35" fmla="*/ 36 h 41"/>
                <a:gd name="T36" fmla="*/ 158 w 171"/>
                <a:gd name="T37" fmla="*/ 35 h 41"/>
                <a:gd name="T38" fmla="*/ 163 w 171"/>
                <a:gd name="T39" fmla="*/ 35 h 41"/>
                <a:gd name="T40" fmla="*/ 168 w 171"/>
                <a:gd name="T41" fmla="*/ 35 h 41"/>
                <a:gd name="T42" fmla="*/ 170 w 171"/>
                <a:gd name="T43" fmla="*/ 35 h 41"/>
                <a:gd name="T44" fmla="*/ 171 w 171"/>
                <a:gd name="T45" fmla="*/ 35 h 41"/>
                <a:gd name="T46" fmla="*/ 170 w 171"/>
                <a:gd name="T47" fmla="*/ 34 h 41"/>
                <a:gd name="T48" fmla="*/ 168 w 171"/>
                <a:gd name="T49" fmla="*/ 34 h 41"/>
                <a:gd name="T50" fmla="*/ 163 w 171"/>
                <a:gd name="T51" fmla="*/ 34 h 41"/>
                <a:gd name="T52" fmla="*/ 158 w 171"/>
                <a:gd name="T53" fmla="*/ 33 h 41"/>
                <a:gd name="T54" fmla="*/ 150 w 171"/>
                <a:gd name="T55" fmla="*/ 31 h 41"/>
                <a:gd name="T56" fmla="*/ 142 w 171"/>
                <a:gd name="T57" fmla="*/ 27 h 41"/>
                <a:gd name="T58" fmla="*/ 132 w 171"/>
                <a:gd name="T59" fmla="*/ 22 h 41"/>
                <a:gd name="T60" fmla="*/ 121 w 171"/>
                <a:gd name="T61" fmla="*/ 17 h 41"/>
                <a:gd name="T62" fmla="*/ 109 w 171"/>
                <a:gd name="T63" fmla="*/ 12 h 41"/>
                <a:gd name="T64" fmla="*/ 97 w 171"/>
                <a:gd name="T65" fmla="*/ 8 h 41"/>
                <a:gd name="T66" fmla="*/ 85 w 171"/>
                <a:gd name="T67" fmla="*/ 5 h 41"/>
                <a:gd name="T68" fmla="*/ 73 w 171"/>
                <a:gd name="T69" fmla="*/ 3 h 41"/>
                <a:gd name="T70" fmla="*/ 61 w 171"/>
                <a:gd name="T71" fmla="*/ 3 h 41"/>
                <a:gd name="T72" fmla="*/ 50 w 171"/>
                <a:gd name="T73" fmla="*/ 4 h 41"/>
                <a:gd name="T74" fmla="*/ 39 w 171"/>
                <a:gd name="T75" fmla="*/ 5 h 41"/>
                <a:gd name="T76" fmla="*/ 30 w 171"/>
                <a:gd name="T77" fmla="*/ 7 h 41"/>
                <a:gd name="T78" fmla="*/ 21 w 171"/>
                <a:gd name="T79" fmla="*/ 7 h 41"/>
                <a:gd name="T80" fmla="*/ 14 w 171"/>
                <a:gd name="T81" fmla="*/ 6 h 41"/>
                <a:gd name="T82" fmla="*/ 8 w 171"/>
                <a:gd name="T83" fmla="*/ 4 h 41"/>
                <a:gd name="T84" fmla="*/ 4 w 171"/>
                <a:gd name="T85" fmla="*/ 1 h 41"/>
                <a:gd name="T86" fmla="*/ 1 w 171"/>
                <a:gd name="T87" fmla="*/ 0 h 41"/>
                <a:gd name="T88" fmla="*/ 0 w 171"/>
                <a:gd name="T89"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 h="41">
                  <a:moveTo>
                    <a:pt x="0" y="1"/>
                  </a:moveTo>
                  <a:lnTo>
                    <a:pt x="1" y="4"/>
                  </a:lnTo>
                  <a:lnTo>
                    <a:pt x="4" y="8"/>
                  </a:lnTo>
                  <a:lnTo>
                    <a:pt x="8" y="11"/>
                  </a:lnTo>
                  <a:lnTo>
                    <a:pt x="15" y="17"/>
                  </a:lnTo>
                  <a:lnTo>
                    <a:pt x="22" y="27"/>
                  </a:lnTo>
                  <a:lnTo>
                    <a:pt x="31" y="32"/>
                  </a:lnTo>
                  <a:lnTo>
                    <a:pt x="41" y="36"/>
                  </a:lnTo>
                  <a:lnTo>
                    <a:pt x="52" y="38"/>
                  </a:lnTo>
                  <a:lnTo>
                    <a:pt x="63" y="40"/>
                  </a:lnTo>
                  <a:lnTo>
                    <a:pt x="75" y="41"/>
                  </a:lnTo>
                  <a:lnTo>
                    <a:pt x="87" y="41"/>
                  </a:lnTo>
                  <a:lnTo>
                    <a:pt x="99" y="41"/>
                  </a:lnTo>
                  <a:lnTo>
                    <a:pt x="111" y="40"/>
                  </a:lnTo>
                  <a:lnTo>
                    <a:pt x="122" y="39"/>
                  </a:lnTo>
                  <a:lnTo>
                    <a:pt x="133" y="37"/>
                  </a:lnTo>
                  <a:lnTo>
                    <a:pt x="142" y="36"/>
                  </a:lnTo>
                  <a:lnTo>
                    <a:pt x="151" y="36"/>
                  </a:lnTo>
                  <a:lnTo>
                    <a:pt x="158" y="35"/>
                  </a:lnTo>
                  <a:lnTo>
                    <a:pt x="163" y="35"/>
                  </a:lnTo>
                  <a:lnTo>
                    <a:pt x="168" y="35"/>
                  </a:lnTo>
                  <a:lnTo>
                    <a:pt x="170" y="35"/>
                  </a:lnTo>
                  <a:lnTo>
                    <a:pt x="171" y="35"/>
                  </a:lnTo>
                  <a:lnTo>
                    <a:pt x="170" y="34"/>
                  </a:lnTo>
                  <a:lnTo>
                    <a:pt x="168" y="34"/>
                  </a:lnTo>
                  <a:lnTo>
                    <a:pt x="163" y="34"/>
                  </a:lnTo>
                  <a:lnTo>
                    <a:pt x="158" y="33"/>
                  </a:lnTo>
                  <a:lnTo>
                    <a:pt x="150" y="31"/>
                  </a:lnTo>
                  <a:lnTo>
                    <a:pt x="142" y="27"/>
                  </a:lnTo>
                  <a:lnTo>
                    <a:pt x="132" y="22"/>
                  </a:lnTo>
                  <a:lnTo>
                    <a:pt x="121" y="17"/>
                  </a:lnTo>
                  <a:lnTo>
                    <a:pt x="109" y="12"/>
                  </a:lnTo>
                  <a:lnTo>
                    <a:pt x="97" y="8"/>
                  </a:lnTo>
                  <a:lnTo>
                    <a:pt x="85" y="5"/>
                  </a:lnTo>
                  <a:lnTo>
                    <a:pt x="73" y="3"/>
                  </a:lnTo>
                  <a:lnTo>
                    <a:pt x="61" y="3"/>
                  </a:lnTo>
                  <a:lnTo>
                    <a:pt x="50" y="4"/>
                  </a:lnTo>
                  <a:lnTo>
                    <a:pt x="39" y="5"/>
                  </a:lnTo>
                  <a:lnTo>
                    <a:pt x="30" y="7"/>
                  </a:lnTo>
                  <a:lnTo>
                    <a:pt x="21" y="7"/>
                  </a:lnTo>
                  <a:lnTo>
                    <a:pt x="14" y="6"/>
                  </a:lnTo>
                  <a:lnTo>
                    <a:pt x="8" y="4"/>
                  </a:lnTo>
                  <a:lnTo>
                    <a:pt x="4" y="1"/>
                  </a:lnTo>
                  <a:lnTo>
                    <a:pt x="1" y="0"/>
                  </a:lnTo>
                  <a:lnTo>
                    <a:pt x="0"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8" name="Freeform 68"/>
            <p:cNvSpPr>
              <a:spLocks/>
            </p:cNvSpPr>
            <p:nvPr/>
          </p:nvSpPr>
          <p:spPr bwMode="auto">
            <a:xfrm flipV="1">
              <a:off x="6411913" y="1417638"/>
              <a:ext cx="147638" cy="33338"/>
            </a:xfrm>
            <a:custGeom>
              <a:avLst/>
              <a:gdLst>
                <a:gd name="T0" fmla="*/ 0 w 171"/>
                <a:gd name="T1" fmla="*/ 0 h 38"/>
                <a:gd name="T2" fmla="*/ 0 w 171"/>
                <a:gd name="T3" fmla="*/ 0 h 38"/>
                <a:gd name="T4" fmla="*/ 0 w 171"/>
                <a:gd name="T5" fmla="*/ 1 h 38"/>
                <a:gd name="T6" fmla="*/ 1 w 171"/>
                <a:gd name="T7" fmla="*/ 3 h 38"/>
                <a:gd name="T8" fmla="*/ 3 w 171"/>
                <a:gd name="T9" fmla="*/ 5 h 38"/>
                <a:gd name="T10" fmla="*/ 4 w 171"/>
                <a:gd name="T11" fmla="*/ 7 h 38"/>
                <a:gd name="T12" fmla="*/ 7 w 171"/>
                <a:gd name="T13" fmla="*/ 10 h 38"/>
                <a:gd name="T14" fmla="*/ 9 w 171"/>
                <a:gd name="T15" fmla="*/ 12 h 38"/>
                <a:gd name="T16" fmla="*/ 12 w 171"/>
                <a:gd name="T17" fmla="*/ 15 h 38"/>
                <a:gd name="T18" fmla="*/ 16 w 171"/>
                <a:gd name="T19" fmla="*/ 19 h 38"/>
                <a:gd name="T20" fmla="*/ 19 w 171"/>
                <a:gd name="T21" fmla="*/ 25 h 38"/>
                <a:gd name="T22" fmla="*/ 22 w 171"/>
                <a:gd name="T23" fmla="*/ 28 h 38"/>
                <a:gd name="T24" fmla="*/ 26 w 171"/>
                <a:gd name="T25" fmla="*/ 30 h 38"/>
                <a:gd name="T26" fmla="*/ 31 w 171"/>
                <a:gd name="T27" fmla="*/ 31 h 38"/>
                <a:gd name="T28" fmla="*/ 35 w 171"/>
                <a:gd name="T29" fmla="*/ 32 h 38"/>
                <a:gd name="T30" fmla="*/ 39 w 171"/>
                <a:gd name="T31" fmla="*/ 33 h 38"/>
                <a:gd name="T32" fmla="*/ 44 w 171"/>
                <a:gd name="T33" fmla="*/ 34 h 38"/>
                <a:gd name="T34" fmla="*/ 48 w 171"/>
                <a:gd name="T35" fmla="*/ 35 h 38"/>
                <a:gd name="T36" fmla="*/ 53 w 171"/>
                <a:gd name="T37" fmla="*/ 35 h 38"/>
                <a:gd name="T38" fmla="*/ 59 w 171"/>
                <a:gd name="T39" fmla="*/ 36 h 38"/>
                <a:gd name="T40" fmla="*/ 64 w 171"/>
                <a:gd name="T41" fmla="*/ 36 h 38"/>
                <a:gd name="T42" fmla="*/ 70 w 171"/>
                <a:gd name="T43" fmla="*/ 36 h 38"/>
                <a:gd name="T44" fmla="*/ 76 w 171"/>
                <a:gd name="T45" fmla="*/ 36 h 38"/>
                <a:gd name="T46" fmla="*/ 82 w 171"/>
                <a:gd name="T47" fmla="*/ 36 h 38"/>
                <a:gd name="T48" fmla="*/ 88 w 171"/>
                <a:gd name="T49" fmla="*/ 36 h 38"/>
                <a:gd name="T50" fmla="*/ 95 w 171"/>
                <a:gd name="T51" fmla="*/ 36 h 38"/>
                <a:gd name="T52" fmla="*/ 101 w 171"/>
                <a:gd name="T53" fmla="*/ 36 h 38"/>
                <a:gd name="T54" fmla="*/ 107 w 171"/>
                <a:gd name="T55" fmla="*/ 36 h 38"/>
                <a:gd name="T56" fmla="*/ 113 w 171"/>
                <a:gd name="T57" fmla="*/ 36 h 38"/>
                <a:gd name="T58" fmla="*/ 119 w 171"/>
                <a:gd name="T59" fmla="*/ 36 h 38"/>
                <a:gd name="T60" fmla="*/ 125 w 171"/>
                <a:gd name="T61" fmla="*/ 36 h 38"/>
                <a:gd name="T62" fmla="*/ 130 w 171"/>
                <a:gd name="T63" fmla="*/ 36 h 38"/>
                <a:gd name="T64" fmla="*/ 134 w 171"/>
                <a:gd name="T65" fmla="*/ 37 h 38"/>
                <a:gd name="T66" fmla="*/ 138 w 171"/>
                <a:gd name="T67" fmla="*/ 37 h 38"/>
                <a:gd name="T68" fmla="*/ 142 w 171"/>
                <a:gd name="T69" fmla="*/ 37 h 38"/>
                <a:gd name="T70" fmla="*/ 145 w 171"/>
                <a:gd name="T71" fmla="*/ 37 h 38"/>
                <a:gd name="T72" fmla="*/ 149 w 171"/>
                <a:gd name="T73" fmla="*/ 37 h 38"/>
                <a:gd name="T74" fmla="*/ 151 w 171"/>
                <a:gd name="T75" fmla="*/ 37 h 38"/>
                <a:gd name="T76" fmla="*/ 154 w 171"/>
                <a:gd name="T77" fmla="*/ 38 h 38"/>
                <a:gd name="T78" fmla="*/ 157 w 171"/>
                <a:gd name="T79" fmla="*/ 37 h 38"/>
                <a:gd name="T80" fmla="*/ 161 w 171"/>
                <a:gd name="T81" fmla="*/ 37 h 38"/>
                <a:gd name="T82" fmla="*/ 164 w 171"/>
                <a:gd name="T83" fmla="*/ 36 h 38"/>
                <a:gd name="T84" fmla="*/ 167 w 171"/>
                <a:gd name="T85" fmla="*/ 36 h 38"/>
                <a:gd name="T86" fmla="*/ 169 w 171"/>
                <a:gd name="T87" fmla="*/ 35 h 38"/>
                <a:gd name="T88" fmla="*/ 171 w 171"/>
                <a:gd name="T89"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 h="38">
                  <a:moveTo>
                    <a:pt x="0" y="0"/>
                  </a:moveTo>
                  <a:lnTo>
                    <a:pt x="0" y="0"/>
                  </a:lnTo>
                  <a:lnTo>
                    <a:pt x="0" y="1"/>
                  </a:lnTo>
                  <a:lnTo>
                    <a:pt x="1" y="3"/>
                  </a:lnTo>
                  <a:lnTo>
                    <a:pt x="3" y="5"/>
                  </a:lnTo>
                  <a:lnTo>
                    <a:pt x="4" y="7"/>
                  </a:lnTo>
                  <a:lnTo>
                    <a:pt x="7" y="10"/>
                  </a:lnTo>
                  <a:lnTo>
                    <a:pt x="9" y="12"/>
                  </a:lnTo>
                  <a:lnTo>
                    <a:pt x="12" y="15"/>
                  </a:lnTo>
                  <a:lnTo>
                    <a:pt x="16" y="19"/>
                  </a:lnTo>
                  <a:lnTo>
                    <a:pt x="19" y="25"/>
                  </a:lnTo>
                  <a:lnTo>
                    <a:pt x="22" y="28"/>
                  </a:lnTo>
                  <a:lnTo>
                    <a:pt x="26" y="30"/>
                  </a:lnTo>
                  <a:lnTo>
                    <a:pt x="31" y="31"/>
                  </a:lnTo>
                  <a:lnTo>
                    <a:pt x="35" y="32"/>
                  </a:lnTo>
                  <a:lnTo>
                    <a:pt x="39" y="33"/>
                  </a:lnTo>
                  <a:lnTo>
                    <a:pt x="44" y="34"/>
                  </a:lnTo>
                  <a:lnTo>
                    <a:pt x="48" y="35"/>
                  </a:lnTo>
                  <a:lnTo>
                    <a:pt x="53" y="35"/>
                  </a:lnTo>
                  <a:lnTo>
                    <a:pt x="59" y="36"/>
                  </a:lnTo>
                  <a:lnTo>
                    <a:pt x="64" y="36"/>
                  </a:lnTo>
                  <a:lnTo>
                    <a:pt x="70" y="36"/>
                  </a:lnTo>
                  <a:lnTo>
                    <a:pt x="76" y="36"/>
                  </a:lnTo>
                  <a:lnTo>
                    <a:pt x="82" y="36"/>
                  </a:lnTo>
                  <a:lnTo>
                    <a:pt x="88" y="36"/>
                  </a:lnTo>
                  <a:lnTo>
                    <a:pt x="95" y="36"/>
                  </a:lnTo>
                  <a:lnTo>
                    <a:pt x="101" y="36"/>
                  </a:lnTo>
                  <a:lnTo>
                    <a:pt x="107" y="36"/>
                  </a:lnTo>
                  <a:lnTo>
                    <a:pt x="113" y="36"/>
                  </a:lnTo>
                  <a:lnTo>
                    <a:pt x="119" y="36"/>
                  </a:lnTo>
                  <a:lnTo>
                    <a:pt x="125" y="36"/>
                  </a:lnTo>
                  <a:lnTo>
                    <a:pt x="130" y="36"/>
                  </a:lnTo>
                  <a:lnTo>
                    <a:pt x="134" y="37"/>
                  </a:lnTo>
                  <a:lnTo>
                    <a:pt x="138" y="37"/>
                  </a:lnTo>
                  <a:lnTo>
                    <a:pt x="142" y="37"/>
                  </a:lnTo>
                  <a:lnTo>
                    <a:pt x="145" y="37"/>
                  </a:lnTo>
                  <a:lnTo>
                    <a:pt x="149" y="37"/>
                  </a:lnTo>
                  <a:lnTo>
                    <a:pt x="151" y="37"/>
                  </a:lnTo>
                  <a:lnTo>
                    <a:pt x="154" y="38"/>
                  </a:lnTo>
                  <a:lnTo>
                    <a:pt x="157" y="37"/>
                  </a:lnTo>
                  <a:lnTo>
                    <a:pt x="161" y="37"/>
                  </a:lnTo>
                  <a:lnTo>
                    <a:pt x="164" y="36"/>
                  </a:lnTo>
                  <a:lnTo>
                    <a:pt x="167" y="36"/>
                  </a:lnTo>
                  <a:lnTo>
                    <a:pt x="169" y="35"/>
                  </a:lnTo>
                  <a:lnTo>
                    <a:pt x="171"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59" name="Freeform 69"/>
            <p:cNvSpPr>
              <a:spLocks/>
            </p:cNvSpPr>
            <p:nvPr/>
          </p:nvSpPr>
          <p:spPr bwMode="auto">
            <a:xfrm flipV="1">
              <a:off x="6411913" y="1420813"/>
              <a:ext cx="150813" cy="30163"/>
            </a:xfrm>
            <a:custGeom>
              <a:avLst/>
              <a:gdLst>
                <a:gd name="T0" fmla="*/ 0 w 175"/>
                <a:gd name="T1" fmla="*/ 0 h 35"/>
                <a:gd name="T2" fmla="*/ 1 w 175"/>
                <a:gd name="T3" fmla="*/ 0 h 35"/>
                <a:gd name="T4" fmla="*/ 2 w 175"/>
                <a:gd name="T5" fmla="*/ 1 h 35"/>
                <a:gd name="T6" fmla="*/ 3 w 175"/>
                <a:gd name="T7" fmla="*/ 2 h 35"/>
                <a:gd name="T8" fmla="*/ 5 w 175"/>
                <a:gd name="T9" fmla="*/ 4 h 35"/>
                <a:gd name="T10" fmla="*/ 7 w 175"/>
                <a:gd name="T11" fmla="*/ 6 h 35"/>
                <a:gd name="T12" fmla="*/ 10 w 175"/>
                <a:gd name="T13" fmla="*/ 9 h 35"/>
                <a:gd name="T14" fmla="*/ 13 w 175"/>
                <a:gd name="T15" fmla="*/ 11 h 35"/>
                <a:gd name="T16" fmla="*/ 16 w 175"/>
                <a:gd name="T17" fmla="*/ 14 h 35"/>
                <a:gd name="T18" fmla="*/ 20 w 175"/>
                <a:gd name="T19" fmla="*/ 18 h 35"/>
                <a:gd name="T20" fmla="*/ 25 w 175"/>
                <a:gd name="T21" fmla="*/ 23 h 35"/>
                <a:gd name="T22" fmla="*/ 31 w 175"/>
                <a:gd name="T23" fmla="*/ 25 h 35"/>
                <a:gd name="T24" fmla="*/ 36 w 175"/>
                <a:gd name="T25" fmla="*/ 26 h 35"/>
                <a:gd name="T26" fmla="*/ 41 w 175"/>
                <a:gd name="T27" fmla="*/ 27 h 35"/>
                <a:gd name="T28" fmla="*/ 47 w 175"/>
                <a:gd name="T29" fmla="*/ 28 h 35"/>
                <a:gd name="T30" fmla="*/ 53 w 175"/>
                <a:gd name="T31" fmla="*/ 29 h 35"/>
                <a:gd name="T32" fmla="*/ 59 w 175"/>
                <a:gd name="T33" fmla="*/ 29 h 35"/>
                <a:gd name="T34" fmla="*/ 66 w 175"/>
                <a:gd name="T35" fmla="*/ 29 h 35"/>
                <a:gd name="T36" fmla="*/ 72 w 175"/>
                <a:gd name="T37" fmla="*/ 29 h 35"/>
                <a:gd name="T38" fmla="*/ 79 w 175"/>
                <a:gd name="T39" fmla="*/ 29 h 35"/>
                <a:gd name="T40" fmla="*/ 85 w 175"/>
                <a:gd name="T41" fmla="*/ 29 h 35"/>
                <a:gd name="T42" fmla="*/ 91 w 175"/>
                <a:gd name="T43" fmla="*/ 29 h 35"/>
                <a:gd name="T44" fmla="*/ 97 w 175"/>
                <a:gd name="T45" fmla="*/ 29 h 35"/>
                <a:gd name="T46" fmla="*/ 103 w 175"/>
                <a:gd name="T47" fmla="*/ 30 h 35"/>
                <a:gd name="T48" fmla="*/ 109 w 175"/>
                <a:gd name="T49" fmla="*/ 30 h 35"/>
                <a:gd name="T50" fmla="*/ 115 w 175"/>
                <a:gd name="T51" fmla="*/ 30 h 35"/>
                <a:gd name="T52" fmla="*/ 120 w 175"/>
                <a:gd name="T53" fmla="*/ 30 h 35"/>
                <a:gd name="T54" fmla="*/ 125 w 175"/>
                <a:gd name="T55" fmla="*/ 31 h 35"/>
                <a:gd name="T56" fmla="*/ 130 w 175"/>
                <a:gd name="T57" fmla="*/ 31 h 35"/>
                <a:gd name="T58" fmla="*/ 135 w 175"/>
                <a:gd name="T59" fmla="*/ 31 h 35"/>
                <a:gd name="T60" fmla="*/ 140 w 175"/>
                <a:gd name="T61" fmla="*/ 31 h 35"/>
                <a:gd name="T62" fmla="*/ 145 w 175"/>
                <a:gd name="T63" fmla="*/ 32 h 35"/>
                <a:gd name="T64" fmla="*/ 150 w 175"/>
                <a:gd name="T65" fmla="*/ 32 h 35"/>
                <a:gd name="T66" fmla="*/ 155 w 175"/>
                <a:gd name="T67" fmla="*/ 31 h 35"/>
                <a:gd name="T68" fmla="*/ 159 w 175"/>
                <a:gd name="T69" fmla="*/ 31 h 35"/>
                <a:gd name="T70" fmla="*/ 163 w 175"/>
                <a:gd name="T71" fmla="*/ 31 h 35"/>
                <a:gd name="T72" fmla="*/ 167 w 175"/>
                <a:gd name="T73" fmla="*/ 31 h 35"/>
                <a:gd name="T74" fmla="*/ 170 w 175"/>
                <a:gd name="T75" fmla="*/ 31 h 35"/>
                <a:gd name="T76" fmla="*/ 173 w 175"/>
                <a:gd name="T77" fmla="*/ 31 h 35"/>
                <a:gd name="T78" fmla="*/ 174 w 175"/>
                <a:gd name="T79" fmla="*/ 32 h 35"/>
                <a:gd name="T80" fmla="*/ 175 w 175"/>
                <a:gd name="T81" fmla="*/ 32 h 35"/>
                <a:gd name="T82" fmla="*/ 174 w 175"/>
                <a:gd name="T83" fmla="*/ 33 h 35"/>
                <a:gd name="T84" fmla="*/ 174 w 175"/>
                <a:gd name="T85" fmla="*/ 34 h 35"/>
                <a:gd name="T86" fmla="*/ 173 w 175"/>
                <a:gd name="T87" fmla="*/ 34 h 35"/>
                <a:gd name="T88" fmla="*/ 171 w 175"/>
                <a:gd name="T8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5" h="35">
                  <a:moveTo>
                    <a:pt x="0" y="0"/>
                  </a:moveTo>
                  <a:lnTo>
                    <a:pt x="1" y="0"/>
                  </a:lnTo>
                  <a:lnTo>
                    <a:pt x="2" y="1"/>
                  </a:lnTo>
                  <a:lnTo>
                    <a:pt x="3" y="2"/>
                  </a:lnTo>
                  <a:lnTo>
                    <a:pt x="5" y="4"/>
                  </a:lnTo>
                  <a:lnTo>
                    <a:pt x="7" y="6"/>
                  </a:lnTo>
                  <a:lnTo>
                    <a:pt x="10" y="9"/>
                  </a:lnTo>
                  <a:lnTo>
                    <a:pt x="13" y="11"/>
                  </a:lnTo>
                  <a:lnTo>
                    <a:pt x="16" y="14"/>
                  </a:lnTo>
                  <a:lnTo>
                    <a:pt x="20" y="18"/>
                  </a:lnTo>
                  <a:lnTo>
                    <a:pt x="25" y="23"/>
                  </a:lnTo>
                  <a:lnTo>
                    <a:pt x="31" y="25"/>
                  </a:lnTo>
                  <a:lnTo>
                    <a:pt x="36" y="26"/>
                  </a:lnTo>
                  <a:lnTo>
                    <a:pt x="41" y="27"/>
                  </a:lnTo>
                  <a:lnTo>
                    <a:pt x="47" y="28"/>
                  </a:lnTo>
                  <a:lnTo>
                    <a:pt x="53" y="29"/>
                  </a:lnTo>
                  <a:lnTo>
                    <a:pt x="59" y="29"/>
                  </a:lnTo>
                  <a:lnTo>
                    <a:pt x="66" y="29"/>
                  </a:lnTo>
                  <a:lnTo>
                    <a:pt x="72" y="29"/>
                  </a:lnTo>
                  <a:lnTo>
                    <a:pt x="79" y="29"/>
                  </a:lnTo>
                  <a:lnTo>
                    <a:pt x="85" y="29"/>
                  </a:lnTo>
                  <a:lnTo>
                    <a:pt x="91" y="29"/>
                  </a:lnTo>
                  <a:lnTo>
                    <a:pt x="97" y="29"/>
                  </a:lnTo>
                  <a:lnTo>
                    <a:pt x="103" y="30"/>
                  </a:lnTo>
                  <a:lnTo>
                    <a:pt x="109" y="30"/>
                  </a:lnTo>
                  <a:lnTo>
                    <a:pt x="115" y="30"/>
                  </a:lnTo>
                  <a:lnTo>
                    <a:pt x="120" y="30"/>
                  </a:lnTo>
                  <a:lnTo>
                    <a:pt x="125" y="31"/>
                  </a:lnTo>
                  <a:lnTo>
                    <a:pt x="130" y="31"/>
                  </a:lnTo>
                  <a:lnTo>
                    <a:pt x="135" y="31"/>
                  </a:lnTo>
                  <a:lnTo>
                    <a:pt x="140" y="31"/>
                  </a:lnTo>
                  <a:lnTo>
                    <a:pt x="145" y="32"/>
                  </a:lnTo>
                  <a:lnTo>
                    <a:pt x="150" y="32"/>
                  </a:lnTo>
                  <a:lnTo>
                    <a:pt x="155" y="31"/>
                  </a:lnTo>
                  <a:lnTo>
                    <a:pt x="159" y="31"/>
                  </a:lnTo>
                  <a:lnTo>
                    <a:pt x="163" y="31"/>
                  </a:lnTo>
                  <a:lnTo>
                    <a:pt x="167" y="31"/>
                  </a:lnTo>
                  <a:lnTo>
                    <a:pt x="170" y="31"/>
                  </a:lnTo>
                  <a:lnTo>
                    <a:pt x="173" y="31"/>
                  </a:lnTo>
                  <a:lnTo>
                    <a:pt x="174" y="32"/>
                  </a:lnTo>
                  <a:lnTo>
                    <a:pt x="175" y="32"/>
                  </a:lnTo>
                  <a:lnTo>
                    <a:pt x="174" y="33"/>
                  </a:lnTo>
                  <a:lnTo>
                    <a:pt x="174" y="34"/>
                  </a:lnTo>
                  <a:lnTo>
                    <a:pt x="173" y="34"/>
                  </a:lnTo>
                  <a:lnTo>
                    <a:pt x="171"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0" name="Freeform 70"/>
            <p:cNvSpPr>
              <a:spLocks/>
            </p:cNvSpPr>
            <p:nvPr/>
          </p:nvSpPr>
          <p:spPr bwMode="auto">
            <a:xfrm flipV="1">
              <a:off x="6434138" y="1422400"/>
              <a:ext cx="6350" cy="22225"/>
            </a:xfrm>
            <a:custGeom>
              <a:avLst/>
              <a:gdLst>
                <a:gd name="T0" fmla="*/ 4 w 6"/>
                <a:gd name="T1" fmla="*/ 0 h 26"/>
                <a:gd name="T2" fmla="*/ 1 w 6"/>
                <a:gd name="T3" fmla="*/ 6 h 26"/>
                <a:gd name="T4" fmla="*/ 0 w 6"/>
                <a:gd name="T5" fmla="*/ 13 h 26"/>
                <a:gd name="T6" fmla="*/ 0 w 6"/>
                <a:gd name="T7" fmla="*/ 19 h 26"/>
                <a:gd name="T8" fmla="*/ 0 w 6"/>
                <a:gd name="T9" fmla="*/ 23 h 26"/>
                <a:gd name="T10" fmla="*/ 2 w 6"/>
                <a:gd name="T11" fmla="*/ 26 h 26"/>
                <a:gd name="T12" fmla="*/ 4 w 6"/>
                <a:gd name="T13" fmla="*/ 26 h 26"/>
                <a:gd name="T14" fmla="*/ 5 w 6"/>
                <a:gd name="T15" fmla="*/ 26 h 26"/>
                <a:gd name="T16" fmla="*/ 6 w 6"/>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6">
                  <a:moveTo>
                    <a:pt x="4" y="0"/>
                  </a:moveTo>
                  <a:lnTo>
                    <a:pt x="1" y="6"/>
                  </a:lnTo>
                  <a:lnTo>
                    <a:pt x="0" y="13"/>
                  </a:lnTo>
                  <a:lnTo>
                    <a:pt x="0" y="19"/>
                  </a:lnTo>
                  <a:lnTo>
                    <a:pt x="0" y="23"/>
                  </a:lnTo>
                  <a:lnTo>
                    <a:pt x="2" y="26"/>
                  </a:lnTo>
                  <a:lnTo>
                    <a:pt x="4" y="26"/>
                  </a:lnTo>
                  <a:lnTo>
                    <a:pt x="5" y="26"/>
                  </a:lnTo>
                  <a:lnTo>
                    <a:pt x="6" y="2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1" name="Freeform 71"/>
            <p:cNvSpPr>
              <a:spLocks/>
            </p:cNvSpPr>
            <p:nvPr/>
          </p:nvSpPr>
          <p:spPr bwMode="auto">
            <a:xfrm flipV="1">
              <a:off x="6470650" y="1414463"/>
              <a:ext cx="9525" cy="33338"/>
            </a:xfrm>
            <a:custGeom>
              <a:avLst/>
              <a:gdLst>
                <a:gd name="T0" fmla="*/ 9 w 11"/>
                <a:gd name="T1" fmla="*/ 0 h 38"/>
                <a:gd name="T2" fmla="*/ 4 w 11"/>
                <a:gd name="T3" fmla="*/ 5 h 38"/>
                <a:gd name="T4" fmla="*/ 1 w 11"/>
                <a:gd name="T5" fmla="*/ 13 h 38"/>
                <a:gd name="T6" fmla="*/ 0 w 11"/>
                <a:gd name="T7" fmla="*/ 23 h 38"/>
                <a:gd name="T8" fmla="*/ 0 w 11"/>
                <a:gd name="T9" fmla="*/ 32 h 38"/>
                <a:gd name="T10" fmla="*/ 4 w 11"/>
                <a:gd name="T11" fmla="*/ 37 h 38"/>
                <a:gd name="T12" fmla="*/ 7 w 11"/>
                <a:gd name="T13" fmla="*/ 38 h 38"/>
                <a:gd name="T14" fmla="*/ 10 w 11"/>
                <a:gd name="T15" fmla="*/ 38 h 38"/>
                <a:gd name="T16" fmla="*/ 11 w 11"/>
                <a:gd name="T17"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8">
                  <a:moveTo>
                    <a:pt x="9" y="0"/>
                  </a:moveTo>
                  <a:lnTo>
                    <a:pt x="4" y="5"/>
                  </a:lnTo>
                  <a:lnTo>
                    <a:pt x="1" y="13"/>
                  </a:lnTo>
                  <a:lnTo>
                    <a:pt x="0" y="23"/>
                  </a:lnTo>
                  <a:lnTo>
                    <a:pt x="0" y="32"/>
                  </a:lnTo>
                  <a:lnTo>
                    <a:pt x="4" y="37"/>
                  </a:lnTo>
                  <a:lnTo>
                    <a:pt x="7" y="38"/>
                  </a:lnTo>
                  <a:lnTo>
                    <a:pt x="10" y="38"/>
                  </a:lnTo>
                  <a:lnTo>
                    <a:pt x="11" y="3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2" name="Freeform 72"/>
            <p:cNvSpPr>
              <a:spLocks/>
            </p:cNvSpPr>
            <p:nvPr/>
          </p:nvSpPr>
          <p:spPr bwMode="auto">
            <a:xfrm flipV="1">
              <a:off x="6524625" y="1417638"/>
              <a:ext cx="6350" cy="11113"/>
            </a:xfrm>
            <a:custGeom>
              <a:avLst/>
              <a:gdLst>
                <a:gd name="T0" fmla="*/ 7 w 8"/>
                <a:gd name="T1" fmla="*/ 0 h 13"/>
                <a:gd name="T2" fmla="*/ 5 w 8"/>
                <a:gd name="T3" fmla="*/ 1 h 13"/>
                <a:gd name="T4" fmla="*/ 3 w 8"/>
                <a:gd name="T5" fmla="*/ 3 h 13"/>
                <a:gd name="T6" fmla="*/ 1 w 8"/>
                <a:gd name="T7" fmla="*/ 6 h 13"/>
                <a:gd name="T8" fmla="*/ 0 w 8"/>
                <a:gd name="T9" fmla="*/ 11 h 13"/>
                <a:gd name="T10" fmla="*/ 5 w 8"/>
                <a:gd name="T11" fmla="*/ 13 h 13"/>
                <a:gd name="T12" fmla="*/ 6 w 8"/>
                <a:gd name="T13" fmla="*/ 12 h 13"/>
                <a:gd name="T14" fmla="*/ 7 w 8"/>
                <a:gd name="T15" fmla="*/ 12 h 13"/>
                <a:gd name="T16" fmla="*/ 8 w 8"/>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7" y="0"/>
                  </a:moveTo>
                  <a:lnTo>
                    <a:pt x="5" y="1"/>
                  </a:lnTo>
                  <a:lnTo>
                    <a:pt x="3" y="3"/>
                  </a:lnTo>
                  <a:lnTo>
                    <a:pt x="1" y="6"/>
                  </a:lnTo>
                  <a:lnTo>
                    <a:pt x="0" y="11"/>
                  </a:lnTo>
                  <a:lnTo>
                    <a:pt x="5" y="13"/>
                  </a:lnTo>
                  <a:lnTo>
                    <a:pt x="6" y="12"/>
                  </a:lnTo>
                  <a:lnTo>
                    <a:pt x="7" y="12"/>
                  </a:lnTo>
                  <a:lnTo>
                    <a:pt x="8"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3" name="Freeform 73"/>
            <p:cNvSpPr>
              <a:spLocks/>
            </p:cNvSpPr>
            <p:nvPr/>
          </p:nvSpPr>
          <p:spPr bwMode="auto">
            <a:xfrm flipV="1">
              <a:off x="6438900" y="1422400"/>
              <a:ext cx="4763" cy="22225"/>
            </a:xfrm>
            <a:custGeom>
              <a:avLst/>
              <a:gdLst>
                <a:gd name="T0" fmla="*/ 0 w 7"/>
                <a:gd name="T1" fmla="*/ 0 h 26"/>
                <a:gd name="T2" fmla="*/ 4 w 7"/>
                <a:gd name="T3" fmla="*/ 3 h 26"/>
                <a:gd name="T4" fmla="*/ 6 w 7"/>
                <a:gd name="T5" fmla="*/ 10 h 26"/>
                <a:gd name="T6" fmla="*/ 6 w 7"/>
                <a:gd name="T7" fmla="*/ 15 h 26"/>
                <a:gd name="T8" fmla="*/ 7 w 7"/>
                <a:gd name="T9" fmla="*/ 20 h 26"/>
                <a:gd name="T10" fmla="*/ 5 w 7"/>
                <a:gd name="T11" fmla="*/ 23 h 26"/>
                <a:gd name="T12" fmla="*/ 4 w 7"/>
                <a:gd name="T13" fmla="*/ 25 h 26"/>
                <a:gd name="T14" fmla="*/ 3 w 7"/>
                <a:gd name="T15" fmla="*/ 25 h 26"/>
                <a:gd name="T16" fmla="*/ 2 w 7"/>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6">
                  <a:moveTo>
                    <a:pt x="0" y="0"/>
                  </a:moveTo>
                  <a:lnTo>
                    <a:pt x="4" y="3"/>
                  </a:lnTo>
                  <a:lnTo>
                    <a:pt x="6" y="10"/>
                  </a:lnTo>
                  <a:lnTo>
                    <a:pt x="6" y="15"/>
                  </a:lnTo>
                  <a:lnTo>
                    <a:pt x="7" y="20"/>
                  </a:lnTo>
                  <a:lnTo>
                    <a:pt x="5" y="23"/>
                  </a:lnTo>
                  <a:lnTo>
                    <a:pt x="4" y="25"/>
                  </a:lnTo>
                  <a:lnTo>
                    <a:pt x="3" y="25"/>
                  </a:lnTo>
                  <a:lnTo>
                    <a:pt x="2" y="2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4" name="Freeform 74"/>
            <p:cNvSpPr>
              <a:spLocks/>
            </p:cNvSpPr>
            <p:nvPr/>
          </p:nvSpPr>
          <p:spPr bwMode="auto">
            <a:xfrm flipV="1">
              <a:off x="6478588" y="1414463"/>
              <a:ext cx="11113" cy="33338"/>
            </a:xfrm>
            <a:custGeom>
              <a:avLst/>
              <a:gdLst>
                <a:gd name="T0" fmla="*/ 0 w 12"/>
                <a:gd name="T1" fmla="*/ 0 h 37"/>
                <a:gd name="T2" fmla="*/ 5 w 12"/>
                <a:gd name="T3" fmla="*/ 1 h 37"/>
                <a:gd name="T4" fmla="*/ 9 w 12"/>
                <a:gd name="T5" fmla="*/ 8 h 37"/>
                <a:gd name="T6" fmla="*/ 11 w 12"/>
                <a:gd name="T7" fmla="*/ 16 h 37"/>
                <a:gd name="T8" fmla="*/ 12 w 12"/>
                <a:gd name="T9" fmla="*/ 25 h 37"/>
                <a:gd name="T10" fmla="*/ 9 w 12"/>
                <a:gd name="T11" fmla="*/ 33 h 37"/>
                <a:gd name="T12" fmla="*/ 6 w 12"/>
                <a:gd name="T13" fmla="*/ 36 h 37"/>
                <a:gd name="T14" fmla="*/ 4 w 12"/>
                <a:gd name="T15" fmla="*/ 37 h 37"/>
                <a:gd name="T16" fmla="*/ 2 w 12"/>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7">
                  <a:moveTo>
                    <a:pt x="0" y="0"/>
                  </a:moveTo>
                  <a:lnTo>
                    <a:pt x="5" y="1"/>
                  </a:lnTo>
                  <a:lnTo>
                    <a:pt x="9" y="8"/>
                  </a:lnTo>
                  <a:lnTo>
                    <a:pt x="11" y="16"/>
                  </a:lnTo>
                  <a:lnTo>
                    <a:pt x="12" y="25"/>
                  </a:lnTo>
                  <a:lnTo>
                    <a:pt x="9" y="33"/>
                  </a:lnTo>
                  <a:lnTo>
                    <a:pt x="6" y="36"/>
                  </a:lnTo>
                  <a:lnTo>
                    <a:pt x="4" y="37"/>
                  </a:lnTo>
                  <a:lnTo>
                    <a:pt x="2" y="3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5" name="Freeform 75"/>
            <p:cNvSpPr>
              <a:spLocks/>
            </p:cNvSpPr>
            <p:nvPr/>
          </p:nvSpPr>
          <p:spPr bwMode="auto">
            <a:xfrm flipV="1">
              <a:off x="6530975" y="1419225"/>
              <a:ext cx="6350" cy="9525"/>
            </a:xfrm>
            <a:custGeom>
              <a:avLst/>
              <a:gdLst>
                <a:gd name="T0" fmla="*/ 0 w 8"/>
                <a:gd name="T1" fmla="*/ 0 h 12"/>
                <a:gd name="T2" fmla="*/ 2 w 8"/>
                <a:gd name="T3" fmla="*/ 0 h 12"/>
                <a:gd name="T4" fmla="*/ 3 w 8"/>
                <a:gd name="T5" fmla="*/ 0 h 12"/>
                <a:gd name="T6" fmla="*/ 6 w 8"/>
                <a:gd name="T7" fmla="*/ 2 h 12"/>
                <a:gd name="T8" fmla="*/ 8 w 8"/>
                <a:gd name="T9" fmla="*/ 7 h 12"/>
                <a:gd name="T10" fmla="*/ 4 w 8"/>
                <a:gd name="T11" fmla="*/ 11 h 12"/>
                <a:gd name="T12" fmla="*/ 2 w 8"/>
                <a:gd name="T13" fmla="*/ 11 h 12"/>
                <a:gd name="T14" fmla="*/ 1 w 8"/>
                <a:gd name="T15" fmla="*/ 12 h 12"/>
                <a:gd name="T16" fmla="*/ 1 w 8"/>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2">
                  <a:moveTo>
                    <a:pt x="0" y="0"/>
                  </a:moveTo>
                  <a:lnTo>
                    <a:pt x="2" y="0"/>
                  </a:lnTo>
                  <a:lnTo>
                    <a:pt x="3" y="0"/>
                  </a:lnTo>
                  <a:lnTo>
                    <a:pt x="6" y="2"/>
                  </a:lnTo>
                  <a:lnTo>
                    <a:pt x="8" y="7"/>
                  </a:lnTo>
                  <a:lnTo>
                    <a:pt x="4" y="11"/>
                  </a:lnTo>
                  <a:lnTo>
                    <a:pt x="2" y="11"/>
                  </a:lnTo>
                  <a:lnTo>
                    <a:pt x="1" y="12"/>
                  </a:lnTo>
                  <a:lnTo>
                    <a:pt x="1"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6" name="Freeform 76"/>
            <p:cNvSpPr>
              <a:spLocks/>
            </p:cNvSpPr>
            <p:nvPr/>
          </p:nvSpPr>
          <p:spPr bwMode="auto">
            <a:xfrm flipV="1">
              <a:off x="6429375" y="1430338"/>
              <a:ext cx="1588" cy="1588"/>
            </a:xfrm>
            <a:custGeom>
              <a:avLst/>
              <a:gdLst>
                <a:gd name="T0" fmla="*/ 1 w 1"/>
                <a:gd name="T1" fmla="*/ 1 h 2"/>
                <a:gd name="T2" fmla="*/ 0 w 1"/>
                <a:gd name="T3" fmla="*/ 2 h 2"/>
                <a:gd name="T4" fmla="*/ 0 w 1"/>
                <a:gd name="T5" fmla="*/ 0 h 2"/>
                <a:gd name="T6" fmla="*/ 1 w 1"/>
                <a:gd name="T7" fmla="*/ 2 h 2"/>
                <a:gd name="T8" fmla="*/ 0 w 1"/>
                <a:gd name="T9" fmla="*/ 1 h 2"/>
                <a:gd name="T10" fmla="*/ 1 w 1"/>
                <a:gd name="T11" fmla="*/ 1 h 2"/>
                <a:gd name="T12" fmla="*/ 0 w 1"/>
                <a:gd name="T13" fmla="*/ 2 h 2"/>
                <a:gd name="T14" fmla="*/ 0 w 1"/>
                <a:gd name="T15" fmla="*/ 1 h 2"/>
                <a:gd name="T16" fmla="*/ 1 w 1"/>
                <a:gd name="T17" fmla="*/ 1 h 2"/>
                <a:gd name="T18" fmla="*/ 0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1" y="1"/>
                  </a:moveTo>
                  <a:lnTo>
                    <a:pt x="0" y="2"/>
                  </a:lnTo>
                  <a:lnTo>
                    <a:pt x="0" y="0"/>
                  </a:lnTo>
                  <a:lnTo>
                    <a:pt x="1" y="2"/>
                  </a:lnTo>
                  <a:lnTo>
                    <a:pt x="0" y="1"/>
                  </a:lnTo>
                  <a:lnTo>
                    <a:pt x="1" y="1"/>
                  </a:lnTo>
                  <a:lnTo>
                    <a:pt x="0" y="2"/>
                  </a:lnTo>
                  <a:lnTo>
                    <a:pt x="0" y="1"/>
                  </a:lnTo>
                  <a:lnTo>
                    <a:pt x="1" y="1"/>
                  </a:lnTo>
                  <a:lnTo>
                    <a:pt x="0"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7" name="Freeform 77"/>
            <p:cNvSpPr>
              <a:spLocks/>
            </p:cNvSpPr>
            <p:nvPr/>
          </p:nvSpPr>
          <p:spPr bwMode="auto">
            <a:xfrm flipV="1">
              <a:off x="6435725" y="1431925"/>
              <a:ext cx="3175" cy="1588"/>
            </a:xfrm>
            <a:custGeom>
              <a:avLst/>
              <a:gdLst>
                <a:gd name="T0" fmla="*/ 3 w 3"/>
                <a:gd name="T1" fmla="*/ 2 h 3"/>
                <a:gd name="T2" fmla="*/ 0 w 3"/>
                <a:gd name="T3" fmla="*/ 3 h 3"/>
                <a:gd name="T4" fmla="*/ 1 w 3"/>
                <a:gd name="T5" fmla="*/ 0 h 3"/>
                <a:gd name="T6" fmla="*/ 2 w 3"/>
                <a:gd name="T7" fmla="*/ 2 h 3"/>
                <a:gd name="T8" fmla="*/ 0 w 3"/>
                <a:gd name="T9" fmla="*/ 2 h 3"/>
                <a:gd name="T10" fmla="*/ 2 w 3"/>
                <a:gd name="T11" fmla="*/ 1 h 3"/>
                <a:gd name="T12" fmla="*/ 1 w 3"/>
                <a:gd name="T13" fmla="*/ 2 h 3"/>
                <a:gd name="T14" fmla="*/ 1 w 3"/>
                <a:gd name="T15" fmla="*/ 1 h 3"/>
                <a:gd name="T16" fmla="*/ 2 w 3"/>
                <a:gd name="T17" fmla="*/ 2 h 3"/>
                <a:gd name="T18" fmla="*/ 1 w 3"/>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2"/>
                  </a:moveTo>
                  <a:lnTo>
                    <a:pt x="0" y="3"/>
                  </a:lnTo>
                  <a:lnTo>
                    <a:pt x="1" y="0"/>
                  </a:lnTo>
                  <a:lnTo>
                    <a:pt x="2" y="2"/>
                  </a:lnTo>
                  <a:lnTo>
                    <a:pt x="0" y="2"/>
                  </a:lnTo>
                  <a:lnTo>
                    <a:pt x="2" y="1"/>
                  </a:lnTo>
                  <a:lnTo>
                    <a:pt x="1" y="2"/>
                  </a:lnTo>
                  <a:lnTo>
                    <a:pt x="1" y="1"/>
                  </a:lnTo>
                  <a:lnTo>
                    <a:pt x="2" y="2"/>
                  </a:lnTo>
                  <a:lnTo>
                    <a:pt x="1"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8" name="Freeform 78"/>
            <p:cNvSpPr>
              <a:spLocks/>
            </p:cNvSpPr>
            <p:nvPr/>
          </p:nvSpPr>
          <p:spPr bwMode="auto">
            <a:xfrm flipV="1">
              <a:off x="5359400" y="1362075"/>
              <a:ext cx="87313" cy="42863"/>
            </a:xfrm>
            <a:custGeom>
              <a:avLst/>
              <a:gdLst>
                <a:gd name="T0" fmla="*/ 101 w 101"/>
                <a:gd name="T1" fmla="*/ 0 h 49"/>
                <a:gd name="T2" fmla="*/ 87 w 101"/>
                <a:gd name="T3" fmla="*/ 12 h 49"/>
                <a:gd name="T4" fmla="*/ 59 w 101"/>
                <a:gd name="T5" fmla="*/ 25 h 49"/>
                <a:gd name="T6" fmla="*/ 46 w 101"/>
                <a:gd name="T7" fmla="*/ 33 h 49"/>
                <a:gd name="T8" fmla="*/ 30 w 101"/>
                <a:gd name="T9" fmla="*/ 41 h 49"/>
                <a:gd name="T10" fmla="*/ 16 w 101"/>
                <a:gd name="T11" fmla="*/ 47 h 49"/>
                <a:gd name="T12" fmla="*/ 8 w 101"/>
                <a:gd name="T13" fmla="*/ 49 h 49"/>
                <a:gd name="T14" fmla="*/ 3 w 101"/>
                <a:gd name="T15" fmla="*/ 48 h 49"/>
                <a:gd name="T16" fmla="*/ 0 w 101"/>
                <a:gd name="T17" fmla="*/ 43 h 49"/>
                <a:gd name="T18" fmla="*/ 2 w 101"/>
                <a:gd name="T19" fmla="*/ 37 h 49"/>
                <a:gd name="T20" fmla="*/ 11 w 101"/>
                <a:gd name="T21" fmla="*/ 29 h 49"/>
                <a:gd name="T22" fmla="*/ 38 w 101"/>
                <a:gd name="T23" fmla="*/ 16 h 49"/>
                <a:gd name="T24" fmla="*/ 53 w 101"/>
                <a:gd name="T25"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49">
                  <a:moveTo>
                    <a:pt x="101" y="0"/>
                  </a:moveTo>
                  <a:lnTo>
                    <a:pt x="87" y="12"/>
                  </a:lnTo>
                  <a:lnTo>
                    <a:pt x="59" y="25"/>
                  </a:lnTo>
                  <a:lnTo>
                    <a:pt x="46" y="33"/>
                  </a:lnTo>
                  <a:lnTo>
                    <a:pt x="30" y="41"/>
                  </a:lnTo>
                  <a:lnTo>
                    <a:pt x="16" y="47"/>
                  </a:lnTo>
                  <a:lnTo>
                    <a:pt x="8" y="49"/>
                  </a:lnTo>
                  <a:lnTo>
                    <a:pt x="3" y="48"/>
                  </a:lnTo>
                  <a:lnTo>
                    <a:pt x="0" y="43"/>
                  </a:lnTo>
                  <a:lnTo>
                    <a:pt x="2" y="37"/>
                  </a:lnTo>
                  <a:lnTo>
                    <a:pt x="11" y="29"/>
                  </a:lnTo>
                  <a:lnTo>
                    <a:pt x="38" y="16"/>
                  </a:lnTo>
                  <a:lnTo>
                    <a:pt x="53"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69" name="Freeform 79"/>
            <p:cNvSpPr>
              <a:spLocks/>
            </p:cNvSpPr>
            <p:nvPr/>
          </p:nvSpPr>
          <p:spPr bwMode="auto">
            <a:xfrm flipV="1">
              <a:off x="5416550" y="1411288"/>
              <a:ext cx="98425" cy="98425"/>
            </a:xfrm>
            <a:custGeom>
              <a:avLst/>
              <a:gdLst>
                <a:gd name="T0" fmla="*/ 49 w 115"/>
                <a:gd name="T1" fmla="*/ 109 h 114"/>
                <a:gd name="T2" fmla="*/ 66 w 115"/>
                <a:gd name="T3" fmla="*/ 90 h 114"/>
                <a:gd name="T4" fmla="*/ 79 w 115"/>
                <a:gd name="T5" fmla="*/ 62 h 114"/>
                <a:gd name="T6" fmla="*/ 102 w 115"/>
                <a:gd name="T7" fmla="*/ 34 h 114"/>
                <a:gd name="T8" fmla="*/ 113 w 115"/>
                <a:gd name="T9" fmla="*/ 14 h 114"/>
                <a:gd name="T10" fmla="*/ 115 w 115"/>
                <a:gd name="T11" fmla="*/ 3 h 114"/>
                <a:gd name="T12" fmla="*/ 113 w 115"/>
                <a:gd name="T13" fmla="*/ 0 h 114"/>
                <a:gd name="T14" fmla="*/ 102 w 115"/>
                <a:gd name="T15" fmla="*/ 4 h 114"/>
                <a:gd name="T16" fmla="*/ 82 w 115"/>
                <a:gd name="T17" fmla="*/ 16 h 114"/>
                <a:gd name="T18" fmla="*/ 57 w 115"/>
                <a:gd name="T19" fmla="*/ 38 h 114"/>
                <a:gd name="T20" fmla="*/ 30 w 115"/>
                <a:gd name="T21" fmla="*/ 65 h 114"/>
                <a:gd name="T22" fmla="*/ 17 w 115"/>
                <a:gd name="T23" fmla="*/ 94 h 114"/>
                <a:gd name="T24" fmla="*/ 0 w 115"/>
                <a:gd name="T2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14">
                  <a:moveTo>
                    <a:pt x="49" y="109"/>
                  </a:moveTo>
                  <a:lnTo>
                    <a:pt x="66" y="90"/>
                  </a:lnTo>
                  <a:lnTo>
                    <a:pt x="79" y="62"/>
                  </a:lnTo>
                  <a:lnTo>
                    <a:pt x="102" y="34"/>
                  </a:lnTo>
                  <a:lnTo>
                    <a:pt x="113" y="14"/>
                  </a:lnTo>
                  <a:lnTo>
                    <a:pt x="115" y="3"/>
                  </a:lnTo>
                  <a:lnTo>
                    <a:pt x="113" y="0"/>
                  </a:lnTo>
                  <a:lnTo>
                    <a:pt x="102" y="4"/>
                  </a:lnTo>
                  <a:lnTo>
                    <a:pt x="82" y="16"/>
                  </a:lnTo>
                  <a:lnTo>
                    <a:pt x="57" y="38"/>
                  </a:lnTo>
                  <a:lnTo>
                    <a:pt x="30" y="65"/>
                  </a:lnTo>
                  <a:lnTo>
                    <a:pt x="17" y="94"/>
                  </a:lnTo>
                  <a:lnTo>
                    <a:pt x="0" y="1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0" name="Freeform 80"/>
            <p:cNvSpPr>
              <a:spLocks/>
            </p:cNvSpPr>
            <p:nvPr/>
          </p:nvSpPr>
          <p:spPr bwMode="auto">
            <a:xfrm flipV="1">
              <a:off x="5405438" y="1398588"/>
              <a:ext cx="41275" cy="6350"/>
            </a:xfrm>
            <a:custGeom>
              <a:avLst/>
              <a:gdLst>
                <a:gd name="T0" fmla="*/ 48 w 48"/>
                <a:gd name="T1" fmla="*/ 0 h 8"/>
                <a:gd name="T2" fmla="*/ 46 w 48"/>
                <a:gd name="T3" fmla="*/ 0 h 8"/>
                <a:gd name="T4" fmla="*/ 39 w 48"/>
                <a:gd name="T5" fmla="*/ 3 h 8"/>
                <a:gd name="T6" fmla="*/ 30 w 48"/>
                <a:gd name="T7" fmla="*/ 6 h 8"/>
                <a:gd name="T8" fmla="*/ 21 w 48"/>
                <a:gd name="T9" fmla="*/ 7 h 8"/>
                <a:gd name="T10" fmla="*/ 11 w 48"/>
                <a:gd name="T11" fmla="*/ 8 h 8"/>
                <a:gd name="T12" fmla="*/ 3 w 48"/>
                <a:gd name="T13" fmla="*/ 6 h 8"/>
                <a:gd name="T14" fmla="*/ 0 w 48"/>
                <a:gd name="T15" fmla="*/ 3 h 8"/>
                <a:gd name="T16" fmla="*/ 2 w 48"/>
                <a:gd name="T17" fmla="*/ 3 h 8"/>
                <a:gd name="T18" fmla="*/ 9 w 48"/>
                <a:gd name="T19" fmla="*/ 5 h 8"/>
                <a:gd name="T20" fmla="*/ 19 w 48"/>
                <a:gd name="T21" fmla="*/ 6 h 8"/>
                <a:gd name="T22" fmla="*/ 30 w 48"/>
                <a:gd name="T23" fmla="*/ 4 h 8"/>
                <a:gd name="T24" fmla="*/ 39 w 48"/>
                <a:gd name="T25" fmla="*/ 2 h 8"/>
                <a:gd name="T26" fmla="*/ 46 w 48"/>
                <a:gd name="T27" fmla="*/ 0 h 8"/>
                <a:gd name="T28" fmla="*/ 48 w 48"/>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8">
                  <a:moveTo>
                    <a:pt x="48" y="0"/>
                  </a:moveTo>
                  <a:lnTo>
                    <a:pt x="46" y="0"/>
                  </a:lnTo>
                  <a:lnTo>
                    <a:pt x="39" y="3"/>
                  </a:lnTo>
                  <a:lnTo>
                    <a:pt x="30" y="6"/>
                  </a:lnTo>
                  <a:lnTo>
                    <a:pt x="21" y="7"/>
                  </a:lnTo>
                  <a:lnTo>
                    <a:pt x="11" y="8"/>
                  </a:lnTo>
                  <a:lnTo>
                    <a:pt x="3" y="6"/>
                  </a:lnTo>
                  <a:lnTo>
                    <a:pt x="0" y="3"/>
                  </a:lnTo>
                  <a:lnTo>
                    <a:pt x="2" y="3"/>
                  </a:lnTo>
                  <a:lnTo>
                    <a:pt x="9" y="5"/>
                  </a:lnTo>
                  <a:lnTo>
                    <a:pt x="19" y="6"/>
                  </a:lnTo>
                  <a:lnTo>
                    <a:pt x="30" y="4"/>
                  </a:lnTo>
                  <a:lnTo>
                    <a:pt x="39" y="2"/>
                  </a:lnTo>
                  <a:lnTo>
                    <a:pt x="46" y="0"/>
                  </a:lnTo>
                  <a:lnTo>
                    <a:pt x="4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1" name="Freeform 81"/>
            <p:cNvSpPr>
              <a:spLocks/>
            </p:cNvSpPr>
            <p:nvPr/>
          </p:nvSpPr>
          <p:spPr bwMode="auto">
            <a:xfrm flipV="1">
              <a:off x="5368925" y="1374775"/>
              <a:ext cx="41275" cy="7938"/>
            </a:xfrm>
            <a:custGeom>
              <a:avLst/>
              <a:gdLst>
                <a:gd name="T0" fmla="*/ 48 w 48"/>
                <a:gd name="T1" fmla="*/ 0 h 10"/>
                <a:gd name="T2" fmla="*/ 46 w 48"/>
                <a:gd name="T3" fmla="*/ 1 h 10"/>
                <a:gd name="T4" fmla="*/ 39 w 48"/>
                <a:gd name="T5" fmla="*/ 3 h 10"/>
                <a:gd name="T6" fmla="*/ 30 w 48"/>
                <a:gd name="T7" fmla="*/ 7 h 10"/>
                <a:gd name="T8" fmla="*/ 19 w 48"/>
                <a:gd name="T9" fmla="*/ 10 h 10"/>
                <a:gd name="T10" fmla="*/ 9 w 48"/>
                <a:gd name="T11" fmla="*/ 9 h 10"/>
                <a:gd name="T12" fmla="*/ 2 w 48"/>
                <a:gd name="T13" fmla="*/ 6 h 10"/>
                <a:gd name="T14" fmla="*/ 0 w 48"/>
                <a:gd name="T15" fmla="*/ 4 h 10"/>
                <a:gd name="T16" fmla="*/ 2 w 48"/>
                <a:gd name="T17" fmla="*/ 4 h 10"/>
                <a:gd name="T18" fmla="*/ 9 w 48"/>
                <a:gd name="T19" fmla="*/ 6 h 10"/>
                <a:gd name="T20" fmla="*/ 19 w 48"/>
                <a:gd name="T21" fmla="*/ 6 h 10"/>
                <a:gd name="T22" fmla="*/ 29 w 48"/>
                <a:gd name="T23" fmla="*/ 4 h 10"/>
                <a:gd name="T24" fmla="*/ 39 w 48"/>
                <a:gd name="T25" fmla="*/ 2 h 10"/>
                <a:gd name="T26" fmla="*/ 45 w 48"/>
                <a:gd name="T27" fmla="*/ 0 h 10"/>
                <a:gd name="T28" fmla="*/ 48 w 4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10">
                  <a:moveTo>
                    <a:pt x="48" y="0"/>
                  </a:moveTo>
                  <a:lnTo>
                    <a:pt x="46" y="1"/>
                  </a:lnTo>
                  <a:lnTo>
                    <a:pt x="39" y="3"/>
                  </a:lnTo>
                  <a:lnTo>
                    <a:pt x="30" y="7"/>
                  </a:lnTo>
                  <a:lnTo>
                    <a:pt x="19" y="10"/>
                  </a:lnTo>
                  <a:lnTo>
                    <a:pt x="9" y="9"/>
                  </a:lnTo>
                  <a:lnTo>
                    <a:pt x="2" y="6"/>
                  </a:lnTo>
                  <a:lnTo>
                    <a:pt x="0" y="4"/>
                  </a:lnTo>
                  <a:lnTo>
                    <a:pt x="2" y="4"/>
                  </a:lnTo>
                  <a:lnTo>
                    <a:pt x="9" y="6"/>
                  </a:lnTo>
                  <a:lnTo>
                    <a:pt x="19" y="6"/>
                  </a:lnTo>
                  <a:lnTo>
                    <a:pt x="29" y="4"/>
                  </a:lnTo>
                  <a:lnTo>
                    <a:pt x="39" y="2"/>
                  </a:lnTo>
                  <a:lnTo>
                    <a:pt x="45" y="0"/>
                  </a:lnTo>
                  <a:lnTo>
                    <a:pt x="4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2" name="Freeform 82"/>
            <p:cNvSpPr>
              <a:spLocks/>
            </p:cNvSpPr>
            <p:nvPr/>
          </p:nvSpPr>
          <p:spPr bwMode="auto">
            <a:xfrm flipV="1">
              <a:off x="5416550" y="1404938"/>
              <a:ext cx="41275" cy="11113"/>
            </a:xfrm>
            <a:custGeom>
              <a:avLst/>
              <a:gdLst>
                <a:gd name="T0" fmla="*/ 49 w 49"/>
                <a:gd name="T1" fmla="*/ 0 h 12"/>
                <a:gd name="T2" fmla="*/ 46 w 49"/>
                <a:gd name="T3" fmla="*/ 1 h 12"/>
                <a:gd name="T4" fmla="*/ 40 w 49"/>
                <a:gd name="T5" fmla="*/ 3 h 12"/>
                <a:gd name="T6" fmla="*/ 30 w 49"/>
                <a:gd name="T7" fmla="*/ 7 h 12"/>
                <a:gd name="T8" fmla="*/ 17 w 49"/>
                <a:gd name="T9" fmla="*/ 12 h 12"/>
                <a:gd name="T10" fmla="*/ 8 w 49"/>
                <a:gd name="T11" fmla="*/ 11 h 12"/>
                <a:gd name="T12" fmla="*/ 2 w 49"/>
                <a:gd name="T13" fmla="*/ 7 h 12"/>
                <a:gd name="T14" fmla="*/ 0 w 49"/>
                <a:gd name="T15" fmla="*/ 5 h 12"/>
                <a:gd name="T16" fmla="*/ 2 w 49"/>
                <a:gd name="T17" fmla="*/ 4 h 12"/>
                <a:gd name="T18" fmla="*/ 9 w 49"/>
                <a:gd name="T19" fmla="*/ 6 h 12"/>
                <a:gd name="T20" fmla="*/ 19 w 49"/>
                <a:gd name="T21" fmla="*/ 7 h 12"/>
                <a:gd name="T22" fmla="*/ 30 w 49"/>
                <a:gd name="T23" fmla="*/ 4 h 12"/>
                <a:gd name="T24" fmla="*/ 40 w 49"/>
                <a:gd name="T25" fmla="*/ 2 h 12"/>
                <a:gd name="T26" fmla="*/ 46 w 49"/>
                <a:gd name="T27" fmla="*/ 1 h 12"/>
                <a:gd name="T28" fmla="*/ 49 w 49"/>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12">
                  <a:moveTo>
                    <a:pt x="49" y="0"/>
                  </a:moveTo>
                  <a:lnTo>
                    <a:pt x="46" y="1"/>
                  </a:lnTo>
                  <a:lnTo>
                    <a:pt x="40" y="3"/>
                  </a:lnTo>
                  <a:lnTo>
                    <a:pt x="30" y="7"/>
                  </a:lnTo>
                  <a:lnTo>
                    <a:pt x="17" y="12"/>
                  </a:lnTo>
                  <a:lnTo>
                    <a:pt x="8" y="11"/>
                  </a:lnTo>
                  <a:lnTo>
                    <a:pt x="2" y="7"/>
                  </a:lnTo>
                  <a:lnTo>
                    <a:pt x="0" y="5"/>
                  </a:lnTo>
                  <a:lnTo>
                    <a:pt x="2" y="4"/>
                  </a:lnTo>
                  <a:lnTo>
                    <a:pt x="9" y="6"/>
                  </a:lnTo>
                  <a:lnTo>
                    <a:pt x="19" y="7"/>
                  </a:lnTo>
                  <a:lnTo>
                    <a:pt x="30" y="4"/>
                  </a:lnTo>
                  <a:lnTo>
                    <a:pt x="40" y="2"/>
                  </a:lnTo>
                  <a:lnTo>
                    <a:pt x="46" y="1"/>
                  </a:lnTo>
                  <a:lnTo>
                    <a:pt x="4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3" name="Freeform 83"/>
            <p:cNvSpPr>
              <a:spLocks/>
            </p:cNvSpPr>
            <p:nvPr/>
          </p:nvSpPr>
          <p:spPr bwMode="auto">
            <a:xfrm flipV="1">
              <a:off x="5441950" y="1449388"/>
              <a:ext cx="42863" cy="7938"/>
            </a:xfrm>
            <a:custGeom>
              <a:avLst/>
              <a:gdLst>
                <a:gd name="T0" fmla="*/ 49 w 49"/>
                <a:gd name="T1" fmla="*/ 0 h 9"/>
                <a:gd name="T2" fmla="*/ 47 w 49"/>
                <a:gd name="T3" fmla="*/ 0 h 9"/>
                <a:gd name="T4" fmla="*/ 40 w 49"/>
                <a:gd name="T5" fmla="*/ 2 h 9"/>
                <a:gd name="T6" fmla="*/ 31 w 49"/>
                <a:gd name="T7" fmla="*/ 6 h 9"/>
                <a:gd name="T8" fmla="*/ 20 w 49"/>
                <a:gd name="T9" fmla="*/ 9 h 9"/>
                <a:gd name="T10" fmla="*/ 10 w 49"/>
                <a:gd name="T11" fmla="*/ 9 h 9"/>
                <a:gd name="T12" fmla="*/ 3 w 49"/>
                <a:gd name="T13" fmla="*/ 6 h 9"/>
                <a:gd name="T14" fmla="*/ 0 w 49"/>
                <a:gd name="T15" fmla="*/ 3 h 9"/>
                <a:gd name="T16" fmla="*/ 3 w 49"/>
                <a:gd name="T17" fmla="*/ 3 h 9"/>
                <a:gd name="T18" fmla="*/ 10 w 49"/>
                <a:gd name="T19" fmla="*/ 5 h 9"/>
                <a:gd name="T20" fmla="*/ 20 w 49"/>
                <a:gd name="T21" fmla="*/ 6 h 9"/>
                <a:gd name="T22" fmla="*/ 30 w 49"/>
                <a:gd name="T23" fmla="*/ 4 h 9"/>
                <a:gd name="T24" fmla="*/ 40 w 49"/>
                <a:gd name="T25" fmla="*/ 1 h 9"/>
                <a:gd name="T26" fmla="*/ 47 w 49"/>
                <a:gd name="T27" fmla="*/ 0 h 9"/>
                <a:gd name="T28" fmla="*/ 49 w 49"/>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9">
                  <a:moveTo>
                    <a:pt x="49" y="0"/>
                  </a:moveTo>
                  <a:lnTo>
                    <a:pt x="47" y="0"/>
                  </a:lnTo>
                  <a:lnTo>
                    <a:pt x="40" y="2"/>
                  </a:lnTo>
                  <a:lnTo>
                    <a:pt x="31" y="6"/>
                  </a:lnTo>
                  <a:lnTo>
                    <a:pt x="20" y="9"/>
                  </a:lnTo>
                  <a:lnTo>
                    <a:pt x="10" y="9"/>
                  </a:lnTo>
                  <a:lnTo>
                    <a:pt x="3" y="6"/>
                  </a:lnTo>
                  <a:lnTo>
                    <a:pt x="0" y="3"/>
                  </a:lnTo>
                  <a:lnTo>
                    <a:pt x="3" y="3"/>
                  </a:lnTo>
                  <a:lnTo>
                    <a:pt x="10" y="5"/>
                  </a:lnTo>
                  <a:lnTo>
                    <a:pt x="20" y="6"/>
                  </a:lnTo>
                  <a:lnTo>
                    <a:pt x="30" y="4"/>
                  </a:lnTo>
                  <a:lnTo>
                    <a:pt x="40" y="1"/>
                  </a:lnTo>
                  <a:lnTo>
                    <a:pt x="47" y="0"/>
                  </a:lnTo>
                  <a:lnTo>
                    <a:pt x="4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4" name="Freeform 84"/>
            <p:cNvSpPr>
              <a:spLocks/>
            </p:cNvSpPr>
            <p:nvPr/>
          </p:nvSpPr>
          <p:spPr bwMode="auto">
            <a:xfrm flipV="1">
              <a:off x="5346700" y="1400175"/>
              <a:ext cx="169863" cy="33338"/>
            </a:xfrm>
            <a:custGeom>
              <a:avLst/>
              <a:gdLst>
                <a:gd name="T0" fmla="*/ 0 w 197"/>
                <a:gd name="T1" fmla="*/ 6 h 39"/>
                <a:gd name="T2" fmla="*/ 1 w 197"/>
                <a:gd name="T3" fmla="*/ 9 h 39"/>
                <a:gd name="T4" fmla="*/ 4 w 197"/>
                <a:gd name="T5" fmla="*/ 12 h 39"/>
                <a:gd name="T6" fmla="*/ 10 w 197"/>
                <a:gd name="T7" fmla="*/ 15 h 39"/>
                <a:gd name="T8" fmla="*/ 17 w 197"/>
                <a:gd name="T9" fmla="*/ 21 h 39"/>
                <a:gd name="T10" fmla="*/ 27 w 197"/>
                <a:gd name="T11" fmla="*/ 30 h 39"/>
                <a:gd name="T12" fmla="*/ 37 w 197"/>
                <a:gd name="T13" fmla="*/ 34 h 39"/>
                <a:gd name="T14" fmla="*/ 48 w 197"/>
                <a:gd name="T15" fmla="*/ 37 h 39"/>
                <a:gd name="T16" fmla="*/ 61 w 197"/>
                <a:gd name="T17" fmla="*/ 38 h 39"/>
                <a:gd name="T18" fmla="*/ 74 w 197"/>
                <a:gd name="T19" fmla="*/ 39 h 39"/>
                <a:gd name="T20" fmla="*/ 88 w 197"/>
                <a:gd name="T21" fmla="*/ 39 h 39"/>
                <a:gd name="T22" fmla="*/ 102 w 197"/>
                <a:gd name="T23" fmla="*/ 37 h 39"/>
                <a:gd name="T24" fmla="*/ 115 w 197"/>
                <a:gd name="T25" fmla="*/ 35 h 39"/>
                <a:gd name="T26" fmla="*/ 129 w 197"/>
                <a:gd name="T27" fmla="*/ 33 h 39"/>
                <a:gd name="T28" fmla="*/ 141 w 197"/>
                <a:gd name="T29" fmla="*/ 30 h 39"/>
                <a:gd name="T30" fmla="*/ 153 w 197"/>
                <a:gd name="T31" fmla="*/ 28 h 39"/>
                <a:gd name="T32" fmla="*/ 164 w 197"/>
                <a:gd name="T33" fmla="*/ 26 h 39"/>
                <a:gd name="T34" fmla="*/ 174 w 197"/>
                <a:gd name="T35" fmla="*/ 24 h 39"/>
                <a:gd name="T36" fmla="*/ 182 w 197"/>
                <a:gd name="T37" fmla="*/ 23 h 39"/>
                <a:gd name="T38" fmla="*/ 189 w 197"/>
                <a:gd name="T39" fmla="*/ 22 h 39"/>
                <a:gd name="T40" fmla="*/ 193 w 197"/>
                <a:gd name="T41" fmla="*/ 22 h 39"/>
                <a:gd name="T42" fmla="*/ 196 w 197"/>
                <a:gd name="T43" fmla="*/ 21 h 39"/>
                <a:gd name="T44" fmla="*/ 197 w 197"/>
                <a:gd name="T45" fmla="*/ 21 h 39"/>
                <a:gd name="T46" fmla="*/ 196 w 197"/>
                <a:gd name="T47" fmla="*/ 20 h 39"/>
                <a:gd name="T48" fmla="*/ 193 w 197"/>
                <a:gd name="T49" fmla="*/ 21 h 39"/>
                <a:gd name="T50" fmla="*/ 188 w 197"/>
                <a:gd name="T51" fmla="*/ 21 h 39"/>
                <a:gd name="T52" fmla="*/ 182 w 197"/>
                <a:gd name="T53" fmla="*/ 21 h 39"/>
                <a:gd name="T54" fmla="*/ 173 w 197"/>
                <a:gd name="T55" fmla="*/ 19 h 39"/>
                <a:gd name="T56" fmla="*/ 163 w 197"/>
                <a:gd name="T57" fmla="*/ 17 h 39"/>
                <a:gd name="T58" fmla="*/ 151 w 197"/>
                <a:gd name="T59" fmla="*/ 13 h 39"/>
                <a:gd name="T60" fmla="*/ 139 w 197"/>
                <a:gd name="T61" fmla="*/ 9 h 39"/>
                <a:gd name="T62" fmla="*/ 125 w 197"/>
                <a:gd name="T63" fmla="*/ 5 h 39"/>
                <a:gd name="T64" fmla="*/ 111 w 197"/>
                <a:gd name="T65" fmla="*/ 2 h 39"/>
                <a:gd name="T66" fmla="*/ 97 w 197"/>
                <a:gd name="T67" fmla="*/ 0 h 39"/>
                <a:gd name="T68" fmla="*/ 83 w 197"/>
                <a:gd name="T69" fmla="*/ 0 h 39"/>
                <a:gd name="T70" fmla="*/ 70 w 197"/>
                <a:gd name="T71" fmla="*/ 1 h 39"/>
                <a:gd name="T72" fmla="*/ 57 w 197"/>
                <a:gd name="T73" fmla="*/ 3 h 39"/>
                <a:gd name="T74" fmla="*/ 45 w 197"/>
                <a:gd name="T75" fmla="*/ 6 h 39"/>
                <a:gd name="T76" fmla="*/ 34 w 197"/>
                <a:gd name="T77" fmla="*/ 9 h 39"/>
                <a:gd name="T78" fmla="*/ 24 w 197"/>
                <a:gd name="T79" fmla="*/ 10 h 39"/>
                <a:gd name="T80" fmla="*/ 16 w 197"/>
                <a:gd name="T81" fmla="*/ 10 h 39"/>
                <a:gd name="T82" fmla="*/ 9 w 197"/>
                <a:gd name="T83" fmla="*/ 8 h 39"/>
                <a:gd name="T84" fmla="*/ 4 w 197"/>
                <a:gd name="T85" fmla="*/ 6 h 39"/>
                <a:gd name="T86" fmla="*/ 1 w 197"/>
                <a:gd name="T87" fmla="*/ 5 h 39"/>
                <a:gd name="T88" fmla="*/ 0 w 197"/>
                <a:gd name="T89"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39">
                  <a:moveTo>
                    <a:pt x="0" y="6"/>
                  </a:moveTo>
                  <a:lnTo>
                    <a:pt x="1" y="9"/>
                  </a:lnTo>
                  <a:lnTo>
                    <a:pt x="4" y="12"/>
                  </a:lnTo>
                  <a:lnTo>
                    <a:pt x="10" y="15"/>
                  </a:lnTo>
                  <a:lnTo>
                    <a:pt x="17" y="21"/>
                  </a:lnTo>
                  <a:lnTo>
                    <a:pt x="27" y="30"/>
                  </a:lnTo>
                  <a:lnTo>
                    <a:pt x="37" y="34"/>
                  </a:lnTo>
                  <a:lnTo>
                    <a:pt x="48" y="37"/>
                  </a:lnTo>
                  <a:lnTo>
                    <a:pt x="61" y="38"/>
                  </a:lnTo>
                  <a:lnTo>
                    <a:pt x="74" y="39"/>
                  </a:lnTo>
                  <a:lnTo>
                    <a:pt x="88" y="39"/>
                  </a:lnTo>
                  <a:lnTo>
                    <a:pt x="102" y="37"/>
                  </a:lnTo>
                  <a:lnTo>
                    <a:pt x="115" y="35"/>
                  </a:lnTo>
                  <a:lnTo>
                    <a:pt x="129" y="33"/>
                  </a:lnTo>
                  <a:lnTo>
                    <a:pt x="141" y="30"/>
                  </a:lnTo>
                  <a:lnTo>
                    <a:pt x="153" y="28"/>
                  </a:lnTo>
                  <a:lnTo>
                    <a:pt x="164" y="26"/>
                  </a:lnTo>
                  <a:lnTo>
                    <a:pt x="174" y="24"/>
                  </a:lnTo>
                  <a:lnTo>
                    <a:pt x="182" y="23"/>
                  </a:lnTo>
                  <a:lnTo>
                    <a:pt x="189" y="22"/>
                  </a:lnTo>
                  <a:lnTo>
                    <a:pt x="193" y="22"/>
                  </a:lnTo>
                  <a:lnTo>
                    <a:pt x="196" y="21"/>
                  </a:lnTo>
                  <a:lnTo>
                    <a:pt x="197" y="21"/>
                  </a:lnTo>
                  <a:lnTo>
                    <a:pt x="196" y="20"/>
                  </a:lnTo>
                  <a:lnTo>
                    <a:pt x="193" y="21"/>
                  </a:lnTo>
                  <a:lnTo>
                    <a:pt x="188" y="21"/>
                  </a:lnTo>
                  <a:lnTo>
                    <a:pt x="182" y="21"/>
                  </a:lnTo>
                  <a:lnTo>
                    <a:pt x="173" y="19"/>
                  </a:lnTo>
                  <a:lnTo>
                    <a:pt x="163" y="17"/>
                  </a:lnTo>
                  <a:lnTo>
                    <a:pt x="151" y="13"/>
                  </a:lnTo>
                  <a:lnTo>
                    <a:pt x="139" y="9"/>
                  </a:lnTo>
                  <a:lnTo>
                    <a:pt x="125" y="5"/>
                  </a:lnTo>
                  <a:lnTo>
                    <a:pt x="111" y="2"/>
                  </a:lnTo>
                  <a:lnTo>
                    <a:pt x="97" y="0"/>
                  </a:lnTo>
                  <a:lnTo>
                    <a:pt x="83" y="0"/>
                  </a:lnTo>
                  <a:lnTo>
                    <a:pt x="70" y="1"/>
                  </a:lnTo>
                  <a:lnTo>
                    <a:pt x="57" y="3"/>
                  </a:lnTo>
                  <a:lnTo>
                    <a:pt x="45" y="6"/>
                  </a:lnTo>
                  <a:lnTo>
                    <a:pt x="34" y="9"/>
                  </a:lnTo>
                  <a:lnTo>
                    <a:pt x="24" y="10"/>
                  </a:lnTo>
                  <a:lnTo>
                    <a:pt x="16" y="10"/>
                  </a:lnTo>
                  <a:lnTo>
                    <a:pt x="9" y="8"/>
                  </a:lnTo>
                  <a:lnTo>
                    <a:pt x="4" y="6"/>
                  </a:lnTo>
                  <a:lnTo>
                    <a:pt x="1" y="5"/>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5" name="Freeform 85"/>
            <p:cNvSpPr>
              <a:spLocks/>
            </p:cNvSpPr>
            <p:nvPr/>
          </p:nvSpPr>
          <p:spPr bwMode="auto">
            <a:xfrm flipV="1">
              <a:off x="5346700" y="1401763"/>
              <a:ext cx="169863" cy="26988"/>
            </a:xfrm>
            <a:custGeom>
              <a:avLst/>
              <a:gdLst>
                <a:gd name="T0" fmla="*/ 0 w 197"/>
                <a:gd name="T1" fmla="*/ 0 h 31"/>
                <a:gd name="T2" fmla="*/ 0 w 197"/>
                <a:gd name="T3" fmla="*/ 1 h 31"/>
                <a:gd name="T4" fmla="*/ 0 w 197"/>
                <a:gd name="T5" fmla="*/ 2 h 31"/>
                <a:gd name="T6" fmla="*/ 2 w 197"/>
                <a:gd name="T7" fmla="*/ 3 h 31"/>
                <a:gd name="T8" fmla="*/ 3 w 197"/>
                <a:gd name="T9" fmla="*/ 5 h 31"/>
                <a:gd name="T10" fmla="*/ 6 w 197"/>
                <a:gd name="T11" fmla="*/ 7 h 31"/>
                <a:gd name="T12" fmla="*/ 8 w 197"/>
                <a:gd name="T13" fmla="*/ 9 h 31"/>
                <a:gd name="T14" fmla="*/ 12 w 197"/>
                <a:gd name="T15" fmla="*/ 12 h 31"/>
                <a:gd name="T16" fmla="*/ 15 w 197"/>
                <a:gd name="T17" fmla="*/ 14 h 31"/>
                <a:gd name="T18" fmla="*/ 20 w 197"/>
                <a:gd name="T19" fmla="*/ 18 h 31"/>
                <a:gd name="T20" fmla="*/ 24 w 197"/>
                <a:gd name="T21" fmla="*/ 23 h 31"/>
                <a:gd name="T22" fmla="*/ 29 w 197"/>
                <a:gd name="T23" fmla="*/ 27 h 31"/>
                <a:gd name="T24" fmla="*/ 33 w 197"/>
                <a:gd name="T25" fmla="*/ 28 h 31"/>
                <a:gd name="T26" fmla="*/ 39 w 197"/>
                <a:gd name="T27" fmla="*/ 29 h 31"/>
                <a:gd name="T28" fmla="*/ 44 w 197"/>
                <a:gd name="T29" fmla="*/ 30 h 31"/>
                <a:gd name="T30" fmla="*/ 50 w 197"/>
                <a:gd name="T31" fmla="*/ 31 h 31"/>
                <a:gd name="T32" fmla="*/ 55 w 197"/>
                <a:gd name="T33" fmla="*/ 31 h 31"/>
                <a:gd name="T34" fmla="*/ 61 w 197"/>
                <a:gd name="T35" fmla="*/ 31 h 31"/>
                <a:gd name="T36" fmla="*/ 67 w 197"/>
                <a:gd name="T37" fmla="*/ 31 h 31"/>
                <a:gd name="T38" fmla="*/ 74 w 197"/>
                <a:gd name="T39" fmla="*/ 31 h 31"/>
                <a:gd name="T40" fmla="*/ 80 w 197"/>
                <a:gd name="T41" fmla="*/ 31 h 31"/>
                <a:gd name="T42" fmla="*/ 87 w 197"/>
                <a:gd name="T43" fmla="*/ 31 h 31"/>
                <a:gd name="T44" fmla="*/ 94 w 197"/>
                <a:gd name="T45" fmla="*/ 30 h 31"/>
                <a:gd name="T46" fmla="*/ 101 w 197"/>
                <a:gd name="T47" fmla="*/ 30 h 31"/>
                <a:gd name="T48" fmla="*/ 108 w 197"/>
                <a:gd name="T49" fmla="*/ 29 h 31"/>
                <a:gd name="T50" fmla="*/ 115 w 197"/>
                <a:gd name="T51" fmla="*/ 28 h 31"/>
                <a:gd name="T52" fmla="*/ 122 w 197"/>
                <a:gd name="T53" fmla="*/ 27 h 31"/>
                <a:gd name="T54" fmla="*/ 129 w 197"/>
                <a:gd name="T55" fmla="*/ 27 h 31"/>
                <a:gd name="T56" fmla="*/ 135 w 197"/>
                <a:gd name="T57" fmla="*/ 26 h 31"/>
                <a:gd name="T58" fmla="*/ 142 w 197"/>
                <a:gd name="T59" fmla="*/ 25 h 31"/>
                <a:gd name="T60" fmla="*/ 148 w 197"/>
                <a:gd name="T61" fmla="*/ 24 h 31"/>
                <a:gd name="T62" fmla="*/ 154 w 197"/>
                <a:gd name="T63" fmla="*/ 24 h 31"/>
                <a:gd name="T64" fmla="*/ 159 w 197"/>
                <a:gd name="T65" fmla="*/ 23 h 31"/>
                <a:gd name="T66" fmla="*/ 164 w 197"/>
                <a:gd name="T67" fmla="*/ 23 h 31"/>
                <a:gd name="T68" fmla="*/ 168 w 197"/>
                <a:gd name="T69" fmla="*/ 23 h 31"/>
                <a:gd name="T70" fmla="*/ 172 w 197"/>
                <a:gd name="T71" fmla="*/ 23 h 31"/>
                <a:gd name="T72" fmla="*/ 176 w 197"/>
                <a:gd name="T73" fmla="*/ 23 h 31"/>
                <a:gd name="T74" fmla="*/ 180 w 197"/>
                <a:gd name="T75" fmla="*/ 23 h 31"/>
                <a:gd name="T76" fmla="*/ 183 w 197"/>
                <a:gd name="T77" fmla="*/ 22 h 31"/>
                <a:gd name="T78" fmla="*/ 186 w 197"/>
                <a:gd name="T79" fmla="*/ 22 h 31"/>
                <a:gd name="T80" fmla="*/ 189 w 197"/>
                <a:gd name="T81" fmla="*/ 20 h 31"/>
                <a:gd name="T82" fmla="*/ 192 w 197"/>
                <a:gd name="T83" fmla="*/ 19 h 31"/>
                <a:gd name="T84" fmla="*/ 194 w 197"/>
                <a:gd name="T85" fmla="*/ 18 h 31"/>
                <a:gd name="T86" fmla="*/ 196 w 197"/>
                <a:gd name="T87" fmla="*/ 17 h 31"/>
                <a:gd name="T88" fmla="*/ 197 w 197"/>
                <a:gd name="T89"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31">
                  <a:moveTo>
                    <a:pt x="0" y="0"/>
                  </a:moveTo>
                  <a:lnTo>
                    <a:pt x="0" y="1"/>
                  </a:lnTo>
                  <a:lnTo>
                    <a:pt x="0" y="2"/>
                  </a:lnTo>
                  <a:lnTo>
                    <a:pt x="2" y="3"/>
                  </a:lnTo>
                  <a:lnTo>
                    <a:pt x="3" y="5"/>
                  </a:lnTo>
                  <a:lnTo>
                    <a:pt x="6" y="7"/>
                  </a:lnTo>
                  <a:lnTo>
                    <a:pt x="8" y="9"/>
                  </a:lnTo>
                  <a:lnTo>
                    <a:pt x="12" y="12"/>
                  </a:lnTo>
                  <a:lnTo>
                    <a:pt x="15" y="14"/>
                  </a:lnTo>
                  <a:lnTo>
                    <a:pt x="20" y="18"/>
                  </a:lnTo>
                  <a:lnTo>
                    <a:pt x="24" y="23"/>
                  </a:lnTo>
                  <a:lnTo>
                    <a:pt x="29" y="27"/>
                  </a:lnTo>
                  <a:lnTo>
                    <a:pt x="33" y="28"/>
                  </a:lnTo>
                  <a:lnTo>
                    <a:pt x="39" y="29"/>
                  </a:lnTo>
                  <a:lnTo>
                    <a:pt x="44" y="30"/>
                  </a:lnTo>
                  <a:lnTo>
                    <a:pt x="50" y="31"/>
                  </a:lnTo>
                  <a:lnTo>
                    <a:pt x="55" y="31"/>
                  </a:lnTo>
                  <a:lnTo>
                    <a:pt x="61" y="31"/>
                  </a:lnTo>
                  <a:lnTo>
                    <a:pt x="67" y="31"/>
                  </a:lnTo>
                  <a:lnTo>
                    <a:pt x="74" y="31"/>
                  </a:lnTo>
                  <a:lnTo>
                    <a:pt x="80" y="31"/>
                  </a:lnTo>
                  <a:lnTo>
                    <a:pt x="87" y="31"/>
                  </a:lnTo>
                  <a:lnTo>
                    <a:pt x="94" y="30"/>
                  </a:lnTo>
                  <a:lnTo>
                    <a:pt x="101" y="30"/>
                  </a:lnTo>
                  <a:lnTo>
                    <a:pt x="108" y="29"/>
                  </a:lnTo>
                  <a:lnTo>
                    <a:pt x="115" y="28"/>
                  </a:lnTo>
                  <a:lnTo>
                    <a:pt x="122" y="27"/>
                  </a:lnTo>
                  <a:lnTo>
                    <a:pt x="129" y="27"/>
                  </a:lnTo>
                  <a:lnTo>
                    <a:pt x="135" y="26"/>
                  </a:lnTo>
                  <a:lnTo>
                    <a:pt x="142" y="25"/>
                  </a:lnTo>
                  <a:lnTo>
                    <a:pt x="148" y="24"/>
                  </a:lnTo>
                  <a:lnTo>
                    <a:pt x="154" y="24"/>
                  </a:lnTo>
                  <a:lnTo>
                    <a:pt x="159" y="23"/>
                  </a:lnTo>
                  <a:lnTo>
                    <a:pt x="164" y="23"/>
                  </a:lnTo>
                  <a:lnTo>
                    <a:pt x="168" y="23"/>
                  </a:lnTo>
                  <a:lnTo>
                    <a:pt x="172" y="23"/>
                  </a:lnTo>
                  <a:lnTo>
                    <a:pt x="176" y="23"/>
                  </a:lnTo>
                  <a:lnTo>
                    <a:pt x="180" y="23"/>
                  </a:lnTo>
                  <a:lnTo>
                    <a:pt x="183" y="22"/>
                  </a:lnTo>
                  <a:lnTo>
                    <a:pt x="186" y="22"/>
                  </a:lnTo>
                  <a:lnTo>
                    <a:pt x="189" y="20"/>
                  </a:lnTo>
                  <a:lnTo>
                    <a:pt x="192" y="19"/>
                  </a:lnTo>
                  <a:lnTo>
                    <a:pt x="194" y="18"/>
                  </a:lnTo>
                  <a:lnTo>
                    <a:pt x="196" y="17"/>
                  </a:lnTo>
                  <a:lnTo>
                    <a:pt x="197"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6" name="Freeform 86"/>
            <p:cNvSpPr>
              <a:spLocks/>
            </p:cNvSpPr>
            <p:nvPr/>
          </p:nvSpPr>
          <p:spPr bwMode="auto">
            <a:xfrm flipV="1">
              <a:off x="5346700" y="1409700"/>
              <a:ext cx="171450" cy="19050"/>
            </a:xfrm>
            <a:custGeom>
              <a:avLst/>
              <a:gdLst>
                <a:gd name="T0" fmla="*/ 0 w 198"/>
                <a:gd name="T1" fmla="*/ 0 h 22"/>
                <a:gd name="T2" fmla="*/ 0 w 198"/>
                <a:gd name="T3" fmla="*/ 0 h 22"/>
                <a:gd name="T4" fmla="*/ 1 w 198"/>
                <a:gd name="T5" fmla="*/ 1 h 22"/>
                <a:gd name="T6" fmla="*/ 3 w 198"/>
                <a:gd name="T7" fmla="*/ 2 h 22"/>
                <a:gd name="T8" fmla="*/ 5 w 198"/>
                <a:gd name="T9" fmla="*/ 4 h 22"/>
                <a:gd name="T10" fmla="*/ 7 w 198"/>
                <a:gd name="T11" fmla="*/ 5 h 22"/>
                <a:gd name="T12" fmla="*/ 10 w 198"/>
                <a:gd name="T13" fmla="*/ 7 h 22"/>
                <a:gd name="T14" fmla="*/ 14 w 198"/>
                <a:gd name="T15" fmla="*/ 10 h 22"/>
                <a:gd name="T16" fmla="*/ 18 w 198"/>
                <a:gd name="T17" fmla="*/ 12 h 22"/>
                <a:gd name="T18" fmla="*/ 23 w 198"/>
                <a:gd name="T19" fmla="*/ 15 h 22"/>
                <a:gd name="T20" fmla="*/ 28 w 198"/>
                <a:gd name="T21" fmla="*/ 20 h 22"/>
                <a:gd name="T22" fmla="*/ 34 w 198"/>
                <a:gd name="T23" fmla="*/ 22 h 22"/>
                <a:gd name="T24" fmla="*/ 40 w 198"/>
                <a:gd name="T25" fmla="*/ 22 h 22"/>
                <a:gd name="T26" fmla="*/ 45 w 198"/>
                <a:gd name="T27" fmla="*/ 22 h 22"/>
                <a:gd name="T28" fmla="*/ 51 w 198"/>
                <a:gd name="T29" fmla="*/ 22 h 22"/>
                <a:gd name="T30" fmla="*/ 58 w 198"/>
                <a:gd name="T31" fmla="*/ 22 h 22"/>
                <a:gd name="T32" fmla="*/ 65 w 198"/>
                <a:gd name="T33" fmla="*/ 21 h 22"/>
                <a:gd name="T34" fmla="*/ 72 w 198"/>
                <a:gd name="T35" fmla="*/ 21 h 22"/>
                <a:gd name="T36" fmla="*/ 79 w 198"/>
                <a:gd name="T37" fmla="*/ 20 h 22"/>
                <a:gd name="T38" fmla="*/ 86 w 198"/>
                <a:gd name="T39" fmla="*/ 19 h 22"/>
                <a:gd name="T40" fmla="*/ 93 w 198"/>
                <a:gd name="T41" fmla="*/ 18 h 22"/>
                <a:gd name="T42" fmla="*/ 100 w 198"/>
                <a:gd name="T43" fmla="*/ 18 h 22"/>
                <a:gd name="T44" fmla="*/ 107 w 198"/>
                <a:gd name="T45" fmla="*/ 17 h 22"/>
                <a:gd name="T46" fmla="*/ 114 w 198"/>
                <a:gd name="T47" fmla="*/ 16 h 22"/>
                <a:gd name="T48" fmla="*/ 121 w 198"/>
                <a:gd name="T49" fmla="*/ 16 h 22"/>
                <a:gd name="T50" fmla="*/ 127 w 198"/>
                <a:gd name="T51" fmla="*/ 16 h 22"/>
                <a:gd name="T52" fmla="*/ 134 w 198"/>
                <a:gd name="T53" fmla="*/ 16 h 22"/>
                <a:gd name="T54" fmla="*/ 140 w 198"/>
                <a:gd name="T55" fmla="*/ 15 h 22"/>
                <a:gd name="T56" fmla="*/ 146 w 198"/>
                <a:gd name="T57" fmla="*/ 15 h 22"/>
                <a:gd name="T58" fmla="*/ 152 w 198"/>
                <a:gd name="T59" fmla="*/ 15 h 22"/>
                <a:gd name="T60" fmla="*/ 158 w 198"/>
                <a:gd name="T61" fmla="*/ 15 h 22"/>
                <a:gd name="T62" fmla="*/ 163 w 198"/>
                <a:gd name="T63" fmla="*/ 14 h 22"/>
                <a:gd name="T64" fmla="*/ 169 w 198"/>
                <a:gd name="T65" fmla="*/ 14 h 22"/>
                <a:gd name="T66" fmla="*/ 174 w 198"/>
                <a:gd name="T67" fmla="*/ 13 h 22"/>
                <a:gd name="T68" fmla="*/ 179 w 198"/>
                <a:gd name="T69" fmla="*/ 12 h 22"/>
                <a:gd name="T70" fmla="*/ 183 w 198"/>
                <a:gd name="T71" fmla="*/ 12 h 22"/>
                <a:gd name="T72" fmla="*/ 188 w 198"/>
                <a:gd name="T73" fmla="*/ 11 h 22"/>
                <a:gd name="T74" fmla="*/ 191 w 198"/>
                <a:gd name="T75" fmla="*/ 11 h 22"/>
                <a:gd name="T76" fmla="*/ 194 w 198"/>
                <a:gd name="T77" fmla="*/ 11 h 22"/>
                <a:gd name="T78" fmla="*/ 197 w 198"/>
                <a:gd name="T79" fmla="*/ 11 h 22"/>
                <a:gd name="T80" fmla="*/ 198 w 198"/>
                <a:gd name="T81" fmla="*/ 12 h 22"/>
                <a:gd name="T82" fmla="*/ 198 w 198"/>
                <a:gd name="T83" fmla="*/ 13 h 22"/>
                <a:gd name="T84" fmla="*/ 198 w 198"/>
                <a:gd name="T85" fmla="*/ 14 h 22"/>
                <a:gd name="T86" fmla="*/ 198 w 198"/>
                <a:gd name="T87" fmla="*/ 15 h 22"/>
                <a:gd name="T88" fmla="*/ 197 w 198"/>
                <a:gd name="T8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8" h="22">
                  <a:moveTo>
                    <a:pt x="0" y="0"/>
                  </a:moveTo>
                  <a:lnTo>
                    <a:pt x="0" y="0"/>
                  </a:lnTo>
                  <a:lnTo>
                    <a:pt x="1" y="1"/>
                  </a:lnTo>
                  <a:lnTo>
                    <a:pt x="3" y="2"/>
                  </a:lnTo>
                  <a:lnTo>
                    <a:pt x="5" y="4"/>
                  </a:lnTo>
                  <a:lnTo>
                    <a:pt x="7" y="5"/>
                  </a:lnTo>
                  <a:lnTo>
                    <a:pt x="10" y="7"/>
                  </a:lnTo>
                  <a:lnTo>
                    <a:pt x="14" y="10"/>
                  </a:lnTo>
                  <a:lnTo>
                    <a:pt x="18" y="12"/>
                  </a:lnTo>
                  <a:lnTo>
                    <a:pt x="23" y="15"/>
                  </a:lnTo>
                  <a:lnTo>
                    <a:pt x="28" y="20"/>
                  </a:lnTo>
                  <a:lnTo>
                    <a:pt x="34" y="22"/>
                  </a:lnTo>
                  <a:lnTo>
                    <a:pt x="40" y="22"/>
                  </a:lnTo>
                  <a:lnTo>
                    <a:pt x="45" y="22"/>
                  </a:lnTo>
                  <a:lnTo>
                    <a:pt x="51" y="22"/>
                  </a:lnTo>
                  <a:lnTo>
                    <a:pt x="58" y="22"/>
                  </a:lnTo>
                  <a:lnTo>
                    <a:pt x="65" y="21"/>
                  </a:lnTo>
                  <a:lnTo>
                    <a:pt x="72" y="21"/>
                  </a:lnTo>
                  <a:lnTo>
                    <a:pt x="79" y="20"/>
                  </a:lnTo>
                  <a:lnTo>
                    <a:pt x="86" y="19"/>
                  </a:lnTo>
                  <a:lnTo>
                    <a:pt x="93" y="18"/>
                  </a:lnTo>
                  <a:lnTo>
                    <a:pt x="100" y="18"/>
                  </a:lnTo>
                  <a:lnTo>
                    <a:pt x="107" y="17"/>
                  </a:lnTo>
                  <a:lnTo>
                    <a:pt x="114" y="16"/>
                  </a:lnTo>
                  <a:lnTo>
                    <a:pt x="121" y="16"/>
                  </a:lnTo>
                  <a:lnTo>
                    <a:pt x="127" y="16"/>
                  </a:lnTo>
                  <a:lnTo>
                    <a:pt x="134" y="16"/>
                  </a:lnTo>
                  <a:lnTo>
                    <a:pt x="140" y="15"/>
                  </a:lnTo>
                  <a:lnTo>
                    <a:pt x="146" y="15"/>
                  </a:lnTo>
                  <a:lnTo>
                    <a:pt x="152" y="15"/>
                  </a:lnTo>
                  <a:lnTo>
                    <a:pt x="158" y="15"/>
                  </a:lnTo>
                  <a:lnTo>
                    <a:pt x="163" y="14"/>
                  </a:lnTo>
                  <a:lnTo>
                    <a:pt x="169" y="14"/>
                  </a:lnTo>
                  <a:lnTo>
                    <a:pt x="174" y="13"/>
                  </a:lnTo>
                  <a:lnTo>
                    <a:pt x="179" y="12"/>
                  </a:lnTo>
                  <a:lnTo>
                    <a:pt x="183" y="12"/>
                  </a:lnTo>
                  <a:lnTo>
                    <a:pt x="188" y="11"/>
                  </a:lnTo>
                  <a:lnTo>
                    <a:pt x="191" y="11"/>
                  </a:lnTo>
                  <a:lnTo>
                    <a:pt x="194" y="11"/>
                  </a:lnTo>
                  <a:lnTo>
                    <a:pt x="197" y="11"/>
                  </a:lnTo>
                  <a:lnTo>
                    <a:pt x="198" y="12"/>
                  </a:lnTo>
                  <a:lnTo>
                    <a:pt x="198" y="13"/>
                  </a:lnTo>
                  <a:lnTo>
                    <a:pt x="198" y="14"/>
                  </a:lnTo>
                  <a:lnTo>
                    <a:pt x="198" y="15"/>
                  </a:lnTo>
                  <a:lnTo>
                    <a:pt x="197"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7" name="Freeform 87"/>
            <p:cNvSpPr>
              <a:spLocks/>
            </p:cNvSpPr>
            <p:nvPr/>
          </p:nvSpPr>
          <p:spPr bwMode="auto">
            <a:xfrm flipV="1">
              <a:off x="5376863" y="1401763"/>
              <a:ext cx="3175" cy="25400"/>
            </a:xfrm>
            <a:custGeom>
              <a:avLst/>
              <a:gdLst>
                <a:gd name="T0" fmla="*/ 2 w 5"/>
                <a:gd name="T1" fmla="*/ 0 h 28"/>
                <a:gd name="T2" fmla="*/ 0 w 5"/>
                <a:gd name="T3" fmla="*/ 7 h 28"/>
                <a:gd name="T4" fmla="*/ 0 w 5"/>
                <a:gd name="T5" fmla="*/ 15 h 28"/>
                <a:gd name="T6" fmla="*/ 1 w 5"/>
                <a:gd name="T7" fmla="*/ 21 h 28"/>
                <a:gd name="T8" fmla="*/ 1 w 5"/>
                <a:gd name="T9" fmla="*/ 26 h 28"/>
                <a:gd name="T10" fmla="*/ 2 w 5"/>
                <a:gd name="T11" fmla="*/ 28 h 28"/>
                <a:gd name="T12" fmla="*/ 4 w 5"/>
                <a:gd name="T13" fmla="*/ 27 h 28"/>
                <a:gd name="T14" fmla="*/ 4 w 5"/>
                <a:gd name="T15" fmla="*/ 27 h 28"/>
                <a:gd name="T16" fmla="*/ 5 w 5"/>
                <a:gd name="T1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8">
                  <a:moveTo>
                    <a:pt x="2" y="0"/>
                  </a:moveTo>
                  <a:lnTo>
                    <a:pt x="0" y="7"/>
                  </a:lnTo>
                  <a:lnTo>
                    <a:pt x="0" y="15"/>
                  </a:lnTo>
                  <a:lnTo>
                    <a:pt x="1" y="21"/>
                  </a:lnTo>
                  <a:lnTo>
                    <a:pt x="1" y="26"/>
                  </a:lnTo>
                  <a:lnTo>
                    <a:pt x="2" y="28"/>
                  </a:lnTo>
                  <a:lnTo>
                    <a:pt x="4" y="27"/>
                  </a:lnTo>
                  <a:lnTo>
                    <a:pt x="4" y="27"/>
                  </a:lnTo>
                  <a:lnTo>
                    <a:pt x="5"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8" name="Freeform 88"/>
            <p:cNvSpPr>
              <a:spLocks/>
            </p:cNvSpPr>
            <p:nvPr/>
          </p:nvSpPr>
          <p:spPr bwMode="auto">
            <a:xfrm flipV="1">
              <a:off x="5419725" y="1398588"/>
              <a:ext cx="7938" cy="34925"/>
            </a:xfrm>
            <a:custGeom>
              <a:avLst/>
              <a:gdLst>
                <a:gd name="T0" fmla="*/ 4 w 8"/>
                <a:gd name="T1" fmla="*/ 0 h 40"/>
                <a:gd name="T2" fmla="*/ 1 w 8"/>
                <a:gd name="T3" fmla="*/ 6 h 40"/>
                <a:gd name="T4" fmla="*/ 0 w 8"/>
                <a:gd name="T5" fmla="*/ 16 h 40"/>
                <a:gd name="T6" fmla="*/ 0 w 8"/>
                <a:gd name="T7" fmla="*/ 26 h 40"/>
                <a:gd name="T8" fmla="*/ 1 w 8"/>
                <a:gd name="T9" fmla="*/ 36 h 40"/>
                <a:gd name="T10" fmla="*/ 4 w 8"/>
                <a:gd name="T11" fmla="*/ 40 h 40"/>
                <a:gd name="T12" fmla="*/ 6 w 8"/>
                <a:gd name="T13" fmla="*/ 40 h 40"/>
                <a:gd name="T14" fmla="*/ 7 w 8"/>
                <a:gd name="T15" fmla="*/ 39 h 40"/>
                <a:gd name="T16" fmla="*/ 8 w 8"/>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0">
                  <a:moveTo>
                    <a:pt x="4" y="0"/>
                  </a:moveTo>
                  <a:lnTo>
                    <a:pt x="1" y="6"/>
                  </a:lnTo>
                  <a:lnTo>
                    <a:pt x="0" y="16"/>
                  </a:lnTo>
                  <a:lnTo>
                    <a:pt x="0" y="26"/>
                  </a:lnTo>
                  <a:lnTo>
                    <a:pt x="1" y="36"/>
                  </a:lnTo>
                  <a:lnTo>
                    <a:pt x="4" y="40"/>
                  </a:lnTo>
                  <a:lnTo>
                    <a:pt x="6" y="40"/>
                  </a:lnTo>
                  <a:lnTo>
                    <a:pt x="7" y="39"/>
                  </a:lnTo>
                  <a:lnTo>
                    <a:pt x="8"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79" name="Freeform 89"/>
            <p:cNvSpPr>
              <a:spLocks/>
            </p:cNvSpPr>
            <p:nvPr/>
          </p:nvSpPr>
          <p:spPr bwMode="auto">
            <a:xfrm flipV="1">
              <a:off x="5481638" y="1408113"/>
              <a:ext cx="3175" cy="12700"/>
            </a:xfrm>
            <a:custGeom>
              <a:avLst/>
              <a:gdLst>
                <a:gd name="T0" fmla="*/ 4 w 5"/>
                <a:gd name="T1" fmla="*/ 0 h 14"/>
                <a:gd name="T2" fmla="*/ 3 w 5"/>
                <a:gd name="T3" fmla="*/ 1 h 14"/>
                <a:gd name="T4" fmla="*/ 2 w 5"/>
                <a:gd name="T5" fmla="*/ 3 h 14"/>
                <a:gd name="T6" fmla="*/ 1 w 5"/>
                <a:gd name="T7" fmla="*/ 7 h 14"/>
                <a:gd name="T8" fmla="*/ 0 w 5"/>
                <a:gd name="T9" fmla="*/ 14 h 14"/>
                <a:gd name="T10" fmla="*/ 3 w 5"/>
                <a:gd name="T11" fmla="*/ 13 h 14"/>
                <a:gd name="T12" fmla="*/ 4 w 5"/>
                <a:gd name="T13" fmla="*/ 12 h 14"/>
                <a:gd name="T14" fmla="*/ 5 w 5"/>
                <a:gd name="T15" fmla="*/ 12 h 14"/>
                <a:gd name="T16" fmla="*/ 5 w 5"/>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4">
                  <a:moveTo>
                    <a:pt x="4" y="0"/>
                  </a:moveTo>
                  <a:lnTo>
                    <a:pt x="3" y="1"/>
                  </a:lnTo>
                  <a:lnTo>
                    <a:pt x="2" y="3"/>
                  </a:lnTo>
                  <a:lnTo>
                    <a:pt x="1" y="7"/>
                  </a:lnTo>
                  <a:lnTo>
                    <a:pt x="0" y="14"/>
                  </a:lnTo>
                  <a:lnTo>
                    <a:pt x="3" y="13"/>
                  </a:lnTo>
                  <a:lnTo>
                    <a:pt x="4" y="12"/>
                  </a:lnTo>
                  <a:lnTo>
                    <a:pt x="5" y="12"/>
                  </a:lnTo>
                  <a:lnTo>
                    <a:pt x="5"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0" name="Freeform 90"/>
            <p:cNvSpPr>
              <a:spLocks/>
            </p:cNvSpPr>
            <p:nvPr/>
          </p:nvSpPr>
          <p:spPr bwMode="auto">
            <a:xfrm flipV="1">
              <a:off x="5378450" y="1403350"/>
              <a:ext cx="4763" cy="23813"/>
            </a:xfrm>
            <a:custGeom>
              <a:avLst/>
              <a:gdLst>
                <a:gd name="T0" fmla="*/ 0 w 5"/>
                <a:gd name="T1" fmla="*/ 0 h 27"/>
                <a:gd name="T2" fmla="*/ 2 w 5"/>
                <a:gd name="T3" fmla="*/ 3 h 27"/>
                <a:gd name="T4" fmla="*/ 4 w 5"/>
                <a:gd name="T5" fmla="*/ 9 h 27"/>
                <a:gd name="T6" fmla="*/ 5 w 5"/>
                <a:gd name="T7" fmla="*/ 15 h 27"/>
                <a:gd name="T8" fmla="*/ 5 w 5"/>
                <a:gd name="T9" fmla="*/ 19 h 27"/>
                <a:gd name="T10" fmla="*/ 5 w 5"/>
                <a:gd name="T11" fmla="*/ 23 h 27"/>
                <a:gd name="T12" fmla="*/ 4 w 5"/>
                <a:gd name="T13" fmla="*/ 25 h 27"/>
                <a:gd name="T14" fmla="*/ 3 w 5"/>
                <a:gd name="T15" fmla="*/ 26 h 27"/>
                <a:gd name="T16" fmla="*/ 3 w 5"/>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7">
                  <a:moveTo>
                    <a:pt x="0" y="0"/>
                  </a:moveTo>
                  <a:lnTo>
                    <a:pt x="2" y="3"/>
                  </a:lnTo>
                  <a:lnTo>
                    <a:pt x="4" y="9"/>
                  </a:lnTo>
                  <a:lnTo>
                    <a:pt x="5" y="15"/>
                  </a:lnTo>
                  <a:lnTo>
                    <a:pt x="5" y="19"/>
                  </a:lnTo>
                  <a:lnTo>
                    <a:pt x="5" y="23"/>
                  </a:lnTo>
                  <a:lnTo>
                    <a:pt x="4" y="25"/>
                  </a:lnTo>
                  <a:lnTo>
                    <a:pt x="3" y="26"/>
                  </a:lnTo>
                  <a:lnTo>
                    <a:pt x="3"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1" name="Freeform 91"/>
            <p:cNvSpPr>
              <a:spLocks/>
            </p:cNvSpPr>
            <p:nvPr/>
          </p:nvSpPr>
          <p:spPr bwMode="auto">
            <a:xfrm flipV="1">
              <a:off x="5424488" y="1400175"/>
              <a:ext cx="7938" cy="33338"/>
            </a:xfrm>
            <a:custGeom>
              <a:avLst/>
              <a:gdLst>
                <a:gd name="T0" fmla="*/ 0 w 10"/>
                <a:gd name="T1" fmla="*/ 0 h 38"/>
                <a:gd name="T2" fmla="*/ 3 w 10"/>
                <a:gd name="T3" fmla="*/ 0 h 38"/>
                <a:gd name="T4" fmla="*/ 6 w 10"/>
                <a:gd name="T5" fmla="*/ 6 h 38"/>
                <a:gd name="T6" fmla="*/ 9 w 10"/>
                <a:gd name="T7" fmla="*/ 14 h 38"/>
                <a:gd name="T8" fmla="*/ 10 w 10"/>
                <a:gd name="T9" fmla="*/ 23 h 38"/>
                <a:gd name="T10" fmla="*/ 9 w 10"/>
                <a:gd name="T11" fmla="*/ 31 h 38"/>
                <a:gd name="T12" fmla="*/ 7 w 10"/>
                <a:gd name="T13" fmla="*/ 35 h 38"/>
                <a:gd name="T14" fmla="*/ 5 w 10"/>
                <a:gd name="T15" fmla="*/ 37 h 38"/>
                <a:gd name="T16" fmla="*/ 4 w 10"/>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8">
                  <a:moveTo>
                    <a:pt x="0" y="0"/>
                  </a:moveTo>
                  <a:lnTo>
                    <a:pt x="3" y="0"/>
                  </a:lnTo>
                  <a:lnTo>
                    <a:pt x="6" y="6"/>
                  </a:lnTo>
                  <a:lnTo>
                    <a:pt x="9" y="14"/>
                  </a:lnTo>
                  <a:lnTo>
                    <a:pt x="10" y="23"/>
                  </a:lnTo>
                  <a:lnTo>
                    <a:pt x="9" y="31"/>
                  </a:lnTo>
                  <a:lnTo>
                    <a:pt x="7" y="35"/>
                  </a:lnTo>
                  <a:lnTo>
                    <a:pt x="5" y="37"/>
                  </a:lnTo>
                  <a:lnTo>
                    <a:pt x="4"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2" name="Freeform 92"/>
            <p:cNvSpPr>
              <a:spLocks/>
            </p:cNvSpPr>
            <p:nvPr/>
          </p:nvSpPr>
          <p:spPr bwMode="auto">
            <a:xfrm flipV="1">
              <a:off x="5484813" y="1409700"/>
              <a:ext cx="4763" cy="11113"/>
            </a:xfrm>
            <a:custGeom>
              <a:avLst/>
              <a:gdLst>
                <a:gd name="T0" fmla="*/ 0 w 6"/>
                <a:gd name="T1" fmla="*/ 1 h 13"/>
                <a:gd name="T2" fmla="*/ 1 w 6"/>
                <a:gd name="T3" fmla="*/ 0 h 13"/>
                <a:gd name="T4" fmla="*/ 2 w 6"/>
                <a:gd name="T5" fmla="*/ 0 h 13"/>
                <a:gd name="T6" fmla="*/ 4 w 6"/>
                <a:gd name="T7" fmla="*/ 1 h 13"/>
                <a:gd name="T8" fmla="*/ 6 w 6"/>
                <a:gd name="T9" fmla="*/ 5 h 13"/>
                <a:gd name="T10" fmla="*/ 3 w 6"/>
                <a:gd name="T11" fmla="*/ 11 h 13"/>
                <a:gd name="T12" fmla="*/ 2 w 6"/>
                <a:gd name="T13" fmla="*/ 12 h 13"/>
                <a:gd name="T14" fmla="*/ 2 w 6"/>
                <a:gd name="T15" fmla="*/ 12 h 13"/>
                <a:gd name="T16" fmla="*/ 1 w 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3">
                  <a:moveTo>
                    <a:pt x="0" y="1"/>
                  </a:moveTo>
                  <a:lnTo>
                    <a:pt x="1" y="0"/>
                  </a:lnTo>
                  <a:lnTo>
                    <a:pt x="2" y="0"/>
                  </a:lnTo>
                  <a:lnTo>
                    <a:pt x="4" y="1"/>
                  </a:lnTo>
                  <a:lnTo>
                    <a:pt x="6" y="5"/>
                  </a:lnTo>
                  <a:lnTo>
                    <a:pt x="3" y="11"/>
                  </a:lnTo>
                  <a:lnTo>
                    <a:pt x="2" y="12"/>
                  </a:lnTo>
                  <a:lnTo>
                    <a:pt x="2" y="12"/>
                  </a:lnTo>
                  <a:lnTo>
                    <a:pt x="1" y="1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3" name="Freeform 93"/>
            <p:cNvSpPr>
              <a:spLocks/>
            </p:cNvSpPr>
            <p:nvPr/>
          </p:nvSpPr>
          <p:spPr bwMode="auto">
            <a:xfrm flipV="1">
              <a:off x="5368925" y="1409700"/>
              <a:ext cx="1588" cy="1588"/>
            </a:xfrm>
            <a:custGeom>
              <a:avLst/>
              <a:gdLst>
                <a:gd name="T0" fmla="*/ 2 w 2"/>
                <a:gd name="T1" fmla="*/ 2 h 3"/>
                <a:gd name="T2" fmla="*/ 0 w 2"/>
                <a:gd name="T3" fmla="*/ 3 h 3"/>
                <a:gd name="T4" fmla="*/ 1 w 2"/>
                <a:gd name="T5" fmla="*/ 0 h 3"/>
                <a:gd name="T6" fmla="*/ 2 w 2"/>
                <a:gd name="T7" fmla="*/ 3 h 3"/>
                <a:gd name="T8" fmla="*/ 0 w 2"/>
                <a:gd name="T9" fmla="*/ 2 h 3"/>
                <a:gd name="T10" fmla="*/ 1 w 2"/>
                <a:gd name="T11" fmla="*/ 1 h 3"/>
                <a:gd name="T12" fmla="*/ 1 w 2"/>
                <a:gd name="T13" fmla="*/ 3 h 3"/>
                <a:gd name="T14" fmla="*/ 1 w 2"/>
                <a:gd name="T15" fmla="*/ 2 h 3"/>
                <a:gd name="T16" fmla="*/ 1 w 2"/>
                <a:gd name="T17" fmla="*/ 2 h 3"/>
                <a:gd name="T18" fmla="*/ 1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2"/>
                  </a:moveTo>
                  <a:lnTo>
                    <a:pt x="0" y="3"/>
                  </a:lnTo>
                  <a:lnTo>
                    <a:pt x="1" y="0"/>
                  </a:lnTo>
                  <a:lnTo>
                    <a:pt x="2" y="3"/>
                  </a:lnTo>
                  <a:lnTo>
                    <a:pt x="0" y="2"/>
                  </a:lnTo>
                  <a:lnTo>
                    <a:pt x="1" y="1"/>
                  </a:lnTo>
                  <a:lnTo>
                    <a:pt x="1" y="3"/>
                  </a:lnTo>
                  <a:lnTo>
                    <a:pt x="1" y="2"/>
                  </a:lnTo>
                  <a:lnTo>
                    <a:pt x="1" y="2"/>
                  </a:lnTo>
                  <a:lnTo>
                    <a:pt x="1"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4" name="Freeform 94"/>
            <p:cNvSpPr>
              <a:spLocks/>
            </p:cNvSpPr>
            <p:nvPr/>
          </p:nvSpPr>
          <p:spPr bwMode="auto">
            <a:xfrm flipV="1">
              <a:off x="5373688" y="1412875"/>
              <a:ext cx="3175" cy="3175"/>
            </a:xfrm>
            <a:custGeom>
              <a:avLst/>
              <a:gdLst>
                <a:gd name="T0" fmla="*/ 3 w 3"/>
                <a:gd name="T1" fmla="*/ 2 h 4"/>
                <a:gd name="T2" fmla="*/ 0 w 3"/>
                <a:gd name="T3" fmla="*/ 4 h 4"/>
                <a:gd name="T4" fmla="*/ 1 w 3"/>
                <a:gd name="T5" fmla="*/ 0 h 4"/>
                <a:gd name="T6" fmla="*/ 2 w 3"/>
                <a:gd name="T7" fmla="*/ 3 h 4"/>
                <a:gd name="T8" fmla="*/ 0 w 3"/>
                <a:gd name="T9" fmla="*/ 2 h 4"/>
                <a:gd name="T10" fmla="*/ 1 w 3"/>
                <a:gd name="T11" fmla="*/ 1 h 4"/>
                <a:gd name="T12" fmla="*/ 1 w 3"/>
                <a:gd name="T13" fmla="*/ 3 h 4"/>
                <a:gd name="T14" fmla="*/ 0 w 3"/>
                <a:gd name="T15" fmla="*/ 2 h 4"/>
                <a:gd name="T16" fmla="*/ 1 w 3"/>
                <a:gd name="T17" fmla="*/ 2 h 4"/>
                <a:gd name="T18" fmla="*/ 0 w 3"/>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3" y="2"/>
                  </a:moveTo>
                  <a:lnTo>
                    <a:pt x="0" y="4"/>
                  </a:lnTo>
                  <a:lnTo>
                    <a:pt x="1" y="0"/>
                  </a:lnTo>
                  <a:lnTo>
                    <a:pt x="2" y="3"/>
                  </a:lnTo>
                  <a:lnTo>
                    <a:pt x="0" y="2"/>
                  </a:lnTo>
                  <a:lnTo>
                    <a:pt x="1" y="1"/>
                  </a:lnTo>
                  <a:lnTo>
                    <a:pt x="1" y="3"/>
                  </a:lnTo>
                  <a:lnTo>
                    <a:pt x="0" y="2"/>
                  </a:lnTo>
                  <a:lnTo>
                    <a:pt x="1" y="2"/>
                  </a:lnTo>
                  <a:lnTo>
                    <a:pt x="0"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5" name="Freeform 95"/>
            <p:cNvSpPr>
              <a:spLocks/>
            </p:cNvSpPr>
            <p:nvPr/>
          </p:nvSpPr>
          <p:spPr bwMode="auto">
            <a:xfrm flipV="1">
              <a:off x="4371975" y="1241425"/>
              <a:ext cx="123825" cy="98425"/>
            </a:xfrm>
            <a:custGeom>
              <a:avLst/>
              <a:gdLst>
                <a:gd name="T0" fmla="*/ 143 w 143"/>
                <a:gd name="T1" fmla="*/ 0 h 114"/>
                <a:gd name="T2" fmla="*/ 119 w 143"/>
                <a:gd name="T3" fmla="*/ 26 h 114"/>
                <a:gd name="T4" fmla="*/ 79 w 143"/>
                <a:gd name="T5" fmla="*/ 56 h 114"/>
                <a:gd name="T6" fmla="*/ 56 w 143"/>
                <a:gd name="T7" fmla="*/ 78 h 114"/>
                <a:gd name="T8" fmla="*/ 32 w 143"/>
                <a:gd name="T9" fmla="*/ 97 h 114"/>
                <a:gd name="T10" fmla="*/ 12 w 143"/>
                <a:gd name="T11" fmla="*/ 110 h 114"/>
                <a:gd name="T12" fmla="*/ 3 w 143"/>
                <a:gd name="T13" fmla="*/ 114 h 114"/>
                <a:gd name="T14" fmla="*/ 0 w 143"/>
                <a:gd name="T15" fmla="*/ 110 h 114"/>
                <a:gd name="T16" fmla="*/ 2 w 143"/>
                <a:gd name="T17" fmla="*/ 99 h 114"/>
                <a:gd name="T18" fmla="*/ 13 w 143"/>
                <a:gd name="T19" fmla="*/ 81 h 114"/>
                <a:gd name="T20" fmla="*/ 32 w 143"/>
                <a:gd name="T21" fmla="*/ 58 h 114"/>
                <a:gd name="T22" fmla="*/ 72 w 143"/>
                <a:gd name="T23" fmla="*/ 29 h 114"/>
                <a:gd name="T24" fmla="*/ 96 w 143"/>
                <a:gd name="T25" fmla="*/ 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14">
                  <a:moveTo>
                    <a:pt x="143" y="0"/>
                  </a:moveTo>
                  <a:lnTo>
                    <a:pt x="119" y="26"/>
                  </a:lnTo>
                  <a:lnTo>
                    <a:pt x="79" y="56"/>
                  </a:lnTo>
                  <a:lnTo>
                    <a:pt x="56" y="78"/>
                  </a:lnTo>
                  <a:lnTo>
                    <a:pt x="32" y="97"/>
                  </a:lnTo>
                  <a:lnTo>
                    <a:pt x="12" y="110"/>
                  </a:lnTo>
                  <a:lnTo>
                    <a:pt x="3" y="114"/>
                  </a:lnTo>
                  <a:lnTo>
                    <a:pt x="0" y="110"/>
                  </a:lnTo>
                  <a:lnTo>
                    <a:pt x="2" y="99"/>
                  </a:lnTo>
                  <a:lnTo>
                    <a:pt x="13" y="81"/>
                  </a:lnTo>
                  <a:lnTo>
                    <a:pt x="32" y="58"/>
                  </a:lnTo>
                  <a:lnTo>
                    <a:pt x="72" y="29"/>
                  </a:lnTo>
                  <a:lnTo>
                    <a:pt x="96"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6" name="Freeform 96"/>
            <p:cNvSpPr>
              <a:spLocks/>
            </p:cNvSpPr>
            <p:nvPr/>
          </p:nvSpPr>
          <p:spPr bwMode="auto">
            <a:xfrm flipV="1">
              <a:off x="4470400" y="1355725"/>
              <a:ext cx="133350" cy="152400"/>
            </a:xfrm>
            <a:custGeom>
              <a:avLst/>
              <a:gdLst>
                <a:gd name="T0" fmla="*/ 47 w 154"/>
                <a:gd name="T1" fmla="*/ 173 h 176"/>
                <a:gd name="T2" fmla="*/ 73 w 154"/>
                <a:gd name="T3" fmla="*/ 141 h 176"/>
                <a:gd name="T4" fmla="*/ 97 w 154"/>
                <a:gd name="T5" fmla="*/ 96 h 176"/>
                <a:gd name="T6" fmla="*/ 129 w 154"/>
                <a:gd name="T7" fmla="*/ 55 h 176"/>
                <a:gd name="T8" fmla="*/ 146 w 154"/>
                <a:gd name="T9" fmla="*/ 24 h 176"/>
                <a:gd name="T10" fmla="*/ 154 w 154"/>
                <a:gd name="T11" fmla="*/ 6 h 176"/>
                <a:gd name="T12" fmla="*/ 153 w 154"/>
                <a:gd name="T13" fmla="*/ 0 h 176"/>
                <a:gd name="T14" fmla="*/ 141 w 154"/>
                <a:gd name="T15" fmla="*/ 6 h 176"/>
                <a:gd name="T16" fmla="*/ 117 w 154"/>
                <a:gd name="T17" fmla="*/ 25 h 176"/>
                <a:gd name="T18" fmla="*/ 86 w 154"/>
                <a:gd name="T19" fmla="*/ 57 h 176"/>
                <a:gd name="T20" fmla="*/ 50 w 154"/>
                <a:gd name="T21" fmla="*/ 98 h 176"/>
                <a:gd name="T22" fmla="*/ 26 w 154"/>
                <a:gd name="T23" fmla="*/ 144 h 176"/>
                <a:gd name="T24" fmla="*/ 0 w 154"/>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76">
                  <a:moveTo>
                    <a:pt x="47" y="173"/>
                  </a:moveTo>
                  <a:lnTo>
                    <a:pt x="73" y="141"/>
                  </a:lnTo>
                  <a:lnTo>
                    <a:pt x="97" y="96"/>
                  </a:lnTo>
                  <a:lnTo>
                    <a:pt x="129" y="55"/>
                  </a:lnTo>
                  <a:lnTo>
                    <a:pt x="146" y="24"/>
                  </a:lnTo>
                  <a:lnTo>
                    <a:pt x="154" y="6"/>
                  </a:lnTo>
                  <a:lnTo>
                    <a:pt x="153" y="0"/>
                  </a:lnTo>
                  <a:lnTo>
                    <a:pt x="141" y="6"/>
                  </a:lnTo>
                  <a:lnTo>
                    <a:pt x="117" y="25"/>
                  </a:lnTo>
                  <a:lnTo>
                    <a:pt x="86" y="57"/>
                  </a:lnTo>
                  <a:lnTo>
                    <a:pt x="50" y="98"/>
                  </a:lnTo>
                  <a:lnTo>
                    <a:pt x="26" y="144"/>
                  </a:lnTo>
                  <a:lnTo>
                    <a:pt x="0" y="1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7" name="Freeform 97"/>
            <p:cNvSpPr>
              <a:spLocks/>
            </p:cNvSpPr>
            <p:nvPr/>
          </p:nvSpPr>
          <p:spPr bwMode="auto">
            <a:xfrm flipV="1">
              <a:off x="4454525" y="1333500"/>
              <a:ext cx="41275" cy="6350"/>
            </a:xfrm>
            <a:custGeom>
              <a:avLst/>
              <a:gdLst>
                <a:gd name="T0" fmla="*/ 47 w 47"/>
                <a:gd name="T1" fmla="*/ 0 h 6"/>
                <a:gd name="T2" fmla="*/ 45 w 47"/>
                <a:gd name="T3" fmla="*/ 1 h 6"/>
                <a:gd name="T4" fmla="*/ 38 w 47"/>
                <a:gd name="T5" fmla="*/ 3 h 6"/>
                <a:gd name="T6" fmla="*/ 31 w 47"/>
                <a:gd name="T7" fmla="*/ 5 h 6"/>
                <a:gd name="T8" fmla="*/ 22 w 47"/>
                <a:gd name="T9" fmla="*/ 5 h 6"/>
                <a:gd name="T10" fmla="*/ 12 w 47"/>
                <a:gd name="T11" fmla="*/ 6 h 6"/>
                <a:gd name="T12" fmla="*/ 3 w 47"/>
                <a:gd name="T13" fmla="*/ 5 h 6"/>
                <a:gd name="T14" fmla="*/ 0 w 47"/>
                <a:gd name="T15" fmla="*/ 3 h 6"/>
                <a:gd name="T16" fmla="*/ 2 w 47"/>
                <a:gd name="T17" fmla="*/ 3 h 6"/>
                <a:gd name="T18" fmla="*/ 9 w 47"/>
                <a:gd name="T19" fmla="*/ 5 h 6"/>
                <a:gd name="T20" fmla="*/ 19 w 47"/>
                <a:gd name="T21" fmla="*/ 5 h 6"/>
                <a:gd name="T22" fmla="*/ 29 w 47"/>
                <a:gd name="T23" fmla="*/ 4 h 6"/>
                <a:gd name="T24" fmla="*/ 38 w 47"/>
                <a:gd name="T25" fmla="*/ 2 h 6"/>
                <a:gd name="T26" fmla="*/ 45 w 47"/>
                <a:gd name="T27" fmla="*/ 1 h 6"/>
                <a:gd name="T28" fmla="*/ 47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7" y="0"/>
                  </a:moveTo>
                  <a:lnTo>
                    <a:pt x="45" y="1"/>
                  </a:lnTo>
                  <a:lnTo>
                    <a:pt x="38" y="3"/>
                  </a:lnTo>
                  <a:lnTo>
                    <a:pt x="31" y="5"/>
                  </a:lnTo>
                  <a:lnTo>
                    <a:pt x="22" y="5"/>
                  </a:lnTo>
                  <a:lnTo>
                    <a:pt x="12" y="6"/>
                  </a:lnTo>
                  <a:lnTo>
                    <a:pt x="3" y="5"/>
                  </a:lnTo>
                  <a:lnTo>
                    <a:pt x="0" y="3"/>
                  </a:lnTo>
                  <a:lnTo>
                    <a:pt x="2" y="3"/>
                  </a:lnTo>
                  <a:lnTo>
                    <a:pt x="9" y="5"/>
                  </a:lnTo>
                  <a:lnTo>
                    <a:pt x="19" y="5"/>
                  </a:lnTo>
                  <a:lnTo>
                    <a:pt x="29" y="4"/>
                  </a:lnTo>
                  <a:lnTo>
                    <a:pt x="38" y="2"/>
                  </a:lnTo>
                  <a:lnTo>
                    <a:pt x="45" y="1"/>
                  </a:lnTo>
                  <a:lnTo>
                    <a:pt x="47"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8" name="Freeform 98"/>
            <p:cNvSpPr>
              <a:spLocks/>
            </p:cNvSpPr>
            <p:nvPr/>
          </p:nvSpPr>
          <p:spPr bwMode="auto">
            <a:xfrm flipV="1">
              <a:off x="4398963" y="1284288"/>
              <a:ext cx="41275" cy="6350"/>
            </a:xfrm>
            <a:custGeom>
              <a:avLst/>
              <a:gdLst>
                <a:gd name="T0" fmla="*/ 47 w 47"/>
                <a:gd name="T1" fmla="*/ 0 h 8"/>
                <a:gd name="T2" fmla="*/ 45 w 47"/>
                <a:gd name="T3" fmla="*/ 0 h 8"/>
                <a:gd name="T4" fmla="*/ 39 w 47"/>
                <a:gd name="T5" fmla="*/ 2 h 8"/>
                <a:gd name="T6" fmla="*/ 30 w 47"/>
                <a:gd name="T7" fmla="*/ 5 h 8"/>
                <a:gd name="T8" fmla="*/ 20 w 47"/>
                <a:gd name="T9" fmla="*/ 8 h 8"/>
                <a:gd name="T10" fmla="*/ 10 w 47"/>
                <a:gd name="T11" fmla="*/ 8 h 8"/>
                <a:gd name="T12" fmla="*/ 3 w 47"/>
                <a:gd name="T13" fmla="*/ 5 h 8"/>
                <a:gd name="T14" fmla="*/ 0 w 47"/>
                <a:gd name="T15" fmla="*/ 2 h 8"/>
                <a:gd name="T16" fmla="*/ 3 w 47"/>
                <a:gd name="T17" fmla="*/ 2 h 8"/>
                <a:gd name="T18" fmla="*/ 10 w 47"/>
                <a:gd name="T19" fmla="*/ 4 h 8"/>
                <a:gd name="T20" fmla="*/ 19 w 47"/>
                <a:gd name="T21" fmla="*/ 5 h 8"/>
                <a:gd name="T22" fmla="*/ 30 w 47"/>
                <a:gd name="T23" fmla="*/ 3 h 8"/>
                <a:gd name="T24" fmla="*/ 39 w 47"/>
                <a:gd name="T25" fmla="*/ 1 h 8"/>
                <a:gd name="T26" fmla="*/ 45 w 47"/>
                <a:gd name="T27" fmla="*/ 0 h 8"/>
                <a:gd name="T28" fmla="*/ 47 w 47"/>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8">
                  <a:moveTo>
                    <a:pt x="47" y="0"/>
                  </a:moveTo>
                  <a:lnTo>
                    <a:pt x="45" y="0"/>
                  </a:lnTo>
                  <a:lnTo>
                    <a:pt x="39" y="2"/>
                  </a:lnTo>
                  <a:lnTo>
                    <a:pt x="30" y="5"/>
                  </a:lnTo>
                  <a:lnTo>
                    <a:pt x="20" y="8"/>
                  </a:lnTo>
                  <a:lnTo>
                    <a:pt x="10" y="8"/>
                  </a:lnTo>
                  <a:lnTo>
                    <a:pt x="3" y="5"/>
                  </a:lnTo>
                  <a:lnTo>
                    <a:pt x="0" y="2"/>
                  </a:lnTo>
                  <a:lnTo>
                    <a:pt x="3" y="2"/>
                  </a:lnTo>
                  <a:lnTo>
                    <a:pt x="10" y="4"/>
                  </a:lnTo>
                  <a:lnTo>
                    <a:pt x="19" y="5"/>
                  </a:lnTo>
                  <a:lnTo>
                    <a:pt x="30" y="3"/>
                  </a:lnTo>
                  <a:lnTo>
                    <a:pt x="39" y="1"/>
                  </a:lnTo>
                  <a:lnTo>
                    <a:pt x="45" y="0"/>
                  </a:lnTo>
                  <a:lnTo>
                    <a:pt x="47"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89" name="Freeform 99"/>
            <p:cNvSpPr>
              <a:spLocks/>
            </p:cNvSpPr>
            <p:nvPr/>
          </p:nvSpPr>
          <p:spPr bwMode="auto">
            <a:xfrm flipV="1">
              <a:off x="4470400" y="1347788"/>
              <a:ext cx="41275" cy="11113"/>
            </a:xfrm>
            <a:custGeom>
              <a:avLst/>
              <a:gdLst>
                <a:gd name="T0" fmla="*/ 47 w 47"/>
                <a:gd name="T1" fmla="*/ 0 h 12"/>
                <a:gd name="T2" fmla="*/ 45 w 47"/>
                <a:gd name="T3" fmla="*/ 0 h 12"/>
                <a:gd name="T4" fmla="*/ 39 w 47"/>
                <a:gd name="T5" fmla="*/ 2 h 12"/>
                <a:gd name="T6" fmla="*/ 29 w 47"/>
                <a:gd name="T7" fmla="*/ 7 h 12"/>
                <a:gd name="T8" fmla="*/ 17 w 47"/>
                <a:gd name="T9" fmla="*/ 12 h 12"/>
                <a:gd name="T10" fmla="*/ 8 w 47"/>
                <a:gd name="T11" fmla="*/ 11 h 12"/>
                <a:gd name="T12" fmla="*/ 2 w 47"/>
                <a:gd name="T13" fmla="*/ 6 h 12"/>
                <a:gd name="T14" fmla="*/ 0 w 47"/>
                <a:gd name="T15" fmla="*/ 3 h 12"/>
                <a:gd name="T16" fmla="*/ 2 w 47"/>
                <a:gd name="T17" fmla="*/ 3 h 12"/>
                <a:gd name="T18" fmla="*/ 9 w 47"/>
                <a:gd name="T19" fmla="*/ 4 h 12"/>
                <a:gd name="T20" fmla="*/ 19 w 47"/>
                <a:gd name="T21" fmla="*/ 5 h 12"/>
                <a:gd name="T22" fmla="*/ 30 w 47"/>
                <a:gd name="T23" fmla="*/ 3 h 12"/>
                <a:gd name="T24" fmla="*/ 39 w 47"/>
                <a:gd name="T25" fmla="*/ 1 h 12"/>
                <a:gd name="T26" fmla="*/ 45 w 47"/>
                <a:gd name="T27" fmla="*/ 0 h 12"/>
                <a:gd name="T28" fmla="*/ 47 w 47"/>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2">
                  <a:moveTo>
                    <a:pt x="47" y="0"/>
                  </a:moveTo>
                  <a:lnTo>
                    <a:pt x="45" y="0"/>
                  </a:lnTo>
                  <a:lnTo>
                    <a:pt x="39" y="2"/>
                  </a:lnTo>
                  <a:lnTo>
                    <a:pt x="29" y="7"/>
                  </a:lnTo>
                  <a:lnTo>
                    <a:pt x="17" y="12"/>
                  </a:lnTo>
                  <a:lnTo>
                    <a:pt x="8" y="11"/>
                  </a:lnTo>
                  <a:lnTo>
                    <a:pt x="2" y="6"/>
                  </a:lnTo>
                  <a:lnTo>
                    <a:pt x="0" y="3"/>
                  </a:lnTo>
                  <a:lnTo>
                    <a:pt x="2" y="3"/>
                  </a:lnTo>
                  <a:lnTo>
                    <a:pt x="9" y="4"/>
                  </a:lnTo>
                  <a:lnTo>
                    <a:pt x="19" y="5"/>
                  </a:lnTo>
                  <a:lnTo>
                    <a:pt x="30" y="3"/>
                  </a:lnTo>
                  <a:lnTo>
                    <a:pt x="39" y="1"/>
                  </a:lnTo>
                  <a:lnTo>
                    <a:pt x="45" y="0"/>
                  </a:lnTo>
                  <a:lnTo>
                    <a:pt x="47"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0" name="Freeform 100"/>
            <p:cNvSpPr>
              <a:spLocks/>
            </p:cNvSpPr>
            <p:nvPr/>
          </p:nvSpPr>
          <p:spPr bwMode="auto">
            <a:xfrm flipV="1">
              <a:off x="4513263" y="1417638"/>
              <a:ext cx="41275" cy="6350"/>
            </a:xfrm>
            <a:custGeom>
              <a:avLst/>
              <a:gdLst>
                <a:gd name="T0" fmla="*/ 47 w 47"/>
                <a:gd name="T1" fmla="*/ 0 h 8"/>
                <a:gd name="T2" fmla="*/ 45 w 47"/>
                <a:gd name="T3" fmla="*/ 0 h 8"/>
                <a:gd name="T4" fmla="*/ 39 w 47"/>
                <a:gd name="T5" fmla="*/ 2 h 8"/>
                <a:gd name="T6" fmla="*/ 30 w 47"/>
                <a:gd name="T7" fmla="*/ 6 h 8"/>
                <a:gd name="T8" fmla="*/ 20 w 47"/>
                <a:gd name="T9" fmla="*/ 8 h 8"/>
                <a:gd name="T10" fmla="*/ 10 w 47"/>
                <a:gd name="T11" fmla="*/ 8 h 8"/>
                <a:gd name="T12" fmla="*/ 3 w 47"/>
                <a:gd name="T13" fmla="*/ 5 h 8"/>
                <a:gd name="T14" fmla="*/ 0 w 47"/>
                <a:gd name="T15" fmla="*/ 2 h 8"/>
                <a:gd name="T16" fmla="*/ 2 w 47"/>
                <a:gd name="T17" fmla="*/ 2 h 8"/>
                <a:gd name="T18" fmla="*/ 9 w 47"/>
                <a:gd name="T19" fmla="*/ 4 h 8"/>
                <a:gd name="T20" fmla="*/ 19 w 47"/>
                <a:gd name="T21" fmla="*/ 5 h 8"/>
                <a:gd name="T22" fmla="*/ 29 w 47"/>
                <a:gd name="T23" fmla="*/ 3 h 8"/>
                <a:gd name="T24" fmla="*/ 38 w 47"/>
                <a:gd name="T25" fmla="*/ 1 h 8"/>
                <a:gd name="T26" fmla="*/ 45 w 47"/>
                <a:gd name="T27" fmla="*/ 0 h 8"/>
                <a:gd name="T28" fmla="*/ 47 w 47"/>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8">
                  <a:moveTo>
                    <a:pt x="47" y="0"/>
                  </a:moveTo>
                  <a:lnTo>
                    <a:pt x="45" y="0"/>
                  </a:lnTo>
                  <a:lnTo>
                    <a:pt x="39" y="2"/>
                  </a:lnTo>
                  <a:lnTo>
                    <a:pt x="30" y="6"/>
                  </a:lnTo>
                  <a:lnTo>
                    <a:pt x="20" y="8"/>
                  </a:lnTo>
                  <a:lnTo>
                    <a:pt x="10" y="8"/>
                  </a:lnTo>
                  <a:lnTo>
                    <a:pt x="3" y="5"/>
                  </a:lnTo>
                  <a:lnTo>
                    <a:pt x="0" y="2"/>
                  </a:lnTo>
                  <a:lnTo>
                    <a:pt x="2" y="2"/>
                  </a:lnTo>
                  <a:lnTo>
                    <a:pt x="9" y="4"/>
                  </a:lnTo>
                  <a:lnTo>
                    <a:pt x="19" y="5"/>
                  </a:lnTo>
                  <a:lnTo>
                    <a:pt x="29" y="3"/>
                  </a:lnTo>
                  <a:lnTo>
                    <a:pt x="38" y="1"/>
                  </a:lnTo>
                  <a:lnTo>
                    <a:pt x="45" y="0"/>
                  </a:lnTo>
                  <a:lnTo>
                    <a:pt x="47"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1" name="Freeform 101"/>
            <p:cNvSpPr>
              <a:spLocks/>
            </p:cNvSpPr>
            <p:nvPr/>
          </p:nvSpPr>
          <p:spPr bwMode="auto">
            <a:xfrm flipV="1">
              <a:off x="4397375" y="1339850"/>
              <a:ext cx="168275" cy="31750"/>
            </a:xfrm>
            <a:custGeom>
              <a:avLst/>
              <a:gdLst>
                <a:gd name="T0" fmla="*/ 0 w 195"/>
                <a:gd name="T1" fmla="*/ 3 h 37"/>
                <a:gd name="T2" fmla="*/ 2 w 195"/>
                <a:gd name="T3" fmla="*/ 7 h 37"/>
                <a:gd name="T4" fmla="*/ 5 w 195"/>
                <a:gd name="T5" fmla="*/ 10 h 37"/>
                <a:gd name="T6" fmla="*/ 11 w 195"/>
                <a:gd name="T7" fmla="*/ 13 h 37"/>
                <a:gd name="T8" fmla="*/ 19 w 195"/>
                <a:gd name="T9" fmla="*/ 18 h 37"/>
                <a:gd name="T10" fmla="*/ 29 w 195"/>
                <a:gd name="T11" fmla="*/ 28 h 37"/>
                <a:gd name="T12" fmla="*/ 39 w 195"/>
                <a:gd name="T13" fmla="*/ 32 h 37"/>
                <a:gd name="T14" fmla="*/ 51 w 195"/>
                <a:gd name="T15" fmla="*/ 34 h 37"/>
                <a:gd name="T16" fmla="*/ 63 w 195"/>
                <a:gd name="T17" fmla="*/ 36 h 37"/>
                <a:gd name="T18" fmla="*/ 76 w 195"/>
                <a:gd name="T19" fmla="*/ 37 h 37"/>
                <a:gd name="T20" fmla="*/ 90 w 195"/>
                <a:gd name="T21" fmla="*/ 37 h 37"/>
                <a:gd name="T22" fmla="*/ 103 w 195"/>
                <a:gd name="T23" fmla="*/ 36 h 37"/>
                <a:gd name="T24" fmla="*/ 116 w 195"/>
                <a:gd name="T25" fmla="*/ 34 h 37"/>
                <a:gd name="T26" fmla="*/ 129 w 195"/>
                <a:gd name="T27" fmla="*/ 33 h 37"/>
                <a:gd name="T28" fmla="*/ 141 w 195"/>
                <a:gd name="T29" fmla="*/ 30 h 37"/>
                <a:gd name="T30" fmla="*/ 153 w 195"/>
                <a:gd name="T31" fmla="*/ 28 h 37"/>
                <a:gd name="T32" fmla="*/ 163 w 195"/>
                <a:gd name="T33" fmla="*/ 27 h 37"/>
                <a:gd name="T34" fmla="*/ 173 w 195"/>
                <a:gd name="T35" fmla="*/ 25 h 37"/>
                <a:gd name="T36" fmla="*/ 181 w 195"/>
                <a:gd name="T37" fmla="*/ 24 h 37"/>
                <a:gd name="T38" fmla="*/ 187 w 195"/>
                <a:gd name="T39" fmla="*/ 24 h 37"/>
                <a:gd name="T40" fmla="*/ 191 w 195"/>
                <a:gd name="T41" fmla="*/ 23 h 37"/>
                <a:gd name="T42" fmla="*/ 194 w 195"/>
                <a:gd name="T43" fmla="*/ 23 h 37"/>
                <a:gd name="T44" fmla="*/ 195 w 195"/>
                <a:gd name="T45" fmla="*/ 23 h 37"/>
                <a:gd name="T46" fmla="*/ 194 w 195"/>
                <a:gd name="T47" fmla="*/ 22 h 37"/>
                <a:gd name="T48" fmla="*/ 191 w 195"/>
                <a:gd name="T49" fmla="*/ 22 h 37"/>
                <a:gd name="T50" fmla="*/ 187 w 195"/>
                <a:gd name="T51" fmla="*/ 22 h 37"/>
                <a:gd name="T52" fmla="*/ 180 w 195"/>
                <a:gd name="T53" fmla="*/ 22 h 37"/>
                <a:gd name="T54" fmla="*/ 172 w 195"/>
                <a:gd name="T55" fmla="*/ 20 h 37"/>
                <a:gd name="T56" fmla="*/ 161 w 195"/>
                <a:gd name="T57" fmla="*/ 18 h 37"/>
                <a:gd name="T58" fmla="*/ 150 w 195"/>
                <a:gd name="T59" fmla="*/ 14 h 37"/>
                <a:gd name="T60" fmla="*/ 137 w 195"/>
                <a:gd name="T61" fmla="*/ 9 h 37"/>
                <a:gd name="T62" fmla="*/ 123 w 195"/>
                <a:gd name="T63" fmla="*/ 5 h 37"/>
                <a:gd name="T64" fmla="*/ 109 w 195"/>
                <a:gd name="T65" fmla="*/ 2 h 37"/>
                <a:gd name="T66" fmla="*/ 95 w 195"/>
                <a:gd name="T67" fmla="*/ 0 h 37"/>
                <a:gd name="T68" fmla="*/ 81 w 195"/>
                <a:gd name="T69" fmla="*/ 0 h 37"/>
                <a:gd name="T70" fmla="*/ 68 w 195"/>
                <a:gd name="T71" fmla="*/ 0 h 37"/>
                <a:gd name="T72" fmla="*/ 56 w 195"/>
                <a:gd name="T73" fmla="*/ 2 h 37"/>
                <a:gd name="T74" fmla="*/ 45 w 195"/>
                <a:gd name="T75" fmla="*/ 5 h 37"/>
                <a:gd name="T76" fmla="*/ 34 w 195"/>
                <a:gd name="T77" fmla="*/ 7 h 37"/>
                <a:gd name="T78" fmla="*/ 25 w 195"/>
                <a:gd name="T79" fmla="*/ 8 h 37"/>
                <a:gd name="T80" fmla="*/ 16 w 195"/>
                <a:gd name="T81" fmla="*/ 8 h 37"/>
                <a:gd name="T82" fmla="*/ 9 w 195"/>
                <a:gd name="T83" fmla="*/ 6 h 37"/>
                <a:gd name="T84" fmla="*/ 4 w 195"/>
                <a:gd name="T85" fmla="*/ 4 h 37"/>
                <a:gd name="T86" fmla="*/ 1 w 195"/>
                <a:gd name="T87" fmla="*/ 3 h 37"/>
                <a:gd name="T88" fmla="*/ 0 w 195"/>
                <a:gd name="T89"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37">
                  <a:moveTo>
                    <a:pt x="0" y="3"/>
                  </a:moveTo>
                  <a:lnTo>
                    <a:pt x="2" y="7"/>
                  </a:lnTo>
                  <a:lnTo>
                    <a:pt x="5" y="10"/>
                  </a:lnTo>
                  <a:lnTo>
                    <a:pt x="11" y="13"/>
                  </a:lnTo>
                  <a:lnTo>
                    <a:pt x="19" y="18"/>
                  </a:lnTo>
                  <a:lnTo>
                    <a:pt x="29" y="28"/>
                  </a:lnTo>
                  <a:lnTo>
                    <a:pt x="39" y="32"/>
                  </a:lnTo>
                  <a:lnTo>
                    <a:pt x="51" y="34"/>
                  </a:lnTo>
                  <a:lnTo>
                    <a:pt x="63" y="36"/>
                  </a:lnTo>
                  <a:lnTo>
                    <a:pt x="76" y="37"/>
                  </a:lnTo>
                  <a:lnTo>
                    <a:pt x="90" y="37"/>
                  </a:lnTo>
                  <a:lnTo>
                    <a:pt x="103" y="36"/>
                  </a:lnTo>
                  <a:lnTo>
                    <a:pt x="116" y="34"/>
                  </a:lnTo>
                  <a:lnTo>
                    <a:pt x="129" y="33"/>
                  </a:lnTo>
                  <a:lnTo>
                    <a:pt x="141" y="30"/>
                  </a:lnTo>
                  <a:lnTo>
                    <a:pt x="153" y="28"/>
                  </a:lnTo>
                  <a:lnTo>
                    <a:pt x="163" y="27"/>
                  </a:lnTo>
                  <a:lnTo>
                    <a:pt x="173" y="25"/>
                  </a:lnTo>
                  <a:lnTo>
                    <a:pt x="181" y="24"/>
                  </a:lnTo>
                  <a:lnTo>
                    <a:pt x="187" y="24"/>
                  </a:lnTo>
                  <a:lnTo>
                    <a:pt x="191" y="23"/>
                  </a:lnTo>
                  <a:lnTo>
                    <a:pt x="194" y="23"/>
                  </a:lnTo>
                  <a:lnTo>
                    <a:pt x="195" y="23"/>
                  </a:lnTo>
                  <a:lnTo>
                    <a:pt x="194" y="22"/>
                  </a:lnTo>
                  <a:lnTo>
                    <a:pt x="191" y="22"/>
                  </a:lnTo>
                  <a:lnTo>
                    <a:pt x="187" y="22"/>
                  </a:lnTo>
                  <a:lnTo>
                    <a:pt x="180" y="22"/>
                  </a:lnTo>
                  <a:lnTo>
                    <a:pt x="172" y="20"/>
                  </a:lnTo>
                  <a:lnTo>
                    <a:pt x="161" y="18"/>
                  </a:lnTo>
                  <a:lnTo>
                    <a:pt x="150" y="14"/>
                  </a:lnTo>
                  <a:lnTo>
                    <a:pt x="137" y="9"/>
                  </a:lnTo>
                  <a:lnTo>
                    <a:pt x="123" y="5"/>
                  </a:lnTo>
                  <a:lnTo>
                    <a:pt x="109" y="2"/>
                  </a:lnTo>
                  <a:lnTo>
                    <a:pt x="95" y="0"/>
                  </a:lnTo>
                  <a:lnTo>
                    <a:pt x="81" y="0"/>
                  </a:lnTo>
                  <a:lnTo>
                    <a:pt x="68" y="0"/>
                  </a:lnTo>
                  <a:lnTo>
                    <a:pt x="56" y="2"/>
                  </a:lnTo>
                  <a:lnTo>
                    <a:pt x="45" y="5"/>
                  </a:lnTo>
                  <a:lnTo>
                    <a:pt x="34" y="7"/>
                  </a:lnTo>
                  <a:lnTo>
                    <a:pt x="25" y="8"/>
                  </a:lnTo>
                  <a:lnTo>
                    <a:pt x="16" y="8"/>
                  </a:lnTo>
                  <a:lnTo>
                    <a:pt x="9" y="6"/>
                  </a:lnTo>
                  <a:lnTo>
                    <a:pt x="4" y="4"/>
                  </a:lnTo>
                  <a:lnTo>
                    <a:pt x="1" y="3"/>
                  </a:lnTo>
                  <a:lnTo>
                    <a:pt x="0"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2" name="Freeform 102"/>
            <p:cNvSpPr>
              <a:spLocks/>
            </p:cNvSpPr>
            <p:nvPr/>
          </p:nvSpPr>
          <p:spPr bwMode="auto">
            <a:xfrm flipV="1">
              <a:off x="4397375" y="1336675"/>
              <a:ext cx="168275" cy="31750"/>
            </a:xfrm>
            <a:custGeom>
              <a:avLst/>
              <a:gdLst>
                <a:gd name="T0" fmla="*/ 0 w 195"/>
                <a:gd name="T1" fmla="*/ 0 h 37"/>
                <a:gd name="T2" fmla="*/ 0 w 195"/>
                <a:gd name="T3" fmla="*/ 0 h 37"/>
                <a:gd name="T4" fmla="*/ 1 w 195"/>
                <a:gd name="T5" fmla="*/ 1 h 37"/>
                <a:gd name="T6" fmla="*/ 2 w 195"/>
                <a:gd name="T7" fmla="*/ 3 h 37"/>
                <a:gd name="T8" fmla="*/ 4 w 195"/>
                <a:gd name="T9" fmla="*/ 5 h 37"/>
                <a:gd name="T10" fmla="*/ 6 w 195"/>
                <a:gd name="T11" fmla="*/ 7 h 37"/>
                <a:gd name="T12" fmla="*/ 9 w 195"/>
                <a:gd name="T13" fmla="*/ 10 h 37"/>
                <a:gd name="T14" fmla="*/ 12 w 195"/>
                <a:gd name="T15" fmla="*/ 12 h 37"/>
                <a:gd name="T16" fmla="*/ 16 w 195"/>
                <a:gd name="T17" fmla="*/ 15 h 37"/>
                <a:gd name="T18" fmla="*/ 21 w 195"/>
                <a:gd name="T19" fmla="*/ 19 h 37"/>
                <a:gd name="T20" fmla="*/ 25 w 195"/>
                <a:gd name="T21" fmla="*/ 24 h 37"/>
                <a:gd name="T22" fmla="*/ 29 w 195"/>
                <a:gd name="T23" fmla="*/ 28 h 37"/>
                <a:gd name="T24" fmla="*/ 34 w 195"/>
                <a:gd name="T25" fmla="*/ 30 h 37"/>
                <a:gd name="T26" fmla="*/ 39 w 195"/>
                <a:gd name="T27" fmla="*/ 31 h 37"/>
                <a:gd name="T28" fmla="*/ 44 w 195"/>
                <a:gd name="T29" fmla="*/ 33 h 37"/>
                <a:gd name="T30" fmla="*/ 49 w 195"/>
                <a:gd name="T31" fmla="*/ 34 h 37"/>
                <a:gd name="T32" fmla="*/ 54 w 195"/>
                <a:gd name="T33" fmla="*/ 35 h 37"/>
                <a:gd name="T34" fmla="*/ 60 w 195"/>
                <a:gd name="T35" fmla="*/ 36 h 37"/>
                <a:gd name="T36" fmla="*/ 66 w 195"/>
                <a:gd name="T37" fmla="*/ 37 h 37"/>
                <a:gd name="T38" fmla="*/ 72 w 195"/>
                <a:gd name="T39" fmla="*/ 37 h 37"/>
                <a:gd name="T40" fmla="*/ 78 w 195"/>
                <a:gd name="T41" fmla="*/ 37 h 37"/>
                <a:gd name="T42" fmla="*/ 84 w 195"/>
                <a:gd name="T43" fmla="*/ 37 h 37"/>
                <a:gd name="T44" fmla="*/ 91 w 195"/>
                <a:gd name="T45" fmla="*/ 37 h 37"/>
                <a:gd name="T46" fmla="*/ 98 w 195"/>
                <a:gd name="T47" fmla="*/ 36 h 37"/>
                <a:gd name="T48" fmla="*/ 105 w 195"/>
                <a:gd name="T49" fmla="*/ 36 h 37"/>
                <a:gd name="T50" fmla="*/ 112 w 195"/>
                <a:gd name="T51" fmla="*/ 35 h 37"/>
                <a:gd name="T52" fmla="*/ 119 w 195"/>
                <a:gd name="T53" fmla="*/ 34 h 37"/>
                <a:gd name="T54" fmla="*/ 125 w 195"/>
                <a:gd name="T55" fmla="*/ 33 h 37"/>
                <a:gd name="T56" fmla="*/ 132 w 195"/>
                <a:gd name="T57" fmla="*/ 32 h 37"/>
                <a:gd name="T58" fmla="*/ 139 w 195"/>
                <a:gd name="T59" fmla="*/ 31 h 37"/>
                <a:gd name="T60" fmla="*/ 145 w 195"/>
                <a:gd name="T61" fmla="*/ 31 h 37"/>
                <a:gd name="T62" fmla="*/ 150 w 195"/>
                <a:gd name="T63" fmla="*/ 30 h 37"/>
                <a:gd name="T64" fmla="*/ 155 w 195"/>
                <a:gd name="T65" fmla="*/ 30 h 37"/>
                <a:gd name="T66" fmla="*/ 160 w 195"/>
                <a:gd name="T67" fmla="*/ 30 h 37"/>
                <a:gd name="T68" fmla="*/ 164 w 195"/>
                <a:gd name="T69" fmla="*/ 30 h 37"/>
                <a:gd name="T70" fmla="*/ 168 w 195"/>
                <a:gd name="T71" fmla="*/ 30 h 37"/>
                <a:gd name="T72" fmla="*/ 172 w 195"/>
                <a:gd name="T73" fmla="*/ 30 h 37"/>
                <a:gd name="T74" fmla="*/ 175 w 195"/>
                <a:gd name="T75" fmla="*/ 31 h 37"/>
                <a:gd name="T76" fmla="*/ 178 w 195"/>
                <a:gd name="T77" fmla="*/ 31 h 37"/>
                <a:gd name="T78" fmla="*/ 181 w 195"/>
                <a:gd name="T79" fmla="*/ 29 h 37"/>
                <a:gd name="T80" fmla="*/ 185 w 195"/>
                <a:gd name="T81" fmla="*/ 28 h 37"/>
                <a:gd name="T82" fmla="*/ 188 w 195"/>
                <a:gd name="T83" fmla="*/ 26 h 37"/>
                <a:gd name="T84" fmla="*/ 191 w 195"/>
                <a:gd name="T85" fmla="*/ 24 h 37"/>
                <a:gd name="T86" fmla="*/ 193 w 195"/>
                <a:gd name="T87" fmla="*/ 22 h 37"/>
                <a:gd name="T88" fmla="*/ 195 w 195"/>
                <a:gd name="T8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37">
                  <a:moveTo>
                    <a:pt x="0" y="0"/>
                  </a:moveTo>
                  <a:lnTo>
                    <a:pt x="0" y="0"/>
                  </a:lnTo>
                  <a:lnTo>
                    <a:pt x="1" y="1"/>
                  </a:lnTo>
                  <a:lnTo>
                    <a:pt x="2" y="3"/>
                  </a:lnTo>
                  <a:lnTo>
                    <a:pt x="4" y="5"/>
                  </a:lnTo>
                  <a:lnTo>
                    <a:pt x="6" y="7"/>
                  </a:lnTo>
                  <a:lnTo>
                    <a:pt x="9" y="10"/>
                  </a:lnTo>
                  <a:lnTo>
                    <a:pt x="12" y="12"/>
                  </a:lnTo>
                  <a:lnTo>
                    <a:pt x="16" y="15"/>
                  </a:lnTo>
                  <a:lnTo>
                    <a:pt x="21" y="19"/>
                  </a:lnTo>
                  <a:lnTo>
                    <a:pt x="25" y="24"/>
                  </a:lnTo>
                  <a:lnTo>
                    <a:pt x="29" y="28"/>
                  </a:lnTo>
                  <a:lnTo>
                    <a:pt x="34" y="30"/>
                  </a:lnTo>
                  <a:lnTo>
                    <a:pt x="39" y="31"/>
                  </a:lnTo>
                  <a:lnTo>
                    <a:pt x="44" y="33"/>
                  </a:lnTo>
                  <a:lnTo>
                    <a:pt x="49" y="34"/>
                  </a:lnTo>
                  <a:lnTo>
                    <a:pt x="54" y="35"/>
                  </a:lnTo>
                  <a:lnTo>
                    <a:pt x="60" y="36"/>
                  </a:lnTo>
                  <a:lnTo>
                    <a:pt x="66" y="37"/>
                  </a:lnTo>
                  <a:lnTo>
                    <a:pt x="72" y="37"/>
                  </a:lnTo>
                  <a:lnTo>
                    <a:pt x="78" y="37"/>
                  </a:lnTo>
                  <a:lnTo>
                    <a:pt x="84" y="37"/>
                  </a:lnTo>
                  <a:lnTo>
                    <a:pt x="91" y="37"/>
                  </a:lnTo>
                  <a:lnTo>
                    <a:pt x="98" y="36"/>
                  </a:lnTo>
                  <a:lnTo>
                    <a:pt x="105" y="36"/>
                  </a:lnTo>
                  <a:lnTo>
                    <a:pt x="112" y="35"/>
                  </a:lnTo>
                  <a:lnTo>
                    <a:pt x="119" y="34"/>
                  </a:lnTo>
                  <a:lnTo>
                    <a:pt x="125" y="33"/>
                  </a:lnTo>
                  <a:lnTo>
                    <a:pt x="132" y="32"/>
                  </a:lnTo>
                  <a:lnTo>
                    <a:pt x="139" y="31"/>
                  </a:lnTo>
                  <a:lnTo>
                    <a:pt x="145" y="31"/>
                  </a:lnTo>
                  <a:lnTo>
                    <a:pt x="150" y="30"/>
                  </a:lnTo>
                  <a:lnTo>
                    <a:pt x="155" y="30"/>
                  </a:lnTo>
                  <a:lnTo>
                    <a:pt x="160" y="30"/>
                  </a:lnTo>
                  <a:lnTo>
                    <a:pt x="164" y="30"/>
                  </a:lnTo>
                  <a:lnTo>
                    <a:pt x="168" y="30"/>
                  </a:lnTo>
                  <a:lnTo>
                    <a:pt x="172" y="30"/>
                  </a:lnTo>
                  <a:lnTo>
                    <a:pt x="175" y="31"/>
                  </a:lnTo>
                  <a:lnTo>
                    <a:pt x="178" y="31"/>
                  </a:lnTo>
                  <a:lnTo>
                    <a:pt x="181" y="29"/>
                  </a:lnTo>
                  <a:lnTo>
                    <a:pt x="185" y="28"/>
                  </a:lnTo>
                  <a:lnTo>
                    <a:pt x="188" y="26"/>
                  </a:lnTo>
                  <a:lnTo>
                    <a:pt x="191" y="24"/>
                  </a:lnTo>
                  <a:lnTo>
                    <a:pt x="193" y="22"/>
                  </a:lnTo>
                  <a:lnTo>
                    <a:pt x="195" y="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3" name="Freeform 103"/>
            <p:cNvSpPr>
              <a:spLocks/>
            </p:cNvSpPr>
            <p:nvPr/>
          </p:nvSpPr>
          <p:spPr bwMode="auto">
            <a:xfrm flipV="1">
              <a:off x="4397375" y="1352550"/>
              <a:ext cx="171450" cy="17463"/>
            </a:xfrm>
            <a:custGeom>
              <a:avLst/>
              <a:gdLst>
                <a:gd name="T0" fmla="*/ 0 w 198"/>
                <a:gd name="T1" fmla="*/ 1 h 20"/>
                <a:gd name="T2" fmla="*/ 1 w 198"/>
                <a:gd name="T3" fmla="*/ 0 h 20"/>
                <a:gd name="T4" fmla="*/ 2 w 198"/>
                <a:gd name="T5" fmla="*/ 1 h 20"/>
                <a:gd name="T6" fmla="*/ 4 w 198"/>
                <a:gd name="T7" fmla="*/ 2 h 20"/>
                <a:gd name="T8" fmla="*/ 6 w 198"/>
                <a:gd name="T9" fmla="*/ 3 h 20"/>
                <a:gd name="T10" fmla="*/ 9 w 198"/>
                <a:gd name="T11" fmla="*/ 5 h 20"/>
                <a:gd name="T12" fmla="*/ 12 w 198"/>
                <a:gd name="T13" fmla="*/ 7 h 20"/>
                <a:gd name="T14" fmla="*/ 16 w 198"/>
                <a:gd name="T15" fmla="*/ 9 h 20"/>
                <a:gd name="T16" fmla="*/ 20 w 198"/>
                <a:gd name="T17" fmla="*/ 11 h 20"/>
                <a:gd name="T18" fmla="*/ 25 w 198"/>
                <a:gd name="T19" fmla="*/ 14 h 20"/>
                <a:gd name="T20" fmla="*/ 31 w 198"/>
                <a:gd name="T21" fmla="*/ 18 h 20"/>
                <a:gd name="T22" fmla="*/ 37 w 198"/>
                <a:gd name="T23" fmla="*/ 20 h 20"/>
                <a:gd name="T24" fmla="*/ 44 w 198"/>
                <a:gd name="T25" fmla="*/ 20 h 20"/>
                <a:gd name="T26" fmla="*/ 49 w 198"/>
                <a:gd name="T27" fmla="*/ 20 h 20"/>
                <a:gd name="T28" fmla="*/ 56 w 198"/>
                <a:gd name="T29" fmla="*/ 20 h 20"/>
                <a:gd name="T30" fmla="*/ 62 w 198"/>
                <a:gd name="T31" fmla="*/ 19 h 20"/>
                <a:gd name="T32" fmla="*/ 69 w 198"/>
                <a:gd name="T33" fmla="*/ 18 h 20"/>
                <a:gd name="T34" fmla="*/ 77 w 198"/>
                <a:gd name="T35" fmla="*/ 17 h 20"/>
                <a:gd name="T36" fmla="*/ 84 w 198"/>
                <a:gd name="T37" fmla="*/ 16 h 20"/>
                <a:gd name="T38" fmla="*/ 91 w 198"/>
                <a:gd name="T39" fmla="*/ 15 h 20"/>
                <a:gd name="T40" fmla="*/ 98 w 198"/>
                <a:gd name="T41" fmla="*/ 15 h 20"/>
                <a:gd name="T42" fmla="*/ 105 w 198"/>
                <a:gd name="T43" fmla="*/ 14 h 20"/>
                <a:gd name="T44" fmla="*/ 112 w 198"/>
                <a:gd name="T45" fmla="*/ 14 h 20"/>
                <a:gd name="T46" fmla="*/ 118 w 198"/>
                <a:gd name="T47" fmla="*/ 13 h 20"/>
                <a:gd name="T48" fmla="*/ 125 w 198"/>
                <a:gd name="T49" fmla="*/ 13 h 20"/>
                <a:gd name="T50" fmla="*/ 131 w 198"/>
                <a:gd name="T51" fmla="*/ 13 h 20"/>
                <a:gd name="T52" fmla="*/ 137 w 198"/>
                <a:gd name="T53" fmla="*/ 14 h 20"/>
                <a:gd name="T54" fmla="*/ 143 w 198"/>
                <a:gd name="T55" fmla="*/ 14 h 20"/>
                <a:gd name="T56" fmla="*/ 149 w 198"/>
                <a:gd name="T57" fmla="*/ 14 h 20"/>
                <a:gd name="T58" fmla="*/ 154 w 198"/>
                <a:gd name="T59" fmla="*/ 14 h 20"/>
                <a:gd name="T60" fmla="*/ 160 w 198"/>
                <a:gd name="T61" fmla="*/ 14 h 20"/>
                <a:gd name="T62" fmla="*/ 165 w 198"/>
                <a:gd name="T63" fmla="*/ 14 h 20"/>
                <a:gd name="T64" fmla="*/ 170 w 198"/>
                <a:gd name="T65" fmla="*/ 13 h 20"/>
                <a:gd name="T66" fmla="*/ 176 w 198"/>
                <a:gd name="T67" fmla="*/ 13 h 20"/>
                <a:gd name="T68" fmla="*/ 181 w 198"/>
                <a:gd name="T69" fmla="*/ 12 h 20"/>
                <a:gd name="T70" fmla="*/ 185 w 198"/>
                <a:gd name="T71" fmla="*/ 12 h 20"/>
                <a:gd name="T72" fmla="*/ 189 w 198"/>
                <a:gd name="T73" fmla="*/ 11 h 20"/>
                <a:gd name="T74" fmla="*/ 193 w 198"/>
                <a:gd name="T75" fmla="*/ 11 h 20"/>
                <a:gd name="T76" fmla="*/ 196 w 198"/>
                <a:gd name="T77" fmla="*/ 10 h 20"/>
                <a:gd name="T78" fmla="*/ 198 w 198"/>
                <a:gd name="T79" fmla="*/ 11 h 20"/>
                <a:gd name="T80" fmla="*/ 198 w 198"/>
                <a:gd name="T81" fmla="*/ 13 h 20"/>
                <a:gd name="T82" fmla="*/ 198 w 198"/>
                <a:gd name="T83" fmla="*/ 15 h 20"/>
                <a:gd name="T84" fmla="*/ 198 w 198"/>
                <a:gd name="T85" fmla="*/ 17 h 20"/>
                <a:gd name="T86" fmla="*/ 197 w 198"/>
                <a:gd name="T87" fmla="*/ 19 h 20"/>
                <a:gd name="T88" fmla="*/ 195 w 198"/>
                <a:gd name="T8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8" h="20">
                  <a:moveTo>
                    <a:pt x="0" y="1"/>
                  </a:moveTo>
                  <a:lnTo>
                    <a:pt x="1" y="0"/>
                  </a:lnTo>
                  <a:lnTo>
                    <a:pt x="2" y="1"/>
                  </a:lnTo>
                  <a:lnTo>
                    <a:pt x="4" y="2"/>
                  </a:lnTo>
                  <a:lnTo>
                    <a:pt x="6" y="3"/>
                  </a:lnTo>
                  <a:lnTo>
                    <a:pt x="9" y="5"/>
                  </a:lnTo>
                  <a:lnTo>
                    <a:pt x="12" y="7"/>
                  </a:lnTo>
                  <a:lnTo>
                    <a:pt x="16" y="9"/>
                  </a:lnTo>
                  <a:lnTo>
                    <a:pt x="20" y="11"/>
                  </a:lnTo>
                  <a:lnTo>
                    <a:pt x="25" y="14"/>
                  </a:lnTo>
                  <a:lnTo>
                    <a:pt x="31" y="18"/>
                  </a:lnTo>
                  <a:lnTo>
                    <a:pt x="37" y="20"/>
                  </a:lnTo>
                  <a:lnTo>
                    <a:pt x="44" y="20"/>
                  </a:lnTo>
                  <a:lnTo>
                    <a:pt x="49" y="20"/>
                  </a:lnTo>
                  <a:lnTo>
                    <a:pt x="56" y="20"/>
                  </a:lnTo>
                  <a:lnTo>
                    <a:pt x="62" y="19"/>
                  </a:lnTo>
                  <a:lnTo>
                    <a:pt x="69" y="18"/>
                  </a:lnTo>
                  <a:lnTo>
                    <a:pt x="77" y="17"/>
                  </a:lnTo>
                  <a:lnTo>
                    <a:pt x="84" y="16"/>
                  </a:lnTo>
                  <a:lnTo>
                    <a:pt x="91" y="15"/>
                  </a:lnTo>
                  <a:lnTo>
                    <a:pt x="98" y="15"/>
                  </a:lnTo>
                  <a:lnTo>
                    <a:pt x="105" y="14"/>
                  </a:lnTo>
                  <a:lnTo>
                    <a:pt x="112" y="14"/>
                  </a:lnTo>
                  <a:lnTo>
                    <a:pt x="118" y="13"/>
                  </a:lnTo>
                  <a:lnTo>
                    <a:pt x="125" y="13"/>
                  </a:lnTo>
                  <a:lnTo>
                    <a:pt x="131" y="13"/>
                  </a:lnTo>
                  <a:lnTo>
                    <a:pt x="137" y="14"/>
                  </a:lnTo>
                  <a:lnTo>
                    <a:pt x="143" y="14"/>
                  </a:lnTo>
                  <a:lnTo>
                    <a:pt x="149" y="14"/>
                  </a:lnTo>
                  <a:lnTo>
                    <a:pt x="154" y="14"/>
                  </a:lnTo>
                  <a:lnTo>
                    <a:pt x="160" y="14"/>
                  </a:lnTo>
                  <a:lnTo>
                    <a:pt x="165" y="14"/>
                  </a:lnTo>
                  <a:lnTo>
                    <a:pt x="170" y="13"/>
                  </a:lnTo>
                  <a:lnTo>
                    <a:pt x="176" y="13"/>
                  </a:lnTo>
                  <a:lnTo>
                    <a:pt x="181" y="12"/>
                  </a:lnTo>
                  <a:lnTo>
                    <a:pt x="185" y="12"/>
                  </a:lnTo>
                  <a:lnTo>
                    <a:pt x="189" y="11"/>
                  </a:lnTo>
                  <a:lnTo>
                    <a:pt x="193" y="11"/>
                  </a:lnTo>
                  <a:lnTo>
                    <a:pt x="196" y="10"/>
                  </a:lnTo>
                  <a:lnTo>
                    <a:pt x="198" y="11"/>
                  </a:lnTo>
                  <a:lnTo>
                    <a:pt x="198" y="13"/>
                  </a:lnTo>
                  <a:lnTo>
                    <a:pt x="198" y="15"/>
                  </a:lnTo>
                  <a:lnTo>
                    <a:pt x="198" y="17"/>
                  </a:lnTo>
                  <a:lnTo>
                    <a:pt x="197" y="19"/>
                  </a:lnTo>
                  <a:lnTo>
                    <a:pt x="195"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4" name="Freeform 104"/>
            <p:cNvSpPr>
              <a:spLocks/>
            </p:cNvSpPr>
            <p:nvPr/>
          </p:nvSpPr>
          <p:spPr bwMode="auto">
            <a:xfrm flipV="1">
              <a:off x="4427538" y="1341438"/>
              <a:ext cx="4763" cy="23813"/>
            </a:xfrm>
            <a:custGeom>
              <a:avLst/>
              <a:gdLst>
                <a:gd name="T0" fmla="*/ 2 w 7"/>
                <a:gd name="T1" fmla="*/ 0 h 28"/>
                <a:gd name="T2" fmla="*/ 0 w 7"/>
                <a:gd name="T3" fmla="*/ 8 h 28"/>
                <a:gd name="T4" fmla="*/ 0 w 7"/>
                <a:gd name="T5" fmla="*/ 16 h 28"/>
                <a:gd name="T6" fmla="*/ 1 w 7"/>
                <a:gd name="T7" fmla="*/ 22 h 28"/>
                <a:gd name="T8" fmla="*/ 1 w 7"/>
                <a:gd name="T9" fmla="*/ 27 h 28"/>
                <a:gd name="T10" fmla="*/ 4 w 7"/>
                <a:gd name="T11" fmla="*/ 28 h 28"/>
                <a:gd name="T12" fmla="*/ 6 w 7"/>
                <a:gd name="T13" fmla="*/ 27 h 28"/>
                <a:gd name="T14" fmla="*/ 7 w 7"/>
                <a:gd name="T15" fmla="*/ 26 h 28"/>
                <a:gd name="T16" fmla="*/ 7 w 7"/>
                <a:gd name="T17"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8">
                  <a:moveTo>
                    <a:pt x="2" y="0"/>
                  </a:moveTo>
                  <a:lnTo>
                    <a:pt x="0" y="8"/>
                  </a:lnTo>
                  <a:lnTo>
                    <a:pt x="0" y="16"/>
                  </a:lnTo>
                  <a:lnTo>
                    <a:pt x="1" y="22"/>
                  </a:lnTo>
                  <a:lnTo>
                    <a:pt x="1" y="27"/>
                  </a:lnTo>
                  <a:lnTo>
                    <a:pt x="4" y="28"/>
                  </a:lnTo>
                  <a:lnTo>
                    <a:pt x="6" y="27"/>
                  </a:lnTo>
                  <a:lnTo>
                    <a:pt x="7" y="26"/>
                  </a:lnTo>
                  <a:lnTo>
                    <a:pt x="7" y="2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5" name="Freeform 105"/>
            <p:cNvSpPr>
              <a:spLocks/>
            </p:cNvSpPr>
            <p:nvPr/>
          </p:nvSpPr>
          <p:spPr bwMode="auto">
            <a:xfrm flipV="1">
              <a:off x="4467225" y="1333500"/>
              <a:ext cx="12700" cy="38100"/>
            </a:xfrm>
            <a:custGeom>
              <a:avLst/>
              <a:gdLst>
                <a:gd name="T0" fmla="*/ 6 w 14"/>
                <a:gd name="T1" fmla="*/ 0 h 43"/>
                <a:gd name="T2" fmla="*/ 2 w 14"/>
                <a:gd name="T3" fmla="*/ 9 h 43"/>
                <a:gd name="T4" fmla="*/ 0 w 14"/>
                <a:gd name="T5" fmla="*/ 20 h 43"/>
                <a:gd name="T6" fmla="*/ 1 w 14"/>
                <a:gd name="T7" fmla="*/ 31 h 43"/>
                <a:gd name="T8" fmla="*/ 2 w 14"/>
                <a:gd name="T9" fmla="*/ 40 h 43"/>
                <a:gd name="T10" fmla="*/ 7 w 14"/>
                <a:gd name="T11" fmla="*/ 43 h 43"/>
                <a:gd name="T12" fmla="*/ 11 w 14"/>
                <a:gd name="T13" fmla="*/ 40 h 43"/>
                <a:gd name="T14" fmla="*/ 13 w 14"/>
                <a:gd name="T15" fmla="*/ 38 h 43"/>
                <a:gd name="T16" fmla="*/ 14 w 14"/>
                <a:gd name="T1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3">
                  <a:moveTo>
                    <a:pt x="6" y="0"/>
                  </a:moveTo>
                  <a:lnTo>
                    <a:pt x="2" y="9"/>
                  </a:lnTo>
                  <a:lnTo>
                    <a:pt x="0" y="20"/>
                  </a:lnTo>
                  <a:lnTo>
                    <a:pt x="1" y="31"/>
                  </a:lnTo>
                  <a:lnTo>
                    <a:pt x="2" y="40"/>
                  </a:lnTo>
                  <a:lnTo>
                    <a:pt x="7" y="43"/>
                  </a:lnTo>
                  <a:lnTo>
                    <a:pt x="11" y="40"/>
                  </a:lnTo>
                  <a:lnTo>
                    <a:pt x="13" y="38"/>
                  </a:lnTo>
                  <a:lnTo>
                    <a:pt x="14" y="3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6" name="Freeform 106"/>
            <p:cNvSpPr>
              <a:spLocks/>
            </p:cNvSpPr>
            <p:nvPr/>
          </p:nvSpPr>
          <p:spPr bwMode="auto">
            <a:xfrm flipV="1">
              <a:off x="4529138" y="1343025"/>
              <a:ext cx="6350" cy="14288"/>
            </a:xfrm>
            <a:custGeom>
              <a:avLst/>
              <a:gdLst>
                <a:gd name="T0" fmla="*/ 5 w 8"/>
                <a:gd name="T1" fmla="*/ 0 h 17"/>
                <a:gd name="T2" fmla="*/ 4 w 8"/>
                <a:gd name="T3" fmla="*/ 2 h 17"/>
                <a:gd name="T4" fmla="*/ 2 w 8"/>
                <a:gd name="T5" fmla="*/ 5 h 17"/>
                <a:gd name="T6" fmla="*/ 0 w 8"/>
                <a:gd name="T7" fmla="*/ 10 h 17"/>
                <a:gd name="T8" fmla="*/ 0 w 8"/>
                <a:gd name="T9" fmla="*/ 17 h 17"/>
                <a:gd name="T10" fmla="*/ 5 w 8"/>
                <a:gd name="T11" fmla="*/ 14 h 17"/>
                <a:gd name="T12" fmla="*/ 6 w 8"/>
                <a:gd name="T13" fmla="*/ 13 h 17"/>
                <a:gd name="T14" fmla="*/ 7 w 8"/>
                <a:gd name="T15" fmla="*/ 12 h 17"/>
                <a:gd name="T16" fmla="*/ 8 w 8"/>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5" y="0"/>
                  </a:moveTo>
                  <a:lnTo>
                    <a:pt x="4" y="2"/>
                  </a:lnTo>
                  <a:lnTo>
                    <a:pt x="2" y="5"/>
                  </a:lnTo>
                  <a:lnTo>
                    <a:pt x="0" y="10"/>
                  </a:lnTo>
                  <a:lnTo>
                    <a:pt x="0" y="17"/>
                  </a:lnTo>
                  <a:lnTo>
                    <a:pt x="5" y="14"/>
                  </a:lnTo>
                  <a:lnTo>
                    <a:pt x="6" y="13"/>
                  </a:lnTo>
                  <a:lnTo>
                    <a:pt x="7" y="12"/>
                  </a:lnTo>
                  <a:lnTo>
                    <a:pt x="8" y="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7" name="Freeform 107"/>
            <p:cNvSpPr>
              <a:spLocks/>
            </p:cNvSpPr>
            <p:nvPr/>
          </p:nvSpPr>
          <p:spPr bwMode="auto">
            <a:xfrm flipV="1">
              <a:off x="4429125" y="1343025"/>
              <a:ext cx="7938" cy="22225"/>
            </a:xfrm>
            <a:custGeom>
              <a:avLst/>
              <a:gdLst>
                <a:gd name="T0" fmla="*/ 0 w 9"/>
                <a:gd name="T1" fmla="*/ 0 h 25"/>
                <a:gd name="T2" fmla="*/ 4 w 9"/>
                <a:gd name="T3" fmla="*/ 1 h 25"/>
                <a:gd name="T4" fmla="*/ 7 w 9"/>
                <a:gd name="T5" fmla="*/ 6 h 25"/>
                <a:gd name="T6" fmla="*/ 8 w 9"/>
                <a:gd name="T7" fmla="*/ 11 h 25"/>
                <a:gd name="T8" fmla="*/ 9 w 9"/>
                <a:gd name="T9" fmla="*/ 15 h 25"/>
                <a:gd name="T10" fmla="*/ 8 w 9"/>
                <a:gd name="T11" fmla="*/ 20 h 25"/>
                <a:gd name="T12" fmla="*/ 7 w 9"/>
                <a:gd name="T13" fmla="*/ 23 h 25"/>
                <a:gd name="T14" fmla="*/ 6 w 9"/>
                <a:gd name="T15" fmla="*/ 24 h 25"/>
                <a:gd name="T16" fmla="*/ 5 w 9"/>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5">
                  <a:moveTo>
                    <a:pt x="0" y="0"/>
                  </a:moveTo>
                  <a:lnTo>
                    <a:pt x="4" y="1"/>
                  </a:lnTo>
                  <a:lnTo>
                    <a:pt x="7" y="6"/>
                  </a:lnTo>
                  <a:lnTo>
                    <a:pt x="8" y="11"/>
                  </a:lnTo>
                  <a:lnTo>
                    <a:pt x="9" y="15"/>
                  </a:lnTo>
                  <a:lnTo>
                    <a:pt x="8" y="20"/>
                  </a:lnTo>
                  <a:lnTo>
                    <a:pt x="7" y="23"/>
                  </a:lnTo>
                  <a:lnTo>
                    <a:pt x="6" y="24"/>
                  </a:lnTo>
                  <a:lnTo>
                    <a:pt x="5" y="2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8" name="Freeform 108"/>
            <p:cNvSpPr>
              <a:spLocks/>
            </p:cNvSpPr>
            <p:nvPr/>
          </p:nvSpPr>
          <p:spPr bwMode="auto">
            <a:xfrm flipV="1">
              <a:off x="4471988" y="1339850"/>
              <a:ext cx="15875" cy="33338"/>
            </a:xfrm>
            <a:custGeom>
              <a:avLst/>
              <a:gdLst>
                <a:gd name="T0" fmla="*/ 0 w 17"/>
                <a:gd name="T1" fmla="*/ 2 h 39"/>
                <a:gd name="T2" fmla="*/ 6 w 17"/>
                <a:gd name="T3" fmla="*/ 0 h 39"/>
                <a:gd name="T4" fmla="*/ 11 w 17"/>
                <a:gd name="T5" fmla="*/ 3 h 39"/>
                <a:gd name="T6" fmla="*/ 14 w 17"/>
                <a:gd name="T7" fmla="*/ 10 h 39"/>
                <a:gd name="T8" fmla="*/ 17 w 17"/>
                <a:gd name="T9" fmla="*/ 18 h 39"/>
                <a:gd name="T10" fmla="*/ 15 w 17"/>
                <a:gd name="T11" fmla="*/ 28 h 39"/>
                <a:gd name="T12" fmla="*/ 12 w 17"/>
                <a:gd name="T13" fmla="*/ 34 h 39"/>
                <a:gd name="T14" fmla="*/ 10 w 17"/>
                <a:gd name="T15" fmla="*/ 37 h 39"/>
                <a:gd name="T16" fmla="*/ 8 w 17"/>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9">
                  <a:moveTo>
                    <a:pt x="0" y="2"/>
                  </a:moveTo>
                  <a:lnTo>
                    <a:pt x="6" y="0"/>
                  </a:lnTo>
                  <a:lnTo>
                    <a:pt x="11" y="3"/>
                  </a:lnTo>
                  <a:lnTo>
                    <a:pt x="14" y="10"/>
                  </a:lnTo>
                  <a:lnTo>
                    <a:pt x="17" y="18"/>
                  </a:lnTo>
                  <a:lnTo>
                    <a:pt x="15" y="28"/>
                  </a:lnTo>
                  <a:lnTo>
                    <a:pt x="12" y="34"/>
                  </a:lnTo>
                  <a:lnTo>
                    <a:pt x="10" y="37"/>
                  </a:lnTo>
                  <a:lnTo>
                    <a:pt x="8" y="3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99" name="Freeform 109"/>
            <p:cNvSpPr>
              <a:spLocks/>
            </p:cNvSpPr>
            <p:nvPr/>
          </p:nvSpPr>
          <p:spPr bwMode="auto">
            <a:xfrm flipV="1">
              <a:off x="4532313" y="1347788"/>
              <a:ext cx="7938" cy="12700"/>
            </a:xfrm>
            <a:custGeom>
              <a:avLst/>
              <a:gdLst>
                <a:gd name="T0" fmla="*/ 0 w 9"/>
                <a:gd name="T1" fmla="*/ 3 h 14"/>
                <a:gd name="T2" fmla="*/ 2 w 9"/>
                <a:gd name="T3" fmla="*/ 2 h 14"/>
                <a:gd name="T4" fmla="*/ 4 w 9"/>
                <a:gd name="T5" fmla="*/ 0 h 14"/>
                <a:gd name="T6" fmla="*/ 7 w 9"/>
                <a:gd name="T7" fmla="*/ 0 h 14"/>
                <a:gd name="T8" fmla="*/ 9 w 9"/>
                <a:gd name="T9" fmla="*/ 3 h 14"/>
                <a:gd name="T10" fmla="*/ 5 w 9"/>
                <a:gd name="T11" fmla="*/ 11 h 14"/>
                <a:gd name="T12" fmla="*/ 4 w 9"/>
                <a:gd name="T13" fmla="*/ 13 h 14"/>
                <a:gd name="T14" fmla="*/ 3 w 9"/>
                <a:gd name="T15" fmla="*/ 14 h 14"/>
                <a:gd name="T16" fmla="*/ 3 w 9"/>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
                  <a:moveTo>
                    <a:pt x="0" y="3"/>
                  </a:moveTo>
                  <a:lnTo>
                    <a:pt x="2" y="2"/>
                  </a:lnTo>
                  <a:lnTo>
                    <a:pt x="4" y="0"/>
                  </a:lnTo>
                  <a:lnTo>
                    <a:pt x="7" y="0"/>
                  </a:lnTo>
                  <a:lnTo>
                    <a:pt x="9" y="3"/>
                  </a:lnTo>
                  <a:lnTo>
                    <a:pt x="5" y="11"/>
                  </a:lnTo>
                  <a:lnTo>
                    <a:pt x="4" y="13"/>
                  </a:lnTo>
                  <a:lnTo>
                    <a:pt x="3" y="14"/>
                  </a:lnTo>
                  <a:lnTo>
                    <a:pt x="3"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0" name="Freeform 110"/>
            <p:cNvSpPr>
              <a:spLocks/>
            </p:cNvSpPr>
            <p:nvPr/>
          </p:nvSpPr>
          <p:spPr bwMode="auto">
            <a:xfrm flipV="1">
              <a:off x="4421188" y="1347788"/>
              <a:ext cx="1588" cy="1588"/>
            </a:xfrm>
            <a:custGeom>
              <a:avLst/>
              <a:gdLst>
                <a:gd name="T0" fmla="*/ 2 w 2"/>
                <a:gd name="T1" fmla="*/ 2 h 2"/>
                <a:gd name="T2" fmla="*/ 0 w 2"/>
                <a:gd name="T3" fmla="*/ 2 h 2"/>
                <a:gd name="T4" fmla="*/ 0 w 2"/>
                <a:gd name="T5" fmla="*/ 0 h 2"/>
                <a:gd name="T6" fmla="*/ 1 w 2"/>
                <a:gd name="T7" fmla="*/ 2 h 2"/>
                <a:gd name="T8" fmla="*/ 0 w 2"/>
                <a:gd name="T9" fmla="*/ 1 h 2"/>
                <a:gd name="T10" fmla="*/ 1 w 2"/>
                <a:gd name="T11" fmla="*/ 1 h 2"/>
                <a:gd name="T12" fmla="*/ 1 w 2"/>
                <a:gd name="T13" fmla="*/ 2 h 2"/>
                <a:gd name="T14" fmla="*/ 0 w 2"/>
                <a:gd name="T15" fmla="*/ 1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2"/>
                  </a:moveTo>
                  <a:lnTo>
                    <a:pt x="0" y="2"/>
                  </a:lnTo>
                  <a:lnTo>
                    <a:pt x="0" y="0"/>
                  </a:lnTo>
                  <a:lnTo>
                    <a:pt x="1" y="2"/>
                  </a:lnTo>
                  <a:lnTo>
                    <a:pt x="0" y="1"/>
                  </a:lnTo>
                  <a:lnTo>
                    <a:pt x="1" y="1"/>
                  </a:lnTo>
                  <a:lnTo>
                    <a:pt x="1" y="2"/>
                  </a:lnTo>
                  <a:lnTo>
                    <a:pt x="0" y="1"/>
                  </a:lnTo>
                  <a:lnTo>
                    <a:pt x="1" y="2"/>
                  </a:lnTo>
                  <a:lnTo>
                    <a:pt x="0"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1" name="Freeform 111"/>
            <p:cNvSpPr>
              <a:spLocks/>
            </p:cNvSpPr>
            <p:nvPr/>
          </p:nvSpPr>
          <p:spPr bwMode="auto">
            <a:xfrm flipV="1">
              <a:off x="4427538" y="1354138"/>
              <a:ext cx="1588" cy="3175"/>
            </a:xfrm>
            <a:custGeom>
              <a:avLst/>
              <a:gdLst>
                <a:gd name="T0" fmla="*/ 3 w 3"/>
                <a:gd name="T1" fmla="*/ 1 h 3"/>
                <a:gd name="T2" fmla="*/ 0 w 3"/>
                <a:gd name="T3" fmla="*/ 3 h 3"/>
                <a:gd name="T4" fmla="*/ 1 w 3"/>
                <a:gd name="T5" fmla="*/ 0 h 3"/>
                <a:gd name="T6" fmla="*/ 2 w 3"/>
                <a:gd name="T7" fmla="*/ 2 h 3"/>
                <a:gd name="T8" fmla="*/ 0 w 3"/>
                <a:gd name="T9" fmla="*/ 2 h 3"/>
                <a:gd name="T10" fmla="*/ 2 w 3"/>
                <a:gd name="T11" fmla="*/ 1 h 3"/>
                <a:gd name="T12" fmla="*/ 1 w 3"/>
                <a:gd name="T13" fmla="*/ 2 h 3"/>
                <a:gd name="T14" fmla="*/ 0 w 3"/>
                <a:gd name="T15" fmla="*/ 2 h 3"/>
                <a:gd name="T16" fmla="*/ 2 w 3"/>
                <a:gd name="T17" fmla="*/ 2 h 3"/>
                <a:gd name="T18" fmla="*/ 1 w 3"/>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1"/>
                  </a:moveTo>
                  <a:lnTo>
                    <a:pt x="0" y="3"/>
                  </a:lnTo>
                  <a:lnTo>
                    <a:pt x="1" y="0"/>
                  </a:lnTo>
                  <a:lnTo>
                    <a:pt x="2" y="2"/>
                  </a:lnTo>
                  <a:lnTo>
                    <a:pt x="0" y="2"/>
                  </a:lnTo>
                  <a:lnTo>
                    <a:pt x="2" y="1"/>
                  </a:lnTo>
                  <a:lnTo>
                    <a:pt x="1" y="2"/>
                  </a:lnTo>
                  <a:lnTo>
                    <a:pt x="0" y="2"/>
                  </a:lnTo>
                  <a:lnTo>
                    <a:pt x="2" y="2"/>
                  </a:lnTo>
                  <a:lnTo>
                    <a:pt x="1"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2" name="Freeform 112"/>
            <p:cNvSpPr>
              <a:spLocks/>
            </p:cNvSpPr>
            <p:nvPr/>
          </p:nvSpPr>
          <p:spPr bwMode="auto">
            <a:xfrm flipV="1">
              <a:off x="3822700" y="1277938"/>
              <a:ext cx="196850" cy="222250"/>
            </a:xfrm>
            <a:custGeom>
              <a:avLst/>
              <a:gdLst>
                <a:gd name="T0" fmla="*/ 228 w 228"/>
                <a:gd name="T1" fmla="*/ 12 h 256"/>
                <a:gd name="T2" fmla="*/ 186 w 228"/>
                <a:gd name="T3" fmla="*/ 64 h 256"/>
                <a:gd name="T4" fmla="*/ 125 w 228"/>
                <a:gd name="T5" fmla="*/ 126 h 256"/>
                <a:gd name="T6" fmla="*/ 75 w 228"/>
                <a:gd name="T7" fmla="*/ 181 h 256"/>
                <a:gd name="T8" fmla="*/ 35 w 228"/>
                <a:gd name="T9" fmla="*/ 222 h 256"/>
                <a:gd name="T10" fmla="*/ 9 w 228"/>
                <a:gd name="T11" fmla="*/ 248 h 256"/>
                <a:gd name="T12" fmla="*/ 0 w 228"/>
                <a:gd name="T13" fmla="*/ 256 h 256"/>
                <a:gd name="T14" fmla="*/ 6 w 228"/>
                <a:gd name="T15" fmla="*/ 245 h 256"/>
                <a:gd name="T16" fmla="*/ 28 w 228"/>
                <a:gd name="T17" fmla="*/ 215 h 256"/>
                <a:gd name="T18" fmla="*/ 65 w 228"/>
                <a:gd name="T19" fmla="*/ 171 h 256"/>
                <a:gd name="T20" fmla="*/ 115 w 228"/>
                <a:gd name="T21" fmla="*/ 115 h 256"/>
                <a:gd name="T22" fmla="*/ 175 w 228"/>
                <a:gd name="T23" fmla="*/ 52 h 256"/>
                <a:gd name="T24" fmla="*/ 218 w 228"/>
                <a:gd name="T25"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256">
                  <a:moveTo>
                    <a:pt x="228" y="12"/>
                  </a:moveTo>
                  <a:lnTo>
                    <a:pt x="186" y="64"/>
                  </a:lnTo>
                  <a:lnTo>
                    <a:pt x="125" y="126"/>
                  </a:lnTo>
                  <a:lnTo>
                    <a:pt x="75" y="181"/>
                  </a:lnTo>
                  <a:lnTo>
                    <a:pt x="35" y="222"/>
                  </a:lnTo>
                  <a:lnTo>
                    <a:pt x="9" y="248"/>
                  </a:lnTo>
                  <a:lnTo>
                    <a:pt x="0" y="256"/>
                  </a:lnTo>
                  <a:lnTo>
                    <a:pt x="6" y="245"/>
                  </a:lnTo>
                  <a:lnTo>
                    <a:pt x="28" y="215"/>
                  </a:lnTo>
                  <a:lnTo>
                    <a:pt x="65" y="171"/>
                  </a:lnTo>
                  <a:lnTo>
                    <a:pt x="115" y="115"/>
                  </a:lnTo>
                  <a:lnTo>
                    <a:pt x="175" y="52"/>
                  </a:lnTo>
                  <a:lnTo>
                    <a:pt x="21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3" name="Freeform 113"/>
            <p:cNvSpPr>
              <a:spLocks/>
            </p:cNvSpPr>
            <p:nvPr/>
          </p:nvSpPr>
          <p:spPr bwMode="auto">
            <a:xfrm flipV="1">
              <a:off x="4037013" y="1525588"/>
              <a:ext cx="155575" cy="246063"/>
            </a:xfrm>
            <a:custGeom>
              <a:avLst/>
              <a:gdLst>
                <a:gd name="T0" fmla="*/ 11 w 181"/>
                <a:gd name="T1" fmla="*/ 286 h 286"/>
                <a:gd name="T2" fmla="*/ 48 w 181"/>
                <a:gd name="T3" fmla="*/ 231 h 286"/>
                <a:gd name="T4" fmla="*/ 92 w 181"/>
                <a:gd name="T5" fmla="*/ 155 h 286"/>
                <a:gd name="T6" fmla="*/ 130 w 181"/>
                <a:gd name="T7" fmla="*/ 92 h 286"/>
                <a:gd name="T8" fmla="*/ 158 w 181"/>
                <a:gd name="T9" fmla="*/ 43 h 286"/>
                <a:gd name="T10" fmla="*/ 176 w 181"/>
                <a:gd name="T11" fmla="*/ 11 h 286"/>
                <a:gd name="T12" fmla="*/ 181 w 181"/>
                <a:gd name="T13" fmla="*/ 0 h 286"/>
                <a:gd name="T14" fmla="*/ 173 w 181"/>
                <a:gd name="T15" fmla="*/ 8 h 286"/>
                <a:gd name="T16" fmla="*/ 152 w 181"/>
                <a:gd name="T17" fmla="*/ 35 h 286"/>
                <a:gd name="T18" fmla="*/ 121 w 181"/>
                <a:gd name="T19" fmla="*/ 81 h 286"/>
                <a:gd name="T20" fmla="*/ 82 w 181"/>
                <a:gd name="T21" fmla="*/ 143 h 286"/>
                <a:gd name="T22" fmla="*/ 38 w 181"/>
                <a:gd name="T23" fmla="*/ 219 h 286"/>
                <a:gd name="T24" fmla="*/ 0 w 181"/>
                <a:gd name="T25" fmla="*/ 27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286">
                  <a:moveTo>
                    <a:pt x="11" y="286"/>
                  </a:moveTo>
                  <a:lnTo>
                    <a:pt x="48" y="231"/>
                  </a:lnTo>
                  <a:lnTo>
                    <a:pt x="92" y="155"/>
                  </a:lnTo>
                  <a:lnTo>
                    <a:pt x="130" y="92"/>
                  </a:lnTo>
                  <a:lnTo>
                    <a:pt x="158" y="43"/>
                  </a:lnTo>
                  <a:lnTo>
                    <a:pt x="176" y="11"/>
                  </a:lnTo>
                  <a:lnTo>
                    <a:pt x="181" y="0"/>
                  </a:lnTo>
                  <a:lnTo>
                    <a:pt x="173" y="8"/>
                  </a:lnTo>
                  <a:lnTo>
                    <a:pt x="152" y="35"/>
                  </a:lnTo>
                  <a:lnTo>
                    <a:pt x="121" y="81"/>
                  </a:lnTo>
                  <a:lnTo>
                    <a:pt x="82" y="143"/>
                  </a:lnTo>
                  <a:lnTo>
                    <a:pt x="38" y="219"/>
                  </a:lnTo>
                  <a:lnTo>
                    <a:pt x="0" y="2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4" name="Freeform 114"/>
            <p:cNvSpPr>
              <a:spLocks/>
            </p:cNvSpPr>
            <p:nvPr/>
          </p:nvSpPr>
          <p:spPr bwMode="auto">
            <a:xfrm flipV="1">
              <a:off x="4010025" y="1489075"/>
              <a:ext cx="12700" cy="11113"/>
            </a:xfrm>
            <a:custGeom>
              <a:avLst/>
              <a:gdLst>
                <a:gd name="T0" fmla="*/ 10 w 14"/>
                <a:gd name="T1" fmla="*/ 12 h 12"/>
                <a:gd name="T2" fmla="*/ 9 w 14"/>
                <a:gd name="T3" fmla="*/ 12 h 12"/>
                <a:gd name="T4" fmla="*/ 9 w 14"/>
                <a:gd name="T5" fmla="*/ 12 h 12"/>
                <a:gd name="T6" fmla="*/ 11 w 14"/>
                <a:gd name="T7" fmla="*/ 9 h 12"/>
                <a:gd name="T8" fmla="*/ 14 w 14"/>
                <a:gd name="T9" fmla="*/ 3 h 12"/>
                <a:gd name="T10" fmla="*/ 10 w 14"/>
                <a:gd name="T11" fmla="*/ 2 h 12"/>
                <a:gd name="T12" fmla="*/ 3 w 14"/>
                <a:gd name="T13" fmla="*/ 1 h 12"/>
                <a:gd name="T14" fmla="*/ 0 w 14"/>
                <a:gd name="T15" fmla="*/ 0 h 12"/>
                <a:gd name="T16" fmla="*/ 0 w 14"/>
                <a:gd name="T17" fmla="*/ 1 h 12"/>
                <a:gd name="T18" fmla="*/ 3 w 14"/>
                <a:gd name="T19" fmla="*/ 4 h 12"/>
                <a:gd name="T20" fmla="*/ 7 w 14"/>
                <a:gd name="T21" fmla="*/ 7 h 12"/>
                <a:gd name="T22" fmla="*/ 7 w 14"/>
                <a:gd name="T23" fmla="*/ 10 h 12"/>
                <a:gd name="T24" fmla="*/ 8 w 14"/>
                <a:gd name="T25" fmla="*/ 11 h 12"/>
                <a:gd name="T26" fmla="*/ 9 w 14"/>
                <a:gd name="T27" fmla="*/ 12 h 12"/>
                <a:gd name="T28" fmla="*/ 10 w 14"/>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2">
                  <a:moveTo>
                    <a:pt x="10" y="12"/>
                  </a:moveTo>
                  <a:lnTo>
                    <a:pt x="9" y="12"/>
                  </a:lnTo>
                  <a:lnTo>
                    <a:pt x="9" y="12"/>
                  </a:lnTo>
                  <a:lnTo>
                    <a:pt x="11" y="9"/>
                  </a:lnTo>
                  <a:lnTo>
                    <a:pt x="14" y="3"/>
                  </a:lnTo>
                  <a:lnTo>
                    <a:pt x="10" y="2"/>
                  </a:lnTo>
                  <a:lnTo>
                    <a:pt x="3" y="1"/>
                  </a:lnTo>
                  <a:lnTo>
                    <a:pt x="0" y="0"/>
                  </a:lnTo>
                  <a:lnTo>
                    <a:pt x="0" y="1"/>
                  </a:lnTo>
                  <a:lnTo>
                    <a:pt x="3" y="4"/>
                  </a:lnTo>
                  <a:lnTo>
                    <a:pt x="7" y="7"/>
                  </a:lnTo>
                  <a:lnTo>
                    <a:pt x="7" y="10"/>
                  </a:lnTo>
                  <a:lnTo>
                    <a:pt x="8" y="11"/>
                  </a:lnTo>
                  <a:lnTo>
                    <a:pt x="9" y="12"/>
                  </a:lnTo>
                  <a:lnTo>
                    <a:pt x="1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5" name="Freeform 115"/>
            <p:cNvSpPr>
              <a:spLocks/>
            </p:cNvSpPr>
            <p:nvPr/>
          </p:nvSpPr>
          <p:spPr bwMode="auto">
            <a:xfrm flipV="1">
              <a:off x="3921125" y="1390650"/>
              <a:ext cx="9525" cy="9525"/>
            </a:xfrm>
            <a:custGeom>
              <a:avLst/>
              <a:gdLst>
                <a:gd name="T0" fmla="*/ 10 w 10"/>
                <a:gd name="T1" fmla="*/ 11 h 11"/>
                <a:gd name="T2" fmla="*/ 10 w 10"/>
                <a:gd name="T3" fmla="*/ 11 h 11"/>
                <a:gd name="T4" fmla="*/ 10 w 10"/>
                <a:gd name="T5" fmla="*/ 10 h 11"/>
                <a:gd name="T6" fmla="*/ 10 w 10"/>
                <a:gd name="T7" fmla="*/ 10 h 11"/>
                <a:gd name="T8" fmla="*/ 10 w 10"/>
                <a:gd name="T9" fmla="*/ 9 h 11"/>
                <a:gd name="T10" fmla="*/ 6 w 10"/>
                <a:gd name="T11" fmla="*/ 6 h 11"/>
                <a:gd name="T12" fmla="*/ 2 w 10"/>
                <a:gd name="T13" fmla="*/ 2 h 11"/>
                <a:gd name="T14" fmla="*/ 0 w 10"/>
                <a:gd name="T15" fmla="*/ 0 h 11"/>
                <a:gd name="T16" fmla="*/ 0 w 10"/>
                <a:gd name="T17" fmla="*/ 0 h 11"/>
                <a:gd name="T18" fmla="*/ 4 w 10"/>
                <a:gd name="T19" fmla="*/ 3 h 11"/>
                <a:gd name="T20" fmla="*/ 7 w 10"/>
                <a:gd name="T21" fmla="*/ 7 h 11"/>
                <a:gd name="T22" fmla="*/ 8 w 10"/>
                <a:gd name="T23" fmla="*/ 8 h 11"/>
                <a:gd name="T24" fmla="*/ 9 w 10"/>
                <a:gd name="T25" fmla="*/ 9 h 11"/>
                <a:gd name="T26" fmla="*/ 10 w 10"/>
                <a:gd name="T27" fmla="*/ 10 h 11"/>
                <a:gd name="T28" fmla="*/ 10 w 10"/>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1">
                  <a:moveTo>
                    <a:pt x="10" y="11"/>
                  </a:moveTo>
                  <a:lnTo>
                    <a:pt x="10" y="11"/>
                  </a:lnTo>
                  <a:lnTo>
                    <a:pt x="10" y="10"/>
                  </a:lnTo>
                  <a:lnTo>
                    <a:pt x="10" y="10"/>
                  </a:lnTo>
                  <a:lnTo>
                    <a:pt x="10" y="9"/>
                  </a:lnTo>
                  <a:lnTo>
                    <a:pt x="6" y="6"/>
                  </a:lnTo>
                  <a:lnTo>
                    <a:pt x="2" y="2"/>
                  </a:lnTo>
                  <a:lnTo>
                    <a:pt x="0" y="0"/>
                  </a:lnTo>
                  <a:lnTo>
                    <a:pt x="0" y="0"/>
                  </a:lnTo>
                  <a:lnTo>
                    <a:pt x="4" y="3"/>
                  </a:lnTo>
                  <a:lnTo>
                    <a:pt x="7" y="7"/>
                  </a:lnTo>
                  <a:lnTo>
                    <a:pt x="8" y="8"/>
                  </a:lnTo>
                  <a:lnTo>
                    <a:pt x="9" y="9"/>
                  </a:lnTo>
                  <a:lnTo>
                    <a:pt x="10" y="10"/>
                  </a:lnTo>
                  <a:lnTo>
                    <a:pt x="10" y="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6" name="Freeform 116"/>
            <p:cNvSpPr>
              <a:spLocks/>
            </p:cNvSpPr>
            <p:nvPr/>
          </p:nvSpPr>
          <p:spPr bwMode="auto">
            <a:xfrm flipV="1">
              <a:off x="4037013" y="1522413"/>
              <a:ext cx="9525" cy="12700"/>
            </a:xfrm>
            <a:custGeom>
              <a:avLst/>
              <a:gdLst>
                <a:gd name="T0" fmla="*/ 11 w 11"/>
                <a:gd name="T1" fmla="*/ 11 h 14"/>
                <a:gd name="T2" fmla="*/ 11 w 11"/>
                <a:gd name="T3" fmla="*/ 10 h 14"/>
                <a:gd name="T4" fmla="*/ 11 w 11"/>
                <a:gd name="T5" fmla="*/ 9 h 14"/>
                <a:gd name="T6" fmla="*/ 9 w 11"/>
                <a:gd name="T7" fmla="*/ 11 h 14"/>
                <a:gd name="T8" fmla="*/ 5 w 11"/>
                <a:gd name="T9" fmla="*/ 14 h 14"/>
                <a:gd name="T10" fmla="*/ 4 w 11"/>
                <a:gd name="T11" fmla="*/ 10 h 14"/>
                <a:gd name="T12" fmla="*/ 2 w 11"/>
                <a:gd name="T13" fmla="*/ 3 h 14"/>
                <a:gd name="T14" fmla="*/ 0 w 11"/>
                <a:gd name="T15" fmla="*/ 0 h 14"/>
                <a:gd name="T16" fmla="*/ 1 w 11"/>
                <a:gd name="T17" fmla="*/ 0 h 14"/>
                <a:gd name="T18" fmla="*/ 4 w 11"/>
                <a:gd name="T19" fmla="*/ 3 h 14"/>
                <a:gd name="T20" fmla="*/ 7 w 11"/>
                <a:gd name="T21" fmla="*/ 6 h 14"/>
                <a:gd name="T22" fmla="*/ 9 w 11"/>
                <a:gd name="T23" fmla="*/ 7 h 14"/>
                <a:gd name="T24" fmla="*/ 10 w 11"/>
                <a:gd name="T25" fmla="*/ 8 h 14"/>
                <a:gd name="T26" fmla="*/ 10 w 11"/>
                <a:gd name="T27" fmla="*/ 10 h 14"/>
                <a:gd name="T28" fmla="*/ 11 w 11"/>
                <a:gd name="T2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4">
                  <a:moveTo>
                    <a:pt x="11" y="11"/>
                  </a:moveTo>
                  <a:lnTo>
                    <a:pt x="11" y="10"/>
                  </a:lnTo>
                  <a:lnTo>
                    <a:pt x="11" y="9"/>
                  </a:lnTo>
                  <a:lnTo>
                    <a:pt x="9" y="11"/>
                  </a:lnTo>
                  <a:lnTo>
                    <a:pt x="5" y="14"/>
                  </a:lnTo>
                  <a:lnTo>
                    <a:pt x="4" y="10"/>
                  </a:lnTo>
                  <a:lnTo>
                    <a:pt x="2" y="3"/>
                  </a:lnTo>
                  <a:lnTo>
                    <a:pt x="0" y="0"/>
                  </a:lnTo>
                  <a:lnTo>
                    <a:pt x="1" y="0"/>
                  </a:lnTo>
                  <a:lnTo>
                    <a:pt x="4" y="3"/>
                  </a:lnTo>
                  <a:lnTo>
                    <a:pt x="7" y="6"/>
                  </a:lnTo>
                  <a:lnTo>
                    <a:pt x="9" y="7"/>
                  </a:lnTo>
                  <a:lnTo>
                    <a:pt x="10" y="8"/>
                  </a:lnTo>
                  <a:lnTo>
                    <a:pt x="10" y="10"/>
                  </a:lnTo>
                  <a:lnTo>
                    <a:pt x="11" y="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7" name="Freeform 117"/>
            <p:cNvSpPr>
              <a:spLocks/>
            </p:cNvSpPr>
            <p:nvPr/>
          </p:nvSpPr>
          <p:spPr bwMode="auto">
            <a:xfrm flipV="1">
              <a:off x="4106863" y="1638300"/>
              <a:ext cx="9525" cy="9525"/>
            </a:xfrm>
            <a:custGeom>
              <a:avLst/>
              <a:gdLst>
                <a:gd name="T0" fmla="*/ 10 w 10"/>
                <a:gd name="T1" fmla="*/ 12 h 12"/>
                <a:gd name="T2" fmla="*/ 10 w 10"/>
                <a:gd name="T3" fmla="*/ 12 h 12"/>
                <a:gd name="T4" fmla="*/ 10 w 10"/>
                <a:gd name="T5" fmla="*/ 11 h 12"/>
                <a:gd name="T6" fmla="*/ 10 w 10"/>
                <a:gd name="T7" fmla="*/ 11 h 12"/>
                <a:gd name="T8" fmla="*/ 10 w 10"/>
                <a:gd name="T9" fmla="*/ 10 h 12"/>
                <a:gd name="T10" fmla="*/ 7 w 10"/>
                <a:gd name="T11" fmla="*/ 7 h 12"/>
                <a:gd name="T12" fmla="*/ 2 w 10"/>
                <a:gd name="T13" fmla="*/ 3 h 12"/>
                <a:gd name="T14" fmla="*/ 0 w 10"/>
                <a:gd name="T15" fmla="*/ 0 h 12"/>
                <a:gd name="T16" fmla="*/ 0 w 10"/>
                <a:gd name="T17" fmla="*/ 1 h 12"/>
                <a:gd name="T18" fmla="*/ 4 w 10"/>
                <a:gd name="T19" fmla="*/ 4 h 12"/>
                <a:gd name="T20" fmla="*/ 7 w 10"/>
                <a:gd name="T21" fmla="*/ 7 h 12"/>
                <a:gd name="T22" fmla="*/ 8 w 10"/>
                <a:gd name="T23" fmla="*/ 9 h 12"/>
                <a:gd name="T24" fmla="*/ 9 w 10"/>
                <a:gd name="T25" fmla="*/ 11 h 12"/>
                <a:gd name="T26" fmla="*/ 9 w 10"/>
                <a:gd name="T27" fmla="*/ 12 h 12"/>
                <a:gd name="T28" fmla="*/ 10 w 10"/>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2">
                  <a:moveTo>
                    <a:pt x="10" y="12"/>
                  </a:moveTo>
                  <a:lnTo>
                    <a:pt x="10" y="12"/>
                  </a:lnTo>
                  <a:lnTo>
                    <a:pt x="10" y="11"/>
                  </a:lnTo>
                  <a:lnTo>
                    <a:pt x="10" y="11"/>
                  </a:lnTo>
                  <a:lnTo>
                    <a:pt x="10" y="10"/>
                  </a:lnTo>
                  <a:lnTo>
                    <a:pt x="7" y="7"/>
                  </a:lnTo>
                  <a:lnTo>
                    <a:pt x="2" y="3"/>
                  </a:lnTo>
                  <a:lnTo>
                    <a:pt x="0" y="0"/>
                  </a:lnTo>
                  <a:lnTo>
                    <a:pt x="0" y="1"/>
                  </a:lnTo>
                  <a:lnTo>
                    <a:pt x="4" y="4"/>
                  </a:lnTo>
                  <a:lnTo>
                    <a:pt x="7" y="7"/>
                  </a:lnTo>
                  <a:lnTo>
                    <a:pt x="8" y="9"/>
                  </a:lnTo>
                  <a:lnTo>
                    <a:pt x="9" y="11"/>
                  </a:lnTo>
                  <a:lnTo>
                    <a:pt x="9" y="12"/>
                  </a:lnTo>
                  <a:lnTo>
                    <a:pt x="1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8" name="Freeform 118"/>
            <p:cNvSpPr>
              <a:spLocks/>
            </p:cNvSpPr>
            <p:nvPr/>
          </p:nvSpPr>
          <p:spPr bwMode="auto">
            <a:xfrm flipV="1">
              <a:off x="3989388" y="1492250"/>
              <a:ext cx="57150" cy="57150"/>
            </a:xfrm>
            <a:custGeom>
              <a:avLst/>
              <a:gdLst>
                <a:gd name="T0" fmla="*/ 0 w 67"/>
                <a:gd name="T1" fmla="*/ 0 h 67"/>
                <a:gd name="T2" fmla="*/ 4 w 67"/>
                <a:gd name="T3" fmla="*/ 3 h 67"/>
                <a:gd name="T4" fmla="*/ 7 w 67"/>
                <a:gd name="T5" fmla="*/ 6 h 67"/>
                <a:gd name="T6" fmla="*/ 11 w 67"/>
                <a:gd name="T7" fmla="*/ 9 h 67"/>
                <a:gd name="T8" fmla="*/ 17 w 67"/>
                <a:gd name="T9" fmla="*/ 15 h 67"/>
                <a:gd name="T10" fmla="*/ 27 w 67"/>
                <a:gd name="T11" fmla="*/ 24 h 67"/>
                <a:gd name="T12" fmla="*/ 33 w 67"/>
                <a:gd name="T13" fmla="*/ 29 h 67"/>
                <a:gd name="T14" fmla="*/ 38 w 67"/>
                <a:gd name="T15" fmla="*/ 34 h 67"/>
                <a:gd name="T16" fmla="*/ 42 w 67"/>
                <a:gd name="T17" fmla="*/ 39 h 67"/>
                <a:gd name="T18" fmla="*/ 47 w 67"/>
                <a:gd name="T19" fmla="*/ 43 h 67"/>
                <a:gd name="T20" fmla="*/ 50 w 67"/>
                <a:gd name="T21" fmla="*/ 47 h 67"/>
                <a:gd name="T22" fmla="*/ 53 w 67"/>
                <a:gd name="T23" fmla="*/ 50 h 67"/>
                <a:gd name="T24" fmla="*/ 55 w 67"/>
                <a:gd name="T25" fmla="*/ 53 h 67"/>
                <a:gd name="T26" fmla="*/ 57 w 67"/>
                <a:gd name="T27" fmla="*/ 55 h 67"/>
                <a:gd name="T28" fmla="*/ 58 w 67"/>
                <a:gd name="T29" fmla="*/ 57 h 67"/>
                <a:gd name="T30" fmla="*/ 60 w 67"/>
                <a:gd name="T31" fmla="*/ 59 h 67"/>
                <a:gd name="T32" fmla="*/ 61 w 67"/>
                <a:gd name="T33" fmla="*/ 61 h 67"/>
                <a:gd name="T34" fmla="*/ 63 w 67"/>
                <a:gd name="T35" fmla="*/ 62 h 67"/>
                <a:gd name="T36" fmla="*/ 64 w 67"/>
                <a:gd name="T37" fmla="*/ 64 h 67"/>
                <a:gd name="T38" fmla="*/ 65 w 67"/>
                <a:gd name="T39" fmla="*/ 65 h 67"/>
                <a:gd name="T40" fmla="*/ 66 w 67"/>
                <a:gd name="T41" fmla="*/ 66 h 67"/>
                <a:gd name="T42" fmla="*/ 67 w 67"/>
                <a:gd name="T43" fmla="*/ 67 h 67"/>
                <a:gd name="T44" fmla="*/ 67 w 67"/>
                <a:gd name="T45" fmla="*/ 67 h 67"/>
                <a:gd name="T46" fmla="*/ 66 w 67"/>
                <a:gd name="T47" fmla="*/ 66 h 67"/>
                <a:gd name="T48" fmla="*/ 65 w 67"/>
                <a:gd name="T49" fmla="*/ 66 h 67"/>
                <a:gd name="T50" fmla="*/ 64 w 67"/>
                <a:gd name="T51" fmla="*/ 64 h 67"/>
                <a:gd name="T52" fmla="*/ 62 w 67"/>
                <a:gd name="T53" fmla="*/ 62 h 67"/>
                <a:gd name="T54" fmla="*/ 59 w 67"/>
                <a:gd name="T55" fmla="*/ 59 h 67"/>
                <a:gd name="T56" fmla="*/ 54 w 67"/>
                <a:gd name="T57" fmla="*/ 54 h 67"/>
                <a:gd name="T58" fmla="*/ 48 w 67"/>
                <a:gd name="T59" fmla="*/ 49 h 67"/>
                <a:gd name="T60" fmla="*/ 41 w 67"/>
                <a:gd name="T61" fmla="*/ 42 h 67"/>
                <a:gd name="T62" fmla="*/ 34 w 67"/>
                <a:gd name="T63" fmla="*/ 36 h 67"/>
                <a:gd name="T64" fmla="*/ 28 w 67"/>
                <a:gd name="T65" fmla="*/ 30 h 67"/>
                <a:gd name="T66" fmla="*/ 23 w 67"/>
                <a:gd name="T67" fmla="*/ 25 h 67"/>
                <a:gd name="T68" fmla="*/ 19 w 67"/>
                <a:gd name="T69" fmla="*/ 21 h 67"/>
                <a:gd name="T70" fmla="*/ 16 w 67"/>
                <a:gd name="T71" fmla="*/ 18 h 67"/>
                <a:gd name="T72" fmla="*/ 14 w 67"/>
                <a:gd name="T73" fmla="*/ 15 h 67"/>
                <a:gd name="T74" fmla="*/ 13 w 67"/>
                <a:gd name="T75" fmla="*/ 14 h 67"/>
                <a:gd name="T76" fmla="*/ 12 w 67"/>
                <a:gd name="T77" fmla="*/ 12 h 67"/>
                <a:gd name="T78" fmla="*/ 11 w 67"/>
                <a:gd name="T79" fmla="*/ 10 h 67"/>
                <a:gd name="T80" fmla="*/ 8 w 67"/>
                <a:gd name="T81" fmla="*/ 8 h 67"/>
                <a:gd name="T82" fmla="*/ 5 w 67"/>
                <a:gd name="T83" fmla="*/ 4 h 67"/>
                <a:gd name="T84" fmla="*/ 1 w 67"/>
                <a:gd name="T85" fmla="*/ 2 h 67"/>
                <a:gd name="T86" fmla="*/ 0 w 67"/>
                <a:gd name="T87" fmla="*/ 0 h 67"/>
                <a:gd name="T88" fmla="*/ 0 w 67"/>
                <a:gd name="T8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7" h="67">
                  <a:moveTo>
                    <a:pt x="0" y="0"/>
                  </a:moveTo>
                  <a:lnTo>
                    <a:pt x="4" y="3"/>
                  </a:lnTo>
                  <a:lnTo>
                    <a:pt x="7" y="6"/>
                  </a:lnTo>
                  <a:lnTo>
                    <a:pt x="11" y="9"/>
                  </a:lnTo>
                  <a:lnTo>
                    <a:pt x="17" y="15"/>
                  </a:lnTo>
                  <a:lnTo>
                    <a:pt x="27" y="24"/>
                  </a:lnTo>
                  <a:lnTo>
                    <a:pt x="33" y="29"/>
                  </a:lnTo>
                  <a:lnTo>
                    <a:pt x="38" y="34"/>
                  </a:lnTo>
                  <a:lnTo>
                    <a:pt x="42" y="39"/>
                  </a:lnTo>
                  <a:lnTo>
                    <a:pt x="47" y="43"/>
                  </a:lnTo>
                  <a:lnTo>
                    <a:pt x="50" y="47"/>
                  </a:lnTo>
                  <a:lnTo>
                    <a:pt x="53" y="50"/>
                  </a:lnTo>
                  <a:lnTo>
                    <a:pt x="55" y="53"/>
                  </a:lnTo>
                  <a:lnTo>
                    <a:pt x="57" y="55"/>
                  </a:lnTo>
                  <a:lnTo>
                    <a:pt x="58" y="57"/>
                  </a:lnTo>
                  <a:lnTo>
                    <a:pt x="60" y="59"/>
                  </a:lnTo>
                  <a:lnTo>
                    <a:pt x="61" y="61"/>
                  </a:lnTo>
                  <a:lnTo>
                    <a:pt x="63" y="62"/>
                  </a:lnTo>
                  <a:lnTo>
                    <a:pt x="64" y="64"/>
                  </a:lnTo>
                  <a:lnTo>
                    <a:pt x="65" y="65"/>
                  </a:lnTo>
                  <a:lnTo>
                    <a:pt x="66" y="66"/>
                  </a:lnTo>
                  <a:lnTo>
                    <a:pt x="67" y="67"/>
                  </a:lnTo>
                  <a:lnTo>
                    <a:pt x="67" y="67"/>
                  </a:lnTo>
                  <a:lnTo>
                    <a:pt x="66" y="66"/>
                  </a:lnTo>
                  <a:lnTo>
                    <a:pt x="65" y="66"/>
                  </a:lnTo>
                  <a:lnTo>
                    <a:pt x="64" y="64"/>
                  </a:lnTo>
                  <a:lnTo>
                    <a:pt x="62" y="62"/>
                  </a:lnTo>
                  <a:lnTo>
                    <a:pt x="59" y="59"/>
                  </a:lnTo>
                  <a:lnTo>
                    <a:pt x="54" y="54"/>
                  </a:lnTo>
                  <a:lnTo>
                    <a:pt x="48" y="49"/>
                  </a:lnTo>
                  <a:lnTo>
                    <a:pt x="41" y="42"/>
                  </a:lnTo>
                  <a:lnTo>
                    <a:pt x="34" y="36"/>
                  </a:lnTo>
                  <a:lnTo>
                    <a:pt x="28" y="30"/>
                  </a:lnTo>
                  <a:lnTo>
                    <a:pt x="23" y="25"/>
                  </a:lnTo>
                  <a:lnTo>
                    <a:pt x="19" y="21"/>
                  </a:lnTo>
                  <a:lnTo>
                    <a:pt x="16" y="18"/>
                  </a:lnTo>
                  <a:lnTo>
                    <a:pt x="14" y="15"/>
                  </a:lnTo>
                  <a:lnTo>
                    <a:pt x="13" y="14"/>
                  </a:lnTo>
                  <a:lnTo>
                    <a:pt x="12" y="12"/>
                  </a:lnTo>
                  <a:lnTo>
                    <a:pt x="11" y="10"/>
                  </a:lnTo>
                  <a:lnTo>
                    <a:pt x="8" y="8"/>
                  </a:lnTo>
                  <a:lnTo>
                    <a:pt x="5" y="4"/>
                  </a:lnTo>
                  <a:lnTo>
                    <a:pt x="1" y="2"/>
                  </a:lnTo>
                  <a:lnTo>
                    <a:pt x="0"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09" name="Freeform 119"/>
            <p:cNvSpPr>
              <a:spLocks/>
            </p:cNvSpPr>
            <p:nvPr/>
          </p:nvSpPr>
          <p:spPr bwMode="auto">
            <a:xfrm flipV="1">
              <a:off x="3987800" y="1477963"/>
              <a:ext cx="58738" cy="71438"/>
            </a:xfrm>
            <a:custGeom>
              <a:avLst/>
              <a:gdLst>
                <a:gd name="T0" fmla="*/ 1 w 67"/>
                <a:gd name="T1" fmla="*/ 0 h 84"/>
                <a:gd name="T2" fmla="*/ 0 w 67"/>
                <a:gd name="T3" fmla="*/ 1 h 84"/>
                <a:gd name="T4" fmla="*/ 1 w 67"/>
                <a:gd name="T5" fmla="*/ 2 h 84"/>
                <a:gd name="T6" fmla="*/ 2 w 67"/>
                <a:gd name="T7" fmla="*/ 4 h 84"/>
                <a:gd name="T8" fmla="*/ 3 w 67"/>
                <a:gd name="T9" fmla="*/ 6 h 84"/>
                <a:gd name="T10" fmla="*/ 5 w 67"/>
                <a:gd name="T11" fmla="*/ 9 h 84"/>
                <a:gd name="T12" fmla="*/ 7 w 67"/>
                <a:gd name="T13" fmla="*/ 11 h 84"/>
                <a:gd name="T14" fmla="*/ 10 w 67"/>
                <a:gd name="T15" fmla="*/ 14 h 84"/>
                <a:gd name="T16" fmla="*/ 12 w 67"/>
                <a:gd name="T17" fmla="*/ 17 h 84"/>
                <a:gd name="T18" fmla="*/ 16 w 67"/>
                <a:gd name="T19" fmla="*/ 22 h 84"/>
                <a:gd name="T20" fmla="*/ 20 w 67"/>
                <a:gd name="T21" fmla="*/ 28 h 84"/>
                <a:gd name="T22" fmla="*/ 22 w 67"/>
                <a:gd name="T23" fmla="*/ 33 h 84"/>
                <a:gd name="T24" fmla="*/ 22 w 67"/>
                <a:gd name="T25" fmla="*/ 37 h 84"/>
                <a:gd name="T26" fmla="*/ 24 w 67"/>
                <a:gd name="T27" fmla="*/ 40 h 84"/>
                <a:gd name="T28" fmla="*/ 25 w 67"/>
                <a:gd name="T29" fmla="*/ 43 h 84"/>
                <a:gd name="T30" fmla="*/ 25 w 67"/>
                <a:gd name="T31" fmla="*/ 47 h 84"/>
                <a:gd name="T32" fmla="*/ 25 w 67"/>
                <a:gd name="T33" fmla="*/ 50 h 84"/>
                <a:gd name="T34" fmla="*/ 26 w 67"/>
                <a:gd name="T35" fmla="*/ 54 h 84"/>
                <a:gd name="T36" fmla="*/ 26 w 67"/>
                <a:gd name="T37" fmla="*/ 57 h 84"/>
                <a:gd name="T38" fmla="*/ 27 w 67"/>
                <a:gd name="T39" fmla="*/ 60 h 84"/>
                <a:gd name="T40" fmla="*/ 28 w 67"/>
                <a:gd name="T41" fmla="*/ 63 h 84"/>
                <a:gd name="T42" fmla="*/ 29 w 67"/>
                <a:gd name="T43" fmla="*/ 65 h 84"/>
                <a:gd name="T44" fmla="*/ 30 w 67"/>
                <a:gd name="T45" fmla="*/ 67 h 84"/>
                <a:gd name="T46" fmla="*/ 32 w 67"/>
                <a:gd name="T47" fmla="*/ 68 h 84"/>
                <a:gd name="T48" fmla="*/ 34 w 67"/>
                <a:gd name="T49" fmla="*/ 69 h 84"/>
                <a:gd name="T50" fmla="*/ 36 w 67"/>
                <a:gd name="T51" fmla="*/ 70 h 84"/>
                <a:gd name="T52" fmla="*/ 38 w 67"/>
                <a:gd name="T53" fmla="*/ 70 h 84"/>
                <a:gd name="T54" fmla="*/ 40 w 67"/>
                <a:gd name="T55" fmla="*/ 71 h 84"/>
                <a:gd name="T56" fmla="*/ 42 w 67"/>
                <a:gd name="T57" fmla="*/ 71 h 84"/>
                <a:gd name="T58" fmla="*/ 44 w 67"/>
                <a:gd name="T59" fmla="*/ 72 h 84"/>
                <a:gd name="T60" fmla="*/ 46 w 67"/>
                <a:gd name="T61" fmla="*/ 73 h 84"/>
                <a:gd name="T62" fmla="*/ 47 w 67"/>
                <a:gd name="T63" fmla="*/ 74 h 84"/>
                <a:gd name="T64" fmla="*/ 48 w 67"/>
                <a:gd name="T65" fmla="*/ 75 h 84"/>
                <a:gd name="T66" fmla="*/ 49 w 67"/>
                <a:gd name="T67" fmla="*/ 77 h 84"/>
                <a:gd name="T68" fmla="*/ 49 w 67"/>
                <a:gd name="T69" fmla="*/ 79 h 84"/>
                <a:gd name="T70" fmla="*/ 50 w 67"/>
                <a:gd name="T71" fmla="*/ 81 h 84"/>
                <a:gd name="T72" fmla="*/ 50 w 67"/>
                <a:gd name="T73" fmla="*/ 82 h 84"/>
                <a:gd name="T74" fmla="*/ 50 w 67"/>
                <a:gd name="T75" fmla="*/ 83 h 84"/>
                <a:gd name="T76" fmla="*/ 51 w 67"/>
                <a:gd name="T77" fmla="*/ 84 h 84"/>
                <a:gd name="T78" fmla="*/ 53 w 67"/>
                <a:gd name="T79" fmla="*/ 83 h 84"/>
                <a:gd name="T80" fmla="*/ 56 w 67"/>
                <a:gd name="T81" fmla="*/ 80 h 84"/>
                <a:gd name="T82" fmla="*/ 59 w 67"/>
                <a:gd name="T83" fmla="*/ 77 h 84"/>
                <a:gd name="T84" fmla="*/ 62 w 67"/>
                <a:gd name="T85" fmla="*/ 74 h 84"/>
                <a:gd name="T86" fmla="*/ 64 w 67"/>
                <a:gd name="T87" fmla="*/ 71 h 84"/>
                <a:gd name="T88" fmla="*/ 67 w 67"/>
                <a:gd name="T89" fmla="*/ 6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7" h="84">
                  <a:moveTo>
                    <a:pt x="1" y="0"/>
                  </a:moveTo>
                  <a:lnTo>
                    <a:pt x="0" y="1"/>
                  </a:lnTo>
                  <a:lnTo>
                    <a:pt x="1" y="2"/>
                  </a:lnTo>
                  <a:lnTo>
                    <a:pt x="2" y="4"/>
                  </a:lnTo>
                  <a:lnTo>
                    <a:pt x="3" y="6"/>
                  </a:lnTo>
                  <a:lnTo>
                    <a:pt x="5" y="9"/>
                  </a:lnTo>
                  <a:lnTo>
                    <a:pt x="7" y="11"/>
                  </a:lnTo>
                  <a:lnTo>
                    <a:pt x="10" y="14"/>
                  </a:lnTo>
                  <a:lnTo>
                    <a:pt x="12" y="17"/>
                  </a:lnTo>
                  <a:lnTo>
                    <a:pt x="16" y="22"/>
                  </a:lnTo>
                  <a:lnTo>
                    <a:pt x="20" y="28"/>
                  </a:lnTo>
                  <a:lnTo>
                    <a:pt x="22" y="33"/>
                  </a:lnTo>
                  <a:lnTo>
                    <a:pt x="22" y="37"/>
                  </a:lnTo>
                  <a:lnTo>
                    <a:pt x="24" y="40"/>
                  </a:lnTo>
                  <a:lnTo>
                    <a:pt x="25" y="43"/>
                  </a:lnTo>
                  <a:lnTo>
                    <a:pt x="25" y="47"/>
                  </a:lnTo>
                  <a:lnTo>
                    <a:pt x="25" y="50"/>
                  </a:lnTo>
                  <a:lnTo>
                    <a:pt x="26" y="54"/>
                  </a:lnTo>
                  <a:lnTo>
                    <a:pt x="26" y="57"/>
                  </a:lnTo>
                  <a:lnTo>
                    <a:pt x="27" y="60"/>
                  </a:lnTo>
                  <a:lnTo>
                    <a:pt x="28" y="63"/>
                  </a:lnTo>
                  <a:lnTo>
                    <a:pt x="29" y="65"/>
                  </a:lnTo>
                  <a:lnTo>
                    <a:pt x="30" y="67"/>
                  </a:lnTo>
                  <a:lnTo>
                    <a:pt x="32" y="68"/>
                  </a:lnTo>
                  <a:lnTo>
                    <a:pt x="34" y="69"/>
                  </a:lnTo>
                  <a:lnTo>
                    <a:pt x="36" y="70"/>
                  </a:lnTo>
                  <a:lnTo>
                    <a:pt x="38" y="70"/>
                  </a:lnTo>
                  <a:lnTo>
                    <a:pt x="40" y="71"/>
                  </a:lnTo>
                  <a:lnTo>
                    <a:pt x="42" y="71"/>
                  </a:lnTo>
                  <a:lnTo>
                    <a:pt x="44" y="72"/>
                  </a:lnTo>
                  <a:lnTo>
                    <a:pt x="46" y="73"/>
                  </a:lnTo>
                  <a:lnTo>
                    <a:pt x="47" y="74"/>
                  </a:lnTo>
                  <a:lnTo>
                    <a:pt x="48" y="75"/>
                  </a:lnTo>
                  <a:lnTo>
                    <a:pt x="49" y="77"/>
                  </a:lnTo>
                  <a:lnTo>
                    <a:pt x="49" y="79"/>
                  </a:lnTo>
                  <a:lnTo>
                    <a:pt x="50" y="81"/>
                  </a:lnTo>
                  <a:lnTo>
                    <a:pt x="50" y="82"/>
                  </a:lnTo>
                  <a:lnTo>
                    <a:pt x="50" y="83"/>
                  </a:lnTo>
                  <a:lnTo>
                    <a:pt x="51" y="84"/>
                  </a:lnTo>
                  <a:lnTo>
                    <a:pt x="53" y="83"/>
                  </a:lnTo>
                  <a:lnTo>
                    <a:pt x="56" y="80"/>
                  </a:lnTo>
                  <a:lnTo>
                    <a:pt x="59" y="77"/>
                  </a:lnTo>
                  <a:lnTo>
                    <a:pt x="62" y="74"/>
                  </a:lnTo>
                  <a:lnTo>
                    <a:pt x="64" y="71"/>
                  </a:lnTo>
                  <a:lnTo>
                    <a:pt x="67" y="6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0" name="Freeform 120"/>
            <p:cNvSpPr>
              <a:spLocks/>
            </p:cNvSpPr>
            <p:nvPr/>
          </p:nvSpPr>
          <p:spPr bwMode="auto">
            <a:xfrm flipV="1">
              <a:off x="3989388" y="1492250"/>
              <a:ext cx="68263" cy="58738"/>
            </a:xfrm>
            <a:custGeom>
              <a:avLst/>
              <a:gdLst>
                <a:gd name="T0" fmla="*/ 0 w 79"/>
                <a:gd name="T1" fmla="*/ 1 h 68"/>
                <a:gd name="T2" fmla="*/ 0 w 79"/>
                <a:gd name="T3" fmla="*/ 0 h 68"/>
                <a:gd name="T4" fmla="*/ 2 w 79"/>
                <a:gd name="T5" fmla="*/ 1 h 68"/>
                <a:gd name="T6" fmla="*/ 4 w 79"/>
                <a:gd name="T7" fmla="*/ 1 h 68"/>
                <a:gd name="T8" fmla="*/ 6 w 79"/>
                <a:gd name="T9" fmla="*/ 2 h 68"/>
                <a:gd name="T10" fmla="*/ 9 w 79"/>
                <a:gd name="T11" fmla="*/ 4 h 68"/>
                <a:gd name="T12" fmla="*/ 11 w 79"/>
                <a:gd name="T13" fmla="*/ 6 h 68"/>
                <a:gd name="T14" fmla="*/ 14 w 79"/>
                <a:gd name="T15" fmla="*/ 8 h 68"/>
                <a:gd name="T16" fmla="*/ 18 w 79"/>
                <a:gd name="T17" fmla="*/ 10 h 68"/>
                <a:gd name="T18" fmla="*/ 22 w 79"/>
                <a:gd name="T19" fmla="*/ 13 h 68"/>
                <a:gd name="T20" fmla="*/ 28 w 79"/>
                <a:gd name="T21" fmla="*/ 16 h 68"/>
                <a:gd name="T22" fmla="*/ 34 w 79"/>
                <a:gd name="T23" fmla="*/ 17 h 68"/>
                <a:gd name="T24" fmla="*/ 37 w 79"/>
                <a:gd name="T25" fmla="*/ 17 h 68"/>
                <a:gd name="T26" fmla="*/ 40 w 79"/>
                <a:gd name="T27" fmla="*/ 19 h 68"/>
                <a:gd name="T28" fmla="*/ 43 w 79"/>
                <a:gd name="T29" fmla="*/ 19 h 68"/>
                <a:gd name="T30" fmla="*/ 46 w 79"/>
                <a:gd name="T31" fmla="*/ 19 h 68"/>
                <a:gd name="T32" fmla="*/ 49 w 79"/>
                <a:gd name="T33" fmla="*/ 19 h 68"/>
                <a:gd name="T34" fmla="*/ 52 w 79"/>
                <a:gd name="T35" fmla="*/ 19 h 68"/>
                <a:gd name="T36" fmla="*/ 55 w 79"/>
                <a:gd name="T37" fmla="*/ 19 h 68"/>
                <a:gd name="T38" fmla="*/ 57 w 79"/>
                <a:gd name="T39" fmla="*/ 19 h 68"/>
                <a:gd name="T40" fmla="*/ 59 w 79"/>
                <a:gd name="T41" fmla="*/ 20 h 68"/>
                <a:gd name="T42" fmla="*/ 61 w 79"/>
                <a:gd name="T43" fmla="*/ 21 h 68"/>
                <a:gd name="T44" fmla="*/ 63 w 79"/>
                <a:gd name="T45" fmla="*/ 23 h 68"/>
                <a:gd name="T46" fmla="*/ 64 w 79"/>
                <a:gd name="T47" fmla="*/ 25 h 68"/>
                <a:gd name="T48" fmla="*/ 65 w 79"/>
                <a:gd name="T49" fmla="*/ 27 h 68"/>
                <a:gd name="T50" fmla="*/ 66 w 79"/>
                <a:gd name="T51" fmla="*/ 29 h 68"/>
                <a:gd name="T52" fmla="*/ 66 w 79"/>
                <a:gd name="T53" fmla="*/ 32 h 68"/>
                <a:gd name="T54" fmla="*/ 67 w 79"/>
                <a:gd name="T55" fmla="*/ 34 h 68"/>
                <a:gd name="T56" fmla="*/ 68 w 79"/>
                <a:gd name="T57" fmla="*/ 37 h 68"/>
                <a:gd name="T58" fmla="*/ 68 w 79"/>
                <a:gd name="T59" fmla="*/ 39 h 68"/>
                <a:gd name="T60" fmla="*/ 69 w 79"/>
                <a:gd name="T61" fmla="*/ 41 h 68"/>
                <a:gd name="T62" fmla="*/ 70 w 79"/>
                <a:gd name="T63" fmla="*/ 43 h 68"/>
                <a:gd name="T64" fmla="*/ 72 w 79"/>
                <a:gd name="T65" fmla="*/ 44 h 68"/>
                <a:gd name="T66" fmla="*/ 73 w 79"/>
                <a:gd name="T67" fmla="*/ 44 h 68"/>
                <a:gd name="T68" fmla="*/ 75 w 79"/>
                <a:gd name="T69" fmla="*/ 45 h 68"/>
                <a:gd name="T70" fmla="*/ 76 w 79"/>
                <a:gd name="T71" fmla="*/ 45 h 68"/>
                <a:gd name="T72" fmla="*/ 77 w 79"/>
                <a:gd name="T73" fmla="*/ 46 h 68"/>
                <a:gd name="T74" fmla="*/ 78 w 79"/>
                <a:gd name="T75" fmla="*/ 46 h 68"/>
                <a:gd name="T76" fmla="*/ 79 w 79"/>
                <a:gd name="T77" fmla="*/ 46 h 68"/>
                <a:gd name="T78" fmla="*/ 78 w 79"/>
                <a:gd name="T79" fmla="*/ 49 h 68"/>
                <a:gd name="T80" fmla="*/ 76 w 79"/>
                <a:gd name="T81" fmla="*/ 53 h 68"/>
                <a:gd name="T82" fmla="*/ 74 w 79"/>
                <a:gd name="T83" fmla="*/ 56 h 68"/>
                <a:gd name="T84" fmla="*/ 72 w 79"/>
                <a:gd name="T85" fmla="*/ 60 h 68"/>
                <a:gd name="T86" fmla="*/ 69 w 79"/>
                <a:gd name="T87" fmla="*/ 64 h 68"/>
                <a:gd name="T88" fmla="*/ 66 w 79"/>
                <a:gd name="T8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68">
                  <a:moveTo>
                    <a:pt x="0" y="1"/>
                  </a:moveTo>
                  <a:lnTo>
                    <a:pt x="0" y="0"/>
                  </a:lnTo>
                  <a:lnTo>
                    <a:pt x="2" y="1"/>
                  </a:lnTo>
                  <a:lnTo>
                    <a:pt x="4" y="1"/>
                  </a:lnTo>
                  <a:lnTo>
                    <a:pt x="6" y="2"/>
                  </a:lnTo>
                  <a:lnTo>
                    <a:pt x="9" y="4"/>
                  </a:lnTo>
                  <a:lnTo>
                    <a:pt x="11" y="6"/>
                  </a:lnTo>
                  <a:lnTo>
                    <a:pt x="14" y="8"/>
                  </a:lnTo>
                  <a:lnTo>
                    <a:pt x="18" y="10"/>
                  </a:lnTo>
                  <a:lnTo>
                    <a:pt x="22" y="13"/>
                  </a:lnTo>
                  <a:lnTo>
                    <a:pt x="28" y="16"/>
                  </a:lnTo>
                  <a:lnTo>
                    <a:pt x="34" y="17"/>
                  </a:lnTo>
                  <a:lnTo>
                    <a:pt x="37" y="17"/>
                  </a:lnTo>
                  <a:lnTo>
                    <a:pt x="40" y="19"/>
                  </a:lnTo>
                  <a:lnTo>
                    <a:pt x="43" y="19"/>
                  </a:lnTo>
                  <a:lnTo>
                    <a:pt x="46" y="19"/>
                  </a:lnTo>
                  <a:lnTo>
                    <a:pt x="49" y="19"/>
                  </a:lnTo>
                  <a:lnTo>
                    <a:pt x="52" y="19"/>
                  </a:lnTo>
                  <a:lnTo>
                    <a:pt x="55" y="19"/>
                  </a:lnTo>
                  <a:lnTo>
                    <a:pt x="57" y="19"/>
                  </a:lnTo>
                  <a:lnTo>
                    <a:pt x="59" y="20"/>
                  </a:lnTo>
                  <a:lnTo>
                    <a:pt x="61" y="21"/>
                  </a:lnTo>
                  <a:lnTo>
                    <a:pt x="63" y="23"/>
                  </a:lnTo>
                  <a:lnTo>
                    <a:pt x="64" y="25"/>
                  </a:lnTo>
                  <a:lnTo>
                    <a:pt x="65" y="27"/>
                  </a:lnTo>
                  <a:lnTo>
                    <a:pt x="66" y="29"/>
                  </a:lnTo>
                  <a:lnTo>
                    <a:pt x="66" y="32"/>
                  </a:lnTo>
                  <a:lnTo>
                    <a:pt x="67" y="34"/>
                  </a:lnTo>
                  <a:lnTo>
                    <a:pt x="68" y="37"/>
                  </a:lnTo>
                  <a:lnTo>
                    <a:pt x="68" y="39"/>
                  </a:lnTo>
                  <a:lnTo>
                    <a:pt x="69" y="41"/>
                  </a:lnTo>
                  <a:lnTo>
                    <a:pt x="70" y="43"/>
                  </a:lnTo>
                  <a:lnTo>
                    <a:pt x="72" y="44"/>
                  </a:lnTo>
                  <a:lnTo>
                    <a:pt x="73" y="44"/>
                  </a:lnTo>
                  <a:lnTo>
                    <a:pt x="75" y="45"/>
                  </a:lnTo>
                  <a:lnTo>
                    <a:pt x="76" y="45"/>
                  </a:lnTo>
                  <a:lnTo>
                    <a:pt x="77" y="46"/>
                  </a:lnTo>
                  <a:lnTo>
                    <a:pt x="78" y="46"/>
                  </a:lnTo>
                  <a:lnTo>
                    <a:pt x="79" y="46"/>
                  </a:lnTo>
                  <a:lnTo>
                    <a:pt x="78" y="49"/>
                  </a:lnTo>
                  <a:lnTo>
                    <a:pt x="76" y="53"/>
                  </a:lnTo>
                  <a:lnTo>
                    <a:pt x="74" y="56"/>
                  </a:lnTo>
                  <a:lnTo>
                    <a:pt x="72" y="60"/>
                  </a:lnTo>
                  <a:lnTo>
                    <a:pt x="69" y="64"/>
                  </a:lnTo>
                  <a:lnTo>
                    <a:pt x="66"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1" name="Freeform 121"/>
            <p:cNvSpPr>
              <a:spLocks/>
            </p:cNvSpPr>
            <p:nvPr/>
          </p:nvSpPr>
          <p:spPr bwMode="auto">
            <a:xfrm flipV="1">
              <a:off x="3998913" y="1517650"/>
              <a:ext cx="19050" cy="22225"/>
            </a:xfrm>
            <a:custGeom>
              <a:avLst/>
              <a:gdLst>
                <a:gd name="T0" fmla="*/ 1 w 22"/>
                <a:gd name="T1" fmla="*/ 0 h 26"/>
                <a:gd name="T2" fmla="*/ 0 w 22"/>
                <a:gd name="T3" fmla="*/ 10 h 26"/>
                <a:gd name="T4" fmla="*/ 4 w 22"/>
                <a:gd name="T5" fmla="*/ 18 h 26"/>
                <a:gd name="T6" fmla="*/ 7 w 22"/>
                <a:gd name="T7" fmla="*/ 23 h 26"/>
                <a:gd name="T8" fmla="*/ 11 w 22"/>
                <a:gd name="T9" fmla="*/ 26 h 26"/>
                <a:gd name="T10" fmla="*/ 16 w 22"/>
                <a:gd name="T11" fmla="*/ 25 h 26"/>
                <a:gd name="T12" fmla="*/ 19 w 22"/>
                <a:gd name="T13" fmla="*/ 22 h 26"/>
                <a:gd name="T14" fmla="*/ 21 w 22"/>
                <a:gd name="T15" fmla="*/ 20 h 26"/>
                <a:gd name="T16" fmla="*/ 22 w 22"/>
                <a:gd name="T1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6">
                  <a:moveTo>
                    <a:pt x="1" y="0"/>
                  </a:moveTo>
                  <a:lnTo>
                    <a:pt x="0" y="10"/>
                  </a:lnTo>
                  <a:lnTo>
                    <a:pt x="4" y="18"/>
                  </a:lnTo>
                  <a:lnTo>
                    <a:pt x="7" y="23"/>
                  </a:lnTo>
                  <a:lnTo>
                    <a:pt x="11" y="26"/>
                  </a:lnTo>
                  <a:lnTo>
                    <a:pt x="16" y="25"/>
                  </a:lnTo>
                  <a:lnTo>
                    <a:pt x="19" y="22"/>
                  </a:lnTo>
                  <a:lnTo>
                    <a:pt x="21" y="20"/>
                  </a:lnTo>
                  <a:lnTo>
                    <a:pt x="22"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2" name="Freeform 122"/>
            <p:cNvSpPr>
              <a:spLocks/>
            </p:cNvSpPr>
            <p:nvPr/>
          </p:nvSpPr>
          <p:spPr bwMode="auto">
            <a:xfrm flipV="1">
              <a:off x="4002088" y="1495425"/>
              <a:ext cx="31750" cy="34925"/>
            </a:xfrm>
            <a:custGeom>
              <a:avLst/>
              <a:gdLst>
                <a:gd name="T0" fmla="*/ 5 w 36"/>
                <a:gd name="T1" fmla="*/ 0 h 42"/>
                <a:gd name="T2" fmla="*/ 0 w 36"/>
                <a:gd name="T3" fmla="*/ 13 h 42"/>
                <a:gd name="T4" fmla="*/ 1 w 36"/>
                <a:gd name="T5" fmla="*/ 25 h 42"/>
                <a:gd name="T6" fmla="*/ 6 w 36"/>
                <a:gd name="T7" fmla="*/ 35 h 42"/>
                <a:gd name="T8" fmla="*/ 12 w 36"/>
                <a:gd name="T9" fmla="*/ 42 h 42"/>
                <a:gd name="T10" fmla="*/ 23 w 36"/>
                <a:gd name="T11" fmla="*/ 40 h 42"/>
                <a:gd name="T12" fmla="*/ 30 w 36"/>
                <a:gd name="T13" fmla="*/ 34 h 42"/>
                <a:gd name="T14" fmla="*/ 34 w 36"/>
                <a:gd name="T15" fmla="*/ 30 h 42"/>
                <a:gd name="T16" fmla="*/ 36 w 36"/>
                <a:gd name="T17"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2">
                  <a:moveTo>
                    <a:pt x="5" y="0"/>
                  </a:moveTo>
                  <a:lnTo>
                    <a:pt x="0" y="13"/>
                  </a:lnTo>
                  <a:lnTo>
                    <a:pt x="1" y="25"/>
                  </a:lnTo>
                  <a:lnTo>
                    <a:pt x="6" y="35"/>
                  </a:lnTo>
                  <a:lnTo>
                    <a:pt x="12" y="42"/>
                  </a:lnTo>
                  <a:lnTo>
                    <a:pt x="23" y="40"/>
                  </a:lnTo>
                  <a:lnTo>
                    <a:pt x="30" y="34"/>
                  </a:lnTo>
                  <a:lnTo>
                    <a:pt x="34" y="30"/>
                  </a:lnTo>
                  <a:lnTo>
                    <a:pt x="36" y="2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3" name="Freeform 123"/>
            <p:cNvSpPr>
              <a:spLocks/>
            </p:cNvSpPr>
            <p:nvPr/>
          </p:nvSpPr>
          <p:spPr bwMode="auto">
            <a:xfrm flipV="1">
              <a:off x="4027488" y="1485900"/>
              <a:ext cx="14288" cy="19050"/>
            </a:xfrm>
            <a:custGeom>
              <a:avLst/>
              <a:gdLst>
                <a:gd name="T0" fmla="*/ 6 w 16"/>
                <a:gd name="T1" fmla="*/ 0 h 22"/>
                <a:gd name="T2" fmla="*/ 4 w 16"/>
                <a:gd name="T3" fmla="*/ 4 h 22"/>
                <a:gd name="T4" fmla="*/ 2 w 16"/>
                <a:gd name="T5" fmla="*/ 8 h 22"/>
                <a:gd name="T6" fmla="*/ 0 w 16"/>
                <a:gd name="T7" fmla="*/ 15 h 22"/>
                <a:gd name="T8" fmla="*/ 2 w 16"/>
                <a:gd name="T9" fmla="*/ 22 h 22"/>
                <a:gd name="T10" fmla="*/ 11 w 16"/>
                <a:gd name="T11" fmla="*/ 14 h 22"/>
                <a:gd name="T12" fmla="*/ 14 w 16"/>
                <a:gd name="T13" fmla="*/ 11 h 22"/>
                <a:gd name="T14" fmla="*/ 15 w 16"/>
                <a:gd name="T15" fmla="*/ 9 h 22"/>
                <a:gd name="T16" fmla="*/ 16 w 16"/>
                <a:gd name="T17"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2">
                  <a:moveTo>
                    <a:pt x="6" y="0"/>
                  </a:moveTo>
                  <a:lnTo>
                    <a:pt x="4" y="4"/>
                  </a:lnTo>
                  <a:lnTo>
                    <a:pt x="2" y="8"/>
                  </a:lnTo>
                  <a:lnTo>
                    <a:pt x="0" y="15"/>
                  </a:lnTo>
                  <a:lnTo>
                    <a:pt x="2" y="22"/>
                  </a:lnTo>
                  <a:lnTo>
                    <a:pt x="11" y="14"/>
                  </a:lnTo>
                  <a:lnTo>
                    <a:pt x="14" y="11"/>
                  </a:lnTo>
                  <a:lnTo>
                    <a:pt x="15" y="9"/>
                  </a:lnTo>
                  <a:lnTo>
                    <a:pt x="1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4" name="Freeform 124"/>
            <p:cNvSpPr>
              <a:spLocks/>
            </p:cNvSpPr>
            <p:nvPr/>
          </p:nvSpPr>
          <p:spPr bwMode="auto">
            <a:xfrm flipV="1">
              <a:off x="3998913" y="1524000"/>
              <a:ext cx="23813" cy="19050"/>
            </a:xfrm>
            <a:custGeom>
              <a:avLst/>
              <a:gdLst>
                <a:gd name="T0" fmla="*/ 0 w 26"/>
                <a:gd name="T1" fmla="*/ 3 h 21"/>
                <a:gd name="T2" fmla="*/ 9 w 26"/>
                <a:gd name="T3" fmla="*/ 0 h 21"/>
                <a:gd name="T4" fmla="*/ 17 w 26"/>
                <a:gd name="T5" fmla="*/ 2 h 21"/>
                <a:gd name="T6" fmla="*/ 22 w 26"/>
                <a:gd name="T7" fmla="*/ 5 h 21"/>
                <a:gd name="T8" fmla="*/ 26 w 26"/>
                <a:gd name="T9" fmla="*/ 8 h 21"/>
                <a:gd name="T10" fmla="*/ 26 w 26"/>
                <a:gd name="T11" fmla="*/ 13 h 21"/>
                <a:gd name="T12" fmla="*/ 24 w 26"/>
                <a:gd name="T13" fmla="*/ 17 h 21"/>
                <a:gd name="T14" fmla="*/ 23 w 26"/>
                <a:gd name="T15" fmla="*/ 20 h 21"/>
                <a:gd name="T16" fmla="*/ 21 w 26"/>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1">
                  <a:moveTo>
                    <a:pt x="0" y="3"/>
                  </a:moveTo>
                  <a:lnTo>
                    <a:pt x="9" y="0"/>
                  </a:lnTo>
                  <a:lnTo>
                    <a:pt x="17" y="2"/>
                  </a:lnTo>
                  <a:lnTo>
                    <a:pt x="22" y="5"/>
                  </a:lnTo>
                  <a:lnTo>
                    <a:pt x="26" y="8"/>
                  </a:lnTo>
                  <a:lnTo>
                    <a:pt x="26" y="13"/>
                  </a:lnTo>
                  <a:lnTo>
                    <a:pt x="24" y="17"/>
                  </a:lnTo>
                  <a:lnTo>
                    <a:pt x="23" y="20"/>
                  </a:lnTo>
                  <a:lnTo>
                    <a:pt x="21" y="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5" name="Freeform 125"/>
            <p:cNvSpPr>
              <a:spLocks/>
            </p:cNvSpPr>
            <p:nvPr/>
          </p:nvSpPr>
          <p:spPr bwMode="auto">
            <a:xfrm flipV="1">
              <a:off x="4006850" y="1508125"/>
              <a:ext cx="34925" cy="30163"/>
            </a:xfrm>
            <a:custGeom>
              <a:avLst/>
              <a:gdLst>
                <a:gd name="T0" fmla="*/ 0 w 41"/>
                <a:gd name="T1" fmla="*/ 9 h 35"/>
                <a:gd name="T2" fmla="*/ 11 w 41"/>
                <a:gd name="T3" fmla="*/ 2 h 35"/>
                <a:gd name="T4" fmla="*/ 22 w 41"/>
                <a:gd name="T5" fmla="*/ 0 h 35"/>
                <a:gd name="T6" fmla="*/ 32 w 41"/>
                <a:gd name="T7" fmla="*/ 2 h 35"/>
                <a:gd name="T8" fmla="*/ 41 w 41"/>
                <a:gd name="T9" fmla="*/ 7 h 35"/>
                <a:gd name="T10" fmla="*/ 41 w 41"/>
                <a:gd name="T11" fmla="*/ 19 h 35"/>
                <a:gd name="T12" fmla="*/ 37 w 41"/>
                <a:gd name="T13" fmla="*/ 27 h 35"/>
                <a:gd name="T14" fmla="*/ 34 w 41"/>
                <a:gd name="T15" fmla="*/ 32 h 35"/>
                <a:gd name="T16" fmla="*/ 31 w 4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0" y="9"/>
                  </a:moveTo>
                  <a:lnTo>
                    <a:pt x="11" y="2"/>
                  </a:lnTo>
                  <a:lnTo>
                    <a:pt x="22" y="0"/>
                  </a:lnTo>
                  <a:lnTo>
                    <a:pt x="32" y="2"/>
                  </a:lnTo>
                  <a:lnTo>
                    <a:pt x="41" y="7"/>
                  </a:lnTo>
                  <a:lnTo>
                    <a:pt x="41" y="19"/>
                  </a:lnTo>
                  <a:lnTo>
                    <a:pt x="37" y="27"/>
                  </a:lnTo>
                  <a:lnTo>
                    <a:pt x="34" y="32"/>
                  </a:lnTo>
                  <a:lnTo>
                    <a:pt x="31"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6" name="Freeform 126"/>
            <p:cNvSpPr>
              <a:spLocks/>
            </p:cNvSpPr>
            <p:nvPr/>
          </p:nvSpPr>
          <p:spPr bwMode="auto">
            <a:xfrm flipV="1">
              <a:off x="4033838" y="1498600"/>
              <a:ext cx="15875" cy="15875"/>
            </a:xfrm>
            <a:custGeom>
              <a:avLst/>
              <a:gdLst>
                <a:gd name="T0" fmla="*/ 0 w 19"/>
                <a:gd name="T1" fmla="*/ 10 h 18"/>
                <a:gd name="T2" fmla="*/ 3 w 19"/>
                <a:gd name="T3" fmla="*/ 7 h 18"/>
                <a:gd name="T4" fmla="*/ 7 w 19"/>
                <a:gd name="T5" fmla="*/ 4 h 18"/>
                <a:gd name="T6" fmla="*/ 12 w 19"/>
                <a:gd name="T7" fmla="*/ 0 h 18"/>
                <a:gd name="T8" fmla="*/ 19 w 19"/>
                <a:gd name="T9" fmla="*/ 0 h 18"/>
                <a:gd name="T10" fmla="*/ 14 w 19"/>
                <a:gd name="T11" fmla="*/ 12 h 18"/>
                <a:gd name="T12" fmla="*/ 12 w 19"/>
                <a:gd name="T13" fmla="*/ 15 h 18"/>
                <a:gd name="T14" fmla="*/ 11 w 19"/>
                <a:gd name="T15" fmla="*/ 17 h 18"/>
                <a:gd name="T16" fmla="*/ 10 w 19"/>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0" y="10"/>
                  </a:moveTo>
                  <a:lnTo>
                    <a:pt x="3" y="7"/>
                  </a:lnTo>
                  <a:lnTo>
                    <a:pt x="7" y="4"/>
                  </a:lnTo>
                  <a:lnTo>
                    <a:pt x="12" y="0"/>
                  </a:lnTo>
                  <a:lnTo>
                    <a:pt x="19" y="0"/>
                  </a:lnTo>
                  <a:lnTo>
                    <a:pt x="14" y="12"/>
                  </a:lnTo>
                  <a:lnTo>
                    <a:pt x="12" y="15"/>
                  </a:lnTo>
                  <a:lnTo>
                    <a:pt x="11" y="17"/>
                  </a:lnTo>
                  <a:lnTo>
                    <a:pt x="10"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7" name="Freeform 127"/>
            <p:cNvSpPr>
              <a:spLocks/>
            </p:cNvSpPr>
            <p:nvPr/>
          </p:nvSpPr>
          <p:spPr bwMode="auto">
            <a:xfrm flipV="1">
              <a:off x="4003675" y="1524000"/>
              <a:ext cx="1588" cy="1588"/>
            </a:xfrm>
            <a:custGeom>
              <a:avLst/>
              <a:gdLst>
                <a:gd name="T0" fmla="*/ 1 w 2"/>
                <a:gd name="T1" fmla="*/ 2 h 2"/>
                <a:gd name="T2" fmla="*/ 2 w 2"/>
                <a:gd name="T3" fmla="*/ 1 h 2"/>
                <a:gd name="T4" fmla="*/ 0 w 2"/>
                <a:gd name="T5" fmla="*/ 0 h 2"/>
                <a:gd name="T6" fmla="*/ 2 w 2"/>
                <a:gd name="T7" fmla="*/ 2 h 2"/>
                <a:gd name="T8" fmla="*/ 1 w 2"/>
                <a:gd name="T9" fmla="*/ 0 h 2"/>
                <a:gd name="T10" fmla="*/ 0 w 2"/>
                <a:gd name="T11" fmla="*/ 1 h 2"/>
                <a:gd name="T12" fmla="*/ 2 w 2"/>
                <a:gd name="T13" fmla="*/ 2 h 2"/>
                <a:gd name="T14" fmla="*/ 1 w 2"/>
                <a:gd name="T15" fmla="*/ 1 h 2"/>
                <a:gd name="T16" fmla="*/ 1 w 2"/>
                <a:gd name="T17" fmla="*/ 2 h 2"/>
                <a:gd name="T18" fmla="*/ 1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lnTo>
                    <a:pt x="2" y="1"/>
                  </a:lnTo>
                  <a:lnTo>
                    <a:pt x="0" y="0"/>
                  </a:lnTo>
                  <a:lnTo>
                    <a:pt x="2" y="2"/>
                  </a:lnTo>
                  <a:lnTo>
                    <a:pt x="1" y="0"/>
                  </a:lnTo>
                  <a:lnTo>
                    <a:pt x="0" y="1"/>
                  </a:lnTo>
                  <a:lnTo>
                    <a:pt x="2" y="2"/>
                  </a:lnTo>
                  <a:lnTo>
                    <a:pt x="1" y="1"/>
                  </a:lnTo>
                  <a:lnTo>
                    <a:pt x="1" y="2"/>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8" name="Freeform 128"/>
            <p:cNvSpPr>
              <a:spLocks/>
            </p:cNvSpPr>
            <p:nvPr/>
          </p:nvSpPr>
          <p:spPr bwMode="auto">
            <a:xfrm flipV="1">
              <a:off x="4013200" y="1538288"/>
              <a:ext cx="1588" cy="1588"/>
            </a:xfrm>
            <a:custGeom>
              <a:avLst/>
              <a:gdLst>
                <a:gd name="T0" fmla="*/ 2 w 2"/>
                <a:gd name="T1" fmla="*/ 0 h 2"/>
                <a:gd name="T2" fmla="*/ 1 w 2"/>
                <a:gd name="T3" fmla="*/ 2 h 2"/>
                <a:gd name="T4" fmla="*/ 0 w 2"/>
                <a:gd name="T5" fmla="*/ 0 h 2"/>
                <a:gd name="T6" fmla="*/ 2 w 2"/>
                <a:gd name="T7" fmla="*/ 1 h 2"/>
                <a:gd name="T8" fmla="*/ 1 w 2"/>
                <a:gd name="T9" fmla="*/ 1 h 2"/>
                <a:gd name="T10" fmla="*/ 1 w 2"/>
                <a:gd name="T11" fmla="*/ 0 h 2"/>
                <a:gd name="T12" fmla="*/ 2 w 2"/>
                <a:gd name="T13" fmla="*/ 1 h 2"/>
                <a:gd name="T14" fmla="*/ 1 w 2"/>
                <a:gd name="T15" fmla="*/ 1 h 2"/>
                <a:gd name="T16" fmla="*/ 2 w 2"/>
                <a:gd name="T17" fmla="*/ 1 h 2"/>
                <a:gd name="T18" fmla="*/ 1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lnTo>
                    <a:pt x="1" y="2"/>
                  </a:lnTo>
                  <a:lnTo>
                    <a:pt x="0" y="0"/>
                  </a:lnTo>
                  <a:lnTo>
                    <a:pt x="2" y="1"/>
                  </a:lnTo>
                  <a:lnTo>
                    <a:pt x="1" y="1"/>
                  </a:lnTo>
                  <a:lnTo>
                    <a:pt x="1" y="0"/>
                  </a:lnTo>
                  <a:lnTo>
                    <a:pt x="2" y="1"/>
                  </a:lnTo>
                  <a:lnTo>
                    <a:pt x="1" y="1"/>
                  </a:lnTo>
                  <a:lnTo>
                    <a:pt x="2" y="1"/>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19" name="Freeform 129"/>
            <p:cNvSpPr>
              <a:spLocks/>
            </p:cNvSpPr>
            <p:nvPr/>
          </p:nvSpPr>
          <p:spPr bwMode="auto">
            <a:xfrm flipV="1">
              <a:off x="4633913" y="1931988"/>
              <a:ext cx="163513" cy="192088"/>
            </a:xfrm>
            <a:custGeom>
              <a:avLst/>
              <a:gdLst>
                <a:gd name="T0" fmla="*/ 157 w 190"/>
                <a:gd name="T1" fmla="*/ 32 h 223"/>
                <a:gd name="T2" fmla="*/ 126 w 190"/>
                <a:gd name="T3" fmla="*/ 75 h 223"/>
                <a:gd name="T4" fmla="*/ 87 w 190"/>
                <a:gd name="T5" fmla="*/ 122 h 223"/>
                <a:gd name="T6" fmla="*/ 44 w 190"/>
                <a:gd name="T7" fmla="*/ 168 h 223"/>
                <a:gd name="T8" fmla="*/ 16 w 190"/>
                <a:gd name="T9" fmla="*/ 201 h 223"/>
                <a:gd name="T10" fmla="*/ 2 w 190"/>
                <a:gd name="T11" fmla="*/ 219 h 223"/>
                <a:gd name="T12" fmla="*/ 0 w 190"/>
                <a:gd name="T13" fmla="*/ 223 h 223"/>
                <a:gd name="T14" fmla="*/ 11 w 190"/>
                <a:gd name="T15" fmla="*/ 211 h 223"/>
                <a:gd name="T16" fmla="*/ 37 w 190"/>
                <a:gd name="T17" fmla="*/ 181 h 223"/>
                <a:gd name="T18" fmla="*/ 74 w 190"/>
                <a:gd name="T19" fmla="*/ 140 h 223"/>
                <a:gd name="T20" fmla="*/ 120 w 190"/>
                <a:gd name="T21" fmla="*/ 90 h 223"/>
                <a:gd name="T22" fmla="*/ 158 w 190"/>
                <a:gd name="T23" fmla="*/ 43 h 223"/>
                <a:gd name="T24" fmla="*/ 190 w 190"/>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223">
                  <a:moveTo>
                    <a:pt x="157" y="32"/>
                  </a:moveTo>
                  <a:lnTo>
                    <a:pt x="126" y="75"/>
                  </a:lnTo>
                  <a:lnTo>
                    <a:pt x="87" y="122"/>
                  </a:lnTo>
                  <a:lnTo>
                    <a:pt x="44" y="168"/>
                  </a:lnTo>
                  <a:lnTo>
                    <a:pt x="16" y="201"/>
                  </a:lnTo>
                  <a:lnTo>
                    <a:pt x="2" y="219"/>
                  </a:lnTo>
                  <a:lnTo>
                    <a:pt x="0" y="223"/>
                  </a:lnTo>
                  <a:lnTo>
                    <a:pt x="11" y="211"/>
                  </a:lnTo>
                  <a:lnTo>
                    <a:pt x="37" y="181"/>
                  </a:lnTo>
                  <a:lnTo>
                    <a:pt x="74" y="140"/>
                  </a:lnTo>
                  <a:lnTo>
                    <a:pt x="120" y="90"/>
                  </a:lnTo>
                  <a:lnTo>
                    <a:pt x="158" y="43"/>
                  </a:lnTo>
                  <a:lnTo>
                    <a:pt x="19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0" name="Freeform 130"/>
            <p:cNvSpPr>
              <a:spLocks/>
            </p:cNvSpPr>
            <p:nvPr/>
          </p:nvSpPr>
          <p:spPr bwMode="auto">
            <a:xfrm flipV="1">
              <a:off x="4787900" y="2125663"/>
              <a:ext cx="100013" cy="211138"/>
            </a:xfrm>
            <a:custGeom>
              <a:avLst/>
              <a:gdLst>
                <a:gd name="T0" fmla="*/ 0 w 117"/>
                <a:gd name="T1" fmla="*/ 244 h 244"/>
                <a:gd name="T2" fmla="*/ 24 w 117"/>
                <a:gd name="T3" fmla="*/ 199 h 244"/>
                <a:gd name="T4" fmla="*/ 56 w 117"/>
                <a:gd name="T5" fmla="*/ 133 h 244"/>
                <a:gd name="T6" fmla="*/ 74 w 117"/>
                <a:gd name="T7" fmla="*/ 82 h 244"/>
                <a:gd name="T8" fmla="*/ 93 w 117"/>
                <a:gd name="T9" fmla="*/ 40 h 244"/>
                <a:gd name="T10" fmla="*/ 108 w 117"/>
                <a:gd name="T11" fmla="*/ 11 h 244"/>
                <a:gd name="T12" fmla="*/ 116 w 117"/>
                <a:gd name="T13" fmla="*/ 0 h 244"/>
                <a:gd name="T14" fmla="*/ 117 w 117"/>
                <a:gd name="T15" fmla="*/ 3 h 244"/>
                <a:gd name="T16" fmla="*/ 113 w 117"/>
                <a:gd name="T17" fmla="*/ 20 h 244"/>
                <a:gd name="T18" fmla="*/ 103 w 117"/>
                <a:gd name="T19" fmla="*/ 54 h 244"/>
                <a:gd name="T20" fmla="*/ 88 w 117"/>
                <a:gd name="T21" fmla="*/ 101 h 244"/>
                <a:gd name="T22" fmla="*/ 56 w 117"/>
                <a:gd name="T23" fmla="*/ 168 h 244"/>
                <a:gd name="T24" fmla="*/ 32 w 117"/>
                <a:gd name="T25" fmla="*/ 21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244">
                  <a:moveTo>
                    <a:pt x="0" y="244"/>
                  </a:moveTo>
                  <a:lnTo>
                    <a:pt x="24" y="199"/>
                  </a:lnTo>
                  <a:lnTo>
                    <a:pt x="56" y="133"/>
                  </a:lnTo>
                  <a:lnTo>
                    <a:pt x="74" y="82"/>
                  </a:lnTo>
                  <a:lnTo>
                    <a:pt x="93" y="40"/>
                  </a:lnTo>
                  <a:lnTo>
                    <a:pt x="108" y="11"/>
                  </a:lnTo>
                  <a:lnTo>
                    <a:pt x="116" y="0"/>
                  </a:lnTo>
                  <a:lnTo>
                    <a:pt x="117" y="3"/>
                  </a:lnTo>
                  <a:lnTo>
                    <a:pt x="113" y="20"/>
                  </a:lnTo>
                  <a:lnTo>
                    <a:pt x="103" y="54"/>
                  </a:lnTo>
                  <a:lnTo>
                    <a:pt x="88" y="101"/>
                  </a:lnTo>
                  <a:lnTo>
                    <a:pt x="56" y="168"/>
                  </a:lnTo>
                  <a:lnTo>
                    <a:pt x="32" y="21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1" name="Freeform 131"/>
            <p:cNvSpPr>
              <a:spLocks/>
            </p:cNvSpPr>
            <p:nvPr/>
          </p:nvSpPr>
          <p:spPr bwMode="auto">
            <a:xfrm flipV="1">
              <a:off x="4768850" y="2097088"/>
              <a:ext cx="30163" cy="26988"/>
            </a:xfrm>
            <a:custGeom>
              <a:avLst/>
              <a:gdLst>
                <a:gd name="T0" fmla="*/ 0 w 34"/>
                <a:gd name="T1" fmla="*/ 32 h 32"/>
                <a:gd name="T2" fmla="*/ 2 w 34"/>
                <a:gd name="T3" fmla="*/ 31 h 32"/>
                <a:gd name="T4" fmla="*/ 7 w 34"/>
                <a:gd name="T5" fmla="*/ 28 h 32"/>
                <a:gd name="T6" fmla="*/ 18 w 34"/>
                <a:gd name="T7" fmla="*/ 22 h 32"/>
                <a:gd name="T8" fmla="*/ 30 w 34"/>
                <a:gd name="T9" fmla="*/ 13 h 32"/>
                <a:gd name="T10" fmla="*/ 34 w 34"/>
                <a:gd name="T11" fmla="*/ 7 h 32"/>
                <a:gd name="T12" fmla="*/ 34 w 34"/>
                <a:gd name="T13" fmla="*/ 3 h 32"/>
                <a:gd name="T14" fmla="*/ 33 w 34"/>
                <a:gd name="T15" fmla="*/ 0 h 32"/>
                <a:gd name="T16" fmla="*/ 31 w 34"/>
                <a:gd name="T17" fmla="*/ 2 h 32"/>
                <a:gd name="T18" fmla="*/ 28 w 34"/>
                <a:gd name="T19" fmla="*/ 8 h 32"/>
                <a:gd name="T20" fmla="*/ 23 w 34"/>
                <a:gd name="T21" fmla="*/ 15 h 32"/>
                <a:gd name="T22" fmla="*/ 14 w 34"/>
                <a:gd name="T23" fmla="*/ 22 h 32"/>
                <a:gd name="T24" fmla="*/ 6 w 34"/>
                <a:gd name="T25" fmla="*/ 27 h 32"/>
                <a:gd name="T26" fmla="*/ 1 w 34"/>
                <a:gd name="T27" fmla="*/ 31 h 32"/>
                <a:gd name="T28" fmla="*/ 0 w 34"/>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2">
                  <a:moveTo>
                    <a:pt x="0" y="32"/>
                  </a:moveTo>
                  <a:lnTo>
                    <a:pt x="2" y="31"/>
                  </a:lnTo>
                  <a:lnTo>
                    <a:pt x="7" y="28"/>
                  </a:lnTo>
                  <a:lnTo>
                    <a:pt x="18" y="22"/>
                  </a:lnTo>
                  <a:lnTo>
                    <a:pt x="30" y="13"/>
                  </a:lnTo>
                  <a:lnTo>
                    <a:pt x="34" y="7"/>
                  </a:lnTo>
                  <a:lnTo>
                    <a:pt x="34" y="3"/>
                  </a:lnTo>
                  <a:lnTo>
                    <a:pt x="33" y="0"/>
                  </a:lnTo>
                  <a:lnTo>
                    <a:pt x="31" y="2"/>
                  </a:lnTo>
                  <a:lnTo>
                    <a:pt x="28" y="8"/>
                  </a:lnTo>
                  <a:lnTo>
                    <a:pt x="23" y="15"/>
                  </a:lnTo>
                  <a:lnTo>
                    <a:pt x="14" y="22"/>
                  </a:lnTo>
                  <a:lnTo>
                    <a:pt x="6" y="27"/>
                  </a:lnTo>
                  <a:lnTo>
                    <a:pt x="1" y="31"/>
                  </a:lnTo>
                  <a:lnTo>
                    <a:pt x="0"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2" name="Freeform 132"/>
            <p:cNvSpPr>
              <a:spLocks/>
            </p:cNvSpPr>
            <p:nvPr/>
          </p:nvSpPr>
          <p:spPr bwMode="auto">
            <a:xfrm flipV="1">
              <a:off x="4708525" y="2019300"/>
              <a:ext cx="28575" cy="26988"/>
            </a:xfrm>
            <a:custGeom>
              <a:avLst/>
              <a:gdLst>
                <a:gd name="T0" fmla="*/ 0 w 33"/>
                <a:gd name="T1" fmla="*/ 32 h 32"/>
                <a:gd name="T2" fmla="*/ 2 w 33"/>
                <a:gd name="T3" fmla="*/ 30 h 32"/>
                <a:gd name="T4" fmla="*/ 8 w 33"/>
                <a:gd name="T5" fmla="*/ 27 h 32"/>
                <a:gd name="T6" fmla="*/ 17 w 33"/>
                <a:gd name="T7" fmla="*/ 23 h 32"/>
                <a:gd name="T8" fmla="*/ 26 w 33"/>
                <a:gd name="T9" fmla="*/ 18 h 32"/>
                <a:gd name="T10" fmla="*/ 32 w 33"/>
                <a:gd name="T11" fmla="*/ 11 h 32"/>
                <a:gd name="T12" fmla="*/ 33 w 33"/>
                <a:gd name="T13" fmla="*/ 4 h 32"/>
                <a:gd name="T14" fmla="*/ 33 w 33"/>
                <a:gd name="T15" fmla="*/ 0 h 32"/>
                <a:gd name="T16" fmla="*/ 31 w 33"/>
                <a:gd name="T17" fmla="*/ 2 h 32"/>
                <a:gd name="T18" fmla="*/ 29 w 33"/>
                <a:gd name="T19" fmla="*/ 8 h 32"/>
                <a:gd name="T20" fmla="*/ 23 w 33"/>
                <a:gd name="T21" fmla="*/ 15 h 32"/>
                <a:gd name="T22" fmla="*/ 15 w 33"/>
                <a:gd name="T23" fmla="*/ 21 h 32"/>
                <a:gd name="T24" fmla="*/ 7 w 33"/>
                <a:gd name="T25" fmla="*/ 26 h 32"/>
                <a:gd name="T26" fmla="*/ 2 w 33"/>
                <a:gd name="T27" fmla="*/ 30 h 32"/>
                <a:gd name="T28" fmla="*/ 0 w 33"/>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2">
                  <a:moveTo>
                    <a:pt x="0" y="32"/>
                  </a:moveTo>
                  <a:lnTo>
                    <a:pt x="2" y="30"/>
                  </a:lnTo>
                  <a:lnTo>
                    <a:pt x="8" y="27"/>
                  </a:lnTo>
                  <a:lnTo>
                    <a:pt x="17" y="23"/>
                  </a:lnTo>
                  <a:lnTo>
                    <a:pt x="26" y="18"/>
                  </a:lnTo>
                  <a:lnTo>
                    <a:pt x="32" y="11"/>
                  </a:lnTo>
                  <a:lnTo>
                    <a:pt x="33" y="4"/>
                  </a:lnTo>
                  <a:lnTo>
                    <a:pt x="33" y="0"/>
                  </a:lnTo>
                  <a:lnTo>
                    <a:pt x="31" y="2"/>
                  </a:lnTo>
                  <a:lnTo>
                    <a:pt x="29" y="8"/>
                  </a:lnTo>
                  <a:lnTo>
                    <a:pt x="23" y="15"/>
                  </a:lnTo>
                  <a:lnTo>
                    <a:pt x="15" y="21"/>
                  </a:lnTo>
                  <a:lnTo>
                    <a:pt x="7" y="26"/>
                  </a:lnTo>
                  <a:lnTo>
                    <a:pt x="2" y="30"/>
                  </a:lnTo>
                  <a:lnTo>
                    <a:pt x="0"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3" name="Freeform 133"/>
            <p:cNvSpPr>
              <a:spLocks/>
            </p:cNvSpPr>
            <p:nvPr/>
          </p:nvSpPr>
          <p:spPr bwMode="auto">
            <a:xfrm flipV="1">
              <a:off x="4787900" y="2125663"/>
              <a:ext cx="28575" cy="26988"/>
            </a:xfrm>
            <a:custGeom>
              <a:avLst/>
              <a:gdLst>
                <a:gd name="T0" fmla="*/ 0 w 33"/>
                <a:gd name="T1" fmla="*/ 31 h 31"/>
                <a:gd name="T2" fmla="*/ 2 w 33"/>
                <a:gd name="T3" fmla="*/ 29 h 31"/>
                <a:gd name="T4" fmla="*/ 8 w 33"/>
                <a:gd name="T5" fmla="*/ 26 h 31"/>
                <a:gd name="T6" fmla="*/ 16 w 33"/>
                <a:gd name="T7" fmla="*/ 24 h 31"/>
                <a:gd name="T8" fmla="*/ 23 w 33"/>
                <a:gd name="T9" fmla="*/ 22 h 31"/>
                <a:gd name="T10" fmla="*/ 30 w 33"/>
                <a:gd name="T11" fmla="*/ 14 h 31"/>
                <a:gd name="T12" fmla="*/ 33 w 33"/>
                <a:gd name="T13" fmla="*/ 4 h 31"/>
                <a:gd name="T14" fmla="*/ 32 w 33"/>
                <a:gd name="T15" fmla="*/ 0 h 31"/>
                <a:gd name="T16" fmla="*/ 31 w 33"/>
                <a:gd name="T17" fmla="*/ 2 h 31"/>
                <a:gd name="T18" fmla="*/ 29 w 33"/>
                <a:gd name="T19" fmla="*/ 7 h 31"/>
                <a:gd name="T20" fmla="*/ 23 w 33"/>
                <a:gd name="T21" fmla="*/ 15 h 31"/>
                <a:gd name="T22" fmla="*/ 15 w 33"/>
                <a:gd name="T23" fmla="*/ 20 h 31"/>
                <a:gd name="T24" fmla="*/ 7 w 33"/>
                <a:gd name="T25" fmla="*/ 25 h 31"/>
                <a:gd name="T26" fmla="*/ 2 w 33"/>
                <a:gd name="T27" fmla="*/ 29 h 31"/>
                <a:gd name="T28" fmla="*/ 0 w 3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0" y="31"/>
                  </a:moveTo>
                  <a:lnTo>
                    <a:pt x="2" y="29"/>
                  </a:lnTo>
                  <a:lnTo>
                    <a:pt x="8" y="26"/>
                  </a:lnTo>
                  <a:lnTo>
                    <a:pt x="16" y="24"/>
                  </a:lnTo>
                  <a:lnTo>
                    <a:pt x="23" y="22"/>
                  </a:lnTo>
                  <a:lnTo>
                    <a:pt x="30" y="14"/>
                  </a:lnTo>
                  <a:lnTo>
                    <a:pt x="33" y="4"/>
                  </a:lnTo>
                  <a:lnTo>
                    <a:pt x="32" y="0"/>
                  </a:lnTo>
                  <a:lnTo>
                    <a:pt x="31" y="2"/>
                  </a:lnTo>
                  <a:lnTo>
                    <a:pt x="29" y="7"/>
                  </a:lnTo>
                  <a:lnTo>
                    <a:pt x="23" y="15"/>
                  </a:lnTo>
                  <a:lnTo>
                    <a:pt x="15" y="20"/>
                  </a:lnTo>
                  <a:lnTo>
                    <a:pt x="7" y="25"/>
                  </a:lnTo>
                  <a:lnTo>
                    <a:pt x="2" y="29"/>
                  </a:lnTo>
                  <a:lnTo>
                    <a:pt x="0"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4" name="Freeform 134"/>
            <p:cNvSpPr>
              <a:spLocks/>
            </p:cNvSpPr>
            <p:nvPr/>
          </p:nvSpPr>
          <p:spPr bwMode="auto">
            <a:xfrm flipV="1">
              <a:off x="4835525" y="2222500"/>
              <a:ext cx="28575" cy="26988"/>
            </a:xfrm>
            <a:custGeom>
              <a:avLst/>
              <a:gdLst>
                <a:gd name="T0" fmla="*/ 0 w 33"/>
                <a:gd name="T1" fmla="*/ 32 h 32"/>
                <a:gd name="T2" fmla="*/ 2 w 33"/>
                <a:gd name="T3" fmla="*/ 30 h 32"/>
                <a:gd name="T4" fmla="*/ 7 w 33"/>
                <a:gd name="T5" fmla="*/ 27 h 32"/>
                <a:gd name="T6" fmla="*/ 16 w 33"/>
                <a:gd name="T7" fmla="*/ 23 h 32"/>
                <a:gd name="T8" fmla="*/ 26 w 33"/>
                <a:gd name="T9" fmla="*/ 18 h 32"/>
                <a:gd name="T10" fmla="*/ 31 w 33"/>
                <a:gd name="T11" fmla="*/ 11 h 32"/>
                <a:gd name="T12" fmla="*/ 33 w 33"/>
                <a:gd name="T13" fmla="*/ 4 h 32"/>
                <a:gd name="T14" fmla="*/ 32 w 33"/>
                <a:gd name="T15" fmla="*/ 0 h 32"/>
                <a:gd name="T16" fmla="*/ 31 w 33"/>
                <a:gd name="T17" fmla="*/ 2 h 32"/>
                <a:gd name="T18" fmla="*/ 28 w 33"/>
                <a:gd name="T19" fmla="*/ 8 h 32"/>
                <a:gd name="T20" fmla="*/ 23 w 33"/>
                <a:gd name="T21" fmla="*/ 15 h 32"/>
                <a:gd name="T22" fmla="*/ 14 w 33"/>
                <a:gd name="T23" fmla="*/ 21 h 32"/>
                <a:gd name="T24" fmla="*/ 6 w 33"/>
                <a:gd name="T25" fmla="*/ 26 h 32"/>
                <a:gd name="T26" fmla="*/ 1 w 33"/>
                <a:gd name="T27" fmla="*/ 30 h 32"/>
                <a:gd name="T28" fmla="*/ 0 w 33"/>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2">
                  <a:moveTo>
                    <a:pt x="0" y="32"/>
                  </a:moveTo>
                  <a:lnTo>
                    <a:pt x="2" y="30"/>
                  </a:lnTo>
                  <a:lnTo>
                    <a:pt x="7" y="27"/>
                  </a:lnTo>
                  <a:lnTo>
                    <a:pt x="16" y="23"/>
                  </a:lnTo>
                  <a:lnTo>
                    <a:pt x="26" y="18"/>
                  </a:lnTo>
                  <a:lnTo>
                    <a:pt x="31" y="11"/>
                  </a:lnTo>
                  <a:lnTo>
                    <a:pt x="33" y="4"/>
                  </a:lnTo>
                  <a:lnTo>
                    <a:pt x="32" y="0"/>
                  </a:lnTo>
                  <a:lnTo>
                    <a:pt x="31" y="2"/>
                  </a:lnTo>
                  <a:lnTo>
                    <a:pt x="28" y="8"/>
                  </a:lnTo>
                  <a:lnTo>
                    <a:pt x="23" y="15"/>
                  </a:lnTo>
                  <a:lnTo>
                    <a:pt x="14" y="21"/>
                  </a:lnTo>
                  <a:lnTo>
                    <a:pt x="6" y="26"/>
                  </a:lnTo>
                  <a:lnTo>
                    <a:pt x="1" y="30"/>
                  </a:lnTo>
                  <a:lnTo>
                    <a:pt x="0"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5" name="Freeform 135"/>
            <p:cNvSpPr>
              <a:spLocks/>
            </p:cNvSpPr>
            <p:nvPr/>
          </p:nvSpPr>
          <p:spPr bwMode="auto">
            <a:xfrm flipV="1">
              <a:off x="4735513" y="2070100"/>
              <a:ext cx="96838" cy="128588"/>
            </a:xfrm>
            <a:custGeom>
              <a:avLst/>
              <a:gdLst>
                <a:gd name="T0" fmla="*/ 103 w 111"/>
                <a:gd name="T1" fmla="*/ 0 h 150"/>
                <a:gd name="T2" fmla="*/ 106 w 111"/>
                <a:gd name="T3" fmla="*/ 4 h 150"/>
                <a:gd name="T4" fmla="*/ 107 w 111"/>
                <a:gd name="T5" fmla="*/ 8 h 150"/>
                <a:gd name="T6" fmla="*/ 107 w 111"/>
                <a:gd name="T7" fmla="*/ 14 h 150"/>
                <a:gd name="T8" fmla="*/ 107 w 111"/>
                <a:gd name="T9" fmla="*/ 23 h 150"/>
                <a:gd name="T10" fmla="*/ 111 w 111"/>
                <a:gd name="T11" fmla="*/ 36 h 150"/>
                <a:gd name="T12" fmla="*/ 108 w 111"/>
                <a:gd name="T13" fmla="*/ 46 h 150"/>
                <a:gd name="T14" fmla="*/ 103 w 111"/>
                <a:gd name="T15" fmla="*/ 56 h 150"/>
                <a:gd name="T16" fmla="*/ 97 w 111"/>
                <a:gd name="T17" fmla="*/ 66 h 150"/>
                <a:gd name="T18" fmla="*/ 90 w 111"/>
                <a:gd name="T19" fmla="*/ 76 h 150"/>
                <a:gd name="T20" fmla="*/ 81 w 111"/>
                <a:gd name="T21" fmla="*/ 85 h 150"/>
                <a:gd name="T22" fmla="*/ 72 w 111"/>
                <a:gd name="T23" fmla="*/ 94 h 150"/>
                <a:gd name="T24" fmla="*/ 62 w 111"/>
                <a:gd name="T25" fmla="*/ 102 h 150"/>
                <a:gd name="T26" fmla="*/ 52 w 111"/>
                <a:gd name="T27" fmla="*/ 110 h 150"/>
                <a:gd name="T28" fmla="*/ 42 w 111"/>
                <a:gd name="T29" fmla="*/ 117 h 150"/>
                <a:gd name="T30" fmla="*/ 32 w 111"/>
                <a:gd name="T31" fmla="*/ 124 h 150"/>
                <a:gd name="T32" fmla="*/ 24 w 111"/>
                <a:gd name="T33" fmla="*/ 130 h 150"/>
                <a:gd name="T34" fmla="*/ 17 w 111"/>
                <a:gd name="T35" fmla="*/ 135 h 150"/>
                <a:gd name="T36" fmla="*/ 11 w 111"/>
                <a:gd name="T37" fmla="*/ 140 h 150"/>
                <a:gd name="T38" fmla="*/ 6 w 111"/>
                <a:gd name="T39" fmla="*/ 144 h 150"/>
                <a:gd name="T40" fmla="*/ 3 w 111"/>
                <a:gd name="T41" fmla="*/ 147 h 150"/>
                <a:gd name="T42" fmla="*/ 1 w 111"/>
                <a:gd name="T43" fmla="*/ 149 h 150"/>
                <a:gd name="T44" fmla="*/ 0 w 111"/>
                <a:gd name="T45" fmla="*/ 150 h 150"/>
                <a:gd name="T46" fmla="*/ 0 w 111"/>
                <a:gd name="T47" fmla="*/ 148 h 150"/>
                <a:gd name="T48" fmla="*/ 2 w 111"/>
                <a:gd name="T49" fmla="*/ 147 h 150"/>
                <a:gd name="T50" fmla="*/ 5 w 111"/>
                <a:gd name="T51" fmla="*/ 143 h 150"/>
                <a:gd name="T52" fmla="*/ 9 w 111"/>
                <a:gd name="T53" fmla="*/ 138 h 150"/>
                <a:gd name="T54" fmla="*/ 12 w 111"/>
                <a:gd name="T55" fmla="*/ 131 h 150"/>
                <a:gd name="T56" fmla="*/ 16 w 111"/>
                <a:gd name="T57" fmla="*/ 122 h 150"/>
                <a:gd name="T58" fmla="*/ 19 w 111"/>
                <a:gd name="T59" fmla="*/ 112 h 150"/>
                <a:gd name="T60" fmla="*/ 23 w 111"/>
                <a:gd name="T61" fmla="*/ 100 h 150"/>
                <a:gd name="T62" fmla="*/ 28 w 111"/>
                <a:gd name="T63" fmla="*/ 88 h 150"/>
                <a:gd name="T64" fmla="*/ 33 w 111"/>
                <a:gd name="T65" fmla="*/ 76 h 150"/>
                <a:gd name="T66" fmla="*/ 40 w 111"/>
                <a:gd name="T67" fmla="*/ 65 h 150"/>
                <a:gd name="T68" fmla="*/ 48 w 111"/>
                <a:gd name="T69" fmla="*/ 55 h 150"/>
                <a:gd name="T70" fmla="*/ 57 w 111"/>
                <a:gd name="T71" fmla="*/ 46 h 150"/>
                <a:gd name="T72" fmla="*/ 67 w 111"/>
                <a:gd name="T73" fmla="*/ 39 h 150"/>
                <a:gd name="T74" fmla="*/ 77 w 111"/>
                <a:gd name="T75" fmla="*/ 32 h 150"/>
                <a:gd name="T76" fmla="*/ 86 w 111"/>
                <a:gd name="T77" fmla="*/ 26 h 150"/>
                <a:gd name="T78" fmla="*/ 93 w 111"/>
                <a:gd name="T79" fmla="*/ 20 h 150"/>
                <a:gd name="T80" fmla="*/ 98 w 111"/>
                <a:gd name="T81" fmla="*/ 14 h 150"/>
                <a:gd name="T82" fmla="*/ 100 w 111"/>
                <a:gd name="T83" fmla="*/ 8 h 150"/>
                <a:gd name="T84" fmla="*/ 101 w 111"/>
                <a:gd name="T85" fmla="*/ 3 h 150"/>
                <a:gd name="T86" fmla="*/ 102 w 111"/>
                <a:gd name="T87" fmla="*/ 0 h 150"/>
                <a:gd name="T88" fmla="*/ 104 w 111"/>
                <a:gd name="T8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 h="150">
                  <a:moveTo>
                    <a:pt x="103" y="0"/>
                  </a:moveTo>
                  <a:lnTo>
                    <a:pt x="106" y="4"/>
                  </a:lnTo>
                  <a:lnTo>
                    <a:pt x="107" y="8"/>
                  </a:lnTo>
                  <a:lnTo>
                    <a:pt x="107" y="14"/>
                  </a:lnTo>
                  <a:lnTo>
                    <a:pt x="107" y="23"/>
                  </a:lnTo>
                  <a:lnTo>
                    <a:pt x="111" y="36"/>
                  </a:lnTo>
                  <a:lnTo>
                    <a:pt x="108" y="46"/>
                  </a:lnTo>
                  <a:lnTo>
                    <a:pt x="103" y="56"/>
                  </a:lnTo>
                  <a:lnTo>
                    <a:pt x="97" y="66"/>
                  </a:lnTo>
                  <a:lnTo>
                    <a:pt x="90" y="76"/>
                  </a:lnTo>
                  <a:lnTo>
                    <a:pt x="81" y="85"/>
                  </a:lnTo>
                  <a:lnTo>
                    <a:pt x="72" y="94"/>
                  </a:lnTo>
                  <a:lnTo>
                    <a:pt x="62" y="102"/>
                  </a:lnTo>
                  <a:lnTo>
                    <a:pt x="52" y="110"/>
                  </a:lnTo>
                  <a:lnTo>
                    <a:pt x="42" y="117"/>
                  </a:lnTo>
                  <a:lnTo>
                    <a:pt x="32" y="124"/>
                  </a:lnTo>
                  <a:lnTo>
                    <a:pt x="24" y="130"/>
                  </a:lnTo>
                  <a:lnTo>
                    <a:pt x="17" y="135"/>
                  </a:lnTo>
                  <a:lnTo>
                    <a:pt x="11" y="140"/>
                  </a:lnTo>
                  <a:lnTo>
                    <a:pt x="6" y="144"/>
                  </a:lnTo>
                  <a:lnTo>
                    <a:pt x="3" y="147"/>
                  </a:lnTo>
                  <a:lnTo>
                    <a:pt x="1" y="149"/>
                  </a:lnTo>
                  <a:lnTo>
                    <a:pt x="0" y="150"/>
                  </a:lnTo>
                  <a:lnTo>
                    <a:pt x="0" y="148"/>
                  </a:lnTo>
                  <a:lnTo>
                    <a:pt x="2" y="147"/>
                  </a:lnTo>
                  <a:lnTo>
                    <a:pt x="5" y="143"/>
                  </a:lnTo>
                  <a:lnTo>
                    <a:pt x="9" y="138"/>
                  </a:lnTo>
                  <a:lnTo>
                    <a:pt x="12" y="131"/>
                  </a:lnTo>
                  <a:lnTo>
                    <a:pt x="16" y="122"/>
                  </a:lnTo>
                  <a:lnTo>
                    <a:pt x="19" y="112"/>
                  </a:lnTo>
                  <a:lnTo>
                    <a:pt x="23" y="100"/>
                  </a:lnTo>
                  <a:lnTo>
                    <a:pt x="28" y="88"/>
                  </a:lnTo>
                  <a:lnTo>
                    <a:pt x="33" y="76"/>
                  </a:lnTo>
                  <a:lnTo>
                    <a:pt x="40" y="65"/>
                  </a:lnTo>
                  <a:lnTo>
                    <a:pt x="48" y="55"/>
                  </a:lnTo>
                  <a:lnTo>
                    <a:pt x="57" y="46"/>
                  </a:lnTo>
                  <a:lnTo>
                    <a:pt x="67" y="39"/>
                  </a:lnTo>
                  <a:lnTo>
                    <a:pt x="77" y="32"/>
                  </a:lnTo>
                  <a:lnTo>
                    <a:pt x="86" y="26"/>
                  </a:lnTo>
                  <a:lnTo>
                    <a:pt x="93" y="20"/>
                  </a:lnTo>
                  <a:lnTo>
                    <a:pt x="98" y="14"/>
                  </a:lnTo>
                  <a:lnTo>
                    <a:pt x="100" y="8"/>
                  </a:lnTo>
                  <a:lnTo>
                    <a:pt x="101" y="3"/>
                  </a:lnTo>
                  <a:lnTo>
                    <a:pt x="102" y="0"/>
                  </a:lnTo>
                  <a:lnTo>
                    <a:pt x="10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6" name="Freeform 136"/>
            <p:cNvSpPr>
              <a:spLocks/>
            </p:cNvSpPr>
            <p:nvPr/>
          </p:nvSpPr>
          <p:spPr bwMode="auto">
            <a:xfrm flipV="1">
              <a:off x="4730750" y="2060575"/>
              <a:ext cx="95250" cy="139700"/>
            </a:xfrm>
            <a:custGeom>
              <a:avLst/>
              <a:gdLst>
                <a:gd name="T0" fmla="*/ 109 w 110"/>
                <a:gd name="T1" fmla="*/ 0 h 161"/>
                <a:gd name="T2" fmla="*/ 109 w 110"/>
                <a:gd name="T3" fmla="*/ 1 h 161"/>
                <a:gd name="T4" fmla="*/ 109 w 110"/>
                <a:gd name="T5" fmla="*/ 3 h 161"/>
                <a:gd name="T6" fmla="*/ 109 w 110"/>
                <a:gd name="T7" fmla="*/ 6 h 161"/>
                <a:gd name="T8" fmla="*/ 109 w 110"/>
                <a:gd name="T9" fmla="*/ 9 h 161"/>
                <a:gd name="T10" fmla="*/ 109 w 110"/>
                <a:gd name="T11" fmla="*/ 12 h 161"/>
                <a:gd name="T12" fmla="*/ 109 w 110"/>
                <a:gd name="T13" fmla="*/ 16 h 161"/>
                <a:gd name="T14" fmla="*/ 109 w 110"/>
                <a:gd name="T15" fmla="*/ 20 h 161"/>
                <a:gd name="T16" fmla="*/ 109 w 110"/>
                <a:gd name="T17" fmla="*/ 25 h 161"/>
                <a:gd name="T18" fmla="*/ 109 w 110"/>
                <a:gd name="T19" fmla="*/ 31 h 161"/>
                <a:gd name="T20" fmla="*/ 110 w 110"/>
                <a:gd name="T21" fmla="*/ 39 h 161"/>
                <a:gd name="T22" fmla="*/ 108 w 110"/>
                <a:gd name="T23" fmla="*/ 47 h 161"/>
                <a:gd name="T24" fmla="*/ 105 w 110"/>
                <a:gd name="T25" fmla="*/ 53 h 161"/>
                <a:gd name="T26" fmla="*/ 102 w 110"/>
                <a:gd name="T27" fmla="*/ 57 h 161"/>
                <a:gd name="T28" fmla="*/ 98 w 110"/>
                <a:gd name="T29" fmla="*/ 63 h 161"/>
                <a:gd name="T30" fmla="*/ 94 w 110"/>
                <a:gd name="T31" fmla="*/ 69 h 161"/>
                <a:gd name="T32" fmla="*/ 89 w 110"/>
                <a:gd name="T33" fmla="*/ 75 h 161"/>
                <a:gd name="T34" fmla="*/ 84 w 110"/>
                <a:gd name="T35" fmla="*/ 80 h 161"/>
                <a:gd name="T36" fmla="*/ 79 w 110"/>
                <a:gd name="T37" fmla="*/ 86 h 161"/>
                <a:gd name="T38" fmla="*/ 74 w 110"/>
                <a:gd name="T39" fmla="*/ 92 h 161"/>
                <a:gd name="T40" fmla="*/ 69 w 110"/>
                <a:gd name="T41" fmla="*/ 97 h 161"/>
                <a:gd name="T42" fmla="*/ 64 w 110"/>
                <a:gd name="T43" fmla="*/ 102 h 161"/>
                <a:gd name="T44" fmla="*/ 59 w 110"/>
                <a:gd name="T45" fmla="*/ 106 h 161"/>
                <a:gd name="T46" fmla="*/ 55 w 110"/>
                <a:gd name="T47" fmla="*/ 111 h 161"/>
                <a:gd name="T48" fmla="*/ 50 w 110"/>
                <a:gd name="T49" fmla="*/ 115 h 161"/>
                <a:gd name="T50" fmla="*/ 46 w 110"/>
                <a:gd name="T51" fmla="*/ 118 h 161"/>
                <a:gd name="T52" fmla="*/ 42 w 110"/>
                <a:gd name="T53" fmla="*/ 122 h 161"/>
                <a:gd name="T54" fmla="*/ 38 w 110"/>
                <a:gd name="T55" fmla="*/ 125 h 161"/>
                <a:gd name="T56" fmla="*/ 34 w 110"/>
                <a:gd name="T57" fmla="*/ 129 h 161"/>
                <a:gd name="T58" fmla="*/ 31 w 110"/>
                <a:gd name="T59" fmla="*/ 132 h 161"/>
                <a:gd name="T60" fmla="*/ 27 w 110"/>
                <a:gd name="T61" fmla="*/ 135 h 161"/>
                <a:gd name="T62" fmla="*/ 23 w 110"/>
                <a:gd name="T63" fmla="*/ 138 h 161"/>
                <a:gd name="T64" fmla="*/ 19 w 110"/>
                <a:gd name="T65" fmla="*/ 142 h 161"/>
                <a:gd name="T66" fmla="*/ 16 w 110"/>
                <a:gd name="T67" fmla="*/ 146 h 161"/>
                <a:gd name="T68" fmla="*/ 12 w 110"/>
                <a:gd name="T69" fmla="*/ 150 h 161"/>
                <a:gd name="T70" fmla="*/ 9 w 110"/>
                <a:gd name="T71" fmla="*/ 153 h 161"/>
                <a:gd name="T72" fmla="*/ 6 w 110"/>
                <a:gd name="T73" fmla="*/ 156 h 161"/>
                <a:gd name="T74" fmla="*/ 4 w 110"/>
                <a:gd name="T75" fmla="*/ 159 h 161"/>
                <a:gd name="T76" fmla="*/ 1 w 110"/>
                <a:gd name="T77" fmla="*/ 161 h 161"/>
                <a:gd name="T78" fmla="*/ 0 w 110"/>
                <a:gd name="T79" fmla="*/ 161 h 161"/>
                <a:gd name="T80" fmla="*/ 1 w 110"/>
                <a:gd name="T81" fmla="*/ 160 h 161"/>
                <a:gd name="T82" fmla="*/ 1 w 110"/>
                <a:gd name="T83" fmla="*/ 158 h 161"/>
                <a:gd name="T84" fmla="*/ 2 w 110"/>
                <a:gd name="T85" fmla="*/ 156 h 161"/>
                <a:gd name="T86" fmla="*/ 4 w 110"/>
                <a:gd name="T87" fmla="*/ 153 h 161"/>
                <a:gd name="T88" fmla="*/ 5 w 110"/>
                <a:gd name="T89" fmla="*/ 15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161">
                  <a:moveTo>
                    <a:pt x="109" y="0"/>
                  </a:moveTo>
                  <a:lnTo>
                    <a:pt x="109" y="1"/>
                  </a:lnTo>
                  <a:lnTo>
                    <a:pt x="109" y="3"/>
                  </a:lnTo>
                  <a:lnTo>
                    <a:pt x="109" y="6"/>
                  </a:lnTo>
                  <a:lnTo>
                    <a:pt x="109" y="9"/>
                  </a:lnTo>
                  <a:lnTo>
                    <a:pt x="109" y="12"/>
                  </a:lnTo>
                  <a:lnTo>
                    <a:pt x="109" y="16"/>
                  </a:lnTo>
                  <a:lnTo>
                    <a:pt x="109" y="20"/>
                  </a:lnTo>
                  <a:lnTo>
                    <a:pt x="109" y="25"/>
                  </a:lnTo>
                  <a:lnTo>
                    <a:pt x="109" y="31"/>
                  </a:lnTo>
                  <a:lnTo>
                    <a:pt x="110" y="39"/>
                  </a:lnTo>
                  <a:lnTo>
                    <a:pt x="108" y="47"/>
                  </a:lnTo>
                  <a:lnTo>
                    <a:pt x="105" y="53"/>
                  </a:lnTo>
                  <a:lnTo>
                    <a:pt x="102" y="57"/>
                  </a:lnTo>
                  <a:lnTo>
                    <a:pt x="98" y="63"/>
                  </a:lnTo>
                  <a:lnTo>
                    <a:pt x="94" y="69"/>
                  </a:lnTo>
                  <a:lnTo>
                    <a:pt x="89" y="75"/>
                  </a:lnTo>
                  <a:lnTo>
                    <a:pt x="84" y="80"/>
                  </a:lnTo>
                  <a:lnTo>
                    <a:pt x="79" y="86"/>
                  </a:lnTo>
                  <a:lnTo>
                    <a:pt x="74" y="92"/>
                  </a:lnTo>
                  <a:lnTo>
                    <a:pt x="69" y="97"/>
                  </a:lnTo>
                  <a:lnTo>
                    <a:pt x="64" y="102"/>
                  </a:lnTo>
                  <a:lnTo>
                    <a:pt x="59" y="106"/>
                  </a:lnTo>
                  <a:lnTo>
                    <a:pt x="55" y="111"/>
                  </a:lnTo>
                  <a:lnTo>
                    <a:pt x="50" y="115"/>
                  </a:lnTo>
                  <a:lnTo>
                    <a:pt x="46" y="118"/>
                  </a:lnTo>
                  <a:lnTo>
                    <a:pt x="42" y="122"/>
                  </a:lnTo>
                  <a:lnTo>
                    <a:pt x="38" y="125"/>
                  </a:lnTo>
                  <a:lnTo>
                    <a:pt x="34" y="129"/>
                  </a:lnTo>
                  <a:lnTo>
                    <a:pt x="31" y="132"/>
                  </a:lnTo>
                  <a:lnTo>
                    <a:pt x="27" y="135"/>
                  </a:lnTo>
                  <a:lnTo>
                    <a:pt x="23" y="138"/>
                  </a:lnTo>
                  <a:lnTo>
                    <a:pt x="19" y="142"/>
                  </a:lnTo>
                  <a:lnTo>
                    <a:pt x="16" y="146"/>
                  </a:lnTo>
                  <a:lnTo>
                    <a:pt x="12" y="150"/>
                  </a:lnTo>
                  <a:lnTo>
                    <a:pt x="9" y="153"/>
                  </a:lnTo>
                  <a:lnTo>
                    <a:pt x="6" y="156"/>
                  </a:lnTo>
                  <a:lnTo>
                    <a:pt x="4" y="159"/>
                  </a:lnTo>
                  <a:lnTo>
                    <a:pt x="1" y="161"/>
                  </a:lnTo>
                  <a:lnTo>
                    <a:pt x="0" y="161"/>
                  </a:lnTo>
                  <a:lnTo>
                    <a:pt x="1" y="160"/>
                  </a:lnTo>
                  <a:lnTo>
                    <a:pt x="1" y="158"/>
                  </a:lnTo>
                  <a:lnTo>
                    <a:pt x="2" y="156"/>
                  </a:lnTo>
                  <a:lnTo>
                    <a:pt x="4" y="153"/>
                  </a:lnTo>
                  <a:lnTo>
                    <a:pt x="5" y="15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7" name="Freeform 137"/>
            <p:cNvSpPr>
              <a:spLocks/>
            </p:cNvSpPr>
            <p:nvPr/>
          </p:nvSpPr>
          <p:spPr bwMode="auto">
            <a:xfrm flipV="1">
              <a:off x="4735513" y="2070100"/>
              <a:ext cx="96838" cy="130175"/>
            </a:xfrm>
            <a:custGeom>
              <a:avLst/>
              <a:gdLst>
                <a:gd name="T0" fmla="*/ 104 w 112"/>
                <a:gd name="T1" fmla="*/ 0 h 150"/>
                <a:gd name="T2" fmla="*/ 104 w 112"/>
                <a:gd name="T3" fmla="*/ 0 h 150"/>
                <a:gd name="T4" fmla="*/ 105 w 112"/>
                <a:gd name="T5" fmla="*/ 1 h 150"/>
                <a:gd name="T6" fmla="*/ 106 w 112"/>
                <a:gd name="T7" fmla="*/ 2 h 150"/>
                <a:gd name="T8" fmla="*/ 106 w 112"/>
                <a:gd name="T9" fmla="*/ 5 h 150"/>
                <a:gd name="T10" fmla="*/ 107 w 112"/>
                <a:gd name="T11" fmla="*/ 7 h 150"/>
                <a:gd name="T12" fmla="*/ 108 w 112"/>
                <a:gd name="T13" fmla="*/ 11 h 150"/>
                <a:gd name="T14" fmla="*/ 108 w 112"/>
                <a:gd name="T15" fmla="*/ 14 h 150"/>
                <a:gd name="T16" fmla="*/ 108 w 112"/>
                <a:gd name="T17" fmla="*/ 18 h 150"/>
                <a:gd name="T18" fmla="*/ 109 w 112"/>
                <a:gd name="T19" fmla="*/ 23 h 150"/>
                <a:gd name="T20" fmla="*/ 111 w 112"/>
                <a:gd name="T21" fmla="*/ 29 h 150"/>
                <a:gd name="T22" fmla="*/ 112 w 112"/>
                <a:gd name="T23" fmla="*/ 32 h 150"/>
                <a:gd name="T24" fmla="*/ 111 w 112"/>
                <a:gd name="T25" fmla="*/ 35 h 150"/>
                <a:gd name="T26" fmla="*/ 108 w 112"/>
                <a:gd name="T27" fmla="*/ 39 h 150"/>
                <a:gd name="T28" fmla="*/ 106 w 112"/>
                <a:gd name="T29" fmla="*/ 42 h 150"/>
                <a:gd name="T30" fmla="*/ 103 w 112"/>
                <a:gd name="T31" fmla="*/ 45 h 150"/>
                <a:gd name="T32" fmla="*/ 100 w 112"/>
                <a:gd name="T33" fmla="*/ 48 h 150"/>
                <a:gd name="T34" fmla="*/ 97 w 112"/>
                <a:gd name="T35" fmla="*/ 51 h 150"/>
                <a:gd name="T36" fmla="*/ 94 w 112"/>
                <a:gd name="T37" fmla="*/ 54 h 150"/>
                <a:gd name="T38" fmla="*/ 90 w 112"/>
                <a:gd name="T39" fmla="*/ 57 h 150"/>
                <a:gd name="T40" fmla="*/ 86 w 112"/>
                <a:gd name="T41" fmla="*/ 61 h 150"/>
                <a:gd name="T42" fmla="*/ 82 w 112"/>
                <a:gd name="T43" fmla="*/ 65 h 150"/>
                <a:gd name="T44" fmla="*/ 77 w 112"/>
                <a:gd name="T45" fmla="*/ 70 h 150"/>
                <a:gd name="T46" fmla="*/ 72 w 112"/>
                <a:gd name="T47" fmla="*/ 74 h 150"/>
                <a:gd name="T48" fmla="*/ 67 w 112"/>
                <a:gd name="T49" fmla="*/ 79 h 150"/>
                <a:gd name="T50" fmla="*/ 62 w 112"/>
                <a:gd name="T51" fmla="*/ 84 h 150"/>
                <a:gd name="T52" fmla="*/ 57 w 112"/>
                <a:gd name="T53" fmla="*/ 89 h 150"/>
                <a:gd name="T54" fmla="*/ 52 w 112"/>
                <a:gd name="T55" fmla="*/ 94 h 150"/>
                <a:gd name="T56" fmla="*/ 48 w 112"/>
                <a:gd name="T57" fmla="*/ 99 h 150"/>
                <a:gd name="T58" fmla="*/ 43 w 112"/>
                <a:gd name="T59" fmla="*/ 104 h 150"/>
                <a:gd name="T60" fmla="*/ 39 w 112"/>
                <a:gd name="T61" fmla="*/ 108 h 150"/>
                <a:gd name="T62" fmla="*/ 35 w 112"/>
                <a:gd name="T63" fmla="*/ 112 h 150"/>
                <a:gd name="T64" fmla="*/ 31 w 112"/>
                <a:gd name="T65" fmla="*/ 115 h 150"/>
                <a:gd name="T66" fmla="*/ 28 w 112"/>
                <a:gd name="T67" fmla="*/ 118 h 150"/>
                <a:gd name="T68" fmla="*/ 25 w 112"/>
                <a:gd name="T69" fmla="*/ 121 h 150"/>
                <a:gd name="T70" fmla="*/ 23 w 112"/>
                <a:gd name="T71" fmla="*/ 123 h 150"/>
                <a:gd name="T72" fmla="*/ 20 w 112"/>
                <a:gd name="T73" fmla="*/ 125 h 150"/>
                <a:gd name="T74" fmla="*/ 18 w 112"/>
                <a:gd name="T75" fmla="*/ 127 h 150"/>
                <a:gd name="T76" fmla="*/ 16 w 112"/>
                <a:gd name="T77" fmla="*/ 129 h 150"/>
                <a:gd name="T78" fmla="*/ 14 w 112"/>
                <a:gd name="T79" fmla="*/ 132 h 150"/>
                <a:gd name="T80" fmla="*/ 11 w 112"/>
                <a:gd name="T81" fmla="*/ 136 h 150"/>
                <a:gd name="T82" fmla="*/ 8 w 112"/>
                <a:gd name="T83" fmla="*/ 140 h 150"/>
                <a:gd name="T84" fmla="*/ 5 w 112"/>
                <a:gd name="T85" fmla="*/ 144 h 150"/>
                <a:gd name="T86" fmla="*/ 3 w 112"/>
                <a:gd name="T87" fmla="*/ 147 h 150"/>
                <a:gd name="T88" fmla="*/ 0 w 112"/>
                <a:gd name="T8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150">
                  <a:moveTo>
                    <a:pt x="104" y="0"/>
                  </a:moveTo>
                  <a:lnTo>
                    <a:pt x="104" y="0"/>
                  </a:lnTo>
                  <a:lnTo>
                    <a:pt x="105" y="1"/>
                  </a:lnTo>
                  <a:lnTo>
                    <a:pt x="106" y="2"/>
                  </a:lnTo>
                  <a:lnTo>
                    <a:pt x="106" y="5"/>
                  </a:lnTo>
                  <a:lnTo>
                    <a:pt x="107" y="7"/>
                  </a:lnTo>
                  <a:lnTo>
                    <a:pt x="108" y="11"/>
                  </a:lnTo>
                  <a:lnTo>
                    <a:pt x="108" y="14"/>
                  </a:lnTo>
                  <a:lnTo>
                    <a:pt x="108" y="18"/>
                  </a:lnTo>
                  <a:lnTo>
                    <a:pt x="109" y="23"/>
                  </a:lnTo>
                  <a:lnTo>
                    <a:pt x="111" y="29"/>
                  </a:lnTo>
                  <a:lnTo>
                    <a:pt x="112" y="32"/>
                  </a:lnTo>
                  <a:lnTo>
                    <a:pt x="111" y="35"/>
                  </a:lnTo>
                  <a:lnTo>
                    <a:pt x="108" y="39"/>
                  </a:lnTo>
                  <a:lnTo>
                    <a:pt x="106" y="42"/>
                  </a:lnTo>
                  <a:lnTo>
                    <a:pt x="103" y="45"/>
                  </a:lnTo>
                  <a:lnTo>
                    <a:pt x="100" y="48"/>
                  </a:lnTo>
                  <a:lnTo>
                    <a:pt x="97" y="51"/>
                  </a:lnTo>
                  <a:lnTo>
                    <a:pt x="94" y="54"/>
                  </a:lnTo>
                  <a:lnTo>
                    <a:pt x="90" y="57"/>
                  </a:lnTo>
                  <a:lnTo>
                    <a:pt x="86" y="61"/>
                  </a:lnTo>
                  <a:lnTo>
                    <a:pt x="82" y="65"/>
                  </a:lnTo>
                  <a:lnTo>
                    <a:pt x="77" y="70"/>
                  </a:lnTo>
                  <a:lnTo>
                    <a:pt x="72" y="74"/>
                  </a:lnTo>
                  <a:lnTo>
                    <a:pt x="67" y="79"/>
                  </a:lnTo>
                  <a:lnTo>
                    <a:pt x="62" y="84"/>
                  </a:lnTo>
                  <a:lnTo>
                    <a:pt x="57" y="89"/>
                  </a:lnTo>
                  <a:lnTo>
                    <a:pt x="52" y="94"/>
                  </a:lnTo>
                  <a:lnTo>
                    <a:pt x="48" y="99"/>
                  </a:lnTo>
                  <a:lnTo>
                    <a:pt x="43" y="104"/>
                  </a:lnTo>
                  <a:lnTo>
                    <a:pt x="39" y="108"/>
                  </a:lnTo>
                  <a:lnTo>
                    <a:pt x="35" y="112"/>
                  </a:lnTo>
                  <a:lnTo>
                    <a:pt x="31" y="115"/>
                  </a:lnTo>
                  <a:lnTo>
                    <a:pt x="28" y="118"/>
                  </a:lnTo>
                  <a:lnTo>
                    <a:pt x="25" y="121"/>
                  </a:lnTo>
                  <a:lnTo>
                    <a:pt x="23" y="123"/>
                  </a:lnTo>
                  <a:lnTo>
                    <a:pt x="20" y="125"/>
                  </a:lnTo>
                  <a:lnTo>
                    <a:pt x="18" y="127"/>
                  </a:lnTo>
                  <a:lnTo>
                    <a:pt x="16" y="129"/>
                  </a:lnTo>
                  <a:lnTo>
                    <a:pt x="14" y="132"/>
                  </a:lnTo>
                  <a:lnTo>
                    <a:pt x="11" y="136"/>
                  </a:lnTo>
                  <a:lnTo>
                    <a:pt x="8" y="140"/>
                  </a:lnTo>
                  <a:lnTo>
                    <a:pt x="5" y="144"/>
                  </a:lnTo>
                  <a:lnTo>
                    <a:pt x="3" y="147"/>
                  </a:lnTo>
                  <a:lnTo>
                    <a:pt x="0" y="15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8" name="Freeform 138"/>
            <p:cNvSpPr>
              <a:spLocks/>
            </p:cNvSpPr>
            <p:nvPr/>
          </p:nvSpPr>
          <p:spPr bwMode="auto">
            <a:xfrm flipV="1">
              <a:off x="4808538" y="2152650"/>
              <a:ext cx="19050" cy="23813"/>
            </a:xfrm>
            <a:custGeom>
              <a:avLst/>
              <a:gdLst>
                <a:gd name="T0" fmla="*/ 0 w 23"/>
                <a:gd name="T1" fmla="*/ 0 h 26"/>
                <a:gd name="T2" fmla="*/ 1 w 23"/>
                <a:gd name="T3" fmla="*/ 9 h 26"/>
                <a:gd name="T4" fmla="*/ 6 w 23"/>
                <a:gd name="T5" fmla="*/ 17 h 26"/>
                <a:gd name="T6" fmla="*/ 10 w 23"/>
                <a:gd name="T7" fmla="*/ 22 h 26"/>
                <a:gd name="T8" fmla="*/ 14 w 23"/>
                <a:gd name="T9" fmla="*/ 26 h 26"/>
                <a:gd name="T10" fmla="*/ 19 w 23"/>
                <a:gd name="T11" fmla="*/ 26 h 26"/>
                <a:gd name="T12" fmla="*/ 21 w 23"/>
                <a:gd name="T13" fmla="*/ 24 h 26"/>
                <a:gd name="T14" fmla="*/ 22 w 23"/>
                <a:gd name="T15" fmla="*/ 22 h 26"/>
                <a:gd name="T16" fmla="*/ 23 w 23"/>
                <a:gd name="T17"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6">
                  <a:moveTo>
                    <a:pt x="0" y="0"/>
                  </a:moveTo>
                  <a:lnTo>
                    <a:pt x="1" y="9"/>
                  </a:lnTo>
                  <a:lnTo>
                    <a:pt x="6" y="17"/>
                  </a:lnTo>
                  <a:lnTo>
                    <a:pt x="10" y="22"/>
                  </a:lnTo>
                  <a:lnTo>
                    <a:pt x="14" y="26"/>
                  </a:lnTo>
                  <a:lnTo>
                    <a:pt x="19" y="26"/>
                  </a:lnTo>
                  <a:lnTo>
                    <a:pt x="21" y="24"/>
                  </a:lnTo>
                  <a:lnTo>
                    <a:pt x="22" y="22"/>
                  </a:lnTo>
                  <a:lnTo>
                    <a:pt x="23" y="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29" name="Freeform 139"/>
            <p:cNvSpPr>
              <a:spLocks/>
            </p:cNvSpPr>
            <p:nvPr/>
          </p:nvSpPr>
          <p:spPr bwMode="auto">
            <a:xfrm flipV="1">
              <a:off x="4772025" y="2112963"/>
              <a:ext cx="31750" cy="34925"/>
            </a:xfrm>
            <a:custGeom>
              <a:avLst/>
              <a:gdLst>
                <a:gd name="T0" fmla="*/ 3 w 36"/>
                <a:gd name="T1" fmla="*/ 0 h 41"/>
                <a:gd name="T2" fmla="*/ 0 w 36"/>
                <a:gd name="T3" fmla="*/ 11 h 41"/>
                <a:gd name="T4" fmla="*/ 3 w 36"/>
                <a:gd name="T5" fmla="*/ 23 h 41"/>
                <a:gd name="T6" fmla="*/ 9 w 36"/>
                <a:gd name="T7" fmla="*/ 33 h 41"/>
                <a:gd name="T8" fmla="*/ 17 w 36"/>
                <a:gd name="T9" fmla="*/ 41 h 41"/>
                <a:gd name="T10" fmla="*/ 26 w 36"/>
                <a:gd name="T11" fmla="*/ 40 h 41"/>
                <a:gd name="T12" fmla="*/ 31 w 36"/>
                <a:gd name="T13" fmla="*/ 36 h 41"/>
                <a:gd name="T14" fmla="*/ 34 w 36"/>
                <a:gd name="T15" fmla="*/ 32 h 41"/>
                <a:gd name="T16" fmla="*/ 36 w 36"/>
                <a:gd name="T1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1">
                  <a:moveTo>
                    <a:pt x="3" y="0"/>
                  </a:moveTo>
                  <a:lnTo>
                    <a:pt x="0" y="11"/>
                  </a:lnTo>
                  <a:lnTo>
                    <a:pt x="3" y="23"/>
                  </a:lnTo>
                  <a:lnTo>
                    <a:pt x="9" y="33"/>
                  </a:lnTo>
                  <a:lnTo>
                    <a:pt x="17" y="41"/>
                  </a:lnTo>
                  <a:lnTo>
                    <a:pt x="26" y="40"/>
                  </a:lnTo>
                  <a:lnTo>
                    <a:pt x="31" y="36"/>
                  </a:lnTo>
                  <a:lnTo>
                    <a:pt x="34" y="32"/>
                  </a:lnTo>
                  <a:lnTo>
                    <a:pt x="36"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0" name="Freeform 140"/>
            <p:cNvSpPr>
              <a:spLocks/>
            </p:cNvSpPr>
            <p:nvPr/>
          </p:nvSpPr>
          <p:spPr bwMode="auto">
            <a:xfrm flipV="1">
              <a:off x="4748213" y="2079625"/>
              <a:ext cx="11113" cy="15875"/>
            </a:xfrm>
            <a:custGeom>
              <a:avLst/>
              <a:gdLst>
                <a:gd name="T0" fmla="*/ 3 w 13"/>
                <a:gd name="T1" fmla="*/ 0 h 19"/>
                <a:gd name="T2" fmla="*/ 2 w 13"/>
                <a:gd name="T3" fmla="*/ 2 h 19"/>
                <a:gd name="T4" fmla="*/ 0 w 13"/>
                <a:gd name="T5" fmla="*/ 6 h 19"/>
                <a:gd name="T6" fmla="*/ 0 w 13"/>
                <a:gd name="T7" fmla="*/ 12 h 19"/>
                <a:gd name="T8" fmla="*/ 2 w 13"/>
                <a:gd name="T9" fmla="*/ 19 h 19"/>
                <a:gd name="T10" fmla="*/ 10 w 13"/>
                <a:gd name="T11" fmla="*/ 13 h 19"/>
                <a:gd name="T12" fmla="*/ 12 w 13"/>
                <a:gd name="T13" fmla="*/ 11 h 19"/>
                <a:gd name="T14" fmla="*/ 13 w 13"/>
                <a:gd name="T15" fmla="*/ 9 h 19"/>
                <a:gd name="T16" fmla="*/ 13 w 1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3" y="0"/>
                  </a:moveTo>
                  <a:lnTo>
                    <a:pt x="2" y="2"/>
                  </a:lnTo>
                  <a:lnTo>
                    <a:pt x="0" y="6"/>
                  </a:lnTo>
                  <a:lnTo>
                    <a:pt x="0" y="12"/>
                  </a:lnTo>
                  <a:lnTo>
                    <a:pt x="2" y="19"/>
                  </a:lnTo>
                  <a:lnTo>
                    <a:pt x="10" y="13"/>
                  </a:lnTo>
                  <a:lnTo>
                    <a:pt x="12" y="11"/>
                  </a:lnTo>
                  <a:lnTo>
                    <a:pt x="13" y="9"/>
                  </a:lnTo>
                  <a:lnTo>
                    <a:pt x="13" y="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1" name="Freeform 141"/>
            <p:cNvSpPr>
              <a:spLocks/>
            </p:cNvSpPr>
            <p:nvPr/>
          </p:nvSpPr>
          <p:spPr bwMode="auto">
            <a:xfrm flipV="1">
              <a:off x="4808538" y="2157413"/>
              <a:ext cx="22225" cy="20638"/>
            </a:xfrm>
            <a:custGeom>
              <a:avLst/>
              <a:gdLst>
                <a:gd name="T0" fmla="*/ 0 w 26"/>
                <a:gd name="T1" fmla="*/ 2 h 23"/>
                <a:gd name="T2" fmla="*/ 8 w 26"/>
                <a:gd name="T3" fmla="*/ 0 h 23"/>
                <a:gd name="T4" fmla="*/ 16 w 26"/>
                <a:gd name="T5" fmla="*/ 4 h 23"/>
                <a:gd name="T6" fmla="*/ 21 w 26"/>
                <a:gd name="T7" fmla="*/ 7 h 23"/>
                <a:gd name="T8" fmla="*/ 25 w 26"/>
                <a:gd name="T9" fmla="*/ 10 h 23"/>
                <a:gd name="T10" fmla="*/ 26 w 26"/>
                <a:gd name="T11" fmla="*/ 16 h 23"/>
                <a:gd name="T12" fmla="*/ 25 w 26"/>
                <a:gd name="T13" fmla="*/ 19 h 23"/>
                <a:gd name="T14" fmla="*/ 24 w 26"/>
                <a:gd name="T15" fmla="*/ 21 h 23"/>
                <a:gd name="T16" fmla="*/ 23 w 26"/>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3">
                  <a:moveTo>
                    <a:pt x="0" y="2"/>
                  </a:moveTo>
                  <a:lnTo>
                    <a:pt x="8" y="0"/>
                  </a:lnTo>
                  <a:lnTo>
                    <a:pt x="16" y="4"/>
                  </a:lnTo>
                  <a:lnTo>
                    <a:pt x="21" y="7"/>
                  </a:lnTo>
                  <a:lnTo>
                    <a:pt x="25" y="10"/>
                  </a:lnTo>
                  <a:lnTo>
                    <a:pt x="26" y="16"/>
                  </a:lnTo>
                  <a:lnTo>
                    <a:pt x="25" y="19"/>
                  </a:lnTo>
                  <a:lnTo>
                    <a:pt x="24" y="21"/>
                  </a:lnTo>
                  <a:lnTo>
                    <a:pt x="23"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2" name="Freeform 142"/>
            <p:cNvSpPr>
              <a:spLocks/>
            </p:cNvSpPr>
            <p:nvPr/>
          </p:nvSpPr>
          <p:spPr bwMode="auto">
            <a:xfrm flipV="1">
              <a:off x="4775200" y="2122488"/>
              <a:ext cx="31750" cy="30163"/>
            </a:xfrm>
            <a:custGeom>
              <a:avLst/>
              <a:gdLst>
                <a:gd name="T0" fmla="*/ 0 w 38"/>
                <a:gd name="T1" fmla="*/ 6 h 36"/>
                <a:gd name="T2" fmla="*/ 8 w 38"/>
                <a:gd name="T3" fmla="*/ 0 h 36"/>
                <a:gd name="T4" fmla="*/ 18 w 38"/>
                <a:gd name="T5" fmla="*/ 0 h 36"/>
                <a:gd name="T6" fmla="*/ 28 w 38"/>
                <a:gd name="T7" fmla="*/ 4 h 36"/>
                <a:gd name="T8" fmla="*/ 36 w 38"/>
                <a:gd name="T9" fmla="*/ 10 h 36"/>
                <a:gd name="T10" fmla="*/ 38 w 38"/>
                <a:gd name="T11" fmla="*/ 21 h 36"/>
                <a:gd name="T12" fmla="*/ 36 w 38"/>
                <a:gd name="T13" fmla="*/ 29 h 36"/>
                <a:gd name="T14" fmla="*/ 34 w 38"/>
                <a:gd name="T15" fmla="*/ 33 h 36"/>
                <a:gd name="T16" fmla="*/ 33 w 3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6">
                  <a:moveTo>
                    <a:pt x="0" y="6"/>
                  </a:moveTo>
                  <a:lnTo>
                    <a:pt x="8" y="0"/>
                  </a:lnTo>
                  <a:lnTo>
                    <a:pt x="18" y="0"/>
                  </a:lnTo>
                  <a:lnTo>
                    <a:pt x="28" y="4"/>
                  </a:lnTo>
                  <a:lnTo>
                    <a:pt x="36" y="10"/>
                  </a:lnTo>
                  <a:lnTo>
                    <a:pt x="38" y="21"/>
                  </a:lnTo>
                  <a:lnTo>
                    <a:pt x="36" y="29"/>
                  </a:lnTo>
                  <a:lnTo>
                    <a:pt x="34" y="33"/>
                  </a:lnTo>
                  <a:lnTo>
                    <a:pt x="33" y="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3" name="Freeform 143"/>
            <p:cNvSpPr>
              <a:spLocks/>
            </p:cNvSpPr>
            <p:nvPr/>
          </p:nvSpPr>
          <p:spPr bwMode="auto">
            <a:xfrm flipV="1">
              <a:off x="4749800" y="2089150"/>
              <a:ext cx="14288" cy="14288"/>
            </a:xfrm>
            <a:custGeom>
              <a:avLst/>
              <a:gdLst>
                <a:gd name="T0" fmla="*/ 0 w 16"/>
                <a:gd name="T1" fmla="*/ 8 h 17"/>
                <a:gd name="T2" fmla="*/ 2 w 16"/>
                <a:gd name="T3" fmla="*/ 5 h 17"/>
                <a:gd name="T4" fmla="*/ 5 w 16"/>
                <a:gd name="T5" fmla="*/ 2 h 17"/>
                <a:gd name="T6" fmla="*/ 9 w 16"/>
                <a:gd name="T7" fmla="*/ 0 h 17"/>
                <a:gd name="T8" fmla="*/ 16 w 16"/>
                <a:gd name="T9" fmla="*/ 1 h 17"/>
                <a:gd name="T10" fmla="*/ 13 w 16"/>
                <a:gd name="T11" fmla="*/ 11 h 17"/>
                <a:gd name="T12" fmla="*/ 11 w 16"/>
                <a:gd name="T13" fmla="*/ 14 h 17"/>
                <a:gd name="T14" fmla="*/ 11 w 16"/>
                <a:gd name="T15" fmla="*/ 16 h 17"/>
                <a:gd name="T16" fmla="*/ 10 w 1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7">
                  <a:moveTo>
                    <a:pt x="0" y="8"/>
                  </a:moveTo>
                  <a:lnTo>
                    <a:pt x="2" y="5"/>
                  </a:lnTo>
                  <a:lnTo>
                    <a:pt x="5" y="2"/>
                  </a:lnTo>
                  <a:lnTo>
                    <a:pt x="9" y="0"/>
                  </a:lnTo>
                  <a:lnTo>
                    <a:pt x="16" y="1"/>
                  </a:lnTo>
                  <a:lnTo>
                    <a:pt x="13" y="11"/>
                  </a:lnTo>
                  <a:lnTo>
                    <a:pt x="11" y="14"/>
                  </a:lnTo>
                  <a:lnTo>
                    <a:pt x="11" y="16"/>
                  </a:lnTo>
                  <a:lnTo>
                    <a:pt x="10" y="1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4" name="Freeform 144"/>
            <p:cNvSpPr>
              <a:spLocks/>
            </p:cNvSpPr>
            <p:nvPr/>
          </p:nvSpPr>
          <p:spPr bwMode="auto">
            <a:xfrm flipV="1">
              <a:off x="4821238" y="2162175"/>
              <a:ext cx="1588" cy="3175"/>
            </a:xfrm>
            <a:custGeom>
              <a:avLst/>
              <a:gdLst>
                <a:gd name="T0" fmla="*/ 0 w 3"/>
                <a:gd name="T1" fmla="*/ 3 h 3"/>
                <a:gd name="T2" fmla="*/ 3 w 3"/>
                <a:gd name="T3" fmla="*/ 1 h 3"/>
                <a:gd name="T4" fmla="*/ 0 w 3"/>
                <a:gd name="T5" fmla="*/ 0 h 3"/>
                <a:gd name="T6" fmla="*/ 1 w 3"/>
                <a:gd name="T7" fmla="*/ 3 h 3"/>
                <a:gd name="T8" fmla="*/ 2 w 3"/>
                <a:gd name="T9" fmla="*/ 1 h 3"/>
                <a:gd name="T10" fmla="*/ 0 w 3"/>
                <a:gd name="T11" fmla="*/ 2 h 3"/>
                <a:gd name="T12" fmla="*/ 2 w 3"/>
                <a:gd name="T13" fmla="*/ 2 h 3"/>
                <a:gd name="T14" fmla="*/ 1 w 3"/>
                <a:gd name="T15" fmla="*/ 1 h 3"/>
                <a:gd name="T16" fmla="*/ 1 w 3"/>
                <a:gd name="T17" fmla="*/ 2 h 3"/>
                <a:gd name="T18" fmla="*/ 2 w 3"/>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3"/>
                  </a:moveTo>
                  <a:lnTo>
                    <a:pt x="3" y="1"/>
                  </a:lnTo>
                  <a:lnTo>
                    <a:pt x="0" y="0"/>
                  </a:lnTo>
                  <a:lnTo>
                    <a:pt x="1" y="3"/>
                  </a:lnTo>
                  <a:lnTo>
                    <a:pt x="2" y="1"/>
                  </a:lnTo>
                  <a:lnTo>
                    <a:pt x="0" y="2"/>
                  </a:lnTo>
                  <a:lnTo>
                    <a:pt x="2" y="2"/>
                  </a:lnTo>
                  <a:lnTo>
                    <a:pt x="1" y="1"/>
                  </a:lnTo>
                  <a:lnTo>
                    <a:pt x="1" y="2"/>
                  </a:lnTo>
                  <a:lnTo>
                    <a:pt x="2"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5" name="Freeform 145"/>
            <p:cNvSpPr>
              <a:spLocks/>
            </p:cNvSpPr>
            <p:nvPr/>
          </p:nvSpPr>
          <p:spPr bwMode="auto">
            <a:xfrm flipV="1">
              <a:off x="4827588" y="2174875"/>
              <a:ext cx="3175" cy="1588"/>
            </a:xfrm>
            <a:custGeom>
              <a:avLst/>
              <a:gdLst>
                <a:gd name="T0" fmla="*/ 1 w 3"/>
                <a:gd name="T1" fmla="*/ 2 h 2"/>
                <a:gd name="T2" fmla="*/ 3 w 3"/>
                <a:gd name="T3" fmla="*/ 2 h 2"/>
                <a:gd name="T4" fmla="*/ 0 w 3"/>
                <a:gd name="T5" fmla="*/ 0 h 2"/>
                <a:gd name="T6" fmla="*/ 2 w 3"/>
                <a:gd name="T7" fmla="*/ 2 h 2"/>
                <a:gd name="T8" fmla="*/ 2 w 3"/>
                <a:gd name="T9" fmla="*/ 1 h 2"/>
                <a:gd name="T10" fmla="*/ 1 w 3"/>
                <a:gd name="T11" fmla="*/ 1 h 2"/>
                <a:gd name="T12" fmla="*/ 2 w 3"/>
                <a:gd name="T13" fmla="*/ 2 h 2"/>
                <a:gd name="T14" fmla="*/ 1 w 3"/>
                <a:gd name="T15" fmla="*/ 1 h 2"/>
                <a:gd name="T16" fmla="*/ 1 w 3"/>
                <a:gd name="T17" fmla="*/ 2 h 2"/>
                <a:gd name="T18" fmla="*/ 2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lnTo>
                    <a:pt x="3" y="2"/>
                  </a:lnTo>
                  <a:lnTo>
                    <a:pt x="0" y="0"/>
                  </a:lnTo>
                  <a:lnTo>
                    <a:pt x="2" y="2"/>
                  </a:lnTo>
                  <a:lnTo>
                    <a:pt x="2" y="1"/>
                  </a:lnTo>
                  <a:lnTo>
                    <a:pt x="1" y="1"/>
                  </a:lnTo>
                  <a:lnTo>
                    <a:pt x="2" y="2"/>
                  </a:lnTo>
                  <a:lnTo>
                    <a:pt x="1" y="1"/>
                  </a:lnTo>
                  <a:lnTo>
                    <a:pt x="1" y="2"/>
                  </a:lnTo>
                  <a:lnTo>
                    <a:pt x="2"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6" name="Freeform 146"/>
            <p:cNvSpPr>
              <a:spLocks/>
            </p:cNvSpPr>
            <p:nvPr/>
          </p:nvSpPr>
          <p:spPr bwMode="auto">
            <a:xfrm flipV="1">
              <a:off x="5437188" y="2698750"/>
              <a:ext cx="249238" cy="49213"/>
            </a:xfrm>
            <a:custGeom>
              <a:avLst/>
              <a:gdLst>
                <a:gd name="T0" fmla="*/ 249 w 289"/>
                <a:gd name="T1" fmla="*/ 56 h 56"/>
                <a:gd name="T2" fmla="*/ 197 w 289"/>
                <a:gd name="T3" fmla="*/ 52 h 56"/>
                <a:gd name="T4" fmla="*/ 135 w 289"/>
                <a:gd name="T5" fmla="*/ 37 h 56"/>
                <a:gd name="T6" fmla="*/ 71 w 289"/>
                <a:gd name="T7" fmla="*/ 30 h 56"/>
                <a:gd name="T8" fmla="*/ 28 w 289"/>
                <a:gd name="T9" fmla="*/ 20 h 56"/>
                <a:gd name="T10" fmla="*/ 5 w 289"/>
                <a:gd name="T11" fmla="*/ 12 h 56"/>
                <a:gd name="T12" fmla="*/ 0 w 289"/>
                <a:gd name="T13" fmla="*/ 8 h 56"/>
                <a:gd name="T14" fmla="*/ 15 w 289"/>
                <a:gd name="T15" fmla="*/ 4 h 56"/>
                <a:gd name="T16" fmla="*/ 53 w 289"/>
                <a:gd name="T17" fmla="*/ 0 h 56"/>
                <a:gd name="T18" fmla="*/ 107 w 289"/>
                <a:gd name="T19" fmla="*/ 0 h 56"/>
                <a:gd name="T20" fmla="*/ 174 w 289"/>
                <a:gd name="T21" fmla="*/ 5 h 56"/>
                <a:gd name="T22" fmla="*/ 236 w 289"/>
                <a:gd name="T23" fmla="*/ 20 h 56"/>
                <a:gd name="T24" fmla="*/ 289 w 289"/>
                <a:gd name="T25"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 h="56">
                  <a:moveTo>
                    <a:pt x="249" y="56"/>
                  </a:moveTo>
                  <a:lnTo>
                    <a:pt x="197" y="52"/>
                  </a:lnTo>
                  <a:lnTo>
                    <a:pt x="135" y="37"/>
                  </a:lnTo>
                  <a:lnTo>
                    <a:pt x="71" y="30"/>
                  </a:lnTo>
                  <a:lnTo>
                    <a:pt x="28" y="20"/>
                  </a:lnTo>
                  <a:lnTo>
                    <a:pt x="5" y="12"/>
                  </a:lnTo>
                  <a:lnTo>
                    <a:pt x="0" y="8"/>
                  </a:lnTo>
                  <a:lnTo>
                    <a:pt x="15" y="4"/>
                  </a:lnTo>
                  <a:lnTo>
                    <a:pt x="53" y="0"/>
                  </a:lnTo>
                  <a:lnTo>
                    <a:pt x="107" y="0"/>
                  </a:lnTo>
                  <a:lnTo>
                    <a:pt x="174" y="5"/>
                  </a:lnTo>
                  <a:lnTo>
                    <a:pt x="236" y="20"/>
                  </a:lnTo>
                  <a:lnTo>
                    <a:pt x="289" y="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7" name="Freeform 147"/>
            <p:cNvSpPr>
              <a:spLocks/>
            </p:cNvSpPr>
            <p:nvPr/>
          </p:nvSpPr>
          <p:spPr bwMode="auto">
            <a:xfrm flipV="1">
              <a:off x="5684838" y="2698750"/>
              <a:ext cx="207963" cy="39688"/>
            </a:xfrm>
            <a:custGeom>
              <a:avLst/>
              <a:gdLst>
                <a:gd name="T0" fmla="*/ 0 w 241"/>
                <a:gd name="T1" fmla="*/ 46 h 46"/>
                <a:gd name="T2" fmla="*/ 47 w 241"/>
                <a:gd name="T3" fmla="*/ 45 h 46"/>
                <a:gd name="T4" fmla="*/ 112 w 241"/>
                <a:gd name="T5" fmla="*/ 33 h 46"/>
                <a:gd name="T6" fmla="*/ 158 w 241"/>
                <a:gd name="T7" fmla="*/ 28 h 46"/>
                <a:gd name="T8" fmla="*/ 199 w 241"/>
                <a:gd name="T9" fmla="*/ 21 h 46"/>
                <a:gd name="T10" fmla="*/ 228 w 241"/>
                <a:gd name="T11" fmla="*/ 15 h 46"/>
                <a:gd name="T12" fmla="*/ 241 w 241"/>
                <a:gd name="T13" fmla="*/ 11 h 46"/>
                <a:gd name="T14" fmla="*/ 238 w 241"/>
                <a:gd name="T15" fmla="*/ 7 h 46"/>
                <a:gd name="T16" fmla="*/ 223 w 241"/>
                <a:gd name="T17" fmla="*/ 2 h 46"/>
                <a:gd name="T18" fmla="*/ 194 w 241"/>
                <a:gd name="T19" fmla="*/ 0 h 46"/>
                <a:gd name="T20" fmla="*/ 152 w 241"/>
                <a:gd name="T21" fmla="*/ 1 h 46"/>
                <a:gd name="T22" fmla="*/ 86 w 241"/>
                <a:gd name="T23" fmla="*/ 13 h 46"/>
                <a:gd name="T24" fmla="*/ 39 w 241"/>
                <a:gd name="T25"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46">
                  <a:moveTo>
                    <a:pt x="0" y="46"/>
                  </a:moveTo>
                  <a:lnTo>
                    <a:pt x="47" y="45"/>
                  </a:lnTo>
                  <a:lnTo>
                    <a:pt x="112" y="33"/>
                  </a:lnTo>
                  <a:lnTo>
                    <a:pt x="158" y="28"/>
                  </a:lnTo>
                  <a:lnTo>
                    <a:pt x="199" y="21"/>
                  </a:lnTo>
                  <a:lnTo>
                    <a:pt x="228" y="15"/>
                  </a:lnTo>
                  <a:lnTo>
                    <a:pt x="241" y="11"/>
                  </a:lnTo>
                  <a:lnTo>
                    <a:pt x="238" y="7"/>
                  </a:lnTo>
                  <a:lnTo>
                    <a:pt x="223" y="2"/>
                  </a:lnTo>
                  <a:lnTo>
                    <a:pt x="194" y="0"/>
                  </a:lnTo>
                  <a:lnTo>
                    <a:pt x="152" y="1"/>
                  </a:lnTo>
                  <a:lnTo>
                    <a:pt x="86" y="13"/>
                  </a:lnTo>
                  <a:lnTo>
                    <a:pt x="39"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8" name="Freeform 148"/>
            <p:cNvSpPr>
              <a:spLocks/>
            </p:cNvSpPr>
            <p:nvPr/>
          </p:nvSpPr>
          <p:spPr bwMode="auto">
            <a:xfrm flipV="1">
              <a:off x="5651500" y="2698750"/>
              <a:ext cx="34925" cy="28575"/>
            </a:xfrm>
            <a:custGeom>
              <a:avLst/>
              <a:gdLst>
                <a:gd name="T0" fmla="*/ 0 w 40"/>
                <a:gd name="T1" fmla="*/ 32 h 32"/>
                <a:gd name="T2" fmla="*/ 2 w 40"/>
                <a:gd name="T3" fmla="*/ 31 h 32"/>
                <a:gd name="T4" fmla="*/ 8 w 40"/>
                <a:gd name="T5" fmla="*/ 28 h 32"/>
                <a:gd name="T6" fmla="*/ 19 w 40"/>
                <a:gd name="T7" fmla="*/ 25 h 32"/>
                <a:gd name="T8" fmla="*/ 33 w 40"/>
                <a:gd name="T9" fmla="*/ 20 h 32"/>
                <a:gd name="T10" fmla="*/ 39 w 40"/>
                <a:gd name="T11" fmla="*/ 13 h 32"/>
                <a:gd name="T12" fmla="*/ 40 w 40"/>
                <a:gd name="T13" fmla="*/ 5 h 32"/>
                <a:gd name="T14" fmla="*/ 40 w 40"/>
                <a:gd name="T15" fmla="*/ 0 h 32"/>
                <a:gd name="T16" fmla="*/ 38 w 40"/>
                <a:gd name="T17" fmla="*/ 2 h 32"/>
                <a:gd name="T18" fmla="*/ 33 w 40"/>
                <a:gd name="T19" fmla="*/ 9 h 32"/>
                <a:gd name="T20" fmla="*/ 25 w 40"/>
                <a:gd name="T21" fmla="*/ 17 h 32"/>
                <a:gd name="T22" fmla="*/ 15 w 40"/>
                <a:gd name="T23" fmla="*/ 22 h 32"/>
                <a:gd name="T24" fmla="*/ 7 w 40"/>
                <a:gd name="T25" fmla="*/ 27 h 32"/>
                <a:gd name="T26" fmla="*/ 2 w 40"/>
                <a:gd name="T27" fmla="*/ 30 h 32"/>
                <a:gd name="T28" fmla="*/ 0 w 40"/>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32">
                  <a:moveTo>
                    <a:pt x="0" y="32"/>
                  </a:moveTo>
                  <a:lnTo>
                    <a:pt x="2" y="31"/>
                  </a:lnTo>
                  <a:lnTo>
                    <a:pt x="8" y="28"/>
                  </a:lnTo>
                  <a:lnTo>
                    <a:pt x="19" y="25"/>
                  </a:lnTo>
                  <a:lnTo>
                    <a:pt x="33" y="20"/>
                  </a:lnTo>
                  <a:lnTo>
                    <a:pt x="39" y="13"/>
                  </a:lnTo>
                  <a:lnTo>
                    <a:pt x="40" y="5"/>
                  </a:lnTo>
                  <a:lnTo>
                    <a:pt x="40" y="0"/>
                  </a:lnTo>
                  <a:lnTo>
                    <a:pt x="38" y="2"/>
                  </a:lnTo>
                  <a:lnTo>
                    <a:pt x="33" y="9"/>
                  </a:lnTo>
                  <a:lnTo>
                    <a:pt x="25" y="17"/>
                  </a:lnTo>
                  <a:lnTo>
                    <a:pt x="15" y="22"/>
                  </a:lnTo>
                  <a:lnTo>
                    <a:pt x="7" y="27"/>
                  </a:lnTo>
                  <a:lnTo>
                    <a:pt x="2" y="30"/>
                  </a:lnTo>
                  <a:lnTo>
                    <a:pt x="0"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39" name="Freeform 149"/>
            <p:cNvSpPr>
              <a:spLocks/>
            </p:cNvSpPr>
            <p:nvPr/>
          </p:nvSpPr>
          <p:spPr bwMode="auto">
            <a:xfrm flipV="1">
              <a:off x="5553075" y="2716213"/>
              <a:ext cx="33338" cy="26988"/>
            </a:xfrm>
            <a:custGeom>
              <a:avLst/>
              <a:gdLst>
                <a:gd name="T0" fmla="*/ 0 w 39"/>
                <a:gd name="T1" fmla="*/ 32 h 32"/>
                <a:gd name="T2" fmla="*/ 2 w 39"/>
                <a:gd name="T3" fmla="*/ 31 h 32"/>
                <a:gd name="T4" fmla="*/ 8 w 39"/>
                <a:gd name="T5" fmla="*/ 28 h 32"/>
                <a:gd name="T6" fmla="*/ 17 w 39"/>
                <a:gd name="T7" fmla="*/ 25 h 32"/>
                <a:gd name="T8" fmla="*/ 27 w 39"/>
                <a:gd name="T9" fmla="*/ 21 h 32"/>
                <a:gd name="T10" fmla="*/ 34 w 39"/>
                <a:gd name="T11" fmla="*/ 13 h 32"/>
                <a:gd name="T12" fmla="*/ 38 w 39"/>
                <a:gd name="T13" fmla="*/ 5 h 32"/>
                <a:gd name="T14" fmla="*/ 39 w 39"/>
                <a:gd name="T15" fmla="*/ 0 h 32"/>
                <a:gd name="T16" fmla="*/ 37 w 39"/>
                <a:gd name="T17" fmla="*/ 2 h 32"/>
                <a:gd name="T18" fmla="*/ 33 w 39"/>
                <a:gd name="T19" fmla="*/ 9 h 32"/>
                <a:gd name="T20" fmla="*/ 25 w 39"/>
                <a:gd name="T21" fmla="*/ 17 h 32"/>
                <a:gd name="T22" fmla="*/ 16 w 39"/>
                <a:gd name="T23" fmla="*/ 23 h 32"/>
                <a:gd name="T24" fmla="*/ 8 w 39"/>
                <a:gd name="T25" fmla="*/ 27 h 32"/>
                <a:gd name="T26" fmla="*/ 2 w 39"/>
                <a:gd name="T27" fmla="*/ 31 h 32"/>
                <a:gd name="T28" fmla="*/ 0 w 39"/>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2">
                  <a:moveTo>
                    <a:pt x="0" y="32"/>
                  </a:moveTo>
                  <a:lnTo>
                    <a:pt x="2" y="31"/>
                  </a:lnTo>
                  <a:lnTo>
                    <a:pt x="8" y="28"/>
                  </a:lnTo>
                  <a:lnTo>
                    <a:pt x="17" y="25"/>
                  </a:lnTo>
                  <a:lnTo>
                    <a:pt x="27" y="21"/>
                  </a:lnTo>
                  <a:lnTo>
                    <a:pt x="34" y="13"/>
                  </a:lnTo>
                  <a:lnTo>
                    <a:pt x="38" y="5"/>
                  </a:lnTo>
                  <a:lnTo>
                    <a:pt x="39" y="0"/>
                  </a:lnTo>
                  <a:lnTo>
                    <a:pt x="37" y="2"/>
                  </a:lnTo>
                  <a:lnTo>
                    <a:pt x="33" y="9"/>
                  </a:lnTo>
                  <a:lnTo>
                    <a:pt x="25" y="17"/>
                  </a:lnTo>
                  <a:lnTo>
                    <a:pt x="16" y="23"/>
                  </a:lnTo>
                  <a:lnTo>
                    <a:pt x="8" y="27"/>
                  </a:lnTo>
                  <a:lnTo>
                    <a:pt x="2" y="31"/>
                  </a:lnTo>
                  <a:lnTo>
                    <a:pt x="0"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0" name="Freeform 150"/>
            <p:cNvSpPr>
              <a:spLocks/>
            </p:cNvSpPr>
            <p:nvPr/>
          </p:nvSpPr>
          <p:spPr bwMode="auto">
            <a:xfrm flipV="1">
              <a:off x="5684838" y="2698750"/>
              <a:ext cx="33338" cy="26988"/>
            </a:xfrm>
            <a:custGeom>
              <a:avLst/>
              <a:gdLst>
                <a:gd name="T0" fmla="*/ 0 w 39"/>
                <a:gd name="T1" fmla="*/ 32 h 32"/>
                <a:gd name="T2" fmla="*/ 2 w 39"/>
                <a:gd name="T3" fmla="*/ 31 h 32"/>
                <a:gd name="T4" fmla="*/ 9 w 39"/>
                <a:gd name="T5" fmla="*/ 28 h 32"/>
                <a:gd name="T6" fmla="*/ 15 w 39"/>
                <a:gd name="T7" fmla="*/ 25 h 32"/>
                <a:gd name="T8" fmla="*/ 21 w 39"/>
                <a:gd name="T9" fmla="*/ 20 h 32"/>
                <a:gd name="T10" fmla="*/ 30 w 39"/>
                <a:gd name="T11" fmla="*/ 13 h 32"/>
                <a:gd name="T12" fmla="*/ 37 w 39"/>
                <a:gd name="T13" fmla="*/ 5 h 32"/>
                <a:gd name="T14" fmla="*/ 39 w 39"/>
                <a:gd name="T15" fmla="*/ 0 h 32"/>
                <a:gd name="T16" fmla="*/ 37 w 39"/>
                <a:gd name="T17" fmla="*/ 2 h 32"/>
                <a:gd name="T18" fmla="*/ 33 w 39"/>
                <a:gd name="T19" fmla="*/ 9 h 32"/>
                <a:gd name="T20" fmla="*/ 25 w 39"/>
                <a:gd name="T21" fmla="*/ 17 h 32"/>
                <a:gd name="T22" fmla="*/ 17 w 39"/>
                <a:gd name="T23" fmla="*/ 22 h 32"/>
                <a:gd name="T24" fmla="*/ 9 w 39"/>
                <a:gd name="T25" fmla="*/ 27 h 32"/>
                <a:gd name="T26" fmla="*/ 2 w 39"/>
                <a:gd name="T27" fmla="*/ 30 h 32"/>
                <a:gd name="T28" fmla="*/ 0 w 39"/>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2">
                  <a:moveTo>
                    <a:pt x="0" y="32"/>
                  </a:moveTo>
                  <a:lnTo>
                    <a:pt x="2" y="31"/>
                  </a:lnTo>
                  <a:lnTo>
                    <a:pt x="9" y="28"/>
                  </a:lnTo>
                  <a:lnTo>
                    <a:pt x="15" y="25"/>
                  </a:lnTo>
                  <a:lnTo>
                    <a:pt x="21" y="20"/>
                  </a:lnTo>
                  <a:lnTo>
                    <a:pt x="30" y="13"/>
                  </a:lnTo>
                  <a:lnTo>
                    <a:pt x="37" y="5"/>
                  </a:lnTo>
                  <a:lnTo>
                    <a:pt x="39" y="0"/>
                  </a:lnTo>
                  <a:lnTo>
                    <a:pt x="37" y="2"/>
                  </a:lnTo>
                  <a:lnTo>
                    <a:pt x="33" y="9"/>
                  </a:lnTo>
                  <a:lnTo>
                    <a:pt x="25" y="17"/>
                  </a:lnTo>
                  <a:lnTo>
                    <a:pt x="17" y="22"/>
                  </a:lnTo>
                  <a:lnTo>
                    <a:pt x="9" y="27"/>
                  </a:lnTo>
                  <a:lnTo>
                    <a:pt x="2" y="30"/>
                  </a:lnTo>
                  <a:lnTo>
                    <a:pt x="0"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1" name="Freeform 151"/>
            <p:cNvSpPr>
              <a:spLocks/>
            </p:cNvSpPr>
            <p:nvPr/>
          </p:nvSpPr>
          <p:spPr bwMode="auto">
            <a:xfrm flipV="1">
              <a:off x="5781675" y="2709863"/>
              <a:ext cx="34925" cy="26988"/>
            </a:xfrm>
            <a:custGeom>
              <a:avLst/>
              <a:gdLst>
                <a:gd name="T0" fmla="*/ 0 w 40"/>
                <a:gd name="T1" fmla="*/ 32 h 32"/>
                <a:gd name="T2" fmla="*/ 2 w 40"/>
                <a:gd name="T3" fmla="*/ 31 h 32"/>
                <a:gd name="T4" fmla="*/ 8 w 40"/>
                <a:gd name="T5" fmla="*/ 28 h 32"/>
                <a:gd name="T6" fmla="*/ 17 w 40"/>
                <a:gd name="T7" fmla="*/ 25 h 32"/>
                <a:gd name="T8" fmla="*/ 27 w 40"/>
                <a:gd name="T9" fmla="*/ 21 h 32"/>
                <a:gd name="T10" fmla="*/ 34 w 40"/>
                <a:gd name="T11" fmla="*/ 13 h 32"/>
                <a:gd name="T12" fmla="*/ 38 w 40"/>
                <a:gd name="T13" fmla="*/ 5 h 32"/>
                <a:gd name="T14" fmla="*/ 40 w 40"/>
                <a:gd name="T15" fmla="*/ 0 h 32"/>
                <a:gd name="T16" fmla="*/ 38 w 40"/>
                <a:gd name="T17" fmla="*/ 2 h 32"/>
                <a:gd name="T18" fmla="*/ 33 w 40"/>
                <a:gd name="T19" fmla="*/ 9 h 32"/>
                <a:gd name="T20" fmla="*/ 26 w 40"/>
                <a:gd name="T21" fmla="*/ 17 h 32"/>
                <a:gd name="T22" fmla="*/ 16 w 40"/>
                <a:gd name="T23" fmla="*/ 23 h 32"/>
                <a:gd name="T24" fmla="*/ 8 w 40"/>
                <a:gd name="T25" fmla="*/ 27 h 32"/>
                <a:gd name="T26" fmla="*/ 2 w 40"/>
                <a:gd name="T27" fmla="*/ 30 h 32"/>
                <a:gd name="T28" fmla="*/ 0 w 40"/>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32">
                  <a:moveTo>
                    <a:pt x="0" y="32"/>
                  </a:moveTo>
                  <a:lnTo>
                    <a:pt x="2" y="31"/>
                  </a:lnTo>
                  <a:lnTo>
                    <a:pt x="8" y="28"/>
                  </a:lnTo>
                  <a:lnTo>
                    <a:pt x="17" y="25"/>
                  </a:lnTo>
                  <a:lnTo>
                    <a:pt x="27" y="21"/>
                  </a:lnTo>
                  <a:lnTo>
                    <a:pt x="34" y="13"/>
                  </a:lnTo>
                  <a:lnTo>
                    <a:pt x="38" y="5"/>
                  </a:lnTo>
                  <a:lnTo>
                    <a:pt x="40" y="0"/>
                  </a:lnTo>
                  <a:lnTo>
                    <a:pt x="38" y="2"/>
                  </a:lnTo>
                  <a:lnTo>
                    <a:pt x="33" y="9"/>
                  </a:lnTo>
                  <a:lnTo>
                    <a:pt x="26" y="17"/>
                  </a:lnTo>
                  <a:lnTo>
                    <a:pt x="16" y="23"/>
                  </a:lnTo>
                  <a:lnTo>
                    <a:pt x="8" y="27"/>
                  </a:lnTo>
                  <a:lnTo>
                    <a:pt x="2" y="30"/>
                  </a:lnTo>
                  <a:lnTo>
                    <a:pt x="0"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2" name="Freeform 152"/>
            <p:cNvSpPr>
              <a:spLocks/>
            </p:cNvSpPr>
            <p:nvPr/>
          </p:nvSpPr>
          <p:spPr bwMode="auto">
            <a:xfrm flipV="1">
              <a:off x="5616575" y="2655888"/>
              <a:ext cx="127000" cy="139700"/>
            </a:xfrm>
            <a:custGeom>
              <a:avLst/>
              <a:gdLst>
                <a:gd name="T0" fmla="*/ 146 w 147"/>
                <a:gd name="T1" fmla="*/ 0 h 162"/>
                <a:gd name="T2" fmla="*/ 147 w 147"/>
                <a:gd name="T3" fmla="*/ 5 h 162"/>
                <a:gd name="T4" fmla="*/ 146 w 147"/>
                <a:gd name="T5" fmla="*/ 11 h 162"/>
                <a:gd name="T6" fmla="*/ 143 w 147"/>
                <a:gd name="T7" fmla="*/ 18 h 162"/>
                <a:gd name="T8" fmla="*/ 140 w 147"/>
                <a:gd name="T9" fmla="*/ 29 h 162"/>
                <a:gd name="T10" fmla="*/ 136 w 147"/>
                <a:gd name="T11" fmla="*/ 46 h 162"/>
                <a:gd name="T12" fmla="*/ 130 w 147"/>
                <a:gd name="T13" fmla="*/ 57 h 162"/>
                <a:gd name="T14" fmla="*/ 122 w 147"/>
                <a:gd name="T15" fmla="*/ 68 h 162"/>
                <a:gd name="T16" fmla="*/ 113 w 147"/>
                <a:gd name="T17" fmla="*/ 79 h 162"/>
                <a:gd name="T18" fmla="*/ 103 w 147"/>
                <a:gd name="T19" fmla="*/ 89 h 162"/>
                <a:gd name="T20" fmla="*/ 92 w 147"/>
                <a:gd name="T21" fmla="*/ 99 h 162"/>
                <a:gd name="T22" fmla="*/ 81 w 147"/>
                <a:gd name="T23" fmla="*/ 108 h 162"/>
                <a:gd name="T24" fmla="*/ 70 w 147"/>
                <a:gd name="T25" fmla="*/ 116 h 162"/>
                <a:gd name="T26" fmla="*/ 58 w 147"/>
                <a:gd name="T27" fmla="*/ 124 h 162"/>
                <a:gd name="T28" fmla="*/ 47 w 147"/>
                <a:gd name="T29" fmla="*/ 130 h 162"/>
                <a:gd name="T30" fmla="*/ 37 w 147"/>
                <a:gd name="T31" fmla="*/ 137 h 162"/>
                <a:gd name="T32" fmla="*/ 27 w 147"/>
                <a:gd name="T33" fmla="*/ 143 h 162"/>
                <a:gd name="T34" fmla="*/ 19 w 147"/>
                <a:gd name="T35" fmla="*/ 148 h 162"/>
                <a:gd name="T36" fmla="*/ 12 w 147"/>
                <a:gd name="T37" fmla="*/ 153 h 162"/>
                <a:gd name="T38" fmla="*/ 7 w 147"/>
                <a:gd name="T39" fmla="*/ 157 h 162"/>
                <a:gd name="T40" fmla="*/ 3 w 147"/>
                <a:gd name="T41" fmla="*/ 160 h 162"/>
                <a:gd name="T42" fmla="*/ 1 w 147"/>
                <a:gd name="T43" fmla="*/ 162 h 162"/>
                <a:gd name="T44" fmla="*/ 0 w 147"/>
                <a:gd name="T45" fmla="*/ 162 h 162"/>
                <a:gd name="T46" fmla="*/ 0 w 147"/>
                <a:gd name="T47" fmla="*/ 160 h 162"/>
                <a:gd name="T48" fmla="*/ 3 w 147"/>
                <a:gd name="T49" fmla="*/ 159 h 162"/>
                <a:gd name="T50" fmla="*/ 6 w 147"/>
                <a:gd name="T51" fmla="*/ 155 h 162"/>
                <a:gd name="T52" fmla="*/ 11 w 147"/>
                <a:gd name="T53" fmla="*/ 150 h 162"/>
                <a:gd name="T54" fmla="*/ 17 w 147"/>
                <a:gd name="T55" fmla="*/ 142 h 162"/>
                <a:gd name="T56" fmla="*/ 24 w 147"/>
                <a:gd name="T57" fmla="*/ 132 h 162"/>
                <a:gd name="T58" fmla="*/ 32 w 147"/>
                <a:gd name="T59" fmla="*/ 120 h 162"/>
                <a:gd name="T60" fmla="*/ 40 w 147"/>
                <a:gd name="T61" fmla="*/ 106 h 162"/>
                <a:gd name="T62" fmla="*/ 48 w 147"/>
                <a:gd name="T63" fmla="*/ 92 h 162"/>
                <a:gd name="T64" fmla="*/ 58 w 147"/>
                <a:gd name="T65" fmla="*/ 79 h 162"/>
                <a:gd name="T66" fmla="*/ 68 w 147"/>
                <a:gd name="T67" fmla="*/ 67 h 162"/>
                <a:gd name="T68" fmla="*/ 79 w 147"/>
                <a:gd name="T69" fmla="*/ 56 h 162"/>
                <a:gd name="T70" fmla="*/ 90 w 147"/>
                <a:gd name="T71" fmla="*/ 47 h 162"/>
                <a:gd name="T72" fmla="*/ 101 w 147"/>
                <a:gd name="T73" fmla="*/ 40 h 162"/>
                <a:gd name="T74" fmla="*/ 111 w 147"/>
                <a:gd name="T75" fmla="*/ 34 h 162"/>
                <a:gd name="T76" fmla="*/ 121 w 147"/>
                <a:gd name="T77" fmla="*/ 29 h 162"/>
                <a:gd name="T78" fmla="*/ 129 w 147"/>
                <a:gd name="T79" fmla="*/ 23 h 162"/>
                <a:gd name="T80" fmla="*/ 136 w 147"/>
                <a:gd name="T81" fmla="*/ 16 h 162"/>
                <a:gd name="T82" fmla="*/ 140 w 147"/>
                <a:gd name="T83" fmla="*/ 9 h 162"/>
                <a:gd name="T84" fmla="*/ 143 w 147"/>
                <a:gd name="T85" fmla="*/ 3 h 162"/>
                <a:gd name="T86" fmla="*/ 145 w 147"/>
                <a:gd name="T87" fmla="*/ 0 h 162"/>
                <a:gd name="T88" fmla="*/ 146 w 147"/>
                <a:gd name="T8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 h="162">
                  <a:moveTo>
                    <a:pt x="146" y="0"/>
                  </a:moveTo>
                  <a:lnTo>
                    <a:pt x="147" y="5"/>
                  </a:lnTo>
                  <a:lnTo>
                    <a:pt x="146" y="11"/>
                  </a:lnTo>
                  <a:lnTo>
                    <a:pt x="143" y="18"/>
                  </a:lnTo>
                  <a:lnTo>
                    <a:pt x="140" y="29"/>
                  </a:lnTo>
                  <a:lnTo>
                    <a:pt x="136" y="46"/>
                  </a:lnTo>
                  <a:lnTo>
                    <a:pt x="130" y="57"/>
                  </a:lnTo>
                  <a:lnTo>
                    <a:pt x="122" y="68"/>
                  </a:lnTo>
                  <a:lnTo>
                    <a:pt x="113" y="79"/>
                  </a:lnTo>
                  <a:lnTo>
                    <a:pt x="103" y="89"/>
                  </a:lnTo>
                  <a:lnTo>
                    <a:pt x="92" y="99"/>
                  </a:lnTo>
                  <a:lnTo>
                    <a:pt x="81" y="108"/>
                  </a:lnTo>
                  <a:lnTo>
                    <a:pt x="70" y="116"/>
                  </a:lnTo>
                  <a:lnTo>
                    <a:pt x="58" y="124"/>
                  </a:lnTo>
                  <a:lnTo>
                    <a:pt x="47" y="130"/>
                  </a:lnTo>
                  <a:lnTo>
                    <a:pt x="37" y="137"/>
                  </a:lnTo>
                  <a:lnTo>
                    <a:pt x="27" y="143"/>
                  </a:lnTo>
                  <a:lnTo>
                    <a:pt x="19" y="148"/>
                  </a:lnTo>
                  <a:lnTo>
                    <a:pt x="12" y="153"/>
                  </a:lnTo>
                  <a:lnTo>
                    <a:pt x="7" y="157"/>
                  </a:lnTo>
                  <a:lnTo>
                    <a:pt x="3" y="160"/>
                  </a:lnTo>
                  <a:lnTo>
                    <a:pt x="1" y="162"/>
                  </a:lnTo>
                  <a:lnTo>
                    <a:pt x="0" y="162"/>
                  </a:lnTo>
                  <a:lnTo>
                    <a:pt x="0" y="160"/>
                  </a:lnTo>
                  <a:lnTo>
                    <a:pt x="3" y="159"/>
                  </a:lnTo>
                  <a:lnTo>
                    <a:pt x="6" y="155"/>
                  </a:lnTo>
                  <a:lnTo>
                    <a:pt x="11" y="150"/>
                  </a:lnTo>
                  <a:lnTo>
                    <a:pt x="17" y="142"/>
                  </a:lnTo>
                  <a:lnTo>
                    <a:pt x="24" y="132"/>
                  </a:lnTo>
                  <a:lnTo>
                    <a:pt x="32" y="120"/>
                  </a:lnTo>
                  <a:lnTo>
                    <a:pt x="40" y="106"/>
                  </a:lnTo>
                  <a:lnTo>
                    <a:pt x="48" y="92"/>
                  </a:lnTo>
                  <a:lnTo>
                    <a:pt x="58" y="79"/>
                  </a:lnTo>
                  <a:lnTo>
                    <a:pt x="68" y="67"/>
                  </a:lnTo>
                  <a:lnTo>
                    <a:pt x="79" y="56"/>
                  </a:lnTo>
                  <a:lnTo>
                    <a:pt x="90" y="47"/>
                  </a:lnTo>
                  <a:lnTo>
                    <a:pt x="101" y="40"/>
                  </a:lnTo>
                  <a:lnTo>
                    <a:pt x="111" y="34"/>
                  </a:lnTo>
                  <a:lnTo>
                    <a:pt x="121" y="29"/>
                  </a:lnTo>
                  <a:lnTo>
                    <a:pt x="129" y="23"/>
                  </a:lnTo>
                  <a:lnTo>
                    <a:pt x="136" y="16"/>
                  </a:lnTo>
                  <a:lnTo>
                    <a:pt x="140" y="9"/>
                  </a:lnTo>
                  <a:lnTo>
                    <a:pt x="143" y="3"/>
                  </a:lnTo>
                  <a:lnTo>
                    <a:pt x="145" y="0"/>
                  </a:lnTo>
                  <a:lnTo>
                    <a:pt x="14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3" name="Freeform 153"/>
            <p:cNvSpPr>
              <a:spLocks/>
            </p:cNvSpPr>
            <p:nvPr/>
          </p:nvSpPr>
          <p:spPr bwMode="auto">
            <a:xfrm flipV="1">
              <a:off x="5605463" y="2655888"/>
              <a:ext cx="136525" cy="141288"/>
            </a:xfrm>
            <a:custGeom>
              <a:avLst/>
              <a:gdLst>
                <a:gd name="T0" fmla="*/ 158 w 158"/>
                <a:gd name="T1" fmla="*/ 0 h 163"/>
                <a:gd name="T2" fmla="*/ 157 w 158"/>
                <a:gd name="T3" fmla="*/ 1 h 163"/>
                <a:gd name="T4" fmla="*/ 156 w 158"/>
                <a:gd name="T5" fmla="*/ 2 h 163"/>
                <a:gd name="T6" fmla="*/ 155 w 158"/>
                <a:gd name="T7" fmla="*/ 5 h 163"/>
                <a:gd name="T8" fmla="*/ 154 w 158"/>
                <a:gd name="T9" fmla="*/ 8 h 163"/>
                <a:gd name="T10" fmla="*/ 153 w 158"/>
                <a:gd name="T11" fmla="*/ 12 h 163"/>
                <a:gd name="T12" fmla="*/ 151 w 158"/>
                <a:gd name="T13" fmla="*/ 16 h 163"/>
                <a:gd name="T14" fmla="*/ 149 w 158"/>
                <a:gd name="T15" fmla="*/ 21 h 163"/>
                <a:gd name="T16" fmla="*/ 147 w 158"/>
                <a:gd name="T17" fmla="*/ 26 h 163"/>
                <a:gd name="T18" fmla="*/ 144 w 158"/>
                <a:gd name="T19" fmla="*/ 33 h 163"/>
                <a:gd name="T20" fmla="*/ 141 w 158"/>
                <a:gd name="T21" fmla="*/ 42 h 163"/>
                <a:gd name="T22" fmla="*/ 136 w 158"/>
                <a:gd name="T23" fmla="*/ 48 h 163"/>
                <a:gd name="T24" fmla="*/ 131 w 158"/>
                <a:gd name="T25" fmla="*/ 53 h 163"/>
                <a:gd name="T26" fmla="*/ 126 w 158"/>
                <a:gd name="T27" fmla="*/ 58 h 163"/>
                <a:gd name="T28" fmla="*/ 121 w 158"/>
                <a:gd name="T29" fmla="*/ 63 h 163"/>
                <a:gd name="T30" fmla="*/ 114 w 158"/>
                <a:gd name="T31" fmla="*/ 67 h 163"/>
                <a:gd name="T32" fmla="*/ 108 w 158"/>
                <a:gd name="T33" fmla="*/ 72 h 163"/>
                <a:gd name="T34" fmla="*/ 101 w 158"/>
                <a:gd name="T35" fmla="*/ 76 h 163"/>
                <a:gd name="T36" fmla="*/ 94 w 158"/>
                <a:gd name="T37" fmla="*/ 81 h 163"/>
                <a:gd name="T38" fmla="*/ 87 w 158"/>
                <a:gd name="T39" fmla="*/ 85 h 163"/>
                <a:gd name="T40" fmla="*/ 81 w 158"/>
                <a:gd name="T41" fmla="*/ 90 h 163"/>
                <a:gd name="T42" fmla="*/ 75 w 158"/>
                <a:gd name="T43" fmla="*/ 94 h 163"/>
                <a:gd name="T44" fmla="*/ 69 w 158"/>
                <a:gd name="T45" fmla="*/ 99 h 163"/>
                <a:gd name="T46" fmla="*/ 64 w 158"/>
                <a:gd name="T47" fmla="*/ 103 h 163"/>
                <a:gd name="T48" fmla="*/ 59 w 158"/>
                <a:gd name="T49" fmla="*/ 108 h 163"/>
                <a:gd name="T50" fmla="*/ 54 w 158"/>
                <a:gd name="T51" fmla="*/ 112 h 163"/>
                <a:gd name="T52" fmla="*/ 50 w 158"/>
                <a:gd name="T53" fmla="*/ 117 h 163"/>
                <a:gd name="T54" fmla="*/ 45 w 158"/>
                <a:gd name="T55" fmla="*/ 121 h 163"/>
                <a:gd name="T56" fmla="*/ 41 w 158"/>
                <a:gd name="T57" fmla="*/ 125 h 163"/>
                <a:gd name="T58" fmla="*/ 37 w 158"/>
                <a:gd name="T59" fmla="*/ 129 h 163"/>
                <a:gd name="T60" fmla="*/ 33 w 158"/>
                <a:gd name="T61" fmla="*/ 133 h 163"/>
                <a:gd name="T62" fmla="*/ 28 w 158"/>
                <a:gd name="T63" fmla="*/ 137 h 163"/>
                <a:gd name="T64" fmla="*/ 23 w 158"/>
                <a:gd name="T65" fmla="*/ 141 h 163"/>
                <a:gd name="T66" fmla="*/ 19 w 158"/>
                <a:gd name="T67" fmla="*/ 144 h 163"/>
                <a:gd name="T68" fmla="*/ 14 w 158"/>
                <a:gd name="T69" fmla="*/ 147 h 163"/>
                <a:gd name="T70" fmla="*/ 10 w 158"/>
                <a:gd name="T71" fmla="*/ 150 h 163"/>
                <a:gd name="T72" fmla="*/ 7 w 158"/>
                <a:gd name="T73" fmla="*/ 152 h 163"/>
                <a:gd name="T74" fmla="*/ 3 w 158"/>
                <a:gd name="T75" fmla="*/ 155 h 163"/>
                <a:gd name="T76" fmla="*/ 0 w 158"/>
                <a:gd name="T77" fmla="*/ 157 h 163"/>
                <a:gd name="T78" fmla="*/ 0 w 158"/>
                <a:gd name="T79" fmla="*/ 158 h 163"/>
                <a:gd name="T80" fmla="*/ 1 w 158"/>
                <a:gd name="T81" fmla="*/ 160 h 163"/>
                <a:gd name="T82" fmla="*/ 3 w 158"/>
                <a:gd name="T83" fmla="*/ 161 h 163"/>
                <a:gd name="T84" fmla="*/ 6 w 158"/>
                <a:gd name="T85" fmla="*/ 162 h 163"/>
                <a:gd name="T86" fmla="*/ 8 w 158"/>
                <a:gd name="T87" fmla="*/ 162 h 163"/>
                <a:gd name="T88" fmla="*/ 12 w 158"/>
                <a:gd name="T8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8" h="163">
                  <a:moveTo>
                    <a:pt x="158" y="0"/>
                  </a:moveTo>
                  <a:lnTo>
                    <a:pt x="157" y="1"/>
                  </a:lnTo>
                  <a:lnTo>
                    <a:pt x="156" y="2"/>
                  </a:lnTo>
                  <a:lnTo>
                    <a:pt x="155" y="5"/>
                  </a:lnTo>
                  <a:lnTo>
                    <a:pt x="154" y="8"/>
                  </a:lnTo>
                  <a:lnTo>
                    <a:pt x="153" y="12"/>
                  </a:lnTo>
                  <a:lnTo>
                    <a:pt x="151" y="16"/>
                  </a:lnTo>
                  <a:lnTo>
                    <a:pt x="149" y="21"/>
                  </a:lnTo>
                  <a:lnTo>
                    <a:pt x="147" y="26"/>
                  </a:lnTo>
                  <a:lnTo>
                    <a:pt x="144" y="33"/>
                  </a:lnTo>
                  <a:lnTo>
                    <a:pt x="141" y="42"/>
                  </a:lnTo>
                  <a:lnTo>
                    <a:pt x="136" y="48"/>
                  </a:lnTo>
                  <a:lnTo>
                    <a:pt x="131" y="53"/>
                  </a:lnTo>
                  <a:lnTo>
                    <a:pt x="126" y="58"/>
                  </a:lnTo>
                  <a:lnTo>
                    <a:pt x="121" y="63"/>
                  </a:lnTo>
                  <a:lnTo>
                    <a:pt x="114" y="67"/>
                  </a:lnTo>
                  <a:lnTo>
                    <a:pt x="108" y="72"/>
                  </a:lnTo>
                  <a:lnTo>
                    <a:pt x="101" y="76"/>
                  </a:lnTo>
                  <a:lnTo>
                    <a:pt x="94" y="81"/>
                  </a:lnTo>
                  <a:lnTo>
                    <a:pt x="87" y="85"/>
                  </a:lnTo>
                  <a:lnTo>
                    <a:pt x="81" y="90"/>
                  </a:lnTo>
                  <a:lnTo>
                    <a:pt x="75" y="94"/>
                  </a:lnTo>
                  <a:lnTo>
                    <a:pt x="69" y="99"/>
                  </a:lnTo>
                  <a:lnTo>
                    <a:pt x="64" y="103"/>
                  </a:lnTo>
                  <a:lnTo>
                    <a:pt x="59" y="108"/>
                  </a:lnTo>
                  <a:lnTo>
                    <a:pt x="54" y="112"/>
                  </a:lnTo>
                  <a:lnTo>
                    <a:pt x="50" y="117"/>
                  </a:lnTo>
                  <a:lnTo>
                    <a:pt x="45" y="121"/>
                  </a:lnTo>
                  <a:lnTo>
                    <a:pt x="41" y="125"/>
                  </a:lnTo>
                  <a:lnTo>
                    <a:pt x="37" y="129"/>
                  </a:lnTo>
                  <a:lnTo>
                    <a:pt x="33" y="133"/>
                  </a:lnTo>
                  <a:lnTo>
                    <a:pt x="28" y="137"/>
                  </a:lnTo>
                  <a:lnTo>
                    <a:pt x="23" y="141"/>
                  </a:lnTo>
                  <a:lnTo>
                    <a:pt x="19" y="144"/>
                  </a:lnTo>
                  <a:lnTo>
                    <a:pt x="14" y="147"/>
                  </a:lnTo>
                  <a:lnTo>
                    <a:pt x="10" y="150"/>
                  </a:lnTo>
                  <a:lnTo>
                    <a:pt x="7" y="152"/>
                  </a:lnTo>
                  <a:lnTo>
                    <a:pt x="3" y="155"/>
                  </a:lnTo>
                  <a:lnTo>
                    <a:pt x="0" y="157"/>
                  </a:lnTo>
                  <a:lnTo>
                    <a:pt x="0" y="158"/>
                  </a:lnTo>
                  <a:lnTo>
                    <a:pt x="1" y="160"/>
                  </a:lnTo>
                  <a:lnTo>
                    <a:pt x="3" y="161"/>
                  </a:lnTo>
                  <a:lnTo>
                    <a:pt x="6" y="162"/>
                  </a:lnTo>
                  <a:lnTo>
                    <a:pt x="8" y="162"/>
                  </a:lnTo>
                  <a:lnTo>
                    <a:pt x="12" y="16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4" name="Freeform 154"/>
            <p:cNvSpPr>
              <a:spLocks/>
            </p:cNvSpPr>
            <p:nvPr/>
          </p:nvSpPr>
          <p:spPr bwMode="auto">
            <a:xfrm flipV="1">
              <a:off x="5616575" y="2655888"/>
              <a:ext cx="127000" cy="141288"/>
            </a:xfrm>
            <a:custGeom>
              <a:avLst/>
              <a:gdLst>
                <a:gd name="T0" fmla="*/ 146 w 147"/>
                <a:gd name="T1" fmla="*/ 0 h 163"/>
                <a:gd name="T2" fmla="*/ 147 w 147"/>
                <a:gd name="T3" fmla="*/ 1 h 163"/>
                <a:gd name="T4" fmla="*/ 147 w 147"/>
                <a:gd name="T5" fmla="*/ 2 h 163"/>
                <a:gd name="T6" fmla="*/ 147 w 147"/>
                <a:gd name="T7" fmla="*/ 5 h 163"/>
                <a:gd name="T8" fmla="*/ 147 w 147"/>
                <a:gd name="T9" fmla="*/ 8 h 163"/>
                <a:gd name="T10" fmla="*/ 146 w 147"/>
                <a:gd name="T11" fmla="*/ 12 h 163"/>
                <a:gd name="T12" fmla="*/ 145 w 147"/>
                <a:gd name="T13" fmla="*/ 16 h 163"/>
                <a:gd name="T14" fmla="*/ 144 w 147"/>
                <a:gd name="T15" fmla="*/ 21 h 163"/>
                <a:gd name="T16" fmla="*/ 142 w 147"/>
                <a:gd name="T17" fmla="*/ 27 h 163"/>
                <a:gd name="T18" fmla="*/ 141 w 147"/>
                <a:gd name="T19" fmla="*/ 34 h 163"/>
                <a:gd name="T20" fmla="*/ 141 w 147"/>
                <a:gd name="T21" fmla="*/ 42 h 163"/>
                <a:gd name="T22" fmla="*/ 140 w 147"/>
                <a:gd name="T23" fmla="*/ 49 h 163"/>
                <a:gd name="T24" fmla="*/ 138 w 147"/>
                <a:gd name="T25" fmla="*/ 54 h 163"/>
                <a:gd name="T26" fmla="*/ 135 w 147"/>
                <a:gd name="T27" fmla="*/ 59 h 163"/>
                <a:gd name="T28" fmla="*/ 132 w 147"/>
                <a:gd name="T29" fmla="*/ 63 h 163"/>
                <a:gd name="T30" fmla="*/ 129 w 147"/>
                <a:gd name="T31" fmla="*/ 68 h 163"/>
                <a:gd name="T32" fmla="*/ 126 w 147"/>
                <a:gd name="T33" fmla="*/ 72 h 163"/>
                <a:gd name="T34" fmla="*/ 122 w 147"/>
                <a:gd name="T35" fmla="*/ 77 h 163"/>
                <a:gd name="T36" fmla="*/ 118 w 147"/>
                <a:gd name="T37" fmla="*/ 82 h 163"/>
                <a:gd name="T38" fmla="*/ 114 w 147"/>
                <a:gd name="T39" fmla="*/ 86 h 163"/>
                <a:gd name="T40" fmla="*/ 109 w 147"/>
                <a:gd name="T41" fmla="*/ 91 h 163"/>
                <a:gd name="T42" fmla="*/ 104 w 147"/>
                <a:gd name="T43" fmla="*/ 95 h 163"/>
                <a:gd name="T44" fmla="*/ 99 w 147"/>
                <a:gd name="T45" fmla="*/ 100 h 163"/>
                <a:gd name="T46" fmla="*/ 93 w 147"/>
                <a:gd name="T47" fmla="*/ 104 h 163"/>
                <a:gd name="T48" fmla="*/ 87 w 147"/>
                <a:gd name="T49" fmla="*/ 109 h 163"/>
                <a:gd name="T50" fmla="*/ 81 w 147"/>
                <a:gd name="T51" fmla="*/ 113 h 163"/>
                <a:gd name="T52" fmla="*/ 74 w 147"/>
                <a:gd name="T53" fmla="*/ 118 h 163"/>
                <a:gd name="T54" fmla="*/ 68 w 147"/>
                <a:gd name="T55" fmla="*/ 122 h 163"/>
                <a:gd name="T56" fmla="*/ 62 w 147"/>
                <a:gd name="T57" fmla="*/ 126 h 163"/>
                <a:gd name="T58" fmla="*/ 56 w 147"/>
                <a:gd name="T59" fmla="*/ 130 h 163"/>
                <a:gd name="T60" fmla="*/ 50 w 147"/>
                <a:gd name="T61" fmla="*/ 134 h 163"/>
                <a:gd name="T62" fmla="*/ 46 w 147"/>
                <a:gd name="T63" fmla="*/ 138 h 163"/>
                <a:gd name="T64" fmla="*/ 42 w 147"/>
                <a:gd name="T65" fmla="*/ 141 h 163"/>
                <a:gd name="T66" fmla="*/ 38 w 147"/>
                <a:gd name="T67" fmla="*/ 145 h 163"/>
                <a:gd name="T68" fmla="*/ 35 w 147"/>
                <a:gd name="T69" fmla="*/ 148 h 163"/>
                <a:gd name="T70" fmla="*/ 32 w 147"/>
                <a:gd name="T71" fmla="*/ 150 h 163"/>
                <a:gd name="T72" fmla="*/ 29 w 147"/>
                <a:gd name="T73" fmla="*/ 153 h 163"/>
                <a:gd name="T74" fmla="*/ 27 w 147"/>
                <a:gd name="T75" fmla="*/ 155 h 163"/>
                <a:gd name="T76" fmla="*/ 25 w 147"/>
                <a:gd name="T77" fmla="*/ 157 h 163"/>
                <a:gd name="T78" fmla="*/ 21 w 147"/>
                <a:gd name="T79" fmla="*/ 159 h 163"/>
                <a:gd name="T80" fmla="*/ 16 w 147"/>
                <a:gd name="T81" fmla="*/ 160 h 163"/>
                <a:gd name="T82" fmla="*/ 12 w 147"/>
                <a:gd name="T83" fmla="*/ 161 h 163"/>
                <a:gd name="T84" fmla="*/ 7 w 147"/>
                <a:gd name="T85" fmla="*/ 162 h 163"/>
                <a:gd name="T86" fmla="*/ 3 w 147"/>
                <a:gd name="T87" fmla="*/ 163 h 163"/>
                <a:gd name="T88" fmla="*/ 0 w 147"/>
                <a:gd name="T8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 h="163">
                  <a:moveTo>
                    <a:pt x="146" y="0"/>
                  </a:moveTo>
                  <a:lnTo>
                    <a:pt x="147" y="1"/>
                  </a:lnTo>
                  <a:lnTo>
                    <a:pt x="147" y="2"/>
                  </a:lnTo>
                  <a:lnTo>
                    <a:pt x="147" y="5"/>
                  </a:lnTo>
                  <a:lnTo>
                    <a:pt x="147" y="8"/>
                  </a:lnTo>
                  <a:lnTo>
                    <a:pt x="146" y="12"/>
                  </a:lnTo>
                  <a:lnTo>
                    <a:pt x="145" y="16"/>
                  </a:lnTo>
                  <a:lnTo>
                    <a:pt x="144" y="21"/>
                  </a:lnTo>
                  <a:lnTo>
                    <a:pt x="142" y="27"/>
                  </a:lnTo>
                  <a:lnTo>
                    <a:pt x="141" y="34"/>
                  </a:lnTo>
                  <a:lnTo>
                    <a:pt x="141" y="42"/>
                  </a:lnTo>
                  <a:lnTo>
                    <a:pt x="140" y="49"/>
                  </a:lnTo>
                  <a:lnTo>
                    <a:pt x="138" y="54"/>
                  </a:lnTo>
                  <a:lnTo>
                    <a:pt x="135" y="59"/>
                  </a:lnTo>
                  <a:lnTo>
                    <a:pt x="132" y="63"/>
                  </a:lnTo>
                  <a:lnTo>
                    <a:pt x="129" y="68"/>
                  </a:lnTo>
                  <a:lnTo>
                    <a:pt x="126" y="72"/>
                  </a:lnTo>
                  <a:lnTo>
                    <a:pt x="122" y="77"/>
                  </a:lnTo>
                  <a:lnTo>
                    <a:pt x="118" y="82"/>
                  </a:lnTo>
                  <a:lnTo>
                    <a:pt x="114" y="86"/>
                  </a:lnTo>
                  <a:lnTo>
                    <a:pt x="109" y="91"/>
                  </a:lnTo>
                  <a:lnTo>
                    <a:pt x="104" y="95"/>
                  </a:lnTo>
                  <a:lnTo>
                    <a:pt x="99" y="100"/>
                  </a:lnTo>
                  <a:lnTo>
                    <a:pt x="93" y="104"/>
                  </a:lnTo>
                  <a:lnTo>
                    <a:pt x="87" y="109"/>
                  </a:lnTo>
                  <a:lnTo>
                    <a:pt x="81" y="113"/>
                  </a:lnTo>
                  <a:lnTo>
                    <a:pt x="74" y="118"/>
                  </a:lnTo>
                  <a:lnTo>
                    <a:pt x="68" y="122"/>
                  </a:lnTo>
                  <a:lnTo>
                    <a:pt x="62" y="126"/>
                  </a:lnTo>
                  <a:lnTo>
                    <a:pt x="56" y="130"/>
                  </a:lnTo>
                  <a:lnTo>
                    <a:pt x="50" y="134"/>
                  </a:lnTo>
                  <a:lnTo>
                    <a:pt x="46" y="138"/>
                  </a:lnTo>
                  <a:lnTo>
                    <a:pt x="42" y="141"/>
                  </a:lnTo>
                  <a:lnTo>
                    <a:pt x="38" y="145"/>
                  </a:lnTo>
                  <a:lnTo>
                    <a:pt x="35" y="148"/>
                  </a:lnTo>
                  <a:lnTo>
                    <a:pt x="32" y="150"/>
                  </a:lnTo>
                  <a:lnTo>
                    <a:pt x="29" y="153"/>
                  </a:lnTo>
                  <a:lnTo>
                    <a:pt x="27" y="155"/>
                  </a:lnTo>
                  <a:lnTo>
                    <a:pt x="25" y="157"/>
                  </a:lnTo>
                  <a:lnTo>
                    <a:pt x="21" y="159"/>
                  </a:lnTo>
                  <a:lnTo>
                    <a:pt x="16" y="160"/>
                  </a:lnTo>
                  <a:lnTo>
                    <a:pt x="12" y="161"/>
                  </a:lnTo>
                  <a:lnTo>
                    <a:pt x="7" y="162"/>
                  </a:lnTo>
                  <a:lnTo>
                    <a:pt x="3" y="163"/>
                  </a:lnTo>
                  <a:lnTo>
                    <a:pt x="0" y="16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5" name="Freeform 155"/>
            <p:cNvSpPr>
              <a:spLocks/>
            </p:cNvSpPr>
            <p:nvPr/>
          </p:nvSpPr>
          <p:spPr bwMode="auto">
            <a:xfrm flipV="1">
              <a:off x="5715000" y="2744788"/>
              <a:ext cx="12700" cy="25400"/>
            </a:xfrm>
            <a:custGeom>
              <a:avLst/>
              <a:gdLst>
                <a:gd name="T0" fmla="*/ 5 w 14"/>
                <a:gd name="T1" fmla="*/ 0 h 29"/>
                <a:gd name="T2" fmla="*/ 0 w 14"/>
                <a:gd name="T3" fmla="*/ 5 h 29"/>
                <a:gd name="T4" fmla="*/ 0 w 14"/>
                <a:gd name="T5" fmla="*/ 13 h 29"/>
                <a:gd name="T6" fmla="*/ 1 w 14"/>
                <a:gd name="T7" fmla="*/ 19 h 29"/>
                <a:gd name="T8" fmla="*/ 2 w 14"/>
                <a:gd name="T9" fmla="*/ 24 h 29"/>
                <a:gd name="T10" fmla="*/ 7 w 14"/>
                <a:gd name="T11" fmla="*/ 27 h 29"/>
                <a:gd name="T12" fmla="*/ 10 w 14"/>
                <a:gd name="T13" fmla="*/ 28 h 29"/>
                <a:gd name="T14" fmla="*/ 12 w 14"/>
                <a:gd name="T15" fmla="*/ 29 h 29"/>
                <a:gd name="T16" fmla="*/ 14 w 14"/>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9">
                  <a:moveTo>
                    <a:pt x="5" y="0"/>
                  </a:moveTo>
                  <a:lnTo>
                    <a:pt x="0" y="5"/>
                  </a:lnTo>
                  <a:lnTo>
                    <a:pt x="0" y="13"/>
                  </a:lnTo>
                  <a:lnTo>
                    <a:pt x="1" y="19"/>
                  </a:lnTo>
                  <a:lnTo>
                    <a:pt x="2" y="24"/>
                  </a:lnTo>
                  <a:lnTo>
                    <a:pt x="7" y="27"/>
                  </a:lnTo>
                  <a:lnTo>
                    <a:pt x="10" y="28"/>
                  </a:lnTo>
                  <a:lnTo>
                    <a:pt x="12" y="29"/>
                  </a:lnTo>
                  <a:lnTo>
                    <a:pt x="14" y="2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6" name="Freeform 156"/>
            <p:cNvSpPr>
              <a:spLocks/>
            </p:cNvSpPr>
            <p:nvPr/>
          </p:nvSpPr>
          <p:spPr bwMode="auto">
            <a:xfrm flipV="1">
              <a:off x="5670550" y="2706688"/>
              <a:ext cx="22225" cy="38100"/>
            </a:xfrm>
            <a:custGeom>
              <a:avLst/>
              <a:gdLst>
                <a:gd name="T0" fmla="*/ 12 w 26"/>
                <a:gd name="T1" fmla="*/ 0 h 43"/>
                <a:gd name="T2" fmla="*/ 4 w 26"/>
                <a:gd name="T3" fmla="*/ 4 h 43"/>
                <a:gd name="T4" fmla="*/ 0 w 26"/>
                <a:gd name="T5" fmla="*/ 12 h 43"/>
                <a:gd name="T6" fmla="*/ 0 w 26"/>
                <a:gd name="T7" fmla="*/ 22 h 43"/>
                <a:gd name="T8" fmla="*/ 2 w 26"/>
                <a:gd name="T9" fmla="*/ 32 h 43"/>
                <a:gd name="T10" fmla="*/ 11 w 26"/>
                <a:gd name="T11" fmla="*/ 40 h 43"/>
                <a:gd name="T12" fmla="*/ 18 w 26"/>
                <a:gd name="T13" fmla="*/ 42 h 43"/>
                <a:gd name="T14" fmla="*/ 22 w 26"/>
                <a:gd name="T15" fmla="*/ 43 h 43"/>
                <a:gd name="T16" fmla="*/ 26 w 26"/>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3">
                  <a:moveTo>
                    <a:pt x="12" y="0"/>
                  </a:moveTo>
                  <a:lnTo>
                    <a:pt x="4" y="4"/>
                  </a:lnTo>
                  <a:lnTo>
                    <a:pt x="0" y="12"/>
                  </a:lnTo>
                  <a:lnTo>
                    <a:pt x="0" y="22"/>
                  </a:lnTo>
                  <a:lnTo>
                    <a:pt x="2" y="32"/>
                  </a:lnTo>
                  <a:lnTo>
                    <a:pt x="11" y="40"/>
                  </a:lnTo>
                  <a:lnTo>
                    <a:pt x="18" y="42"/>
                  </a:lnTo>
                  <a:lnTo>
                    <a:pt x="22" y="43"/>
                  </a:lnTo>
                  <a:lnTo>
                    <a:pt x="26" y="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7" name="Freeform 157"/>
            <p:cNvSpPr>
              <a:spLocks/>
            </p:cNvSpPr>
            <p:nvPr/>
          </p:nvSpPr>
          <p:spPr bwMode="auto">
            <a:xfrm flipV="1">
              <a:off x="5629275" y="2674938"/>
              <a:ext cx="14288" cy="11113"/>
            </a:xfrm>
            <a:custGeom>
              <a:avLst/>
              <a:gdLst>
                <a:gd name="T0" fmla="*/ 12 w 16"/>
                <a:gd name="T1" fmla="*/ 0 h 12"/>
                <a:gd name="T2" fmla="*/ 9 w 16"/>
                <a:gd name="T3" fmla="*/ 0 h 12"/>
                <a:gd name="T4" fmla="*/ 6 w 16"/>
                <a:gd name="T5" fmla="*/ 1 h 12"/>
                <a:gd name="T6" fmla="*/ 2 w 16"/>
                <a:gd name="T7" fmla="*/ 3 h 12"/>
                <a:gd name="T8" fmla="*/ 0 w 16"/>
                <a:gd name="T9" fmla="*/ 9 h 12"/>
                <a:gd name="T10" fmla="*/ 10 w 16"/>
                <a:gd name="T11" fmla="*/ 12 h 12"/>
                <a:gd name="T12" fmla="*/ 13 w 16"/>
                <a:gd name="T13" fmla="*/ 12 h 12"/>
                <a:gd name="T14" fmla="*/ 15 w 16"/>
                <a:gd name="T15" fmla="*/ 12 h 12"/>
                <a:gd name="T16" fmla="*/ 16 w 16"/>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12" y="0"/>
                  </a:moveTo>
                  <a:lnTo>
                    <a:pt x="9" y="0"/>
                  </a:lnTo>
                  <a:lnTo>
                    <a:pt x="6" y="1"/>
                  </a:lnTo>
                  <a:lnTo>
                    <a:pt x="2" y="3"/>
                  </a:lnTo>
                  <a:lnTo>
                    <a:pt x="0" y="9"/>
                  </a:lnTo>
                  <a:lnTo>
                    <a:pt x="10" y="12"/>
                  </a:lnTo>
                  <a:lnTo>
                    <a:pt x="13" y="12"/>
                  </a:lnTo>
                  <a:lnTo>
                    <a:pt x="15" y="12"/>
                  </a:lnTo>
                  <a:lnTo>
                    <a:pt x="1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8" name="Freeform 158"/>
            <p:cNvSpPr>
              <a:spLocks/>
            </p:cNvSpPr>
            <p:nvPr/>
          </p:nvSpPr>
          <p:spPr bwMode="auto">
            <a:xfrm flipV="1">
              <a:off x="5719763" y="2744788"/>
              <a:ext cx="14288" cy="25400"/>
            </a:xfrm>
            <a:custGeom>
              <a:avLst/>
              <a:gdLst>
                <a:gd name="T0" fmla="*/ 0 w 17"/>
                <a:gd name="T1" fmla="*/ 0 h 29"/>
                <a:gd name="T2" fmla="*/ 7 w 17"/>
                <a:gd name="T3" fmla="*/ 5 h 29"/>
                <a:gd name="T4" fmla="*/ 12 w 17"/>
                <a:gd name="T5" fmla="*/ 13 h 29"/>
                <a:gd name="T6" fmla="*/ 15 w 17"/>
                <a:gd name="T7" fmla="*/ 19 h 29"/>
                <a:gd name="T8" fmla="*/ 17 w 17"/>
                <a:gd name="T9" fmla="*/ 24 h 29"/>
                <a:gd name="T10" fmla="*/ 15 w 17"/>
                <a:gd name="T11" fmla="*/ 28 h 29"/>
                <a:gd name="T12" fmla="*/ 12 w 17"/>
                <a:gd name="T13" fmla="*/ 29 h 29"/>
                <a:gd name="T14" fmla="*/ 10 w 17"/>
                <a:gd name="T15" fmla="*/ 29 h 29"/>
                <a:gd name="T16" fmla="*/ 9 w 17"/>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9">
                  <a:moveTo>
                    <a:pt x="0" y="0"/>
                  </a:moveTo>
                  <a:lnTo>
                    <a:pt x="7" y="5"/>
                  </a:lnTo>
                  <a:lnTo>
                    <a:pt x="12" y="13"/>
                  </a:lnTo>
                  <a:lnTo>
                    <a:pt x="15" y="19"/>
                  </a:lnTo>
                  <a:lnTo>
                    <a:pt x="17" y="24"/>
                  </a:lnTo>
                  <a:lnTo>
                    <a:pt x="15" y="28"/>
                  </a:lnTo>
                  <a:lnTo>
                    <a:pt x="12" y="29"/>
                  </a:lnTo>
                  <a:lnTo>
                    <a:pt x="10" y="29"/>
                  </a:lnTo>
                  <a:lnTo>
                    <a:pt x="9" y="2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49" name="Freeform 159"/>
            <p:cNvSpPr>
              <a:spLocks/>
            </p:cNvSpPr>
            <p:nvPr/>
          </p:nvSpPr>
          <p:spPr bwMode="auto">
            <a:xfrm flipV="1">
              <a:off x="5680075" y="2706688"/>
              <a:ext cx="26988" cy="38100"/>
            </a:xfrm>
            <a:custGeom>
              <a:avLst/>
              <a:gdLst>
                <a:gd name="T0" fmla="*/ 0 w 31"/>
                <a:gd name="T1" fmla="*/ 0 h 43"/>
                <a:gd name="T2" fmla="*/ 11 w 31"/>
                <a:gd name="T3" fmla="*/ 4 h 43"/>
                <a:gd name="T4" fmla="*/ 20 w 31"/>
                <a:gd name="T5" fmla="*/ 13 h 43"/>
                <a:gd name="T6" fmla="*/ 27 w 31"/>
                <a:gd name="T7" fmla="*/ 23 h 43"/>
                <a:gd name="T8" fmla="*/ 31 w 31"/>
                <a:gd name="T9" fmla="*/ 34 h 43"/>
                <a:gd name="T10" fmla="*/ 27 w 31"/>
                <a:gd name="T11" fmla="*/ 41 h 43"/>
                <a:gd name="T12" fmla="*/ 21 w 31"/>
                <a:gd name="T13" fmla="*/ 42 h 43"/>
                <a:gd name="T14" fmla="*/ 17 w 31"/>
                <a:gd name="T15" fmla="*/ 43 h 43"/>
                <a:gd name="T16" fmla="*/ 14 w 31"/>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3">
                  <a:moveTo>
                    <a:pt x="0" y="0"/>
                  </a:moveTo>
                  <a:lnTo>
                    <a:pt x="11" y="4"/>
                  </a:lnTo>
                  <a:lnTo>
                    <a:pt x="20" y="13"/>
                  </a:lnTo>
                  <a:lnTo>
                    <a:pt x="27" y="23"/>
                  </a:lnTo>
                  <a:lnTo>
                    <a:pt x="31" y="34"/>
                  </a:lnTo>
                  <a:lnTo>
                    <a:pt x="27" y="41"/>
                  </a:lnTo>
                  <a:lnTo>
                    <a:pt x="21" y="42"/>
                  </a:lnTo>
                  <a:lnTo>
                    <a:pt x="17" y="43"/>
                  </a:lnTo>
                  <a:lnTo>
                    <a:pt x="14" y="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0" name="Freeform 160"/>
            <p:cNvSpPr>
              <a:spLocks/>
            </p:cNvSpPr>
            <p:nvPr/>
          </p:nvSpPr>
          <p:spPr bwMode="auto">
            <a:xfrm flipV="1">
              <a:off x="5640388" y="2674938"/>
              <a:ext cx="14288" cy="11113"/>
            </a:xfrm>
            <a:custGeom>
              <a:avLst/>
              <a:gdLst>
                <a:gd name="T0" fmla="*/ 0 w 18"/>
                <a:gd name="T1" fmla="*/ 0 h 12"/>
                <a:gd name="T2" fmla="*/ 3 w 18"/>
                <a:gd name="T3" fmla="*/ 0 h 12"/>
                <a:gd name="T4" fmla="*/ 7 w 18"/>
                <a:gd name="T5" fmla="*/ 1 h 12"/>
                <a:gd name="T6" fmla="*/ 12 w 18"/>
                <a:gd name="T7" fmla="*/ 3 h 12"/>
                <a:gd name="T8" fmla="*/ 18 w 18"/>
                <a:gd name="T9" fmla="*/ 10 h 12"/>
                <a:gd name="T10" fmla="*/ 9 w 18"/>
                <a:gd name="T11" fmla="*/ 12 h 12"/>
                <a:gd name="T12" fmla="*/ 6 w 18"/>
                <a:gd name="T13" fmla="*/ 12 h 12"/>
                <a:gd name="T14" fmla="*/ 5 w 18"/>
                <a:gd name="T15" fmla="*/ 12 h 12"/>
                <a:gd name="T16" fmla="*/ 4 w 18"/>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2">
                  <a:moveTo>
                    <a:pt x="0" y="0"/>
                  </a:moveTo>
                  <a:lnTo>
                    <a:pt x="3" y="0"/>
                  </a:lnTo>
                  <a:lnTo>
                    <a:pt x="7" y="1"/>
                  </a:lnTo>
                  <a:lnTo>
                    <a:pt x="12" y="3"/>
                  </a:lnTo>
                  <a:lnTo>
                    <a:pt x="18" y="10"/>
                  </a:lnTo>
                  <a:lnTo>
                    <a:pt x="9" y="12"/>
                  </a:lnTo>
                  <a:lnTo>
                    <a:pt x="6" y="12"/>
                  </a:lnTo>
                  <a:lnTo>
                    <a:pt x="5" y="12"/>
                  </a:lnTo>
                  <a:lnTo>
                    <a:pt x="4"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1" name="Freeform 161"/>
            <p:cNvSpPr>
              <a:spLocks/>
            </p:cNvSpPr>
            <p:nvPr/>
          </p:nvSpPr>
          <p:spPr bwMode="auto">
            <a:xfrm flipV="1">
              <a:off x="5721350" y="2759075"/>
              <a:ext cx="3175" cy="3175"/>
            </a:xfrm>
            <a:custGeom>
              <a:avLst/>
              <a:gdLst>
                <a:gd name="T0" fmla="*/ 0 w 4"/>
                <a:gd name="T1" fmla="*/ 2 h 3"/>
                <a:gd name="T2" fmla="*/ 4 w 4"/>
                <a:gd name="T3" fmla="*/ 2 h 3"/>
                <a:gd name="T4" fmla="*/ 2 w 4"/>
                <a:gd name="T5" fmla="*/ 0 h 3"/>
                <a:gd name="T6" fmla="*/ 1 w 4"/>
                <a:gd name="T7" fmla="*/ 3 h 3"/>
                <a:gd name="T8" fmla="*/ 3 w 4"/>
                <a:gd name="T9" fmla="*/ 1 h 3"/>
                <a:gd name="T10" fmla="*/ 1 w 4"/>
                <a:gd name="T11" fmla="*/ 1 h 3"/>
                <a:gd name="T12" fmla="*/ 2 w 4"/>
                <a:gd name="T13" fmla="*/ 2 h 3"/>
                <a:gd name="T14" fmla="*/ 2 w 4"/>
                <a:gd name="T15" fmla="*/ 1 h 3"/>
                <a:gd name="T16" fmla="*/ 1 w 4"/>
                <a:gd name="T17" fmla="*/ 2 h 3"/>
                <a:gd name="T18" fmla="*/ 3 w 4"/>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0" y="2"/>
                  </a:moveTo>
                  <a:lnTo>
                    <a:pt x="4" y="2"/>
                  </a:lnTo>
                  <a:lnTo>
                    <a:pt x="2" y="0"/>
                  </a:lnTo>
                  <a:lnTo>
                    <a:pt x="1" y="3"/>
                  </a:lnTo>
                  <a:lnTo>
                    <a:pt x="3" y="1"/>
                  </a:lnTo>
                  <a:lnTo>
                    <a:pt x="1" y="1"/>
                  </a:lnTo>
                  <a:lnTo>
                    <a:pt x="2" y="2"/>
                  </a:lnTo>
                  <a:lnTo>
                    <a:pt x="2" y="1"/>
                  </a:lnTo>
                  <a:lnTo>
                    <a:pt x="1" y="2"/>
                  </a:lnTo>
                  <a:lnTo>
                    <a:pt x="3"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2" name="Freeform 162"/>
            <p:cNvSpPr>
              <a:spLocks/>
            </p:cNvSpPr>
            <p:nvPr/>
          </p:nvSpPr>
          <p:spPr bwMode="auto">
            <a:xfrm flipV="1">
              <a:off x="5735638" y="2759075"/>
              <a:ext cx="1588" cy="3175"/>
            </a:xfrm>
            <a:custGeom>
              <a:avLst/>
              <a:gdLst>
                <a:gd name="T0" fmla="*/ 1 w 2"/>
                <a:gd name="T1" fmla="*/ 3 h 3"/>
                <a:gd name="T2" fmla="*/ 2 w 2"/>
                <a:gd name="T3" fmla="*/ 2 h 3"/>
                <a:gd name="T4" fmla="*/ 0 w 2"/>
                <a:gd name="T5" fmla="*/ 0 h 3"/>
                <a:gd name="T6" fmla="*/ 1 w 2"/>
                <a:gd name="T7" fmla="*/ 3 h 3"/>
                <a:gd name="T8" fmla="*/ 1 w 2"/>
                <a:gd name="T9" fmla="*/ 1 h 3"/>
                <a:gd name="T10" fmla="*/ 0 w 2"/>
                <a:gd name="T11" fmla="*/ 1 h 3"/>
                <a:gd name="T12" fmla="*/ 1 w 2"/>
                <a:gd name="T13" fmla="*/ 3 h 3"/>
                <a:gd name="T14" fmla="*/ 1 w 2"/>
                <a:gd name="T15" fmla="*/ 1 h 3"/>
                <a:gd name="T16" fmla="*/ 1 w 2"/>
                <a:gd name="T17" fmla="*/ 2 h 3"/>
                <a:gd name="T18" fmla="*/ 1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3"/>
                  </a:moveTo>
                  <a:lnTo>
                    <a:pt x="2" y="2"/>
                  </a:lnTo>
                  <a:lnTo>
                    <a:pt x="0" y="0"/>
                  </a:lnTo>
                  <a:lnTo>
                    <a:pt x="1" y="3"/>
                  </a:lnTo>
                  <a:lnTo>
                    <a:pt x="1" y="1"/>
                  </a:lnTo>
                  <a:lnTo>
                    <a:pt x="0" y="1"/>
                  </a:lnTo>
                  <a:lnTo>
                    <a:pt x="1" y="3"/>
                  </a:lnTo>
                  <a:lnTo>
                    <a:pt x="1" y="1"/>
                  </a:lnTo>
                  <a:lnTo>
                    <a:pt x="1" y="2"/>
                  </a:lnTo>
                  <a:lnTo>
                    <a:pt x="1"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3" name="Freeform 163"/>
            <p:cNvSpPr>
              <a:spLocks/>
            </p:cNvSpPr>
            <p:nvPr/>
          </p:nvSpPr>
          <p:spPr bwMode="auto">
            <a:xfrm flipV="1">
              <a:off x="6372225" y="3243263"/>
              <a:ext cx="220663" cy="242888"/>
            </a:xfrm>
            <a:custGeom>
              <a:avLst/>
              <a:gdLst>
                <a:gd name="T0" fmla="*/ 215 w 256"/>
                <a:gd name="T1" fmla="*/ 280 h 280"/>
                <a:gd name="T2" fmla="*/ 167 w 256"/>
                <a:gd name="T3" fmla="*/ 229 h 280"/>
                <a:gd name="T4" fmla="*/ 114 w 256"/>
                <a:gd name="T5" fmla="*/ 153 h 280"/>
                <a:gd name="T6" fmla="*/ 60 w 256"/>
                <a:gd name="T7" fmla="*/ 94 h 280"/>
                <a:gd name="T8" fmla="*/ 24 w 256"/>
                <a:gd name="T9" fmla="*/ 45 h 280"/>
                <a:gd name="T10" fmla="*/ 4 w 256"/>
                <a:gd name="T11" fmla="*/ 13 h 280"/>
                <a:gd name="T12" fmla="*/ 0 w 256"/>
                <a:gd name="T13" fmla="*/ 0 h 280"/>
                <a:gd name="T14" fmla="*/ 14 w 256"/>
                <a:gd name="T15" fmla="*/ 5 h 280"/>
                <a:gd name="T16" fmla="*/ 48 w 256"/>
                <a:gd name="T17" fmla="*/ 28 h 280"/>
                <a:gd name="T18" fmla="*/ 96 w 256"/>
                <a:gd name="T19" fmla="*/ 68 h 280"/>
                <a:gd name="T20" fmla="*/ 154 w 256"/>
                <a:gd name="T21" fmla="*/ 125 h 280"/>
                <a:gd name="T22" fmla="*/ 207 w 256"/>
                <a:gd name="T23" fmla="*/ 201 h 280"/>
                <a:gd name="T24" fmla="*/ 256 w 256"/>
                <a:gd name="T25" fmla="*/ 25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280">
                  <a:moveTo>
                    <a:pt x="215" y="280"/>
                  </a:moveTo>
                  <a:lnTo>
                    <a:pt x="167" y="229"/>
                  </a:lnTo>
                  <a:lnTo>
                    <a:pt x="114" y="153"/>
                  </a:lnTo>
                  <a:lnTo>
                    <a:pt x="60" y="94"/>
                  </a:lnTo>
                  <a:lnTo>
                    <a:pt x="24" y="45"/>
                  </a:lnTo>
                  <a:lnTo>
                    <a:pt x="4" y="13"/>
                  </a:lnTo>
                  <a:lnTo>
                    <a:pt x="0" y="0"/>
                  </a:lnTo>
                  <a:lnTo>
                    <a:pt x="14" y="5"/>
                  </a:lnTo>
                  <a:lnTo>
                    <a:pt x="48" y="28"/>
                  </a:lnTo>
                  <a:lnTo>
                    <a:pt x="96" y="68"/>
                  </a:lnTo>
                  <a:lnTo>
                    <a:pt x="154" y="125"/>
                  </a:lnTo>
                  <a:lnTo>
                    <a:pt x="207" y="201"/>
                  </a:lnTo>
                  <a:lnTo>
                    <a:pt x="256" y="25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4" name="Freeform 164"/>
            <p:cNvSpPr>
              <a:spLocks/>
            </p:cNvSpPr>
            <p:nvPr/>
          </p:nvSpPr>
          <p:spPr bwMode="auto">
            <a:xfrm flipV="1">
              <a:off x="6589713" y="3019425"/>
              <a:ext cx="228600" cy="214313"/>
            </a:xfrm>
            <a:custGeom>
              <a:avLst/>
              <a:gdLst>
                <a:gd name="T0" fmla="*/ 0 w 265"/>
                <a:gd name="T1" fmla="*/ 28 h 248"/>
                <a:gd name="T2" fmla="*/ 49 w 265"/>
                <a:gd name="T3" fmla="*/ 77 h 248"/>
                <a:gd name="T4" fmla="*/ 120 w 265"/>
                <a:gd name="T5" fmla="*/ 132 h 248"/>
                <a:gd name="T6" fmla="*/ 173 w 265"/>
                <a:gd name="T7" fmla="*/ 184 h 248"/>
                <a:gd name="T8" fmla="*/ 219 w 265"/>
                <a:gd name="T9" fmla="*/ 221 h 248"/>
                <a:gd name="T10" fmla="*/ 251 w 265"/>
                <a:gd name="T11" fmla="*/ 242 h 248"/>
                <a:gd name="T12" fmla="*/ 265 w 265"/>
                <a:gd name="T13" fmla="*/ 248 h 248"/>
                <a:gd name="T14" fmla="*/ 262 w 265"/>
                <a:gd name="T15" fmla="*/ 235 h 248"/>
                <a:gd name="T16" fmla="*/ 245 w 265"/>
                <a:gd name="T17" fmla="*/ 204 h 248"/>
                <a:gd name="T18" fmla="*/ 210 w 265"/>
                <a:gd name="T19" fmla="*/ 159 h 248"/>
                <a:gd name="T20" fmla="*/ 161 w 265"/>
                <a:gd name="T21" fmla="*/ 105 h 248"/>
                <a:gd name="T22" fmla="*/ 89 w 265"/>
                <a:gd name="T23" fmla="*/ 50 h 248"/>
                <a:gd name="T24" fmla="*/ 40 w 265"/>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48">
                  <a:moveTo>
                    <a:pt x="0" y="28"/>
                  </a:moveTo>
                  <a:lnTo>
                    <a:pt x="49" y="77"/>
                  </a:lnTo>
                  <a:lnTo>
                    <a:pt x="120" y="132"/>
                  </a:lnTo>
                  <a:lnTo>
                    <a:pt x="173" y="184"/>
                  </a:lnTo>
                  <a:lnTo>
                    <a:pt x="219" y="221"/>
                  </a:lnTo>
                  <a:lnTo>
                    <a:pt x="251" y="242"/>
                  </a:lnTo>
                  <a:lnTo>
                    <a:pt x="265" y="248"/>
                  </a:lnTo>
                  <a:lnTo>
                    <a:pt x="262" y="235"/>
                  </a:lnTo>
                  <a:lnTo>
                    <a:pt x="245" y="204"/>
                  </a:lnTo>
                  <a:lnTo>
                    <a:pt x="210" y="159"/>
                  </a:lnTo>
                  <a:lnTo>
                    <a:pt x="161" y="105"/>
                  </a:lnTo>
                  <a:lnTo>
                    <a:pt x="89" y="50"/>
                  </a:lnTo>
                  <a:lnTo>
                    <a:pt x="4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5" name="Freeform 165"/>
            <p:cNvSpPr>
              <a:spLocks/>
            </p:cNvSpPr>
            <p:nvPr/>
          </p:nvSpPr>
          <p:spPr bwMode="auto">
            <a:xfrm flipV="1">
              <a:off x="6557963" y="3243263"/>
              <a:ext cx="34925" cy="23813"/>
            </a:xfrm>
            <a:custGeom>
              <a:avLst/>
              <a:gdLst>
                <a:gd name="T0" fmla="*/ 0 w 41"/>
                <a:gd name="T1" fmla="*/ 26 h 26"/>
                <a:gd name="T2" fmla="*/ 2 w 41"/>
                <a:gd name="T3" fmla="*/ 25 h 26"/>
                <a:gd name="T4" fmla="*/ 6 w 41"/>
                <a:gd name="T5" fmla="*/ 22 h 26"/>
                <a:gd name="T6" fmla="*/ 15 w 41"/>
                <a:gd name="T7" fmla="*/ 21 h 26"/>
                <a:gd name="T8" fmla="*/ 27 w 41"/>
                <a:gd name="T9" fmla="*/ 21 h 26"/>
                <a:gd name="T10" fmla="*/ 35 w 41"/>
                <a:gd name="T11" fmla="*/ 13 h 26"/>
                <a:gd name="T12" fmla="*/ 38 w 41"/>
                <a:gd name="T13" fmla="*/ 3 h 26"/>
                <a:gd name="T14" fmla="*/ 41 w 41"/>
                <a:gd name="T15" fmla="*/ 0 h 26"/>
                <a:gd name="T16" fmla="*/ 39 w 41"/>
                <a:gd name="T17" fmla="*/ 0 h 26"/>
                <a:gd name="T18" fmla="*/ 32 w 41"/>
                <a:gd name="T19" fmla="*/ 6 h 26"/>
                <a:gd name="T20" fmla="*/ 23 w 41"/>
                <a:gd name="T21" fmla="*/ 12 h 26"/>
                <a:gd name="T22" fmla="*/ 14 w 41"/>
                <a:gd name="T23" fmla="*/ 17 h 26"/>
                <a:gd name="T24" fmla="*/ 6 w 41"/>
                <a:gd name="T25" fmla="*/ 21 h 26"/>
                <a:gd name="T26" fmla="*/ 2 w 41"/>
                <a:gd name="T27" fmla="*/ 25 h 26"/>
                <a:gd name="T28" fmla="*/ 0 w 41"/>
                <a:gd name="T2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6">
                  <a:moveTo>
                    <a:pt x="0" y="26"/>
                  </a:moveTo>
                  <a:lnTo>
                    <a:pt x="2" y="25"/>
                  </a:lnTo>
                  <a:lnTo>
                    <a:pt x="6" y="22"/>
                  </a:lnTo>
                  <a:lnTo>
                    <a:pt x="15" y="21"/>
                  </a:lnTo>
                  <a:lnTo>
                    <a:pt x="27" y="21"/>
                  </a:lnTo>
                  <a:lnTo>
                    <a:pt x="35" y="13"/>
                  </a:lnTo>
                  <a:lnTo>
                    <a:pt x="38" y="3"/>
                  </a:lnTo>
                  <a:lnTo>
                    <a:pt x="41" y="0"/>
                  </a:lnTo>
                  <a:lnTo>
                    <a:pt x="39" y="0"/>
                  </a:lnTo>
                  <a:lnTo>
                    <a:pt x="32" y="6"/>
                  </a:lnTo>
                  <a:lnTo>
                    <a:pt x="23" y="12"/>
                  </a:lnTo>
                  <a:lnTo>
                    <a:pt x="14" y="17"/>
                  </a:lnTo>
                  <a:lnTo>
                    <a:pt x="6" y="21"/>
                  </a:lnTo>
                  <a:lnTo>
                    <a:pt x="2" y="25"/>
                  </a:lnTo>
                  <a:lnTo>
                    <a:pt x="0" y="2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6" name="Freeform 166"/>
            <p:cNvSpPr>
              <a:spLocks/>
            </p:cNvSpPr>
            <p:nvPr/>
          </p:nvSpPr>
          <p:spPr bwMode="auto">
            <a:xfrm flipV="1">
              <a:off x="6470650" y="3354388"/>
              <a:ext cx="33338" cy="23813"/>
            </a:xfrm>
            <a:custGeom>
              <a:avLst/>
              <a:gdLst>
                <a:gd name="T0" fmla="*/ 0 w 40"/>
                <a:gd name="T1" fmla="*/ 28 h 28"/>
                <a:gd name="T2" fmla="*/ 2 w 40"/>
                <a:gd name="T3" fmla="*/ 27 h 28"/>
                <a:gd name="T4" fmla="*/ 6 w 40"/>
                <a:gd name="T5" fmla="*/ 25 h 28"/>
                <a:gd name="T6" fmla="*/ 13 w 40"/>
                <a:gd name="T7" fmla="*/ 21 h 28"/>
                <a:gd name="T8" fmla="*/ 21 w 40"/>
                <a:gd name="T9" fmla="*/ 17 h 28"/>
                <a:gd name="T10" fmla="*/ 29 w 40"/>
                <a:gd name="T11" fmla="*/ 10 h 28"/>
                <a:gd name="T12" fmla="*/ 37 w 40"/>
                <a:gd name="T13" fmla="*/ 4 h 28"/>
                <a:gd name="T14" fmla="*/ 40 w 40"/>
                <a:gd name="T15" fmla="*/ 0 h 28"/>
                <a:gd name="T16" fmla="*/ 38 w 40"/>
                <a:gd name="T17" fmla="*/ 2 h 28"/>
                <a:gd name="T18" fmla="*/ 31 w 40"/>
                <a:gd name="T19" fmla="*/ 7 h 28"/>
                <a:gd name="T20" fmla="*/ 23 w 40"/>
                <a:gd name="T21" fmla="*/ 14 h 28"/>
                <a:gd name="T22" fmla="*/ 14 w 40"/>
                <a:gd name="T23" fmla="*/ 19 h 28"/>
                <a:gd name="T24" fmla="*/ 7 w 40"/>
                <a:gd name="T25" fmla="*/ 24 h 28"/>
                <a:gd name="T26" fmla="*/ 2 w 40"/>
                <a:gd name="T27" fmla="*/ 27 h 28"/>
                <a:gd name="T28" fmla="*/ 0 w 40"/>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8">
                  <a:moveTo>
                    <a:pt x="0" y="28"/>
                  </a:moveTo>
                  <a:lnTo>
                    <a:pt x="2" y="27"/>
                  </a:lnTo>
                  <a:lnTo>
                    <a:pt x="6" y="25"/>
                  </a:lnTo>
                  <a:lnTo>
                    <a:pt x="13" y="21"/>
                  </a:lnTo>
                  <a:lnTo>
                    <a:pt x="21" y="17"/>
                  </a:lnTo>
                  <a:lnTo>
                    <a:pt x="29" y="10"/>
                  </a:lnTo>
                  <a:lnTo>
                    <a:pt x="37" y="4"/>
                  </a:lnTo>
                  <a:lnTo>
                    <a:pt x="40" y="0"/>
                  </a:lnTo>
                  <a:lnTo>
                    <a:pt x="38" y="2"/>
                  </a:lnTo>
                  <a:lnTo>
                    <a:pt x="31" y="7"/>
                  </a:lnTo>
                  <a:lnTo>
                    <a:pt x="23" y="14"/>
                  </a:lnTo>
                  <a:lnTo>
                    <a:pt x="14" y="19"/>
                  </a:lnTo>
                  <a:lnTo>
                    <a:pt x="7" y="24"/>
                  </a:lnTo>
                  <a:lnTo>
                    <a:pt x="2" y="27"/>
                  </a:lnTo>
                  <a:lnTo>
                    <a:pt x="0"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7" name="Freeform 167"/>
            <p:cNvSpPr>
              <a:spLocks/>
            </p:cNvSpPr>
            <p:nvPr/>
          </p:nvSpPr>
          <p:spPr bwMode="auto">
            <a:xfrm flipV="1">
              <a:off x="6589713" y="3209925"/>
              <a:ext cx="33338" cy="23813"/>
            </a:xfrm>
            <a:custGeom>
              <a:avLst/>
              <a:gdLst>
                <a:gd name="T0" fmla="*/ 0 w 40"/>
                <a:gd name="T1" fmla="*/ 28 h 28"/>
                <a:gd name="T2" fmla="*/ 2 w 40"/>
                <a:gd name="T3" fmla="*/ 27 h 28"/>
                <a:gd name="T4" fmla="*/ 8 w 40"/>
                <a:gd name="T5" fmla="*/ 25 h 28"/>
                <a:gd name="T6" fmla="*/ 12 w 40"/>
                <a:gd name="T7" fmla="*/ 20 h 28"/>
                <a:gd name="T8" fmla="*/ 16 w 40"/>
                <a:gd name="T9" fmla="*/ 11 h 28"/>
                <a:gd name="T10" fmla="*/ 26 w 40"/>
                <a:gd name="T11" fmla="*/ 6 h 28"/>
                <a:gd name="T12" fmla="*/ 36 w 40"/>
                <a:gd name="T13" fmla="*/ 3 h 28"/>
                <a:gd name="T14" fmla="*/ 40 w 40"/>
                <a:gd name="T15" fmla="*/ 0 h 28"/>
                <a:gd name="T16" fmla="*/ 38 w 40"/>
                <a:gd name="T17" fmla="*/ 2 h 28"/>
                <a:gd name="T18" fmla="*/ 32 w 40"/>
                <a:gd name="T19" fmla="*/ 8 h 28"/>
                <a:gd name="T20" fmla="*/ 23 w 40"/>
                <a:gd name="T21" fmla="*/ 14 h 28"/>
                <a:gd name="T22" fmla="*/ 16 w 40"/>
                <a:gd name="T23" fmla="*/ 20 h 28"/>
                <a:gd name="T24" fmla="*/ 8 w 40"/>
                <a:gd name="T25" fmla="*/ 25 h 28"/>
                <a:gd name="T26" fmla="*/ 3 w 40"/>
                <a:gd name="T27" fmla="*/ 27 h 28"/>
                <a:gd name="T28" fmla="*/ 0 w 40"/>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8">
                  <a:moveTo>
                    <a:pt x="0" y="28"/>
                  </a:moveTo>
                  <a:lnTo>
                    <a:pt x="2" y="27"/>
                  </a:lnTo>
                  <a:lnTo>
                    <a:pt x="8" y="25"/>
                  </a:lnTo>
                  <a:lnTo>
                    <a:pt x="12" y="20"/>
                  </a:lnTo>
                  <a:lnTo>
                    <a:pt x="16" y="11"/>
                  </a:lnTo>
                  <a:lnTo>
                    <a:pt x="26" y="6"/>
                  </a:lnTo>
                  <a:lnTo>
                    <a:pt x="36" y="3"/>
                  </a:lnTo>
                  <a:lnTo>
                    <a:pt x="40" y="0"/>
                  </a:lnTo>
                  <a:lnTo>
                    <a:pt x="38" y="2"/>
                  </a:lnTo>
                  <a:lnTo>
                    <a:pt x="32" y="8"/>
                  </a:lnTo>
                  <a:lnTo>
                    <a:pt x="23" y="14"/>
                  </a:lnTo>
                  <a:lnTo>
                    <a:pt x="16" y="20"/>
                  </a:lnTo>
                  <a:lnTo>
                    <a:pt x="8" y="25"/>
                  </a:lnTo>
                  <a:lnTo>
                    <a:pt x="3" y="27"/>
                  </a:lnTo>
                  <a:lnTo>
                    <a:pt x="0"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8" name="Freeform 168"/>
            <p:cNvSpPr>
              <a:spLocks/>
            </p:cNvSpPr>
            <p:nvPr/>
          </p:nvSpPr>
          <p:spPr bwMode="auto">
            <a:xfrm flipV="1">
              <a:off x="6692900" y="3121025"/>
              <a:ext cx="34925" cy="22225"/>
            </a:xfrm>
            <a:custGeom>
              <a:avLst/>
              <a:gdLst>
                <a:gd name="T0" fmla="*/ 0 w 41"/>
                <a:gd name="T1" fmla="*/ 27 h 27"/>
                <a:gd name="T2" fmla="*/ 2 w 41"/>
                <a:gd name="T3" fmla="*/ 26 h 27"/>
                <a:gd name="T4" fmla="*/ 7 w 41"/>
                <a:gd name="T5" fmla="*/ 24 h 27"/>
                <a:gd name="T6" fmla="*/ 14 w 41"/>
                <a:gd name="T7" fmla="*/ 20 h 27"/>
                <a:gd name="T8" fmla="*/ 22 w 41"/>
                <a:gd name="T9" fmla="*/ 16 h 27"/>
                <a:gd name="T10" fmla="*/ 31 w 41"/>
                <a:gd name="T11" fmla="*/ 10 h 27"/>
                <a:gd name="T12" fmla="*/ 38 w 41"/>
                <a:gd name="T13" fmla="*/ 3 h 27"/>
                <a:gd name="T14" fmla="*/ 41 w 41"/>
                <a:gd name="T15" fmla="*/ 0 h 27"/>
                <a:gd name="T16" fmla="*/ 39 w 41"/>
                <a:gd name="T17" fmla="*/ 1 h 27"/>
                <a:gd name="T18" fmla="*/ 32 w 41"/>
                <a:gd name="T19" fmla="*/ 7 h 27"/>
                <a:gd name="T20" fmla="*/ 24 w 41"/>
                <a:gd name="T21" fmla="*/ 13 h 27"/>
                <a:gd name="T22" fmla="*/ 15 w 41"/>
                <a:gd name="T23" fmla="*/ 19 h 27"/>
                <a:gd name="T24" fmla="*/ 8 w 41"/>
                <a:gd name="T25" fmla="*/ 23 h 27"/>
                <a:gd name="T26" fmla="*/ 2 w 41"/>
                <a:gd name="T27" fmla="*/ 26 h 27"/>
                <a:gd name="T28" fmla="*/ 0 w 41"/>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7">
                  <a:moveTo>
                    <a:pt x="0" y="27"/>
                  </a:moveTo>
                  <a:lnTo>
                    <a:pt x="2" y="26"/>
                  </a:lnTo>
                  <a:lnTo>
                    <a:pt x="7" y="24"/>
                  </a:lnTo>
                  <a:lnTo>
                    <a:pt x="14" y="20"/>
                  </a:lnTo>
                  <a:lnTo>
                    <a:pt x="22" y="16"/>
                  </a:lnTo>
                  <a:lnTo>
                    <a:pt x="31" y="10"/>
                  </a:lnTo>
                  <a:lnTo>
                    <a:pt x="38" y="3"/>
                  </a:lnTo>
                  <a:lnTo>
                    <a:pt x="41" y="0"/>
                  </a:lnTo>
                  <a:lnTo>
                    <a:pt x="39" y="1"/>
                  </a:lnTo>
                  <a:lnTo>
                    <a:pt x="32" y="7"/>
                  </a:lnTo>
                  <a:lnTo>
                    <a:pt x="24" y="13"/>
                  </a:lnTo>
                  <a:lnTo>
                    <a:pt x="15" y="19"/>
                  </a:lnTo>
                  <a:lnTo>
                    <a:pt x="8" y="23"/>
                  </a:lnTo>
                  <a:lnTo>
                    <a:pt x="2" y="26"/>
                  </a:lnTo>
                  <a:lnTo>
                    <a:pt x="0"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59" name="Freeform 169"/>
            <p:cNvSpPr>
              <a:spLocks/>
            </p:cNvSpPr>
            <p:nvPr/>
          </p:nvSpPr>
          <p:spPr bwMode="auto">
            <a:xfrm flipV="1">
              <a:off x="6519863" y="3189288"/>
              <a:ext cx="150813" cy="117475"/>
            </a:xfrm>
            <a:custGeom>
              <a:avLst/>
              <a:gdLst>
                <a:gd name="T0" fmla="*/ 176 w 176"/>
                <a:gd name="T1" fmla="*/ 0 h 135"/>
                <a:gd name="T2" fmla="*/ 174 w 176"/>
                <a:gd name="T3" fmla="*/ 4 h 135"/>
                <a:gd name="T4" fmla="*/ 170 w 176"/>
                <a:gd name="T5" fmla="*/ 8 h 135"/>
                <a:gd name="T6" fmla="*/ 164 w 176"/>
                <a:gd name="T7" fmla="*/ 13 h 135"/>
                <a:gd name="T8" fmla="*/ 156 w 176"/>
                <a:gd name="T9" fmla="*/ 22 h 135"/>
                <a:gd name="T10" fmla="*/ 144 w 176"/>
                <a:gd name="T11" fmla="*/ 34 h 135"/>
                <a:gd name="T12" fmla="*/ 134 w 176"/>
                <a:gd name="T13" fmla="*/ 44 h 135"/>
                <a:gd name="T14" fmla="*/ 123 w 176"/>
                <a:gd name="T15" fmla="*/ 53 h 135"/>
                <a:gd name="T16" fmla="*/ 111 w 176"/>
                <a:gd name="T17" fmla="*/ 62 h 135"/>
                <a:gd name="T18" fmla="*/ 100 w 176"/>
                <a:gd name="T19" fmla="*/ 70 h 135"/>
                <a:gd name="T20" fmla="*/ 88 w 176"/>
                <a:gd name="T21" fmla="*/ 79 h 135"/>
                <a:gd name="T22" fmla="*/ 77 w 176"/>
                <a:gd name="T23" fmla="*/ 86 h 135"/>
                <a:gd name="T24" fmla="*/ 66 w 176"/>
                <a:gd name="T25" fmla="*/ 93 h 135"/>
                <a:gd name="T26" fmla="*/ 55 w 176"/>
                <a:gd name="T27" fmla="*/ 100 h 135"/>
                <a:gd name="T28" fmla="*/ 45 w 176"/>
                <a:gd name="T29" fmla="*/ 106 h 135"/>
                <a:gd name="T30" fmla="*/ 36 w 176"/>
                <a:gd name="T31" fmla="*/ 112 h 135"/>
                <a:gd name="T32" fmla="*/ 27 w 176"/>
                <a:gd name="T33" fmla="*/ 117 h 135"/>
                <a:gd name="T34" fmla="*/ 19 w 176"/>
                <a:gd name="T35" fmla="*/ 122 h 135"/>
                <a:gd name="T36" fmla="*/ 13 w 176"/>
                <a:gd name="T37" fmla="*/ 127 h 135"/>
                <a:gd name="T38" fmla="*/ 8 w 176"/>
                <a:gd name="T39" fmla="*/ 130 h 135"/>
                <a:gd name="T40" fmla="*/ 4 w 176"/>
                <a:gd name="T41" fmla="*/ 133 h 135"/>
                <a:gd name="T42" fmla="*/ 1 w 176"/>
                <a:gd name="T43" fmla="*/ 134 h 135"/>
                <a:gd name="T44" fmla="*/ 0 w 176"/>
                <a:gd name="T45" fmla="*/ 135 h 135"/>
                <a:gd name="T46" fmla="*/ 2 w 176"/>
                <a:gd name="T47" fmla="*/ 133 h 135"/>
                <a:gd name="T48" fmla="*/ 4 w 176"/>
                <a:gd name="T49" fmla="*/ 132 h 135"/>
                <a:gd name="T50" fmla="*/ 8 w 176"/>
                <a:gd name="T51" fmla="*/ 129 h 135"/>
                <a:gd name="T52" fmla="*/ 14 w 176"/>
                <a:gd name="T53" fmla="*/ 125 h 135"/>
                <a:gd name="T54" fmla="*/ 22 w 176"/>
                <a:gd name="T55" fmla="*/ 118 h 135"/>
                <a:gd name="T56" fmla="*/ 32 w 176"/>
                <a:gd name="T57" fmla="*/ 110 h 135"/>
                <a:gd name="T58" fmla="*/ 43 w 176"/>
                <a:gd name="T59" fmla="*/ 100 h 135"/>
                <a:gd name="T60" fmla="*/ 55 w 176"/>
                <a:gd name="T61" fmla="*/ 89 h 135"/>
                <a:gd name="T62" fmla="*/ 68 w 176"/>
                <a:gd name="T63" fmla="*/ 78 h 135"/>
                <a:gd name="T64" fmla="*/ 82 w 176"/>
                <a:gd name="T65" fmla="*/ 67 h 135"/>
                <a:gd name="T66" fmla="*/ 94 w 176"/>
                <a:gd name="T67" fmla="*/ 57 h 135"/>
                <a:gd name="T68" fmla="*/ 106 w 176"/>
                <a:gd name="T69" fmla="*/ 48 h 135"/>
                <a:gd name="T70" fmla="*/ 118 w 176"/>
                <a:gd name="T71" fmla="*/ 41 h 135"/>
                <a:gd name="T72" fmla="*/ 128 w 176"/>
                <a:gd name="T73" fmla="*/ 34 h 135"/>
                <a:gd name="T74" fmla="*/ 137 w 176"/>
                <a:gd name="T75" fmla="*/ 29 h 135"/>
                <a:gd name="T76" fmla="*/ 146 w 176"/>
                <a:gd name="T77" fmla="*/ 24 h 135"/>
                <a:gd name="T78" fmla="*/ 153 w 176"/>
                <a:gd name="T79" fmla="*/ 19 h 135"/>
                <a:gd name="T80" fmla="*/ 161 w 176"/>
                <a:gd name="T81" fmla="*/ 13 h 135"/>
                <a:gd name="T82" fmla="*/ 168 w 176"/>
                <a:gd name="T83" fmla="*/ 7 h 135"/>
                <a:gd name="T84" fmla="*/ 173 w 176"/>
                <a:gd name="T85" fmla="*/ 3 h 135"/>
                <a:gd name="T86" fmla="*/ 176 w 176"/>
                <a:gd name="T87" fmla="*/ 0 h 135"/>
                <a:gd name="T88" fmla="*/ 176 w 176"/>
                <a:gd name="T8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35">
                  <a:moveTo>
                    <a:pt x="176" y="0"/>
                  </a:moveTo>
                  <a:lnTo>
                    <a:pt x="174" y="4"/>
                  </a:lnTo>
                  <a:lnTo>
                    <a:pt x="170" y="8"/>
                  </a:lnTo>
                  <a:lnTo>
                    <a:pt x="164" y="13"/>
                  </a:lnTo>
                  <a:lnTo>
                    <a:pt x="156" y="22"/>
                  </a:lnTo>
                  <a:lnTo>
                    <a:pt x="144" y="34"/>
                  </a:lnTo>
                  <a:lnTo>
                    <a:pt x="134" y="44"/>
                  </a:lnTo>
                  <a:lnTo>
                    <a:pt x="123" y="53"/>
                  </a:lnTo>
                  <a:lnTo>
                    <a:pt x="111" y="62"/>
                  </a:lnTo>
                  <a:lnTo>
                    <a:pt x="100" y="70"/>
                  </a:lnTo>
                  <a:lnTo>
                    <a:pt x="88" y="79"/>
                  </a:lnTo>
                  <a:lnTo>
                    <a:pt x="77" y="86"/>
                  </a:lnTo>
                  <a:lnTo>
                    <a:pt x="66" y="93"/>
                  </a:lnTo>
                  <a:lnTo>
                    <a:pt x="55" y="100"/>
                  </a:lnTo>
                  <a:lnTo>
                    <a:pt x="45" y="106"/>
                  </a:lnTo>
                  <a:lnTo>
                    <a:pt x="36" y="112"/>
                  </a:lnTo>
                  <a:lnTo>
                    <a:pt x="27" y="117"/>
                  </a:lnTo>
                  <a:lnTo>
                    <a:pt x="19" y="122"/>
                  </a:lnTo>
                  <a:lnTo>
                    <a:pt x="13" y="127"/>
                  </a:lnTo>
                  <a:lnTo>
                    <a:pt x="8" y="130"/>
                  </a:lnTo>
                  <a:lnTo>
                    <a:pt x="4" y="133"/>
                  </a:lnTo>
                  <a:lnTo>
                    <a:pt x="1" y="134"/>
                  </a:lnTo>
                  <a:lnTo>
                    <a:pt x="0" y="135"/>
                  </a:lnTo>
                  <a:lnTo>
                    <a:pt x="2" y="133"/>
                  </a:lnTo>
                  <a:lnTo>
                    <a:pt x="4" y="132"/>
                  </a:lnTo>
                  <a:lnTo>
                    <a:pt x="8" y="129"/>
                  </a:lnTo>
                  <a:lnTo>
                    <a:pt x="14" y="125"/>
                  </a:lnTo>
                  <a:lnTo>
                    <a:pt x="22" y="118"/>
                  </a:lnTo>
                  <a:lnTo>
                    <a:pt x="32" y="110"/>
                  </a:lnTo>
                  <a:lnTo>
                    <a:pt x="43" y="100"/>
                  </a:lnTo>
                  <a:lnTo>
                    <a:pt x="55" y="89"/>
                  </a:lnTo>
                  <a:lnTo>
                    <a:pt x="68" y="78"/>
                  </a:lnTo>
                  <a:lnTo>
                    <a:pt x="82" y="67"/>
                  </a:lnTo>
                  <a:lnTo>
                    <a:pt x="94" y="57"/>
                  </a:lnTo>
                  <a:lnTo>
                    <a:pt x="106" y="48"/>
                  </a:lnTo>
                  <a:lnTo>
                    <a:pt x="118" y="41"/>
                  </a:lnTo>
                  <a:lnTo>
                    <a:pt x="128" y="34"/>
                  </a:lnTo>
                  <a:lnTo>
                    <a:pt x="137" y="29"/>
                  </a:lnTo>
                  <a:lnTo>
                    <a:pt x="146" y="24"/>
                  </a:lnTo>
                  <a:lnTo>
                    <a:pt x="153" y="19"/>
                  </a:lnTo>
                  <a:lnTo>
                    <a:pt x="161" y="13"/>
                  </a:lnTo>
                  <a:lnTo>
                    <a:pt x="168" y="7"/>
                  </a:lnTo>
                  <a:lnTo>
                    <a:pt x="173" y="3"/>
                  </a:lnTo>
                  <a:lnTo>
                    <a:pt x="176" y="0"/>
                  </a:lnTo>
                  <a:lnTo>
                    <a:pt x="17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0" name="Freeform 170"/>
            <p:cNvSpPr>
              <a:spLocks/>
            </p:cNvSpPr>
            <p:nvPr/>
          </p:nvSpPr>
          <p:spPr bwMode="auto">
            <a:xfrm flipV="1">
              <a:off x="6510338" y="3190875"/>
              <a:ext cx="161925" cy="115888"/>
            </a:xfrm>
            <a:custGeom>
              <a:avLst/>
              <a:gdLst>
                <a:gd name="T0" fmla="*/ 187 w 187"/>
                <a:gd name="T1" fmla="*/ 1 h 135"/>
                <a:gd name="T2" fmla="*/ 186 w 187"/>
                <a:gd name="T3" fmla="*/ 0 h 135"/>
                <a:gd name="T4" fmla="*/ 184 w 187"/>
                <a:gd name="T5" fmla="*/ 1 h 135"/>
                <a:gd name="T6" fmla="*/ 182 w 187"/>
                <a:gd name="T7" fmla="*/ 2 h 135"/>
                <a:gd name="T8" fmla="*/ 179 w 187"/>
                <a:gd name="T9" fmla="*/ 4 h 135"/>
                <a:gd name="T10" fmla="*/ 176 w 187"/>
                <a:gd name="T11" fmla="*/ 7 h 135"/>
                <a:gd name="T12" fmla="*/ 172 w 187"/>
                <a:gd name="T13" fmla="*/ 10 h 135"/>
                <a:gd name="T14" fmla="*/ 168 w 187"/>
                <a:gd name="T15" fmla="*/ 13 h 135"/>
                <a:gd name="T16" fmla="*/ 163 w 187"/>
                <a:gd name="T17" fmla="*/ 17 h 135"/>
                <a:gd name="T18" fmla="*/ 157 w 187"/>
                <a:gd name="T19" fmla="*/ 21 h 135"/>
                <a:gd name="T20" fmla="*/ 150 w 187"/>
                <a:gd name="T21" fmla="*/ 26 h 135"/>
                <a:gd name="T22" fmla="*/ 142 w 187"/>
                <a:gd name="T23" fmla="*/ 29 h 135"/>
                <a:gd name="T24" fmla="*/ 136 w 187"/>
                <a:gd name="T25" fmla="*/ 31 h 135"/>
                <a:gd name="T26" fmla="*/ 131 w 187"/>
                <a:gd name="T27" fmla="*/ 35 h 135"/>
                <a:gd name="T28" fmla="*/ 124 w 187"/>
                <a:gd name="T29" fmla="*/ 38 h 135"/>
                <a:gd name="T30" fmla="*/ 117 w 187"/>
                <a:gd name="T31" fmla="*/ 40 h 135"/>
                <a:gd name="T32" fmla="*/ 110 w 187"/>
                <a:gd name="T33" fmla="*/ 42 h 135"/>
                <a:gd name="T34" fmla="*/ 103 w 187"/>
                <a:gd name="T35" fmla="*/ 44 h 135"/>
                <a:gd name="T36" fmla="*/ 96 w 187"/>
                <a:gd name="T37" fmla="*/ 46 h 135"/>
                <a:gd name="T38" fmla="*/ 89 w 187"/>
                <a:gd name="T39" fmla="*/ 49 h 135"/>
                <a:gd name="T40" fmla="*/ 83 w 187"/>
                <a:gd name="T41" fmla="*/ 52 h 135"/>
                <a:gd name="T42" fmla="*/ 76 w 187"/>
                <a:gd name="T43" fmla="*/ 56 h 135"/>
                <a:gd name="T44" fmla="*/ 71 w 187"/>
                <a:gd name="T45" fmla="*/ 59 h 135"/>
                <a:gd name="T46" fmla="*/ 65 w 187"/>
                <a:gd name="T47" fmla="*/ 64 h 135"/>
                <a:gd name="T48" fmla="*/ 60 w 187"/>
                <a:gd name="T49" fmla="*/ 68 h 135"/>
                <a:gd name="T50" fmla="*/ 55 w 187"/>
                <a:gd name="T51" fmla="*/ 73 h 135"/>
                <a:gd name="T52" fmla="*/ 50 w 187"/>
                <a:gd name="T53" fmla="*/ 77 h 135"/>
                <a:gd name="T54" fmla="*/ 46 w 187"/>
                <a:gd name="T55" fmla="*/ 82 h 135"/>
                <a:gd name="T56" fmla="*/ 41 w 187"/>
                <a:gd name="T57" fmla="*/ 87 h 135"/>
                <a:gd name="T58" fmla="*/ 37 w 187"/>
                <a:gd name="T59" fmla="*/ 91 h 135"/>
                <a:gd name="T60" fmla="*/ 33 w 187"/>
                <a:gd name="T61" fmla="*/ 95 h 135"/>
                <a:gd name="T62" fmla="*/ 28 w 187"/>
                <a:gd name="T63" fmla="*/ 99 h 135"/>
                <a:gd name="T64" fmla="*/ 23 w 187"/>
                <a:gd name="T65" fmla="*/ 101 h 135"/>
                <a:gd name="T66" fmla="*/ 19 w 187"/>
                <a:gd name="T67" fmla="*/ 103 h 135"/>
                <a:gd name="T68" fmla="*/ 14 w 187"/>
                <a:gd name="T69" fmla="*/ 105 h 135"/>
                <a:gd name="T70" fmla="*/ 10 w 187"/>
                <a:gd name="T71" fmla="*/ 107 h 135"/>
                <a:gd name="T72" fmla="*/ 6 w 187"/>
                <a:gd name="T73" fmla="*/ 109 h 135"/>
                <a:gd name="T74" fmla="*/ 3 w 187"/>
                <a:gd name="T75" fmla="*/ 111 h 135"/>
                <a:gd name="T76" fmla="*/ 0 w 187"/>
                <a:gd name="T77" fmla="*/ 112 h 135"/>
                <a:gd name="T78" fmla="*/ 0 w 187"/>
                <a:gd name="T79" fmla="*/ 115 h 135"/>
                <a:gd name="T80" fmla="*/ 1 w 187"/>
                <a:gd name="T81" fmla="*/ 120 h 135"/>
                <a:gd name="T82" fmla="*/ 3 w 187"/>
                <a:gd name="T83" fmla="*/ 124 h 135"/>
                <a:gd name="T84" fmla="*/ 5 w 187"/>
                <a:gd name="T85" fmla="*/ 128 h 135"/>
                <a:gd name="T86" fmla="*/ 8 w 187"/>
                <a:gd name="T87" fmla="*/ 132 h 135"/>
                <a:gd name="T88" fmla="*/ 11 w 187"/>
                <a:gd name="T8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7" h="135">
                  <a:moveTo>
                    <a:pt x="187" y="1"/>
                  </a:moveTo>
                  <a:lnTo>
                    <a:pt x="186" y="0"/>
                  </a:lnTo>
                  <a:lnTo>
                    <a:pt x="184" y="1"/>
                  </a:lnTo>
                  <a:lnTo>
                    <a:pt x="182" y="2"/>
                  </a:lnTo>
                  <a:lnTo>
                    <a:pt x="179" y="4"/>
                  </a:lnTo>
                  <a:lnTo>
                    <a:pt x="176" y="7"/>
                  </a:lnTo>
                  <a:lnTo>
                    <a:pt x="172" y="10"/>
                  </a:lnTo>
                  <a:lnTo>
                    <a:pt x="168" y="13"/>
                  </a:lnTo>
                  <a:lnTo>
                    <a:pt x="163" y="17"/>
                  </a:lnTo>
                  <a:lnTo>
                    <a:pt x="157" y="21"/>
                  </a:lnTo>
                  <a:lnTo>
                    <a:pt x="150" y="26"/>
                  </a:lnTo>
                  <a:lnTo>
                    <a:pt x="142" y="29"/>
                  </a:lnTo>
                  <a:lnTo>
                    <a:pt x="136" y="31"/>
                  </a:lnTo>
                  <a:lnTo>
                    <a:pt x="131" y="35"/>
                  </a:lnTo>
                  <a:lnTo>
                    <a:pt x="124" y="38"/>
                  </a:lnTo>
                  <a:lnTo>
                    <a:pt x="117" y="40"/>
                  </a:lnTo>
                  <a:lnTo>
                    <a:pt x="110" y="42"/>
                  </a:lnTo>
                  <a:lnTo>
                    <a:pt x="103" y="44"/>
                  </a:lnTo>
                  <a:lnTo>
                    <a:pt x="96" y="46"/>
                  </a:lnTo>
                  <a:lnTo>
                    <a:pt x="89" y="49"/>
                  </a:lnTo>
                  <a:lnTo>
                    <a:pt x="83" y="52"/>
                  </a:lnTo>
                  <a:lnTo>
                    <a:pt x="76" y="56"/>
                  </a:lnTo>
                  <a:lnTo>
                    <a:pt x="71" y="59"/>
                  </a:lnTo>
                  <a:lnTo>
                    <a:pt x="65" y="64"/>
                  </a:lnTo>
                  <a:lnTo>
                    <a:pt x="60" y="68"/>
                  </a:lnTo>
                  <a:lnTo>
                    <a:pt x="55" y="73"/>
                  </a:lnTo>
                  <a:lnTo>
                    <a:pt x="50" y="77"/>
                  </a:lnTo>
                  <a:lnTo>
                    <a:pt x="46" y="82"/>
                  </a:lnTo>
                  <a:lnTo>
                    <a:pt x="41" y="87"/>
                  </a:lnTo>
                  <a:lnTo>
                    <a:pt x="37" y="91"/>
                  </a:lnTo>
                  <a:lnTo>
                    <a:pt x="33" y="95"/>
                  </a:lnTo>
                  <a:lnTo>
                    <a:pt x="28" y="99"/>
                  </a:lnTo>
                  <a:lnTo>
                    <a:pt x="23" y="101"/>
                  </a:lnTo>
                  <a:lnTo>
                    <a:pt x="19" y="103"/>
                  </a:lnTo>
                  <a:lnTo>
                    <a:pt x="14" y="105"/>
                  </a:lnTo>
                  <a:lnTo>
                    <a:pt x="10" y="107"/>
                  </a:lnTo>
                  <a:lnTo>
                    <a:pt x="6" y="109"/>
                  </a:lnTo>
                  <a:lnTo>
                    <a:pt x="3" y="111"/>
                  </a:lnTo>
                  <a:lnTo>
                    <a:pt x="0" y="112"/>
                  </a:lnTo>
                  <a:lnTo>
                    <a:pt x="0" y="115"/>
                  </a:lnTo>
                  <a:lnTo>
                    <a:pt x="1" y="120"/>
                  </a:lnTo>
                  <a:lnTo>
                    <a:pt x="3" y="124"/>
                  </a:lnTo>
                  <a:lnTo>
                    <a:pt x="5" y="128"/>
                  </a:lnTo>
                  <a:lnTo>
                    <a:pt x="8" y="132"/>
                  </a:lnTo>
                  <a:lnTo>
                    <a:pt x="11" y="1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1" name="Freeform 171"/>
            <p:cNvSpPr>
              <a:spLocks/>
            </p:cNvSpPr>
            <p:nvPr/>
          </p:nvSpPr>
          <p:spPr bwMode="auto">
            <a:xfrm flipV="1">
              <a:off x="6519863" y="3178175"/>
              <a:ext cx="152400" cy="128588"/>
            </a:xfrm>
            <a:custGeom>
              <a:avLst/>
              <a:gdLst>
                <a:gd name="T0" fmla="*/ 176 w 176"/>
                <a:gd name="T1" fmla="*/ 0 h 148"/>
                <a:gd name="T2" fmla="*/ 176 w 176"/>
                <a:gd name="T3" fmla="*/ 1 h 148"/>
                <a:gd name="T4" fmla="*/ 175 w 176"/>
                <a:gd name="T5" fmla="*/ 2 h 148"/>
                <a:gd name="T6" fmla="*/ 174 w 176"/>
                <a:gd name="T7" fmla="*/ 5 h 148"/>
                <a:gd name="T8" fmla="*/ 172 w 176"/>
                <a:gd name="T9" fmla="*/ 8 h 148"/>
                <a:gd name="T10" fmla="*/ 170 w 176"/>
                <a:gd name="T11" fmla="*/ 11 h 148"/>
                <a:gd name="T12" fmla="*/ 167 w 176"/>
                <a:gd name="T13" fmla="*/ 15 h 148"/>
                <a:gd name="T14" fmla="*/ 164 w 176"/>
                <a:gd name="T15" fmla="*/ 19 h 148"/>
                <a:gd name="T16" fmla="*/ 160 w 176"/>
                <a:gd name="T17" fmla="*/ 24 h 148"/>
                <a:gd name="T18" fmla="*/ 155 w 176"/>
                <a:gd name="T19" fmla="*/ 29 h 148"/>
                <a:gd name="T20" fmla="*/ 151 w 176"/>
                <a:gd name="T21" fmla="*/ 37 h 148"/>
                <a:gd name="T22" fmla="*/ 147 w 176"/>
                <a:gd name="T23" fmla="*/ 45 h 148"/>
                <a:gd name="T24" fmla="*/ 144 w 176"/>
                <a:gd name="T25" fmla="*/ 51 h 148"/>
                <a:gd name="T26" fmla="*/ 140 w 176"/>
                <a:gd name="T27" fmla="*/ 55 h 148"/>
                <a:gd name="T28" fmla="*/ 136 w 176"/>
                <a:gd name="T29" fmla="*/ 60 h 148"/>
                <a:gd name="T30" fmla="*/ 132 w 176"/>
                <a:gd name="T31" fmla="*/ 66 h 148"/>
                <a:gd name="T32" fmla="*/ 129 w 176"/>
                <a:gd name="T33" fmla="*/ 71 h 148"/>
                <a:gd name="T34" fmla="*/ 125 w 176"/>
                <a:gd name="T35" fmla="*/ 77 h 148"/>
                <a:gd name="T36" fmla="*/ 121 w 176"/>
                <a:gd name="T37" fmla="*/ 82 h 148"/>
                <a:gd name="T38" fmla="*/ 116 w 176"/>
                <a:gd name="T39" fmla="*/ 87 h 148"/>
                <a:gd name="T40" fmla="*/ 111 w 176"/>
                <a:gd name="T41" fmla="*/ 92 h 148"/>
                <a:gd name="T42" fmla="*/ 106 w 176"/>
                <a:gd name="T43" fmla="*/ 97 h 148"/>
                <a:gd name="T44" fmla="*/ 100 w 176"/>
                <a:gd name="T45" fmla="*/ 101 h 148"/>
                <a:gd name="T46" fmla="*/ 94 w 176"/>
                <a:gd name="T47" fmla="*/ 104 h 148"/>
                <a:gd name="T48" fmla="*/ 88 w 176"/>
                <a:gd name="T49" fmla="*/ 108 h 148"/>
                <a:gd name="T50" fmla="*/ 82 w 176"/>
                <a:gd name="T51" fmla="*/ 111 h 148"/>
                <a:gd name="T52" fmla="*/ 75 w 176"/>
                <a:gd name="T53" fmla="*/ 114 h 148"/>
                <a:gd name="T54" fmla="*/ 69 w 176"/>
                <a:gd name="T55" fmla="*/ 116 h 148"/>
                <a:gd name="T56" fmla="*/ 62 w 176"/>
                <a:gd name="T57" fmla="*/ 119 h 148"/>
                <a:gd name="T58" fmla="*/ 57 w 176"/>
                <a:gd name="T59" fmla="*/ 122 h 148"/>
                <a:gd name="T60" fmla="*/ 51 w 176"/>
                <a:gd name="T61" fmla="*/ 124 h 148"/>
                <a:gd name="T62" fmla="*/ 46 w 176"/>
                <a:gd name="T63" fmla="*/ 127 h 148"/>
                <a:gd name="T64" fmla="*/ 42 w 176"/>
                <a:gd name="T65" fmla="*/ 131 h 148"/>
                <a:gd name="T66" fmla="*/ 39 w 176"/>
                <a:gd name="T67" fmla="*/ 135 h 148"/>
                <a:gd name="T68" fmla="*/ 35 w 176"/>
                <a:gd name="T69" fmla="*/ 138 h 148"/>
                <a:gd name="T70" fmla="*/ 32 w 176"/>
                <a:gd name="T71" fmla="*/ 141 h 148"/>
                <a:gd name="T72" fmla="*/ 29 w 176"/>
                <a:gd name="T73" fmla="*/ 143 h 148"/>
                <a:gd name="T74" fmla="*/ 27 w 176"/>
                <a:gd name="T75" fmla="*/ 146 h 148"/>
                <a:gd name="T76" fmla="*/ 25 w 176"/>
                <a:gd name="T77" fmla="*/ 148 h 148"/>
                <a:gd name="T78" fmla="*/ 21 w 176"/>
                <a:gd name="T79" fmla="*/ 148 h 148"/>
                <a:gd name="T80" fmla="*/ 16 w 176"/>
                <a:gd name="T81" fmla="*/ 146 h 148"/>
                <a:gd name="T82" fmla="*/ 11 w 176"/>
                <a:gd name="T83" fmla="*/ 144 h 148"/>
                <a:gd name="T84" fmla="*/ 7 w 176"/>
                <a:gd name="T85" fmla="*/ 141 h 148"/>
                <a:gd name="T86" fmla="*/ 3 w 176"/>
                <a:gd name="T87" fmla="*/ 138 h 148"/>
                <a:gd name="T88" fmla="*/ 0 w 176"/>
                <a:gd name="T89" fmla="*/ 13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48">
                  <a:moveTo>
                    <a:pt x="176" y="0"/>
                  </a:moveTo>
                  <a:lnTo>
                    <a:pt x="176" y="1"/>
                  </a:lnTo>
                  <a:lnTo>
                    <a:pt x="175" y="2"/>
                  </a:lnTo>
                  <a:lnTo>
                    <a:pt x="174" y="5"/>
                  </a:lnTo>
                  <a:lnTo>
                    <a:pt x="172" y="8"/>
                  </a:lnTo>
                  <a:lnTo>
                    <a:pt x="170" y="11"/>
                  </a:lnTo>
                  <a:lnTo>
                    <a:pt x="167" y="15"/>
                  </a:lnTo>
                  <a:lnTo>
                    <a:pt x="164" y="19"/>
                  </a:lnTo>
                  <a:lnTo>
                    <a:pt x="160" y="24"/>
                  </a:lnTo>
                  <a:lnTo>
                    <a:pt x="155" y="29"/>
                  </a:lnTo>
                  <a:lnTo>
                    <a:pt x="151" y="37"/>
                  </a:lnTo>
                  <a:lnTo>
                    <a:pt x="147" y="45"/>
                  </a:lnTo>
                  <a:lnTo>
                    <a:pt x="144" y="51"/>
                  </a:lnTo>
                  <a:lnTo>
                    <a:pt x="140" y="55"/>
                  </a:lnTo>
                  <a:lnTo>
                    <a:pt x="136" y="60"/>
                  </a:lnTo>
                  <a:lnTo>
                    <a:pt x="132" y="66"/>
                  </a:lnTo>
                  <a:lnTo>
                    <a:pt x="129" y="71"/>
                  </a:lnTo>
                  <a:lnTo>
                    <a:pt x="125" y="77"/>
                  </a:lnTo>
                  <a:lnTo>
                    <a:pt x="121" y="82"/>
                  </a:lnTo>
                  <a:lnTo>
                    <a:pt x="116" y="87"/>
                  </a:lnTo>
                  <a:lnTo>
                    <a:pt x="111" y="92"/>
                  </a:lnTo>
                  <a:lnTo>
                    <a:pt x="106" y="97"/>
                  </a:lnTo>
                  <a:lnTo>
                    <a:pt x="100" y="101"/>
                  </a:lnTo>
                  <a:lnTo>
                    <a:pt x="94" y="104"/>
                  </a:lnTo>
                  <a:lnTo>
                    <a:pt x="88" y="108"/>
                  </a:lnTo>
                  <a:lnTo>
                    <a:pt x="82" y="111"/>
                  </a:lnTo>
                  <a:lnTo>
                    <a:pt x="75" y="114"/>
                  </a:lnTo>
                  <a:lnTo>
                    <a:pt x="69" y="116"/>
                  </a:lnTo>
                  <a:lnTo>
                    <a:pt x="62" y="119"/>
                  </a:lnTo>
                  <a:lnTo>
                    <a:pt x="57" y="122"/>
                  </a:lnTo>
                  <a:lnTo>
                    <a:pt x="51" y="124"/>
                  </a:lnTo>
                  <a:lnTo>
                    <a:pt x="46" y="127"/>
                  </a:lnTo>
                  <a:lnTo>
                    <a:pt x="42" y="131"/>
                  </a:lnTo>
                  <a:lnTo>
                    <a:pt x="39" y="135"/>
                  </a:lnTo>
                  <a:lnTo>
                    <a:pt x="35" y="138"/>
                  </a:lnTo>
                  <a:lnTo>
                    <a:pt x="32" y="141"/>
                  </a:lnTo>
                  <a:lnTo>
                    <a:pt x="29" y="143"/>
                  </a:lnTo>
                  <a:lnTo>
                    <a:pt x="27" y="146"/>
                  </a:lnTo>
                  <a:lnTo>
                    <a:pt x="25" y="148"/>
                  </a:lnTo>
                  <a:lnTo>
                    <a:pt x="21" y="148"/>
                  </a:lnTo>
                  <a:lnTo>
                    <a:pt x="16" y="146"/>
                  </a:lnTo>
                  <a:lnTo>
                    <a:pt x="11" y="144"/>
                  </a:lnTo>
                  <a:lnTo>
                    <a:pt x="7" y="141"/>
                  </a:lnTo>
                  <a:lnTo>
                    <a:pt x="3" y="138"/>
                  </a:lnTo>
                  <a:lnTo>
                    <a:pt x="0" y="1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2" name="Freeform 172"/>
            <p:cNvSpPr>
              <a:spLocks/>
            </p:cNvSpPr>
            <p:nvPr/>
          </p:nvSpPr>
          <p:spPr bwMode="auto">
            <a:xfrm flipV="1">
              <a:off x="6626225" y="3267075"/>
              <a:ext cx="17463" cy="20638"/>
            </a:xfrm>
            <a:custGeom>
              <a:avLst/>
              <a:gdLst>
                <a:gd name="T0" fmla="*/ 20 w 20"/>
                <a:gd name="T1" fmla="*/ 3 h 23"/>
                <a:gd name="T2" fmla="*/ 12 w 20"/>
                <a:gd name="T3" fmla="*/ 0 h 23"/>
                <a:gd name="T4" fmla="*/ 6 w 20"/>
                <a:gd name="T5" fmla="*/ 3 h 23"/>
                <a:gd name="T6" fmla="*/ 3 w 20"/>
                <a:gd name="T7" fmla="*/ 6 h 23"/>
                <a:gd name="T8" fmla="*/ 0 w 20"/>
                <a:gd name="T9" fmla="*/ 10 h 23"/>
                <a:gd name="T10" fmla="*/ 2 w 20"/>
                <a:gd name="T11" fmla="*/ 15 h 23"/>
                <a:gd name="T12" fmla="*/ 5 w 20"/>
                <a:gd name="T13" fmla="*/ 19 h 23"/>
                <a:gd name="T14" fmla="*/ 6 w 20"/>
                <a:gd name="T15" fmla="*/ 21 h 23"/>
                <a:gd name="T16" fmla="*/ 8 w 20"/>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20" y="3"/>
                  </a:moveTo>
                  <a:lnTo>
                    <a:pt x="12" y="0"/>
                  </a:lnTo>
                  <a:lnTo>
                    <a:pt x="6" y="3"/>
                  </a:lnTo>
                  <a:lnTo>
                    <a:pt x="3" y="6"/>
                  </a:lnTo>
                  <a:lnTo>
                    <a:pt x="0" y="10"/>
                  </a:lnTo>
                  <a:lnTo>
                    <a:pt x="2" y="15"/>
                  </a:lnTo>
                  <a:lnTo>
                    <a:pt x="5" y="19"/>
                  </a:lnTo>
                  <a:lnTo>
                    <a:pt x="6" y="21"/>
                  </a:lnTo>
                  <a:lnTo>
                    <a:pt x="8"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3" name="Freeform 173"/>
            <p:cNvSpPr>
              <a:spLocks/>
            </p:cNvSpPr>
            <p:nvPr/>
          </p:nvSpPr>
          <p:spPr bwMode="auto">
            <a:xfrm flipV="1">
              <a:off x="6578600" y="3235325"/>
              <a:ext cx="28575" cy="33338"/>
            </a:xfrm>
            <a:custGeom>
              <a:avLst/>
              <a:gdLst>
                <a:gd name="T0" fmla="*/ 33 w 33"/>
                <a:gd name="T1" fmla="*/ 8 h 38"/>
                <a:gd name="T2" fmla="*/ 23 w 33"/>
                <a:gd name="T3" fmla="*/ 1 h 38"/>
                <a:gd name="T4" fmla="*/ 13 w 33"/>
                <a:gd name="T5" fmla="*/ 0 h 38"/>
                <a:gd name="T6" fmla="*/ 5 w 33"/>
                <a:gd name="T7" fmla="*/ 4 h 38"/>
                <a:gd name="T8" fmla="*/ 0 w 33"/>
                <a:gd name="T9" fmla="*/ 10 h 38"/>
                <a:gd name="T10" fmla="*/ 3 w 33"/>
                <a:gd name="T11" fmla="*/ 22 h 38"/>
                <a:gd name="T12" fmla="*/ 9 w 33"/>
                <a:gd name="T13" fmla="*/ 30 h 38"/>
                <a:gd name="T14" fmla="*/ 12 w 33"/>
                <a:gd name="T15" fmla="*/ 35 h 38"/>
                <a:gd name="T16" fmla="*/ 15 w 33"/>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8">
                  <a:moveTo>
                    <a:pt x="33" y="8"/>
                  </a:moveTo>
                  <a:lnTo>
                    <a:pt x="23" y="1"/>
                  </a:lnTo>
                  <a:lnTo>
                    <a:pt x="13" y="0"/>
                  </a:lnTo>
                  <a:lnTo>
                    <a:pt x="5" y="4"/>
                  </a:lnTo>
                  <a:lnTo>
                    <a:pt x="0" y="10"/>
                  </a:lnTo>
                  <a:lnTo>
                    <a:pt x="3" y="22"/>
                  </a:lnTo>
                  <a:lnTo>
                    <a:pt x="9" y="30"/>
                  </a:lnTo>
                  <a:lnTo>
                    <a:pt x="12" y="35"/>
                  </a:lnTo>
                  <a:lnTo>
                    <a:pt x="15"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4" name="Freeform 174"/>
            <p:cNvSpPr>
              <a:spLocks/>
            </p:cNvSpPr>
            <p:nvPr/>
          </p:nvSpPr>
          <p:spPr bwMode="auto">
            <a:xfrm flipV="1">
              <a:off x="6534150" y="3205163"/>
              <a:ext cx="15875" cy="17463"/>
            </a:xfrm>
            <a:custGeom>
              <a:avLst/>
              <a:gdLst>
                <a:gd name="T0" fmla="*/ 19 w 19"/>
                <a:gd name="T1" fmla="*/ 10 h 19"/>
                <a:gd name="T2" fmla="*/ 16 w 19"/>
                <a:gd name="T3" fmla="*/ 7 h 19"/>
                <a:gd name="T4" fmla="*/ 12 w 19"/>
                <a:gd name="T5" fmla="*/ 3 h 19"/>
                <a:gd name="T6" fmla="*/ 6 w 19"/>
                <a:gd name="T7" fmla="*/ 0 h 19"/>
                <a:gd name="T8" fmla="*/ 0 w 19"/>
                <a:gd name="T9" fmla="*/ 1 h 19"/>
                <a:gd name="T10" fmla="*/ 8 w 19"/>
                <a:gd name="T11" fmla="*/ 13 h 19"/>
                <a:gd name="T12" fmla="*/ 11 w 19"/>
                <a:gd name="T13" fmla="*/ 16 h 19"/>
                <a:gd name="T14" fmla="*/ 12 w 19"/>
                <a:gd name="T15" fmla="*/ 17 h 19"/>
                <a:gd name="T16" fmla="*/ 13 w 1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9" y="10"/>
                  </a:moveTo>
                  <a:lnTo>
                    <a:pt x="16" y="7"/>
                  </a:lnTo>
                  <a:lnTo>
                    <a:pt x="12" y="3"/>
                  </a:lnTo>
                  <a:lnTo>
                    <a:pt x="6" y="0"/>
                  </a:lnTo>
                  <a:lnTo>
                    <a:pt x="0" y="1"/>
                  </a:lnTo>
                  <a:lnTo>
                    <a:pt x="8" y="13"/>
                  </a:lnTo>
                  <a:lnTo>
                    <a:pt x="11" y="16"/>
                  </a:lnTo>
                  <a:lnTo>
                    <a:pt x="12" y="17"/>
                  </a:lnTo>
                  <a:lnTo>
                    <a:pt x="13" y="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5" name="Freeform 175"/>
            <p:cNvSpPr>
              <a:spLocks/>
            </p:cNvSpPr>
            <p:nvPr/>
          </p:nvSpPr>
          <p:spPr bwMode="auto">
            <a:xfrm flipV="1">
              <a:off x="6632575" y="3260725"/>
              <a:ext cx="14288" cy="23813"/>
            </a:xfrm>
            <a:custGeom>
              <a:avLst/>
              <a:gdLst>
                <a:gd name="T0" fmla="*/ 12 w 16"/>
                <a:gd name="T1" fmla="*/ 0 h 27"/>
                <a:gd name="T2" fmla="*/ 16 w 16"/>
                <a:gd name="T3" fmla="*/ 10 h 27"/>
                <a:gd name="T4" fmla="*/ 15 w 16"/>
                <a:gd name="T5" fmla="*/ 18 h 27"/>
                <a:gd name="T6" fmla="*/ 14 w 16"/>
                <a:gd name="T7" fmla="*/ 23 h 27"/>
                <a:gd name="T8" fmla="*/ 12 w 16"/>
                <a:gd name="T9" fmla="*/ 27 h 27"/>
                <a:gd name="T10" fmla="*/ 7 w 16"/>
                <a:gd name="T11" fmla="*/ 26 h 27"/>
                <a:gd name="T12" fmla="*/ 3 w 16"/>
                <a:gd name="T13" fmla="*/ 23 h 27"/>
                <a:gd name="T14" fmla="*/ 1 w 16"/>
                <a:gd name="T15" fmla="*/ 22 h 27"/>
                <a:gd name="T16" fmla="*/ 0 w 16"/>
                <a:gd name="T17"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7">
                  <a:moveTo>
                    <a:pt x="12" y="0"/>
                  </a:moveTo>
                  <a:lnTo>
                    <a:pt x="16" y="10"/>
                  </a:lnTo>
                  <a:lnTo>
                    <a:pt x="15" y="18"/>
                  </a:lnTo>
                  <a:lnTo>
                    <a:pt x="14" y="23"/>
                  </a:lnTo>
                  <a:lnTo>
                    <a:pt x="12" y="27"/>
                  </a:lnTo>
                  <a:lnTo>
                    <a:pt x="7" y="26"/>
                  </a:lnTo>
                  <a:lnTo>
                    <a:pt x="3" y="23"/>
                  </a:lnTo>
                  <a:lnTo>
                    <a:pt x="1" y="22"/>
                  </a:lnTo>
                  <a:lnTo>
                    <a:pt x="0"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6" name="Freeform 176"/>
            <p:cNvSpPr>
              <a:spLocks/>
            </p:cNvSpPr>
            <p:nvPr/>
          </p:nvSpPr>
          <p:spPr bwMode="auto">
            <a:xfrm flipV="1">
              <a:off x="6591300" y="3222625"/>
              <a:ext cx="25400" cy="38100"/>
            </a:xfrm>
            <a:custGeom>
              <a:avLst/>
              <a:gdLst>
                <a:gd name="T0" fmla="*/ 18 w 29"/>
                <a:gd name="T1" fmla="*/ 0 h 44"/>
                <a:gd name="T2" fmla="*/ 26 w 29"/>
                <a:gd name="T3" fmla="*/ 12 h 44"/>
                <a:gd name="T4" fmla="*/ 29 w 29"/>
                <a:gd name="T5" fmla="*/ 25 h 44"/>
                <a:gd name="T6" fmla="*/ 28 w 29"/>
                <a:gd name="T7" fmla="*/ 36 h 44"/>
                <a:gd name="T8" fmla="*/ 25 w 29"/>
                <a:gd name="T9" fmla="*/ 44 h 44"/>
                <a:gd name="T10" fmla="*/ 15 w 29"/>
                <a:gd name="T11" fmla="*/ 42 h 44"/>
                <a:gd name="T12" fmla="*/ 8 w 29"/>
                <a:gd name="T13" fmla="*/ 37 h 44"/>
                <a:gd name="T14" fmla="*/ 4 w 29"/>
                <a:gd name="T15" fmla="*/ 33 h 44"/>
                <a:gd name="T16" fmla="*/ 0 w 29"/>
                <a:gd name="T17"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4">
                  <a:moveTo>
                    <a:pt x="18" y="0"/>
                  </a:moveTo>
                  <a:lnTo>
                    <a:pt x="26" y="12"/>
                  </a:lnTo>
                  <a:lnTo>
                    <a:pt x="29" y="25"/>
                  </a:lnTo>
                  <a:lnTo>
                    <a:pt x="28" y="36"/>
                  </a:lnTo>
                  <a:lnTo>
                    <a:pt x="25" y="44"/>
                  </a:lnTo>
                  <a:lnTo>
                    <a:pt x="15" y="42"/>
                  </a:lnTo>
                  <a:lnTo>
                    <a:pt x="8" y="37"/>
                  </a:lnTo>
                  <a:lnTo>
                    <a:pt x="4" y="33"/>
                  </a:lnTo>
                  <a:lnTo>
                    <a:pt x="0"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7" name="Freeform 177"/>
            <p:cNvSpPr>
              <a:spLocks/>
            </p:cNvSpPr>
            <p:nvPr/>
          </p:nvSpPr>
          <p:spPr bwMode="auto">
            <a:xfrm flipV="1">
              <a:off x="6545263" y="3195638"/>
              <a:ext cx="14288" cy="17463"/>
            </a:xfrm>
            <a:custGeom>
              <a:avLst/>
              <a:gdLst>
                <a:gd name="T0" fmla="*/ 6 w 16"/>
                <a:gd name="T1" fmla="*/ 0 h 21"/>
                <a:gd name="T2" fmla="*/ 9 w 16"/>
                <a:gd name="T3" fmla="*/ 3 h 21"/>
                <a:gd name="T4" fmla="*/ 12 w 16"/>
                <a:gd name="T5" fmla="*/ 7 h 21"/>
                <a:gd name="T6" fmla="*/ 15 w 16"/>
                <a:gd name="T7" fmla="*/ 14 h 21"/>
                <a:gd name="T8" fmla="*/ 16 w 16"/>
                <a:gd name="T9" fmla="*/ 21 h 21"/>
                <a:gd name="T10" fmla="*/ 6 w 16"/>
                <a:gd name="T11" fmla="*/ 14 h 21"/>
                <a:gd name="T12" fmla="*/ 3 w 16"/>
                <a:gd name="T13" fmla="*/ 11 h 21"/>
                <a:gd name="T14" fmla="*/ 1 w 16"/>
                <a:gd name="T15" fmla="*/ 10 h 21"/>
                <a:gd name="T16" fmla="*/ 0 w 16"/>
                <a:gd name="T17"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1">
                  <a:moveTo>
                    <a:pt x="6" y="0"/>
                  </a:moveTo>
                  <a:lnTo>
                    <a:pt x="9" y="3"/>
                  </a:lnTo>
                  <a:lnTo>
                    <a:pt x="12" y="7"/>
                  </a:lnTo>
                  <a:lnTo>
                    <a:pt x="15" y="14"/>
                  </a:lnTo>
                  <a:lnTo>
                    <a:pt x="16" y="21"/>
                  </a:lnTo>
                  <a:lnTo>
                    <a:pt x="6" y="14"/>
                  </a:lnTo>
                  <a:lnTo>
                    <a:pt x="3" y="11"/>
                  </a:lnTo>
                  <a:lnTo>
                    <a:pt x="1" y="10"/>
                  </a:lnTo>
                  <a:lnTo>
                    <a:pt x="0" y="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8" name="Freeform 178"/>
            <p:cNvSpPr>
              <a:spLocks/>
            </p:cNvSpPr>
            <p:nvPr/>
          </p:nvSpPr>
          <p:spPr bwMode="auto">
            <a:xfrm flipV="1">
              <a:off x="6635750" y="3284538"/>
              <a:ext cx="3175" cy="1588"/>
            </a:xfrm>
            <a:custGeom>
              <a:avLst/>
              <a:gdLst>
                <a:gd name="T0" fmla="*/ 0 w 4"/>
                <a:gd name="T1" fmla="*/ 1 h 2"/>
                <a:gd name="T2" fmla="*/ 3 w 4"/>
                <a:gd name="T3" fmla="*/ 2 h 2"/>
                <a:gd name="T4" fmla="*/ 3 w 4"/>
                <a:gd name="T5" fmla="*/ 0 h 2"/>
                <a:gd name="T6" fmla="*/ 1 w 4"/>
                <a:gd name="T7" fmla="*/ 2 h 2"/>
                <a:gd name="T8" fmla="*/ 4 w 4"/>
                <a:gd name="T9" fmla="*/ 1 h 2"/>
                <a:gd name="T10" fmla="*/ 2 w 4"/>
                <a:gd name="T11" fmla="*/ 1 h 2"/>
                <a:gd name="T12" fmla="*/ 2 w 4"/>
                <a:gd name="T13" fmla="*/ 2 h 2"/>
                <a:gd name="T14" fmla="*/ 3 w 4"/>
                <a:gd name="T15" fmla="*/ 1 h 2"/>
                <a:gd name="T16" fmla="*/ 2 w 4"/>
                <a:gd name="T17" fmla="*/ 1 h 2"/>
                <a:gd name="T18" fmla="*/ 3 w 4"/>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0" y="1"/>
                  </a:moveTo>
                  <a:lnTo>
                    <a:pt x="3" y="2"/>
                  </a:lnTo>
                  <a:lnTo>
                    <a:pt x="3" y="0"/>
                  </a:lnTo>
                  <a:lnTo>
                    <a:pt x="1" y="2"/>
                  </a:lnTo>
                  <a:lnTo>
                    <a:pt x="4" y="1"/>
                  </a:lnTo>
                  <a:lnTo>
                    <a:pt x="2" y="1"/>
                  </a:lnTo>
                  <a:lnTo>
                    <a:pt x="2" y="2"/>
                  </a:lnTo>
                  <a:lnTo>
                    <a:pt x="3" y="1"/>
                  </a:lnTo>
                  <a:lnTo>
                    <a:pt x="2" y="1"/>
                  </a:lnTo>
                  <a:lnTo>
                    <a:pt x="3"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69" name="Freeform 179"/>
            <p:cNvSpPr>
              <a:spLocks/>
            </p:cNvSpPr>
            <p:nvPr/>
          </p:nvSpPr>
          <p:spPr bwMode="auto">
            <a:xfrm flipV="1">
              <a:off x="6648450" y="3270250"/>
              <a:ext cx="1588" cy="3175"/>
            </a:xfrm>
            <a:custGeom>
              <a:avLst/>
              <a:gdLst>
                <a:gd name="T0" fmla="*/ 1 w 2"/>
                <a:gd name="T1" fmla="*/ 3 h 3"/>
                <a:gd name="T2" fmla="*/ 1 w 2"/>
                <a:gd name="T3" fmla="*/ 1 h 3"/>
                <a:gd name="T4" fmla="*/ 2 w 2"/>
                <a:gd name="T5" fmla="*/ 0 h 3"/>
                <a:gd name="T6" fmla="*/ 0 w 2"/>
                <a:gd name="T7" fmla="*/ 3 h 3"/>
                <a:gd name="T8" fmla="*/ 1 w 2"/>
                <a:gd name="T9" fmla="*/ 1 h 3"/>
                <a:gd name="T10" fmla="*/ 1 w 2"/>
                <a:gd name="T11" fmla="*/ 2 h 3"/>
                <a:gd name="T12" fmla="*/ 1 w 2"/>
                <a:gd name="T13" fmla="*/ 2 h 3"/>
                <a:gd name="T14" fmla="*/ 1 w 2"/>
                <a:gd name="T15" fmla="*/ 1 h 3"/>
                <a:gd name="T16" fmla="*/ 1 w 2"/>
                <a:gd name="T17" fmla="*/ 2 h 3"/>
                <a:gd name="T18" fmla="*/ 1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3"/>
                  </a:moveTo>
                  <a:lnTo>
                    <a:pt x="1" y="1"/>
                  </a:lnTo>
                  <a:lnTo>
                    <a:pt x="2" y="0"/>
                  </a:lnTo>
                  <a:lnTo>
                    <a:pt x="0" y="3"/>
                  </a:lnTo>
                  <a:lnTo>
                    <a:pt x="1" y="1"/>
                  </a:lnTo>
                  <a:lnTo>
                    <a:pt x="1" y="2"/>
                  </a:lnTo>
                  <a:lnTo>
                    <a:pt x="1" y="2"/>
                  </a:lnTo>
                  <a:lnTo>
                    <a:pt x="1" y="1"/>
                  </a:lnTo>
                  <a:lnTo>
                    <a:pt x="1" y="2"/>
                  </a:lnTo>
                  <a:lnTo>
                    <a:pt x="1"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0" name="Freeform 180"/>
            <p:cNvSpPr>
              <a:spLocks/>
            </p:cNvSpPr>
            <p:nvPr/>
          </p:nvSpPr>
          <p:spPr bwMode="auto">
            <a:xfrm flipV="1">
              <a:off x="7548563" y="3905250"/>
              <a:ext cx="180975" cy="292100"/>
            </a:xfrm>
            <a:custGeom>
              <a:avLst/>
              <a:gdLst>
                <a:gd name="T0" fmla="*/ 175 w 209"/>
                <a:gd name="T1" fmla="*/ 338 h 338"/>
                <a:gd name="T2" fmla="*/ 134 w 209"/>
                <a:gd name="T3" fmla="*/ 274 h 338"/>
                <a:gd name="T4" fmla="*/ 91 w 209"/>
                <a:gd name="T5" fmla="*/ 183 h 338"/>
                <a:gd name="T6" fmla="*/ 48 w 209"/>
                <a:gd name="T7" fmla="*/ 111 h 338"/>
                <a:gd name="T8" fmla="*/ 20 w 209"/>
                <a:gd name="T9" fmla="*/ 53 h 338"/>
                <a:gd name="T10" fmla="*/ 3 w 209"/>
                <a:gd name="T11" fmla="*/ 15 h 338"/>
                <a:gd name="T12" fmla="*/ 0 w 209"/>
                <a:gd name="T13" fmla="*/ 0 h 338"/>
                <a:gd name="T14" fmla="*/ 12 w 209"/>
                <a:gd name="T15" fmla="*/ 7 h 338"/>
                <a:gd name="T16" fmla="*/ 40 w 209"/>
                <a:gd name="T17" fmla="*/ 35 h 338"/>
                <a:gd name="T18" fmla="*/ 78 w 209"/>
                <a:gd name="T19" fmla="*/ 86 h 338"/>
                <a:gd name="T20" fmla="*/ 124 w 209"/>
                <a:gd name="T21" fmla="*/ 155 h 338"/>
                <a:gd name="T22" fmla="*/ 167 w 209"/>
                <a:gd name="T23" fmla="*/ 246 h 338"/>
                <a:gd name="T24" fmla="*/ 209 w 209"/>
                <a:gd name="T25" fmla="*/ 3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338">
                  <a:moveTo>
                    <a:pt x="175" y="338"/>
                  </a:moveTo>
                  <a:lnTo>
                    <a:pt x="134" y="274"/>
                  </a:lnTo>
                  <a:lnTo>
                    <a:pt x="91" y="183"/>
                  </a:lnTo>
                  <a:lnTo>
                    <a:pt x="48" y="111"/>
                  </a:lnTo>
                  <a:lnTo>
                    <a:pt x="20" y="53"/>
                  </a:lnTo>
                  <a:lnTo>
                    <a:pt x="3" y="15"/>
                  </a:lnTo>
                  <a:lnTo>
                    <a:pt x="0" y="0"/>
                  </a:lnTo>
                  <a:lnTo>
                    <a:pt x="12" y="7"/>
                  </a:lnTo>
                  <a:lnTo>
                    <a:pt x="40" y="35"/>
                  </a:lnTo>
                  <a:lnTo>
                    <a:pt x="78" y="86"/>
                  </a:lnTo>
                  <a:lnTo>
                    <a:pt x="124" y="155"/>
                  </a:lnTo>
                  <a:lnTo>
                    <a:pt x="167" y="246"/>
                  </a:lnTo>
                  <a:lnTo>
                    <a:pt x="209" y="3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1" name="Freeform 181"/>
            <p:cNvSpPr>
              <a:spLocks/>
            </p:cNvSpPr>
            <p:nvPr/>
          </p:nvSpPr>
          <p:spPr bwMode="auto">
            <a:xfrm flipV="1">
              <a:off x="7729538" y="3605213"/>
              <a:ext cx="214313" cy="282575"/>
            </a:xfrm>
            <a:custGeom>
              <a:avLst/>
              <a:gdLst>
                <a:gd name="T0" fmla="*/ 0 w 249"/>
                <a:gd name="T1" fmla="*/ 29 h 326"/>
                <a:gd name="T2" fmla="*/ 44 w 249"/>
                <a:gd name="T3" fmla="*/ 92 h 326"/>
                <a:gd name="T4" fmla="*/ 111 w 249"/>
                <a:gd name="T5" fmla="*/ 167 h 326"/>
                <a:gd name="T6" fmla="*/ 163 w 249"/>
                <a:gd name="T7" fmla="*/ 237 h 326"/>
                <a:gd name="T8" fmla="*/ 207 w 249"/>
                <a:gd name="T9" fmla="*/ 288 h 326"/>
                <a:gd name="T10" fmla="*/ 236 w 249"/>
                <a:gd name="T11" fmla="*/ 318 h 326"/>
                <a:gd name="T12" fmla="*/ 249 w 249"/>
                <a:gd name="T13" fmla="*/ 326 h 326"/>
                <a:gd name="T14" fmla="*/ 245 w 249"/>
                <a:gd name="T15" fmla="*/ 311 h 326"/>
                <a:gd name="T16" fmla="*/ 228 w 249"/>
                <a:gd name="T17" fmla="*/ 271 h 326"/>
                <a:gd name="T18" fmla="*/ 194 w 249"/>
                <a:gd name="T19" fmla="*/ 213 h 326"/>
                <a:gd name="T20" fmla="*/ 145 w 249"/>
                <a:gd name="T21" fmla="*/ 140 h 326"/>
                <a:gd name="T22" fmla="*/ 78 w 249"/>
                <a:gd name="T23" fmla="*/ 65 h 326"/>
                <a:gd name="T24" fmla="*/ 32 w 249"/>
                <a:gd name="T25"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 h="326">
                  <a:moveTo>
                    <a:pt x="0" y="29"/>
                  </a:moveTo>
                  <a:lnTo>
                    <a:pt x="44" y="92"/>
                  </a:lnTo>
                  <a:lnTo>
                    <a:pt x="111" y="167"/>
                  </a:lnTo>
                  <a:lnTo>
                    <a:pt x="163" y="237"/>
                  </a:lnTo>
                  <a:lnTo>
                    <a:pt x="207" y="288"/>
                  </a:lnTo>
                  <a:lnTo>
                    <a:pt x="236" y="318"/>
                  </a:lnTo>
                  <a:lnTo>
                    <a:pt x="249" y="326"/>
                  </a:lnTo>
                  <a:lnTo>
                    <a:pt x="245" y="311"/>
                  </a:lnTo>
                  <a:lnTo>
                    <a:pt x="228" y="271"/>
                  </a:lnTo>
                  <a:lnTo>
                    <a:pt x="194" y="213"/>
                  </a:lnTo>
                  <a:lnTo>
                    <a:pt x="145" y="140"/>
                  </a:lnTo>
                  <a:lnTo>
                    <a:pt x="78" y="65"/>
                  </a:lnTo>
                  <a:lnTo>
                    <a:pt x="3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2" name="Freeform 182"/>
            <p:cNvSpPr>
              <a:spLocks/>
            </p:cNvSpPr>
            <p:nvPr/>
          </p:nvSpPr>
          <p:spPr bwMode="auto">
            <a:xfrm flipV="1">
              <a:off x="7700963" y="3905250"/>
              <a:ext cx="28575" cy="23813"/>
            </a:xfrm>
            <a:custGeom>
              <a:avLst/>
              <a:gdLst>
                <a:gd name="T0" fmla="*/ 0 w 34"/>
                <a:gd name="T1" fmla="*/ 27 h 27"/>
                <a:gd name="T2" fmla="*/ 1 w 34"/>
                <a:gd name="T3" fmla="*/ 26 h 27"/>
                <a:gd name="T4" fmla="*/ 4 w 34"/>
                <a:gd name="T5" fmla="*/ 22 h 27"/>
                <a:gd name="T6" fmla="*/ 10 w 34"/>
                <a:gd name="T7" fmla="*/ 21 h 27"/>
                <a:gd name="T8" fmla="*/ 19 w 34"/>
                <a:gd name="T9" fmla="*/ 21 h 27"/>
                <a:gd name="T10" fmla="*/ 26 w 34"/>
                <a:gd name="T11" fmla="*/ 13 h 27"/>
                <a:gd name="T12" fmla="*/ 30 w 34"/>
                <a:gd name="T13" fmla="*/ 4 h 27"/>
                <a:gd name="T14" fmla="*/ 34 w 34"/>
                <a:gd name="T15" fmla="*/ 0 h 27"/>
                <a:gd name="T16" fmla="*/ 32 w 34"/>
                <a:gd name="T17" fmla="*/ 1 h 27"/>
                <a:gd name="T18" fmla="*/ 25 w 34"/>
                <a:gd name="T19" fmla="*/ 6 h 27"/>
                <a:gd name="T20" fmla="*/ 17 w 34"/>
                <a:gd name="T21" fmla="*/ 12 h 27"/>
                <a:gd name="T22" fmla="*/ 10 w 34"/>
                <a:gd name="T23" fmla="*/ 17 h 27"/>
                <a:gd name="T24" fmla="*/ 4 w 34"/>
                <a:gd name="T25" fmla="*/ 21 h 27"/>
                <a:gd name="T26" fmla="*/ 1 w 34"/>
                <a:gd name="T27" fmla="*/ 25 h 27"/>
                <a:gd name="T28" fmla="*/ 0 w 34"/>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27">
                  <a:moveTo>
                    <a:pt x="0" y="27"/>
                  </a:moveTo>
                  <a:lnTo>
                    <a:pt x="1" y="26"/>
                  </a:lnTo>
                  <a:lnTo>
                    <a:pt x="4" y="22"/>
                  </a:lnTo>
                  <a:lnTo>
                    <a:pt x="10" y="21"/>
                  </a:lnTo>
                  <a:lnTo>
                    <a:pt x="19" y="21"/>
                  </a:lnTo>
                  <a:lnTo>
                    <a:pt x="26" y="13"/>
                  </a:lnTo>
                  <a:lnTo>
                    <a:pt x="30" y="4"/>
                  </a:lnTo>
                  <a:lnTo>
                    <a:pt x="34" y="0"/>
                  </a:lnTo>
                  <a:lnTo>
                    <a:pt x="32" y="1"/>
                  </a:lnTo>
                  <a:lnTo>
                    <a:pt x="25" y="6"/>
                  </a:lnTo>
                  <a:lnTo>
                    <a:pt x="17" y="12"/>
                  </a:lnTo>
                  <a:lnTo>
                    <a:pt x="10" y="17"/>
                  </a:lnTo>
                  <a:lnTo>
                    <a:pt x="4" y="21"/>
                  </a:lnTo>
                  <a:lnTo>
                    <a:pt x="1" y="25"/>
                  </a:lnTo>
                  <a:lnTo>
                    <a:pt x="0"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3" name="Freeform 183"/>
            <p:cNvSpPr>
              <a:spLocks/>
            </p:cNvSpPr>
            <p:nvPr/>
          </p:nvSpPr>
          <p:spPr bwMode="auto">
            <a:xfrm flipV="1">
              <a:off x="7627938" y="4040188"/>
              <a:ext cx="28575" cy="23813"/>
            </a:xfrm>
            <a:custGeom>
              <a:avLst/>
              <a:gdLst>
                <a:gd name="T0" fmla="*/ 0 w 33"/>
                <a:gd name="T1" fmla="*/ 28 h 28"/>
                <a:gd name="T2" fmla="*/ 1 w 33"/>
                <a:gd name="T3" fmla="*/ 27 h 28"/>
                <a:gd name="T4" fmla="*/ 4 w 33"/>
                <a:gd name="T5" fmla="*/ 24 h 28"/>
                <a:gd name="T6" fmla="*/ 8 w 33"/>
                <a:gd name="T7" fmla="*/ 20 h 28"/>
                <a:gd name="T8" fmla="*/ 14 w 33"/>
                <a:gd name="T9" fmla="*/ 15 h 28"/>
                <a:gd name="T10" fmla="*/ 21 w 33"/>
                <a:gd name="T11" fmla="*/ 8 h 28"/>
                <a:gd name="T12" fmla="*/ 29 w 33"/>
                <a:gd name="T13" fmla="*/ 3 h 28"/>
                <a:gd name="T14" fmla="*/ 33 w 33"/>
                <a:gd name="T15" fmla="*/ 0 h 28"/>
                <a:gd name="T16" fmla="*/ 31 w 33"/>
                <a:gd name="T17" fmla="*/ 1 h 28"/>
                <a:gd name="T18" fmla="*/ 25 w 33"/>
                <a:gd name="T19" fmla="*/ 6 h 28"/>
                <a:gd name="T20" fmla="*/ 17 w 33"/>
                <a:gd name="T21" fmla="*/ 13 h 28"/>
                <a:gd name="T22" fmla="*/ 10 w 33"/>
                <a:gd name="T23" fmla="*/ 19 h 28"/>
                <a:gd name="T24" fmla="*/ 5 w 33"/>
                <a:gd name="T25" fmla="*/ 23 h 28"/>
                <a:gd name="T26" fmla="*/ 2 w 33"/>
                <a:gd name="T27" fmla="*/ 27 h 28"/>
                <a:gd name="T28" fmla="*/ 0 w 33"/>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8">
                  <a:moveTo>
                    <a:pt x="0" y="28"/>
                  </a:moveTo>
                  <a:lnTo>
                    <a:pt x="1" y="27"/>
                  </a:lnTo>
                  <a:lnTo>
                    <a:pt x="4" y="24"/>
                  </a:lnTo>
                  <a:lnTo>
                    <a:pt x="8" y="20"/>
                  </a:lnTo>
                  <a:lnTo>
                    <a:pt x="14" y="15"/>
                  </a:lnTo>
                  <a:lnTo>
                    <a:pt x="21" y="8"/>
                  </a:lnTo>
                  <a:lnTo>
                    <a:pt x="29" y="3"/>
                  </a:lnTo>
                  <a:lnTo>
                    <a:pt x="33" y="0"/>
                  </a:lnTo>
                  <a:lnTo>
                    <a:pt x="31" y="1"/>
                  </a:lnTo>
                  <a:lnTo>
                    <a:pt x="25" y="6"/>
                  </a:lnTo>
                  <a:lnTo>
                    <a:pt x="17" y="13"/>
                  </a:lnTo>
                  <a:lnTo>
                    <a:pt x="10" y="19"/>
                  </a:lnTo>
                  <a:lnTo>
                    <a:pt x="5" y="23"/>
                  </a:lnTo>
                  <a:lnTo>
                    <a:pt x="2" y="27"/>
                  </a:lnTo>
                  <a:lnTo>
                    <a:pt x="0"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4" name="Freeform 184"/>
            <p:cNvSpPr>
              <a:spLocks/>
            </p:cNvSpPr>
            <p:nvPr/>
          </p:nvSpPr>
          <p:spPr bwMode="auto">
            <a:xfrm flipV="1">
              <a:off x="7729538" y="3862388"/>
              <a:ext cx="26988" cy="25400"/>
            </a:xfrm>
            <a:custGeom>
              <a:avLst/>
              <a:gdLst>
                <a:gd name="T0" fmla="*/ 0 w 32"/>
                <a:gd name="T1" fmla="*/ 29 h 29"/>
                <a:gd name="T2" fmla="*/ 1 w 32"/>
                <a:gd name="T3" fmla="*/ 28 h 29"/>
                <a:gd name="T4" fmla="*/ 5 w 32"/>
                <a:gd name="T5" fmla="*/ 25 h 29"/>
                <a:gd name="T6" fmla="*/ 7 w 32"/>
                <a:gd name="T7" fmla="*/ 18 h 29"/>
                <a:gd name="T8" fmla="*/ 9 w 32"/>
                <a:gd name="T9" fmla="*/ 8 h 29"/>
                <a:gd name="T10" fmla="*/ 18 w 32"/>
                <a:gd name="T11" fmla="*/ 4 h 29"/>
                <a:gd name="T12" fmla="*/ 28 w 32"/>
                <a:gd name="T13" fmla="*/ 2 h 29"/>
                <a:gd name="T14" fmla="*/ 32 w 32"/>
                <a:gd name="T15" fmla="*/ 0 h 29"/>
                <a:gd name="T16" fmla="*/ 31 w 32"/>
                <a:gd name="T17" fmla="*/ 2 h 29"/>
                <a:gd name="T18" fmla="*/ 25 w 32"/>
                <a:gd name="T19" fmla="*/ 8 h 29"/>
                <a:gd name="T20" fmla="*/ 17 w 32"/>
                <a:gd name="T21" fmla="*/ 14 h 29"/>
                <a:gd name="T22" fmla="*/ 11 w 32"/>
                <a:gd name="T23" fmla="*/ 20 h 29"/>
                <a:gd name="T24" fmla="*/ 6 w 32"/>
                <a:gd name="T25" fmla="*/ 25 h 29"/>
                <a:gd name="T26" fmla="*/ 1 w 32"/>
                <a:gd name="T27" fmla="*/ 28 h 29"/>
                <a:gd name="T28" fmla="*/ 0 w 32"/>
                <a:gd name="T2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9">
                  <a:moveTo>
                    <a:pt x="0" y="29"/>
                  </a:moveTo>
                  <a:lnTo>
                    <a:pt x="1" y="28"/>
                  </a:lnTo>
                  <a:lnTo>
                    <a:pt x="5" y="25"/>
                  </a:lnTo>
                  <a:lnTo>
                    <a:pt x="7" y="18"/>
                  </a:lnTo>
                  <a:lnTo>
                    <a:pt x="9" y="8"/>
                  </a:lnTo>
                  <a:lnTo>
                    <a:pt x="18" y="4"/>
                  </a:lnTo>
                  <a:lnTo>
                    <a:pt x="28" y="2"/>
                  </a:lnTo>
                  <a:lnTo>
                    <a:pt x="32" y="0"/>
                  </a:lnTo>
                  <a:lnTo>
                    <a:pt x="31" y="2"/>
                  </a:lnTo>
                  <a:lnTo>
                    <a:pt x="25" y="8"/>
                  </a:lnTo>
                  <a:lnTo>
                    <a:pt x="17" y="14"/>
                  </a:lnTo>
                  <a:lnTo>
                    <a:pt x="11" y="20"/>
                  </a:lnTo>
                  <a:lnTo>
                    <a:pt x="6" y="25"/>
                  </a:lnTo>
                  <a:lnTo>
                    <a:pt x="1" y="28"/>
                  </a:lnTo>
                  <a:lnTo>
                    <a:pt x="0" y="2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5" name="Freeform 185"/>
            <p:cNvSpPr>
              <a:spLocks/>
            </p:cNvSpPr>
            <p:nvPr/>
          </p:nvSpPr>
          <p:spPr bwMode="auto">
            <a:xfrm flipV="1">
              <a:off x="7824788" y="3743325"/>
              <a:ext cx="28575" cy="23813"/>
            </a:xfrm>
            <a:custGeom>
              <a:avLst/>
              <a:gdLst>
                <a:gd name="T0" fmla="*/ 0 w 34"/>
                <a:gd name="T1" fmla="*/ 27 h 27"/>
                <a:gd name="T2" fmla="*/ 2 w 34"/>
                <a:gd name="T3" fmla="*/ 26 h 27"/>
                <a:gd name="T4" fmla="*/ 5 w 34"/>
                <a:gd name="T5" fmla="*/ 23 h 27"/>
                <a:gd name="T6" fmla="*/ 9 w 34"/>
                <a:gd name="T7" fmla="*/ 19 h 27"/>
                <a:gd name="T8" fmla="*/ 15 w 34"/>
                <a:gd name="T9" fmla="*/ 15 h 27"/>
                <a:gd name="T10" fmla="*/ 23 w 34"/>
                <a:gd name="T11" fmla="*/ 8 h 27"/>
                <a:gd name="T12" fmla="*/ 30 w 34"/>
                <a:gd name="T13" fmla="*/ 3 h 27"/>
                <a:gd name="T14" fmla="*/ 34 w 34"/>
                <a:gd name="T15" fmla="*/ 0 h 27"/>
                <a:gd name="T16" fmla="*/ 32 w 34"/>
                <a:gd name="T17" fmla="*/ 1 h 27"/>
                <a:gd name="T18" fmla="*/ 26 w 34"/>
                <a:gd name="T19" fmla="*/ 6 h 27"/>
                <a:gd name="T20" fmla="*/ 18 w 34"/>
                <a:gd name="T21" fmla="*/ 13 h 27"/>
                <a:gd name="T22" fmla="*/ 11 w 34"/>
                <a:gd name="T23" fmla="*/ 18 h 27"/>
                <a:gd name="T24" fmla="*/ 6 w 34"/>
                <a:gd name="T25" fmla="*/ 23 h 27"/>
                <a:gd name="T26" fmla="*/ 2 w 34"/>
                <a:gd name="T27" fmla="*/ 26 h 27"/>
                <a:gd name="T28" fmla="*/ 0 w 34"/>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27">
                  <a:moveTo>
                    <a:pt x="0" y="27"/>
                  </a:moveTo>
                  <a:lnTo>
                    <a:pt x="2" y="26"/>
                  </a:lnTo>
                  <a:lnTo>
                    <a:pt x="5" y="23"/>
                  </a:lnTo>
                  <a:lnTo>
                    <a:pt x="9" y="19"/>
                  </a:lnTo>
                  <a:lnTo>
                    <a:pt x="15" y="15"/>
                  </a:lnTo>
                  <a:lnTo>
                    <a:pt x="23" y="8"/>
                  </a:lnTo>
                  <a:lnTo>
                    <a:pt x="30" y="3"/>
                  </a:lnTo>
                  <a:lnTo>
                    <a:pt x="34" y="0"/>
                  </a:lnTo>
                  <a:lnTo>
                    <a:pt x="32" y="1"/>
                  </a:lnTo>
                  <a:lnTo>
                    <a:pt x="26" y="6"/>
                  </a:lnTo>
                  <a:lnTo>
                    <a:pt x="18" y="13"/>
                  </a:lnTo>
                  <a:lnTo>
                    <a:pt x="11" y="18"/>
                  </a:lnTo>
                  <a:lnTo>
                    <a:pt x="6" y="23"/>
                  </a:lnTo>
                  <a:lnTo>
                    <a:pt x="2" y="26"/>
                  </a:lnTo>
                  <a:lnTo>
                    <a:pt x="0"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6" name="Freeform 186"/>
            <p:cNvSpPr>
              <a:spLocks/>
            </p:cNvSpPr>
            <p:nvPr/>
          </p:nvSpPr>
          <p:spPr bwMode="auto">
            <a:xfrm flipV="1">
              <a:off x="7669213" y="3846513"/>
              <a:ext cx="139700" cy="111125"/>
            </a:xfrm>
            <a:custGeom>
              <a:avLst/>
              <a:gdLst>
                <a:gd name="T0" fmla="*/ 162 w 162"/>
                <a:gd name="T1" fmla="*/ 0 h 128"/>
                <a:gd name="T2" fmla="*/ 158 w 162"/>
                <a:gd name="T3" fmla="*/ 2 h 128"/>
                <a:gd name="T4" fmla="*/ 153 w 162"/>
                <a:gd name="T5" fmla="*/ 6 h 128"/>
                <a:gd name="T6" fmla="*/ 146 w 162"/>
                <a:gd name="T7" fmla="*/ 11 h 128"/>
                <a:gd name="T8" fmla="*/ 136 w 162"/>
                <a:gd name="T9" fmla="*/ 18 h 128"/>
                <a:gd name="T10" fmla="*/ 121 w 162"/>
                <a:gd name="T11" fmla="*/ 28 h 128"/>
                <a:gd name="T12" fmla="*/ 111 w 162"/>
                <a:gd name="T13" fmla="*/ 36 h 128"/>
                <a:gd name="T14" fmla="*/ 100 w 162"/>
                <a:gd name="T15" fmla="*/ 44 h 128"/>
                <a:gd name="T16" fmla="*/ 89 w 162"/>
                <a:gd name="T17" fmla="*/ 53 h 128"/>
                <a:gd name="T18" fmla="*/ 79 w 162"/>
                <a:gd name="T19" fmla="*/ 61 h 128"/>
                <a:gd name="T20" fmla="*/ 69 w 162"/>
                <a:gd name="T21" fmla="*/ 69 h 128"/>
                <a:gd name="T22" fmla="*/ 59 w 162"/>
                <a:gd name="T23" fmla="*/ 77 h 128"/>
                <a:gd name="T24" fmla="*/ 51 w 162"/>
                <a:gd name="T25" fmla="*/ 85 h 128"/>
                <a:gd name="T26" fmla="*/ 42 w 162"/>
                <a:gd name="T27" fmla="*/ 92 h 128"/>
                <a:gd name="T28" fmla="*/ 35 w 162"/>
                <a:gd name="T29" fmla="*/ 98 h 128"/>
                <a:gd name="T30" fmla="*/ 28 w 162"/>
                <a:gd name="T31" fmla="*/ 104 h 128"/>
                <a:gd name="T32" fmla="*/ 21 w 162"/>
                <a:gd name="T33" fmla="*/ 110 h 128"/>
                <a:gd name="T34" fmla="*/ 15 w 162"/>
                <a:gd name="T35" fmla="*/ 115 h 128"/>
                <a:gd name="T36" fmla="*/ 10 w 162"/>
                <a:gd name="T37" fmla="*/ 119 h 128"/>
                <a:gd name="T38" fmla="*/ 6 w 162"/>
                <a:gd name="T39" fmla="*/ 123 h 128"/>
                <a:gd name="T40" fmla="*/ 3 w 162"/>
                <a:gd name="T41" fmla="*/ 126 h 128"/>
                <a:gd name="T42" fmla="*/ 1 w 162"/>
                <a:gd name="T43" fmla="*/ 127 h 128"/>
                <a:gd name="T44" fmla="*/ 0 w 162"/>
                <a:gd name="T45" fmla="*/ 128 h 128"/>
                <a:gd name="T46" fmla="*/ 2 w 162"/>
                <a:gd name="T47" fmla="*/ 127 h 128"/>
                <a:gd name="T48" fmla="*/ 4 w 162"/>
                <a:gd name="T49" fmla="*/ 125 h 128"/>
                <a:gd name="T50" fmla="*/ 7 w 162"/>
                <a:gd name="T51" fmla="*/ 122 h 128"/>
                <a:gd name="T52" fmla="*/ 12 w 162"/>
                <a:gd name="T53" fmla="*/ 118 h 128"/>
                <a:gd name="T54" fmla="*/ 20 w 162"/>
                <a:gd name="T55" fmla="*/ 112 h 128"/>
                <a:gd name="T56" fmla="*/ 30 w 162"/>
                <a:gd name="T57" fmla="*/ 105 h 128"/>
                <a:gd name="T58" fmla="*/ 41 w 162"/>
                <a:gd name="T59" fmla="*/ 96 h 128"/>
                <a:gd name="T60" fmla="*/ 54 w 162"/>
                <a:gd name="T61" fmla="*/ 86 h 128"/>
                <a:gd name="T62" fmla="*/ 68 w 162"/>
                <a:gd name="T63" fmla="*/ 76 h 128"/>
                <a:gd name="T64" fmla="*/ 80 w 162"/>
                <a:gd name="T65" fmla="*/ 66 h 128"/>
                <a:gd name="T66" fmla="*/ 92 w 162"/>
                <a:gd name="T67" fmla="*/ 57 h 128"/>
                <a:gd name="T68" fmla="*/ 103 w 162"/>
                <a:gd name="T69" fmla="*/ 48 h 128"/>
                <a:gd name="T70" fmla="*/ 112 w 162"/>
                <a:gd name="T71" fmla="*/ 41 h 128"/>
                <a:gd name="T72" fmla="*/ 120 w 162"/>
                <a:gd name="T73" fmla="*/ 34 h 128"/>
                <a:gd name="T74" fmla="*/ 127 w 162"/>
                <a:gd name="T75" fmla="*/ 28 h 128"/>
                <a:gd name="T76" fmla="*/ 133 w 162"/>
                <a:gd name="T77" fmla="*/ 22 h 128"/>
                <a:gd name="T78" fmla="*/ 140 w 162"/>
                <a:gd name="T79" fmla="*/ 17 h 128"/>
                <a:gd name="T80" fmla="*/ 146 w 162"/>
                <a:gd name="T81" fmla="*/ 12 h 128"/>
                <a:gd name="T82" fmla="*/ 153 w 162"/>
                <a:gd name="T83" fmla="*/ 6 h 128"/>
                <a:gd name="T84" fmla="*/ 159 w 162"/>
                <a:gd name="T85" fmla="*/ 2 h 128"/>
                <a:gd name="T86" fmla="*/ 162 w 162"/>
                <a:gd name="T87" fmla="*/ 0 h 128"/>
                <a:gd name="T88" fmla="*/ 162 w 162"/>
                <a:gd name="T8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28">
                  <a:moveTo>
                    <a:pt x="162" y="0"/>
                  </a:moveTo>
                  <a:lnTo>
                    <a:pt x="158" y="2"/>
                  </a:lnTo>
                  <a:lnTo>
                    <a:pt x="153" y="6"/>
                  </a:lnTo>
                  <a:lnTo>
                    <a:pt x="146" y="11"/>
                  </a:lnTo>
                  <a:lnTo>
                    <a:pt x="136" y="18"/>
                  </a:lnTo>
                  <a:lnTo>
                    <a:pt x="121" y="28"/>
                  </a:lnTo>
                  <a:lnTo>
                    <a:pt x="111" y="36"/>
                  </a:lnTo>
                  <a:lnTo>
                    <a:pt x="100" y="44"/>
                  </a:lnTo>
                  <a:lnTo>
                    <a:pt x="89" y="53"/>
                  </a:lnTo>
                  <a:lnTo>
                    <a:pt x="79" y="61"/>
                  </a:lnTo>
                  <a:lnTo>
                    <a:pt x="69" y="69"/>
                  </a:lnTo>
                  <a:lnTo>
                    <a:pt x="59" y="77"/>
                  </a:lnTo>
                  <a:lnTo>
                    <a:pt x="51" y="85"/>
                  </a:lnTo>
                  <a:lnTo>
                    <a:pt x="42" y="92"/>
                  </a:lnTo>
                  <a:lnTo>
                    <a:pt x="35" y="98"/>
                  </a:lnTo>
                  <a:lnTo>
                    <a:pt x="28" y="104"/>
                  </a:lnTo>
                  <a:lnTo>
                    <a:pt x="21" y="110"/>
                  </a:lnTo>
                  <a:lnTo>
                    <a:pt x="15" y="115"/>
                  </a:lnTo>
                  <a:lnTo>
                    <a:pt x="10" y="119"/>
                  </a:lnTo>
                  <a:lnTo>
                    <a:pt x="6" y="123"/>
                  </a:lnTo>
                  <a:lnTo>
                    <a:pt x="3" y="126"/>
                  </a:lnTo>
                  <a:lnTo>
                    <a:pt x="1" y="127"/>
                  </a:lnTo>
                  <a:lnTo>
                    <a:pt x="0" y="128"/>
                  </a:lnTo>
                  <a:lnTo>
                    <a:pt x="2" y="127"/>
                  </a:lnTo>
                  <a:lnTo>
                    <a:pt x="4" y="125"/>
                  </a:lnTo>
                  <a:lnTo>
                    <a:pt x="7" y="122"/>
                  </a:lnTo>
                  <a:lnTo>
                    <a:pt x="12" y="118"/>
                  </a:lnTo>
                  <a:lnTo>
                    <a:pt x="20" y="112"/>
                  </a:lnTo>
                  <a:lnTo>
                    <a:pt x="30" y="105"/>
                  </a:lnTo>
                  <a:lnTo>
                    <a:pt x="41" y="96"/>
                  </a:lnTo>
                  <a:lnTo>
                    <a:pt x="54" y="86"/>
                  </a:lnTo>
                  <a:lnTo>
                    <a:pt x="68" y="76"/>
                  </a:lnTo>
                  <a:lnTo>
                    <a:pt x="80" y="66"/>
                  </a:lnTo>
                  <a:lnTo>
                    <a:pt x="92" y="57"/>
                  </a:lnTo>
                  <a:lnTo>
                    <a:pt x="103" y="48"/>
                  </a:lnTo>
                  <a:lnTo>
                    <a:pt x="112" y="41"/>
                  </a:lnTo>
                  <a:lnTo>
                    <a:pt x="120" y="34"/>
                  </a:lnTo>
                  <a:lnTo>
                    <a:pt x="127" y="28"/>
                  </a:lnTo>
                  <a:lnTo>
                    <a:pt x="133" y="22"/>
                  </a:lnTo>
                  <a:lnTo>
                    <a:pt x="140" y="17"/>
                  </a:lnTo>
                  <a:lnTo>
                    <a:pt x="146" y="12"/>
                  </a:lnTo>
                  <a:lnTo>
                    <a:pt x="153" y="6"/>
                  </a:lnTo>
                  <a:lnTo>
                    <a:pt x="159" y="2"/>
                  </a:lnTo>
                  <a:lnTo>
                    <a:pt x="162" y="0"/>
                  </a:lnTo>
                  <a:lnTo>
                    <a:pt x="16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7" name="Freeform 187"/>
            <p:cNvSpPr>
              <a:spLocks/>
            </p:cNvSpPr>
            <p:nvPr/>
          </p:nvSpPr>
          <p:spPr bwMode="auto">
            <a:xfrm flipV="1">
              <a:off x="7661275" y="3846513"/>
              <a:ext cx="147638" cy="112713"/>
            </a:xfrm>
            <a:custGeom>
              <a:avLst/>
              <a:gdLst>
                <a:gd name="T0" fmla="*/ 171 w 171"/>
                <a:gd name="T1" fmla="*/ 0 h 129"/>
                <a:gd name="T2" fmla="*/ 170 w 171"/>
                <a:gd name="T3" fmla="*/ 0 h 129"/>
                <a:gd name="T4" fmla="*/ 169 w 171"/>
                <a:gd name="T5" fmla="*/ 0 h 129"/>
                <a:gd name="T6" fmla="*/ 166 w 171"/>
                <a:gd name="T7" fmla="*/ 1 h 129"/>
                <a:gd name="T8" fmla="*/ 163 w 171"/>
                <a:gd name="T9" fmla="*/ 2 h 129"/>
                <a:gd name="T10" fmla="*/ 159 w 171"/>
                <a:gd name="T11" fmla="*/ 4 h 129"/>
                <a:gd name="T12" fmla="*/ 155 w 171"/>
                <a:gd name="T13" fmla="*/ 6 h 129"/>
                <a:gd name="T14" fmla="*/ 150 w 171"/>
                <a:gd name="T15" fmla="*/ 9 h 129"/>
                <a:gd name="T16" fmla="*/ 145 w 171"/>
                <a:gd name="T17" fmla="*/ 12 h 129"/>
                <a:gd name="T18" fmla="*/ 138 w 171"/>
                <a:gd name="T19" fmla="*/ 16 h 129"/>
                <a:gd name="T20" fmla="*/ 129 w 171"/>
                <a:gd name="T21" fmla="*/ 19 h 129"/>
                <a:gd name="T22" fmla="*/ 121 w 171"/>
                <a:gd name="T23" fmla="*/ 21 h 129"/>
                <a:gd name="T24" fmla="*/ 115 w 171"/>
                <a:gd name="T25" fmla="*/ 22 h 129"/>
                <a:gd name="T26" fmla="*/ 110 w 171"/>
                <a:gd name="T27" fmla="*/ 25 h 129"/>
                <a:gd name="T28" fmla="*/ 104 w 171"/>
                <a:gd name="T29" fmla="*/ 28 h 129"/>
                <a:gd name="T30" fmla="*/ 98 w 171"/>
                <a:gd name="T31" fmla="*/ 29 h 129"/>
                <a:gd name="T32" fmla="*/ 92 w 171"/>
                <a:gd name="T33" fmla="*/ 30 h 129"/>
                <a:gd name="T34" fmla="*/ 85 w 171"/>
                <a:gd name="T35" fmla="*/ 32 h 129"/>
                <a:gd name="T36" fmla="*/ 79 w 171"/>
                <a:gd name="T37" fmla="*/ 34 h 129"/>
                <a:gd name="T38" fmla="*/ 74 w 171"/>
                <a:gd name="T39" fmla="*/ 37 h 129"/>
                <a:gd name="T40" fmla="*/ 68 w 171"/>
                <a:gd name="T41" fmla="*/ 39 h 129"/>
                <a:gd name="T42" fmla="*/ 63 w 171"/>
                <a:gd name="T43" fmla="*/ 43 h 129"/>
                <a:gd name="T44" fmla="*/ 58 w 171"/>
                <a:gd name="T45" fmla="*/ 47 h 129"/>
                <a:gd name="T46" fmla="*/ 54 w 171"/>
                <a:gd name="T47" fmla="*/ 51 h 129"/>
                <a:gd name="T48" fmla="*/ 49 w 171"/>
                <a:gd name="T49" fmla="*/ 55 h 129"/>
                <a:gd name="T50" fmla="*/ 45 w 171"/>
                <a:gd name="T51" fmla="*/ 60 h 129"/>
                <a:gd name="T52" fmla="*/ 41 w 171"/>
                <a:gd name="T53" fmla="*/ 65 h 129"/>
                <a:gd name="T54" fmla="*/ 38 w 171"/>
                <a:gd name="T55" fmla="*/ 70 h 129"/>
                <a:gd name="T56" fmla="*/ 34 w 171"/>
                <a:gd name="T57" fmla="*/ 75 h 129"/>
                <a:gd name="T58" fmla="*/ 31 w 171"/>
                <a:gd name="T59" fmla="*/ 80 h 129"/>
                <a:gd name="T60" fmla="*/ 27 w 171"/>
                <a:gd name="T61" fmla="*/ 84 h 129"/>
                <a:gd name="T62" fmla="*/ 24 w 171"/>
                <a:gd name="T63" fmla="*/ 88 h 129"/>
                <a:gd name="T64" fmla="*/ 19 w 171"/>
                <a:gd name="T65" fmla="*/ 90 h 129"/>
                <a:gd name="T66" fmla="*/ 15 w 171"/>
                <a:gd name="T67" fmla="*/ 92 h 129"/>
                <a:gd name="T68" fmla="*/ 12 w 171"/>
                <a:gd name="T69" fmla="*/ 94 h 129"/>
                <a:gd name="T70" fmla="*/ 8 w 171"/>
                <a:gd name="T71" fmla="*/ 96 h 129"/>
                <a:gd name="T72" fmla="*/ 5 w 171"/>
                <a:gd name="T73" fmla="*/ 97 h 129"/>
                <a:gd name="T74" fmla="*/ 2 w 171"/>
                <a:gd name="T75" fmla="*/ 99 h 129"/>
                <a:gd name="T76" fmla="*/ 0 w 171"/>
                <a:gd name="T77" fmla="*/ 100 h 129"/>
                <a:gd name="T78" fmla="*/ 0 w 171"/>
                <a:gd name="T79" fmla="*/ 104 h 129"/>
                <a:gd name="T80" fmla="*/ 1 w 171"/>
                <a:gd name="T81" fmla="*/ 109 h 129"/>
                <a:gd name="T82" fmla="*/ 2 w 171"/>
                <a:gd name="T83" fmla="*/ 114 h 129"/>
                <a:gd name="T84" fmla="*/ 4 w 171"/>
                <a:gd name="T85" fmla="*/ 119 h 129"/>
                <a:gd name="T86" fmla="*/ 7 w 171"/>
                <a:gd name="T87" fmla="*/ 124 h 129"/>
                <a:gd name="T88" fmla="*/ 10 w 171"/>
                <a:gd name="T8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 h="129">
                  <a:moveTo>
                    <a:pt x="171" y="0"/>
                  </a:moveTo>
                  <a:lnTo>
                    <a:pt x="170" y="0"/>
                  </a:lnTo>
                  <a:lnTo>
                    <a:pt x="169" y="0"/>
                  </a:lnTo>
                  <a:lnTo>
                    <a:pt x="166" y="1"/>
                  </a:lnTo>
                  <a:lnTo>
                    <a:pt x="163" y="2"/>
                  </a:lnTo>
                  <a:lnTo>
                    <a:pt x="159" y="4"/>
                  </a:lnTo>
                  <a:lnTo>
                    <a:pt x="155" y="6"/>
                  </a:lnTo>
                  <a:lnTo>
                    <a:pt x="150" y="9"/>
                  </a:lnTo>
                  <a:lnTo>
                    <a:pt x="145" y="12"/>
                  </a:lnTo>
                  <a:lnTo>
                    <a:pt x="138" y="16"/>
                  </a:lnTo>
                  <a:lnTo>
                    <a:pt x="129" y="19"/>
                  </a:lnTo>
                  <a:lnTo>
                    <a:pt x="121" y="21"/>
                  </a:lnTo>
                  <a:lnTo>
                    <a:pt x="115" y="22"/>
                  </a:lnTo>
                  <a:lnTo>
                    <a:pt x="110" y="25"/>
                  </a:lnTo>
                  <a:lnTo>
                    <a:pt x="104" y="28"/>
                  </a:lnTo>
                  <a:lnTo>
                    <a:pt x="98" y="29"/>
                  </a:lnTo>
                  <a:lnTo>
                    <a:pt x="92" y="30"/>
                  </a:lnTo>
                  <a:lnTo>
                    <a:pt x="85" y="32"/>
                  </a:lnTo>
                  <a:lnTo>
                    <a:pt x="79" y="34"/>
                  </a:lnTo>
                  <a:lnTo>
                    <a:pt x="74" y="37"/>
                  </a:lnTo>
                  <a:lnTo>
                    <a:pt x="68" y="39"/>
                  </a:lnTo>
                  <a:lnTo>
                    <a:pt x="63" y="43"/>
                  </a:lnTo>
                  <a:lnTo>
                    <a:pt x="58" y="47"/>
                  </a:lnTo>
                  <a:lnTo>
                    <a:pt x="54" y="51"/>
                  </a:lnTo>
                  <a:lnTo>
                    <a:pt x="49" y="55"/>
                  </a:lnTo>
                  <a:lnTo>
                    <a:pt x="45" y="60"/>
                  </a:lnTo>
                  <a:lnTo>
                    <a:pt x="41" y="65"/>
                  </a:lnTo>
                  <a:lnTo>
                    <a:pt x="38" y="70"/>
                  </a:lnTo>
                  <a:lnTo>
                    <a:pt x="34" y="75"/>
                  </a:lnTo>
                  <a:lnTo>
                    <a:pt x="31" y="80"/>
                  </a:lnTo>
                  <a:lnTo>
                    <a:pt x="27" y="84"/>
                  </a:lnTo>
                  <a:lnTo>
                    <a:pt x="24" y="88"/>
                  </a:lnTo>
                  <a:lnTo>
                    <a:pt x="19" y="90"/>
                  </a:lnTo>
                  <a:lnTo>
                    <a:pt x="15" y="92"/>
                  </a:lnTo>
                  <a:lnTo>
                    <a:pt x="12" y="94"/>
                  </a:lnTo>
                  <a:lnTo>
                    <a:pt x="8" y="96"/>
                  </a:lnTo>
                  <a:lnTo>
                    <a:pt x="5" y="97"/>
                  </a:lnTo>
                  <a:lnTo>
                    <a:pt x="2" y="99"/>
                  </a:lnTo>
                  <a:lnTo>
                    <a:pt x="0" y="100"/>
                  </a:lnTo>
                  <a:lnTo>
                    <a:pt x="0" y="104"/>
                  </a:lnTo>
                  <a:lnTo>
                    <a:pt x="1" y="109"/>
                  </a:lnTo>
                  <a:lnTo>
                    <a:pt x="2" y="114"/>
                  </a:lnTo>
                  <a:lnTo>
                    <a:pt x="4" y="119"/>
                  </a:lnTo>
                  <a:lnTo>
                    <a:pt x="7" y="124"/>
                  </a:lnTo>
                  <a:lnTo>
                    <a:pt x="10" y="12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8" name="Freeform 188"/>
            <p:cNvSpPr>
              <a:spLocks/>
            </p:cNvSpPr>
            <p:nvPr/>
          </p:nvSpPr>
          <p:spPr bwMode="auto">
            <a:xfrm flipV="1">
              <a:off x="7670800" y="3832225"/>
              <a:ext cx="139700" cy="127000"/>
            </a:xfrm>
            <a:custGeom>
              <a:avLst/>
              <a:gdLst>
                <a:gd name="T0" fmla="*/ 161 w 162"/>
                <a:gd name="T1" fmla="*/ 0 h 147"/>
                <a:gd name="T2" fmla="*/ 162 w 162"/>
                <a:gd name="T3" fmla="*/ 2 h 147"/>
                <a:gd name="T4" fmla="*/ 161 w 162"/>
                <a:gd name="T5" fmla="*/ 3 h 147"/>
                <a:gd name="T6" fmla="*/ 159 w 162"/>
                <a:gd name="T7" fmla="*/ 5 h 147"/>
                <a:gd name="T8" fmla="*/ 157 w 162"/>
                <a:gd name="T9" fmla="*/ 8 h 147"/>
                <a:gd name="T10" fmla="*/ 153 w 162"/>
                <a:gd name="T11" fmla="*/ 11 h 147"/>
                <a:gd name="T12" fmla="*/ 150 w 162"/>
                <a:gd name="T13" fmla="*/ 14 h 147"/>
                <a:gd name="T14" fmla="*/ 146 w 162"/>
                <a:gd name="T15" fmla="*/ 18 h 147"/>
                <a:gd name="T16" fmla="*/ 141 w 162"/>
                <a:gd name="T17" fmla="*/ 22 h 147"/>
                <a:gd name="T18" fmla="*/ 136 w 162"/>
                <a:gd name="T19" fmla="*/ 27 h 147"/>
                <a:gd name="T20" fmla="*/ 129 w 162"/>
                <a:gd name="T21" fmla="*/ 35 h 147"/>
                <a:gd name="T22" fmla="*/ 125 w 162"/>
                <a:gd name="T23" fmla="*/ 42 h 147"/>
                <a:gd name="T24" fmla="*/ 122 w 162"/>
                <a:gd name="T25" fmla="*/ 48 h 147"/>
                <a:gd name="T26" fmla="*/ 117 w 162"/>
                <a:gd name="T27" fmla="*/ 52 h 147"/>
                <a:gd name="T28" fmla="*/ 114 w 162"/>
                <a:gd name="T29" fmla="*/ 57 h 147"/>
                <a:gd name="T30" fmla="*/ 111 w 162"/>
                <a:gd name="T31" fmla="*/ 63 h 147"/>
                <a:gd name="T32" fmla="*/ 108 w 162"/>
                <a:gd name="T33" fmla="*/ 70 h 147"/>
                <a:gd name="T34" fmla="*/ 104 w 162"/>
                <a:gd name="T35" fmla="*/ 76 h 147"/>
                <a:gd name="T36" fmla="*/ 101 w 162"/>
                <a:gd name="T37" fmla="*/ 81 h 147"/>
                <a:gd name="T38" fmla="*/ 97 w 162"/>
                <a:gd name="T39" fmla="*/ 87 h 147"/>
                <a:gd name="T40" fmla="*/ 93 w 162"/>
                <a:gd name="T41" fmla="*/ 92 h 147"/>
                <a:gd name="T42" fmla="*/ 89 w 162"/>
                <a:gd name="T43" fmla="*/ 96 h 147"/>
                <a:gd name="T44" fmla="*/ 84 w 162"/>
                <a:gd name="T45" fmla="*/ 100 h 147"/>
                <a:gd name="T46" fmla="*/ 79 w 162"/>
                <a:gd name="T47" fmla="*/ 104 h 147"/>
                <a:gd name="T48" fmla="*/ 74 w 162"/>
                <a:gd name="T49" fmla="*/ 107 h 147"/>
                <a:gd name="T50" fmla="*/ 68 w 162"/>
                <a:gd name="T51" fmla="*/ 110 h 147"/>
                <a:gd name="T52" fmla="*/ 63 w 162"/>
                <a:gd name="T53" fmla="*/ 113 h 147"/>
                <a:gd name="T54" fmla="*/ 58 w 162"/>
                <a:gd name="T55" fmla="*/ 115 h 147"/>
                <a:gd name="T56" fmla="*/ 52 w 162"/>
                <a:gd name="T57" fmla="*/ 118 h 147"/>
                <a:gd name="T58" fmla="*/ 48 w 162"/>
                <a:gd name="T59" fmla="*/ 120 h 147"/>
                <a:gd name="T60" fmla="*/ 43 w 162"/>
                <a:gd name="T61" fmla="*/ 123 h 147"/>
                <a:gd name="T62" fmla="*/ 39 w 162"/>
                <a:gd name="T63" fmla="*/ 126 h 147"/>
                <a:gd name="T64" fmla="*/ 36 w 162"/>
                <a:gd name="T65" fmla="*/ 129 h 147"/>
                <a:gd name="T66" fmla="*/ 33 w 162"/>
                <a:gd name="T67" fmla="*/ 133 h 147"/>
                <a:gd name="T68" fmla="*/ 30 w 162"/>
                <a:gd name="T69" fmla="*/ 136 h 147"/>
                <a:gd name="T70" fmla="*/ 27 w 162"/>
                <a:gd name="T71" fmla="*/ 140 h 147"/>
                <a:gd name="T72" fmla="*/ 25 w 162"/>
                <a:gd name="T73" fmla="*/ 142 h 147"/>
                <a:gd name="T74" fmla="*/ 23 w 162"/>
                <a:gd name="T75" fmla="*/ 145 h 147"/>
                <a:gd name="T76" fmla="*/ 21 w 162"/>
                <a:gd name="T77" fmla="*/ 147 h 147"/>
                <a:gd name="T78" fmla="*/ 18 w 162"/>
                <a:gd name="T79" fmla="*/ 146 h 147"/>
                <a:gd name="T80" fmla="*/ 14 w 162"/>
                <a:gd name="T81" fmla="*/ 144 h 147"/>
                <a:gd name="T82" fmla="*/ 10 w 162"/>
                <a:gd name="T83" fmla="*/ 141 h 147"/>
                <a:gd name="T84" fmla="*/ 6 w 162"/>
                <a:gd name="T85" fmla="*/ 137 h 147"/>
                <a:gd name="T86" fmla="*/ 3 w 162"/>
                <a:gd name="T87" fmla="*/ 133 h 147"/>
                <a:gd name="T88" fmla="*/ 0 w 162"/>
                <a:gd name="T89" fmla="*/ 12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47">
                  <a:moveTo>
                    <a:pt x="161" y="0"/>
                  </a:moveTo>
                  <a:lnTo>
                    <a:pt x="162" y="2"/>
                  </a:lnTo>
                  <a:lnTo>
                    <a:pt x="161" y="3"/>
                  </a:lnTo>
                  <a:lnTo>
                    <a:pt x="159" y="5"/>
                  </a:lnTo>
                  <a:lnTo>
                    <a:pt x="157" y="8"/>
                  </a:lnTo>
                  <a:lnTo>
                    <a:pt x="153" y="11"/>
                  </a:lnTo>
                  <a:lnTo>
                    <a:pt x="150" y="14"/>
                  </a:lnTo>
                  <a:lnTo>
                    <a:pt x="146" y="18"/>
                  </a:lnTo>
                  <a:lnTo>
                    <a:pt x="141" y="22"/>
                  </a:lnTo>
                  <a:lnTo>
                    <a:pt x="136" y="27"/>
                  </a:lnTo>
                  <a:lnTo>
                    <a:pt x="129" y="35"/>
                  </a:lnTo>
                  <a:lnTo>
                    <a:pt x="125" y="42"/>
                  </a:lnTo>
                  <a:lnTo>
                    <a:pt x="122" y="48"/>
                  </a:lnTo>
                  <a:lnTo>
                    <a:pt x="117" y="52"/>
                  </a:lnTo>
                  <a:lnTo>
                    <a:pt x="114" y="57"/>
                  </a:lnTo>
                  <a:lnTo>
                    <a:pt x="111" y="63"/>
                  </a:lnTo>
                  <a:lnTo>
                    <a:pt x="108" y="70"/>
                  </a:lnTo>
                  <a:lnTo>
                    <a:pt x="104" y="76"/>
                  </a:lnTo>
                  <a:lnTo>
                    <a:pt x="101" y="81"/>
                  </a:lnTo>
                  <a:lnTo>
                    <a:pt x="97" y="87"/>
                  </a:lnTo>
                  <a:lnTo>
                    <a:pt x="93" y="92"/>
                  </a:lnTo>
                  <a:lnTo>
                    <a:pt x="89" y="96"/>
                  </a:lnTo>
                  <a:lnTo>
                    <a:pt x="84" y="100"/>
                  </a:lnTo>
                  <a:lnTo>
                    <a:pt x="79" y="104"/>
                  </a:lnTo>
                  <a:lnTo>
                    <a:pt x="74" y="107"/>
                  </a:lnTo>
                  <a:lnTo>
                    <a:pt x="68" y="110"/>
                  </a:lnTo>
                  <a:lnTo>
                    <a:pt x="63" y="113"/>
                  </a:lnTo>
                  <a:lnTo>
                    <a:pt x="58" y="115"/>
                  </a:lnTo>
                  <a:lnTo>
                    <a:pt x="52" y="118"/>
                  </a:lnTo>
                  <a:lnTo>
                    <a:pt x="48" y="120"/>
                  </a:lnTo>
                  <a:lnTo>
                    <a:pt x="43" y="123"/>
                  </a:lnTo>
                  <a:lnTo>
                    <a:pt x="39" y="126"/>
                  </a:lnTo>
                  <a:lnTo>
                    <a:pt x="36" y="129"/>
                  </a:lnTo>
                  <a:lnTo>
                    <a:pt x="33" y="133"/>
                  </a:lnTo>
                  <a:lnTo>
                    <a:pt x="30" y="136"/>
                  </a:lnTo>
                  <a:lnTo>
                    <a:pt x="27" y="140"/>
                  </a:lnTo>
                  <a:lnTo>
                    <a:pt x="25" y="142"/>
                  </a:lnTo>
                  <a:lnTo>
                    <a:pt x="23" y="145"/>
                  </a:lnTo>
                  <a:lnTo>
                    <a:pt x="21" y="147"/>
                  </a:lnTo>
                  <a:lnTo>
                    <a:pt x="18" y="146"/>
                  </a:lnTo>
                  <a:lnTo>
                    <a:pt x="14" y="144"/>
                  </a:lnTo>
                  <a:lnTo>
                    <a:pt x="10" y="141"/>
                  </a:lnTo>
                  <a:lnTo>
                    <a:pt x="6" y="137"/>
                  </a:lnTo>
                  <a:lnTo>
                    <a:pt x="3" y="133"/>
                  </a:lnTo>
                  <a:lnTo>
                    <a:pt x="0" y="12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79" name="Freeform 189"/>
            <p:cNvSpPr>
              <a:spLocks/>
            </p:cNvSpPr>
            <p:nvPr/>
          </p:nvSpPr>
          <p:spPr bwMode="auto">
            <a:xfrm flipV="1">
              <a:off x="7759700" y="3924300"/>
              <a:ext cx="23813" cy="17463"/>
            </a:xfrm>
            <a:custGeom>
              <a:avLst/>
              <a:gdLst>
                <a:gd name="T0" fmla="*/ 28 w 28"/>
                <a:gd name="T1" fmla="*/ 5 h 20"/>
                <a:gd name="T2" fmla="*/ 19 w 28"/>
                <a:gd name="T3" fmla="*/ 0 h 20"/>
                <a:gd name="T4" fmla="*/ 10 w 28"/>
                <a:gd name="T5" fmla="*/ 0 h 20"/>
                <a:gd name="T6" fmla="*/ 4 w 28"/>
                <a:gd name="T7" fmla="*/ 2 h 20"/>
                <a:gd name="T8" fmla="*/ 0 w 28"/>
                <a:gd name="T9" fmla="*/ 4 h 20"/>
                <a:gd name="T10" fmla="*/ 0 w 28"/>
                <a:gd name="T11" fmla="*/ 10 h 20"/>
                <a:gd name="T12" fmla="*/ 2 w 28"/>
                <a:gd name="T13" fmla="*/ 15 h 20"/>
                <a:gd name="T14" fmla="*/ 4 w 28"/>
                <a:gd name="T15" fmla="*/ 18 h 20"/>
                <a:gd name="T16" fmla="*/ 5 w 28"/>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0">
                  <a:moveTo>
                    <a:pt x="28" y="5"/>
                  </a:moveTo>
                  <a:lnTo>
                    <a:pt x="19" y="0"/>
                  </a:lnTo>
                  <a:lnTo>
                    <a:pt x="10" y="0"/>
                  </a:lnTo>
                  <a:lnTo>
                    <a:pt x="4" y="2"/>
                  </a:lnTo>
                  <a:lnTo>
                    <a:pt x="0" y="4"/>
                  </a:lnTo>
                  <a:lnTo>
                    <a:pt x="0" y="10"/>
                  </a:lnTo>
                  <a:lnTo>
                    <a:pt x="2" y="15"/>
                  </a:lnTo>
                  <a:lnTo>
                    <a:pt x="4" y="18"/>
                  </a:lnTo>
                  <a:lnTo>
                    <a:pt x="5"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0" name="Freeform 190"/>
            <p:cNvSpPr>
              <a:spLocks/>
            </p:cNvSpPr>
            <p:nvPr/>
          </p:nvSpPr>
          <p:spPr bwMode="auto">
            <a:xfrm flipV="1">
              <a:off x="7716838" y="3894138"/>
              <a:ext cx="38100" cy="31750"/>
            </a:xfrm>
            <a:custGeom>
              <a:avLst/>
              <a:gdLst>
                <a:gd name="T0" fmla="*/ 44 w 44"/>
                <a:gd name="T1" fmla="*/ 15 h 36"/>
                <a:gd name="T2" fmla="*/ 33 w 44"/>
                <a:gd name="T3" fmla="*/ 4 h 36"/>
                <a:gd name="T4" fmla="*/ 20 w 44"/>
                <a:gd name="T5" fmla="*/ 0 h 36"/>
                <a:gd name="T6" fmla="*/ 9 w 44"/>
                <a:gd name="T7" fmla="*/ 1 h 36"/>
                <a:gd name="T8" fmla="*/ 0 w 44"/>
                <a:gd name="T9" fmla="*/ 4 h 36"/>
                <a:gd name="T10" fmla="*/ 0 w 44"/>
                <a:gd name="T11" fmla="*/ 16 h 36"/>
                <a:gd name="T12" fmla="*/ 4 w 44"/>
                <a:gd name="T13" fmla="*/ 26 h 36"/>
                <a:gd name="T14" fmla="*/ 7 w 44"/>
                <a:gd name="T15" fmla="*/ 32 h 36"/>
                <a:gd name="T16" fmla="*/ 10 w 44"/>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6">
                  <a:moveTo>
                    <a:pt x="44" y="15"/>
                  </a:moveTo>
                  <a:lnTo>
                    <a:pt x="33" y="4"/>
                  </a:lnTo>
                  <a:lnTo>
                    <a:pt x="20" y="0"/>
                  </a:lnTo>
                  <a:lnTo>
                    <a:pt x="9" y="1"/>
                  </a:lnTo>
                  <a:lnTo>
                    <a:pt x="0" y="4"/>
                  </a:lnTo>
                  <a:lnTo>
                    <a:pt x="0" y="16"/>
                  </a:lnTo>
                  <a:lnTo>
                    <a:pt x="4" y="26"/>
                  </a:lnTo>
                  <a:lnTo>
                    <a:pt x="7" y="32"/>
                  </a:lnTo>
                  <a:lnTo>
                    <a:pt x="10" y="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1" name="Freeform 191"/>
            <p:cNvSpPr>
              <a:spLocks/>
            </p:cNvSpPr>
            <p:nvPr/>
          </p:nvSpPr>
          <p:spPr bwMode="auto">
            <a:xfrm flipV="1">
              <a:off x="7681913" y="3863975"/>
              <a:ext cx="15875" cy="19050"/>
            </a:xfrm>
            <a:custGeom>
              <a:avLst/>
              <a:gdLst>
                <a:gd name="T0" fmla="*/ 20 w 20"/>
                <a:gd name="T1" fmla="*/ 15 h 21"/>
                <a:gd name="T2" fmla="*/ 17 w 20"/>
                <a:gd name="T3" fmla="*/ 11 h 21"/>
                <a:gd name="T4" fmla="*/ 13 w 20"/>
                <a:gd name="T5" fmla="*/ 7 h 21"/>
                <a:gd name="T6" fmla="*/ 7 w 20"/>
                <a:gd name="T7" fmla="*/ 2 h 21"/>
                <a:gd name="T8" fmla="*/ 0 w 20"/>
                <a:gd name="T9" fmla="*/ 0 h 21"/>
                <a:gd name="T10" fmla="*/ 5 w 20"/>
                <a:gd name="T11" fmla="*/ 14 h 21"/>
                <a:gd name="T12" fmla="*/ 8 w 20"/>
                <a:gd name="T13" fmla="*/ 18 h 21"/>
                <a:gd name="T14" fmla="*/ 9 w 20"/>
                <a:gd name="T15" fmla="*/ 20 h 21"/>
                <a:gd name="T16" fmla="*/ 10 w 20"/>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1">
                  <a:moveTo>
                    <a:pt x="20" y="15"/>
                  </a:moveTo>
                  <a:lnTo>
                    <a:pt x="17" y="11"/>
                  </a:lnTo>
                  <a:lnTo>
                    <a:pt x="13" y="7"/>
                  </a:lnTo>
                  <a:lnTo>
                    <a:pt x="7" y="2"/>
                  </a:lnTo>
                  <a:lnTo>
                    <a:pt x="0" y="0"/>
                  </a:lnTo>
                  <a:lnTo>
                    <a:pt x="5" y="14"/>
                  </a:lnTo>
                  <a:lnTo>
                    <a:pt x="8" y="18"/>
                  </a:lnTo>
                  <a:lnTo>
                    <a:pt x="9" y="20"/>
                  </a:lnTo>
                  <a:lnTo>
                    <a:pt x="10" y="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2" name="Freeform 192"/>
            <p:cNvSpPr>
              <a:spLocks/>
            </p:cNvSpPr>
            <p:nvPr/>
          </p:nvSpPr>
          <p:spPr bwMode="auto">
            <a:xfrm flipV="1">
              <a:off x="7762875" y="3916363"/>
              <a:ext cx="20638" cy="22225"/>
            </a:xfrm>
            <a:custGeom>
              <a:avLst/>
              <a:gdLst>
                <a:gd name="T0" fmla="*/ 23 w 24"/>
                <a:gd name="T1" fmla="*/ 0 h 25"/>
                <a:gd name="T2" fmla="*/ 24 w 24"/>
                <a:gd name="T3" fmla="*/ 11 h 25"/>
                <a:gd name="T4" fmla="*/ 20 w 24"/>
                <a:gd name="T5" fmla="*/ 18 h 25"/>
                <a:gd name="T6" fmla="*/ 16 w 24"/>
                <a:gd name="T7" fmla="*/ 22 h 25"/>
                <a:gd name="T8" fmla="*/ 12 w 24"/>
                <a:gd name="T9" fmla="*/ 25 h 25"/>
                <a:gd name="T10" fmla="*/ 7 w 24"/>
                <a:gd name="T11" fmla="*/ 23 h 25"/>
                <a:gd name="T12" fmla="*/ 3 w 24"/>
                <a:gd name="T13" fmla="*/ 19 h 25"/>
                <a:gd name="T14" fmla="*/ 1 w 24"/>
                <a:gd name="T15" fmla="*/ 16 h 25"/>
                <a:gd name="T16" fmla="*/ 0 w 24"/>
                <a:gd name="T1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5">
                  <a:moveTo>
                    <a:pt x="23" y="0"/>
                  </a:moveTo>
                  <a:lnTo>
                    <a:pt x="24" y="11"/>
                  </a:lnTo>
                  <a:lnTo>
                    <a:pt x="20" y="18"/>
                  </a:lnTo>
                  <a:lnTo>
                    <a:pt x="16" y="22"/>
                  </a:lnTo>
                  <a:lnTo>
                    <a:pt x="12" y="25"/>
                  </a:lnTo>
                  <a:lnTo>
                    <a:pt x="7" y="23"/>
                  </a:lnTo>
                  <a:lnTo>
                    <a:pt x="3" y="19"/>
                  </a:lnTo>
                  <a:lnTo>
                    <a:pt x="1" y="16"/>
                  </a:lnTo>
                  <a:lnTo>
                    <a:pt x="0"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3" name="Freeform 193"/>
            <p:cNvSpPr>
              <a:spLocks/>
            </p:cNvSpPr>
            <p:nvPr/>
          </p:nvSpPr>
          <p:spPr bwMode="auto">
            <a:xfrm flipV="1">
              <a:off x="7724775" y="3875088"/>
              <a:ext cx="34925" cy="38100"/>
            </a:xfrm>
            <a:custGeom>
              <a:avLst/>
              <a:gdLst>
                <a:gd name="T0" fmla="*/ 34 w 39"/>
                <a:gd name="T1" fmla="*/ 0 h 43"/>
                <a:gd name="T2" fmla="*/ 39 w 39"/>
                <a:gd name="T3" fmla="*/ 14 h 43"/>
                <a:gd name="T4" fmla="*/ 38 w 39"/>
                <a:gd name="T5" fmla="*/ 27 h 43"/>
                <a:gd name="T6" fmla="*/ 33 w 39"/>
                <a:gd name="T7" fmla="*/ 36 h 43"/>
                <a:gd name="T8" fmla="*/ 25 w 39"/>
                <a:gd name="T9" fmla="*/ 43 h 43"/>
                <a:gd name="T10" fmla="*/ 14 w 39"/>
                <a:gd name="T11" fmla="*/ 37 h 43"/>
                <a:gd name="T12" fmla="*/ 7 w 39"/>
                <a:gd name="T13" fmla="*/ 30 h 43"/>
                <a:gd name="T14" fmla="*/ 3 w 39"/>
                <a:gd name="T15" fmla="*/ 25 h 43"/>
                <a:gd name="T16" fmla="*/ 0 w 39"/>
                <a:gd name="T1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3">
                  <a:moveTo>
                    <a:pt x="34" y="0"/>
                  </a:moveTo>
                  <a:lnTo>
                    <a:pt x="39" y="14"/>
                  </a:lnTo>
                  <a:lnTo>
                    <a:pt x="38" y="27"/>
                  </a:lnTo>
                  <a:lnTo>
                    <a:pt x="33" y="36"/>
                  </a:lnTo>
                  <a:lnTo>
                    <a:pt x="25" y="43"/>
                  </a:lnTo>
                  <a:lnTo>
                    <a:pt x="14" y="37"/>
                  </a:lnTo>
                  <a:lnTo>
                    <a:pt x="7" y="30"/>
                  </a:lnTo>
                  <a:lnTo>
                    <a:pt x="3" y="25"/>
                  </a:lnTo>
                  <a:lnTo>
                    <a:pt x="0" y="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4" name="Freeform 194"/>
            <p:cNvSpPr>
              <a:spLocks/>
            </p:cNvSpPr>
            <p:nvPr/>
          </p:nvSpPr>
          <p:spPr bwMode="auto">
            <a:xfrm flipV="1">
              <a:off x="7689850" y="3849688"/>
              <a:ext cx="14288" cy="20638"/>
            </a:xfrm>
            <a:custGeom>
              <a:avLst/>
              <a:gdLst>
                <a:gd name="T0" fmla="*/ 10 w 17"/>
                <a:gd name="T1" fmla="*/ 0 h 23"/>
                <a:gd name="T2" fmla="*/ 12 w 17"/>
                <a:gd name="T3" fmla="*/ 4 h 23"/>
                <a:gd name="T4" fmla="*/ 15 w 17"/>
                <a:gd name="T5" fmla="*/ 9 h 23"/>
                <a:gd name="T6" fmla="*/ 17 w 17"/>
                <a:gd name="T7" fmla="*/ 16 h 23"/>
                <a:gd name="T8" fmla="*/ 15 w 17"/>
                <a:gd name="T9" fmla="*/ 23 h 23"/>
                <a:gd name="T10" fmla="*/ 5 w 17"/>
                <a:gd name="T11" fmla="*/ 13 h 23"/>
                <a:gd name="T12" fmla="*/ 2 w 17"/>
                <a:gd name="T13" fmla="*/ 9 h 23"/>
                <a:gd name="T14" fmla="*/ 1 w 17"/>
                <a:gd name="T15" fmla="*/ 7 h 23"/>
                <a:gd name="T16" fmla="*/ 0 w 17"/>
                <a:gd name="T1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3">
                  <a:moveTo>
                    <a:pt x="10" y="0"/>
                  </a:moveTo>
                  <a:lnTo>
                    <a:pt x="12" y="4"/>
                  </a:lnTo>
                  <a:lnTo>
                    <a:pt x="15" y="9"/>
                  </a:lnTo>
                  <a:lnTo>
                    <a:pt x="17" y="16"/>
                  </a:lnTo>
                  <a:lnTo>
                    <a:pt x="15" y="23"/>
                  </a:lnTo>
                  <a:lnTo>
                    <a:pt x="5" y="13"/>
                  </a:lnTo>
                  <a:lnTo>
                    <a:pt x="2" y="9"/>
                  </a:lnTo>
                  <a:lnTo>
                    <a:pt x="1" y="7"/>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5" name="Freeform 195"/>
            <p:cNvSpPr>
              <a:spLocks/>
            </p:cNvSpPr>
            <p:nvPr/>
          </p:nvSpPr>
          <p:spPr bwMode="auto">
            <a:xfrm flipV="1">
              <a:off x="7769225" y="3941763"/>
              <a:ext cx="3175" cy="1588"/>
            </a:xfrm>
            <a:custGeom>
              <a:avLst/>
              <a:gdLst>
                <a:gd name="T0" fmla="*/ 0 w 3"/>
                <a:gd name="T1" fmla="*/ 1 h 2"/>
                <a:gd name="T2" fmla="*/ 2 w 3"/>
                <a:gd name="T3" fmla="*/ 2 h 2"/>
                <a:gd name="T4" fmla="*/ 3 w 3"/>
                <a:gd name="T5" fmla="*/ 0 h 2"/>
                <a:gd name="T6" fmla="*/ 0 w 3"/>
                <a:gd name="T7" fmla="*/ 2 h 2"/>
                <a:gd name="T8" fmla="*/ 3 w 3"/>
                <a:gd name="T9" fmla="*/ 1 h 2"/>
                <a:gd name="T10" fmla="*/ 1 w 3"/>
                <a:gd name="T11" fmla="*/ 1 h 2"/>
                <a:gd name="T12" fmla="*/ 1 w 3"/>
                <a:gd name="T13" fmla="*/ 2 h 2"/>
                <a:gd name="T14" fmla="*/ 2 w 3"/>
                <a:gd name="T15" fmla="*/ 1 h 2"/>
                <a:gd name="T16" fmla="*/ 1 w 3"/>
                <a:gd name="T17" fmla="*/ 1 h 2"/>
                <a:gd name="T18" fmla="*/ 2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lnTo>
                    <a:pt x="2" y="2"/>
                  </a:lnTo>
                  <a:lnTo>
                    <a:pt x="3" y="0"/>
                  </a:lnTo>
                  <a:lnTo>
                    <a:pt x="0" y="2"/>
                  </a:lnTo>
                  <a:lnTo>
                    <a:pt x="3" y="1"/>
                  </a:lnTo>
                  <a:lnTo>
                    <a:pt x="1" y="1"/>
                  </a:lnTo>
                  <a:lnTo>
                    <a:pt x="1" y="2"/>
                  </a:lnTo>
                  <a:lnTo>
                    <a:pt x="2" y="1"/>
                  </a:lnTo>
                  <a:lnTo>
                    <a:pt x="1" y="1"/>
                  </a:lnTo>
                  <a:lnTo>
                    <a:pt x="2"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6" name="Freeform 196"/>
            <p:cNvSpPr>
              <a:spLocks/>
            </p:cNvSpPr>
            <p:nvPr/>
          </p:nvSpPr>
          <p:spPr bwMode="auto">
            <a:xfrm flipV="1">
              <a:off x="7781925" y="3924300"/>
              <a:ext cx="1588" cy="3175"/>
            </a:xfrm>
            <a:custGeom>
              <a:avLst/>
              <a:gdLst>
                <a:gd name="T0" fmla="*/ 0 w 2"/>
                <a:gd name="T1" fmla="*/ 4 h 4"/>
                <a:gd name="T2" fmla="*/ 0 w 2"/>
                <a:gd name="T3" fmla="*/ 1 h 4"/>
                <a:gd name="T4" fmla="*/ 2 w 2"/>
                <a:gd name="T5" fmla="*/ 1 h 4"/>
                <a:gd name="T6" fmla="*/ 0 w 2"/>
                <a:gd name="T7" fmla="*/ 3 h 4"/>
                <a:gd name="T8" fmla="*/ 1 w 2"/>
                <a:gd name="T9" fmla="*/ 0 h 4"/>
                <a:gd name="T10" fmla="*/ 1 w 2"/>
                <a:gd name="T11" fmla="*/ 2 h 4"/>
                <a:gd name="T12" fmla="*/ 0 w 2"/>
                <a:gd name="T13" fmla="*/ 2 h 4"/>
                <a:gd name="T14" fmla="*/ 1 w 2"/>
                <a:gd name="T15" fmla="*/ 1 h 4"/>
                <a:gd name="T16" fmla="*/ 0 w 2"/>
                <a:gd name="T17" fmla="*/ 2 h 4"/>
                <a:gd name="T18" fmla="*/ 0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4"/>
                  </a:moveTo>
                  <a:lnTo>
                    <a:pt x="0" y="1"/>
                  </a:lnTo>
                  <a:lnTo>
                    <a:pt x="2" y="1"/>
                  </a:lnTo>
                  <a:lnTo>
                    <a:pt x="0" y="3"/>
                  </a:lnTo>
                  <a:lnTo>
                    <a:pt x="1" y="0"/>
                  </a:lnTo>
                  <a:lnTo>
                    <a:pt x="1" y="2"/>
                  </a:lnTo>
                  <a:lnTo>
                    <a:pt x="0" y="2"/>
                  </a:lnTo>
                  <a:lnTo>
                    <a:pt x="1" y="1"/>
                  </a:lnTo>
                  <a:lnTo>
                    <a:pt x="0" y="2"/>
                  </a:lnTo>
                  <a:lnTo>
                    <a:pt x="0"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7" name="Freeform 197"/>
            <p:cNvSpPr>
              <a:spLocks/>
            </p:cNvSpPr>
            <p:nvPr/>
          </p:nvSpPr>
          <p:spPr bwMode="auto">
            <a:xfrm flipV="1">
              <a:off x="8321675" y="4741863"/>
              <a:ext cx="233363" cy="269875"/>
            </a:xfrm>
            <a:custGeom>
              <a:avLst/>
              <a:gdLst>
                <a:gd name="T0" fmla="*/ 262 w 271"/>
                <a:gd name="T1" fmla="*/ 311 h 311"/>
                <a:gd name="T2" fmla="*/ 205 w 271"/>
                <a:gd name="T3" fmla="*/ 253 h 311"/>
                <a:gd name="T4" fmla="*/ 138 w 271"/>
                <a:gd name="T5" fmla="*/ 169 h 311"/>
                <a:gd name="T6" fmla="*/ 81 w 271"/>
                <a:gd name="T7" fmla="*/ 104 h 311"/>
                <a:gd name="T8" fmla="*/ 37 w 271"/>
                <a:gd name="T9" fmla="*/ 50 h 311"/>
                <a:gd name="T10" fmla="*/ 10 w 271"/>
                <a:gd name="T11" fmla="*/ 14 h 311"/>
                <a:gd name="T12" fmla="*/ 0 w 271"/>
                <a:gd name="T13" fmla="*/ 0 h 311"/>
                <a:gd name="T14" fmla="*/ 11 w 271"/>
                <a:gd name="T15" fmla="*/ 5 h 311"/>
                <a:gd name="T16" fmla="*/ 42 w 271"/>
                <a:gd name="T17" fmla="*/ 28 h 311"/>
                <a:gd name="T18" fmla="*/ 87 w 271"/>
                <a:gd name="T19" fmla="*/ 71 h 311"/>
                <a:gd name="T20" fmla="*/ 145 w 271"/>
                <a:gd name="T21" fmla="*/ 133 h 311"/>
                <a:gd name="T22" fmla="*/ 213 w 271"/>
                <a:gd name="T23" fmla="*/ 218 h 311"/>
                <a:gd name="T24" fmla="*/ 271 w 271"/>
                <a:gd name="T25" fmla="*/ 27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311">
                  <a:moveTo>
                    <a:pt x="262" y="311"/>
                  </a:moveTo>
                  <a:lnTo>
                    <a:pt x="205" y="253"/>
                  </a:lnTo>
                  <a:lnTo>
                    <a:pt x="138" y="169"/>
                  </a:lnTo>
                  <a:lnTo>
                    <a:pt x="81" y="104"/>
                  </a:lnTo>
                  <a:lnTo>
                    <a:pt x="37" y="50"/>
                  </a:lnTo>
                  <a:lnTo>
                    <a:pt x="10" y="14"/>
                  </a:lnTo>
                  <a:lnTo>
                    <a:pt x="0" y="0"/>
                  </a:lnTo>
                  <a:lnTo>
                    <a:pt x="11" y="5"/>
                  </a:lnTo>
                  <a:lnTo>
                    <a:pt x="42" y="28"/>
                  </a:lnTo>
                  <a:lnTo>
                    <a:pt x="87" y="71"/>
                  </a:lnTo>
                  <a:lnTo>
                    <a:pt x="145" y="133"/>
                  </a:lnTo>
                  <a:lnTo>
                    <a:pt x="213" y="218"/>
                  </a:lnTo>
                  <a:lnTo>
                    <a:pt x="271" y="2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8" name="Freeform 198"/>
            <p:cNvSpPr>
              <a:spLocks/>
            </p:cNvSpPr>
            <p:nvPr/>
          </p:nvSpPr>
          <p:spPr bwMode="auto">
            <a:xfrm flipV="1">
              <a:off x="8586788" y="4489450"/>
              <a:ext cx="290513" cy="247650"/>
            </a:xfrm>
            <a:custGeom>
              <a:avLst/>
              <a:gdLst>
                <a:gd name="T0" fmla="*/ 0 w 336"/>
                <a:gd name="T1" fmla="*/ 37 h 286"/>
                <a:gd name="T2" fmla="*/ 64 w 336"/>
                <a:gd name="T3" fmla="*/ 92 h 286"/>
                <a:gd name="T4" fmla="*/ 151 w 336"/>
                <a:gd name="T5" fmla="*/ 154 h 286"/>
                <a:gd name="T6" fmla="*/ 227 w 336"/>
                <a:gd name="T7" fmla="*/ 214 h 286"/>
                <a:gd name="T8" fmla="*/ 286 w 336"/>
                <a:gd name="T9" fmla="*/ 256 h 286"/>
                <a:gd name="T10" fmla="*/ 323 w 336"/>
                <a:gd name="T11" fmla="*/ 280 h 286"/>
                <a:gd name="T12" fmla="*/ 336 w 336"/>
                <a:gd name="T13" fmla="*/ 286 h 286"/>
                <a:gd name="T14" fmla="*/ 325 w 336"/>
                <a:gd name="T15" fmla="*/ 271 h 286"/>
                <a:gd name="T16" fmla="*/ 292 w 336"/>
                <a:gd name="T17" fmla="*/ 234 h 286"/>
                <a:gd name="T18" fmla="*/ 235 w 336"/>
                <a:gd name="T19" fmla="*/ 182 h 286"/>
                <a:gd name="T20" fmla="*/ 160 w 336"/>
                <a:gd name="T21" fmla="*/ 118 h 286"/>
                <a:gd name="T22" fmla="*/ 72 w 336"/>
                <a:gd name="T23" fmla="*/ 57 h 286"/>
                <a:gd name="T24" fmla="*/ 8 w 336"/>
                <a:gd name="T25"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286">
                  <a:moveTo>
                    <a:pt x="0" y="37"/>
                  </a:moveTo>
                  <a:lnTo>
                    <a:pt x="64" y="92"/>
                  </a:lnTo>
                  <a:lnTo>
                    <a:pt x="151" y="154"/>
                  </a:lnTo>
                  <a:lnTo>
                    <a:pt x="227" y="214"/>
                  </a:lnTo>
                  <a:lnTo>
                    <a:pt x="286" y="256"/>
                  </a:lnTo>
                  <a:lnTo>
                    <a:pt x="323" y="280"/>
                  </a:lnTo>
                  <a:lnTo>
                    <a:pt x="336" y="286"/>
                  </a:lnTo>
                  <a:lnTo>
                    <a:pt x="325" y="271"/>
                  </a:lnTo>
                  <a:lnTo>
                    <a:pt x="292" y="234"/>
                  </a:lnTo>
                  <a:lnTo>
                    <a:pt x="235" y="182"/>
                  </a:lnTo>
                  <a:lnTo>
                    <a:pt x="160" y="118"/>
                  </a:lnTo>
                  <a:lnTo>
                    <a:pt x="72" y="57"/>
                  </a:lnTo>
                  <a:lnTo>
                    <a:pt x="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89" name="Freeform 199"/>
            <p:cNvSpPr>
              <a:spLocks/>
            </p:cNvSpPr>
            <p:nvPr/>
          </p:nvSpPr>
          <p:spPr bwMode="auto">
            <a:xfrm flipV="1">
              <a:off x="8545513" y="4741863"/>
              <a:ext cx="9525" cy="30163"/>
            </a:xfrm>
            <a:custGeom>
              <a:avLst/>
              <a:gdLst>
                <a:gd name="T0" fmla="*/ 1 w 10"/>
                <a:gd name="T1" fmla="*/ 35 h 35"/>
                <a:gd name="T2" fmla="*/ 1 w 10"/>
                <a:gd name="T3" fmla="*/ 33 h 35"/>
                <a:gd name="T4" fmla="*/ 0 w 10"/>
                <a:gd name="T5" fmla="*/ 30 h 35"/>
                <a:gd name="T6" fmla="*/ 1 w 10"/>
                <a:gd name="T7" fmla="*/ 28 h 35"/>
                <a:gd name="T8" fmla="*/ 6 w 10"/>
                <a:gd name="T9" fmla="*/ 26 h 35"/>
                <a:gd name="T10" fmla="*/ 7 w 10"/>
                <a:gd name="T11" fmla="*/ 16 h 35"/>
                <a:gd name="T12" fmla="*/ 8 w 10"/>
                <a:gd name="T13" fmla="*/ 5 h 35"/>
                <a:gd name="T14" fmla="*/ 10 w 10"/>
                <a:gd name="T15" fmla="*/ 0 h 35"/>
                <a:gd name="T16" fmla="*/ 9 w 10"/>
                <a:gd name="T17" fmla="*/ 2 h 35"/>
                <a:gd name="T18" fmla="*/ 5 w 10"/>
                <a:gd name="T19" fmla="*/ 8 h 35"/>
                <a:gd name="T20" fmla="*/ 2 w 10"/>
                <a:gd name="T21" fmla="*/ 17 h 35"/>
                <a:gd name="T22" fmla="*/ 1 w 10"/>
                <a:gd name="T23" fmla="*/ 23 h 35"/>
                <a:gd name="T24" fmla="*/ 1 w 10"/>
                <a:gd name="T25" fmla="*/ 28 h 35"/>
                <a:gd name="T26" fmla="*/ 1 w 10"/>
                <a:gd name="T27" fmla="*/ 33 h 35"/>
                <a:gd name="T28" fmla="*/ 1 w 10"/>
                <a:gd name="T2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35">
                  <a:moveTo>
                    <a:pt x="1" y="35"/>
                  </a:moveTo>
                  <a:lnTo>
                    <a:pt x="1" y="33"/>
                  </a:lnTo>
                  <a:lnTo>
                    <a:pt x="0" y="30"/>
                  </a:lnTo>
                  <a:lnTo>
                    <a:pt x="1" y="28"/>
                  </a:lnTo>
                  <a:lnTo>
                    <a:pt x="6" y="26"/>
                  </a:lnTo>
                  <a:lnTo>
                    <a:pt x="7" y="16"/>
                  </a:lnTo>
                  <a:lnTo>
                    <a:pt x="8" y="5"/>
                  </a:lnTo>
                  <a:lnTo>
                    <a:pt x="10" y="0"/>
                  </a:lnTo>
                  <a:lnTo>
                    <a:pt x="9" y="2"/>
                  </a:lnTo>
                  <a:lnTo>
                    <a:pt x="5" y="8"/>
                  </a:lnTo>
                  <a:lnTo>
                    <a:pt x="2" y="17"/>
                  </a:lnTo>
                  <a:lnTo>
                    <a:pt x="1" y="23"/>
                  </a:lnTo>
                  <a:lnTo>
                    <a:pt x="1" y="28"/>
                  </a:lnTo>
                  <a:lnTo>
                    <a:pt x="1" y="33"/>
                  </a:lnTo>
                  <a:lnTo>
                    <a:pt x="1"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90" name="Freeform 200"/>
            <p:cNvSpPr>
              <a:spLocks/>
            </p:cNvSpPr>
            <p:nvPr/>
          </p:nvSpPr>
          <p:spPr bwMode="auto">
            <a:xfrm flipV="1">
              <a:off x="8437563" y="4865688"/>
              <a:ext cx="7938" cy="30163"/>
            </a:xfrm>
            <a:custGeom>
              <a:avLst/>
              <a:gdLst>
                <a:gd name="T0" fmla="*/ 3 w 10"/>
                <a:gd name="T1" fmla="*/ 36 h 36"/>
                <a:gd name="T2" fmla="*/ 3 w 10"/>
                <a:gd name="T3" fmla="*/ 35 h 36"/>
                <a:gd name="T4" fmla="*/ 2 w 10"/>
                <a:gd name="T5" fmla="*/ 31 h 36"/>
                <a:gd name="T6" fmla="*/ 1 w 10"/>
                <a:gd name="T7" fmla="*/ 27 h 36"/>
                <a:gd name="T8" fmla="*/ 0 w 10"/>
                <a:gd name="T9" fmla="*/ 20 h 36"/>
                <a:gd name="T10" fmla="*/ 3 w 10"/>
                <a:gd name="T11" fmla="*/ 12 h 36"/>
                <a:gd name="T12" fmla="*/ 8 w 10"/>
                <a:gd name="T13" fmla="*/ 4 h 36"/>
                <a:gd name="T14" fmla="*/ 10 w 10"/>
                <a:gd name="T15" fmla="*/ 0 h 36"/>
                <a:gd name="T16" fmla="*/ 10 w 10"/>
                <a:gd name="T17" fmla="*/ 2 h 36"/>
                <a:gd name="T18" fmla="*/ 7 w 10"/>
                <a:gd name="T19" fmla="*/ 9 h 36"/>
                <a:gd name="T20" fmla="*/ 4 w 10"/>
                <a:gd name="T21" fmla="*/ 17 h 36"/>
                <a:gd name="T22" fmla="*/ 3 w 10"/>
                <a:gd name="T23" fmla="*/ 24 h 36"/>
                <a:gd name="T24" fmla="*/ 4 w 10"/>
                <a:gd name="T25" fmla="*/ 30 h 36"/>
                <a:gd name="T26" fmla="*/ 3 w 10"/>
                <a:gd name="T27" fmla="*/ 35 h 36"/>
                <a:gd name="T28" fmla="*/ 3 w 10"/>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36">
                  <a:moveTo>
                    <a:pt x="3" y="36"/>
                  </a:moveTo>
                  <a:lnTo>
                    <a:pt x="3" y="35"/>
                  </a:lnTo>
                  <a:lnTo>
                    <a:pt x="2" y="31"/>
                  </a:lnTo>
                  <a:lnTo>
                    <a:pt x="1" y="27"/>
                  </a:lnTo>
                  <a:lnTo>
                    <a:pt x="0" y="20"/>
                  </a:lnTo>
                  <a:lnTo>
                    <a:pt x="3" y="12"/>
                  </a:lnTo>
                  <a:lnTo>
                    <a:pt x="8" y="4"/>
                  </a:lnTo>
                  <a:lnTo>
                    <a:pt x="10" y="0"/>
                  </a:lnTo>
                  <a:lnTo>
                    <a:pt x="10" y="2"/>
                  </a:lnTo>
                  <a:lnTo>
                    <a:pt x="7" y="9"/>
                  </a:lnTo>
                  <a:lnTo>
                    <a:pt x="4" y="17"/>
                  </a:lnTo>
                  <a:lnTo>
                    <a:pt x="3" y="24"/>
                  </a:lnTo>
                  <a:lnTo>
                    <a:pt x="4" y="30"/>
                  </a:lnTo>
                  <a:lnTo>
                    <a:pt x="3" y="35"/>
                  </a:lnTo>
                  <a:lnTo>
                    <a:pt x="3" y="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91" name="Freeform 201"/>
            <p:cNvSpPr>
              <a:spLocks/>
            </p:cNvSpPr>
            <p:nvPr/>
          </p:nvSpPr>
          <p:spPr bwMode="auto">
            <a:xfrm flipV="1">
              <a:off x="8578850" y="4703763"/>
              <a:ext cx="14288" cy="33338"/>
            </a:xfrm>
            <a:custGeom>
              <a:avLst/>
              <a:gdLst>
                <a:gd name="T0" fmla="*/ 9 w 17"/>
                <a:gd name="T1" fmla="*/ 37 h 37"/>
                <a:gd name="T2" fmla="*/ 10 w 17"/>
                <a:gd name="T3" fmla="*/ 36 h 37"/>
                <a:gd name="T4" fmla="*/ 10 w 17"/>
                <a:gd name="T5" fmla="*/ 32 h 37"/>
                <a:gd name="T6" fmla="*/ 5 w 17"/>
                <a:gd name="T7" fmla="*/ 25 h 37"/>
                <a:gd name="T8" fmla="*/ 0 w 17"/>
                <a:gd name="T9" fmla="*/ 14 h 37"/>
                <a:gd name="T10" fmla="*/ 5 w 17"/>
                <a:gd name="T11" fmla="*/ 8 h 37"/>
                <a:gd name="T12" fmla="*/ 13 w 17"/>
                <a:gd name="T13" fmla="*/ 4 h 37"/>
                <a:gd name="T14" fmla="*/ 17 w 17"/>
                <a:gd name="T15" fmla="*/ 0 h 37"/>
                <a:gd name="T16" fmla="*/ 17 w 17"/>
                <a:gd name="T17" fmla="*/ 3 h 37"/>
                <a:gd name="T18" fmla="*/ 14 w 17"/>
                <a:gd name="T19" fmla="*/ 10 h 37"/>
                <a:gd name="T20" fmla="*/ 11 w 17"/>
                <a:gd name="T21" fmla="*/ 18 h 37"/>
                <a:gd name="T22" fmla="*/ 11 w 17"/>
                <a:gd name="T23" fmla="*/ 26 h 37"/>
                <a:gd name="T24" fmla="*/ 11 w 17"/>
                <a:gd name="T25" fmla="*/ 32 h 37"/>
                <a:gd name="T26" fmla="*/ 10 w 17"/>
                <a:gd name="T27" fmla="*/ 35 h 37"/>
                <a:gd name="T28" fmla="*/ 9 w 17"/>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37">
                  <a:moveTo>
                    <a:pt x="9" y="37"/>
                  </a:moveTo>
                  <a:lnTo>
                    <a:pt x="10" y="36"/>
                  </a:lnTo>
                  <a:lnTo>
                    <a:pt x="10" y="32"/>
                  </a:lnTo>
                  <a:lnTo>
                    <a:pt x="5" y="25"/>
                  </a:lnTo>
                  <a:lnTo>
                    <a:pt x="0" y="14"/>
                  </a:lnTo>
                  <a:lnTo>
                    <a:pt x="5" y="8"/>
                  </a:lnTo>
                  <a:lnTo>
                    <a:pt x="13" y="4"/>
                  </a:lnTo>
                  <a:lnTo>
                    <a:pt x="17" y="0"/>
                  </a:lnTo>
                  <a:lnTo>
                    <a:pt x="17" y="3"/>
                  </a:lnTo>
                  <a:lnTo>
                    <a:pt x="14" y="10"/>
                  </a:lnTo>
                  <a:lnTo>
                    <a:pt x="11" y="18"/>
                  </a:lnTo>
                  <a:lnTo>
                    <a:pt x="11" y="26"/>
                  </a:lnTo>
                  <a:lnTo>
                    <a:pt x="11" y="32"/>
                  </a:lnTo>
                  <a:lnTo>
                    <a:pt x="10" y="35"/>
                  </a:lnTo>
                  <a:lnTo>
                    <a:pt x="9" y="3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92" name="Freeform 202"/>
            <p:cNvSpPr>
              <a:spLocks/>
            </p:cNvSpPr>
            <p:nvPr/>
          </p:nvSpPr>
          <p:spPr bwMode="auto">
            <a:xfrm flipV="1">
              <a:off x="8715375" y="4603750"/>
              <a:ext cx="9525" cy="30163"/>
            </a:xfrm>
            <a:custGeom>
              <a:avLst/>
              <a:gdLst>
                <a:gd name="T0" fmla="*/ 2 w 11"/>
                <a:gd name="T1" fmla="*/ 36 h 36"/>
                <a:gd name="T2" fmla="*/ 2 w 11"/>
                <a:gd name="T3" fmla="*/ 34 h 36"/>
                <a:gd name="T4" fmla="*/ 2 w 11"/>
                <a:gd name="T5" fmla="*/ 31 h 36"/>
                <a:gd name="T6" fmla="*/ 1 w 11"/>
                <a:gd name="T7" fmla="*/ 26 h 36"/>
                <a:gd name="T8" fmla="*/ 0 w 11"/>
                <a:gd name="T9" fmla="*/ 21 h 36"/>
                <a:gd name="T10" fmla="*/ 4 w 11"/>
                <a:gd name="T11" fmla="*/ 12 h 36"/>
                <a:gd name="T12" fmla="*/ 8 w 11"/>
                <a:gd name="T13" fmla="*/ 4 h 36"/>
                <a:gd name="T14" fmla="*/ 11 w 11"/>
                <a:gd name="T15" fmla="*/ 0 h 36"/>
                <a:gd name="T16" fmla="*/ 11 w 11"/>
                <a:gd name="T17" fmla="*/ 2 h 36"/>
                <a:gd name="T18" fmla="*/ 7 w 11"/>
                <a:gd name="T19" fmla="*/ 9 h 36"/>
                <a:gd name="T20" fmla="*/ 4 w 11"/>
                <a:gd name="T21" fmla="*/ 17 h 36"/>
                <a:gd name="T22" fmla="*/ 3 w 11"/>
                <a:gd name="T23" fmla="*/ 24 h 36"/>
                <a:gd name="T24" fmla="*/ 3 w 11"/>
                <a:gd name="T25" fmla="*/ 30 h 36"/>
                <a:gd name="T26" fmla="*/ 3 w 11"/>
                <a:gd name="T27" fmla="*/ 34 h 36"/>
                <a:gd name="T28" fmla="*/ 2 w 11"/>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36">
                  <a:moveTo>
                    <a:pt x="2" y="36"/>
                  </a:moveTo>
                  <a:lnTo>
                    <a:pt x="2" y="34"/>
                  </a:lnTo>
                  <a:lnTo>
                    <a:pt x="2" y="31"/>
                  </a:lnTo>
                  <a:lnTo>
                    <a:pt x="1" y="26"/>
                  </a:lnTo>
                  <a:lnTo>
                    <a:pt x="0" y="21"/>
                  </a:lnTo>
                  <a:lnTo>
                    <a:pt x="4" y="12"/>
                  </a:lnTo>
                  <a:lnTo>
                    <a:pt x="8" y="4"/>
                  </a:lnTo>
                  <a:lnTo>
                    <a:pt x="11" y="0"/>
                  </a:lnTo>
                  <a:lnTo>
                    <a:pt x="11" y="2"/>
                  </a:lnTo>
                  <a:lnTo>
                    <a:pt x="7" y="9"/>
                  </a:lnTo>
                  <a:lnTo>
                    <a:pt x="4" y="17"/>
                  </a:lnTo>
                  <a:lnTo>
                    <a:pt x="3" y="24"/>
                  </a:lnTo>
                  <a:lnTo>
                    <a:pt x="3" y="30"/>
                  </a:lnTo>
                  <a:lnTo>
                    <a:pt x="3" y="34"/>
                  </a:lnTo>
                  <a:lnTo>
                    <a:pt x="2" y="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93" name="Freeform 203"/>
            <p:cNvSpPr>
              <a:spLocks/>
            </p:cNvSpPr>
            <p:nvPr/>
          </p:nvSpPr>
          <p:spPr bwMode="auto">
            <a:xfrm flipV="1">
              <a:off x="8555038" y="4675188"/>
              <a:ext cx="57150" cy="147638"/>
            </a:xfrm>
            <a:custGeom>
              <a:avLst/>
              <a:gdLst>
                <a:gd name="T0" fmla="*/ 64 w 65"/>
                <a:gd name="T1" fmla="*/ 0 h 170"/>
                <a:gd name="T2" fmla="*/ 60 w 65"/>
                <a:gd name="T3" fmla="*/ 4 h 170"/>
                <a:gd name="T4" fmla="*/ 56 w 65"/>
                <a:gd name="T5" fmla="*/ 9 h 170"/>
                <a:gd name="T6" fmla="*/ 52 w 65"/>
                <a:gd name="T7" fmla="*/ 16 h 170"/>
                <a:gd name="T8" fmla="*/ 45 w 65"/>
                <a:gd name="T9" fmla="*/ 26 h 170"/>
                <a:gd name="T10" fmla="*/ 33 w 65"/>
                <a:gd name="T11" fmla="*/ 41 h 170"/>
                <a:gd name="T12" fmla="*/ 27 w 65"/>
                <a:gd name="T13" fmla="*/ 52 h 170"/>
                <a:gd name="T14" fmla="*/ 22 w 65"/>
                <a:gd name="T15" fmla="*/ 64 h 170"/>
                <a:gd name="T16" fmla="*/ 17 w 65"/>
                <a:gd name="T17" fmla="*/ 75 h 170"/>
                <a:gd name="T18" fmla="*/ 13 w 65"/>
                <a:gd name="T19" fmla="*/ 86 h 170"/>
                <a:gd name="T20" fmla="*/ 10 w 65"/>
                <a:gd name="T21" fmla="*/ 97 h 170"/>
                <a:gd name="T22" fmla="*/ 8 w 65"/>
                <a:gd name="T23" fmla="*/ 107 h 170"/>
                <a:gd name="T24" fmla="*/ 6 w 65"/>
                <a:gd name="T25" fmla="*/ 116 h 170"/>
                <a:gd name="T26" fmla="*/ 6 w 65"/>
                <a:gd name="T27" fmla="*/ 125 h 170"/>
                <a:gd name="T28" fmla="*/ 5 w 65"/>
                <a:gd name="T29" fmla="*/ 133 h 170"/>
                <a:gd name="T30" fmla="*/ 4 w 65"/>
                <a:gd name="T31" fmla="*/ 141 h 170"/>
                <a:gd name="T32" fmla="*/ 4 w 65"/>
                <a:gd name="T33" fmla="*/ 148 h 170"/>
                <a:gd name="T34" fmla="*/ 3 w 65"/>
                <a:gd name="T35" fmla="*/ 154 h 170"/>
                <a:gd name="T36" fmla="*/ 2 w 65"/>
                <a:gd name="T37" fmla="*/ 159 h 170"/>
                <a:gd name="T38" fmla="*/ 2 w 65"/>
                <a:gd name="T39" fmla="*/ 164 h 170"/>
                <a:gd name="T40" fmla="*/ 1 w 65"/>
                <a:gd name="T41" fmla="*/ 167 h 170"/>
                <a:gd name="T42" fmla="*/ 0 w 65"/>
                <a:gd name="T43" fmla="*/ 170 h 170"/>
                <a:gd name="T44" fmla="*/ 0 w 65"/>
                <a:gd name="T45" fmla="*/ 170 h 170"/>
                <a:gd name="T46" fmla="*/ 1 w 65"/>
                <a:gd name="T47" fmla="*/ 169 h 170"/>
                <a:gd name="T48" fmla="*/ 2 w 65"/>
                <a:gd name="T49" fmla="*/ 167 h 170"/>
                <a:gd name="T50" fmla="*/ 3 w 65"/>
                <a:gd name="T51" fmla="*/ 163 h 170"/>
                <a:gd name="T52" fmla="*/ 5 w 65"/>
                <a:gd name="T53" fmla="*/ 157 h 170"/>
                <a:gd name="T54" fmla="*/ 8 w 65"/>
                <a:gd name="T55" fmla="*/ 150 h 170"/>
                <a:gd name="T56" fmla="*/ 13 w 65"/>
                <a:gd name="T57" fmla="*/ 139 h 170"/>
                <a:gd name="T58" fmla="*/ 20 w 65"/>
                <a:gd name="T59" fmla="*/ 127 h 170"/>
                <a:gd name="T60" fmla="*/ 27 w 65"/>
                <a:gd name="T61" fmla="*/ 114 h 170"/>
                <a:gd name="T62" fmla="*/ 34 w 65"/>
                <a:gd name="T63" fmla="*/ 100 h 170"/>
                <a:gd name="T64" fmla="*/ 40 w 65"/>
                <a:gd name="T65" fmla="*/ 87 h 170"/>
                <a:gd name="T66" fmla="*/ 45 w 65"/>
                <a:gd name="T67" fmla="*/ 74 h 170"/>
                <a:gd name="T68" fmla="*/ 49 w 65"/>
                <a:gd name="T69" fmla="*/ 63 h 170"/>
                <a:gd name="T70" fmla="*/ 51 w 65"/>
                <a:gd name="T71" fmla="*/ 53 h 170"/>
                <a:gd name="T72" fmla="*/ 52 w 65"/>
                <a:gd name="T73" fmla="*/ 44 h 170"/>
                <a:gd name="T74" fmla="*/ 53 w 65"/>
                <a:gd name="T75" fmla="*/ 37 h 170"/>
                <a:gd name="T76" fmla="*/ 53 w 65"/>
                <a:gd name="T77" fmla="*/ 30 h 170"/>
                <a:gd name="T78" fmla="*/ 54 w 65"/>
                <a:gd name="T79" fmla="*/ 23 h 170"/>
                <a:gd name="T80" fmla="*/ 56 w 65"/>
                <a:gd name="T81" fmla="*/ 16 h 170"/>
                <a:gd name="T82" fmla="*/ 60 w 65"/>
                <a:gd name="T83" fmla="*/ 9 h 170"/>
                <a:gd name="T84" fmla="*/ 63 w 65"/>
                <a:gd name="T85" fmla="*/ 4 h 170"/>
                <a:gd name="T86" fmla="*/ 65 w 65"/>
                <a:gd name="T87" fmla="*/ 0 h 170"/>
                <a:gd name="T88" fmla="*/ 64 w 65"/>
                <a:gd name="T8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 h="170">
                  <a:moveTo>
                    <a:pt x="64" y="0"/>
                  </a:moveTo>
                  <a:lnTo>
                    <a:pt x="60" y="4"/>
                  </a:lnTo>
                  <a:lnTo>
                    <a:pt x="56" y="9"/>
                  </a:lnTo>
                  <a:lnTo>
                    <a:pt x="52" y="16"/>
                  </a:lnTo>
                  <a:lnTo>
                    <a:pt x="45" y="26"/>
                  </a:lnTo>
                  <a:lnTo>
                    <a:pt x="33" y="41"/>
                  </a:lnTo>
                  <a:lnTo>
                    <a:pt x="27" y="52"/>
                  </a:lnTo>
                  <a:lnTo>
                    <a:pt x="22" y="64"/>
                  </a:lnTo>
                  <a:lnTo>
                    <a:pt x="17" y="75"/>
                  </a:lnTo>
                  <a:lnTo>
                    <a:pt x="13" y="86"/>
                  </a:lnTo>
                  <a:lnTo>
                    <a:pt x="10" y="97"/>
                  </a:lnTo>
                  <a:lnTo>
                    <a:pt x="8" y="107"/>
                  </a:lnTo>
                  <a:lnTo>
                    <a:pt x="6" y="116"/>
                  </a:lnTo>
                  <a:lnTo>
                    <a:pt x="6" y="125"/>
                  </a:lnTo>
                  <a:lnTo>
                    <a:pt x="5" y="133"/>
                  </a:lnTo>
                  <a:lnTo>
                    <a:pt x="4" y="141"/>
                  </a:lnTo>
                  <a:lnTo>
                    <a:pt x="4" y="148"/>
                  </a:lnTo>
                  <a:lnTo>
                    <a:pt x="3" y="154"/>
                  </a:lnTo>
                  <a:lnTo>
                    <a:pt x="2" y="159"/>
                  </a:lnTo>
                  <a:lnTo>
                    <a:pt x="2" y="164"/>
                  </a:lnTo>
                  <a:lnTo>
                    <a:pt x="1" y="167"/>
                  </a:lnTo>
                  <a:lnTo>
                    <a:pt x="0" y="170"/>
                  </a:lnTo>
                  <a:lnTo>
                    <a:pt x="0" y="170"/>
                  </a:lnTo>
                  <a:lnTo>
                    <a:pt x="1" y="169"/>
                  </a:lnTo>
                  <a:lnTo>
                    <a:pt x="2" y="167"/>
                  </a:lnTo>
                  <a:lnTo>
                    <a:pt x="3" y="163"/>
                  </a:lnTo>
                  <a:lnTo>
                    <a:pt x="5" y="157"/>
                  </a:lnTo>
                  <a:lnTo>
                    <a:pt x="8" y="150"/>
                  </a:lnTo>
                  <a:lnTo>
                    <a:pt x="13" y="139"/>
                  </a:lnTo>
                  <a:lnTo>
                    <a:pt x="20" y="127"/>
                  </a:lnTo>
                  <a:lnTo>
                    <a:pt x="27" y="114"/>
                  </a:lnTo>
                  <a:lnTo>
                    <a:pt x="34" y="100"/>
                  </a:lnTo>
                  <a:lnTo>
                    <a:pt x="40" y="87"/>
                  </a:lnTo>
                  <a:lnTo>
                    <a:pt x="45" y="74"/>
                  </a:lnTo>
                  <a:lnTo>
                    <a:pt x="49" y="63"/>
                  </a:lnTo>
                  <a:lnTo>
                    <a:pt x="51" y="53"/>
                  </a:lnTo>
                  <a:lnTo>
                    <a:pt x="52" y="44"/>
                  </a:lnTo>
                  <a:lnTo>
                    <a:pt x="53" y="37"/>
                  </a:lnTo>
                  <a:lnTo>
                    <a:pt x="53" y="30"/>
                  </a:lnTo>
                  <a:lnTo>
                    <a:pt x="54" y="23"/>
                  </a:lnTo>
                  <a:lnTo>
                    <a:pt x="56" y="16"/>
                  </a:lnTo>
                  <a:lnTo>
                    <a:pt x="60" y="9"/>
                  </a:lnTo>
                  <a:lnTo>
                    <a:pt x="63" y="4"/>
                  </a:lnTo>
                  <a:lnTo>
                    <a:pt x="65" y="0"/>
                  </a:lnTo>
                  <a:lnTo>
                    <a:pt x="6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94" name="Freeform 204"/>
            <p:cNvSpPr>
              <a:spLocks/>
            </p:cNvSpPr>
            <p:nvPr/>
          </p:nvSpPr>
          <p:spPr bwMode="auto">
            <a:xfrm flipV="1">
              <a:off x="8539163" y="4675188"/>
              <a:ext cx="73025" cy="147638"/>
            </a:xfrm>
            <a:custGeom>
              <a:avLst/>
              <a:gdLst>
                <a:gd name="T0" fmla="*/ 85 w 85"/>
                <a:gd name="T1" fmla="*/ 1 h 171"/>
                <a:gd name="T2" fmla="*/ 84 w 85"/>
                <a:gd name="T3" fmla="*/ 0 h 171"/>
                <a:gd name="T4" fmla="*/ 82 w 85"/>
                <a:gd name="T5" fmla="*/ 1 h 171"/>
                <a:gd name="T6" fmla="*/ 80 w 85"/>
                <a:gd name="T7" fmla="*/ 2 h 171"/>
                <a:gd name="T8" fmla="*/ 77 w 85"/>
                <a:gd name="T9" fmla="*/ 5 h 171"/>
                <a:gd name="T10" fmla="*/ 74 w 85"/>
                <a:gd name="T11" fmla="*/ 8 h 171"/>
                <a:gd name="T12" fmla="*/ 70 w 85"/>
                <a:gd name="T13" fmla="*/ 12 h 171"/>
                <a:gd name="T14" fmla="*/ 67 w 85"/>
                <a:gd name="T15" fmla="*/ 16 h 171"/>
                <a:gd name="T16" fmla="*/ 63 w 85"/>
                <a:gd name="T17" fmla="*/ 20 h 171"/>
                <a:gd name="T18" fmla="*/ 58 w 85"/>
                <a:gd name="T19" fmla="*/ 26 h 171"/>
                <a:gd name="T20" fmla="*/ 50 w 85"/>
                <a:gd name="T21" fmla="*/ 32 h 171"/>
                <a:gd name="T22" fmla="*/ 43 w 85"/>
                <a:gd name="T23" fmla="*/ 36 h 171"/>
                <a:gd name="T24" fmla="*/ 39 w 85"/>
                <a:gd name="T25" fmla="*/ 39 h 171"/>
                <a:gd name="T26" fmla="*/ 37 w 85"/>
                <a:gd name="T27" fmla="*/ 43 h 171"/>
                <a:gd name="T28" fmla="*/ 33 w 85"/>
                <a:gd name="T29" fmla="*/ 47 h 171"/>
                <a:gd name="T30" fmla="*/ 29 w 85"/>
                <a:gd name="T31" fmla="*/ 50 h 171"/>
                <a:gd name="T32" fmla="*/ 26 w 85"/>
                <a:gd name="T33" fmla="*/ 52 h 171"/>
                <a:gd name="T34" fmla="*/ 22 w 85"/>
                <a:gd name="T35" fmla="*/ 56 h 171"/>
                <a:gd name="T36" fmla="*/ 19 w 85"/>
                <a:gd name="T37" fmla="*/ 59 h 171"/>
                <a:gd name="T38" fmla="*/ 17 w 85"/>
                <a:gd name="T39" fmla="*/ 63 h 171"/>
                <a:gd name="T40" fmla="*/ 15 w 85"/>
                <a:gd name="T41" fmla="*/ 67 h 171"/>
                <a:gd name="T42" fmla="*/ 13 w 85"/>
                <a:gd name="T43" fmla="*/ 71 h 171"/>
                <a:gd name="T44" fmla="*/ 12 w 85"/>
                <a:gd name="T45" fmla="*/ 76 h 171"/>
                <a:gd name="T46" fmla="*/ 11 w 85"/>
                <a:gd name="T47" fmla="*/ 82 h 171"/>
                <a:gd name="T48" fmla="*/ 10 w 85"/>
                <a:gd name="T49" fmla="*/ 87 h 171"/>
                <a:gd name="T50" fmla="*/ 10 w 85"/>
                <a:gd name="T51" fmla="*/ 93 h 171"/>
                <a:gd name="T52" fmla="*/ 10 w 85"/>
                <a:gd name="T53" fmla="*/ 99 h 171"/>
                <a:gd name="T54" fmla="*/ 10 w 85"/>
                <a:gd name="T55" fmla="*/ 105 h 171"/>
                <a:gd name="T56" fmla="*/ 10 w 85"/>
                <a:gd name="T57" fmla="*/ 111 h 171"/>
                <a:gd name="T58" fmla="*/ 10 w 85"/>
                <a:gd name="T59" fmla="*/ 116 h 171"/>
                <a:gd name="T60" fmla="*/ 10 w 85"/>
                <a:gd name="T61" fmla="*/ 121 h 171"/>
                <a:gd name="T62" fmla="*/ 9 w 85"/>
                <a:gd name="T63" fmla="*/ 126 h 171"/>
                <a:gd name="T64" fmla="*/ 8 w 85"/>
                <a:gd name="T65" fmla="*/ 129 h 171"/>
                <a:gd name="T66" fmla="*/ 6 w 85"/>
                <a:gd name="T67" fmla="*/ 132 h 171"/>
                <a:gd name="T68" fmla="*/ 5 w 85"/>
                <a:gd name="T69" fmla="*/ 135 h 171"/>
                <a:gd name="T70" fmla="*/ 3 w 85"/>
                <a:gd name="T71" fmla="*/ 137 h 171"/>
                <a:gd name="T72" fmla="*/ 2 w 85"/>
                <a:gd name="T73" fmla="*/ 140 h 171"/>
                <a:gd name="T74" fmla="*/ 1 w 85"/>
                <a:gd name="T75" fmla="*/ 142 h 171"/>
                <a:gd name="T76" fmla="*/ 0 w 85"/>
                <a:gd name="T77" fmla="*/ 144 h 171"/>
                <a:gd name="T78" fmla="*/ 2 w 85"/>
                <a:gd name="T79" fmla="*/ 148 h 171"/>
                <a:gd name="T80" fmla="*/ 5 w 85"/>
                <a:gd name="T81" fmla="*/ 153 h 171"/>
                <a:gd name="T82" fmla="*/ 9 w 85"/>
                <a:gd name="T83" fmla="*/ 158 h 171"/>
                <a:gd name="T84" fmla="*/ 13 w 85"/>
                <a:gd name="T85" fmla="*/ 162 h 171"/>
                <a:gd name="T86" fmla="*/ 17 w 85"/>
                <a:gd name="T87" fmla="*/ 167 h 171"/>
                <a:gd name="T88" fmla="*/ 21 w 85"/>
                <a:gd name="T8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 h="171">
                  <a:moveTo>
                    <a:pt x="85" y="1"/>
                  </a:moveTo>
                  <a:lnTo>
                    <a:pt x="84" y="0"/>
                  </a:lnTo>
                  <a:lnTo>
                    <a:pt x="82" y="1"/>
                  </a:lnTo>
                  <a:lnTo>
                    <a:pt x="80" y="2"/>
                  </a:lnTo>
                  <a:lnTo>
                    <a:pt x="77" y="5"/>
                  </a:lnTo>
                  <a:lnTo>
                    <a:pt x="74" y="8"/>
                  </a:lnTo>
                  <a:lnTo>
                    <a:pt x="70" y="12"/>
                  </a:lnTo>
                  <a:lnTo>
                    <a:pt x="67" y="16"/>
                  </a:lnTo>
                  <a:lnTo>
                    <a:pt x="63" y="20"/>
                  </a:lnTo>
                  <a:lnTo>
                    <a:pt x="58" y="26"/>
                  </a:lnTo>
                  <a:lnTo>
                    <a:pt x="50" y="32"/>
                  </a:lnTo>
                  <a:lnTo>
                    <a:pt x="43" y="36"/>
                  </a:lnTo>
                  <a:lnTo>
                    <a:pt x="39" y="39"/>
                  </a:lnTo>
                  <a:lnTo>
                    <a:pt x="37" y="43"/>
                  </a:lnTo>
                  <a:lnTo>
                    <a:pt x="33" y="47"/>
                  </a:lnTo>
                  <a:lnTo>
                    <a:pt x="29" y="50"/>
                  </a:lnTo>
                  <a:lnTo>
                    <a:pt x="26" y="52"/>
                  </a:lnTo>
                  <a:lnTo>
                    <a:pt x="22" y="56"/>
                  </a:lnTo>
                  <a:lnTo>
                    <a:pt x="19" y="59"/>
                  </a:lnTo>
                  <a:lnTo>
                    <a:pt x="17" y="63"/>
                  </a:lnTo>
                  <a:lnTo>
                    <a:pt x="15" y="67"/>
                  </a:lnTo>
                  <a:lnTo>
                    <a:pt x="13" y="71"/>
                  </a:lnTo>
                  <a:lnTo>
                    <a:pt x="12" y="76"/>
                  </a:lnTo>
                  <a:lnTo>
                    <a:pt x="11" y="82"/>
                  </a:lnTo>
                  <a:lnTo>
                    <a:pt x="10" y="87"/>
                  </a:lnTo>
                  <a:lnTo>
                    <a:pt x="10" y="93"/>
                  </a:lnTo>
                  <a:lnTo>
                    <a:pt x="10" y="99"/>
                  </a:lnTo>
                  <a:lnTo>
                    <a:pt x="10" y="105"/>
                  </a:lnTo>
                  <a:lnTo>
                    <a:pt x="10" y="111"/>
                  </a:lnTo>
                  <a:lnTo>
                    <a:pt x="10" y="116"/>
                  </a:lnTo>
                  <a:lnTo>
                    <a:pt x="10" y="121"/>
                  </a:lnTo>
                  <a:lnTo>
                    <a:pt x="9" y="126"/>
                  </a:lnTo>
                  <a:lnTo>
                    <a:pt x="8" y="129"/>
                  </a:lnTo>
                  <a:lnTo>
                    <a:pt x="6" y="132"/>
                  </a:lnTo>
                  <a:lnTo>
                    <a:pt x="5" y="135"/>
                  </a:lnTo>
                  <a:lnTo>
                    <a:pt x="3" y="137"/>
                  </a:lnTo>
                  <a:lnTo>
                    <a:pt x="2" y="140"/>
                  </a:lnTo>
                  <a:lnTo>
                    <a:pt x="1" y="142"/>
                  </a:lnTo>
                  <a:lnTo>
                    <a:pt x="0" y="144"/>
                  </a:lnTo>
                  <a:lnTo>
                    <a:pt x="2" y="148"/>
                  </a:lnTo>
                  <a:lnTo>
                    <a:pt x="5" y="153"/>
                  </a:lnTo>
                  <a:lnTo>
                    <a:pt x="9" y="158"/>
                  </a:lnTo>
                  <a:lnTo>
                    <a:pt x="13" y="162"/>
                  </a:lnTo>
                  <a:lnTo>
                    <a:pt x="17" y="167"/>
                  </a:lnTo>
                  <a:lnTo>
                    <a:pt x="21" y="17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95" name="Freeform 205"/>
            <p:cNvSpPr>
              <a:spLocks/>
            </p:cNvSpPr>
            <p:nvPr/>
          </p:nvSpPr>
          <p:spPr bwMode="auto">
            <a:xfrm flipV="1">
              <a:off x="8556625" y="4664075"/>
              <a:ext cx="55563" cy="158750"/>
            </a:xfrm>
            <a:custGeom>
              <a:avLst/>
              <a:gdLst>
                <a:gd name="T0" fmla="*/ 64 w 64"/>
                <a:gd name="T1" fmla="*/ 0 h 184"/>
                <a:gd name="T2" fmla="*/ 64 w 64"/>
                <a:gd name="T3" fmla="*/ 1 h 184"/>
                <a:gd name="T4" fmla="*/ 64 w 64"/>
                <a:gd name="T5" fmla="*/ 3 h 184"/>
                <a:gd name="T6" fmla="*/ 63 w 64"/>
                <a:gd name="T7" fmla="*/ 6 h 184"/>
                <a:gd name="T8" fmla="*/ 61 w 64"/>
                <a:gd name="T9" fmla="*/ 9 h 184"/>
                <a:gd name="T10" fmla="*/ 59 w 64"/>
                <a:gd name="T11" fmla="*/ 13 h 184"/>
                <a:gd name="T12" fmla="*/ 57 w 64"/>
                <a:gd name="T13" fmla="*/ 18 h 184"/>
                <a:gd name="T14" fmla="*/ 54 w 64"/>
                <a:gd name="T15" fmla="*/ 22 h 184"/>
                <a:gd name="T16" fmla="*/ 51 w 64"/>
                <a:gd name="T17" fmla="*/ 28 h 184"/>
                <a:gd name="T18" fmla="*/ 48 w 64"/>
                <a:gd name="T19" fmla="*/ 35 h 184"/>
                <a:gd name="T20" fmla="*/ 43 w 64"/>
                <a:gd name="T21" fmla="*/ 45 h 184"/>
                <a:gd name="T22" fmla="*/ 42 w 64"/>
                <a:gd name="T23" fmla="*/ 53 h 184"/>
                <a:gd name="T24" fmla="*/ 42 w 64"/>
                <a:gd name="T25" fmla="*/ 60 h 184"/>
                <a:gd name="T26" fmla="*/ 40 w 64"/>
                <a:gd name="T27" fmla="*/ 66 h 184"/>
                <a:gd name="T28" fmla="*/ 40 w 64"/>
                <a:gd name="T29" fmla="*/ 72 h 184"/>
                <a:gd name="T30" fmla="*/ 41 w 64"/>
                <a:gd name="T31" fmla="*/ 79 h 184"/>
                <a:gd name="T32" fmla="*/ 41 w 64"/>
                <a:gd name="T33" fmla="*/ 86 h 184"/>
                <a:gd name="T34" fmla="*/ 42 w 64"/>
                <a:gd name="T35" fmla="*/ 93 h 184"/>
                <a:gd name="T36" fmla="*/ 43 w 64"/>
                <a:gd name="T37" fmla="*/ 100 h 184"/>
                <a:gd name="T38" fmla="*/ 43 w 64"/>
                <a:gd name="T39" fmla="*/ 106 h 184"/>
                <a:gd name="T40" fmla="*/ 43 w 64"/>
                <a:gd name="T41" fmla="*/ 112 h 184"/>
                <a:gd name="T42" fmla="*/ 42 w 64"/>
                <a:gd name="T43" fmla="*/ 118 h 184"/>
                <a:gd name="T44" fmla="*/ 41 w 64"/>
                <a:gd name="T45" fmla="*/ 123 h 184"/>
                <a:gd name="T46" fmla="*/ 39 w 64"/>
                <a:gd name="T47" fmla="*/ 128 h 184"/>
                <a:gd name="T48" fmla="*/ 38 w 64"/>
                <a:gd name="T49" fmla="*/ 132 h 184"/>
                <a:gd name="T50" fmla="*/ 36 w 64"/>
                <a:gd name="T51" fmla="*/ 136 h 184"/>
                <a:gd name="T52" fmla="*/ 33 w 64"/>
                <a:gd name="T53" fmla="*/ 140 h 184"/>
                <a:gd name="T54" fmla="*/ 31 w 64"/>
                <a:gd name="T55" fmla="*/ 144 h 184"/>
                <a:gd name="T56" fmla="*/ 29 w 64"/>
                <a:gd name="T57" fmla="*/ 147 h 184"/>
                <a:gd name="T58" fmla="*/ 27 w 64"/>
                <a:gd name="T59" fmla="*/ 151 h 184"/>
                <a:gd name="T60" fmla="*/ 25 w 64"/>
                <a:gd name="T61" fmla="*/ 155 h 184"/>
                <a:gd name="T62" fmla="*/ 24 w 64"/>
                <a:gd name="T63" fmla="*/ 158 h 184"/>
                <a:gd name="T64" fmla="*/ 24 w 64"/>
                <a:gd name="T65" fmla="*/ 163 h 184"/>
                <a:gd name="T66" fmla="*/ 24 w 64"/>
                <a:gd name="T67" fmla="*/ 167 h 184"/>
                <a:gd name="T68" fmla="*/ 23 w 64"/>
                <a:gd name="T69" fmla="*/ 171 h 184"/>
                <a:gd name="T70" fmla="*/ 23 w 64"/>
                <a:gd name="T71" fmla="*/ 175 h 184"/>
                <a:gd name="T72" fmla="*/ 23 w 64"/>
                <a:gd name="T73" fmla="*/ 178 h 184"/>
                <a:gd name="T74" fmla="*/ 23 w 64"/>
                <a:gd name="T75" fmla="*/ 182 h 184"/>
                <a:gd name="T76" fmla="*/ 23 w 64"/>
                <a:gd name="T77" fmla="*/ 184 h 184"/>
                <a:gd name="T78" fmla="*/ 21 w 64"/>
                <a:gd name="T79" fmla="*/ 184 h 184"/>
                <a:gd name="T80" fmla="*/ 17 w 64"/>
                <a:gd name="T81" fmla="*/ 182 h 184"/>
                <a:gd name="T82" fmla="*/ 12 w 64"/>
                <a:gd name="T83" fmla="*/ 180 h 184"/>
                <a:gd name="T84" fmla="*/ 8 w 64"/>
                <a:gd name="T85" fmla="*/ 177 h 184"/>
                <a:gd name="T86" fmla="*/ 4 w 64"/>
                <a:gd name="T87" fmla="*/ 174 h 184"/>
                <a:gd name="T88" fmla="*/ 0 w 64"/>
                <a:gd name="T89" fmla="*/ 17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184">
                  <a:moveTo>
                    <a:pt x="64" y="0"/>
                  </a:moveTo>
                  <a:lnTo>
                    <a:pt x="64" y="1"/>
                  </a:lnTo>
                  <a:lnTo>
                    <a:pt x="64" y="3"/>
                  </a:lnTo>
                  <a:lnTo>
                    <a:pt x="63" y="6"/>
                  </a:lnTo>
                  <a:lnTo>
                    <a:pt x="61" y="9"/>
                  </a:lnTo>
                  <a:lnTo>
                    <a:pt x="59" y="13"/>
                  </a:lnTo>
                  <a:lnTo>
                    <a:pt x="57" y="18"/>
                  </a:lnTo>
                  <a:lnTo>
                    <a:pt x="54" y="22"/>
                  </a:lnTo>
                  <a:lnTo>
                    <a:pt x="51" y="28"/>
                  </a:lnTo>
                  <a:lnTo>
                    <a:pt x="48" y="35"/>
                  </a:lnTo>
                  <a:lnTo>
                    <a:pt x="43" y="45"/>
                  </a:lnTo>
                  <a:lnTo>
                    <a:pt x="42" y="53"/>
                  </a:lnTo>
                  <a:lnTo>
                    <a:pt x="42" y="60"/>
                  </a:lnTo>
                  <a:lnTo>
                    <a:pt x="40" y="66"/>
                  </a:lnTo>
                  <a:lnTo>
                    <a:pt x="40" y="72"/>
                  </a:lnTo>
                  <a:lnTo>
                    <a:pt x="41" y="79"/>
                  </a:lnTo>
                  <a:lnTo>
                    <a:pt x="41" y="86"/>
                  </a:lnTo>
                  <a:lnTo>
                    <a:pt x="42" y="93"/>
                  </a:lnTo>
                  <a:lnTo>
                    <a:pt x="43" y="100"/>
                  </a:lnTo>
                  <a:lnTo>
                    <a:pt x="43" y="106"/>
                  </a:lnTo>
                  <a:lnTo>
                    <a:pt x="43" y="112"/>
                  </a:lnTo>
                  <a:lnTo>
                    <a:pt x="42" y="118"/>
                  </a:lnTo>
                  <a:lnTo>
                    <a:pt x="41" y="123"/>
                  </a:lnTo>
                  <a:lnTo>
                    <a:pt x="39" y="128"/>
                  </a:lnTo>
                  <a:lnTo>
                    <a:pt x="38" y="132"/>
                  </a:lnTo>
                  <a:lnTo>
                    <a:pt x="36" y="136"/>
                  </a:lnTo>
                  <a:lnTo>
                    <a:pt x="33" y="140"/>
                  </a:lnTo>
                  <a:lnTo>
                    <a:pt x="31" y="144"/>
                  </a:lnTo>
                  <a:lnTo>
                    <a:pt x="29" y="147"/>
                  </a:lnTo>
                  <a:lnTo>
                    <a:pt x="27" y="151"/>
                  </a:lnTo>
                  <a:lnTo>
                    <a:pt x="25" y="155"/>
                  </a:lnTo>
                  <a:lnTo>
                    <a:pt x="24" y="158"/>
                  </a:lnTo>
                  <a:lnTo>
                    <a:pt x="24" y="163"/>
                  </a:lnTo>
                  <a:lnTo>
                    <a:pt x="24" y="167"/>
                  </a:lnTo>
                  <a:lnTo>
                    <a:pt x="23" y="171"/>
                  </a:lnTo>
                  <a:lnTo>
                    <a:pt x="23" y="175"/>
                  </a:lnTo>
                  <a:lnTo>
                    <a:pt x="23" y="178"/>
                  </a:lnTo>
                  <a:lnTo>
                    <a:pt x="23" y="182"/>
                  </a:lnTo>
                  <a:lnTo>
                    <a:pt x="23" y="184"/>
                  </a:lnTo>
                  <a:lnTo>
                    <a:pt x="21" y="184"/>
                  </a:lnTo>
                  <a:lnTo>
                    <a:pt x="17" y="182"/>
                  </a:lnTo>
                  <a:lnTo>
                    <a:pt x="12" y="180"/>
                  </a:lnTo>
                  <a:lnTo>
                    <a:pt x="8" y="177"/>
                  </a:lnTo>
                  <a:lnTo>
                    <a:pt x="4" y="174"/>
                  </a:lnTo>
                  <a:lnTo>
                    <a:pt x="0" y="1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7"/>
            <p:cNvSpPr>
              <a:spLocks/>
            </p:cNvSpPr>
            <p:nvPr/>
          </p:nvSpPr>
          <p:spPr bwMode="auto">
            <a:xfrm flipV="1">
              <a:off x="8570912" y="4776788"/>
              <a:ext cx="30163" cy="22225"/>
            </a:xfrm>
            <a:custGeom>
              <a:avLst/>
              <a:gdLst>
                <a:gd name="T0" fmla="*/ 35 w 35"/>
                <a:gd name="T1" fmla="*/ 3 h 26"/>
                <a:gd name="T2" fmla="*/ 22 w 35"/>
                <a:gd name="T3" fmla="*/ 0 h 26"/>
                <a:gd name="T4" fmla="*/ 12 w 35"/>
                <a:gd name="T5" fmla="*/ 4 h 26"/>
                <a:gd name="T6" fmla="*/ 5 w 35"/>
                <a:gd name="T7" fmla="*/ 7 h 26"/>
                <a:gd name="T8" fmla="*/ 0 w 35"/>
                <a:gd name="T9" fmla="*/ 11 h 26"/>
                <a:gd name="T10" fmla="*/ 1 w 35"/>
                <a:gd name="T11" fmla="*/ 18 h 26"/>
                <a:gd name="T12" fmla="*/ 4 w 35"/>
                <a:gd name="T13" fmla="*/ 22 h 26"/>
                <a:gd name="T14" fmla="*/ 6 w 35"/>
                <a:gd name="T15" fmla="*/ 25 h 26"/>
                <a:gd name="T16" fmla="*/ 8 w 35"/>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6">
                  <a:moveTo>
                    <a:pt x="35" y="3"/>
                  </a:moveTo>
                  <a:lnTo>
                    <a:pt x="22" y="0"/>
                  </a:lnTo>
                  <a:lnTo>
                    <a:pt x="12" y="4"/>
                  </a:lnTo>
                  <a:lnTo>
                    <a:pt x="5" y="7"/>
                  </a:lnTo>
                  <a:lnTo>
                    <a:pt x="0" y="11"/>
                  </a:lnTo>
                  <a:lnTo>
                    <a:pt x="1" y="18"/>
                  </a:lnTo>
                  <a:lnTo>
                    <a:pt x="4" y="22"/>
                  </a:lnTo>
                  <a:lnTo>
                    <a:pt x="6" y="25"/>
                  </a:lnTo>
                  <a:lnTo>
                    <a:pt x="8" y="26"/>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8"/>
            <p:cNvSpPr>
              <a:spLocks/>
            </p:cNvSpPr>
            <p:nvPr/>
          </p:nvSpPr>
          <p:spPr bwMode="auto">
            <a:xfrm flipV="1">
              <a:off x="8550275" y="4735513"/>
              <a:ext cx="47625" cy="36513"/>
            </a:xfrm>
            <a:custGeom>
              <a:avLst/>
              <a:gdLst>
                <a:gd name="T0" fmla="*/ 55 w 55"/>
                <a:gd name="T1" fmla="*/ 8 h 42"/>
                <a:gd name="T2" fmla="*/ 40 w 55"/>
                <a:gd name="T3" fmla="*/ 1 h 42"/>
                <a:gd name="T4" fmla="*/ 24 w 55"/>
                <a:gd name="T5" fmla="*/ 0 h 42"/>
                <a:gd name="T6" fmla="*/ 11 w 55"/>
                <a:gd name="T7" fmla="*/ 4 h 42"/>
                <a:gd name="T8" fmla="*/ 0 w 55"/>
                <a:gd name="T9" fmla="*/ 11 h 42"/>
                <a:gd name="T10" fmla="*/ 2 w 55"/>
                <a:gd name="T11" fmla="*/ 24 h 42"/>
                <a:gd name="T12" fmla="*/ 8 w 55"/>
                <a:gd name="T13" fmla="*/ 33 h 42"/>
                <a:gd name="T14" fmla="*/ 12 w 55"/>
                <a:gd name="T15" fmla="*/ 38 h 42"/>
                <a:gd name="T16" fmla="*/ 16 w 5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2">
                  <a:moveTo>
                    <a:pt x="55" y="8"/>
                  </a:moveTo>
                  <a:lnTo>
                    <a:pt x="40" y="1"/>
                  </a:lnTo>
                  <a:lnTo>
                    <a:pt x="24" y="0"/>
                  </a:lnTo>
                  <a:lnTo>
                    <a:pt x="11" y="4"/>
                  </a:lnTo>
                  <a:lnTo>
                    <a:pt x="0" y="11"/>
                  </a:lnTo>
                  <a:lnTo>
                    <a:pt x="2" y="24"/>
                  </a:lnTo>
                  <a:lnTo>
                    <a:pt x="8" y="33"/>
                  </a:lnTo>
                  <a:lnTo>
                    <a:pt x="12" y="38"/>
                  </a:lnTo>
                  <a:lnTo>
                    <a:pt x="16" y="42"/>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09"/>
            <p:cNvSpPr>
              <a:spLocks/>
            </p:cNvSpPr>
            <p:nvPr/>
          </p:nvSpPr>
          <p:spPr bwMode="auto">
            <a:xfrm flipV="1">
              <a:off x="8545512" y="4697413"/>
              <a:ext cx="23813" cy="17463"/>
            </a:xfrm>
            <a:custGeom>
              <a:avLst/>
              <a:gdLst>
                <a:gd name="T0" fmla="*/ 27 w 27"/>
                <a:gd name="T1" fmla="*/ 10 h 20"/>
                <a:gd name="T2" fmla="*/ 23 w 27"/>
                <a:gd name="T3" fmla="*/ 7 h 20"/>
                <a:gd name="T4" fmla="*/ 18 w 27"/>
                <a:gd name="T5" fmla="*/ 3 h 20"/>
                <a:gd name="T6" fmla="*/ 10 w 27"/>
                <a:gd name="T7" fmla="*/ 0 h 20"/>
                <a:gd name="T8" fmla="*/ 0 w 27"/>
                <a:gd name="T9" fmla="*/ 1 h 20"/>
                <a:gd name="T10" fmla="*/ 8 w 27"/>
                <a:gd name="T11" fmla="*/ 13 h 20"/>
                <a:gd name="T12" fmla="*/ 12 w 27"/>
                <a:gd name="T13" fmla="*/ 17 h 20"/>
                <a:gd name="T14" fmla="*/ 14 w 27"/>
                <a:gd name="T15" fmla="*/ 19 h 20"/>
                <a:gd name="T16" fmla="*/ 15 w 27"/>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0">
                  <a:moveTo>
                    <a:pt x="27" y="10"/>
                  </a:moveTo>
                  <a:lnTo>
                    <a:pt x="23" y="7"/>
                  </a:lnTo>
                  <a:lnTo>
                    <a:pt x="18" y="3"/>
                  </a:lnTo>
                  <a:lnTo>
                    <a:pt x="10" y="0"/>
                  </a:lnTo>
                  <a:lnTo>
                    <a:pt x="0" y="1"/>
                  </a:lnTo>
                  <a:lnTo>
                    <a:pt x="8" y="13"/>
                  </a:lnTo>
                  <a:lnTo>
                    <a:pt x="12" y="17"/>
                  </a:lnTo>
                  <a:lnTo>
                    <a:pt x="14" y="19"/>
                  </a:lnTo>
                  <a:lnTo>
                    <a:pt x="15" y="20"/>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0"/>
            <p:cNvSpPr>
              <a:spLocks/>
            </p:cNvSpPr>
            <p:nvPr/>
          </p:nvSpPr>
          <p:spPr bwMode="auto">
            <a:xfrm flipV="1">
              <a:off x="8578850" y="4768851"/>
              <a:ext cx="23813" cy="26988"/>
            </a:xfrm>
            <a:custGeom>
              <a:avLst/>
              <a:gdLst>
                <a:gd name="T0" fmla="*/ 27 w 29"/>
                <a:gd name="T1" fmla="*/ 0 h 31"/>
                <a:gd name="T2" fmla="*/ 29 w 29"/>
                <a:gd name="T3" fmla="*/ 12 h 31"/>
                <a:gd name="T4" fmla="*/ 25 w 29"/>
                <a:gd name="T5" fmla="*/ 21 h 31"/>
                <a:gd name="T6" fmla="*/ 21 w 29"/>
                <a:gd name="T7" fmla="*/ 27 h 31"/>
                <a:gd name="T8" fmla="*/ 16 w 29"/>
                <a:gd name="T9" fmla="*/ 31 h 31"/>
                <a:gd name="T10" fmla="*/ 9 w 29"/>
                <a:gd name="T11" fmla="*/ 30 h 31"/>
                <a:gd name="T12" fmla="*/ 4 w 29"/>
                <a:gd name="T13" fmla="*/ 27 h 31"/>
                <a:gd name="T14" fmla="*/ 2 w 29"/>
                <a:gd name="T15" fmla="*/ 25 h 31"/>
                <a:gd name="T16" fmla="*/ 0 w 29"/>
                <a:gd name="T17"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1">
                  <a:moveTo>
                    <a:pt x="27" y="0"/>
                  </a:moveTo>
                  <a:lnTo>
                    <a:pt x="29" y="12"/>
                  </a:lnTo>
                  <a:lnTo>
                    <a:pt x="25" y="21"/>
                  </a:lnTo>
                  <a:lnTo>
                    <a:pt x="21" y="27"/>
                  </a:lnTo>
                  <a:lnTo>
                    <a:pt x="16" y="31"/>
                  </a:lnTo>
                  <a:lnTo>
                    <a:pt x="9" y="30"/>
                  </a:lnTo>
                  <a:lnTo>
                    <a:pt x="4" y="27"/>
                  </a:lnTo>
                  <a:lnTo>
                    <a:pt x="2" y="25"/>
                  </a:lnTo>
                  <a:lnTo>
                    <a:pt x="0" y="23"/>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1"/>
            <p:cNvSpPr>
              <a:spLocks/>
            </p:cNvSpPr>
            <p:nvPr/>
          </p:nvSpPr>
          <p:spPr bwMode="auto">
            <a:xfrm flipV="1">
              <a:off x="8562975" y="4721226"/>
              <a:ext cx="41275" cy="42863"/>
            </a:xfrm>
            <a:custGeom>
              <a:avLst/>
              <a:gdLst>
                <a:gd name="T0" fmla="*/ 39 w 47"/>
                <a:gd name="T1" fmla="*/ 0 h 50"/>
                <a:gd name="T2" fmla="*/ 47 w 47"/>
                <a:gd name="T3" fmla="*/ 14 h 50"/>
                <a:gd name="T4" fmla="*/ 47 w 47"/>
                <a:gd name="T5" fmla="*/ 28 h 50"/>
                <a:gd name="T6" fmla="*/ 42 w 47"/>
                <a:gd name="T7" fmla="*/ 40 h 50"/>
                <a:gd name="T8" fmla="*/ 34 w 47"/>
                <a:gd name="T9" fmla="*/ 50 h 50"/>
                <a:gd name="T10" fmla="*/ 19 w 47"/>
                <a:gd name="T11" fmla="*/ 48 h 50"/>
                <a:gd name="T12" fmla="*/ 9 w 47"/>
                <a:gd name="T13" fmla="*/ 42 h 50"/>
                <a:gd name="T14" fmla="*/ 4 w 47"/>
                <a:gd name="T15" fmla="*/ 37 h 50"/>
                <a:gd name="T16" fmla="*/ 0 w 47"/>
                <a:gd name="T17"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0">
                  <a:moveTo>
                    <a:pt x="39" y="0"/>
                  </a:moveTo>
                  <a:lnTo>
                    <a:pt x="47" y="14"/>
                  </a:lnTo>
                  <a:lnTo>
                    <a:pt x="47" y="28"/>
                  </a:lnTo>
                  <a:lnTo>
                    <a:pt x="42" y="40"/>
                  </a:lnTo>
                  <a:lnTo>
                    <a:pt x="34" y="50"/>
                  </a:lnTo>
                  <a:lnTo>
                    <a:pt x="19" y="48"/>
                  </a:lnTo>
                  <a:lnTo>
                    <a:pt x="9" y="42"/>
                  </a:lnTo>
                  <a:lnTo>
                    <a:pt x="4" y="37"/>
                  </a:lnTo>
                  <a:lnTo>
                    <a:pt x="0" y="34"/>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00" name="Freeform 212"/>
            <p:cNvSpPr>
              <a:spLocks/>
            </p:cNvSpPr>
            <p:nvPr/>
          </p:nvSpPr>
          <p:spPr bwMode="auto">
            <a:xfrm flipV="1">
              <a:off x="8559800" y="4684713"/>
              <a:ext cx="19050" cy="20638"/>
            </a:xfrm>
            <a:custGeom>
              <a:avLst/>
              <a:gdLst>
                <a:gd name="T0" fmla="*/ 12 w 22"/>
                <a:gd name="T1" fmla="*/ 0 h 24"/>
                <a:gd name="T2" fmla="*/ 15 w 22"/>
                <a:gd name="T3" fmla="*/ 4 h 24"/>
                <a:gd name="T4" fmla="*/ 19 w 22"/>
                <a:gd name="T5" fmla="*/ 9 h 24"/>
                <a:gd name="T6" fmla="*/ 22 w 22"/>
                <a:gd name="T7" fmla="*/ 16 h 24"/>
                <a:gd name="T8" fmla="*/ 21 w 22"/>
                <a:gd name="T9" fmla="*/ 24 h 24"/>
                <a:gd name="T10" fmla="*/ 7 w 22"/>
                <a:gd name="T11" fmla="*/ 16 h 24"/>
                <a:gd name="T12" fmla="*/ 3 w 22"/>
                <a:gd name="T13" fmla="*/ 13 h 24"/>
                <a:gd name="T14" fmla="*/ 1 w 22"/>
                <a:gd name="T15" fmla="*/ 11 h 24"/>
                <a:gd name="T16" fmla="*/ 0 w 22"/>
                <a:gd name="T1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4">
                  <a:moveTo>
                    <a:pt x="12" y="0"/>
                  </a:moveTo>
                  <a:lnTo>
                    <a:pt x="15" y="4"/>
                  </a:lnTo>
                  <a:lnTo>
                    <a:pt x="19" y="9"/>
                  </a:lnTo>
                  <a:lnTo>
                    <a:pt x="22" y="16"/>
                  </a:lnTo>
                  <a:lnTo>
                    <a:pt x="21" y="24"/>
                  </a:lnTo>
                  <a:lnTo>
                    <a:pt x="7" y="16"/>
                  </a:lnTo>
                  <a:lnTo>
                    <a:pt x="3" y="13"/>
                  </a:lnTo>
                  <a:lnTo>
                    <a:pt x="1" y="11"/>
                  </a:lnTo>
                  <a:lnTo>
                    <a:pt x="0" y="10"/>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01" name="Freeform 213"/>
            <p:cNvSpPr>
              <a:spLocks/>
            </p:cNvSpPr>
            <p:nvPr/>
          </p:nvSpPr>
          <p:spPr bwMode="auto">
            <a:xfrm flipV="1">
              <a:off x="8580437" y="4795838"/>
              <a:ext cx="1588" cy="1588"/>
            </a:xfrm>
            <a:custGeom>
              <a:avLst/>
              <a:gdLst>
                <a:gd name="T0" fmla="*/ 0 w 3"/>
                <a:gd name="T1" fmla="*/ 2 h 2"/>
                <a:gd name="T2" fmla="*/ 1 w 3"/>
                <a:gd name="T3" fmla="*/ 2 h 2"/>
                <a:gd name="T4" fmla="*/ 3 w 3"/>
                <a:gd name="T5" fmla="*/ 0 h 2"/>
                <a:gd name="T6" fmla="*/ 0 w 3"/>
                <a:gd name="T7" fmla="*/ 2 h 2"/>
                <a:gd name="T8" fmla="*/ 2 w 3"/>
                <a:gd name="T9" fmla="*/ 1 h 2"/>
                <a:gd name="T10" fmla="*/ 1 w 3"/>
                <a:gd name="T11" fmla="*/ 1 h 2"/>
                <a:gd name="T12" fmla="*/ 0 w 3"/>
                <a:gd name="T13" fmla="*/ 2 h 2"/>
                <a:gd name="T14" fmla="*/ 2 w 3"/>
                <a:gd name="T15" fmla="*/ 1 h 2"/>
                <a:gd name="T16" fmla="*/ 1 w 3"/>
                <a:gd name="T17" fmla="*/ 1 h 2"/>
                <a:gd name="T18" fmla="*/ 1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2"/>
                  </a:moveTo>
                  <a:lnTo>
                    <a:pt x="1" y="2"/>
                  </a:lnTo>
                  <a:lnTo>
                    <a:pt x="3" y="0"/>
                  </a:lnTo>
                  <a:lnTo>
                    <a:pt x="0" y="2"/>
                  </a:lnTo>
                  <a:lnTo>
                    <a:pt x="2" y="1"/>
                  </a:lnTo>
                  <a:lnTo>
                    <a:pt x="1" y="1"/>
                  </a:lnTo>
                  <a:lnTo>
                    <a:pt x="0" y="2"/>
                  </a:lnTo>
                  <a:lnTo>
                    <a:pt x="2" y="1"/>
                  </a:lnTo>
                  <a:lnTo>
                    <a:pt x="1" y="1"/>
                  </a:lnTo>
                  <a:lnTo>
                    <a:pt x="1" y="2"/>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03" name="Freeform 214"/>
            <p:cNvSpPr>
              <a:spLocks/>
            </p:cNvSpPr>
            <p:nvPr/>
          </p:nvSpPr>
          <p:spPr bwMode="auto">
            <a:xfrm flipV="1">
              <a:off x="8594725" y="4779963"/>
              <a:ext cx="3175" cy="3175"/>
            </a:xfrm>
            <a:custGeom>
              <a:avLst/>
              <a:gdLst>
                <a:gd name="T0" fmla="*/ 2 w 3"/>
                <a:gd name="T1" fmla="*/ 4 h 4"/>
                <a:gd name="T2" fmla="*/ 0 w 3"/>
                <a:gd name="T3" fmla="*/ 1 h 4"/>
                <a:gd name="T4" fmla="*/ 3 w 3"/>
                <a:gd name="T5" fmla="*/ 0 h 4"/>
                <a:gd name="T6" fmla="*/ 1 w 3"/>
                <a:gd name="T7" fmla="*/ 3 h 4"/>
                <a:gd name="T8" fmla="*/ 1 w 3"/>
                <a:gd name="T9" fmla="*/ 0 h 4"/>
                <a:gd name="T10" fmla="*/ 2 w 3"/>
                <a:gd name="T11" fmla="*/ 2 h 4"/>
                <a:gd name="T12" fmla="*/ 1 w 3"/>
                <a:gd name="T13" fmla="*/ 2 h 4"/>
                <a:gd name="T14" fmla="*/ 2 w 3"/>
                <a:gd name="T15" fmla="*/ 1 h 4"/>
                <a:gd name="T16" fmla="*/ 2 w 3"/>
                <a:gd name="T17" fmla="*/ 2 h 4"/>
                <a:gd name="T18" fmla="*/ 1 w 3"/>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2" y="4"/>
                  </a:moveTo>
                  <a:lnTo>
                    <a:pt x="0" y="1"/>
                  </a:lnTo>
                  <a:lnTo>
                    <a:pt x="3" y="0"/>
                  </a:lnTo>
                  <a:lnTo>
                    <a:pt x="1" y="3"/>
                  </a:lnTo>
                  <a:lnTo>
                    <a:pt x="1" y="0"/>
                  </a:lnTo>
                  <a:lnTo>
                    <a:pt x="2" y="2"/>
                  </a:lnTo>
                  <a:lnTo>
                    <a:pt x="1" y="2"/>
                  </a:lnTo>
                  <a:lnTo>
                    <a:pt x="2" y="1"/>
                  </a:lnTo>
                  <a:lnTo>
                    <a:pt x="2" y="2"/>
                  </a:lnTo>
                  <a:lnTo>
                    <a:pt x="1" y="1"/>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04" name="Freeform 215"/>
            <p:cNvSpPr>
              <a:spLocks/>
            </p:cNvSpPr>
            <p:nvPr/>
          </p:nvSpPr>
          <p:spPr bwMode="auto">
            <a:xfrm flipV="1">
              <a:off x="7962900" y="5975351"/>
              <a:ext cx="342900" cy="44450"/>
            </a:xfrm>
            <a:custGeom>
              <a:avLst/>
              <a:gdLst>
                <a:gd name="T0" fmla="*/ 396 w 396"/>
                <a:gd name="T1" fmla="*/ 52 h 52"/>
                <a:gd name="T2" fmla="*/ 318 w 396"/>
                <a:gd name="T3" fmla="*/ 52 h 52"/>
                <a:gd name="T4" fmla="*/ 211 w 396"/>
                <a:gd name="T5" fmla="*/ 38 h 52"/>
                <a:gd name="T6" fmla="*/ 132 w 396"/>
                <a:gd name="T7" fmla="*/ 32 h 52"/>
                <a:gd name="T8" fmla="*/ 65 w 396"/>
                <a:gd name="T9" fmla="*/ 23 h 52"/>
                <a:gd name="T10" fmla="*/ 19 w 396"/>
                <a:gd name="T11" fmla="*/ 16 h 52"/>
                <a:gd name="T12" fmla="*/ 0 w 396"/>
                <a:gd name="T13" fmla="*/ 12 h 52"/>
                <a:gd name="T14" fmla="*/ 6 w 396"/>
                <a:gd name="T15" fmla="*/ 8 h 52"/>
                <a:gd name="T16" fmla="*/ 36 w 396"/>
                <a:gd name="T17" fmla="*/ 2 h 52"/>
                <a:gd name="T18" fmla="*/ 89 w 396"/>
                <a:gd name="T19" fmla="*/ 0 h 52"/>
                <a:gd name="T20" fmla="*/ 164 w 396"/>
                <a:gd name="T21" fmla="*/ 4 h 52"/>
                <a:gd name="T22" fmla="*/ 271 w 396"/>
                <a:gd name="T23" fmla="*/ 17 h 52"/>
                <a:gd name="T24" fmla="*/ 350 w 396"/>
                <a:gd name="T25"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2">
                  <a:moveTo>
                    <a:pt x="396" y="52"/>
                  </a:moveTo>
                  <a:lnTo>
                    <a:pt x="318" y="52"/>
                  </a:lnTo>
                  <a:lnTo>
                    <a:pt x="211" y="38"/>
                  </a:lnTo>
                  <a:lnTo>
                    <a:pt x="132" y="32"/>
                  </a:lnTo>
                  <a:lnTo>
                    <a:pt x="65" y="23"/>
                  </a:lnTo>
                  <a:lnTo>
                    <a:pt x="19" y="16"/>
                  </a:lnTo>
                  <a:lnTo>
                    <a:pt x="0" y="12"/>
                  </a:lnTo>
                  <a:lnTo>
                    <a:pt x="6" y="8"/>
                  </a:lnTo>
                  <a:lnTo>
                    <a:pt x="36" y="2"/>
                  </a:lnTo>
                  <a:lnTo>
                    <a:pt x="89" y="0"/>
                  </a:lnTo>
                  <a:lnTo>
                    <a:pt x="164" y="4"/>
                  </a:lnTo>
                  <a:lnTo>
                    <a:pt x="271" y="17"/>
                  </a:lnTo>
                  <a:lnTo>
                    <a:pt x="350"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05" name="Freeform 216"/>
            <p:cNvSpPr>
              <a:spLocks/>
            </p:cNvSpPr>
            <p:nvPr/>
          </p:nvSpPr>
          <p:spPr bwMode="auto">
            <a:xfrm flipV="1">
              <a:off x="8316912" y="5976938"/>
              <a:ext cx="393700" cy="66675"/>
            </a:xfrm>
            <a:custGeom>
              <a:avLst/>
              <a:gdLst>
                <a:gd name="T0" fmla="*/ 49 w 456"/>
                <a:gd name="T1" fmla="*/ 78 h 78"/>
                <a:gd name="T2" fmla="*/ 133 w 456"/>
                <a:gd name="T3" fmla="*/ 71 h 78"/>
                <a:gd name="T4" fmla="*/ 235 w 456"/>
                <a:gd name="T5" fmla="*/ 50 h 78"/>
                <a:gd name="T6" fmla="*/ 335 w 456"/>
                <a:gd name="T7" fmla="*/ 36 h 78"/>
                <a:gd name="T8" fmla="*/ 406 w 456"/>
                <a:gd name="T9" fmla="*/ 22 h 78"/>
                <a:gd name="T10" fmla="*/ 446 w 456"/>
                <a:gd name="T11" fmla="*/ 12 h 78"/>
                <a:gd name="T12" fmla="*/ 456 w 456"/>
                <a:gd name="T13" fmla="*/ 6 h 78"/>
                <a:gd name="T14" fmla="*/ 434 w 456"/>
                <a:gd name="T15" fmla="*/ 3 h 78"/>
                <a:gd name="T16" fmla="*/ 377 w 456"/>
                <a:gd name="T17" fmla="*/ 0 h 78"/>
                <a:gd name="T18" fmla="*/ 292 w 456"/>
                <a:gd name="T19" fmla="*/ 4 h 78"/>
                <a:gd name="T20" fmla="*/ 188 w 456"/>
                <a:gd name="T21" fmla="*/ 15 h 78"/>
                <a:gd name="T22" fmla="*/ 86 w 456"/>
                <a:gd name="T23" fmla="*/ 36 h 78"/>
                <a:gd name="T24" fmla="*/ 0 w 456"/>
                <a:gd name="T25"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6" h="78">
                  <a:moveTo>
                    <a:pt x="49" y="78"/>
                  </a:moveTo>
                  <a:lnTo>
                    <a:pt x="133" y="71"/>
                  </a:lnTo>
                  <a:lnTo>
                    <a:pt x="235" y="50"/>
                  </a:lnTo>
                  <a:lnTo>
                    <a:pt x="335" y="36"/>
                  </a:lnTo>
                  <a:lnTo>
                    <a:pt x="406" y="22"/>
                  </a:lnTo>
                  <a:lnTo>
                    <a:pt x="446" y="12"/>
                  </a:lnTo>
                  <a:lnTo>
                    <a:pt x="456" y="6"/>
                  </a:lnTo>
                  <a:lnTo>
                    <a:pt x="434" y="3"/>
                  </a:lnTo>
                  <a:lnTo>
                    <a:pt x="377" y="0"/>
                  </a:lnTo>
                  <a:lnTo>
                    <a:pt x="292" y="4"/>
                  </a:lnTo>
                  <a:lnTo>
                    <a:pt x="188" y="15"/>
                  </a:lnTo>
                  <a:lnTo>
                    <a:pt x="86" y="36"/>
                  </a:lnTo>
                  <a:lnTo>
                    <a:pt x="0" y="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06" name="Freeform 217"/>
            <p:cNvSpPr>
              <a:spLocks/>
            </p:cNvSpPr>
            <p:nvPr/>
          </p:nvSpPr>
          <p:spPr bwMode="auto">
            <a:xfrm flipV="1">
              <a:off x="8266112" y="5975351"/>
              <a:ext cx="39688" cy="28575"/>
            </a:xfrm>
            <a:custGeom>
              <a:avLst/>
              <a:gdLst>
                <a:gd name="T0" fmla="*/ 46 w 46"/>
                <a:gd name="T1" fmla="*/ 34 h 34"/>
                <a:gd name="T2" fmla="*/ 43 w 46"/>
                <a:gd name="T3" fmla="*/ 33 h 34"/>
                <a:gd name="T4" fmla="*/ 35 w 46"/>
                <a:gd name="T5" fmla="*/ 31 h 34"/>
                <a:gd name="T6" fmla="*/ 29 w 46"/>
                <a:gd name="T7" fmla="*/ 28 h 34"/>
                <a:gd name="T8" fmla="*/ 24 w 46"/>
                <a:gd name="T9" fmla="*/ 23 h 34"/>
                <a:gd name="T10" fmla="*/ 13 w 46"/>
                <a:gd name="T11" fmla="*/ 15 h 34"/>
                <a:gd name="T12" fmla="*/ 2 w 46"/>
                <a:gd name="T13" fmla="*/ 5 h 34"/>
                <a:gd name="T14" fmla="*/ 0 w 46"/>
                <a:gd name="T15" fmla="*/ 0 h 34"/>
                <a:gd name="T16" fmla="*/ 1 w 46"/>
                <a:gd name="T17" fmla="*/ 1 h 34"/>
                <a:gd name="T18" fmla="*/ 7 w 46"/>
                <a:gd name="T19" fmla="*/ 10 h 34"/>
                <a:gd name="T20" fmla="*/ 16 w 46"/>
                <a:gd name="T21" fmla="*/ 19 h 34"/>
                <a:gd name="T22" fmla="*/ 25 w 46"/>
                <a:gd name="T23" fmla="*/ 25 h 34"/>
                <a:gd name="T24" fmla="*/ 35 w 46"/>
                <a:gd name="T25" fmla="*/ 29 h 34"/>
                <a:gd name="T26" fmla="*/ 43 w 46"/>
                <a:gd name="T27" fmla="*/ 33 h 34"/>
                <a:gd name="T28" fmla="*/ 46 w 46"/>
                <a:gd name="T2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34">
                  <a:moveTo>
                    <a:pt x="46" y="34"/>
                  </a:moveTo>
                  <a:lnTo>
                    <a:pt x="43" y="33"/>
                  </a:lnTo>
                  <a:lnTo>
                    <a:pt x="35" y="31"/>
                  </a:lnTo>
                  <a:lnTo>
                    <a:pt x="29" y="28"/>
                  </a:lnTo>
                  <a:lnTo>
                    <a:pt x="24" y="23"/>
                  </a:lnTo>
                  <a:lnTo>
                    <a:pt x="13" y="15"/>
                  </a:lnTo>
                  <a:lnTo>
                    <a:pt x="2" y="5"/>
                  </a:lnTo>
                  <a:lnTo>
                    <a:pt x="0" y="0"/>
                  </a:lnTo>
                  <a:lnTo>
                    <a:pt x="1" y="1"/>
                  </a:lnTo>
                  <a:lnTo>
                    <a:pt x="7" y="10"/>
                  </a:lnTo>
                  <a:lnTo>
                    <a:pt x="16" y="19"/>
                  </a:lnTo>
                  <a:lnTo>
                    <a:pt x="25" y="25"/>
                  </a:lnTo>
                  <a:lnTo>
                    <a:pt x="35" y="29"/>
                  </a:lnTo>
                  <a:lnTo>
                    <a:pt x="43" y="33"/>
                  </a:lnTo>
                  <a:lnTo>
                    <a:pt x="46"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07" name="Freeform 218"/>
            <p:cNvSpPr>
              <a:spLocks/>
            </p:cNvSpPr>
            <p:nvPr/>
          </p:nvSpPr>
          <p:spPr bwMode="auto">
            <a:xfrm flipV="1">
              <a:off x="8105775" y="5986463"/>
              <a:ext cx="39688" cy="30163"/>
            </a:xfrm>
            <a:custGeom>
              <a:avLst/>
              <a:gdLst>
                <a:gd name="T0" fmla="*/ 47 w 47"/>
                <a:gd name="T1" fmla="*/ 34 h 34"/>
                <a:gd name="T2" fmla="*/ 45 w 47"/>
                <a:gd name="T3" fmla="*/ 33 h 34"/>
                <a:gd name="T4" fmla="*/ 38 w 47"/>
                <a:gd name="T5" fmla="*/ 31 h 34"/>
                <a:gd name="T6" fmla="*/ 27 w 47"/>
                <a:gd name="T7" fmla="*/ 28 h 34"/>
                <a:gd name="T8" fmla="*/ 16 w 47"/>
                <a:gd name="T9" fmla="*/ 24 h 34"/>
                <a:gd name="T10" fmla="*/ 7 w 47"/>
                <a:gd name="T11" fmla="*/ 15 h 34"/>
                <a:gd name="T12" fmla="*/ 1 w 47"/>
                <a:gd name="T13" fmla="*/ 5 h 34"/>
                <a:gd name="T14" fmla="*/ 0 w 47"/>
                <a:gd name="T15" fmla="*/ 0 h 34"/>
                <a:gd name="T16" fmla="*/ 2 w 47"/>
                <a:gd name="T17" fmla="*/ 1 h 34"/>
                <a:gd name="T18" fmla="*/ 8 w 47"/>
                <a:gd name="T19" fmla="*/ 9 h 34"/>
                <a:gd name="T20" fmla="*/ 17 w 47"/>
                <a:gd name="T21" fmla="*/ 19 h 34"/>
                <a:gd name="T22" fmla="*/ 28 w 47"/>
                <a:gd name="T23" fmla="*/ 25 h 34"/>
                <a:gd name="T24" fmla="*/ 38 w 47"/>
                <a:gd name="T25" fmla="*/ 29 h 34"/>
                <a:gd name="T26" fmla="*/ 45 w 47"/>
                <a:gd name="T27" fmla="*/ 32 h 34"/>
                <a:gd name="T28" fmla="*/ 47 w 47"/>
                <a:gd name="T2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34">
                  <a:moveTo>
                    <a:pt x="47" y="34"/>
                  </a:moveTo>
                  <a:lnTo>
                    <a:pt x="45" y="33"/>
                  </a:lnTo>
                  <a:lnTo>
                    <a:pt x="38" y="31"/>
                  </a:lnTo>
                  <a:lnTo>
                    <a:pt x="27" y="28"/>
                  </a:lnTo>
                  <a:lnTo>
                    <a:pt x="16" y="24"/>
                  </a:lnTo>
                  <a:lnTo>
                    <a:pt x="7" y="15"/>
                  </a:lnTo>
                  <a:lnTo>
                    <a:pt x="1" y="5"/>
                  </a:lnTo>
                  <a:lnTo>
                    <a:pt x="0" y="0"/>
                  </a:lnTo>
                  <a:lnTo>
                    <a:pt x="2" y="1"/>
                  </a:lnTo>
                  <a:lnTo>
                    <a:pt x="8" y="9"/>
                  </a:lnTo>
                  <a:lnTo>
                    <a:pt x="17" y="19"/>
                  </a:lnTo>
                  <a:lnTo>
                    <a:pt x="28" y="25"/>
                  </a:lnTo>
                  <a:lnTo>
                    <a:pt x="38" y="29"/>
                  </a:lnTo>
                  <a:lnTo>
                    <a:pt x="45" y="32"/>
                  </a:lnTo>
                  <a:lnTo>
                    <a:pt x="47"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08" name="Freeform 219"/>
            <p:cNvSpPr>
              <a:spLocks/>
            </p:cNvSpPr>
            <p:nvPr/>
          </p:nvSpPr>
          <p:spPr bwMode="auto">
            <a:xfrm flipV="1">
              <a:off x="8316912" y="5976938"/>
              <a:ext cx="41275" cy="30163"/>
            </a:xfrm>
            <a:custGeom>
              <a:avLst/>
              <a:gdLst>
                <a:gd name="T0" fmla="*/ 49 w 49"/>
                <a:gd name="T1" fmla="*/ 35 h 35"/>
                <a:gd name="T2" fmla="*/ 47 w 49"/>
                <a:gd name="T3" fmla="*/ 34 h 35"/>
                <a:gd name="T4" fmla="*/ 41 w 49"/>
                <a:gd name="T5" fmla="*/ 31 h 35"/>
                <a:gd name="T6" fmla="*/ 26 w 49"/>
                <a:gd name="T7" fmla="*/ 29 h 35"/>
                <a:gd name="T8" fmla="*/ 8 w 49"/>
                <a:gd name="T9" fmla="*/ 25 h 35"/>
                <a:gd name="T10" fmla="*/ 1 w 49"/>
                <a:gd name="T11" fmla="*/ 16 h 35"/>
                <a:gd name="T12" fmla="*/ 1 w 49"/>
                <a:gd name="T13" fmla="*/ 6 h 35"/>
                <a:gd name="T14" fmla="*/ 0 w 49"/>
                <a:gd name="T15" fmla="*/ 0 h 35"/>
                <a:gd name="T16" fmla="*/ 4 w 49"/>
                <a:gd name="T17" fmla="*/ 2 h 35"/>
                <a:gd name="T18" fmla="*/ 10 w 49"/>
                <a:gd name="T19" fmla="*/ 10 h 35"/>
                <a:gd name="T20" fmla="*/ 19 w 49"/>
                <a:gd name="T21" fmla="*/ 19 h 35"/>
                <a:gd name="T22" fmla="*/ 32 w 49"/>
                <a:gd name="T23" fmla="*/ 25 h 35"/>
                <a:gd name="T24" fmla="*/ 42 w 49"/>
                <a:gd name="T25" fmla="*/ 30 h 35"/>
                <a:gd name="T26" fmla="*/ 47 w 49"/>
                <a:gd name="T27" fmla="*/ 33 h 35"/>
                <a:gd name="T28" fmla="*/ 49 w 49"/>
                <a:gd name="T2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35">
                  <a:moveTo>
                    <a:pt x="49" y="35"/>
                  </a:moveTo>
                  <a:lnTo>
                    <a:pt x="47" y="34"/>
                  </a:lnTo>
                  <a:lnTo>
                    <a:pt x="41" y="31"/>
                  </a:lnTo>
                  <a:lnTo>
                    <a:pt x="26" y="29"/>
                  </a:lnTo>
                  <a:lnTo>
                    <a:pt x="8" y="25"/>
                  </a:lnTo>
                  <a:lnTo>
                    <a:pt x="1" y="16"/>
                  </a:lnTo>
                  <a:lnTo>
                    <a:pt x="1" y="6"/>
                  </a:lnTo>
                  <a:lnTo>
                    <a:pt x="0" y="0"/>
                  </a:lnTo>
                  <a:lnTo>
                    <a:pt x="4" y="2"/>
                  </a:lnTo>
                  <a:lnTo>
                    <a:pt x="10" y="10"/>
                  </a:lnTo>
                  <a:lnTo>
                    <a:pt x="19" y="19"/>
                  </a:lnTo>
                  <a:lnTo>
                    <a:pt x="32" y="25"/>
                  </a:lnTo>
                  <a:lnTo>
                    <a:pt x="42" y="30"/>
                  </a:lnTo>
                  <a:lnTo>
                    <a:pt x="47" y="33"/>
                  </a:lnTo>
                  <a:lnTo>
                    <a:pt x="49"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09" name="Freeform 220"/>
            <p:cNvSpPr>
              <a:spLocks/>
            </p:cNvSpPr>
            <p:nvPr/>
          </p:nvSpPr>
          <p:spPr bwMode="auto">
            <a:xfrm flipV="1">
              <a:off x="8478837" y="6000751"/>
              <a:ext cx="41275" cy="30163"/>
            </a:xfrm>
            <a:custGeom>
              <a:avLst/>
              <a:gdLst>
                <a:gd name="T0" fmla="*/ 47 w 47"/>
                <a:gd name="T1" fmla="*/ 35 h 35"/>
                <a:gd name="T2" fmla="*/ 45 w 47"/>
                <a:gd name="T3" fmla="*/ 34 h 35"/>
                <a:gd name="T4" fmla="*/ 38 w 47"/>
                <a:gd name="T5" fmla="*/ 31 h 35"/>
                <a:gd name="T6" fmla="*/ 27 w 47"/>
                <a:gd name="T7" fmla="*/ 29 h 35"/>
                <a:gd name="T8" fmla="*/ 16 w 47"/>
                <a:gd name="T9" fmla="*/ 25 h 35"/>
                <a:gd name="T10" fmla="*/ 7 w 47"/>
                <a:gd name="T11" fmla="*/ 16 h 35"/>
                <a:gd name="T12" fmla="*/ 2 w 47"/>
                <a:gd name="T13" fmla="*/ 5 h 35"/>
                <a:gd name="T14" fmla="*/ 0 w 47"/>
                <a:gd name="T15" fmla="*/ 0 h 35"/>
                <a:gd name="T16" fmla="*/ 2 w 47"/>
                <a:gd name="T17" fmla="*/ 1 h 35"/>
                <a:gd name="T18" fmla="*/ 8 w 47"/>
                <a:gd name="T19" fmla="*/ 10 h 35"/>
                <a:gd name="T20" fmla="*/ 17 w 47"/>
                <a:gd name="T21" fmla="*/ 19 h 35"/>
                <a:gd name="T22" fmla="*/ 28 w 47"/>
                <a:gd name="T23" fmla="*/ 25 h 35"/>
                <a:gd name="T24" fmla="*/ 38 w 47"/>
                <a:gd name="T25" fmla="*/ 29 h 35"/>
                <a:gd name="T26" fmla="*/ 45 w 47"/>
                <a:gd name="T27" fmla="*/ 33 h 35"/>
                <a:gd name="T28" fmla="*/ 47 w 47"/>
                <a:gd name="T2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35">
                  <a:moveTo>
                    <a:pt x="47" y="35"/>
                  </a:moveTo>
                  <a:lnTo>
                    <a:pt x="45" y="34"/>
                  </a:lnTo>
                  <a:lnTo>
                    <a:pt x="38" y="31"/>
                  </a:lnTo>
                  <a:lnTo>
                    <a:pt x="27" y="29"/>
                  </a:lnTo>
                  <a:lnTo>
                    <a:pt x="16" y="25"/>
                  </a:lnTo>
                  <a:lnTo>
                    <a:pt x="7" y="16"/>
                  </a:lnTo>
                  <a:lnTo>
                    <a:pt x="2" y="5"/>
                  </a:lnTo>
                  <a:lnTo>
                    <a:pt x="0" y="0"/>
                  </a:lnTo>
                  <a:lnTo>
                    <a:pt x="2" y="1"/>
                  </a:lnTo>
                  <a:lnTo>
                    <a:pt x="8" y="10"/>
                  </a:lnTo>
                  <a:lnTo>
                    <a:pt x="17" y="19"/>
                  </a:lnTo>
                  <a:lnTo>
                    <a:pt x="28" y="25"/>
                  </a:lnTo>
                  <a:lnTo>
                    <a:pt x="38" y="29"/>
                  </a:lnTo>
                  <a:lnTo>
                    <a:pt x="45" y="33"/>
                  </a:lnTo>
                  <a:lnTo>
                    <a:pt x="47"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0" name="Freeform 221"/>
            <p:cNvSpPr>
              <a:spLocks/>
            </p:cNvSpPr>
            <p:nvPr/>
          </p:nvSpPr>
          <p:spPr bwMode="auto">
            <a:xfrm flipV="1">
              <a:off x="8239125" y="5927726"/>
              <a:ext cx="155575" cy="163513"/>
            </a:xfrm>
            <a:custGeom>
              <a:avLst/>
              <a:gdLst>
                <a:gd name="T0" fmla="*/ 0 w 180"/>
                <a:gd name="T1" fmla="*/ 0 h 189"/>
                <a:gd name="T2" fmla="*/ 0 w 180"/>
                <a:gd name="T3" fmla="*/ 7 h 189"/>
                <a:gd name="T4" fmla="*/ 2 w 180"/>
                <a:gd name="T5" fmla="*/ 14 h 189"/>
                <a:gd name="T6" fmla="*/ 6 w 180"/>
                <a:gd name="T7" fmla="*/ 23 h 189"/>
                <a:gd name="T8" fmla="*/ 10 w 180"/>
                <a:gd name="T9" fmla="*/ 38 h 189"/>
                <a:gd name="T10" fmla="*/ 16 w 180"/>
                <a:gd name="T11" fmla="*/ 60 h 189"/>
                <a:gd name="T12" fmla="*/ 24 w 180"/>
                <a:gd name="T13" fmla="*/ 74 h 189"/>
                <a:gd name="T14" fmla="*/ 34 w 180"/>
                <a:gd name="T15" fmla="*/ 87 h 189"/>
                <a:gd name="T16" fmla="*/ 45 w 180"/>
                <a:gd name="T17" fmla="*/ 100 h 189"/>
                <a:gd name="T18" fmla="*/ 57 w 180"/>
                <a:gd name="T19" fmla="*/ 112 h 189"/>
                <a:gd name="T20" fmla="*/ 70 w 180"/>
                <a:gd name="T21" fmla="*/ 123 h 189"/>
                <a:gd name="T22" fmla="*/ 84 w 180"/>
                <a:gd name="T23" fmla="*/ 132 h 189"/>
                <a:gd name="T24" fmla="*/ 98 w 180"/>
                <a:gd name="T25" fmla="*/ 141 h 189"/>
                <a:gd name="T26" fmla="*/ 111 w 180"/>
                <a:gd name="T27" fmla="*/ 149 h 189"/>
                <a:gd name="T28" fmla="*/ 124 w 180"/>
                <a:gd name="T29" fmla="*/ 155 h 189"/>
                <a:gd name="T30" fmla="*/ 136 w 180"/>
                <a:gd name="T31" fmla="*/ 162 h 189"/>
                <a:gd name="T32" fmla="*/ 147 w 180"/>
                <a:gd name="T33" fmla="*/ 168 h 189"/>
                <a:gd name="T34" fmla="*/ 157 w 180"/>
                <a:gd name="T35" fmla="*/ 173 h 189"/>
                <a:gd name="T36" fmla="*/ 165 w 180"/>
                <a:gd name="T37" fmla="*/ 178 h 189"/>
                <a:gd name="T38" fmla="*/ 172 w 180"/>
                <a:gd name="T39" fmla="*/ 183 h 189"/>
                <a:gd name="T40" fmla="*/ 176 w 180"/>
                <a:gd name="T41" fmla="*/ 186 h 189"/>
                <a:gd name="T42" fmla="*/ 179 w 180"/>
                <a:gd name="T43" fmla="*/ 188 h 189"/>
                <a:gd name="T44" fmla="*/ 180 w 180"/>
                <a:gd name="T45" fmla="*/ 189 h 189"/>
                <a:gd name="T46" fmla="*/ 179 w 180"/>
                <a:gd name="T47" fmla="*/ 186 h 189"/>
                <a:gd name="T48" fmla="*/ 177 w 180"/>
                <a:gd name="T49" fmla="*/ 184 h 189"/>
                <a:gd name="T50" fmla="*/ 172 w 180"/>
                <a:gd name="T51" fmla="*/ 181 h 189"/>
                <a:gd name="T52" fmla="*/ 166 w 180"/>
                <a:gd name="T53" fmla="*/ 175 h 189"/>
                <a:gd name="T54" fmla="*/ 158 w 180"/>
                <a:gd name="T55" fmla="*/ 166 h 189"/>
                <a:gd name="T56" fmla="*/ 150 w 180"/>
                <a:gd name="T57" fmla="*/ 153 h 189"/>
                <a:gd name="T58" fmla="*/ 140 w 180"/>
                <a:gd name="T59" fmla="*/ 138 h 189"/>
                <a:gd name="T60" fmla="*/ 130 w 180"/>
                <a:gd name="T61" fmla="*/ 121 h 189"/>
                <a:gd name="T62" fmla="*/ 119 w 180"/>
                <a:gd name="T63" fmla="*/ 105 h 189"/>
                <a:gd name="T64" fmla="*/ 107 w 180"/>
                <a:gd name="T65" fmla="*/ 89 h 189"/>
                <a:gd name="T66" fmla="*/ 94 w 180"/>
                <a:gd name="T67" fmla="*/ 75 h 189"/>
                <a:gd name="T68" fmla="*/ 81 w 180"/>
                <a:gd name="T69" fmla="*/ 62 h 189"/>
                <a:gd name="T70" fmla="*/ 68 w 180"/>
                <a:gd name="T71" fmla="*/ 53 h 189"/>
                <a:gd name="T72" fmla="*/ 55 w 180"/>
                <a:gd name="T73" fmla="*/ 45 h 189"/>
                <a:gd name="T74" fmla="*/ 43 w 180"/>
                <a:gd name="T75" fmla="*/ 39 h 189"/>
                <a:gd name="T76" fmla="*/ 31 w 180"/>
                <a:gd name="T77" fmla="*/ 34 h 189"/>
                <a:gd name="T78" fmla="*/ 21 w 180"/>
                <a:gd name="T79" fmla="*/ 28 h 189"/>
                <a:gd name="T80" fmla="*/ 14 w 180"/>
                <a:gd name="T81" fmla="*/ 20 h 189"/>
                <a:gd name="T82" fmla="*/ 8 w 180"/>
                <a:gd name="T83" fmla="*/ 12 h 189"/>
                <a:gd name="T84" fmla="*/ 4 w 180"/>
                <a:gd name="T85" fmla="*/ 4 h 189"/>
                <a:gd name="T86" fmla="*/ 1 w 180"/>
                <a:gd name="T87" fmla="*/ 0 h 189"/>
                <a:gd name="T88" fmla="*/ 0 w 180"/>
                <a:gd name="T89" fmla="*/ 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0" h="189">
                  <a:moveTo>
                    <a:pt x="0" y="0"/>
                  </a:moveTo>
                  <a:lnTo>
                    <a:pt x="0" y="7"/>
                  </a:lnTo>
                  <a:lnTo>
                    <a:pt x="2" y="14"/>
                  </a:lnTo>
                  <a:lnTo>
                    <a:pt x="6" y="23"/>
                  </a:lnTo>
                  <a:lnTo>
                    <a:pt x="10" y="38"/>
                  </a:lnTo>
                  <a:lnTo>
                    <a:pt x="16" y="60"/>
                  </a:lnTo>
                  <a:lnTo>
                    <a:pt x="24" y="74"/>
                  </a:lnTo>
                  <a:lnTo>
                    <a:pt x="34" y="87"/>
                  </a:lnTo>
                  <a:lnTo>
                    <a:pt x="45" y="100"/>
                  </a:lnTo>
                  <a:lnTo>
                    <a:pt x="57" y="112"/>
                  </a:lnTo>
                  <a:lnTo>
                    <a:pt x="70" y="123"/>
                  </a:lnTo>
                  <a:lnTo>
                    <a:pt x="84" y="132"/>
                  </a:lnTo>
                  <a:lnTo>
                    <a:pt x="98" y="141"/>
                  </a:lnTo>
                  <a:lnTo>
                    <a:pt x="111" y="149"/>
                  </a:lnTo>
                  <a:lnTo>
                    <a:pt x="124" y="155"/>
                  </a:lnTo>
                  <a:lnTo>
                    <a:pt x="136" y="162"/>
                  </a:lnTo>
                  <a:lnTo>
                    <a:pt x="147" y="168"/>
                  </a:lnTo>
                  <a:lnTo>
                    <a:pt x="157" y="173"/>
                  </a:lnTo>
                  <a:lnTo>
                    <a:pt x="165" y="178"/>
                  </a:lnTo>
                  <a:lnTo>
                    <a:pt x="172" y="183"/>
                  </a:lnTo>
                  <a:lnTo>
                    <a:pt x="176" y="186"/>
                  </a:lnTo>
                  <a:lnTo>
                    <a:pt x="179" y="188"/>
                  </a:lnTo>
                  <a:lnTo>
                    <a:pt x="180" y="189"/>
                  </a:lnTo>
                  <a:lnTo>
                    <a:pt x="179" y="186"/>
                  </a:lnTo>
                  <a:lnTo>
                    <a:pt x="177" y="184"/>
                  </a:lnTo>
                  <a:lnTo>
                    <a:pt x="172" y="181"/>
                  </a:lnTo>
                  <a:lnTo>
                    <a:pt x="166" y="175"/>
                  </a:lnTo>
                  <a:lnTo>
                    <a:pt x="158" y="166"/>
                  </a:lnTo>
                  <a:lnTo>
                    <a:pt x="150" y="153"/>
                  </a:lnTo>
                  <a:lnTo>
                    <a:pt x="140" y="138"/>
                  </a:lnTo>
                  <a:lnTo>
                    <a:pt x="130" y="121"/>
                  </a:lnTo>
                  <a:lnTo>
                    <a:pt x="119" y="105"/>
                  </a:lnTo>
                  <a:lnTo>
                    <a:pt x="107" y="89"/>
                  </a:lnTo>
                  <a:lnTo>
                    <a:pt x="94" y="75"/>
                  </a:lnTo>
                  <a:lnTo>
                    <a:pt x="81" y="62"/>
                  </a:lnTo>
                  <a:lnTo>
                    <a:pt x="68" y="53"/>
                  </a:lnTo>
                  <a:lnTo>
                    <a:pt x="55" y="45"/>
                  </a:lnTo>
                  <a:lnTo>
                    <a:pt x="43" y="39"/>
                  </a:lnTo>
                  <a:lnTo>
                    <a:pt x="31" y="34"/>
                  </a:lnTo>
                  <a:lnTo>
                    <a:pt x="21" y="28"/>
                  </a:lnTo>
                  <a:lnTo>
                    <a:pt x="14" y="20"/>
                  </a:lnTo>
                  <a:lnTo>
                    <a:pt x="8" y="12"/>
                  </a:lnTo>
                  <a:lnTo>
                    <a:pt x="4" y="4"/>
                  </a:lnTo>
                  <a:lnTo>
                    <a:pt x="1" y="0"/>
                  </a:lnTo>
                  <a:lnTo>
                    <a:pt x="0"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1" name="Freeform 222"/>
            <p:cNvSpPr>
              <a:spLocks/>
            </p:cNvSpPr>
            <p:nvPr/>
          </p:nvSpPr>
          <p:spPr bwMode="auto">
            <a:xfrm flipV="1">
              <a:off x="8237537" y="5929313"/>
              <a:ext cx="157163" cy="163513"/>
            </a:xfrm>
            <a:custGeom>
              <a:avLst/>
              <a:gdLst>
                <a:gd name="T0" fmla="*/ 1 w 181"/>
                <a:gd name="T1" fmla="*/ 0 h 189"/>
                <a:gd name="T2" fmla="*/ 0 w 181"/>
                <a:gd name="T3" fmla="*/ 1 h 189"/>
                <a:gd name="T4" fmla="*/ 0 w 181"/>
                <a:gd name="T5" fmla="*/ 3 h 189"/>
                <a:gd name="T6" fmla="*/ 0 w 181"/>
                <a:gd name="T7" fmla="*/ 6 h 189"/>
                <a:gd name="T8" fmla="*/ 0 w 181"/>
                <a:gd name="T9" fmla="*/ 11 h 189"/>
                <a:gd name="T10" fmla="*/ 1 w 181"/>
                <a:gd name="T11" fmla="*/ 16 h 189"/>
                <a:gd name="T12" fmla="*/ 2 w 181"/>
                <a:gd name="T13" fmla="*/ 21 h 189"/>
                <a:gd name="T14" fmla="*/ 4 w 181"/>
                <a:gd name="T15" fmla="*/ 27 h 189"/>
                <a:gd name="T16" fmla="*/ 6 w 181"/>
                <a:gd name="T17" fmla="*/ 34 h 189"/>
                <a:gd name="T18" fmla="*/ 8 w 181"/>
                <a:gd name="T19" fmla="*/ 43 h 189"/>
                <a:gd name="T20" fmla="*/ 8 w 181"/>
                <a:gd name="T21" fmla="*/ 55 h 189"/>
                <a:gd name="T22" fmla="*/ 8 w 181"/>
                <a:gd name="T23" fmla="*/ 63 h 189"/>
                <a:gd name="T24" fmla="*/ 10 w 181"/>
                <a:gd name="T25" fmla="*/ 69 h 189"/>
                <a:gd name="T26" fmla="*/ 15 w 181"/>
                <a:gd name="T27" fmla="*/ 75 h 189"/>
                <a:gd name="T28" fmla="*/ 18 w 181"/>
                <a:gd name="T29" fmla="*/ 80 h 189"/>
                <a:gd name="T30" fmla="*/ 21 w 181"/>
                <a:gd name="T31" fmla="*/ 85 h 189"/>
                <a:gd name="T32" fmla="*/ 24 w 181"/>
                <a:gd name="T33" fmla="*/ 91 h 189"/>
                <a:gd name="T34" fmla="*/ 27 w 181"/>
                <a:gd name="T35" fmla="*/ 96 h 189"/>
                <a:gd name="T36" fmla="*/ 31 w 181"/>
                <a:gd name="T37" fmla="*/ 101 h 189"/>
                <a:gd name="T38" fmla="*/ 36 w 181"/>
                <a:gd name="T39" fmla="*/ 106 h 189"/>
                <a:gd name="T40" fmla="*/ 41 w 181"/>
                <a:gd name="T41" fmla="*/ 111 h 189"/>
                <a:gd name="T42" fmla="*/ 47 w 181"/>
                <a:gd name="T43" fmla="*/ 116 h 189"/>
                <a:gd name="T44" fmla="*/ 54 w 181"/>
                <a:gd name="T45" fmla="*/ 121 h 189"/>
                <a:gd name="T46" fmla="*/ 61 w 181"/>
                <a:gd name="T47" fmla="*/ 126 h 189"/>
                <a:gd name="T48" fmla="*/ 68 w 181"/>
                <a:gd name="T49" fmla="*/ 131 h 189"/>
                <a:gd name="T50" fmla="*/ 76 w 181"/>
                <a:gd name="T51" fmla="*/ 136 h 189"/>
                <a:gd name="T52" fmla="*/ 84 w 181"/>
                <a:gd name="T53" fmla="*/ 140 h 189"/>
                <a:gd name="T54" fmla="*/ 92 w 181"/>
                <a:gd name="T55" fmla="*/ 145 h 189"/>
                <a:gd name="T56" fmla="*/ 100 w 181"/>
                <a:gd name="T57" fmla="*/ 150 h 189"/>
                <a:gd name="T58" fmla="*/ 107 w 181"/>
                <a:gd name="T59" fmla="*/ 154 h 189"/>
                <a:gd name="T60" fmla="*/ 114 w 181"/>
                <a:gd name="T61" fmla="*/ 158 h 189"/>
                <a:gd name="T62" fmla="*/ 120 w 181"/>
                <a:gd name="T63" fmla="*/ 162 h 189"/>
                <a:gd name="T64" fmla="*/ 124 w 181"/>
                <a:gd name="T65" fmla="*/ 166 h 189"/>
                <a:gd name="T66" fmla="*/ 128 w 181"/>
                <a:gd name="T67" fmla="*/ 170 h 189"/>
                <a:gd name="T68" fmla="*/ 132 w 181"/>
                <a:gd name="T69" fmla="*/ 173 h 189"/>
                <a:gd name="T70" fmla="*/ 135 w 181"/>
                <a:gd name="T71" fmla="*/ 176 h 189"/>
                <a:gd name="T72" fmla="*/ 138 w 181"/>
                <a:gd name="T73" fmla="*/ 179 h 189"/>
                <a:gd name="T74" fmla="*/ 141 w 181"/>
                <a:gd name="T75" fmla="*/ 181 h 189"/>
                <a:gd name="T76" fmla="*/ 143 w 181"/>
                <a:gd name="T77" fmla="*/ 184 h 189"/>
                <a:gd name="T78" fmla="*/ 148 w 181"/>
                <a:gd name="T79" fmla="*/ 185 h 189"/>
                <a:gd name="T80" fmla="*/ 156 w 181"/>
                <a:gd name="T81" fmla="*/ 187 h 189"/>
                <a:gd name="T82" fmla="*/ 162 w 181"/>
                <a:gd name="T83" fmla="*/ 188 h 189"/>
                <a:gd name="T84" fmla="*/ 169 w 181"/>
                <a:gd name="T85" fmla="*/ 188 h 189"/>
                <a:gd name="T86" fmla="*/ 175 w 181"/>
                <a:gd name="T87" fmla="*/ 189 h 189"/>
                <a:gd name="T88" fmla="*/ 181 w 181"/>
                <a:gd name="T89"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1" h="189">
                  <a:moveTo>
                    <a:pt x="1" y="0"/>
                  </a:moveTo>
                  <a:lnTo>
                    <a:pt x="0" y="1"/>
                  </a:lnTo>
                  <a:lnTo>
                    <a:pt x="0" y="3"/>
                  </a:lnTo>
                  <a:lnTo>
                    <a:pt x="0" y="6"/>
                  </a:lnTo>
                  <a:lnTo>
                    <a:pt x="0" y="11"/>
                  </a:lnTo>
                  <a:lnTo>
                    <a:pt x="1" y="16"/>
                  </a:lnTo>
                  <a:lnTo>
                    <a:pt x="2" y="21"/>
                  </a:lnTo>
                  <a:lnTo>
                    <a:pt x="4" y="27"/>
                  </a:lnTo>
                  <a:lnTo>
                    <a:pt x="6" y="34"/>
                  </a:lnTo>
                  <a:lnTo>
                    <a:pt x="8" y="43"/>
                  </a:lnTo>
                  <a:lnTo>
                    <a:pt x="8" y="55"/>
                  </a:lnTo>
                  <a:lnTo>
                    <a:pt x="8" y="63"/>
                  </a:lnTo>
                  <a:lnTo>
                    <a:pt x="10" y="69"/>
                  </a:lnTo>
                  <a:lnTo>
                    <a:pt x="15" y="75"/>
                  </a:lnTo>
                  <a:lnTo>
                    <a:pt x="18" y="80"/>
                  </a:lnTo>
                  <a:lnTo>
                    <a:pt x="21" y="85"/>
                  </a:lnTo>
                  <a:lnTo>
                    <a:pt x="24" y="91"/>
                  </a:lnTo>
                  <a:lnTo>
                    <a:pt x="27" y="96"/>
                  </a:lnTo>
                  <a:lnTo>
                    <a:pt x="31" y="101"/>
                  </a:lnTo>
                  <a:lnTo>
                    <a:pt x="36" y="106"/>
                  </a:lnTo>
                  <a:lnTo>
                    <a:pt x="41" y="111"/>
                  </a:lnTo>
                  <a:lnTo>
                    <a:pt x="47" y="116"/>
                  </a:lnTo>
                  <a:lnTo>
                    <a:pt x="54" y="121"/>
                  </a:lnTo>
                  <a:lnTo>
                    <a:pt x="61" y="126"/>
                  </a:lnTo>
                  <a:lnTo>
                    <a:pt x="68" y="131"/>
                  </a:lnTo>
                  <a:lnTo>
                    <a:pt x="76" y="136"/>
                  </a:lnTo>
                  <a:lnTo>
                    <a:pt x="84" y="140"/>
                  </a:lnTo>
                  <a:lnTo>
                    <a:pt x="92" y="145"/>
                  </a:lnTo>
                  <a:lnTo>
                    <a:pt x="100" y="150"/>
                  </a:lnTo>
                  <a:lnTo>
                    <a:pt x="107" y="154"/>
                  </a:lnTo>
                  <a:lnTo>
                    <a:pt x="114" y="158"/>
                  </a:lnTo>
                  <a:lnTo>
                    <a:pt x="120" y="162"/>
                  </a:lnTo>
                  <a:lnTo>
                    <a:pt x="124" y="166"/>
                  </a:lnTo>
                  <a:lnTo>
                    <a:pt x="128" y="170"/>
                  </a:lnTo>
                  <a:lnTo>
                    <a:pt x="132" y="173"/>
                  </a:lnTo>
                  <a:lnTo>
                    <a:pt x="135" y="176"/>
                  </a:lnTo>
                  <a:lnTo>
                    <a:pt x="138" y="179"/>
                  </a:lnTo>
                  <a:lnTo>
                    <a:pt x="141" y="181"/>
                  </a:lnTo>
                  <a:lnTo>
                    <a:pt x="143" y="184"/>
                  </a:lnTo>
                  <a:lnTo>
                    <a:pt x="148" y="185"/>
                  </a:lnTo>
                  <a:lnTo>
                    <a:pt x="156" y="187"/>
                  </a:lnTo>
                  <a:lnTo>
                    <a:pt x="162" y="188"/>
                  </a:lnTo>
                  <a:lnTo>
                    <a:pt x="169" y="188"/>
                  </a:lnTo>
                  <a:lnTo>
                    <a:pt x="175" y="189"/>
                  </a:lnTo>
                  <a:lnTo>
                    <a:pt x="181" y="18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2" name="Freeform 223"/>
            <p:cNvSpPr>
              <a:spLocks/>
            </p:cNvSpPr>
            <p:nvPr/>
          </p:nvSpPr>
          <p:spPr bwMode="auto">
            <a:xfrm flipV="1">
              <a:off x="8239125" y="5929313"/>
              <a:ext cx="174625" cy="163513"/>
            </a:xfrm>
            <a:custGeom>
              <a:avLst/>
              <a:gdLst>
                <a:gd name="T0" fmla="*/ 0 w 202"/>
                <a:gd name="T1" fmla="*/ 0 h 189"/>
                <a:gd name="T2" fmla="*/ 1 w 202"/>
                <a:gd name="T3" fmla="*/ 1 h 189"/>
                <a:gd name="T4" fmla="*/ 3 w 202"/>
                <a:gd name="T5" fmla="*/ 3 h 189"/>
                <a:gd name="T6" fmla="*/ 4 w 202"/>
                <a:gd name="T7" fmla="*/ 6 h 189"/>
                <a:gd name="T8" fmla="*/ 6 w 202"/>
                <a:gd name="T9" fmla="*/ 10 h 189"/>
                <a:gd name="T10" fmla="*/ 9 w 202"/>
                <a:gd name="T11" fmla="*/ 15 h 189"/>
                <a:gd name="T12" fmla="*/ 11 w 202"/>
                <a:gd name="T13" fmla="*/ 21 h 189"/>
                <a:gd name="T14" fmla="*/ 14 w 202"/>
                <a:gd name="T15" fmla="*/ 27 h 189"/>
                <a:gd name="T16" fmla="*/ 18 w 202"/>
                <a:gd name="T17" fmla="*/ 34 h 189"/>
                <a:gd name="T18" fmla="*/ 21 w 202"/>
                <a:gd name="T19" fmla="*/ 43 h 189"/>
                <a:gd name="T20" fmla="*/ 26 w 202"/>
                <a:gd name="T21" fmla="*/ 54 h 189"/>
                <a:gd name="T22" fmla="*/ 34 w 202"/>
                <a:gd name="T23" fmla="*/ 62 h 189"/>
                <a:gd name="T24" fmla="*/ 41 w 202"/>
                <a:gd name="T25" fmla="*/ 68 h 189"/>
                <a:gd name="T26" fmla="*/ 47 w 202"/>
                <a:gd name="T27" fmla="*/ 73 h 189"/>
                <a:gd name="T28" fmla="*/ 54 w 202"/>
                <a:gd name="T29" fmla="*/ 79 h 189"/>
                <a:gd name="T30" fmla="*/ 63 w 202"/>
                <a:gd name="T31" fmla="*/ 84 h 189"/>
                <a:gd name="T32" fmla="*/ 72 w 202"/>
                <a:gd name="T33" fmla="*/ 89 h 189"/>
                <a:gd name="T34" fmla="*/ 81 w 202"/>
                <a:gd name="T35" fmla="*/ 94 h 189"/>
                <a:gd name="T36" fmla="*/ 90 w 202"/>
                <a:gd name="T37" fmla="*/ 99 h 189"/>
                <a:gd name="T38" fmla="*/ 98 w 202"/>
                <a:gd name="T39" fmla="*/ 104 h 189"/>
                <a:gd name="T40" fmla="*/ 106 w 202"/>
                <a:gd name="T41" fmla="*/ 109 h 189"/>
                <a:gd name="T42" fmla="*/ 113 w 202"/>
                <a:gd name="T43" fmla="*/ 114 h 189"/>
                <a:gd name="T44" fmla="*/ 120 w 202"/>
                <a:gd name="T45" fmla="*/ 119 h 189"/>
                <a:gd name="T46" fmla="*/ 127 w 202"/>
                <a:gd name="T47" fmla="*/ 124 h 189"/>
                <a:gd name="T48" fmla="*/ 133 w 202"/>
                <a:gd name="T49" fmla="*/ 128 h 189"/>
                <a:gd name="T50" fmla="*/ 138 w 202"/>
                <a:gd name="T51" fmla="*/ 133 h 189"/>
                <a:gd name="T52" fmla="*/ 143 w 202"/>
                <a:gd name="T53" fmla="*/ 138 h 189"/>
                <a:gd name="T54" fmla="*/ 148 w 202"/>
                <a:gd name="T55" fmla="*/ 143 h 189"/>
                <a:gd name="T56" fmla="*/ 152 w 202"/>
                <a:gd name="T57" fmla="*/ 148 h 189"/>
                <a:gd name="T58" fmla="*/ 157 w 202"/>
                <a:gd name="T59" fmla="*/ 152 h 189"/>
                <a:gd name="T60" fmla="*/ 162 w 202"/>
                <a:gd name="T61" fmla="*/ 156 h 189"/>
                <a:gd name="T62" fmla="*/ 167 w 202"/>
                <a:gd name="T63" fmla="*/ 160 h 189"/>
                <a:gd name="T64" fmla="*/ 173 w 202"/>
                <a:gd name="T65" fmla="*/ 164 h 189"/>
                <a:gd name="T66" fmla="*/ 179 w 202"/>
                <a:gd name="T67" fmla="*/ 168 h 189"/>
                <a:gd name="T68" fmla="*/ 184 w 202"/>
                <a:gd name="T69" fmla="*/ 171 h 189"/>
                <a:gd name="T70" fmla="*/ 189 w 202"/>
                <a:gd name="T71" fmla="*/ 174 h 189"/>
                <a:gd name="T72" fmla="*/ 194 w 202"/>
                <a:gd name="T73" fmla="*/ 177 h 189"/>
                <a:gd name="T74" fmla="*/ 198 w 202"/>
                <a:gd name="T75" fmla="*/ 179 h 189"/>
                <a:gd name="T76" fmla="*/ 202 w 202"/>
                <a:gd name="T77" fmla="*/ 182 h 189"/>
                <a:gd name="T78" fmla="*/ 201 w 202"/>
                <a:gd name="T79" fmla="*/ 184 h 189"/>
                <a:gd name="T80" fmla="*/ 198 w 202"/>
                <a:gd name="T81" fmla="*/ 185 h 189"/>
                <a:gd name="T82" fmla="*/ 195 w 202"/>
                <a:gd name="T83" fmla="*/ 187 h 189"/>
                <a:gd name="T84" fmla="*/ 190 w 202"/>
                <a:gd name="T85" fmla="*/ 188 h 189"/>
                <a:gd name="T86" fmla="*/ 186 w 202"/>
                <a:gd name="T87" fmla="*/ 188 h 189"/>
                <a:gd name="T88" fmla="*/ 180 w 202"/>
                <a:gd name="T89"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189">
                  <a:moveTo>
                    <a:pt x="0" y="0"/>
                  </a:moveTo>
                  <a:lnTo>
                    <a:pt x="1" y="1"/>
                  </a:lnTo>
                  <a:lnTo>
                    <a:pt x="3" y="3"/>
                  </a:lnTo>
                  <a:lnTo>
                    <a:pt x="4" y="6"/>
                  </a:lnTo>
                  <a:lnTo>
                    <a:pt x="6" y="10"/>
                  </a:lnTo>
                  <a:lnTo>
                    <a:pt x="9" y="15"/>
                  </a:lnTo>
                  <a:lnTo>
                    <a:pt x="11" y="21"/>
                  </a:lnTo>
                  <a:lnTo>
                    <a:pt x="14" y="27"/>
                  </a:lnTo>
                  <a:lnTo>
                    <a:pt x="18" y="34"/>
                  </a:lnTo>
                  <a:lnTo>
                    <a:pt x="21" y="43"/>
                  </a:lnTo>
                  <a:lnTo>
                    <a:pt x="26" y="54"/>
                  </a:lnTo>
                  <a:lnTo>
                    <a:pt x="34" y="62"/>
                  </a:lnTo>
                  <a:lnTo>
                    <a:pt x="41" y="68"/>
                  </a:lnTo>
                  <a:lnTo>
                    <a:pt x="47" y="73"/>
                  </a:lnTo>
                  <a:lnTo>
                    <a:pt x="54" y="79"/>
                  </a:lnTo>
                  <a:lnTo>
                    <a:pt x="63" y="84"/>
                  </a:lnTo>
                  <a:lnTo>
                    <a:pt x="72" y="89"/>
                  </a:lnTo>
                  <a:lnTo>
                    <a:pt x="81" y="94"/>
                  </a:lnTo>
                  <a:lnTo>
                    <a:pt x="90" y="99"/>
                  </a:lnTo>
                  <a:lnTo>
                    <a:pt x="98" y="104"/>
                  </a:lnTo>
                  <a:lnTo>
                    <a:pt x="106" y="109"/>
                  </a:lnTo>
                  <a:lnTo>
                    <a:pt x="113" y="114"/>
                  </a:lnTo>
                  <a:lnTo>
                    <a:pt x="120" y="119"/>
                  </a:lnTo>
                  <a:lnTo>
                    <a:pt x="127" y="124"/>
                  </a:lnTo>
                  <a:lnTo>
                    <a:pt x="133" y="128"/>
                  </a:lnTo>
                  <a:lnTo>
                    <a:pt x="138" y="133"/>
                  </a:lnTo>
                  <a:lnTo>
                    <a:pt x="143" y="138"/>
                  </a:lnTo>
                  <a:lnTo>
                    <a:pt x="148" y="143"/>
                  </a:lnTo>
                  <a:lnTo>
                    <a:pt x="152" y="148"/>
                  </a:lnTo>
                  <a:lnTo>
                    <a:pt x="157" y="152"/>
                  </a:lnTo>
                  <a:lnTo>
                    <a:pt x="162" y="156"/>
                  </a:lnTo>
                  <a:lnTo>
                    <a:pt x="167" y="160"/>
                  </a:lnTo>
                  <a:lnTo>
                    <a:pt x="173" y="164"/>
                  </a:lnTo>
                  <a:lnTo>
                    <a:pt x="179" y="168"/>
                  </a:lnTo>
                  <a:lnTo>
                    <a:pt x="184" y="171"/>
                  </a:lnTo>
                  <a:lnTo>
                    <a:pt x="189" y="174"/>
                  </a:lnTo>
                  <a:lnTo>
                    <a:pt x="194" y="177"/>
                  </a:lnTo>
                  <a:lnTo>
                    <a:pt x="198" y="179"/>
                  </a:lnTo>
                  <a:lnTo>
                    <a:pt x="202" y="182"/>
                  </a:lnTo>
                  <a:lnTo>
                    <a:pt x="201" y="184"/>
                  </a:lnTo>
                  <a:lnTo>
                    <a:pt x="198" y="185"/>
                  </a:lnTo>
                  <a:lnTo>
                    <a:pt x="195" y="187"/>
                  </a:lnTo>
                  <a:lnTo>
                    <a:pt x="190" y="188"/>
                  </a:lnTo>
                  <a:lnTo>
                    <a:pt x="186" y="188"/>
                  </a:lnTo>
                  <a:lnTo>
                    <a:pt x="180" y="18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3" name="Freeform 224"/>
            <p:cNvSpPr>
              <a:spLocks/>
            </p:cNvSpPr>
            <p:nvPr/>
          </p:nvSpPr>
          <p:spPr bwMode="auto">
            <a:xfrm flipV="1">
              <a:off x="8248650" y="6026151"/>
              <a:ext cx="19050" cy="34925"/>
            </a:xfrm>
            <a:custGeom>
              <a:avLst/>
              <a:gdLst>
                <a:gd name="T0" fmla="*/ 22 w 22"/>
                <a:gd name="T1" fmla="*/ 0 h 41"/>
                <a:gd name="T2" fmla="*/ 10 w 22"/>
                <a:gd name="T3" fmla="*/ 8 h 41"/>
                <a:gd name="T4" fmla="*/ 4 w 22"/>
                <a:gd name="T5" fmla="*/ 19 h 41"/>
                <a:gd name="T6" fmla="*/ 1 w 22"/>
                <a:gd name="T7" fmla="*/ 28 h 41"/>
                <a:gd name="T8" fmla="*/ 0 w 22"/>
                <a:gd name="T9" fmla="*/ 35 h 41"/>
                <a:gd name="T10" fmla="*/ 4 w 22"/>
                <a:gd name="T11" fmla="*/ 40 h 41"/>
                <a:gd name="T12" fmla="*/ 9 w 22"/>
                <a:gd name="T13" fmla="*/ 41 h 41"/>
                <a:gd name="T14" fmla="*/ 12 w 22"/>
                <a:gd name="T15" fmla="*/ 41 h 41"/>
                <a:gd name="T16" fmla="*/ 15 w 22"/>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1">
                  <a:moveTo>
                    <a:pt x="22" y="0"/>
                  </a:moveTo>
                  <a:lnTo>
                    <a:pt x="10" y="8"/>
                  </a:lnTo>
                  <a:lnTo>
                    <a:pt x="4" y="19"/>
                  </a:lnTo>
                  <a:lnTo>
                    <a:pt x="1" y="28"/>
                  </a:lnTo>
                  <a:lnTo>
                    <a:pt x="0" y="35"/>
                  </a:lnTo>
                  <a:lnTo>
                    <a:pt x="4" y="40"/>
                  </a:lnTo>
                  <a:lnTo>
                    <a:pt x="9" y="41"/>
                  </a:lnTo>
                  <a:lnTo>
                    <a:pt x="12" y="41"/>
                  </a:lnTo>
                  <a:lnTo>
                    <a:pt x="15" y="4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4" name="Freeform 225"/>
            <p:cNvSpPr>
              <a:spLocks/>
            </p:cNvSpPr>
            <p:nvPr/>
          </p:nvSpPr>
          <p:spPr bwMode="auto">
            <a:xfrm flipV="1">
              <a:off x="8277225" y="5981701"/>
              <a:ext cx="36513" cy="52388"/>
            </a:xfrm>
            <a:custGeom>
              <a:avLst/>
              <a:gdLst>
                <a:gd name="T0" fmla="*/ 42 w 42"/>
                <a:gd name="T1" fmla="*/ 0 h 60"/>
                <a:gd name="T2" fmla="*/ 25 w 42"/>
                <a:gd name="T3" fmla="*/ 6 h 60"/>
                <a:gd name="T4" fmla="*/ 12 w 42"/>
                <a:gd name="T5" fmla="*/ 18 h 60"/>
                <a:gd name="T6" fmla="*/ 4 w 42"/>
                <a:gd name="T7" fmla="*/ 33 h 60"/>
                <a:gd name="T8" fmla="*/ 0 w 42"/>
                <a:gd name="T9" fmla="*/ 47 h 60"/>
                <a:gd name="T10" fmla="*/ 9 w 42"/>
                <a:gd name="T11" fmla="*/ 57 h 60"/>
                <a:gd name="T12" fmla="*/ 19 w 42"/>
                <a:gd name="T13" fmla="*/ 59 h 60"/>
                <a:gd name="T14" fmla="*/ 26 w 42"/>
                <a:gd name="T15" fmla="*/ 60 h 60"/>
                <a:gd name="T16" fmla="*/ 31 w 42"/>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0">
                  <a:moveTo>
                    <a:pt x="42" y="0"/>
                  </a:moveTo>
                  <a:lnTo>
                    <a:pt x="25" y="6"/>
                  </a:lnTo>
                  <a:lnTo>
                    <a:pt x="12" y="18"/>
                  </a:lnTo>
                  <a:lnTo>
                    <a:pt x="4" y="33"/>
                  </a:lnTo>
                  <a:lnTo>
                    <a:pt x="0" y="47"/>
                  </a:lnTo>
                  <a:lnTo>
                    <a:pt x="9" y="57"/>
                  </a:lnTo>
                  <a:lnTo>
                    <a:pt x="19" y="59"/>
                  </a:lnTo>
                  <a:lnTo>
                    <a:pt x="26" y="60"/>
                  </a:lnTo>
                  <a:lnTo>
                    <a:pt x="31" y="6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5" name="Freeform 226"/>
            <p:cNvSpPr>
              <a:spLocks/>
            </p:cNvSpPr>
            <p:nvPr/>
          </p:nvSpPr>
          <p:spPr bwMode="auto">
            <a:xfrm flipV="1">
              <a:off x="8342312" y="5948363"/>
              <a:ext cx="22225" cy="15875"/>
            </a:xfrm>
            <a:custGeom>
              <a:avLst/>
              <a:gdLst>
                <a:gd name="T0" fmla="*/ 26 w 26"/>
                <a:gd name="T1" fmla="*/ 0 h 18"/>
                <a:gd name="T2" fmla="*/ 21 w 26"/>
                <a:gd name="T3" fmla="*/ 0 h 18"/>
                <a:gd name="T4" fmla="*/ 15 w 26"/>
                <a:gd name="T5" fmla="*/ 2 h 18"/>
                <a:gd name="T6" fmla="*/ 7 w 26"/>
                <a:gd name="T7" fmla="*/ 5 h 18"/>
                <a:gd name="T8" fmla="*/ 0 w 26"/>
                <a:gd name="T9" fmla="*/ 14 h 18"/>
                <a:gd name="T10" fmla="*/ 14 w 26"/>
                <a:gd name="T11" fmla="*/ 18 h 18"/>
                <a:gd name="T12" fmla="*/ 19 w 26"/>
                <a:gd name="T13" fmla="*/ 18 h 18"/>
                <a:gd name="T14" fmla="*/ 22 w 26"/>
                <a:gd name="T15" fmla="*/ 18 h 18"/>
                <a:gd name="T16" fmla="*/ 23 w 2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8">
                  <a:moveTo>
                    <a:pt x="26" y="0"/>
                  </a:moveTo>
                  <a:lnTo>
                    <a:pt x="21" y="0"/>
                  </a:lnTo>
                  <a:lnTo>
                    <a:pt x="15" y="2"/>
                  </a:lnTo>
                  <a:lnTo>
                    <a:pt x="7" y="5"/>
                  </a:lnTo>
                  <a:lnTo>
                    <a:pt x="0" y="14"/>
                  </a:lnTo>
                  <a:lnTo>
                    <a:pt x="14" y="18"/>
                  </a:lnTo>
                  <a:lnTo>
                    <a:pt x="19" y="18"/>
                  </a:lnTo>
                  <a:lnTo>
                    <a:pt x="22" y="18"/>
                  </a:lnTo>
                  <a:lnTo>
                    <a:pt x="23"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6" name="Freeform 227"/>
            <p:cNvSpPr>
              <a:spLocks/>
            </p:cNvSpPr>
            <p:nvPr/>
          </p:nvSpPr>
          <p:spPr bwMode="auto">
            <a:xfrm flipV="1">
              <a:off x="8261350" y="6026151"/>
              <a:ext cx="15875" cy="34925"/>
            </a:xfrm>
            <a:custGeom>
              <a:avLst/>
              <a:gdLst>
                <a:gd name="T0" fmla="*/ 7 w 18"/>
                <a:gd name="T1" fmla="*/ 0 h 41"/>
                <a:gd name="T2" fmla="*/ 16 w 18"/>
                <a:gd name="T3" fmla="*/ 7 h 41"/>
                <a:gd name="T4" fmla="*/ 18 w 18"/>
                <a:gd name="T5" fmla="*/ 18 h 41"/>
                <a:gd name="T6" fmla="*/ 18 w 18"/>
                <a:gd name="T7" fmla="*/ 26 h 41"/>
                <a:gd name="T8" fmla="*/ 17 w 18"/>
                <a:gd name="T9" fmla="*/ 34 h 41"/>
                <a:gd name="T10" fmla="*/ 11 w 18"/>
                <a:gd name="T11" fmla="*/ 39 h 41"/>
                <a:gd name="T12" fmla="*/ 5 w 18"/>
                <a:gd name="T13" fmla="*/ 40 h 41"/>
                <a:gd name="T14" fmla="*/ 2 w 18"/>
                <a:gd name="T15" fmla="*/ 41 h 41"/>
                <a:gd name="T16" fmla="*/ 0 w 18"/>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1">
                  <a:moveTo>
                    <a:pt x="7" y="0"/>
                  </a:moveTo>
                  <a:lnTo>
                    <a:pt x="16" y="7"/>
                  </a:lnTo>
                  <a:lnTo>
                    <a:pt x="18" y="18"/>
                  </a:lnTo>
                  <a:lnTo>
                    <a:pt x="18" y="26"/>
                  </a:lnTo>
                  <a:lnTo>
                    <a:pt x="17" y="34"/>
                  </a:lnTo>
                  <a:lnTo>
                    <a:pt x="11" y="39"/>
                  </a:lnTo>
                  <a:lnTo>
                    <a:pt x="5" y="40"/>
                  </a:lnTo>
                  <a:lnTo>
                    <a:pt x="2" y="41"/>
                  </a:lnTo>
                  <a:lnTo>
                    <a:pt x="0" y="4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7" name="Freeform 228"/>
            <p:cNvSpPr>
              <a:spLocks/>
            </p:cNvSpPr>
            <p:nvPr/>
          </p:nvSpPr>
          <p:spPr bwMode="auto">
            <a:xfrm flipV="1">
              <a:off x="8304212" y="5981701"/>
              <a:ext cx="31750" cy="52388"/>
            </a:xfrm>
            <a:custGeom>
              <a:avLst/>
              <a:gdLst>
                <a:gd name="T0" fmla="*/ 11 w 37"/>
                <a:gd name="T1" fmla="*/ 0 h 60"/>
                <a:gd name="T2" fmla="*/ 25 w 37"/>
                <a:gd name="T3" fmla="*/ 5 h 60"/>
                <a:gd name="T4" fmla="*/ 34 w 37"/>
                <a:gd name="T5" fmla="*/ 16 h 60"/>
                <a:gd name="T6" fmla="*/ 37 w 37"/>
                <a:gd name="T7" fmla="*/ 30 h 60"/>
                <a:gd name="T8" fmla="*/ 36 w 37"/>
                <a:gd name="T9" fmla="*/ 45 h 60"/>
                <a:gd name="T10" fmla="*/ 23 w 37"/>
                <a:gd name="T11" fmla="*/ 55 h 60"/>
                <a:gd name="T12" fmla="*/ 12 w 37"/>
                <a:gd name="T13" fmla="*/ 59 h 60"/>
                <a:gd name="T14" fmla="*/ 5 w 37"/>
                <a:gd name="T15" fmla="*/ 59 h 60"/>
                <a:gd name="T16" fmla="*/ 0 w 37"/>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60">
                  <a:moveTo>
                    <a:pt x="11" y="0"/>
                  </a:moveTo>
                  <a:lnTo>
                    <a:pt x="25" y="5"/>
                  </a:lnTo>
                  <a:lnTo>
                    <a:pt x="34" y="16"/>
                  </a:lnTo>
                  <a:lnTo>
                    <a:pt x="37" y="30"/>
                  </a:lnTo>
                  <a:lnTo>
                    <a:pt x="36" y="45"/>
                  </a:lnTo>
                  <a:lnTo>
                    <a:pt x="23" y="55"/>
                  </a:lnTo>
                  <a:lnTo>
                    <a:pt x="12" y="59"/>
                  </a:lnTo>
                  <a:lnTo>
                    <a:pt x="5" y="59"/>
                  </a:lnTo>
                  <a:lnTo>
                    <a:pt x="0" y="6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8" name="Freeform 229"/>
            <p:cNvSpPr>
              <a:spLocks/>
            </p:cNvSpPr>
            <p:nvPr/>
          </p:nvSpPr>
          <p:spPr bwMode="auto">
            <a:xfrm flipV="1">
              <a:off x="8362950" y="5948363"/>
              <a:ext cx="20638" cy="15875"/>
            </a:xfrm>
            <a:custGeom>
              <a:avLst/>
              <a:gdLst>
                <a:gd name="T0" fmla="*/ 3 w 25"/>
                <a:gd name="T1" fmla="*/ 0 h 18"/>
                <a:gd name="T2" fmla="*/ 8 w 25"/>
                <a:gd name="T3" fmla="*/ 0 h 18"/>
                <a:gd name="T4" fmla="*/ 14 w 25"/>
                <a:gd name="T5" fmla="*/ 1 h 18"/>
                <a:gd name="T6" fmla="*/ 21 w 25"/>
                <a:gd name="T7" fmla="*/ 4 h 18"/>
                <a:gd name="T8" fmla="*/ 25 w 25"/>
                <a:gd name="T9" fmla="*/ 12 h 18"/>
                <a:gd name="T10" fmla="*/ 10 w 25"/>
                <a:gd name="T11" fmla="*/ 17 h 18"/>
                <a:gd name="T12" fmla="*/ 4 w 25"/>
                <a:gd name="T13" fmla="*/ 18 h 18"/>
                <a:gd name="T14" fmla="*/ 2 w 25"/>
                <a:gd name="T15" fmla="*/ 18 h 18"/>
                <a:gd name="T16" fmla="*/ 0 w 25"/>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3" y="0"/>
                  </a:moveTo>
                  <a:lnTo>
                    <a:pt x="8" y="0"/>
                  </a:lnTo>
                  <a:lnTo>
                    <a:pt x="14" y="1"/>
                  </a:lnTo>
                  <a:lnTo>
                    <a:pt x="21" y="4"/>
                  </a:lnTo>
                  <a:lnTo>
                    <a:pt x="25" y="12"/>
                  </a:lnTo>
                  <a:lnTo>
                    <a:pt x="10" y="17"/>
                  </a:lnTo>
                  <a:lnTo>
                    <a:pt x="4" y="18"/>
                  </a:lnTo>
                  <a:lnTo>
                    <a:pt x="2" y="18"/>
                  </a:lnTo>
                  <a:lnTo>
                    <a:pt x="0"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19" name="Freeform 230"/>
            <p:cNvSpPr>
              <a:spLocks/>
            </p:cNvSpPr>
            <p:nvPr/>
          </p:nvSpPr>
          <p:spPr bwMode="auto">
            <a:xfrm flipV="1">
              <a:off x="8245475" y="6043613"/>
              <a:ext cx="1588" cy="3175"/>
            </a:xfrm>
            <a:custGeom>
              <a:avLst/>
              <a:gdLst>
                <a:gd name="T0" fmla="*/ 1 w 1"/>
                <a:gd name="T1" fmla="*/ 4 h 5"/>
                <a:gd name="T2" fmla="*/ 0 w 1"/>
                <a:gd name="T3" fmla="*/ 4 h 5"/>
                <a:gd name="T4" fmla="*/ 1 w 1"/>
                <a:gd name="T5" fmla="*/ 0 h 5"/>
                <a:gd name="T6" fmla="*/ 0 w 1"/>
                <a:gd name="T7" fmla="*/ 5 h 5"/>
                <a:gd name="T8" fmla="*/ 0 w 1"/>
                <a:gd name="T9" fmla="*/ 2 h 5"/>
                <a:gd name="T10" fmla="*/ 1 w 1"/>
                <a:gd name="T11" fmla="*/ 2 h 5"/>
                <a:gd name="T12" fmla="*/ 0 w 1"/>
                <a:gd name="T13" fmla="*/ 4 h 5"/>
                <a:gd name="T14" fmla="*/ 1 w 1"/>
                <a:gd name="T15" fmla="*/ 2 h 5"/>
                <a:gd name="T16" fmla="*/ 1 w 1"/>
                <a:gd name="T17" fmla="*/ 3 h 5"/>
                <a:gd name="T18" fmla="*/ 0 w 1"/>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1" y="4"/>
                  </a:moveTo>
                  <a:lnTo>
                    <a:pt x="0" y="4"/>
                  </a:lnTo>
                  <a:lnTo>
                    <a:pt x="1" y="0"/>
                  </a:lnTo>
                  <a:lnTo>
                    <a:pt x="0" y="5"/>
                  </a:lnTo>
                  <a:lnTo>
                    <a:pt x="0" y="2"/>
                  </a:lnTo>
                  <a:lnTo>
                    <a:pt x="1" y="2"/>
                  </a:lnTo>
                  <a:lnTo>
                    <a:pt x="0" y="4"/>
                  </a:lnTo>
                  <a:lnTo>
                    <a:pt x="1" y="2"/>
                  </a:lnTo>
                  <a:lnTo>
                    <a:pt x="1" y="3"/>
                  </a:lnTo>
                  <a:lnTo>
                    <a:pt x="0"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20" name="Freeform 231"/>
            <p:cNvSpPr>
              <a:spLocks/>
            </p:cNvSpPr>
            <p:nvPr/>
          </p:nvSpPr>
          <p:spPr bwMode="auto">
            <a:xfrm flipV="1">
              <a:off x="8266112" y="6043613"/>
              <a:ext cx="3175" cy="4763"/>
            </a:xfrm>
            <a:custGeom>
              <a:avLst/>
              <a:gdLst>
                <a:gd name="T0" fmla="*/ 5 w 5"/>
                <a:gd name="T1" fmla="*/ 4 h 5"/>
                <a:gd name="T2" fmla="*/ 0 w 5"/>
                <a:gd name="T3" fmla="*/ 4 h 5"/>
                <a:gd name="T4" fmla="*/ 2 w 5"/>
                <a:gd name="T5" fmla="*/ 0 h 5"/>
                <a:gd name="T6" fmla="*/ 3 w 5"/>
                <a:gd name="T7" fmla="*/ 5 h 5"/>
                <a:gd name="T8" fmla="*/ 0 w 5"/>
                <a:gd name="T9" fmla="*/ 2 h 5"/>
                <a:gd name="T10" fmla="*/ 4 w 5"/>
                <a:gd name="T11" fmla="*/ 2 h 5"/>
                <a:gd name="T12" fmla="*/ 2 w 5"/>
                <a:gd name="T13" fmla="*/ 4 h 5"/>
                <a:gd name="T14" fmla="*/ 1 w 5"/>
                <a:gd name="T15" fmla="*/ 2 h 5"/>
                <a:gd name="T16" fmla="*/ 3 w 5"/>
                <a:gd name="T17" fmla="*/ 3 h 5"/>
                <a:gd name="T18" fmla="*/ 1 w 5"/>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4"/>
                  </a:moveTo>
                  <a:lnTo>
                    <a:pt x="0" y="4"/>
                  </a:lnTo>
                  <a:lnTo>
                    <a:pt x="2" y="0"/>
                  </a:lnTo>
                  <a:lnTo>
                    <a:pt x="3" y="5"/>
                  </a:lnTo>
                  <a:lnTo>
                    <a:pt x="0" y="2"/>
                  </a:lnTo>
                  <a:lnTo>
                    <a:pt x="4" y="2"/>
                  </a:lnTo>
                  <a:lnTo>
                    <a:pt x="2" y="4"/>
                  </a:lnTo>
                  <a:lnTo>
                    <a:pt x="1" y="2"/>
                  </a:lnTo>
                  <a:lnTo>
                    <a:pt x="3" y="3"/>
                  </a:lnTo>
                  <a:lnTo>
                    <a:pt x="1"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21" name="Rectangle 232"/>
            <p:cNvSpPr>
              <a:spLocks noChangeArrowheads="1"/>
            </p:cNvSpPr>
            <p:nvPr/>
          </p:nvSpPr>
          <p:spPr bwMode="auto">
            <a:xfrm>
              <a:off x="3468687" y="3314701"/>
              <a:ext cx="1665288" cy="2973388"/>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822" name="Rectangle 233"/>
            <p:cNvSpPr>
              <a:spLocks noChangeArrowheads="1"/>
            </p:cNvSpPr>
            <p:nvPr/>
          </p:nvSpPr>
          <p:spPr bwMode="auto">
            <a:xfrm>
              <a:off x="446087" y="4814888"/>
              <a:ext cx="2589213" cy="1468438"/>
            </a:xfrm>
            <a:prstGeom prst="rect">
              <a:avLst/>
            </a:prstGeom>
            <a:solidFill>
              <a:srgbClr val="E1E1E1"/>
            </a:solidFill>
            <a:ln w="1">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823" name="Line 234"/>
            <p:cNvSpPr>
              <a:spLocks noChangeShapeType="1"/>
            </p:cNvSpPr>
            <p:nvPr/>
          </p:nvSpPr>
          <p:spPr bwMode="auto">
            <a:xfrm flipV="1">
              <a:off x="877887" y="4814888"/>
              <a:ext cx="0" cy="1468438"/>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24" name="Line 235"/>
            <p:cNvSpPr>
              <a:spLocks noChangeShapeType="1"/>
            </p:cNvSpPr>
            <p:nvPr/>
          </p:nvSpPr>
          <p:spPr bwMode="auto">
            <a:xfrm flipV="1">
              <a:off x="1308100" y="4814888"/>
              <a:ext cx="0" cy="1468438"/>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25" name="Line 236"/>
            <p:cNvSpPr>
              <a:spLocks noChangeShapeType="1"/>
            </p:cNvSpPr>
            <p:nvPr/>
          </p:nvSpPr>
          <p:spPr bwMode="auto">
            <a:xfrm flipV="1">
              <a:off x="1739900" y="4814888"/>
              <a:ext cx="0" cy="1468438"/>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26" name="Line 237"/>
            <p:cNvSpPr>
              <a:spLocks noChangeShapeType="1"/>
            </p:cNvSpPr>
            <p:nvPr/>
          </p:nvSpPr>
          <p:spPr bwMode="auto">
            <a:xfrm flipV="1">
              <a:off x="2171700" y="4814888"/>
              <a:ext cx="0" cy="1468438"/>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27" name="Line 238"/>
            <p:cNvSpPr>
              <a:spLocks noChangeShapeType="1"/>
            </p:cNvSpPr>
            <p:nvPr/>
          </p:nvSpPr>
          <p:spPr bwMode="auto">
            <a:xfrm flipV="1">
              <a:off x="2603500" y="4814888"/>
              <a:ext cx="0" cy="1468438"/>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28" name="Line 239"/>
            <p:cNvSpPr>
              <a:spLocks noChangeShapeType="1"/>
            </p:cNvSpPr>
            <p:nvPr/>
          </p:nvSpPr>
          <p:spPr bwMode="auto">
            <a:xfrm flipV="1">
              <a:off x="3033712" y="4814888"/>
              <a:ext cx="0" cy="1468438"/>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29" name="Line 240"/>
            <p:cNvSpPr>
              <a:spLocks noChangeShapeType="1"/>
            </p:cNvSpPr>
            <p:nvPr/>
          </p:nvSpPr>
          <p:spPr bwMode="auto">
            <a:xfrm>
              <a:off x="446087" y="6283326"/>
              <a:ext cx="2589213"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30" name="Rectangle 241"/>
            <p:cNvSpPr>
              <a:spLocks noChangeArrowheads="1"/>
            </p:cNvSpPr>
            <p:nvPr/>
          </p:nvSpPr>
          <p:spPr bwMode="auto">
            <a:xfrm>
              <a:off x="346075" y="635476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31" name="Rectangle 242"/>
            <p:cNvSpPr>
              <a:spLocks noChangeArrowheads="1"/>
            </p:cNvSpPr>
            <p:nvPr/>
          </p:nvSpPr>
          <p:spPr bwMode="auto">
            <a:xfrm>
              <a:off x="776287" y="635476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0.2</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32" name="Rectangle 243"/>
            <p:cNvSpPr>
              <a:spLocks noChangeArrowheads="1"/>
            </p:cNvSpPr>
            <p:nvPr/>
          </p:nvSpPr>
          <p:spPr bwMode="auto">
            <a:xfrm>
              <a:off x="1208087" y="635476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0.4</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33" name="Rectangle 244"/>
            <p:cNvSpPr>
              <a:spLocks noChangeArrowheads="1"/>
            </p:cNvSpPr>
            <p:nvPr/>
          </p:nvSpPr>
          <p:spPr bwMode="auto">
            <a:xfrm>
              <a:off x="1639887" y="635476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0.6</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34" name="Rectangle 245"/>
            <p:cNvSpPr>
              <a:spLocks noChangeArrowheads="1"/>
            </p:cNvSpPr>
            <p:nvPr/>
          </p:nvSpPr>
          <p:spPr bwMode="auto">
            <a:xfrm>
              <a:off x="2071687" y="635476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0.8</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35" name="Rectangle 246"/>
            <p:cNvSpPr>
              <a:spLocks noChangeArrowheads="1"/>
            </p:cNvSpPr>
            <p:nvPr/>
          </p:nvSpPr>
          <p:spPr bwMode="auto">
            <a:xfrm>
              <a:off x="2503487" y="635476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36" name="Rectangle 247"/>
            <p:cNvSpPr>
              <a:spLocks noChangeArrowheads="1"/>
            </p:cNvSpPr>
            <p:nvPr/>
          </p:nvSpPr>
          <p:spPr bwMode="auto">
            <a:xfrm>
              <a:off x="2933700" y="635476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1.2</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37" name="Line 248"/>
            <p:cNvSpPr>
              <a:spLocks noChangeShapeType="1"/>
            </p:cNvSpPr>
            <p:nvPr/>
          </p:nvSpPr>
          <p:spPr bwMode="auto">
            <a:xfrm>
              <a:off x="446087" y="6100763"/>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38" name="Line 249"/>
            <p:cNvSpPr>
              <a:spLocks noChangeShapeType="1"/>
            </p:cNvSpPr>
            <p:nvPr/>
          </p:nvSpPr>
          <p:spPr bwMode="auto">
            <a:xfrm>
              <a:off x="446087" y="5732463"/>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39" name="Line 250"/>
            <p:cNvSpPr>
              <a:spLocks noChangeShapeType="1"/>
            </p:cNvSpPr>
            <p:nvPr/>
          </p:nvSpPr>
          <p:spPr bwMode="auto">
            <a:xfrm>
              <a:off x="446087" y="5365751"/>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40" name="Line 251"/>
            <p:cNvSpPr>
              <a:spLocks noChangeShapeType="1"/>
            </p:cNvSpPr>
            <p:nvPr/>
          </p:nvSpPr>
          <p:spPr bwMode="auto">
            <a:xfrm>
              <a:off x="446087" y="4997451"/>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41" name="Line 252"/>
            <p:cNvSpPr>
              <a:spLocks noChangeShapeType="1"/>
            </p:cNvSpPr>
            <p:nvPr/>
          </p:nvSpPr>
          <p:spPr bwMode="auto">
            <a:xfrm flipV="1">
              <a:off x="446087" y="4814888"/>
              <a:ext cx="0" cy="1468438"/>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42" name="Rectangle 253"/>
            <p:cNvSpPr>
              <a:spLocks noChangeArrowheads="1"/>
            </p:cNvSpPr>
            <p:nvPr/>
          </p:nvSpPr>
          <p:spPr bwMode="auto">
            <a:xfrm>
              <a:off x="244475" y="6018213"/>
              <a:ext cx="1825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43" name="Rectangle 254"/>
            <p:cNvSpPr>
              <a:spLocks noChangeArrowheads="1"/>
            </p:cNvSpPr>
            <p:nvPr/>
          </p:nvSpPr>
          <p:spPr bwMode="auto">
            <a:xfrm>
              <a:off x="293687" y="5651501"/>
              <a:ext cx="1365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44" name="Rectangle 255"/>
            <p:cNvSpPr>
              <a:spLocks noChangeArrowheads="1"/>
            </p:cNvSpPr>
            <p:nvPr/>
          </p:nvSpPr>
          <p:spPr bwMode="auto">
            <a:xfrm>
              <a:off x="293687" y="5283201"/>
              <a:ext cx="1365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45" name="Rectangle 256"/>
            <p:cNvSpPr>
              <a:spLocks noChangeArrowheads="1"/>
            </p:cNvSpPr>
            <p:nvPr/>
          </p:nvSpPr>
          <p:spPr bwMode="auto">
            <a:xfrm>
              <a:off x="293687" y="4916488"/>
              <a:ext cx="1365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2</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46" name="Freeform 257"/>
            <p:cNvSpPr>
              <a:spLocks/>
            </p:cNvSpPr>
            <p:nvPr/>
          </p:nvSpPr>
          <p:spPr bwMode="auto">
            <a:xfrm flipV="1">
              <a:off x="446087" y="5413376"/>
              <a:ext cx="2462213" cy="171450"/>
            </a:xfrm>
            <a:custGeom>
              <a:avLst/>
              <a:gdLst>
                <a:gd name="T0" fmla="*/ 44 w 2852"/>
                <a:gd name="T1" fmla="*/ 46 h 197"/>
                <a:gd name="T2" fmla="*/ 89 w 2852"/>
                <a:gd name="T3" fmla="*/ 35 h 197"/>
                <a:gd name="T4" fmla="*/ 134 w 2852"/>
                <a:gd name="T5" fmla="*/ 26 h 197"/>
                <a:gd name="T6" fmla="*/ 179 w 2852"/>
                <a:gd name="T7" fmla="*/ 18 h 197"/>
                <a:gd name="T8" fmla="*/ 224 w 2852"/>
                <a:gd name="T9" fmla="*/ 12 h 197"/>
                <a:gd name="T10" fmla="*/ 269 w 2852"/>
                <a:gd name="T11" fmla="*/ 8 h 197"/>
                <a:gd name="T12" fmla="*/ 314 w 2852"/>
                <a:gd name="T13" fmla="*/ 5 h 197"/>
                <a:gd name="T14" fmla="*/ 360 w 2852"/>
                <a:gd name="T15" fmla="*/ 3 h 197"/>
                <a:gd name="T16" fmla="*/ 405 w 2852"/>
                <a:gd name="T17" fmla="*/ 2 h 197"/>
                <a:gd name="T18" fmla="*/ 450 w 2852"/>
                <a:gd name="T19" fmla="*/ 1 h 197"/>
                <a:gd name="T20" fmla="*/ 495 w 2852"/>
                <a:gd name="T21" fmla="*/ 0 h 197"/>
                <a:gd name="T22" fmla="*/ 540 w 2852"/>
                <a:gd name="T23" fmla="*/ 0 h 197"/>
                <a:gd name="T24" fmla="*/ 585 w 2852"/>
                <a:gd name="T25" fmla="*/ 0 h 197"/>
                <a:gd name="T26" fmla="*/ 630 w 2852"/>
                <a:gd name="T27" fmla="*/ 0 h 197"/>
                <a:gd name="T28" fmla="*/ 675 w 2852"/>
                <a:gd name="T29" fmla="*/ 0 h 197"/>
                <a:gd name="T30" fmla="*/ 720 w 2852"/>
                <a:gd name="T31" fmla="*/ 1 h 197"/>
                <a:gd name="T32" fmla="*/ 766 w 2852"/>
                <a:gd name="T33" fmla="*/ 3 h 197"/>
                <a:gd name="T34" fmla="*/ 811 w 2852"/>
                <a:gd name="T35" fmla="*/ 5 h 197"/>
                <a:gd name="T36" fmla="*/ 856 w 2852"/>
                <a:gd name="T37" fmla="*/ 7 h 197"/>
                <a:gd name="T38" fmla="*/ 901 w 2852"/>
                <a:gd name="T39" fmla="*/ 11 h 197"/>
                <a:gd name="T40" fmla="*/ 946 w 2852"/>
                <a:gd name="T41" fmla="*/ 15 h 197"/>
                <a:gd name="T42" fmla="*/ 991 w 2852"/>
                <a:gd name="T43" fmla="*/ 20 h 197"/>
                <a:gd name="T44" fmla="*/ 1036 w 2852"/>
                <a:gd name="T45" fmla="*/ 26 h 197"/>
                <a:gd name="T46" fmla="*/ 1081 w 2852"/>
                <a:gd name="T47" fmla="*/ 33 h 197"/>
                <a:gd name="T48" fmla="*/ 1127 w 2852"/>
                <a:gd name="T49" fmla="*/ 41 h 197"/>
                <a:gd name="T50" fmla="*/ 1172 w 2852"/>
                <a:gd name="T51" fmla="*/ 51 h 197"/>
                <a:gd name="T52" fmla="*/ 1217 w 2852"/>
                <a:gd name="T53" fmla="*/ 62 h 197"/>
                <a:gd name="T54" fmla="*/ 1262 w 2852"/>
                <a:gd name="T55" fmla="*/ 75 h 197"/>
                <a:gd name="T56" fmla="*/ 1307 w 2852"/>
                <a:gd name="T57" fmla="*/ 90 h 197"/>
                <a:gd name="T58" fmla="*/ 1352 w 2852"/>
                <a:gd name="T59" fmla="*/ 106 h 197"/>
                <a:gd name="T60" fmla="*/ 1397 w 2852"/>
                <a:gd name="T61" fmla="*/ 124 h 197"/>
                <a:gd name="T62" fmla="*/ 1442 w 2852"/>
                <a:gd name="T63" fmla="*/ 144 h 197"/>
                <a:gd name="T64" fmla="*/ 1487 w 2852"/>
                <a:gd name="T65" fmla="*/ 164 h 197"/>
                <a:gd name="T66" fmla="*/ 1533 w 2852"/>
                <a:gd name="T67" fmla="*/ 182 h 197"/>
                <a:gd name="T68" fmla="*/ 1578 w 2852"/>
                <a:gd name="T69" fmla="*/ 194 h 197"/>
                <a:gd name="T70" fmla="*/ 1623 w 2852"/>
                <a:gd name="T71" fmla="*/ 197 h 197"/>
                <a:gd name="T72" fmla="*/ 1668 w 2852"/>
                <a:gd name="T73" fmla="*/ 190 h 197"/>
                <a:gd name="T74" fmla="*/ 1713 w 2852"/>
                <a:gd name="T75" fmla="*/ 173 h 197"/>
                <a:gd name="T76" fmla="*/ 1758 w 2852"/>
                <a:gd name="T77" fmla="*/ 150 h 197"/>
                <a:gd name="T78" fmla="*/ 1803 w 2852"/>
                <a:gd name="T79" fmla="*/ 124 h 197"/>
                <a:gd name="T80" fmla="*/ 1848 w 2852"/>
                <a:gd name="T81" fmla="*/ 98 h 197"/>
                <a:gd name="T82" fmla="*/ 1893 w 2852"/>
                <a:gd name="T83" fmla="*/ 76 h 197"/>
                <a:gd name="T84" fmla="*/ 1939 w 2852"/>
                <a:gd name="T85" fmla="*/ 63 h 197"/>
                <a:gd name="T86" fmla="*/ 1984 w 2852"/>
                <a:gd name="T87" fmla="*/ 61 h 197"/>
                <a:gd name="T88" fmla="*/ 2029 w 2852"/>
                <a:gd name="T89" fmla="*/ 70 h 197"/>
                <a:gd name="T90" fmla="*/ 2074 w 2852"/>
                <a:gd name="T91" fmla="*/ 85 h 197"/>
                <a:gd name="T92" fmla="*/ 2119 w 2852"/>
                <a:gd name="T93" fmla="*/ 101 h 197"/>
                <a:gd name="T94" fmla="*/ 2164 w 2852"/>
                <a:gd name="T95" fmla="*/ 114 h 197"/>
                <a:gd name="T96" fmla="*/ 2209 w 2852"/>
                <a:gd name="T97" fmla="*/ 120 h 197"/>
                <a:gd name="T98" fmla="*/ 2254 w 2852"/>
                <a:gd name="T99" fmla="*/ 120 h 197"/>
                <a:gd name="T100" fmla="*/ 2300 w 2852"/>
                <a:gd name="T101" fmla="*/ 114 h 197"/>
                <a:gd name="T102" fmla="*/ 2345 w 2852"/>
                <a:gd name="T103" fmla="*/ 105 h 197"/>
                <a:gd name="T104" fmla="*/ 2390 w 2852"/>
                <a:gd name="T105" fmla="*/ 92 h 197"/>
                <a:gd name="T106" fmla="*/ 2435 w 2852"/>
                <a:gd name="T107" fmla="*/ 78 h 197"/>
                <a:gd name="T108" fmla="*/ 2480 w 2852"/>
                <a:gd name="T109" fmla="*/ 63 h 197"/>
                <a:gd name="T110" fmla="*/ 2525 w 2852"/>
                <a:gd name="T111" fmla="*/ 50 h 197"/>
                <a:gd name="T112" fmla="*/ 2570 w 2852"/>
                <a:gd name="T113" fmla="*/ 40 h 197"/>
                <a:gd name="T114" fmla="*/ 2615 w 2852"/>
                <a:gd name="T115" fmla="*/ 30 h 197"/>
                <a:gd name="T116" fmla="*/ 2660 w 2852"/>
                <a:gd name="T117" fmla="*/ 21 h 197"/>
                <a:gd name="T118" fmla="*/ 2706 w 2852"/>
                <a:gd name="T119" fmla="*/ 15 h 197"/>
                <a:gd name="T120" fmla="*/ 2751 w 2852"/>
                <a:gd name="T121" fmla="*/ 10 h 197"/>
                <a:gd name="T122" fmla="*/ 2796 w 2852"/>
                <a:gd name="T123" fmla="*/ 7 h 197"/>
                <a:gd name="T124" fmla="*/ 2841 w 2852"/>
                <a:gd name="T125" fmla="*/ 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197">
                  <a:moveTo>
                    <a:pt x="0" y="56"/>
                  </a:moveTo>
                  <a:lnTo>
                    <a:pt x="0" y="56"/>
                  </a:lnTo>
                  <a:lnTo>
                    <a:pt x="1" y="56"/>
                  </a:lnTo>
                  <a:lnTo>
                    <a:pt x="2" y="55"/>
                  </a:lnTo>
                  <a:lnTo>
                    <a:pt x="3" y="55"/>
                  </a:lnTo>
                  <a:lnTo>
                    <a:pt x="4" y="55"/>
                  </a:lnTo>
                  <a:lnTo>
                    <a:pt x="5" y="55"/>
                  </a:lnTo>
                  <a:lnTo>
                    <a:pt x="6" y="55"/>
                  </a:lnTo>
                  <a:lnTo>
                    <a:pt x="7" y="54"/>
                  </a:lnTo>
                  <a:lnTo>
                    <a:pt x="7" y="54"/>
                  </a:lnTo>
                  <a:lnTo>
                    <a:pt x="8" y="54"/>
                  </a:lnTo>
                  <a:lnTo>
                    <a:pt x="9" y="54"/>
                  </a:lnTo>
                  <a:lnTo>
                    <a:pt x="10" y="54"/>
                  </a:lnTo>
                  <a:lnTo>
                    <a:pt x="11" y="53"/>
                  </a:lnTo>
                  <a:lnTo>
                    <a:pt x="12" y="53"/>
                  </a:lnTo>
                  <a:lnTo>
                    <a:pt x="13" y="53"/>
                  </a:lnTo>
                  <a:lnTo>
                    <a:pt x="14" y="53"/>
                  </a:lnTo>
                  <a:lnTo>
                    <a:pt x="15" y="53"/>
                  </a:lnTo>
                  <a:lnTo>
                    <a:pt x="15" y="52"/>
                  </a:lnTo>
                  <a:lnTo>
                    <a:pt x="16" y="52"/>
                  </a:lnTo>
                  <a:lnTo>
                    <a:pt x="17" y="52"/>
                  </a:lnTo>
                  <a:lnTo>
                    <a:pt x="18" y="52"/>
                  </a:lnTo>
                  <a:lnTo>
                    <a:pt x="19" y="52"/>
                  </a:lnTo>
                  <a:lnTo>
                    <a:pt x="20" y="51"/>
                  </a:lnTo>
                  <a:lnTo>
                    <a:pt x="21" y="51"/>
                  </a:lnTo>
                  <a:lnTo>
                    <a:pt x="22" y="51"/>
                  </a:lnTo>
                  <a:lnTo>
                    <a:pt x="23" y="51"/>
                  </a:lnTo>
                  <a:lnTo>
                    <a:pt x="23" y="51"/>
                  </a:lnTo>
                  <a:lnTo>
                    <a:pt x="24" y="50"/>
                  </a:lnTo>
                  <a:lnTo>
                    <a:pt x="25" y="50"/>
                  </a:lnTo>
                  <a:lnTo>
                    <a:pt x="26" y="50"/>
                  </a:lnTo>
                  <a:lnTo>
                    <a:pt x="27" y="50"/>
                  </a:lnTo>
                  <a:lnTo>
                    <a:pt x="28" y="50"/>
                  </a:lnTo>
                  <a:lnTo>
                    <a:pt x="29" y="49"/>
                  </a:lnTo>
                  <a:lnTo>
                    <a:pt x="30" y="49"/>
                  </a:lnTo>
                  <a:lnTo>
                    <a:pt x="30" y="49"/>
                  </a:lnTo>
                  <a:lnTo>
                    <a:pt x="31" y="49"/>
                  </a:lnTo>
                  <a:lnTo>
                    <a:pt x="32" y="48"/>
                  </a:lnTo>
                  <a:lnTo>
                    <a:pt x="33" y="48"/>
                  </a:lnTo>
                  <a:lnTo>
                    <a:pt x="34" y="48"/>
                  </a:lnTo>
                  <a:lnTo>
                    <a:pt x="35" y="48"/>
                  </a:lnTo>
                  <a:lnTo>
                    <a:pt x="36" y="48"/>
                  </a:lnTo>
                  <a:lnTo>
                    <a:pt x="37" y="47"/>
                  </a:lnTo>
                  <a:lnTo>
                    <a:pt x="38" y="47"/>
                  </a:lnTo>
                  <a:lnTo>
                    <a:pt x="38" y="47"/>
                  </a:lnTo>
                  <a:lnTo>
                    <a:pt x="39" y="47"/>
                  </a:lnTo>
                  <a:lnTo>
                    <a:pt x="40" y="47"/>
                  </a:lnTo>
                  <a:lnTo>
                    <a:pt x="41" y="46"/>
                  </a:lnTo>
                  <a:lnTo>
                    <a:pt x="42" y="46"/>
                  </a:lnTo>
                  <a:lnTo>
                    <a:pt x="43" y="46"/>
                  </a:lnTo>
                  <a:lnTo>
                    <a:pt x="44" y="46"/>
                  </a:lnTo>
                  <a:lnTo>
                    <a:pt x="45" y="46"/>
                  </a:lnTo>
                  <a:lnTo>
                    <a:pt x="46" y="45"/>
                  </a:lnTo>
                  <a:lnTo>
                    <a:pt x="46" y="45"/>
                  </a:lnTo>
                  <a:lnTo>
                    <a:pt x="47" y="45"/>
                  </a:lnTo>
                  <a:lnTo>
                    <a:pt x="48" y="45"/>
                  </a:lnTo>
                  <a:lnTo>
                    <a:pt x="49" y="45"/>
                  </a:lnTo>
                  <a:lnTo>
                    <a:pt x="50" y="44"/>
                  </a:lnTo>
                  <a:lnTo>
                    <a:pt x="51" y="44"/>
                  </a:lnTo>
                  <a:lnTo>
                    <a:pt x="52" y="44"/>
                  </a:lnTo>
                  <a:lnTo>
                    <a:pt x="53" y="44"/>
                  </a:lnTo>
                  <a:lnTo>
                    <a:pt x="53" y="43"/>
                  </a:lnTo>
                  <a:lnTo>
                    <a:pt x="54" y="43"/>
                  </a:lnTo>
                  <a:lnTo>
                    <a:pt x="55" y="43"/>
                  </a:lnTo>
                  <a:lnTo>
                    <a:pt x="56" y="43"/>
                  </a:lnTo>
                  <a:lnTo>
                    <a:pt x="57" y="43"/>
                  </a:lnTo>
                  <a:lnTo>
                    <a:pt x="58" y="42"/>
                  </a:lnTo>
                  <a:lnTo>
                    <a:pt x="59" y="42"/>
                  </a:lnTo>
                  <a:lnTo>
                    <a:pt x="60" y="42"/>
                  </a:lnTo>
                  <a:lnTo>
                    <a:pt x="61" y="42"/>
                  </a:lnTo>
                  <a:lnTo>
                    <a:pt x="61" y="42"/>
                  </a:lnTo>
                  <a:lnTo>
                    <a:pt x="62" y="41"/>
                  </a:lnTo>
                  <a:lnTo>
                    <a:pt x="63" y="41"/>
                  </a:lnTo>
                  <a:lnTo>
                    <a:pt x="64" y="41"/>
                  </a:lnTo>
                  <a:lnTo>
                    <a:pt x="65" y="41"/>
                  </a:lnTo>
                  <a:lnTo>
                    <a:pt x="66" y="41"/>
                  </a:lnTo>
                  <a:lnTo>
                    <a:pt x="67" y="40"/>
                  </a:lnTo>
                  <a:lnTo>
                    <a:pt x="68" y="40"/>
                  </a:lnTo>
                  <a:lnTo>
                    <a:pt x="69" y="40"/>
                  </a:lnTo>
                  <a:lnTo>
                    <a:pt x="69" y="40"/>
                  </a:lnTo>
                  <a:lnTo>
                    <a:pt x="70" y="40"/>
                  </a:lnTo>
                  <a:lnTo>
                    <a:pt x="71" y="39"/>
                  </a:lnTo>
                  <a:lnTo>
                    <a:pt x="72" y="39"/>
                  </a:lnTo>
                  <a:lnTo>
                    <a:pt x="73" y="39"/>
                  </a:lnTo>
                  <a:lnTo>
                    <a:pt x="74" y="39"/>
                  </a:lnTo>
                  <a:lnTo>
                    <a:pt x="75" y="39"/>
                  </a:lnTo>
                  <a:lnTo>
                    <a:pt x="76" y="38"/>
                  </a:lnTo>
                  <a:lnTo>
                    <a:pt x="76" y="38"/>
                  </a:lnTo>
                  <a:lnTo>
                    <a:pt x="77" y="38"/>
                  </a:lnTo>
                  <a:lnTo>
                    <a:pt x="78" y="38"/>
                  </a:lnTo>
                  <a:lnTo>
                    <a:pt x="79" y="38"/>
                  </a:lnTo>
                  <a:lnTo>
                    <a:pt x="80" y="37"/>
                  </a:lnTo>
                  <a:lnTo>
                    <a:pt x="81" y="37"/>
                  </a:lnTo>
                  <a:lnTo>
                    <a:pt x="82" y="37"/>
                  </a:lnTo>
                  <a:lnTo>
                    <a:pt x="83" y="37"/>
                  </a:lnTo>
                  <a:lnTo>
                    <a:pt x="84" y="37"/>
                  </a:lnTo>
                  <a:lnTo>
                    <a:pt x="84" y="36"/>
                  </a:lnTo>
                  <a:lnTo>
                    <a:pt x="85" y="36"/>
                  </a:lnTo>
                  <a:lnTo>
                    <a:pt x="86" y="36"/>
                  </a:lnTo>
                  <a:lnTo>
                    <a:pt x="87" y="36"/>
                  </a:lnTo>
                  <a:lnTo>
                    <a:pt x="88" y="36"/>
                  </a:lnTo>
                  <a:lnTo>
                    <a:pt x="89" y="35"/>
                  </a:lnTo>
                  <a:lnTo>
                    <a:pt x="90" y="35"/>
                  </a:lnTo>
                  <a:lnTo>
                    <a:pt x="91" y="35"/>
                  </a:lnTo>
                  <a:lnTo>
                    <a:pt x="92" y="35"/>
                  </a:lnTo>
                  <a:lnTo>
                    <a:pt x="92" y="35"/>
                  </a:lnTo>
                  <a:lnTo>
                    <a:pt x="93" y="34"/>
                  </a:lnTo>
                  <a:lnTo>
                    <a:pt x="94" y="34"/>
                  </a:lnTo>
                  <a:lnTo>
                    <a:pt x="95" y="34"/>
                  </a:lnTo>
                  <a:lnTo>
                    <a:pt x="96" y="34"/>
                  </a:lnTo>
                  <a:lnTo>
                    <a:pt x="97" y="34"/>
                  </a:lnTo>
                  <a:lnTo>
                    <a:pt x="98" y="33"/>
                  </a:lnTo>
                  <a:lnTo>
                    <a:pt x="99" y="33"/>
                  </a:lnTo>
                  <a:lnTo>
                    <a:pt x="99" y="33"/>
                  </a:lnTo>
                  <a:lnTo>
                    <a:pt x="100" y="33"/>
                  </a:lnTo>
                  <a:lnTo>
                    <a:pt x="101" y="33"/>
                  </a:lnTo>
                  <a:lnTo>
                    <a:pt x="102" y="32"/>
                  </a:lnTo>
                  <a:lnTo>
                    <a:pt x="103" y="32"/>
                  </a:lnTo>
                  <a:lnTo>
                    <a:pt x="104" y="32"/>
                  </a:lnTo>
                  <a:lnTo>
                    <a:pt x="105" y="32"/>
                  </a:lnTo>
                  <a:lnTo>
                    <a:pt x="106" y="32"/>
                  </a:lnTo>
                  <a:lnTo>
                    <a:pt x="107" y="31"/>
                  </a:lnTo>
                  <a:lnTo>
                    <a:pt x="107" y="31"/>
                  </a:lnTo>
                  <a:lnTo>
                    <a:pt x="108" y="31"/>
                  </a:lnTo>
                  <a:lnTo>
                    <a:pt x="109" y="31"/>
                  </a:lnTo>
                  <a:lnTo>
                    <a:pt x="110" y="31"/>
                  </a:lnTo>
                  <a:lnTo>
                    <a:pt x="111" y="30"/>
                  </a:lnTo>
                  <a:lnTo>
                    <a:pt x="112" y="30"/>
                  </a:lnTo>
                  <a:lnTo>
                    <a:pt x="113" y="30"/>
                  </a:lnTo>
                  <a:lnTo>
                    <a:pt x="114" y="30"/>
                  </a:lnTo>
                  <a:lnTo>
                    <a:pt x="115" y="30"/>
                  </a:lnTo>
                  <a:lnTo>
                    <a:pt x="115" y="30"/>
                  </a:lnTo>
                  <a:lnTo>
                    <a:pt x="116" y="29"/>
                  </a:lnTo>
                  <a:lnTo>
                    <a:pt x="117" y="29"/>
                  </a:lnTo>
                  <a:lnTo>
                    <a:pt x="118" y="29"/>
                  </a:lnTo>
                  <a:lnTo>
                    <a:pt x="119" y="29"/>
                  </a:lnTo>
                  <a:lnTo>
                    <a:pt x="120" y="29"/>
                  </a:lnTo>
                  <a:lnTo>
                    <a:pt x="121" y="28"/>
                  </a:lnTo>
                  <a:lnTo>
                    <a:pt x="122" y="28"/>
                  </a:lnTo>
                  <a:lnTo>
                    <a:pt x="122" y="28"/>
                  </a:lnTo>
                  <a:lnTo>
                    <a:pt x="123" y="28"/>
                  </a:lnTo>
                  <a:lnTo>
                    <a:pt x="124" y="28"/>
                  </a:lnTo>
                  <a:lnTo>
                    <a:pt x="125" y="28"/>
                  </a:lnTo>
                  <a:lnTo>
                    <a:pt x="126" y="27"/>
                  </a:lnTo>
                  <a:lnTo>
                    <a:pt x="127" y="27"/>
                  </a:lnTo>
                  <a:lnTo>
                    <a:pt x="128" y="27"/>
                  </a:lnTo>
                  <a:lnTo>
                    <a:pt x="129" y="27"/>
                  </a:lnTo>
                  <a:lnTo>
                    <a:pt x="130" y="27"/>
                  </a:lnTo>
                  <a:lnTo>
                    <a:pt x="130" y="26"/>
                  </a:lnTo>
                  <a:lnTo>
                    <a:pt x="131" y="26"/>
                  </a:lnTo>
                  <a:lnTo>
                    <a:pt x="132" y="26"/>
                  </a:lnTo>
                  <a:lnTo>
                    <a:pt x="133" y="26"/>
                  </a:lnTo>
                  <a:lnTo>
                    <a:pt x="134" y="26"/>
                  </a:lnTo>
                  <a:lnTo>
                    <a:pt x="135" y="26"/>
                  </a:lnTo>
                  <a:lnTo>
                    <a:pt x="136" y="25"/>
                  </a:lnTo>
                  <a:lnTo>
                    <a:pt x="137" y="25"/>
                  </a:lnTo>
                  <a:lnTo>
                    <a:pt x="138" y="25"/>
                  </a:lnTo>
                  <a:lnTo>
                    <a:pt x="138" y="25"/>
                  </a:lnTo>
                  <a:lnTo>
                    <a:pt x="139" y="25"/>
                  </a:lnTo>
                  <a:lnTo>
                    <a:pt x="140" y="25"/>
                  </a:lnTo>
                  <a:lnTo>
                    <a:pt x="141" y="24"/>
                  </a:lnTo>
                  <a:lnTo>
                    <a:pt x="142" y="24"/>
                  </a:lnTo>
                  <a:lnTo>
                    <a:pt x="143" y="24"/>
                  </a:lnTo>
                  <a:lnTo>
                    <a:pt x="144" y="24"/>
                  </a:lnTo>
                  <a:lnTo>
                    <a:pt x="145" y="24"/>
                  </a:lnTo>
                  <a:lnTo>
                    <a:pt x="145" y="24"/>
                  </a:lnTo>
                  <a:lnTo>
                    <a:pt x="146" y="23"/>
                  </a:lnTo>
                  <a:lnTo>
                    <a:pt x="147" y="23"/>
                  </a:lnTo>
                  <a:lnTo>
                    <a:pt x="148" y="23"/>
                  </a:lnTo>
                  <a:lnTo>
                    <a:pt x="149" y="23"/>
                  </a:lnTo>
                  <a:lnTo>
                    <a:pt x="150" y="23"/>
                  </a:lnTo>
                  <a:lnTo>
                    <a:pt x="151" y="23"/>
                  </a:lnTo>
                  <a:lnTo>
                    <a:pt x="152" y="22"/>
                  </a:lnTo>
                  <a:lnTo>
                    <a:pt x="153" y="22"/>
                  </a:lnTo>
                  <a:lnTo>
                    <a:pt x="153" y="22"/>
                  </a:lnTo>
                  <a:lnTo>
                    <a:pt x="154" y="22"/>
                  </a:lnTo>
                  <a:lnTo>
                    <a:pt x="155" y="22"/>
                  </a:lnTo>
                  <a:lnTo>
                    <a:pt x="156" y="22"/>
                  </a:lnTo>
                  <a:lnTo>
                    <a:pt x="157" y="22"/>
                  </a:lnTo>
                  <a:lnTo>
                    <a:pt x="158" y="21"/>
                  </a:lnTo>
                  <a:lnTo>
                    <a:pt x="159" y="21"/>
                  </a:lnTo>
                  <a:lnTo>
                    <a:pt x="160" y="21"/>
                  </a:lnTo>
                  <a:lnTo>
                    <a:pt x="161" y="21"/>
                  </a:lnTo>
                  <a:lnTo>
                    <a:pt x="161" y="21"/>
                  </a:lnTo>
                  <a:lnTo>
                    <a:pt x="162" y="21"/>
                  </a:lnTo>
                  <a:lnTo>
                    <a:pt x="163" y="20"/>
                  </a:lnTo>
                  <a:lnTo>
                    <a:pt x="164" y="20"/>
                  </a:lnTo>
                  <a:lnTo>
                    <a:pt x="165" y="20"/>
                  </a:lnTo>
                  <a:lnTo>
                    <a:pt x="166" y="20"/>
                  </a:lnTo>
                  <a:lnTo>
                    <a:pt x="167" y="20"/>
                  </a:lnTo>
                  <a:lnTo>
                    <a:pt x="168" y="20"/>
                  </a:lnTo>
                  <a:lnTo>
                    <a:pt x="168" y="20"/>
                  </a:lnTo>
                  <a:lnTo>
                    <a:pt x="169" y="19"/>
                  </a:lnTo>
                  <a:lnTo>
                    <a:pt x="170" y="19"/>
                  </a:lnTo>
                  <a:lnTo>
                    <a:pt x="171" y="19"/>
                  </a:lnTo>
                  <a:lnTo>
                    <a:pt x="172" y="19"/>
                  </a:lnTo>
                  <a:lnTo>
                    <a:pt x="173" y="19"/>
                  </a:lnTo>
                  <a:lnTo>
                    <a:pt x="174" y="19"/>
                  </a:lnTo>
                  <a:lnTo>
                    <a:pt x="175" y="19"/>
                  </a:lnTo>
                  <a:lnTo>
                    <a:pt x="176" y="18"/>
                  </a:lnTo>
                  <a:lnTo>
                    <a:pt x="176" y="18"/>
                  </a:lnTo>
                  <a:lnTo>
                    <a:pt x="177" y="18"/>
                  </a:lnTo>
                  <a:lnTo>
                    <a:pt x="178" y="18"/>
                  </a:lnTo>
                  <a:lnTo>
                    <a:pt x="179" y="18"/>
                  </a:lnTo>
                  <a:lnTo>
                    <a:pt x="180" y="18"/>
                  </a:lnTo>
                  <a:lnTo>
                    <a:pt x="181" y="18"/>
                  </a:lnTo>
                  <a:lnTo>
                    <a:pt x="182" y="18"/>
                  </a:lnTo>
                  <a:lnTo>
                    <a:pt x="183" y="17"/>
                  </a:lnTo>
                  <a:lnTo>
                    <a:pt x="184" y="17"/>
                  </a:lnTo>
                  <a:lnTo>
                    <a:pt x="184" y="17"/>
                  </a:lnTo>
                  <a:lnTo>
                    <a:pt x="185" y="17"/>
                  </a:lnTo>
                  <a:lnTo>
                    <a:pt x="186" y="17"/>
                  </a:lnTo>
                  <a:lnTo>
                    <a:pt x="187" y="17"/>
                  </a:lnTo>
                  <a:lnTo>
                    <a:pt x="188" y="17"/>
                  </a:lnTo>
                  <a:lnTo>
                    <a:pt x="189" y="16"/>
                  </a:lnTo>
                  <a:lnTo>
                    <a:pt x="190" y="16"/>
                  </a:lnTo>
                  <a:lnTo>
                    <a:pt x="191" y="16"/>
                  </a:lnTo>
                  <a:lnTo>
                    <a:pt x="191" y="16"/>
                  </a:lnTo>
                  <a:lnTo>
                    <a:pt x="192" y="16"/>
                  </a:lnTo>
                  <a:lnTo>
                    <a:pt x="193" y="16"/>
                  </a:lnTo>
                  <a:lnTo>
                    <a:pt x="194" y="16"/>
                  </a:lnTo>
                  <a:lnTo>
                    <a:pt x="195" y="16"/>
                  </a:lnTo>
                  <a:lnTo>
                    <a:pt x="196" y="15"/>
                  </a:lnTo>
                  <a:lnTo>
                    <a:pt x="197" y="15"/>
                  </a:lnTo>
                  <a:lnTo>
                    <a:pt x="198" y="15"/>
                  </a:lnTo>
                  <a:lnTo>
                    <a:pt x="199" y="15"/>
                  </a:lnTo>
                  <a:lnTo>
                    <a:pt x="199" y="15"/>
                  </a:lnTo>
                  <a:lnTo>
                    <a:pt x="200" y="15"/>
                  </a:lnTo>
                  <a:lnTo>
                    <a:pt x="201" y="15"/>
                  </a:lnTo>
                  <a:lnTo>
                    <a:pt x="202" y="15"/>
                  </a:lnTo>
                  <a:lnTo>
                    <a:pt x="203" y="15"/>
                  </a:lnTo>
                  <a:lnTo>
                    <a:pt x="204" y="14"/>
                  </a:lnTo>
                  <a:lnTo>
                    <a:pt x="205" y="14"/>
                  </a:lnTo>
                  <a:lnTo>
                    <a:pt x="206" y="14"/>
                  </a:lnTo>
                  <a:lnTo>
                    <a:pt x="207" y="14"/>
                  </a:lnTo>
                  <a:lnTo>
                    <a:pt x="207" y="14"/>
                  </a:lnTo>
                  <a:lnTo>
                    <a:pt x="208" y="14"/>
                  </a:lnTo>
                  <a:lnTo>
                    <a:pt x="209" y="14"/>
                  </a:lnTo>
                  <a:lnTo>
                    <a:pt x="210" y="14"/>
                  </a:lnTo>
                  <a:lnTo>
                    <a:pt x="211" y="14"/>
                  </a:lnTo>
                  <a:lnTo>
                    <a:pt x="212" y="13"/>
                  </a:lnTo>
                  <a:lnTo>
                    <a:pt x="213" y="13"/>
                  </a:lnTo>
                  <a:lnTo>
                    <a:pt x="214" y="13"/>
                  </a:lnTo>
                  <a:lnTo>
                    <a:pt x="214" y="13"/>
                  </a:lnTo>
                  <a:lnTo>
                    <a:pt x="215" y="13"/>
                  </a:lnTo>
                  <a:lnTo>
                    <a:pt x="216" y="13"/>
                  </a:lnTo>
                  <a:lnTo>
                    <a:pt x="217" y="13"/>
                  </a:lnTo>
                  <a:lnTo>
                    <a:pt x="218" y="13"/>
                  </a:lnTo>
                  <a:lnTo>
                    <a:pt x="219" y="13"/>
                  </a:lnTo>
                  <a:lnTo>
                    <a:pt x="220" y="12"/>
                  </a:lnTo>
                  <a:lnTo>
                    <a:pt x="221" y="12"/>
                  </a:lnTo>
                  <a:lnTo>
                    <a:pt x="222" y="12"/>
                  </a:lnTo>
                  <a:lnTo>
                    <a:pt x="222" y="12"/>
                  </a:lnTo>
                  <a:lnTo>
                    <a:pt x="223" y="12"/>
                  </a:lnTo>
                  <a:lnTo>
                    <a:pt x="224" y="12"/>
                  </a:lnTo>
                  <a:lnTo>
                    <a:pt x="225" y="12"/>
                  </a:lnTo>
                  <a:lnTo>
                    <a:pt x="226" y="12"/>
                  </a:lnTo>
                  <a:lnTo>
                    <a:pt x="227" y="12"/>
                  </a:lnTo>
                  <a:lnTo>
                    <a:pt x="228" y="12"/>
                  </a:lnTo>
                  <a:lnTo>
                    <a:pt x="229" y="11"/>
                  </a:lnTo>
                  <a:lnTo>
                    <a:pt x="230" y="11"/>
                  </a:lnTo>
                  <a:lnTo>
                    <a:pt x="230" y="11"/>
                  </a:lnTo>
                  <a:lnTo>
                    <a:pt x="231" y="11"/>
                  </a:lnTo>
                  <a:lnTo>
                    <a:pt x="232" y="11"/>
                  </a:lnTo>
                  <a:lnTo>
                    <a:pt x="233" y="11"/>
                  </a:lnTo>
                  <a:lnTo>
                    <a:pt x="234" y="11"/>
                  </a:lnTo>
                  <a:lnTo>
                    <a:pt x="235" y="11"/>
                  </a:lnTo>
                  <a:lnTo>
                    <a:pt x="236" y="11"/>
                  </a:lnTo>
                  <a:lnTo>
                    <a:pt x="237" y="11"/>
                  </a:lnTo>
                  <a:lnTo>
                    <a:pt x="237" y="11"/>
                  </a:lnTo>
                  <a:lnTo>
                    <a:pt x="238" y="10"/>
                  </a:lnTo>
                  <a:lnTo>
                    <a:pt x="239" y="10"/>
                  </a:lnTo>
                  <a:lnTo>
                    <a:pt x="240" y="10"/>
                  </a:lnTo>
                  <a:lnTo>
                    <a:pt x="241" y="10"/>
                  </a:lnTo>
                  <a:lnTo>
                    <a:pt x="242" y="10"/>
                  </a:lnTo>
                  <a:lnTo>
                    <a:pt x="243" y="10"/>
                  </a:lnTo>
                  <a:lnTo>
                    <a:pt x="244" y="10"/>
                  </a:lnTo>
                  <a:lnTo>
                    <a:pt x="245" y="10"/>
                  </a:lnTo>
                  <a:lnTo>
                    <a:pt x="245" y="10"/>
                  </a:lnTo>
                  <a:lnTo>
                    <a:pt x="246" y="10"/>
                  </a:lnTo>
                  <a:lnTo>
                    <a:pt x="247" y="10"/>
                  </a:lnTo>
                  <a:lnTo>
                    <a:pt x="248" y="10"/>
                  </a:lnTo>
                  <a:lnTo>
                    <a:pt x="249" y="9"/>
                  </a:lnTo>
                  <a:lnTo>
                    <a:pt x="250" y="9"/>
                  </a:lnTo>
                  <a:lnTo>
                    <a:pt x="251" y="9"/>
                  </a:lnTo>
                  <a:lnTo>
                    <a:pt x="252" y="9"/>
                  </a:lnTo>
                  <a:lnTo>
                    <a:pt x="253" y="9"/>
                  </a:lnTo>
                  <a:lnTo>
                    <a:pt x="253" y="9"/>
                  </a:lnTo>
                  <a:lnTo>
                    <a:pt x="254" y="9"/>
                  </a:lnTo>
                  <a:lnTo>
                    <a:pt x="255" y="9"/>
                  </a:lnTo>
                  <a:lnTo>
                    <a:pt x="256" y="9"/>
                  </a:lnTo>
                  <a:lnTo>
                    <a:pt x="257" y="9"/>
                  </a:lnTo>
                  <a:lnTo>
                    <a:pt x="258" y="9"/>
                  </a:lnTo>
                  <a:lnTo>
                    <a:pt x="259" y="9"/>
                  </a:lnTo>
                  <a:lnTo>
                    <a:pt x="260" y="9"/>
                  </a:lnTo>
                  <a:lnTo>
                    <a:pt x="260" y="8"/>
                  </a:lnTo>
                  <a:lnTo>
                    <a:pt x="261" y="8"/>
                  </a:lnTo>
                  <a:lnTo>
                    <a:pt x="262" y="8"/>
                  </a:lnTo>
                  <a:lnTo>
                    <a:pt x="263" y="8"/>
                  </a:lnTo>
                  <a:lnTo>
                    <a:pt x="264" y="8"/>
                  </a:lnTo>
                  <a:lnTo>
                    <a:pt x="265" y="8"/>
                  </a:lnTo>
                  <a:lnTo>
                    <a:pt x="266" y="8"/>
                  </a:lnTo>
                  <a:lnTo>
                    <a:pt x="267" y="8"/>
                  </a:lnTo>
                  <a:lnTo>
                    <a:pt x="268" y="8"/>
                  </a:lnTo>
                  <a:lnTo>
                    <a:pt x="268" y="8"/>
                  </a:lnTo>
                  <a:lnTo>
                    <a:pt x="269" y="8"/>
                  </a:lnTo>
                  <a:lnTo>
                    <a:pt x="270" y="8"/>
                  </a:lnTo>
                  <a:lnTo>
                    <a:pt x="271" y="8"/>
                  </a:lnTo>
                  <a:lnTo>
                    <a:pt x="272" y="8"/>
                  </a:lnTo>
                  <a:lnTo>
                    <a:pt x="273" y="8"/>
                  </a:lnTo>
                  <a:lnTo>
                    <a:pt x="274" y="7"/>
                  </a:lnTo>
                  <a:lnTo>
                    <a:pt x="275" y="7"/>
                  </a:lnTo>
                  <a:lnTo>
                    <a:pt x="276" y="7"/>
                  </a:lnTo>
                  <a:lnTo>
                    <a:pt x="276" y="7"/>
                  </a:lnTo>
                  <a:lnTo>
                    <a:pt x="277" y="7"/>
                  </a:lnTo>
                  <a:lnTo>
                    <a:pt x="278" y="7"/>
                  </a:lnTo>
                  <a:lnTo>
                    <a:pt x="279" y="7"/>
                  </a:lnTo>
                  <a:lnTo>
                    <a:pt x="280" y="7"/>
                  </a:lnTo>
                  <a:lnTo>
                    <a:pt x="281" y="7"/>
                  </a:lnTo>
                  <a:lnTo>
                    <a:pt x="282" y="7"/>
                  </a:lnTo>
                  <a:lnTo>
                    <a:pt x="283" y="7"/>
                  </a:lnTo>
                  <a:lnTo>
                    <a:pt x="283" y="7"/>
                  </a:lnTo>
                  <a:lnTo>
                    <a:pt x="284" y="7"/>
                  </a:lnTo>
                  <a:lnTo>
                    <a:pt x="285" y="7"/>
                  </a:lnTo>
                  <a:lnTo>
                    <a:pt x="286" y="7"/>
                  </a:lnTo>
                  <a:lnTo>
                    <a:pt x="287" y="7"/>
                  </a:lnTo>
                  <a:lnTo>
                    <a:pt x="288" y="6"/>
                  </a:lnTo>
                  <a:lnTo>
                    <a:pt x="289" y="6"/>
                  </a:lnTo>
                  <a:lnTo>
                    <a:pt x="290" y="6"/>
                  </a:lnTo>
                  <a:lnTo>
                    <a:pt x="291" y="6"/>
                  </a:lnTo>
                  <a:lnTo>
                    <a:pt x="291" y="6"/>
                  </a:lnTo>
                  <a:lnTo>
                    <a:pt x="292" y="6"/>
                  </a:lnTo>
                  <a:lnTo>
                    <a:pt x="293" y="6"/>
                  </a:lnTo>
                  <a:lnTo>
                    <a:pt x="294" y="6"/>
                  </a:lnTo>
                  <a:lnTo>
                    <a:pt x="295" y="6"/>
                  </a:lnTo>
                  <a:lnTo>
                    <a:pt x="296" y="6"/>
                  </a:lnTo>
                  <a:lnTo>
                    <a:pt x="297" y="6"/>
                  </a:lnTo>
                  <a:lnTo>
                    <a:pt x="298" y="6"/>
                  </a:lnTo>
                  <a:lnTo>
                    <a:pt x="299" y="6"/>
                  </a:lnTo>
                  <a:lnTo>
                    <a:pt x="299" y="6"/>
                  </a:lnTo>
                  <a:lnTo>
                    <a:pt x="300" y="6"/>
                  </a:lnTo>
                  <a:lnTo>
                    <a:pt x="301" y="6"/>
                  </a:lnTo>
                  <a:lnTo>
                    <a:pt x="302" y="6"/>
                  </a:lnTo>
                  <a:lnTo>
                    <a:pt x="303" y="6"/>
                  </a:lnTo>
                  <a:lnTo>
                    <a:pt x="304" y="6"/>
                  </a:lnTo>
                  <a:lnTo>
                    <a:pt x="305" y="6"/>
                  </a:lnTo>
                  <a:lnTo>
                    <a:pt x="306" y="5"/>
                  </a:lnTo>
                  <a:lnTo>
                    <a:pt x="306" y="5"/>
                  </a:lnTo>
                  <a:lnTo>
                    <a:pt x="307" y="5"/>
                  </a:lnTo>
                  <a:lnTo>
                    <a:pt x="308" y="5"/>
                  </a:lnTo>
                  <a:lnTo>
                    <a:pt x="309" y="5"/>
                  </a:lnTo>
                  <a:lnTo>
                    <a:pt x="310" y="5"/>
                  </a:lnTo>
                  <a:lnTo>
                    <a:pt x="311" y="5"/>
                  </a:lnTo>
                  <a:lnTo>
                    <a:pt x="312" y="5"/>
                  </a:lnTo>
                  <a:lnTo>
                    <a:pt x="313" y="5"/>
                  </a:lnTo>
                  <a:lnTo>
                    <a:pt x="314" y="5"/>
                  </a:lnTo>
                  <a:lnTo>
                    <a:pt x="314" y="5"/>
                  </a:lnTo>
                  <a:lnTo>
                    <a:pt x="315" y="5"/>
                  </a:lnTo>
                  <a:lnTo>
                    <a:pt x="316" y="5"/>
                  </a:lnTo>
                  <a:lnTo>
                    <a:pt x="317" y="5"/>
                  </a:lnTo>
                  <a:lnTo>
                    <a:pt x="318" y="5"/>
                  </a:lnTo>
                  <a:lnTo>
                    <a:pt x="319" y="5"/>
                  </a:lnTo>
                  <a:lnTo>
                    <a:pt x="320" y="5"/>
                  </a:lnTo>
                  <a:lnTo>
                    <a:pt x="321" y="5"/>
                  </a:lnTo>
                  <a:lnTo>
                    <a:pt x="322" y="5"/>
                  </a:lnTo>
                  <a:lnTo>
                    <a:pt x="322" y="5"/>
                  </a:lnTo>
                  <a:lnTo>
                    <a:pt x="323" y="5"/>
                  </a:lnTo>
                  <a:lnTo>
                    <a:pt x="324" y="5"/>
                  </a:lnTo>
                  <a:lnTo>
                    <a:pt x="325" y="5"/>
                  </a:lnTo>
                  <a:lnTo>
                    <a:pt x="326" y="4"/>
                  </a:lnTo>
                  <a:lnTo>
                    <a:pt x="327" y="4"/>
                  </a:lnTo>
                  <a:lnTo>
                    <a:pt x="328" y="4"/>
                  </a:lnTo>
                  <a:lnTo>
                    <a:pt x="329" y="4"/>
                  </a:lnTo>
                  <a:lnTo>
                    <a:pt x="329" y="4"/>
                  </a:lnTo>
                  <a:lnTo>
                    <a:pt x="330" y="4"/>
                  </a:lnTo>
                  <a:lnTo>
                    <a:pt x="331" y="4"/>
                  </a:lnTo>
                  <a:lnTo>
                    <a:pt x="332" y="4"/>
                  </a:lnTo>
                  <a:lnTo>
                    <a:pt x="333" y="4"/>
                  </a:lnTo>
                  <a:lnTo>
                    <a:pt x="334" y="4"/>
                  </a:lnTo>
                  <a:lnTo>
                    <a:pt x="335" y="4"/>
                  </a:lnTo>
                  <a:lnTo>
                    <a:pt x="336" y="4"/>
                  </a:lnTo>
                  <a:lnTo>
                    <a:pt x="337" y="4"/>
                  </a:lnTo>
                  <a:lnTo>
                    <a:pt x="337" y="4"/>
                  </a:lnTo>
                  <a:lnTo>
                    <a:pt x="338" y="4"/>
                  </a:lnTo>
                  <a:lnTo>
                    <a:pt x="339" y="4"/>
                  </a:lnTo>
                  <a:lnTo>
                    <a:pt x="340" y="4"/>
                  </a:lnTo>
                  <a:lnTo>
                    <a:pt x="341" y="4"/>
                  </a:lnTo>
                  <a:lnTo>
                    <a:pt x="342" y="4"/>
                  </a:lnTo>
                  <a:lnTo>
                    <a:pt x="343" y="4"/>
                  </a:lnTo>
                  <a:lnTo>
                    <a:pt x="344" y="4"/>
                  </a:lnTo>
                  <a:lnTo>
                    <a:pt x="345" y="4"/>
                  </a:lnTo>
                  <a:lnTo>
                    <a:pt x="345" y="4"/>
                  </a:lnTo>
                  <a:lnTo>
                    <a:pt x="346" y="4"/>
                  </a:lnTo>
                  <a:lnTo>
                    <a:pt x="347" y="4"/>
                  </a:lnTo>
                  <a:lnTo>
                    <a:pt x="348" y="4"/>
                  </a:lnTo>
                  <a:lnTo>
                    <a:pt x="349" y="4"/>
                  </a:lnTo>
                  <a:lnTo>
                    <a:pt x="350" y="4"/>
                  </a:lnTo>
                  <a:lnTo>
                    <a:pt x="351" y="4"/>
                  </a:lnTo>
                  <a:lnTo>
                    <a:pt x="352" y="3"/>
                  </a:lnTo>
                  <a:lnTo>
                    <a:pt x="352" y="3"/>
                  </a:lnTo>
                  <a:lnTo>
                    <a:pt x="353" y="3"/>
                  </a:lnTo>
                  <a:lnTo>
                    <a:pt x="354" y="3"/>
                  </a:lnTo>
                  <a:lnTo>
                    <a:pt x="355" y="3"/>
                  </a:lnTo>
                  <a:lnTo>
                    <a:pt x="356" y="3"/>
                  </a:lnTo>
                  <a:lnTo>
                    <a:pt x="357" y="3"/>
                  </a:lnTo>
                  <a:lnTo>
                    <a:pt x="358" y="3"/>
                  </a:lnTo>
                  <a:lnTo>
                    <a:pt x="359" y="3"/>
                  </a:lnTo>
                  <a:lnTo>
                    <a:pt x="360" y="3"/>
                  </a:lnTo>
                  <a:lnTo>
                    <a:pt x="360" y="3"/>
                  </a:lnTo>
                  <a:lnTo>
                    <a:pt x="361" y="3"/>
                  </a:lnTo>
                  <a:lnTo>
                    <a:pt x="362" y="3"/>
                  </a:lnTo>
                  <a:lnTo>
                    <a:pt x="363" y="3"/>
                  </a:lnTo>
                  <a:lnTo>
                    <a:pt x="364" y="3"/>
                  </a:lnTo>
                  <a:lnTo>
                    <a:pt x="365" y="3"/>
                  </a:lnTo>
                  <a:lnTo>
                    <a:pt x="366" y="3"/>
                  </a:lnTo>
                  <a:lnTo>
                    <a:pt x="367" y="3"/>
                  </a:lnTo>
                  <a:lnTo>
                    <a:pt x="368" y="3"/>
                  </a:lnTo>
                  <a:lnTo>
                    <a:pt x="368" y="3"/>
                  </a:lnTo>
                  <a:lnTo>
                    <a:pt x="369" y="3"/>
                  </a:lnTo>
                  <a:lnTo>
                    <a:pt x="370" y="3"/>
                  </a:lnTo>
                  <a:lnTo>
                    <a:pt x="371" y="3"/>
                  </a:lnTo>
                  <a:lnTo>
                    <a:pt x="372" y="3"/>
                  </a:lnTo>
                  <a:lnTo>
                    <a:pt x="373" y="3"/>
                  </a:lnTo>
                  <a:lnTo>
                    <a:pt x="374" y="3"/>
                  </a:lnTo>
                  <a:lnTo>
                    <a:pt x="375" y="3"/>
                  </a:lnTo>
                  <a:lnTo>
                    <a:pt x="375" y="3"/>
                  </a:lnTo>
                  <a:lnTo>
                    <a:pt x="376" y="3"/>
                  </a:lnTo>
                  <a:lnTo>
                    <a:pt x="377" y="3"/>
                  </a:lnTo>
                  <a:lnTo>
                    <a:pt x="378" y="3"/>
                  </a:lnTo>
                  <a:lnTo>
                    <a:pt x="379" y="3"/>
                  </a:lnTo>
                  <a:lnTo>
                    <a:pt x="380" y="3"/>
                  </a:lnTo>
                  <a:lnTo>
                    <a:pt x="381" y="3"/>
                  </a:lnTo>
                  <a:lnTo>
                    <a:pt x="382" y="3"/>
                  </a:lnTo>
                  <a:lnTo>
                    <a:pt x="383" y="3"/>
                  </a:lnTo>
                  <a:lnTo>
                    <a:pt x="383" y="3"/>
                  </a:lnTo>
                  <a:lnTo>
                    <a:pt x="384" y="2"/>
                  </a:lnTo>
                  <a:lnTo>
                    <a:pt x="385" y="2"/>
                  </a:lnTo>
                  <a:lnTo>
                    <a:pt x="386" y="2"/>
                  </a:lnTo>
                  <a:lnTo>
                    <a:pt x="387" y="2"/>
                  </a:lnTo>
                  <a:lnTo>
                    <a:pt x="388" y="2"/>
                  </a:lnTo>
                  <a:lnTo>
                    <a:pt x="389" y="2"/>
                  </a:lnTo>
                  <a:lnTo>
                    <a:pt x="390" y="2"/>
                  </a:lnTo>
                  <a:lnTo>
                    <a:pt x="391" y="2"/>
                  </a:lnTo>
                  <a:lnTo>
                    <a:pt x="391" y="2"/>
                  </a:lnTo>
                  <a:lnTo>
                    <a:pt x="392" y="2"/>
                  </a:lnTo>
                  <a:lnTo>
                    <a:pt x="393" y="2"/>
                  </a:lnTo>
                  <a:lnTo>
                    <a:pt x="394" y="2"/>
                  </a:lnTo>
                  <a:lnTo>
                    <a:pt x="395" y="2"/>
                  </a:lnTo>
                  <a:lnTo>
                    <a:pt x="396" y="2"/>
                  </a:lnTo>
                  <a:lnTo>
                    <a:pt x="397" y="2"/>
                  </a:lnTo>
                  <a:lnTo>
                    <a:pt x="398" y="2"/>
                  </a:lnTo>
                  <a:lnTo>
                    <a:pt x="398" y="2"/>
                  </a:lnTo>
                  <a:lnTo>
                    <a:pt x="399" y="2"/>
                  </a:lnTo>
                  <a:lnTo>
                    <a:pt x="400" y="2"/>
                  </a:lnTo>
                  <a:lnTo>
                    <a:pt x="401" y="2"/>
                  </a:lnTo>
                  <a:lnTo>
                    <a:pt x="402" y="2"/>
                  </a:lnTo>
                  <a:lnTo>
                    <a:pt x="403" y="2"/>
                  </a:lnTo>
                  <a:lnTo>
                    <a:pt x="404" y="2"/>
                  </a:lnTo>
                  <a:lnTo>
                    <a:pt x="405" y="2"/>
                  </a:lnTo>
                  <a:lnTo>
                    <a:pt x="406" y="2"/>
                  </a:lnTo>
                  <a:lnTo>
                    <a:pt x="406" y="2"/>
                  </a:lnTo>
                  <a:lnTo>
                    <a:pt x="407" y="2"/>
                  </a:lnTo>
                  <a:lnTo>
                    <a:pt x="408" y="2"/>
                  </a:lnTo>
                  <a:lnTo>
                    <a:pt x="409" y="2"/>
                  </a:lnTo>
                  <a:lnTo>
                    <a:pt x="410" y="2"/>
                  </a:lnTo>
                  <a:lnTo>
                    <a:pt x="411" y="2"/>
                  </a:lnTo>
                  <a:lnTo>
                    <a:pt x="412" y="2"/>
                  </a:lnTo>
                  <a:lnTo>
                    <a:pt x="413" y="2"/>
                  </a:lnTo>
                  <a:lnTo>
                    <a:pt x="414" y="2"/>
                  </a:lnTo>
                  <a:lnTo>
                    <a:pt x="414" y="2"/>
                  </a:lnTo>
                  <a:lnTo>
                    <a:pt x="415" y="2"/>
                  </a:lnTo>
                  <a:lnTo>
                    <a:pt x="416" y="2"/>
                  </a:lnTo>
                  <a:lnTo>
                    <a:pt x="417" y="2"/>
                  </a:lnTo>
                  <a:lnTo>
                    <a:pt x="418" y="2"/>
                  </a:lnTo>
                  <a:lnTo>
                    <a:pt x="419" y="2"/>
                  </a:lnTo>
                  <a:lnTo>
                    <a:pt x="420" y="2"/>
                  </a:lnTo>
                  <a:lnTo>
                    <a:pt x="421" y="2"/>
                  </a:lnTo>
                  <a:lnTo>
                    <a:pt x="421" y="2"/>
                  </a:lnTo>
                  <a:lnTo>
                    <a:pt x="422" y="2"/>
                  </a:lnTo>
                  <a:lnTo>
                    <a:pt x="423" y="2"/>
                  </a:lnTo>
                  <a:lnTo>
                    <a:pt x="424" y="2"/>
                  </a:lnTo>
                  <a:lnTo>
                    <a:pt x="425" y="2"/>
                  </a:lnTo>
                  <a:lnTo>
                    <a:pt x="426" y="2"/>
                  </a:lnTo>
                  <a:lnTo>
                    <a:pt x="427" y="2"/>
                  </a:lnTo>
                  <a:lnTo>
                    <a:pt x="428" y="1"/>
                  </a:lnTo>
                  <a:lnTo>
                    <a:pt x="429" y="1"/>
                  </a:lnTo>
                  <a:lnTo>
                    <a:pt x="429" y="1"/>
                  </a:lnTo>
                  <a:lnTo>
                    <a:pt x="430" y="1"/>
                  </a:lnTo>
                  <a:lnTo>
                    <a:pt x="431" y="1"/>
                  </a:lnTo>
                  <a:lnTo>
                    <a:pt x="432" y="1"/>
                  </a:lnTo>
                  <a:lnTo>
                    <a:pt x="433" y="1"/>
                  </a:lnTo>
                  <a:lnTo>
                    <a:pt x="434" y="1"/>
                  </a:lnTo>
                  <a:lnTo>
                    <a:pt x="435" y="1"/>
                  </a:lnTo>
                  <a:lnTo>
                    <a:pt x="436" y="1"/>
                  </a:lnTo>
                  <a:lnTo>
                    <a:pt x="437" y="1"/>
                  </a:lnTo>
                  <a:lnTo>
                    <a:pt x="437" y="1"/>
                  </a:lnTo>
                  <a:lnTo>
                    <a:pt x="438" y="1"/>
                  </a:lnTo>
                  <a:lnTo>
                    <a:pt x="439" y="1"/>
                  </a:lnTo>
                  <a:lnTo>
                    <a:pt x="440" y="1"/>
                  </a:lnTo>
                  <a:lnTo>
                    <a:pt x="441" y="1"/>
                  </a:lnTo>
                  <a:lnTo>
                    <a:pt x="442" y="1"/>
                  </a:lnTo>
                  <a:lnTo>
                    <a:pt x="443" y="1"/>
                  </a:lnTo>
                  <a:lnTo>
                    <a:pt x="444" y="1"/>
                  </a:lnTo>
                  <a:lnTo>
                    <a:pt x="444" y="1"/>
                  </a:lnTo>
                  <a:lnTo>
                    <a:pt x="445" y="1"/>
                  </a:lnTo>
                  <a:lnTo>
                    <a:pt x="446" y="1"/>
                  </a:lnTo>
                  <a:lnTo>
                    <a:pt x="447" y="1"/>
                  </a:lnTo>
                  <a:lnTo>
                    <a:pt x="448" y="1"/>
                  </a:lnTo>
                  <a:lnTo>
                    <a:pt x="449" y="1"/>
                  </a:lnTo>
                  <a:lnTo>
                    <a:pt x="450" y="1"/>
                  </a:lnTo>
                  <a:lnTo>
                    <a:pt x="451" y="1"/>
                  </a:lnTo>
                  <a:lnTo>
                    <a:pt x="452" y="1"/>
                  </a:lnTo>
                  <a:lnTo>
                    <a:pt x="452" y="1"/>
                  </a:lnTo>
                  <a:lnTo>
                    <a:pt x="453" y="1"/>
                  </a:lnTo>
                  <a:lnTo>
                    <a:pt x="454" y="1"/>
                  </a:lnTo>
                  <a:lnTo>
                    <a:pt x="455" y="1"/>
                  </a:lnTo>
                  <a:lnTo>
                    <a:pt x="456" y="1"/>
                  </a:lnTo>
                  <a:lnTo>
                    <a:pt x="457" y="1"/>
                  </a:lnTo>
                  <a:lnTo>
                    <a:pt x="458" y="1"/>
                  </a:lnTo>
                  <a:lnTo>
                    <a:pt x="459" y="1"/>
                  </a:lnTo>
                  <a:lnTo>
                    <a:pt x="460" y="1"/>
                  </a:lnTo>
                  <a:lnTo>
                    <a:pt x="460" y="1"/>
                  </a:lnTo>
                  <a:lnTo>
                    <a:pt x="461" y="1"/>
                  </a:lnTo>
                  <a:lnTo>
                    <a:pt x="462" y="1"/>
                  </a:lnTo>
                  <a:lnTo>
                    <a:pt x="463" y="1"/>
                  </a:lnTo>
                  <a:lnTo>
                    <a:pt x="464" y="1"/>
                  </a:lnTo>
                  <a:lnTo>
                    <a:pt x="465" y="1"/>
                  </a:lnTo>
                  <a:lnTo>
                    <a:pt x="466" y="1"/>
                  </a:lnTo>
                  <a:lnTo>
                    <a:pt x="467" y="1"/>
                  </a:lnTo>
                  <a:lnTo>
                    <a:pt x="467" y="1"/>
                  </a:lnTo>
                  <a:lnTo>
                    <a:pt x="468" y="1"/>
                  </a:lnTo>
                  <a:lnTo>
                    <a:pt x="469" y="1"/>
                  </a:lnTo>
                  <a:lnTo>
                    <a:pt x="470" y="1"/>
                  </a:lnTo>
                  <a:lnTo>
                    <a:pt x="471" y="1"/>
                  </a:lnTo>
                  <a:lnTo>
                    <a:pt x="472" y="1"/>
                  </a:lnTo>
                  <a:lnTo>
                    <a:pt x="473" y="1"/>
                  </a:lnTo>
                  <a:lnTo>
                    <a:pt x="474" y="1"/>
                  </a:lnTo>
                  <a:lnTo>
                    <a:pt x="475" y="1"/>
                  </a:lnTo>
                  <a:lnTo>
                    <a:pt x="475" y="1"/>
                  </a:lnTo>
                  <a:lnTo>
                    <a:pt x="476" y="1"/>
                  </a:lnTo>
                  <a:lnTo>
                    <a:pt x="477" y="1"/>
                  </a:lnTo>
                  <a:lnTo>
                    <a:pt x="478" y="1"/>
                  </a:lnTo>
                  <a:lnTo>
                    <a:pt x="479" y="1"/>
                  </a:lnTo>
                  <a:lnTo>
                    <a:pt x="480" y="1"/>
                  </a:lnTo>
                  <a:lnTo>
                    <a:pt x="481" y="1"/>
                  </a:lnTo>
                  <a:lnTo>
                    <a:pt x="482" y="1"/>
                  </a:lnTo>
                  <a:lnTo>
                    <a:pt x="483" y="1"/>
                  </a:lnTo>
                  <a:lnTo>
                    <a:pt x="483" y="1"/>
                  </a:lnTo>
                  <a:lnTo>
                    <a:pt x="484" y="1"/>
                  </a:lnTo>
                  <a:lnTo>
                    <a:pt x="485" y="1"/>
                  </a:lnTo>
                  <a:lnTo>
                    <a:pt x="486" y="1"/>
                  </a:lnTo>
                  <a:lnTo>
                    <a:pt x="487" y="0"/>
                  </a:lnTo>
                  <a:lnTo>
                    <a:pt x="488" y="0"/>
                  </a:lnTo>
                  <a:lnTo>
                    <a:pt x="489" y="0"/>
                  </a:lnTo>
                  <a:lnTo>
                    <a:pt x="490" y="0"/>
                  </a:lnTo>
                  <a:lnTo>
                    <a:pt x="490" y="0"/>
                  </a:lnTo>
                  <a:lnTo>
                    <a:pt x="491" y="0"/>
                  </a:lnTo>
                  <a:lnTo>
                    <a:pt x="492" y="0"/>
                  </a:lnTo>
                  <a:lnTo>
                    <a:pt x="493" y="0"/>
                  </a:lnTo>
                  <a:lnTo>
                    <a:pt x="494" y="0"/>
                  </a:lnTo>
                  <a:lnTo>
                    <a:pt x="495" y="0"/>
                  </a:lnTo>
                  <a:lnTo>
                    <a:pt x="496" y="0"/>
                  </a:lnTo>
                  <a:lnTo>
                    <a:pt x="497" y="0"/>
                  </a:lnTo>
                  <a:lnTo>
                    <a:pt x="498" y="0"/>
                  </a:lnTo>
                  <a:lnTo>
                    <a:pt x="498" y="0"/>
                  </a:lnTo>
                  <a:lnTo>
                    <a:pt x="499" y="0"/>
                  </a:lnTo>
                  <a:lnTo>
                    <a:pt x="500" y="0"/>
                  </a:lnTo>
                  <a:lnTo>
                    <a:pt x="501" y="0"/>
                  </a:lnTo>
                  <a:lnTo>
                    <a:pt x="502" y="0"/>
                  </a:lnTo>
                  <a:lnTo>
                    <a:pt x="503" y="0"/>
                  </a:lnTo>
                  <a:lnTo>
                    <a:pt x="504" y="0"/>
                  </a:lnTo>
                  <a:lnTo>
                    <a:pt x="505" y="0"/>
                  </a:lnTo>
                  <a:lnTo>
                    <a:pt x="506" y="0"/>
                  </a:lnTo>
                  <a:lnTo>
                    <a:pt x="506" y="0"/>
                  </a:lnTo>
                  <a:lnTo>
                    <a:pt x="507" y="0"/>
                  </a:lnTo>
                  <a:lnTo>
                    <a:pt x="508" y="0"/>
                  </a:lnTo>
                  <a:lnTo>
                    <a:pt x="509" y="0"/>
                  </a:lnTo>
                  <a:lnTo>
                    <a:pt x="510" y="0"/>
                  </a:lnTo>
                  <a:lnTo>
                    <a:pt x="511" y="0"/>
                  </a:lnTo>
                  <a:lnTo>
                    <a:pt x="512" y="0"/>
                  </a:lnTo>
                  <a:lnTo>
                    <a:pt x="513" y="0"/>
                  </a:lnTo>
                  <a:lnTo>
                    <a:pt x="513" y="0"/>
                  </a:lnTo>
                  <a:lnTo>
                    <a:pt x="514" y="0"/>
                  </a:lnTo>
                  <a:lnTo>
                    <a:pt x="515" y="0"/>
                  </a:lnTo>
                  <a:lnTo>
                    <a:pt x="516" y="0"/>
                  </a:lnTo>
                  <a:lnTo>
                    <a:pt x="517" y="0"/>
                  </a:lnTo>
                  <a:lnTo>
                    <a:pt x="518" y="0"/>
                  </a:lnTo>
                  <a:lnTo>
                    <a:pt x="519" y="0"/>
                  </a:lnTo>
                  <a:lnTo>
                    <a:pt x="520" y="0"/>
                  </a:lnTo>
                  <a:lnTo>
                    <a:pt x="521" y="0"/>
                  </a:lnTo>
                  <a:lnTo>
                    <a:pt x="521" y="0"/>
                  </a:lnTo>
                  <a:lnTo>
                    <a:pt x="522" y="0"/>
                  </a:lnTo>
                  <a:lnTo>
                    <a:pt x="523" y="0"/>
                  </a:lnTo>
                  <a:lnTo>
                    <a:pt x="524" y="0"/>
                  </a:lnTo>
                  <a:lnTo>
                    <a:pt x="525" y="0"/>
                  </a:lnTo>
                  <a:lnTo>
                    <a:pt x="526" y="0"/>
                  </a:lnTo>
                  <a:lnTo>
                    <a:pt x="527" y="0"/>
                  </a:lnTo>
                  <a:lnTo>
                    <a:pt x="528" y="0"/>
                  </a:lnTo>
                  <a:lnTo>
                    <a:pt x="529" y="0"/>
                  </a:lnTo>
                  <a:lnTo>
                    <a:pt x="529" y="0"/>
                  </a:lnTo>
                  <a:lnTo>
                    <a:pt x="530" y="0"/>
                  </a:lnTo>
                  <a:lnTo>
                    <a:pt x="531" y="0"/>
                  </a:lnTo>
                  <a:lnTo>
                    <a:pt x="532" y="0"/>
                  </a:lnTo>
                  <a:lnTo>
                    <a:pt x="533" y="0"/>
                  </a:lnTo>
                  <a:lnTo>
                    <a:pt x="534" y="0"/>
                  </a:lnTo>
                  <a:lnTo>
                    <a:pt x="535" y="0"/>
                  </a:lnTo>
                  <a:lnTo>
                    <a:pt x="536" y="0"/>
                  </a:lnTo>
                  <a:lnTo>
                    <a:pt x="536" y="0"/>
                  </a:lnTo>
                  <a:lnTo>
                    <a:pt x="537" y="0"/>
                  </a:lnTo>
                  <a:lnTo>
                    <a:pt x="538" y="0"/>
                  </a:lnTo>
                  <a:lnTo>
                    <a:pt x="539" y="0"/>
                  </a:lnTo>
                  <a:lnTo>
                    <a:pt x="540" y="0"/>
                  </a:lnTo>
                  <a:lnTo>
                    <a:pt x="541" y="0"/>
                  </a:lnTo>
                  <a:lnTo>
                    <a:pt x="542" y="0"/>
                  </a:lnTo>
                  <a:lnTo>
                    <a:pt x="543" y="0"/>
                  </a:lnTo>
                  <a:lnTo>
                    <a:pt x="544" y="0"/>
                  </a:lnTo>
                  <a:lnTo>
                    <a:pt x="544" y="0"/>
                  </a:lnTo>
                  <a:lnTo>
                    <a:pt x="545" y="0"/>
                  </a:lnTo>
                  <a:lnTo>
                    <a:pt x="546" y="0"/>
                  </a:lnTo>
                  <a:lnTo>
                    <a:pt x="547" y="0"/>
                  </a:lnTo>
                  <a:lnTo>
                    <a:pt x="548" y="0"/>
                  </a:lnTo>
                  <a:lnTo>
                    <a:pt x="549" y="0"/>
                  </a:lnTo>
                  <a:lnTo>
                    <a:pt x="550" y="0"/>
                  </a:lnTo>
                  <a:lnTo>
                    <a:pt x="551" y="0"/>
                  </a:lnTo>
                  <a:lnTo>
                    <a:pt x="552" y="0"/>
                  </a:lnTo>
                  <a:lnTo>
                    <a:pt x="552" y="0"/>
                  </a:lnTo>
                  <a:lnTo>
                    <a:pt x="553" y="0"/>
                  </a:lnTo>
                  <a:lnTo>
                    <a:pt x="554" y="0"/>
                  </a:lnTo>
                  <a:lnTo>
                    <a:pt x="555" y="0"/>
                  </a:lnTo>
                  <a:lnTo>
                    <a:pt x="556" y="0"/>
                  </a:lnTo>
                  <a:lnTo>
                    <a:pt x="557" y="0"/>
                  </a:lnTo>
                  <a:lnTo>
                    <a:pt x="558" y="0"/>
                  </a:lnTo>
                  <a:lnTo>
                    <a:pt x="559" y="0"/>
                  </a:lnTo>
                  <a:lnTo>
                    <a:pt x="559" y="0"/>
                  </a:lnTo>
                  <a:lnTo>
                    <a:pt x="560" y="0"/>
                  </a:lnTo>
                  <a:lnTo>
                    <a:pt x="561" y="0"/>
                  </a:lnTo>
                  <a:lnTo>
                    <a:pt x="562" y="0"/>
                  </a:lnTo>
                  <a:lnTo>
                    <a:pt x="563" y="0"/>
                  </a:lnTo>
                  <a:lnTo>
                    <a:pt x="564" y="0"/>
                  </a:lnTo>
                  <a:lnTo>
                    <a:pt x="565" y="0"/>
                  </a:lnTo>
                  <a:lnTo>
                    <a:pt x="566" y="0"/>
                  </a:lnTo>
                  <a:lnTo>
                    <a:pt x="567" y="0"/>
                  </a:lnTo>
                  <a:lnTo>
                    <a:pt x="567" y="0"/>
                  </a:lnTo>
                  <a:lnTo>
                    <a:pt x="568" y="0"/>
                  </a:lnTo>
                  <a:lnTo>
                    <a:pt x="569" y="0"/>
                  </a:lnTo>
                  <a:lnTo>
                    <a:pt x="570" y="0"/>
                  </a:lnTo>
                  <a:lnTo>
                    <a:pt x="571" y="0"/>
                  </a:lnTo>
                  <a:lnTo>
                    <a:pt x="572" y="0"/>
                  </a:lnTo>
                  <a:lnTo>
                    <a:pt x="573" y="0"/>
                  </a:lnTo>
                  <a:lnTo>
                    <a:pt x="574" y="0"/>
                  </a:lnTo>
                  <a:lnTo>
                    <a:pt x="575" y="0"/>
                  </a:lnTo>
                  <a:lnTo>
                    <a:pt x="575" y="0"/>
                  </a:lnTo>
                  <a:lnTo>
                    <a:pt x="576" y="0"/>
                  </a:lnTo>
                  <a:lnTo>
                    <a:pt x="577" y="0"/>
                  </a:lnTo>
                  <a:lnTo>
                    <a:pt x="578" y="0"/>
                  </a:lnTo>
                  <a:lnTo>
                    <a:pt x="579" y="0"/>
                  </a:lnTo>
                  <a:lnTo>
                    <a:pt x="580" y="0"/>
                  </a:lnTo>
                  <a:lnTo>
                    <a:pt x="581" y="0"/>
                  </a:lnTo>
                  <a:lnTo>
                    <a:pt x="582" y="0"/>
                  </a:lnTo>
                  <a:lnTo>
                    <a:pt x="582" y="0"/>
                  </a:lnTo>
                  <a:lnTo>
                    <a:pt x="583" y="0"/>
                  </a:lnTo>
                  <a:lnTo>
                    <a:pt x="584" y="0"/>
                  </a:lnTo>
                  <a:lnTo>
                    <a:pt x="585" y="0"/>
                  </a:lnTo>
                  <a:lnTo>
                    <a:pt x="586" y="0"/>
                  </a:lnTo>
                  <a:lnTo>
                    <a:pt x="587" y="0"/>
                  </a:lnTo>
                  <a:lnTo>
                    <a:pt x="588" y="0"/>
                  </a:lnTo>
                  <a:lnTo>
                    <a:pt x="589" y="0"/>
                  </a:lnTo>
                  <a:lnTo>
                    <a:pt x="590" y="0"/>
                  </a:lnTo>
                  <a:lnTo>
                    <a:pt x="590" y="0"/>
                  </a:lnTo>
                  <a:lnTo>
                    <a:pt x="591" y="0"/>
                  </a:lnTo>
                  <a:lnTo>
                    <a:pt x="592" y="0"/>
                  </a:lnTo>
                  <a:lnTo>
                    <a:pt x="593" y="0"/>
                  </a:lnTo>
                  <a:lnTo>
                    <a:pt x="594" y="0"/>
                  </a:lnTo>
                  <a:lnTo>
                    <a:pt x="595" y="0"/>
                  </a:lnTo>
                  <a:lnTo>
                    <a:pt x="596" y="0"/>
                  </a:lnTo>
                  <a:lnTo>
                    <a:pt x="597" y="0"/>
                  </a:lnTo>
                  <a:lnTo>
                    <a:pt x="598" y="0"/>
                  </a:lnTo>
                  <a:lnTo>
                    <a:pt x="598" y="0"/>
                  </a:lnTo>
                  <a:lnTo>
                    <a:pt x="599" y="0"/>
                  </a:lnTo>
                  <a:lnTo>
                    <a:pt x="600" y="0"/>
                  </a:lnTo>
                  <a:lnTo>
                    <a:pt x="601" y="0"/>
                  </a:lnTo>
                  <a:lnTo>
                    <a:pt x="602" y="0"/>
                  </a:lnTo>
                  <a:lnTo>
                    <a:pt x="603" y="0"/>
                  </a:lnTo>
                  <a:lnTo>
                    <a:pt x="604" y="0"/>
                  </a:lnTo>
                  <a:lnTo>
                    <a:pt x="605" y="0"/>
                  </a:lnTo>
                  <a:lnTo>
                    <a:pt x="605" y="0"/>
                  </a:lnTo>
                  <a:lnTo>
                    <a:pt x="606" y="0"/>
                  </a:lnTo>
                  <a:lnTo>
                    <a:pt x="607" y="0"/>
                  </a:lnTo>
                  <a:lnTo>
                    <a:pt x="608" y="0"/>
                  </a:lnTo>
                  <a:lnTo>
                    <a:pt x="609" y="0"/>
                  </a:lnTo>
                  <a:lnTo>
                    <a:pt x="610" y="0"/>
                  </a:lnTo>
                  <a:lnTo>
                    <a:pt x="611" y="0"/>
                  </a:lnTo>
                  <a:lnTo>
                    <a:pt x="612" y="0"/>
                  </a:lnTo>
                  <a:lnTo>
                    <a:pt x="613" y="0"/>
                  </a:lnTo>
                  <a:lnTo>
                    <a:pt x="613" y="0"/>
                  </a:lnTo>
                  <a:lnTo>
                    <a:pt x="614" y="0"/>
                  </a:lnTo>
                  <a:lnTo>
                    <a:pt x="615" y="0"/>
                  </a:lnTo>
                  <a:lnTo>
                    <a:pt x="616" y="0"/>
                  </a:lnTo>
                  <a:lnTo>
                    <a:pt x="617" y="0"/>
                  </a:lnTo>
                  <a:lnTo>
                    <a:pt x="618" y="0"/>
                  </a:lnTo>
                  <a:lnTo>
                    <a:pt x="619" y="0"/>
                  </a:lnTo>
                  <a:lnTo>
                    <a:pt x="620" y="0"/>
                  </a:lnTo>
                  <a:lnTo>
                    <a:pt x="621" y="0"/>
                  </a:lnTo>
                  <a:lnTo>
                    <a:pt x="621" y="0"/>
                  </a:lnTo>
                  <a:lnTo>
                    <a:pt x="622" y="0"/>
                  </a:lnTo>
                  <a:lnTo>
                    <a:pt x="623" y="0"/>
                  </a:lnTo>
                  <a:lnTo>
                    <a:pt x="624" y="0"/>
                  </a:lnTo>
                  <a:lnTo>
                    <a:pt x="625" y="0"/>
                  </a:lnTo>
                  <a:lnTo>
                    <a:pt x="626" y="0"/>
                  </a:lnTo>
                  <a:lnTo>
                    <a:pt x="627" y="0"/>
                  </a:lnTo>
                  <a:lnTo>
                    <a:pt x="628" y="0"/>
                  </a:lnTo>
                  <a:lnTo>
                    <a:pt x="628" y="0"/>
                  </a:lnTo>
                  <a:lnTo>
                    <a:pt x="629" y="0"/>
                  </a:lnTo>
                  <a:lnTo>
                    <a:pt x="630" y="0"/>
                  </a:lnTo>
                  <a:lnTo>
                    <a:pt x="631" y="0"/>
                  </a:lnTo>
                  <a:lnTo>
                    <a:pt x="632" y="0"/>
                  </a:lnTo>
                  <a:lnTo>
                    <a:pt x="633" y="0"/>
                  </a:lnTo>
                  <a:lnTo>
                    <a:pt x="634" y="0"/>
                  </a:lnTo>
                  <a:lnTo>
                    <a:pt x="635" y="0"/>
                  </a:lnTo>
                  <a:lnTo>
                    <a:pt x="636" y="0"/>
                  </a:lnTo>
                  <a:lnTo>
                    <a:pt x="636" y="0"/>
                  </a:lnTo>
                  <a:lnTo>
                    <a:pt x="637" y="0"/>
                  </a:lnTo>
                  <a:lnTo>
                    <a:pt x="638" y="0"/>
                  </a:lnTo>
                  <a:lnTo>
                    <a:pt x="639" y="0"/>
                  </a:lnTo>
                  <a:lnTo>
                    <a:pt x="640" y="0"/>
                  </a:lnTo>
                  <a:lnTo>
                    <a:pt x="641" y="0"/>
                  </a:lnTo>
                  <a:lnTo>
                    <a:pt x="642" y="0"/>
                  </a:lnTo>
                  <a:lnTo>
                    <a:pt x="643" y="0"/>
                  </a:lnTo>
                  <a:lnTo>
                    <a:pt x="644" y="0"/>
                  </a:lnTo>
                  <a:lnTo>
                    <a:pt x="644" y="0"/>
                  </a:lnTo>
                  <a:lnTo>
                    <a:pt x="645" y="0"/>
                  </a:lnTo>
                  <a:lnTo>
                    <a:pt x="646" y="0"/>
                  </a:lnTo>
                  <a:lnTo>
                    <a:pt x="647" y="0"/>
                  </a:lnTo>
                  <a:lnTo>
                    <a:pt x="648" y="0"/>
                  </a:lnTo>
                  <a:lnTo>
                    <a:pt x="649" y="0"/>
                  </a:lnTo>
                  <a:lnTo>
                    <a:pt x="650" y="0"/>
                  </a:lnTo>
                  <a:lnTo>
                    <a:pt x="651" y="0"/>
                  </a:lnTo>
                  <a:lnTo>
                    <a:pt x="651" y="0"/>
                  </a:lnTo>
                  <a:lnTo>
                    <a:pt x="652" y="0"/>
                  </a:lnTo>
                  <a:lnTo>
                    <a:pt x="653" y="0"/>
                  </a:lnTo>
                  <a:lnTo>
                    <a:pt x="654" y="0"/>
                  </a:lnTo>
                  <a:lnTo>
                    <a:pt x="655" y="0"/>
                  </a:lnTo>
                  <a:lnTo>
                    <a:pt x="656" y="0"/>
                  </a:lnTo>
                  <a:lnTo>
                    <a:pt x="657" y="0"/>
                  </a:lnTo>
                  <a:lnTo>
                    <a:pt x="658" y="0"/>
                  </a:lnTo>
                  <a:lnTo>
                    <a:pt x="659" y="0"/>
                  </a:lnTo>
                  <a:lnTo>
                    <a:pt x="659" y="0"/>
                  </a:lnTo>
                  <a:lnTo>
                    <a:pt x="660" y="0"/>
                  </a:lnTo>
                  <a:lnTo>
                    <a:pt x="661" y="0"/>
                  </a:lnTo>
                  <a:lnTo>
                    <a:pt x="662" y="0"/>
                  </a:lnTo>
                  <a:lnTo>
                    <a:pt x="663" y="0"/>
                  </a:lnTo>
                  <a:lnTo>
                    <a:pt x="664" y="0"/>
                  </a:lnTo>
                  <a:lnTo>
                    <a:pt x="665" y="0"/>
                  </a:lnTo>
                  <a:lnTo>
                    <a:pt x="666" y="0"/>
                  </a:lnTo>
                  <a:lnTo>
                    <a:pt x="667" y="0"/>
                  </a:lnTo>
                  <a:lnTo>
                    <a:pt x="667" y="0"/>
                  </a:lnTo>
                  <a:lnTo>
                    <a:pt x="668" y="0"/>
                  </a:lnTo>
                  <a:lnTo>
                    <a:pt x="669" y="0"/>
                  </a:lnTo>
                  <a:lnTo>
                    <a:pt x="670" y="0"/>
                  </a:lnTo>
                  <a:lnTo>
                    <a:pt x="671" y="0"/>
                  </a:lnTo>
                  <a:lnTo>
                    <a:pt x="672" y="0"/>
                  </a:lnTo>
                  <a:lnTo>
                    <a:pt x="673" y="0"/>
                  </a:lnTo>
                  <a:lnTo>
                    <a:pt x="674" y="0"/>
                  </a:lnTo>
                  <a:lnTo>
                    <a:pt x="674" y="0"/>
                  </a:lnTo>
                  <a:lnTo>
                    <a:pt x="675" y="0"/>
                  </a:lnTo>
                  <a:lnTo>
                    <a:pt x="676" y="0"/>
                  </a:lnTo>
                  <a:lnTo>
                    <a:pt x="677" y="0"/>
                  </a:lnTo>
                  <a:lnTo>
                    <a:pt x="678" y="0"/>
                  </a:lnTo>
                  <a:lnTo>
                    <a:pt x="679" y="0"/>
                  </a:lnTo>
                  <a:lnTo>
                    <a:pt x="680" y="0"/>
                  </a:lnTo>
                  <a:lnTo>
                    <a:pt x="681" y="0"/>
                  </a:lnTo>
                  <a:lnTo>
                    <a:pt x="682" y="0"/>
                  </a:lnTo>
                  <a:lnTo>
                    <a:pt x="682" y="0"/>
                  </a:lnTo>
                  <a:lnTo>
                    <a:pt x="683" y="0"/>
                  </a:lnTo>
                  <a:lnTo>
                    <a:pt x="684" y="0"/>
                  </a:lnTo>
                  <a:lnTo>
                    <a:pt x="685" y="0"/>
                  </a:lnTo>
                  <a:lnTo>
                    <a:pt x="686" y="0"/>
                  </a:lnTo>
                  <a:lnTo>
                    <a:pt x="687" y="0"/>
                  </a:lnTo>
                  <a:lnTo>
                    <a:pt x="688" y="0"/>
                  </a:lnTo>
                  <a:lnTo>
                    <a:pt x="689" y="1"/>
                  </a:lnTo>
                  <a:lnTo>
                    <a:pt x="690" y="1"/>
                  </a:lnTo>
                  <a:lnTo>
                    <a:pt x="690" y="1"/>
                  </a:lnTo>
                  <a:lnTo>
                    <a:pt x="691" y="1"/>
                  </a:lnTo>
                  <a:lnTo>
                    <a:pt x="692" y="1"/>
                  </a:lnTo>
                  <a:lnTo>
                    <a:pt x="693" y="1"/>
                  </a:lnTo>
                  <a:lnTo>
                    <a:pt x="694" y="1"/>
                  </a:lnTo>
                  <a:lnTo>
                    <a:pt x="695" y="1"/>
                  </a:lnTo>
                  <a:lnTo>
                    <a:pt x="696" y="1"/>
                  </a:lnTo>
                  <a:lnTo>
                    <a:pt x="697" y="1"/>
                  </a:lnTo>
                  <a:lnTo>
                    <a:pt x="697" y="1"/>
                  </a:lnTo>
                  <a:lnTo>
                    <a:pt x="698" y="1"/>
                  </a:lnTo>
                  <a:lnTo>
                    <a:pt x="699" y="1"/>
                  </a:lnTo>
                  <a:lnTo>
                    <a:pt x="700" y="1"/>
                  </a:lnTo>
                  <a:lnTo>
                    <a:pt x="701" y="1"/>
                  </a:lnTo>
                  <a:lnTo>
                    <a:pt x="702" y="1"/>
                  </a:lnTo>
                  <a:lnTo>
                    <a:pt x="703" y="1"/>
                  </a:lnTo>
                  <a:lnTo>
                    <a:pt x="704" y="1"/>
                  </a:lnTo>
                  <a:lnTo>
                    <a:pt x="705" y="1"/>
                  </a:lnTo>
                  <a:lnTo>
                    <a:pt x="705" y="1"/>
                  </a:lnTo>
                  <a:lnTo>
                    <a:pt x="706" y="1"/>
                  </a:lnTo>
                  <a:lnTo>
                    <a:pt x="707" y="1"/>
                  </a:lnTo>
                  <a:lnTo>
                    <a:pt x="708" y="1"/>
                  </a:lnTo>
                  <a:lnTo>
                    <a:pt x="709" y="1"/>
                  </a:lnTo>
                  <a:lnTo>
                    <a:pt x="710" y="1"/>
                  </a:lnTo>
                  <a:lnTo>
                    <a:pt x="711" y="1"/>
                  </a:lnTo>
                  <a:lnTo>
                    <a:pt x="712" y="1"/>
                  </a:lnTo>
                  <a:lnTo>
                    <a:pt x="713" y="1"/>
                  </a:lnTo>
                  <a:lnTo>
                    <a:pt x="713" y="1"/>
                  </a:lnTo>
                  <a:lnTo>
                    <a:pt x="714" y="1"/>
                  </a:lnTo>
                  <a:lnTo>
                    <a:pt x="715" y="1"/>
                  </a:lnTo>
                  <a:lnTo>
                    <a:pt x="716" y="1"/>
                  </a:lnTo>
                  <a:lnTo>
                    <a:pt x="717" y="1"/>
                  </a:lnTo>
                  <a:lnTo>
                    <a:pt x="718" y="1"/>
                  </a:lnTo>
                  <a:lnTo>
                    <a:pt x="719" y="1"/>
                  </a:lnTo>
                  <a:lnTo>
                    <a:pt x="720" y="1"/>
                  </a:lnTo>
                  <a:lnTo>
                    <a:pt x="720" y="1"/>
                  </a:lnTo>
                  <a:lnTo>
                    <a:pt x="721" y="1"/>
                  </a:lnTo>
                  <a:lnTo>
                    <a:pt x="722" y="1"/>
                  </a:lnTo>
                  <a:lnTo>
                    <a:pt x="723" y="1"/>
                  </a:lnTo>
                  <a:lnTo>
                    <a:pt x="724" y="1"/>
                  </a:lnTo>
                  <a:lnTo>
                    <a:pt x="725" y="1"/>
                  </a:lnTo>
                  <a:lnTo>
                    <a:pt x="726" y="1"/>
                  </a:lnTo>
                  <a:lnTo>
                    <a:pt x="727" y="1"/>
                  </a:lnTo>
                  <a:lnTo>
                    <a:pt x="728" y="1"/>
                  </a:lnTo>
                  <a:lnTo>
                    <a:pt x="728" y="1"/>
                  </a:lnTo>
                  <a:lnTo>
                    <a:pt x="729" y="1"/>
                  </a:lnTo>
                  <a:lnTo>
                    <a:pt x="730" y="2"/>
                  </a:lnTo>
                  <a:lnTo>
                    <a:pt x="731" y="2"/>
                  </a:lnTo>
                  <a:lnTo>
                    <a:pt x="732" y="2"/>
                  </a:lnTo>
                  <a:lnTo>
                    <a:pt x="733" y="2"/>
                  </a:lnTo>
                  <a:lnTo>
                    <a:pt x="734" y="2"/>
                  </a:lnTo>
                  <a:lnTo>
                    <a:pt x="735" y="2"/>
                  </a:lnTo>
                  <a:lnTo>
                    <a:pt x="736" y="2"/>
                  </a:lnTo>
                  <a:lnTo>
                    <a:pt x="736" y="2"/>
                  </a:lnTo>
                  <a:lnTo>
                    <a:pt x="737" y="2"/>
                  </a:lnTo>
                  <a:lnTo>
                    <a:pt x="738" y="2"/>
                  </a:lnTo>
                  <a:lnTo>
                    <a:pt x="739" y="2"/>
                  </a:lnTo>
                  <a:lnTo>
                    <a:pt x="740" y="2"/>
                  </a:lnTo>
                  <a:lnTo>
                    <a:pt x="741" y="2"/>
                  </a:lnTo>
                  <a:lnTo>
                    <a:pt x="742" y="2"/>
                  </a:lnTo>
                  <a:lnTo>
                    <a:pt x="743" y="2"/>
                  </a:lnTo>
                  <a:lnTo>
                    <a:pt x="743" y="2"/>
                  </a:lnTo>
                  <a:lnTo>
                    <a:pt x="744" y="2"/>
                  </a:lnTo>
                  <a:lnTo>
                    <a:pt x="745" y="2"/>
                  </a:lnTo>
                  <a:lnTo>
                    <a:pt x="746" y="2"/>
                  </a:lnTo>
                  <a:lnTo>
                    <a:pt x="747" y="2"/>
                  </a:lnTo>
                  <a:lnTo>
                    <a:pt x="748" y="2"/>
                  </a:lnTo>
                  <a:lnTo>
                    <a:pt x="749" y="2"/>
                  </a:lnTo>
                  <a:lnTo>
                    <a:pt x="750" y="2"/>
                  </a:lnTo>
                  <a:lnTo>
                    <a:pt x="751" y="2"/>
                  </a:lnTo>
                  <a:lnTo>
                    <a:pt x="751" y="2"/>
                  </a:lnTo>
                  <a:lnTo>
                    <a:pt x="752" y="2"/>
                  </a:lnTo>
                  <a:lnTo>
                    <a:pt x="753" y="2"/>
                  </a:lnTo>
                  <a:lnTo>
                    <a:pt x="754" y="2"/>
                  </a:lnTo>
                  <a:lnTo>
                    <a:pt x="755" y="2"/>
                  </a:lnTo>
                  <a:lnTo>
                    <a:pt x="756" y="2"/>
                  </a:lnTo>
                  <a:lnTo>
                    <a:pt x="757" y="2"/>
                  </a:lnTo>
                  <a:lnTo>
                    <a:pt x="758" y="2"/>
                  </a:lnTo>
                  <a:lnTo>
                    <a:pt x="759" y="2"/>
                  </a:lnTo>
                  <a:lnTo>
                    <a:pt x="759" y="3"/>
                  </a:lnTo>
                  <a:lnTo>
                    <a:pt x="760" y="3"/>
                  </a:lnTo>
                  <a:lnTo>
                    <a:pt x="761" y="3"/>
                  </a:lnTo>
                  <a:lnTo>
                    <a:pt x="762" y="3"/>
                  </a:lnTo>
                  <a:lnTo>
                    <a:pt x="763" y="3"/>
                  </a:lnTo>
                  <a:lnTo>
                    <a:pt x="764" y="3"/>
                  </a:lnTo>
                  <a:lnTo>
                    <a:pt x="765" y="3"/>
                  </a:lnTo>
                  <a:lnTo>
                    <a:pt x="766" y="3"/>
                  </a:lnTo>
                  <a:lnTo>
                    <a:pt x="766" y="3"/>
                  </a:lnTo>
                  <a:lnTo>
                    <a:pt x="767" y="3"/>
                  </a:lnTo>
                  <a:lnTo>
                    <a:pt x="768" y="3"/>
                  </a:lnTo>
                  <a:lnTo>
                    <a:pt x="769" y="3"/>
                  </a:lnTo>
                  <a:lnTo>
                    <a:pt x="770" y="3"/>
                  </a:lnTo>
                  <a:lnTo>
                    <a:pt x="771" y="3"/>
                  </a:lnTo>
                  <a:lnTo>
                    <a:pt x="772" y="3"/>
                  </a:lnTo>
                  <a:lnTo>
                    <a:pt x="773" y="3"/>
                  </a:lnTo>
                  <a:lnTo>
                    <a:pt x="774" y="3"/>
                  </a:lnTo>
                  <a:lnTo>
                    <a:pt x="774" y="3"/>
                  </a:lnTo>
                  <a:lnTo>
                    <a:pt x="775" y="3"/>
                  </a:lnTo>
                  <a:lnTo>
                    <a:pt x="776" y="3"/>
                  </a:lnTo>
                  <a:lnTo>
                    <a:pt x="777" y="3"/>
                  </a:lnTo>
                  <a:lnTo>
                    <a:pt x="778" y="3"/>
                  </a:lnTo>
                  <a:lnTo>
                    <a:pt x="779" y="3"/>
                  </a:lnTo>
                  <a:lnTo>
                    <a:pt x="780" y="3"/>
                  </a:lnTo>
                  <a:lnTo>
                    <a:pt x="781" y="3"/>
                  </a:lnTo>
                  <a:lnTo>
                    <a:pt x="782" y="3"/>
                  </a:lnTo>
                  <a:lnTo>
                    <a:pt x="782" y="3"/>
                  </a:lnTo>
                  <a:lnTo>
                    <a:pt x="783" y="3"/>
                  </a:lnTo>
                  <a:lnTo>
                    <a:pt x="784" y="4"/>
                  </a:lnTo>
                  <a:lnTo>
                    <a:pt x="785" y="4"/>
                  </a:lnTo>
                  <a:lnTo>
                    <a:pt x="786" y="4"/>
                  </a:lnTo>
                  <a:lnTo>
                    <a:pt x="787" y="4"/>
                  </a:lnTo>
                  <a:lnTo>
                    <a:pt x="788" y="4"/>
                  </a:lnTo>
                  <a:lnTo>
                    <a:pt x="789" y="4"/>
                  </a:lnTo>
                  <a:lnTo>
                    <a:pt x="789" y="4"/>
                  </a:lnTo>
                  <a:lnTo>
                    <a:pt x="790" y="4"/>
                  </a:lnTo>
                  <a:lnTo>
                    <a:pt x="791" y="4"/>
                  </a:lnTo>
                  <a:lnTo>
                    <a:pt x="792" y="4"/>
                  </a:lnTo>
                  <a:lnTo>
                    <a:pt x="793" y="4"/>
                  </a:lnTo>
                  <a:lnTo>
                    <a:pt x="794" y="4"/>
                  </a:lnTo>
                  <a:lnTo>
                    <a:pt x="795" y="4"/>
                  </a:lnTo>
                  <a:lnTo>
                    <a:pt x="796" y="4"/>
                  </a:lnTo>
                  <a:lnTo>
                    <a:pt x="797" y="4"/>
                  </a:lnTo>
                  <a:lnTo>
                    <a:pt x="797" y="4"/>
                  </a:lnTo>
                  <a:lnTo>
                    <a:pt x="798" y="4"/>
                  </a:lnTo>
                  <a:lnTo>
                    <a:pt x="799" y="4"/>
                  </a:lnTo>
                  <a:lnTo>
                    <a:pt x="800" y="4"/>
                  </a:lnTo>
                  <a:lnTo>
                    <a:pt x="801" y="4"/>
                  </a:lnTo>
                  <a:lnTo>
                    <a:pt x="802" y="4"/>
                  </a:lnTo>
                  <a:lnTo>
                    <a:pt x="803" y="4"/>
                  </a:lnTo>
                  <a:lnTo>
                    <a:pt x="804" y="4"/>
                  </a:lnTo>
                  <a:lnTo>
                    <a:pt x="805" y="4"/>
                  </a:lnTo>
                  <a:lnTo>
                    <a:pt x="805" y="5"/>
                  </a:lnTo>
                  <a:lnTo>
                    <a:pt x="806" y="5"/>
                  </a:lnTo>
                  <a:lnTo>
                    <a:pt x="807" y="5"/>
                  </a:lnTo>
                  <a:lnTo>
                    <a:pt x="808" y="5"/>
                  </a:lnTo>
                  <a:lnTo>
                    <a:pt x="809" y="5"/>
                  </a:lnTo>
                  <a:lnTo>
                    <a:pt x="810" y="5"/>
                  </a:lnTo>
                  <a:lnTo>
                    <a:pt x="811" y="5"/>
                  </a:lnTo>
                  <a:lnTo>
                    <a:pt x="812" y="5"/>
                  </a:lnTo>
                  <a:lnTo>
                    <a:pt x="812" y="5"/>
                  </a:lnTo>
                  <a:lnTo>
                    <a:pt x="813" y="5"/>
                  </a:lnTo>
                  <a:lnTo>
                    <a:pt x="814" y="5"/>
                  </a:lnTo>
                  <a:lnTo>
                    <a:pt x="815" y="5"/>
                  </a:lnTo>
                  <a:lnTo>
                    <a:pt x="816" y="5"/>
                  </a:lnTo>
                  <a:lnTo>
                    <a:pt x="817" y="5"/>
                  </a:lnTo>
                  <a:lnTo>
                    <a:pt x="818" y="5"/>
                  </a:lnTo>
                  <a:lnTo>
                    <a:pt x="819" y="5"/>
                  </a:lnTo>
                  <a:lnTo>
                    <a:pt x="820" y="5"/>
                  </a:lnTo>
                  <a:lnTo>
                    <a:pt x="820" y="5"/>
                  </a:lnTo>
                  <a:lnTo>
                    <a:pt x="821" y="5"/>
                  </a:lnTo>
                  <a:lnTo>
                    <a:pt x="822" y="5"/>
                  </a:lnTo>
                  <a:lnTo>
                    <a:pt x="823" y="5"/>
                  </a:lnTo>
                  <a:lnTo>
                    <a:pt x="824" y="6"/>
                  </a:lnTo>
                  <a:lnTo>
                    <a:pt x="825" y="6"/>
                  </a:lnTo>
                  <a:lnTo>
                    <a:pt x="826" y="6"/>
                  </a:lnTo>
                  <a:lnTo>
                    <a:pt x="827" y="6"/>
                  </a:lnTo>
                  <a:lnTo>
                    <a:pt x="828" y="6"/>
                  </a:lnTo>
                  <a:lnTo>
                    <a:pt x="828" y="6"/>
                  </a:lnTo>
                  <a:lnTo>
                    <a:pt x="829" y="6"/>
                  </a:lnTo>
                  <a:lnTo>
                    <a:pt x="830" y="6"/>
                  </a:lnTo>
                  <a:lnTo>
                    <a:pt x="831" y="6"/>
                  </a:lnTo>
                  <a:lnTo>
                    <a:pt x="832" y="6"/>
                  </a:lnTo>
                  <a:lnTo>
                    <a:pt x="833" y="6"/>
                  </a:lnTo>
                  <a:lnTo>
                    <a:pt x="834" y="6"/>
                  </a:lnTo>
                  <a:lnTo>
                    <a:pt x="835" y="6"/>
                  </a:lnTo>
                  <a:lnTo>
                    <a:pt x="835" y="6"/>
                  </a:lnTo>
                  <a:lnTo>
                    <a:pt x="836" y="6"/>
                  </a:lnTo>
                  <a:lnTo>
                    <a:pt x="837" y="6"/>
                  </a:lnTo>
                  <a:lnTo>
                    <a:pt x="838" y="6"/>
                  </a:lnTo>
                  <a:lnTo>
                    <a:pt x="839" y="6"/>
                  </a:lnTo>
                  <a:lnTo>
                    <a:pt x="840" y="6"/>
                  </a:lnTo>
                  <a:lnTo>
                    <a:pt x="841" y="6"/>
                  </a:lnTo>
                  <a:lnTo>
                    <a:pt x="842" y="7"/>
                  </a:lnTo>
                  <a:lnTo>
                    <a:pt x="843" y="7"/>
                  </a:lnTo>
                  <a:lnTo>
                    <a:pt x="843" y="7"/>
                  </a:lnTo>
                  <a:lnTo>
                    <a:pt x="844" y="7"/>
                  </a:lnTo>
                  <a:lnTo>
                    <a:pt x="845" y="7"/>
                  </a:lnTo>
                  <a:lnTo>
                    <a:pt x="846" y="7"/>
                  </a:lnTo>
                  <a:lnTo>
                    <a:pt x="847" y="7"/>
                  </a:lnTo>
                  <a:lnTo>
                    <a:pt x="848" y="7"/>
                  </a:lnTo>
                  <a:lnTo>
                    <a:pt x="849" y="7"/>
                  </a:lnTo>
                  <a:lnTo>
                    <a:pt x="850" y="7"/>
                  </a:lnTo>
                  <a:lnTo>
                    <a:pt x="851" y="7"/>
                  </a:lnTo>
                  <a:lnTo>
                    <a:pt x="851" y="7"/>
                  </a:lnTo>
                  <a:lnTo>
                    <a:pt x="852" y="7"/>
                  </a:lnTo>
                  <a:lnTo>
                    <a:pt x="853" y="7"/>
                  </a:lnTo>
                  <a:lnTo>
                    <a:pt x="854" y="7"/>
                  </a:lnTo>
                  <a:lnTo>
                    <a:pt x="855" y="7"/>
                  </a:lnTo>
                  <a:lnTo>
                    <a:pt x="856" y="7"/>
                  </a:lnTo>
                  <a:lnTo>
                    <a:pt x="857" y="8"/>
                  </a:lnTo>
                  <a:lnTo>
                    <a:pt x="858" y="8"/>
                  </a:lnTo>
                  <a:lnTo>
                    <a:pt x="858" y="8"/>
                  </a:lnTo>
                  <a:lnTo>
                    <a:pt x="859" y="8"/>
                  </a:lnTo>
                  <a:lnTo>
                    <a:pt x="860" y="8"/>
                  </a:lnTo>
                  <a:lnTo>
                    <a:pt x="861" y="8"/>
                  </a:lnTo>
                  <a:lnTo>
                    <a:pt x="862" y="8"/>
                  </a:lnTo>
                  <a:lnTo>
                    <a:pt x="863" y="8"/>
                  </a:lnTo>
                  <a:lnTo>
                    <a:pt x="864" y="8"/>
                  </a:lnTo>
                  <a:lnTo>
                    <a:pt x="865" y="8"/>
                  </a:lnTo>
                  <a:lnTo>
                    <a:pt x="866" y="8"/>
                  </a:lnTo>
                  <a:lnTo>
                    <a:pt x="866" y="8"/>
                  </a:lnTo>
                  <a:lnTo>
                    <a:pt x="867" y="8"/>
                  </a:lnTo>
                  <a:lnTo>
                    <a:pt x="868" y="8"/>
                  </a:lnTo>
                  <a:lnTo>
                    <a:pt x="869" y="8"/>
                  </a:lnTo>
                  <a:lnTo>
                    <a:pt x="870" y="8"/>
                  </a:lnTo>
                  <a:lnTo>
                    <a:pt x="871" y="8"/>
                  </a:lnTo>
                  <a:lnTo>
                    <a:pt x="872" y="9"/>
                  </a:lnTo>
                  <a:lnTo>
                    <a:pt x="873" y="9"/>
                  </a:lnTo>
                  <a:lnTo>
                    <a:pt x="874" y="9"/>
                  </a:lnTo>
                  <a:lnTo>
                    <a:pt x="874" y="9"/>
                  </a:lnTo>
                  <a:lnTo>
                    <a:pt x="875" y="9"/>
                  </a:lnTo>
                  <a:lnTo>
                    <a:pt x="876" y="9"/>
                  </a:lnTo>
                  <a:lnTo>
                    <a:pt x="877" y="9"/>
                  </a:lnTo>
                  <a:lnTo>
                    <a:pt x="878" y="9"/>
                  </a:lnTo>
                  <a:lnTo>
                    <a:pt x="879" y="9"/>
                  </a:lnTo>
                  <a:lnTo>
                    <a:pt x="880" y="9"/>
                  </a:lnTo>
                  <a:lnTo>
                    <a:pt x="881" y="9"/>
                  </a:lnTo>
                  <a:lnTo>
                    <a:pt x="881" y="9"/>
                  </a:lnTo>
                  <a:lnTo>
                    <a:pt x="882" y="9"/>
                  </a:lnTo>
                  <a:lnTo>
                    <a:pt x="883" y="9"/>
                  </a:lnTo>
                  <a:lnTo>
                    <a:pt x="884" y="9"/>
                  </a:lnTo>
                  <a:lnTo>
                    <a:pt x="885" y="10"/>
                  </a:lnTo>
                  <a:lnTo>
                    <a:pt x="886" y="10"/>
                  </a:lnTo>
                  <a:lnTo>
                    <a:pt x="887" y="10"/>
                  </a:lnTo>
                  <a:lnTo>
                    <a:pt x="888" y="10"/>
                  </a:lnTo>
                  <a:lnTo>
                    <a:pt x="889" y="10"/>
                  </a:lnTo>
                  <a:lnTo>
                    <a:pt x="889" y="10"/>
                  </a:lnTo>
                  <a:lnTo>
                    <a:pt x="890" y="10"/>
                  </a:lnTo>
                  <a:lnTo>
                    <a:pt x="891" y="10"/>
                  </a:lnTo>
                  <a:lnTo>
                    <a:pt x="892" y="10"/>
                  </a:lnTo>
                  <a:lnTo>
                    <a:pt x="893" y="10"/>
                  </a:lnTo>
                  <a:lnTo>
                    <a:pt x="894" y="10"/>
                  </a:lnTo>
                  <a:lnTo>
                    <a:pt x="895" y="10"/>
                  </a:lnTo>
                  <a:lnTo>
                    <a:pt x="896" y="10"/>
                  </a:lnTo>
                  <a:lnTo>
                    <a:pt x="897" y="10"/>
                  </a:lnTo>
                  <a:lnTo>
                    <a:pt x="897" y="11"/>
                  </a:lnTo>
                  <a:lnTo>
                    <a:pt x="898" y="11"/>
                  </a:lnTo>
                  <a:lnTo>
                    <a:pt x="899" y="11"/>
                  </a:lnTo>
                  <a:lnTo>
                    <a:pt x="900" y="11"/>
                  </a:lnTo>
                  <a:lnTo>
                    <a:pt x="901" y="11"/>
                  </a:lnTo>
                  <a:lnTo>
                    <a:pt x="902" y="11"/>
                  </a:lnTo>
                  <a:lnTo>
                    <a:pt x="903" y="11"/>
                  </a:lnTo>
                  <a:lnTo>
                    <a:pt x="904" y="11"/>
                  </a:lnTo>
                  <a:lnTo>
                    <a:pt x="904" y="11"/>
                  </a:lnTo>
                  <a:lnTo>
                    <a:pt x="905" y="11"/>
                  </a:lnTo>
                  <a:lnTo>
                    <a:pt x="906" y="11"/>
                  </a:lnTo>
                  <a:lnTo>
                    <a:pt x="907" y="11"/>
                  </a:lnTo>
                  <a:lnTo>
                    <a:pt x="908" y="11"/>
                  </a:lnTo>
                  <a:lnTo>
                    <a:pt x="909" y="11"/>
                  </a:lnTo>
                  <a:lnTo>
                    <a:pt x="910" y="12"/>
                  </a:lnTo>
                  <a:lnTo>
                    <a:pt x="911" y="12"/>
                  </a:lnTo>
                  <a:lnTo>
                    <a:pt x="912" y="12"/>
                  </a:lnTo>
                  <a:lnTo>
                    <a:pt x="912" y="12"/>
                  </a:lnTo>
                  <a:lnTo>
                    <a:pt x="913" y="12"/>
                  </a:lnTo>
                  <a:lnTo>
                    <a:pt x="914" y="12"/>
                  </a:lnTo>
                  <a:lnTo>
                    <a:pt x="915" y="12"/>
                  </a:lnTo>
                  <a:lnTo>
                    <a:pt x="916" y="12"/>
                  </a:lnTo>
                  <a:lnTo>
                    <a:pt x="917" y="12"/>
                  </a:lnTo>
                  <a:lnTo>
                    <a:pt x="918" y="12"/>
                  </a:lnTo>
                  <a:lnTo>
                    <a:pt x="919" y="12"/>
                  </a:lnTo>
                  <a:lnTo>
                    <a:pt x="920" y="12"/>
                  </a:lnTo>
                  <a:lnTo>
                    <a:pt x="920" y="12"/>
                  </a:lnTo>
                  <a:lnTo>
                    <a:pt x="921" y="13"/>
                  </a:lnTo>
                  <a:lnTo>
                    <a:pt x="922" y="13"/>
                  </a:lnTo>
                  <a:lnTo>
                    <a:pt x="923" y="13"/>
                  </a:lnTo>
                  <a:lnTo>
                    <a:pt x="924" y="13"/>
                  </a:lnTo>
                  <a:lnTo>
                    <a:pt x="925" y="13"/>
                  </a:lnTo>
                  <a:lnTo>
                    <a:pt x="926" y="13"/>
                  </a:lnTo>
                  <a:lnTo>
                    <a:pt x="927" y="13"/>
                  </a:lnTo>
                  <a:lnTo>
                    <a:pt x="927" y="13"/>
                  </a:lnTo>
                  <a:lnTo>
                    <a:pt x="928" y="13"/>
                  </a:lnTo>
                  <a:lnTo>
                    <a:pt x="929" y="13"/>
                  </a:lnTo>
                  <a:lnTo>
                    <a:pt x="930" y="13"/>
                  </a:lnTo>
                  <a:lnTo>
                    <a:pt x="931" y="13"/>
                  </a:lnTo>
                  <a:lnTo>
                    <a:pt x="932" y="14"/>
                  </a:lnTo>
                  <a:lnTo>
                    <a:pt x="933" y="14"/>
                  </a:lnTo>
                  <a:lnTo>
                    <a:pt x="934" y="14"/>
                  </a:lnTo>
                  <a:lnTo>
                    <a:pt x="935" y="14"/>
                  </a:lnTo>
                  <a:lnTo>
                    <a:pt x="935" y="14"/>
                  </a:lnTo>
                  <a:lnTo>
                    <a:pt x="936" y="14"/>
                  </a:lnTo>
                  <a:lnTo>
                    <a:pt x="937" y="14"/>
                  </a:lnTo>
                  <a:lnTo>
                    <a:pt x="938" y="14"/>
                  </a:lnTo>
                  <a:lnTo>
                    <a:pt x="939" y="14"/>
                  </a:lnTo>
                  <a:lnTo>
                    <a:pt x="940" y="14"/>
                  </a:lnTo>
                  <a:lnTo>
                    <a:pt x="941" y="14"/>
                  </a:lnTo>
                  <a:lnTo>
                    <a:pt x="942" y="14"/>
                  </a:lnTo>
                  <a:lnTo>
                    <a:pt x="943" y="15"/>
                  </a:lnTo>
                  <a:lnTo>
                    <a:pt x="943" y="15"/>
                  </a:lnTo>
                  <a:lnTo>
                    <a:pt x="944" y="15"/>
                  </a:lnTo>
                  <a:lnTo>
                    <a:pt x="945" y="15"/>
                  </a:lnTo>
                  <a:lnTo>
                    <a:pt x="946" y="15"/>
                  </a:lnTo>
                  <a:lnTo>
                    <a:pt x="947" y="15"/>
                  </a:lnTo>
                  <a:lnTo>
                    <a:pt x="948" y="15"/>
                  </a:lnTo>
                  <a:lnTo>
                    <a:pt x="949" y="15"/>
                  </a:lnTo>
                  <a:lnTo>
                    <a:pt x="950" y="15"/>
                  </a:lnTo>
                  <a:lnTo>
                    <a:pt x="950" y="15"/>
                  </a:lnTo>
                  <a:lnTo>
                    <a:pt x="951" y="15"/>
                  </a:lnTo>
                  <a:lnTo>
                    <a:pt x="952" y="15"/>
                  </a:lnTo>
                  <a:lnTo>
                    <a:pt x="953" y="16"/>
                  </a:lnTo>
                  <a:lnTo>
                    <a:pt x="954" y="16"/>
                  </a:lnTo>
                  <a:lnTo>
                    <a:pt x="955" y="16"/>
                  </a:lnTo>
                  <a:lnTo>
                    <a:pt x="956" y="16"/>
                  </a:lnTo>
                  <a:lnTo>
                    <a:pt x="957" y="16"/>
                  </a:lnTo>
                  <a:lnTo>
                    <a:pt x="958" y="16"/>
                  </a:lnTo>
                  <a:lnTo>
                    <a:pt x="958" y="16"/>
                  </a:lnTo>
                  <a:lnTo>
                    <a:pt x="959" y="16"/>
                  </a:lnTo>
                  <a:lnTo>
                    <a:pt x="960" y="16"/>
                  </a:lnTo>
                  <a:lnTo>
                    <a:pt x="961" y="16"/>
                  </a:lnTo>
                  <a:lnTo>
                    <a:pt x="962" y="17"/>
                  </a:lnTo>
                  <a:lnTo>
                    <a:pt x="963" y="17"/>
                  </a:lnTo>
                  <a:lnTo>
                    <a:pt x="964" y="17"/>
                  </a:lnTo>
                  <a:lnTo>
                    <a:pt x="965" y="17"/>
                  </a:lnTo>
                  <a:lnTo>
                    <a:pt x="966" y="17"/>
                  </a:lnTo>
                  <a:lnTo>
                    <a:pt x="966" y="17"/>
                  </a:lnTo>
                  <a:lnTo>
                    <a:pt x="967" y="17"/>
                  </a:lnTo>
                  <a:lnTo>
                    <a:pt x="968" y="17"/>
                  </a:lnTo>
                  <a:lnTo>
                    <a:pt x="969" y="17"/>
                  </a:lnTo>
                  <a:lnTo>
                    <a:pt x="970" y="17"/>
                  </a:lnTo>
                  <a:lnTo>
                    <a:pt x="971" y="17"/>
                  </a:lnTo>
                  <a:lnTo>
                    <a:pt x="972" y="18"/>
                  </a:lnTo>
                  <a:lnTo>
                    <a:pt x="973" y="18"/>
                  </a:lnTo>
                  <a:lnTo>
                    <a:pt x="973" y="18"/>
                  </a:lnTo>
                  <a:lnTo>
                    <a:pt x="974" y="18"/>
                  </a:lnTo>
                  <a:lnTo>
                    <a:pt x="975" y="18"/>
                  </a:lnTo>
                  <a:lnTo>
                    <a:pt x="976" y="18"/>
                  </a:lnTo>
                  <a:lnTo>
                    <a:pt x="977" y="18"/>
                  </a:lnTo>
                  <a:lnTo>
                    <a:pt x="978" y="18"/>
                  </a:lnTo>
                  <a:lnTo>
                    <a:pt x="979" y="18"/>
                  </a:lnTo>
                  <a:lnTo>
                    <a:pt x="980" y="18"/>
                  </a:lnTo>
                  <a:lnTo>
                    <a:pt x="981" y="19"/>
                  </a:lnTo>
                  <a:lnTo>
                    <a:pt x="981" y="19"/>
                  </a:lnTo>
                  <a:lnTo>
                    <a:pt x="982" y="19"/>
                  </a:lnTo>
                  <a:lnTo>
                    <a:pt x="983" y="19"/>
                  </a:lnTo>
                  <a:lnTo>
                    <a:pt x="984" y="19"/>
                  </a:lnTo>
                  <a:lnTo>
                    <a:pt x="985" y="19"/>
                  </a:lnTo>
                  <a:lnTo>
                    <a:pt x="986" y="19"/>
                  </a:lnTo>
                  <a:lnTo>
                    <a:pt x="987" y="19"/>
                  </a:lnTo>
                  <a:lnTo>
                    <a:pt x="988" y="19"/>
                  </a:lnTo>
                  <a:lnTo>
                    <a:pt x="989" y="19"/>
                  </a:lnTo>
                  <a:lnTo>
                    <a:pt x="989" y="20"/>
                  </a:lnTo>
                  <a:lnTo>
                    <a:pt x="990" y="20"/>
                  </a:lnTo>
                  <a:lnTo>
                    <a:pt x="991" y="20"/>
                  </a:lnTo>
                  <a:lnTo>
                    <a:pt x="992" y="20"/>
                  </a:lnTo>
                  <a:lnTo>
                    <a:pt x="993" y="20"/>
                  </a:lnTo>
                  <a:lnTo>
                    <a:pt x="994" y="20"/>
                  </a:lnTo>
                  <a:lnTo>
                    <a:pt x="995" y="20"/>
                  </a:lnTo>
                  <a:lnTo>
                    <a:pt x="996" y="20"/>
                  </a:lnTo>
                  <a:lnTo>
                    <a:pt x="996" y="20"/>
                  </a:lnTo>
                  <a:lnTo>
                    <a:pt x="997" y="21"/>
                  </a:lnTo>
                  <a:lnTo>
                    <a:pt x="998" y="21"/>
                  </a:lnTo>
                  <a:lnTo>
                    <a:pt x="999" y="21"/>
                  </a:lnTo>
                  <a:lnTo>
                    <a:pt x="1000" y="21"/>
                  </a:lnTo>
                  <a:lnTo>
                    <a:pt x="1001" y="21"/>
                  </a:lnTo>
                  <a:lnTo>
                    <a:pt x="1002" y="21"/>
                  </a:lnTo>
                  <a:lnTo>
                    <a:pt x="1003" y="21"/>
                  </a:lnTo>
                  <a:lnTo>
                    <a:pt x="1004" y="21"/>
                  </a:lnTo>
                  <a:lnTo>
                    <a:pt x="1004" y="21"/>
                  </a:lnTo>
                  <a:lnTo>
                    <a:pt x="1005" y="22"/>
                  </a:lnTo>
                  <a:lnTo>
                    <a:pt x="1006" y="22"/>
                  </a:lnTo>
                  <a:lnTo>
                    <a:pt x="1007" y="22"/>
                  </a:lnTo>
                  <a:lnTo>
                    <a:pt x="1008" y="22"/>
                  </a:lnTo>
                  <a:lnTo>
                    <a:pt x="1009" y="22"/>
                  </a:lnTo>
                  <a:lnTo>
                    <a:pt x="1010" y="22"/>
                  </a:lnTo>
                  <a:lnTo>
                    <a:pt x="1011" y="22"/>
                  </a:lnTo>
                  <a:lnTo>
                    <a:pt x="1012" y="22"/>
                  </a:lnTo>
                  <a:lnTo>
                    <a:pt x="1012" y="22"/>
                  </a:lnTo>
                  <a:lnTo>
                    <a:pt x="1013" y="23"/>
                  </a:lnTo>
                  <a:lnTo>
                    <a:pt x="1014" y="23"/>
                  </a:lnTo>
                  <a:lnTo>
                    <a:pt x="1015" y="23"/>
                  </a:lnTo>
                  <a:lnTo>
                    <a:pt x="1016" y="23"/>
                  </a:lnTo>
                  <a:lnTo>
                    <a:pt x="1017" y="23"/>
                  </a:lnTo>
                  <a:lnTo>
                    <a:pt x="1018" y="23"/>
                  </a:lnTo>
                  <a:lnTo>
                    <a:pt x="1019" y="23"/>
                  </a:lnTo>
                  <a:lnTo>
                    <a:pt x="1019" y="23"/>
                  </a:lnTo>
                  <a:lnTo>
                    <a:pt x="1020" y="24"/>
                  </a:lnTo>
                  <a:lnTo>
                    <a:pt x="1021" y="24"/>
                  </a:lnTo>
                  <a:lnTo>
                    <a:pt x="1022" y="24"/>
                  </a:lnTo>
                  <a:lnTo>
                    <a:pt x="1023" y="24"/>
                  </a:lnTo>
                  <a:lnTo>
                    <a:pt x="1024" y="24"/>
                  </a:lnTo>
                  <a:lnTo>
                    <a:pt x="1025" y="24"/>
                  </a:lnTo>
                  <a:lnTo>
                    <a:pt x="1026" y="24"/>
                  </a:lnTo>
                  <a:lnTo>
                    <a:pt x="1027" y="24"/>
                  </a:lnTo>
                  <a:lnTo>
                    <a:pt x="1027" y="25"/>
                  </a:lnTo>
                  <a:lnTo>
                    <a:pt x="1028" y="25"/>
                  </a:lnTo>
                  <a:lnTo>
                    <a:pt x="1029" y="25"/>
                  </a:lnTo>
                  <a:lnTo>
                    <a:pt x="1030" y="25"/>
                  </a:lnTo>
                  <a:lnTo>
                    <a:pt x="1031" y="25"/>
                  </a:lnTo>
                  <a:lnTo>
                    <a:pt x="1032" y="25"/>
                  </a:lnTo>
                  <a:lnTo>
                    <a:pt x="1033" y="25"/>
                  </a:lnTo>
                  <a:lnTo>
                    <a:pt x="1034" y="25"/>
                  </a:lnTo>
                  <a:lnTo>
                    <a:pt x="1035" y="25"/>
                  </a:lnTo>
                  <a:lnTo>
                    <a:pt x="1035" y="26"/>
                  </a:lnTo>
                  <a:lnTo>
                    <a:pt x="1036" y="26"/>
                  </a:lnTo>
                  <a:lnTo>
                    <a:pt x="1037" y="26"/>
                  </a:lnTo>
                  <a:lnTo>
                    <a:pt x="1038" y="26"/>
                  </a:lnTo>
                  <a:lnTo>
                    <a:pt x="1039" y="26"/>
                  </a:lnTo>
                  <a:lnTo>
                    <a:pt x="1040" y="26"/>
                  </a:lnTo>
                  <a:lnTo>
                    <a:pt x="1041" y="26"/>
                  </a:lnTo>
                  <a:lnTo>
                    <a:pt x="1042" y="27"/>
                  </a:lnTo>
                  <a:lnTo>
                    <a:pt x="1042" y="27"/>
                  </a:lnTo>
                  <a:lnTo>
                    <a:pt x="1043" y="27"/>
                  </a:lnTo>
                  <a:lnTo>
                    <a:pt x="1044" y="27"/>
                  </a:lnTo>
                  <a:lnTo>
                    <a:pt x="1045" y="27"/>
                  </a:lnTo>
                  <a:lnTo>
                    <a:pt x="1046" y="27"/>
                  </a:lnTo>
                  <a:lnTo>
                    <a:pt x="1047" y="27"/>
                  </a:lnTo>
                  <a:lnTo>
                    <a:pt x="1048" y="27"/>
                  </a:lnTo>
                  <a:lnTo>
                    <a:pt x="1049" y="28"/>
                  </a:lnTo>
                  <a:lnTo>
                    <a:pt x="1050" y="28"/>
                  </a:lnTo>
                  <a:lnTo>
                    <a:pt x="1050" y="28"/>
                  </a:lnTo>
                  <a:lnTo>
                    <a:pt x="1051" y="28"/>
                  </a:lnTo>
                  <a:lnTo>
                    <a:pt x="1052" y="28"/>
                  </a:lnTo>
                  <a:lnTo>
                    <a:pt x="1053" y="28"/>
                  </a:lnTo>
                  <a:lnTo>
                    <a:pt x="1054" y="28"/>
                  </a:lnTo>
                  <a:lnTo>
                    <a:pt x="1055" y="29"/>
                  </a:lnTo>
                  <a:lnTo>
                    <a:pt x="1056" y="29"/>
                  </a:lnTo>
                  <a:lnTo>
                    <a:pt x="1057" y="29"/>
                  </a:lnTo>
                  <a:lnTo>
                    <a:pt x="1058" y="29"/>
                  </a:lnTo>
                  <a:lnTo>
                    <a:pt x="1058" y="29"/>
                  </a:lnTo>
                  <a:lnTo>
                    <a:pt x="1059" y="29"/>
                  </a:lnTo>
                  <a:lnTo>
                    <a:pt x="1060" y="29"/>
                  </a:lnTo>
                  <a:lnTo>
                    <a:pt x="1061" y="29"/>
                  </a:lnTo>
                  <a:lnTo>
                    <a:pt x="1062" y="30"/>
                  </a:lnTo>
                  <a:lnTo>
                    <a:pt x="1063" y="30"/>
                  </a:lnTo>
                  <a:lnTo>
                    <a:pt x="1064" y="30"/>
                  </a:lnTo>
                  <a:lnTo>
                    <a:pt x="1065" y="30"/>
                  </a:lnTo>
                  <a:lnTo>
                    <a:pt x="1065" y="30"/>
                  </a:lnTo>
                  <a:lnTo>
                    <a:pt x="1066" y="30"/>
                  </a:lnTo>
                  <a:lnTo>
                    <a:pt x="1067" y="30"/>
                  </a:lnTo>
                  <a:lnTo>
                    <a:pt x="1068" y="31"/>
                  </a:lnTo>
                  <a:lnTo>
                    <a:pt x="1069" y="31"/>
                  </a:lnTo>
                  <a:lnTo>
                    <a:pt x="1070" y="31"/>
                  </a:lnTo>
                  <a:lnTo>
                    <a:pt x="1071" y="31"/>
                  </a:lnTo>
                  <a:lnTo>
                    <a:pt x="1072" y="31"/>
                  </a:lnTo>
                  <a:lnTo>
                    <a:pt x="1073" y="31"/>
                  </a:lnTo>
                  <a:lnTo>
                    <a:pt x="1073" y="31"/>
                  </a:lnTo>
                  <a:lnTo>
                    <a:pt x="1074" y="32"/>
                  </a:lnTo>
                  <a:lnTo>
                    <a:pt x="1075" y="32"/>
                  </a:lnTo>
                  <a:lnTo>
                    <a:pt x="1076" y="32"/>
                  </a:lnTo>
                  <a:lnTo>
                    <a:pt x="1077" y="32"/>
                  </a:lnTo>
                  <a:lnTo>
                    <a:pt x="1078" y="32"/>
                  </a:lnTo>
                  <a:lnTo>
                    <a:pt x="1079" y="32"/>
                  </a:lnTo>
                  <a:lnTo>
                    <a:pt x="1080" y="33"/>
                  </a:lnTo>
                  <a:lnTo>
                    <a:pt x="1081" y="33"/>
                  </a:lnTo>
                  <a:lnTo>
                    <a:pt x="1081" y="33"/>
                  </a:lnTo>
                  <a:lnTo>
                    <a:pt x="1082" y="33"/>
                  </a:lnTo>
                  <a:lnTo>
                    <a:pt x="1083" y="33"/>
                  </a:lnTo>
                  <a:lnTo>
                    <a:pt x="1084" y="33"/>
                  </a:lnTo>
                  <a:lnTo>
                    <a:pt x="1085" y="33"/>
                  </a:lnTo>
                  <a:lnTo>
                    <a:pt x="1086" y="34"/>
                  </a:lnTo>
                  <a:lnTo>
                    <a:pt x="1087" y="34"/>
                  </a:lnTo>
                  <a:lnTo>
                    <a:pt x="1088" y="34"/>
                  </a:lnTo>
                  <a:lnTo>
                    <a:pt x="1088" y="34"/>
                  </a:lnTo>
                  <a:lnTo>
                    <a:pt x="1089" y="34"/>
                  </a:lnTo>
                  <a:lnTo>
                    <a:pt x="1090" y="34"/>
                  </a:lnTo>
                  <a:lnTo>
                    <a:pt x="1091" y="35"/>
                  </a:lnTo>
                  <a:lnTo>
                    <a:pt x="1092" y="35"/>
                  </a:lnTo>
                  <a:lnTo>
                    <a:pt x="1093" y="35"/>
                  </a:lnTo>
                  <a:lnTo>
                    <a:pt x="1094" y="35"/>
                  </a:lnTo>
                  <a:lnTo>
                    <a:pt x="1095" y="35"/>
                  </a:lnTo>
                  <a:lnTo>
                    <a:pt x="1096" y="35"/>
                  </a:lnTo>
                  <a:lnTo>
                    <a:pt x="1096" y="35"/>
                  </a:lnTo>
                  <a:lnTo>
                    <a:pt x="1097" y="36"/>
                  </a:lnTo>
                  <a:lnTo>
                    <a:pt x="1098" y="36"/>
                  </a:lnTo>
                  <a:lnTo>
                    <a:pt x="1099" y="36"/>
                  </a:lnTo>
                  <a:lnTo>
                    <a:pt x="1100" y="36"/>
                  </a:lnTo>
                  <a:lnTo>
                    <a:pt x="1101" y="36"/>
                  </a:lnTo>
                  <a:lnTo>
                    <a:pt x="1102" y="36"/>
                  </a:lnTo>
                  <a:lnTo>
                    <a:pt x="1103" y="37"/>
                  </a:lnTo>
                  <a:lnTo>
                    <a:pt x="1104" y="37"/>
                  </a:lnTo>
                  <a:lnTo>
                    <a:pt x="1104" y="37"/>
                  </a:lnTo>
                  <a:lnTo>
                    <a:pt x="1105" y="37"/>
                  </a:lnTo>
                  <a:lnTo>
                    <a:pt x="1106" y="37"/>
                  </a:lnTo>
                  <a:lnTo>
                    <a:pt x="1107" y="37"/>
                  </a:lnTo>
                  <a:lnTo>
                    <a:pt x="1108" y="38"/>
                  </a:lnTo>
                  <a:lnTo>
                    <a:pt x="1109" y="38"/>
                  </a:lnTo>
                  <a:lnTo>
                    <a:pt x="1110" y="38"/>
                  </a:lnTo>
                  <a:lnTo>
                    <a:pt x="1111" y="38"/>
                  </a:lnTo>
                  <a:lnTo>
                    <a:pt x="1111" y="38"/>
                  </a:lnTo>
                  <a:lnTo>
                    <a:pt x="1112" y="38"/>
                  </a:lnTo>
                  <a:lnTo>
                    <a:pt x="1113" y="39"/>
                  </a:lnTo>
                  <a:lnTo>
                    <a:pt x="1114" y="39"/>
                  </a:lnTo>
                  <a:lnTo>
                    <a:pt x="1115" y="39"/>
                  </a:lnTo>
                  <a:lnTo>
                    <a:pt x="1116" y="39"/>
                  </a:lnTo>
                  <a:lnTo>
                    <a:pt x="1117" y="39"/>
                  </a:lnTo>
                  <a:lnTo>
                    <a:pt x="1118" y="39"/>
                  </a:lnTo>
                  <a:lnTo>
                    <a:pt x="1119" y="40"/>
                  </a:lnTo>
                  <a:lnTo>
                    <a:pt x="1119" y="40"/>
                  </a:lnTo>
                  <a:lnTo>
                    <a:pt x="1120" y="40"/>
                  </a:lnTo>
                  <a:lnTo>
                    <a:pt x="1121" y="40"/>
                  </a:lnTo>
                  <a:lnTo>
                    <a:pt x="1122" y="40"/>
                  </a:lnTo>
                  <a:lnTo>
                    <a:pt x="1123" y="40"/>
                  </a:lnTo>
                  <a:lnTo>
                    <a:pt x="1124" y="41"/>
                  </a:lnTo>
                  <a:lnTo>
                    <a:pt x="1125" y="41"/>
                  </a:lnTo>
                  <a:lnTo>
                    <a:pt x="1126" y="41"/>
                  </a:lnTo>
                  <a:lnTo>
                    <a:pt x="1127" y="41"/>
                  </a:lnTo>
                  <a:lnTo>
                    <a:pt x="1127" y="41"/>
                  </a:lnTo>
                  <a:lnTo>
                    <a:pt x="1128" y="42"/>
                  </a:lnTo>
                  <a:lnTo>
                    <a:pt x="1129" y="42"/>
                  </a:lnTo>
                  <a:lnTo>
                    <a:pt x="1130" y="42"/>
                  </a:lnTo>
                  <a:lnTo>
                    <a:pt x="1131" y="42"/>
                  </a:lnTo>
                  <a:lnTo>
                    <a:pt x="1132" y="42"/>
                  </a:lnTo>
                  <a:lnTo>
                    <a:pt x="1133" y="42"/>
                  </a:lnTo>
                  <a:lnTo>
                    <a:pt x="1134" y="43"/>
                  </a:lnTo>
                  <a:lnTo>
                    <a:pt x="1134" y="43"/>
                  </a:lnTo>
                  <a:lnTo>
                    <a:pt x="1135" y="43"/>
                  </a:lnTo>
                  <a:lnTo>
                    <a:pt x="1136" y="43"/>
                  </a:lnTo>
                  <a:lnTo>
                    <a:pt x="1137" y="43"/>
                  </a:lnTo>
                  <a:lnTo>
                    <a:pt x="1138" y="44"/>
                  </a:lnTo>
                  <a:lnTo>
                    <a:pt x="1139" y="44"/>
                  </a:lnTo>
                  <a:lnTo>
                    <a:pt x="1140" y="44"/>
                  </a:lnTo>
                  <a:lnTo>
                    <a:pt x="1141" y="44"/>
                  </a:lnTo>
                  <a:lnTo>
                    <a:pt x="1142" y="44"/>
                  </a:lnTo>
                  <a:lnTo>
                    <a:pt x="1142" y="44"/>
                  </a:lnTo>
                  <a:lnTo>
                    <a:pt x="1143" y="45"/>
                  </a:lnTo>
                  <a:lnTo>
                    <a:pt x="1144" y="45"/>
                  </a:lnTo>
                  <a:lnTo>
                    <a:pt x="1145" y="45"/>
                  </a:lnTo>
                  <a:lnTo>
                    <a:pt x="1146" y="45"/>
                  </a:lnTo>
                  <a:lnTo>
                    <a:pt x="1147" y="45"/>
                  </a:lnTo>
                  <a:lnTo>
                    <a:pt x="1148" y="46"/>
                  </a:lnTo>
                  <a:lnTo>
                    <a:pt x="1149" y="46"/>
                  </a:lnTo>
                  <a:lnTo>
                    <a:pt x="1150" y="46"/>
                  </a:lnTo>
                  <a:lnTo>
                    <a:pt x="1150" y="46"/>
                  </a:lnTo>
                  <a:lnTo>
                    <a:pt x="1151" y="46"/>
                  </a:lnTo>
                  <a:lnTo>
                    <a:pt x="1152" y="47"/>
                  </a:lnTo>
                  <a:lnTo>
                    <a:pt x="1153" y="47"/>
                  </a:lnTo>
                  <a:lnTo>
                    <a:pt x="1154" y="47"/>
                  </a:lnTo>
                  <a:lnTo>
                    <a:pt x="1155" y="47"/>
                  </a:lnTo>
                  <a:lnTo>
                    <a:pt x="1156" y="47"/>
                  </a:lnTo>
                  <a:lnTo>
                    <a:pt x="1157" y="48"/>
                  </a:lnTo>
                  <a:lnTo>
                    <a:pt x="1157" y="48"/>
                  </a:lnTo>
                  <a:lnTo>
                    <a:pt x="1158" y="48"/>
                  </a:lnTo>
                  <a:lnTo>
                    <a:pt x="1159" y="48"/>
                  </a:lnTo>
                  <a:lnTo>
                    <a:pt x="1160" y="48"/>
                  </a:lnTo>
                  <a:lnTo>
                    <a:pt x="1161" y="49"/>
                  </a:lnTo>
                  <a:lnTo>
                    <a:pt x="1162" y="49"/>
                  </a:lnTo>
                  <a:lnTo>
                    <a:pt x="1163" y="49"/>
                  </a:lnTo>
                  <a:lnTo>
                    <a:pt x="1164" y="49"/>
                  </a:lnTo>
                  <a:lnTo>
                    <a:pt x="1165" y="49"/>
                  </a:lnTo>
                  <a:lnTo>
                    <a:pt x="1165" y="50"/>
                  </a:lnTo>
                  <a:lnTo>
                    <a:pt x="1166" y="50"/>
                  </a:lnTo>
                  <a:lnTo>
                    <a:pt x="1167" y="50"/>
                  </a:lnTo>
                  <a:lnTo>
                    <a:pt x="1168" y="50"/>
                  </a:lnTo>
                  <a:lnTo>
                    <a:pt x="1169" y="50"/>
                  </a:lnTo>
                  <a:lnTo>
                    <a:pt x="1170" y="51"/>
                  </a:lnTo>
                  <a:lnTo>
                    <a:pt x="1171" y="51"/>
                  </a:lnTo>
                  <a:lnTo>
                    <a:pt x="1172" y="51"/>
                  </a:lnTo>
                  <a:lnTo>
                    <a:pt x="1173" y="51"/>
                  </a:lnTo>
                  <a:lnTo>
                    <a:pt x="1173" y="51"/>
                  </a:lnTo>
                  <a:lnTo>
                    <a:pt x="1174" y="52"/>
                  </a:lnTo>
                  <a:lnTo>
                    <a:pt x="1175" y="52"/>
                  </a:lnTo>
                  <a:lnTo>
                    <a:pt x="1176" y="52"/>
                  </a:lnTo>
                  <a:lnTo>
                    <a:pt x="1177" y="52"/>
                  </a:lnTo>
                  <a:lnTo>
                    <a:pt x="1178" y="52"/>
                  </a:lnTo>
                  <a:lnTo>
                    <a:pt x="1179" y="53"/>
                  </a:lnTo>
                  <a:lnTo>
                    <a:pt x="1180" y="53"/>
                  </a:lnTo>
                  <a:lnTo>
                    <a:pt x="1180" y="53"/>
                  </a:lnTo>
                  <a:lnTo>
                    <a:pt x="1181" y="53"/>
                  </a:lnTo>
                  <a:lnTo>
                    <a:pt x="1182" y="53"/>
                  </a:lnTo>
                  <a:lnTo>
                    <a:pt x="1183" y="54"/>
                  </a:lnTo>
                  <a:lnTo>
                    <a:pt x="1184" y="54"/>
                  </a:lnTo>
                  <a:lnTo>
                    <a:pt x="1185" y="54"/>
                  </a:lnTo>
                  <a:lnTo>
                    <a:pt x="1186" y="54"/>
                  </a:lnTo>
                  <a:lnTo>
                    <a:pt x="1187" y="55"/>
                  </a:lnTo>
                  <a:lnTo>
                    <a:pt x="1188" y="55"/>
                  </a:lnTo>
                  <a:lnTo>
                    <a:pt x="1188" y="55"/>
                  </a:lnTo>
                  <a:lnTo>
                    <a:pt x="1189" y="55"/>
                  </a:lnTo>
                  <a:lnTo>
                    <a:pt x="1190" y="55"/>
                  </a:lnTo>
                  <a:lnTo>
                    <a:pt x="1191" y="56"/>
                  </a:lnTo>
                  <a:lnTo>
                    <a:pt x="1192" y="56"/>
                  </a:lnTo>
                  <a:lnTo>
                    <a:pt x="1193" y="56"/>
                  </a:lnTo>
                  <a:lnTo>
                    <a:pt x="1194" y="56"/>
                  </a:lnTo>
                  <a:lnTo>
                    <a:pt x="1195" y="57"/>
                  </a:lnTo>
                  <a:lnTo>
                    <a:pt x="1196" y="57"/>
                  </a:lnTo>
                  <a:lnTo>
                    <a:pt x="1196" y="57"/>
                  </a:lnTo>
                  <a:lnTo>
                    <a:pt x="1197" y="57"/>
                  </a:lnTo>
                  <a:lnTo>
                    <a:pt x="1198" y="57"/>
                  </a:lnTo>
                  <a:lnTo>
                    <a:pt x="1199" y="58"/>
                  </a:lnTo>
                  <a:lnTo>
                    <a:pt x="1200" y="58"/>
                  </a:lnTo>
                  <a:lnTo>
                    <a:pt x="1201" y="58"/>
                  </a:lnTo>
                  <a:lnTo>
                    <a:pt x="1202" y="58"/>
                  </a:lnTo>
                  <a:lnTo>
                    <a:pt x="1203" y="59"/>
                  </a:lnTo>
                  <a:lnTo>
                    <a:pt x="1203" y="59"/>
                  </a:lnTo>
                  <a:lnTo>
                    <a:pt x="1204" y="59"/>
                  </a:lnTo>
                  <a:lnTo>
                    <a:pt x="1205" y="59"/>
                  </a:lnTo>
                  <a:lnTo>
                    <a:pt x="1206" y="59"/>
                  </a:lnTo>
                  <a:lnTo>
                    <a:pt x="1207" y="60"/>
                  </a:lnTo>
                  <a:lnTo>
                    <a:pt x="1208" y="60"/>
                  </a:lnTo>
                  <a:lnTo>
                    <a:pt x="1209" y="60"/>
                  </a:lnTo>
                  <a:lnTo>
                    <a:pt x="1210" y="60"/>
                  </a:lnTo>
                  <a:lnTo>
                    <a:pt x="1211" y="61"/>
                  </a:lnTo>
                  <a:lnTo>
                    <a:pt x="1211" y="61"/>
                  </a:lnTo>
                  <a:lnTo>
                    <a:pt x="1212" y="61"/>
                  </a:lnTo>
                  <a:lnTo>
                    <a:pt x="1213" y="61"/>
                  </a:lnTo>
                  <a:lnTo>
                    <a:pt x="1214" y="62"/>
                  </a:lnTo>
                  <a:lnTo>
                    <a:pt x="1215" y="62"/>
                  </a:lnTo>
                  <a:lnTo>
                    <a:pt x="1216" y="62"/>
                  </a:lnTo>
                  <a:lnTo>
                    <a:pt x="1217" y="62"/>
                  </a:lnTo>
                  <a:lnTo>
                    <a:pt x="1218" y="62"/>
                  </a:lnTo>
                  <a:lnTo>
                    <a:pt x="1219" y="63"/>
                  </a:lnTo>
                  <a:lnTo>
                    <a:pt x="1219" y="63"/>
                  </a:lnTo>
                  <a:lnTo>
                    <a:pt x="1220" y="63"/>
                  </a:lnTo>
                  <a:lnTo>
                    <a:pt x="1221" y="63"/>
                  </a:lnTo>
                  <a:lnTo>
                    <a:pt x="1222" y="64"/>
                  </a:lnTo>
                  <a:lnTo>
                    <a:pt x="1223" y="64"/>
                  </a:lnTo>
                  <a:lnTo>
                    <a:pt x="1224" y="64"/>
                  </a:lnTo>
                  <a:lnTo>
                    <a:pt x="1225" y="64"/>
                  </a:lnTo>
                  <a:lnTo>
                    <a:pt x="1226" y="65"/>
                  </a:lnTo>
                  <a:lnTo>
                    <a:pt x="1226" y="65"/>
                  </a:lnTo>
                  <a:lnTo>
                    <a:pt x="1227" y="65"/>
                  </a:lnTo>
                  <a:lnTo>
                    <a:pt x="1228" y="65"/>
                  </a:lnTo>
                  <a:lnTo>
                    <a:pt x="1229" y="66"/>
                  </a:lnTo>
                  <a:lnTo>
                    <a:pt x="1230" y="66"/>
                  </a:lnTo>
                  <a:lnTo>
                    <a:pt x="1231" y="66"/>
                  </a:lnTo>
                  <a:lnTo>
                    <a:pt x="1232" y="66"/>
                  </a:lnTo>
                  <a:lnTo>
                    <a:pt x="1233" y="67"/>
                  </a:lnTo>
                  <a:lnTo>
                    <a:pt x="1234" y="67"/>
                  </a:lnTo>
                  <a:lnTo>
                    <a:pt x="1234" y="67"/>
                  </a:lnTo>
                  <a:lnTo>
                    <a:pt x="1235" y="67"/>
                  </a:lnTo>
                  <a:lnTo>
                    <a:pt x="1236" y="68"/>
                  </a:lnTo>
                  <a:lnTo>
                    <a:pt x="1237" y="68"/>
                  </a:lnTo>
                  <a:lnTo>
                    <a:pt x="1238" y="68"/>
                  </a:lnTo>
                  <a:lnTo>
                    <a:pt x="1239" y="68"/>
                  </a:lnTo>
                  <a:lnTo>
                    <a:pt x="1240" y="69"/>
                  </a:lnTo>
                  <a:lnTo>
                    <a:pt x="1241" y="69"/>
                  </a:lnTo>
                  <a:lnTo>
                    <a:pt x="1242" y="69"/>
                  </a:lnTo>
                  <a:lnTo>
                    <a:pt x="1242" y="69"/>
                  </a:lnTo>
                  <a:lnTo>
                    <a:pt x="1243" y="70"/>
                  </a:lnTo>
                  <a:lnTo>
                    <a:pt x="1244" y="70"/>
                  </a:lnTo>
                  <a:lnTo>
                    <a:pt x="1245" y="70"/>
                  </a:lnTo>
                  <a:lnTo>
                    <a:pt x="1246" y="70"/>
                  </a:lnTo>
                  <a:lnTo>
                    <a:pt x="1247" y="71"/>
                  </a:lnTo>
                  <a:lnTo>
                    <a:pt x="1248" y="71"/>
                  </a:lnTo>
                  <a:lnTo>
                    <a:pt x="1249" y="71"/>
                  </a:lnTo>
                  <a:lnTo>
                    <a:pt x="1249" y="71"/>
                  </a:lnTo>
                  <a:lnTo>
                    <a:pt x="1250" y="72"/>
                  </a:lnTo>
                  <a:lnTo>
                    <a:pt x="1251" y="72"/>
                  </a:lnTo>
                  <a:lnTo>
                    <a:pt x="1252" y="72"/>
                  </a:lnTo>
                  <a:lnTo>
                    <a:pt x="1253" y="72"/>
                  </a:lnTo>
                  <a:lnTo>
                    <a:pt x="1254" y="73"/>
                  </a:lnTo>
                  <a:lnTo>
                    <a:pt x="1255" y="73"/>
                  </a:lnTo>
                  <a:lnTo>
                    <a:pt x="1256" y="73"/>
                  </a:lnTo>
                  <a:lnTo>
                    <a:pt x="1257" y="74"/>
                  </a:lnTo>
                  <a:lnTo>
                    <a:pt x="1257" y="74"/>
                  </a:lnTo>
                  <a:lnTo>
                    <a:pt x="1258" y="74"/>
                  </a:lnTo>
                  <a:lnTo>
                    <a:pt x="1259" y="74"/>
                  </a:lnTo>
                  <a:lnTo>
                    <a:pt x="1260" y="75"/>
                  </a:lnTo>
                  <a:lnTo>
                    <a:pt x="1261" y="75"/>
                  </a:lnTo>
                  <a:lnTo>
                    <a:pt x="1262" y="75"/>
                  </a:lnTo>
                  <a:lnTo>
                    <a:pt x="1263" y="75"/>
                  </a:lnTo>
                  <a:lnTo>
                    <a:pt x="1264" y="76"/>
                  </a:lnTo>
                  <a:lnTo>
                    <a:pt x="1265" y="76"/>
                  </a:lnTo>
                  <a:lnTo>
                    <a:pt x="1265" y="76"/>
                  </a:lnTo>
                  <a:lnTo>
                    <a:pt x="1266" y="76"/>
                  </a:lnTo>
                  <a:lnTo>
                    <a:pt x="1267" y="77"/>
                  </a:lnTo>
                  <a:lnTo>
                    <a:pt x="1268" y="77"/>
                  </a:lnTo>
                  <a:lnTo>
                    <a:pt x="1269" y="77"/>
                  </a:lnTo>
                  <a:lnTo>
                    <a:pt x="1270" y="78"/>
                  </a:lnTo>
                  <a:lnTo>
                    <a:pt x="1271" y="78"/>
                  </a:lnTo>
                  <a:lnTo>
                    <a:pt x="1272" y="78"/>
                  </a:lnTo>
                  <a:lnTo>
                    <a:pt x="1272" y="78"/>
                  </a:lnTo>
                  <a:lnTo>
                    <a:pt x="1273" y="79"/>
                  </a:lnTo>
                  <a:lnTo>
                    <a:pt x="1274" y="79"/>
                  </a:lnTo>
                  <a:lnTo>
                    <a:pt x="1275" y="79"/>
                  </a:lnTo>
                  <a:lnTo>
                    <a:pt x="1276" y="80"/>
                  </a:lnTo>
                  <a:lnTo>
                    <a:pt x="1277" y="80"/>
                  </a:lnTo>
                  <a:lnTo>
                    <a:pt x="1278" y="80"/>
                  </a:lnTo>
                  <a:lnTo>
                    <a:pt x="1279" y="80"/>
                  </a:lnTo>
                  <a:lnTo>
                    <a:pt x="1280" y="81"/>
                  </a:lnTo>
                  <a:lnTo>
                    <a:pt x="1280" y="81"/>
                  </a:lnTo>
                  <a:lnTo>
                    <a:pt x="1281" y="81"/>
                  </a:lnTo>
                  <a:lnTo>
                    <a:pt x="1282" y="81"/>
                  </a:lnTo>
                  <a:lnTo>
                    <a:pt x="1283" y="82"/>
                  </a:lnTo>
                  <a:lnTo>
                    <a:pt x="1284" y="82"/>
                  </a:lnTo>
                  <a:lnTo>
                    <a:pt x="1285" y="82"/>
                  </a:lnTo>
                  <a:lnTo>
                    <a:pt x="1286" y="83"/>
                  </a:lnTo>
                  <a:lnTo>
                    <a:pt x="1287" y="83"/>
                  </a:lnTo>
                  <a:lnTo>
                    <a:pt x="1288" y="83"/>
                  </a:lnTo>
                  <a:lnTo>
                    <a:pt x="1288" y="83"/>
                  </a:lnTo>
                  <a:lnTo>
                    <a:pt x="1289" y="84"/>
                  </a:lnTo>
                  <a:lnTo>
                    <a:pt x="1290" y="84"/>
                  </a:lnTo>
                  <a:lnTo>
                    <a:pt x="1291" y="84"/>
                  </a:lnTo>
                  <a:lnTo>
                    <a:pt x="1292" y="85"/>
                  </a:lnTo>
                  <a:lnTo>
                    <a:pt x="1293" y="85"/>
                  </a:lnTo>
                  <a:lnTo>
                    <a:pt x="1294" y="85"/>
                  </a:lnTo>
                  <a:lnTo>
                    <a:pt x="1295" y="85"/>
                  </a:lnTo>
                  <a:lnTo>
                    <a:pt x="1295" y="86"/>
                  </a:lnTo>
                  <a:lnTo>
                    <a:pt x="1296" y="86"/>
                  </a:lnTo>
                  <a:lnTo>
                    <a:pt x="1297" y="86"/>
                  </a:lnTo>
                  <a:lnTo>
                    <a:pt x="1298" y="87"/>
                  </a:lnTo>
                  <a:lnTo>
                    <a:pt x="1299" y="87"/>
                  </a:lnTo>
                  <a:lnTo>
                    <a:pt x="1300" y="87"/>
                  </a:lnTo>
                  <a:lnTo>
                    <a:pt x="1301" y="88"/>
                  </a:lnTo>
                  <a:lnTo>
                    <a:pt x="1302" y="88"/>
                  </a:lnTo>
                  <a:lnTo>
                    <a:pt x="1303" y="88"/>
                  </a:lnTo>
                  <a:lnTo>
                    <a:pt x="1303" y="88"/>
                  </a:lnTo>
                  <a:lnTo>
                    <a:pt x="1304" y="89"/>
                  </a:lnTo>
                  <a:lnTo>
                    <a:pt x="1305" y="89"/>
                  </a:lnTo>
                  <a:lnTo>
                    <a:pt x="1306" y="89"/>
                  </a:lnTo>
                  <a:lnTo>
                    <a:pt x="1307" y="90"/>
                  </a:lnTo>
                  <a:lnTo>
                    <a:pt x="1308" y="90"/>
                  </a:lnTo>
                  <a:lnTo>
                    <a:pt x="1309" y="90"/>
                  </a:lnTo>
                  <a:lnTo>
                    <a:pt x="1310" y="91"/>
                  </a:lnTo>
                  <a:lnTo>
                    <a:pt x="1311" y="91"/>
                  </a:lnTo>
                  <a:lnTo>
                    <a:pt x="1311" y="91"/>
                  </a:lnTo>
                  <a:lnTo>
                    <a:pt x="1312" y="91"/>
                  </a:lnTo>
                  <a:lnTo>
                    <a:pt x="1313" y="92"/>
                  </a:lnTo>
                  <a:lnTo>
                    <a:pt x="1314" y="92"/>
                  </a:lnTo>
                  <a:lnTo>
                    <a:pt x="1315" y="92"/>
                  </a:lnTo>
                  <a:lnTo>
                    <a:pt x="1316" y="93"/>
                  </a:lnTo>
                  <a:lnTo>
                    <a:pt x="1317" y="93"/>
                  </a:lnTo>
                  <a:lnTo>
                    <a:pt x="1318" y="93"/>
                  </a:lnTo>
                  <a:lnTo>
                    <a:pt x="1318" y="94"/>
                  </a:lnTo>
                  <a:lnTo>
                    <a:pt x="1319" y="94"/>
                  </a:lnTo>
                  <a:lnTo>
                    <a:pt x="1320" y="94"/>
                  </a:lnTo>
                  <a:lnTo>
                    <a:pt x="1321" y="95"/>
                  </a:lnTo>
                  <a:lnTo>
                    <a:pt x="1322" y="95"/>
                  </a:lnTo>
                  <a:lnTo>
                    <a:pt x="1323" y="95"/>
                  </a:lnTo>
                  <a:lnTo>
                    <a:pt x="1324" y="96"/>
                  </a:lnTo>
                  <a:lnTo>
                    <a:pt x="1325" y="96"/>
                  </a:lnTo>
                  <a:lnTo>
                    <a:pt x="1326" y="96"/>
                  </a:lnTo>
                  <a:lnTo>
                    <a:pt x="1326" y="96"/>
                  </a:lnTo>
                  <a:lnTo>
                    <a:pt x="1327" y="97"/>
                  </a:lnTo>
                  <a:lnTo>
                    <a:pt x="1328" y="97"/>
                  </a:lnTo>
                  <a:lnTo>
                    <a:pt x="1329" y="97"/>
                  </a:lnTo>
                  <a:lnTo>
                    <a:pt x="1330" y="98"/>
                  </a:lnTo>
                  <a:lnTo>
                    <a:pt x="1331" y="98"/>
                  </a:lnTo>
                  <a:lnTo>
                    <a:pt x="1332" y="98"/>
                  </a:lnTo>
                  <a:lnTo>
                    <a:pt x="1333" y="99"/>
                  </a:lnTo>
                  <a:lnTo>
                    <a:pt x="1334" y="99"/>
                  </a:lnTo>
                  <a:lnTo>
                    <a:pt x="1334" y="99"/>
                  </a:lnTo>
                  <a:lnTo>
                    <a:pt x="1335" y="100"/>
                  </a:lnTo>
                  <a:lnTo>
                    <a:pt x="1336" y="100"/>
                  </a:lnTo>
                  <a:lnTo>
                    <a:pt x="1337" y="100"/>
                  </a:lnTo>
                  <a:lnTo>
                    <a:pt x="1338" y="101"/>
                  </a:lnTo>
                  <a:lnTo>
                    <a:pt x="1339" y="101"/>
                  </a:lnTo>
                  <a:lnTo>
                    <a:pt x="1340" y="101"/>
                  </a:lnTo>
                  <a:lnTo>
                    <a:pt x="1341" y="102"/>
                  </a:lnTo>
                  <a:lnTo>
                    <a:pt x="1341" y="102"/>
                  </a:lnTo>
                  <a:lnTo>
                    <a:pt x="1342" y="102"/>
                  </a:lnTo>
                  <a:lnTo>
                    <a:pt x="1343" y="103"/>
                  </a:lnTo>
                  <a:lnTo>
                    <a:pt x="1344" y="103"/>
                  </a:lnTo>
                  <a:lnTo>
                    <a:pt x="1345" y="103"/>
                  </a:lnTo>
                  <a:lnTo>
                    <a:pt x="1346" y="104"/>
                  </a:lnTo>
                  <a:lnTo>
                    <a:pt x="1347" y="104"/>
                  </a:lnTo>
                  <a:lnTo>
                    <a:pt x="1348" y="104"/>
                  </a:lnTo>
                  <a:lnTo>
                    <a:pt x="1349" y="105"/>
                  </a:lnTo>
                  <a:lnTo>
                    <a:pt x="1349" y="105"/>
                  </a:lnTo>
                  <a:lnTo>
                    <a:pt x="1350" y="105"/>
                  </a:lnTo>
                  <a:lnTo>
                    <a:pt x="1351" y="106"/>
                  </a:lnTo>
                  <a:lnTo>
                    <a:pt x="1352" y="106"/>
                  </a:lnTo>
                  <a:lnTo>
                    <a:pt x="1353" y="106"/>
                  </a:lnTo>
                  <a:lnTo>
                    <a:pt x="1354" y="107"/>
                  </a:lnTo>
                  <a:lnTo>
                    <a:pt x="1355" y="107"/>
                  </a:lnTo>
                  <a:lnTo>
                    <a:pt x="1356" y="107"/>
                  </a:lnTo>
                  <a:lnTo>
                    <a:pt x="1357" y="108"/>
                  </a:lnTo>
                  <a:lnTo>
                    <a:pt x="1357" y="108"/>
                  </a:lnTo>
                  <a:lnTo>
                    <a:pt x="1358" y="108"/>
                  </a:lnTo>
                  <a:lnTo>
                    <a:pt x="1359" y="109"/>
                  </a:lnTo>
                  <a:lnTo>
                    <a:pt x="1360" y="109"/>
                  </a:lnTo>
                  <a:lnTo>
                    <a:pt x="1361" y="109"/>
                  </a:lnTo>
                  <a:lnTo>
                    <a:pt x="1362" y="110"/>
                  </a:lnTo>
                  <a:lnTo>
                    <a:pt x="1363" y="110"/>
                  </a:lnTo>
                  <a:lnTo>
                    <a:pt x="1364" y="110"/>
                  </a:lnTo>
                  <a:lnTo>
                    <a:pt x="1364" y="111"/>
                  </a:lnTo>
                  <a:lnTo>
                    <a:pt x="1365" y="111"/>
                  </a:lnTo>
                  <a:lnTo>
                    <a:pt x="1366" y="111"/>
                  </a:lnTo>
                  <a:lnTo>
                    <a:pt x="1367" y="112"/>
                  </a:lnTo>
                  <a:lnTo>
                    <a:pt x="1368" y="112"/>
                  </a:lnTo>
                  <a:lnTo>
                    <a:pt x="1369" y="113"/>
                  </a:lnTo>
                  <a:lnTo>
                    <a:pt x="1370" y="113"/>
                  </a:lnTo>
                  <a:lnTo>
                    <a:pt x="1371" y="113"/>
                  </a:lnTo>
                  <a:lnTo>
                    <a:pt x="1372" y="114"/>
                  </a:lnTo>
                  <a:lnTo>
                    <a:pt x="1372" y="114"/>
                  </a:lnTo>
                  <a:lnTo>
                    <a:pt x="1373" y="114"/>
                  </a:lnTo>
                  <a:lnTo>
                    <a:pt x="1374" y="115"/>
                  </a:lnTo>
                  <a:lnTo>
                    <a:pt x="1375" y="115"/>
                  </a:lnTo>
                  <a:lnTo>
                    <a:pt x="1376" y="115"/>
                  </a:lnTo>
                  <a:lnTo>
                    <a:pt x="1377" y="116"/>
                  </a:lnTo>
                  <a:lnTo>
                    <a:pt x="1378" y="116"/>
                  </a:lnTo>
                  <a:lnTo>
                    <a:pt x="1379" y="116"/>
                  </a:lnTo>
                  <a:lnTo>
                    <a:pt x="1380" y="117"/>
                  </a:lnTo>
                  <a:lnTo>
                    <a:pt x="1380" y="117"/>
                  </a:lnTo>
                  <a:lnTo>
                    <a:pt x="1381" y="118"/>
                  </a:lnTo>
                  <a:lnTo>
                    <a:pt x="1382" y="118"/>
                  </a:lnTo>
                  <a:lnTo>
                    <a:pt x="1383" y="118"/>
                  </a:lnTo>
                  <a:lnTo>
                    <a:pt x="1384" y="119"/>
                  </a:lnTo>
                  <a:lnTo>
                    <a:pt x="1385" y="119"/>
                  </a:lnTo>
                  <a:lnTo>
                    <a:pt x="1386" y="119"/>
                  </a:lnTo>
                  <a:lnTo>
                    <a:pt x="1387" y="120"/>
                  </a:lnTo>
                  <a:lnTo>
                    <a:pt x="1387" y="120"/>
                  </a:lnTo>
                  <a:lnTo>
                    <a:pt x="1388" y="120"/>
                  </a:lnTo>
                  <a:lnTo>
                    <a:pt x="1389" y="121"/>
                  </a:lnTo>
                  <a:lnTo>
                    <a:pt x="1390" y="121"/>
                  </a:lnTo>
                  <a:lnTo>
                    <a:pt x="1391" y="122"/>
                  </a:lnTo>
                  <a:lnTo>
                    <a:pt x="1392" y="122"/>
                  </a:lnTo>
                  <a:lnTo>
                    <a:pt x="1393" y="122"/>
                  </a:lnTo>
                  <a:lnTo>
                    <a:pt x="1394" y="123"/>
                  </a:lnTo>
                  <a:lnTo>
                    <a:pt x="1395" y="123"/>
                  </a:lnTo>
                  <a:lnTo>
                    <a:pt x="1395" y="123"/>
                  </a:lnTo>
                  <a:lnTo>
                    <a:pt x="1396" y="124"/>
                  </a:lnTo>
                  <a:lnTo>
                    <a:pt x="1397" y="124"/>
                  </a:lnTo>
                  <a:lnTo>
                    <a:pt x="1398" y="125"/>
                  </a:lnTo>
                  <a:lnTo>
                    <a:pt x="1399" y="125"/>
                  </a:lnTo>
                  <a:lnTo>
                    <a:pt x="1400" y="125"/>
                  </a:lnTo>
                  <a:lnTo>
                    <a:pt x="1401" y="126"/>
                  </a:lnTo>
                  <a:lnTo>
                    <a:pt x="1402" y="126"/>
                  </a:lnTo>
                  <a:lnTo>
                    <a:pt x="1403" y="126"/>
                  </a:lnTo>
                  <a:lnTo>
                    <a:pt x="1403" y="127"/>
                  </a:lnTo>
                  <a:lnTo>
                    <a:pt x="1404" y="127"/>
                  </a:lnTo>
                  <a:lnTo>
                    <a:pt x="1405" y="128"/>
                  </a:lnTo>
                  <a:lnTo>
                    <a:pt x="1406" y="128"/>
                  </a:lnTo>
                  <a:lnTo>
                    <a:pt x="1407" y="128"/>
                  </a:lnTo>
                  <a:lnTo>
                    <a:pt x="1408" y="129"/>
                  </a:lnTo>
                  <a:lnTo>
                    <a:pt x="1409" y="129"/>
                  </a:lnTo>
                  <a:lnTo>
                    <a:pt x="1410" y="129"/>
                  </a:lnTo>
                  <a:lnTo>
                    <a:pt x="1410" y="130"/>
                  </a:lnTo>
                  <a:lnTo>
                    <a:pt x="1411" y="130"/>
                  </a:lnTo>
                  <a:lnTo>
                    <a:pt x="1412" y="131"/>
                  </a:lnTo>
                  <a:lnTo>
                    <a:pt x="1413" y="131"/>
                  </a:lnTo>
                  <a:lnTo>
                    <a:pt x="1414" y="131"/>
                  </a:lnTo>
                  <a:lnTo>
                    <a:pt x="1415" y="132"/>
                  </a:lnTo>
                  <a:lnTo>
                    <a:pt x="1416" y="132"/>
                  </a:lnTo>
                  <a:lnTo>
                    <a:pt x="1417" y="132"/>
                  </a:lnTo>
                  <a:lnTo>
                    <a:pt x="1418" y="133"/>
                  </a:lnTo>
                  <a:lnTo>
                    <a:pt x="1418" y="133"/>
                  </a:lnTo>
                  <a:lnTo>
                    <a:pt x="1419" y="134"/>
                  </a:lnTo>
                  <a:lnTo>
                    <a:pt x="1420" y="134"/>
                  </a:lnTo>
                  <a:lnTo>
                    <a:pt x="1421" y="134"/>
                  </a:lnTo>
                  <a:lnTo>
                    <a:pt x="1422" y="135"/>
                  </a:lnTo>
                  <a:lnTo>
                    <a:pt x="1423" y="135"/>
                  </a:lnTo>
                  <a:lnTo>
                    <a:pt x="1424" y="136"/>
                  </a:lnTo>
                  <a:lnTo>
                    <a:pt x="1425" y="136"/>
                  </a:lnTo>
                  <a:lnTo>
                    <a:pt x="1426" y="136"/>
                  </a:lnTo>
                  <a:lnTo>
                    <a:pt x="1426" y="137"/>
                  </a:lnTo>
                  <a:lnTo>
                    <a:pt x="1427" y="137"/>
                  </a:lnTo>
                  <a:lnTo>
                    <a:pt x="1428" y="138"/>
                  </a:lnTo>
                  <a:lnTo>
                    <a:pt x="1429" y="138"/>
                  </a:lnTo>
                  <a:lnTo>
                    <a:pt x="1430" y="138"/>
                  </a:lnTo>
                  <a:lnTo>
                    <a:pt x="1431" y="139"/>
                  </a:lnTo>
                  <a:lnTo>
                    <a:pt x="1432" y="139"/>
                  </a:lnTo>
                  <a:lnTo>
                    <a:pt x="1433" y="140"/>
                  </a:lnTo>
                  <a:lnTo>
                    <a:pt x="1433" y="140"/>
                  </a:lnTo>
                  <a:lnTo>
                    <a:pt x="1434" y="140"/>
                  </a:lnTo>
                  <a:lnTo>
                    <a:pt x="1435" y="141"/>
                  </a:lnTo>
                  <a:lnTo>
                    <a:pt x="1436" y="141"/>
                  </a:lnTo>
                  <a:lnTo>
                    <a:pt x="1437" y="141"/>
                  </a:lnTo>
                  <a:lnTo>
                    <a:pt x="1438" y="142"/>
                  </a:lnTo>
                  <a:lnTo>
                    <a:pt x="1439" y="142"/>
                  </a:lnTo>
                  <a:lnTo>
                    <a:pt x="1440" y="143"/>
                  </a:lnTo>
                  <a:lnTo>
                    <a:pt x="1441" y="143"/>
                  </a:lnTo>
                  <a:lnTo>
                    <a:pt x="1441" y="143"/>
                  </a:lnTo>
                  <a:lnTo>
                    <a:pt x="1442" y="144"/>
                  </a:lnTo>
                  <a:lnTo>
                    <a:pt x="1443" y="144"/>
                  </a:lnTo>
                  <a:lnTo>
                    <a:pt x="1444" y="145"/>
                  </a:lnTo>
                  <a:lnTo>
                    <a:pt x="1445" y="145"/>
                  </a:lnTo>
                  <a:lnTo>
                    <a:pt x="1446" y="145"/>
                  </a:lnTo>
                  <a:lnTo>
                    <a:pt x="1447" y="146"/>
                  </a:lnTo>
                  <a:lnTo>
                    <a:pt x="1448" y="146"/>
                  </a:lnTo>
                  <a:lnTo>
                    <a:pt x="1449" y="147"/>
                  </a:lnTo>
                  <a:lnTo>
                    <a:pt x="1449" y="147"/>
                  </a:lnTo>
                  <a:lnTo>
                    <a:pt x="1450" y="147"/>
                  </a:lnTo>
                  <a:lnTo>
                    <a:pt x="1451" y="148"/>
                  </a:lnTo>
                  <a:lnTo>
                    <a:pt x="1452" y="148"/>
                  </a:lnTo>
                  <a:lnTo>
                    <a:pt x="1453" y="149"/>
                  </a:lnTo>
                  <a:lnTo>
                    <a:pt x="1454" y="149"/>
                  </a:lnTo>
                  <a:lnTo>
                    <a:pt x="1455" y="149"/>
                  </a:lnTo>
                  <a:lnTo>
                    <a:pt x="1456" y="150"/>
                  </a:lnTo>
                  <a:lnTo>
                    <a:pt x="1456" y="150"/>
                  </a:lnTo>
                  <a:lnTo>
                    <a:pt x="1457" y="151"/>
                  </a:lnTo>
                  <a:lnTo>
                    <a:pt x="1458" y="151"/>
                  </a:lnTo>
                  <a:lnTo>
                    <a:pt x="1459" y="151"/>
                  </a:lnTo>
                  <a:lnTo>
                    <a:pt x="1460" y="152"/>
                  </a:lnTo>
                  <a:lnTo>
                    <a:pt x="1461" y="152"/>
                  </a:lnTo>
                  <a:lnTo>
                    <a:pt x="1462" y="153"/>
                  </a:lnTo>
                  <a:lnTo>
                    <a:pt x="1463" y="153"/>
                  </a:lnTo>
                  <a:lnTo>
                    <a:pt x="1464" y="153"/>
                  </a:lnTo>
                  <a:lnTo>
                    <a:pt x="1464" y="154"/>
                  </a:lnTo>
                  <a:lnTo>
                    <a:pt x="1465" y="154"/>
                  </a:lnTo>
                  <a:lnTo>
                    <a:pt x="1466" y="155"/>
                  </a:lnTo>
                  <a:lnTo>
                    <a:pt x="1467" y="155"/>
                  </a:lnTo>
                  <a:lnTo>
                    <a:pt x="1468" y="155"/>
                  </a:lnTo>
                  <a:lnTo>
                    <a:pt x="1469" y="156"/>
                  </a:lnTo>
                  <a:lnTo>
                    <a:pt x="1470" y="156"/>
                  </a:lnTo>
                  <a:lnTo>
                    <a:pt x="1471" y="156"/>
                  </a:lnTo>
                  <a:lnTo>
                    <a:pt x="1472" y="157"/>
                  </a:lnTo>
                  <a:lnTo>
                    <a:pt x="1472" y="157"/>
                  </a:lnTo>
                  <a:lnTo>
                    <a:pt x="1473" y="158"/>
                  </a:lnTo>
                  <a:lnTo>
                    <a:pt x="1474" y="158"/>
                  </a:lnTo>
                  <a:lnTo>
                    <a:pt x="1475" y="158"/>
                  </a:lnTo>
                  <a:lnTo>
                    <a:pt x="1476" y="159"/>
                  </a:lnTo>
                  <a:lnTo>
                    <a:pt x="1477" y="159"/>
                  </a:lnTo>
                  <a:lnTo>
                    <a:pt x="1478" y="160"/>
                  </a:lnTo>
                  <a:lnTo>
                    <a:pt x="1479" y="160"/>
                  </a:lnTo>
                  <a:lnTo>
                    <a:pt x="1479" y="160"/>
                  </a:lnTo>
                  <a:lnTo>
                    <a:pt x="1480" y="161"/>
                  </a:lnTo>
                  <a:lnTo>
                    <a:pt x="1481" y="161"/>
                  </a:lnTo>
                  <a:lnTo>
                    <a:pt x="1482" y="162"/>
                  </a:lnTo>
                  <a:lnTo>
                    <a:pt x="1483" y="162"/>
                  </a:lnTo>
                  <a:lnTo>
                    <a:pt x="1484" y="162"/>
                  </a:lnTo>
                  <a:lnTo>
                    <a:pt x="1485" y="163"/>
                  </a:lnTo>
                  <a:lnTo>
                    <a:pt x="1486" y="163"/>
                  </a:lnTo>
                  <a:lnTo>
                    <a:pt x="1487" y="163"/>
                  </a:lnTo>
                  <a:lnTo>
                    <a:pt x="1487" y="164"/>
                  </a:lnTo>
                  <a:lnTo>
                    <a:pt x="1488" y="164"/>
                  </a:lnTo>
                  <a:lnTo>
                    <a:pt x="1489" y="165"/>
                  </a:lnTo>
                  <a:lnTo>
                    <a:pt x="1490" y="165"/>
                  </a:lnTo>
                  <a:lnTo>
                    <a:pt x="1491" y="165"/>
                  </a:lnTo>
                  <a:lnTo>
                    <a:pt x="1492" y="166"/>
                  </a:lnTo>
                  <a:lnTo>
                    <a:pt x="1493" y="166"/>
                  </a:lnTo>
                  <a:lnTo>
                    <a:pt x="1494" y="166"/>
                  </a:lnTo>
                  <a:lnTo>
                    <a:pt x="1495" y="167"/>
                  </a:lnTo>
                  <a:lnTo>
                    <a:pt x="1495" y="167"/>
                  </a:lnTo>
                  <a:lnTo>
                    <a:pt x="1496" y="168"/>
                  </a:lnTo>
                  <a:lnTo>
                    <a:pt x="1497" y="168"/>
                  </a:lnTo>
                  <a:lnTo>
                    <a:pt x="1498" y="168"/>
                  </a:lnTo>
                  <a:lnTo>
                    <a:pt x="1499" y="169"/>
                  </a:lnTo>
                  <a:lnTo>
                    <a:pt x="1500" y="169"/>
                  </a:lnTo>
                  <a:lnTo>
                    <a:pt x="1501" y="169"/>
                  </a:lnTo>
                  <a:lnTo>
                    <a:pt x="1502" y="170"/>
                  </a:lnTo>
                  <a:lnTo>
                    <a:pt x="1502" y="170"/>
                  </a:lnTo>
                  <a:lnTo>
                    <a:pt x="1503" y="171"/>
                  </a:lnTo>
                  <a:lnTo>
                    <a:pt x="1504" y="171"/>
                  </a:lnTo>
                  <a:lnTo>
                    <a:pt x="1505" y="171"/>
                  </a:lnTo>
                  <a:lnTo>
                    <a:pt x="1506" y="172"/>
                  </a:lnTo>
                  <a:lnTo>
                    <a:pt x="1507" y="172"/>
                  </a:lnTo>
                  <a:lnTo>
                    <a:pt x="1508" y="172"/>
                  </a:lnTo>
                  <a:lnTo>
                    <a:pt x="1509" y="173"/>
                  </a:lnTo>
                  <a:lnTo>
                    <a:pt x="1510" y="173"/>
                  </a:lnTo>
                  <a:lnTo>
                    <a:pt x="1510" y="173"/>
                  </a:lnTo>
                  <a:lnTo>
                    <a:pt x="1511" y="174"/>
                  </a:lnTo>
                  <a:lnTo>
                    <a:pt x="1512" y="174"/>
                  </a:lnTo>
                  <a:lnTo>
                    <a:pt x="1513" y="174"/>
                  </a:lnTo>
                  <a:lnTo>
                    <a:pt x="1514" y="175"/>
                  </a:lnTo>
                  <a:lnTo>
                    <a:pt x="1515" y="175"/>
                  </a:lnTo>
                  <a:lnTo>
                    <a:pt x="1516" y="175"/>
                  </a:lnTo>
                  <a:lnTo>
                    <a:pt x="1517" y="176"/>
                  </a:lnTo>
                  <a:lnTo>
                    <a:pt x="1518" y="176"/>
                  </a:lnTo>
                  <a:lnTo>
                    <a:pt x="1518" y="176"/>
                  </a:lnTo>
                  <a:lnTo>
                    <a:pt x="1519" y="177"/>
                  </a:lnTo>
                  <a:lnTo>
                    <a:pt x="1520" y="177"/>
                  </a:lnTo>
                  <a:lnTo>
                    <a:pt x="1521" y="177"/>
                  </a:lnTo>
                  <a:lnTo>
                    <a:pt x="1522" y="178"/>
                  </a:lnTo>
                  <a:lnTo>
                    <a:pt x="1523" y="178"/>
                  </a:lnTo>
                  <a:lnTo>
                    <a:pt x="1524" y="178"/>
                  </a:lnTo>
                  <a:lnTo>
                    <a:pt x="1525" y="179"/>
                  </a:lnTo>
                  <a:lnTo>
                    <a:pt x="1525" y="179"/>
                  </a:lnTo>
                  <a:lnTo>
                    <a:pt x="1526" y="179"/>
                  </a:lnTo>
                  <a:lnTo>
                    <a:pt x="1527" y="180"/>
                  </a:lnTo>
                  <a:lnTo>
                    <a:pt x="1528" y="180"/>
                  </a:lnTo>
                  <a:lnTo>
                    <a:pt x="1529" y="180"/>
                  </a:lnTo>
                  <a:lnTo>
                    <a:pt x="1530" y="181"/>
                  </a:lnTo>
                  <a:lnTo>
                    <a:pt x="1531" y="181"/>
                  </a:lnTo>
                  <a:lnTo>
                    <a:pt x="1532" y="181"/>
                  </a:lnTo>
                  <a:lnTo>
                    <a:pt x="1533" y="182"/>
                  </a:lnTo>
                  <a:lnTo>
                    <a:pt x="1533" y="182"/>
                  </a:lnTo>
                  <a:lnTo>
                    <a:pt x="1534" y="182"/>
                  </a:lnTo>
                  <a:lnTo>
                    <a:pt x="1535" y="183"/>
                  </a:lnTo>
                  <a:lnTo>
                    <a:pt x="1536" y="183"/>
                  </a:lnTo>
                  <a:lnTo>
                    <a:pt x="1537" y="183"/>
                  </a:lnTo>
                  <a:lnTo>
                    <a:pt x="1538" y="183"/>
                  </a:lnTo>
                  <a:lnTo>
                    <a:pt x="1539" y="184"/>
                  </a:lnTo>
                  <a:lnTo>
                    <a:pt x="1540" y="184"/>
                  </a:lnTo>
                  <a:lnTo>
                    <a:pt x="1541" y="184"/>
                  </a:lnTo>
                  <a:lnTo>
                    <a:pt x="1541" y="185"/>
                  </a:lnTo>
                  <a:lnTo>
                    <a:pt x="1542" y="185"/>
                  </a:lnTo>
                  <a:lnTo>
                    <a:pt x="1543" y="185"/>
                  </a:lnTo>
                  <a:lnTo>
                    <a:pt x="1544" y="185"/>
                  </a:lnTo>
                  <a:lnTo>
                    <a:pt x="1545" y="186"/>
                  </a:lnTo>
                  <a:lnTo>
                    <a:pt x="1546" y="186"/>
                  </a:lnTo>
                  <a:lnTo>
                    <a:pt x="1547" y="186"/>
                  </a:lnTo>
                  <a:lnTo>
                    <a:pt x="1548" y="187"/>
                  </a:lnTo>
                  <a:lnTo>
                    <a:pt x="1548" y="187"/>
                  </a:lnTo>
                  <a:lnTo>
                    <a:pt x="1549" y="187"/>
                  </a:lnTo>
                  <a:lnTo>
                    <a:pt x="1550" y="187"/>
                  </a:lnTo>
                  <a:lnTo>
                    <a:pt x="1551" y="188"/>
                  </a:lnTo>
                  <a:lnTo>
                    <a:pt x="1552" y="188"/>
                  </a:lnTo>
                  <a:lnTo>
                    <a:pt x="1553" y="188"/>
                  </a:lnTo>
                  <a:lnTo>
                    <a:pt x="1554" y="188"/>
                  </a:lnTo>
                  <a:lnTo>
                    <a:pt x="1555" y="188"/>
                  </a:lnTo>
                  <a:lnTo>
                    <a:pt x="1556" y="189"/>
                  </a:lnTo>
                  <a:lnTo>
                    <a:pt x="1556" y="189"/>
                  </a:lnTo>
                  <a:lnTo>
                    <a:pt x="1557" y="189"/>
                  </a:lnTo>
                  <a:lnTo>
                    <a:pt x="1558" y="189"/>
                  </a:lnTo>
                  <a:lnTo>
                    <a:pt x="1559" y="190"/>
                  </a:lnTo>
                  <a:lnTo>
                    <a:pt x="1560" y="190"/>
                  </a:lnTo>
                  <a:lnTo>
                    <a:pt x="1561" y="190"/>
                  </a:lnTo>
                  <a:lnTo>
                    <a:pt x="1562" y="190"/>
                  </a:lnTo>
                  <a:lnTo>
                    <a:pt x="1563" y="191"/>
                  </a:lnTo>
                  <a:lnTo>
                    <a:pt x="1564" y="191"/>
                  </a:lnTo>
                  <a:lnTo>
                    <a:pt x="1564" y="191"/>
                  </a:lnTo>
                  <a:lnTo>
                    <a:pt x="1565" y="191"/>
                  </a:lnTo>
                  <a:lnTo>
                    <a:pt x="1566" y="191"/>
                  </a:lnTo>
                  <a:lnTo>
                    <a:pt x="1567" y="192"/>
                  </a:lnTo>
                  <a:lnTo>
                    <a:pt x="1568" y="192"/>
                  </a:lnTo>
                  <a:lnTo>
                    <a:pt x="1569" y="192"/>
                  </a:lnTo>
                  <a:lnTo>
                    <a:pt x="1570" y="192"/>
                  </a:lnTo>
                  <a:lnTo>
                    <a:pt x="1571" y="192"/>
                  </a:lnTo>
                  <a:lnTo>
                    <a:pt x="1571" y="193"/>
                  </a:lnTo>
                  <a:lnTo>
                    <a:pt x="1572" y="193"/>
                  </a:lnTo>
                  <a:lnTo>
                    <a:pt x="1573" y="193"/>
                  </a:lnTo>
                  <a:lnTo>
                    <a:pt x="1574" y="193"/>
                  </a:lnTo>
                  <a:lnTo>
                    <a:pt x="1575" y="193"/>
                  </a:lnTo>
                  <a:lnTo>
                    <a:pt x="1576" y="193"/>
                  </a:lnTo>
                  <a:lnTo>
                    <a:pt x="1577" y="194"/>
                  </a:lnTo>
                  <a:lnTo>
                    <a:pt x="1578" y="194"/>
                  </a:lnTo>
                  <a:lnTo>
                    <a:pt x="1579" y="194"/>
                  </a:lnTo>
                  <a:lnTo>
                    <a:pt x="1579" y="194"/>
                  </a:lnTo>
                  <a:lnTo>
                    <a:pt x="1580" y="194"/>
                  </a:lnTo>
                  <a:lnTo>
                    <a:pt x="1581" y="194"/>
                  </a:lnTo>
                  <a:lnTo>
                    <a:pt x="1582" y="194"/>
                  </a:lnTo>
                  <a:lnTo>
                    <a:pt x="1583" y="195"/>
                  </a:lnTo>
                  <a:lnTo>
                    <a:pt x="1584" y="195"/>
                  </a:lnTo>
                  <a:lnTo>
                    <a:pt x="1585" y="195"/>
                  </a:lnTo>
                  <a:lnTo>
                    <a:pt x="1586" y="195"/>
                  </a:lnTo>
                  <a:lnTo>
                    <a:pt x="1587" y="195"/>
                  </a:lnTo>
                  <a:lnTo>
                    <a:pt x="1587" y="195"/>
                  </a:lnTo>
                  <a:lnTo>
                    <a:pt x="1588" y="195"/>
                  </a:lnTo>
                  <a:lnTo>
                    <a:pt x="1589" y="196"/>
                  </a:lnTo>
                  <a:lnTo>
                    <a:pt x="1590" y="196"/>
                  </a:lnTo>
                  <a:lnTo>
                    <a:pt x="1591" y="196"/>
                  </a:lnTo>
                  <a:lnTo>
                    <a:pt x="1592" y="196"/>
                  </a:lnTo>
                  <a:lnTo>
                    <a:pt x="1593" y="196"/>
                  </a:lnTo>
                  <a:lnTo>
                    <a:pt x="1594" y="196"/>
                  </a:lnTo>
                  <a:lnTo>
                    <a:pt x="1594" y="196"/>
                  </a:lnTo>
                  <a:lnTo>
                    <a:pt x="1595" y="196"/>
                  </a:lnTo>
                  <a:lnTo>
                    <a:pt x="1596" y="196"/>
                  </a:lnTo>
                  <a:lnTo>
                    <a:pt x="1597" y="196"/>
                  </a:lnTo>
                  <a:lnTo>
                    <a:pt x="1598" y="196"/>
                  </a:lnTo>
                  <a:lnTo>
                    <a:pt x="1599" y="197"/>
                  </a:lnTo>
                  <a:lnTo>
                    <a:pt x="1600" y="197"/>
                  </a:lnTo>
                  <a:lnTo>
                    <a:pt x="1601" y="197"/>
                  </a:lnTo>
                  <a:lnTo>
                    <a:pt x="1602" y="197"/>
                  </a:lnTo>
                  <a:lnTo>
                    <a:pt x="1602" y="197"/>
                  </a:lnTo>
                  <a:lnTo>
                    <a:pt x="1603" y="197"/>
                  </a:lnTo>
                  <a:lnTo>
                    <a:pt x="1604" y="197"/>
                  </a:lnTo>
                  <a:lnTo>
                    <a:pt x="1605" y="197"/>
                  </a:lnTo>
                  <a:lnTo>
                    <a:pt x="1606" y="197"/>
                  </a:lnTo>
                  <a:lnTo>
                    <a:pt x="1607" y="197"/>
                  </a:lnTo>
                  <a:lnTo>
                    <a:pt x="1608" y="197"/>
                  </a:lnTo>
                  <a:lnTo>
                    <a:pt x="1609" y="197"/>
                  </a:lnTo>
                  <a:lnTo>
                    <a:pt x="1610" y="197"/>
                  </a:lnTo>
                  <a:lnTo>
                    <a:pt x="1610" y="197"/>
                  </a:lnTo>
                  <a:lnTo>
                    <a:pt x="1611" y="197"/>
                  </a:lnTo>
                  <a:lnTo>
                    <a:pt x="1612" y="197"/>
                  </a:lnTo>
                  <a:lnTo>
                    <a:pt x="1613" y="197"/>
                  </a:lnTo>
                  <a:lnTo>
                    <a:pt x="1614" y="197"/>
                  </a:lnTo>
                  <a:lnTo>
                    <a:pt x="1615" y="197"/>
                  </a:lnTo>
                  <a:lnTo>
                    <a:pt x="1616" y="197"/>
                  </a:lnTo>
                  <a:lnTo>
                    <a:pt x="1617" y="197"/>
                  </a:lnTo>
                  <a:lnTo>
                    <a:pt x="1617" y="197"/>
                  </a:lnTo>
                  <a:lnTo>
                    <a:pt x="1618" y="197"/>
                  </a:lnTo>
                  <a:lnTo>
                    <a:pt x="1619" y="197"/>
                  </a:lnTo>
                  <a:lnTo>
                    <a:pt x="1620" y="197"/>
                  </a:lnTo>
                  <a:lnTo>
                    <a:pt x="1621" y="197"/>
                  </a:lnTo>
                  <a:lnTo>
                    <a:pt x="1622" y="197"/>
                  </a:lnTo>
                  <a:lnTo>
                    <a:pt x="1623" y="197"/>
                  </a:lnTo>
                  <a:lnTo>
                    <a:pt x="1624" y="197"/>
                  </a:lnTo>
                  <a:lnTo>
                    <a:pt x="1625" y="197"/>
                  </a:lnTo>
                  <a:lnTo>
                    <a:pt x="1625" y="197"/>
                  </a:lnTo>
                  <a:lnTo>
                    <a:pt x="1626" y="197"/>
                  </a:lnTo>
                  <a:lnTo>
                    <a:pt x="1627" y="197"/>
                  </a:lnTo>
                  <a:lnTo>
                    <a:pt x="1628" y="197"/>
                  </a:lnTo>
                  <a:lnTo>
                    <a:pt x="1629" y="197"/>
                  </a:lnTo>
                  <a:lnTo>
                    <a:pt x="1630" y="197"/>
                  </a:lnTo>
                  <a:lnTo>
                    <a:pt x="1631" y="196"/>
                  </a:lnTo>
                  <a:lnTo>
                    <a:pt x="1632" y="196"/>
                  </a:lnTo>
                  <a:lnTo>
                    <a:pt x="1633" y="196"/>
                  </a:lnTo>
                  <a:lnTo>
                    <a:pt x="1633" y="196"/>
                  </a:lnTo>
                  <a:lnTo>
                    <a:pt x="1634" y="196"/>
                  </a:lnTo>
                  <a:lnTo>
                    <a:pt x="1635" y="196"/>
                  </a:lnTo>
                  <a:lnTo>
                    <a:pt x="1636" y="196"/>
                  </a:lnTo>
                  <a:lnTo>
                    <a:pt x="1637" y="196"/>
                  </a:lnTo>
                  <a:lnTo>
                    <a:pt x="1638" y="196"/>
                  </a:lnTo>
                  <a:lnTo>
                    <a:pt x="1639" y="196"/>
                  </a:lnTo>
                  <a:lnTo>
                    <a:pt x="1640" y="195"/>
                  </a:lnTo>
                  <a:lnTo>
                    <a:pt x="1640" y="195"/>
                  </a:lnTo>
                  <a:lnTo>
                    <a:pt x="1641" y="195"/>
                  </a:lnTo>
                  <a:lnTo>
                    <a:pt x="1642" y="195"/>
                  </a:lnTo>
                  <a:lnTo>
                    <a:pt x="1643" y="195"/>
                  </a:lnTo>
                  <a:lnTo>
                    <a:pt x="1644" y="195"/>
                  </a:lnTo>
                  <a:lnTo>
                    <a:pt x="1645" y="195"/>
                  </a:lnTo>
                  <a:lnTo>
                    <a:pt x="1646" y="195"/>
                  </a:lnTo>
                  <a:lnTo>
                    <a:pt x="1647" y="194"/>
                  </a:lnTo>
                  <a:lnTo>
                    <a:pt x="1648" y="194"/>
                  </a:lnTo>
                  <a:lnTo>
                    <a:pt x="1648" y="194"/>
                  </a:lnTo>
                  <a:lnTo>
                    <a:pt x="1649" y="194"/>
                  </a:lnTo>
                  <a:lnTo>
                    <a:pt x="1650" y="194"/>
                  </a:lnTo>
                  <a:lnTo>
                    <a:pt x="1651" y="194"/>
                  </a:lnTo>
                  <a:lnTo>
                    <a:pt x="1652" y="193"/>
                  </a:lnTo>
                  <a:lnTo>
                    <a:pt x="1653" y="193"/>
                  </a:lnTo>
                  <a:lnTo>
                    <a:pt x="1654" y="193"/>
                  </a:lnTo>
                  <a:lnTo>
                    <a:pt x="1655" y="193"/>
                  </a:lnTo>
                  <a:lnTo>
                    <a:pt x="1656" y="193"/>
                  </a:lnTo>
                  <a:lnTo>
                    <a:pt x="1656" y="193"/>
                  </a:lnTo>
                  <a:lnTo>
                    <a:pt x="1657" y="192"/>
                  </a:lnTo>
                  <a:lnTo>
                    <a:pt x="1658" y="192"/>
                  </a:lnTo>
                  <a:lnTo>
                    <a:pt x="1659" y="192"/>
                  </a:lnTo>
                  <a:lnTo>
                    <a:pt x="1660" y="192"/>
                  </a:lnTo>
                  <a:lnTo>
                    <a:pt x="1661" y="192"/>
                  </a:lnTo>
                  <a:lnTo>
                    <a:pt x="1662" y="191"/>
                  </a:lnTo>
                  <a:lnTo>
                    <a:pt x="1663" y="191"/>
                  </a:lnTo>
                  <a:lnTo>
                    <a:pt x="1663" y="191"/>
                  </a:lnTo>
                  <a:lnTo>
                    <a:pt x="1664" y="191"/>
                  </a:lnTo>
                  <a:lnTo>
                    <a:pt x="1665" y="190"/>
                  </a:lnTo>
                  <a:lnTo>
                    <a:pt x="1666" y="190"/>
                  </a:lnTo>
                  <a:lnTo>
                    <a:pt x="1667" y="190"/>
                  </a:lnTo>
                  <a:lnTo>
                    <a:pt x="1668" y="190"/>
                  </a:lnTo>
                  <a:lnTo>
                    <a:pt x="1669" y="189"/>
                  </a:lnTo>
                  <a:lnTo>
                    <a:pt x="1670" y="189"/>
                  </a:lnTo>
                  <a:lnTo>
                    <a:pt x="1671" y="189"/>
                  </a:lnTo>
                  <a:lnTo>
                    <a:pt x="1671" y="189"/>
                  </a:lnTo>
                  <a:lnTo>
                    <a:pt x="1672" y="188"/>
                  </a:lnTo>
                  <a:lnTo>
                    <a:pt x="1673" y="188"/>
                  </a:lnTo>
                  <a:lnTo>
                    <a:pt x="1674" y="188"/>
                  </a:lnTo>
                  <a:lnTo>
                    <a:pt x="1675" y="188"/>
                  </a:lnTo>
                  <a:lnTo>
                    <a:pt x="1676" y="187"/>
                  </a:lnTo>
                  <a:lnTo>
                    <a:pt x="1677" y="187"/>
                  </a:lnTo>
                  <a:lnTo>
                    <a:pt x="1678" y="187"/>
                  </a:lnTo>
                  <a:lnTo>
                    <a:pt x="1679" y="187"/>
                  </a:lnTo>
                  <a:lnTo>
                    <a:pt x="1679" y="186"/>
                  </a:lnTo>
                  <a:lnTo>
                    <a:pt x="1680" y="186"/>
                  </a:lnTo>
                  <a:lnTo>
                    <a:pt x="1681" y="186"/>
                  </a:lnTo>
                  <a:lnTo>
                    <a:pt x="1682" y="185"/>
                  </a:lnTo>
                  <a:lnTo>
                    <a:pt x="1683" y="185"/>
                  </a:lnTo>
                  <a:lnTo>
                    <a:pt x="1684" y="185"/>
                  </a:lnTo>
                  <a:lnTo>
                    <a:pt x="1685" y="184"/>
                  </a:lnTo>
                  <a:lnTo>
                    <a:pt x="1686" y="184"/>
                  </a:lnTo>
                  <a:lnTo>
                    <a:pt x="1686" y="184"/>
                  </a:lnTo>
                  <a:lnTo>
                    <a:pt x="1687" y="184"/>
                  </a:lnTo>
                  <a:lnTo>
                    <a:pt x="1688" y="183"/>
                  </a:lnTo>
                  <a:lnTo>
                    <a:pt x="1689" y="183"/>
                  </a:lnTo>
                  <a:lnTo>
                    <a:pt x="1690" y="183"/>
                  </a:lnTo>
                  <a:lnTo>
                    <a:pt x="1691" y="182"/>
                  </a:lnTo>
                  <a:lnTo>
                    <a:pt x="1692" y="182"/>
                  </a:lnTo>
                  <a:lnTo>
                    <a:pt x="1693" y="182"/>
                  </a:lnTo>
                  <a:lnTo>
                    <a:pt x="1694" y="181"/>
                  </a:lnTo>
                  <a:lnTo>
                    <a:pt x="1694" y="181"/>
                  </a:lnTo>
                  <a:lnTo>
                    <a:pt x="1695" y="181"/>
                  </a:lnTo>
                  <a:lnTo>
                    <a:pt x="1696" y="180"/>
                  </a:lnTo>
                  <a:lnTo>
                    <a:pt x="1697" y="180"/>
                  </a:lnTo>
                  <a:lnTo>
                    <a:pt x="1698" y="179"/>
                  </a:lnTo>
                  <a:lnTo>
                    <a:pt x="1699" y="179"/>
                  </a:lnTo>
                  <a:lnTo>
                    <a:pt x="1700" y="179"/>
                  </a:lnTo>
                  <a:lnTo>
                    <a:pt x="1701" y="178"/>
                  </a:lnTo>
                  <a:lnTo>
                    <a:pt x="1702" y="178"/>
                  </a:lnTo>
                  <a:lnTo>
                    <a:pt x="1702" y="178"/>
                  </a:lnTo>
                  <a:lnTo>
                    <a:pt x="1703" y="177"/>
                  </a:lnTo>
                  <a:lnTo>
                    <a:pt x="1704" y="177"/>
                  </a:lnTo>
                  <a:lnTo>
                    <a:pt x="1705" y="177"/>
                  </a:lnTo>
                  <a:lnTo>
                    <a:pt x="1706" y="176"/>
                  </a:lnTo>
                  <a:lnTo>
                    <a:pt x="1707" y="176"/>
                  </a:lnTo>
                  <a:lnTo>
                    <a:pt x="1708" y="175"/>
                  </a:lnTo>
                  <a:lnTo>
                    <a:pt x="1709" y="175"/>
                  </a:lnTo>
                  <a:lnTo>
                    <a:pt x="1709" y="175"/>
                  </a:lnTo>
                  <a:lnTo>
                    <a:pt x="1710" y="174"/>
                  </a:lnTo>
                  <a:lnTo>
                    <a:pt x="1711" y="174"/>
                  </a:lnTo>
                  <a:lnTo>
                    <a:pt x="1712" y="173"/>
                  </a:lnTo>
                  <a:lnTo>
                    <a:pt x="1713" y="173"/>
                  </a:lnTo>
                  <a:lnTo>
                    <a:pt x="1714" y="173"/>
                  </a:lnTo>
                  <a:lnTo>
                    <a:pt x="1715" y="172"/>
                  </a:lnTo>
                  <a:lnTo>
                    <a:pt x="1716" y="172"/>
                  </a:lnTo>
                  <a:lnTo>
                    <a:pt x="1717" y="171"/>
                  </a:lnTo>
                  <a:lnTo>
                    <a:pt x="1717" y="171"/>
                  </a:lnTo>
                  <a:lnTo>
                    <a:pt x="1718" y="171"/>
                  </a:lnTo>
                  <a:lnTo>
                    <a:pt x="1719" y="170"/>
                  </a:lnTo>
                  <a:lnTo>
                    <a:pt x="1720" y="170"/>
                  </a:lnTo>
                  <a:lnTo>
                    <a:pt x="1721" y="169"/>
                  </a:lnTo>
                  <a:lnTo>
                    <a:pt x="1722" y="169"/>
                  </a:lnTo>
                  <a:lnTo>
                    <a:pt x="1723" y="168"/>
                  </a:lnTo>
                  <a:lnTo>
                    <a:pt x="1724" y="168"/>
                  </a:lnTo>
                  <a:lnTo>
                    <a:pt x="1725" y="168"/>
                  </a:lnTo>
                  <a:lnTo>
                    <a:pt x="1725" y="167"/>
                  </a:lnTo>
                  <a:lnTo>
                    <a:pt x="1726" y="167"/>
                  </a:lnTo>
                  <a:lnTo>
                    <a:pt x="1727" y="166"/>
                  </a:lnTo>
                  <a:lnTo>
                    <a:pt x="1728" y="166"/>
                  </a:lnTo>
                  <a:lnTo>
                    <a:pt x="1729" y="165"/>
                  </a:lnTo>
                  <a:lnTo>
                    <a:pt x="1730" y="165"/>
                  </a:lnTo>
                  <a:lnTo>
                    <a:pt x="1731" y="164"/>
                  </a:lnTo>
                  <a:lnTo>
                    <a:pt x="1732" y="164"/>
                  </a:lnTo>
                  <a:lnTo>
                    <a:pt x="1732" y="164"/>
                  </a:lnTo>
                  <a:lnTo>
                    <a:pt x="1733" y="163"/>
                  </a:lnTo>
                  <a:lnTo>
                    <a:pt x="1734" y="163"/>
                  </a:lnTo>
                  <a:lnTo>
                    <a:pt x="1735" y="162"/>
                  </a:lnTo>
                  <a:lnTo>
                    <a:pt x="1736" y="162"/>
                  </a:lnTo>
                  <a:lnTo>
                    <a:pt x="1737" y="161"/>
                  </a:lnTo>
                  <a:lnTo>
                    <a:pt x="1738" y="161"/>
                  </a:lnTo>
                  <a:lnTo>
                    <a:pt x="1739" y="160"/>
                  </a:lnTo>
                  <a:lnTo>
                    <a:pt x="1740" y="160"/>
                  </a:lnTo>
                  <a:lnTo>
                    <a:pt x="1740" y="159"/>
                  </a:lnTo>
                  <a:lnTo>
                    <a:pt x="1741" y="159"/>
                  </a:lnTo>
                  <a:lnTo>
                    <a:pt x="1742" y="158"/>
                  </a:lnTo>
                  <a:lnTo>
                    <a:pt x="1743" y="158"/>
                  </a:lnTo>
                  <a:lnTo>
                    <a:pt x="1744" y="158"/>
                  </a:lnTo>
                  <a:lnTo>
                    <a:pt x="1745" y="157"/>
                  </a:lnTo>
                  <a:lnTo>
                    <a:pt x="1746" y="157"/>
                  </a:lnTo>
                  <a:lnTo>
                    <a:pt x="1747" y="156"/>
                  </a:lnTo>
                  <a:lnTo>
                    <a:pt x="1748" y="156"/>
                  </a:lnTo>
                  <a:lnTo>
                    <a:pt x="1748" y="155"/>
                  </a:lnTo>
                  <a:lnTo>
                    <a:pt x="1749" y="155"/>
                  </a:lnTo>
                  <a:lnTo>
                    <a:pt x="1750" y="154"/>
                  </a:lnTo>
                  <a:lnTo>
                    <a:pt x="1751" y="154"/>
                  </a:lnTo>
                  <a:lnTo>
                    <a:pt x="1752" y="153"/>
                  </a:lnTo>
                  <a:lnTo>
                    <a:pt x="1753" y="153"/>
                  </a:lnTo>
                  <a:lnTo>
                    <a:pt x="1754" y="152"/>
                  </a:lnTo>
                  <a:lnTo>
                    <a:pt x="1755" y="152"/>
                  </a:lnTo>
                  <a:lnTo>
                    <a:pt x="1755" y="151"/>
                  </a:lnTo>
                  <a:lnTo>
                    <a:pt x="1756" y="151"/>
                  </a:lnTo>
                  <a:lnTo>
                    <a:pt x="1757" y="150"/>
                  </a:lnTo>
                  <a:lnTo>
                    <a:pt x="1758" y="150"/>
                  </a:lnTo>
                  <a:lnTo>
                    <a:pt x="1759" y="149"/>
                  </a:lnTo>
                  <a:lnTo>
                    <a:pt x="1760" y="149"/>
                  </a:lnTo>
                  <a:lnTo>
                    <a:pt x="1761" y="148"/>
                  </a:lnTo>
                  <a:lnTo>
                    <a:pt x="1762" y="148"/>
                  </a:lnTo>
                  <a:lnTo>
                    <a:pt x="1763" y="147"/>
                  </a:lnTo>
                  <a:lnTo>
                    <a:pt x="1763" y="147"/>
                  </a:lnTo>
                  <a:lnTo>
                    <a:pt x="1764" y="146"/>
                  </a:lnTo>
                  <a:lnTo>
                    <a:pt x="1765" y="146"/>
                  </a:lnTo>
                  <a:lnTo>
                    <a:pt x="1766" y="145"/>
                  </a:lnTo>
                  <a:lnTo>
                    <a:pt x="1767" y="145"/>
                  </a:lnTo>
                  <a:lnTo>
                    <a:pt x="1768" y="144"/>
                  </a:lnTo>
                  <a:lnTo>
                    <a:pt x="1769" y="144"/>
                  </a:lnTo>
                  <a:lnTo>
                    <a:pt x="1770" y="143"/>
                  </a:lnTo>
                  <a:lnTo>
                    <a:pt x="1771" y="143"/>
                  </a:lnTo>
                  <a:lnTo>
                    <a:pt x="1771" y="142"/>
                  </a:lnTo>
                  <a:lnTo>
                    <a:pt x="1772" y="142"/>
                  </a:lnTo>
                  <a:lnTo>
                    <a:pt x="1773" y="141"/>
                  </a:lnTo>
                  <a:lnTo>
                    <a:pt x="1774" y="141"/>
                  </a:lnTo>
                  <a:lnTo>
                    <a:pt x="1775" y="140"/>
                  </a:lnTo>
                  <a:lnTo>
                    <a:pt x="1776" y="140"/>
                  </a:lnTo>
                  <a:lnTo>
                    <a:pt x="1777" y="139"/>
                  </a:lnTo>
                  <a:lnTo>
                    <a:pt x="1778" y="139"/>
                  </a:lnTo>
                  <a:lnTo>
                    <a:pt x="1778" y="138"/>
                  </a:lnTo>
                  <a:lnTo>
                    <a:pt x="1779" y="138"/>
                  </a:lnTo>
                  <a:lnTo>
                    <a:pt x="1780" y="137"/>
                  </a:lnTo>
                  <a:lnTo>
                    <a:pt x="1781" y="137"/>
                  </a:lnTo>
                  <a:lnTo>
                    <a:pt x="1782" y="136"/>
                  </a:lnTo>
                  <a:lnTo>
                    <a:pt x="1783" y="136"/>
                  </a:lnTo>
                  <a:lnTo>
                    <a:pt x="1784" y="135"/>
                  </a:lnTo>
                  <a:lnTo>
                    <a:pt x="1785" y="134"/>
                  </a:lnTo>
                  <a:lnTo>
                    <a:pt x="1786" y="134"/>
                  </a:lnTo>
                  <a:lnTo>
                    <a:pt x="1786" y="133"/>
                  </a:lnTo>
                  <a:lnTo>
                    <a:pt x="1787" y="133"/>
                  </a:lnTo>
                  <a:lnTo>
                    <a:pt x="1788" y="132"/>
                  </a:lnTo>
                  <a:lnTo>
                    <a:pt x="1789" y="132"/>
                  </a:lnTo>
                  <a:lnTo>
                    <a:pt x="1790" y="131"/>
                  </a:lnTo>
                  <a:lnTo>
                    <a:pt x="1791" y="131"/>
                  </a:lnTo>
                  <a:lnTo>
                    <a:pt x="1792" y="130"/>
                  </a:lnTo>
                  <a:lnTo>
                    <a:pt x="1793" y="130"/>
                  </a:lnTo>
                  <a:lnTo>
                    <a:pt x="1794" y="129"/>
                  </a:lnTo>
                  <a:lnTo>
                    <a:pt x="1794" y="129"/>
                  </a:lnTo>
                  <a:lnTo>
                    <a:pt x="1795" y="128"/>
                  </a:lnTo>
                  <a:lnTo>
                    <a:pt x="1796" y="128"/>
                  </a:lnTo>
                  <a:lnTo>
                    <a:pt x="1797" y="127"/>
                  </a:lnTo>
                  <a:lnTo>
                    <a:pt x="1798" y="127"/>
                  </a:lnTo>
                  <a:lnTo>
                    <a:pt x="1799" y="126"/>
                  </a:lnTo>
                  <a:lnTo>
                    <a:pt x="1800" y="126"/>
                  </a:lnTo>
                  <a:lnTo>
                    <a:pt x="1801" y="125"/>
                  </a:lnTo>
                  <a:lnTo>
                    <a:pt x="1801" y="125"/>
                  </a:lnTo>
                  <a:lnTo>
                    <a:pt x="1802" y="124"/>
                  </a:lnTo>
                  <a:lnTo>
                    <a:pt x="1803" y="124"/>
                  </a:lnTo>
                  <a:lnTo>
                    <a:pt x="1804" y="123"/>
                  </a:lnTo>
                  <a:lnTo>
                    <a:pt x="1805" y="123"/>
                  </a:lnTo>
                  <a:lnTo>
                    <a:pt x="1806" y="122"/>
                  </a:lnTo>
                  <a:lnTo>
                    <a:pt x="1807" y="122"/>
                  </a:lnTo>
                  <a:lnTo>
                    <a:pt x="1808" y="121"/>
                  </a:lnTo>
                  <a:lnTo>
                    <a:pt x="1809" y="120"/>
                  </a:lnTo>
                  <a:lnTo>
                    <a:pt x="1809" y="120"/>
                  </a:lnTo>
                  <a:lnTo>
                    <a:pt x="1810" y="119"/>
                  </a:lnTo>
                  <a:lnTo>
                    <a:pt x="1811" y="119"/>
                  </a:lnTo>
                  <a:lnTo>
                    <a:pt x="1812" y="118"/>
                  </a:lnTo>
                  <a:lnTo>
                    <a:pt x="1813" y="118"/>
                  </a:lnTo>
                  <a:lnTo>
                    <a:pt x="1814" y="117"/>
                  </a:lnTo>
                  <a:lnTo>
                    <a:pt x="1815" y="117"/>
                  </a:lnTo>
                  <a:lnTo>
                    <a:pt x="1816" y="116"/>
                  </a:lnTo>
                  <a:lnTo>
                    <a:pt x="1817" y="116"/>
                  </a:lnTo>
                  <a:lnTo>
                    <a:pt x="1817" y="115"/>
                  </a:lnTo>
                  <a:lnTo>
                    <a:pt x="1818" y="115"/>
                  </a:lnTo>
                  <a:lnTo>
                    <a:pt x="1819" y="114"/>
                  </a:lnTo>
                  <a:lnTo>
                    <a:pt x="1820" y="114"/>
                  </a:lnTo>
                  <a:lnTo>
                    <a:pt x="1821" y="113"/>
                  </a:lnTo>
                  <a:lnTo>
                    <a:pt x="1822" y="113"/>
                  </a:lnTo>
                  <a:lnTo>
                    <a:pt x="1823" y="112"/>
                  </a:lnTo>
                  <a:lnTo>
                    <a:pt x="1824" y="112"/>
                  </a:lnTo>
                  <a:lnTo>
                    <a:pt x="1824" y="111"/>
                  </a:lnTo>
                  <a:lnTo>
                    <a:pt x="1825" y="111"/>
                  </a:lnTo>
                  <a:lnTo>
                    <a:pt x="1826" y="110"/>
                  </a:lnTo>
                  <a:lnTo>
                    <a:pt x="1827" y="110"/>
                  </a:lnTo>
                  <a:lnTo>
                    <a:pt x="1828" y="109"/>
                  </a:lnTo>
                  <a:lnTo>
                    <a:pt x="1829" y="109"/>
                  </a:lnTo>
                  <a:lnTo>
                    <a:pt x="1830" y="108"/>
                  </a:lnTo>
                  <a:lnTo>
                    <a:pt x="1831" y="108"/>
                  </a:lnTo>
                  <a:lnTo>
                    <a:pt x="1832" y="107"/>
                  </a:lnTo>
                  <a:lnTo>
                    <a:pt x="1832" y="107"/>
                  </a:lnTo>
                  <a:lnTo>
                    <a:pt x="1833" y="106"/>
                  </a:lnTo>
                  <a:lnTo>
                    <a:pt x="1834" y="106"/>
                  </a:lnTo>
                  <a:lnTo>
                    <a:pt x="1835" y="105"/>
                  </a:lnTo>
                  <a:lnTo>
                    <a:pt x="1836" y="105"/>
                  </a:lnTo>
                  <a:lnTo>
                    <a:pt x="1837" y="104"/>
                  </a:lnTo>
                  <a:lnTo>
                    <a:pt x="1838" y="104"/>
                  </a:lnTo>
                  <a:lnTo>
                    <a:pt x="1839" y="103"/>
                  </a:lnTo>
                  <a:lnTo>
                    <a:pt x="1840" y="103"/>
                  </a:lnTo>
                  <a:lnTo>
                    <a:pt x="1840" y="102"/>
                  </a:lnTo>
                  <a:lnTo>
                    <a:pt x="1841" y="102"/>
                  </a:lnTo>
                  <a:lnTo>
                    <a:pt x="1842" y="101"/>
                  </a:lnTo>
                  <a:lnTo>
                    <a:pt x="1843" y="101"/>
                  </a:lnTo>
                  <a:lnTo>
                    <a:pt x="1844" y="100"/>
                  </a:lnTo>
                  <a:lnTo>
                    <a:pt x="1845" y="100"/>
                  </a:lnTo>
                  <a:lnTo>
                    <a:pt x="1846" y="99"/>
                  </a:lnTo>
                  <a:lnTo>
                    <a:pt x="1847" y="99"/>
                  </a:lnTo>
                  <a:lnTo>
                    <a:pt x="1847" y="98"/>
                  </a:lnTo>
                  <a:lnTo>
                    <a:pt x="1848" y="98"/>
                  </a:lnTo>
                  <a:lnTo>
                    <a:pt x="1849" y="98"/>
                  </a:lnTo>
                  <a:lnTo>
                    <a:pt x="1850" y="97"/>
                  </a:lnTo>
                  <a:lnTo>
                    <a:pt x="1851" y="97"/>
                  </a:lnTo>
                  <a:lnTo>
                    <a:pt x="1852" y="96"/>
                  </a:lnTo>
                  <a:lnTo>
                    <a:pt x="1853" y="96"/>
                  </a:lnTo>
                  <a:lnTo>
                    <a:pt x="1854" y="95"/>
                  </a:lnTo>
                  <a:lnTo>
                    <a:pt x="1855" y="95"/>
                  </a:lnTo>
                  <a:lnTo>
                    <a:pt x="1855" y="94"/>
                  </a:lnTo>
                  <a:lnTo>
                    <a:pt x="1856" y="94"/>
                  </a:lnTo>
                  <a:lnTo>
                    <a:pt x="1857" y="93"/>
                  </a:lnTo>
                  <a:lnTo>
                    <a:pt x="1858" y="93"/>
                  </a:lnTo>
                  <a:lnTo>
                    <a:pt x="1859" y="92"/>
                  </a:lnTo>
                  <a:lnTo>
                    <a:pt x="1860" y="92"/>
                  </a:lnTo>
                  <a:lnTo>
                    <a:pt x="1861" y="91"/>
                  </a:lnTo>
                  <a:lnTo>
                    <a:pt x="1862" y="91"/>
                  </a:lnTo>
                  <a:lnTo>
                    <a:pt x="1863" y="91"/>
                  </a:lnTo>
                  <a:lnTo>
                    <a:pt x="1863" y="90"/>
                  </a:lnTo>
                  <a:lnTo>
                    <a:pt x="1864" y="90"/>
                  </a:lnTo>
                  <a:lnTo>
                    <a:pt x="1865" y="89"/>
                  </a:lnTo>
                  <a:lnTo>
                    <a:pt x="1866" y="89"/>
                  </a:lnTo>
                  <a:lnTo>
                    <a:pt x="1867" y="88"/>
                  </a:lnTo>
                  <a:lnTo>
                    <a:pt x="1868" y="88"/>
                  </a:lnTo>
                  <a:lnTo>
                    <a:pt x="1869" y="88"/>
                  </a:lnTo>
                  <a:lnTo>
                    <a:pt x="1870" y="87"/>
                  </a:lnTo>
                  <a:lnTo>
                    <a:pt x="1870" y="87"/>
                  </a:lnTo>
                  <a:lnTo>
                    <a:pt x="1871" y="86"/>
                  </a:lnTo>
                  <a:lnTo>
                    <a:pt x="1872" y="86"/>
                  </a:lnTo>
                  <a:lnTo>
                    <a:pt x="1873" y="85"/>
                  </a:lnTo>
                  <a:lnTo>
                    <a:pt x="1874" y="85"/>
                  </a:lnTo>
                  <a:lnTo>
                    <a:pt x="1875" y="85"/>
                  </a:lnTo>
                  <a:lnTo>
                    <a:pt x="1876" y="84"/>
                  </a:lnTo>
                  <a:lnTo>
                    <a:pt x="1877" y="84"/>
                  </a:lnTo>
                  <a:lnTo>
                    <a:pt x="1878" y="83"/>
                  </a:lnTo>
                  <a:lnTo>
                    <a:pt x="1878" y="83"/>
                  </a:lnTo>
                  <a:lnTo>
                    <a:pt x="1879" y="82"/>
                  </a:lnTo>
                  <a:lnTo>
                    <a:pt x="1880" y="82"/>
                  </a:lnTo>
                  <a:lnTo>
                    <a:pt x="1881" y="82"/>
                  </a:lnTo>
                  <a:lnTo>
                    <a:pt x="1882" y="81"/>
                  </a:lnTo>
                  <a:lnTo>
                    <a:pt x="1883" y="81"/>
                  </a:lnTo>
                  <a:lnTo>
                    <a:pt x="1884" y="80"/>
                  </a:lnTo>
                  <a:lnTo>
                    <a:pt x="1885" y="80"/>
                  </a:lnTo>
                  <a:lnTo>
                    <a:pt x="1886" y="80"/>
                  </a:lnTo>
                  <a:lnTo>
                    <a:pt x="1886" y="79"/>
                  </a:lnTo>
                  <a:lnTo>
                    <a:pt x="1887" y="79"/>
                  </a:lnTo>
                  <a:lnTo>
                    <a:pt x="1888" y="79"/>
                  </a:lnTo>
                  <a:lnTo>
                    <a:pt x="1889" y="78"/>
                  </a:lnTo>
                  <a:lnTo>
                    <a:pt x="1890" y="78"/>
                  </a:lnTo>
                  <a:lnTo>
                    <a:pt x="1891" y="77"/>
                  </a:lnTo>
                  <a:lnTo>
                    <a:pt x="1892" y="77"/>
                  </a:lnTo>
                  <a:lnTo>
                    <a:pt x="1893" y="77"/>
                  </a:lnTo>
                  <a:lnTo>
                    <a:pt x="1893" y="76"/>
                  </a:lnTo>
                  <a:lnTo>
                    <a:pt x="1894" y="76"/>
                  </a:lnTo>
                  <a:lnTo>
                    <a:pt x="1895" y="76"/>
                  </a:lnTo>
                  <a:lnTo>
                    <a:pt x="1896" y="75"/>
                  </a:lnTo>
                  <a:lnTo>
                    <a:pt x="1897" y="75"/>
                  </a:lnTo>
                  <a:lnTo>
                    <a:pt x="1898" y="75"/>
                  </a:lnTo>
                  <a:lnTo>
                    <a:pt x="1899" y="74"/>
                  </a:lnTo>
                  <a:lnTo>
                    <a:pt x="1900" y="74"/>
                  </a:lnTo>
                  <a:lnTo>
                    <a:pt x="1901" y="74"/>
                  </a:lnTo>
                  <a:lnTo>
                    <a:pt x="1901" y="73"/>
                  </a:lnTo>
                  <a:lnTo>
                    <a:pt x="1902" y="73"/>
                  </a:lnTo>
                  <a:lnTo>
                    <a:pt x="1903" y="73"/>
                  </a:lnTo>
                  <a:lnTo>
                    <a:pt x="1904" y="72"/>
                  </a:lnTo>
                  <a:lnTo>
                    <a:pt x="1905" y="72"/>
                  </a:lnTo>
                  <a:lnTo>
                    <a:pt x="1906" y="72"/>
                  </a:lnTo>
                  <a:lnTo>
                    <a:pt x="1907" y="71"/>
                  </a:lnTo>
                  <a:lnTo>
                    <a:pt x="1908" y="71"/>
                  </a:lnTo>
                  <a:lnTo>
                    <a:pt x="1909" y="71"/>
                  </a:lnTo>
                  <a:lnTo>
                    <a:pt x="1909" y="70"/>
                  </a:lnTo>
                  <a:lnTo>
                    <a:pt x="1910" y="70"/>
                  </a:lnTo>
                  <a:lnTo>
                    <a:pt x="1911" y="70"/>
                  </a:lnTo>
                  <a:lnTo>
                    <a:pt x="1912" y="70"/>
                  </a:lnTo>
                  <a:lnTo>
                    <a:pt x="1913" y="69"/>
                  </a:lnTo>
                  <a:lnTo>
                    <a:pt x="1914" y="69"/>
                  </a:lnTo>
                  <a:lnTo>
                    <a:pt x="1915" y="69"/>
                  </a:lnTo>
                  <a:lnTo>
                    <a:pt x="1916" y="68"/>
                  </a:lnTo>
                  <a:lnTo>
                    <a:pt x="1916" y="68"/>
                  </a:lnTo>
                  <a:lnTo>
                    <a:pt x="1917" y="68"/>
                  </a:lnTo>
                  <a:lnTo>
                    <a:pt x="1918" y="68"/>
                  </a:lnTo>
                  <a:lnTo>
                    <a:pt x="1919" y="67"/>
                  </a:lnTo>
                  <a:lnTo>
                    <a:pt x="1920" y="67"/>
                  </a:lnTo>
                  <a:lnTo>
                    <a:pt x="1921" y="67"/>
                  </a:lnTo>
                  <a:lnTo>
                    <a:pt x="1922" y="67"/>
                  </a:lnTo>
                  <a:lnTo>
                    <a:pt x="1923" y="66"/>
                  </a:lnTo>
                  <a:lnTo>
                    <a:pt x="1924" y="66"/>
                  </a:lnTo>
                  <a:lnTo>
                    <a:pt x="1924" y="66"/>
                  </a:lnTo>
                  <a:lnTo>
                    <a:pt x="1925" y="66"/>
                  </a:lnTo>
                  <a:lnTo>
                    <a:pt x="1926" y="65"/>
                  </a:lnTo>
                  <a:lnTo>
                    <a:pt x="1927" y="65"/>
                  </a:lnTo>
                  <a:lnTo>
                    <a:pt x="1928" y="65"/>
                  </a:lnTo>
                  <a:lnTo>
                    <a:pt x="1929" y="65"/>
                  </a:lnTo>
                  <a:lnTo>
                    <a:pt x="1930" y="65"/>
                  </a:lnTo>
                  <a:lnTo>
                    <a:pt x="1931" y="64"/>
                  </a:lnTo>
                  <a:lnTo>
                    <a:pt x="1932" y="64"/>
                  </a:lnTo>
                  <a:lnTo>
                    <a:pt x="1932" y="64"/>
                  </a:lnTo>
                  <a:lnTo>
                    <a:pt x="1933" y="64"/>
                  </a:lnTo>
                  <a:lnTo>
                    <a:pt x="1934" y="64"/>
                  </a:lnTo>
                  <a:lnTo>
                    <a:pt x="1935" y="63"/>
                  </a:lnTo>
                  <a:lnTo>
                    <a:pt x="1936" y="63"/>
                  </a:lnTo>
                  <a:lnTo>
                    <a:pt x="1937" y="63"/>
                  </a:lnTo>
                  <a:lnTo>
                    <a:pt x="1938" y="63"/>
                  </a:lnTo>
                  <a:lnTo>
                    <a:pt x="1939" y="63"/>
                  </a:lnTo>
                  <a:lnTo>
                    <a:pt x="1939" y="63"/>
                  </a:lnTo>
                  <a:lnTo>
                    <a:pt x="1940" y="62"/>
                  </a:lnTo>
                  <a:lnTo>
                    <a:pt x="1941" y="62"/>
                  </a:lnTo>
                  <a:lnTo>
                    <a:pt x="1942" y="62"/>
                  </a:lnTo>
                  <a:lnTo>
                    <a:pt x="1943" y="62"/>
                  </a:lnTo>
                  <a:lnTo>
                    <a:pt x="1944" y="62"/>
                  </a:lnTo>
                  <a:lnTo>
                    <a:pt x="1945" y="62"/>
                  </a:lnTo>
                  <a:lnTo>
                    <a:pt x="1946" y="62"/>
                  </a:lnTo>
                  <a:lnTo>
                    <a:pt x="1947" y="61"/>
                  </a:lnTo>
                  <a:lnTo>
                    <a:pt x="1947" y="61"/>
                  </a:lnTo>
                  <a:lnTo>
                    <a:pt x="1948" y="61"/>
                  </a:lnTo>
                  <a:lnTo>
                    <a:pt x="1949" y="61"/>
                  </a:lnTo>
                  <a:lnTo>
                    <a:pt x="1950" y="61"/>
                  </a:lnTo>
                  <a:lnTo>
                    <a:pt x="1951" y="61"/>
                  </a:lnTo>
                  <a:lnTo>
                    <a:pt x="1952" y="61"/>
                  </a:lnTo>
                  <a:lnTo>
                    <a:pt x="1953" y="61"/>
                  </a:lnTo>
                  <a:lnTo>
                    <a:pt x="1954" y="61"/>
                  </a:lnTo>
                  <a:lnTo>
                    <a:pt x="1955" y="61"/>
                  </a:lnTo>
                  <a:lnTo>
                    <a:pt x="1955" y="61"/>
                  </a:lnTo>
                  <a:lnTo>
                    <a:pt x="1956" y="61"/>
                  </a:lnTo>
                  <a:lnTo>
                    <a:pt x="1957" y="60"/>
                  </a:lnTo>
                  <a:lnTo>
                    <a:pt x="1958" y="60"/>
                  </a:lnTo>
                  <a:lnTo>
                    <a:pt x="1959" y="60"/>
                  </a:lnTo>
                  <a:lnTo>
                    <a:pt x="1960" y="60"/>
                  </a:lnTo>
                  <a:lnTo>
                    <a:pt x="1961" y="60"/>
                  </a:lnTo>
                  <a:lnTo>
                    <a:pt x="1962" y="60"/>
                  </a:lnTo>
                  <a:lnTo>
                    <a:pt x="1962" y="60"/>
                  </a:lnTo>
                  <a:lnTo>
                    <a:pt x="1963" y="60"/>
                  </a:lnTo>
                  <a:lnTo>
                    <a:pt x="1964" y="60"/>
                  </a:lnTo>
                  <a:lnTo>
                    <a:pt x="1965" y="60"/>
                  </a:lnTo>
                  <a:lnTo>
                    <a:pt x="1966" y="60"/>
                  </a:lnTo>
                  <a:lnTo>
                    <a:pt x="1967" y="60"/>
                  </a:lnTo>
                  <a:lnTo>
                    <a:pt x="1968" y="60"/>
                  </a:lnTo>
                  <a:lnTo>
                    <a:pt x="1969" y="60"/>
                  </a:lnTo>
                  <a:lnTo>
                    <a:pt x="1970" y="60"/>
                  </a:lnTo>
                  <a:lnTo>
                    <a:pt x="1970" y="60"/>
                  </a:lnTo>
                  <a:lnTo>
                    <a:pt x="1971" y="60"/>
                  </a:lnTo>
                  <a:lnTo>
                    <a:pt x="1972" y="60"/>
                  </a:lnTo>
                  <a:lnTo>
                    <a:pt x="1973" y="60"/>
                  </a:lnTo>
                  <a:lnTo>
                    <a:pt x="1974" y="60"/>
                  </a:lnTo>
                  <a:lnTo>
                    <a:pt x="1975" y="60"/>
                  </a:lnTo>
                  <a:lnTo>
                    <a:pt x="1976" y="60"/>
                  </a:lnTo>
                  <a:lnTo>
                    <a:pt x="1977" y="60"/>
                  </a:lnTo>
                  <a:lnTo>
                    <a:pt x="1978" y="60"/>
                  </a:lnTo>
                  <a:lnTo>
                    <a:pt x="1978" y="60"/>
                  </a:lnTo>
                  <a:lnTo>
                    <a:pt x="1979" y="60"/>
                  </a:lnTo>
                  <a:lnTo>
                    <a:pt x="1980" y="60"/>
                  </a:lnTo>
                  <a:lnTo>
                    <a:pt x="1981" y="60"/>
                  </a:lnTo>
                  <a:lnTo>
                    <a:pt x="1982" y="61"/>
                  </a:lnTo>
                  <a:lnTo>
                    <a:pt x="1983" y="61"/>
                  </a:lnTo>
                  <a:lnTo>
                    <a:pt x="1984" y="61"/>
                  </a:lnTo>
                  <a:lnTo>
                    <a:pt x="1985" y="61"/>
                  </a:lnTo>
                  <a:lnTo>
                    <a:pt x="1985" y="61"/>
                  </a:lnTo>
                  <a:lnTo>
                    <a:pt x="1986" y="61"/>
                  </a:lnTo>
                  <a:lnTo>
                    <a:pt x="1987" y="61"/>
                  </a:lnTo>
                  <a:lnTo>
                    <a:pt x="1988" y="61"/>
                  </a:lnTo>
                  <a:lnTo>
                    <a:pt x="1989" y="61"/>
                  </a:lnTo>
                  <a:lnTo>
                    <a:pt x="1990" y="61"/>
                  </a:lnTo>
                  <a:lnTo>
                    <a:pt x="1991" y="61"/>
                  </a:lnTo>
                  <a:lnTo>
                    <a:pt x="1992" y="61"/>
                  </a:lnTo>
                  <a:lnTo>
                    <a:pt x="1993" y="62"/>
                  </a:lnTo>
                  <a:lnTo>
                    <a:pt x="1993" y="62"/>
                  </a:lnTo>
                  <a:lnTo>
                    <a:pt x="1994" y="62"/>
                  </a:lnTo>
                  <a:lnTo>
                    <a:pt x="1995" y="62"/>
                  </a:lnTo>
                  <a:lnTo>
                    <a:pt x="1996" y="62"/>
                  </a:lnTo>
                  <a:lnTo>
                    <a:pt x="1997" y="62"/>
                  </a:lnTo>
                  <a:lnTo>
                    <a:pt x="1998" y="62"/>
                  </a:lnTo>
                  <a:lnTo>
                    <a:pt x="1999" y="63"/>
                  </a:lnTo>
                  <a:lnTo>
                    <a:pt x="2000" y="63"/>
                  </a:lnTo>
                  <a:lnTo>
                    <a:pt x="2001" y="63"/>
                  </a:lnTo>
                  <a:lnTo>
                    <a:pt x="2001" y="63"/>
                  </a:lnTo>
                  <a:lnTo>
                    <a:pt x="2002" y="63"/>
                  </a:lnTo>
                  <a:lnTo>
                    <a:pt x="2003" y="63"/>
                  </a:lnTo>
                  <a:lnTo>
                    <a:pt x="2004" y="64"/>
                  </a:lnTo>
                  <a:lnTo>
                    <a:pt x="2005" y="64"/>
                  </a:lnTo>
                  <a:lnTo>
                    <a:pt x="2006" y="64"/>
                  </a:lnTo>
                  <a:lnTo>
                    <a:pt x="2007" y="64"/>
                  </a:lnTo>
                  <a:lnTo>
                    <a:pt x="2008" y="64"/>
                  </a:lnTo>
                  <a:lnTo>
                    <a:pt x="2008" y="64"/>
                  </a:lnTo>
                  <a:lnTo>
                    <a:pt x="2009" y="65"/>
                  </a:lnTo>
                  <a:lnTo>
                    <a:pt x="2010" y="65"/>
                  </a:lnTo>
                  <a:lnTo>
                    <a:pt x="2011" y="65"/>
                  </a:lnTo>
                  <a:lnTo>
                    <a:pt x="2012" y="65"/>
                  </a:lnTo>
                  <a:lnTo>
                    <a:pt x="2013" y="65"/>
                  </a:lnTo>
                  <a:lnTo>
                    <a:pt x="2014" y="66"/>
                  </a:lnTo>
                  <a:lnTo>
                    <a:pt x="2015" y="66"/>
                  </a:lnTo>
                  <a:lnTo>
                    <a:pt x="2016" y="66"/>
                  </a:lnTo>
                  <a:lnTo>
                    <a:pt x="2016" y="66"/>
                  </a:lnTo>
                  <a:lnTo>
                    <a:pt x="2017" y="67"/>
                  </a:lnTo>
                  <a:lnTo>
                    <a:pt x="2018" y="67"/>
                  </a:lnTo>
                  <a:lnTo>
                    <a:pt x="2019" y="67"/>
                  </a:lnTo>
                  <a:lnTo>
                    <a:pt x="2020" y="67"/>
                  </a:lnTo>
                  <a:lnTo>
                    <a:pt x="2021" y="67"/>
                  </a:lnTo>
                  <a:lnTo>
                    <a:pt x="2022" y="68"/>
                  </a:lnTo>
                  <a:lnTo>
                    <a:pt x="2023" y="68"/>
                  </a:lnTo>
                  <a:lnTo>
                    <a:pt x="2024" y="68"/>
                  </a:lnTo>
                  <a:lnTo>
                    <a:pt x="2024" y="68"/>
                  </a:lnTo>
                  <a:lnTo>
                    <a:pt x="2025" y="69"/>
                  </a:lnTo>
                  <a:lnTo>
                    <a:pt x="2026" y="69"/>
                  </a:lnTo>
                  <a:lnTo>
                    <a:pt x="2027" y="69"/>
                  </a:lnTo>
                  <a:lnTo>
                    <a:pt x="2028" y="69"/>
                  </a:lnTo>
                  <a:lnTo>
                    <a:pt x="2029" y="70"/>
                  </a:lnTo>
                  <a:lnTo>
                    <a:pt x="2030" y="70"/>
                  </a:lnTo>
                  <a:lnTo>
                    <a:pt x="2031" y="70"/>
                  </a:lnTo>
                  <a:lnTo>
                    <a:pt x="2031" y="70"/>
                  </a:lnTo>
                  <a:lnTo>
                    <a:pt x="2032" y="71"/>
                  </a:lnTo>
                  <a:lnTo>
                    <a:pt x="2033" y="71"/>
                  </a:lnTo>
                  <a:lnTo>
                    <a:pt x="2034" y="71"/>
                  </a:lnTo>
                  <a:lnTo>
                    <a:pt x="2035" y="72"/>
                  </a:lnTo>
                  <a:lnTo>
                    <a:pt x="2036" y="72"/>
                  </a:lnTo>
                  <a:lnTo>
                    <a:pt x="2037" y="72"/>
                  </a:lnTo>
                  <a:lnTo>
                    <a:pt x="2038" y="72"/>
                  </a:lnTo>
                  <a:lnTo>
                    <a:pt x="2039" y="73"/>
                  </a:lnTo>
                  <a:lnTo>
                    <a:pt x="2039" y="73"/>
                  </a:lnTo>
                  <a:lnTo>
                    <a:pt x="2040" y="73"/>
                  </a:lnTo>
                  <a:lnTo>
                    <a:pt x="2041" y="74"/>
                  </a:lnTo>
                  <a:lnTo>
                    <a:pt x="2042" y="74"/>
                  </a:lnTo>
                  <a:lnTo>
                    <a:pt x="2043" y="74"/>
                  </a:lnTo>
                  <a:lnTo>
                    <a:pt x="2044" y="74"/>
                  </a:lnTo>
                  <a:lnTo>
                    <a:pt x="2045" y="75"/>
                  </a:lnTo>
                  <a:lnTo>
                    <a:pt x="2046" y="75"/>
                  </a:lnTo>
                  <a:lnTo>
                    <a:pt x="2047" y="75"/>
                  </a:lnTo>
                  <a:lnTo>
                    <a:pt x="2047" y="76"/>
                  </a:lnTo>
                  <a:lnTo>
                    <a:pt x="2048" y="76"/>
                  </a:lnTo>
                  <a:lnTo>
                    <a:pt x="2049" y="76"/>
                  </a:lnTo>
                  <a:lnTo>
                    <a:pt x="2050" y="77"/>
                  </a:lnTo>
                  <a:lnTo>
                    <a:pt x="2051" y="77"/>
                  </a:lnTo>
                  <a:lnTo>
                    <a:pt x="2052" y="77"/>
                  </a:lnTo>
                  <a:lnTo>
                    <a:pt x="2053" y="77"/>
                  </a:lnTo>
                  <a:lnTo>
                    <a:pt x="2054" y="78"/>
                  </a:lnTo>
                  <a:lnTo>
                    <a:pt x="2054" y="78"/>
                  </a:lnTo>
                  <a:lnTo>
                    <a:pt x="2055" y="78"/>
                  </a:lnTo>
                  <a:lnTo>
                    <a:pt x="2056" y="79"/>
                  </a:lnTo>
                  <a:lnTo>
                    <a:pt x="2057" y="79"/>
                  </a:lnTo>
                  <a:lnTo>
                    <a:pt x="2058" y="79"/>
                  </a:lnTo>
                  <a:lnTo>
                    <a:pt x="2059" y="80"/>
                  </a:lnTo>
                  <a:lnTo>
                    <a:pt x="2060" y="80"/>
                  </a:lnTo>
                  <a:lnTo>
                    <a:pt x="2061" y="80"/>
                  </a:lnTo>
                  <a:lnTo>
                    <a:pt x="2062" y="81"/>
                  </a:lnTo>
                  <a:lnTo>
                    <a:pt x="2062" y="81"/>
                  </a:lnTo>
                  <a:lnTo>
                    <a:pt x="2063" y="81"/>
                  </a:lnTo>
                  <a:lnTo>
                    <a:pt x="2064" y="82"/>
                  </a:lnTo>
                  <a:lnTo>
                    <a:pt x="2065" y="82"/>
                  </a:lnTo>
                  <a:lnTo>
                    <a:pt x="2066" y="82"/>
                  </a:lnTo>
                  <a:lnTo>
                    <a:pt x="2067" y="83"/>
                  </a:lnTo>
                  <a:lnTo>
                    <a:pt x="2068" y="83"/>
                  </a:lnTo>
                  <a:lnTo>
                    <a:pt x="2069" y="83"/>
                  </a:lnTo>
                  <a:lnTo>
                    <a:pt x="2070" y="84"/>
                  </a:lnTo>
                  <a:lnTo>
                    <a:pt x="2070" y="84"/>
                  </a:lnTo>
                  <a:lnTo>
                    <a:pt x="2071" y="84"/>
                  </a:lnTo>
                  <a:lnTo>
                    <a:pt x="2072" y="85"/>
                  </a:lnTo>
                  <a:lnTo>
                    <a:pt x="2073" y="85"/>
                  </a:lnTo>
                  <a:lnTo>
                    <a:pt x="2074" y="85"/>
                  </a:lnTo>
                  <a:lnTo>
                    <a:pt x="2075" y="86"/>
                  </a:lnTo>
                  <a:lnTo>
                    <a:pt x="2076" y="86"/>
                  </a:lnTo>
                  <a:lnTo>
                    <a:pt x="2077" y="86"/>
                  </a:lnTo>
                  <a:lnTo>
                    <a:pt x="2077" y="87"/>
                  </a:lnTo>
                  <a:lnTo>
                    <a:pt x="2078" y="87"/>
                  </a:lnTo>
                  <a:lnTo>
                    <a:pt x="2079" y="87"/>
                  </a:lnTo>
                  <a:lnTo>
                    <a:pt x="2080" y="88"/>
                  </a:lnTo>
                  <a:lnTo>
                    <a:pt x="2081" y="88"/>
                  </a:lnTo>
                  <a:lnTo>
                    <a:pt x="2082" y="88"/>
                  </a:lnTo>
                  <a:lnTo>
                    <a:pt x="2083" y="89"/>
                  </a:lnTo>
                  <a:lnTo>
                    <a:pt x="2084" y="89"/>
                  </a:lnTo>
                  <a:lnTo>
                    <a:pt x="2085" y="89"/>
                  </a:lnTo>
                  <a:lnTo>
                    <a:pt x="2085" y="90"/>
                  </a:lnTo>
                  <a:lnTo>
                    <a:pt x="2086" y="90"/>
                  </a:lnTo>
                  <a:lnTo>
                    <a:pt x="2087" y="90"/>
                  </a:lnTo>
                  <a:lnTo>
                    <a:pt x="2088" y="91"/>
                  </a:lnTo>
                  <a:lnTo>
                    <a:pt x="2089" y="91"/>
                  </a:lnTo>
                  <a:lnTo>
                    <a:pt x="2090" y="91"/>
                  </a:lnTo>
                  <a:lnTo>
                    <a:pt x="2091" y="91"/>
                  </a:lnTo>
                  <a:lnTo>
                    <a:pt x="2092" y="92"/>
                  </a:lnTo>
                  <a:lnTo>
                    <a:pt x="2093" y="92"/>
                  </a:lnTo>
                  <a:lnTo>
                    <a:pt x="2093" y="92"/>
                  </a:lnTo>
                  <a:lnTo>
                    <a:pt x="2094" y="93"/>
                  </a:lnTo>
                  <a:lnTo>
                    <a:pt x="2095" y="93"/>
                  </a:lnTo>
                  <a:lnTo>
                    <a:pt x="2096" y="93"/>
                  </a:lnTo>
                  <a:lnTo>
                    <a:pt x="2097" y="94"/>
                  </a:lnTo>
                  <a:lnTo>
                    <a:pt x="2098" y="94"/>
                  </a:lnTo>
                  <a:lnTo>
                    <a:pt x="2099" y="94"/>
                  </a:lnTo>
                  <a:lnTo>
                    <a:pt x="2100" y="95"/>
                  </a:lnTo>
                  <a:lnTo>
                    <a:pt x="2100" y="95"/>
                  </a:lnTo>
                  <a:lnTo>
                    <a:pt x="2101" y="95"/>
                  </a:lnTo>
                  <a:lnTo>
                    <a:pt x="2102" y="96"/>
                  </a:lnTo>
                  <a:lnTo>
                    <a:pt x="2103" y="96"/>
                  </a:lnTo>
                  <a:lnTo>
                    <a:pt x="2104" y="96"/>
                  </a:lnTo>
                  <a:lnTo>
                    <a:pt x="2105" y="97"/>
                  </a:lnTo>
                  <a:lnTo>
                    <a:pt x="2106" y="97"/>
                  </a:lnTo>
                  <a:lnTo>
                    <a:pt x="2107" y="97"/>
                  </a:lnTo>
                  <a:lnTo>
                    <a:pt x="2108" y="97"/>
                  </a:lnTo>
                  <a:lnTo>
                    <a:pt x="2108" y="98"/>
                  </a:lnTo>
                  <a:lnTo>
                    <a:pt x="2109" y="98"/>
                  </a:lnTo>
                  <a:lnTo>
                    <a:pt x="2110" y="98"/>
                  </a:lnTo>
                  <a:lnTo>
                    <a:pt x="2111" y="99"/>
                  </a:lnTo>
                  <a:lnTo>
                    <a:pt x="2112" y="99"/>
                  </a:lnTo>
                  <a:lnTo>
                    <a:pt x="2113" y="99"/>
                  </a:lnTo>
                  <a:lnTo>
                    <a:pt x="2114" y="100"/>
                  </a:lnTo>
                  <a:lnTo>
                    <a:pt x="2115" y="100"/>
                  </a:lnTo>
                  <a:lnTo>
                    <a:pt x="2116" y="100"/>
                  </a:lnTo>
                  <a:lnTo>
                    <a:pt x="2116" y="100"/>
                  </a:lnTo>
                  <a:lnTo>
                    <a:pt x="2117" y="101"/>
                  </a:lnTo>
                  <a:lnTo>
                    <a:pt x="2118" y="101"/>
                  </a:lnTo>
                  <a:lnTo>
                    <a:pt x="2119" y="101"/>
                  </a:lnTo>
                  <a:lnTo>
                    <a:pt x="2120" y="102"/>
                  </a:lnTo>
                  <a:lnTo>
                    <a:pt x="2121" y="102"/>
                  </a:lnTo>
                  <a:lnTo>
                    <a:pt x="2122" y="102"/>
                  </a:lnTo>
                  <a:lnTo>
                    <a:pt x="2123" y="103"/>
                  </a:lnTo>
                  <a:lnTo>
                    <a:pt x="2123" y="103"/>
                  </a:lnTo>
                  <a:lnTo>
                    <a:pt x="2124" y="103"/>
                  </a:lnTo>
                  <a:lnTo>
                    <a:pt x="2125" y="103"/>
                  </a:lnTo>
                  <a:lnTo>
                    <a:pt x="2126" y="104"/>
                  </a:lnTo>
                  <a:lnTo>
                    <a:pt x="2127" y="104"/>
                  </a:lnTo>
                  <a:lnTo>
                    <a:pt x="2128" y="104"/>
                  </a:lnTo>
                  <a:lnTo>
                    <a:pt x="2129" y="104"/>
                  </a:lnTo>
                  <a:lnTo>
                    <a:pt x="2130" y="105"/>
                  </a:lnTo>
                  <a:lnTo>
                    <a:pt x="2131" y="105"/>
                  </a:lnTo>
                  <a:lnTo>
                    <a:pt x="2131" y="105"/>
                  </a:lnTo>
                  <a:lnTo>
                    <a:pt x="2132" y="105"/>
                  </a:lnTo>
                  <a:lnTo>
                    <a:pt x="2133" y="106"/>
                  </a:lnTo>
                  <a:lnTo>
                    <a:pt x="2134" y="106"/>
                  </a:lnTo>
                  <a:lnTo>
                    <a:pt x="2135" y="106"/>
                  </a:lnTo>
                  <a:lnTo>
                    <a:pt x="2136" y="107"/>
                  </a:lnTo>
                  <a:lnTo>
                    <a:pt x="2137" y="107"/>
                  </a:lnTo>
                  <a:lnTo>
                    <a:pt x="2138" y="107"/>
                  </a:lnTo>
                  <a:lnTo>
                    <a:pt x="2139" y="107"/>
                  </a:lnTo>
                  <a:lnTo>
                    <a:pt x="2139" y="108"/>
                  </a:lnTo>
                  <a:lnTo>
                    <a:pt x="2140" y="108"/>
                  </a:lnTo>
                  <a:lnTo>
                    <a:pt x="2141" y="108"/>
                  </a:lnTo>
                  <a:lnTo>
                    <a:pt x="2142" y="108"/>
                  </a:lnTo>
                  <a:lnTo>
                    <a:pt x="2143" y="108"/>
                  </a:lnTo>
                  <a:lnTo>
                    <a:pt x="2144" y="109"/>
                  </a:lnTo>
                  <a:lnTo>
                    <a:pt x="2145" y="109"/>
                  </a:lnTo>
                  <a:lnTo>
                    <a:pt x="2146" y="109"/>
                  </a:lnTo>
                  <a:lnTo>
                    <a:pt x="2146" y="109"/>
                  </a:lnTo>
                  <a:lnTo>
                    <a:pt x="2147" y="110"/>
                  </a:lnTo>
                  <a:lnTo>
                    <a:pt x="2148" y="110"/>
                  </a:lnTo>
                  <a:lnTo>
                    <a:pt x="2149" y="110"/>
                  </a:lnTo>
                  <a:lnTo>
                    <a:pt x="2150" y="110"/>
                  </a:lnTo>
                  <a:lnTo>
                    <a:pt x="2151" y="111"/>
                  </a:lnTo>
                  <a:lnTo>
                    <a:pt x="2152" y="111"/>
                  </a:lnTo>
                  <a:lnTo>
                    <a:pt x="2153" y="111"/>
                  </a:lnTo>
                  <a:lnTo>
                    <a:pt x="2154" y="111"/>
                  </a:lnTo>
                  <a:lnTo>
                    <a:pt x="2154" y="111"/>
                  </a:lnTo>
                  <a:lnTo>
                    <a:pt x="2155" y="112"/>
                  </a:lnTo>
                  <a:lnTo>
                    <a:pt x="2156" y="112"/>
                  </a:lnTo>
                  <a:lnTo>
                    <a:pt x="2157" y="112"/>
                  </a:lnTo>
                  <a:lnTo>
                    <a:pt x="2158" y="112"/>
                  </a:lnTo>
                  <a:lnTo>
                    <a:pt x="2159" y="112"/>
                  </a:lnTo>
                  <a:lnTo>
                    <a:pt x="2160" y="113"/>
                  </a:lnTo>
                  <a:lnTo>
                    <a:pt x="2161" y="113"/>
                  </a:lnTo>
                  <a:lnTo>
                    <a:pt x="2162" y="113"/>
                  </a:lnTo>
                  <a:lnTo>
                    <a:pt x="2162" y="113"/>
                  </a:lnTo>
                  <a:lnTo>
                    <a:pt x="2163" y="113"/>
                  </a:lnTo>
                  <a:lnTo>
                    <a:pt x="2164" y="114"/>
                  </a:lnTo>
                  <a:lnTo>
                    <a:pt x="2165" y="114"/>
                  </a:lnTo>
                  <a:lnTo>
                    <a:pt x="2166" y="114"/>
                  </a:lnTo>
                  <a:lnTo>
                    <a:pt x="2167" y="114"/>
                  </a:lnTo>
                  <a:lnTo>
                    <a:pt x="2168" y="114"/>
                  </a:lnTo>
                  <a:lnTo>
                    <a:pt x="2169" y="114"/>
                  </a:lnTo>
                  <a:lnTo>
                    <a:pt x="2169" y="115"/>
                  </a:lnTo>
                  <a:lnTo>
                    <a:pt x="2170" y="115"/>
                  </a:lnTo>
                  <a:lnTo>
                    <a:pt x="2171" y="115"/>
                  </a:lnTo>
                  <a:lnTo>
                    <a:pt x="2172" y="115"/>
                  </a:lnTo>
                  <a:lnTo>
                    <a:pt x="2173" y="115"/>
                  </a:lnTo>
                  <a:lnTo>
                    <a:pt x="2174" y="115"/>
                  </a:lnTo>
                  <a:lnTo>
                    <a:pt x="2175" y="116"/>
                  </a:lnTo>
                  <a:lnTo>
                    <a:pt x="2176" y="116"/>
                  </a:lnTo>
                  <a:lnTo>
                    <a:pt x="2177" y="116"/>
                  </a:lnTo>
                  <a:lnTo>
                    <a:pt x="2177" y="116"/>
                  </a:lnTo>
                  <a:lnTo>
                    <a:pt x="2178" y="116"/>
                  </a:lnTo>
                  <a:lnTo>
                    <a:pt x="2179" y="116"/>
                  </a:lnTo>
                  <a:lnTo>
                    <a:pt x="2180" y="116"/>
                  </a:lnTo>
                  <a:lnTo>
                    <a:pt x="2181" y="117"/>
                  </a:lnTo>
                  <a:lnTo>
                    <a:pt x="2182" y="117"/>
                  </a:lnTo>
                  <a:lnTo>
                    <a:pt x="2183" y="117"/>
                  </a:lnTo>
                  <a:lnTo>
                    <a:pt x="2184" y="117"/>
                  </a:lnTo>
                  <a:lnTo>
                    <a:pt x="2185" y="117"/>
                  </a:lnTo>
                  <a:lnTo>
                    <a:pt x="2185" y="117"/>
                  </a:lnTo>
                  <a:lnTo>
                    <a:pt x="2186" y="117"/>
                  </a:lnTo>
                  <a:lnTo>
                    <a:pt x="2187" y="118"/>
                  </a:lnTo>
                  <a:lnTo>
                    <a:pt x="2188" y="118"/>
                  </a:lnTo>
                  <a:lnTo>
                    <a:pt x="2189" y="118"/>
                  </a:lnTo>
                  <a:lnTo>
                    <a:pt x="2190" y="118"/>
                  </a:lnTo>
                  <a:lnTo>
                    <a:pt x="2191" y="118"/>
                  </a:lnTo>
                  <a:lnTo>
                    <a:pt x="2192" y="118"/>
                  </a:lnTo>
                  <a:lnTo>
                    <a:pt x="2192" y="118"/>
                  </a:lnTo>
                  <a:lnTo>
                    <a:pt x="2193" y="118"/>
                  </a:lnTo>
                  <a:lnTo>
                    <a:pt x="2194" y="118"/>
                  </a:lnTo>
                  <a:lnTo>
                    <a:pt x="2195" y="118"/>
                  </a:lnTo>
                  <a:lnTo>
                    <a:pt x="2196" y="119"/>
                  </a:lnTo>
                  <a:lnTo>
                    <a:pt x="2197" y="119"/>
                  </a:lnTo>
                  <a:lnTo>
                    <a:pt x="2198" y="119"/>
                  </a:lnTo>
                  <a:lnTo>
                    <a:pt x="2199" y="119"/>
                  </a:lnTo>
                  <a:lnTo>
                    <a:pt x="2200" y="119"/>
                  </a:lnTo>
                  <a:lnTo>
                    <a:pt x="2200" y="119"/>
                  </a:lnTo>
                  <a:lnTo>
                    <a:pt x="2201" y="119"/>
                  </a:lnTo>
                  <a:lnTo>
                    <a:pt x="2202" y="119"/>
                  </a:lnTo>
                  <a:lnTo>
                    <a:pt x="2203" y="119"/>
                  </a:lnTo>
                  <a:lnTo>
                    <a:pt x="2204" y="119"/>
                  </a:lnTo>
                  <a:lnTo>
                    <a:pt x="2205" y="119"/>
                  </a:lnTo>
                  <a:lnTo>
                    <a:pt x="2206" y="119"/>
                  </a:lnTo>
                  <a:lnTo>
                    <a:pt x="2207" y="120"/>
                  </a:lnTo>
                  <a:lnTo>
                    <a:pt x="2208" y="120"/>
                  </a:lnTo>
                  <a:lnTo>
                    <a:pt x="2208" y="120"/>
                  </a:lnTo>
                  <a:lnTo>
                    <a:pt x="2209" y="120"/>
                  </a:lnTo>
                  <a:lnTo>
                    <a:pt x="2210" y="120"/>
                  </a:lnTo>
                  <a:lnTo>
                    <a:pt x="2211" y="120"/>
                  </a:lnTo>
                  <a:lnTo>
                    <a:pt x="2212" y="120"/>
                  </a:lnTo>
                  <a:lnTo>
                    <a:pt x="2213" y="120"/>
                  </a:lnTo>
                  <a:lnTo>
                    <a:pt x="2214" y="120"/>
                  </a:lnTo>
                  <a:lnTo>
                    <a:pt x="2215" y="120"/>
                  </a:lnTo>
                  <a:lnTo>
                    <a:pt x="2215" y="120"/>
                  </a:lnTo>
                  <a:lnTo>
                    <a:pt x="2216" y="120"/>
                  </a:lnTo>
                  <a:lnTo>
                    <a:pt x="2217" y="120"/>
                  </a:lnTo>
                  <a:lnTo>
                    <a:pt x="2218" y="120"/>
                  </a:lnTo>
                  <a:lnTo>
                    <a:pt x="2219" y="120"/>
                  </a:lnTo>
                  <a:lnTo>
                    <a:pt x="2220" y="120"/>
                  </a:lnTo>
                  <a:lnTo>
                    <a:pt x="2221" y="120"/>
                  </a:lnTo>
                  <a:lnTo>
                    <a:pt x="2222" y="120"/>
                  </a:lnTo>
                  <a:lnTo>
                    <a:pt x="2223" y="120"/>
                  </a:lnTo>
                  <a:lnTo>
                    <a:pt x="2223" y="120"/>
                  </a:lnTo>
                  <a:lnTo>
                    <a:pt x="2224" y="120"/>
                  </a:lnTo>
                  <a:lnTo>
                    <a:pt x="2225" y="120"/>
                  </a:lnTo>
                  <a:lnTo>
                    <a:pt x="2226" y="120"/>
                  </a:lnTo>
                  <a:lnTo>
                    <a:pt x="2227" y="120"/>
                  </a:lnTo>
                  <a:lnTo>
                    <a:pt x="2228" y="120"/>
                  </a:lnTo>
                  <a:lnTo>
                    <a:pt x="2229" y="120"/>
                  </a:lnTo>
                  <a:lnTo>
                    <a:pt x="2230" y="120"/>
                  </a:lnTo>
                  <a:lnTo>
                    <a:pt x="2231" y="120"/>
                  </a:lnTo>
                  <a:lnTo>
                    <a:pt x="2231" y="120"/>
                  </a:lnTo>
                  <a:lnTo>
                    <a:pt x="2232" y="120"/>
                  </a:lnTo>
                  <a:lnTo>
                    <a:pt x="2233" y="121"/>
                  </a:lnTo>
                  <a:lnTo>
                    <a:pt x="2234" y="120"/>
                  </a:lnTo>
                  <a:lnTo>
                    <a:pt x="2235" y="120"/>
                  </a:lnTo>
                  <a:lnTo>
                    <a:pt x="2236" y="120"/>
                  </a:lnTo>
                  <a:lnTo>
                    <a:pt x="2237" y="120"/>
                  </a:lnTo>
                  <a:lnTo>
                    <a:pt x="2238" y="120"/>
                  </a:lnTo>
                  <a:lnTo>
                    <a:pt x="2238" y="120"/>
                  </a:lnTo>
                  <a:lnTo>
                    <a:pt x="2239" y="120"/>
                  </a:lnTo>
                  <a:lnTo>
                    <a:pt x="2240" y="120"/>
                  </a:lnTo>
                  <a:lnTo>
                    <a:pt x="2241" y="120"/>
                  </a:lnTo>
                  <a:lnTo>
                    <a:pt x="2242" y="120"/>
                  </a:lnTo>
                  <a:lnTo>
                    <a:pt x="2243" y="120"/>
                  </a:lnTo>
                  <a:lnTo>
                    <a:pt x="2244" y="120"/>
                  </a:lnTo>
                  <a:lnTo>
                    <a:pt x="2245" y="120"/>
                  </a:lnTo>
                  <a:lnTo>
                    <a:pt x="2246" y="120"/>
                  </a:lnTo>
                  <a:lnTo>
                    <a:pt x="2246" y="120"/>
                  </a:lnTo>
                  <a:lnTo>
                    <a:pt x="2247" y="120"/>
                  </a:lnTo>
                  <a:lnTo>
                    <a:pt x="2248" y="120"/>
                  </a:lnTo>
                  <a:lnTo>
                    <a:pt x="2249" y="120"/>
                  </a:lnTo>
                  <a:lnTo>
                    <a:pt x="2250" y="120"/>
                  </a:lnTo>
                  <a:lnTo>
                    <a:pt x="2251" y="120"/>
                  </a:lnTo>
                  <a:lnTo>
                    <a:pt x="2252" y="120"/>
                  </a:lnTo>
                  <a:lnTo>
                    <a:pt x="2253" y="120"/>
                  </a:lnTo>
                  <a:lnTo>
                    <a:pt x="2254" y="120"/>
                  </a:lnTo>
                  <a:lnTo>
                    <a:pt x="2254" y="120"/>
                  </a:lnTo>
                  <a:lnTo>
                    <a:pt x="2255" y="120"/>
                  </a:lnTo>
                  <a:lnTo>
                    <a:pt x="2256" y="120"/>
                  </a:lnTo>
                  <a:lnTo>
                    <a:pt x="2257" y="120"/>
                  </a:lnTo>
                  <a:lnTo>
                    <a:pt x="2258" y="119"/>
                  </a:lnTo>
                  <a:lnTo>
                    <a:pt x="2259" y="119"/>
                  </a:lnTo>
                  <a:lnTo>
                    <a:pt x="2260" y="119"/>
                  </a:lnTo>
                  <a:lnTo>
                    <a:pt x="2261" y="119"/>
                  </a:lnTo>
                  <a:lnTo>
                    <a:pt x="2261" y="119"/>
                  </a:lnTo>
                  <a:lnTo>
                    <a:pt x="2262" y="119"/>
                  </a:lnTo>
                  <a:lnTo>
                    <a:pt x="2263" y="119"/>
                  </a:lnTo>
                  <a:lnTo>
                    <a:pt x="2264" y="119"/>
                  </a:lnTo>
                  <a:lnTo>
                    <a:pt x="2265" y="119"/>
                  </a:lnTo>
                  <a:lnTo>
                    <a:pt x="2266" y="119"/>
                  </a:lnTo>
                  <a:lnTo>
                    <a:pt x="2267" y="119"/>
                  </a:lnTo>
                  <a:lnTo>
                    <a:pt x="2268" y="119"/>
                  </a:lnTo>
                  <a:lnTo>
                    <a:pt x="2269" y="119"/>
                  </a:lnTo>
                  <a:lnTo>
                    <a:pt x="2269" y="118"/>
                  </a:lnTo>
                  <a:lnTo>
                    <a:pt x="2270" y="118"/>
                  </a:lnTo>
                  <a:lnTo>
                    <a:pt x="2271" y="118"/>
                  </a:lnTo>
                  <a:lnTo>
                    <a:pt x="2272" y="118"/>
                  </a:lnTo>
                  <a:lnTo>
                    <a:pt x="2273" y="118"/>
                  </a:lnTo>
                  <a:lnTo>
                    <a:pt x="2274" y="118"/>
                  </a:lnTo>
                  <a:lnTo>
                    <a:pt x="2275" y="118"/>
                  </a:lnTo>
                  <a:lnTo>
                    <a:pt x="2276" y="118"/>
                  </a:lnTo>
                  <a:lnTo>
                    <a:pt x="2277" y="118"/>
                  </a:lnTo>
                  <a:lnTo>
                    <a:pt x="2277" y="118"/>
                  </a:lnTo>
                  <a:lnTo>
                    <a:pt x="2278" y="117"/>
                  </a:lnTo>
                  <a:lnTo>
                    <a:pt x="2279" y="117"/>
                  </a:lnTo>
                  <a:lnTo>
                    <a:pt x="2280" y="117"/>
                  </a:lnTo>
                  <a:lnTo>
                    <a:pt x="2281" y="117"/>
                  </a:lnTo>
                  <a:lnTo>
                    <a:pt x="2282" y="117"/>
                  </a:lnTo>
                  <a:lnTo>
                    <a:pt x="2283" y="117"/>
                  </a:lnTo>
                  <a:lnTo>
                    <a:pt x="2284" y="117"/>
                  </a:lnTo>
                  <a:lnTo>
                    <a:pt x="2284" y="117"/>
                  </a:lnTo>
                  <a:lnTo>
                    <a:pt x="2285" y="117"/>
                  </a:lnTo>
                  <a:lnTo>
                    <a:pt x="2286" y="116"/>
                  </a:lnTo>
                  <a:lnTo>
                    <a:pt x="2287" y="116"/>
                  </a:lnTo>
                  <a:lnTo>
                    <a:pt x="2288" y="116"/>
                  </a:lnTo>
                  <a:lnTo>
                    <a:pt x="2289" y="116"/>
                  </a:lnTo>
                  <a:lnTo>
                    <a:pt x="2290" y="116"/>
                  </a:lnTo>
                  <a:lnTo>
                    <a:pt x="2291" y="116"/>
                  </a:lnTo>
                  <a:lnTo>
                    <a:pt x="2292" y="116"/>
                  </a:lnTo>
                  <a:lnTo>
                    <a:pt x="2292" y="115"/>
                  </a:lnTo>
                  <a:lnTo>
                    <a:pt x="2293" y="115"/>
                  </a:lnTo>
                  <a:lnTo>
                    <a:pt x="2294" y="115"/>
                  </a:lnTo>
                  <a:lnTo>
                    <a:pt x="2295" y="115"/>
                  </a:lnTo>
                  <a:lnTo>
                    <a:pt x="2296" y="115"/>
                  </a:lnTo>
                  <a:lnTo>
                    <a:pt x="2297" y="115"/>
                  </a:lnTo>
                  <a:lnTo>
                    <a:pt x="2298" y="115"/>
                  </a:lnTo>
                  <a:lnTo>
                    <a:pt x="2299" y="114"/>
                  </a:lnTo>
                  <a:lnTo>
                    <a:pt x="2300" y="114"/>
                  </a:lnTo>
                  <a:lnTo>
                    <a:pt x="2300" y="114"/>
                  </a:lnTo>
                  <a:lnTo>
                    <a:pt x="2301" y="114"/>
                  </a:lnTo>
                  <a:lnTo>
                    <a:pt x="2302" y="114"/>
                  </a:lnTo>
                  <a:lnTo>
                    <a:pt x="2303" y="114"/>
                  </a:lnTo>
                  <a:lnTo>
                    <a:pt x="2304" y="114"/>
                  </a:lnTo>
                  <a:lnTo>
                    <a:pt x="2305" y="113"/>
                  </a:lnTo>
                  <a:lnTo>
                    <a:pt x="2306" y="113"/>
                  </a:lnTo>
                  <a:lnTo>
                    <a:pt x="2307" y="113"/>
                  </a:lnTo>
                  <a:lnTo>
                    <a:pt x="2307" y="113"/>
                  </a:lnTo>
                  <a:lnTo>
                    <a:pt x="2308" y="113"/>
                  </a:lnTo>
                  <a:lnTo>
                    <a:pt x="2309" y="113"/>
                  </a:lnTo>
                  <a:lnTo>
                    <a:pt x="2310" y="112"/>
                  </a:lnTo>
                  <a:lnTo>
                    <a:pt x="2311" y="112"/>
                  </a:lnTo>
                  <a:lnTo>
                    <a:pt x="2312" y="112"/>
                  </a:lnTo>
                  <a:lnTo>
                    <a:pt x="2313" y="112"/>
                  </a:lnTo>
                  <a:lnTo>
                    <a:pt x="2314" y="112"/>
                  </a:lnTo>
                  <a:lnTo>
                    <a:pt x="2315" y="111"/>
                  </a:lnTo>
                  <a:lnTo>
                    <a:pt x="2315" y="111"/>
                  </a:lnTo>
                  <a:lnTo>
                    <a:pt x="2316" y="111"/>
                  </a:lnTo>
                  <a:lnTo>
                    <a:pt x="2317" y="111"/>
                  </a:lnTo>
                  <a:lnTo>
                    <a:pt x="2318" y="111"/>
                  </a:lnTo>
                  <a:lnTo>
                    <a:pt x="2319" y="111"/>
                  </a:lnTo>
                  <a:lnTo>
                    <a:pt x="2320" y="110"/>
                  </a:lnTo>
                  <a:lnTo>
                    <a:pt x="2321" y="110"/>
                  </a:lnTo>
                  <a:lnTo>
                    <a:pt x="2322" y="110"/>
                  </a:lnTo>
                  <a:lnTo>
                    <a:pt x="2323" y="110"/>
                  </a:lnTo>
                  <a:lnTo>
                    <a:pt x="2323" y="110"/>
                  </a:lnTo>
                  <a:lnTo>
                    <a:pt x="2324" y="109"/>
                  </a:lnTo>
                  <a:lnTo>
                    <a:pt x="2325" y="109"/>
                  </a:lnTo>
                  <a:lnTo>
                    <a:pt x="2326" y="109"/>
                  </a:lnTo>
                  <a:lnTo>
                    <a:pt x="2327" y="109"/>
                  </a:lnTo>
                  <a:lnTo>
                    <a:pt x="2328" y="109"/>
                  </a:lnTo>
                  <a:lnTo>
                    <a:pt x="2329" y="108"/>
                  </a:lnTo>
                  <a:lnTo>
                    <a:pt x="2330" y="108"/>
                  </a:lnTo>
                  <a:lnTo>
                    <a:pt x="2330" y="108"/>
                  </a:lnTo>
                  <a:lnTo>
                    <a:pt x="2331" y="108"/>
                  </a:lnTo>
                  <a:lnTo>
                    <a:pt x="2332" y="108"/>
                  </a:lnTo>
                  <a:lnTo>
                    <a:pt x="2333" y="107"/>
                  </a:lnTo>
                  <a:lnTo>
                    <a:pt x="2334" y="107"/>
                  </a:lnTo>
                  <a:lnTo>
                    <a:pt x="2335" y="107"/>
                  </a:lnTo>
                  <a:lnTo>
                    <a:pt x="2336" y="107"/>
                  </a:lnTo>
                  <a:lnTo>
                    <a:pt x="2337" y="107"/>
                  </a:lnTo>
                  <a:lnTo>
                    <a:pt x="2338" y="106"/>
                  </a:lnTo>
                  <a:lnTo>
                    <a:pt x="2338" y="106"/>
                  </a:lnTo>
                  <a:lnTo>
                    <a:pt x="2339" y="106"/>
                  </a:lnTo>
                  <a:lnTo>
                    <a:pt x="2340" y="106"/>
                  </a:lnTo>
                  <a:lnTo>
                    <a:pt x="2341" y="106"/>
                  </a:lnTo>
                  <a:lnTo>
                    <a:pt x="2342" y="105"/>
                  </a:lnTo>
                  <a:lnTo>
                    <a:pt x="2343" y="105"/>
                  </a:lnTo>
                  <a:lnTo>
                    <a:pt x="2344" y="105"/>
                  </a:lnTo>
                  <a:lnTo>
                    <a:pt x="2345" y="105"/>
                  </a:lnTo>
                  <a:lnTo>
                    <a:pt x="2346" y="104"/>
                  </a:lnTo>
                  <a:lnTo>
                    <a:pt x="2346" y="104"/>
                  </a:lnTo>
                  <a:lnTo>
                    <a:pt x="2347" y="104"/>
                  </a:lnTo>
                  <a:lnTo>
                    <a:pt x="2348" y="104"/>
                  </a:lnTo>
                  <a:lnTo>
                    <a:pt x="2349" y="103"/>
                  </a:lnTo>
                  <a:lnTo>
                    <a:pt x="2350" y="103"/>
                  </a:lnTo>
                  <a:lnTo>
                    <a:pt x="2351" y="103"/>
                  </a:lnTo>
                  <a:lnTo>
                    <a:pt x="2352" y="103"/>
                  </a:lnTo>
                  <a:lnTo>
                    <a:pt x="2353" y="103"/>
                  </a:lnTo>
                  <a:lnTo>
                    <a:pt x="2353" y="102"/>
                  </a:lnTo>
                  <a:lnTo>
                    <a:pt x="2354" y="102"/>
                  </a:lnTo>
                  <a:lnTo>
                    <a:pt x="2355" y="102"/>
                  </a:lnTo>
                  <a:lnTo>
                    <a:pt x="2356" y="102"/>
                  </a:lnTo>
                  <a:lnTo>
                    <a:pt x="2357" y="101"/>
                  </a:lnTo>
                  <a:lnTo>
                    <a:pt x="2358" y="101"/>
                  </a:lnTo>
                  <a:lnTo>
                    <a:pt x="2359" y="101"/>
                  </a:lnTo>
                  <a:lnTo>
                    <a:pt x="2360" y="101"/>
                  </a:lnTo>
                  <a:lnTo>
                    <a:pt x="2361" y="100"/>
                  </a:lnTo>
                  <a:lnTo>
                    <a:pt x="2361" y="100"/>
                  </a:lnTo>
                  <a:lnTo>
                    <a:pt x="2362" y="100"/>
                  </a:lnTo>
                  <a:lnTo>
                    <a:pt x="2363" y="100"/>
                  </a:lnTo>
                  <a:lnTo>
                    <a:pt x="2364" y="99"/>
                  </a:lnTo>
                  <a:lnTo>
                    <a:pt x="2365" y="99"/>
                  </a:lnTo>
                  <a:lnTo>
                    <a:pt x="2366" y="99"/>
                  </a:lnTo>
                  <a:lnTo>
                    <a:pt x="2367" y="99"/>
                  </a:lnTo>
                  <a:lnTo>
                    <a:pt x="2368" y="98"/>
                  </a:lnTo>
                  <a:lnTo>
                    <a:pt x="2369" y="98"/>
                  </a:lnTo>
                  <a:lnTo>
                    <a:pt x="2369" y="98"/>
                  </a:lnTo>
                  <a:lnTo>
                    <a:pt x="2370" y="98"/>
                  </a:lnTo>
                  <a:lnTo>
                    <a:pt x="2371" y="97"/>
                  </a:lnTo>
                  <a:lnTo>
                    <a:pt x="2372" y="97"/>
                  </a:lnTo>
                  <a:lnTo>
                    <a:pt x="2373" y="97"/>
                  </a:lnTo>
                  <a:lnTo>
                    <a:pt x="2374" y="97"/>
                  </a:lnTo>
                  <a:lnTo>
                    <a:pt x="2375" y="96"/>
                  </a:lnTo>
                  <a:lnTo>
                    <a:pt x="2376" y="96"/>
                  </a:lnTo>
                  <a:lnTo>
                    <a:pt x="2376" y="96"/>
                  </a:lnTo>
                  <a:lnTo>
                    <a:pt x="2377" y="96"/>
                  </a:lnTo>
                  <a:lnTo>
                    <a:pt x="2378" y="95"/>
                  </a:lnTo>
                  <a:lnTo>
                    <a:pt x="2379" y="95"/>
                  </a:lnTo>
                  <a:lnTo>
                    <a:pt x="2380" y="95"/>
                  </a:lnTo>
                  <a:lnTo>
                    <a:pt x="2381" y="95"/>
                  </a:lnTo>
                  <a:lnTo>
                    <a:pt x="2382" y="94"/>
                  </a:lnTo>
                  <a:lnTo>
                    <a:pt x="2383" y="94"/>
                  </a:lnTo>
                  <a:lnTo>
                    <a:pt x="2384" y="94"/>
                  </a:lnTo>
                  <a:lnTo>
                    <a:pt x="2384" y="94"/>
                  </a:lnTo>
                  <a:lnTo>
                    <a:pt x="2385" y="93"/>
                  </a:lnTo>
                  <a:lnTo>
                    <a:pt x="2386" y="93"/>
                  </a:lnTo>
                  <a:lnTo>
                    <a:pt x="2387" y="93"/>
                  </a:lnTo>
                  <a:lnTo>
                    <a:pt x="2388" y="93"/>
                  </a:lnTo>
                  <a:lnTo>
                    <a:pt x="2389" y="92"/>
                  </a:lnTo>
                  <a:lnTo>
                    <a:pt x="2390" y="92"/>
                  </a:lnTo>
                  <a:lnTo>
                    <a:pt x="2391" y="92"/>
                  </a:lnTo>
                  <a:lnTo>
                    <a:pt x="2392" y="91"/>
                  </a:lnTo>
                  <a:lnTo>
                    <a:pt x="2392" y="91"/>
                  </a:lnTo>
                  <a:lnTo>
                    <a:pt x="2393" y="91"/>
                  </a:lnTo>
                  <a:lnTo>
                    <a:pt x="2394" y="91"/>
                  </a:lnTo>
                  <a:lnTo>
                    <a:pt x="2395" y="90"/>
                  </a:lnTo>
                  <a:lnTo>
                    <a:pt x="2396" y="90"/>
                  </a:lnTo>
                  <a:lnTo>
                    <a:pt x="2397" y="90"/>
                  </a:lnTo>
                  <a:lnTo>
                    <a:pt x="2398" y="90"/>
                  </a:lnTo>
                  <a:lnTo>
                    <a:pt x="2399" y="89"/>
                  </a:lnTo>
                  <a:lnTo>
                    <a:pt x="2399" y="89"/>
                  </a:lnTo>
                  <a:lnTo>
                    <a:pt x="2400" y="89"/>
                  </a:lnTo>
                  <a:lnTo>
                    <a:pt x="2401" y="88"/>
                  </a:lnTo>
                  <a:lnTo>
                    <a:pt x="2402" y="88"/>
                  </a:lnTo>
                  <a:lnTo>
                    <a:pt x="2403" y="88"/>
                  </a:lnTo>
                  <a:lnTo>
                    <a:pt x="2404" y="88"/>
                  </a:lnTo>
                  <a:lnTo>
                    <a:pt x="2405" y="87"/>
                  </a:lnTo>
                  <a:lnTo>
                    <a:pt x="2406" y="87"/>
                  </a:lnTo>
                  <a:lnTo>
                    <a:pt x="2407" y="87"/>
                  </a:lnTo>
                  <a:lnTo>
                    <a:pt x="2407" y="86"/>
                  </a:lnTo>
                  <a:lnTo>
                    <a:pt x="2408" y="86"/>
                  </a:lnTo>
                  <a:lnTo>
                    <a:pt x="2409" y="86"/>
                  </a:lnTo>
                  <a:lnTo>
                    <a:pt x="2410" y="86"/>
                  </a:lnTo>
                  <a:lnTo>
                    <a:pt x="2411" y="85"/>
                  </a:lnTo>
                  <a:lnTo>
                    <a:pt x="2412" y="85"/>
                  </a:lnTo>
                  <a:lnTo>
                    <a:pt x="2413" y="85"/>
                  </a:lnTo>
                  <a:lnTo>
                    <a:pt x="2414" y="85"/>
                  </a:lnTo>
                  <a:lnTo>
                    <a:pt x="2415" y="84"/>
                  </a:lnTo>
                  <a:lnTo>
                    <a:pt x="2415" y="84"/>
                  </a:lnTo>
                  <a:lnTo>
                    <a:pt x="2416" y="84"/>
                  </a:lnTo>
                  <a:lnTo>
                    <a:pt x="2417" y="83"/>
                  </a:lnTo>
                  <a:lnTo>
                    <a:pt x="2418" y="83"/>
                  </a:lnTo>
                  <a:lnTo>
                    <a:pt x="2419" y="83"/>
                  </a:lnTo>
                  <a:lnTo>
                    <a:pt x="2420" y="83"/>
                  </a:lnTo>
                  <a:lnTo>
                    <a:pt x="2421" y="82"/>
                  </a:lnTo>
                  <a:lnTo>
                    <a:pt x="2422" y="82"/>
                  </a:lnTo>
                  <a:lnTo>
                    <a:pt x="2422" y="82"/>
                  </a:lnTo>
                  <a:lnTo>
                    <a:pt x="2423" y="81"/>
                  </a:lnTo>
                  <a:lnTo>
                    <a:pt x="2424" y="81"/>
                  </a:lnTo>
                  <a:lnTo>
                    <a:pt x="2425" y="81"/>
                  </a:lnTo>
                  <a:lnTo>
                    <a:pt x="2426" y="81"/>
                  </a:lnTo>
                  <a:lnTo>
                    <a:pt x="2427" y="80"/>
                  </a:lnTo>
                  <a:lnTo>
                    <a:pt x="2428" y="80"/>
                  </a:lnTo>
                  <a:lnTo>
                    <a:pt x="2429" y="80"/>
                  </a:lnTo>
                  <a:lnTo>
                    <a:pt x="2430" y="79"/>
                  </a:lnTo>
                  <a:lnTo>
                    <a:pt x="2430" y="79"/>
                  </a:lnTo>
                  <a:lnTo>
                    <a:pt x="2431" y="79"/>
                  </a:lnTo>
                  <a:lnTo>
                    <a:pt x="2432" y="78"/>
                  </a:lnTo>
                  <a:lnTo>
                    <a:pt x="2433" y="78"/>
                  </a:lnTo>
                  <a:lnTo>
                    <a:pt x="2434" y="78"/>
                  </a:lnTo>
                  <a:lnTo>
                    <a:pt x="2435" y="78"/>
                  </a:lnTo>
                  <a:lnTo>
                    <a:pt x="2436" y="77"/>
                  </a:lnTo>
                  <a:lnTo>
                    <a:pt x="2437" y="77"/>
                  </a:lnTo>
                  <a:lnTo>
                    <a:pt x="2438" y="77"/>
                  </a:lnTo>
                  <a:lnTo>
                    <a:pt x="2438" y="76"/>
                  </a:lnTo>
                  <a:lnTo>
                    <a:pt x="2439" y="76"/>
                  </a:lnTo>
                  <a:lnTo>
                    <a:pt x="2440" y="76"/>
                  </a:lnTo>
                  <a:lnTo>
                    <a:pt x="2441" y="76"/>
                  </a:lnTo>
                  <a:lnTo>
                    <a:pt x="2442" y="75"/>
                  </a:lnTo>
                  <a:lnTo>
                    <a:pt x="2443" y="75"/>
                  </a:lnTo>
                  <a:lnTo>
                    <a:pt x="2444" y="75"/>
                  </a:lnTo>
                  <a:lnTo>
                    <a:pt x="2445" y="74"/>
                  </a:lnTo>
                  <a:lnTo>
                    <a:pt x="2445" y="74"/>
                  </a:lnTo>
                  <a:lnTo>
                    <a:pt x="2446" y="74"/>
                  </a:lnTo>
                  <a:lnTo>
                    <a:pt x="2447" y="74"/>
                  </a:lnTo>
                  <a:lnTo>
                    <a:pt x="2448" y="73"/>
                  </a:lnTo>
                  <a:lnTo>
                    <a:pt x="2449" y="73"/>
                  </a:lnTo>
                  <a:lnTo>
                    <a:pt x="2450" y="73"/>
                  </a:lnTo>
                  <a:lnTo>
                    <a:pt x="2451" y="72"/>
                  </a:lnTo>
                  <a:lnTo>
                    <a:pt x="2452" y="72"/>
                  </a:lnTo>
                  <a:lnTo>
                    <a:pt x="2453" y="72"/>
                  </a:lnTo>
                  <a:lnTo>
                    <a:pt x="2453" y="71"/>
                  </a:lnTo>
                  <a:lnTo>
                    <a:pt x="2454" y="71"/>
                  </a:lnTo>
                  <a:lnTo>
                    <a:pt x="2455" y="71"/>
                  </a:lnTo>
                  <a:lnTo>
                    <a:pt x="2456" y="71"/>
                  </a:lnTo>
                  <a:lnTo>
                    <a:pt x="2457" y="70"/>
                  </a:lnTo>
                  <a:lnTo>
                    <a:pt x="2458" y="70"/>
                  </a:lnTo>
                  <a:lnTo>
                    <a:pt x="2459" y="70"/>
                  </a:lnTo>
                  <a:lnTo>
                    <a:pt x="2460" y="69"/>
                  </a:lnTo>
                  <a:lnTo>
                    <a:pt x="2461" y="69"/>
                  </a:lnTo>
                  <a:lnTo>
                    <a:pt x="2461" y="69"/>
                  </a:lnTo>
                  <a:lnTo>
                    <a:pt x="2462" y="69"/>
                  </a:lnTo>
                  <a:lnTo>
                    <a:pt x="2463" y="68"/>
                  </a:lnTo>
                  <a:lnTo>
                    <a:pt x="2464" y="68"/>
                  </a:lnTo>
                  <a:lnTo>
                    <a:pt x="2465" y="68"/>
                  </a:lnTo>
                  <a:lnTo>
                    <a:pt x="2466" y="67"/>
                  </a:lnTo>
                  <a:lnTo>
                    <a:pt x="2467" y="67"/>
                  </a:lnTo>
                  <a:lnTo>
                    <a:pt x="2468" y="67"/>
                  </a:lnTo>
                  <a:lnTo>
                    <a:pt x="2468" y="66"/>
                  </a:lnTo>
                  <a:lnTo>
                    <a:pt x="2469" y="66"/>
                  </a:lnTo>
                  <a:lnTo>
                    <a:pt x="2470" y="66"/>
                  </a:lnTo>
                  <a:lnTo>
                    <a:pt x="2471" y="66"/>
                  </a:lnTo>
                  <a:lnTo>
                    <a:pt x="2472" y="65"/>
                  </a:lnTo>
                  <a:lnTo>
                    <a:pt x="2473" y="65"/>
                  </a:lnTo>
                  <a:lnTo>
                    <a:pt x="2474" y="65"/>
                  </a:lnTo>
                  <a:lnTo>
                    <a:pt x="2475" y="64"/>
                  </a:lnTo>
                  <a:lnTo>
                    <a:pt x="2476" y="64"/>
                  </a:lnTo>
                  <a:lnTo>
                    <a:pt x="2476" y="64"/>
                  </a:lnTo>
                  <a:lnTo>
                    <a:pt x="2477" y="63"/>
                  </a:lnTo>
                  <a:lnTo>
                    <a:pt x="2478" y="63"/>
                  </a:lnTo>
                  <a:lnTo>
                    <a:pt x="2479" y="63"/>
                  </a:lnTo>
                  <a:lnTo>
                    <a:pt x="2480" y="63"/>
                  </a:lnTo>
                  <a:lnTo>
                    <a:pt x="2481" y="62"/>
                  </a:lnTo>
                  <a:lnTo>
                    <a:pt x="2482" y="62"/>
                  </a:lnTo>
                  <a:lnTo>
                    <a:pt x="2483" y="62"/>
                  </a:lnTo>
                  <a:lnTo>
                    <a:pt x="2484" y="61"/>
                  </a:lnTo>
                  <a:lnTo>
                    <a:pt x="2484" y="61"/>
                  </a:lnTo>
                  <a:lnTo>
                    <a:pt x="2485" y="61"/>
                  </a:lnTo>
                  <a:lnTo>
                    <a:pt x="2486" y="60"/>
                  </a:lnTo>
                  <a:lnTo>
                    <a:pt x="2487" y="60"/>
                  </a:lnTo>
                  <a:lnTo>
                    <a:pt x="2488" y="60"/>
                  </a:lnTo>
                  <a:lnTo>
                    <a:pt x="2489" y="59"/>
                  </a:lnTo>
                  <a:lnTo>
                    <a:pt x="2490" y="59"/>
                  </a:lnTo>
                  <a:lnTo>
                    <a:pt x="2491" y="59"/>
                  </a:lnTo>
                  <a:lnTo>
                    <a:pt x="2491" y="59"/>
                  </a:lnTo>
                  <a:lnTo>
                    <a:pt x="2492" y="58"/>
                  </a:lnTo>
                  <a:lnTo>
                    <a:pt x="2493" y="58"/>
                  </a:lnTo>
                  <a:lnTo>
                    <a:pt x="2494" y="58"/>
                  </a:lnTo>
                  <a:lnTo>
                    <a:pt x="2495" y="57"/>
                  </a:lnTo>
                  <a:lnTo>
                    <a:pt x="2496" y="57"/>
                  </a:lnTo>
                  <a:lnTo>
                    <a:pt x="2497" y="57"/>
                  </a:lnTo>
                  <a:lnTo>
                    <a:pt x="2498" y="57"/>
                  </a:lnTo>
                  <a:lnTo>
                    <a:pt x="2499" y="56"/>
                  </a:lnTo>
                  <a:lnTo>
                    <a:pt x="2499" y="56"/>
                  </a:lnTo>
                  <a:lnTo>
                    <a:pt x="2500" y="56"/>
                  </a:lnTo>
                  <a:lnTo>
                    <a:pt x="2501" y="56"/>
                  </a:lnTo>
                  <a:lnTo>
                    <a:pt x="2502" y="55"/>
                  </a:lnTo>
                  <a:lnTo>
                    <a:pt x="2503" y="55"/>
                  </a:lnTo>
                  <a:lnTo>
                    <a:pt x="2504" y="55"/>
                  </a:lnTo>
                  <a:lnTo>
                    <a:pt x="2505" y="55"/>
                  </a:lnTo>
                  <a:lnTo>
                    <a:pt x="2506" y="55"/>
                  </a:lnTo>
                  <a:lnTo>
                    <a:pt x="2507" y="54"/>
                  </a:lnTo>
                  <a:lnTo>
                    <a:pt x="2507" y="54"/>
                  </a:lnTo>
                  <a:lnTo>
                    <a:pt x="2508" y="54"/>
                  </a:lnTo>
                  <a:lnTo>
                    <a:pt x="2509" y="54"/>
                  </a:lnTo>
                  <a:lnTo>
                    <a:pt x="2510" y="54"/>
                  </a:lnTo>
                  <a:lnTo>
                    <a:pt x="2511" y="53"/>
                  </a:lnTo>
                  <a:lnTo>
                    <a:pt x="2512" y="53"/>
                  </a:lnTo>
                  <a:lnTo>
                    <a:pt x="2513" y="53"/>
                  </a:lnTo>
                  <a:lnTo>
                    <a:pt x="2514" y="53"/>
                  </a:lnTo>
                  <a:lnTo>
                    <a:pt x="2514" y="53"/>
                  </a:lnTo>
                  <a:lnTo>
                    <a:pt x="2515" y="52"/>
                  </a:lnTo>
                  <a:lnTo>
                    <a:pt x="2516" y="52"/>
                  </a:lnTo>
                  <a:lnTo>
                    <a:pt x="2517" y="52"/>
                  </a:lnTo>
                  <a:lnTo>
                    <a:pt x="2518" y="52"/>
                  </a:lnTo>
                  <a:lnTo>
                    <a:pt x="2519" y="52"/>
                  </a:lnTo>
                  <a:lnTo>
                    <a:pt x="2520" y="51"/>
                  </a:lnTo>
                  <a:lnTo>
                    <a:pt x="2521" y="51"/>
                  </a:lnTo>
                  <a:lnTo>
                    <a:pt x="2522" y="51"/>
                  </a:lnTo>
                  <a:lnTo>
                    <a:pt x="2522" y="51"/>
                  </a:lnTo>
                  <a:lnTo>
                    <a:pt x="2523" y="51"/>
                  </a:lnTo>
                  <a:lnTo>
                    <a:pt x="2524" y="50"/>
                  </a:lnTo>
                  <a:lnTo>
                    <a:pt x="2525" y="50"/>
                  </a:lnTo>
                  <a:lnTo>
                    <a:pt x="2526" y="50"/>
                  </a:lnTo>
                  <a:lnTo>
                    <a:pt x="2527" y="50"/>
                  </a:lnTo>
                  <a:lnTo>
                    <a:pt x="2528" y="50"/>
                  </a:lnTo>
                  <a:lnTo>
                    <a:pt x="2529" y="49"/>
                  </a:lnTo>
                  <a:lnTo>
                    <a:pt x="2530" y="49"/>
                  </a:lnTo>
                  <a:lnTo>
                    <a:pt x="2530" y="49"/>
                  </a:lnTo>
                  <a:lnTo>
                    <a:pt x="2531" y="49"/>
                  </a:lnTo>
                  <a:lnTo>
                    <a:pt x="2532" y="49"/>
                  </a:lnTo>
                  <a:lnTo>
                    <a:pt x="2533" y="48"/>
                  </a:lnTo>
                  <a:lnTo>
                    <a:pt x="2534" y="48"/>
                  </a:lnTo>
                  <a:lnTo>
                    <a:pt x="2535" y="48"/>
                  </a:lnTo>
                  <a:lnTo>
                    <a:pt x="2536" y="48"/>
                  </a:lnTo>
                  <a:lnTo>
                    <a:pt x="2537" y="48"/>
                  </a:lnTo>
                  <a:lnTo>
                    <a:pt x="2537" y="47"/>
                  </a:lnTo>
                  <a:lnTo>
                    <a:pt x="2538" y="47"/>
                  </a:lnTo>
                  <a:lnTo>
                    <a:pt x="2539" y="47"/>
                  </a:lnTo>
                  <a:lnTo>
                    <a:pt x="2540" y="47"/>
                  </a:lnTo>
                  <a:lnTo>
                    <a:pt x="2541" y="47"/>
                  </a:lnTo>
                  <a:lnTo>
                    <a:pt x="2542" y="46"/>
                  </a:lnTo>
                  <a:lnTo>
                    <a:pt x="2543" y="46"/>
                  </a:lnTo>
                  <a:lnTo>
                    <a:pt x="2544" y="46"/>
                  </a:lnTo>
                  <a:lnTo>
                    <a:pt x="2545" y="46"/>
                  </a:lnTo>
                  <a:lnTo>
                    <a:pt x="2545" y="45"/>
                  </a:lnTo>
                  <a:lnTo>
                    <a:pt x="2546" y="45"/>
                  </a:lnTo>
                  <a:lnTo>
                    <a:pt x="2547" y="45"/>
                  </a:lnTo>
                  <a:lnTo>
                    <a:pt x="2548" y="45"/>
                  </a:lnTo>
                  <a:lnTo>
                    <a:pt x="2549" y="45"/>
                  </a:lnTo>
                  <a:lnTo>
                    <a:pt x="2550" y="44"/>
                  </a:lnTo>
                  <a:lnTo>
                    <a:pt x="2551" y="44"/>
                  </a:lnTo>
                  <a:lnTo>
                    <a:pt x="2552" y="44"/>
                  </a:lnTo>
                  <a:lnTo>
                    <a:pt x="2553" y="44"/>
                  </a:lnTo>
                  <a:lnTo>
                    <a:pt x="2553" y="44"/>
                  </a:lnTo>
                  <a:lnTo>
                    <a:pt x="2554" y="43"/>
                  </a:lnTo>
                  <a:lnTo>
                    <a:pt x="2555" y="43"/>
                  </a:lnTo>
                  <a:lnTo>
                    <a:pt x="2556" y="43"/>
                  </a:lnTo>
                  <a:lnTo>
                    <a:pt x="2557" y="43"/>
                  </a:lnTo>
                  <a:lnTo>
                    <a:pt x="2558" y="43"/>
                  </a:lnTo>
                  <a:lnTo>
                    <a:pt x="2559" y="42"/>
                  </a:lnTo>
                  <a:lnTo>
                    <a:pt x="2560" y="42"/>
                  </a:lnTo>
                  <a:lnTo>
                    <a:pt x="2560" y="42"/>
                  </a:lnTo>
                  <a:lnTo>
                    <a:pt x="2561" y="42"/>
                  </a:lnTo>
                  <a:lnTo>
                    <a:pt x="2562" y="42"/>
                  </a:lnTo>
                  <a:lnTo>
                    <a:pt x="2563" y="41"/>
                  </a:lnTo>
                  <a:lnTo>
                    <a:pt x="2564" y="41"/>
                  </a:lnTo>
                  <a:lnTo>
                    <a:pt x="2565" y="41"/>
                  </a:lnTo>
                  <a:lnTo>
                    <a:pt x="2566" y="41"/>
                  </a:lnTo>
                  <a:lnTo>
                    <a:pt x="2567" y="41"/>
                  </a:lnTo>
                  <a:lnTo>
                    <a:pt x="2568" y="40"/>
                  </a:lnTo>
                  <a:lnTo>
                    <a:pt x="2568" y="40"/>
                  </a:lnTo>
                  <a:lnTo>
                    <a:pt x="2569" y="40"/>
                  </a:lnTo>
                  <a:lnTo>
                    <a:pt x="2570" y="40"/>
                  </a:lnTo>
                  <a:lnTo>
                    <a:pt x="2571" y="40"/>
                  </a:lnTo>
                  <a:lnTo>
                    <a:pt x="2572" y="39"/>
                  </a:lnTo>
                  <a:lnTo>
                    <a:pt x="2573" y="39"/>
                  </a:lnTo>
                  <a:lnTo>
                    <a:pt x="2574" y="39"/>
                  </a:lnTo>
                  <a:lnTo>
                    <a:pt x="2575" y="39"/>
                  </a:lnTo>
                  <a:lnTo>
                    <a:pt x="2576" y="38"/>
                  </a:lnTo>
                  <a:lnTo>
                    <a:pt x="2576" y="38"/>
                  </a:lnTo>
                  <a:lnTo>
                    <a:pt x="2577" y="38"/>
                  </a:lnTo>
                  <a:lnTo>
                    <a:pt x="2578" y="38"/>
                  </a:lnTo>
                  <a:lnTo>
                    <a:pt x="2579" y="38"/>
                  </a:lnTo>
                  <a:lnTo>
                    <a:pt x="2580" y="37"/>
                  </a:lnTo>
                  <a:lnTo>
                    <a:pt x="2581" y="37"/>
                  </a:lnTo>
                  <a:lnTo>
                    <a:pt x="2582" y="37"/>
                  </a:lnTo>
                  <a:lnTo>
                    <a:pt x="2583" y="37"/>
                  </a:lnTo>
                  <a:lnTo>
                    <a:pt x="2583" y="37"/>
                  </a:lnTo>
                  <a:lnTo>
                    <a:pt x="2584" y="36"/>
                  </a:lnTo>
                  <a:lnTo>
                    <a:pt x="2585" y="36"/>
                  </a:lnTo>
                  <a:lnTo>
                    <a:pt x="2586" y="36"/>
                  </a:lnTo>
                  <a:lnTo>
                    <a:pt x="2587" y="36"/>
                  </a:lnTo>
                  <a:lnTo>
                    <a:pt x="2588" y="36"/>
                  </a:lnTo>
                  <a:lnTo>
                    <a:pt x="2589" y="35"/>
                  </a:lnTo>
                  <a:lnTo>
                    <a:pt x="2590" y="35"/>
                  </a:lnTo>
                  <a:lnTo>
                    <a:pt x="2591" y="35"/>
                  </a:lnTo>
                  <a:lnTo>
                    <a:pt x="2591" y="35"/>
                  </a:lnTo>
                  <a:lnTo>
                    <a:pt x="2592" y="35"/>
                  </a:lnTo>
                  <a:lnTo>
                    <a:pt x="2593" y="35"/>
                  </a:lnTo>
                  <a:lnTo>
                    <a:pt x="2594" y="34"/>
                  </a:lnTo>
                  <a:lnTo>
                    <a:pt x="2595" y="34"/>
                  </a:lnTo>
                  <a:lnTo>
                    <a:pt x="2596" y="34"/>
                  </a:lnTo>
                  <a:lnTo>
                    <a:pt x="2597" y="34"/>
                  </a:lnTo>
                  <a:lnTo>
                    <a:pt x="2598" y="34"/>
                  </a:lnTo>
                  <a:lnTo>
                    <a:pt x="2599" y="33"/>
                  </a:lnTo>
                  <a:lnTo>
                    <a:pt x="2599" y="33"/>
                  </a:lnTo>
                  <a:lnTo>
                    <a:pt x="2600" y="33"/>
                  </a:lnTo>
                  <a:lnTo>
                    <a:pt x="2601" y="33"/>
                  </a:lnTo>
                  <a:lnTo>
                    <a:pt x="2602" y="33"/>
                  </a:lnTo>
                  <a:lnTo>
                    <a:pt x="2603" y="32"/>
                  </a:lnTo>
                  <a:lnTo>
                    <a:pt x="2604" y="32"/>
                  </a:lnTo>
                  <a:lnTo>
                    <a:pt x="2605" y="32"/>
                  </a:lnTo>
                  <a:lnTo>
                    <a:pt x="2606" y="32"/>
                  </a:lnTo>
                  <a:lnTo>
                    <a:pt x="2606" y="32"/>
                  </a:lnTo>
                  <a:lnTo>
                    <a:pt x="2607" y="31"/>
                  </a:lnTo>
                  <a:lnTo>
                    <a:pt x="2608" y="31"/>
                  </a:lnTo>
                  <a:lnTo>
                    <a:pt x="2609" y="31"/>
                  </a:lnTo>
                  <a:lnTo>
                    <a:pt x="2610" y="31"/>
                  </a:lnTo>
                  <a:lnTo>
                    <a:pt x="2611" y="31"/>
                  </a:lnTo>
                  <a:lnTo>
                    <a:pt x="2612" y="31"/>
                  </a:lnTo>
                  <a:lnTo>
                    <a:pt x="2613" y="30"/>
                  </a:lnTo>
                  <a:lnTo>
                    <a:pt x="2614" y="30"/>
                  </a:lnTo>
                  <a:lnTo>
                    <a:pt x="2614" y="30"/>
                  </a:lnTo>
                  <a:lnTo>
                    <a:pt x="2615" y="30"/>
                  </a:lnTo>
                  <a:lnTo>
                    <a:pt x="2616" y="30"/>
                  </a:lnTo>
                  <a:lnTo>
                    <a:pt x="2617" y="29"/>
                  </a:lnTo>
                  <a:lnTo>
                    <a:pt x="2618" y="29"/>
                  </a:lnTo>
                  <a:lnTo>
                    <a:pt x="2619" y="29"/>
                  </a:lnTo>
                  <a:lnTo>
                    <a:pt x="2620" y="29"/>
                  </a:lnTo>
                  <a:lnTo>
                    <a:pt x="2621" y="29"/>
                  </a:lnTo>
                  <a:lnTo>
                    <a:pt x="2622" y="29"/>
                  </a:lnTo>
                  <a:lnTo>
                    <a:pt x="2622" y="28"/>
                  </a:lnTo>
                  <a:lnTo>
                    <a:pt x="2623" y="28"/>
                  </a:lnTo>
                  <a:lnTo>
                    <a:pt x="2624" y="28"/>
                  </a:lnTo>
                  <a:lnTo>
                    <a:pt x="2625" y="28"/>
                  </a:lnTo>
                  <a:lnTo>
                    <a:pt x="2626" y="28"/>
                  </a:lnTo>
                  <a:lnTo>
                    <a:pt x="2627" y="27"/>
                  </a:lnTo>
                  <a:lnTo>
                    <a:pt x="2628" y="27"/>
                  </a:lnTo>
                  <a:lnTo>
                    <a:pt x="2629" y="27"/>
                  </a:lnTo>
                  <a:lnTo>
                    <a:pt x="2629" y="27"/>
                  </a:lnTo>
                  <a:lnTo>
                    <a:pt x="2630" y="27"/>
                  </a:lnTo>
                  <a:lnTo>
                    <a:pt x="2631" y="27"/>
                  </a:lnTo>
                  <a:lnTo>
                    <a:pt x="2632" y="26"/>
                  </a:lnTo>
                  <a:lnTo>
                    <a:pt x="2633" y="26"/>
                  </a:lnTo>
                  <a:lnTo>
                    <a:pt x="2634" y="26"/>
                  </a:lnTo>
                  <a:lnTo>
                    <a:pt x="2635" y="26"/>
                  </a:lnTo>
                  <a:lnTo>
                    <a:pt x="2636" y="26"/>
                  </a:lnTo>
                  <a:lnTo>
                    <a:pt x="2637" y="26"/>
                  </a:lnTo>
                  <a:lnTo>
                    <a:pt x="2637" y="25"/>
                  </a:lnTo>
                  <a:lnTo>
                    <a:pt x="2638" y="25"/>
                  </a:lnTo>
                  <a:lnTo>
                    <a:pt x="2639" y="25"/>
                  </a:lnTo>
                  <a:lnTo>
                    <a:pt x="2640" y="25"/>
                  </a:lnTo>
                  <a:lnTo>
                    <a:pt x="2641" y="25"/>
                  </a:lnTo>
                  <a:lnTo>
                    <a:pt x="2642" y="25"/>
                  </a:lnTo>
                  <a:lnTo>
                    <a:pt x="2643" y="24"/>
                  </a:lnTo>
                  <a:lnTo>
                    <a:pt x="2644" y="24"/>
                  </a:lnTo>
                  <a:lnTo>
                    <a:pt x="2645" y="24"/>
                  </a:lnTo>
                  <a:lnTo>
                    <a:pt x="2645" y="24"/>
                  </a:lnTo>
                  <a:lnTo>
                    <a:pt x="2646" y="24"/>
                  </a:lnTo>
                  <a:lnTo>
                    <a:pt x="2647" y="24"/>
                  </a:lnTo>
                  <a:lnTo>
                    <a:pt x="2648" y="23"/>
                  </a:lnTo>
                  <a:lnTo>
                    <a:pt x="2649" y="23"/>
                  </a:lnTo>
                  <a:lnTo>
                    <a:pt x="2650" y="23"/>
                  </a:lnTo>
                  <a:lnTo>
                    <a:pt x="2651" y="23"/>
                  </a:lnTo>
                  <a:lnTo>
                    <a:pt x="2652" y="23"/>
                  </a:lnTo>
                  <a:lnTo>
                    <a:pt x="2652" y="23"/>
                  </a:lnTo>
                  <a:lnTo>
                    <a:pt x="2653" y="22"/>
                  </a:lnTo>
                  <a:lnTo>
                    <a:pt x="2654" y="22"/>
                  </a:lnTo>
                  <a:lnTo>
                    <a:pt x="2655" y="22"/>
                  </a:lnTo>
                  <a:lnTo>
                    <a:pt x="2656" y="22"/>
                  </a:lnTo>
                  <a:lnTo>
                    <a:pt x="2657" y="22"/>
                  </a:lnTo>
                  <a:lnTo>
                    <a:pt x="2658" y="22"/>
                  </a:lnTo>
                  <a:lnTo>
                    <a:pt x="2659" y="22"/>
                  </a:lnTo>
                  <a:lnTo>
                    <a:pt x="2660" y="21"/>
                  </a:lnTo>
                  <a:lnTo>
                    <a:pt x="2660" y="21"/>
                  </a:lnTo>
                  <a:lnTo>
                    <a:pt x="2661" y="21"/>
                  </a:lnTo>
                  <a:lnTo>
                    <a:pt x="2662" y="21"/>
                  </a:lnTo>
                  <a:lnTo>
                    <a:pt x="2663" y="21"/>
                  </a:lnTo>
                  <a:lnTo>
                    <a:pt x="2664" y="21"/>
                  </a:lnTo>
                  <a:lnTo>
                    <a:pt x="2665" y="21"/>
                  </a:lnTo>
                  <a:lnTo>
                    <a:pt x="2666" y="20"/>
                  </a:lnTo>
                  <a:lnTo>
                    <a:pt x="2667" y="20"/>
                  </a:lnTo>
                  <a:lnTo>
                    <a:pt x="2668" y="20"/>
                  </a:lnTo>
                  <a:lnTo>
                    <a:pt x="2668" y="20"/>
                  </a:lnTo>
                  <a:lnTo>
                    <a:pt x="2669" y="20"/>
                  </a:lnTo>
                  <a:lnTo>
                    <a:pt x="2670" y="20"/>
                  </a:lnTo>
                  <a:lnTo>
                    <a:pt x="2671" y="20"/>
                  </a:lnTo>
                  <a:lnTo>
                    <a:pt x="2672" y="19"/>
                  </a:lnTo>
                  <a:lnTo>
                    <a:pt x="2673" y="19"/>
                  </a:lnTo>
                  <a:lnTo>
                    <a:pt x="2674" y="19"/>
                  </a:lnTo>
                  <a:lnTo>
                    <a:pt x="2675" y="19"/>
                  </a:lnTo>
                  <a:lnTo>
                    <a:pt x="2675" y="19"/>
                  </a:lnTo>
                  <a:lnTo>
                    <a:pt x="2676" y="19"/>
                  </a:lnTo>
                  <a:lnTo>
                    <a:pt x="2677" y="19"/>
                  </a:lnTo>
                  <a:lnTo>
                    <a:pt x="2678" y="18"/>
                  </a:lnTo>
                  <a:lnTo>
                    <a:pt x="2679" y="18"/>
                  </a:lnTo>
                  <a:lnTo>
                    <a:pt x="2680" y="18"/>
                  </a:lnTo>
                  <a:lnTo>
                    <a:pt x="2681" y="18"/>
                  </a:lnTo>
                  <a:lnTo>
                    <a:pt x="2682" y="18"/>
                  </a:lnTo>
                  <a:lnTo>
                    <a:pt x="2683" y="18"/>
                  </a:lnTo>
                  <a:lnTo>
                    <a:pt x="2683" y="18"/>
                  </a:lnTo>
                  <a:lnTo>
                    <a:pt x="2684" y="18"/>
                  </a:lnTo>
                  <a:lnTo>
                    <a:pt x="2685" y="17"/>
                  </a:lnTo>
                  <a:lnTo>
                    <a:pt x="2686" y="17"/>
                  </a:lnTo>
                  <a:lnTo>
                    <a:pt x="2687" y="17"/>
                  </a:lnTo>
                  <a:lnTo>
                    <a:pt x="2688" y="17"/>
                  </a:lnTo>
                  <a:lnTo>
                    <a:pt x="2689" y="17"/>
                  </a:lnTo>
                  <a:lnTo>
                    <a:pt x="2690" y="17"/>
                  </a:lnTo>
                  <a:lnTo>
                    <a:pt x="2691" y="17"/>
                  </a:lnTo>
                  <a:lnTo>
                    <a:pt x="2691" y="16"/>
                  </a:lnTo>
                  <a:lnTo>
                    <a:pt x="2692" y="16"/>
                  </a:lnTo>
                  <a:lnTo>
                    <a:pt x="2693" y="16"/>
                  </a:lnTo>
                  <a:lnTo>
                    <a:pt x="2694" y="16"/>
                  </a:lnTo>
                  <a:lnTo>
                    <a:pt x="2695" y="16"/>
                  </a:lnTo>
                  <a:lnTo>
                    <a:pt x="2696" y="16"/>
                  </a:lnTo>
                  <a:lnTo>
                    <a:pt x="2697" y="16"/>
                  </a:lnTo>
                  <a:lnTo>
                    <a:pt x="2698" y="16"/>
                  </a:lnTo>
                  <a:lnTo>
                    <a:pt x="2698" y="16"/>
                  </a:lnTo>
                  <a:lnTo>
                    <a:pt x="2699" y="15"/>
                  </a:lnTo>
                  <a:lnTo>
                    <a:pt x="2700" y="15"/>
                  </a:lnTo>
                  <a:lnTo>
                    <a:pt x="2701" y="15"/>
                  </a:lnTo>
                  <a:lnTo>
                    <a:pt x="2702" y="15"/>
                  </a:lnTo>
                  <a:lnTo>
                    <a:pt x="2703" y="15"/>
                  </a:lnTo>
                  <a:lnTo>
                    <a:pt x="2704" y="15"/>
                  </a:lnTo>
                  <a:lnTo>
                    <a:pt x="2705" y="15"/>
                  </a:lnTo>
                  <a:lnTo>
                    <a:pt x="2706" y="15"/>
                  </a:lnTo>
                  <a:lnTo>
                    <a:pt x="2706" y="15"/>
                  </a:lnTo>
                  <a:lnTo>
                    <a:pt x="2707" y="14"/>
                  </a:lnTo>
                  <a:lnTo>
                    <a:pt x="2708" y="14"/>
                  </a:lnTo>
                  <a:lnTo>
                    <a:pt x="2709" y="14"/>
                  </a:lnTo>
                  <a:lnTo>
                    <a:pt x="2710" y="14"/>
                  </a:lnTo>
                  <a:lnTo>
                    <a:pt x="2711" y="14"/>
                  </a:lnTo>
                  <a:lnTo>
                    <a:pt x="2712" y="14"/>
                  </a:lnTo>
                  <a:lnTo>
                    <a:pt x="2713" y="14"/>
                  </a:lnTo>
                  <a:lnTo>
                    <a:pt x="2714" y="14"/>
                  </a:lnTo>
                  <a:lnTo>
                    <a:pt x="2714" y="14"/>
                  </a:lnTo>
                  <a:lnTo>
                    <a:pt x="2715" y="13"/>
                  </a:lnTo>
                  <a:lnTo>
                    <a:pt x="2716" y="13"/>
                  </a:lnTo>
                  <a:lnTo>
                    <a:pt x="2717" y="13"/>
                  </a:lnTo>
                  <a:lnTo>
                    <a:pt x="2718" y="13"/>
                  </a:lnTo>
                  <a:lnTo>
                    <a:pt x="2719" y="13"/>
                  </a:lnTo>
                  <a:lnTo>
                    <a:pt x="2720" y="13"/>
                  </a:lnTo>
                  <a:lnTo>
                    <a:pt x="2721" y="13"/>
                  </a:lnTo>
                  <a:lnTo>
                    <a:pt x="2721" y="13"/>
                  </a:lnTo>
                  <a:lnTo>
                    <a:pt x="2722" y="13"/>
                  </a:lnTo>
                  <a:lnTo>
                    <a:pt x="2723" y="13"/>
                  </a:lnTo>
                  <a:lnTo>
                    <a:pt x="2724" y="12"/>
                  </a:lnTo>
                  <a:lnTo>
                    <a:pt x="2725" y="12"/>
                  </a:lnTo>
                  <a:lnTo>
                    <a:pt x="2726" y="12"/>
                  </a:lnTo>
                  <a:lnTo>
                    <a:pt x="2727" y="12"/>
                  </a:lnTo>
                  <a:lnTo>
                    <a:pt x="2728" y="12"/>
                  </a:lnTo>
                  <a:lnTo>
                    <a:pt x="2729" y="12"/>
                  </a:lnTo>
                  <a:lnTo>
                    <a:pt x="2729" y="12"/>
                  </a:lnTo>
                  <a:lnTo>
                    <a:pt x="2730" y="12"/>
                  </a:lnTo>
                  <a:lnTo>
                    <a:pt x="2731" y="12"/>
                  </a:lnTo>
                  <a:lnTo>
                    <a:pt x="2732" y="12"/>
                  </a:lnTo>
                  <a:lnTo>
                    <a:pt x="2733" y="11"/>
                  </a:lnTo>
                  <a:lnTo>
                    <a:pt x="2734" y="11"/>
                  </a:lnTo>
                  <a:lnTo>
                    <a:pt x="2735" y="11"/>
                  </a:lnTo>
                  <a:lnTo>
                    <a:pt x="2736" y="11"/>
                  </a:lnTo>
                  <a:lnTo>
                    <a:pt x="2737" y="11"/>
                  </a:lnTo>
                  <a:lnTo>
                    <a:pt x="2737" y="11"/>
                  </a:lnTo>
                  <a:lnTo>
                    <a:pt x="2738" y="11"/>
                  </a:lnTo>
                  <a:lnTo>
                    <a:pt x="2739" y="11"/>
                  </a:lnTo>
                  <a:lnTo>
                    <a:pt x="2740" y="11"/>
                  </a:lnTo>
                  <a:lnTo>
                    <a:pt x="2741" y="11"/>
                  </a:lnTo>
                  <a:lnTo>
                    <a:pt x="2742" y="11"/>
                  </a:lnTo>
                  <a:lnTo>
                    <a:pt x="2743" y="11"/>
                  </a:lnTo>
                  <a:lnTo>
                    <a:pt x="2744" y="10"/>
                  </a:lnTo>
                  <a:lnTo>
                    <a:pt x="2744" y="10"/>
                  </a:lnTo>
                  <a:lnTo>
                    <a:pt x="2745" y="10"/>
                  </a:lnTo>
                  <a:lnTo>
                    <a:pt x="2746" y="10"/>
                  </a:lnTo>
                  <a:lnTo>
                    <a:pt x="2747" y="10"/>
                  </a:lnTo>
                  <a:lnTo>
                    <a:pt x="2748" y="10"/>
                  </a:lnTo>
                  <a:lnTo>
                    <a:pt x="2749" y="10"/>
                  </a:lnTo>
                  <a:lnTo>
                    <a:pt x="2750" y="10"/>
                  </a:lnTo>
                  <a:lnTo>
                    <a:pt x="2751" y="10"/>
                  </a:lnTo>
                  <a:lnTo>
                    <a:pt x="2752" y="10"/>
                  </a:lnTo>
                  <a:lnTo>
                    <a:pt x="2752" y="10"/>
                  </a:lnTo>
                  <a:lnTo>
                    <a:pt x="2753" y="10"/>
                  </a:lnTo>
                  <a:lnTo>
                    <a:pt x="2754" y="10"/>
                  </a:lnTo>
                  <a:lnTo>
                    <a:pt x="2755" y="9"/>
                  </a:lnTo>
                  <a:lnTo>
                    <a:pt x="2756" y="9"/>
                  </a:lnTo>
                  <a:lnTo>
                    <a:pt x="2757" y="9"/>
                  </a:lnTo>
                  <a:lnTo>
                    <a:pt x="2758" y="9"/>
                  </a:lnTo>
                  <a:lnTo>
                    <a:pt x="2759" y="9"/>
                  </a:lnTo>
                  <a:lnTo>
                    <a:pt x="2760" y="9"/>
                  </a:lnTo>
                  <a:lnTo>
                    <a:pt x="2760" y="9"/>
                  </a:lnTo>
                  <a:lnTo>
                    <a:pt x="2761" y="9"/>
                  </a:lnTo>
                  <a:lnTo>
                    <a:pt x="2762" y="9"/>
                  </a:lnTo>
                  <a:lnTo>
                    <a:pt x="2763" y="9"/>
                  </a:lnTo>
                  <a:lnTo>
                    <a:pt x="2764" y="9"/>
                  </a:lnTo>
                  <a:lnTo>
                    <a:pt x="2765" y="9"/>
                  </a:lnTo>
                  <a:lnTo>
                    <a:pt x="2766" y="9"/>
                  </a:lnTo>
                  <a:lnTo>
                    <a:pt x="2767" y="9"/>
                  </a:lnTo>
                  <a:lnTo>
                    <a:pt x="2767" y="8"/>
                  </a:lnTo>
                  <a:lnTo>
                    <a:pt x="2768" y="8"/>
                  </a:lnTo>
                  <a:lnTo>
                    <a:pt x="2769" y="8"/>
                  </a:lnTo>
                  <a:lnTo>
                    <a:pt x="2770" y="8"/>
                  </a:lnTo>
                  <a:lnTo>
                    <a:pt x="2771" y="8"/>
                  </a:lnTo>
                  <a:lnTo>
                    <a:pt x="2772" y="8"/>
                  </a:lnTo>
                  <a:lnTo>
                    <a:pt x="2773" y="8"/>
                  </a:lnTo>
                  <a:lnTo>
                    <a:pt x="2774" y="8"/>
                  </a:lnTo>
                  <a:lnTo>
                    <a:pt x="2775" y="8"/>
                  </a:lnTo>
                  <a:lnTo>
                    <a:pt x="2775" y="8"/>
                  </a:lnTo>
                  <a:lnTo>
                    <a:pt x="2776" y="8"/>
                  </a:lnTo>
                  <a:lnTo>
                    <a:pt x="2777" y="8"/>
                  </a:lnTo>
                  <a:lnTo>
                    <a:pt x="2778" y="8"/>
                  </a:lnTo>
                  <a:lnTo>
                    <a:pt x="2779" y="8"/>
                  </a:lnTo>
                  <a:lnTo>
                    <a:pt x="2780" y="8"/>
                  </a:lnTo>
                  <a:lnTo>
                    <a:pt x="2781" y="8"/>
                  </a:lnTo>
                  <a:lnTo>
                    <a:pt x="2782" y="7"/>
                  </a:lnTo>
                  <a:lnTo>
                    <a:pt x="2783" y="7"/>
                  </a:lnTo>
                  <a:lnTo>
                    <a:pt x="2783" y="7"/>
                  </a:lnTo>
                  <a:lnTo>
                    <a:pt x="2784" y="7"/>
                  </a:lnTo>
                  <a:lnTo>
                    <a:pt x="2785" y="7"/>
                  </a:lnTo>
                  <a:lnTo>
                    <a:pt x="2786" y="7"/>
                  </a:lnTo>
                  <a:lnTo>
                    <a:pt x="2787" y="7"/>
                  </a:lnTo>
                  <a:lnTo>
                    <a:pt x="2788" y="7"/>
                  </a:lnTo>
                  <a:lnTo>
                    <a:pt x="2789" y="7"/>
                  </a:lnTo>
                  <a:lnTo>
                    <a:pt x="2790" y="7"/>
                  </a:lnTo>
                  <a:lnTo>
                    <a:pt x="2790" y="7"/>
                  </a:lnTo>
                  <a:lnTo>
                    <a:pt x="2791" y="7"/>
                  </a:lnTo>
                  <a:lnTo>
                    <a:pt x="2792" y="7"/>
                  </a:lnTo>
                  <a:lnTo>
                    <a:pt x="2793" y="7"/>
                  </a:lnTo>
                  <a:lnTo>
                    <a:pt x="2794" y="7"/>
                  </a:lnTo>
                  <a:lnTo>
                    <a:pt x="2795" y="7"/>
                  </a:lnTo>
                  <a:lnTo>
                    <a:pt x="2796" y="7"/>
                  </a:lnTo>
                  <a:lnTo>
                    <a:pt x="2797" y="7"/>
                  </a:lnTo>
                  <a:lnTo>
                    <a:pt x="2798" y="7"/>
                  </a:lnTo>
                  <a:lnTo>
                    <a:pt x="2798" y="6"/>
                  </a:lnTo>
                  <a:lnTo>
                    <a:pt x="2799" y="6"/>
                  </a:lnTo>
                  <a:lnTo>
                    <a:pt x="2800" y="6"/>
                  </a:lnTo>
                  <a:lnTo>
                    <a:pt x="2801" y="6"/>
                  </a:lnTo>
                  <a:lnTo>
                    <a:pt x="2802" y="6"/>
                  </a:lnTo>
                  <a:lnTo>
                    <a:pt x="2803" y="6"/>
                  </a:lnTo>
                  <a:lnTo>
                    <a:pt x="2804" y="6"/>
                  </a:lnTo>
                  <a:lnTo>
                    <a:pt x="2805" y="6"/>
                  </a:lnTo>
                  <a:lnTo>
                    <a:pt x="2806" y="6"/>
                  </a:lnTo>
                  <a:lnTo>
                    <a:pt x="2806" y="6"/>
                  </a:lnTo>
                  <a:lnTo>
                    <a:pt x="2807" y="6"/>
                  </a:lnTo>
                  <a:lnTo>
                    <a:pt x="2808" y="6"/>
                  </a:lnTo>
                  <a:lnTo>
                    <a:pt x="2809" y="6"/>
                  </a:lnTo>
                  <a:lnTo>
                    <a:pt x="2810" y="6"/>
                  </a:lnTo>
                  <a:lnTo>
                    <a:pt x="2811" y="6"/>
                  </a:lnTo>
                  <a:lnTo>
                    <a:pt x="2812" y="6"/>
                  </a:lnTo>
                  <a:lnTo>
                    <a:pt x="2813" y="6"/>
                  </a:lnTo>
                  <a:lnTo>
                    <a:pt x="2813" y="6"/>
                  </a:lnTo>
                  <a:lnTo>
                    <a:pt x="2814" y="6"/>
                  </a:lnTo>
                  <a:lnTo>
                    <a:pt x="2815" y="6"/>
                  </a:lnTo>
                  <a:lnTo>
                    <a:pt x="2816" y="6"/>
                  </a:lnTo>
                  <a:lnTo>
                    <a:pt x="2817" y="6"/>
                  </a:lnTo>
                  <a:lnTo>
                    <a:pt x="2818" y="5"/>
                  </a:lnTo>
                  <a:lnTo>
                    <a:pt x="2819" y="5"/>
                  </a:lnTo>
                  <a:lnTo>
                    <a:pt x="2820" y="5"/>
                  </a:lnTo>
                  <a:lnTo>
                    <a:pt x="2821" y="5"/>
                  </a:lnTo>
                  <a:lnTo>
                    <a:pt x="2821" y="5"/>
                  </a:lnTo>
                  <a:lnTo>
                    <a:pt x="2822" y="5"/>
                  </a:lnTo>
                  <a:lnTo>
                    <a:pt x="2823" y="5"/>
                  </a:lnTo>
                  <a:lnTo>
                    <a:pt x="2824" y="5"/>
                  </a:lnTo>
                  <a:lnTo>
                    <a:pt x="2825" y="5"/>
                  </a:lnTo>
                  <a:lnTo>
                    <a:pt x="2826" y="5"/>
                  </a:lnTo>
                  <a:lnTo>
                    <a:pt x="2827" y="5"/>
                  </a:lnTo>
                  <a:lnTo>
                    <a:pt x="2828" y="5"/>
                  </a:lnTo>
                  <a:lnTo>
                    <a:pt x="2829" y="5"/>
                  </a:lnTo>
                  <a:lnTo>
                    <a:pt x="2829" y="5"/>
                  </a:lnTo>
                  <a:lnTo>
                    <a:pt x="2830" y="5"/>
                  </a:lnTo>
                  <a:lnTo>
                    <a:pt x="2831" y="5"/>
                  </a:lnTo>
                  <a:lnTo>
                    <a:pt x="2832" y="5"/>
                  </a:lnTo>
                  <a:lnTo>
                    <a:pt x="2833" y="5"/>
                  </a:lnTo>
                  <a:lnTo>
                    <a:pt x="2834" y="5"/>
                  </a:lnTo>
                  <a:lnTo>
                    <a:pt x="2835" y="5"/>
                  </a:lnTo>
                  <a:lnTo>
                    <a:pt x="2836" y="5"/>
                  </a:lnTo>
                  <a:lnTo>
                    <a:pt x="2836" y="5"/>
                  </a:lnTo>
                  <a:lnTo>
                    <a:pt x="2837" y="5"/>
                  </a:lnTo>
                  <a:lnTo>
                    <a:pt x="2838" y="5"/>
                  </a:lnTo>
                  <a:lnTo>
                    <a:pt x="2839" y="5"/>
                  </a:lnTo>
                  <a:lnTo>
                    <a:pt x="2840" y="5"/>
                  </a:lnTo>
                  <a:lnTo>
                    <a:pt x="2841" y="5"/>
                  </a:lnTo>
                  <a:lnTo>
                    <a:pt x="2842" y="5"/>
                  </a:lnTo>
                  <a:lnTo>
                    <a:pt x="2843" y="5"/>
                  </a:lnTo>
                  <a:lnTo>
                    <a:pt x="2844" y="4"/>
                  </a:lnTo>
                  <a:lnTo>
                    <a:pt x="2844" y="4"/>
                  </a:lnTo>
                  <a:lnTo>
                    <a:pt x="2845" y="4"/>
                  </a:lnTo>
                  <a:lnTo>
                    <a:pt x="2846" y="4"/>
                  </a:lnTo>
                  <a:lnTo>
                    <a:pt x="2847" y="4"/>
                  </a:lnTo>
                  <a:lnTo>
                    <a:pt x="2848" y="4"/>
                  </a:lnTo>
                  <a:lnTo>
                    <a:pt x="2849" y="4"/>
                  </a:lnTo>
                  <a:lnTo>
                    <a:pt x="2850" y="4"/>
                  </a:lnTo>
                  <a:lnTo>
                    <a:pt x="2851" y="4"/>
                  </a:lnTo>
                  <a:lnTo>
                    <a:pt x="2852" y="4"/>
                  </a:lnTo>
                  <a:lnTo>
                    <a:pt x="2852" y="4"/>
                  </a:lnTo>
                </a:path>
              </a:pathLst>
            </a:custGeom>
            <a:noFill/>
            <a:ln w="19050">
              <a:solidFill>
                <a:srgbClr val="4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47" name="Freeform 258"/>
            <p:cNvSpPr>
              <a:spLocks/>
            </p:cNvSpPr>
            <p:nvPr/>
          </p:nvSpPr>
          <p:spPr bwMode="auto">
            <a:xfrm flipV="1">
              <a:off x="446087" y="4978401"/>
              <a:ext cx="2462213" cy="381000"/>
            </a:xfrm>
            <a:custGeom>
              <a:avLst/>
              <a:gdLst>
                <a:gd name="T0" fmla="*/ 44 w 2852"/>
                <a:gd name="T1" fmla="*/ 190 h 440"/>
                <a:gd name="T2" fmla="*/ 89 w 2852"/>
                <a:gd name="T3" fmla="*/ 154 h 440"/>
                <a:gd name="T4" fmla="*/ 134 w 2852"/>
                <a:gd name="T5" fmla="*/ 121 h 440"/>
                <a:gd name="T6" fmla="*/ 179 w 2852"/>
                <a:gd name="T7" fmla="*/ 94 h 440"/>
                <a:gd name="T8" fmla="*/ 224 w 2852"/>
                <a:gd name="T9" fmla="*/ 74 h 440"/>
                <a:gd name="T10" fmla="*/ 269 w 2852"/>
                <a:gd name="T11" fmla="*/ 61 h 440"/>
                <a:gd name="T12" fmla="*/ 314 w 2852"/>
                <a:gd name="T13" fmla="*/ 53 h 440"/>
                <a:gd name="T14" fmla="*/ 360 w 2852"/>
                <a:gd name="T15" fmla="*/ 48 h 440"/>
                <a:gd name="T16" fmla="*/ 405 w 2852"/>
                <a:gd name="T17" fmla="*/ 46 h 440"/>
                <a:gd name="T18" fmla="*/ 450 w 2852"/>
                <a:gd name="T19" fmla="*/ 46 h 440"/>
                <a:gd name="T20" fmla="*/ 495 w 2852"/>
                <a:gd name="T21" fmla="*/ 45 h 440"/>
                <a:gd name="T22" fmla="*/ 540 w 2852"/>
                <a:gd name="T23" fmla="*/ 44 h 440"/>
                <a:gd name="T24" fmla="*/ 585 w 2852"/>
                <a:gd name="T25" fmla="*/ 43 h 440"/>
                <a:gd name="T26" fmla="*/ 630 w 2852"/>
                <a:gd name="T27" fmla="*/ 41 h 440"/>
                <a:gd name="T28" fmla="*/ 675 w 2852"/>
                <a:gd name="T29" fmla="*/ 38 h 440"/>
                <a:gd name="T30" fmla="*/ 720 w 2852"/>
                <a:gd name="T31" fmla="*/ 34 h 440"/>
                <a:gd name="T32" fmla="*/ 766 w 2852"/>
                <a:gd name="T33" fmla="*/ 30 h 440"/>
                <a:gd name="T34" fmla="*/ 811 w 2852"/>
                <a:gd name="T35" fmla="*/ 25 h 440"/>
                <a:gd name="T36" fmla="*/ 856 w 2852"/>
                <a:gd name="T37" fmla="*/ 19 h 440"/>
                <a:gd name="T38" fmla="*/ 901 w 2852"/>
                <a:gd name="T39" fmla="*/ 14 h 440"/>
                <a:gd name="T40" fmla="*/ 946 w 2852"/>
                <a:gd name="T41" fmla="*/ 10 h 440"/>
                <a:gd name="T42" fmla="*/ 991 w 2852"/>
                <a:gd name="T43" fmla="*/ 5 h 440"/>
                <a:gd name="T44" fmla="*/ 1036 w 2852"/>
                <a:gd name="T45" fmla="*/ 2 h 440"/>
                <a:gd name="T46" fmla="*/ 1081 w 2852"/>
                <a:gd name="T47" fmla="*/ 0 h 440"/>
                <a:gd name="T48" fmla="*/ 1127 w 2852"/>
                <a:gd name="T49" fmla="*/ 0 h 440"/>
                <a:gd name="T50" fmla="*/ 1172 w 2852"/>
                <a:gd name="T51" fmla="*/ 1 h 440"/>
                <a:gd name="T52" fmla="*/ 1217 w 2852"/>
                <a:gd name="T53" fmla="*/ 4 h 440"/>
                <a:gd name="T54" fmla="*/ 1262 w 2852"/>
                <a:gd name="T55" fmla="*/ 9 h 440"/>
                <a:gd name="T56" fmla="*/ 1307 w 2852"/>
                <a:gd name="T57" fmla="*/ 16 h 440"/>
                <a:gd name="T58" fmla="*/ 1352 w 2852"/>
                <a:gd name="T59" fmla="*/ 25 h 440"/>
                <a:gd name="T60" fmla="*/ 1397 w 2852"/>
                <a:gd name="T61" fmla="*/ 38 h 440"/>
                <a:gd name="T62" fmla="*/ 1442 w 2852"/>
                <a:gd name="T63" fmla="*/ 55 h 440"/>
                <a:gd name="T64" fmla="*/ 1487 w 2852"/>
                <a:gd name="T65" fmla="*/ 76 h 440"/>
                <a:gd name="T66" fmla="*/ 1533 w 2852"/>
                <a:gd name="T67" fmla="*/ 99 h 440"/>
                <a:gd name="T68" fmla="*/ 1578 w 2852"/>
                <a:gd name="T69" fmla="*/ 120 h 440"/>
                <a:gd name="T70" fmla="*/ 1623 w 2852"/>
                <a:gd name="T71" fmla="*/ 137 h 440"/>
                <a:gd name="T72" fmla="*/ 1668 w 2852"/>
                <a:gd name="T73" fmla="*/ 145 h 440"/>
                <a:gd name="T74" fmla="*/ 1713 w 2852"/>
                <a:gd name="T75" fmla="*/ 145 h 440"/>
                <a:gd name="T76" fmla="*/ 1758 w 2852"/>
                <a:gd name="T77" fmla="*/ 137 h 440"/>
                <a:gd name="T78" fmla="*/ 1803 w 2852"/>
                <a:gd name="T79" fmla="*/ 124 h 440"/>
                <a:gd name="T80" fmla="*/ 1848 w 2852"/>
                <a:gd name="T81" fmla="*/ 108 h 440"/>
                <a:gd name="T82" fmla="*/ 1893 w 2852"/>
                <a:gd name="T83" fmla="*/ 97 h 440"/>
                <a:gd name="T84" fmla="*/ 1939 w 2852"/>
                <a:gd name="T85" fmla="*/ 100 h 440"/>
                <a:gd name="T86" fmla="*/ 1984 w 2852"/>
                <a:gd name="T87" fmla="*/ 126 h 440"/>
                <a:gd name="T88" fmla="*/ 2029 w 2852"/>
                <a:gd name="T89" fmla="*/ 181 h 440"/>
                <a:gd name="T90" fmla="*/ 2074 w 2852"/>
                <a:gd name="T91" fmla="*/ 254 h 440"/>
                <a:gd name="T92" fmla="*/ 2119 w 2852"/>
                <a:gd name="T93" fmla="*/ 329 h 440"/>
                <a:gd name="T94" fmla="*/ 2164 w 2852"/>
                <a:gd name="T95" fmla="*/ 391 h 440"/>
                <a:gd name="T96" fmla="*/ 2209 w 2852"/>
                <a:gd name="T97" fmla="*/ 429 h 440"/>
                <a:gd name="T98" fmla="*/ 2254 w 2852"/>
                <a:gd name="T99" fmla="*/ 440 h 440"/>
                <a:gd name="T100" fmla="*/ 2300 w 2852"/>
                <a:gd name="T101" fmla="*/ 427 h 440"/>
                <a:gd name="T102" fmla="*/ 2345 w 2852"/>
                <a:gd name="T103" fmla="*/ 395 h 440"/>
                <a:gd name="T104" fmla="*/ 2390 w 2852"/>
                <a:gd name="T105" fmla="*/ 351 h 440"/>
                <a:gd name="T106" fmla="*/ 2435 w 2852"/>
                <a:gd name="T107" fmla="*/ 301 h 440"/>
                <a:gd name="T108" fmla="*/ 2480 w 2852"/>
                <a:gd name="T109" fmla="*/ 248 h 440"/>
                <a:gd name="T110" fmla="*/ 2525 w 2852"/>
                <a:gd name="T111" fmla="*/ 206 h 440"/>
                <a:gd name="T112" fmla="*/ 2570 w 2852"/>
                <a:gd name="T113" fmla="*/ 169 h 440"/>
                <a:gd name="T114" fmla="*/ 2615 w 2852"/>
                <a:gd name="T115" fmla="*/ 134 h 440"/>
                <a:gd name="T116" fmla="*/ 2660 w 2852"/>
                <a:gd name="T117" fmla="*/ 105 h 440"/>
                <a:gd name="T118" fmla="*/ 2706 w 2852"/>
                <a:gd name="T119" fmla="*/ 83 h 440"/>
                <a:gd name="T120" fmla="*/ 2751 w 2852"/>
                <a:gd name="T121" fmla="*/ 66 h 440"/>
                <a:gd name="T122" fmla="*/ 2796 w 2852"/>
                <a:gd name="T123" fmla="*/ 56 h 440"/>
                <a:gd name="T124" fmla="*/ 2841 w 2852"/>
                <a:gd name="T125" fmla="*/ 5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440">
                  <a:moveTo>
                    <a:pt x="0" y="227"/>
                  </a:moveTo>
                  <a:lnTo>
                    <a:pt x="0" y="226"/>
                  </a:lnTo>
                  <a:lnTo>
                    <a:pt x="1" y="225"/>
                  </a:lnTo>
                  <a:lnTo>
                    <a:pt x="2" y="224"/>
                  </a:lnTo>
                  <a:lnTo>
                    <a:pt x="3" y="224"/>
                  </a:lnTo>
                  <a:lnTo>
                    <a:pt x="4" y="223"/>
                  </a:lnTo>
                  <a:lnTo>
                    <a:pt x="5" y="222"/>
                  </a:lnTo>
                  <a:lnTo>
                    <a:pt x="6" y="221"/>
                  </a:lnTo>
                  <a:lnTo>
                    <a:pt x="7" y="221"/>
                  </a:lnTo>
                  <a:lnTo>
                    <a:pt x="7" y="220"/>
                  </a:lnTo>
                  <a:lnTo>
                    <a:pt x="8" y="219"/>
                  </a:lnTo>
                  <a:lnTo>
                    <a:pt x="9" y="219"/>
                  </a:lnTo>
                  <a:lnTo>
                    <a:pt x="10" y="218"/>
                  </a:lnTo>
                  <a:lnTo>
                    <a:pt x="11" y="217"/>
                  </a:lnTo>
                  <a:lnTo>
                    <a:pt x="12" y="216"/>
                  </a:lnTo>
                  <a:lnTo>
                    <a:pt x="13" y="216"/>
                  </a:lnTo>
                  <a:lnTo>
                    <a:pt x="14" y="215"/>
                  </a:lnTo>
                  <a:lnTo>
                    <a:pt x="15" y="214"/>
                  </a:lnTo>
                  <a:lnTo>
                    <a:pt x="15" y="214"/>
                  </a:lnTo>
                  <a:lnTo>
                    <a:pt x="16" y="213"/>
                  </a:lnTo>
                  <a:lnTo>
                    <a:pt x="17" y="212"/>
                  </a:lnTo>
                  <a:lnTo>
                    <a:pt x="18" y="211"/>
                  </a:lnTo>
                  <a:lnTo>
                    <a:pt x="19" y="211"/>
                  </a:lnTo>
                  <a:lnTo>
                    <a:pt x="20" y="210"/>
                  </a:lnTo>
                  <a:lnTo>
                    <a:pt x="21" y="209"/>
                  </a:lnTo>
                  <a:lnTo>
                    <a:pt x="22" y="208"/>
                  </a:lnTo>
                  <a:lnTo>
                    <a:pt x="23" y="208"/>
                  </a:lnTo>
                  <a:lnTo>
                    <a:pt x="23" y="207"/>
                  </a:lnTo>
                  <a:lnTo>
                    <a:pt x="24" y="206"/>
                  </a:lnTo>
                  <a:lnTo>
                    <a:pt x="25" y="206"/>
                  </a:lnTo>
                  <a:lnTo>
                    <a:pt x="26" y="205"/>
                  </a:lnTo>
                  <a:lnTo>
                    <a:pt x="27" y="204"/>
                  </a:lnTo>
                  <a:lnTo>
                    <a:pt x="28" y="203"/>
                  </a:lnTo>
                  <a:lnTo>
                    <a:pt x="29" y="203"/>
                  </a:lnTo>
                  <a:lnTo>
                    <a:pt x="30" y="202"/>
                  </a:lnTo>
                  <a:lnTo>
                    <a:pt x="30" y="201"/>
                  </a:lnTo>
                  <a:lnTo>
                    <a:pt x="31" y="200"/>
                  </a:lnTo>
                  <a:lnTo>
                    <a:pt x="32" y="200"/>
                  </a:lnTo>
                  <a:lnTo>
                    <a:pt x="33" y="199"/>
                  </a:lnTo>
                  <a:lnTo>
                    <a:pt x="34" y="198"/>
                  </a:lnTo>
                  <a:lnTo>
                    <a:pt x="35" y="197"/>
                  </a:lnTo>
                  <a:lnTo>
                    <a:pt x="36" y="197"/>
                  </a:lnTo>
                  <a:lnTo>
                    <a:pt x="37" y="196"/>
                  </a:lnTo>
                  <a:lnTo>
                    <a:pt x="38" y="195"/>
                  </a:lnTo>
                  <a:lnTo>
                    <a:pt x="38" y="195"/>
                  </a:lnTo>
                  <a:lnTo>
                    <a:pt x="39" y="194"/>
                  </a:lnTo>
                  <a:lnTo>
                    <a:pt x="40" y="193"/>
                  </a:lnTo>
                  <a:lnTo>
                    <a:pt x="41" y="192"/>
                  </a:lnTo>
                  <a:lnTo>
                    <a:pt x="42" y="192"/>
                  </a:lnTo>
                  <a:lnTo>
                    <a:pt x="43" y="191"/>
                  </a:lnTo>
                  <a:lnTo>
                    <a:pt x="44" y="190"/>
                  </a:lnTo>
                  <a:lnTo>
                    <a:pt x="45" y="189"/>
                  </a:lnTo>
                  <a:lnTo>
                    <a:pt x="46" y="189"/>
                  </a:lnTo>
                  <a:lnTo>
                    <a:pt x="46" y="188"/>
                  </a:lnTo>
                  <a:lnTo>
                    <a:pt x="47" y="187"/>
                  </a:lnTo>
                  <a:lnTo>
                    <a:pt x="48" y="186"/>
                  </a:lnTo>
                  <a:lnTo>
                    <a:pt x="49" y="186"/>
                  </a:lnTo>
                  <a:lnTo>
                    <a:pt x="50" y="185"/>
                  </a:lnTo>
                  <a:lnTo>
                    <a:pt x="51" y="184"/>
                  </a:lnTo>
                  <a:lnTo>
                    <a:pt x="52" y="184"/>
                  </a:lnTo>
                  <a:lnTo>
                    <a:pt x="53" y="183"/>
                  </a:lnTo>
                  <a:lnTo>
                    <a:pt x="53" y="182"/>
                  </a:lnTo>
                  <a:lnTo>
                    <a:pt x="54" y="181"/>
                  </a:lnTo>
                  <a:lnTo>
                    <a:pt x="55" y="181"/>
                  </a:lnTo>
                  <a:lnTo>
                    <a:pt x="56" y="180"/>
                  </a:lnTo>
                  <a:lnTo>
                    <a:pt x="57" y="179"/>
                  </a:lnTo>
                  <a:lnTo>
                    <a:pt x="58" y="178"/>
                  </a:lnTo>
                  <a:lnTo>
                    <a:pt x="59" y="178"/>
                  </a:lnTo>
                  <a:lnTo>
                    <a:pt x="60" y="177"/>
                  </a:lnTo>
                  <a:lnTo>
                    <a:pt x="61" y="176"/>
                  </a:lnTo>
                  <a:lnTo>
                    <a:pt x="61" y="176"/>
                  </a:lnTo>
                  <a:lnTo>
                    <a:pt x="62" y="175"/>
                  </a:lnTo>
                  <a:lnTo>
                    <a:pt x="63" y="174"/>
                  </a:lnTo>
                  <a:lnTo>
                    <a:pt x="64" y="173"/>
                  </a:lnTo>
                  <a:lnTo>
                    <a:pt x="65" y="173"/>
                  </a:lnTo>
                  <a:lnTo>
                    <a:pt x="66" y="172"/>
                  </a:lnTo>
                  <a:lnTo>
                    <a:pt x="67" y="171"/>
                  </a:lnTo>
                  <a:lnTo>
                    <a:pt x="68" y="171"/>
                  </a:lnTo>
                  <a:lnTo>
                    <a:pt x="69" y="170"/>
                  </a:lnTo>
                  <a:lnTo>
                    <a:pt x="69" y="169"/>
                  </a:lnTo>
                  <a:lnTo>
                    <a:pt x="70" y="168"/>
                  </a:lnTo>
                  <a:lnTo>
                    <a:pt x="71" y="168"/>
                  </a:lnTo>
                  <a:lnTo>
                    <a:pt x="72" y="167"/>
                  </a:lnTo>
                  <a:lnTo>
                    <a:pt x="73" y="166"/>
                  </a:lnTo>
                  <a:lnTo>
                    <a:pt x="74" y="166"/>
                  </a:lnTo>
                  <a:lnTo>
                    <a:pt x="75" y="165"/>
                  </a:lnTo>
                  <a:lnTo>
                    <a:pt x="76" y="164"/>
                  </a:lnTo>
                  <a:lnTo>
                    <a:pt x="76" y="163"/>
                  </a:lnTo>
                  <a:lnTo>
                    <a:pt x="77" y="163"/>
                  </a:lnTo>
                  <a:lnTo>
                    <a:pt x="78" y="162"/>
                  </a:lnTo>
                  <a:lnTo>
                    <a:pt x="79" y="161"/>
                  </a:lnTo>
                  <a:lnTo>
                    <a:pt x="80" y="161"/>
                  </a:lnTo>
                  <a:lnTo>
                    <a:pt x="81" y="160"/>
                  </a:lnTo>
                  <a:lnTo>
                    <a:pt x="82" y="159"/>
                  </a:lnTo>
                  <a:lnTo>
                    <a:pt x="83" y="159"/>
                  </a:lnTo>
                  <a:lnTo>
                    <a:pt x="84" y="158"/>
                  </a:lnTo>
                  <a:lnTo>
                    <a:pt x="84" y="157"/>
                  </a:lnTo>
                  <a:lnTo>
                    <a:pt x="85" y="157"/>
                  </a:lnTo>
                  <a:lnTo>
                    <a:pt x="86" y="156"/>
                  </a:lnTo>
                  <a:lnTo>
                    <a:pt x="87" y="155"/>
                  </a:lnTo>
                  <a:lnTo>
                    <a:pt x="88" y="154"/>
                  </a:lnTo>
                  <a:lnTo>
                    <a:pt x="89" y="154"/>
                  </a:lnTo>
                  <a:lnTo>
                    <a:pt x="90" y="153"/>
                  </a:lnTo>
                  <a:lnTo>
                    <a:pt x="91" y="152"/>
                  </a:lnTo>
                  <a:lnTo>
                    <a:pt x="92" y="152"/>
                  </a:lnTo>
                  <a:lnTo>
                    <a:pt x="92" y="151"/>
                  </a:lnTo>
                  <a:lnTo>
                    <a:pt x="93" y="150"/>
                  </a:lnTo>
                  <a:lnTo>
                    <a:pt x="94" y="150"/>
                  </a:lnTo>
                  <a:lnTo>
                    <a:pt x="95" y="149"/>
                  </a:lnTo>
                  <a:lnTo>
                    <a:pt x="96" y="148"/>
                  </a:lnTo>
                  <a:lnTo>
                    <a:pt x="97" y="148"/>
                  </a:lnTo>
                  <a:lnTo>
                    <a:pt x="98" y="147"/>
                  </a:lnTo>
                  <a:lnTo>
                    <a:pt x="99" y="146"/>
                  </a:lnTo>
                  <a:lnTo>
                    <a:pt x="99" y="146"/>
                  </a:lnTo>
                  <a:lnTo>
                    <a:pt x="100" y="145"/>
                  </a:lnTo>
                  <a:lnTo>
                    <a:pt x="101" y="144"/>
                  </a:lnTo>
                  <a:lnTo>
                    <a:pt x="102" y="144"/>
                  </a:lnTo>
                  <a:lnTo>
                    <a:pt x="103" y="143"/>
                  </a:lnTo>
                  <a:lnTo>
                    <a:pt x="104" y="142"/>
                  </a:lnTo>
                  <a:lnTo>
                    <a:pt x="105" y="142"/>
                  </a:lnTo>
                  <a:lnTo>
                    <a:pt x="106" y="141"/>
                  </a:lnTo>
                  <a:lnTo>
                    <a:pt x="107" y="140"/>
                  </a:lnTo>
                  <a:lnTo>
                    <a:pt x="107" y="140"/>
                  </a:lnTo>
                  <a:lnTo>
                    <a:pt x="108" y="139"/>
                  </a:lnTo>
                  <a:lnTo>
                    <a:pt x="109" y="138"/>
                  </a:lnTo>
                  <a:lnTo>
                    <a:pt x="110" y="138"/>
                  </a:lnTo>
                  <a:lnTo>
                    <a:pt x="111" y="137"/>
                  </a:lnTo>
                  <a:lnTo>
                    <a:pt x="112" y="137"/>
                  </a:lnTo>
                  <a:lnTo>
                    <a:pt x="113" y="136"/>
                  </a:lnTo>
                  <a:lnTo>
                    <a:pt x="114" y="135"/>
                  </a:lnTo>
                  <a:lnTo>
                    <a:pt x="115" y="135"/>
                  </a:lnTo>
                  <a:lnTo>
                    <a:pt x="115" y="134"/>
                  </a:lnTo>
                  <a:lnTo>
                    <a:pt x="116" y="133"/>
                  </a:lnTo>
                  <a:lnTo>
                    <a:pt x="117" y="133"/>
                  </a:lnTo>
                  <a:lnTo>
                    <a:pt x="118" y="132"/>
                  </a:lnTo>
                  <a:lnTo>
                    <a:pt x="119" y="131"/>
                  </a:lnTo>
                  <a:lnTo>
                    <a:pt x="120" y="131"/>
                  </a:lnTo>
                  <a:lnTo>
                    <a:pt x="121" y="130"/>
                  </a:lnTo>
                  <a:lnTo>
                    <a:pt x="122" y="130"/>
                  </a:lnTo>
                  <a:lnTo>
                    <a:pt x="122" y="129"/>
                  </a:lnTo>
                  <a:lnTo>
                    <a:pt x="123" y="128"/>
                  </a:lnTo>
                  <a:lnTo>
                    <a:pt x="124" y="128"/>
                  </a:lnTo>
                  <a:lnTo>
                    <a:pt x="125" y="127"/>
                  </a:lnTo>
                  <a:lnTo>
                    <a:pt x="126" y="127"/>
                  </a:lnTo>
                  <a:lnTo>
                    <a:pt x="127" y="126"/>
                  </a:lnTo>
                  <a:lnTo>
                    <a:pt x="128" y="125"/>
                  </a:lnTo>
                  <a:lnTo>
                    <a:pt x="129" y="125"/>
                  </a:lnTo>
                  <a:lnTo>
                    <a:pt x="130" y="124"/>
                  </a:lnTo>
                  <a:lnTo>
                    <a:pt x="130" y="124"/>
                  </a:lnTo>
                  <a:lnTo>
                    <a:pt x="131" y="123"/>
                  </a:lnTo>
                  <a:lnTo>
                    <a:pt x="132" y="122"/>
                  </a:lnTo>
                  <a:lnTo>
                    <a:pt x="133" y="122"/>
                  </a:lnTo>
                  <a:lnTo>
                    <a:pt x="134" y="121"/>
                  </a:lnTo>
                  <a:lnTo>
                    <a:pt x="135" y="121"/>
                  </a:lnTo>
                  <a:lnTo>
                    <a:pt x="136" y="120"/>
                  </a:lnTo>
                  <a:lnTo>
                    <a:pt x="137" y="119"/>
                  </a:lnTo>
                  <a:lnTo>
                    <a:pt x="138" y="119"/>
                  </a:lnTo>
                  <a:lnTo>
                    <a:pt x="138" y="118"/>
                  </a:lnTo>
                  <a:lnTo>
                    <a:pt x="139" y="118"/>
                  </a:lnTo>
                  <a:lnTo>
                    <a:pt x="140" y="117"/>
                  </a:lnTo>
                  <a:lnTo>
                    <a:pt x="141" y="117"/>
                  </a:lnTo>
                  <a:lnTo>
                    <a:pt x="142" y="116"/>
                  </a:lnTo>
                  <a:lnTo>
                    <a:pt x="143" y="115"/>
                  </a:lnTo>
                  <a:lnTo>
                    <a:pt x="144" y="115"/>
                  </a:lnTo>
                  <a:lnTo>
                    <a:pt x="145" y="114"/>
                  </a:lnTo>
                  <a:lnTo>
                    <a:pt x="145" y="114"/>
                  </a:lnTo>
                  <a:lnTo>
                    <a:pt x="146" y="113"/>
                  </a:lnTo>
                  <a:lnTo>
                    <a:pt x="147" y="113"/>
                  </a:lnTo>
                  <a:lnTo>
                    <a:pt x="148" y="112"/>
                  </a:lnTo>
                  <a:lnTo>
                    <a:pt x="149" y="112"/>
                  </a:lnTo>
                  <a:lnTo>
                    <a:pt x="150" y="111"/>
                  </a:lnTo>
                  <a:lnTo>
                    <a:pt x="151" y="110"/>
                  </a:lnTo>
                  <a:lnTo>
                    <a:pt x="152" y="110"/>
                  </a:lnTo>
                  <a:lnTo>
                    <a:pt x="153" y="109"/>
                  </a:lnTo>
                  <a:lnTo>
                    <a:pt x="153" y="109"/>
                  </a:lnTo>
                  <a:lnTo>
                    <a:pt x="154" y="108"/>
                  </a:lnTo>
                  <a:lnTo>
                    <a:pt x="155" y="108"/>
                  </a:lnTo>
                  <a:lnTo>
                    <a:pt x="156" y="107"/>
                  </a:lnTo>
                  <a:lnTo>
                    <a:pt x="157" y="107"/>
                  </a:lnTo>
                  <a:lnTo>
                    <a:pt x="158" y="106"/>
                  </a:lnTo>
                  <a:lnTo>
                    <a:pt x="159" y="106"/>
                  </a:lnTo>
                  <a:lnTo>
                    <a:pt x="160" y="105"/>
                  </a:lnTo>
                  <a:lnTo>
                    <a:pt x="161" y="105"/>
                  </a:lnTo>
                  <a:lnTo>
                    <a:pt x="161" y="104"/>
                  </a:lnTo>
                  <a:lnTo>
                    <a:pt x="162" y="104"/>
                  </a:lnTo>
                  <a:lnTo>
                    <a:pt x="163" y="103"/>
                  </a:lnTo>
                  <a:lnTo>
                    <a:pt x="164" y="103"/>
                  </a:lnTo>
                  <a:lnTo>
                    <a:pt x="165" y="102"/>
                  </a:lnTo>
                  <a:lnTo>
                    <a:pt x="166" y="102"/>
                  </a:lnTo>
                  <a:lnTo>
                    <a:pt x="167" y="101"/>
                  </a:lnTo>
                  <a:lnTo>
                    <a:pt x="168" y="101"/>
                  </a:lnTo>
                  <a:lnTo>
                    <a:pt x="168" y="100"/>
                  </a:lnTo>
                  <a:lnTo>
                    <a:pt x="169" y="100"/>
                  </a:lnTo>
                  <a:lnTo>
                    <a:pt x="170" y="99"/>
                  </a:lnTo>
                  <a:lnTo>
                    <a:pt x="171" y="99"/>
                  </a:lnTo>
                  <a:lnTo>
                    <a:pt x="172" y="98"/>
                  </a:lnTo>
                  <a:lnTo>
                    <a:pt x="173" y="98"/>
                  </a:lnTo>
                  <a:lnTo>
                    <a:pt x="174" y="97"/>
                  </a:lnTo>
                  <a:lnTo>
                    <a:pt x="175" y="97"/>
                  </a:lnTo>
                  <a:lnTo>
                    <a:pt x="176" y="96"/>
                  </a:lnTo>
                  <a:lnTo>
                    <a:pt x="176" y="96"/>
                  </a:lnTo>
                  <a:lnTo>
                    <a:pt x="177" y="95"/>
                  </a:lnTo>
                  <a:lnTo>
                    <a:pt x="178" y="95"/>
                  </a:lnTo>
                  <a:lnTo>
                    <a:pt x="179" y="94"/>
                  </a:lnTo>
                  <a:lnTo>
                    <a:pt x="180" y="94"/>
                  </a:lnTo>
                  <a:lnTo>
                    <a:pt x="181" y="94"/>
                  </a:lnTo>
                  <a:lnTo>
                    <a:pt x="182" y="93"/>
                  </a:lnTo>
                  <a:lnTo>
                    <a:pt x="183" y="93"/>
                  </a:lnTo>
                  <a:lnTo>
                    <a:pt x="184" y="92"/>
                  </a:lnTo>
                  <a:lnTo>
                    <a:pt x="184" y="92"/>
                  </a:lnTo>
                  <a:lnTo>
                    <a:pt x="185" y="91"/>
                  </a:lnTo>
                  <a:lnTo>
                    <a:pt x="186" y="91"/>
                  </a:lnTo>
                  <a:lnTo>
                    <a:pt x="187" y="90"/>
                  </a:lnTo>
                  <a:lnTo>
                    <a:pt x="188" y="90"/>
                  </a:lnTo>
                  <a:lnTo>
                    <a:pt x="189" y="90"/>
                  </a:lnTo>
                  <a:lnTo>
                    <a:pt x="190" y="89"/>
                  </a:lnTo>
                  <a:lnTo>
                    <a:pt x="191" y="89"/>
                  </a:lnTo>
                  <a:lnTo>
                    <a:pt x="191" y="88"/>
                  </a:lnTo>
                  <a:lnTo>
                    <a:pt x="192" y="88"/>
                  </a:lnTo>
                  <a:lnTo>
                    <a:pt x="193" y="87"/>
                  </a:lnTo>
                  <a:lnTo>
                    <a:pt x="194" y="87"/>
                  </a:lnTo>
                  <a:lnTo>
                    <a:pt x="195" y="87"/>
                  </a:lnTo>
                  <a:lnTo>
                    <a:pt x="196" y="86"/>
                  </a:lnTo>
                  <a:lnTo>
                    <a:pt x="197" y="86"/>
                  </a:lnTo>
                  <a:lnTo>
                    <a:pt x="198" y="85"/>
                  </a:lnTo>
                  <a:lnTo>
                    <a:pt x="199" y="85"/>
                  </a:lnTo>
                  <a:lnTo>
                    <a:pt x="199" y="85"/>
                  </a:lnTo>
                  <a:lnTo>
                    <a:pt x="200" y="84"/>
                  </a:lnTo>
                  <a:lnTo>
                    <a:pt x="201" y="84"/>
                  </a:lnTo>
                  <a:lnTo>
                    <a:pt x="202" y="83"/>
                  </a:lnTo>
                  <a:lnTo>
                    <a:pt x="203" y="83"/>
                  </a:lnTo>
                  <a:lnTo>
                    <a:pt x="204" y="83"/>
                  </a:lnTo>
                  <a:lnTo>
                    <a:pt x="205" y="82"/>
                  </a:lnTo>
                  <a:lnTo>
                    <a:pt x="206" y="82"/>
                  </a:lnTo>
                  <a:lnTo>
                    <a:pt x="207" y="81"/>
                  </a:lnTo>
                  <a:lnTo>
                    <a:pt x="207" y="81"/>
                  </a:lnTo>
                  <a:lnTo>
                    <a:pt x="208" y="81"/>
                  </a:lnTo>
                  <a:lnTo>
                    <a:pt x="209" y="80"/>
                  </a:lnTo>
                  <a:lnTo>
                    <a:pt x="210" y="80"/>
                  </a:lnTo>
                  <a:lnTo>
                    <a:pt x="211" y="80"/>
                  </a:lnTo>
                  <a:lnTo>
                    <a:pt x="212" y="79"/>
                  </a:lnTo>
                  <a:lnTo>
                    <a:pt x="213" y="79"/>
                  </a:lnTo>
                  <a:lnTo>
                    <a:pt x="214" y="79"/>
                  </a:lnTo>
                  <a:lnTo>
                    <a:pt x="214" y="78"/>
                  </a:lnTo>
                  <a:lnTo>
                    <a:pt x="215" y="78"/>
                  </a:lnTo>
                  <a:lnTo>
                    <a:pt x="216" y="77"/>
                  </a:lnTo>
                  <a:lnTo>
                    <a:pt x="217" y="77"/>
                  </a:lnTo>
                  <a:lnTo>
                    <a:pt x="218" y="77"/>
                  </a:lnTo>
                  <a:lnTo>
                    <a:pt x="219" y="76"/>
                  </a:lnTo>
                  <a:lnTo>
                    <a:pt x="220" y="76"/>
                  </a:lnTo>
                  <a:lnTo>
                    <a:pt x="221" y="76"/>
                  </a:lnTo>
                  <a:lnTo>
                    <a:pt x="222" y="75"/>
                  </a:lnTo>
                  <a:lnTo>
                    <a:pt x="222" y="75"/>
                  </a:lnTo>
                  <a:lnTo>
                    <a:pt x="223" y="75"/>
                  </a:lnTo>
                  <a:lnTo>
                    <a:pt x="224" y="74"/>
                  </a:lnTo>
                  <a:lnTo>
                    <a:pt x="225" y="74"/>
                  </a:lnTo>
                  <a:lnTo>
                    <a:pt x="226" y="74"/>
                  </a:lnTo>
                  <a:lnTo>
                    <a:pt x="227" y="73"/>
                  </a:lnTo>
                  <a:lnTo>
                    <a:pt x="228" y="73"/>
                  </a:lnTo>
                  <a:lnTo>
                    <a:pt x="229" y="73"/>
                  </a:lnTo>
                  <a:lnTo>
                    <a:pt x="230" y="73"/>
                  </a:lnTo>
                  <a:lnTo>
                    <a:pt x="230" y="72"/>
                  </a:lnTo>
                  <a:lnTo>
                    <a:pt x="231" y="72"/>
                  </a:lnTo>
                  <a:lnTo>
                    <a:pt x="232" y="72"/>
                  </a:lnTo>
                  <a:lnTo>
                    <a:pt x="233" y="71"/>
                  </a:lnTo>
                  <a:lnTo>
                    <a:pt x="234" y="71"/>
                  </a:lnTo>
                  <a:lnTo>
                    <a:pt x="235" y="71"/>
                  </a:lnTo>
                  <a:lnTo>
                    <a:pt x="236" y="70"/>
                  </a:lnTo>
                  <a:lnTo>
                    <a:pt x="237" y="70"/>
                  </a:lnTo>
                  <a:lnTo>
                    <a:pt x="237" y="70"/>
                  </a:lnTo>
                  <a:lnTo>
                    <a:pt x="238" y="70"/>
                  </a:lnTo>
                  <a:lnTo>
                    <a:pt x="239" y="69"/>
                  </a:lnTo>
                  <a:lnTo>
                    <a:pt x="240" y="69"/>
                  </a:lnTo>
                  <a:lnTo>
                    <a:pt x="241" y="69"/>
                  </a:lnTo>
                  <a:lnTo>
                    <a:pt x="242" y="68"/>
                  </a:lnTo>
                  <a:lnTo>
                    <a:pt x="243" y="68"/>
                  </a:lnTo>
                  <a:lnTo>
                    <a:pt x="244" y="68"/>
                  </a:lnTo>
                  <a:lnTo>
                    <a:pt x="245" y="68"/>
                  </a:lnTo>
                  <a:lnTo>
                    <a:pt x="245" y="67"/>
                  </a:lnTo>
                  <a:lnTo>
                    <a:pt x="246" y="67"/>
                  </a:lnTo>
                  <a:lnTo>
                    <a:pt x="247" y="67"/>
                  </a:lnTo>
                  <a:lnTo>
                    <a:pt x="248" y="67"/>
                  </a:lnTo>
                  <a:lnTo>
                    <a:pt x="249" y="66"/>
                  </a:lnTo>
                  <a:lnTo>
                    <a:pt x="250" y="66"/>
                  </a:lnTo>
                  <a:lnTo>
                    <a:pt x="251" y="66"/>
                  </a:lnTo>
                  <a:lnTo>
                    <a:pt x="252" y="66"/>
                  </a:lnTo>
                  <a:lnTo>
                    <a:pt x="253" y="65"/>
                  </a:lnTo>
                  <a:lnTo>
                    <a:pt x="253" y="65"/>
                  </a:lnTo>
                  <a:lnTo>
                    <a:pt x="254" y="65"/>
                  </a:lnTo>
                  <a:lnTo>
                    <a:pt x="255" y="65"/>
                  </a:lnTo>
                  <a:lnTo>
                    <a:pt x="256" y="64"/>
                  </a:lnTo>
                  <a:lnTo>
                    <a:pt x="257" y="64"/>
                  </a:lnTo>
                  <a:lnTo>
                    <a:pt x="258" y="64"/>
                  </a:lnTo>
                  <a:lnTo>
                    <a:pt x="259" y="64"/>
                  </a:lnTo>
                  <a:lnTo>
                    <a:pt x="260" y="63"/>
                  </a:lnTo>
                  <a:lnTo>
                    <a:pt x="260" y="63"/>
                  </a:lnTo>
                  <a:lnTo>
                    <a:pt x="261" y="63"/>
                  </a:lnTo>
                  <a:lnTo>
                    <a:pt x="262" y="63"/>
                  </a:lnTo>
                  <a:lnTo>
                    <a:pt x="263" y="62"/>
                  </a:lnTo>
                  <a:lnTo>
                    <a:pt x="264" y="62"/>
                  </a:lnTo>
                  <a:lnTo>
                    <a:pt x="265" y="62"/>
                  </a:lnTo>
                  <a:lnTo>
                    <a:pt x="266" y="62"/>
                  </a:lnTo>
                  <a:lnTo>
                    <a:pt x="267" y="62"/>
                  </a:lnTo>
                  <a:lnTo>
                    <a:pt x="268" y="61"/>
                  </a:lnTo>
                  <a:lnTo>
                    <a:pt x="268" y="61"/>
                  </a:lnTo>
                  <a:lnTo>
                    <a:pt x="269" y="61"/>
                  </a:lnTo>
                  <a:lnTo>
                    <a:pt x="270" y="61"/>
                  </a:lnTo>
                  <a:lnTo>
                    <a:pt x="271" y="60"/>
                  </a:lnTo>
                  <a:lnTo>
                    <a:pt x="272" y="60"/>
                  </a:lnTo>
                  <a:lnTo>
                    <a:pt x="273" y="60"/>
                  </a:lnTo>
                  <a:lnTo>
                    <a:pt x="274" y="60"/>
                  </a:lnTo>
                  <a:lnTo>
                    <a:pt x="275" y="60"/>
                  </a:lnTo>
                  <a:lnTo>
                    <a:pt x="276" y="59"/>
                  </a:lnTo>
                  <a:lnTo>
                    <a:pt x="276" y="59"/>
                  </a:lnTo>
                  <a:lnTo>
                    <a:pt x="277" y="59"/>
                  </a:lnTo>
                  <a:lnTo>
                    <a:pt x="278" y="59"/>
                  </a:lnTo>
                  <a:lnTo>
                    <a:pt x="279" y="59"/>
                  </a:lnTo>
                  <a:lnTo>
                    <a:pt x="280" y="59"/>
                  </a:lnTo>
                  <a:lnTo>
                    <a:pt x="281" y="58"/>
                  </a:lnTo>
                  <a:lnTo>
                    <a:pt x="282" y="58"/>
                  </a:lnTo>
                  <a:lnTo>
                    <a:pt x="283" y="58"/>
                  </a:lnTo>
                  <a:lnTo>
                    <a:pt x="283" y="58"/>
                  </a:lnTo>
                  <a:lnTo>
                    <a:pt x="284" y="58"/>
                  </a:lnTo>
                  <a:lnTo>
                    <a:pt x="285" y="57"/>
                  </a:lnTo>
                  <a:lnTo>
                    <a:pt x="286" y="57"/>
                  </a:lnTo>
                  <a:lnTo>
                    <a:pt x="287" y="57"/>
                  </a:lnTo>
                  <a:lnTo>
                    <a:pt x="288" y="57"/>
                  </a:lnTo>
                  <a:lnTo>
                    <a:pt x="289" y="57"/>
                  </a:lnTo>
                  <a:lnTo>
                    <a:pt x="290" y="57"/>
                  </a:lnTo>
                  <a:lnTo>
                    <a:pt x="291" y="56"/>
                  </a:lnTo>
                  <a:lnTo>
                    <a:pt x="291" y="56"/>
                  </a:lnTo>
                  <a:lnTo>
                    <a:pt x="292" y="56"/>
                  </a:lnTo>
                  <a:lnTo>
                    <a:pt x="293" y="56"/>
                  </a:lnTo>
                  <a:lnTo>
                    <a:pt x="294" y="56"/>
                  </a:lnTo>
                  <a:lnTo>
                    <a:pt x="295" y="56"/>
                  </a:lnTo>
                  <a:lnTo>
                    <a:pt x="296" y="56"/>
                  </a:lnTo>
                  <a:lnTo>
                    <a:pt x="297" y="55"/>
                  </a:lnTo>
                  <a:lnTo>
                    <a:pt x="298" y="55"/>
                  </a:lnTo>
                  <a:lnTo>
                    <a:pt x="299" y="55"/>
                  </a:lnTo>
                  <a:lnTo>
                    <a:pt x="299" y="55"/>
                  </a:lnTo>
                  <a:lnTo>
                    <a:pt x="300" y="55"/>
                  </a:lnTo>
                  <a:lnTo>
                    <a:pt x="301" y="55"/>
                  </a:lnTo>
                  <a:lnTo>
                    <a:pt x="302" y="54"/>
                  </a:lnTo>
                  <a:lnTo>
                    <a:pt x="303" y="54"/>
                  </a:lnTo>
                  <a:lnTo>
                    <a:pt x="304" y="54"/>
                  </a:lnTo>
                  <a:lnTo>
                    <a:pt x="305" y="54"/>
                  </a:lnTo>
                  <a:lnTo>
                    <a:pt x="306" y="54"/>
                  </a:lnTo>
                  <a:lnTo>
                    <a:pt x="306" y="54"/>
                  </a:lnTo>
                  <a:lnTo>
                    <a:pt x="307" y="54"/>
                  </a:lnTo>
                  <a:lnTo>
                    <a:pt x="308" y="54"/>
                  </a:lnTo>
                  <a:lnTo>
                    <a:pt x="309" y="53"/>
                  </a:lnTo>
                  <a:lnTo>
                    <a:pt x="310" y="53"/>
                  </a:lnTo>
                  <a:lnTo>
                    <a:pt x="311" y="53"/>
                  </a:lnTo>
                  <a:lnTo>
                    <a:pt x="312" y="53"/>
                  </a:lnTo>
                  <a:lnTo>
                    <a:pt x="313" y="53"/>
                  </a:lnTo>
                  <a:lnTo>
                    <a:pt x="314" y="53"/>
                  </a:lnTo>
                  <a:lnTo>
                    <a:pt x="314" y="53"/>
                  </a:lnTo>
                  <a:lnTo>
                    <a:pt x="315" y="53"/>
                  </a:lnTo>
                  <a:lnTo>
                    <a:pt x="316" y="52"/>
                  </a:lnTo>
                  <a:lnTo>
                    <a:pt x="317" y="52"/>
                  </a:lnTo>
                  <a:lnTo>
                    <a:pt x="318" y="52"/>
                  </a:lnTo>
                  <a:lnTo>
                    <a:pt x="319" y="52"/>
                  </a:lnTo>
                  <a:lnTo>
                    <a:pt x="320" y="52"/>
                  </a:lnTo>
                  <a:lnTo>
                    <a:pt x="321" y="52"/>
                  </a:lnTo>
                  <a:lnTo>
                    <a:pt x="322" y="52"/>
                  </a:lnTo>
                  <a:lnTo>
                    <a:pt x="322" y="52"/>
                  </a:lnTo>
                  <a:lnTo>
                    <a:pt x="323" y="52"/>
                  </a:lnTo>
                  <a:lnTo>
                    <a:pt x="324" y="51"/>
                  </a:lnTo>
                  <a:lnTo>
                    <a:pt x="325" y="51"/>
                  </a:lnTo>
                  <a:lnTo>
                    <a:pt x="326" y="51"/>
                  </a:lnTo>
                  <a:lnTo>
                    <a:pt x="327" y="51"/>
                  </a:lnTo>
                  <a:lnTo>
                    <a:pt x="328" y="51"/>
                  </a:lnTo>
                  <a:lnTo>
                    <a:pt x="329" y="51"/>
                  </a:lnTo>
                  <a:lnTo>
                    <a:pt x="329" y="51"/>
                  </a:lnTo>
                  <a:lnTo>
                    <a:pt x="330" y="51"/>
                  </a:lnTo>
                  <a:lnTo>
                    <a:pt x="331" y="51"/>
                  </a:lnTo>
                  <a:lnTo>
                    <a:pt x="332" y="51"/>
                  </a:lnTo>
                  <a:lnTo>
                    <a:pt x="333" y="50"/>
                  </a:lnTo>
                  <a:lnTo>
                    <a:pt x="334" y="50"/>
                  </a:lnTo>
                  <a:lnTo>
                    <a:pt x="335" y="50"/>
                  </a:lnTo>
                  <a:lnTo>
                    <a:pt x="336" y="50"/>
                  </a:lnTo>
                  <a:lnTo>
                    <a:pt x="337" y="50"/>
                  </a:lnTo>
                  <a:lnTo>
                    <a:pt x="337" y="50"/>
                  </a:lnTo>
                  <a:lnTo>
                    <a:pt x="338" y="50"/>
                  </a:lnTo>
                  <a:lnTo>
                    <a:pt x="339" y="50"/>
                  </a:lnTo>
                  <a:lnTo>
                    <a:pt x="340" y="50"/>
                  </a:lnTo>
                  <a:lnTo>
                    <a:pt x="341" y="50"/>
                  </a:lnTo>
                  <a:lnTo>
                    <a:pt x="342" y="50"/>
                  </a:lnTo>
                  <a:lnTo>
                    <a:pt x="343" y="50"/>
                  </a:lnTo>
                  <a:lnTo>
                    <a:pt x="344" y="50"/>
                  </a:lnTo>
                  <a:lnTo>
                    <a:pt x="345" y="49"/>
                  </a:lnTo>
                  <a:lnTo>
                    <a:pt x="345" y="49"/>
                  </a:lnTo>
                  <a:lnTo>
                    <a:pt x="346" y="49"/>
                  </a:lnTo>
                  <a:lnTo>
                    <a:pt x="347" y="49"/>
                  </a:lnTo>
                  <a:lnTo>
                    <a:pt x="348" y="49"/>
                  </a:lnTo>
                  <a:lnTo>
                    <a:pt x="349" y="49"/>
                  </a:lnTo>
                  <a:lnTo>
                    <a:pt x="350" y="49"/>
                  </a:lnTo>
                  <a:lnTo>
                    <a:pt x="351" y="49"/>
                  </a:lnTo>
                  <a:lnTo>
                    <a:pt x="352" y="49"/>
                  </a:lnTo>
                  <a:lnTo>
                    <a:pt x="352" y="49"/>
                  </a:lnTo>
                  <a:lnTo>
                    <a:pt x="353" y="49"/>
                  </a:lnTo>
                  <a:lnTo>
                    <a:pt x="354" y="49"/>
                  </a:lnTo>
                  <a:lnTo>
                    <a:pt x="355" y="49"/>
                  </a:lnTo>
                  <a:lnTo>
                    <a:pt x="356" y="49"/>
                  </a:lnTo>
                  <a:lnTo>
                    <a:pt x="357" y="49"/>
                  </a:lnTo>
                  <a:lnTo>
                    <a:pt x="358" y="48"/>
                  </a:lnTo>
                  <a:lnTo>
                    <a:pt x="359" y="48"/>
                  </a:lnTo>
                  <a:lnTo>
                    <a:pt x="360" y="48"/>
                  </a:lnTo>
                  <a:lnTo>
                    <a:pt x="360" y="48"/>
                  </a:lnTo>
                  <a:lnTo>
                    <a:pt x="361" y="48"/>
                  </a:lnTo>
                  <a:lnTo>
                    <a:pt x="362" y="48"/>
                  </a:lnTo>
                  <a:lnTo>
                    <a:pt x="363" y="48"/>
                  </a:lnTo>
                  <a:lnTo>
                    <a:pt x="364" y="48"/>
                  </a:lnTo>
                  <a:lnTo>
                    <a:pt x="365" y="48"/>
                  </a:lnTo>
                  <a:lnTo>
                    <a:pt x="366" y="48"/>
                  </a:lnTo>
                  <a:lnTo>
                    <a:pt x="367" y="48"/>
                  </a:lnTo>
                  <a:lnTo>
                    <a:pt x="368" y="48"/>
                  </a:lnTo>
                  <a:lnTo>
                    <a:pt x="368" y="48"/>
                  </a:lnTo>
                  <a:lnTo>
                    <a:pt x="369" y="48"/>
                  </a:lnTo>
                  <a:lnTo>
                    <a:pt x="370" y="48"/>
                  </a:lnTo>
                  <a:lnTo>
                    <a:pt x="371" y="48"/>
                  </a:lnTo>
                  <a:lnTo>
                    <a:pt x="372" y="48"/>
                  </a:lnTo>
                  <a:lnTo>
                    <a:pt x="373" y="48"/>
                  </a:lnTo>
                  <a:lnTo>
                    <a:pt x="374" y="48"/>
                  </a:lnTo>
                  <a:lnTo>
                    <a:pt x="375" y="47"/>
                  </a:lnTo>
                  <a:lnTo>
                    <a:pt x="375" y="47"/>
                  </a:lnTo>
                  <a:lnTo>
                    <a:pt x="376" y="47"/>
                  </a:lnTo>
                  <a:lnTo>
                    <a:pt x="377" y="47"/>
                  </a:lnTo>
                  <a:lnTo>
                    <a:pt x="378" y="47"/>
                  </a:lnTo>
                  <a:lnTo>
                    <a:pt x="379" y="47"/>
                  </a:lnTo>
                  <a:lnTo>
                    <a:pt x="380" y="47"/>
                  </a:lnTo>
                  <a:lnTo>
                    <a:pt x="381" y="47"/>
                  </a:lnTo>
                  <a:lnTo>
                    <a:pt x="382" y="47"/>
                  </a:lnTo>
                  <a:lnTo>
                    <a:pt x="383" y="47"/>
                  </a:lnTo>
                  <a:lnTo>
                    <a:pt x="383" y="47"/>
                  </a:lnTo>
                  <a:lnTo>
                    <a:pt x="384" y="47"/>
                  </a:lnTo>
                  <a:lnTo>
                    <a:pt x="385" y="47"/>
                  </a:lnTo>
                  <a:lnTo>
                    <a:pt x="386" y="47"/>
                  </a:lnTo>
                  <a:lnTo>
                    <a:pt x="387" y="47"/>
                  </a:lnTo>
                  <a:lnTo>
                    <a:pt x="388" y="47"/>
                  </a:lnTo>
                  <a:lnTo>
                    <a:pt x="389" y="47"/>
                  </a:lnTo>
                  <a:lnTo>
                    <a:pt x="390" y="47"/>
                  </a:lnTo>
                  <a:lnTo>
                    <a:pt x="391" y="47"/>
                  </a:lnTo>
                  <a:lnTo>
                    <a:pt x="391" y="47"/>
                  </a:lnTo>
                  <a:lnTo>
                    <a:pt x="392" y="47"/>
                  </a:lnTo>
                  <a:lnTo>
                    <a:pt x="393" y="47"/>
                  </a:lnTo>
                  <a:lnTo>
                    <a:pt x="394" y="47"/>
                  </a:lnTo>
                  <a:lnTo>
                    <a:pt x="395" y="47"/>
                  </a:lnTo>
                  <a:lnTo>
                    <a:pt x="396" y="47"/>
                  </a:lnTo>
                  <a:lnTo>
                    <a:pt x="397" y="47"/>
                  </a:lnTo>
                  <a:lnTo>
                    <a:pt x="398" y="47"/>
                  </a:lnTo>
                  <a:lnTo>
                    <a:pt x="398" y="47"/>
                  </a:lnTo>
                  <a:lnTo>
                    <a:pt x="399" y="47"/>
                  </a:lnTo>
                  <a:lnTo>
                    <a:pt x="400" y="47"/>
                  </a:lnTo>
                  <a:lnTo>
                    <a:pt x="401" y="46"/>
                  </a:lnTo>
                  <a:lnTo>
                    <a:pt x="402" y="46"/>
                  </a:lnTo>
                  <a:lnTo>
                    <a:pt x="403" y="46"/>
                  </a:lnTo>
                  <a:lnTo>
                    <a:pt x="404" y="46"/>
                  </a:lnTo>
                  <a:lnTo>
                    <a:pt x="405" y="46"/>
                  </a:lnTo>
                  <a:lnTo>
                    <a:pt x="406" y="46"/>
                  </a:lnTo>
                  <a:lnTo>
                    <a:pt x="406" y="46"/>
                  </a:lnTo>
                  <a:lnTo>
                    <a:pt x="407" y="46"/>
                  </a:lnTo>
                  <a:lnTo>
                    <a:pt x="408" y="46"/>
                  </a:lnTo>
                  <a:lnTo>
                    <a:pt x="409" y="46"/>
                  </a:lnTo>
                  <a:lnTo>
                    <a:pt x="410" y="46"/>
                  </a:lnTo>
                  <a:lnTo>
                    <a:pt x="411" y="46"/>
                  </a:lnTo>
                  <a:lnTo>
                    <a:pt x="412" y="46"/>
                  </a:lnTo>
                  <a:lnTo>
                    <a:pt x="413" y="46"/>
                  </a:lnTo>
                  <a:lnTo>
                    <a:pt x="414" y="46"/>
                  </a:lnTo>
                  <a:lnTo>
                    <a:pt x="414" y="46"/>
                  </a:lnTo>
                  <a:lnTo>
                    <a:pt x="415" y="46"/>
                  </a:lnTo>
                  <a:lnTo>
                    <a:pt x="416" y="46"/>
                  </a:lnTo>
                  <a:lnTo>
                    <a:pt x="417" y="46"/>
                  </a:lnTo>
                  <a:lnTo>
                    <a:pt x="418" y="46"/>
                  </a:lnTo>
                  <a:lnTo>
                    <a:pt x="419" y="46"/>
                  </a:lnTo>
                  <a:lnTo>
                    <a:pt x="420" y="46"/>
                  </a:lnTo>
                  <a:lnTo>
                    <a:pt x="421" y="46"/>
                  </a:lnTo>
                  <a:lnTo>
                    <a:pt x="421" y="46"/>
                  </a:lnTo>
                  <a:lnTo>
                    <a:pt x="422" y="46"/>
                  </a:lnTo>
                  <a:lnTo>
                    <a:pt x="423" y="46"/>
                  </a:lnTo>
                  <a:lnTo>
                    <a:pt x="424" y="46"/>
                  </a:lnTo>
                  <a:lnTo>
                    <a:pt x="425" y="46"/>
                  </a:lnTo>
                  <a:lnTo>
                    <a:pt x="426" y="46"/>
                  </a:lnTo>
                  <a:lnTo>
                    <a:pt x="427" y="46"/>
                  </a:lnTo>
                  <a:lnTo>
                    <a:pt x="428" y="46"/>
                  </a:lnTo>
                  <a:lnTo>
                    <a:pt x="429" y="46"/>
                  </a:lnTo>
                  <a:lnTo>
                    <a:pt x="429" y="46"/>
                  </a:lnTo>
                  <a:lnTo>
                    <a:pt x="430" y="46"/>
                  </a:lnTo>
                  <a:lnTo>
                    <a:pt x="431" y="46"/>
                  </a:lnTo>
                  <a:lnTo>
                    <a:pt x="432" y="46"/>
                  </a:lnTo>
                  <a:lnTo>
                    <a:pt x="433" y="46"/>
                  </a:lnTo>
                  <a:lnTo>
                    <a:pt x="434" y="46"/>
                  </a:lnTo>
                  <a:lnTo>
                    <a:pt x="435" y="46"/>
                  </a:lnTo>
                  <a:lnTo>
                    <a:pt x="436" y="46"/>
                  </a:lnTo>
                  <a:lnTo>
                    <a:pt x="437" y="46"/>
                  </a:lnTo>
                  <a:lnTo>
                    <a:pt x="437" y="46"/>
                  </a:lnTo>
                  <a:lnTo>
                    <a:pt x="438" y="46"/>
                  </a:lnTo>
                  <a:lnTo>
                    <a:pt x="439" y="46"/>
                  </a:lnTo>
                  <a:lnTo>
                    <a:pt x="440" y="46"/>
                  </a:lnTo>
                  <a:lnTo>
                    <a:pt x="441" y="46"/>
                  </a:lnTo>
                  <a:lnTo>
                    <a:pt x="442" y="46"/>
                  </a:lnTo>
                  <a:lnTo>
                    <a:pt x="443" y="46"/>
                  </a:lnTo>
                  <a:lnTo>
                    <a:pt x="444" y="46"/>
                  </a:lnTo>
                  <a:lnTo>
                    <a:pt x="444" y="46"/>
                  </a:lnTo>
                  <a:lnTo>
                    <a:pt x="445" y="46"/>
                  </a:lnTo>
                  <a:lnTo>
                    <a:pt x="446" y="46"/>
                  </a:lnTo>
                  <a:lnTo>
                    <a:pt x="447" y="46"/>
                  </a:lnTo>
                  <a:lnTo>
                    <a:pt x="448" y="46"/>
                  </a:lnTo>
                  <a:lnTo>
                    <a:pt x="449" y="46"/>
                  </a:lnTo>
                  <a:lnTo>
                    <a:pt x="450" y="46"/>
                  </a:lnTo>
                  <a:lnTo>
                    <a:pt x="451" y="46"/>
                  </a:lnTo>
                  <a:lnTo>
                    <a:pt x="452" y="46"/>
                  </a:lnTo>
                  <a:lnTo>
                    <a:pt x="452" y="46"/>
                  </a:lnTo>
                  <a:lnTo>
                    <a:pt x="453" y="46"/>
                  </a:lnTo>
                  <a:lnTo>
                    <a:pt x="454" y="46"/>
                  </a:lnTo>
                  <a:lnTo>
                    <a:pt x="455" y="46"/>
                  </a:lnTo>
                  <a:lnTo>
                    <a:pt x="456" y="46"/>
                  </a:lnTo>
                  <a:lnTo>
                    <a:pt x="457" y="46"/>
                  </a:lnTo>
                  <a:lnTo>
                    <a:pt x="458" y="46"/>
                  </a:lnTo>
                  <a:lnTo>
                    <a:pt x="459" y="46"/>
                  </a:lnTo>
                  <a:lnTo>
                    <a:pt x="460" y="46"/>
                  </a:lnTo>
                  <a:lnTo>
                    <a:pt x="460" y="46"/>
                  </a:lnTo>
                  <a:lnTo>
                    <a:pt x="461" y="46"/>
                  </a:lnTo>
                  <a:lnTo>
                    <a:pt x="462" y="46"/>
                  </a:lnTo>
                  <a:lnTo>
                    <a:pt x="463" y="46"/>
                  </a:lnTo>
                  <a:lnTo>
                    <a:pt x="464" y="46"/>
                  </a:lnTo>
                  <a:lnTo>
                    <a:pt x="465" y="45"/>
                  </a:lnTo>
                  <a:lnTo>
                    <a:pt x="466" y="45"/>
                  </a:lnTo>
                  <a:lnTo>
                    <a:pt x="467" y="45"/>
                  </a:lnTo>
                  <a:lnTo>
                    <a:pt x="467" y="45"/>
                  </a:lnTo>
                  <a:lnTo>
                    <a:pt x="468" y="45"/>
                  </a:lnTo>
                  <a:lnTo>
                    <a:pt x="469" y="45"/>
                  </a:lnTo>
                  <a:lnTo>
                    <a:pt x="470" y="45"/>
                  </a:lnTo>
                  <a:lnTo>
                    <a:pt x="471" y="45"/>
                  </a:lnTo>
                  <a:lnTo>
                    <a:pt x="472" y="45"/>
                  </a:lnTo>
                  <a:lnTo>
                    <a:pt x="473" y="45"/>
                  </a:lnTo>
                  <a:lnTo>
                    <a:pt x="474" y="45"/>
                  </a:lnTo>
                  <a:lnTo>
                    <a:pt x="475" y="45"/>
                  </a:lnTo>
                  <a:lnTo>
                    <a:pt x="475" y="45"/>
                  </a:lnTo>
                  <a:lnTo>
                    <a:pt x="476" y="45"/>
                  </a:lnTo>
                  <a:lnTo>
                    <a:pt x="477" y="45"/>
                  </a:lnTo>
                  <a:lnTo>
                    <a:pt x="478" y="45"/>
                  </a:lnTo>
                  <a:lnTo>
                    <a:pt x="479" y="45"/>
                  </a:lnTo>
                  <a:lnTo>
                    <a:pt x="480" y="45"/>
                  </a:lnTo>
                  <a:lnTo>
                    <a:pt x="481" y="45"/>
                  </a:lnTo>
                  <a:lnTo>
                    <a:pt x="482" y="45"/>
                  </a:lnTo>
                  <a:lnTo>
                    <a:pt x="483" y="45"/>
                  </a:lnTo>
                  <a:lnTo>
                    <a:pt x="483" y="45"/>
                  </a:lnTo>
                  <a:lnTo>
                    <a:pt x="484" y="45"/>
                  </a:lnTo>
                  <a:lnTo>
                    <a:pt x="485" y="45"/>
                  </a:lnTo>
                  <a:lnTo>
                    <a:pt x="486" y="45"/>
                  </a:lnTo>
                  <a:lnTo>
                    <a:pt x="487" y="45"/>
                  </a:lnTo>
                  <a:lnTo>
                    <a:pt x="488" y="45"/>
                  </a:lnTo>
                  <a:lnTo>
                    <a:pt x="489" y="45"/>
                  </a:lnTo>
                  <a:lnTo>
                    <a:pt x="490" y="45"/>
                  </a:lnTo>
                  <a:lnTo>
                    <a:pt x="490" y="45"/>
                  </a:lnTo>
                  <a:lnTo>
                    <a:pt x="491" y="45"/>
                  </a:lnTo>
                  <a:lnTo>
                    <a:pt x="492" y="45"/>
                  </a:lnTo>
                  <a:lnTo>
                    <a:pt x="493" y="45"/>
                  </a:lnTo>
                  <a:lnTo>
                    <a:pt x="494" y="45"/>
                  </a:lnTo>
                  <a:lnTo>
                    <a:pt x="495" y="45"/>
                  </a:lnTo>
                  <a:lnTo>
                    <a:pt x="496" y="45"/>
                  </a:lnTo>
                  <a:lnTo>
                    <a:pt x="497" y="45"/>
                  </a:lnTo>
                  <a:lnTo>
                    <a:pt x="498" y="45"/>
                  </a:lnTo>
                  <a:lnTo>
                    <a:pt x="498" y="45"/>
                  </a:lnTo>
                  <a:lnTo>
                    <a:pt x="499" y="45"/>
                  </a:lnTo>
                  <a:lnTo>
                    <a:pt x="500" y="45"/>
                  </a:lnTo>
                  <a:lnTo>
                    <a:pt x="501" y="45"/>
                  </a:lnTo>
                  <a:lnTo>
                    <a:pt x="502" y="45"/>
                  </a:lnTo>
                  <a:lnTo>
                    <a:pt x="503" y="45"/>
                  </a:lnTo>
                  <a:lnTo>
                    <a:pt x="504" y="45"/>
                  </a:lnTo>
                  <a:lnTo>
                    <a:pt x="505" y="45"/>
                  </a:lnTo>
                  <a:lnTo>
                    <a:pt x="506" y="45"/>
                  </a:lnTo>
                  <a:lnTo>
                    <a:pt x="506" y="45"/>
                  </a:lnTo>
                  <a:lnTo>
                    <a:pt x="507" y="45"/>
                  </a:lnTo>
                  <a:lnTo>
                    <a:pt x="508" y="45"/>
                  </a:lnTo>
                  <a:lnTo>
                    <a:pt x="509" y="45"/>
                  </a:lnTo>
                  <a:lnTo>
                    <a:pt x="510" y="45"/>
                  </a:lnTo>
                  <a:lnTo>
                    <a:pt x="511" y="45"/>
                  </a:lnTo>
                  <a:lnTo>
                    <a:pt x="512" y="45"/>
                  </a:lnTo>
                  <a:lnTo>
                    <a:pt x="513" y="45"/>
                  </a:lnTo>
                  <a:lnTo>
                    <a:pt x="513" y="45"/>
                  </a:lnTo>
                  <a:lnTo>
                    <a:pt x="514" y="45"/>
                  </a:lnTo>
                  <a:lnTo>
                    <a:pt x="515" y="45"/>
                  </a:lnTo>
                  <a:lnTo>
                    <a:pt x="516" y="45"/>
                  </a:lnTo>
                  <a:lnTo>
                    <a:pt x="517" y="45"/>
                  </a:lnTo>
                  <a:lnTo>
                    <a:pt x="518" y="45"/>
                  </a:lnTo>
                  <a:lnTo>
                    <a:pt x="519" y="45"/>
                  </a:lnTo>
                  <a:lnTo>
                    <a:pt x="520" y="45"/>
                  </a:lnTo>
                  <a:lnTo>
                    <a:pt x="521" y="45"/>
                  </a:lnTo>
                  <a:lnTo>
                    <a:pt x="521" y="45"/>
                  </a:lnTo>
                  <a:lnTo>
                    <a:pt x="522" y="45"/>
                  </a:lnTo>
                  <a:lnTo>
                    <a:pt x="523" y="45"/>
                  </a:lnTo>
                  <a:lnTo>
                    <a:pt x="524" y="45"/>
                  </a:lnTo>
                  <a:lnTo>
                    <a:pt x="525" y="45"/>
                  </a:lnTo>
                  <a:lnTo>
                    <a:pt x="526" y="45"/>
                  </a:lnTo>
                  <a:lnTo>
                    <a:pt x="527" y="45"/>
                  </a:lnTo>
                  <a:lnTo>
                    <a:pt x="528" y="45"/>
                  </a:lnTo>
                  <a:lnTo>
                    <a:pt x="529" y="45"/>
                  </a:lnTo>
                  <a:lnTo>
                    <a:pt x="529" y="45"/>
                  </a:lnTo>
                  <a:lnTo>
                    <a:pt x="530" y="45"/>
                  </a:lnTo>
                  <a:lnTo>
                    <a:pt x="531" y="45"/>
                  </a:lnTo>
                  <a:lnTo>
                    <a:pt x="532" y="45"/>
                  </a:lnTo>
                  <a:lnTo>
                    <a:pt x="533" y="45"/>
                  </a:lnTo>
                  <a:lnTo>
                    <a:pt x="534" y="45"/>
                  </a:lnTo>
                  <a:lnTo>
                    <a:pt x="535" y="45"/>
                  </a:lnTo>
                  <a:lnTo>
                    <a:pt x="536" y="45"/>
                  </a:lnTo>
                  <a:lnTo>
                    <a:pt x="536" y="45"/>
                  </a:lnTo>
                  <a:lnTo>
                    <a:pt x="537" y="45"/>
                  </a:lnTo>
                  <a:lnTo>
                    <a:pt x="538" y="44"/>
                  </a:lnTo>
                  <a:lnTo>
                    <a:pt x="539" y="44"/>
                  </a:lnTo>
                  <a:lnTo>
                    <a:pt x="540" y="44"/>
                  </a:lnTo>
                  <a:lnTo>
                    <a:pt x="541" y="44"/>
                  </a:lnTo>
                  <a:lnTo>
                    <a:pt x="542" y="44"/>
                  </a:lnTo>
                  <a:lnTo>
                    <a:pt x="543" y="44"/>
                  </a:lnTo>
                  <a:lnTo>
                    <a:pt x="544" y="44"/>
                  </a:lnTo>
                  <a:lnTo>
                    <a:pt x="544" y="44"/>
                  </a:lnTo>
                  <a:lnTo>
                    <a:pt x="545" y="44"/>
                  </a:lnTo>
                  <a:lnTo>
                    <a:pt x="546" y="44"/>
                  </a:lnTo>
                  <a:lnTo>
                    <a:pt x="547" y="44"/>
                  </a:lnTo>
                  <a:lnTo>
                    <a:pt x="548" y="44"/>
                  </a:lnTo>
                  <a:lnTo>
                    <a:pt x="549" y="44"/>
                  </a:lnTo>
                  <a:lnTo>
                    <a:pt x="550" y="44"/>
                  </a:lnTo>
                  <a:lnTo>
                    <a:pt x="551" y="44"/>
                  </a:lnTo>
                  <a:lnTo>
                    <a:pt x="552" y="44"/>
                  </a:lnTo>
                  <a:lnTo>
                    <a:pt x="552" y="44"/>
                  </a:lnTo>
                  <a:lnTo>
                    <a:pt x="553" y="44"/>
                  </a:lnTo>
                  <a:lnTo>
                    <a:pt x="554" y="44"/>
                  </a:lnTo>
                  <a:lnTo>
                    <a:pt x="555" y="44"/>
                  </a:lnTo>
                  <a:lnTo>
                    <a:pt x="556" y="44"/>
                  </a:lnTo>
                  <a:lnTo>
                    <a:pt x="557" y="44"/>
                  </a:lnTo>
                  <a:lnTo>
                    <a:pt x="558" y="44"/>
                  </a:lnTo>
                  <a:lnTo>
                    <a:pt x="559" y="44"/>
                  </a:lnTo>
                  <a:lnTo>
                    <a:pt x="559" y="44"/>
                  </a:lnTo>
                  <a:lnTo>
                    <a:pt x="560" y="44"/>
                  </a:lnTo>
                  <a:lnTo>
                    <a:pt x="561" y="44"/>
                  </a:lnTo>
                  <a:lnTo>
                    <a:pt x="562" y="44"/>
                  </a:lnTo>
                  <a:lnTo>
                    <a:pt x="563" y="44"/>
                  </a:lnTo>
                  <a:lnTo>
                    <a:pt x="564" y="44"/>
                  </a:lnTo>
                  <a:lnTo>
                    <a:pt x="565" y="44"/>
                  </a:lnTo>
                  <a:lnTo>
                    <a:pt x="566" y="44"/>
                  </a:lnTo>
                  <a:lnTo>
                    <a:pt x="567" y="44"/>
                  </a:lnTo>
                  <a:lnTo>
                    <a:pt x="567" y="44"/>
                  </a:lnTo>
                  <a:lnTo>
                    <a:pt x="568" y="44"/>
                  </a:lnTo>
                  <a:lnTo>
                    <a:pt x="569" y="44"/>
                  </a:lnTo>
                  <a:lnTo>
                    <a:pt x="570" y="44"/>
                  </a:lnTo>
                  <a:lnTo>
                    <a:pt x="571" y="44"/>
                  </a:lnTo>
                  <a:lnTo>
                    <a:pt x="572" y="44"/>
                  </a:lnTo>
                  <a:lnTo>
                    <a:pt x="573" y="44"/>
                  </a:lnTo>
                  <a:lnTo>
                    <a:pt x="574" y="43"/>
                  </a:lnTo>
                  <a:lnTo>
                    <a:pt x="575" y="43"/>
                  </a:lnTo>
                  <a:lnTo>
                    <a:pt x="575" y="43"/>
                  </a:lnTo>
                  <a:lnTo>
                    <a:pt x="576" y="43"/>
                  </a:lnTo>
                  <a:lnTo>
                    <a:pt x="577" y="43"/>
                  </a:lnTo>
                  <a:lnTo>
                    <a:pt x="578" y="43"/>
                  </a:lnTo>
                  <a:lnTo>
                    <a:pt x="579" y="43"/>
                  </a:lnTo>
                  <a:lnTo>
                    <a:pt x="580" y="43"/>
                  </a:lnTo>
                  <a:lnTo>
                    <a:pt x="581" y="43"/>
                  </a:lnTo>
                  <a:lnTo>
                    <a:pt x="582" y="43"/>
                  </a:lnTo>
                  <a:lnTo>
                    <a:pt x="582" y="43"/>
                  </a:lnTo>
                  <a:lnTo>
                    <a:pt x="583" y="43"/>
                  </a:lnTo>
                  <a:lnTo>
                    <a:pt x="584" y="43"/>
                  </a:lnTo>
                  <a:lnTo>
                    <a:pt x="585" y="43"/>
                  </a:lnTo>
                  <a:lnTo>
                    <a:pt x="586" y="43"/>
                  </a:lnTo>
                  <a:lnTo>
                    <a:pt x="587" y="43"/>
                  </a:lnTo>
                  <a:lnTo>
                    <a:pt x="588" y="43"/>
                  </a:lnTo>
                  <a:lnTo>
                    <a:pt x="589" y="43"/>
                  </a:lnTo>
                  <a:lnTo>
                    <a:pt x="590" y="43"/>
                  </a:lnTo>
                  <a:lnTo>
                    <a:pt x="590" y="43"/>
                  </a:lnTo>
                  <a:lnTo>
                    <a:pt x="591" y="43"/>
                  </a:lnTo>
                  <a:lnTo>
                    <a:pt x="592" y="43"/>
                  </a:lnTo>
                  <a:lnTo>
                    <a:pt x="593" y="43"/>
                  </a:lnTo>
                  <a:lnTo>
                    <a:pt x="594" y="43"/>
                  </a:lnTo>
                  <a:lnTo>
                    <a:pt x="595" y="43"/>
                  </a:lnTo>
                  <a:lnTo>
                    <a:pt x="596" y="43"/>
                  </a:lnTo>
                  <a:lnTo>
                    <a:pt x="597" y="43"/>
                  </a:lnTo>
                  <a:lnTo>
                    <a:pt x="598" y="43"/>
                  </a:lnTo>
                  <a:lnTo>
                    <a:pt x="598" y="42"/>
                  </a:lnTo>
                  <a:lnTo>
                    <a:pt x="599" y="42"/>
                  </a:lnTo>
                  <a:lnTo>
                    <a:pt x="600" y="42"/>
                  </a:lnTo>
                  <a:lnTo>
                    <a:pt x="601" y="42"/>
                  </a:lnTo>
                  <a:lnTo>
                    <a:pt x="602" y="42"/>
                  </a:lnTo>
                  <a:lnTo>
                    <a:pt x="603" y="42"/>
                  </a:lnTo>
                  <a:lnTo>
                    <a:pt x="604" y="42"/>
                  </a:lnTo>
                  <a:lnTo>
                    <a:pt x="605" y="42"/>
                  </a:lnTo>
                  <a:lnTo>
                    <a:pt x="605" y="42"/>
                  </a:lnTo>
                  <a:lnTo>
                    <a:pt x="606" y="42"/>
                  </a:lnTo>
                  <a:lnTo>
                    <a:pt x="607" y="42"/>
                  </a:lnTo>
                  <a:lnTo>
                    <a:pt x="608" y="42"/>
                  </a:lnTo>
                  <a:lnTo>
                    <a:pt x="609" y="42"/>
                  </a:lnTo>
                  <a:lnTo>
                    <a:pt x="610" y="42"/>
                  </a:lnTo>
                  <a:lnTo>
                    <a:pt x="611" y="42"/>
                  </a:lnTo>
                  <a:lnTo>
                    <a:pt x="612" y="42"/>
                  </a:lnTo>
                  <a:lnTo>
                    <a:pt x="613" y="42"/>
                  </a:lnTo>
                  <a:lnTo>
                    <a:pt x="613" y="42"/>
                  </a:lnTo>
                  <a:lnTo>
                    <a:pt x="614" y="42"/>
                  </a:lnTo>
                  <a:lnTo>
                    <a:pt x="615" y="42"/>
                  </a:lnTo>
                  <a:lnTo>
                    <a:pt x="616" y="42"/>
                  </a:lnTo>
                  <a:lnTo>
                    <a:pt x="617" y="42"/>
                  </a:lnTo>
                  <a:lnTo>
                    <a:pt x="618" y="42"/>
                  </a:lnTo>
                  <a:lnTo>
                    <a:pt x="619" y="41"/>
                  </a:lnTo>
                  <a:lnTo>
                    <a:pt x="620" y="41"/>
                  </a:lnTo>
                  <a:lnTo>
                    <a:pt x="621" y="41"/>
                  </a:lnTo>
                  <a:lnTo>
                    <a:pt x="621" y="41"/>
                  </a:lnTo>
                  <a:lnTo>
                    <a:pt x="622" y="41"/>
                  </a:lnTo>
                  <a:lnTo>
                    <a:pt x="623" y="41"/>
                  </a:lnTo>
                  <a:lnTo>
                    <a:pt x="624" y="41"/>
                  </a:lnTo>
                  <a:lnTo>
                    <a:pt x="625" y="41"/>
                  </a:lnTo>
                  <a:lnTo>
                    <a:pt x="626" y="41"/>
                  </a:lnTo>
                  <a:lnTo>
                    <a:pt x="627" y="41"/>
                  </a:lnTo>
                  <a:lnTo>
                    <a:pt x="628" y="41"/>
                  </a:lnTo>
                  <a:lnTo>
                    <a:pt x="628" y="41"/>
                  </a:lnTo>
                  <a:lnTo>
                    <a:pt x="629" y="41"/>
                  </a:lnTo>
                  <a:lnTo>
                    <a:pt x="630" y="41"/>
                  </a:lnTo>
                  <a:lnTo>
                    <a:pt x="631" y="41"/>
                  </a:lnTo>
                  <a:lnTo>
                    <a:pt x="632" y="41"/>
                  </a:lnTo>
                  <a:lnTo>
                    <a:pt x="633" y="41"/>
                  </a:lnTo>
                  <a:lnTo>
                    <a:pt x="634" y="41"/>
                  </a:lnTo>
                  <a:lnTo>
                    <a:pt x="635" y="41"/>
                  </a:lnTo>
                  <a:lnTo>
                    <a:pt x="636" y="41"/>
                  </a:lnTo>
                  <a:lnTo>
                    <a:pt x="636" y="40"/>
                  </a:lnTo>
                  <a:lnTo>
                    <a:pt x="637" y="40"/>
                  </a:lnTo>
                  <a:lnTo>
                    <a:pt x="638" y="40"/>
                  </a:lnTo>
                  <a:lnTo>
                    <a:pt x="639" y="40"/>
                  </a:lnTo>
                  <a:lnTo>
                    <a:pt x="640" y="40"/>
                  </a:lnTo>
                  <a:lnTo>
                    <a:pt x="641" y="40"/>
                  </a:lnTo>
                  <a:lnTo>
                    <a:pt x="642" y="40"/>
                  </a:lnTo>
                  <a:lnTo>
                    <a:pt x="643" y="40"/>
                  </a:lnTo>
                  <a:lnTo>
                    <a:pt x="644" y="40"/>
                  </a:lnTo>
                  <a:lnTo>
                    <a:pt x="644" y="40"/>
                  </a:lnTo>
                  <a:lnTo>
                    <a:pt x="645" y="40"/>
                  </a:lnTo>
                  <a:lnTo>
                    <a:pt x="646" y="40"/>
                  </a:lnTo>
                  <a:lnTo>
                    <a:pt x="647" y="40"/>
                  </a:lnTo>
                  <a:lnTo>
                    <a:pt x="648" y="40"/>
                  </a:lnTo>
                  <a:lnTo>
                    <a:pt x="649" y="40"/>
                  </a:lnTo>
                  <a:lnTo>
                    <a:pt x="650" y="40"/>
                  </a:lnTo>
                  <a:lnTo>
                    <a:pt x="651" y="40"/>
                  </a:lnTo>
                  <a:lnTo>
                    <a:pt x="651" y="40"/>
                  </a:lnTo>
                  <a:lnTo>
                    <a:pt x="652" y="39"/>
                  </a:lnTo>
                  <a:lnTo>
                    <a:pt x="653" y="39"/>
                  </a:lnTo>
                  <a:lnTo>
                    <a:pt x="654" y="39"/>
                  </a:lnTo>
                  <a:lnTo>
                    <a:pt x="655" y="39"/>
                  </a:lnTo>
                  <a:lnTo>
                    <a:pt x="656" y="39"/>
                  </a:lnTo>
                  <a:lnTo>
                    <a:pt x="657" y="39"/>
                  </a:lnTo>
                  <a:lnTo>
                    <a:pt x="658" y="39"/>
                  </a:lnTo>
                  <a:lnTo>
                    <a:pt x="659" y="39"/>
                  </a:lnTo>
                  <a:lnTo>
                    <a:pt x="659" y="39"/>
                  </a:lnTo>
                  <a:lnTo>
                    <a:pt x="660" y="39"/>
                  </a:lnTo>
                  <a:lnTo>
                    <a:pt x="661" y="39"/>
                  </a:lnTo>
                  <a:lnTo>
                    <a:pt x="662" y="39"/>
                  </a:lnTo>
                  <a:lnTo>
                    <a:pt x="663" y="39"/>
                  </a:lnTo>
                  <a:lnTo>
                    <a:pt x="664" y="39"/>
                  </a:lnTo>
                  <a:lnTo>
                    <a:pt x="665" y="39"/>
                  </a:lnTo>
                  <a:lnTo>
                    <a:pt x="666" y="39"/>
                  </a:lnTo>
                  <a:lnTo>
                    <a:pt x="667" y="38"/>
                  </a:lnTo>
                  <a:lnTo>
                    <a:pt x="667" y="38"/>
                  </a:lnTo>
                  <a:lnTo>
                    <a:pt x="668" y="38"/>
                  </a:lnTo>
                  <a:lnTo>
                    <a:pt x="669" y="38"/>
                  </a:lnTo>
                  <a:lnTo>
                    <a:pt x="670" y="38"/>
                  </a:lnTo>
                  <a:lnTo>
                    <a:pt x="671" y="38"/>
                  </a:lnTo>
                  <a:lnTo>
                    <a:pt x="672" y="38"/>
                  </a:lnTo>
                  <a:lnTo>
                    <a:pt x="673" y="38"/>
                  </a:lnTo>
                  <a:lnTo>
                    <a:pt x="674" y="38"/>
                  </a:lnTo>
                  <a:lnTo>
                    <a:pt x="674" y="38"/>
                  </a:lnTo>
                  <a:lnTo>
                    <a:pt x="675" y="38"/>
                  </a:lnTo>
                  <a:lnTo>
                    <a:pt x="676" y="38"/>
                  </a:lnTo>
                  <a:lnTo>
                    <a:pt x="677" y="38"/>
                  </a:lnTo>
                  <a:lnTo>
                    <a:pt x="678" y="38"/>
                  </a:lnTo>
                  <a:lnTo>
                    <a:pt x="679" y="38"/>
                  </a:lnTo>
                  <a:lnTo>
                    <a:pt x="680" y="37"/>
                  </a:lnTo>
                  <a:lnTo>
                    <a:pt x="681" y="37"/>
                  </a:lnTo>
                  <a:lnTo>
                    <a:pt x="682" y="37"/>
                  </a:lnTo>
                  <a:lnTo>
                    <a:pt x="682" y="37"/>
                  </a:lnTo>
                  <a:lnTo>
                    <a:pt x="683" y="37"/>
                  </a:lnTo>
                  <a:lnTo>
                    <a:pt x="684" y="37"/>
                  </a:lnTo>
                  <a:lnTo>
                    <a:pt x="685" y="37"/>
                  </a:lnTo>
                  <a:lnTo>
                    <a:pt x="686" y="37"/>
                  </a:lnTo>
                  <a:lnTo>
                    <a:pt x="687" y="37"/>
                  </a:lnTo>
                  <a:lnTo>
                    <a:pt x="688" y="37"/>
                  </a:lnTo>
                  <a:lnTo>
                    <a:pt x="689" y="37"/>
                  </a:lnTo>
                  <a:lnTo>
                    <a:pt x="690" y="37"/>
                  </a:lnTo>
                  <a:lnTo>
                    <a:pt x="690" y="37"/>
                  </a:lnTo>
                  <a:lnTo>
                    <a:pt x="691" y="37"/>
                  </a:lnTo>
                  <a:lnTo>
                    <a:pt x="692" y="36"/>
                  </a:lnTo>
                  <a:lnTo>
                    <a:pt x="693" y="36"/>
                  </a:lnTo>
                  <a:lnTo>
                    <a:pt x="694" y="36"/>
                  </a:lnTo>
                  <a:lnTo>
                    <a:pt x="695" y="36"/>
                  </a:lnTo>
                  <a:lnTo>
                    <a:pt x="696" y="36"/>
                  </a:lnTo>
                  <a:lnTo>
                    <a:pt x="697" y="36"/>
                  </a:lnTo>
                  <a:lnTo>
                    <a:pt x="697" y="36"/>
                  </a:lnTo>
                  <a:lnTo>
                    <a:pt x="698" y="36"/>
                  </a:lnTo>
                  <a:lnTo>
                    <a:pt x="699" y="36"/>
                  </a:lnTo>
                  <a:lnTo>
                    <a:pt x="700" y="36"/>
                  </a:lnTo>
                  <a:lnTo>
                    <a:pt x="701" y="36"/>
                  </a:lnTo>
                  <a:lnTo>
                    <a:pt x="702" y="36"/>
                  </a:lnTo>
                  <a:lnTo>
                    <a:pt x="703" y="36"/>
                  </a:lnTo>
                  <a:lnTo>
                    <a:pt x="704" y="35"/>
                  </a:lnTo>
                  <a:lnTo>
                    <a:pt x="705" y="35"/>
                  </a:lnTo>
                  <a:lnTo>
                    <a:pt x="705" y="35"/>
                  </a:lnTo>
                  <a:lnTo>
                    <a:pt x="706" y="35"/>
                  </a:lnTo>
                  <a:lnTo>
                    <a:pt x="707" y="35"/>
                  </a:lnTo>
                  <a:lnTo>
                    <a:pt x="708" y="35"/>
                  </a:lnTo>
                  <a:lnTo>
                    <a:pt x="709" y="35"/>
                  </a:lnTo>
                  <a:lnTo>
                    <a:pt x="710" y="35"/>
                  </a:lnTo>
                  <a:lnTo>
                    <a:pt x="711" y="35"/>
                  </a:lnTo>
                  <a:lnTo>
                    <a:pt x="712" y="35"/>
                  </a:lnTo>
                  <a:lnTo>
                    <a:pt x="713" y="35"/>
                  </a:lnTo>
                  <a:lnTo>
                    <a:pt x="713" y="35"/>
                  </a:lnTo>
                  <a:lnTo>
                    <a:pt x="714" y="35"/>
                  </a:lnTo>
                  <a:lnTo>
                    <a:pt x="715" y="34"/>
                  </a:lnTo>
                  <a:lnTo>
                    <a:pt x="716" y="34"/>
                  </a:lnTo>
                  <a:lnTo>
                    <a:pt x="717" y="34"/>
                  </a:lnTo>
                  <a:lnTo>
                    <a:pt x="718" y="34"/>
                  </a:lnTo>
                  <a:lnTo>
                    <a:pt x="719" y="34"/>
                  </a:lnTo>
                  <a:lnTo>
                    <a:pt x="720" y="34"/>
                  </a:lnTo>
                  <a:lnTo>
                    <a:pt x="720" y="34"/>
                  </a:lnTo>
                  <a:lnTo>
                    <a:pt x="721" y="34"/>
                  </a:lnTo>
                  <a:lnTo>
                    <a:pt x="722" y="34"/>
                  </a:lnTo>
                  <a:lnTo>
                    <a:pt x="723" y="34"/>
                  </a:lnTo>
                  <a:lnTo>
                    <a:pt x="724" y="34"/>
                  </a:lnTo>
                  <a:lnTo>
                    <a:pt x="725" y="34"/>
                  </a:lnTo>
                  <a:lnTo>
                    <a:pt x="726" y="33"/>
                  </a:lnTo>
                  <a:lnTo>
                    <a:pt x="727" y="33"/>
                  </a:lnTo>
                  <a:lnTo>
                    <a:pt x="728" y="33"/>
                  </a:lnTo>
                  <a:lnTo>
                    <a:pt x="728" y="33"/>
                  </a:lnTo>
                  <a:lnTo>
                    <a:pt x="729" y="33"/>
                  </a:lnTo>
                  <a:lnTo>
                    <a:pt x="730" y="33"/>
                  </a:lnTo>
                  <a:lnTo>
                    <a:pt x="731" y="33"/>
                  </a:lnTo>
                  <a:lnTo>
                    <a:pt x="732" y="33"/>
                  </a:lnTo>
                  <a:lnTo>
                    <a:pt x="733" y="33"/>
                  </a:lnTo>
                  <a:lnTo>
                    <a:pt x="734" y="33"/>
                  </a:lnTo>
                  <a:lnTo>
                    <a:pt x="735" y="33"/>
                  </a:lnTo>
                  <a:lnTo>
                    <a:pt x="736" y="33"/>
                  </a:lnTo>
                  <a:lnTo>
                    <a:pt x="736" y="32"/>
                  </a:lnTo>
                  <a:lnTo>
                    <a:pt x="737" y="32"/>
                  </a:lnTo>
                  <a:lnTo>
                    <a:pt x="738" y="32"/>
                  </a:lnTo>
                  <a:lnTo>
                    <a:pt x="739" y="32"/>
                  </a:lnTo>
                  <a:lnTo>
                    <a:pt x="740" y="32"/>
                  </a:lnTo>
                  <a:lnTo>
                    <a:pt x="741" y="32"/>
                  </a:lnTo>
                  <a:lnTo>
                    <a:pt x="742" y="32"/>
                  </a:lnTo>
                  <a:lnTo>
                    <a:pt x="743" y="32"/>
                  </a:lnTo>
                  <a:lnTo>
                    <a:pt x="743" y="32"/>
                  </a:lnTo>
                  <a:lnTo>
                    <a:pt x="744" y="32"/>
                  </a:lnTo>
                  <a:lnTo>
                    <a:pt x="745" y="32"/>
                  </a:lnTo>
                  <a:lnTo>
                    <a:pt x="746" y="32"/>
                  </a:lnTo>
                  <a:lnTo>
                    <a:pt x="747" y="31"/>
                  </a:lnTo>
                  <a:lnTo>
                    <a:pt x="748" y="31"/>
                  </a:lnTo>
                  <a:lnTo>
                    <a:pt x="749" y="31"/>
                  </a:lnTo>
                  <a:lnTo>
                    <a:pt x="750" y="31"/>
                  </a:lnTo>
                  <a:lnTo>
                    <a:pt x="751" y="31"/>
                  </a:lnTo>
                  <a:lnTo>
                    <a:pt x="751" y="31"/>
                  </a:lnTo>
                  <a:lnTo>
                    <a:pt x="752" y="31"/>
                  </a:lnTo>
                  <a:lnTo>
                    <a:pt x="753" y="31"/>
                  </a:lnTo>
                  <a:lnTo>
                    <a:pt x="754" y="31"/>
                  </a:lnTo>
                  <a:lnTo>
                    <a:pt x="755" y="31"/>
                  </a:lnTo>
                  <a:lnTo>
                    <a:pt x="756" y="31"/>
                  </a:lnTo>
                  <a:lnTo>
                    <a:pt x="757" y="30"/>
                  </a:lnTo>
                  <a:lnTo>
                    <a:pt x="758" y="30"/>
                  </a:lnTo>
                  <a:lnTo>
                    <a:pt x="759" y="30"/>
                  </a:lnTo>
                  <a:lnTo>
                    <a:pt x="759" y="30"/>
                  </a:lnTo>
                  <a:lnTo>
                    <a:pt x="760" y="30"/>
                  </a:lnTo>
                  <a:lnTo>
                    <a:pt x="761" y="30"/>
                  </a:lnTo>
                  <a:lnTo>
                    <a:pt x="762" y="30"/>
                  </a:lnTo>
                  <a:lnTo>
                    <a:pt x="763" y="30"/>
                  </a:lnTo>
                  <a:lnTo>
                    <a:pt x="764" y="30"/>
                  </a:lnTo>
                  <a:lnTo>
                    <a:pt x="765" y="30"/>
                  </a:lnTo>
                  <a:lnTo>
                    <a:pt x="766" y="30"/>
                  </a:lnTo>
                  <a:lnTo>
                    <a:pt x="766" y="29"/>
                  </a:lnTo>
                  <a:lnTo>
                    <a:pt x="767" y="29"/>
                  </a:lnTo>
                  <a:lnTo>
                    <a:pt x="768" y="29"/>
                  </a:lnTo>
                  <a:lnTo>
                    <a:pt x="769" y="29"/>
                  </a:lnTo>
                  <a:lnTo>
                    <a:pt x="770" y="29"/>
                  </a:lnTo>
                  <a:lnTo>
                    <a:pt x="771" y="29"/>
                  </a:lnTo>
                  <a:lnTo>
                    <a:pt x="772" y="29"/>
                  </a:lnTo>
                  <a:lnTo>
                    <a:pt x="773" y="29"/>
                  </a:lnTo>
                  <a:lnTo>
                    <a:pt x="774" y="29"/>
                  </a:lnTo>
                  <a:lnTo>
                    <a:pt x="774" y="29"/>
                  </a:lnTo>
                  <a:lnTo>
                    <a:pt x="775" y="29"/>
                  </a:lnTo>
                  <a:lnTo>
                    <a:pt x="776" y="28"/>
                  </a:lnTo>
                  <a:lnTo>
                    <a:pt x="777" y="28"/>
                  </a:lnTo>
                  <a:lnTo>
                    <a:pt x="778" y="28"/>
                  </a:lnTo>
                  <a:lnTo>
                    <a:pt x="779" y="28"/>
                  </a:lnTo>
                  <a:lnTo>
                    <a:pt x="780" y="28"/>
                  </a:lnTo>
                  <a:lnTo>
                    <a:pt x="781" y="28"/>
                  </a:lnTo>
                  <a:lnTo>
                    <a:pt x="782" y="28"/>
                  </a:lnTo>
                  <a:lnTo>
                    <a:pt x="782" y="28"/>
                  </a:lnTo>
                  <a:lnTo>
                    <a:pt x="783" y="28"/>
                  </a:lnTo>
                  <a:lnTo>
                    <a:pt x="784" y="28"/>
                  </a:lnTo>
                  <a:lnTo>
                    <a:pt x="785" y="27"/>
                  </a:lnTo>
                  <a:lnTo>
                    <a:pt x="786" y="27"/>
                  </a:lnTo>
                  <a:lnTo>
                    <a:pt x="787" y="27"/>
                  </a:lnTo>
                  <a:lnTo>
                    <a:pt x="788" y="27"/>
                  </a:lnTo>
                  <a:lnTo>
                    <a:pt x="789" y="27"/>
                  </a:lnTo>
                  <a:lnTo>
                    <a:pt x="789" y="27"/>
                  </a:lnTo>
                  <a:lnTo>
                    <a:pt x="790" y="27"/>
                  </a:lnTo>
                  <a:lnTo>
                    <a:pt x="791" y="27"/>
                  </a:lnTo>
                  <a:lnTo>
                    <a:pt x="792" y="27"/>
                  </a:lnTo>
                  <a:lnTo>
                    <a:pt x="793" y="27"/>
                  </a:lnTo>
                  <a:lnTo>
                    <a:pt x="794" y="26"/>
                  </a:lnTo>
                  <a:lnTo>
                    <a:pt x="795" y="26"/>
                  </a:lnTo>
                  <a:lnTo>
                    <a:pt x="796" y="26"/>
                  </a:lnTo>
                  <a:lnTo>
                    <a:pt x="797" y="26"/>
                  </a:lnTo>
                  <a:lnTo>
                    <a:pt x="797" y="26"/>
                  </a:lnTo>
                  <a:lnTo>
                    <a:pt x="798" y="26"/>
                  </a:lnTo>
                  <a:lnTo>
                    <a:pt x="799" y="26"/>
                  </a:lnTo>
                  <a:lnTo>
                    <a:pt x="800" y="26"/>
                  </a:lnTo>
                  <a:lnTo>
                    <a:pt x="801" y="26"/>
                  </a:lnTo>
                  <a:lnTo>
                    <a:pt x="802" y="26"/>
                  </a:lnTo>
                  <a:lnTo>
                    <a:pt x="803" y="26"/>
                  </a:lnTo>
                  <a:lnTo>
                    <a:pt x="804" y="25"/>
                  </a:lnTo>
                  <a:lnTo>
                    <a:pt x="805" y="25"/>
                  </a:lnTo>
                  <a:lnTo>
                    <a:pt x="805" y="25"/>
                  </a:lnTo>
                  <a:lnTo>
                    <a:pt x="806" y="25"/>
                  </a:lnTo>
                  <a:lnTo>
                    <a:pt x="807" y="25"/>
                  </a:lnTo>
                  <a:lnTo>
                    <a:pt x="808" y="25"/>
                  </a:lnTo>
                  <a:lnTo>
                    <a:pt x="809" y="25"/>
                  </a:lnTo>
                  <a:lnTo>
                    <a:pt x="810" y="25"/>
                  </a:lnTo>
                  <a:lnTo>
                    <a:pt x="811" y="25"/>
                  </a:lnTo>
                  <a:lnTo>
                    <a:pt x="812" y="25"/>
                  </a:lnTo>
                  <a:lnTo>
                    <a:pt x="812" y="24"/>
                  </a:lnTo>
                  <a:lnTo>
                    <a:pt x="813" y="24"/>
                  </a:lnTo>
                  <a:lnTo>
                    <a:pt x="814" y="24"/>
                  </a:lnTo>
                  <a:lnTo>
                    <a:pt x="815" y="24"/>
                  </a:lnTo>
                  <a:lnTo>
                    <a:pt x="816" y="24"/>
                  </a:lnTo>
                  <a:lnTo>
                    <a:pt x="817" y="24"/>
                  </a:lnTo>
                  <a:lnTo>
                    <a:pt x="818" y="24"/>
                  </a:lnTo>
                  <a:lnTo>
                    <a:pt x="819" y="24"/>
                  </a:lnTo>
                  <a:lnTo>
                    <a:pt x="820" y="24"/>
                  </a:lnTo>
                  <a:lnTo>
                    <a:pt x="820" y="24"/>
                  </a:lnTo>
                  <a:lnTo>
                    <a:pt x="821" y="23"/>
                  </a:lnTo>
                  <a:lnTo>
                    <a:pt x="822" y="23"/>
                  </a:lnTo>
                  <a:lnTo>
                    <a:pt x="823" y="23"/>
                  </a:lnTo>
                  <a:lnTo>
                    <a:pt x="824" y="23"/>
                  </a:lnTo>
                  <a:lnTo>
                    <a:pt x="825" y="23"/>
                  </a:lnTo>
                  <a:lnTo>
                    <a:pt x="826" y="23"/>
                  </a:lnTo>
                  <a:lnTo>
                    <a:pt x="827" y="23"/>
                  </a:lnTo>
                  <a:lnTo>
                    <a:pt x="828" y="23"/>
                  </a:lnTo>
                  <a:lnTo>
                    <a:pt x="828" y="23"/>
                  </a:lnTo>
                  <a:lnTo>
                    <a:pt x="829" y="23"/>
                  </a:lnTo>
                  <a:lnTo>
                    <a:pt x="830" y="22"/>
                  </a:lnTo>
                  <a:lnTo>
                    <a:pt x="831" y="22"/>
                  </a:lnTo>
                  <a:lnTo>
                    <a:pt x="832" y="22"/>
                  </a:lnTo>
                  <a:lnTo>
                    <a:pt x="833" y="22"/>
                  </a:lnTo>
                  <a:lnTo>
                    <a:pt x="834" y="22"/>
                  </a:lnTo>
                  <a:lnTo>
                    <a:pt x="835" y="22"/>
                  </a:lnTo>
                  <a:lnTo>
                    <a:pt x="835" y="22"/>
                  </a:lnTo>
                  <a:lnTo>
                    <a:pt x="836" y="22"/>
                  </a:lnTo>
                  <a:lnTo>
                    <a:pt x="837" y="22"/>
                  </a:lnTo>
                  <a:lnTo>
                    <a:pt x="838" y="22"/>
                  </a:lnTo>
                  <a:lnTo>
                    <a:pt x="839" y="21"/>
                  </a:lnTo>
                  <a:lnTo>
                    <a:pt x="840" y="21"/>
                  </a:lnTo>
                  <a:lnTo>
                    <a:pt x="841" y="21"/>
                  </a:lnTo>
                  <a:lnTo>
                    <a:pt x="842" y="21"/>
                  </a:lnTo>
                  <a:lnTo>
                    <a:pt x="843" y="21"/>
                  </a:lnTo>
                  <a:lnTo>
                    <a:pt x="843" y="21"/>
                  </a:lnTo>
                  <a:lnTo>
                    <a:pt x="844" y="21"/>
                  </a:lnTo>
                  <a:lnTo>
                    <a:pt x="845" y="21"/>
                  </a:lnTo>
                  <a:lnTo>
                    <a:pt x="846" y="21"/>
                  </a:lnTo>
                  <a:lnTo>
                    <a:pt x="847" y="20"/>
                  </a:lnTo>
                  <a:lnTo>
                    <a:pt x="848" y="20"/>
                  </a:lnTo>
                  <a:lnTo>
                    <a:pt x="849" y="20"/>
                  </a:lnTo>
                  <a:lnTo>
                    <a:pt x="850" y="20"/>
                  </a:lnTo>
                  <a:lnTo>
                    <a:pt x="851" y="20"/>
                  </a:lnTo>
                  <a:lnTo>
                    <a:pt x="851" y="20"/>
                  </a:lnTo>
                  <a:lnTo>
                    <a:pt x="852" y="20"/>
                  </a:lnTo>
                  <a:lnTo>
                    <a:pt x="853" y="20"/>
                  </a:lnTo>
                  <a:lnTo>
                    <a:pt x="854" y="20"/>
                  </a:lnTo>
                  <a:lnTo>
                    <a:pt x="855" y="20"/>
                  </a:lnTo>
                  <a:lnTo>
                    <a:pt x="856" y="19"/>
                  </a:lnTo>
                  <a:lnTo>
                    <a:pt x="857" y="19"/>
                  </a:lnTo>
                  <a:lnTo>
                    <a:pt x="858" y="19"/>
                  </a:lnTo>
                  <a:lnTo>
                    <a:pt x="858" y="19"/>
                  </a:lnTo>
                  <a:lnTo>
                    <a:pt x="859" y="19"/>
                  </a:lnTo>
                  <a:lnTo>
                    <a:pt x="860" y="19"/>
                  </a:lnTo>
                  <a:lnTo>
                    <a:pt x="861" y="19"/>
                  </a:lnTo>
                  <a:lnTo>
                    <a:pt x="862" y="19"/>
                  </a:lnTo>
                  <a:lnTo>
                    <a:pt x="863" y="19"/>
                  </a:lnTo>
                  <a:lnTo>
                    <a:pt x="864" y="19"/>
                  </a:lnTo>
                  <a:lnTo>
                    <a:pt x="865" y="18"/>
                  </a:lnTo>
                  <a:lnTo>
                    <a:pt x="866" y="18"/>
                  </a:lnTo>
                  <a:lnTo>
                    <a:pt x="866" y="18"/>
                  </a:lnTo>
                  <a:lnTo>
                    <a:pt x="867" y="18"/>
                  </a:lnTo>
                  <a:lnTo>
                    <a:pt x="868" y="18"/>
                  </a:lnTo>
                  <a:lnTo>
                    <a:pt x="869" y="18"/>
                  </a:lnTo>
                  <a:lnTo>
                    <a:pt x="870" y="18"/>
                  </a:lnTo>
                  <a:lnTo>
                    <a:pt x="871" y="18"/>
                  </a:lnTo>
                  <a:lnTo>
                    <a:pt x="872" y="18"/>
                  </a:lnTo>
                  <a:lnTo>
                    <a:pt x="873" y="18"/>
                  </a:lnTo>
                  <a:lnTo>
                    <a:pt x="874" y="17"/>
                  </a:lnTo>
                  <a:lnTo>
                    <a:pt x="874" y="17"/>
                  </a:lnTo>
                  <a:lnTo>
                    <a:pt x="875" y="17"/>
                  </a:lnTo>
                  <a:lnTo>
                    <a:pt x="876" y="17"/>
                  </a:lnTo>
                  <a:lnTo>
                    <a:pt x="877" y="17"/>
                  </a:lnTo>
                  <a:lnTo>
                    <a:pt x="878" y="17"/>
                  </a:lnTo>
                  <a:lnTo>
                    <a:pt x="879" y="17"/>
                  </a:lnTo>
                  <a:lnTo>
                    <a:pt x="880" y="17"/>
                  </a:lnTo>
                  <a:lnTo>
                    <a:pt x="881" y="17"/>
                  </a:lnTo>
                  <a:lnTo>
                    <a:pt x="881" y="17"/>
                  </a:lnTo>
                  <a:lnTo>
                    <a:pt x="882" y="16"/>
                  </a:lnTo>
                  <a:lnTo>
                    <a:pt x="883" y="16"/>
                  </a:lnTo>
                  <a:lnTo>
                    <a:pt x="884" y="16"/>
                  </a:lnTo>
                  <a:lnTo>
                    <a:pt x="885" y="16"/>
                  </a:lnTo>
                  <a:lnTo>
                    <a:pt x="886" y="16"/>
                  </a:lnTo>
                  <a:lnTo>
                    <a:pt x="887" y="16"/>
                  </a:lnTo>
                  <a:lnTo>
                    <a:pt x="888" y="16"/>
                  </a:lnTo>
                  <a:lnTo>
                    <a:pt x="889" y="16"/>
                  </a:lnTo>
                  <a:lnTo>
                    <a:pt x="889" y="16"/>
                  </a:lnTo>
                  <a:lnTo>
                    <a:pt x="890" y="16"/>
                  </a:lnTo>
                  <a:lnTo>
                    <a:pt x="891" y="15"/>
                  </a:lnTo>
                  <a:lnTo>
                    <a:pt x="892" y="15"/>
                  </a:lnTo>
                  <a:lnTo>
                    <a:pt x="893" y="15"/>
                  </a:lnTo>
                  <a:lnTo>
                    <a:pt x="894" y="15"/>
                  </a:lnTo>
                  <a:lnTo>
                    <a:pt x="895" y="15"/>
                  </a:lnTo>
                  <a:lnTo>
                    <a:pt x="896" y="15"/>
                  </a:lnTo>
                  <a:lnTo>
                    <a:pt x="897" y="15"/>
                  </a:lnTo>
                  <a:lnTo>
                    <a:pt x="897" y="15"/>
                  </a:lnTo>
                  <a:lnTo>
                    <a:pt x="898" y="15"/>
                  </a:lnTo>
                  <a:lnTo>
                    <a:pt x="899" y="15"/>
                  </a:lnTo>
                  <a:lnTo>
                    <a:pt x="900" y="14"/>
                  </a:lnTo>
                  <a:lnTo>
                    <a:pt x="901" y="14"/>
                  </a:lnTo>
                  <a:lnTo>
                    <a:pt x="902" y="14"/>
                  </a:lnTo>
                  <a:lnTo>
                    <a:pt x="903" y="14"/>
                  </a:lnTo>
                  <a:lnTo>
                    <a:pt x="904" y="14"/>
                  </a:lnTo>
                  <a:lnTo>
                    <a:pt x="904" y="14"/>
                  </a:lnTo>
                  <a:lnTo>
                    <a:pt x="905" y="14"/>
                  </a:lnTo>
                  <a:lnTo>
                    <a:pt x="906" y="14"/>
                  </a:lnTo>
                  <a:lnTo>
                    <a:pt x="907" y="14"/>
                  </a:lnTo>
                  <a:lnTo>
                    <a:pt x="908" y="14"/>
                  </a:lnTo>
                  <a:lnTo>
                    <a:pt x="909" y="14"/>
                  </a:lnTo>
                  <a:lnTo>
                    <a:pt x="910" y="13"/>
                  </a:lnTo>
                  <a:lnTo>
                    <a:pt x="911" y="13"/>
                  </a:lnTo>
                  <a:lnTo>
                    <a:pt x="912" y="13"/>
                  </a:lnTo>
                  <a:lnTo>
                    <a:pt x="912" y="13"/>
                  </a:lnTo>
                  <a:lnTo>
                    <a:pt x="913" y="13"/>
                  </a:lnTo>
                  <a:lnTo>
                    <a:pt x="914" y="13"/>
                  </a:lnTo>
                  <a:lnTo>
                    <a:pt x="915" y="13"/>
                  </a:lnTo>
                  <a:lnTo>
                    <a:pt x="916" y="13"/>
                  </a:lnTo>
                  <a:lnTo>
                    <a:pt x="917" y="13"/>
                  </a:lnTo>
                  <a:lnTo>
                    <a:pt x="918" y="13"/>
                  </a:lnTo>
                  <a:lnTo>
                    <a:pt x="919" y="12"/>
                  </a:lnTo>
                  <a:lnTo>
                    <a:pt x="920" y="12"/>
                  </a:lnTo>
                  <a:lnTo>
                    <a:pt x="920" y="12"/>
                  </a:lnTo>
                  <a:lnTo>
                    <a:pt x="921" y="12"/>
                  </a:lnTo>
                  <a:lnTo>
                    <a:pt x="922" y="12"/>
                  </a:lnTo>
                  <a:lnTo>
                    <a:pt x="923" y="12"/>
                  </a:lnTo>
                  <a:lnTo>
                    <a:pt x="924" y="12"/>
                  </a:lnTo>
                  <a:lnTo>
                    <a:pt x="925" y="12"/>
                  </a:lnTo>
                  <a:lnTo>
                    <a:pt x="926" y="12"/>
                  </a:lnTo>
                  <a:lnTo>
                    <a:pt x="927" y="12"/>
                  </a:lnTo>
                  <a:lnTo>
                    <a:pt x="927" y="12"/>
                  </a:lnTo>
                  <a:lnTo>
                    <a:pt x="928" y="11"/>
                  </a:lnTo>
                  <a:lnTo>
                    <a:pt x="929" y="11"/>
                  </a:lnTo>
                  <a:lnTo>
                    <a:pt x="930" y="11"/>
                  </a:lnTo>
                  <a:lnTo>
                    <a:pt x="931" y="11"/>
                  </a:lnTo>
                  <a:lnTo>
                    <a:pt x="932" y="11"/>
                  </a:lnTo>
                  <a:lnTo>
                    <a:pt x="933" y="11"/>
                  </a:lnTo>
                  <a:lnTo>
                    <a:pt x="934" y="11"/>
                  </a:lnTo>
                  <a:lnTo>
                    <a:pt x="935" y="11"/>
                  </a:lnTo>
                  <a:lnTo>
                    <a:pt x="935" y="11"/>
                  </a:lnTo>
                  <a:lnTo>
                    <a:pt x="936" y="11"/>
                  </a:lnTo>
                  <a:lnTo>
                    <a:pt x="937" y="11"/>
                  </a:lnTo>
                  <a:lnTo>
                    <a:pt x="938" y="10"/>
                  </a:lnTo>
                  <a:lnTo>
                    <a:pt x="939" y="10"/>
                  </a:lnTo>
                  <a:lnTo>
                    <a:pt x="940" y="10"/>
                  </a:lnTo>
                  <a:lnTo>
                    <a:pt x="941" y="10"/>
                  </a:lnTo>
                  <a:lnTo>
                    <a:pt x="942" y="10"/>
                  </a:lnTo>
                  <a:lnTo>
                    <a:pt x="943" y="10"/>
                  </a:lnTo>
                  <a:lnTo>
                    <a:pt x="943" y="10"/>
                  </a:lnTo>
                  <a:lnTo>
                    <a:pt x="944" y="10"/>
                  </a:lnTo>
                  <a:lnTo>
                    <a:pt x="945" y="10"/>
                  </a:lnTo>
                  <a:lnTo>
                    <a:pt x="946" y="10"/>
                  </a:lnTo>
                  <a:lnTo>
                    <a:pt x="947" y="10"/>
                  </a:lnTo>
                  <a:lnTo>
                    <a:pt x="948" y="9"/>
                  </a:lnTo>
                  <a:lnTo>
                    <a:pt x="949" y="9"/>
                  </a:lnTo>
                  <a:lnTo>
                    <a:pt x="950" y="9"/>
                  </a:lnTo>
                  <a:lnTo>
                    <a:pt x="950" y="9"/>
                  </a:lnTo>
                  <a:lnTo>
                    <a:pt x="951" y="9"/>
                  </a:lnTo>
                  <a:lnTo>
                    <a:pt x="952" y="9"/>
                  </a:lnTo>
                  <a:lnTo>
                    <a:pt x="953" y="9"/>
                  </a:lnTo>
                  <a:lnTo>
                    <a:pt x="954" y="9"/>
                  </a:lnTo>
                  <a:lnTo>
                    <a:pt x="955" y="9"/>
                  </a:lnTo>
                  <a:lnTo>
                    <a:pt x="956" y="9"/>
                  </a:lnTo>
                  <a:lnTo>
                    <a:pt x="957" y="9"/>
                  </a:lnTo>
                  <a:lnTo>
                    <a:pt x="958" y="8"/>
                  </a:lnTo>
                  <a:lnTo>
                    <a:pt x="958" y="8"/>
                  </a:lnTo>
                  <a:lnTo>
                    <a:pt x="959" y="8"/>
                  </a:lnTo>
                  <a:lnTo>
                    <a:pt x="960" y="8"/>
                  </a:lnTo>
                  <a:lnTo>
                    <a:pt x="961" y="8"/>
                  </a:lnTo>
                  <a:lnTo>
                    <a:pt x="962" y="8"/>
                  </a:lnTo>
                  <a:lnTo>
                    <a:pt x="963" y="8"/>
                  </a:lnTo>
                  <a:lnTo>
                    <a:pt x="964" y="8"/>
                  </a:lnTo>
                  <a:lnTo>
                    <a:pt x="965" y="8"/>
                  </a:lnTo>
                  <a:lnTo>
                    <a:pt x="966" y="8"/>
                  </a:lnTo>
                  <a:lnTo>
                    <a:pt x="966" y="8"/>
                  </a:lnTo>
                  <a:lnTo>
                    <a:pt x="967" y="8"/>
                  </a:lnTo>
                  <a:lnTo>
                    <a:pt x="968" y="7"/>
                  </a:lnTo>
                  <a:lnTo>
                    <a:pt x="969" y="7"/>
                  </a:lnTo>
                  <a:lnTo>
                    <a:pt x="970" y="7"/>
                  </a:lnTo>
                  <a:lnTo>
                    <a:pt x="971" y="7"/>
                  </a:lnTo>
                  <a:lnTo>
                    <a:pt x="972" y="7"/>
                  </a:lnTo>
                  <a:lnTo>
                    <a:pt x="973" y="7"/>
                  </a:lnTo>
                  <a:lnTo>
                    <a:pt x="973" y="7"/>
                  </a:lnTo>
                  <a:lnTo>
                    <a:pt x="974" y="7"/>
                  </a:lnTo>
                  <a:lnTo>
                    <a:pt x="975" y="7"/>
                  </a:lnTo>
                  <a:lnTo>
                    <a:pt x="976" y="7"/>
                  </a:lnTo>
                  <a:lnTo>
                    <a:pt x="977" y="7"/>
                  </a:lnTo>
                  <a:lnTo>
                    <a:pt x="978" y="7"/>
                  </a:lnTo>
                  <a:lnTo>
                    <a:pt x="979" y="7"/>
                  </a:lnTo>
                  <a:lnTo>
                    <a:pt x="980" y="6"/>
                  </a:lnTo>
                  <a:lnTo>
                    <a:pt x="981" y="6"/>
                  </a:lnTo>
                  <a:lnTo>
                    <a:pt x="981" y="6"/>
                  </a:lnTo>
                  <a:lnTo>
                    <a:pt x="982" y="6"/>
                  </a:lnTo>
                  <a:lnTo>
                    <a:pt x="983" y="6"/>
                  </a:lnTo>
                  <a:lnTo>
                    <a:pt x="984" y="6"/>
                  </a:lnTo>
                  <a:lnTo>
                    <a:pt x="985" y="6"/>
                  </a:lnTo>
                  <a:lnTo>
                    <a:pt x="986" y="6"/>
                  </a:lnTo>
                  <a:lnTo>
                    <a:pt x="987" y="6"/>
                  </a:lnTo>
                  <a:lnTo>
                    <a:pt x="988" y="6"/>
                  </a:lnTo>
                  <a:lnTo>
                    <a:pt x="989" y="6"/>
                  </a:lnTo>
                  <a:lnTo>
                    <a:pt x="989" y="6"/>
                  </a:lnTo>
                  <a:lnTo>
                    <a:pt x="990" y="6"/>
                  </a:lnTo>
                  <a:lnTo>
                    <a:pt x="991" y="5"/>
                  </a:lnTo>
                  <a:lnTo>
                    <a:pt x="992" y="5"/>
                  </a:lnTo>
                  <a:lnTo>
                    <a:pt x="993" y="5"/>
                  </a:lnTo>
                  <a:lnTo>
                    <a:pt x="994" y="5"/>
                  </a:lnTo>
                  <a:lnTo>
                    <a:pt x="995" y="5"/>
                  </a:lnTo>
                  <a:lnTo>
                    <a:pt x="996" y="5"/>
                  </a:lnTo>
                  <a:lnTo>
                    <a:pt x="996" y="5"/>
                  </a:lnTo>
                  <a:lnTo>
                    <a:pt x="997" y="5"/>
                  </a:lnTo>
                  <a:lnTo>
                    <a:pt x="998" y="5"/>
                  </a:lnTo>
                  <a:lnTo>
                    <a:pt x="999" y="5"/>
                  </a:lnTo>
                  <a:lnTo>
                    <a:pt x="1000" y="5"/>
                  </a:lnTo>
                  <a:lnTo>
                    <a:pt x="1001" y="5"/>
                  </a:lnTo>
                  <a:lnTo>
                    <a:pt x="1002" y="5"/>
                  </a:lnTo>
                  <a:lnTo>
                    <a:pt x="1003" y="5"/>
                  </a:lnTo>
                  <a:lnTo>
                    <a:pt x="1004" y="5"/>
                  </a:lnTo>
                  <a:lnTo>
                    <a:pt x="1004" y="4"/>
                  </a:lnTo>
                  <a:lnTo>
                    <a:pt x="1005" y="4"/>
                  </a:lnTo>
                  <a:lnTo>
                    <a:pt x="1006" y="4"/>
                  </a:lnTo>
                  <a:lnTo>
                    <a:pt x="1007" y="4"/>
                  </a:lnTo>
                  <a:lnTo>
                    <a:pt x="1008" y="4"/>
                  </a:lnTo>
                  <a:lnTo>
                    <a:pt x="1009" y="4"/>
                  </a:lnTo>
                  <a:lnTo>
                    <a:pt x="1010" y="4"/>
                  </a:lnTo>
                  <a:lnTo>
                    <a:pt x="1011" y="4"/>
                  </a:lnTo>
                  <a:lnTo>
                    <a:pt x="1012" y="4"/>
                  </a:lnTo>
                  <a:lnTo>
                    <a:pt x="1012" y="4"/>
                  </a:lnTo>
                  <a:lnTo>
                    <a:pt x="1013" y="4"/>
                  </a:lnTo>
                  <a:lnTo>
                    <a:pt x="1014" y="4"/>
                  </a:lnTo>
                  <a:lnTo>
                    <a:pt x="1015" y="4"/>
                  </a:lnTo>
                  <a:lnTo>
                    <a:pt x="1016" y="4"/>
                  </a:lnTo>
                  <a:lnTo>
                    <a:pt x="1017" y="4"/>
                  </a:lnTo>
                  <a:lnTo>
                    <a:pt x="1018" y="3"/>
                  </a:lnTo>
                  <a:lnTo>
                    <a:pt x="1019" y="3"/>
                  </a:lnTo>
                  <a:lnTo>
                    <a:pt x="1019" y="3"/>
                  </a:lnTo>
                  <a:lnTo>
                    <a:pt x="1020" y="3"/>
                  </a:lnTo>
                  <a:lnTo>
                    <a:pt x="1021" y="3"/>
                  </a:lnTo>
                  <a:lnTo>
                    <a:pt x="1022" y="3"/>
                  </a:lnTo>
                  <a:lnTo>
                    <a:pt x="1023" y="3"/>
                  </a:lnTo>
                  <a:lnTo>
                    <a:pt x="1024" y="3"/>
                  </a:lnTo>
                  <a:lnTo>
                    <a:pt x="1025" y="3"/>
                  </a:lnTo>
                  <a:lnTo>
                    <a:pt x="1026" y="3"/>
                  </a:lnTo>
                  <a:lnTo>
                    <a:pt x="1027" y="3"/>
                  </a:lnTo>
                  <a:lnTo>
                    <a:pt x="1027" y="3"/>
                  </a:lnTo>
                  <a:lnTo>
                    <a:pt x="1028" y="3"/>
                  </a:lnTo>
                  <a:lnTo>
                    <a:pt x="1029" y="3"/>
                  </a:lnTo>
                  <a:lnTo>
                    <a:pt x="1030" y="3"/>
                  </a:lnTo>
                  <a:lnTo>
                    <a:pt x="1031" y="3"/>
                  </a:lnTo>
                  <a:lnTo>
                    <a:pt x="1032" y="3"/>
                  </a:lnTo>
                  <a:lnTo>
                    <a:pt x="1033" y="3"/>
                  </a:lnTo>
                  <a:lnTo>
                    <a:pt x="1034" y="2"/>
                  </a:lnTo>
                  <a:lnTo>
                    <a:pt x="1035" y="2"/>
                  </a:lnTo>
                  <a:lnTo>
                    <a:pt x="1035" y="2"/>
                  </a:lnTo>
                  <a:lnTo>
                    <a:pt x="1036" y="2"/>
                  </a:lnTo>
                  <a:lnTo>
                    <a:pt x="1037" y="2"/>
                  </a:lnTo>
                  <a:lnTo>
                    <a:pt x="1038" y="2"/>
                  </a:lnTo>
                  <a:lnTo>
                    <a:pt x="1039" y="2"/>
                  </a:lnTo>
                  <a:lnTo>
                    <a:pt x="1040" y="2"/>
                  </a:lnTo>
                  <a:lnTo>
                    <a:pt x="1041" y="2"/>
                  </a:lnTo>
                  <a:lnTo>
                    <a:pt x="1042" y="2"/>
                  </a:lnTo>
                  <a:lnTo>
                    <a:pt x="1042" y="2"/>
                  </a:lnTo>
                  <a:lnTo>
                    <a:pt x="1043" y="2"/>
                  </a:lnTo>
                  <a:lnTo>
                    <a:pt x="1044" y="2"/>
                  </a:lnTo>
                  <a:lnTo>
                    <a:pt x="1045" y="2"/>
                  </a:lnTo>
                  <a:lnTo>
                    <a:pt x="1046" y="2"/>
                  </a:lnTo>
                  <a:lnTo>
                    <a:pt x="1047" y="2"/>
                  </a:lnTo>
                  <a:lnTo>
                    <a:pt x="1048" y="2"/>
                  </a:lnTo>
                  <a:lnTo>
                    <a:pt x="1049" y="2"/>
                  </a:lnTo>
                  <a:lnTo>
                    <a:pt x="1050" y="2"/>
                  </a:lnTo>
                  <a:lnTo>
                    <a:pt x="1050" y="2"/>
                  </a:lnTo>
                  <a:lnTo>
                    <a:pt x="1051" y="2"/>
                  </a:lnTo>
                  <a:lnTo>
                    <a:pt x="1052" y="1"/>
                  </a:lnTo>
                  <a:lnTo>
                    <a:pt x="1053" y="1"/>
                  </a:lnTo>
                  <a:lnTo>
                    <a:pt x="1054" y="1"/>
                  </a:lnTo>
                  <a:lnTo>
                    <a:pt x="1055" y="1"/>
                  </a:lnTo>
                  <a:lnTo>
                    <a:pt x="1056" y="1"/>
                  </a:lnTo>
                  <a:lnTo>
                    <a:pt x="1057" y="1"/>
                  </a:lnTo>
                  <a:lnTo>
                    <a:pt x="1058" y="1"/>
                  </a:lnTo>
                  <a:lnTo>
                    <a:pt x="1058" y="1"/>
                  </a:lnTo>
                  <a:lnTo>
                    <a:pt x="1059" y="1"/>
                  </a:lnTo>
                  <a:lnTo>
                    <a:pt x="1060" y="1"/>
                  </a:lnTo>
                  <a:lnTo>
                    <a:pt x="1061" y="1"/>
                  </a:lnTo>
                  <a:lnTo>
                    <a:pt x="1062" y="1"/>
                  </a:lnTo>
                  <a:lnTo>
                    <a:pt x="1063" y="1"/>
                  </a:lnTo>
                  <a:lnTo>
                    <a:pt x="1064" y="1"/>
                  </a:lnTo>
                  <a:lnTo>
                    <a:pt x="1065" y="1"/>
                  </a:lnTo>
                  <a:lnTo>
                    <a:pt x="1065" y="1"/>
                  </a:lnTo>
                  <a:lnTo>
                    <a:pt x="1066" y="1"/>
                  </a:lnTo>
                  <a:lnTo>
                    <a:pt x="1067" y="1"/>
                  </a:lnTo>
                  <a:lnTo>
                    <a:pt x="1068" y="1"/>
                  </a:lnTo>
                  <a:lnTo>
                    <a:pt x="1069" y="1"/>
                  </a:lnTo>
                  <a:lnTo>
                    <a:pt x="1070" y="1"/>
                  </a:lnTo>
                  <a:lnTo>
                    <a:pt x="1071" y="1"/>
                  </a:lnTo>
                  <a:lnTo>
                    <a:pt x="1072" y="1"/>
                  </a:lnTo>
                  <a:lnTo>
                    <a:pt x="1073" y="1"/>
                  </a:lnTo>
                  <a:lnTo>
                    <a:pt x="1073" y="1"/>
                  </a:lnTo>
                  <a:lnTo>
                    <a:pt x="1074" y="1"/>
                  </a:lnTo>
                  <a:lnTo>
                    <a:pt x="1075" y="1"/>
                  </a:lnTo>
                  <a:lnTo>
                    <a:pt x="1076" y="1"/>
                  </a:lnTo>
                  <a:lnTo>
                    <a:pt x="1077" y="0"/>
                  </a:lnTo>
                  <a:lnTo>
                    <a:pt x="1078" y="0"/>
                  </a:lnTo>
                  <a:lnTo>
                    <a:pt x="1079" y="0"/>
                  </a:lnTo>
                  <a:lnTo>
                    <a:pt x="1080" y="0"/>
                  </a:lnTo>
                  <a:lnTo>
                    <a:pt x="1081" y="0"/>
                  </a:lnTo>
                  <a:lnTo>
                    <a:pt x="1081" y="0"/>
                  </a:lnTo>
                  <a:lnTo>
                    <a:pt x="1082" y="0"/>
                  </a:lnTo>
                  <a:lnTo>
                    <a:pt x="1083" y="0"/>
                  </a:lnTo>
                  <a:lnTo>
                    <a:pt x="1084" y="0"/>
                  </a:lnTo>
                  <a:lnTo>
                    <a:pt x="1085" y="0"/>
                  </a:lnTo>
                  <a:lnTo>
                    <a:pt x="1086" y="0"/>
                  </a:lnTo>
                  <a:lnTo>
                    <a:pt x="1087" y="0"/>
                  </a:lnTo>
                  <a:lnTo>
                    <a:pt x="1088" y="0"/>
                  </a:lnTo>
                  <a:lnTo>
                    <a:pt x="1088" y="0"/>
                  </a:lnTo>
                  <a:lnTo>
                    <a:pt x="1089" y="0"/>
                  </a:lnTo>
                  <a:lnTo>
                    <a:pt x="1090" y="0"/>
                  </a:lnTo>
                  <a:lnTo>
                    <a:pt x="1091" y="0"/>
                  </a:lnTo>
                  <a:lnTo>
                    <a:pt x="1092" y="0"/>
                  </a:lnTo>
                  <a:lnTo>
                    <a:pt x="1093" y="0"/>
                  </a:lnTo>
                  <a:lnTo>
                    <a:pt x="1094" y="0"/>
                  </a:lnTo>
                  <a:lnTo>
                    <a:pt x="1095" y="0"/>
                  </a:lnTo>
                  <a:lnTo>
                    <a:pt x="1096" y="0"/>
                  </a:lnTo>
                  <a:lnTo>
                    <a:pt x="1096" y="0"/>
                  </a:lnTo>
                  <a:lnTo>
                    <a:pt x="1097" y="0"/>
                  </a:lnTo>
                  <a:lnTo>
                    <a:pt x="1098" y="0"/>
                  </a:lnTo>
                  <a:lnTo>
                    <a:pt x="1099" y="0"/>
                  </a:lnTo>
                  <a:lnTo>
                    <a:pt x="1100" y="0"/>
                  </a:lnTo>
                  <a:lnTo>
                    <a:pt x="1101" y="0"/>
                  </a:lnTo>
                  <a:lnTo>
                    <a:pt x="1102" y="0"/>
                  </a:lnTo>
                  <a:lnTo>
                    <a:pt x="1103" y="0"/>
                  </a:lnTo>
                  <a:lnTo>
                    <a:pt x="1104" y="0"/>
                  </a:lnTo>
                  <a:lnTo>
                    <a:pt x="1104" y="0"/>
                  </a:lnTo>
                  <a:lnTo>
                    <a:pt x="1105" y="0"/>
                  </a:lnTo>
                  <a:lnTo>
                    <a:pt x="1106" y="0"/>
                  </a:lnTo>
                  <a:lnTo>
                    <a:pt x="1107" y="0"/>
                  </a:lnTo>
                  <a:lnTo>
                    <a:pt x="1108" y="0"/>
                  </a:lnTo>
                  <a:lnTo>
                    <a:pt x="1109" y="0"/>
                  </a:lnTo>
                  <a:lnTo>
                    <a:pt x="1110" y="0"/>
                  </a:lnTo>
                  <a:lnTo>
                    <a:pt x="1111" y="0"/>
                  </a:lnTo>
                  <a:lnTo>
                    <a:pt x="1111" y="0"/>
                  </a:lnTo>
                  <a:lnTo>
                    <a:pt x="1112" y="0"/>
                  </a:lnTo>
                  <a:lnTo>
                    <a:pt x="1113" y="0"/>
                  </a:lnTo>
                  <a:lnTo>
                    <a:pt x="1114" y="0"/>
                  </a:lnTo>
                  <a:lnTo>
                    <a:pt x="1115" y="0"/>
                  </a:lnTo>
                  <a:lnTo>
                    <a:pt x="1116" y="0"/>
                  </a:lnTo>
                  <a:lnTo>
                    <a:pt x="1117" y="0"/>
                  </a:lnTo>
                  <a:lnTo>
                    <a:pt x="1118" y="0"/>
                  </a:lnTo>
                  <a:lnTo>
                    <a:pt x="1119" y="0"/>
                  </a:lnTo>
                  <a:lnTo>
                    <a:pt x="1119" y="0"/>
                  </a:lnTo>
                  <a:lnTo>
                    <a:pt x="1120" y="0"/>
                  </a:lnTo>
                  <a:lnTo>
                    <a:pt x="1121" y="0"/>
                  </a:lnTo>
                  <a:lnTo>
                    <a:pt x="1122" y="0"/>
                  </a:lnTo>
                  <a:lnTo>
                    <a:pt x="1123" y="0"/>
                  </a:lnTo>
                  <a:lnTo>
                    <a:pt x="1124" y="0"/>
                  </a:lnTo>
                  <a:lnTo>
                    <a:pt x="1125" y="0"/>
                  </a:lnTo>
                  <a:lnTo>
                    <a:pt x="1126" y="0"/>
                  </a:lnTo>
                  <a:lnTo>
                    <a:pt x="1127" y="0"/>
                  </a:lnTo>
                  <a:lnTo>
                    <a:pt x="1127" y="0"/>
                  </a:lnTo>
                  <a:lnTo>
                    <a:pt x="1128" y="0"/>
                  </a:lnTo>
                  <a:lnTo>
                    <a:pt x="1129" y="0"/>
                  </a:lnTo>
                  <a:lnTo>
                    <a:pt x="1130" y="0"/>
                  </a:lnTo>
                  <a:lnTo>
                    <a:pt x="1131" y="0"/>
                  </a:lnTo>
                  <a:lnTo>
                    <a:pt x="1132" y="0"/>
                  </a:lnTo>
                  <a:lnTo>
                    <a:pt x="1133" y="0"/>
                  </a:lnTo>
                  <a:lnTo>
                    <a:pt x="1134" y="0"/>
                  </a:lnTo>
                  <a:lnTo>
                    <a:pt x="1134" y="0"/>
                  </a:lnTo>
                  <a:lnTo>
                    <a:pt x="1135" y="0"/>
                  </a:lnTo>
                  <a:lnTo>
                    <a:pt x="1136" y="0"/>
                  </a:lnTo>
                  <a:lnTo>
                    <a:pt x="1137" y="0"/>
                  </a:lnTo>
                  <a:lnTo>
                    <a:pt x="1138" y="0"/>
                  </a:lnTo>
                  <a:lnTo>
                    <a:pt x="1139" y="0"/>
                  </a:lnTo>
                  <a:lnTo>
                    <a:pt x="1140" y="0"/>
                  </a:lnTo>
                  <a:lnTo>
                    <a:pt x="1141" y="0"/>
                  </a:lnTo>
                  <a:lnTo>
                    <a:pt x="1142" y="0"/>
                  </a:lnTo>
                  <a:lnTo>
                    <a:pt x="1142" y="0"/>
                  </a:lnTo>
                  <a:lnTo>
                    <a:pt x="1143" y="0"/>
                  </a:lnTo>
                  <a:lnTo>
                    <a:pt x="1144" y="0"/>
                  </a:lnTo>
                  <a:lnTo>
                    <a:pt x="1145" y="0"/>
                  </a:lnTo>
                  <a:lnTo>
                    <a:pt x="1146" y="0"/>
                  </a:lnTo>
                  <a:lnTo>
                    <a:pt x="1147" y="0"/>
                  </a:lnTo>
                  <a:lnTo>
                    <a:pt x="1148" y="0"/>
                  </a:lnTo>
                  <a:lnTo>
                    <a:pt x="1149" y="0"/>
                  </a:lnTo>
                  <a:lnTo>
                    <a:pt x="1150" y="0"/>
                  </a:lnTo>
                  <a:lnTo>
                    <a:pt x="1150" y="0"/>
                  </a:lnTo>
                  <a:lnTo>
                    <a:pt x="1151" y="0"/>
                  </a:lnTo>
                  <a:lnTo>
                    <a:pt x="1152" y="0"/>
                  </a:lnTo>
                  <a:lnTo>
                    <a:pt x="1153" y="0"/>
                  </a:lnTo>
                  <a:lnTo>
                    <a:pt x="1154" y="0"/>
                  </a:lnTo>
                  <a:lnTo>
                    <a:pt x="1155" y="0"/>
                  </a:lnTo>
                  <a:lnTo>
                    <a:pt x="1156" y="0"/>
                  </a:lnTo>
                  <a:lnTo>
                    <a:pt x="1157" y="0"/>
                  </a:lnTo>
                  <a:lnTo>
                    <a:pt x="1157" y="1"/>
                  </a:lnTo>
                  <a:lnTo>
                    <a:pt x="1158" y="1"/>
                  </a:lnTo>
                  <a:lnTo>
                    <a:pt x="1159" y="1"/>
                  </a:lnTo>
                  <a:lnTo>
                    <a:pt x="1160" y="1"/>
                  </a:lnTo>
                  <a:lnTo>
                    <a:pt x="1161" y="1"/>
                  </a:lnTo>
                  <a:lnTo>
                    <a:pt x="1162" y="1"/>
                  </a:lnTo>
                  <a:lnTo>
                    <a:pt x="1163" y="1"/>
                  </a:lnTo>
                  <a:lnTo>
                    <a:pt x="1164" y="1"/>
                  </a:lnTo>
                  <a:lnTo>
                    <a:pt x="1165" y="1"/>
                  </a:lnTo>
                  <a:lnTo>
                    <a:pt x="1165" y="1"/>
                  </a:lnTo>
                  <a:lnTo>
                    <a:pt x="1166" y="1"/>
                  </a:lnTo>
                  <a:lnTo>
                    <a:pt x="1167" y="1"/>
                  </a:lnTo>
                  <a:lnTo>
                    <a:pt x="1168" y="1"/>
                  </a:lnTo>
                  <a:lnTo>
                    <a:pt x="1169" y="1"/>
                  </a:lnTo>
                  <a:lnTo>
                    <a:pt x="1170" y="1"/>
                  </a:lnTo>
                  <a:lnTo>
                    <a:pt x="1171" y="1"/>
                  </a:lnTo>
                  <a:lnTo>
                    <a:pt x="1172" y="1"/>
                  </a:lnTo>
                  <a:lnTo>
                    <a:pt x="1173" y="1"/>
                  </a:lnTo>
                  <a:lnTo>
                    <a:pt x="1173" y="1"/>
                  </a:lnTo>
                  <a:lnTo>
                    <a:pt x="1174" y="1"/>
                  </a:lnTo>
                  <a:lnTo>
                    <a:pt x="1175" y="1"/>
                  </a:lnTo>
                  <a:lnTo>
                    <a:pt x="1176" y="1"/>
                  </a:lnTo>
                  <a:lnTo>
                    <a:pt x="1177" y="1"/>
                  </a:lnTo>
                  <a:lnTo>
                    <a:pt x="1178" y="1"/>
                  </a:lnTo>
                  <a:lnTo>
                    <a:pt x="1179" y="1"/>
                  </a:lnTo>
                  <a:lnTo>
                    <a:pt x="1180" y="1"/>
                  </a:lnTo>
                  <a:lnTo>
                    <a:pt x="1180" y="1"/>
                  </a:lnTo>
                  <a:lnTo>
                    <a:pt x="1181" y="2"/>
                  </a:lnTo>
                  <a:lnTo>
                    <a:pt x="1182" y="2"/>
                  </a:lnTo>
                  <a:lnTo>
                    <a:pt x="1183" y="2"/>
                  </a:lnTo>
                  <a:lnTo>
                    <a:pt x="1184" y="2"/>
                  </a:lnTo>
                  <a:lnTo>
                    <a:pt x="1185" y="2"/>
                  </a:lnTo>
                  <a:lnTo>
                    <a:pt x="1186" y="2"/>
                  </a:lnTo>
                  <a:lnTo>
                    <a:pt x="1187" y="2"/>
                  </a:lnTo>
                  <a:lnTo>
                    <a:pt x="1188" y="2"/>
                  </a:lnTo>
                  <a:lnTo>
                    <a:pt x="1188" y="2"/>
                  </a:lnTo>
                  <a:lnTo>
                    <a:pt x="1189" y="2"/>
                  </a:lnTo>
                  <a:lnTo>
                    <a:pt x="1190" y="2"/>
                  </a:lnTo>
                  <a:lnTo>
                    <a:pt x="1191" y="2"/>
                  </a:lnTo>
                  <a:lnTo>
                    <a:pt x="1192" y="2"/>
                  </a:lnTo>
                  <a:lnTo>
                    <a:pt x="1193" y="2"/>
                  </a:lnTo>
                  <a:lnTo>
                    <a:pt x="1194" y="2"/>
                  </a:lnTo>
                  <a:lnTo>
                    <a:pt x="1195" y="2"/>
                  </a:lnTo>
                  <a:lnTo>
                    <a:pt x="1196" y="2"/>
                  </a:lnTo>
                  <a:lnTo>
                    <a:pt x="1196" y="2"/>
                  </a:lnTo>
                  <a:lnTo>
                    <a:pt x="1197" y="2"/>
                  </a:lnTo>
                  <a:lnTo>
                    <a:pt x="1198" y="3"/>
                  </a:lnTo>
                  <a:lnTo>
                    <a:pt x="1199" y="3"/>
                  </a:lnTo>
                  <a:lnTo>
                    <a:pt x="1200" y="3"/>
                  </a:lnTo>
                  <a:lnTo>
                    <a:pt x="1201" y="3"/>
                  </a:lnTo>
                  <a:lnTo>
                    <a:pt x="1202" y="3"/>
                  </a:lnTo>
                  <a:lnTo>
                    <a:pt x="1203" y="3"/>
                  </a:lnTo>
                  <a:lnTo>
                    <a:pt x="1203" y="3"/>
                  </a:lnTo>
                  <a:lnTo>
                    <a:pt x="1204" y="3"/>
                  </a:lnTo>
                  <a:lnTo>
                    <a:pt x="1205" y="3"/>
                  </a:lnTo>
                  <a:lnTo>
                    <a:pt x="1206" y="3"/>
                  </a:lnTo>
                  <a:lnTo>
                    <a:pt x="1207" y="3"/>
                  </a:lnTo>
                  <a:lnTo>
                    <a:pt x="1208" y="3"/>
                  </a:lnTo>
                  <a:lnTo>
                    <a:pt x="1209" y="3"/>
                  </a:lnTo>
                  <a:lnTo>
                    <a:pt x="1210" y="3"/>
                  </a:lnTo>
                  <a:lnTo>
                    <a:pt x="1211" y="3"/>
                  </a:lnTo>
                  <a:lnTo>
                    <a:pt x="1211" y="3"/>
                  </a:lnTo>
                  <a:lnTo>
                    <a:pt x="1212" y="4"/>
                  </a:lnTo>
                  <a:lnTo>
                    <a:pt x="1213" y="4"/>
                  </a:lnTo>
                  <a:lnTo>
                    <a:pt x="1214" y="4"/>
                  </a:lnTo>
                  <a:lnTo>
                    <a:pt x="1215" y="4"/>
                  </a:lnTo>
                  <a:lnTo>
                    <a:pt x="1216" y="4"/>
                  </a:lnTo>
                  <a:lnTo>
                    <a:pt x="1217" y="4"/>
                  </a:lnTo>
                  <a:lnTo>
                    <a:pt x="1218" y="4"/>
                  </a:lnTo>
                  <a:lnTo>
                    <a:pt x="1219" y="4"/>
                  </a:lnTo>
                  <a:lnTo>
                    <a:pt x="1219" y="4"/>
                  </a:lnTo>
                  <a:lnTo>
                    <a:pt x="1220" y="4"/>
                  </a:lnTo>
                  <a:lnTo>
                    <a:pt x="1221" y="4"/>
                  </a:lnTo>
                  <a:lnTo>
                    <a:pt x="1222" y="4"/>
                  </a:lnTo>
                  <a:lnTo>
                    <a:pt x="1223" y="4"/>
                  </a:lnTo>
                  <a:lnTo>
                    <a:pt x="1224" y="5"/>
                  </a:lnTo>
                  <a:lnTo>
                    <a:pt x="1225" y="5"/>
                  </a:lnTo>
                  <a:lnTo>
                    <a:pt x="1226" y="5"/>
                  </a:lnTo>
                  <a:lnTo>
                    <a:pt x="1226" y="5"/>
                  </a:lnTo>
                  <a:lnTo>
                    <a:pt x="1227" y="5"/>
                  </a:lnTo>
                  <a:lnTo>
                    <a:pt x="1228" y="5"/>
                  </a:lnTo>
                  <a:lnTo>
                    <a:pt x="1229" y="5"/>
                  </a:lnTo>
                  <a:lnTo>
                    <a:pt x="1230" y="5"/>
                  </a:lnTo>
                  <a:lnTo>
                    <a:pt x="1231" y="5"/>
                  </a:lnTo>
                  <a:lnTo>
                    <a:pt x="1232" y="5"/>
                  </a:lnTo>
                  <a:lnTo>
                    <a:pt x="1233" y="5"/>
                  </a:lnTo>
                  <a:lnTo>
                    <a:pt x="1234" y="5"/>
                  </a:lnTo>
                  <a:lnTo>
                    <a:pt x="1234" y="6"/>
                  </a:lnTo>
                  <a:lnTo>
                    <a:pt x="1235" y="6"/>
                  </a:lnTo>
                  <a:lnTo>
                    <a:pt x="1236" y="6"/>
                  </a:lnTo>
                  <a:lnTo>
                    <a:pt x="1237" y="6"/>
                  </a:lnTo>
                  <a:lnTo>
                    <a:pt x="1238" y="6"/>
                  </a:lnTo>
                  <a:lnTo>
                    <a:pt x="1239" y="6"/>
                  </a:lnTo>
                  <a:lnTo>
                    <a:pt x="1240" y="6"/>
                  </a:lnTo>
                  <a:lnTo>
                    <a:pt x="1241" y="6"/>
                  </a:lnTo>
                  <a:lnTo>
                    <a:pt x="1242" y="6"/>
                  </a:lnTo>
                  <a:lnTo>
                    <a:pt x="1242" y="6"/>
                  </a:lnTo>
                  <a:lnTo>
                    <a:pt x="1243" y="6"/>
                  </a:lnTo>
                  <a:lnTo>
                    <a:pt x="1244" y="7"/>
                  </a:lnTo>
                  <a:lnTo>
                    <a:pt x="1245" y="7"/>
                  </a:lnTo>
                  <a:lnTo>
                    <a:pt x="1246" y="7"/>
                  </a:lnTo>
                  <a:lnTo>
                    <a:pt x="1247" y="7"/>
                  </a:lnTo>
                  <a:lnTo>
                    <a:pt x="1248" y="7"/>
                  </a:lnTo>
                  <a:lnTo>
                    <a:pt x="1249" y="7"/>
                  </a:lnTo>
                  <a:lnTo>
                    <a:pt x="1249" y="7"/>
                  </a:lnTo>
                  <a:lnTo>
                    <a:pt x="1250" y="7"/>
                  </a:lnTo>
                  <a:lnTo>
                    <a:pt x="1251" y="7"/>
                  </a:lnTo>
                  <a:lnTo>
                    <a:pt x="1252" y="7"/>
                  </a:lnTo>
                  <a:lnTo>
                    <a:pt x="1253" y="8"/>
                  </a:lnTo>
                  <a:lnTo>
                    <a:pt x="1254" y="8"/>
                  </a:lnTo>
                  <a:lnTo>
                    <a:pt x="1255" y="8"/>
                  </a:lnTo>
                  <a:lnTo>
                    <a:pt x="1256" y="8"/>
                  </a:lnTo>
                  <a:lnTo>
                    <a:pt x="1257" y="8"/>
                  </a:lnTo>
                  <a:lnTo>
                    <a:pt x="1257" y="8"/>
                  </a:lnTo>
                  <a:lnTo>
                    <a:pt x="1258" y="8"/>
                  </a:lnTo>
                  <a:lnTo>
                    <a:pt x="1259" y="8"/>
                  </a:lnTo>
                  <a:lnTo>
                    <a:pt x="1260" y="8"/>
                  </a:lnTo>
                  <a:lnTo>
                    <a:pt x="1261" y="9"/>
                  </a:lnTo>
                  <a:lnTo>
                    <a:pt x="1262" y="9"/>
                  </a:lnTo>
                  <a:lnTo>
                    <a:pt x="1263" y="9"/>
                  </a:lnTo>
                  <a:lnTo>
                    <a:pt x="1264" y="9"/>
                  </a:lnTo>
                  <a:lnTo>
                    <a:pt x="1265" y="9"/>
                  </a:lnTo>
                  <a:lnTo>
                    <a:pt x="1265" y="9"/>
                  </a:lnTo>
                  <a:lnTo>
                    <a:pt x="1266" y="9"/>
                  </a:lnTo>
                  <a:lnTo>
                    <a:pt x="1267" y="9"/>
                  </a:lnTo>
                  <a:lnTo>
                    <a:pt x="1268" y="9"/>
                  </a:lnTo>
                  <a:lnTo>
                    <a:pt x="1269" y="10"/>
                  </a:lnTo>
                  <a:lnTo>
                    <a:pt x="1270" y="10"/>
                  </a:lnTo>
                  <a:lnTo>
                    <a:pt x="1271" y="10"/>
                  </a:lnTo>
                  <a:lnTo>
                    <a:pt x="1272" y="10"/>
                  </a:lnTo>
                  <a:lnTo>
                    <a:pt x="1272" y="10"/>
                  </a:lnTo>
                  <a:lnTo>
                    <a:pt x="1273" y="10"/>
                  </a:lnTo>
                  <a:lnTo>
                    <a:pt x="1274" y="10"/>
                  </a:lnTo>
                  <a:lnTo>
                    <a:pt x="1275" y="10"/>
                  </a:lnTo>
                  <a:lnTo>
                    <a:pt x="1276" y="11"/>
                  </a:lnTo>
                  <a:lnTo>
                    <a:pt x="1277" y="11"/>
                  </a:lnTo>
                  <a:lnTo>
                    <a:pt x="1278" y="11"/>
                  </a:lnTo>
                  <a:lnTo>
                    <a:pt x="1279" y="11"/>
                  </a:lnTo>
                  <a:lnTo>
                    <a:pt x="1280" y="11"/>
                  </a:lnTo>
                  <a:lnTo>
                    <a:pt x="1280" y="11"/>
                  </a:lnTo>
                  <a:lnTo>
                    <a:pt x="1281" y="11"/>
                  </a:lnTo>
                  <a:lnTo>
                    <a:pt x="1282" y="11"/>
                  </a:lnTo>
                  <a:lnTo>
                    <a:pt x="1283" y="12"/>
                  </a:lnTo>
                  <a:lnTo>
                    <a:pt x="1284" y="12"/>
                  </a:lnTo>
                  <a:lnTo>
                    <a:pt x="1285" y="12"/>
                  </a:lnTo>
                  <a:lnTo>
                    <a:pt x="1286" y="12"/>
                  </a:lnTo>
                  <a:lnTo>
                    <a:pt x="1287" y="12"/>
                  </a:lnTo>
                  <a:lnTo>
                    <a:pt x="1288" y="12"/>
                  </a:lnTo>
                  <a:lnTo>
                    <a:pt x="1288" y="12"/>
                  </a:lnTo>
                  <a:lnTo>
                    <a:pt x="1289" y="13"/>
                  </a:lnTo>
                  <a:lnTo>
                    <a:pt x="1290" y="13"/>
                  </a:lnTo>
                  <a:lnTo>
                    <a:pt x="1291" y="13"/>
                  </a:lnTo>
                  <a:lnTo>
                    <a:pt x="1292" y="13"/>
                  </a:lnTo>
                  <a:lnTo>
                    <a:pt x="1293" y="13"/>
                  </a:lnTo>
                  <a:lnTo>
                    <a:pt x="1294" y="13"/>
                  </a:lnTo>
                  <a:lnTo>
                    <a:pt x="1295" y="13"/>
                  </a:lnTo>
                  <a:lnTo>
                    <a:pt x="1295" y="14"/>
                  </a:lnTo>
                  <a:lnTo>
                    <a:pt x="1296" y="14"/>
                  </a:lnTo>
                  <a:lnTo>
                    <a:pt x="1297" y="14"/>
                  </a:lnTo>
                  <a:lnTo>
                    <a:pt x="1298" y="14"/>
                  </a:lnTo>
                  <a:lnTo>
                    <a:pt x="1299" y="14"/>
                  </a:lnTo>
                  <a:lnTo>
                    <a:pt x="1300" y="14"/>
                  </a:lnTo>
                  <a:lnTo>
                    <a:pt x="1301" y="14"/>
                  </a:lnTo>
                  <a:lnTo>
                    <a:pt x="1302" y="15"/>
                  </a:lnTo>
                  <a:lnTo>
                    <a:pt x="1303" y="15"/>
                  </a:lnTo>
                  <a:lnTo>
                    <a:pt x="1303" y="15"/>
                  </a:lnTo>
                  <a:lnTo>
                    <a:pt x="1304" y="15"/>
                  </a:lnTo>
                  <a:lnTo>
                    <a:pt x="1305" y="15"/>
                  </a:lnTo>
                  <a:lnTo>
                    <a:pt x="1306" y="15"/>
                  </a:lnTo>
                  <a:lnTo>
                    <a:pt x="1307" y="16"/>
                  </a:lnTo>
                  <a:lnTo>
                    <a:pt x="1308" y="16"/>
                  </a:lnTo>
                  <a:lnTo>
                    <a:pt x="1309" y="16"/>
                  </a:lnTo>
                  <a:lnTo>
                    <a:pt x="1310" y="16"/>
                  </a:lnTo>
                  <a:lnTo>
                    <a:pt x="1311" y="16"/>
                  </a:lnTo>
                  <a:lnTo>
                    <a:pt x="1311" y="16"/>
                  </a:lnTo>
                  <a:lnTo>
                    <a:pt x="1312" y="17"/>
                  </a:lnTo>
                  <a:lnTo>
                    <a:pt x="1313" y="17"/>
                  </a:lnTo>
                  <a:lnTo>
                    <a:pt x="1314" y="17"/>
                  </a:lnTo>
                  <a:lnTo>
                    <a:pt x="1315" y="17"/>
                  </a:lnTo>
                  <a:lnTo>
                    <a:pt x="1316" y="17"/>
                  </a:lnTo>
                  <a:lnTo>
                    <a:pt x="1317" y="17"/>
                  </a:lnTo>
                  <a:lnTo>
                    <a:pt x="1318" y="18"/>
                  </a:lnTo>
                  <a:lnTo>
                    <a:pt x="1318" y="18"/>
                  </a:lnTo>
                  <a:lnTo>
                    <a:pt x="1319" y="18"/>
                  </a:lnTo>
                  <a:lnTo>
                    <a:pt x="1320" y="18"/>
                  </a:lnTo>
                  <a:lnTo>
                    <a:pt x="1321" y="18"/>
                  </a:lnTo>
                  <a:lnTo>
                    <a:pt x="1322" y="18"/>
                  </a:lnTo>
                  <a:lnTo>
                    <a:pt x="1323" y="19"/>
                  </a:lnTo>
                  <a:lnTo>
                    <a:pt x="1324" y="19"/>
                  </a:lnTo>
                  <a:lnTo>
                    <a:pt x="1325" y="19"/>
                  </a:lnTo>
                  <a:lnTo>
                    <a:pt x="1326" y="19"/>
                  </a:lnTo>
                  <a:lnTo>
                    <a:pt x="1326" y="19"/>
                  </a:lnTo>
                  <a:lnTo>
                    <a:pt x="1327" y="19"/>
                  </a:lnTo>
                  <a:lnTo>
                    <a:pt x="1328" y="20"/>
                  </a:lnTo>
                  <a:lnTo>
                    <a:pt x="1329" y="20"/>
                  </a:lnTo>
                  <a:lnTo>
                    <a:pt x="1330" y="20"/>
                  </a:lnTo>
                  <a:lnTo>
                    <a:pt x="1331" y="20"/>
                  </a:lnTo>
                  <a:lnTo>
                    <a:pt x="1332" y="20"/>
                  </a:lnTo>
                  <a:lnTo>
                    <a:pt x="1333" y="21"/>
                  </a:lnTo>
                  <a:lnTo>
                    <a:pt x="1334" y="21"/>
                  </a:lnTo>
                  <a:lnTo>
                    <a:pt x="1334" y="21"/>
                  </a:lnTo>
                  <a:lnTo>
                    <a:pt x="1335" y="21"/>
                  </a:lnTo>
                  <a:lnTo>
                    <a:pt x="1336" y="21"/>
                  </a:lnTo>
                  <a:lnTo>
                    <a:pt x="1337" y="22"/>
                  </a:lnTo>
                  <a:lnTo>
                    <a:pt x="1338" y="22"/>
                  </a:lnTo>
                  <a:lnTo>
                    <a:pt x="1339" y="22"/>
                  </a:lnTo>
                  <a:lnTo>
                    <a:pt x="1340" y="22"/>
                  </a:lnTo>
                  <a:lnTo>
                    <a:pt x="1341" y="22"/>
                  </a:lnTo>
                  <a:lnTo>
                    <a:pt x="1341" y="23"/>
                  </a:lnTo>
                  <a:lnTo>
                    <a:pt x="1342" y="23"/>
                  </a:lnTo>
                  <a:lnTo>
                    <a:pt x="1343" y="23"/>
                  </a:lnTo>
                  <a:lnTo>
                    <a:pt x="1344" y="23"/>
                  </a:lnTo>
                  <a:lnTo>
                    <a:pt x="1345" y="23"/>
                  </a:lnTo>
                  <a:lnTo>
                    <a:pt x="1346" y="24"/>
                  </a:lnTo>
                  <a:lnTo>
                    <a:pt x="1347" y="24"/>
                  </a:lnTo>
                  <a:lnTo>
                    <a:pt x="1348" y="24"/>
                  </a:lnTo>
                  <a:lnTo>
                    <a:pt x="1349" y="24"/>
                  </a:lnTo>
                  <a:lnTo>
                    <a:pt x="1349" y="24"/>
                  </a:lnTo>
                  <a:lnTo>
                    <a:pt x="1350" y="25"/>
                  </a:lnTo>
                  <a:lnTo>
                    <a:pt x="1351" y="25"/>
                  </a:lnTo>
                  <a:lnTo>
                    <a:pt x="1352" y="25"/>
                  </a:lnTo>
                  <a:lnTo>
                    <a:pt x="1353" y="25"/>
                  </a:lnTo>
                  <a:lnTo>
                    <a:pt x="1354" y="26"/>
                  </a:lnTo>
                  <a:lnTo>
                    <a:pt x="1355" y="26"/>
                  </a:lnTo>
                  <a:lnTo>
                    <a:pt x="1356" y="26"/>
                  </a:lnTo>
                  <a:lnTo>
                    <a:pt x="1357" y="26"/>
                  </a:lnTo>
                  <a:lnTo>
                    <a:pt x="1357" y="27"/>
                  </a:lnTo>
                  <a:lnTo>
                    <a:pt x="1358" y="27"/>
                  </a:lnTo>
                  <a:lnTo>
                    <a:pt x="1359" y="27"/>
                  </a:lnTo>
                  <a:lnTo>
                    <a:pt x="1360" y="27"/>
                  </a:lnTo>
                  <a:lnTo>
                    <a:pt x="1361" y="27"/>
                  </a:lnTo>
                  <a:lnTo>
                    <a:pt x="1362" y="28"/>
                  </a:lnTo>
                  <a:lnTo>
                    <a:pt x="1363" y="28"/>
                  </a:lnTo>
                  <a:lnTo>
                    <a:pt x="1364" y="28"/>
                  </a:lnTo>
                  <a:lnTo>
                    <a:pt x="1364" y="28"/>
                  </a:lnTo>
                  <a:lnTo>
                    <a:pt x="1365" y="29"/>
                  </a:lnTo>
                  <a:lnTo>
                    <a:pt x="1366" y="29"/>
                  </a:lnTo>
                  <a:lnTo>
                    <a:pt x="1367" y="29"/>
                  </a:lnTo>
                  <a:lnTo>
                    <a:pt x="1368" y="29"/>
                  </a:lnTo>
                  <a:lnTo>
                    <a:pt x="1369" y="30"/>
                  </a:lnTo>
                  <a:lnTo>
                    <a:pt x="1370" y="30"/>
                  </a:lnTo>
                  <a:lnTo>
                    <a:pt x="1371" y="30"/>
                  </a:lnTo>
                  <a:lnTo>
                    <a:pt x="1372" y="30"/>
                  </a:lnTo>
                  <a:lnTo>
                    <a:pt x="1372" y="31"/>
                  </a:lnTo>
                  <a:lnTo>
                    <a:pt x="1373" y="31"/>
                  </a:lnTo>
                  <a:lnTo>
                    <a:pt x="1374" y="31"/>
                  </a:lnTo>
                  <a:lnTo>
                    <a:pt x="1375" y="31"/>
                  </a:lnTo>
                  <a:lnTo>
                    <a:pt x="1376" y="32"/>
                  </a:lnTo>
                  <a:lnTo>
                    <a:pt x="1377" y="32"/>
                  </a:lnTo>
                  <a:lnTo>
                    <a:pt x="1378" y="32"/>
                  </a:lnTo>
                  <a:lnTo>
                    <a:pt x="1379" y="32"/>
                  </a:lnTo>
                  <a:lnTo>
                    <a:pt x="1380" y="33"/>
                  </a:lnTo>
                  <a:lnTo>
                    <a:pt x="1380" y="33"/>
                  </a:lnTo>
                  <a:lnTo>
                    <a:pt x="1381" y="33"/>
                  </a:lnTo>
                  <a:lnTo>
                    <a:pt x="1382" y="33"/>
                  </a:lnTo>
                  <a:lnTo>
                    <a:pt x="1383" y="34"/>
                  </a:lnTo>
                  <a:lnTo>
                    <a:pt x="1384" y="34"/>
                  </a:lnTo>
                  <a:lnTo>
                    <a:pt x="1385" y="34"/>
                  </a:lnTo>
                  <a:lnTo>
                    <a:pt x="1386" y="35"/>
                  </a:lnTo>
                  <a:lnTo>
                    <a:pt x="1387" y="35"/>
                  </a:lnTo>
                  <a:lnTo>
                    <a:pt x="1387" y="35"/>
                  </a:lnTo>
                  <a:lnTo>
                    <a:pt x="1388" y="35"/>
                  </a:lnTo>
                  <a:lnTo>
                    <a:pt x="1389" y="36"/>
                  </a:lnTo>
                  <a:lnTo>
                    <a:pt x="1390" y="36"/>
                  </a:lnTo>
                  <a:lnTo>
                    <a:pt x="1391" y="36"/>
                  </a:lnTo>
                  <a:lnTo>
                    <a:pt x="1392" y="37"/>
                  </a:lnTo>
                  <a:lnTo>
                    <a:pt x="1393" y="37"/>
                  </a:lnTo>
                  <a:lnTo>
                    <a:pt x="1394" y="37"/>
                  </a:lnTo>
                  <a:lnTo>
                    <a:pt x="1395" y="37"/>
                  </a:lnTo>
                  <a:lnTo>
                    <a:pt x="1395" y="38"/>
                  </a:lnTo>
                  <a:lnTo>
                    <a:pt x="1396" y="38"/>
                  </a:lnTo>
                  <a:lnTo>
                    <a:pt x="1397" y="38"/>
                  </a:lnTo>
                  <a:lnTo>
                    <a:pt x="1398" y="39"/>
                  </a:lnTo>
                  <a:lnTo>
                    <a:pt x="1399" y="39"/>
                  </a:lnTo>
                  <a:lnTo>
                    <a:pt x="1400" y="39"/>
                  </a:lnTo>
                  <a:lnTo>
                    <a:pt x="1401" y="39"/>
                  </a:lnTo>
                  <a:lnTo>
                    <a:pt x="1402" y="40"/>
                  </a:lnTo>
                  <a:lnTo>
                    <a:pt x="1403" y="40"/>
                  </a:lnTo>
                  <a:lnTo>
                    <a:pt x="1403" y="40"/>
                  </a:lnTo>
                  <a:lnTo>
                    <a:pt x="1404" y="41"/>
                  </a:lnTo>
                  <a:lnTo>
                    <a:pt x="1405" y="41"/>
                  </a:lnTo>
                  <a:lnTo>
                    <a:pt x="1406" y="41"/>
                  </a:lnTo>
                  <a:lnTo>
                    <a:pt x="1407" y="42"/>
                  </a:lnTo>
                  <a:lnTo>
                    <a:pt x="1408" y="42"/>
                  </a:lnTo>
                  <a:lnTo>
                    <a:pt x="1409" y="42"/>
                  </a:lnTo>
                  <a:lnTo>
                    <a:pt x="1410" y="43"/>
                  </a:lnTo>
                  <a:lnTo>
                    <a:pt x="1410" y="43"/>
                  </a:lnTo>
                  <a:lnTo>
                    <a:pt x="1411" y="43"/>
                  </a:lnTo>
                  <a:lnTo>
                    <a:pt x="1412" y="44"/>
                  </a:lnTo>
                  <a:lnTo>
                    <a:pt x="1413" y="44"/>
                  </a:lnTo>
                  <a:lnTo>
                    <a:pt x="1414" y="44"/>
                  </a:lnTo>
                  <a:lnTo>
                    <a:pt x="1415" y="44"/>
                  </a:lnTo>
                  <a:lnTo>
                    <a:pt x="1416" y="45"/>
                  </a:lnTo>
                  <a:lnTo>
                    <a:pt x="1417" y="45"/>
                  </a:lnTo>
                  <a:lnTo>
                    <a:pt x="1418" y="45"/>
                  </a:lnTo>
                  <a:lnTo>
                    <a:pt x="1418" y="46"/>
                  </a:lnTo>
                  <a:lnTo>
                    <a:pt x="1419" y="46"/>
                  </a:lnTo>
                  <a:lnTo>
                    <a:pt x="1420" y="47"/>
                  </a:lnTo>
                  <a:lnTo>
                    <a:pt x="1421" y="47"/>
                  </a:lnTo>
                  <a:lnTo>
                    <a:pt x="1422" y="47"/>
                  </a:lnTo>
                  <a:lnTo>
                    <a:pt x="1423" y="48"/>
                  </a:lnTo>
                  <a:lnTo>
                    <a:pt x="1424" y="48"/>
                  </a:lnTo>
                  <a:lnTo>
                    <a:pt x="1425" y="48"/>
                  </a:lnTo>
                  <a:lnTo>
                    <a:pt x="1426" y="49"/>
                  </a:lnTo>
                  <a:lnTo>
                    <a:pt x="1426" y="49"/>
                  </a:lnTo>
                  <a:lnTo>
                    <a:pt x="1427" y="49"/>
                  </a:lnTo>
                  <a:lnTo>
                    <a:pt x="1428" y="50"/>
                  </a:lnTo>
                  <a:lnTo>
                    <a:pt x="1429" y="50"/>
                  </a:lnTo>
                  <a:lnTo>
                    <a:pt x="1430" y="50"/>
                  </a:lnTo>
                  <a:lnTo>
                    <a:pt x="1431" y="51"/>
                  </a:lnTo>
                  <a:lnTo>
                    <a:pt x="1432" y="51"/>
                  </a:lnTo>
                  <a:lnTo>
                    <a:pt x="1433" y="51"/>
                  </a:lnTo>
                  <a:lnTo>
                    <a:pt x="1433" y="52"/>
                  </a:lnTo>
                  <a:lnTo>
                    <a:pt x="1434" y="52"/>
                  </a:lnTo>
                  <a:lnTo>
                    <a:pt x="1435" y="52"/>
                  </a:lnTo>
                  <a:lnTo>
                    <a:pt x="1436" y="53"/>
                  </a:lnTo>
                  <a:lnTo>
                    <a:pt x="1437" y="53"/>
                  </a:lnTo>
                  <a:lnTo>
                    <a:pt x="1438" y="54"/>
                  </a:lnTo>
                  <a:lnTo>
                    <a:pt x="1439" y="54"/>
                  </a:lnTo>
                  <a:lnTo>
                    <a:pt x="1440" y="54"/>
                  </a:lnTo>
                  <a:lnTo>
                    <a:pt x="1441" y="55"/>
                  </a:lnTo>
                  <a:lnTo>
                    <a:pt x="1441" y="55"/>
                  </a:lnTo>
                  <a:lnTo>
                    <a:pt x="1442" y="55"/>
                  </a:lnTo>
                  <a:lnTo>
                    <a:pt x="1443" y="56"/>
                  </a:lnTo>
                  <a:lnTo>
                    <a:pt x="1444" y="56"/>
                  </a:lnTo>
                  <a:lnTo>
                    <a:pt x="1445" y="57"/>
                  </a:lnTo>
                  <a:lnTo>
                    <a:pt x="1446" y="57"/>
                  </a:lnTo>
                  <a:lnTo>
                    <a:pt x="1447" y="57"/>
                  </a:lnTo>
                  <a:lnTo>
                    <a:pt x="1448" y="58"/>
                  </a:lnTo>
                  <a:lnTo>
                    <a:pt x="1449" y="58"/>
                  </a:lnTo>
                  <a:lnTo>
                    <a:pt x="1449" y="58"/>
                  </a:lnTo>
                  <a:lnTo>
                    <a:pt x="1450" y="59"/>
                  </a:lnTo>
                  <a:lnTo>
                    <a:pt x="1451" y="59"/>
                  </a:lnTo>
                  <a:lnTo>
                    <a:pt x="1452" y="60"/>
                  </a:lnTo>
                  <a:lnTo>
                    <a:pt x="1453" y="60"/>
                  </a:lnTo>
                  <a:lnTo>
                    <a:pt x="1454" y="60"/>
                  </a:lnTo>
                  <a:lnTo>
                    <a:pt x="1455" y="61"/>
                  </a:lnTo>
                  <a:lnTo>
                    <a:pt x="1456" y="61"/>
                  </a:lnTo>
                  <a:lnTo>
                    <a:pt x="1456" y="62"/>
                  </a:lnTo>
                  <a:lnTo>
                    <a:pt x="1457" y="62"/>
                  </a:lnTo>
                  <a:lnTo>
                    <a:pt x="1458" y="62"/>
                  </a:lnTo>
                  <a:lnTo>
                    <a:pt x="1459" y="63"/>
                  </a:lnTo>
                  <a:lnTo>
                    <a:pt x="1460" y="63"/>
                  </a:lnTo>
                  <a:lnTo>
                    <a:pt x="1461" y="64"/>
                  </a:lnTo>
                  <a:lnTo>
                    <a:pt x="1462" y="64"/>
                  </a:lnTo>
                  <a:lnTo>
                    <a:pt x="1463" y="64"/>
                  </a:lnTo>
                  <a:lnTo>
                    <a:pt x="1464" y="65"/>
                  </a:lnTo>
                  <a:lnTo>
                    <a:pt x="1464" y="65"/>
                  </a:lnTo>
                  <a:lnTo>
                    <a:pt x="1465" y="66"/>
                  </a:lnTo>
                  <a:lnTo>
                    <a:pt x="1466" y="66"/>
                  </a:lnTo>
                  <a:lnTo>
                    <a:pt x="1467" y="66"/>
                  </a:lnTo>
                  <a:lnTo>
                    <a:pt x="1468" y="67"/>
                  </a:lnTo>
                  <a:lnTo>
                    <a:pt x="1469" y="67"/>
                  </a:lnTo>
                  <a:lnTo>
                    <a:pt x="1470" y="68"/>
                  </a:lnTo>
                  <a:lnTo>
                    <a:pt x="1471" y="68"/>
                  </a:lnTo>
                  <a:lnTo>
                    <a:pt x="1472" y="69"/>
                  </a:lnTo>
                  <a:lnTo>
                    <a:pt x="1472" y="69"/>
                  </a:lnTo>
                  <a:lnTo>
                    <a:pt x="1473" y="69"/>
                  </a:lnTo>
                  <a:lnTo>
                    <a:pt x="1474" y="70"/>
                  </a:lnTo>
                  <a:lnTo>
                    <a:pt x="1475" y="70"/>
                  </a:lnTo>
                  <a:lnTo>
                    <a:pt x="1476" y="71"/>
                  </a:lnTo>
                  <a:lnTo>
                    <a:pt x="1477" y="71"/>
                  </a:lnTo>
                  <a:lnTo>
                    <a:pt x="1478" y="72"/>
                  </a:lnTo>
                  <a:lnTo>
                    <a:pt x="1479" y="72"/>
                  </a:lnTo>
                  <a:lnTo>
                    <a:pt x="1479" y="72"/>
                  </a:lnTo>
                  <a:lnTo>
                    <a:pt x="1480" y="73"/>
                  </a:lnTo>
                  <a:lnTo>
                    <a:pt x="1481" y="73"/>
                  </a:lnTo>
                  <a:lnTo>
                    <a:pt x="1482" y="74"/>
                  </a:lnTo>
                  <a:lnTo>
                    <a:pt x="1483" y="74"/>
                  </a:lnTo>
                  <a:lnTo>
                    <a:pt x="1484" y="75"/>
                  </a:lnTo>
                  <a:lnTo>
                    <a:pt x="1485" y="75"/>
                  </a:lnTo>
                  <a:lnTo>
                    <a:pt x="1486" y="75"/>
                  </a:lnTo>
                  <a:lnTo>
                    <a:pt x="1487" y="76"/>
                  </a:lnTo>
                  <a:lnTo>
                    <a:pt x="1487" y="76"/>
                  </a:lnTo>
                  <a:lnTo>
                    <a:pt x="1488" y="77"/>
                  </a:lnTo>
                  <a:lnTo>
                    <a:pt x="1489" y="77"/>
                  </a:lnTo>
                  <a:lnTo>
                    <a:pt x="1490" y="78"/>
                  </a:lnTo>
                  <a:lnTo>
                    <a:pt x="1491" y="78"/>
                  </a:lnTo>
                  <a:lnTo>
                    <a:pt x="1492" y="78"/>
                  </a:lnTo>
                  <a:lnTo>
                    <a:pt x="1493" y="79"/>
                  </a:lnTo>
                  <a:lnTo>
                    <a:pt x="1494" y="79"/>
                  </a:lnTo>
                  <a:lnTo>
                    <a:pt x="1495" y="80"/>
                  </a:lnTo>
                  <a:lnTo>
                    <a:pt x="1495" y="80"/>
                  </a:lnTo>
                  <a:lnTo>
                    <a:pt x="1496" y="81"/>
                  </a:lnTo>
                  <a:lnTo>
                    <a:pt x="1497" y="81"/>
                  </a:lnTo>
                  <a:lnTo>
                    <a:pt x="1498" y="82"/>
                  </a:lnTo>
                  <a:lnTo>
                    <a:pt x="1499" y="82"/>
                  </a:lnTo>
                  <a:lnTo>
                    <a:pt x="1500" y="82"/>
                  </a:lnTo>
                  <a:lnTo>
                    <a:pt x="1501" y="83"/>
                  </a:lnTo>
                  <a:lnTo>
                    <a:pt x="1502" y="83"/>
                  </a:lnTo>
                  <a:lnTo>
                    <a:pt x="1502" y="84"/>
                  </a:lnTo>
                  <a:lnTo>
                    <a:pt x="1503" y="84"/>
                  </a:lnTo>
                  <a:lnTo>
                    <a:pt x="1504" y="85"/>
                  </a:lnTo>
                  <a:lnTo>
                    <a:pt x="1505" y="85"/>
                  </a:lnTo>
                  <a:lnTo>
                    <a:pt x="1506" y="86"/>
                  </a:lnTo>
                  <a:lnTo>
                    <a:pt x="1507" y="86"/>
                  </a:lnTo>
                  <a:lnTo>
                    <a:pt x="1508" y="86"/>
                  </a:lnTo>
                  <a:lnTo>
                    <a:pt x="1509" y="87"/>
                  </a:lnTo>
                  <a:lnTo>
                    <a:pt x="1510" y="87"/>
                  </a:lnTo>
                  <a:lnTo>
                    <a:pt x="1510" y="88"/>
                  </a:lnTo>
                  <a:lnTo>
                    <a:pt x="1511" y="88"/>
                  </a:lnTo>
                  <a:lnTo>
                    <a:pt x="1512" y="89"/>
                  </a:lnTo>
                  <a:lnTo>
                    <a:pt x="1513" y="89"/>
                  </a:lnTo>
                  <a:lnTo>
                    <a:pt x="1514" y="90"/>
                  </a:lnTo>
                  <a:lnTo>
                    <a:pt x="1515" y="90"/>
                  </a:lnTo>
                  <a:lnTo>
                    <a:pt x="1516" y="90"/>
                  </a:lnTo>
                  <a:lnTo>
                    <a:pt x="1517" y="91"/>
                  </a:lnTo>
                  <a:lnTo>
                    <a:pt x="1518" y="91"/>
                  </a:lnTo>
                  <a:lnTo>
                    <a:pt x="1518" y="92"/>
                  </a:lnTo>
                  <a:lnTo>
                    <a:pt x="1519" y="92"/>
                  </a:lnTo>
                  <a:lnTo>
                    <a:pt x="1520" y="93"/>
                  </a:lnTo>
                  <a:lnTo>
                    <a:pt x="1521" y="93"/>
                  </a:lnTo>
                  <a:lnTo>
                    <a:pt x="1522" y="94"/>
                  </a:lnTo>
                  <a:lnTo>
                    <a:pt x="1523" y="94"/>
                  </a:lnTo>
                  <a:lnTo>
                    <a:pt x="1524" y="95"/>
                  </a:lnTo>
                  <a:lnTo>
                    <a:pt x="1525" y="95"/>
                  </a:lnTo>
                  <a:lnTo>
                    <a:pt x="1525" y="95"/>
                  </a:lnTo>
                  <a:lnTo>
                    <a:pt x="1526" y="96"/>
                  </a:lnTo>
                  <a:lnTo>
                    <a:pt x="1527" y="96"/>
                  </a:lnTo>
                  <a:lnTo>
                    <a:pt x="1528" y="97"/>
                  </a:lnTo>
                  <a:lnTo>
                    <a:pt x="1529" y="97"/>
                  </a:lnTo>
                  <a:lnTo>
                    <a:pt x="1530" y="98"/>
                  </a:lnTo>
                  <a:lnTo>
                    <a:pt x="1531" y="98"/>
                  </a:lnTo>
                  <a:lnTo>
                    <a:pt x="1532" y="99"/>
                  </a:lnTo>
                  <a:lnTo>
                    <a:pt x="1533" y="99"/>
                  </a:lnTo>
                  <a:lnTo>
                    <a:pt x="1533" y="99"/>
                  </a:lnTo>
                  <a:lnTo>
                    <a:pt x="1534" y="100"/>
                  </a:lnTo>
                  <a:lnTo>
                    <a:pt x="1535" y="100"/>
                  </a:lnTo>
                  <a:lnTo>
                    <a:pt x="1536" y="101"/>
                  </a:lnTo>
                  <a:lnTo>
                    <a:pt x="1537" y="101"/>
                  </a:lnTo>
                  <a:lnTo>
                    <a:pt x="1538" y="102"/>
                  </a:lnTo>
                  <a:lnTo>
                    <a:pt x="1539" y="102"/>
                  </a:lnTo>
                  <a:lnTo>
                    <a:pt x="1540" y="103"/>
                  </a:lnTo>
                  <a:lnTo>
                    <a:pt x="1541" y="103"/>
                  </a:lnTo>
                  <a:lnTo>
                    <a:pt x="1541" y="103"/>
                  </a:lnTo>
                  <a:lnTo>
                    <a:pt x="1542" y="104"/>
                  </a:lnTo>
                  <a:lnTo>
                    <a:pt x="1543" y="104"/>
                  </a:lnTo>
                  <a:lnTo>
                    <a:pt x="1544" y="105"/>
                  </a:lnTo>
                  <a:lnTo>
                    <a:pt x="1545" y="105"/>
                  </a:lnTo>
                  <a:lnTo>
                    <a:pt x="1546" y="106"/>
                  </a:lnTo>
                  <a:lnTo>
                    <a:pt x="1547" y="106"/>
                  </a:lnTo>
                  <a:lnTo>
                    <a:pt x="1548" y="106"/>
                  </a:lnTo>
                  <a:lnTo>
                    <a:pt x="1548" y="107"/>
                  </a:lnTo>
                  <a:lnTo>
                    <a:pt x="1549" y="107"/>
                  </a:lnTo>
                  <a:lnTo>
                    <a:pt x="1550" y="108"/>
                  </a:lnTo>
                  <a:lnTo>
                    <a:pt x="1551" y="108"/>
                  </a:lnTo>
                  <a:lnTo>
                    <a:pt x="1552" y="109"/>
                  </a:lnTo>
                  <a:lnTo>
                    <a:pt x="1553" y="109"/>
                  </a:lnTo>
                  <a:lnTo>
                    <a:pt x="1554" y="109"/>
                  </a:lnTo>
                  <a:lnTo>
                    <a:pt x="1555" y="110"/>
                  </a:lnTo>
                  <a:lnTo>
                    <a:pt x="1556" y="110"/>
                  </a:lnTo>
                  <a:lnTo>
                    <a:pt x="1556" y="111"/>
                  </a:lnTo>
                  <a:lnTo>
                    <a:pt x="1557" y="111"/>
                  </a:lnTo>
                  <a:lnTo>
                    <a:pt x="1558" y="112"/>
                  </a:lnTo>
                  <a:lnTo>
                    <a:pt x="1559" y="112"/>
                  </a:lnTo>
                  <a:lnTo>
                    <a:pt x="1560" y="112"/>
                  </a:lnTo>
                  <a:lnTo>
                    <a:pt x="1561" y="113"/>
                  </a:lnTo>
                  <a:lnTo>
                    <a:pt x="1562" y="113"/>
                  </a:lnTo>
                  <a:lnTo>
                    <a:pt x="1563" y="114"/>
                  </a:lnTo>
                  <a:lnTo>
                    <a:pt x="1564" y="114"/>
                  </a:lnTo>
                  <a:lnTo>
                    <a:pt x="1564" y="114"/>
                  </a:lnTo>
                  <a:lnTo>
                    <a:pt x="1565" y="115"/>
                  </a:lnTo>
                  <a:lnTo>
                    <a:pt x="1566" y="115"/>
                  </a:lnTo>
                  <a:lnTo>
                    <a:pt x="1567" y="116"/>
                  </a:lnTo>
                  <a:lnTo>
                    <a:pt x="1568" y="116"/>
                  </a:lnTo>
                  <a:lnTo>
                    <a:pt x="1569" y="116"/>
                  </a:lnTo>
                  <a:lnTo>
                    <a:pt x="1570" y="117"/>
                  </a:lnTo>
                  <a:lnTo>
                    <a:pt x="1571" y="117"/>
                  </a:lnTo>
                  <a:lnTo>
                    <a:pt x="1571" y="118"/>
                  </a:lnTo>
                  <a:lnTo>
                    <a:pt x="1572" y="118"/>
                  </a:lnTo>
                  <a:lnTo>
                    <a:pt x="1573" y="118"/>
                  </a:lnTo>
                  <a:lnTo>
                    <a:pt x="1574" y="119"/>
                  </a:lnTo>
                  <a:lnTo>
                    <a:pt x="1575" y="119"/>
                  </a:lnTo>
                  <a:lnTo>
                    <a:pt x="1576" y="120"/>
                  </a:lnTo>
                  <a:lnTo>
                    <a:pt x="1577" y="120"/>
                  </a:lnTo>
                  <a:lnTo>
                    <a:pt x="1578" y="120"/>
                  </a:lnTo>
                  <a:lnTo>
                    <a:pt x="1579" y="121"/>
                  </a:lnTo>
                  <a:lnTo>
                    <a:pt x="1579" y="121"/>
                  </a:lnTo>
                  <a:lnTo>
                    <a:pt x="1580" y="122"/>
                  </a:lnTo>
                  <a:lnTo>
                    <a:pt x="1581" y="122"/>
                  </a:lnTo>
                  <a:lnTo>
                    <a:pt x="1582" y="122"/>
                  </a:lnTo>
                  <a:lnTo>
                    <a:pt x="1583" y="123"/>
                  </a:lnTo>
                  <a:lnTo>
                    <a:pt x="1584" y="123"/>
                  </a:lnTo>
                  <a:lnTo>
                    <a:pt x="1585" y="123"/>
                  </a:lnTo>
                  <a:lnTo>
                    <a:pt x="1586" y="124"/>
                  </a:lnTo>
                  <a:lnTo>
                    <a:pt x="1587" y="124"/>
                  </a:lnTo>
                  <a:lnTo>
                    <a:pt x="1587" y="124"/>
                  </a:lnTo>
                  <a:lnTo>
                    <a:pt x="1588" y="125"/>
                  </a:lnTo>
                  <a:lnTo>
                    <a:pt x="1589" y="125"/>
                  </a:lnTo>
                  <a:lnTo>
                    <a:pt x="1590" y="126"/>
                  </a:lnTo>
                  <a:lnTo>
                    <a:pt x="1591" y="126"/>
                  </a:lnTo>
                  <a:lnTo>
                    <a:pt x="1592" y="126"/>
                  </a:lnTo>
                  <a:lnTo>
                    <a:pt x="1593" y="127"/>
                  </a:lnTo>
                  <a:lnTo>
                    <a:pt x="1594" y="127"/>
                  </a:lnTo>
                  <a:lnTo>
                    <a:pt x="1594" y="127"/>
                  </a:lnTo>
                  <a:lnTo>
                    <a:pt x="1595" y="128"/>
                  </a:lnTo>
                  <a:lnTo>
                    <a:pt x="1596" y="128"/>
                  </a:lnTo>
                  <a:lnTo>
                    <a:pt x="1597" y="128"/>
                  </a:lnTo>
                  <a:lnTo>
                    <a:pt x="1598" y="129"/>
                  </a:lnTo>
                  <a:lnTo>
                    <a:pt x="1599" y="129"/>
                  </a:lnTo>
                  <a:lnTo>
                    <a:pt x="1600" y="129"/>
                  </a:lnTo>
                  <a:lnTo>
                    <a:pt x="1601" y="130"/>
                  </a:lnTo>
                  <a:lnTo>
                    <a:pt x="1602" y="130"/>
                  </a:lnTo>
                  <a:lnTo>
                    <a:pt x="1602" y="130"/>
                  </a:lnTo>
                  <a:lnTo>
                    <a:pt x="1603" y="131"/>
                  </a:lnTo>
                  <a:lnTo>
                    <a:pt x="1604" y="131"/>
                  </a:lnTo>
                  <a:lnTo>
                    <a:pt x="1605" y="131"/>
                  </a:lnTo>
                  <a:lnTo>
                    <a:pt x="1606" y="131"/>
                  </a:lnTo>
                  <a:lnTo>
                    <a:pt x="1607" y="132"/>
                  </a:lnTo>
                  <a:lnTo>
                    <a:pt x="1608" y="132"/>
                  </a:lnTo>
                  <a:lnTo>
                    <a:pt x="1609" y="132"/>
                  </a:lnTo>
                  <a:lnTo>
                    <a:pt x="1610" y="133"/>
                  </a:lnTo>
                  <a:lnTo>
                    <a:pt x="1610" y="133"/>
                  </a:lnTo>
                  <a:lnTo>
                    <a:pt x="1611" y="133"/>
                  </a:lnTo>
                  <a:lnTo>
                    <a:pt x="1612" y="134"/>
                  </a:lnTo>
                  <a:lnTo>
                    <a:pt x="1613" y="134"/>
                  </a:lnTo>
                  <a:lnTo>
                    <a:pt x="1614" y="134"/>
                  </a:lnTo>
                  <a:lnTo>
                    <a:pt x="1615" y="134"/>
                  </a:lnTo>
                  <a:lnTo>
                    <a:pt x="1616" y="135"/>
                  </a:lnTo>
                  <a:lnTo>
                    <a:pt x="1617" y="135"/>
                  </a:lnTo>
                  <a:lnTo>
                    <a:pt x="1617" y="135"/>
                  </a:lnTo>
                  <a:lnTo>
                    <a:pt x="1618" y="136"/>
                  </a:lnTo>
                  <a:lnTo>
                    <a:pt x="1619" y="136"/>
                  </a:lnTo>
                  <a:lnTo>
                    <a:pt x="1620" y="136"/>
                  </a:lnTo>
                  <a:lnTo>
                    <a:pt x="1621" y="136"/>
                  </a:lnTo>
                  <a:lnTo>
                    <a:pt x="1622" y="137"/>
                  </a:lnTo>
                  <a:lnTo>
                    <a:pt x="1623" y="137"/>
                  </a:lnTo>
                  <a:lnTo>
                    <a:pt x="1624" y="137"/>
                  </a:lnTo>
                  <a:lnTo>
                    <a:pt x="1625" y="137"/>
                  </a:lnTo>
                  <a:lnTo>
                    <a:pt x="1625" y="138"/>
                  </a:lnTo>
                  <a:lnTo>
                    <a:pt x="1626" y="138"/>
                  </a:lnTo>
                  <a:lnTo>
                    <a:pt x="1627" y="138"/>
                  </a:lnTo>
                  <a:lnTo>
                    <a:pt x="1628" y="138"/>
                  </a:lnTo>
                  <a:lnTo>
                    <a:pt x="1629" y="138"/>
                  </a:lnTo>
                  <a:lnTo>
                    <a:pt x="1630" y="139"/>
                  </a:lnTo>
                  <a:lnTo>
                    <a:pt x="1631" y="139"/>
                  </a:lnTo>
                  <a:lnTo>
                    <a:pt x="1632" y="139"/>
                  </a:lnTo>
                  <a:lnTo>
                    <a:pt x="1633" y="139"/>
                  </a:lnTo>
                  <a:lnTo>
                    <a:pt x="1633" y="140"/>
                  </a:lnTo>
                  <a:lnTo>
                    <a:pt x="1634" y="140"/>
                  </a:lnTo>
                  <a:lnTo>
                    <a:pt x="1635" y="140"/>
                  </a:lnTo>
                  <a:lnTo>
                    <a:pt x="1636" y="140"/>
                  </a:lnTo>
                  <a:lnTo>
                    <a:pt x="1637" y="140"/>
                  </a:lnTo>
                  <a:lnTo>
                    <a:pt x="1638" y="141"/>
                  </a:lnTo>
                  <a:lnTo>
                    <a:pt x="1639" y="141"/>
                  </a:lnTo>
                  <a:lnTo>
                    <a:pt x="1640" y="141"/>
                  </a:lnTo>
                  <a:lnTo>
                    <a:pt x="1640" y="141"/>
                  </a:lnTo>
                  <a:lnTo>
                    <a:pt x="1641" y="141"/>
                  </a:lnTo>
                  <a:lnTo>
                    <a:pt x="1642" y="142"/>
                  </a:lnTo>
                  <a:lnTo>
                    <a:pt x="1643" y="142"/>
                  </a:lnTo>
                  <a:lnTo>
                    <a:pt x="1644" y="142"/>
                  </a:lnTo>
                  <a:lnTo>
                    <a:pt x="1645" y="142"/>
                  </a:lnTo>
                  <a:lnTo>
                    <a:pt x="1646" y="142"/>
                  </a:lnTo>
                  <a:lnTo>
                    <a:pt x="1647" y="142"/>
                  </a:lnTo>
                  <a:lnTo>
                    <a:pt x="1648" y="143"/>
                  </a:lnTo>
                  <a:lnTo>
                    <a:pt x="1648" y="143"/>
                  </a:lnTo>
                  <a:lnTo>
                    <a:pt x="1649" y="143"/>
                  </a:lnTo>
                  <a:lnTo>
                    <a:pt x="1650" y="143"/>
                  </a:lnTo>
                  <a:lnTo>
                    <a:pt x="1651" y="143"/>
                  </a:lnTo>
                  <a:lnTo>
                    <a:pt x="1652" y="143"/>
                  </a:lnTo>
                  <a:lnTo>
                    <a:pt x="1653" y="144"/>
                  </a:lnTo>
                  <a:lnTo>
                    <a:pt x="1654" y="144"/>
                  </a:lnTo>
                  <a:lnTo>
                    <a:pt x="1655" y="144"/>
                  </a:lnTo>
                  <a:lnTo>
                    <a:pt x="1656" y="144"/>
                  </a:lnTo>
                  <a:lnTo>
                    <a:pt x="1656" y="144"/>
                  </a:lnTo>
                  <a:lnTo>
                    <a:pt x="1657" y="144"/>
                  </a:lnTo>
                  <a:lnTo>
                    <a:pt x="1658" y="144"/>
                  </a:lnTo>
                  <a:lnTo>
                    <a:pt x="1659" y="144"/>
                  </a:lnTo>
                  <a:lnTo>
                    <a:pt x="1660" y="145"/>
                  </a:lnTo>
                  <a:lnTo>
                    <a:pt x="1661" y="145"/>
                  </a:lnTo>
                  <a:lnTo>
                    <a:pt x="1662" y="145"/>
                  </a:lnTo>
                  <a:lnTo>
                    <a:pt x="1663" y="145"/>
                  </a:lnTo>
                  <a:lnTo>
                    <a:pt x="1663" y="145"/>
                  </a:lnTo>
                  <a:lnTo>
                    <a:pt x="1664" y="145"/>
                  </a:lnTo>
                  <a:lnTo>
                    <a:pt x="1665" y="145"/>
                  </a:lnTo>
                  <a:lnTo>
                    <a:pt x="1666" y="145"/>
                  </a:lnTo>
                  <a:lnTo>
                    <a:pt x="1667" y="145"/>
                  </a:lnTo>
                  <a:lnTo>
                    <a:pt x="1668" y="145"/>
                  </a:lnTo>
                  <a:lnTo>
                    <a:pt x="1669" y="145"/>
                  </a:lnTo>
                  <a:lnTo>
                    <a:pt x="1670" y="146"/>
                  </a:lnTo>
                  <a:lnTo>
                    <a:pt x="1671" y="146"/>
                  </a:lnTo>
                  <a:lnTo>
                    <a:pt x="1671" y="146"/>
                  </a:lnTo>
                  <a:lnTo>
                    <a:pt x="1672" y="146"/>
                  </a:lnTo>
                  <a:lnTo>
                    <a:pt x="1673" y="146"/>
                  </a:lnTo>
                  <a:lnTo>
                    <a:pt x="1674" y="146"/>
                  </a:lnTo>
                  <a:lnTo>
                    <a:pt x="1675" y="146"/>
                  </a:lnTo>
                  <a:lnTo>
                    <a:pt x="1676" y="146"/>
                  </a:lnTo>
                  <a:lnTo>
                    <a:pt x="1677" y="146"/>
                  </a:lnTo>
                  <a:lnTo>
                    <a:pt x="1678" y="146"/>
                  </a:lnTo>
                  <a:lnTo>
                    <a:pt x="1679" y="146"/>
                  </a:lnTo>
                  <a:lnTo>
                    <a:pt x="1679" y="146"/>
                  </a:lnTo>
                  <a:lnTo>
                    <a:pt x="1680" y="146"/>
                  </a:lnTo>
                  <a:lnTo>
                    <a:pt x="1681" y="146"/>
                  </a:lnTo>
                  <a:lnTo>
                    <a:pt x="1682" y="146"/>
                  </a:lnTo>
                  <a:lnTo>
                    <a:pt x="1683" y="146"/>
                  </a:lnTo>
                  <a:lnTo>
                    <a:pt x="1684" y="146"/>
                  </a:lnTo>
                  <a:lnTo>
                    <a:pt x="1685" y="146"/>
                  </a:lnTo>
                  <a:lnTo>
                    <a:pt x="1686" y="146"/>
                  </a:lnTo>
                  <a:lnTo>
                    <a:pt x="1686" y="146"/>
                  </a:lnTo>
                  <a:lnTo>
                    <a:pt x="1687" y="146"/>
                  </a:lnTo>
                  <a:lnTo>
                    <a:pt x="1688" y="146"/>
                  </a:lnTo>
                  <a:lnTo>
                    <a:pt x="1689" y="146"/>
                  </a:lnTo>
                  <a:lnTo>
                    <a:pt x="1690" y="146"/>
                  </a:lnTo>
                  <a:lnTo>
                    <a:pt x="1691" y="146"/>
                  </a:lnTo>
                  <a:lnTo>
                    <a:pt x="1692" y="146"/>
                  </a:lnTo>
                  <a:lnTo>
                    <a:pt x="1693" y="146"/>
                  </a:lnTo>
                  <a:lnTo>
                    <a:pt x="1694" y="146"/>
                  </a:lnTo>
                  <a:lnTo>
                    <a:pt x="1694" y="146"/>
                  </a:lnTo>
                  <a:lnTo>
                    <a:pt x="1695" y="146"/>
                  </a:lnTo>
                  <a:lnTo>
                    <a:pt x="1696" y="146"/>
                  </a:lnTo>
                  <a:lnTo>
                    <a:pt x="1697" y="146"/>
                  </a:lnTo>
                  <a:lnTo>
                    <a:pt x="1698" y="146"/>
                  </a:lnTo>
                  <a:lnTo>
                    <a:pt x="1699" y="146"/>
                  </a:lnTo>
                  <a:lnTo>
                    <a:pt x="1700" y="146"/>
                  </a:lnTo>
                  <a:lnTo>
                    <a:pt x="1701" y="146"/>
                  </a:lnTo>
                  <a:lnTo>
                    <a:pt x="1702" y="146"/>
                  </a:lnTo>
                  <a:lnTo>
                    <a:pt x="1702" y="146"/>
                  </a:lnTo>
                  <a:lnTo>
                    <a:pt x="1703" y="146"/>
                  </a:lnTo>
                  <a:lnTo>
                    <a:pt x="1704" y="146"/>
                  </a:lnTo>
                  <a:lnTo>
                    <a:pt x="1705" y="146"/>
                  </a:lnTo>
                  <a:lnTo>
                    <a:pt x="1706" y="146"/>
                  </a:lnTo>
                  <a:lnTo>
                    <a:pt x="1707" y="146"/>
                  </a:lnTo>
                  <a:lnTo>
                    <a:pt x="1708" y="146"/>
                  </a:lnTo>
                  <a:lnTo>
                    <a:pt x="1709" y="146"/>
                  </a:lnTo>
                  <a:lnTo>
                    <a:pt x="1709" y="145"/>
                  </a:lnTo>
                  <a:lnTo>
                    <a:pt x="1710" y="145"/>
                  </a:lnTo>
                  <a:lnTo>
                    <a:pt x="1711" y="145"/>
                  </a:lnTo>
                  <a:lnTo>
                    <a:pt x="1712" y="145"/>
                  </a:lnTo>
                  <a:lnTo>
                    <a:pt x="1713" y="145"/>
                  </a:lnTo>
                  <a:lnTo>
                    <a:pt x="1714" y="145"/>
                  </a:lnTo>
                  <a:lnTo>
                    <a:pt x="1715" y="145"/>
                  </a:lnTo>
                  <a:lnTo>
                    <a:pt x="1716" y="145"/>
                  </a:lnTo>
                  <a:lnTo>
                    <a:pt x="1717" y="145"/>
                  </a:lnTo>
                  <a:lnTo>
                    <a:pt x="1717" y="145"/>
                  </a:lnTo>
                  <a:lnTo>
                    <a:pt x="1718" y="145"/>
                  </a:lnTo>
                  <a:lnTo>
                    <a:pt x="1719" y="144"/>
                  </a:lnTo>
                  <a:lnTo>
                    <a:pt x="1720" y="144"/>
                  </a:lnTo>
                  <a:lnTo>
                    <a:pt x="1721" y="144"/>
                  </a:lnTo>
                  <a:lnTo>
                    <a:pt x="1722" y="144"/>
                  </a:lnTo>
                  <a:lnTo>
                    <a:pt x="1723" y="144"/>
                  </a:lnTo>
                  <a:lnTo>
                    <a:pt x="1724" y="144"/>
                  </a:lnTo>
                  <a:lnTo>
                    <a:pt x="1725" y="144"/>
                  </a:lnTo>
                  <a:lnTo>
                    <a:pt x="1725" y="144"/>
                  </a:lnTo>
                  <a:lnTo>
                    <a:pt x="1726" y="144"/>
                  </a:lnTo>
                  <a:lnTo>
                    <a:pt x="1727" y="143"/>
                  </a:lnTo>
                  <a:lnTo>
                    <a:pt x="1728" y="143"/>
                  </a:lnTo>
                  <a:lnTo>
                    <a:pt x="1729" y="143"/>
                  </a:lnTo>
                  <a:lnTo>
                    <a:pt x="1730" y="143"/>
                  </a:lnTo>
                  <a:lnTo>
                    <a:pt x="1731" y="143"/>
                  </a:lnTo>
                  <a:lnTo>
                    <a:pt x="1732" y="143"/>
                  </a:lnTo>
                  <a:lnTo>
                    <a:pt x="1732" y="142"/>
                  </a:lnTo>
                  <a:lnTo>
                    <a:pt x="1733" y="142"/>
                  </a:lnTo>
                  <a:lnTo>
                    <a:pt x="1734" y="142"/>
                  </a:lnTo>
                  <a:lnTo>
                    <a:pt x="1735" y="142"/>
                  </a:lnTo>
                  <a:lnTo>
                    <a:pt x="1736" y="142"/>
                  </a:lnTo>
                  <a:lnTo>
                    <a:pt x="1737" y="142"/>
                  </a:lnTo>
                  <a:lnTo>
                    <a:pt x="1738" y="142"/>
                  </a:lnTo>
                  <a:lnTo>
                    <a:pt x="1739" y="141"/>
                  </a:lnTo>
                  <a:lnTo>
                    <a:pt x="1740" y="141"/>
                  </a:lnTo>
                  <a:lnTo>
                    <a:pt x="1740" y="141"/>
                  </a:lnTo>
                  <a:lnTo>
                    <a:pt x="1741" y="141"/>
                  </a:lnTo>
                  <a:lnTo>
                    <a:pt x="1742" y="141"/>
                  </a:lnTo>
                  <a:lnTo>
                    <a:pt x="1743" y="141"/>
                  </a:lnTo>
                  <a:lnTo>
                    <a:pt x="1744" y="140"/>
                  </a:lnTo>
                  <a:lnTo>
                    <a:pt x="1745" y="140"/>
                  </a:lnTo>
                  <a:lnTo>
                    <a:pt x="1746" y="140"/>
                  </a:lnTo>
                  <a:lnTo>
                    <a:pt x="1747" y="140"/>
                  </a:lnTo>
                  <a:lnTo>
                    <a:pt x="1748" y="140"/>
                  </a:lnTo>
                  <a:lnTo>
                    <a:pt x="1748" y="139"/>
                  </a:lnTo>
                  <a:lnTo>
                    <a:pt x="1749" y="139"/>
                  </a:lnTo>
                  <a:lnTo>
                    <a:pt x="1750" y="139"/>
                  </a:lnTo>
                  <a:lnTo>
                    <a:pt x="1751" y="139"/>
                  </a:lnTo>
                  <a:lnTo>
                    <a:pt x="1752" y="139"/>
                  </a:lnTo>
                  <a:lnTo>
                    <a:pt x="1753" y="138"/>
                  </a:lnTo>
                  <a:lnTo>
                    <a:pt x="1754" y="138"/>
                  </a:lnTo>
                  <a:lnTo>
                    <a:pt x="1755" y="138"/>
                  </a:lnTo>
                  <a:lnTo>
                    <a:pt x="1755" y="138"/>
                  </a:lnTo>
                  <a:lnTo>
                    <a:pt x="1756" y="138"/>
                  </a:lnTo>
                  <a:lnTo>
                    <a:pt x="1757" y="137"/>
                  </a:lnTo>
                  <a:lnTo>
                    <a:pt x="1758" y="137"/>
                  </a:lnTo>
                  <a:lnTo>
                    <a:pt x="1759" y="137"/>
                  </a:lnTo>
                  <a:lnTo>
                    <a:pt x="1760" y="137"/>
                  </a:lnTo>
                  <a:lnTo>
                    <a:pt x="1761" y="136"/>
                  </a:lnTo>
                  <a:lnTo>
                    <a:pt x="1762" y="136"/>
                  </a:lnTo>
                  <a:lnTo>
                    <a:pt x="1763" y="136"/>
                  </a:lnTo>
                  <a:lnTo>
                    <a:pt x="1763" y="136"/>
                  </a:lnTo>
                  <a:lnTo>
                    <a:pt x="1764" y="136"/>
                  </a:lnTo>
                  <a:lnTo>
                    <a:pt x="1765" y="135"/>
                  </a:lnTo>
                  <a:lnTo>
                    <a:pt x="1766" y="135"/>
                  </a:lnTo>
                  <a:lnTo>
                    <a:pt x="1767" y="135"/>
                  </a:lnTo>
                  <a:lnTo>
                    <a:pt x="1768" y="135"/>
                  </a:lnTo>
                  <a:lnTo>
                    <a:pt x="1769" y="134"/>
                  </a:lnTo>
                  <a:lnTo>
                    <a:pt x="1770" y="134"/>
                  </a:lnTo>
                  <a:lnTo>
                    <a:pt x="1771" y="134"/>
                  </a:lnTo>
                  <a:lnTo>
                    <a:pt x="1771" y="134"/>
                  </a:lnTo>
                  <a:lnTo>
                    <a:pt x="1772" y="133"/>
                  </a:lnTo>
                  <a:lnTo>
                    <a:pt x="1773" y="133"/>
                  </a:lnTo>
                  <a:lnTo>
                    <a:pt x="1774" y="133"/>
                  </a:lnTo>
                  <a:lnTo>
                    <a:pt x="1775" y="133"/>
                  </a:lnTo>
                  <a:lnTo>
                    <a:pt x="1776" y="132"/>
                  </a:lnTo>
                  <a:lnTo>
                    <a:pt x="1777" y="132"/>
                  </a:lnTo>
                  <a:lnTo>
                    <a:pt x="1778" y="132"/>
                  </a:lnTo>
                  <a:lnTo>
                    <a:pt x="1778" y="132"/>
                  </a:lnTo>
                  <a:lnTo>
                    <a:pt x="1779" y="131"/>
                  </a:lnTo>
                  <a:lnTo>
                    <a:pt x="1780" y="131"/>
                  </a:lnTo>
                  <a:lnTo>
                    <a:pt x="1781" y="131"/>
                  </a:lnTo>
                  <a:lnTo>
                    <a:pt x="1782" y="130"/>
                  </a:lnTo>
                  <a:lnTo>
                    <a:pt x="1783" y="130"/>
                  </a:lnTo>
                  <a:lnTo>
                    <a:pt x="1784" y="130"/>
                  </a:lnTo>
                  <a:lnTo>
                    <a:pt x="1785" y="130"/>
                  </a:lnTo>
                  <a:lnTo>
                    <a:pt x="1786" y="129"/>
                  </a:lnTo>
                  <a:lnTo>
                    <a:pt x="1786" y="129"/>
                  </a:lnTo>
                  <a:lnTo>
                    <a:pt x="1787" y="129"/>
                  </a:lnTo>
                  <a:lnTo>
                    <a:pt x="1788" y="129"/>
                  </a:lnTo>
                  <a:lnTo>
                    <a:pt x="1789" y="128"/>
                  </a:lnTo>
                  <a:lnTo>
                    <a:pt x="1790" y="128"/>
                  </a:lnTo>
                  <a:lnTo>
                    <a:pt x="1791" y="128"/>
                  </a:lnTo>
                  <a:lnTo>
                    <a:pt x="1792" y="127"/>
                  </a:lnTo>
                  <a:lnTo>
                    <a:pt x="1793" y="127"/>
                  </a:lnTo>
                  <a:lnTo>
                    <a:pt x="1794" y="127"/>
                  </a:lnTo>
                  <a:lnTo>
                    <a:pt x="1794" y="127"/>
                  </a:lnTo>
                  <a:lnTo>
                    <a:pt x="1795" y="126"/>
                  </a:lnTo>
                  <a:lnTo>
                    <a:pt x="1796" y="126"/>
                  </a:lnTo>
                  <a:lnTo>
                    <a:pt x="1797" y="126"/>
                  </a:lnTo>
                  <a:lnTo>
                    <a:pt x="1798" y="125"/>
                  </a:lnTo>
                  <a:lnTo>
                    <a:pt x="1799" y="125"/>
                  </a:lnTo>
                  <a:lnTo>
                    <a:pt x="1800" y="125"/>
                  </a:lnTo>
                  <a:lnTo>
                    <a:pt x="1801" y="125"/>
                  </a:lnTo>
                  <a:lnTo>
                    <a:pt x="1801" y="124"/>
                  </a:lnTo>
                  <a:lnTo>
                    <a:pt x="1802" y="124"/>
                  </a:lnTo>
                  <a:lnTo>
                    <a:pt x="1803" y="124"/>
                  </a:lnTo>
                  <a:lnTo>
                    <a:pt x="1804" y="123"/>
                  </a:lnTo>
                  <a:lnTo>
                    <a:pt x="1805" y="123"/>
                  </a:lnTo>
                  <a:lnTo>
                    <a:pt x="1806" y="123"/>
                  </a:lnTo>
                  <a:lnTo>
                    <a:pt x="1807" y="123"/>
                  </a:lnTo>
                  <a:lnTo>
                    <a:pt x="1808" y="122"/>
                  </a:lnTo>
                  <a:lnTo>
                    <a:pt x="1809" y="122"/>
                  </a:lnTo>
                  <a:lnTo>
                    <a:pt x="1809" y="122"/>
                  </a:lnTo>
                  <a:lnTo>
                    <a:pt x="1810" y="121"/>
                  </a:lnTo>
                  <a:lnTo>
                    <a:pt x="1811" y="121"/>
                  </a:lnTo>
                  <a:lnTo>
                    <a:pt x="1812" y="121"/>
                  </a:lnTo>
                  <a:lnTo>
                    <a:pt x="1813" y="120"/>
                  </a:lnTo>
                  <a:lnTo>
                    <a:pt x="1814" y="120"/>
                  </a:lnTo>
                  <a:lnTo>
                    <a:pt x="1815" y="120"/>
                  </a:lnTo>
                  <a:lnTo>
                    <a:pt x="1816" y="120"/>
                  </a:lnTo>
                  <a:lnTo>
                    <a:pt x="1817" y="119"/>
                  </a:lnTo>
                  <a:lnTo>
                    <a:pt x="1817" y="119"/>
                  </a:lnTo>
                  <a:lnTo>
                    <a:pt x="1818" y="119"/>
                  </a:lnTo>
                  <a:lnTo>
                    <a:pt x="1819" y="118"/>
                  </a:lnTo>
                  <a:lnTo>
                    <a:pt x="1820" y="118"/>
                  </a:lnTo>
                  <a:lnTo>
                    <a:pt x="1821" y="118"/>
                  </a:lnTo>
                  <a:lnTo>
                    <a:pt x="1822" y="117"/>
                  </a:lnTo>
                  <a:lnTo>
                    <a:pt x="1823" y="117"/>
                  </a:lnTo>
                  <a:lnTo>
                    <a:pt x="1824" y="117"/>
                  </a:lnTo>
                  <a:lnTo>
                    <a:pt x="1824" y="116"/>
                  </a:lnTo>
                  <a:lnTo>
                    <a:pt x="1825" y="116"/>
                  </a:lnTo>
                  <a:lnTo>
                    <a:pt x="1826" y="116"/>
                  </a:lnTo>
                  <a:lnTo>
                    <a:pt x="1827" y="116"/>
                  </a:lnTo>
                  <a:lnTo>
                    <a:pt x="1828" y="115"/>
                  </a:lnTo>
                  <a:lnTo>
                    <a:pt x="1829" y="115"/>
                  </a:lnTo>
                  <a:lnTo>
                    <a:pt x="1830" y="115"/>
                  </a:lnTo>
                  <a:lnTo>
                    <a:pt x="1831" y="114"/>
                  </a:lnTo>
                  <a:lnTo>
                    <a:pt x="1832" y="114"/>
                  </a:lnTo>
                  <a:lnTo>
                    <a:pt x="1832" y="114"/>
                  </a:lnTo>
                  <a:lnTo>
                    <a:pt x="1833" y="113"/>
                  </a:lnTo>
                  <a:lnTo>
                    <a:pt x="1834" y="113"/>
                  </a:lnTo>
                  <a:lnTo>
                    <a:pt x="1835" y="113"/>
                  </a:lnTo>
                  <a:lnTo>
                    <a:pt x="1836" y="113"/>
                  </a:lnTo>
                  <a:lnTo>
                    <a:pt x="1837" y="112"/>
                  </a:lnTo>
                  <a:lnTo>
                    <a:pt x="1838" y="112"/>
                  </a:lnTo>
                  <a:lnTo>
                    <a:pt x="1839" y="112"/>
                  </a:lnTo>
                  <a:lnTo>
                    <a:pt x="1840" y="111"/>
                  </a:lnTo>
                  <a:lnTo>
                    <a:pt x="1840" y="111"/>
                  </a:lnTo>
                  <a:lnTo>
                    <a:pt x="1841" y="111"/>
                  </a:lnTo>
                  <a:lnTo>
                    <a:pt x="1842" y="110"/>
                  </a:lnTo>
                  <a:lnTo>
                    <a:pt x="1843" y="110"/>
                  </a:lnTo>
                  <a:lnTo>
                    <a:pt x="1844" y="110"/>
                  </a:lnTo>
                  <a:lnTo>
                    <a:pt x="1845" y="110"/>
                  </a:lnTo>
                  <a:lnTo>
                    <a:pt x="1846" y="109"/>
                  </a:lnTo>
                  <a:lnTo>
                    <a:pt x="1847" y="109"/>
                  </a:lnTo>
                  <a:lnTo>
                    <a:pt x="1847" y="109"/>
                  </a:lnTo>
                  <a:lnTo>
                    <a:pt x="1848" y="108"/>
                  </a:lnTo>
                  <a:lnTo>
                    <a:pt x="1849" y="108"/>
                  </a:lnTo>
                  <a:lnTo>
                    <a:pt x="1850" y="108"/>
                  </a:lnTo>
                  <a:lnTo>
                    <a:pt x="1851" y="108"/>
                  </a:lnTo>
                  <a:lnTo>
                    <a:pt x="1852" y="107"/>
                  </a:lnTo>
                  <a:lnTo>
                    <a:pt x="1853" y="107"/>
                  </a:lnTo>
                  <a:lnTo>
                    <a:pt x="1854" y="107"/>
                  </a:lnTo>
                  <a:lnTo>
                    <a:pt x="1855" y="106"/>
                  </a:lnTo>
                  <a:lnTo>
                    <a:pt x="1855" y="106"/>
                  </a:lnTo>
                  <a:lnTo>
                    <a:pt x="1856" y="106"/>
                  </a:lnTo>
                  <a:lnTo>
                    <a:pt x="1857" y="106"/>
                  </a:lnTo>
                  <a:lnTo>
                    <a:pt x="1858" y="105"/>
                  </a:lnTo>
                  <a:lnTo>
                    <a:pt x="1859" y="105"/>
                  </a:lnTo>
                  <a:lnTo>
                    <a:pt x="1860" y="105"/>
                  </a:lnTo>
                  <a:lnTo>
                    <a:pt x="1861" y="105"/>
                  </a:lnTo>
                  <a:lnTo>
                    <a:pt x="1862" y="104"/>
                  </a:lnTo>
                  <a:lnTo>
                    <a:pt x="1863" y="104"/>
                  </a:lnTo>
                  <a:lnTo>
                    <a:pt x="1863" y="104"/>
                  </a:lnTo>
                  <a:lnTo>
                    <a:pt x="1864" y="104"/>
                  </a:lnTo>
                  <a:lnTo>
                    <a:pt x="1865" y="103"/>
                  </a:lnTo>
                  <a:lnTo>
                    <a:pt x="1866" y="103"/>
                  </a:lnTo>
                  <a:lnTo>
                    <a:pt x="1867" y="103"/>
                  </a:lnTo>
                  <a:lnTo>
                    <a:pt x="1868" y="103"/>
                  </a:lnTo>
                  <a:lnTo>
                    <a:pt x="1869" y="102"/>
                  </a:lnTo>
                  <a:lnTo>
                    <a:pt x="1870" y="102"/>
                  </a:lnTo>
                  <a:lnTo>
                    <a:pt x="1870" y="102"/>
                  </a:lnTo>
                  <a:lnTo>
                    <a:pt x="1871" y="102"/>
                  </a:lnTo>
                  <a:lnTo>
                    <a:pt x="1872" y="101"/>
                  </a:lnTo>
                  <a:lnTo>
                    <a:pt x="1873" y="101"/>
                  </a:lnTo>
                  <a:lnTo>
                    <a:pt x="1874" y="101"/>
                  </a:lnTo>
                  <a:lnTo>
                    <a:pt x="1875" y="101"/>
                  </a:lnTo>
                  <a:lnTo>
                    <a:pt x="1876" y="101"/>
                  </a:lnTo>
                  <a:lnTo>
                    <a:pt x="1877" y="100"/>
                  </a:lnTo>
                  <a:lnTo>
                    <a:pt x="1878" y="100"/>
                  </a:lnTo>
                  <a:lnTo>
                    <a:pt x="1878" y="100"/>
                  </a:lnTo>
                  <a:lnTo>
                    <a:pt x="1879" y="100"/>
                  </a:lnTo>
                  <a:lnTo>
                    <a:pt x="1880" y="100"/>
                  </a:lnTo>
                  <a:lnTo>
                    <a:pt x="1881" y="99"/>
                  </a:lnTo>
                  <a:lnTo>
                    <a:pt x="1882" y="99"/>
                  </a:lnTo>
                  <a:lnTo>
                    <a:pt x="1883" y="99"/>
                  </a:lnTo>
                  <a:lnTo>
                    <a:pt x="1884" y="99"/>
                  </a:lnTo>
                  <a:lnTo>
                    <a:pt x="1885" y="99"/>
                  </a:lnTo>
                  <a:lnTo>
                    <a:pt x="1886" y="99"/>
                  </a:lnTo>
                  <a:lnTo>
                    <a:pt x="1886" y="98"/>
                  </a:lnTo>
                  <a:lnTo>
                    <a:pt x="1887" y="98"/>
                  </a:lnTo>
                  <a:lnTo>
                    <a:pt x="1888" y="98"/>
                  </a:lnTo>
                  <a:lnTo>
                    <a:pt x="1889" y="98"/>
                  </a:lnTo>
                  <a:lnTo>
                    <a:pt x="1890" y="98"/>
                  </a:lnTo>
                  <a:lnTo>
                    <a:pt x="1891" y="98"/>
                  </a:lnTo>
                  <a:lnTo>
                    <a:pt x="1892" y="97"/>
                  </a:lnTo>
                  <a:lnTo>
                    <a:pt x="1893" y="97"/>
                  </a:lnTo>
                  <a:lnTo>
                    <a:pt x="1893" y="97"/>
                  </a:lnTo>
                  <a:lnTo>
                    <a:pt x="1894" y="97"/>
                  </a:lnTo>
                  <a:lnTo>
                    <a:pt x="1895" y="97"/>
                  </a:lnTo>
                  <a:lnTo>
                    <a:pt x="1896" y="97"/>
                  </a:lnTo>
                  <a:lnTo>
                    <a:pt x="1897" y="97"/>
                  </a:lnTo>
                  <a:lnTo>
                    <a:pt x="1898" y="97"/>
                  </a:lnTo>
                  <a:lnTo>
                    <a:pt x="1899" y="97"/>
                  </a:lnTo>
                  <a:lnTo>
                    <a:pt x="1900" y="96"/>
                  </a:lnTo>
                  <a:lnTo>
                    <a:pt x="1901" y="96"/>
                  </a:lnTo>
                  <a:lnTo>
                    <a:pt x="1901" y="96"/>
                  </a:lnTo>
                  <a:lnTo>
                    <a:pt x="1902" y="96"/>
                  </a:lnTo>
                  <a:lnTo>
                    <a:pt x="1903" y="96"/>
                  </a:lnTo>
                  <a:lnTo>
                    <a:pt x="1904" y="96"/>
                  </a:lnTo>
                  <a:lnTo>
                    <a:pt x="1905" y="96"/>
                  </a:lnTo>
                  <a:lnTo>
                    <a:pt x="1906" y="96"/>
                  </a:lnTo>
                  <a:lnTo>
                    <a:pt x="1907" y="96"/>
                  </a:lnTo>
                  <a:lnTo>
                    <a:pt x="1908" y="96"/>
                  </a:lnTo>
                  <a:lnTo>
                    <a:pt x="1909" y="96"/>
                  </a:lnTo>
                  <a:lnTo>
                    <a:pt x="1909" y="96"/>
                  </a:lnTo>
                  <a:lnTo>
                    <a:pt x="1910" y="96"/>
                  </a:lnTo>
                  <a:lnTo>
                    <a:pt x="1911" y="96"/>
                  </a:lnTo>
                  <a:lnTo>
                    <a:pt x="1912" y="96"/>
                  </a:lnTo>
                  <a:lnTo>
                    <a:pt x="1913" y="96"/>
                  </a:lnTo>
                  <a:lnTo>
                    <a:pt x="1914" y="96"/>
                  </a:lnTo>
                  <a:lnTo>
                    <a:pt x="1915" y="96"/>
                  </a:lnTo>
                  <a:lnTo>
                    <a:pt x="1916" y="96"/>
                  </a:lnTo>
                  <a:lnTo>
                    <a:pt x="1916" y="96"/>
                  </a:lnTo>
                  <a:lnTo>
                    <a:pt x="1917" y="96"/>
                  </a:lnTo>
                  <a:lnTo>
                    <a:pt x="1918" y="96"/>
                  </a:lnTo>
                  <a:lnTo>
                    <a:pt x="1919" y="96"/>
                  </a:lnTo>
                  <a:lnTo>
                    <a:pt x="1920" y="96"/>
                  </a:lnTo>
                  <a:lnTo>
                    <a:pt x="1921" y="96"/>
                  </a:lnTo>
                  <a:lnTo>
                    <a:pt x="1922" y="96"/>
                  </a:lnTo>
                  <a:lnTo>
                    <a:pt x="1923" y="96"/>
                  </a:lnTo>
                  <a:lnTo>
                    <a:pt x="1924" y="96"/>
                  </a:lnTo>
                  <a:lnTo>
                    <a:pt x="1924" y="97"/>
                  </a:lnTo>
                  <a:lnTo>
                    <a:pt x="1925" y="97"/>
                  </a:lnTo>
                  <a:lnTo>
                    <a:pt x="1926" y="97"/>
                  </a:lnTo>
                  <a:lnTo>
                    <a:pt x="1927" y="97"/>
                  </a:lnTo>
                  <a:lnTo>
                    <a:pt x="1928" y="97"/>
                  </a:lnTo>
                  <a:lnTo>
                    <a:pt x="1929" y="97"/>
                  </a:lnTo>
                  <a:lnTo>
                    <a:pt x="1930" y="97"/>
                  </a:lnTo>
                  <a:lnTo>
                    <a:pt x="1931" y="98"/>
                  </a:lnTo>
                  <a:lnTo>
                    <a:pt x="1932" y="98"/>
                  </a:lnTo>
                  <a:lnTo>
                    <a:pt x="1932" y="98"/>
                  </a:lnTo>
                  <a:lnTo>
                    <a:pt x="1933" y="98"/>
                  </a:lnTo>
                  <a:lnTo>
                    <a:pt x="1934" y="98"/>
                  </a:lnTo>
                  <a:lnTo>
                    <a:pt x="1935" y="99"/>
                  </a:lnTo>
                  <a:lnTo>
                    <a:pt x="1936" y="99"/>
                  </a:lnTo>
                  <a:lnTo>
                    <a:pt x="1937" y="99"/>
                  </a:lnTo>
                  <a:lnTo>
                    <a:pt x="1938" y="99"/>
                  </a:lnTo>
                  <a:lnTo>
                    <a:pt x="1939" y="100"/>
                  </a:lnTo>
                  <a:lnTo>
                    <a:pt x="1939" y="100"/>
                  </a:lnTo>
                  <a:lnTo>
                    <a:pt x="1940" y="100"/>
                  </a:lnTo>
                  <a:lnTo>
                    <a:pt x="1941" y="100"/>
                  </a:lnTo>
                  <a:lnTo>
                    <a:pt x="1942" y="101"/>
                  </a:lnTo>
                  <a:lnTo>
                    <a:pt x="1943" y="101"/>
                  </a:lnTo>
                  <a:lnTo>
                    <a:pt x="1944" y="101"/>
                  </a:lnTo>
                  <a:lnTo>
                    <a:pt x="1945" y="101"/>
                  </a:lnTo>
                  <a:lnTo>
                    <a:pt x="1946" y="102"/>
                  </a:lnTo>
                  <a:lnTo>
                    <a:pt x="1947" y="102"/>
                  </a:lnTo>
                  <a:lnTo>
                    <a:pt x="1947" y="103"/>
                  </a:lnTo>
                  <a:lnTo>
                    <a:pt x="1948" y="103"/>
                  </a:lnTo>
                  <a:lnTo>
                    <a:pt x="1949" y="103"/>
                  </a:lnTo>
                  <a:lnTo>
                    <a:pt x="1950" y="104"/>
                  </a:lnTo>
                  <a:lnTo>
                    <a:pt x="1951" y="104"/>
                  </a:lnTo>
                  <a:lnTo>
                    <a:pt x="1952" y="105"/>
                  </a:lnTo>
                  <a:lnTo>
                    <a:pt x="1953" y="105"/>
                  </a:lnTo>
                  <a:lnTo>
                    <a:pt x="1954" y="105"/>
                  </a:lnTo>
                  <a:lnTo>
                    <a:pt x="1955" y="106"/>
                  </a:lnTo>
                  <a:lnTo>
                    <a:pt x="1955" y="106"/>
                  </a:lnTo>
                  <a:lnTo>
                    <a:pt x="1956" y="107"/>
                  </a:lnTo>
                  <a:lnTo>
                    <a:pt x="1957" y="107"/>
                  </a:lnTo>
                  <a:lnTo>
                    <a:pt x="1958" y="108"/>
                  </a:lnTo>
                  <a:lnTo>
                    <a:pt x="1959" y="108"/>
                  </a:lnTo>
                  <a:lnTo>
                    <a:pt x="1960" y="109"/>
                  </a:lnTo>
                  <a:lnTo>
                    <a:pt x="1961" y="109"/>
                  </a:lnTo>
                  <a:lnTo>
                    <a:pt x="1962" y="110"/>
                  </a:lnTo>
                  <a:lnTo>
                    <a:pt x="1962" y="110"/>
                  </a:lnTo>
                  <a:lnTo>
                    <a:pt x="1963" y="111"/>
                  </a:lnTo>
                  <a:lnTo>
                    <a:pt x="1964" y="111"/>
                  </a:lnTo>
                  <a:lnTo>
                    <a:pt x="1965" y="112"/>
                  </a:lnTo>
                  <a:lnTo>
                    <a:pt x="1966" y="112"/>
                  </a:lnTo>
                  <a:lnTo>
                    <a:pt x="1967" y="113"/>
                  </a:lnTo>
                  <a:lnTo>
                    <a:pt x="1968" y="113"/>
                  </a:lnTo>
                  <a:lnTo>
                    <a:pt x="1969" y="114"/>
                  </a:lnTo>
                  <a:lnTo>
                    <a:pt x="1970" y="115"/>
                  </a:lnTo>
                  <a:lnTo>
                    <a:pt x="1970" y="115"/>
                  </a:lnTo>
                  <a:lnTo>
                    <a:pt x="1971" y="116"/>
                  </a:lnTo>
                  <a:lnTo>
                    <a:pt x="1972" y="117"/>
                  </a:lnTo>
                  <a:lnTo>
                    <a:pt x="1973" y="117"/>
                  </a:lnTo>
                  <a:lnTo>
                    <a:pt x="1974" y="118"/>
                  </a:lnTo>
                  <a:lnTo>
                    <a:pt x="1975" y="119"/>
                  </a:lnTo>
                  <a:lnTo>
                    <a:pt x="1976" y="120"/>
                  </a:lnTo>
                  <a:lnTo>
                    <a:pt x="1977" y="120"/>
                  </a:lnTo>
                  <a:lnTo>
                    <a:pt x="1978" y="121"/>
                  </a:lnTo>
                  <a:lnTo>
                    <a:pt x="1978" y="122"/>
                  </a:lnTo>
                  <a:lnTo>
                    <a:pt x="1979" y="122"/>
                  </a:lnTo>
                  <a:lnTo>
                    <a:pt x="1980" y="123"/>
                  </a:lnTo>
                  <a:lnTo>
                    <a:pt x="1981" y="124"/>
                  </a:lnTo>
                  <a:lnTo>
                    <a:pt x="1982" y="125"/>
                  </a:lnTo>
                  <a:lnTo>
                    <a:pt x="1983" y="125"/>
                  </a:lnTo>
                  <a:lnTo>
                    <a:pt x="1984" y="126"/>
                  </a:lnTo>
                  <a:lnTo>
                    <a:pt x="1985" y="127"/>
                  </a:lnTo>
                  <a:lnTo>
                    <a:pt x="1985" y="128"/>
                  </a:lnTo>
                  <a:lnTo>
                    <a:pt x="1986" y="129"/>
                  </a:lnTo>
                  <a:lnTo>
                    <a:pt x="1987" y="130"/>
                  </a:lnTo>
                  <a:lnTo>
                    <a:pt x="1988" y="130"/>
                  </a:lnTo>
                  <a:lnTo>
                    <a:pt x="1989" y="131"/>
                  </a:lnTo>
                  <a:lnTo>
                    <a:pt x="1990" y="132"/>
                  </a:lnTo>
                  <a:lnTo>
                    <a:pt x="1991" y="133"/>
                  </a:lnTo>
                  <a:lnTo>
                    <a:pt x="1992" y="134"/>
                  </a:lnTo>
                  <a:lnTo>
                    <a:pt x="1993" y="135"/>
                  </a:lnTo>
                  <a:lnTo>
                    <a:pt x="1993" y="136"/>
                  </a:lnTo>
                  <a:lnTo>
                    <a:pt x="1994" y="137"/>
                  </a:lnTo>
                  <a:lnTo>
                    <a:pt x="1995" y="138"/>
                  </a:lnTo>
                  <a:lnTo>
                    <a:pt x="1996" y="139"/>
                  </a:lnTo>
                  <a:lnTo>
                    <a:pt x="1997" y="140"/>
                  </a:lnTo>
                  <a:lnTo>
                    <a:pt x="1998" y="141"/>
                  </a:lnTo>
                  <a:lnTo>
                    <a:pt x="1999" y="142"/>
                  </a:lnTo>
                  <a:lnTo>
                    <a:pt x="2000" y="143"/>
                  </a:lnTo>
                  <a:lnTo>
                    <a:pt x="2001" y="144"/>
                  </a:lnTo>
                  <a:lnTo>
                    <a:pt x="2001" y="145"/>
                  </a:lnTo>
                  <a:lnTo>
                    <a:pt x="2002" y="146"/>
                  </a:lnTo>
                  <a:lnTo>
                    <a:pt x="2003" y="147"/>
                  </a:lnTo>
                  <a:lnTo>
                    <a:pt x="2004" y="148"/>
                  </a:lnTo>
                  <a:lnTo>
                    <a:pt x="2005" y="149"/>
                  </a:lnTo>
                  <a:lnTo>
                    <a:pt x="2006" y="150"/>
                  </a:lnTo>
                  <a:lnTo>
                    <a:pt x="2007" y="151"/>
                  </a:lnTo>
                  <a:lnTo>
                    <a:pt x="2008" y="152"/>
                  </a:lnTo>
                  <a:lnTo>
                    <a:pt x="2008" y="153"/>
                  </a:lnTo>
                  <a:lnTo>
                    <a:pt x="2009" y="154"/>
                  </a:lnTo>
                  <a:lnTo>
                    <a:pt x="2010" y="155"/>
                  </a:lnTo>
                  <a:lnTo>
                    <a:pt x="2011" y="156"/>
                  </a:lnTo>
                  <a:lnTo>
                    <a:pt x="2012" y="157"/>
                  </a:lnTo>
                  <a:lnTo>
                    <a:pt x="2013" y="159"/>
                  </a:lnTo>
                  <a:lnTo>
                    <a:pt x="2014" y="160"/>
                  </a:lnTo>
                  <a:lnTo>
                    <a:pt x="2015" y="161"/>
                  </a:lnTo>
                  <a:lnTo>
                    <a:pt x="2016" y="162"/>
                  </a:lnTo>
                  <a:lnTo>
                    <a:pt x="2016" y="163"/>
                  </a:lnTo>
                  <a:lnTo>
                    <a:pt x="2017" y="164"/>
                  </a:lnTo>
                  <a:lnTo>
                    <a:pt x="2018" y="166"/>
                  </a:lnTo>
                  <a:lnTo>
                    <a:pt x="2019" y="167"/>
                  </a:lnTo>
                  <a:lnTo>
                    <a:pt x="2020" y="168"/>
                  </a:lnTo>
                  <a:lnTo>
                    <a:pt x="2021" y="169"/>
                  </a:lnTo>
                  <a:lnTo>
                    <a:pt x="2022" y="171"/>
                  </a:lnTo>
                  <a:lnTo>
                    <a:pt x="2023" y="172"/>
                  </a:lnTo>
                  <a:lnTo>
                    <a:pt x="2024" y="173"/>
                  </a:lnTo>
                  <a:lnTo>
                    <a:pt x="2024" y="174"/>
                  </a:lnTo>
                  <a:lnTo>
                    <a:pt x="2025" y="176"/>
                  </a:lnTo>
                  <a:lnTo>
                    <a:pt x="2026" y="177"/>
                  </a:lnTo>
                  <a:lnTo>
                    <a:pt x="2027" y="178"/>
                  </a:lnTo>
                  <a:lnTo>
                    <a:pt x="2028" y="179"/>
                  </a:lnTo>
                  <a:lnTo>
                    <a:pt x="2029" y="181"/>
                  </a:lnTo>
                  <a:lnTo>
                    <a:pt x="2030" y="182"/>
                  </a:lnTo>
                  <a:lnTo>
                    <a:pt x="2031" y="183"/>
                  </a:lnTo>
                  <a:lnTo>
                    <a:pt x="2031" y="185"/>
                  </a:lnTo>
                  <a:lnTo>
                    <a:pt x="2032" y="186"/>
                  </a:lnTo>
                  <a:lnTo>
                    <a:pt x="2033" y="187"/>
                  </a:lnTo>
                  <a:lnTo>
                    <a:pt x="2034" y="188"/>
                  </a:lnTo>
                  <a:lnTo>
                    <a:pt x="2035" y="190"/>
                  </a:lnTo>
                  <a:lnTo>
                    <a:pt x="2036" y="191"/>
                  </a:lnTo>
                  <a:lnTo>
                    <a:pt x="2037" y="193"/>
                  </a:lnTo>
                  <a:lnTo>
                    <a:pt x="2038" y="194"/>
                  </a:lnTo>
                  <a:lnTo>
                    <a:pt x="2039" y="195"/>
                  </a:lnTo>
                  <a:lnTo>
                    <a:pt x="2039" y="197"/>
                  </a:lnTo>
                  <a:lnTo>
                    <a:pt x="2040" y="198"/>
                  </a:lnTo>
                  <a:lnTo>
                    <a:pt x="2041" y="199"/>
                  </a:lnTo>
                  <a:lnTo>
                    <a:pt x="2042" y="201"/>
                  </a:lnTo>
                  <a:lnTo>
                    <a:pt x="2043" y="202"/>
                  </a:lnTo>
                  <a:lnTo>
                    <a:pt x="2044" y="204"/>
                  </a:lnTo>
                  <a:lnTo>
                    <a:pt x="2045" y="205"/>
                  </a:lnTo>
                  <a:lnTo>
                    <a:pt x="2046" y="207"/>
                  </a:lnTo>
                  <a:lnTo>
                    <a:pt x="2047" y="208"/>
                  </a:lnTo>
                  <a:lnTo>
                    <a:pt x="2047" y="209"/>
                  </a:lnTo>
                  <a:lnTo>
                    <a:pt x="2048" y="211"/>
                  </a:lnTo>
                  <a:lnTo>
                    <a:pt x="2049" y="212"/>
                  </a:lnTo>
                  <a:lnTo>
                    <a:pt x="2050" y="214"/>
                  </a:lnTo>
                  <a:lnTo>
                    <a:pt x="2051" y="215"/>
                  </a:lnTo>
                  <a:lnTo>
                    <a:pt x="2052" y="217"/>
                  </a:lnTo>
                  <a:lnTo>
                    <a:pt x="2053" y="218"/>
                  </a:lnTo>
                  <a:lnTo>
                    <a:pt x="2054" y="219"/>
                  </a:lnTo>
                  <a:lnTo>
                    <a:pt x="2054" y="221"/>
                  </a:lnTo>
                  <a:lnTo>
                    <a:pt x="2055" y="222"/>
                  </a:lnTo>
                  <a:lnTo>
                    <a:pt x="2056" y="224"/>
                  </a:lnTo>
                  <a:lnTo>
                    <a:pt x="2057" y="225"/>
                  </a:lnTo>
                  <a:lnTo>
                    <a:pt x="2058" y="227"/>
                  </a:lnTo>
                  <a:lnTo>
                    <a:pt x="2059" y="228"/>
                  </a:lnTo>
                  <a:lnTo>
                    <a:pt x="2060" y="230"/>
                  </a:lnTo>
                  <a:lnTo>
                    <a:pt x="2061" y="231"/>
                  </a:lnTo>
                  <a:lnTo>
                    <a:pt x="2062" y="233"/>
                  </a:lnTo>
                  <a:lnTo>
                    <a:pt x="2062" y="234"/>
                  </a:lnTo>
                  <a:lnTo>
                    <a:pt x="2063" y="236"/>
                  </a:lnTo>
                  <a:lnTo>
                    <a:pt x="2064" y="237"/>
                  </a:lnTo>
                  <a:lnTo>
                    <a:pt x="2065" y="239"/>
                  </a:lnTo>
                  <a:lnTo>
                    <a:pt x="2066" y="240"/>
                  </a:lnTo>
                  <a:lnTo>
                    <a:pt x="2067" y="242"/>
                  </a:lnTo>
                  <a:lnTo>
                    <a:pt x="2068" y="243"/>
                  </a:lnTo>
                  <a:lnTo>
                    <a:pt x="2069" y="245"/>
                  </a:lnTo>
                  <a:lnTo>
                    <a:pt x="2070" y="246"/>
                  </a:lnTo>
                  <a:lnTo>
                    <a:pt x="2070" y="248"/>
                  </a:lnTo>
                  <a:lnTo>
                    <a:pt x="2071" y="249"/>
                  </a:lnTo>
                  <a:lnTo>
                    <a:pt x="2072" y="251"/>
                  </a:lnTo>
                  <a:lnTo>
                    <a:pt x="2073" y="252"/>
                  </a:lnTo>
                  <a:lnTo>
                    <a:pt x="2074" y="254"/>
                  </a:lnTo>
                  <a:lnTo>
                    <a:pt x="2075" y="255"/>
                  </a:lnTo>
                  <a:lnTo>
                    <a:pt x="2076" y="257"/>
                  </a:lnTo>
                  <a:lnTo>
                    <a:pt x="2077" y="258"/>
                  </a:lnTo>
                  <a:lnTo>
                    <a:pt x="2077" y="260"/>
                  </a:lnTo>
                  <a:lnTo>
                    <a:pt x="2078" y="261"/>
                  </a:lnTo>
                  <a:lnTo>
                    <a:pt x="2079" y="263"/>
                  </a:lnTo>
                  <a:lnTo>
                    <a:pt x="2080" y="264"/>
                  </a:lnTo>
                  <a:lnTo>
                    <a:pt x="2081" y="266"/>
                  </a:lnTo>
                  <a:lnTo>
                    <a:pt x="2082" y="267"/>
                  </a:lnTo>
                  <a:lnTo>
                    <a:pt x="2083" y="269"/>
                  </a:lnTo>
                  <a:lnTo>
                    <a:pt x="2084" y="270"/>
                  </a:lnTo>
                  <a:lnTo>
                    <a:pt x="2085" y="272"/>
                  </a:lnTo>
                  <a:lnTo>
                    <a:pt x="2085" y="273"/>
                  </a:lnTo>
                  <a:lnTo>
                    <a:pt x="2086" y="275"/>
                  </a:lnTo>
                  <a:lnTo>
                    <a:pt x="2087" y="276"/>
                  </a:lnTo>
                  <a:lnTo>
                    <a:pt x="2088" y="278"/>
                  </a:lnTo>
                  <a:lnTo>
                    <a:pt x="2089" y="279"/>
                  </a:lnTo>
                  <a:lnTo>
                    <a:pt x="2090" y="281"/>
                  </a:lnTo>
                  <a:lnTo>
                    <a:pt x="2091" y="282"/>
                  </a:lnTo>
                  <a:lnTo>
                    <a:pt x="2092" y="284"/>
                  </a:lnTo>
                  <a:lnTo>
                    <a:pt x="2093" y="285"/>
                  </a:lnTo>
                  <a:lnTo>
                    <a:pt x="2093" y="287"/>
                  </a:lnTo>
                  <a:lnTo>
                    <a:pt x="2094" y="288"/>
                  </a:lnTo>
                  <a:lnTo>
                    <a:pt x="2095" y="290"/>
                  </a:lnTo>
                  <a:lnTo>
                    <a:pt x="2096" y="291"/>
                  </a:lnTo>
                  <a:lnTo>
                    <a:pt x="2097" y="293"/>
                  </a:lnTo>
                  <a:lnTo>
                    <a:pt x="2098" y="294"/>
                  </a:lnTo>
                  <a:lnTo>
                    <a:pt x="2099" y="296"/>
                  </a:lnTo>
                  <a:lnTo>
                    <a:pt x="2100" y="297"/>
                  </a:lnTo>
                  <a:lnTo>
                    <a:pt x="2100" y="299"/>
                  </a:lnTo>
                  <a:lnTo>
                    <a:pt x="2101" y="300"/>
                  </a:lnTo>
                  <a:lnTo>
                    <a:pt x="2102" y="302"/>
                  </a:lnTo>
                  <a:lnTo>
                    <a:pt x="2103" y="303"/>
                  </a:lnTo>
                  <a:lnTo>
                    <a:pt x="2104" y="305"/>
                  </a:lnTo>
                  <a:lnTo>
                    <a:pt x="2105" y="306"/>
                  </a:lnTo>
                  <a:lnTo>
                    <a:pt x="2106" y="308"/>
                  </a:lnTo>
                  <a:lnTo>
                    <a:pt x="2107" y="309"/>
                  </a:lnTo>
                  <a:lnTo>
                    <a:pt x="2108" y="310"/>
                  </a:lnTo>
                  <a:lnTo>
                    <a:pt x="2108" y="312"/>
                  </a:lnTo>
                  <a:lnTo>
                    <a:pt x="2109" y="313"/>
                  </a:lnTo>
                  <a:lnTo>
                    <a:pt x="2110" y="315"/>
                  </a:lnTo>
                  <a:lnTo>
                    <a:pt x="2111" y="316"/>
                  </a:lnTo>
                  <a:lnTo>
                    <a:pt x="2112" y="318"/>
                  </a:lnTo>
                  <a:lnTo>
                    <a:pt x="2113" y="319"/>
                  </a:lnTo>
                  <a:lnTo>
                    <a:pt x="2114" y="320"/>
                  </a:lnTo>
                  <a:lnTo>
                    <a:pt x="2115" y="322"/>
                  </a:lnTo>
                  <a:lnTo>
                    <a:pt x="2116" y="323"/>
                  </a:lnTo>
                  <a:lnTo>
                    <a:pt x="2116" y="325"/>
                  </a:lnTo>
                  <a:lnTo>
                    <a:pt x="2117" y="326"/>
                  </a:lnTo>
                  <a:lnTo>
                    <a:pt x="2118" y="327"/>
                  </a:lnTo>
                  <a:lnTo>
                    <a:pt x="2119" y="329"/>
                  </a:lnTo>
                  <a:lnTo>
                    <a:pt x="2120" y="330"/>
                  </a:lnTo>
                  <a:lnTo>
                    <a:pt x="2121" y="332"/>
                  </a:lnTo>
                  <a:lnTo>
                    <a:pt x="2122" y="333"/>
                  </a:lnTo>
                  <a:lnTo>
                    <a:pt x="2123" y="334"/>
                  </a:lnTo>
                  <a:lnTo>
                    <a:pt x="2123" y="336"/>
                  </a:lnTo>
                  <a:lnTo>
                    <a:pt x="2124" y="337"/>
                  </a:lnTo>
                  <a:lnTo>
                    <a:pt x="2125" y="338"/>
                  </a:lnTo>
                  <a:lnTo>
                    <a:pt x="2126" y="340"/>
                  </a:lnTo>
                  <a:lnTo>
                    <a:pt x="2127" y="341"/>
                  </a:lnTo>
                  <a:lnTo>
                    <a:pt x="2128" y="342"/>
                  </a:lnTo>
                  <a:lnTo>
                    <a:pt x="2129" y="344"/>
                  </a:lnTo>
                  <a:lnTo>
                    <a:pt x="2130" y="345"/>
                  </a:lnTo>
                  <a:lnTo>
                    <a:pt x="2131" y="346"/>
                  </a:lnTo>
                  <a:lnTo>
                    <a:pt x="2131" y="348"/>
                  </a:lnTo>
                  <a:lnTo>
                    <a:pt x="2132" y="349"/>
                  </a:lnTo>
                  <a:lnTo>
                    <a:pt x="2133" y="350"/>
                  </a:lnTo>
                  <a:lnTo>
                    <a:pt x="2134" y="351"/>
                  </a:lnTo>
                  <a:lnTo>
                    <a:pt x="2135" y="353"/>
                  </a:lnTo>
                  <a:lnTo>
                    <a:pt x="2136" y="354"/>
                  </a:lnTo>
                  <a:lnTo>
                    <a:pt x="2137" y="355"/>
                  </a:lnTo>
                  <a:lnTo>
                    <a:pt x="2138" y="357"/>
                  </a:lnTo>
                  <a:lnTo>
                    <a:pt x="2139" y="358"/>
                  </a:lnTo>
                  <a:lnTo>
                    <a:pt x="2139" y="359"/>
                  </a:lnTo>
                  <a:lnTo>
                    <a:pt x="2140" y="360"/>
                  </a:lnTo>
                  <a:lnTo>
                    <a:pt x="2141" y="362"/>
                  </a:lnTo>
                  <a:lnTo>
                    <a:pt x="2142" y="363"/>
                  </a:lnTo>
                  <a:lnTo>
                    <a:pt x="2143" y="364"/>
                  </a:lnTo>
                  <a:lnTo>
                    <a:pt x="2144" y="365"/>
                  </a:lnTo>
                  <a:lnTo>
                    <a:pt x="2145" y="366"/>
                  </a:lnTo>
                  <a:lnTo>
                    <a:pt x="2146" y="368"/>
                  </a:lnTo>
                  <a:lnTo>
                    <a:pt x="2146" y="369"/>
                  </a:lnTo>
                  <a:lnTo>
                    <a:pt x="2147" y="370"/>
                  </a:lnTo>
                  <a:lnTo>
                    <a:pt x="2148" y="371"/>
                  </a:lnTo>
                  <a:lnTo>
                    <a:pt x="2149" y="372"/>
                  </a:lnTo>
                  <a:lnTo>
                    <a:pt x="2150" y="373"/>
                  </a:lnTo>
                  <a:lnTo>
                    <a:pt x="2151" y="374"/>
                  </a:lnTo>
                  <a:lnTo>
                    <a:pt x="2152" y="376"/>
                  </a:lnTo>
                  <a:lnTo>
                    <a:pt x="2153" y="377"/>
                  </a:lnTo>
                  <a:lnTo>
                    <a:pt x="2154" y="378"/>
                  </a:lnTo>
                  <a:lnTo>
                    <a:pt x="2154" y="379"/>
                  </a:lnTo>
                  <a:lnTo>
                    <a:pt x="2155" y="380"/>
                  </a:lnTo>
                  <a:lnTo>
                    <a:pt x="2156" y="381"/>
                  </a:lnTo>
                  <a:lnTo>
                    <a:pt x="2157" y="382"/>
                  </a:lnTo>
                  <a:lnTo>
                    <a:pt x="2158" y="383"/>
                  </a:lnTo>
                  <a:lnTo>
                    <a:pt x="2159" y="384"/>
                  </a:lnTo>
                  <a:lnTo>
                    <a:pt x="2160" y="385"/>
                  </a:lnTo>
                  <a:lnTo>
                    <a:pt x="2161" y="386"/>
                  </a:lnTo>
                  <a:lnTo>
                    <a:pt x="2162" y="387"/>
                  </a:lnTo>
                  <a:lnTo>
                    <a:pt x="2162" y="388"/>
                  </a:lnTo>
                  <a:lnTo>
                    <a:pt x="2163" y="390"/>
                  </a:lnTo>
                  <a:lnTo>
                    <a:pt x="2164" y="391"/>
                  </a:lnTo>
                  <a:lnTo>
                    <a:pt x="2165" y="392"/>
                  </a:lnTo>
                  <a:lnTo>
                    <a:pt x="2166" y="393"/>
                  </a:lnTo>
                  <a:lnTo>
                    <a:pt x="2167" y="394"/>
                  </a:lnTo>
                  <a:lnTo>
                    <a:pt x="2168" y="394"/>
                  </a:lnTo>
                  <a:lnTo>
                    <a:pt x="2169" y="395"/>
                  </a:lnTo>
                  <a:lnTo>
                    <a:pt x="2169" y="396"/>
                  </a:lnTo>
                  <a:lnTo>
                    <a:pt x="2170" y="397"/>
                  </a:lnTo>
                  <a:lnTo>
                    <a:pt x="2171" y="398"/>
                  </a:lnTo>
                  <a:lnTo>
                    <a:pt x="2172" y="399"/>
                  </a:lnTo>
                  <a:lnTo>
                    <a:pt x="2173" y="400"/>
                  </a:lnTo>
                  <a:lnTo>
                    <a:pt x="2174" y="401"/>
                  </a:lnTo>
                  <a:lnTo>
                    <a:pt x="2175" y="402"/>
                  </a:lnTo>
                  <a:lnTo>
                    <a:pt x="2176" y="403"/>
                  </a:lnTo>
                  <a:lnTo>
                    <a:pt x="2177" y="403"/>
                  </a:lnTo>
                  <a:lnTo>
                    <a:pt x="2177" y="404"/>
                  </a:lnTo>
                  <a:lnTo>
                    <a:pt x="2178" y="405"/>
                  </a:lnTo>
                  <a:lnTo>
                    <a:pt x="2179" y="406"/>
                  </a:lnTo>
                  <a:lnTo>
                    <a:pt x="2180" y="407"/>
                  </a:lnTo>
                  <a:lnTo>
                    <a:pt x="2181" y="408"/>
                  </a:lnTo>
                  <a:lnTo>
                    <a:pt x="2182" y="409"/>
                  </a:lnTo>
                  <a:lnTo>
                    <a:pt x="2183" y="409"/>
                  </a:lnTo>
                  <a:lnTo>
                    <a:pt x="2184" y="410"/>
                  </a:lnTo>
                  <a:lnTo>
                    <a:pt x="2185" y="411"/>
                  </a:lnTo>
                  <a:lnTo>
                    <a:pt x="2185" y="412"/>
                  </a:lnTo>
                  <a:lnTo>
                    <a:pt x="2186" y="413"/>
                  </a:lnTo>
                  <a:lnTo>
                    <a:pt x="2187" y="413"/>
                  </a:lnTo>
                  <a:lnTo>
                    <a:pt x="2188" y="414"/>
                  </a:lnTo>
                  <a:lnTo>
                    <a:pt x="2189" y="415"/>
                  </a:lnTo>
                  <a:lnTo>
                    <a:pt x="2190" y="415"/>
                  </a:lnTo>
                  <a:lnTo>
                    <a:pt x="2191" y="416"/>
                  </a:lnTo>
                  <a:lnTo>
                    <a:pt x="2192" y="417"/>
                  </a:lnTo>
                  <a:lnTo>
                    <a:pt x="2192" y="418"/>
                  </a:lnTo>
                  <a:lnTo>
                    <a:pt x="2193" y="418"/>
                  </a:lnTo>
                  <a:lnTo>
                    <a:pt x="2194" y="419"/>
                  </a:lnTo>
                  <a:lnTo>
                    <a:pt x="2195" y="419"/>
                  </a:lnTo>
                  <a:lnTo>
                    <a:pt x="2196" y="420"/>
                  </a:lnTo>
                  <a:lnTo>
                    <a:pt x="2197" y="421"/>
                  </a:lnTo>
                  <a:lnTo>
                    <a:pt x="2198" y="421"/>
                  </a:lnTo>
                  <a:lnTo>
                    <a:pt x="2199" y="422"/>
                  </a:lnTo>
                  <a:lnTo>
                    <a:pt x="2200" y="423"/>
                  </a:lnTo>
                  <a:lnTo>
                    <a:pt x="2200" y="423"/>
                  </a:lnTo>
                  <a:lnTo>
                    <a:pt x="2201" y="424"/>
                  </a:lnTo>
                  <a:lnTo>
                    <a:pt x="2202" y="424"/>
                  </a:lnTo>
                  <a:lnTo>
                    <a:pt x="2203" y="425"/>
                  </a:lnTo>
                  <a:lnTo>
                    <a:pt x="2204" y="425"/>
                  </a:lnTo>
                  <a:lnTo>
                    <a:pt x="2205" y="426"/>
                  </a:lnTo>
                  <a:lnTo>
                    <a:pt x="2206" y="427"/>
                  </a:lnTo>
                  <a:lnTo>
                    <a:pt x="2207" y="427"/>
                  </a:lnTo>
                  <a:lnTo>
                    <a:pt x="2208" y="428"/>
                  </a:lnTo>
                  <a:lnTo>
                    <a:pt x="2208" y="428"/>
                  </a:lnTo>
                  <a:lnTo>
                    <a:pt x="2209" y="429"/>
                  </a:lnTo>
                  <a:lnTo>
                    <a:pt x="2210" y="429"/>
                  </a:lnTo>
                  <a:lnTo>
                    <a:pt x="2211" y="430"/>
                  </a:lnTo>
                  <a:lnTo>
                    <a:pt x="2212" y="430"/>
                  </a:lnTo>
                  <a:lnTo>
                    <a:pt x="2213" y="431"/>
                  </a:lnTo>
                  <a:lnTo>
                    <a:pt x="2214" y="431"/>
                  </a:lnTo>
                  <a:lnTo>
                    <a:pt x="2215" y="431"/>
                  </a:lnTo>
                  <a:lnTo>
                    <a:pt x="2215" y="432"/>
                  </a:lnTo>
                  <a:lnTo>
                    <a:pt x="2216" y="432"/>
                  </a:lnTo>
                  <a:lnTo>
                    <a:pt x="2217" y="433"/>
                  </a:lnTo>
                  <a:lnTo>
                    <a:pt x="2218" y="433"/>
                  </a:lnTo>
                  <a:lnTo>
                    <a:pt x="2219" y="433"/>
                  </a:lnTo>
                  <a:lnTo>
                    <a:pt x="2220" y="434"/>
                  </a:lnTo>
                  <a:lnTo>
                    <a:pt x="2221" y="434"/>
                  </a:lnTo>
                  <a:lnTo>
                    <a:pt x="2222" y="434"/>
                  </a:lnTo>
                  <a:lnTo>
                    <a:pt x="2223" y="435"/>
                  </a:lnTo>
                  <a:lnTo>
                    <a:pt x="2223" y="435"/>
                  </a:lnTo>
                  <a:lnTo>
                    <a:pt x="2224" y="435"/>
                  </a:lnTo>
                  <a:lnTo>
                    <a:pt x="2225" y="436"/>
                  </a:lnTo>
                  <a:lnTo>
                    <a:pt x="2226" y="436"/>
                  </a:lnTo>
                  <a:lnTo>
                    <a:pt x="2227" y="436"/>
                  </a:lnTo>
                  <a:lnTo>
                    <a:pt x="2228" y="437"/>
                  </a:lnTo>
                  <a:lnTo>
                    <a:pt x="2229" y="437"/>
                  </a:lnTo>
                  <a:lnTo>
                    <a:pt x="2230" y="437"/>
                  </a:lnTo>
                  <a:lnTo>
                    <a:pt x="2231" y="437"/>
                  </a:lnTo>
                  <a:lnTo>
                    <a:pt x="2231" y="438"/>
                  </a:lnTo>
                  <a:lnTo>
                    <a:pt x="2232" y="438"/>
                  </a:lnTo>
                  <a:lnTo>
                    <a:pt x="2233" y="438"/>
                  </a:lnTo>
                  <a:lnTo>
                    <a:pt x="2234" y="438"/>
                  </a:lnTo>
                  <a:lnTo>
                    <a:pt x="2235" y="438"/>
                  </a:lnTo>
                  <a:lnTo>
                    <a:pt x="2236" y="439"/>
                  </a:lnTo>
                  <a:lnTo>
                    <a:pt x="2237" y="439"/>
                  </a:lnTo>
                  <a:lnTo>
                    <a:pt x="2238" y="439"/>
                  </a:lnTo>
                  <a:lnTo>
                    <a:pt x="2238" y="439"/>
                  </a:lnTo>
                  <a:lnTo>
                    <a:pt x="2239" y="439"/>
                  </a:lnTo>
                  <a:lnTo>
                    <a:pt x="2240" y="439"/>
                  </a:lnTo>
                  <a:lnTo>
                    <a:pt x="2241" y="439"/>
                  </a:lnTo>
                  <a:lnTo>
                    <a:pt x="2242" y="439"/>
                  </a:lnTo>
                  <a:lnTo>
                    <a:pt x="2243" y="440"/>
                  </a:lnTo>
                  <a:lnTo>
                    <a:pt x="2244" y="440"/>
                  </a:lnTo>
                  <a:lnTo>
                    <a:pt x="2245" y="440"/>
                  </a:lnTo>
                  <a:lnTo>
                    <a:pt x="2246" y="440"/>
                  </a:lnTo>
                  <a:lnTo>
                    <a:pt x="2246" y="440"/>
                  </a:lnTo>
                  <a:lnTo>
                    <a:pt x="2247" y="440"/>
                  </a:lnTo>
                  <a:lnTo>
                    <a:pt x="2248" y="440"/>
                  </a:lnTo>
                  <a:lnTo>
                    <a:pt x="2249" y="440"/>
                  </a:lnTo>
                  <a:lnTo>
                    <a:pt x="2250" y="440"/>
                  </a:lnTo>
                  <a:lnTo>
                    <a:pt x="2251" y="440"/>
                  </a:lnTo>
                  <a:lnTo>
                    <a:pt x="2252" y="440"/>
                  </a:lnTo>
                  <a:lnTo>
                    <a:pt x="2253" y="440"/>
                  </a:lnTo>
                  <a:lnTo>
                    <a:pt x="2254" y="440"/>
                  </a:lnTo>
                  <a:lnTo>
                    <a:pt x="2254" y="440"/>
                  </a:lnTo>
                  <a:lnTo>
                    <a:pt x="2255" y="440"/>
                  </a:lnTo>
                  <a:lnTo>
                    <a:pt x="2256" y="440"/>
                  </a:lnTo>
                  <a:lnTo>
                    <a:pt x="2257" y="440"/>
                  </a:lnTo>
                  <a:lnTo>
                    <a:pt x="2258" y="440"/>
                  </a:lnTo>
                  <a:lnTo>
                    <a:pt x="2259" y="440"/>
                  </a:lnTo>
                  <a:lnTo>
                    <a:pt x="2260" y="440"/>
                  </a:lnTo>
                  <a:lnTo>
                    <a:pt x="2261" y="440"/>
                  </a:lnTo>
                  <a:lnTo>
                    <a:pt x="2261" y="440"/>
                  </a:lnTo>
                  <a:lnTo>
                    <a:pt x="2262" y="439"/>
                  </a:lnTo>
                  <a:lnTo>
                    <a:pt x="2263" y="439"/>
                  </a:lnTo>
                  <a:lnTo>
                    <a:pt x="2264" y="439"/>
                  </a:lnTo>
                  <a:lnTo>
                    <a:pt x="2265" y="439"/>
                  </a:lnTo>
                  <a:lnTo>
                    <a:pt x="2266" y="439"/>
                  </a:lnTo>
                  <a:lnTo>
                    <a:pt x="2267" y="439"/>
                  </a:lnTo>
                  <a:lnTo>
                    <a:pt x="2268" y="439"/>
                  </a:lnTo>
                  <a:lnTo>
                    <a:pt x="2269" y="438"/>
                  </a:lnTo>
                  <a:lnTo>
                    <a:pt x="2269" y="438"/>
                  </a:lnTo>
                  <a:lnTo>
                    <a:pt x="2270" y="438"/>
                  </a:lnTo>
                  <a:lnTo>
                    <a:pt x="2271" y="438"/>
                  </a:lnTo>
                  <a:lnTo>
                    <a:pt x="2272" y="438"/>
                  </a:lnTo>
                  <a:lnTo>
                    <a:pt x="2273" y="437"/>
                  </a:lnTo>
                  <a:lnTo>
                    <a:pt x="2274" y="437"/>
                  </a:lnTo>
                  <a:lnTo>
                    <a:pt x="2275" y="437"/>
                  </a:lnTo>
                  <a:lnTo>
                    <a:pt x="2276" y="437"/>
                  </a:lnTo>
                  <a:lnTo>
                    <a:pt x="2277" y="437"/>
                  </a:lnTo>
                  <a:lnTo>
                    <a:pt x="2277" y="436"/>
                  </a:lnTo>
                  <a:lnTo>
                    <a:pt x="2278" y="436"/>
                  </a:lnTo>
                  <a:lnTo>
                    <a:pt x="2279" y="436"/>
                  </a:lnTo>
                  <a:lnTo>
                    <a:pt x="2280" y="435"/>
                  </a:lnTo>
                  <a:lnTo>
                    <a:pt x="2281" y="435"/>
                  </a:lnTo>
                  <a:lnTo>
                    <a:pt x="2282" y="435"/>
                  </a:lnTo>
                  <a:lnTo>
                    <a:pt x="2283" y="434"/>
                  </a:lnTo>
                  <a:lnTo>
                    <a:pt x="2284" y="434"/>
                  </a:lnTo>
                  <a:lnTo>
                    <a:pt x="2284" y="434"/>
                  </a:lnTo>
                  <a:lnTo>
                    <a:pt x="2285" y="433"/>
                  </a:lnTo>
                  <a:lnTo>
                    <a:pt x="2286" y="433"/>
                  </a:lnTo>
                  <a:lnTo>
                    <a:pt x="2287" y="433"/>
                  </a:lnTo>
                  <a:lnTo>
                    <a:pt x="2288" y="432"/>
                  </a:lnTo>
                  <a:lnTo>
                    <a:pt x="2289" y="432"/>
                  </a:lnTo>
                  <a:lnTo>
                    <a:pt x="2290" y="432"/>
                  </a:lnTo>
                  <a:lnTo>
                    <a:pt x="2291" y="431"/>
                  </a:lnTo>
                  <a:lnTo>
                    <a:pt x="2292" y="431"/>
                  </a:lnTo>
                  <a:lnTo>
                    <a:pt x="2292" y="431"/>
                  </a:lnTo>
                  <a:lnTo>
                    <a:pt x="2293" y="430"/>
                  </a:lnTo>
                  <a:lnTo>
                    <a:pt x="2294" y="430"/>
                  </a:lnTo>
                  <a:lnTo>
                    <a:pt x="2295" y="429"/>
                  </a:lnTo>
                  <a:lnTo>
                    <a:pt x="2296" y="429"/>
                  </a:lnTo>
                  <a:lnTo>
                    <a:pt x="2297" y="429"/>
                  </a:lnTo>
                  <a:lnTo>
                    <a:pt x="2298" y="428"/>
                  </a:lnTo>
                  <a:lnTo>
                    <a:pt x="2299" y="428"/>
                  </a:lnTo>
                  <a:lnTo>
                    <a:pt x="2300" y="427"/>
                  </a:lnTo>
                  <a:lnTo>
                    <a:pt x="2300" y="427"/>
                  </a:lnTo>
                  <a:lnTo>
                    <a:pt x="2301" y="426"/>
                  </a:lnTo>
                  <a:lnTo>
                    <a:pt x="2302" y="426"/>
                  </a:lnTo>
                  <a:lnTo>
                    <a:pt x="2303" y="425"/>
                  </a:lnTo>
                  <a:lnTo>
                    <a:pt x="2304" y="425"/>
                  </a:lnTo>
                  <a:lnTo>
                    <a:pt x="2305" y="424"/>
                  </a:lnTo>
                  <a:lnTo>
                    <a:pt x="2306" y="424"/>
                  </a:lnTo>
                  <a:lnTo>
                    <a:pt x="2307" y="423"/>
                  </a:lnTo>
                  <a:lnTo>
                    <a:pt x="2307" y="423"/>
                  </a:lnTo>
                  <a:lnTo>
                    <a:pt x="2308" y="422"/>
                  </a:lnTo>
                  <a:lnTo>
                    <a:pt x="2309" y="422"/>
                  </a:lnTo>
                  <a:lnTo>
                    <a:pt x="2310" y="421"/>
                  </a:lnTo>
                  <a:lnTo>
                    <a:pt x="2311" y="421"/>
                  </a:lnTo>
                  <a:lnTo>
                    <a:pt x="2312" y="420"/>
                  </a:lnTo>
                  <a:lnTo>
                    <a:pt x="2313" y="419"/>
                  </a:lnTo>
                  <a:lnTo>
                    <a:pt x="2314" y="419"/>
                  </a:lnTo>
                  <a:lnTo>
                    <a:pt x="2315" y="418"/>
                  </a:lnTo>
                  <a:lnTo>
                    <a:pt x="2315" y="418"/>
                  </a:lnTo>
                  <a:lnTo>
                    <a:pt x="2316" y="417"/>
                  </a:lnTo>
                  <a:lnTo>
                    <a:pt x="2317" y="417"/>
                  </a:lnTo>
                  <a:lnTo>
                    <a:pt x="2318" y="416"/>
                  </a:lnTo>
                  <a:lnTo>
                    <a:pt x="2319" y="415"/>
                  </a:lnTo>
                  <a:lnTo>
                    <a:pt x="2320" y="415"/>
                  </a:lnTo>
                  <a:lnTo>
                    <a:pt x="2321" y="414"/>
                  </a:lnTo>
                  <a:lnTo>
                    <a:pt x="2322" y="414"/>
                  </a:lnTo>
                  <a:lnTo>
                    <a:pt x="2323" y="413"/>
                  </a:lnTo>
                  <a:lnTo>
                    <a:pt x="2323" y="412"/>
                  </a:lnTo>
                  <a:lnTo>
                    <a:pt x="2324" y="412"/>
                  </a:lnTo>
                  <a:lnTo>
                    <a:pt x="2325" y="411"/>
                  </a:lnTo>
                  <a:lnTo>
                    <a:pt x="2326" y="410"/>
                  </a:lnTo>
                  <a:lnTo>
                    <a:pt x="2327" y="410"/>
                  </a:lnTo>
                  <a:lnTo>
                    <a:pt x="2328" y="409"/>
                  </a:lnTo>
                  <a:lnTo>
                    <a:pt x="2329" y="408"/>
                  </a:lnTo>
                  <a:lnTo>
                    <a:pt x="2330" y="408"/>
                  </a:lnTo>
                  <a:lnTo>
                    <a:pt x="2330" y="407"/>
                  </a:lnTo>
                  <a:lnTo>
                    <a:pt x="2331" y="406"/>
                  </a:lnTo>
                  <a:lnTo>
                    <a:pt x="2332" y="406"/>
                  </a:lnTo>
                  <a:lnTo>
                    <a:pt x="2333" y="405"/>
                  </a:lnTo>
                  <a:lnTo>
                    <a:pt x="2334" y="404"/>
                  </a:lnTo>
                  <a:lnTo>
                    <a:pt x="2335" y="403"/>
                  </a:lnTo>
                  <a:lnTo>
                    <a:pt x="2336" y="403"/>
                  </a:lnTo>
                  <a:lnTo>
                    <a:pt x="2337" y="402"/>
                  </a:lnTo>
                  <a:lnTo>
                    <a:pt x="2338" y="401"/>
                  </a:lnTo>
                  <a:lnTo>
                    <a:pt x="2338" y="401"/>
                  </a:lnTo>
                  <a:lnTo>
                    <a:pt x="2339" y="400"/>
                  </a:lnTo>
                  <a:lnTo>
                    <a:pt x="2340" y="399"/>
                  </a:lnTo>
                  <a:lnTo>
                    <a:pt x="2341" y="398"/>
                  </a:lnTo>
                  <a:lnTo>
                    <a:pt x="2342" y="398"/>
                  </a:lnTo>
                  <a:lnTo>
                    <a:pt x="2343" y="397"/>
                  </a:lnTo>
                  <a:lnTo>
                    <a:pt x="2344" y="396"/>
                  </a:lnTo>
                  <a:lnTo>
                    <a:pt x="2345" y="395"/>
                  </a:lnTo>
                  <a:lnTo>
                    <a:pt x="2346" y="395"/>
                  </a:lnTo>
                  <a:lnTo>
                    <a:pt x="2346" y="394"/>
                  </a:lnTo>
                  <a:lnTo>
                    <a:pt x="2347" y="393"/>
                  </a:lnTo>
                  <a:lnTo>
                    <a:pt x="2348" y="392"/>
                  </a:lnTo>
                  <a:lnTo>
                    <a:pt x="2349" y="391"/>
                  </a:lnTo>
                  <a:lnTo>
                    <a:pt x="2350" y="391"/>
                  </a:lnTo>
                  <a:lnTo>
                    <a:pt x="2351" y="390"/>
                  </a:lnTo>
                  <a:lnTo>
                    <a:pt x="2352" y="389"/>
                  </a:lnTo>
                  <a:lnTo>
                    <a:pt x="2353" y="388"/>
                  </a:lnTo>
                  <a:lnTo>
                    <a:pt x="2353" y="387"/>
                  </a:lnTo>
                  <a:lnTo>
                    <a:pt x="2354" y="387"/>
                  </a:lnTo>
                  <a:lnTo>
                    <a:pt x="2355" y="386"/>
                  </a:lnTo>
                  <a:lnTo>
                    <a:pt x="2356" y="385"/>
                  </a:lnTo>
                  <a:lnTo>
                    <a:pt x="2357" y="384"/>
                  </a:lnTo>
                  <a:lnTo>
                    <a:pt x="2358" y="383"/>
                  </a:lnTo>
                  <a:lnTo>
                    <a:pt x="2359" y="382"/>
                  </a:lnTo>
                  <a:lnTo>
                    <a:pt x="2360" y="382"/>
                  </a:lnTo>
                  <a:lnTo>
                    <a:pt x="2361" y="381"/>
                  </a:lnTo>
                  <a:lnTo>
                    <a:pt x="2361" y="380"/>
                  </a:lnTo>
                  <a:lnTo>
                    <a:pt x="2362" y="379"/>
                  </a:lnTo>
                  <a:lnTo>
                    <a:pt x="2363" y="378"/>
                  </a:lnTo>
                  <a:lnTo>
                    <a:pt x="2364" y="377"/>
                  </a:lnTo>
                  <a:lnTo>
                    <a:pt x="2365" y="377"/>
                  </a:lnTo>
                  <a:lnTo>
                    <a:pt x="2366" y="376"/>
                  </a:lnTo>
                  <a:lnTo>
                    <a:pt x="2367" y="375"/>
                  </a:lnTo>
                  <a:lnTo>
                    <a:pt x="2368" y="374"/>
                  </a:lnTo>
                  <a:lnTo>
                    <a:pt x="2369" y="373"/>
                  </a:lnTo>
                  <a:lnTo>
                    <a:pt x="2369" y="372"/>
                  </a:lnTo>
                  <a:lnTo>
                    <a:pt x="2370" y="371"/>
                  </a:lnTo>
                  <a:lnTo>
                    <a:pt x="2371" y="370"/>
                  </a:lnTo>
                  <a:lnTo>
                    <a:pt x="2372" y="370"/>
                  </a:lnTo>
                  <a:lnTo>
                    <a:pt x="2373" y="369"/>
                  </a:lnTo>
                  <a:lnTo>
                    <a:pt x="2374" y="368"/>
                  </a:lnTo>
                  <a:lnTo>
                    <a:pt x="2375" y="367"/>
                  </a:lnTo>
                  <a:lnTo>
                    <a:pt x="2376" y="366"/>
                  </a:lnTo>
                  <a:lnTo>
                    <a:pt x="2376" y="365"/>
                  </a:lnTo>
                  <a:lnTo>
                    <a:pt x="2377" y="364"/>
                  </a:lnTo>
                  <a:lnTo>
                    <a:pt x="2378" y="363"/>
                  </a:lnTo>
                  <a:lnTo>
                    <a:pt x="2379" y="362"/>
                  </a:lnTo>
                  <a:lnTo>
                    <a:pt x="2380" y="361"/>
                  </a:lnTo>
                  <a:lnTo>
                    <a:pt x="2381" y="360"/>
                  </a:lnTo>
                  <a:lnTo>
                    <a:pt x="2382" y="360"/>
                  </a:lnTo>
                  <a:lnTo>
                    <a:pt x="2383" y="359"/>
                  </a:lnTo>
                  <a:lnTo>
                    <a:pt x="2384" y="358"/>
                  </a:lnTo>
                  <a:lnTo>
                    <a:pt x="2384" y="357"/>
                  </a:lnTo>
                  <a:lnTo>
                    <a:pt x="2385" y="356"/>
                  </a:lnTo>
                  <a:lnTo>
                    <a:pt x="2386" y="355"/>
                  </a:lnTo>
                  <a:lnTo>
                    <a:pt x="2387" y="354"/>
                  </a:lnTo>
                  <a:lnTo>
                    <a:pt x="2388" y="353"/>
                  </a:lnTo>
                  <a:lnTo>
                    <a:pt x="2389" y="352"/>
                  </a:lnTo>
                  <a:lnTo>
                    <a:pt x="2390" y="351"/>
                  </a:lnTo>
                  <a:lnTo>
                    <a:pt x="2391" y="350"/>
                  </a:lnTo>
                  <a:lnTo>
                    <a:pt x="2392" y="349"/>
                  </a:lnTo>
                  <a:lnTo>
                    <a:pt x="2392" y="348"/>
                  </a:lnTo>
                  <a:lnTo>
                    <a:pt x="2393" y="347"/>
                  </a:lnTo>
                  <a:lnTo>
                    <a:pt x="2394" y="346"/>
                  </a:lnTo>
                  <a:lnTo>
                    <a:pt x="2395" y="345"/>
                  </a:lnTo>
                  <a:lnTo>
                    <a:pt x="2396" y="344"/>
                  </a:lnTo>
                  <a:lnTo>
                    <a:pt x="2397" y="343"/>
                  </a:lnTo>
                  <a:lnTo>
                    <a:pt x="2398" y="343"/>
                  </a:lnTo>
                  <a:lnTo>
                    <a:pt x="2399" y="342"/>
                  </a:lnTo>
                  <a:lnTo>
                    <a:pt x="2399" y="341"/>
                  </a:lnTo>
                  <a:lnTo>
                    <a:pt x="2400" y="340"/>
                  </a:lnTo>
                  <a:lnTo>
                    <a:pt x="2401" y="339"/>
                  </a:lnTo>
                  <a:lnTo>
                    <a:pt x="2402" y="338"/>
                  </a:lnTo>
                  <a:lnTo>
                    <a:pt x="2403" y="337"/>
                  </a:lnTo>
                  <a:lnTo>
                    <a:pt x="2404" y="336"/>
                  </a:lnTo>
                  <a:lnTo>
                    <a:pt x="2405" y="335"/>
                  </a:lnTo>
                  <a:lnTo>
                    <a:pt x="2406" y="334"/>
                  </a:lnTo>
                  <a:lnTo>
                    <a:pt x="2407" y="333"/>
                  </a:lnTo>
                  <a:lnTo>
                    <a:pt x="2407" y="332"/>
                  </a:lnTo>
                  <a:lnTo>
                    <a:pt x="2408" y="331"/>
                  </a:lnTo>
                  <a:lnTo>
                    <a:pt x="2409" y="330"/>
                  </a:lnTo>
                  <a:lnTo>
                    <a:pt x="2410" y="329"/>
                  </a:lnTo>
                  <a:lnTo>
                    <a:pt x="2411" y="328"/>
                  </a:lnTo>
                  <a:lnTo>
                    <a:pt x="2412" y="327"/>
                  </a:lnTo>
                  <a:lnTo>
                    <a:pt x="2413" y="326"/>
                  </a:lnTo>
                  <a:lnTo>
                    <a:pt x="2414" y="325"/>
                  </a:lnTo>
                  <a:lnTo>
                    <a:pt x="2415" y="324"/>
                  </a:lnTo>
                  <a:lnTo>
                    <a:pt x="2415" y="323"/>
                  </a:lnTo>
                  <a:lnTo>
                    <a:pt x="2416" y="322"/>
                  </a:lnTo>
                  <a:lnTo>
                    <a:pt x="2417" y="321"/>
                  </a:lnTo>
                  <a:lnTo>
                    <a:pt x="2418" y="320"/>
                  </a:lnTo>
                  <a:lnTo>
                    <a:pt x="2419" y="319"/>
                  </a:lnTo>
                  <a:lnTo>
                    <a:pt x="2420" y="318"/>
                  </a:lnTo>
                  <a:lnTo>
                    <a:pt x="2421" y="317"/>
                  </a:lnTo>
                  <a:lnTo>
                    <a:pt x="2422" y="316"/>
                  </a:lnTo>
                  <a:lnTo>
                    <a:pt x="2422" y="315"/>
                  </a:lnTo>
                  <a:lnTo>
                    <a:pt x="2423" y="314"/>
                  </a:lnTo>
                  <a:lnTo>
                    <a:pt x="2424" y="313"/>
                  </a:lnTo>
                  <a:lnTo>
                    <a:pt x="2425" y="312"/>
                  </a:lnTo>
                  <a:lnTo>
                    <a:pt x="2426" y="311"/>
                  </a:lnTo>
                  <a:lnTo>
                    <a:pt x="2427" y="310"/>
                  </a:lnTo>
                  <a:lnTo>
                    <a:pt x="2428" y="309"/>
                  </a:lnTo>
                  <a:lnTo>
                    <a:pt x="2429" y="308"/>
                  </a:lnTo>
                  <a:lnTo>
                    <a:pt x="2430" y="307"/>
                  </a:lnTo>
                  <a:lnTo>
                    <a:pt x="2430" y="306"/>
                  </a:lnTo>
                  <a:lnTo>
                    <a:pt x="2431" y="305"/>
                  </a:lnTo>
                  <a:lnTo>
                    <a:pt x="2432" y="304"/>
                  </a:lnTo>
                  <a:lnTo>
                    <a:pt x="2433" y="303"/>
                  </a:lnTo>
                  <a:lnTo>
                    <a:pt x="2434" y="302"/>
                  </a:lnTo>
                  <a:lnTo>
                    <a:pt x="2435" y="301"/>
                  </a:lnTo>
                  <a:lnTo>
                    <a:pt x="2436" y="300"/>
                  </a:lnTo>
                  <a:lnTo>
                    <a:pt x="2437" y="299"/>
                  </a:lnTo>
                  <a:lnTo>
                    <a:pt x="2438" y="298"/>
                  </a:lnTo>
                  <a:lnTo>
                    <a:pt x="2438" y="297"/>
                  </a:lnTo>
                  <a:lnTo>
                    <a:pt x="2439" y="296"/>
                  </a:lnTo>
                  <a:lnTo>
                    <a:pt x="2440" y="295"/>
                  </a:lnTo>
                  <a:lnTo>
                    <a:pt x="2441" y="293"/>
                  </a:lnTo>
                  <a:lnTo>
                    <a:pt x="2442" y="292"/>
                  </a:lnTo>
                  <a:lnTo>
                    <a:pt x="2443" y="291"/>
                  </a:lnTo>
                  <a:lnTo>
                    <a:pt x="2444" y="290"/>
                  </a:lnTo>
                  <a:lnTo>
                    <a:pt x="2445" y="289"/>
                  </a:lnTo>
                  <a:lnTo>
                    <a:pt x="2445" y="288"/>
                  </a:lnTo>
                  <a:lnTo>
                    <a:pt x="2446" y="287"/>
                  </a:lnTo>
                  <a:lnTo>
                    <a:pt x="2447" y="286"/>
                  </a:lnTo>
                  <a:lnTo>
                    <a:pt x="2448" y="285"/>
                  </a:lnTo>
                  <a:lnTo>
                    <a:pt x="2449" y="284"/>
                  </a:lnTo>
                  <a:lnTo>
                    <a:pt x="2450" y="283"/>
                  </a:lnTo>
                  <a:lnTo>
                    <a:pt x="2451" y="282"/>
                  </a:lnTo>
                  <a:lnTo>
                    <a:pt x="2452" y="281"/>
                  </a:lnTo>
                  <a:lnTo>
                    <a:pt x="2453" y="280"/>
                  </a:lnTo>
                  <a:lnTo>
                    <a:pt x="2453" y="279"/>
                  </a:lnTo>
                  <a:lnTo>
                    <a:pt x="2454" y="278"/>
                  </a:lnTo>
                  <a:lnTo>
                    <a:pt x="2455" y="277"/>
                  </a:lnTo>
                  <a:lnTo>
                    <a:pt x="2456" y="276"/>
                  </a:lnTo>
                  <a:lnTo>
                    <a:pt x="2457" y="275"/>
                  </a:lnTo>
                  <a:lnTo>
                    <a:pt x="2458" y="274"/>
                  </a:lnTo>
                  <a:lnTo>
                    <a:pt x="2459" y="273"/>
                  </a:lnTo>
                  <a:lnTo>
                    <a:pt x="2460" y="272"/>
                  </a:lnTo>
                  <a:lnTo>
                    <a:pt x="2461" y="271"/>
                  </a:lnTo>
                  <a:lnTo>
                    <a:pt x="2461" y="270"/>
                  </a:lnTo>
                  <a:lnTo>
                    <a:pt x="2462" y="269"/>
                  </a:lnTo>
                  <a:lnTo>
                    <a:pt x="2463" y="268"/>
                  </a:lnTo>
                  <a:lnTo>
                    <a:pt x="2464" y="267"/>
                  </a:lnTo>
                  <a:lnTo>
                    <a:pt x="2465" y="266"/>
                  </a:lnTo>
                  <a:lnTo>
                    <a:pt x="2466" y="265"/>
                  </a:lnTo>
                  <a:lnTo>
                    <a:pt x="2467" y="264"/>
                  </a:lnTo>
                  <a:lnTo>
                    <a:pt x="2468" y="263"/>
                  </a:lnTo>
                  <a:lnTo>
                    <a:pt x="2468" y="262"/>
                  </a:lnTo>
                  <a:lnTo>
                    <a:pt x="2469" y="261"/>
                  </a:lnTo>
                  <a:lnTo>
                    <a:pt x="2470" y="260"/>
                  </a:lnTo>
                  <a:lnTo>
                    <a:pt x="2471" y="259"/>
                  </a:lnTo>
                  <a:lnTo>
                    <a:pt x="2472" y="258"/>
                  </a:lnTo>
                  <a:lnTo>
                    <a:pt x="2473" y="257"/>
                  </a:lnTo>
                  <a:lnTo>
                    <a:pt x="2474" y="256"/>
                  </a:lnTo>
                  <a:lnTo>
                    <a:pt x="2475" y="255"/>
                  </a:lnTo>
                  <a:lnTo>
                    <a:pt x="2476" y="254"/>
                  </a:lnTo>
                  <a:lnTo>
                    <a:pt x="2476" y="253"/>
                  </a:lnTo>
                  <a:lnTo>
                    <a:pt x="2477" y="252"/>
                  </a:lnTo>
                  <a:lnTo>
                    <a:pt x="2478" y="251"/>
                  </a:lnTo>
                  <a:lnTo>
                    <a:pt x="2479" y="249"/>
                  </a:lnTo>
                  <a:lnTo>
                    <a:pt x="2480" y="248"/>
                  </a:lnTo>
                  <a:lnTo>
                    <a:pt x="2481" y="247"/>
                  </a:lnTo>
                  <a:lnTo>
                    <a:pt x="2482" y="246"/>
                  </a:lnTo>
                  <a:lnTo>
                    <a:pt x="2483" y="245"/>
                  </a:lnTo>
                  <a:lnTo>
                    <a:pt x="2484" y="244"/>
                  </a:lnTo>
                  <a:lnTo>
                    <a:pt x="2484" y="243"/>
                  </a:lnTo>
                  <a:lnTo>
                    <a:pt x="2485" y="242"/>
                  </a:lnTo>
                  <a:lnTo>
                    <a:pt x="2486" y="241"/>
                  </a:lnTo>
                  <a:lnTo>
                    <a:pt x="2487" y="240"/>
                  </a:lnTo>
                  <a:lnTo>
                    <a:pt x="2488" y="239"/>
                  </a:lnTo>
                  <a:lnTo>
                    <a:pt x="2489" y="238"/>
                  </a:lnTo>
                  <a:lnTo>
                    <a:pt x="2490" y="237"/>
                  </a:lnTo>
                  <a:lnTo>
                    <a:pt x="2491" y="236"/>
                  </a:lnTo>
                  <a:lnTo>
                    <a:pt x="2491" y="235"/>
                  </a:lnTo>
                  <a:lnTo>
                    <a:pt x="2492" y="234"/>
                  </a:lnTo>
                  <a:lnTo>
                    <a:pt x="2493" y="233"/>
                  </a:lnTo>
                  <a:lnTo>
                    <a:pt x="2494" y="232"/>
                  </a:lnTo>
                  <a:lnTo>
                    <a:pt x="2495" y="231"/>
                  </a:lnTo>
                  <a:lnTo>
                    <a:pt x="2496" y="230"/>
                  </a:lnTo>
                  <a:lnTo>
                    <a:pt x="2497" y="229"/>
                  </a:lnTo>
                  <a:lnTo>
                    <a:pt x="2498" y="228"/>
                  </a:lnTo>
                  <a:lnTo>
                    <a:pt x="2499" y="228"/>
                  </a:lnTo>
                  <a:lnTo>
                    <a:pt x="2499" y="227"/>
                  </a:lnTo>
                  <a:lnTo>
                    <a:pt x="2500" y="226"/>
                  </a:lnTo>
                  <a:lnTo>
                    <a:pt x="2501" y="225"/>
                  </a:lnTo>
                  <a:lnTo>
                    <a:pt x="2502" y="224"/>
                  </a:lnTo>
                  <a:lnTo>
                    <a:pt x="2503" y="223"/>
                  </a:lnTo>
                  <a:lnTo>
                    <a:pt x="2504" y="223"/>
                  </a:lnTo>
                  <a:lnTo>
                    <a:pt x="2505" y="222"/>
                  </a:lnTo>
                  <a:lnTo>
                    <a:pt x="2506" y="221"/>
                  </a:lnTo>
                  <a:lnTo>
                    <a:pt x="2507" y="220"/>
                  </a:lnTo>
                  <a:lnTo>
                    <a:pt x="2507" y="220"/>
                  </a:lnTo>
                  <a:lnTo>
                    <a:pt x="2508" y="219"/>
                  </a:lnTo>
                  <a:lnTo>
                    <a:pt x="2509" y="218"/>
                  </a:lnTo>
                  <a:lnTo>
                    <a:pt x="2510" y="218"/>
                  </a:lnTo>
                  <a:lnTo>
                    <a:pt x="2511" y="217"/>
                  </a:lnTo>
                  <a:lnTo>
                    <a:pt x="2512" y="216"/>
                  </a:lnTo>
                  <a:lnTo>
                    <a:pt x="2513" y="215"/>
                  </a:lnTo>
                  <a:lnTo>
                    <a:pt x="2514" y="215"/>
                  </a:lnTo>
                  <a:lnTo>
                    <a:pt x="2514" y="214"/>
                  </a:lnTo>
                  <a:lnTo>
                    <a:pt x="2515" y="213"/>
                  </a:lnTo>
                  <a:lnTo>
                    <a:pt x="2516" y="213"/>
                  </a:lnTo>
                  <a:lnTo>
                    <a:pt x="2517" y="212"/>
                  </a:lnTo>
                  <a:lnTo>
                    <a:pt x="2518" y="211"/>
                  </a:lnTo>
                  <a:lnTo>
                    <a:pt x="2519" y="211"/>
                  </a:lnTo>
                  <a:lnTo>
                    <a:pt x="2520" y="210"/>
                  </a:lnTo>
                  <a:lnTo>
                    <a:pt x="2521" y="209"/>
                  </a:lnTo>
                  <a:lnTo>
                    <a:pt x="2522" y="208"/>
                  </a:lnTo>
                  <a:lnTo>
                    <a:pt x="2522" y="208"/>
                  </a:lnTo>
                  <a:lnTo>
                    <a:pt x="2523" y="207"/>
                  </a:lnTo>
                  <a:lnTo>
                    <a:pt x="2524" y="206"/>
                  </a:lnTo>
                  <a:lnTo>
                    <a:pt x="2525" y="206"/>
                  </a:lnTo>
                  <a:lnTo>
                    <a:pt x="2526" y="205"/>
                  </a:lnTo>
                  <a:lnTo>
                    <a:pt x="2527" y="204"/>
                  </a:lnTo>
                  <a:lnTo>
                    <a:pt x="2528" y="203"/>
                  </a:lnTo>
                  <a:lnTo>
                    <a:pt x="2529" y="203"/>
                  </a:lnTo>
                  <a:lnTo>
                    <a:pt x="2530" y="202"/>
                  </a:lnTo>
                  <a:lnTo>
                    <a:pt x="2530" y="201"/>
                  </a:lnTo>
                  <a:lnTo>
                    <a:pt x="2531" y="201"/>
                  </a:lnTo>
                  <a:lnTo>
                    <a:pt x="2532" y="200"/>
                  </a:lnTo>
                  <a:lnTo>
                    <a:pt x="2533" y="199"/>
                  </a:lnTo>
                  <a:lnTo>
                    <a:pt x="2534" y="198"/>
                  </a:lnTo>
                  <a:lnTo>
                    <a:pt x="2535" y="198"/>
                  </a:lnTo>
                  <a:lnTo>
                    <a:pt x="2536" y="197"/>
                  </a:lnTo>
                  <a:lnTo>
                    <a:pt x="2537" y="196"/>
                  </a:lnTo>
                  <a:lnTo>
                    <a:pt x="2537" y="195"/>
                  </a:lnTo>
                  <a:lnTo>
                    <a:pt x="2538" y="195"/>
                  </a:lnTo>
                  <a:lnTo>
                    <a:pt x="2539" y="194"/>
                  </a:lnTo>
                  <a:lnTo>
                    <a:pt x="2540" y="193"/>
                  </a:lnTo>
                  <a:lnTo>
                    <a:pt x="2541" y="192"/>
                  </a:lnTo>
                  <a:lnTo>
                    <a:pt x="2542" y="192"/>
                  </a:lnTo>
                  <a:lnTo>
                    <a:pt x="2543" y="191"/>
                  </a:lnTo>
                  <a:lnTo>
                    <a:pt x="2544" y="190"/>
                  </a:lnTo>
                  <a:lnTo>
                    <a:pt x="2545" y="189"/>
                  </a:lnTo>
                  <a:lnTo>
                    <a:pt x="2545" y="189"/>
                  </a:lnTo>
                  <a:lnTo>
                    <a:pt x="2546" y="188"/>
                  </a:lnTo>
                  <a:lnTo>
                    <a:pt x="2547" y="187"/>
                  </a:lnTo>
                  <a:lnTo>
                    <a:pt x="2548" y="187"/>
                  </a:lnTo>
                  <a:lnTo>
                    <a:pt x="2549" y="186"/>
                  </a:lnTo>
                  <a:lnTo>
                    <a:pt x="2550" y="185"/>
                  </a:lnTo>
                  <a:lnTo>
                    <a:pt x="2551" y="184"/>
                  </a:lnTo>
                  <a:lnTo>
                    <a:pt x="2552" y="184"/>
                  </a:lnTo>
                  <a:lnTo>
                    <a:pt x="2553" y="183"/>
                  </a:lnTo>
                  <a:lnTo>
                    <a:pt x="2553" y="182"/>
                  </a:lnTo>
                  <a:lnTo>
                    <a:pt x="2554" y="182"/>
                  </a:lnTo>
                  <a:lnTo>
                    <a:pt x="2555" y="181"/>
                  </a:lnTo>
                  <a:lnTo>
                    <a:pt x="2556" y="180"/>
                  </a:lnTo>
                  <a:lnTo>
                    <a:pt x="2557" y="179"/>
                  </a:lnTo>
                  <a:lnTo>
                    <a:pt x="2558" y="179"/>
                  </a:lnTo>
                  <a:lnTo>
                    <a:pt x="2559" y="178"/>
                  </a:lnTo>
                  <a:lnTo>
                    <a:pt x="2560" y="177"/>
                  </a:lnTo>
                  <a:lnTo>
                    <a:pt x="2560" y="176"/>
                  </a:lnTo>
                  <a:lnTo>
                    <a:pt x="2561" y="176"/>
                  </a:lnTo>
                  <a:lnTo>
                    <a:pt x="2562" y="175"/>
                  </a:lnTo>
                  <a:lnTo>
                    <a:pt x="2563" y="174"/>
                  </a:lnTo>
                  <a:lnTo>
                    <a:pt x="2564" y="174"/>
                  </a:lnTo>
                  <a:lnTo>
                    <a:pt x="2565" y="173"/>
                  </a:lnTo>
                  <a:lnTo>
                    <a:pt x="2566" y="172"/>
                  </a:lnTo>
                  <a:lnTo>
                    <a:pt x="2567" y="171"/>
                  </a:lnTo>
                  <a:lnTo>
                    <a:pt x="2568" y="171"/>
                  </a:lnTo>
                  <a:lnTo>
                    <a:pt x="2568" y="170"/>
                  </a:lnTo>
                  <a:lnTo>
                    <a:pt x="2569" y="169"/>
                  </a:lnTo>
                  <a:lnTo>
                    <a:pt x="2570" y="169"/>
                  </a:lnTo>
                  <a:lnTo>
                    <a:pt x="2571" y="168"/>
                  </a:lnTo>
                  <a:lnTo>
                    <a:pt x="2572" y="167"/>
                  </a:lnTo>
                  <a:lnTo>
                    <a:pt x="2573" y="167"/>
                  </a:lnTo>
                  <a:lnTo>
                    <a:pt x="2574" y="166"/>
                  </a:lnTo>
                  <a:lnTo>
                    <a:pt x="2575" y="165"/>
                  </a:lnTo>
                  <a:lnTo>
                    <a:pt x="2576" y="164"/>
                  </a:lnTo>
                  <a:lnTo>
                    <a:pt x="2576" y="164"/>
                  </a:lnTo>
                  <a:lnTo>
                    <a:pt x="2577" y="163"/>
                  </a:lnTo>
                  <a:lnTo>
                    <a:pt x="2578" y="162"/>
                  </a:lnTo>
                  <a:lnTo>
                    <a:pt x="2579" y="162"/>
                  </a:lnTo>
                  <a:lnTo>
                    <a:pt x="2580" y="161"/>
                  </a:lnTo>
                  <a:lnTo>
                    <a:pt x="2581" y="160"/>
                  </a:lnTo>
                  <a:lnTo>
                    <a:pt x="2582" y="160"/>
                  </a:lnTo>
                  <a:lnTo>
                    <a:pt x="2583" y="159"/>
                  </a:lnTo>
                  <a:lnTo>
                    <a:pt x="2583" y="158"/>
                  </a:lnTo>
                  <a:lnTo>
                    <a:pt x="2584" y="157"/>
                  </a:lnTo>
                  <a:lnTo>
                    <a:pt x="2585" y="157"/>
                  </a:lnTo>
                  <a:lnTo>
                    <a:pt x="2586" y="156"/>
                  </a:lnTo>
                  <a:lnTo>
                    <a:pt x="2587" y="155"/>
                  </a:lnTo>
                  <a:lnTo>
                    <a:pt x="2588" y="155"/>
                  </a:lnTo>
                  <a:lnTo>
                    <a:pt x="2589" y="154"/>
                  </a:lnTo>
                  <a:lnTo>
                    <a:pt x="2590" y="153"/>
                  </a:lnTo>
                  <a:lnTo>
                    <a:pt x="2591" y="153"/>
                  </a:lnTo>
                  <a:lnTo>
                    <a:pt x="2591" y="152"/>
                  </a:lnTo>
                  <a:lnTo>
                    <a:pt x="2592" y="151"/>
                  </a:lnTo>
                  <a:lnTo>
                    <a:pt x="2593" y="151"/>
                  </a:lnTo>
                  <a:lnTo>
                    <a:pt x="2594" y="150"/>
                  </a:lnTo>
                  <a:lnTo>
                    <a:pt x="2595" y="149"/>
                  </a:lnTo>
                  <a:lnTo>
                    <a:pt x="2596" y="149"/>
                  </a:lnTo>
                  <a:lnTo>
                    <a:pt x="2597" y="148"/>
                  </a:lnTo>
                  <a:lnTo>
                    <a:pt x="2598" y="147"/>
                  </a:lnTo>
                  <a:lnTo>
                    <a:pt x="2599" y="147"/>
                  </a:lnTo>
                  <a:lnTo>
                    <a:pt x="2599" y="146"/>
                  </a:lnTo>
                  <a:lnTo>
                    <a:pt x="2600" y="145"/>
                  </a:lnTo>
                  <a:lnTo>
                    <a:pt x="2601" y="145"/>
                  </a:lnTo>
                  <a:lnTo>
                    <a:pt x="2602" y="144"/>
                  </a:lnTo>
                  <a:lnTo>
                    <a:pt x="2603" y="143"/>
                  </a:lnTo>
                  <a:lnTo>
                    <a:pt x="2604" y="143"/>
                  </a:lnTo>
                  <a:lnTo>
                    <a:pt x="2605" y="142"/>
                  </a:lnTo>
                  <a:lnTo>
                    <a:pt x="2606" y="141"/>
                  </a:lnTo>
                  <a:lnTo>
                    <a:pt x="2606" y="141"/>
                  </a:lnTo>
                  <a:lnTo>
                    <a:pt x="2607" y="140"/>
                  </a:lnTo>
                  <a:lnTo>
                    <a:pt x="2608" y="139"/>
                  </a:lnTo>
                  <a:lnTo>
                    <a:pt x="2609" y="139"/>
                  </a:lnTo>
                  <a:lnTo>
                    <a:pt x="2610" y="138"/>
                  </a:lnTo>
                  <a:lnTo>
                    <a:pt x="2611" y="138"/>
                  </a:lnTo>
                  <a:lnTo>
                    <a:pt x="2612" y="137"/>
                  </a:lnTo>
                  <a:lnTo>
                    <a:pt x="2613" y="136"/>
                  </a:lnTo>
                  <a:lnTo>
                    <a:pt x="2614" y="136"/>
                  </a:lnTo>
                  <a:lnTo>
                    <a:pt x="2614" y="135"/>
                  </a:lnTo>
                  <a:lnTo>
                    <a:pt x="2615" y="134"/>
                  </a:lnTo>
                  <a:lnTo>
                    <a:pt x="2616" y="134"/>
                  </a:lnTo>
                  <a:lnTo>
                    <a:pt x="2617" y="133"/>
                  </a:lnTo>
                  <a:lnTo>
                    <a:pt x="2618" y="133"/>
                  </a:lnTo>
                  <a:lnTo>
                    <a:pt x="2619" y="132"/>
                  </a:lnTo>
                  <a:lnTo>
                    <a:pt x="2620" y="131"/>
                  </a:lnTo>
                  <a:lnTo>
                    <a:pt x="2621" y="131"/>
                  </a:lnTo>
                  <a:lnTo>
                    <a:pt x="2622" y="130"/>
                  </a:lnTo>
                  <a:lnTo>
                    <a:pt x="2622" y="129"/>
                  </a:lnTo>
                  <a:lnTo>
                    <a:pt x="2623" y="129"/>
                  </a:lnTo>
                  <a:lnTo>
                    <a:pt x="2624" y="128"/>
                  </a:lnTo>
                  <a:lnTo>
                    <a:pt x="2625" y="128"/>
                  </a:lnTo>
                  <a:lnTo>
                    <a:pt x="2626" y="127"/>
                  </a:lnTo>
                  <a:lnTo>
                    <a:pt x="2627" y="126"/>
                  </a:lnTo>
                  <a:lnTo>
                    <a:pt x="2628" y="126"/>
                  </a:lnTo>
                  <a:lnTo>
                    <a:pt x="2629" y="125"/>
                  </a:lnTo>
                  <a:lnTo>
                    <a:pt x="2629" y="125"/>
                  </a:lnTo>
                  <a:lnTo>
                    <a:pt x="2630" y="124"/>
                  </a:lnTo>
                  <a:lnTo>
                    <a:pt x="2631" y="123"/>
                  </a:lnTo>
                  <a:lnTo>
                    <a:pt x="2632" y="123"/>
                  </a:lnTo>
                  <a:lnTo>
                    <a:pt x="2633" y="122"/>
                  </a:lnTo>
                  <a:lnTo>
                    <a:pt x="2634" y="122"/>
                  </a:lnTo>
                  <a:lnTo>
                    <a:pt x="2635" y="121"/>
                  </a:lnTo>
                  <a:lnTo>
                    <a:pt x="2636" y="121"/>
                  </a:lnTo>
                  <a:lnTo>
                    <a:pt x="2637" y="120"/>
                  </a:lnTo>
                  <a:lnTo>
                    <a:pt x="2637" y="119"/>
                  </a:lnTo>
                  <a:lnTo>
                    <a:pt x="2638" y="119"/>
                  </a:lnTo>
                  <a:lnTo>
                    <a:pt x="2639" y="118"/>
                  </a:lnTo>
                  <a:lnTo>
                    <a:pt x="2640" y="118"/>
                  </a:lnTo>
                  <a:lnTo>
                    <a:pt x="2641" y="117"/>
                  </a:lnTo>
                  <a:lnTo>
                    <a:pt x="2642" y="117"/>
                  </a:lnTo>
                  <a:lnTo>
                    <a:pt x="2643" y="116"/>
                  </a:lnTo>
                  <a:lnTo>
                    <a:pt x="2644" y="115"/>
                  </a:lnTo>
                  <a:lnTo>
                    <a:pt x="2645" y="115"/>
                  </a:lnTo>
                  <a:lnTo>
                    <a:pt x="2645" y="114"/>
                  </a:lnTo>
                  <a:lnTo>
                    <a:pt x="2646" y="114"/>
                  </a:lnTo>
                  <a:lnTo>
                    <a:pt x="2647" y="113"/>
                  </a:lnTo>
                  <a:lnTo>
                    <a:pt x="2648" y="113"/>
                  </a:lnTo>
                  <a:lnTo>
                    <a:pt x="2649" y="112"/>
                  </a:lnTo>
                  <a:lnTo>
                    <a:pt x="2650" y="112"/>
                  </a:lnTo>
                  <a:lnTo>
                    <a:pt x="2651" y="111"/>
                  </a:lnTo>
                  <a:lnTo>
                    <a:pt x="2652" y="111"/>
                  </a:lnTo>
                  <a:lnTo>
                    <a:pt x="2652" y="110"/>
                  </a:lnTo>
                  <a:lnTo>
                    <a:pt x="2653" y="109"/>
                  </a:lnTo>
                  <a:lnTo>
                    <a:pt x="2654" y="109"/>
                  </a:lnTo>
                  <a:lnTo>
                    <a:pt x="2655" y="108"/>
                  </a:lnTo>
                  <a:lnTo>
                    <a:pt x="2656" y="108"/>
                  </a:lnTo>
                  <a:lnTo>
                    <a:pt x="2657" y="107"/>
                  </a:lnTo>
                  <a:lnTo>
                    <a:pt x="2658" y="107"/>
                  </a:lnTo>
                  <a:lnTo>
                    <a:pt x="2659" y="106"/>
                  </a:lnTo>
                  <a:lnTo>
                    <a:pt x="2660" y="106"/>
                  </a:lnTo>
                  <a:lnTo>
                    <a:pt x="2660" y="105"/>
                  </a:lnTo>
                  <a:lnTo>
                    <a:pt x="2661" y="105"/>
                  </a:lnTo>
                  <a:lnTo>
                    <a:pt x="2662" y="104"/>
                  </a:lnTo>
                  <a:lnTo>
                    <a:pt x="2663" y="104"/>
                  </a:lnTo>
                  <a:lnTo>
                    <a:pt x="2664" y="103"/>
                  </a:lnTo>
                  <a:lnTo>
                    <a:pt x="2665" y="103"/>
                  </a:lnTo>
                  <a:lnTo>
                    <a:pt x="2666" y="102"/>
                  </a:lnTo>
                  <a:lnTo>
                    <a:pt x="2667" y="102"/>
                  </a:lnTo>
                  <a:lnTo>
                    <a:pt x="2668" y="101"/>
                  </a:lnTo>
                  <a:lnTo>
                    <a:pt x="2668" y="101"/>
                  </a:lnTo>
                  <a:lnTo>
                    <a:pt x="2669" y="100"/>
                  </a:lnTo>
                  <a:lnTo>
                    <a:pt x="2670" y="100"/>
                  </a:lnTo>
                  <a:lnTo>
                    <a:pt x="2671" y="99"/>
                  </a:lnTo>
                  <a:lnTo>
                    <a:pt x="2672" y="99"/>
                  </a:lnTo>
                  <a:lnTo>
                    <a:pt x="2673" y="98"/>
                  </a:lnTo>
                  <a:lnTo>
                    <a:pt x="2674" y="98"/>
                  </a:lnTo>
                  <a:lnTo>
                    <a:pt x="2675" y="97"/>
                  </a:lnTo>
                  <a:lnTo>
                    <a:pt x="2675" y="97"/>
                  </a:lnTo>
                  <a:lnTo>
                    <a:pt x="2676" y="96"/>
                  </a:lnTo>
                  <a:lnTo>
                    <a:pt x="2677" y="96"/>
                  </a:lnTo>
                  <a:lnTo>
                    <a:pt x="2678" y="96"/>
                  </a:lnTo>
                  <a:lnTo>
                    <a:pt x="2679" y="95"/>
                  </a:lnTo>
                  <a:lnTo>
                    <a:pt x="2680" y="95"/>
                  </a:lnTo>
                  <a:lnTo>
                    <a:pt x="2681" y="94"/>
                  </a:lnTo>
                  <a:lnTo>
                    <a:pt x="2682" y="94"/>
                  </a:lnTo>
                  <a:lnTo>
                    <a:pt x="2683" y="93"/>
                  </a:lnTo>
                  <a:lnTo>
                    <a:pt x="2683" y="93"/>
                  </a:lnTo>
                  <a:lnTo>
                    <a:pt x="2684" y="92"/>
                  </a:lnTo>
                  <a:lnTo>
                    <a:pt x="2685" y="92"/>
                  </a:lnTo>
                  <a:lnTo>
                    <a:pt x="2686" y="92"/>
                  </a:lnTo>
                  <a:lnTo>
                    <a:pt x="2687" y="91"/>
                  </a:lnTo>
                  <a:lnTo>
                    <a:pt x="2688" y="91"/>
                  </a:lnTo>
                  <a:lnTo>
                    <a:pt x="2689" y="90"/>
                  </a:lnTo>
                  <a:lnTo>
                    <a:pt x="2690" y="90"/>
                  </a:lnTo>
                  <a:lnTo>
                    <a:pt x="2691" y="89"/>
                  </a:lnTo>
                  <a:lnTo>
                    <a:pt x="2691" y="89"/>
                  </a:lnTo>
                  <a:lnTo>
                    <a:pt x="2692" y="89"/>
                  </a:lnTo>
                  <a:lnTo>
                    <a:pt x="2693" y="88"/>
                  </a:lnTo>
                  <a:lnTo>
                    <a:pt x="2694" y="88"/>
                  </a:lnTo>
                  <a:lnTo>
                    <a:pt x="2695" y="87"/>
                  </a:lnTo>
                  <a:lnTo>
                    <a:pt x="2696" y="87"/>
                  </a:lnTo>
                  <a:lnTo>
                    <a:pt x="2697" y="86"/>
                  </a:lnTo>
                  <a:lnTo>
                    <a:pt x="2698" y="86"/>
                  </a:lnTo>
                  <a:lnTo>
                    <a:pt x="2698" y="86"/>
                  </a:lnTo>
                  <a:lnTo>
                    <a:pt x="2699" y="85"/>
                  </a:lnTo>
                  <a:lnTo>
                    <a:pt x="2700" y="85"/>
                  </a:lnTo>
                  <a:lnTo>
                    <a:pt x="2701" y="85"/>
                  </a:lnTo>
                  <a:lnTo>
                    <a:pt x="2702" y="84"/>
                  </a:lnTo>
                  <a:lnTo>
                    <a:pt x="2703" y="84"/>
                  </a:lnTo>
                  <a:lnTo>
                    <a:pt x="2704" y="83"/>
                  </a:lnTo>
                  <a:lnTo>
                    <a:pt x="2705" y="83"/>
                  </a:lnTo>
                  <a:lnTo>
                    <a:pt x="2706" y="83"/>
                  </a:lnTo>
                  <a:lnTo>
                    <a:pt x="2706" y="82"/>
                  </a:lnTo>
                  <a:lnTo>
                    <a:pt x="2707" y="82"/>
                  </a:lnTo>
                  <a:lnTo>
                    <a:pt x="2708" y="81"/>
                  </a:lnTo>
                  <a:lnTo>
                    <a:pt x="2709" y="81"/>
                  </a:lnTo>
                  <a:lnTo>
                    <a:pt x="2710" y="81"/>
                  </a:lnTo>
                  <a:lnTo>
                    <a:pt x="2711" y="80"/>
                  </a:lnTo>
                  <a:lnTo>
                    <a:pt x="2712" y="80"/>
                  </a:lnTo>
                  <a:lnTo>
                    <a:pt x="2713" y="80"/>
                  </a:lnTo>
                  <a:lnTo>
                    <a:pt x="2714" y="79"/>
                  </a:lnTo>
                  <a:lnTo>
                    <a:pt x="2714" y="79"/>
                  </a:lnTo>
                  <a:lnTo>
                    <a:pt x="2715" y="79"/>
                  </a:lnTo>
                  <a:lnTo>
                    <a:pt x="2716" y="78"/>
                  </a:lnTo>
                  <a:lnTo>
                    <a:pt x="2717" y="78"/>
                  </a:lnTo>
                  <a:lnTo>
                    <a:pt x="2718" y="78"/>
                  </a:lnTo>
                  <a:lnTo>
                    <a:pt x="2719" y="77"/>
                  </a:lnTo>
                  <a:lnTo>
                    <a:pt x="2720" y="77"/>
                  </a:lnTo>
                  <a:lnTo>
                    <a:pt x="2721" y="76"/>
                  </a:lnTo>
                  <a:lnTo>
                    <a:pt x="2721" y="76"/>
                  </a:lnTo>
                  <a:lnTo>
                    <a:pt x="2722" y="76"/>
                  </a:lnTo>
                  <a:lnTo>
                    <a:pt x="2723" y="76"/>
                  </a:lnTo>
                  <a:lnTo>
                    <a:pt x="2724" y="75"/>
                  </a:lnTo>
                  <a:lnTo>
                    <a:pt x="2725" y="75"/>
                  </a:lnTo>
                  <a:lnTo>
                    <a:pt x="2726" y="75"/>
                  </a:lnTo>
                  <a:lnTo>
                    <a:pt x="2727" y="74"/>
                  </a:lnTo>
                  <a:lnTo>
                    <a:pt x="2728" y="74"/>
                  </a:lnTo>
                  <a:lnTo>
                    <a:pt x="2729" y="74"/>
                  </a:lnTo>
                  <a:lnTo>
                    <a:pt x="2729" y="73"/>
                  </a:lnTo>
                  <a:lnTo>
                    <a:pt x="2730" y="73"/>
                  </a:lnTo>
                  <a:lnTo>
                    <a:pt x="2731" y="73"/>
                  </a:lnTo>
                  <a:lnTo>
                    <a:pt x="2732" y="72"/>
                  </a:lnTo>
                  <a:lnTo>
                    <a:pt x="2733" y="72"/>
                  </a:lnTo>
                  <a:lnTo>
                    <a:pt x="2734" y="72"/>
                  </a:lnTo>
                  <a:lnTo>
                    <a:pt x="2735" y="71"/>
                  </a:lnTo>
                  <a:lnTo>
                    <a:pt x="2736" y="71"/>
                  </a:lnTo>
                  <a:lnTo>
                    <a:pt x="2737" y="71"/>
                  </a:lnTo>
                  <a:lnTo>
                    <a:pt x="2737" y="71"/>
                  </a:lnTo>
                  <a:lnTo>
                    <a:pt x="2738" y="70"/>
                  </a:lnTo>
                  <a:lnTo>
                    <a:pt x="2739" y="70"/>
                  </a:lnTo>
                  <a:lnTo>
                    <a:pt x="2740" y="70"/>
                  </a:lnTo>
                  <a:lnTo>
                    <a:pt x="2741" y="69"/>
                  </a:lnTo>
                  <a:lnTo>
                    <a:pt x="2742" y="69"/>
                  </a:lnTo>
                  <a:lnTo>
                    <a:pt x="2743" y="69"/>
                  </a:lnTo>
                  <a:lnTo>
                    <a:pt x="2744" y="69"/>
                  </a:lnTo>
                  <a:lnTo>
                    <a:pt x="2744" y="68"/>
                  </a:lnTo>
                  <a:lnTo>
                    <a:pt x="2745" y="68"/>
                  </a:lnTo>
                  <a:lnTo>
                    <a:pt x="2746" y="68"/>
                  </a:lnTo>
                  <a:lnTo>
                    <a:pt x="2747" y="68"/>
                  </a:lnTo>
                  <a:lnTo>
                    <a:pt x="2748" y="67"/>
                  </a:lnTo>
                  <a:lnTo>
                    <a:pt x="2749" y="67"/>
                  </a:lnTo>
                  <a:lnTo>
                    <a:pt x="2750" y="67"/>
                  </a:lnTo>
                  <a:lnTo>
                    <a:pt x="2751" y="66"/>
                  </a:lnTo>
                  <a:lnTo>
                    <a:pt x="2752" y="66"/>
                  </a:lnTo>
                  <a:lnTo>
                    <a:pt x="2752" y="66"/>
                  </a:lnTo>
                  <a:lnTo>
                    <a:pt x="2753" y="66"/>
                  </a:lnTo>
                  <a:lnTo>
                    <a:pt x="2754" y="65"/>
                  </a:lnTo>
                  <a:lnTo>
                    <a:pt x="2755" y="65"/>
                  </a:lnTo>
                  <a:lnTo>
                    <a:pt x="2756" y="65"/>
                  </a:lnTo>
                  <a:lnTo>
                    <a:pt x="2757" y="65"/>
                  </a:lnTo>
                  <a:lnTo>
                    <a:pt x="2758" y="64"/>
                  </a:lnTo>
                  <a:lnTo>
                    <a:pt x="2759" y="64"/>
                  </a:lnTo>
                  <a:lnTo>
                    <a:pt x="2760" y="64"/>
                  </a:lnTo>
                  <a:lnTo>
                    <a:pt x="2760" y="64"/>
                  </a:lnTo>
                  <a:lnTo>
                    <a:pt x="2761" y="64"/>
                  </a:lnTo>
                  <a:lnTo>
                    <a:pt x="2762" y="63"/>
                  </a:lnTo>
                  <a:lnTo>
                    <a:pt x="2763" y="63"/>
                  </a:lnTo>
                  <a:lnTo>
                    <a:pt x="2764" y="63"/>
                  </a:lnTo>
                  <a:lnTo>
                    <a:pt x="2765" y="63"/>
                  </a:lnTo>
                  <a:lnTo>
                    <a:pt x="2766" y="62"/>
                  </a:lnTo>
                  <a:lnTo>
                    <a:pt x="2767" y="62"/>
                  </a:lnTo>
                  <a:lnTo>
                    <a:pt x="2767" y="62"/>
                  </a:lnTo>
                  <a:lnTo>
                    <a:pt x="2768" y="62"/>
                  </a:lnTo>
                  <a:lnTo>
                    <a:pt x="2769" y="62"/>
                  </a:lnTo>
                  <a:lnTo>
                    <a:pt x="2770" y="61"/>
                  </a:lnTo>
                  <a:lnTo>
                    <a:pt x="2771" y="61"/>
                  </a:lnTo>
                  <a:lnTo>
                    <a:pt x="2772" y="61"/>
                  </a:lnTo>
                  <a:lnTo>
                    <a:pt x="2773" y="61"/>
                  </a:lnTo>
                  <a:lnTo>
                    <a:pt x="2774" y="61"/>
                  </a:lnTo>
                  <a:lnTo>
                    <a:pt x="2775" y="60"/>
                  </a:lnTo>
                  <a:lnTo>
                    <a:pt x="2775" y="60"/>
                  </a:lnTo>
                  <a:lnTo>
                    <a:pt x="2776" y="60"/>
                  </a:lnTo>
                  <a:lnTo>
                    <a:pt x="2777" y="60"/>
                  </a:lnTo>
                  <a:lnTo>
                    <a:pt x="2778" y="60"/>
                  </a:lnTo>
                  <a:lnTo>
                    <a:pt x="2779" y="59"/>
                  </a:lnTo>
                  <a:lnTo>
                    <a:pt x="2780" y="59"/>
                  </a:lnTo>
                  <a:lnTo>
                    <a:pt x="2781" y="59"/>
                  </a:lnTo>
                  <a:lnTo>
                    <a:pt x="2782" y="59"/>
                  </a:lnTo>
                  <a:lnTo>
                    <a:pt x="2783" y="59"/>
                  </a:lnTo>
                  <a:lnTo>
                    <a:pt x="2783" y="58"/>
                  </a:lnTo>
                  <a:lnTo>
                    <a:pt x="2784" y="58"/>
                  </a:lnTo>
                  <a:lnTo>
                    <a:pt x="2785" y="58"/>
                  </a:lnTo>
                  <a:lnTo>
                    <a:pt x="2786" y="58"/>
                  </a:lnTo>
                  <a:lnTo>
                    <a:pt x="2787" y="58"/>
                  </a:lnTo>
                  <a:lnTo>
                    <a:pt x="2788" y="58"/>
                  </a:lnTo>
                  <a:lnTo>
                    <a:pt x="2789" y="57"/>
                  </a:lnTo>
                  <a:lnTo>
                    <a:pt x="2790" y="57"/>
                  </a:lnTo>
                  <a:lnTo>
                    <a:pt x="2790" y="57"/>
                  </a:lnTo>
                  <a:lnTo>
                    <a:pt x="2791" y="57"/>
                  </a:lnTo>
                  <a:lnTo>
                    <a:pt x="2792" y="57"/>
                  </a:lnTo>
                  <a:lnTo>
                    <a:pt x="2793" y="57"/>
                  </a:lnTo>
                  <a:lnTo>
                    <a:pt x="2794" y="56"/>
                  </a:lnTo>
                  <a:lnTo>
                    <a:pt x="2795" y="56"/>
                  </a:lnTo>
                  <a:lnTo>
                    <a:pt x="2796" y="56"/>
                  </a:lnTo>
                  <a:lnTo>
                    <a:pt x="2797" y="56"/>
                  </a:lnTo>
                  <a:lnTo>
                    <a:pt x="2798" y="56"/>
                  </a:lnTo>
                  <a:lnTo>
                    <a:pt x="2798" y="56"/>
                  </a:lnTo>
                  <a:lnTo>
                    <a:pt x="2799" y="56"/>
                  </a:lnTo>
                  <a:lnTo>
                    <a:pt x="2800" y="55"/>
                  </a:lnTo>
                  <a:lnTo>
                    <a:pt x="2801" y="55"/>
                  </a:lnTo>
                  <a:lnTo>
                    <a:pt x="2802" y="55"/>
                  </a:lnTo>
                  <a:lnTo>
                    <a:pt x="2803" y="55"/>
                  </a:lnTo>
                  <a:lnTo>
                    <a:pt x="2804" y="55"/>
                  </a:lnTo>
                  <a:lnTo>
                    <a:pt x="2805" y="55"/>
                  </a:lnTo>
                  <a:lnTo>
                    <a:pt x="2806" y="55"/>
                  </a:lnTo>
                  <a:lnTo>
                    <a:pt x="2806" y="54"/>
                  </a:lnTo>
                  <a:lnTo>
                    <a:pt x="2807" y="54"/>
                  </a:lnTo>
                  <a:lnTo>
                    <a:pt x="2808" y="54"/>
                  </a:lnTo>
                  <a:lnTo>
                    <a:pt x="2809" y="54"/>
                  </a:lnTo>
                  <a:lnTo>
                    <a:pt x="2810" y="54"/>
                  </a:lnTo>
                  <a:lnTo>
                    <a:pt x="2811" y="54"/>
                  </a:lnTo>
                  <a:lnTo>
                    <a:pt x="2812" y="54"/>
                  </a:lnTo>
                  <a:lnTo>
                    <a:pt x="2813" y="53"/>
                  </a:lnTo>
                  <a:lnTo>
                    <a:pt x="2813" y="53"/>
                  </a:lnTo>
                  <a:lnTo>
                    <a:pt x="2814" y="53"/>
                  </a:lnTo>
                  <a:lnTo>
                    <a:pt x="2815" y="53"/>
                  </a:lnTo>
                  <a:lnTo>
                    <a:pt x="2816" y="53"/>
                  </a:lnTo>
                  <a:lnTo>
                    <a:pt x="2817" y="53"/>
                  </a:lnTo>
                  <a:lnTo>
                    <a:pt x="2818" y="53"/>
                  </a:lnTo>
                  <a:lnTo>
                    <a:pt x="2819" y="53"/>
                  </a:lnTo>
                  <a:lnTo>
                    <a:pt x="2820" y="53"/>
                  </a:lnTo>
                  <a:lnTo>
                    <a:pt x="2821" y="52"/>
                  </a:lnTo>
                  <a:lnTo>
                    <a:pt x="2821" y="52"/>
                  </a:lnTo>
                  <a:lnTo>
                    <a:pt x="2822" y="52"/>
                  </a:lnTo>
                  <a:lnTo>
                    <a:pt x="2823" y="52"/>
                  </a:lnTo>
                  <a:lnTo>
                    <a:pt x="2824" y="52"/>
                  </a:lnTo>
                  <a:lnTo>
                    <a:pt x="2825" y="52"/>
                  </a:lnTo>
                  <a:lnTo>
                    <a:pt x="2826" y="52"/>
                  </a:lnTo>
                  <a:lnTo>
                    <a:pt x="2827" y="52"/>
                  </a:lnTo>
                  <a:lnTo>
                    <a:pt x="2828" y="52"/>
                  </a:lnTo>
                  <a:lnTo>
                    <a:pt x="2829" y="51"/>
                  </a:lnTo>
                  <a:lnTo>
                    <a:pt x="2829" y="51"/>
                  </a:lnTo>
                  <a:lnTo>
                    <a:pt x="2830" y="51"/>
                  </a:lnTo>
                  <a:lnTo>
                    <a:pt x="2831" y="51"/>
                  </a:lnTo>
                  <a:lnTo>
                    <a:pt x="2832" y="51"/>
                  </a:lnTo>
                  <a:lnTo>
                    <a:pt x="2833" y="51"/>
                  </a:lnTo>
                  <a:lnTo>
                    <a:pt x="2834" y="51"/>
                  </a:lnTo>
                  <a:lnTo>
                    <a:pt x="2835" y="51"/>
                  </a:lnTo>
                  <a:lnTo>
                    <a:pt x="2836" y="51"/>
                  </a:lnTo>
                  <a:lnTo>
                    <a:pt x="2836" y="51"/>
                  </a:lnTo>
                  <a:lnTo>
                    <a:pt x="2837" y="51"/>
                  </a:lnTo>
                  <a:lnTo>
                    <a:pt x="2838" y="50"/>
                  </a:lnTo>
                  <a:lnTo>
                    <a:pt x="2839" y="50"/>
                  </a:lnTo>
                  <a:lnTo>
                    <a:pt x="2840" y="50"/>
                  </a:lnTo>
                  <a:lnTo>
                    <a:pt x="2841" y="50"/>
                  </a:lnTo>
                  <a:lnTo>
                    <a:pt x="2842" y="50"/>
                  </a:lnTo>
                  <a:lnTo>
                    <a:pt x="2843" y="50"/>
                  </a:lnTo>
                  <a:lnTo>
                    <a:pt x="2844" y="50"/>
                  </a:lnTo>
                  <a:lnTo>
                    <a:pt x="2844" y="50"/>
                  </a:lnTo>
                  <a:lnTo>
                    <a:pt x="2845" y="50"/>
                  </a:lnTo>
                  <a:lnTo>
                    <a:pt x="2846" y="50"/>
                  </a:lnTo>
                  <a:lnTo>
                    <a:pt x="2847" y="50"/>
                  </a:lnTo>
                  <a:lnTo>
                    <a:pt x="2848" y="50"/>
                  </a:lnTo>
                  <a:lnTo>
                    <a:pt x="2849" y="50"/>
                  </a:lnTo>
                  <a:lnTo>
                    <a:pt x="2850" y="49"/>
                  </a:lnTo>
                  <a:lnTo>
                    <a:pt x="2851" y="49"/>
                  </a:lnTo>
                  <a:lnTo>
                    <a:pt x="2852" y="49"/>
                  </a:lnTo>
                  <a:lnTo>
                    <a:pt x="2852" y="49"/>
                  </a:lnTo>
                </a:path>
              </a:pathLst>
            </a:custGeom>
            <a:noFill/>
            <a:ln w="19050">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48" name="Freeform 259"/>
            <p:cNvSpPr>
              <a:spLocks/>
            </p:cNvSpPr>
            <p:nvPr/>
          </p:nvSpPr>
          <p:spPr bwMode="auto">
            <a:xfrm flipV="1">
              <a:off x="465137" y="5395913"/>
              <a:ext cx="2443163" cy="574675"/>
            </a:xfrm>
            <a:custGeom>
              <a:avLst/>
              <a:gdLst>
                <a:gd name="T0" fmla="*/ 44 w 2830"/>
                <a:gd name="T1" fmla="*/ 35 h 666"/>
                <a:gd name="T2" fmla="*/ 89 w 2830"/>
                <a:gd name="T3" fmla="*/ 68 h 666"/>
                <a:gd name="T4" fmla="*/ 134 w 2830"/>
                <a:gd name="T5" fmla="*/ 124 h 666"/>
                <a:gd name="T6" fmla="*/ 179 w 2830"/>
                <a:gd name="T7" fmla="*/ 203 h 666"/>
                <a:gd name="T8" fmla="*/ 224 w 2830"/>
                <a:gd name="T9" fmla="*/ 298 h 666"/>
                <a:gd name="T10" fmla="*/ 269 w 2830"/>
                <a:gd name="T11" fmla="*/ 399 h 666"/>
                <a:gd name="T12" fmla="*/ 315 w 2830"/>
                <a:gd name="T13" fmla="*/ 495 h 666"/>
                <a:gd name="T14" fmla="*/ 360 w 2830"/>
                <a:gd name="T15" fmla="*/ 576 h 666"/>
                <a:gd name="T16" fmla="*/ 405 w 2830"/>
                <a:gd name="T17" fmla="*/ 633 h 666"/>
                <a:gd name="T18" fmla="*/ 450 w 2830"/>
                <a:gd name="T19" fmla="*/ 661 h 666"/>
                <a:gd name="T20" fmla="*/ 495 w 2830"/>
                <a:gd name="T21" fmla="*/ 660 h 666"/>
                <a:gd name="T22" fmla="*/ 540 w 2830"/>
                <a:gd name="T23" fmla="*/ 634 h 666"/>
                <a:gd name="T24" fmla="*/ 585 w 2830"/>
                <a:gd name="T25" fmla="*/ 588 h 666"/>
                <a:gd name="T26" fmla="*/ 630 w 2830"/>
                <a:gd name="T27" fmla="*/ 530 h 666"/>
                <a:gd name="T28" fmla="*/ 675 w 2830"/>
                <a:gd name="T29" fmla="*/ 467 h 666"/>
                <a:gd name="T30" fmla="*/ 721 w 2830"/>
                <a:gd name="T31" fmla="*/ 403 h 666"/>
                <a:gd name="T32" fmla="*/ 766 w 2830"/>
                <a:gd name="T33" fmla="*/ 344 h 666"/>
                <a:gd name="T34" fmla="*/ 811 w 2830"/>
                <a:gd name="T35" fmla="*/ 291 h 666"/>
                <a:gd name="T36" fmla="*/ 856 w 2830"/>
                <a:gd name="T37" fmla="*/ 247 h 666"/>
                <a:gd name="T38" fmla="*/ 901 w 2830"/>
                <a:gd name="T39" fmla="*/ 212 h 666"/>
                <a:gd name="T40" fmla="*/ 946 w 2830"/>
                <a:gd name="T41" fmla="*/ 184 h 666"/>
                <a:gd name="T42" fmla="*/ 991 w 2830"/>
                <a:gd name="T43" fmla="*/ 163 h 666"/>
                <a:gd name="T44" fmla="*/ 1036 w 2830"/>
                <a:gd name="T45" fmla="*/ 147 h 666"/>
                <a:gd name="T46" fmla="*/ 1082 w 2830"/>
                <a:gd name="T47" fmla="*/ 136 h 666"/>
                <a:gd name="T48" fmla="*/ 1127 w 2830"/>
                <a:gd name="T49" fmla="*/ 128 h 666"/>
                <a:gd name="T50" fmla="*/ 1172 w 2830"/>
                <a:gd name="T51" fmla="*/ 122 h 666"/>
                <a:gd name="T52" fmla="*/ 1217 w 2830"/>
                <a:gd name="T53" fmla="*/ 117 h 666"/>
                <a:gd name="T54" fmla="*/ 1262 w 2830"/>
                <a:gd name="T55" fmla="*/ 114 h 666"/>
                <a:gd name="T56" fmla="*/ 1307 w 2830"/>
                <a:gd name="T57" fmla="*/ 110 h 666"/>
                <a:gd name="T58" fmla="*/ 1352 w 2830"/>
                <a:gd name="T59" fmla="*/ 106 h 666"/>
                <a:gd name="T60" fmla="*/ 1397 w 2830"/>
                <a:gd name="T61" fmla="*/ 101 h 666"/>
                <a:gd name="T62" fmla="*/ 1442 w 2830"/>
                <a:gd name="T63" fmla="*/ 94 h 666"/>
                <a:gd name="T64" fmla="*/ 1488 w 2830"/>
                <a:gd name="T65" fmla="*/ 86 h 666"/>
                <a:gd name="T66" fmla="*/ 1533 w 2830"/>
                <a:gd name="T67" fmla="*/ 79 h 666"/>
                <a:gd name="T68" fmla="*/ 1578 w 2830"/>
                <a:gd name="T69" fmla="*/ 73 h 666"/>
                <a:gd name="T70" fmla="*/ 1623 w 2830"/>
                <a:gd name="T71" fmla="*/ 71 h 666"/>
                <a:gd name="T72" fmla="*/ 1668 w 2830"/>
                <a:gd name="T73" fmla="*/ 76 h 666"/>
                <a:gd name="T74" fmla="*/ 1713 w 2830"/>
                <a:gd name="T75" fmla="*/ 90 h 666"/>
                <a:gd name="T76" fmla="*/ 1758 w 2830"/>
                <a:gd name="T77" fmla="*/ 114 h 666"/>
                <a:gd name="T78" fmla="*/ 1803 w 2830"/>
                <a:gd name="T79" fmla="*/ 156 h 666"/>
                <a:gd name="T80" fmla="*/ 1848 w 2830"/>
                <a:gd name="T81" fmla="*/ 222 h 666"/>
                <a:gd name="T82" fmla="*/ 1894 w 2830"/>
                <a:gd name="T83" fmla="*/ 316 h 666"/>
                <a:gd name="T84" fmla="*/ 1939 w 2830"/>
                <a:gd name="T85" fmla="*/ 432 h 666"/>
                <a:gd name="T86" fmla="*/ 1984 w 2830"/>
                <a:gd name="T87" fmla="*/ 551 h 666"/>
                <a:gd name="T88" fmla="*/ 2029 w 2830"/>
                <a:gd name="T89" fmla="*/ 639 h 666"/>
                <a:gd name="T90" fmla="*/ 2074 w 2830"/>
                <a:gd name="T91" fmla="*/ 665 h 666"/>
                <a:gd name="T92" fmla="*/ 2119 w 2830"/>
                <a:gd name="T93" fmla="*/ 616 h 666"/>
                <a:gd name="T94" fmla="*/ 2164 w 2830"/>
                <a:gd name="T95" fmla="*/ 502 h 666"/>
                <a:gd name="T96" fmla="*/ 2209 w 2830"/>
                <a:gd name="T97" fmla="*/ 355 h 666"/>
                <a:gd name="T98" fmla="*/ 2255 w 2830"/>
                <a:gd name="T99" fmla="*/ 213 h 666"/>
                <a:gd name="T100" fmla="*/ 2300 w 2830"/>
                <a:gd name="T101" fmla="*/ 101 h 666"/>
                <a:gd name="T102" fmla="*/ 2345 w 2830"/>
                <a:gd name="T103" fmla="*/ 32 h 666"/>
                <a:gd name="T104" fmla="*/ 2390 w 2830"/>
                <a:gd name="T105" fmla="*/ 3 h 666"/>
                <a:gd name="T106" fmla="*/ 2435 w 2830"/>
                <a:gd name="T107" fmla="*/ 2 h 666"/>
                <a:gd name="T108" fmla="*/ 2480 w 2830"/>
                <a:gd name="T109" fmla="*/ 14 h 666"/>
                <a:gd name="T110" fmla="*/ 2525 w 2830"/>
                <a:gd name="T111" fmla="*/ 26 h 666"/>
                <a:gd name="T112" fmla="*/ 2570 w 2830"/>
                <a:gd name="T113" fmla="*/ 51 h 666"/>
                <a:gd name="T114" fmla="*/ 2615 w 2830"/>
                <a:gd name="T115" fmla="*/ 95 h 666"/>
                <a:gd name="T116" fmla="*/ 2661 w 2830"/>
                <a:gd name="T117" fmla="*/ 161 h 666"/>
                <a:gd name="T118" fmla="*/ 2706 w 2830"/>
                <a:gd name="T119" fmla="*/ 246 h 666"/>
                <a:gd name="T120" fmla="*/ 2751 w 2830"/>
                <a:gd name="T121" fmla="*/ 340 h 666"/>
                <a:gd name="T122" fmla="*/ 2796 w 2830"/>
                <a:gd name="T123" fmla="*/ 435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30" h="666">
                  <a:moveTo>
                    <a:pt x="0" y="19"/>
                  </a:moveTo>
                  <a:lnTo>
                    <a:pt x="1" y="19"/>
                  </a:lnTo>
                  <a:lnTo>
                    <a:pt x="1" y="19"/>
                  </a:lnTo>
                  <a:lnTo>
                    <a:pt x="2" y="19"/>
                  </a:lnTo>
                  <a:lnTo>
                    <a:pt x="3" y="20"/>
                  </a:lnTo>
                  <a:lnTo>
                    <a:pt x="4" y="20"/>
                  </a:lnTo>
                  <a:lnTo>
                    <a:pt x="5" y="20"/>
                  </a:lnTo>
                  <a:lnTo>
                    <a:pt x="6" y="20"/>
                  </a:lnTo>
                  <a:lnTo>
                    <a:pt x="7" y="21"/>
                  </a:lnTo>
                  <a:lnTo>
                    <a:pt x="8" y="21"/>
                  </a:lnTo>
                  <a:lnTo>
                    <a:pt x="8" y="21"/>
                  </a:lnTo>
                  <a:lnTo>
                    <a:pt x="9" y="21"/>
                  </a:lnTo>
                  <a:lnTo>
                    <a:pt x="10" y="22"/>
                  </a:lnTo>
                  <a:lnTo>
                    <a:pt x="11" y="22"/>
                  </a:lnTo>
                  <a:lnTo>
                    <a:pt x="12" y="22"/>
                  </a:lnTo>
                  <a:lnTo>
                    <a:pt x="13" y="22"/>
                  </a:lnTo>
                  <a:lnTo>
                    <a:pt x="14" y="23"/>
                  </a:lnTo>
                  <a:lnTo>
                    <a:pt x="15" y="23"/>
                  </a:lnTo>
                  <a:lnTo>
                    <a:pt x="16" y="23"/>
                  </a:lnTo>
                  <a:lnTo>
                    <a:pt x="16" y="23"/>
                  </a:lnTo>
                  <a:lnTo>
                    <a:pt x="17" y="24"/>
                  </a:lnTo>
                  <a:lnTo>
                    <a:pt x="18" y="24"/>
                  </a:lnTo>
                  <a:lnTo>
                    <a:pt x="19" y="24"/>
                  </a:lnTo>
                  <a:lnTo>
                    <a:pt x="20" y="25"/>
                  </a:lnTo>
                  <a:lnTo>
                    <a:pt x="21" y="25"/>
                  </a:lnTo>
                  <a:lnTo>
                    <a:pt x="22" y="25"/>
                  </a:lnTo>
                  <a:lnTo>
                    <a:pt x="23" y="26"/>
                  </a:lnTo>
                  <a:lnTo>
                    <a:pt x="24" y="26"/>
                  </a:lnTo>
                  <a:lnTo>
                    <a:pt x="24" y="26"/>
                  </a:lnTo>
                  <a:lnTo>
                    <a:pt x="25" y="27"/>
                  </a:lnTo>
                  <a:lnTo>
                    <a:pt x="26" y="27"/>
                  </a:lnTo>
                  <a:lnTo>
                    <a:pt x="27" y="27"/>
                  </a:lnTo>
                  <a:lnTo>
                    <a:pt x="28" y="28"/>
                  </a:lnTo>
                  <a:lnTo>
                    <a:pt x="29" y="28"/>
                  </a:lnTo>
                  <a:lnTo>
                    <a:pt x="30" y="28"/>
                  </a:lnTo>
                  <a:lnTo>
                    <a:pt x="31" y="29"/>
                  </a:lnTo>
                  <a:lnTo>
                    <a:pt x="31" y="29"/>
                  </a:lnTo>
                  <a:lnTo>
                    <a:pt x="32" y="30"/>
                  </a:lnTo>
                  <a:lnTo>
                    <a:pt x="33" y="30"/>
                  </a:lnTo>
                  <a:lnTo>
                    <a:pt x="34" y="30"/>
                  </a:lnTo>
                  <a:lnTo>
                    <a:pt x="35" y="31"/>
                  </a:lnTo>
                  <a:lnTo>
                    <a:pt x="36" y="31"/>
                  </a:lnTo>
                  <a:lnTo>
                    <a:pt x="37" y="32"/>
                  </a:lnTo>
                  <a:lnTo>
                    <a:pt x="38" y="32"/>
                  </a:lnTo>
                  <a:lnTo>
                    <a:pt x="39" y="32"/>
                  </a:lnTo>
                  <a:lnTo>
                    <a:pt x="39" y="33"/>
                  </a:lnTo>
                  <a:lnTo>
                    <a:pt x="40" y="33"/>
                  </a:lnTo>
                  <a:lnTo>
                    <a:pt x="41" y="34"/>
                  </a:lnTo>
                  <a:lnTo>
                    <a:pt x="42" y="34"/>
                  </a:lnTo>
                  <a:lnTo>
                    <a:pt x="43" y="34"/>
                  </a:lnTo>
                  <a:lnTo>
                    <a:pt x="44" y="35"/>
                  </a:lnTo>
                  <a:lnTo>
                    <a:pt x="45" y="35"/>
                  </a:lnTo>
                  <a:lnTo>
                    <a:pt x="46" y="36"/>
                  </a:lnTo>
                  <a:lnTo>
                    <a:pt x="47" y="36"/>
                  </a:lnTo>
                  <a:lnTo>
                    <a:pt x="47" y="37"/>
                  </a:lnTo>
                  <a:lnTo>
                    <a:pt x="48" y="37"/>
                  </a:lnTo>
                  <a:lnTo>
                    <a:pt x="49" y="38"/>
                  </a:lnTo>
                  <a:lnTo>
                    <a:pt x="50" y="38"/>
                  </a:lnTo>
                  <a:lnTo>
                    <a:pt x="51" y="39"/>
                  </a:lnTo>
                  <a:lnTo>
                    <a:pt x="52" y="40"/>
                  </a:lnTo>
                  <a:lnTo>
                    <a:pt x="53" y="40"/>
                  </a:lnTo>
                  <a:lnTo>
                    <a:pt x="54" y="41"/>
                  </a:lnTo>
                  <a:lnTo>
                    <a:pt x="54" y="41"/>
                  </a:lnTo>
                  <a:lnTo>
                    <a:pt x="55" y="42"/>
                  </a:lnTo>
                  <a:lnTo>
                    <a:pt x="56" y="42"/>
                  </a:lnTo>
                  <a:lnTo>
                    <a:pt x="57" y="43"/>
                  </a:lnTo>
                  <a:lnTo>
                    <a:pt x="58" y="43"/>
                  </a:lnTo>
                  <a:lnTo>
                    <a:pt x="59" y="44"/>
                  </a:lnTo>
                  <a:lnTo>
                    <a:pt x="60" y="45"/>
                  </a:lnTo>
                  <a:lnTo>
                    <a:pt x="61" y="45"/>
                  </a:lnTo>
                  <a:lnTo>
                    <a:pt x="62" y="46"/>
                  </a:lnTo>
                  <a:lnTo>
                    <a:pt x="62" y="46"/>
                  </a:lnTo>
                  <a:lnTo>
                    <a:pt x="63" y="47"/>
                  </a:lnTo>
                  <a:lnTo>
                    <a:pt x="64" y="48"/>
                  </a:lnTo>
                  <a:lnTo>
                    <a:pt x="65" y="48"/>
                  </a:lnTo>
                  <a:lnTo>
                    <a:pt x="66" y="49"/>
                  </a:lnTo>
                  <a:lnTo>
                    <a:pt x="67" y="49"/>
                  </a:lnTo>
                  <a:lnTo>
                    <a:pt x="68" y="50"/>
                  </a:lnTo>
                  <a:lnTo>
                    <a:pt x="69" y="51"/>
                  </a:lnTo>
                  <a:lnTo>
                    <a:pt x="70" y="51"/>
                  </a:lnTo>
                  <a:lnTo>
                    <a:pt x="70" y="52"/>
                  </a:lnTo>
                  <a:lnTo>
                    <a:pt x="71" y="53"/>
                  </a:lnTo>
                  <a:lnTo>
                    <a:pt x="72" y="54"/>
                  </a:lnTo>
                  <a:lnTo>
                    <a:pt x="73" y="54"/>
                  </a:lnTo>
                  <a:lnTo>
                    <a:pt x="74" y="55"/>
                  </a:lnTo>
                  <a:lnTo>
                    <a:pt x="75" y="56"/>
                  </a:lnTo>
                  <a:lnTo>
                    <a:pt x="76" y="56"/>
                  </a:lnTo>
                  <a:lnTo>
                    <a:pt x="77" y="57"/>
                  </a:lnTo>
                  <a:lnTo>
                    <a:pt x="77" y="58"/>
                  </a:lnTo>
                  <a:lnTo>
                    <a:pt x="78" y="59"/>
                  </a:lnTo>
                  <a:lnTo>
                    <a:pt x="79" y="60"/>
                  </a:lnTo>
                  <a:lnTo>
                    <a:pt x="80" y="60"/>
                  </a:lnTo>
                  <a:lnTo>
                    <a:pt x="81" y="61"/>
                  </a:lnTo>
                  <a:lnTo>
                    <a:pt x="82" y="62"/>
                  </a:lnTo>
                  <a:lnTo>
                    <a:pt x="83" y="63"/>
                  </a:lnTo>
                  <a:lnTo>
                    <a:pt x="84" y="63"/>
                  </a:lnTo>
                  <a:lnTo>
                    <a:pt x="85" y="64"/>
                  </a:lnTo>
                  <a:lnTo>
                    <a:pt x="85" y="65"/>
                  </a:lnTo>
                  <a:lnTo>
                    <a:pt x="86" y="66"/>
                  </a:lnTo>
                  <a:lnTo>
                    <a:pt x="87" y="67"/>
                  </a:lnTo>
                  <a:lnTo>
                    <a:pt x="88" y="68"/>
                  </a:lnTo>
                  <a:lnTo>
                    <a:pt x="89" y="68"/>
                  </a:lnTo>
                  <a:lnTo>
                    <a:pt x="90" y="69"/>
                  </a:lnTo>
                  <a:lnTo>
                    <a:pt x="91" y="70"/>
                  </a:lnTo>
                  <a:lnTo>
                    <a:pt x="92" y="71"/>
                  </a:lnTo>
                  <a:lnTo>
                    <a:pt x="93" y="72"/>
                  </a:lnTo>
                  <a:lnTo>
                    <a:pt x="93" y="73"/>
                  </a:lnTo>
                  <a:lnTo>
                    <a:pt x="94" y="74"/>
                  </a:lnTo>
                  <a:lnTo>
                    <a:pt x="95" y="75"/>
                  </a:lnTo>
                  <a:lnTo>
                    <a:pt x="96" y="76"/>
                  </a:lnTo>
                  <a:lnTo>
                    <a:pt x="97" y="77"/>
                  </a:lnTo>
                  <a:lnTo>
                    <a:pt x="98" y="78"/>
                  </a:lnTo>
                  <a:lnTo>
                    <a:pt x="99" y="79"/>
                  </a:lnTo>
                  <a:lnTo>
                    <a:pt x="100" y="80"/>
                  </a:lnTo>
                  <a:lnTo>
                    <a:pt x="100" y="81"/>
                  </a:lnTo>
                  <a:lnTo>
                    <a:pt x="101" y="82"/>
                  </a:lnTo>
                  <a:lnTo>
                    <a:pt x="102" y="83"/>
                  </a:lnTo>
                  <a:lnTo>
                    <a:pt x="103" y="84"/>
                  </a:lnTo>
                  <a:lnTo>
                    <a:pt x="104" y="85"/>
                  </a:lnTo>
                  <a:lnTo>
                    <a:pt x="105" y="86"/>
                  </a:lnTo>
                  <a:lnTo>
                    <a:pt x="106" y="87"/>
                  </a:lnTo>
                  <a:lnTo>
                    <a:pt x="107" y="88"/>
                  </a:lnTo>
                  <a:lnTo>
                    <a:pt x="108" y="89"/>
                  </a:lnTo>
                  <a:lnTo>
                    <a:pt x="108" y="90"/>
                  </a:lnTo>
                  <a:lnTo>
                    <a:pt x="109" y="91"/>
                  </a:lnTo>
                  <a:lnTo>
                    <a:pt x="110" y="92"/>
                  </a:lnTo>
                  <a:lnTo>
                    <a:pt x="111" y="93"/>
                  </a:lnTo>
                  <a:lnTo>
                    <a:pt x="112" y="94"/>
                  </a:lnTo>
                  <a:lnTo>
                    <a:pt x="113" y="95"/>
                  </a:lnTo>
                  <a:lnTo>
                    <a:pt x="114" y="96"/>
                  </a:lnTo>
                  <a:lnTo>
                    <a:pt x="115" y="97"/>
                  </a:lnTo>
                  <a:lnTo>
                    <a:pt x="116" y="99"/>
                  </a:lnTo>
                  <a:lnTo>
                    <a:pt x="116" y="100"/>
                  </a:lnTo>
                  <a:lnTo>
                    <a:pt x="117" y="101"/>
                  </a:lnTo>
                  <a:lnTo>
                    <a:pt x="118" y="102"/>
                  </a:lnTo>
                  <a:lnTo>
                    <a:pt x="119" y="103"/>
                  </a:lnTo>
                  <a:lnTo>
                    <a:pt x="120" y="104"/>
                  </a:lnTo>
                  <a:lnTo>
                    <a:pt x="121" y="106"/>
                  </a:lnTo>
                  <a:lnTo>
                    <a:pt x="122" y="107"/>
                  </a:lnTo>
                  <a:lnTo>
                    <a:pt x="123" y="108"/>
                  </a:lnTo>
                  <a:lnTo>
                    <a:pt x="123" y="109"/>
                  </a:lnTo>
                  <a:lnTo>
                    <a:pt x="124" y="110"/>
                  </a:lnTo>
                  <a:lnTo>
                    <a:pt x="125" y="112"/>
                  </a:lnTo>
                  <a:lnTo>
                    <a:pt x="126" y="113"/>
                  </a:lnTo>
                  <a:lnTo>
                    <a:pt x="127" y="114"/>
                  </a:lnTo>
                  <a:lnTo>
                    <a:pt x="128" y="115"/>
                  </a:lnTo>
                  <a:lnTo>
                    <a:pt x="129" y="117"/>
                  </a:lnTo>
                  <a:lnTo>
                    <a:pt x="130" y="118"/>
                  </a:lnTo>
                  <a:lnTo>
                    <a:pt x="131" y="119"/>
                  </a:lnTo>
                  <a:lnTo>
                    <a:pt x="131" y="120"/>
                  </a:lnTo>
                  <a:lnTo>
                    <a:pt x="132" y="122"/>
                  </a:lnTo>
                  <a:lnTo>
                    <a:pt x="133" y="123"/>
                  </a:lnTo>
                  <a:lnTo>
                    <a:pt x="134" y="124"/>
                  </a:lnTo>
                  <a:lnTo>
                    <a:pt x="135" y="126"/>
                  </a:lnTo>
                  <a:lnTo>
                    <a:pt x="136" y="127"/>
                  </a:lnTo>
                  <a:lnTo>
                    <a:pt x="137" y="128"/>
                  </a:lnTo>
                  <a:lnTo>
                    <a:pt x="138" y="130"/>
                  </a:lnTo>
                  <a:lnTo>
                    <a:pt x="139" y="131"/>
                  </a:lnTo>
                  <a:lnTo>
                    <a:pt x="139" y="133"/>
                  </a:lnTo>
                  <a:lnTo>
                    <a:pt x="140" y="134"/>
                  </a:lnTo>
                  <a:lnTo>
                    <a:pt x="141" y="135"/>
                  </a:lnTo>
                  <a:lnTo>
                    <a:pt x="142" y="137"/>
                  </a:lnTo>
                  <a:lnTo>
                    <a:pt x="143" y="138"/>
                  </a:lnTo>
                  <a:lnTo>
                    <a:pt x="144" y="140"/>
                  </a:lnTo>
                  <a:lnTo>
                    <a:pt x="145" y="141"/>
                  </a:lnTo>
                  <a:lnTo>
                    <a:pt x="146" y="142"/>
                  </a:lnTo>
                  <a:lnTo>
                    <a:pt x="146" y="144"/>
                  </a:lnTo>
                  <a:lnTo>
                    <a:pt x="147" y="145"/>
                  </a:lnTo>
                  <a:lnTo>
                    <a:pt x="148" y="147"/>
                  </a:lnTo>
                  <a:lnTo>
                    <a:pt x="149" y="148"/>
                  </a:lnTo>
                  <a:lnTo>
                    <a:pt x="150" y="150"/>
                  </a:lnTo>
                  <a:lnTo>
                    <a:pt x="151" y="151"/>
                  </a:lnTo>
                  <a:lnTo>
                    <a:pt x="152" y="153"/>
                  </a:lnTo>
                  <a:lnTo>
                    <a:pt x="153" y="154"/>
                  </a:lnTo>
                  <a:lnTo>
                    <a:pt x="154" y="156"/>
                  </a:lnTo>
                  <a:lnTo>
                    <a:pt x="154" y="157"/>
                  </a:lnTo>
                  <a:lnTo>
                    <a:pt x="155" y="159"/>
                  </a:lnTo>
                  <a:lnTo>
                    <a:pt x="156" y="160"/>
                  </a:lnTo>
                  <a:lnTo>
                    <a:pt x="157" y="162"/>
                  </a:lnTo>
                  <a:lnTo>
                    <a:pt x="158" y="163"/>
                  </a:lnTo>
                  <a:lnTo>
                    <a:pt x="159" y="165"/>
                  </a:lnTo>
                  <a:lnTo>
                    <a:pt x="160" y="166"/>
                  </a:lnTo>
                  <a:lnTo>
                    <a:pt x="161" y="168"/>
                  </a:lnTo>
                  <a:lnTo>
                    <a:pt x="162" y="170"/>
                  </a:lnTo>
                  <a:lnTo>
                    <a:pt x="162" y="171"/>
                  </a:lnTo>
                  <a:lnTo>
                    <a:pt x="163" y="173"/>
                  </a:lnTo>
                  <a:lnTo>
                    <a:pt x="164" y="174"/>
                  </a:lnTo>
                  <a:lnTo>
                    <a:pt x="165" y="176"/>
                  </a:lnTo>
                  <a:lnTo>
                    <a:pt x="166" y="178"/>
                  </a:lnTo>
                  <a:lnTo>
                    <a:pt x="167" y="179"/>
                  </a:lnTo>
                  <a:lnTo>
                    <a:pt x="168" y="181"/>
                  </a:lnTo>
                  <a:lnTo>
                    <a:pt x="169" y="183"/>
                  </a:lnTo>
                  <a:lnTo>
                    <a:pt x="169" y="184"/>
                  </a:lnTo>
                  <a:lnTo>
                    <a:pt x="170" y="186"/>
                  </a:lnTo>
                  <a:lnTo>
                    <a:pt x="171" y="187"/>
                  </a:lnTo>
                  <a:lnTo>
                    <a:pt x="172" y="189"/>
                  </a:lnTo>
                  <a:lnTo>
                    <a:pt x="173" y="191"/>
                  </a:lnTo>
                  <a:lnTo>
                    <a:pt x="174" y="192"/>
                  </a:lnTo>
                  <a:lnTo>
                    <a:pt x="175" y="194"/>
                  </a:lnTo>
                  <a:lnTo>
                    <a:pt x="176" y="196"/>
                  </a:lnTo>
                  <a:lnTo>
                    <a:pt x="177" y="197"/>
                  </a:lnTo>
                  <a:lnTo>
                    <a:pt x="177" y="199"/>
                  </a:lnTo>
                  <a:lnTo>
                    <a:pt x="178" y="201"/>
                  </a:lnTo>
                  <a:lnTo>
                    <a:pt x="179" y="203"/>
                  </a:lnTo>
                  <a:lnTo>
                    <a:pt x="180" y="204"/>
                  </a:lnTo>
                  <a:lnTo>
                    <a:pt x="181" y="206"/>
                  </a:lnTo>
                  <a:lnTo>
                    <a:pt x="182" y="208"/>
                  </a:lnTo>
                  <a:lnTo>
                    <a:pt x="183" y="210"/>
                  </a:lnTo>
                  <a:lnTo>
                    <a:pt x="184" y="211"/>
                  </a:lnTo>
                  <a:lnTo>
                    <a:pt x="185" y="213"/>
                  </a:lnTo>
                  <a:lnTo>
                    <a:pt x="185" y="215"/>
                  </a:lnTo>
                  <a:lnTo>
                    <a:pt x="186" y="217"/>
                  </a:lnTo>
                  <a:lnTo>
                    <a:pt x="187" y="219"/>
                  </a:lnTo>
                  <a:lnTo>
                    <a:pt x="188" y="220"/>
                  </a:lnTo>
                  <a:lnTo>
                    <a:pt x="189" y="222"/>
                  </a:lnTo>
                  <a:lnTo>
                    <a:pt x="190" y="224"/>
                  </a:lnTo>
                  <a:lnTo>
                    <a:pt x="191" y="226"/>
                  </a:lnTo>
                  <a:lnTo>
                    <a:pt x="192" y="227"/>
                  </a:lnTo>
                  <a:lnTo>
                    <a:pt x="192" y="229"/>
                  </a:lnTo>
                  <a:lnTo>
                    <a:pt x="193" y="231"/>
                  </a:lnTo>
                  <a:lnTo>
                    <a:pt x="194" y="233"/>
                  </a:lnTo>
                  <a:lnTo>
                    <a:pt x="195" y="235"/>
                  </a:lnTo>
                  <a:lnTo>
                    <a:pt x="196" y="237"/>
                  </a:lnTo>
                  <a:lnTo>
                    <a:pt x="197" y="238"/>
                  </a:lnTo>
                  <a:lnTo>
                    <a:pt x="198" y="240"/>
                  </a:lnTo>
                  <a:lnTo>
                    <a:pt x="199" y="242"/>
                  </a:lnTo>
                  <a:lnTo>
                    <a:pt x="200" y="244"/>
                  </a:lnTo>
                  <a:lnTo>
                    <a:pt x="200" y="246"/>
                  </a:lnTo>
                  <a:lnTo>
                    <a:pt x="201" y="248"/>
                  </a:lnTo>
                  <a:lnTo>
                    <a:pt x="202" y="250"/>
                  </a:lnTo>
                  <a:lnTo>
                    <a:pt x="203" y="251"/>
                  </a:lnTo>
                  <a:lnTo>
                    <a:pt x="204" y="253"/>
                  </a:lnTo>
                  <a:lnTo>
                    <a:pt x="205" y="255"/>
                  </a:lnTo>
                  <a:lnTo>
                    <a:pt x="206" y="257"/>
                  </a:lnTo>
                  <a:lnTo>
                    <a:pt x="207" y="259"/>
                  </a:lnTo>
                  <a:lnTo>
                    <a:pt x="208" y="261"/>
                  </a:lnTo>
                  <a:lnTo>
                    <a:pt x="208" y="263"/>
                  </a:lnTo>
                  <a:lnTo>
                    <a:pt x="209" y="265"/>
                  </a:lnTo>
                  <a:lnTo>
                    <a:pt x="210" y="267"/>
                  </a:lnTo>
                  <a:lnTo>
                    <a:pt x="211" y="268"/>
                  </a:lnTo>
                  <a:lnTo>
                    <a:pt x="212" y="270"/>
                  </a:lnTo>
                  <a:lnTo>
                    <a:pt x="213" y="272"/>
                  </a:lnTo>
                  <a:lnTo>
                    <a:pt x="214" y="274"/>
                  </a:lnTo>
                  <a:lnTo>
                    <a:pt x="215" y="276"/>
                  </a:lnTo>
                  <a:lnTo>
                    <a:pt x="215" y="278"/>
                  </a:lnTo>
                  <a:lnTo>
                    <a:pt x="216" y="280"/>
                  </a:lnTo>
                  <a:lnTo>
                    <a:pt x="217" y="282"/>
                  </a:lnTo>
                  <a:lnTo>
                    <a:pt x="218" y="284"/>
                  </a:lnTo>
                  <a:lnTo>
                    <a:pt x="219" y="286"/>
                  </a:lnTo>
                  <a:lnTo>
                    <a:pt x="220" y="288"/>
                  </a:lnTo>
                  <a:lnTo>
                    <a:pt x="221" y="290"/>
                  </a:lnTo>
                  <a:lnTo>
                    <a:pt x="222" y="292"/>
                  </a:lnTo>
                  <a:lnTo>
                    <a:pt x="223" y="294"/>
                  </a:lnTo>
                  <a:lnTo>
                    <a:pt x="223" y="296"/>
                  </a:lnTo>
                  <a:lnTo>
                    <a:pt x="224" y="298"/>
                  </a:lnTo>
                  <a:lnTo>
                    <a:pt x="225" y="299"/>
                  </a:lnTo>
                  <a:lnTo>
                    <a:pt x="226" y="301"/>
                  </a:lnTo>
                  <a:lnTo>
                    <a:pt x="227" y="303"/>
                  </a:lnTo>
                  <a:lnTo>
                    <a:pt x="228" y="305"/>
                  </a:lnTo>
                  <a:lnTo>
                    <a:pt x="229" y="307"/>
                  </a:lnTo>
                  <a:lnTo>
                    <a:pt x="230" y="309"/>
                  </a:lnTo>
                  <a:lnTo>
                    <a:pt x="231" y="311"/>
                  </a:lnTo>
                  <a:lnTo>
                    <a:pt x="231" y="313"/>
                  </a:lnTo>
                  <a:lnTo>
                    <a:pt x="232" y="315"/>
                  </a:lnTo>
                  <a:lnTo>
                    <a:pt x="233" y="317"/>
                  </a:lnTo>
                  <a:lnTo>
                    <a:pt x="234" y="319"/>
                  </a:lnTo>
                  <a:lnTo>
                    <a:pt x="235" y="321"/>
                  </a:lnTo>
                  <a:lnTo>
                    <a:pt x="236" y="323"/>
                  </a:lnTo>
                  <a:lnTo>
                    <a:pt x="237" y="325"/>
                  </a:lnTo>
                  <a:lnTo>
                    <a:pt x="238" y="327"/>
                  </a:lnTo>
                  <a:lnTo>
                    <a:pt x="238" y="329"/>
                  </a:lnTo>
                  <a:lnTo>
                    <a:pt x="239" y="331"/>
                  </a:lnTo>
                  <a:lnTo>
                    <a:pt x="240" y="333"/>
                  </a:lnTo>
                  <a:lnTo>
                    <a:pt x="241" y="335"/>
                  </a:lnTo>
                  <a:lnTo>
                    <a:pt x="242" y="337"/>
                  </a:lnTo>
                  <a:lnTo>
                    <a:pt x="243" y="339"/>
                  </a:lnTo>
                  <a:lnTo>
                    <a:pt x="244" y="341"/>
                  </a:lnTo>
                  <a:lnTo>
                    <a:pt x="245" y="343"/>
                  </a:lnTo>
                  <a:lnTo>
                    <a:pt x="246" y="345"/>
                  </a:lnTo>
                  <a:lnTo>
                    <a:pt x="246" y="347"/>
                  </a:lnTo>
                  <a:lnTo>
                    <a:pt x="247" y="349"/>
                  </a:lnTo>
                  <a:lnTo>
                    <a:pt x="248" y="351"/>
                  </a:lnTo>
                  <a:lnTo>
                    <a:pt x="249" y="353"/>
                  </a:lnTo>
                  <a:lnTo>
                    <a:pt x="250" y="355"/>
                  </a:lnTo>
                  <a:lnTo>
                    <a:pt x="251" y="357"/>
                  </a:lnTo>
                  <a:lnTo>
                    <a:pt x="252" y="359"/>
                  </a:lnTo>
                  <a:lnTo>
                    <a:pt x="253" y="361"/>
                  </a:lnTo>
                  <a:lnTo>
                    <a:pt x="254" y="363"/>
                  </a:lnTo>
                  <a:lnTo>
                    <a:pt x="254" y="365"/>
                  </a:lnTo>
                  <a:lnTo>
                    <a:pt x="255" y="367"/>
                  </a:lnTo>
                  <a:lnTo>
                    <a:pt x="256" y="369"/>
                  </a:lnTo>
                  <a:lnTo>
                    <a:pt x="257" y="371"/>
                  </a:lnTo>
                  <a:lnTo>
                    <a:pt x="258" y="373"/>
                  </a:lnTo>
                  <a:lnTo>
                    <a:pt x="259" y="375"/>
                  </a:lnTo>
                  <a:lnTo>
                    <a:pt x="260" y="377"/>
                  </a:lnTo>
                  <a:lnTo>
                    <a:pt x="261" y="379"/>
                  </a:lnTo>
                  <a:lnTo>
                    <a:pt x="261" y="381"/>
                  </a:lnTo>
                  <a:lnTo>
                    <a:pt x="262" y="383"/>
                  </a:lnTo>
                  <a:lnTo>
                    <a:pt x="263" y="385"/>
                  </a:lnTo>
                  <a:lnTo>
                    <a:pt x="264" y="387"/>
                  </a:lnTo>
                  <a:lnTo>
                    <a:pt x="265" y="389"/>
                  </a:lnTo>
                  <a:lnTo>
                    <a:pt x="266" y="391"/>
                  </a:lnTo>
                  <a:lnTo>
                    <a:pt x="267" y="393"/>
                  </a:lnTo>
                  <a:lnTo>
                    <a:pt x="268" y="395"/>
                  </a:lnTo>
                  <a:lnTo>
                    <a:pt x="269" y="397"/>
                  </a:lnTo>
                  <a:lnTo>
                    <a:pt x="269" y="399"/>
                  </a:lnTo>
                  <a:lnTo>
                    <a:pt x="270" y="401"/>
                  </a:lnTo>
                  <a:lnTo>
                    <a:pt x="271" y="403"/>
                  </a:lnTo>
                  <a:lnTo>
                    <a:pt x="272" y="405"/>
                  </a:lnTo>
                  <a:lnTo>
                    <a:pt x="273" y="407"/>
                  </a:lnTo>
                  <a:lnTo>
                    <a:pt x="274" y="409"/>
                  </a:lnTo>
                  <a:lnTo>
                    <a:pt x="275" y="411"/>
                  </a:lnTo>
                  <a:lnTo>
                    <a:pt x="276" y="413"/>
                  </a:lnTo>
                  <a:lnTo>
                    <a:pt x="277" y="415"/>
                  </a:lnTo>
                  <a:lnTo>
                    <a:pt x="277" y="417"/>
                  </a:lnTo>
                  <a:lnTo>
                    <a:pt x="278" y="419"/>
                  </a:lnTo>
                  <a:lnTo>
                    <a:pt x="279" y="421"/>
                  </a:lnTo>
                  <a:lnTo>
                    <a:pt x="280" y="423"/>
                  </a:lnTo>
                  <a:lnTo>
                    <a:pt x="281" y="424"/>
                  </a:lnTo>
                  <a:lnTo>
                    <a:pt x="282" y="426"/>
                  </a:lnTo>
                  <a:lnTo>
                    <a:pt x="283" y="428"/>
                  </a:lnTo>
                  <a:lnTo>
                    <a:pt x="284" y="430"/>
                  </a:lnTo>
                  <a:lnTo>
                    <a:pt x="284" y="432"/>
                  </a:lnTo>
                  <a:lnTo>
                    <a:pt x="285" y="434"/>
                  </a:lnTo>
                  <a:lnTo>
                    <a:pt x="286" y="436"/>
                  </a:lnTo>
                  <a:lnTo>
                    <a:pt x="287" y="438"/>
                  </a:lnTo>
                  <a:lnTo>
                    <a:pt x="288" y="440"/>
                  </a:lnTo>
                  <a:lnTo>
                    <a:pt x="289" y="442"/>
                  </a:lnTo>
                  <a:lnTo>
                    <a:pt x="290" y="444"/>
                  </a:lnTo>
                  <a:lnTo>
                    <a:pt x="291" y="446"/>
                  </a:lnTo>
                  <a:lnTo>
                    <a:pt x="292" y="448"/>
                  </a:lnTo>
                  <a:lnTo>
                    <a:pt x="292" y="450"/>
                  </a:lnTo>
                  <a:lnTo>
                    <a:pt x="293" y="451"/>
                  </a:lnTo>
                  <a:lnTo>
                    <a:pt x="294" y="453"/>
                  </a:lnTo>
                  <a:lnTo>
                    <a:pt x="295" y="455"/>
                  </a:lnTo>
                  <a:lnTo>
                    <a:pt x="296" y="457"/>
                  </a:lnTo>
                  <a:lnTo>
                    <a:pt x="297" y="459"/>
                  </a:lnTo>
                  <a:lnTo>
                    <a:pt x="298" y="461"/>
                  </a:lnTo>
                  <a:lnTo>
                    <a:pt x="299" y="463"/>
                  </a:lnTo>
                  <a:lnTo>
                    <a:pt x="300" y="465"/>
                  </a:lnTo>
                  <a:lnTo>
                    <a:pt x="300" y="466"/>
                  </a:lnTo>
                  <a:lnTo>
                    <a:pt x="301" y="468"/>
                  </a:lnTo>
                  <a:lnTo>
                    <a:pt x="302" y="470"/>
                  </a:lnTo>
                  <a:lnTo>
                    <a:pt x="303" y="472"/>
                  </a:lnTo>
                  <a:lnTo>
                    <a:pt x="304" y="474"/>
                  </a:lnTo>
                  <a:lnTo>
                    <a:pt x="305" y="476"/>
                  </a:lnTo>
                  <a:lnTo>
                    <a:pt x="306" y="477"/>
                  </a:lnTo>
                  <a:lnTo>
                    <a:pt x="307" y="479"/>
                  </a:lnTo>
                  <a:lnTo>
                    <a:pt x="307" y="481"/>
                  </a:lnTo>
                  <a:lnTo>
                    <a:pt x="308" y="483"/>
                  </a:lnTo>
                  <a:lnTo>
                    <a:pt x="309" y="485"/>
                  </a:lnTo>
                  <a:lnTo>
                    <a:pt x="310" y="487"/>
                  </a:lnTo>
                  <a:lnTo>
                    <a:pt x="311" y="488"/>
                  </a:lnTo>
                  <a:lnTo>
                    <a:pt x="312" y="490"/>
                  </a:lnTo>
                  <a:lnTo>
                    <a:pt x="313" y="492"/>
                  </a:lnTo>
                  <a:lnTo>
                    <a:pt x="314" y="494"/>
                  </a:lnTo>
                  <a:lnTo>
                    <a:pt x="315" y="495"/>
                  </a:lnTo>
                  <a:lnTo>
                    <a:pt x="315" y="497"/>
                  </a:lnTo>
                  <a:lnTo>
                    <a:pt x="316" y="499"/>
                  </a:lnTo>
                  <a:lnTo>
                    <a:pt x="317" y="501"/>
                  </a:lnTo>
                  <a:lnTo>
                    <a:pt x="318" y="502"/>
                  </a:lnTo>
                  <a:lnTo>
                    <a:pt x="319" y="504"/>
                  </a:lnTo>
                  <a:lnTo>
                    <a:pt x="320" y="506"/>
                  </a:lnTo>
                  <a:lnTo>
                    <a:pt x="321" y="508"/>
                  </a:lnTo>
                  <a:lnTo>
                    <a:pt x="322" y="509"/>
                  </a:lnTo>
                  <a:lnTo>
                    <a:pt x="323" y="511"/>
                  </a:lnTo>
                  <a:lnTo>
                    <a:pt x="323" y="513"/>
                  </a:lnTo>
                  <a:lnTo>
                    <a:pt x="324" y="515"/>
                  </a:lnTo>
                  <a:lnTo>
                    <a:pt x="325" y="516"/>
                  </a:lnTo>
                  <a:lnTo>
                    <a:pt x="326" y="518"/>
                  </a:lnTo>
                  <a:lnTo>
                    <a:pt x="327" y="520"/>
                  </a:lnTo>
                  <a:lnTo>
                    <a:pt x="328" y="521"/>
                  </a:lnTo>
                  <a:lnTo>
                    <a:pt x="329" y="523"/>
                  </a:lnTo>
                  <a:lnTo>
                    <a:pt x="330" y="525"/>
                  </a:lnTo>
                  <a:lnTo>
                    <a:pt x="330" y="526"/>
                  </a:lnTo>
                  <a:lnTo>
                    <a:pt x="331" y="528"/>
                  </a:lnTo>
                  <a:lnTo>
                    <a:pt x="332" y="530"/>
                  </a:lnTo>
                  <a:lnTo>
                    <a:pt x="333" y="531"/>
                  </a:lnTo>
                  <a:lnTo>
                    <a:pt x="334" y="533"/>
                  </a:lnTo>
                  <a:lnTo>
                    <a:pt x="335" y="534"/>
                  </a:lnTo>
                  <a:lnTo>
                    <a:pt x="336" y="536"/>
                  </a:lnTo>
                  <a:lnTo>
                    <a:pt x="337" y="538"/>
                  </a:lnTo>
                  <a:lnTo>
                    <a:pt x="338" y="539"/>
                  </a:lnTo>
                  <a:lnTo>
                    <a:pt x="338" y="541"/>
                  </a:lnTo>
                  <a:lnTo>
                    <a:pt x="339" y="542"/>
                  </a:lnTo>
                  <a:lnTo>
                    <a:pt x="340" y="544"/>
                  </a:lnTo>
                  <a:lnTo>
                    <a:pt x="341" y="545"/>
                  </a:lnTo>
                  <a:lnTo>
                    <a:pt x="342" y="547"/>
                  </a:lnTo>
                  <a:lnTo>
                    <a:pt x="343" y="548"/>
                  </a:lnTo>
                  <a:lnTo>
                    <a:pt x="344" y="550"/>
                  </a:lnTo>
                  <a:lnTo>
                    <a:pt x="345" y="552"/>
                  </a:lnTo>
                  <a:lnTo>
                    <a:pt x="346" y="553"/>
                  </a:lnTo>
                  <a:lnTo>
                    <a:pt x="346" y="555"/>
                  </a:lnTo>
                  <a:lnTo>
                    <a:pt x="347" y="556"/>
                  </a:lnTo>
                  <a:lnTo>
                    <a:pt x="348" y="558"/>
                  </a:lnTo>
                  <a:lnTo>
                    <a:pt x="349" y="559"/>
                  </a:lnTo>
                  <a:lnTo>
                    <a:pt x="350" y="561"/>
                  </a:lnTo>
                  <a:lnTo>
                    <a:pt x="351" y="562"/>
                  </a:lnTo>
                  <a:lnTo>
                    <a:pt x="352" y="563"/>
                  </a:lnTo>
                  <a:lnTo>
                    <a:pt x="353" y="565"/>
                  </a:lnTo>
                  <a:lnTo>
                    <a:pt x="353" y="566"/>
                  </a:lnTo>
                  <a:lnTo>
                    <a:pt x="354" y="568"/>
                  </a:lnTo>
                  <a:lnTo>
                    <a:pt x="355" y="569"/>
                  </a:lnTo>
                  <a:lnTo>
                    <a:pt x="356" y="571"/>
                  </a:lnTo>
                  <a:lnTo>
                    <a:pt x="357" y="572"/>
                  </a:lnTo>
                  <a:lnTo>
                    <a:pt x="358" y="573"/>
                  </a:lnTo>
                  <a:lnTo>
                    <a:pt x="359" y="575"/>
                  </a:lnTo>
                  <a:lnTo>
                    <a:pt x="360" y="576"/>
                  </a:lnTo>
                  <a:lnTo>
                    <a:pt x="361" y="577"/>
                  </a:lnTo>
                  <a:lnTo>
                    <a:pt x="361" y="579"/>
                  </a:lnTo>
                  <a:lnTo>
                    <a:pt x="362" y="580"/>
                  </a:lnTo>
                  <a:lnTo>
                    <a:pt x="363" y="581"/>
                  </a:lnTo>
                  <a:lnTo>
                    <a:pt x="364" y="583"/>
                  </a:lnTo>
                  <a:lnTo>
                    <a:pt x="365" y="584"/>
                  </a:lnTo>
                  <a:lnTo>
                    <a:pt x="366" y="585"/>
                  </a:lnTo>
                  <a:lnTo>
                    <a:pt x="367" y="587"/>
                  </a:lnTo>
                  <a:lnTo>
                    <a:pt x="368" y="588"/>
                  </a:lnTo>
                  <a:lnTo>
                    <a:pt x="369" y="589"/>
                  </a:lnTo>
                  <a:lnTo>
                    <a:pt x="369" y="591"/>
                  </a:lnTo>
                  <a:lnTo>
                    <a:pt x="370" y="592"/>
                  </a:lnTo>
                  <a:lnTo>
                    <a:pt x="371" y="593"/>
                  </a:lnTo>
                  <a:lnTo>
                    <a:pt x="372" y="594"/>
                  </a:lnTo>
                  <a:lnTo>
                    <a:pt x="373" y="596"/>
                  </a:lnTo>
                  <a:lnTo>
                    <a:pt x="374" y="597"/>
                  </a:lnTo>
                  <a:lnTo>
                    <a:pt x="375" y="598"/>
                  </a:lnTo>
                  <a:lnTo>
                    <a:pt x="376" y="599"/>
                  </a:lnTo>
                  <a:lnTo>
                    <a:pt x="376" y="600"/>
                  </a:lnTo>
                  <a:lnTo>
                    <a:pt x="377" y="602"/>
                  </a:lnTo>
                  <a:lnTo>
                    <a:pt x="378" y="603"/>
                  </a:lnTo>
                  <a:lnTo>
                    <a:pt x="379" y="604"/>
                  </a:lnTo>
                  <a:lnTo>
                    <a:pt x="380" y="605"/>
                  </a:lnTo>
                  <a:lnTo>
                    <a:pt x="381" y="606"/>
                  </a:lnTo>
                  <a:lnTo>
                    <a:pt x="382" y="607"/>
                  </a:lnTo>
                  <a:lnTo>
                    <a:pt x="383" y="608"/>
                  </a:lnTo>
                  <a:lnTo>
                    <a:pt x="384" y="609"/>
                  </a:lnTo>
                  <a:lnTo>
                    <a:pt x="384" y="610"/>
                  </a:lnTo>
                  <a:lnTo>
                    <a:pt x="385" y="612"/>
                  </a:lnTo>
                  <a:lnTo>
                    <a:pt x="386" y="613"/>
                  </a:lnTo>
                  <a:lnTo>
                    <a:pt x="387" y="614"/>
                  </a:lnTo>
                  <a:lnTo>
                    <a:pt x="388" y="615"/>
                  </a:lnTo>
                  <a:lnTo>
                    <a:pt x="389" y="616"/>
                  </a:lnTo>
                  <a:lnTo>
                    <a:pt x="390" y="617"/>
                  </a:lnTo>
                  <a:lnTo>
                    <a:pt x="391" y="618"/>
                  </a:lnTo>
                  <a:lnTo>
                    <a:pt x="392" y="619"/>
                  </a:lnTo>
                  <a:lnTo>
                    <a:pt x="392" y="620"/>
                  </a:lnTo>
                  <a:lnTo>
                    <a:pt x="393" y="621"/>
                  </a:lnTo>
                  <a:lnTo>
                    <a:pt x="394" y="622"/>
                  </a:lnTo>
                  <a:lnTo>
                    <a:pt x="395" y="623"/>
                  </a:lnTo>
                  <a:lnTo>
                    <a:pt x="396" y="624"/>
                  </a:lnTo>
                  <a:lnTo>
                    <a:pt x="397" y="625"/>
                  </a:lnTo>
                  <a:lnTo>
                    <a:pt x="398" y="626"/>
                  </a:lnTo>
                  <a:lnTo>
                    <a:pt x="399" y="627"/>
                  </a:lnTo>
                  <a:lnTo>
                    <a:pt x="399" y="627"/>
                  </a:lnTo>
                  <a:lnTo>
                    <a:pt x="400" y="628"/>
                  </a:lnTo>
                  <a:lnTo>
                    <a:pt x="401" y="629"/>
                  </a:lnTo>
                  <a:lnTo>
                    <a:pt x="402" y="630"/>
                  </a:lnTo>
                  <a:lnTo>
                    <a:pt x="403" y="631"/>
                  </a:lnTo>
                  <a:lnTo>
                    <a:pt x="404" y="632"/>
                  </a:lnTo>
                  <a:lnTo>
                    <a:pt x="405" y="633"/>
                  </a:lnTo>
                  <a:lnTo>
                    <a:pt x="406" y="633"/>
                  </a:lnTo>
                  <a:lnTo>
                    <a:pt x="407" y="634"/>
                  </a:lnTo>
                  <a:lnTo>
                    <a:pt x="407" y="635"/>
                  </a:lnTo>
                  <a:lnTo>
                    <a:pt x="408" y="636"/>
                  </a:lnTo>
                  <a:lnTo>
                    <a:pt x="409" y="637"/>
                  </a:lnTo>
                  <a:lnTo>
                    <a:pt x="410" y="637"/>
                  </a:lnTo>
                  <a:lnTo>
                    <a:pt x="411" y="638"/>
                  </a:lnTo>
                  <a:lnTo>
                    <a:pt x="412" y="639"/>
                  </a:lnTo>
                  <a:lnTo>
                    <a:pt x="413" y="640"/>
                  </a:lnTo>
                  <a:lnTo>
                    <a:pt x="414" y="640"/>
                  </a:lnTo>
                  <a:lnTo>
                    <a:pt x="415" y="641"/>
                  </a:lnTo>
                  <a:lnTo>
                    <a:pt x="415" y="642"/>
                  </a:lnTo>
                  <a:lnTo>
                    <a:pt x="416" y="643"/>
                  </a:lnTo>
                  <a:lnTo>
                    <a:pt x="417" y="643"/>
                  </a:lnTo>
                  <a:lnTo>
                    <a:pt x="418" y="644"/>
                  </a:lnTo>
                  <a:lnTo>
                    <a:pt x="419" y="645"/>
                  </a:lnTo>
                  <a:lnTo>
                    <a:pt x="420" y="645"/>
                  </a:lnTo>
                  <a:lnTo>
                    <a:pt x="421" y="646"/>
                  </a:lnTo>
                  <a:lnTo>
                    <a:pt x="422" y="647"/>
                  </a:lnTo>
                  <a:lnTo>
                    <a:pt x="422" y="647"/>
                  </a:lnTo>
                  <a:lnTo>
                    <a:pt x="423" y="648"/>
                  </a:lnTo>
                  <a:lnTo>
                    <a:pt x="424" y="648"/>
                  </a:lnTo>
                  <a:lnTo>
                    <a:pt x="425" y="649"/>
                  </a:lnTo>
                  <a:lnTo>
                    <a:pt x="426" y="649"/>
                  </a:lnTo>
                  <a:lnTo>
                    <a:pt x="427" y="650"/>
                  </a:lnTo>
                  <a:lnTo>
                    <a:pt x="428" y="651"/>
                  </a:lnTo>
                  <a:lnTo>
                    <a:pt x="429" y="651"/>
                  </a:lnTo>
                  <a:lnTo>
                    <a:pt x="430" y="652"/>
                  </a:lnTo>
                  <a:lnTo>
                    <a:pt x="430" y="652"/>
                  </a:lnTo>
                  <a:lnTo>
                    <a:pt x="431" y="653"/>
                  </a:lnTo>
                  <a:lnTo>
                    <a:pt x="432" y="653"/>
                  </a:lnTo>
                  <a:lnTo>
                    <a:pt x="433" y="654"/>
                  </a:lnTo>
                  <a:lnTo>
                    <a:pt x="434" y="654"/>
                  </a:lnTo>
                  <a:lnTo>
                    <a:pt x="435" y="655"/>
                  </a:lnTo>
                  <a:lnTo>
                    <a:pt x="436" y="655"/>
                  </a:lnTo>
                  <a:lnTo>
                    <a:pt x="437" y="655"/>
                  </a:lnTo>
                  <a:lnTo>
                    <a:pt x="438" y="656"/>
                  </a:lnTo>
                  <a:lnTo>
                    <a:pt x="438" y="656"/>
                  </a:lnTo>
                  <a:lnTo>
                    <a:pt x="439" y="657"/>
                  </a:lnTo>
                  <a:lnTo>
                    <a:pt x="440" y="657"/>
                  </a:lnTo>
                  <a:lnTo>
                    <a:pt x="441" y="658"/>
                  </a:lnTo>
                  <a:lnTo>
                    <a:pt x="442" y="658"/>
                  </a:lnTo>
                  <a:lnTo>
                    <a:pt x="443" y="658"/>
                  </a:lnTo>
                  <a:lnTo>
                    <a:pt x="444" y="659"/>
                  </a:lnTo>
                  <a:lnTo>
                    <a:pt x="445" y="659"/>
                  </a:lnTo>
                  <a:lnTo>
                    <a:pt x="445" y="659"/>
                  </a:lnTo>
                  <a:lnTo>
                    <a:pt x="446" y="660"/>
                  </a:lnTo>
                  <a:lnTo>
                    <a:pt x="447" y="660"/>
                  </a:lnTo>
                  <a:lnTo>
                    <a:pt x="448" y="660"/>
                  </a:lnTo>
                  <a:lnTo>
                    <a:pt x="449" y="660"/>
                  </a:lnTo>
                  <a:lnTo>
                    <a:pt x="450" y="661"/>
                  </a:lnTo>
                  <a:lnTo>
                    <a:pt x="451" y="661"/>
                  </a:lnTo>
                  <a:lnTo>
                    <a:pt x="452" y="661"/>
                  </a:lnTo>
                  <a:lnTo>
                    <a:pt x="453" y="661"/>
                  </a:lnTo>
                  <a:lnTo>
                    <a:pt x="453" y="662"/>
                  </a:lnTo>
                  <a:lnTo>
                    <a:pt x="454" y="662"/>
                  </a:lnTo>
                  <a:lnTo>
                    <a:pt x="455" y="662"/>
                  </a:lnTo>
                  <a:lnTo>
                    <a:pt x="456" y="662"/>
                  </a:lnTo>
                  <a:lnTo>
                    <a:pt x="457" y="662"/>
                  </a:lnTo>
                  <a:lnTo>
                    <a:pt x="458" y="663"/>
                  </a:lnTo>
                  <a:lnTo>
                    <a:pt x="459" y="663"/>
                  </a:lnTo>
                  <a:lnTo>
                    <a:pt x="460" y="663"/>
                  </a:lnTo>
                  <a:lnTo>
                    <a:pt x="461" y="663"/>
                  </a:lnTo>
                  <a:lnTo>
                    <a:pt x="461" y="663"/>
                  </a:lnTo>
                  <a:lnTo>
                    <a:pt x="462" y="663"/>
                  </a:lnTo>
                  <a:lnTo>
                    <a:pt x="463" y="664"/>
                  </a:lnTo>
                  <a:lnTo>
                    <a:pt x="464" y="664"/>
                  </a:lnTo>
                  <a:lnTo>
                    <a:pt x="465" y="664"/>
                  </a:lnTo>
                  <a:lnTo>
                    <a:pt x="466" y="664"/>
                  </a:lnTo>
                  <a:lnTo>
                    <a:pt x="467" y="664"/>
                  </a:lnTo>
                  <a:lnTo>
                    <a:pt x="468" y="664"/>
                  </a:lnTo>
                  <a:lnTo>
                    <a:pt x="468" y="664"/>
                  </a:lnTo>
                  <a:lnTo>
                    <a:pt x="469" y="664"/>
                  </a:lnTo>
                  <a:lnTo>
                    <a:pt x="470" y="664"/>
                  </a:lnTo>
                  <a:lnTo>
                    <a:pt x="471" y="664"/>
                  </a:lnTo>
                  <a:lnTo>
                    <a:pt x="472" y="664"/>
                  </a:lnTo>
                  <a:lnTo>
                    <a:pt x="473" y="664"/>
                  </a:lnTo>
                  <a:lnTo>
                    <a:pt x="474" y="664"/>
                  </a:lnTo>
                  <a:lnTo>
                    <a:pt x="475" y="664"/>
                  </a:lnTo>
                  <a:lnTo>
                    <a:pt x="476" y="664"/>
                  </a:lnTo>
                  <a:lnTo>
                    <a:pt x="476" y="664"/>
                  </a:lnTo>
                  <a:lnTo>
                    <a:pt x="477" y="664"/>
                  </a:lnTo>
                  <a:lnTo>
                    <a:pt x="478" y="663"/>
                  </a:lnTo>
                  <a:lnTo>
                    <a:pt x="479" y="663"/>
                  </a:lnTo>
                  <a:lnTo>
                    <a:pt x="480" y="663"/>
                  </a:lnTo>
                  <a:lnTo>
                    <a:pt x="481" y="663"/>
                  </a:lnTo>
                  <a:lnTo>
                    <a:pt x="482" y="663"/>
                  </a:lnTo>
                  <a:lnTo>
                    <a:pt x="483" y="663"/>
                  </a:lnTo>
                  <a:lnTo>
                    <a:pt x="484" y="663"/>
                  </a:lnTo>
                  <a:lnTo>
                    <a:pt x="484" y="663"/>
                  </a:lnTo>
                  <a:lnTo>
                    <a:pt x="485" y="663"/>
                  </a:lnTo>
                  <a:lnTo>
                    <a:pt x="486" y="662"/>
                  </a:lnTo>
                  <a:lnTo>
                    <a:pt x="487" y="662"/>
                  </a:lnTo>
                  <a:lnTo>
                    <a:pt x="488" y="662"/>
                  </a:lnTo>
                  <a:lnTo>
                    <a:pt x="489" y="662"/>
                  </a:lnTo>
                  <a:lnTo>
                    <a:pt x="490" y="662"/>
                  </a:lnTo>
                  <a:lnTo>
                    <a:pt x="491" y="661"/>
                  </a:lnTo>
                  <a:lnTo>
                    <a:pt x="491" y="661"/>
                  </a:lnTo>
                  <a:lnTo>
                    <a:pt x="492" y="661"/>
                  </a:lnTo>
                  <a:lnTo>
                    <a:pt x="493" y="661"/>
                  </a:lnTo>
                  <a:lnTo>
                    <a:pt x="494" y="660"/>
                  </a:lnTo>
                  <a:lnTo>
                    <a:pt x="495" y="660"/>
                  </a:lnTo>
                  <a:lnTo>
                    <a:pt x="496" y="660"/>
                  </a:lnTo>
                  <a:lnTo>
                    <a:pt x="497" y="659"/>
                  </a:lnTo>
                  <a:lnTo>
                    <a:pt x="498" y="659"/>
                  </a:lnTo>
                  <a:lnTo>
                    <a:pt x="499" y="659"/>
                  </a:lnTo>
                  <a:lnTo>
                    <a:pt x="499" y="659"/>
                  </a:lnTo>
                  <a:lnTo>
                    <a:pt x="500" y="658"/>
                  </a:lnTo>
                  <a:lnTo>
                    <a:pt x="501" y="658"/>
                  </a:lnTo>
                  <a:lnTo>
                    <a:pt x="502" y="658"/>
                  </a:lnTo>
                  <a:lnTo>
                    <a:pt x="503" y="657"/>
                  </a:lnTo>
                  <a:lnTo>
                    <a:pt x="504" y="657"/>
                  </a:lnTo>
                  <a:lnTo>
                    <a:pt x="505" y="656"/>
                  </a:lnTo>
                  <a:lnTo>
                    <a:pt x="506" y="656"/>
                  </a:lnTo>
                  <a:lnTo>
                    <a:pt x="507" y="656"/>
                  </a:lnTo>
                  <a:lnTo>
                    <a:pt x="507" y="655"/>
                  </a:lnTo>
                  <a:lnTo>
                    <a:pt x="508" y="655"/>
                  </a:lnTo>
                  <a:lnTo>
                    <a:pt x="509" y="655"/>
                  </a:lnTo>
                  <a:lnTo>
                    <a:pt x="510" y="654"/>
                  </a:lnTo>
                  <a:lnTo>
                    <a:pt x="511" y="654"/>
                  </a:lnTo>
                  <a:lnTo>
                    <a:pt x="512" y="653"/>
                  </a:lnTo>
                  <a:lnTo>
                    <a:pt x="513" y="653"/>
                  </a:lnTo>
                  <a:lnTo>
                    <a:pt x="514" y="652"/>
                  </a:lnTo>
                  <a:lnTo>
                    <a:pt x="514" y="652"/>
                  </a:lnTo>
                  <a:lnTo>
                    <a:pt x="515" y="651"/>
                  </a:lnTo>
                  <a:lnTo>
                    <a:pt x="516" y="651"/>
                  </a:lnTo>
                  <a:lnTo>
                    <a:pt x="517" y="650"/>
                  </a:lnTo>
                  <a:lnTo>
                    <a:pt x="518" y="650"/>
                  </a:lnTo>
                  <a:lnTo>
                    <a:pt x="519" y="649"/>
                  </a:lnTo>
                  <a:lnTo>
                    <a:pt x="520" y="649"/>
                  </a:lnTo>
                  <a:lnTo>
                    <a:pt x="521" y="648"/>
                  </a:lnTo>
                  <a:lnTo>
                    <a:pt x="522" y="647"/>
                  </a:lnTo>
                  <a:lnTo>
                    <a:pt x="522" y="647"/>
                  </a:lnTo>
                  <a:lnTo>
                    <a:pt x="523" y="646"/>
                  </a:lnTo>
                  <a:lnTo>
                    <a:pt x="524" y="646"/>
                  </a:lnTo>
                  <a:lnTo>
                    <a:pt x="525" y="645"/>
                  </a:lnTo>
                  <a:lnTo>
                    <a:pt x="526" y="645"/>
                  </a:lnTo>
                  <a:lnTo>
                    <a:pt x="527" y="644"/>
                  </a:lnTo>
                  <a:lnTo>
                    <a:pt x="528" y="643"/>
                  </a:lnTo>
                  <a:lnTo>
                    <a:pt x="529" y="643"/>
                  </a:lnTo>
                  <a:lnTo>
                    <a:pt x="530" y="642"/>
                  </a:lnTo>
                  <a:lnTo>
                    <a:pt x="530" y="642"/>
                  </a:lnTo>
                  <a:lnTo>
                    <a:pt x="531" y="641"/>
                  </a:lnTo>
                  <a:lnTo>
                    <a:pt x="532" y="640"/>
                  </a:lnTo>
                  <a:lnTo>
                    <a:pt x="533" y="640"/>
                  </a:lnTo>
                  <a:lnTo>
                    <a:pt x="534" y="639"/>
                  </a:lnTo>
                  <a:lnTo>
                    <a:pt x="535" y="638"/>
                  </a:lnTo>
                  <a:lnTo>
                    <a:pt x="536" y="638"/>
                  </a:lnTo>
                  <a:lnTo>
                    <a:pt x="537" y="637"/>
                  </a:lnTo>
                  <a:lnTo>
                    <a:pt x="537" y="636"/>
                  </a:lnTo>
                  <a:lnTo>
                    <a:pt x="538" y="635"/>
                  </a:lnTo>
                  <a:lnTo>
                    <a:pt x="539" y="635"/>
                  </a:lnTo>
                  <a:lnTo>
                    <a:pt x="540" y="634"/>
                  </a:lnTo>
                  <a:lnTo>
                    <a:pt x="541" y="633"/>
                  </a:lnTo>
                  <a:lnTo>
                    <a:pt x="542" y="633"/>
                  </a:lnTo>
                  <a:lnTo>
                    <a:pt x="543" y="632"/>
                  </a:lnTo>
                  <a:lnTo>
                    <a:pt x="544" y="631"/>
                  </a:lnTo>
                  <a:lnTo>
                    <a:pt x="545" y="630"/>
                  </a:lnTo>
                  <a:lnTo>
                    <a:pt x="545" y="630"/>
                  </a:lnTo>
                  <a:lnTo>
                    <a:pt x="546" y="629"/>
                  </a:lnTo>
                  <a:lnTo>
                    <a:pt x="547" y="628"/>
                  </a:lnTo>
                  <a:lnTo>
                    <a:pt x="548" y="627"/>
                  </a:lnTo>
                  <a:lnTo>
                    <a:pt x="549" y="626"/>
                  </a:lnTo>
                  <a:lnTo>
                    <a:pt x="550" y="626"/>
                  </a:lnTo>
                  <a:lnTo>
                    <a:pt x="551" y="625"/>
                  </a:lnTo>
                  <a:lnTo>
                    <a:pt x="552" y="624"/>
                  </a:lnTo>
                  <a:lnTo>
                    <a:pt x="553" y="623"/>
                  </a:lnTo>
                  <a:lnTo>
                    <a:pt x="553" y="622"/>
                  </a:lnTo>
                  <a:lnTo>
                    <a:pt x="554" y="622"/>
                  </a:lnTo>
                  <a:lnTo>
                    <a:pt x="555" y="621"/>
                  </a:lnTo>
                  <a:lnTo>
                    <a:pt x="556" y="620"/>
                  </a:lnTo>
                  <a:lnTo>
                    <a:pt x="557" y="619"/>
                  </a:lnTo>
                  <a:lnTo>
                    <a:pt x="558" y="618"/>
                  </a:lnTo>
                  <a:lnTo>
                    <a:pt x="559" y="617"/>
                  </a:lnTo>
                  <a:lnTo>
                    <a:pt x="560" y="616"/>
                  </a:lnTo>
                  <a:lnTo>
                    <a:pt x="560" y="616"/>
                  </a:lnTo>
                  <a:lnTo>
                    <a:pt x="561" y="615"/>
                  </a:lnTo>
                  <a:lnTo>
                    <a:pt x="562" y="614"/>
                  </a:lnTo>
                  <a:lnTo>
                    <a:pt x="563" y="613"/>
                  </a:lnTo>
                  <a:lnTo>
                    <a:pt x="564" y="612"/>
                  </a:lnTo>
                  <a:lnTo>
                    <a:pt x="565" y="611"/>
                  </a:lnTo>
                  <a:lnTo>
                    <a:pt x="566" y="610"/>
                  </a:lnTo>
                  <a:lnTo>
                    <a:pt x="567" y="609"/>
                  </a:lnTo>
                  <a:lnTo>
                    <a:pt x="568" y="608"/>
                  </a:lnTo>
                  <a:lnTo>
                    <a:pt x="568" y="607"/>
                  </a:lnTo>
                  <a:lnTo>
                    <a:pt x="569" y="606"/>
                  </a:lnTo>
                  <a:lnTo>
                    <a:pt x="570" y="605"/>
                  </a:lnTo>
                  <a:lnTo>
                    <a:pt x="571" y="605"/>
                  </a:lnTo>
                  <a:lnTo>
                    <a:pt x="572" y="604"/>
                  </a:lnTo>
                  <a:lnTo>
                    <a:pt x="573" y="603"/>
                  </a:lnTo>
                  <a:lnTo>
                    <a:pt x="574" y="602"/>
                  </a:lnTo>
                  <a:lnTo>
                    <a:pt x="575" y="601"/>
                  </a:lnTo>
                  <a:lnTo>
                    <a:pt x="576" y="600"/>
                  </a:lnTo>
                  <a:lnTo>
                    <a:pt x="576" y="599"/>
                  </a:lnTo>
                  <a:lnTo>
                    <a:pt x="577" y="598"/>
                  </a:lnTo>
                  <a:lnTo>
                    <a:pt x="578" y="597"/>
                  </a:lnTo>
                  <a:lnTo>
                    <a:pt x="579" y="596"/>
                  </a:lnTo>
                  <a:lnTo>
                    <a:pt x="580" y="595"/>
                  </a:lnTo>
                  <a:lnTo>
                    <a:pt x="581" y="594"/>
                  </a:lnTo>
                  <a:lnTo>
                    <a:pt x="582" y="593"/>
                  </a:lnTo>
                  <a:lnTo>
                    <a:pt x="583" y="592"/>
                  </a:lnTo>
                  <a:lnTo>
                    <a:pt x="583" y="591"/>
                  </a:lnTo>
                  <a:lnTo>
                    <a:pt x="584" y="590"/>
                  </a:lnTo>
                  <a:lnTo>
                    <a:pt x="585" y="588"/>
                  </a:lnTo>
                  <a:lnTo>
                    <a:pt x="586" y="587"/>
                  </a:lnTo>
                  <a:lnTo>
                    <a:pt x="587" y="586"/>
                  </a:lnTo>
                  <a:lnTo>
                    <a:pt x="588" y="585"/>
                  </a:lnTo>
                  <a:lnTo>
                    <a:pt x="589" y="584"/>
                  </a:lnTo>
                  <a:lnTo>
                    <a:pt x="590" y="583"/>
                  </a:lnTo>
                  <a:lnTo>
                    <a:pt x="591" y="582"/>
                  </a:lnTo>
                  <a:lnTo>
                    <a:pt x="591" y="581"/>
                  </a:lnTo>
                  <a:lnTo>
                    <a:pt x="592" y="580"/>
                  </a:lnTo>
                  <a:lnTo>
                    <a:pt x="593" y="579"/>
                  </a:lnTo>
                  <a:lnTo>
                    <a:pt x="594" y="578"/>
                  </a:lnTo>
                  <a:lnTo>
                    <a:pt x="595" y="577"/>
                  </a:lnTo>
                  <a:lnTo>
                    <a:pt x="596" y="576"/>
                  </a:lnTo>
                  <a:lnTo>
                    <a:pt x="597" y="575"/>
                  </a:lnTo>
                  <a:lnTo>
                    <a:pt x="598" y="574"/>
                  </a:lnTo>
                  <a:lnTo>
                    <a:pt x="599" y="572"/>
                  </a:lnTo>
                  <a:lnTo>
                    <a:pt x="599" y="571"/>
                  </a:lnTo>
                  <a:lnTo>
                    <a:pt x="600" y="570"/>
                  </a:lnTo>
                  <a:lnTo>
                    <a:pt x="601" y="569"/>
                  </a:lnTo>
                  <a:lnTo>
                    <a:pt x="602" y="568"/>
                  </a:lnTo>
                  <a:lnTo>
                    <a:pt x="603" y="567"/>
                  </a:lnTo>
                  <a:lnTo>
                    <a:pt x="604" y="566"/>
                  </a:lnTo>
                  <a:lnTo>
                    <a:pt x="605" y="565"/>
                  </a:lnTo>
                  <a:lnTo>
                    <a:pt x="606" y="563"/>
                  </a:lnTo>
                  <a:lnTo>
                    <a:pt x="606" y="562"/>
                  </a:lnTo>
                  <a:lnTo>
                    <a:pt x="607" y="561"/>
                  </a:lnTo>
                  <a:lnTo>
                    <a:pt x="608" y="560"/>
                  </a:lnTo>
                  <a:lnTo>
                    <a:pt x="609" y="559"/>
                  </a:lnTo>
                  <a:lnTo>
                    <a:pt x="610" y="558"/>
                  </a:lnTo>
                  <a:lnTo>
                    <a:pt x="611" y="557"/>
                  </a:lnTo>
                  <a:lnTo>
                    <a:pt x="612" y="555"/>
                  </a:lnTo>
                  <a:lnTo>
                    <a:pt x="613" y="554"/>
                  </a:lnTo>
                  <a:lnTo>
                    <a:pt x="614" y="553"/>
                  </a:lnTo>
                  <a:lnTo>
                    <a:pt x="614" y="552"/>
                  </a:lnTo>
                  <a:lnTo>
                    <a:pt x="615" y="551"/>
                  </a:lnTo>
                  <a:lnTo>
                    <a:pt x="616" y="550"/>
                  </a:lnTo>
                  <a:lnTo>
                    <a:pt x="617" y="548"/>
                  </a:lnTo>
                  <a:lnTo>
                    <a:pt x="618" y="547"/>
                  </a:lnTo>
                  <a:lnTo>
                    <a:pt x="619" y="546"/>
                  </a:lnTo>
                  <a:lnTo>
                    <a:pt x="620" y="545"/>
                  </a:lnTo>
                  <a:lnTo>
                    <a:pt x="621" y="544"/>
                  </a:lnTo>
                  <a:lnTo>
                    <a:pt x="622" y="542"/>
                  </a:lnTo>
                  <a:lnTo>
                    <a:pt x="622" y="541"/>
                  </a:lnTo>
                  <a:lnTo>
                    <a:pt x="623" y="540"/>
                  </a:lnTo>
                  <a:lnTo>
                    <a:pt x="624" y="539"/>
                  </a:lnTo>
                  <a:lnTo>
                    <a:pt x="625" y="538"/>
                  </a:lnTo>
                  <a:lnTo>
                    <a:pt x="626" y="536"/>
                  </a:lnTo>
                  <a:lnTo>
                    <a:pt x="627" y="535"/>
                  </a:lnTo>
                  <a:lnTo>
                    <a:pt x="628" y="534"/>
                  </a:lnTo>
                  <a:lnTo>
                    <a:pt x="629" y="533"/>
                  </a:lnTo>
                  <a:lnTo>
                    <a:pt x="629" y="532"/>
                  </a:lnTo>
                  <a:lnTo>
                    <a:pt x="630" y="530"/>
                  </a:lnTo>
                  <a:lnTo>
                    <a:pt x="631" y="529"/>
                  </a:lnTo>
                  <a:lnTo>
                    <a:pt x="632" y="528"/>
                  </a:lnTo>
                  <a:lnTo>
                    <a:pt x="633" y="527"/>
                  </a:lnTo>
                  <a:lnTo>
                    <a:pt x="634" y="525"/>
                  </a:lnTo>
                  <a:lnTo>
                    <a:pt x="635" y="524"/>
                  </a:lnTo>
                  <a:lnTo>
                    <a:pt x="636" y="523"/>
                  </a:lnTo>
                  <a:lnTo>
                    <a:pt x="637" y="522"/>
                  </a:lnTo>
                  <a:lnTo>
                    <a:pt x="637" y="521"/>
                  </a:lnTo>
                  <a:lnTo>
                    <a:pt x="638" y="519"/>
                  </a:lnTo>
                  <a:lnTo>
                    <a:pt x="639" y="518"/>
                  </a:lnTo>
                  <a:lnTo>
                    <a:pt x="640" y="517"/>
                  </a:lnTo>
                  <a:lnTo>
                    <a:pt x="641" y="516"/>
                  </a:lnTo>
                  <a:lnTo>
                    <a:pt x="642" y="514"/>
                  </a:lnTo>
                  <a:lnTo>
                    <a:pt x="643" y="513"/>
                  </a:lnTo>
                  <a:lnTo>
                    <a:pt x="644" y="512"/>
                  </a:lnTo>
                  <a:lnTo>
                    <a:pt x="645" y="511"/>
                  </a:lnTo>
                  <a:lnTo>
                    <a:pt x="645" y="509"/>
                  </a:lnTo>
                  <a:lnTo>
                    <a:pt x="646" y="508"/>
                  </a:lnTo>
                  <a:lnTo>
                    <a:pt x="647" y="507"/>
                  </a:lnTo>
                  <a:lnTo>
                    <a:pt x="648" y="506"/>
                  </a:lnTo>
                  <a:lnTo>
                    <a:pt x="649" y="504"/>
                  </a:lnTo>
                  <a:lnTo>
                    <a:pt x="650" y="503"/>
                  </a:lnTo>
                  <a:lnTo>
                    <a:pt x="651" y="502"/>
                  </a:lnTo>
                  <a:lnTo>
                    <a:pt x="652" y="501"/>
                  </a:lnTo>
                  <a:lnTo>
                    <a:pt x="652" y="499"/>
                  </a:lnTo>
                  <a:lnTo>
                    <a:pt x="653" y="498"/>
                  </a:lnTo>
                  <a:lnTo>
                    <a:pt x="654" y="497"/>
                  </a:lnTo>
                  <a:lnTo>
                    <a:pt x="655" y="496"/>
                  </a:lnTo>
                  <a:lnTo>
                    <a:pt x="656" y="494"/>
                  </a:lnTo>
                  <a:lnTo>
                    <a:pt x="657" y="493"/>
                  </a:lnTo>
                  <a:lnTo>
                    <a:pt x="658" y="492"/>
                  </a:lnTo>
                  <a:lnTo>
                    <a:pt x="659" y="491"/>
                  </a:lnTo>
                  <a:lnTo>
                    <a:pt x="660" y="489"/>
                  </a:lnTo>
                  <a:lnTo>
                    <a:pt x="660" y="488"/>
                  </a:lnTo>
                  <a:lnTo>
                    <a:pt x="661" y="487"/>
                  </a:lnTo>
                  <a:lnTo>
                    <a:pt x="662" y="486"/>
                  </a:lnTo>
                  <a:lnTo>
                    <a:pt x="663" y="484"/>
                  </a:lnTo>
                  <a:lnTo>
                    <a:pt x="664" y="483"/>
                  </a:lnTo>
                  <a:lnTo>
                    <a:pt x="665" y="482"/>
                  </a:lnTo>
                  <a:lnTo>
                    <a:pt x="666" y="480"/>
                  </a:lnTo>
                  <a:lnTo>
                    <a:pt x="667" y="479"/>
                  </a:lnTo>
                  <a:lnTo>
                    <a:pt x="668" y="478"/>
                  </a:lnTo>
                  <a:lnTo>
                    <a:pt x="668" y="477"/>
                  </a:lnTo>
                  <a:lnTo>
                    <a:pt x="669" y="475"/>
                  </a:lnTo>
                  <a:lnTo>
                    <a:pt x="670" y="474"/>
                  </a:lnTo>
                  <a:lnTo>
                    <a:pt x="671" y="473"/>
                  </a:lnTo>
                  <a:lnTo>
                    <a:pt x="672" y="472"/>
                  </a:lnTo>
                  <a:lnTo>
                    <a:pt x="673" y="470"/>
                  </a:lnTo>
                  <a:lnTo>
                    <a:pt x="674" y="469"/>
                  </a:lnTo>
                  <a:lnTo>
                    <a:pt x="675" y="468"/>
                  </a:lnTo>
                  <a:lnTo>
                    <a:pt x="675" y="467"/>
                  </a:lnTo>
                  <a:lnTo>
                    <a:pt x="676" y="465"/>
                  </a:lnTo>
                  <a:lnTo>
                    <a:pt x="677" y="464"/>
                  </a:lnTo>
                  <a:lnTo>
                    <a:pt x="678" y="463"/>
                  </a:lnTo>
                  <a:lnTo>
                    <a:pt x="679" y="461"/>
                  </a:lnTo>
                  <a:lnTo>
                    <a:pt x="680" y="460"/>
                  </a:lnTo>
                  <a:lnTo>
                    <a:pt x="681" y="459"/>
                  </a:lnTo>
                  <a:lnTo>
                    <a:pt x="682" y="458"/>
                  </a:lnTo>
                  <a:lnTo>
                    <a:pt x="683" y="456"/>
                  </a:lnTo>
                  <a:lnTo>
                    <a:pt x="683" y="455"/>
                  </a:lnTo>
                  <a:lnTo>
                    <a:pt x="684" y="454"/>
                  </a:lnTo>
                  <a:lnTo>
                    <a:pt x="685" y="453"/>
                  </a:lnTo>
                  <a:lnTo>
                    <a:pt x="686" y="451"/>
                  </a:lnTo>
                  <a:lnTo>
                    <a:pt x="687" y="450"/>
                  </a:lnTo>
                  <a:lnTo>
                    <a:pt x="688" y="449"/>
                  </a:lnTo>
                  <a:lnTo>
                    <a:pt x="689" y="448"/>
                  </a:lnTo>
                  <a:lnTo>
                    <a:pt x="690" y="446"/>
                  </a:lnTo>
                  <a:lnTo>
                    <a:pt x="691" y="445"/>
                  </a:lnTo>
                  <a:lnTo>
                    <a:pt x="691" y="444"/>
                  </a:lnTo>
                  <a:lnTo>
                    <a:pt x="692" y="443"/>
                  </a:lnTo>
                  <a:lnTo>
                    <a:pt x="693" y="441"/>
                  </a:lnTo>
                  <a:lnTo>
                    <a:pt x="694" y="440"/>
                  </a:lnTo>
                  <a:lnTo>
                    <a:pt x="695" y="439"/>
                  </a:lnTo>
                  <a:lnTo>
                    <a:pt x="696" y="437"/>
                  </a:lnTo>
                  <a:lnTo>
                    <a:pt x="697" y="436"/>
                  </a:lnTo>
                  <a:lnTo>
                    <a:pt x="698" y="435"/>
                  </a:lnTo>
                  <a:lnTo>
                    <a:pt x="698" y="434"/>
                  </a:lnTo>
                  <a:lnTo>
                    <a:pt x="699" y="432"/>
                  </a:lnTo>
                  <a:lnTo>
                    <a:pt x="700" y="431"/>
                  </a:lnTo>
                  <a:lnTo>
                    <a:pt x="701" y="430"/>
                  </a:lnTo>
                  <a:lnTo>
                    <a:pt x="702" y="429"/>
                  </a:lnTo>
                  <a:lnTo>
                    <a:pt x="703" y="427"/>
                  </a:lnTo>
                  <a:lnTo>
                    <a:pt x="704" y="426"/>
                  </a:lnTo>
                  <a:lnTo>
                    <a:pt x="705" y="425"/>
                  </a:lnTo>
                  <a:lnTo>
                    <a:pt x="706" y="424"/>
                  </a:lnTo>
                  <a:lnTo>
                    <a:pt x="706" y="422"/>
                  </a:lnTo>
                  <a:lnTo>
                    <a:pt x="707" y="421"/>
                  </a:lnTo>
                  <a:lnTo>
                    <a:pt x="708" y="420"/>
                  </a:lnTo>
                  <a:lnTo>
                    <a:pt x="709" y="419"/>
                  </a:lnTo>
                  <a:lnTo>
                    <a:pt x="710" y="418"/>
                  </a:lnTo>
                  <a:lnTo>
                    <a:pt x="711" y="416"/>
                  </a:lnTo>
                  <a:lnTo>
                    <a:pt x="712" y="415"/>
                  </a:lnTo>
                  <a:lnTo>
                    <a:pt x="713" y="414"/>
                  </a:lnTo>
                  <a:lnTo>
                    <a:pt x="714" y="413"/>
                  </a:lnTo>
                  <a:lnTo>
                    <a:pt x="714" y="411"/>
                  </a:lnTo>
                  <a:lnTo>
                    <a:pt x="715" y="410"/>
                  </a:lnTo>
                  <a:lnTo>
                    <a:pt x="716" y="409"/>
                  </a:lnTo>
                  <a:lnTo>
                    <a:pt x="717" y="408"/>
                  </a:lnTo>
                  <a:lnTo>
                    <a:pt x="718" y="406"/>
                  </a:lnTo>
                  <a:lnTo>
                    <a:pt x="719" y="405"/>
                  </a:lnTo>
                  <a:lnTo>
                    <a:pt x="720" y="404"/>
                  </a:lnTo>
                  <a:lnTo>
                    <a:pt x="721" y="403"/>
                  </a:lnTo>
                  <a:lnTo>
                    <a:pt x="721" y="402"/>
                  </a:lnTo>
                  <a:lnTo>
                    <a:pt x="722" y="400"/>
                  </a:lnTo>
                  <a:lnTo>
                    <a:pt x="723" y="399"/>
                  </a:lnTo>
                  <a:lnTo>
                    <a:pt x="724" y="398"/>
                  </a:lnTo>
                  <a:lnTo>
                    <a:pt x="725" y="397"/>
                  </a:lnTo>
                  <a:lnTo>
                    <a:pt x="726" y="396"/>
                  </a:lnTo>
                  <a:lnTo>
                    <a:pt x="727" y="394"/>
                  </a:lnTo>
                  <a:lnTo>
                    <a:pt x="728" y="393"/>
                  </a:lnTo>
                  <a:lnTo>
                    <a:pt x="729" y="392"/>
                  </a:lnTo>
                  <a:lnTo>
                    <a:pt x="729" y="391"/>
                  </a:lnTo>
                  <a:lnTo>
                    <a:pt x="730" y="390"/>
                  </a:lnTo>
                  <a:lnTo>
                    <a:pt x="731" y="388"/>
                  </a:lnTo>
                  <a:lnTo>
                    <a:pt x="732" y="387"/>
                  </a:lnTo>
                  <a:lnTo>
                    <a:pt x="733" y="386"/>
                  </a:lnTo>
                  <a:lnTo>
                    <a:pt x="734" y="385"/>
                  </a:lnTo>
                  <a:lnTo>
                    <a:pt x="735" y="384"/>
                  </a:lnTo>
                  <a:lnTo>
                    <a:pt x="736" y="382"/>
                  </a:lnTo>
                  <a:lnTo>
                    <a:pt x="737" y="381"/>
                  </a:lnTo>
                  <a:lnTo>
                    <a:pt x="737" y="380"/>
                  </a:lnTo>
                  <a:lnTo>
                    <a:pt x="738" y="379"/>
                  </a:lnTo>
                  <a:lnTo>
                    <a:pt x="739" y="378"/>
                  </a:lnTo>
                  <a:lnTo>
                    <a:pt x="740" y="377"/>
                  </a:lnTo>
                  <a:lnTo>
                    <a:pt x="741" y="375"/>
                  </a:lnTo>
                  <a:lnTo>
                    <a:pt x="742" y="374"/>
                  </a:lnTo>
                  <a:lnTo>
                    <a:pt x="743" y="373"/>
                  </a:lnTo>
                  <a:lnTo>
                    <a:pt x="744" y="372"/>
                  </a:lnTo>
                  <a:lnTo>
                    <a:pt x="744" y="371"/>
                  </a:lnTo>
                  <a:lnTo>
                    <a:pt x="745" y="370"/>
                  </a:lnTo>
                  <a:lnTo>
                    <a:pt x="746" y="368"/>
                  </a:lnTo>
                  <a:lnTo>
                    <a:pt x="747" y="367"/>
                  </a:lnTo>
                  <a:lnTo>
                    <a:pt x="748" y="366"/>
                  </a:lnTo>
                  <a:lnTo>
                    <a:pt x="749" y="365"/>
                  </a:lnTo>
                  <a:lnTo>
                    <a:pt x="750" y="364"/>
                  </a:lnTo>
                  <a:lnTo>
                    <a:pt x="751" y="363"/>
                  </a:lnTo>
                  <a:lnTo>
                    <a:pt x="752" y="361"/>
                  </a:lnTo>
                  <a:lnTo>
                    <a:pt x="752" y="360"/>
                  </a:lnTo>
                  <a:lnTo>
                    <a:pt x="753" y="359"/>
                  </a:lnTo>
                  <a:lnTo>
                    <a:pt x="754" y="358"/>
                  </a:lnTo>
                  <a:lnTo>
                    <a:pt x="755" y="357"/>
                  </a:lnTo>
                  <a:lnTo>
                    <a:pt x="756" y="356"/>
                  </a:lnTo>
                  <a:lnTo>
                    <a:pt x="757" y="355"/>
                  </a:lnTo>
                  <a:lnTo>
                    <a:pt x="758" y="354"/>
                  </a:lnTo>
                  <a:lnTo>
                    <a:pt x="759" y="352"/>
                  </a:lnTo>
                  <a:lnTo>
                    <a:pt x="760" y="351"/>
                  </a:lnTo>
                  <a:lnTo>
                    <a:pt x="760" y="350"/>
                  </a:lnTo>
                  <a:lnTo>
                    <a:pt x="761" y="349"/>
                  </a:lnTo>
                  <a:lnTo>
                    <a:pt x="762" y="348"/>
                  </a:lnTo>
                  <a:lnTo>
                    <a:pt x="763" y="347"/>
                  </a:lnTo>
                  <a:lnTo>
                    <a:pt x="764" y="346"/>
                  </a:lnTo>
                  <a:lnTo>
                    <a:pt x="765" y="345"/>
                  </a:lnTo>
                  <a:lnTo>
                    <a:pt x="766" y="344"/>
                  </a:lnTo>
                  <a:lnTo>
                    <a:pt x="767" y="342"/>
                  </a:lnTo>
                  <a:lnTo>
                    <a:pt x="767" y="341"/>
                  </a:lnTo>
                  <a:lnTo>
                    <a:pt x="768" y="340"/>
                  </a:lnTo>
                  <a:lnTo>
                    <a:pt x="769" y="339"/>
                  </a:lnTo>
                  <a:lnTo>
                    <a:pt x="770" y="338"/>
                  </a:lnTo>
                  <a:lnTo>
                    <a:pt x="771" y="337"/>
                  </a:lnTo>
                  <a:lnTo>
                    <a:pt x="772" y="336"/>
                  </a:lnTo>
                  <a:lnTo>
                    <a:pt x="773" y="335"/>
                  </a:lnTo>
                  <a:lnTo>
                    <a:pt x="774" y="334"/>
                  </a:lnTo>
                  <a:lnTo>
                    <a:pt x="775" y="333"/>
                  </a:lnTo>
                  <a:lnTo>
                    <a:pt x="775" y="332"/>
                  </a:lnTo>
                  <a:lnTo>
                    <a:pt x="776" y="330"/>
                  </a:lnTo>
                  <a:lnTo>
                    <a:pt x="777" y="329"/>
                  </a:lnTo>
                  <a:lnTo>
                    <a:pt x="778" y="328"/>
                  </a:lnTo>
                  <a:lnTo>
                    <a:pt x="779" y="327"/>
                  </a:lnTo>
                  <a:lnTo>
                    <a:pt x="780" y="326"/>
                  </a:lnTo>
                  <a:lnTo>
                    <a:pt x="781" y="325"/>
                  </a:lnTo>
                  <a:lnTo>
                    <a:pt x="782" y="324"/>
                  </a:lnTo>
                  <a:lnTo>
                    <a:pt x="783" y="323"/>
                  </a:lnTo>
                  <a:lnTo>
                    <a:pt x="783" y="322"/>
                  </a:lnTo>
                  <a:lnTo>
                    <a:pt x="784" y="321"/>
                  </a:lnTo>
                  <a:lnTo>
                    <a:pt x="785" y="320"/>
                  </a:lnTo>
                  <a:lnTo>
                    <a:pt x="786" y="319"/>
                  </a:lnTo>
                  <a:lnTo>
                    <a:pt x="787" y="318"/>
                  </a:lnTo>
                  <a:lnTo>
                    <a:pt x="788" y="317"/>
                  </a:lnTo>
                  <a:lnTo>
                    <a:pt x="789" y="316"/>
                  </a:lnTo>
                  <a:lnTo>
                    <a:pt x="790" y="315"/>
                  </a:lnTo>
                  <a:lnTo>
                    <a:pt x="790" y="314"/>
                  </a:lnTo>
                  <a:lnTo>
                    <a:pt x="791" y="313"/>
                  </a:lnTo>
                  <a:lnTo>
                    <a:pt x="792" y="312"/>
                  </a:lnTo>
                  <a:lnTo>
                    <a:pt x="793" y="311"/>
                  </a:lnTo>
                  <a:lnTo>
                    <a:pt x="794" y="310"/>
                  </a:lnTo>
                  <a:lnTo>
                    <a:pt x="795" y="309"/>
                  </a:lnTo>
                  <a:lnTo>
                    <a:pt x="796" y="308"/>
                  </a:lnTo>
                  <a:lnTo>
                    <a:pt x="797" y="307"/>
                  </a:lnTo>
                  <a:lnTo>
                    <a:pt x="798" y="306"/>
                  </a:lnTo>
                  <a:lnTo>
                    <a:pt x="798" y="305"/>
                  </a:lnTo>
                  <a:lnTo>
                    <a:pt x="799" y="304"/>
                  </a:lnTo>
                  <a:lnTo>
                    <a:pt x="800" y="303"/>
                  </a:lnTo>
                  <a:lnTo>
                    <a:pt x="801" y="302"/>
                  </a:lnTo>
                  <a:lnTo>
                    <a:pt x="802" y="301"/>
                  </a:lnTo>
                  <a:lnTo>
                    <a:pt x="803" y="300"/>
                  </a:lnTo>
                  <a:lnTo>
                    <a:pt x="804" y="299"/>
                  </a:lnTo>
                  <a:lnTo>
                    <a:pt x="805" y="298"/>
                  </a:lnTo>
                  <a:lnTo>
                    <a:pt x="806" y="297"/>
                  </a:lnTo>
                  <a:lnTo>
                    <a:pt x="806" y="296"/>
                  </a:lnTo>
                  <a:lnTo>
                    <a:pt x="807" y="295"/>
                  </a:lnTo>
                  <a:lnTo>
                    <a:pt x="808" y="294"/>
                  </a:lnTo>
                  <a:lnTo>
                    <a:pt x="809" y="293"/>
                  </a:lnTo>
                  <a:lnTo>
                    <a:pt x="810" y="292"/>
                  </a:lnTo>
                  <a:lnTo>
                    <a:pt x="811" y="291"/>
                  </a:lnTo>
                  <a:lnTo>
                    <a:pt x="812" y="290"/>
                  </a:lnTo>
                  <a:lnTo>
                    <a:pt x="813" y="289"/>
                  </a:lnTo>
                  <a:lnTo>
                    <a:pt x="813" y="288"/>
                  </a:lnTo>
                  <a:lnTo>
                    <a:pt x="814" y="288"/>
                  </a:lnTo>
                  <a:lnTo>
                    <a:pt x="815" y="287"/>
                  </a:lnTo>
                  <a:lnTo>
                    <a:pt x="816" y="286"/>
                  </a:lnTo>
                  <a:lnTo>
                    <a:pt x="817" y="285"/>
                  </a:lnTo>
                  <a:lnTo>
                    <a:pt x="818" y="284"/>
                  </a:lnTo>
                  <a:lnTo>
                    <a:pt x="819" y="283"/>
                  </a:lnTo>
                  <a:lnTo>
                    <a:pt x="820" y="282"/>
                  </a:lnTo>
                  <a:lnTo>
                    <a:pt x="821" y="281"/>
                  </a:lnTo>
                  <a:lnTo>
                    <a:pt x="821" y="280"/>
                  </a:lnTo>
                  <a:lnTo>
                    <a:pt x="822" y="279"/>
                  </a:lnTo>
                  <a:lnTo>
                    <a:pt x="823" y="278"/>
                  </a:lnTo>
                  <a:lnTo>
                    <a:pt x="824" y="277"/>
                  </a:lnTo>
                  <a:lnTo>
                    <a:pt x="825" y="277"/>
                  </a:lnTo>
                  <a:lnTo>
                    <a:pt x="826" y="276"/>
                  </a:lnTo>
                  <a:lnTo>
                    <a:pt x="827" y="275"/>
                  </a:lnTo>
                  <a:lnTo>
                    <a:pt x="828" y="274"/>
                  </a:lnTo>
                  <a:lnTo>
                    <a:pt x="829" y="273"/>
                  </a:lnTo>
                  <a:lnTo>
                    <a:pt x="829" y="272"/>
                  </a:lnTo>
                  <a:lnTo>
                    <a:pt x="830" y="271"/>
                  </a:lnTo>
                  <a:lnTo>
                    <a:pt x="831" y="270"/>
                  </a:lnTo>
                  <a:lnTo>
                    <a:pt x="832" y="270"/>
                  </a:lnTo>
                  <a:lnTo>
                    <a:pt x="833" y="269"/>
                  </a:lnTo>
                  <a:lnTo>
                    <a:pt x="834" y="268"/>
                  </a:lnTo>
                  <a:lnTo>
                    <a:pt x="835" y="267"/>
                  </a:lnTo>
                  <a:lnTo>
                    <a:pt x="836" y="266"/>
                  </a:lnTo>
                  <a:lnTo>
                    <a:pt x="836" y="265"/>
                  </a:lnTo>
                  <a:lnTo>
                    <a:pt x="837" y="264"/>
                  </a:lnTo>
                  <a:lnTo>
                    <a:pt x="838" y="264"/>
                  </a:lnTo>
                  <a:lnTo>
                    <a:pt x="839" y="263"/>
                  </a:lnTo>
                  <a:lnTo>
                    <a:pt x="840" y="262"/>
                  </a:lnTo>
                  <a:lnTo>
                    <a:pt x="841" y="261"/>
                  </a:lnTo>
                  <a:lnTo>
                    <a:pt x="842" y="260"/>
                  </a:lnTo>
                  <a:lnTo>
                    <a:pt x="843" y="259"/>
                  </a:lnTo>
                  <a:lnTo>
                    <a:pt x="844" y="259"/>
                  </a:lnTo>
                  <a:lnTo>
                    <a:pt x="844" y="258"/>
                  </a:lnTo>
                  <a:lnTo>
                    <a:pt x="845" y="257"/>
                  </a:lnTo>
                  <a:lnTo>
                    <a:pt x="846" y="256"/>
                  </a:lnTo>
                  <a:lnTo>
                    <a:pt x="847" y="255"/>
                  </a:lnTo>
                  <a:lnTo>
                    <a:pt x="848" y="254"/>
                  </a:lnTo>
                  <a:lnTo>
                    <a:pt x="849" y="254"/>
                  </a:lnTo>
                  <a:lnTo>
                    <a:pt x="850" y="253"/>
                  </a:lnTo>
                  <a:lnTo>
                    <a:pt x="851" y="252"/>
                  </a:lnTo>
                  <a:lnTo>
                    <a:pt x="852" y="251"/>
                  </a:lnTo>
                  <a:lnTo>
                    <a:pt x="852" y="250"/>
                  </a:lnTo>
                  <a:lnTo>
                    <a:pt x="853" y="250"/>
                  </a:lnTo>
                  <a:lnTo>
                    <a:pt x="854" y="249"/>
                  </a:lnTo>
                  <a:lnTo>
                    <a:pt x="855" y="248"/>
                  </a:lnTo>
                  <a:lnTo>
                    <a:pt x="856" y="247"/>
                  </a:lnTo>
                  <a:lnTo>
                    <a:pt x="857" y="247"/>
                  </a:lnTo>
                  <a:lnTo>
                    <a:pt x="858" y="246"/>
                  </a:lnTo>
                  <a:lnTo>
                    <a:pt x="859" y="245"/>
                  </a:lnTo>
                  <a:lnTo>
                    <a:pt x="859" y="244"/>
                  </a:lnTo>
                  <a:lnTo>
                    <a:pt x="860" y="243"/>
                  </a:lnTo>
                  <a:lnTo>
                    <a:pt x="861" y="243"/>
                  </a:lnTo>
                  <a:lnTo>
                    <a:pt x="862" y="242"/>
                  </a:lnTo>
                  <a:lnTo>
                    <a:pt x="863" y="241"/>
                  </a:lnTo>
                  <a:lnTo>
                    <a:pt x="864" y="240"/>
                  </a:lnTo>
                  <a:lnTo>
                    <a:pt x="865" y="240"/>
                  </a:lnTo>
                  <a:lnTo>
                    <a:pt x="866" y="239"/>
                  </a:lnTo>
                  <a:lnTo>
                    <a:pt x="867" y="238"/>
                  </a:lnTo>
                  <a:lnTo>
                    <a:pt x="867" y="237"/>
                  </a:lnTo>
                  <a:lnTo>
                    <a:pt x="868" y="237"/>
                  </a:lnTo>
                  <a:lnTo>
                    <a:pt x="869" y="236"/>
                  </a:lnTo>
                  <a:lnTo>
                    <a:pt x="870" y="235"/>
                  </a:lnTo>
                  <a:lnTo>
                    <a:pt x="871" y="235"/>
                  </a:lnTo>
                  <a:lnTo>
                    <a:pt x="872" y="234"/>
                  </a:lnTo>
                  <a:lnTo>
                    <a:pt x="873" y="233"/>
                  </a:lnTo>
                  <a:lnTo>
                    <a:pt x="874" y="232"/>
                  </a:lnTo>
                  <a:lnTo>
                    <a:pt x="875" y="232"/>
                  </a:lnTo>
                  <a:lnTo>
                    <a:pt x="875" y="231"/>
                  </a:lnTo>
                  <a:lnTo>
                    <a:pt x="876" y="230"/>
                  </a:lnTo>
                  <a:lnTo>
                    <a:pt x="877" y="230"/>
                  </a:lnTo>
                  <a:lnTo>
                    <a:pt x="878" y="229"/>
                  </a:lnTo>
                  <a:lnTo>
                    <a:pt x="879" y="228"/>
                  </a:lnTo>
                  <a:lnTo>
                    <a:pt x="880" y="227"/>
                  </a:lnTo>
                  <a:lnTo>
                    <a:pt x="881" y="227"/>
                  </a:lnTo>
                  <a:lnTo>
                    <a:pt x="882" y="226"/>
                  </a:lnTo>
                  <a:lnTo>
                    <a:pt x="882" y="225"/>
                  </a:lnTo>
                  <a:lnTo>
                    <a:pt x="883" y="225"/>
                  </a:lnTo>
                  <a:lnTo>
                    <a:pt x="884" y="224"/>
                  </a:lnTo>
                  <a:lnTo>
                    <a:pt x="885" y="223"/>
                  </a:lnTo>
                  <a:lnTo>
                    <a:pt x="886" y="223"/>
                  </a:lnTo>
                  <a:lnTo>
                    <a:pt x="887" y="222"/>
                  </a:lnTo>
                  <a:lnTo>
                    <a:pt x="888" y="221"/>
                  </a:lnTo>
                  <a:lnTo>
                    <a:pt x="889" y="221"/>
                  </a:lnTo>
                  <a:lnTo>
                    <a:pt x="890" y="220"/>
                  </a:lnTo>
                  <a:lnTo>
                    <a:pt x="890" y="219"/>
                  </a:lnTo>
                  <a:lnTo>
                    <a:pt x="891" y="219"/>
                  </a:lnTo>
                  <a:lnTo>
                    <a:pt x="892" y="218"/>
                  </a:lnTo>
                  <a:lnTo>
                    <a:pt x="893" y="217"/>
                  </a:lnTo>
                  <a:lnTo>
                    <a:pt x="894" y="217"/>
                  </a:lnTo>
                  <a:lnTo>
                    <a:pt x="895" y="216"/>
                  </a:lnTo>
                  <a:lnTo>
                    <a:pt x="896" y="216"/>
                  </a:lnTo>
                  <a:lnTo>
                    <a:pt x="897" y="215"/>
                  </a:lnTo>
                  <a:lnTo>
                    <a:pt x="898" y="214"/>
                  </a:lnTo>
                  <a:lnTo>
                    <a:pt x="898" y="214"/>
                  </a:lnTo>
                  <a:lnTo>
                    <a:pt x="899" y="213"/>
                  </a:lnTo>
                  <a:lnTo>
                    <a:pt x="900" y="212"/>
                  </a:lnTo>
                  <a:lnTo>
                    <a:pt x="901" y="212"/>
                  </a:lnTo>
                  <a:lnTo>
                    <a:pt x="902" y="211"/>
                  </a:lnTo>
                  <a:lnTo>
                    <a:pt x="903" y="211"/>
                  </a:lnTo>
                  <a:lnTo>
                    <a:pt x="904" y="210"/>
                  </a:lnTo>
                  <a:lnTo>
                    <a:pt x="905" y="209"/>
                  </a:lnTo>
                  <a:lnTo>
                    <a:pt x="905" y="209"/>
                  </a:lnTo>
                  <a:lnTo>
                    <a:pt x="906" y="208"/>
                  </a:lnTo>
                  <a:lnTo>
                    <a:pt x="907" y="207"/>
                  </a:lnTo>
                  <a:lnTo>
                    <a:pt x="908" y="207"/>
                  </a:lnTo>
                  <a:lnTo>
                    <a:pt x="909" y="206"/>
                  </a:lnTo>
                  <a:lnTo>
                    <a:pt x="910" y="206"/>
                  </a:lnTo>
                  <a:lnTo>
                    <a:pt x="911" y="205"/>
                  </a:lnTo>
                  <a:lnTo>
                    <a:pt x="912" y="205"/>
                  </a:lnTo>
                  <a:lnTo>
                    <a:pt x="913" y="204"/>
                  </a:lnTo>
                  <a:lnTo>
                    <a:pt x="913" y="203"/>
                  </a:lnTo>
                  <a:lnTo>
                    <a:pt x="914" y="203"/>
                  </a:lnTo>
                  <a:lnTo>
                    <a:pt x="915" y="202"/>
                  </a:lnTo>
                  <a:lnTo>
                    <a:pt x="916" y="202"/>
                  </a:lnTo>
                  <a:lnTo>
                    <a:pt x="917" y="201"/>
                  </a:lnTo>
                  <a:lnTo>
                    <a:pt x="918" y="201"/>
                  </a:lnTo>
                  <a:lnTo>
                    <a:pt x="919" y="200"/>
                  </a:lnTo>
                  <a:lnTo>
                    <a:pt x="920" y="199"/>
                  </a:lnTo>
                  <a:lnTo>
                    <a:pt x="921" y="199"/>
                  </a:lnTo>
                  <a:lnTo>
                    <a:pt x="921" y="198"/>
                  </a:lnTo>
                  <a:lnTo>
                    <a:pt x="922" y="198"/>
                  </a:lnTo>
                  <a:lnTo>
                    <a:pt x="923" y="197"/>
                  </a:lnTo>
                  <a:lnTo>
                    <a:pt x="924" y="197"/>
                  </a:lnTo>
                  <a:lnTo>
                    <a:pt x="925" y="196"/>
                  </a:lnTo>
                  <a:lnTo>
                    <a:pt x="926" y="196"/>
                  </a:lnTo>
                  <a:lnTo>
                    <a:pt x="927" y="195"/>
                  </a:lnTo>
                  <a:lnTo>
                    <a:pt x="928" y="195"/>
                  </a:lnTo>
                  <a:lnTo>
                    <a:pt x="928" y="194"/>
                  </a:lnTo>
                  <a:lnTo>
                    <a:pt x="929" y="193"/>
                  </a:lnTo>
                  <a:lnTo>
                    <a:pt x="930" y="193"/>
                  </a:lnTo>
                  <a:lnTo>
                    <a:pt x="931" y="192"/>
                  </a:lnTo>
                  <a:lnTo>
                    <a:pt x="932" y="192"/>
                  </a:lnTo>
                  <a:lnTo>
                    <a:pt x="933" y="191"/>
                  </a:lnTo>
                  <a:lnTo>
                    <a:pt x="934" y="191"/>
                  </a:lnTo>
                  <a:lnTo>
                    <a:pt x="935" y="190"/>
                  </a:lnTo>
                  <a:lnTo>
                    <a:pt x="936" y="190"/>
                  </a:lnTo>
                  <a:lnTo>
                    <a:pt x="936" y="189"/>
                  </a:lnTo>
                  <a:lnTo>
                    <a:pt x="937" y="189"/>
                  </a:lnTo>
                  <a:lnTo>
                    <a:pt x="938" y="188"/>
                  </a:lnTo>
                  <a:lnTo>
                    <a:pt x="939" y="188"/>
                  </a:lnTo>
                  <a:lnTo>
                    <a:pt x="940" y="187"/>
                  </a:lnTo>
                  <a:lnTo>
                    <a:pt x="941" y="187"/>
                  </a:lnTo>
                  <a:lnTo>
                    <a:pt x="942" y="186"/>
                  </a:lnTo>
                  <a:lnTo>
                    <a:pt x="943" y="186"/>
                  </a:lnTo>
                  <a:lnTo>
                    <a:pt x="944" y="185"/>
                  </a:lnTo>
                  <a:lnTo>
                    <a:pt x="944" y="185"/>
                  </a:lnTo>
                  <a:lnTo>
                    <a:pt x="945" y="184"/>
                  </a:lnTo>
                  <a:lnTo>
                    <a:pt x="946" y="184"/>
                  </a:lnTo>
                  <a:lnTo>
                    <a:pt x="947" y="183"/>
                  </a:lnTo>
                  <a:lnTo>
                    <a:pt x="948" y="183"/>
                  </a:lnTo>
                  <a:lnTo>
                    <a:pt x="949" y="183"/>
                  </a:lnTo>
                  <a:lnTo>
                    <a:pt x="950" y="182"/>
                  </a:lnTo>
                  <a:lnTo>
                    <a:pt x="951" y="182"/>
                  </a:lnTo>
                  <a:lnTo>
                    <a:pt x="951" y="181"/>
                  </a:lnTo>
                  <a:lnTo>
                    <a:pt x="952" y="181"/>
                  </a:lnTo>
                  <a:lnTo>
                    <a:pt x="953" y="180"/>
                  </a:lnTo>
                  <a:lnTo>
                    <a:pt x="954" y="180"/>
                  </a:lnTo>
                  <a:lnTo>
                    <a:pt x="955" y="179"/>
                  </a:lnTo>
                  <a:lnTo>
                    <a:pt x="956" y="179"/>
                  </a:lnTo>
                  <a:lnTo>
                    <a:pt x="957" y="178"/>
                  </a:lnTo>
                  <a:lnTo>
                    <a:pt x="958" y="178"/>
                  </a:lnTo>
                  <a:lnTo>
                    <a:pt x="959" y="178"/>
                  </a:lnTo>
                  <a:lnTo>
                    <a:pt x="959" y="177"/>
                  </a:lnTo>
                  <a:lnTo>
                    <a:pt x="960" y="177"/>
                  </a:lnTo>
                  <a:lnTo>
                    <a:pt x="961" y="176"/>
                  </a:lnTo>
                  <a:lnTo>
                    <a:pt x="962" y="176"/>
                  </a:lnTo>
                  <a:lnTo>
                    <a:pt x="963" y="175"/>
                  </a:lnTo>
                  <a:lnTo>
                    <a:pt x="964" y="175"/>
                  </a:lnTo>
                  <a:lnTo>
                    <a:pt x="965" y="175"/>
                  </a:lnTo>
                  <a:lnTo>
                    <a:pt x="966" y="174"/>
                  </a:lnTo>
                  <a:lnTo>
                    <a:pt x="967" y="174"/>
                  </a:lnTo>
                  <a:lnTo>
                    <a:pt x="967" y="173"/>
                  </a:lnTo>
                  <a:lnTo>
                    <a:pt x="968" y="173"/>
                  </a:lnTo>
                  <a:lnTo>
                    <a:pt x="969" y="172"/>
                  </a:lnTo>
                  <a:lnTo>
                    <a:pt x="970" y="172"/>
                  </a:lnTo>
                  <a:lnTo>
                    <a:pt x="971" y="172"/>
                  </a:lnTo>
                  <a:lnTo>
                    <a:pt x="972" y="171"/>
                  </a:lnTo>
                  <a:lnTo>
                    <a:pt x="973" y="171"/>
                  </a:lnTo>
                  <a:lnTo>
                    <a:pt x="974" y="170"/>
                  </a:lnTo>
                  <a:lnTo>
                    <a:pt x="974" y="170"/>
                  </a:lnTo>
                  <a:lnTo>
                    <a:pt x="975" y="170"/>
                  </a:lnTo>
                  <a:lnTo>
                    <a:pt x="976" y="169"/>
                  </a:lnTo>
                  <a:lnTo>
                    <a:pt x="977" y="169"/>
                  </a:lnTo>
                  <a:lnTo>
                    <a:pt x="978" y="168"/>
                  </a:lnTo>
                  <a:lnTo>
                    <a:pt x="979" y="168"/>
                  </a:lnTo>
                  <a:lnTo>
                    <a:pt x="980" y="168"/>
                  </a:lnTo>
                  <a:lnTo>
                    <a:pt x="981" y="167"/>
                  </a:lnTo>
                  <a:lnTo>
                    <a:pt x="982" y="167"/>
                  </a:lnTo>
                  <a:lnTo>
                    <a:pt x="982" y="167"/>
                  </a:lnTo>
                  <a:lnTo>
                    <a:pt x="983" y="166"/>
                  </a:lnTo>
                  <a:lnTo>
                    <a:pt x="984" y="166"/>
                  </a:lnTo>
                  <a:lnTo>
                    <a:pt x="985" y="165"/>
                  </a:lnTo>
                  <a:lnTo>
                    <a:pt x="986" y="165"/>
                  </a:lnTo>
                  <a:lnTo>
                    <a:pt x="987" y="165"/>
                  </a:lnTo>
                  <a:lnTo>
                    <a:pt x="988" y="164"/>
                  </a:lnTo>
                  <a:lnTo>
                    <a:pt x="989" y="164"/>
                  </a:lnTo>
                  <a:lnTo>
                    <a:pt x="990" y="164"/>
                  </a:lnTo>
                  <a:lnTo>
                    <a:pt x="990" y="163"/>
                  </a:lnTo>
                  <a:lnTo>
                    <a:pt x="991" y="163"/>
                  </a:lnTo>
                  <a:lnTo>
                    <a:pt x="992" y="163"/>
                  </a:lnTo>
                  <a:lnTo>
                    <a:pt x="993" y="162"/>
                  </a:lnTo>
                  <a:lnTo>
                    <a:pt x="994" y="162"/>
                  </a:lnTo>
                  <a:lnTo>
                    <a:pt x="995" y="161"/>
                  </a:lnTo>
                  <a:lnTo>
                    <a:pt x="996" y="161"/>
                  </a:lnTo>
                  <a:lnTo>
                    <a:pt x="997" y="161"/>
                  </a:lnTo>
                  <a:lnTo>
                    <a:pt x="997" y="160"/>
                  </a:lnTo>
                  <a:lnTo>
                    <a:pt x="998" y="160"/>
                  </a:lnTo>
                  <a:lnTo>
                    <a:pt x="999" y="160"/>
                  </a:lnTo>
                  <a:lnTo>
                    <a:pt x="1000" y="159"/>
                  </a:lnTo>
                  <a:lnTo>
                    <a:pt x="1001" y="159"/>
                  </a:lnTo>
                  <a:lnTo>
                    <a:pt x="1002" y="159"/>
                  </a:lnTo>
                  <a:lnTo>
                    <a:pt x="1003" y="158"/>
                  </a:lnTo>
                  <a:lnTo>
                    <a:pt x="1004" y="158"/>
                  </a:lnTo>
                  <a:lnTo>
                    <a:pt x="1005" y="158"/>
                  </a:lnTo>
                  <a:lnTo>
                    <a:pt x="1005" y="157"/>
                  </a:lnTo>
                  <a:lnTo>
                    <a:pt x="1006" y="157"/>
                  </a:lnTo>
                  <a:lnTo>
                    <a:pt x="1007" y="157"/>
                  </a:lnTo>
                  <a:lnTo>
                    <a:pt x="1008" y="156"/>
                  </a:lnTo>
                  <a:lnTo>
                    <a:pt x="1009" y="156"/>
                  </a:lnTo>
                  <a:lnTo>
                    <a:pt x="1010" y="156"/>
                  </a:lnTo>
                  <a:lnTo>
                    <a:pt x="1011" y="156"/>
                  </a:lnTo>
                  <a:lnTo>
                    <a:pt x="1012" y="155"/>
                  </a:lnTo>
                  <a:lnTo>
                    <a:pt x="1013" y="155"/>
                  </a:lnTo>
                  <a:lnTo>
                    <a:pt x="1013" y="155"/>
                  </a:lnTo>
                  <a:lnTo>
                    <a:pt x="1014" y="154"/>
                  </a:lnTo>
                  <a:lnTo>
                    <a:pt x="1015" y="154"/>
                  </a:lnTo>
                  <a:lnTo>
                    <a:pt x="1016" y="154"/>
                  </a:lnTo>
                  <a:lnTo>
                    <a:pt x="1017" y="153"/>
                  </a:lnTo>
                  <a:lnTo>
                    <a:pt x="1018" y="153"/>
                  </a:lnTo>
                  <a:lnTo>
                    <a:pt x="1019" y="153"/>
                  </a:lnTo>
                  <a:lnTo>
                    <a:pt x="1020" y="153"/>
                  </a:lnTo>
                  <a:lnTo>
                    <a:pt x="1020" y="152"/>
                  </a:lnTo>
                  <a:lnTo>
                    <a:pt x="1021" y="152"/>
                  </a:lnTo>
                  <a:lnTo>
                    <a:pt x="1022" y="152"/>
                  </a:lnTo>
                  <a:lnTo>
                    <a:pt x="1023" y="151"/>
                  </a:lnTo>
                  <a:lnTo>
                    <a:pt x="1024" y="151"/>
                  </a:lnTo>
                  <a:lnTo>
                    <a:pt x="1025" y="151"/>
                  </a:lnTo>
                  <a:lnTo>
                    <a:pt x="1026" y="151"/>
                  </a:lnTo>
                  <a:lnTo>
                    <a:pt x="1027" y="150"/>
                  </a:lnTo>
                  <a:lnTo>
                    <a:pt x="1028" y="150"/>
                  </a:lnTo>
                  <a:lnTo>
                    <a:pt x="1028" y="150"/>
                  </a:lnTo>
                  <a:lnTo>
                    <a:pt x="1029" y="149"/>
                  </a:lnTo>
                  <a:lnTo>
                    <a:pt x="1030" y="149"/>
                  </a:lnTo>
                  <a:lnTo>
                    <a:pt x="1031" y="149"/>
                  </a:lnTo>
                  <a:lnTo>
                    <a:pt x="1032" y="149"/>
                  </a:lnTo>
                  <a:lnTo>
                    <a:pt x="1033" y="148"/>
                  </a:lnTo>
                  <a:lnTo>
                    <a:pt x="1034" y="148"/>
                  </a:lnTo>
                  <a:lnTo>
                    <a:pt x="1035" y="148"/>
                  </a:lnTo>
                  <a:lnTo>
                    <a:pt x="1036" y="148"/>
                  </a:lnTo>
                  <a:lnTo>
                    <a:pt x="1036" y="147"/>
                  </a:lnTo>
                  <a:lnTo>
                    <a:pt x="1037" y="147"/>
                  </a:lnTo>
                  <a:lnTo>
                    <a:pt x="1038" y="147"/>
                  </a:lnTo>
                  <a:lnTo>
                    <a:pt x="1039" y="146"/>
                  </a:lnTo>
                  <a:lnTo>
                    <a:pt x="1040" y="146"/>
                  </a:lnTo>
                  <a:lnTo>
                    <a:pt x="1041" y="146"/>
                  </a:lnTo>
                  <a:lnTo>
                    <a:pt x="1042" y="146"/>
                  </a:lnTo>
                  <a:lnTo>
                    <a:pt x="1043" y="145"/>
                  </a:lnTo>
                  <a:lnTo>
                    <a:pt x="1043" y="145"/>
                  </a:lnTo>
                  <a:lnTo>
                    <a:pt x="1044" y="145"/>
                  </a:lnTo>
                  <a:lnTo>
                    <a:pt x="1045" y="145"/>
                  </a:lnTo>
                  <a:lnTo>
                    <a:pt x="1046" y="145"/>
                  </a:lnTo>
                  <a:lnTo>
                    <a:pt x="1047" y="144"/>
                  </a:lnTo>
                  <a:lnTo>
                    <a:pt x="1048" y="144"/>
                  </a:lnTo>
                  <a:lnTo>
                    <a:pt x="1049" y="144"/>
                  </a:lnTo>
                  <a:lnTo>
                    <a:pt x="1050" y="144"/>
                  </a:lnTo>
                  <a:lnTo>
                    <a:pt x="1051" y="143"/>
                  </a:lnTo>
                  <a:lnTo>
                    <a:pt x="1051" y="143"/>
                  </a:lnTo>
                  <a:lnTo>
                    <a:pt x="1052" y="143"/>
                  </a:lnTo>
                  <a:lnTo>
                    <a:pt x="1053" y="143"/>
                  </a:lnTo>
                  <a:lnTo>
                    <a:pt x="1054" y="142"/>
                  </a:lnTo>
                  <a:lnTo>
                    <a:pt x="1055" y="142"/>
                  </a:lnTo>
                  <a:lnTo>
                    <a:pt x="1056" y="142"/>
                  </a:lnTo>
                  <a:lnTo>
                    <a:pt x="1057" y="142"/>
                  </a:lnTo>
                  <a:lnTo>
                    <a:pt x="1058" y="141"/>
                  </a:lnTo>
                  <a:lnTo>
                    <a:pt x="1059" y="141"/>
                  </a:lnTo>
                  <a:lnTo>
                    <a:pt x="1059" y="141"/>
                  </a:lnTo>
                  <a:lnTo>
                    <a:pt x="1060" y="141"/>
                  </a:lnTo>
                  <a:lnTo>
                    <a:pt x="1061" y="141"/>
                  </a:lnTo>
                  <a:lnTo>
                    <a:pt x="1062" y="140"/>
                  </a:lnTo>
                  <a:lnTo>
                    <a:pt x="1063" y="140"/>
                  </a:lnTo>
                  <a:lnTo>
                    <a:pt x="1064" y="140"/>
                  </a:lnTo>
                  <a:lnTo>
                    <a:pt x="1065" y="140"/>
                  </a:lnTo>
                  <a:lnTo>
                    <a:pt x="1066" y="140"/>
                  </a:lnTo>
                  <a:lnTo>
                    <a:pt x="1066" y="139"/>
                  </a:lnTo>
                  <a:lnTo>
                    <a:pt x="1067" y="139"/>
                  </a:lnTo>
                  <a:lnTo>
                    <a:pt x="1068" y="139"/>
                  </a:lnTo>
                  <a:lnTo>
                    <a:pt x="1069" y="139"/>
                  </a:lnTo>
                  <a:lnTo>
                    <a:pt x="1070" y="138"/>
                  </a:lnTo>
                  <a:lnTo>
                    <a:pt x="1071" y="138"/>
                  </a:lnTo>
                  <a:lnTo>
                    <a:pt x="1072" y="138"/>
                  </a:lnTo>
                  <a:lnTo>
                    <a:pt x="1073" y="138"/>
                  </a:lnTo>
                  <a:lnTo>
                    <a:pt x="1074" y="138"/>
                  </a:lnTo>
                  <a:lnTo>
                    <a:pt x="1074" y="137"/>
                  </a:lnTo>
                  <a:lnTo>
                    <a:pt x="1075" y="137"/>
                  </a:lnTo>
                  <a:lnTo>
                    <a:pt x="1076" y="137"/>
                  </a:lnTo>
                  <a:lnTo>
                    <a:pt x="1077" y="137"/>
                  </a:lnTo>
                  <a:lnTo>
                    <a:pt x="1078" y="137"/>
                  </a:lnTo>
                  <a:lnTo>
                    <a:pt x="1079" y="137"/>
                  </a:lnTo>
                  <a:lnTo>
                    <a:pt x="1080" y="136"/>
                  </a:lnTo>
                  <a:lnTo>
                    <a:pt x="1081" y="136"/>
                  </a:lnTo>
                  <a:lnTo>
                    <a:pt x="1082" y="136"/>
                  </a:lnTo>
                  <a:lnTo>
                    <a:pt x="1082" y="136"/>
                  </a:lnTo>
                  <a:lnTo>
                    <a:pt x="1083" y="136"/>
                  </a:lnTo>
                  <a:lnTo>
                    <a:pt x="1084" y="135"/>
                  </a:lnTo>
                  <a:lnTo>
                    <a:pt x="1085" y="135"/>
                  </a:lnTo>
                  <a:lnTo>
                    <a:pt x="1086" y="135"/>
                  </a:lnTo>
                  <a:lnTo>
                    <a:pt x="1087" y="135"/>
                  </a:lnTo>
                  <a:lnTo>
                    <a:pt x="1088" y="135"/>
                  </a:lnTo>
                  <a:lnTo>
                    <a:pt x="1089" y="134"/>
                  </a:lnTo>
                  <a:lnTo>
                    <a:pt x="1089" y="134"/>
                  </a:lnTo>
                  <a:lnTo>
                    <a:pt x="1090" y="134"/>
                  </a:lnTo>
                  <a:lnTo>
                    <a:pt x="1091" y="134"/>
                  </a:lnTo>
                  <a:lnTo>
                    <a:pt x="1092" y="134"/>
                  </a:lnTo>
                  <a:lnTo>
                    <a:pt x="1093" y="134"/>
                  </a:lnTo>
                  <a:lnTo>
                    <a:pt x="1094" y="133"/>
                  </a:lnTo>
                  <a:lnTo>
                    <a:pt x="1095" y="133"/>
                  </a:lnTo>
                  <a:lnTo>
                    <a:pt x="1096" y="133"/>
                  </a:lnTo>
                  <a:lnTo>
                    <a:pt x="1097" y="133"/>
                  </a:lnTo>
                  <a:lnTo>
                    <a:pt x="1097" y="133"/>
                  </a:lnTo>
                  <a:lnTo>
                    <a:pt x="1098" y="133"/>
                  </a:lnTo>
                  <a:lnTo>
                    <a:pt x="1099" y="132"/>
                  </a:lnTo>
                  <a:lnTo>
                    <a:pt x="1100" y="132"/>
                  </a:lnTo>
                  <a:lnTo>
                    <a:pt x="1101" y="132"/>
                  </a:lnTo>
                  <a:lnTo>
                    <a:pt x="1102" y="132"/>
                  </a:lnTo>
                  <a:lnTo>
                    <a:pt x="1103" y="132"/>
                  </a:lnTo>
                  <a:lnTo>
                    <a:pt x="1104" y="132"/>
                  </a:lnTo>
                  <a:lnTo>
                    <a:pt x="1105" y="131"/>
                  </a:lnTo>
                  <a:lnTo>
                    <a:pt x="1105" y="131"/>
                  </a:lnTo>
                  <a:lnTo>
                    <a:pt x="1106" y="131"/>
                  </a:lnTo>
                  <a:lnTo>
                    <a:pt x="1107" y="131"/>
                  </a:lnTo>
                  <a:lnTo>
                    <a:pt x="1108" y="131"/>
                  </a:lnTo>
                  <a:lnTo>
                    <a:pt x="1109" y="131"/>
                  </a:lnTo>
                  <a:lnTo>
                    <a:pt x="1110" y="131"/>
                  </a:lnTo>
                  <a:lnTo>
                    <a:pt x="1111" y="130"/>
                  </a:lnTo>
                  <a:lnTo>
                    <a:pt x="1112" y="130"/>
                  </a:lnTo>
                  <a:lnTo>
                    <a:pt x="1112" y="130"/>
                  </a:lnTo>
                  <a:lnTo>
                    <a:pt x="1113" y="130"/>
                  </a:lnTo>
                  <a:lnTo>
                    <a:pt x="1114" y="130"/>
                  </a:lnTo>
                  <a:lnTo>
                    <a:pt x="1115" y="130"/>
                  </a:lnTo>
                  <a:lnTo>
                    <a:pt x="1116" y="129"/>
                  </a:lnTo>
                  <a:lnTo>
                    <a:pt x="1117" y="129"/>
                  </a:lnTo>
                  <a:lnTo>
                    <a:pt x="1118" y="129"/>
                  </a:lnTo>
                  <a:lnTo>
                    <a:pt x="1119" y="129"/>
                  </a:lnTo>
                  <a:lnTo>
                    <a:pt x="1120" y="129"/>
                  </a:lnTo>
                  <a:lnTo>
                    <a:pt x="1120" y="129"/>
                  </a:lnTo>
                  <a:lnTo>
                    <a:pt x="1121" y="129"/>
                  </a:lnTo>
                  <a:lnTo>
                    <a:pt x="1122" y="128"/>
                  </a:lnTo>
                  <a:lnTo>
                    <a:pt x="1123" y="128"/>
                  </a:lnTo>
                  <a:lnTo>
                    <a:pt x="1124" y="128"/>
                  </a:lnTo>
                  <a:lnTo>
                    <a:pt x="1125" y="128"/>
                  </a:lnTo>
                  <a:lnTo>
                    <a:pt x="1126" y="128"/>
                  </a:lnTo>
                  <a:lnTo>
                    <a:pt x="1127" y="128"/>
                  </a:lnTo>
                  <a:lnTo>
                    <a:pt x="1128" y="128"/>
                  </a:lnTo>
                  <a:lnTo>
                    <a:pt x="1128" y="128"/>
                  </a:lnTo>
                  <a:lnTo>
                    <a:pt x="1129" y="127"/>
                  </a:lnTo>
                  <a:lnTo>
                    <a:pt x="1130" y="127"/>
                  </a:lnTo>
                  <a:lnTo>
                    <a:pt x="1131" y="127"/>
                  </a:lnTo>
                  <a:lnTo>
                    <a:pt x="1132" y="127"/>
                  </a:lnTo>
                  <a:lnTo>
                    <a:pt x="1133" y="127"/>
                  </a:lnTo>
                  <a:lnTo>
                    <a:pt x="1134" y="127"/>
                  </a:lnTo>
                  <a:lnTo>
                    <a:pt x="1135" y="127"/>
                  </a:lnTo>
                  <a:lnTo>
                    <a:pt x="1135" y="127"/>
                  </a:lnTo>
                  <a:lnTo>
                    <a:pt x="1136" y="126"/>
                  </a:lnTo>
                  <a:lnTo>
                    <a:pt x="1137" y="126"/>
                  </a:lnTo>
                  <a:lnTo>
                    <a:pt x="1138" y="126"/>
                  </a:lnTo>
                  <a:lnTo>
                    <a:pt x="1139" y="126"/>
                  </a:lnTo>
                  <a:lnTo>
                    <a:pt x="1140" y="126"/>
                  </a:lnTo>
                  <a:lnTo>
                    <a:pt x="1141" y="126"/>
                  </a:lnTo>
                  <a:lnTo>
                    <a:pt x="1142" y="126"/>
                  </a:lnTo>
                  <a:lnTo>
                    <a:pt x="1143" y="126"/>
                  </a:lnTo>
                  <a:lnTo>
                    <a:pt x="1143" y="125"/>
                  </a:lnTo>
                  <a:lnTo>
                    <a:pt x="1144" y="125"/>
                  </a:lnTo>
                  <a:lnTo>
                    <a:pt x="1145" y="125"/>
                  </a:lnTo>
                  <a:lnTo>
                    <a:pt x="1146" y="125"/>
                  </a:lnTo>
                  <a:lnTo>
                    <a:pt x="1147" y="125"/>
                  </a:lnTo>
                  <a:lnTo>
                    <a:pt x="1148" y="125"/>
                  </a:lnTo>
                  <a:lnTo>
                    <a:pt x="1149" y="125"/>
                  </a:lnTo>
                  <a:lnTo>
                    <a:pt x="1150" y="125"/>
                  </a:lnTo>
                  <a:lnTo>
                    <a:pt x="1151" y="124"/>
                  </a:lnTo>
                  <a:lnTo>
                    <a:pt x="1151" y="124"/>
                  </a:lnTo>
                  <a:lnTo>
                    <a:pt x="1152" y="124"/>
                  </a:lnTo>
                  <a:lnTo>
                    <a:pt x="1153" y="124"/>
                  </a:lnTo>
                  <a:lnTo>
                    <a:pt x="1154" y="124"/>
                  </a:lnTo>
                  <a:lnTo>
                    <a:pt x="1155" y="124"/>
                  </a:lnTo>
                  <a:lnTo>
                    <a:pt x="1156" y="124"/>
                  </a:lnTo>
                  <a:lnTo>
                    <a:pt x="1157" y="124"/>
                  </a:lnTo>
                  <a:lnTo>
                    <a:pt x="1158" y="124"/>
                  </a:lnTo>
                  <a:lnTo>
                    <a:pt x="1158" y="123"/>
                  </a:lnTo>
                  <a:lnTo>
                    <a:pt x="1159" y="123"/>
                  </a:lnTo>
                  <a:lnTo>
                    <a:pt x="1160" y="123"/>
                  </a:lnTo>
                  <a:lnTo>
                    <a:pt x="1161" y="123"/>
                  </a:lnTo>
                  <a:lnTo>
                    <a:pt x="1162" y="123"/>
                  </a:lnTo>
                  <a:lnTo>
                    <a:pt x="1163" y="123"/>
                  </a:lnTo>
                  <a:lnTo>
                    <a:pt x="1164" y="123"/>
                  </a:lnTo>
                  <a:lnTo>
                    <a:pt x="1165" y="123"/>
                  </a:lnTo>
                  <a:lnTo>
                    <a:pt x="1166" y="123"/>
                  </a:lnTo>
                  <a:lnTo>
                    <a:pt x="1166" y="123"/>
                  </a:lnTo>
                  <a:lnTo>
                    <a:pt x="1167" y="122"/>
                  </a:lnTo>
                  <a:lnTo>
                    <a:pt x="1168" y="122"/>
                  </a:lnTo>
                  <a:lnTo>
                    <a:pt x="1169" y="122"/>
                  </a:lnTo>
                  <a:lnTo>
                    <a:pt x="1170" y="122"/>
                  </a:lnTo>
                  <a:lnTo>
                    <a:pt x="1171" y="122"/>
                  </a:lnTo>
                  <a:lnTo>
                    <a:pt x="1172" y="122"/>
                  </a:lnTo>
                  <a:lnTo>
                    <a:pt x="1173" y="122"/>
                  </a:lnTo>
                  <a:lnTo>
                    <a:pt x="1174" y="122"/>
                  </a:lnTo>
                  <a:lnTo>
                    <a:pt x="1174" y="122"/>
                  </a:lnTo>
                  <a:lnTo>
                    <a:pt x="1175" y="122"/>
                  </a:lnTo>
                  <a:lnTo>
                    <a:pt x="1176" y="121"/>
                  </a:lnTo>
                  <a:lnTo>
                    <a:pt x="1177" y="121"/>
                  </a:lnTo>
                  <a:lnTo>
                    <a:pt x="1178" y="121"/>
                  </a:lnTo>
                  <a:lnTo>
                    <a:pt x="1179" y="121"/>
                  </a:lnTo>
                  <a:lnTo>
                    <a:pt x="1180" y="121"/>
                  </a:lnTo>
                  <a:lnTo>
                    <a:pt x="1181" y="121"/>
                  </a:lnTo>
                  <a:lnTo>
                    <a:pt x="1181" y="121"/>
                  </a:lnTo>
                  <a:lnTo>
                    <a:pt x="1182" y="121"/>
                  </a:lnTo>
                  <a:lnTo>
                    <a:pt x="1183" y="121"/>
                  </a:lnTo>
                  <a:lnTo>
                    <a:pt x="1184" y="121"/>
                  </a:lnTo>
                  <a:lnTo>
                    <a:pt x="1185" y="120"/>
                  </a:lnTo>
                  <a:lnTo>
                    <a:pt x="1186" y="120"/>
                  </a:lnTo>
                  <a:lnTo>
                    <a:pt x="1187" y="120"/>
                  </a:lnTo>
                  <a:lnTo>
                    <a:pt x="1188" y="120"/>
                  </a:lnTo>
                  <a:lnTo>
                    <a:pt x="1189" y="120"/>
                  </a:lnTo>
                  <a:lnTo>
                    <a:pt x="1189" y="120"/>
                  </a:lnTo>
                  <a:lnTo>
                    <a:pt x="1190" y="120"/>
                  </a:lnTo>
                  <a:lnTo>
                    <a:pt x="1191" y="120"/>
                  </a:lnTo>
                  <a:lnTo>
                    <a:pt x="1192" y="120"/>
                  </a:lnTo>
                  <a:lnTo>
                    <a:pt x="1193" y="120"/>
                  </a:lnTo>
                  <a:lnTo>
                    <a:pt x="1194" y="120"/>
                  </a:lnTo>
                  <a:lnTo>
                    <a:pt x="1195" y="119"/>
                  </a:lnTo>
                  <a:lnTo>
                    <a:pt x="1196" y="119"/>
                  </a:lnTo>
                  <a:lnTo>
                    <a:pt x="1197" y="119"/>
                  </a:lnTo>
                  <a:lnTo>
                    <a:pt x="1197" y="119"/>
                  </a:lnTo>
                  <a:lnTo>
                    <a:pt x="1198" y="119"/>
                  </a:lnTo>
                  <a:lnTo>
                    <a:pt x="1199" y="119"/>
                  </a:lnTo>
                  <a:lnTo>
                    <a:pt x="1200" y="119"/>
                  </a:lnTo>
                  <a:lnTo>
                    <a:pt x="1201" y="119"/>
                  </a:lnTo>
                  <a:lnTo>
                    <a:pt x="1202" y="119"/>
                  </a:lnTo>
                  <a:lnTo>
                    <a:pt x="1203" y="119"/>
                  </a:lnTo>
                  <a:lnTo>
                    <a:pt x="1204" y="119"/>
                  </a:lnTo>
                  <a:lnTo>
                    <a:pt x="1204" y="119"/>
                  </a:lnTo>
                  <a:lnTo>
                    <a:pt x="1205" y="118"/>
                  </a:lnTo>
                  <a:lnTo>
                    <a:pt x="1206" y="118"/>
                  </a:lnTo>
                  <a:lnTo>
                    <a:pt x="1207" y="118"/>
                  </a:lnTo>
                  <a:lnTo>
                    <a:pt x="1208" y="118"/>
                  </a:lnTo>
                  <a:lnTo>
                    <a:pt x="1209" y="118"/>
                  </a:lnTo>
                  <a:lnTo>
                    <a:pt x="1210" y="118"/>
                  </a:lnTo>
                  <a:lnTo>
                    <a:pt x="1211" y="118"/>
                  </a:lnTo>
                  <a:lnTo>
                    <a:pt x="1212" y="118"/>
                  </a:lnTo>
                  <a:lnTo>
                    <a:pt x="1212" y="118"/>
                  </a:lnTo>
                  <a:lnTo>
                    <a:pt x="1213" y="118"/>
                  </a:lnTo>
                  <a:lnTo>
                    <a:pt x="1214" y="118"/>
                  </a:lnTo>
                  <a:lnTo>
                    <a:pt x="1215" y="118"/>
                  </a:lnTo>
                  <a:lnTo>
                    <a:pt x="1216" y="118"/>
                  </a:lnTo>
                  <a:lnTo>
                    <a:pt x="1217" y="117"/>
                  </a:lnTo>
                  <a:lnTo>
                    <a:pt x="1218" y="117"/>
                  </a:lnTo>
                  <a:lnTo>
                    <a:pt x="1219" y="117"/>
                  </a:lnTo>
                  <a:lnTo>
                    <a:pt x="1220" y="117"/>
                  </a:lnTo>
                  <a:lnTo>
                    <a:pt x="1220" y="117"/>
                  </a:lnTo>
                  <a:lnTo>
                    <a:pt x="1221" y="117"/>
                  </a:lnTo>
                  <a:lnTo>
                    <a:pt x="1222" y="117"/>
                  </a:lnTo>
                  <a:lnTo>
                    <a:pt x="1223" y="117"/>
                  </a:lnTo>
                  <a:lnTo>
                    <a:pt x="1224" y="117"/>
                  </a:lnTo>
                  <a:lnTo>
                    <a:pt x="1225" y="117"/>
                  </a:lnTo>
                  <a:lnTo>
                    <a:pt x="1226" y="117"/>
                  </a:lnTo>
                  <a:lnTo>
                    <a:pt x="1227" y="117"/>
                  </a:lnTo>
                  <a:lnTo>
                    <a:pt x="1227" y="117"/>
                  </a:lnTo>
                  <a:lnTo>
                    <a:pt x="1228" y="116"/>
                  </a:lnTo>
                  <a:lnTo>
                    <a:pt x="1229" y="116"/>
                  </a:lnTo>
                  <a:lnTo>
                    <a:pt x="1230" y="116"/>
                  </a:lnTo>
                  <a:lnTo>
                    <a:pt x="1231" y="116"/>
                  </a:lnTo>
                  <a:lnTo>
                    <a:pt x="1232" y="116"/>
                  </a:lnTo>
                  <a:lnTo>
                    <a:pt x="1233" y="116"/>
                  </a:lnTo>
                  <a:lnTo>
                    <a:pt x="1234" y="116"/>
                  </a:lnTo>
                  <a:lnTo>
                    <a:pt x="1235" y="116"/>
                  </a:lnTo>
                  <a:lnTo>
                    <a:pt x="1235" y="116"/>
                  </a:lnTo>
                  <a:lnTo>
                    <a:pt x="1236" y="116"/>
                  </a:lnTo>
                  <a:lnTo>
                    <a:pt x="1237" y="116"/>
                  </a:lnTo>
                  <a:lnTo>
                    <a:pt x="1238" y="116"/>
                  </a:lnTo>
                  <a:lnTo>
                    <a:pt x="1239" y="116"/>
                  </a:lnTo>
                  <a:lnTo>
                    <a:pt x="1240" y="115"/>
                  </a:lnTo>
                  <a:lnTo>
                    <a:pt x="1241" y="115"/>
                  </a:lnTo>
                  <a:lnTo>
                    <a:pt x="1242" y="115"/>
                  </a:lnTo>
                  <a:lnTo>
                    <a:pt x="1243" y="115"/>
                  </a:lnTo>
                  <a:lnTo>
                    <a:pt x="1243" y="115"/>
                  </a:lnTo>
                  <a:lnTo>
                    <a:pt x="1244" y="115"/>
                  </a:lnTo>
                  <a:lnTo>
                    <a:pt x="1245" y="115"/>
                  </a:lnTo>
                  <a:lnTo>
                    <a:pt x="1246" y="115"/>
                  </a:lnTo>
                  <a:lnTo>
                    <a:pt x="1247" y="115"/>
                  </a:lnTo>
                  <a:lnTo>
                    <a:pt x="1248" y="115"/>
                  </a:lnTo>
                  <a:lnTo>
                    <a:pt x="1249" y="115"/>
                  </a:lnTo>
                  <a:lnTo>
                    <a:pt x="1250" y="115"/>
                  </a:lnTo>
                  <a:lnTo>
                    <a:pt x="1250" y="115"/>
                  </a:lnTo>
                  <a:lnTo>
                    <a:pt x="1251" y="115"/>
                  </a:lnTo>
                  <a:lnTo>
                    <a:pt x="1252" y="114"/>
                  </a:lnTo>
                  <a:lnTo>
                    <a:pt x="1253" y="114"/>
                  </a:lnTo>
                  <a:lnTo>
                    <a:pt x="1254" y="114"/>
                  </a:lnTo>
                  <a:lnTo>
                    <a:pt x="1255" y="114"/>
                  </a:lnTo>
                  <a:lnTo>
                    <a:pt x="1256" y="114"/>
                  </a:lnTo>
                  <a:lnTo>
                    <a:pt x="1257" y="114"/>
                  </a:lnTo>
                  <a:lnTo>
                    <a:pt x="1258" y="114"/>
                  </a:lnTo>
                  <a:lnTo>
                    <a:pt x="1258" y="114"/>
                  </a:lnTo>
                  <a:lnTo>
                    <a:pt x="1259" y="114"/>
                  </a:lnTo>
                  <a:lnTo>
                    <a:pt x="1260" y="114"/>
                  </a:lnTo>
                  <a:lnTo>
                    <a:pt x="1261" y="114"/>
                  </a:lnTo>
                  <a:lnTo>
                    <a:pt x="1262" y="114"/>
                  </a:lnTo>
                  <a:lnTo>
                    <a:pt x="1263" y="114"/>
                  </a:lnTo>
                  <a:lnTo>
                    <a:pt x="1264" y="114"/>
                  </a:lnTo>
                  <a:lnTo>
                    <a:pt x="1265" y="114"/>
                  </a:lnTo>
                  <a:lnTo>
                    <a:pt x="1266" y="113"/>
                  </a:lnTo>
                  <a:lnTo>
                    <a:pt x="1266" y="113"/>
                  </a:lnTo>
                  <a:lnTo>
                    <a:pt x="1267" y="113"/>
                  </a:lnTo>
                  <a:lnTo>
                    <a:pt x="1268" y="113"/>
                  </a:lnTo>
                  <a:lnTo>
                    <a:pt x="1269" y="113"/>
                  </a:lnTo>
                  <a:lnTo>
                    <a:pt x="1270" y="113"/>
                  </a:lnTo>
                  <a:lnTo>
                    <a:pt x="1271" y="113"/>
                  </a:lnTo>
                  <a:lnTo>
                    <a:pt x="1272" y="113"/>
                  </a:lnTo>
                  <a:lnTo>
                    <a:pt x="1273" y="113"/>
                  </a:lnTo>
                  <a:lnTo>
                    <a:pt x="1273" y="113"/>
                  </a:lnTo>
                  <a:lnTo>
                    <a:pt x="1274" y="113"/>
                  </a:lnTo>
                  <a:lnTo>
                    <a:pt x="1275" y="113"/>
                  </a:lnTo>
                  <a:lnTo>
                    <a:pt x="1276" y="113"/>
                  </a:lnTo>
                  <a:lnTo>
                    <a:pt x="1277" y="113"/>
                  </a:lnTo>
                  <a:lnTo>
                    <a:pt x="1278" y="112"/>
                  </a:lnTo>
                  <a:lnTo>
                    <a:pt x="1279" y="112"/>
                  </a:lnTo>
                  <a:lnTo>
                    <a:pt x="1280" y="112"/>
                  </a:lnTo>
                  <a:lnTo>
                    <a:pt x="1281" y="112"/>
                  </a:lnTo>
                  <a:lnTo>
                    <a:pt x="1281" y="112"/>
                  </a:lnTo>
                  <a:lnTo>
                    <a:pt x="1282" y="112"/>
                  </a:lnTo>
                  <a:lnTo>
                    <a:pt x="1283" y="112"/>
                  </a:lnTo>
                  <a:lnTo>
                    <a:pt x="1284" y="112"/>
                  </a:lnTo>
                  <a:lnTo>
                    <a:pt x="1285" y="112"/>
                  </a:lnTo>
                  <a:lnTo>
                    <a:pt x="1286" y="112"/>
                  </a:lnTo>
                  <a:lnTo>
                    <a:pt x="1287" y="112"/>
                  </a:lnTo>
                  <a:lnTo>
                    <a:pt x="1288" y="112"/>
                  </a:lnTo>
                  <a:lnTo>
                    <a:pt x="1289" y="112"/>
                  </a:lnTo>
                  <a:lnTo>
                    <a:pt x="1289" y="112"/>
                  </a:lnTo>
                  <a:lnTo>
                    <a:pt x="1290" y="111"/>
                  </a:lnTo>
                  <a:lnTo>
                    <a:pt x="1291" y="111"/>
                  </a:lnTo>
                  <a:lnTo>
                    <a:pt x="1292" y="111"/>
                  </a:lnTo>
                  <a:lnTo>
                    <a:pt x="1293" y="111"/>
                  </a:lnTo>
                  <a:lnTo>
                    <a:pt x="1294" y="111"/>
                  </a:lnTo>
                  <a:lnTo>
                    <a:pt x="1295" y="111"/>
                  </a:lnTo>
                  <a:lnTo>
                    <a:pt x="1296" y="111"/>
                  </a:lnTo>
                  <a:lnTo>
                    <a:pt x="1296" y="111"/>
                  </a:lnTo>
                  <a:lnTo>
                    <a:pt x="1297" y="111"/>
                  </a:lnTo>
                  <a:lnTo>
                    <a:pt x="1298" y="111"/>
                  </a:lnTo>
                  <a:lnTo>
                    <a:pt x="1299" y="111"/>
                  </a:lnTo>
                  <a:lnTo>
                    <a:pt x="1300" y="111"/>
                  </a:lnTo>
                  <a:lnTo>
                    <a:pt x="1301" y="111"/>
                  </a:lnTo>
                  <a:lnTo>
                    <a:pt x="1302" y="111"/>
                  </a:lnTo>
                  <a:lnTo>
                    <a:pt x="1303" y="111"/>
                  </a:lnTo>
                  <a:lnTo>
                    <a:pt x="1304" y="110"/>
                  </a:lnTo>
                  <a:lnTo>
                    <a:pt x="1304" y="110"/>
                  </a:lnTo>
                  <a:lnTo>
                    <a:pt x="1305" y="110"/>
                  </a:lnTo>
                  <a:lnTo>
                    <a:pt x="1306" y="110"/>
                  </a:lnTo>
                  <a:lnTo>
                    <a:pt x="1307" y="110"/>
                  </a:lnTo>
                  <a:lnTo>
                    <a:pt x="1308" y="110"/>
                  </a:lnTo>
                  <a:lnTo>
                    <a:pt x="1309" y="110"/>
                  </a:lnTo>
                  <a:lnTo>
                    <a:pt x="1310" y="110"/>
                  </a:lnTo>
                  <a:lnTo>
                    <a:pt x="1311" y="110"/>
                  </a:lnTo>
                  <a:lnTo>
                    <a:pt x="1312" y="110"/>
                  </a:lnTo>
                  <a:lnTo>
                    <a:pt x="1312" y="110"/>
                  </a:lnTo>
                  <a:lnTo>
                    <a:pt x="1313" y="110"/>
                  </a:lnTo>
                  <a:lnTo>
                    <a:pt x="1314" y="110"/>
                  </a:lnTo>
                  <a:lnTo>
                    <a:pt x="1315" y="109"/>
                  </a:lnTo>
                  <a:lnTo>
                    <a:pt x="1316" y="109"/>
                  </a:lnTo>
                  <a:lnTo>
                    <a:pt x="1317" y="109"/>
                  </a:lnTo>
                  <a:lnTo>
                    <a:pt x="1318" y="109"/>
                  </a:lnTo>
                  <a:lnTo>
                    <a:pt x="1319" y="109"/>
                  </a:lnTo>
                  <a:lnTo>
                    <a:pt x="1319" y="109"/>
                  </a:lnTo>
                  <a:lnTo>
                    <a:pt x="1320" y="109"/>
                  </a:lnTo>
                  <a:lnTo>
                    <a:pt x="1321" y="109"/>
                  </a:lnTo>
                  <a:lnTo>
                    <a:pt x="1322" y="109"/>
                  </a:lnTo>
                  <a:lnTo>
                    <a:pt x="1323" y="109"/>
                  </a:lnTo>
                  <a:lnTo>
                    <a:pt x="1324" y="109"/>
                  </a:lnTo>
                  <a:lnTo>
                    <a:pt x="1325" y="109"/>
                  </a:lnTo>
                  <a:lnTo>
                    <a:pt x="1326" y="109"/>
                  </a:lnTo>
                  <a:lnTo>
                    <a:pt x="1327" y="108"/>
                  </a:lnTo>
                  <a:lnTo>
                    <a:pt x="1327" y="108"/>
                  </a:lnTo>
                  <a:lnTo>
                    <a:pt x="1328" y="108"/>
                  </a:lnTo>
                  <a:lnTo>
                    <a:pt x="1329" y="108"/>
                  </a:lnTo>
                  <a:lnTo>
                    <a:pt x="1330" y="108"/>
                  </a:lnTo>
                  <a:lnTo>
                    <a:pt x="1331" y="108"/>
                  </a:lnTo>
                  <a:lnTo>
                    <a:pt x="1332" y="108"/>
                  </a:lnTo>
                  <a:lnTo>
                    <a:pt x="1333" y="108"/>
                  </a:lnTo>
                  <a:lnTo>
                    <a:pt x="1334" y="108"/>
                  </a:lnTo>
                  <a:lnTo>
                    <a:pt x="1335" y="108"/>
                  </a:lnTo>
                  <a:lnTo>
                    <a:pt x="1335" y="108"/>
                  </a:lnTo>
                  <a:lnTo>
                    <a:pt x="1336" y="108"/>
                  </a:lnTo>
                  <a:lnTo>
                    <a:pt x="1337" y="107"/>
                  </a:lnTo>
                  <a:lnTo>
                    <a:pt x="1338" y="107"/>
                  </a:lnTo>
                  <a:lnTo>
                    <a:pt x="1339" y="107"/>
                  </a:lnTo>
                  <a:lnTo>
                    <a:pt x="1340" y="107"/>
                  </a:lnTo>
                  <a:lnTo>
                    <a:pt x="1341" y="107"/>
                  </a:lnTo>
                  <a:lnTo>
                    <a:pt x="1342" y="107"/>
                  </a:lnTo>
                  <a:lnTo>
                    <a:pt x="1342" y="107"/>
                  </a:lnTo>
                  <a:lnTo>
                    <a:pt x="1343" y="107"/>
                  </a:lnTo>
                  <a:lnTo>
                    <a:pt x="1344" y="107"/>
                  </a:lnTo>
                  <a:lnTo>
                    <a:pt x="1345" y="107"/>
                  </a:lnTo>
                  <a:lnTo>
                    <a:pt x="1346" y="107"/>
                  </a:lnTo>
                  <a:lnTo>
                    <a:pt x="1347" y="107"/>
                  </a:lnTo>
                  <a:lnTo>
                    <a:pt x="1348" y="106"/>
                  </a:lnTo>
                  <a:lnTo>
                    <a:pt x="1349" y="106"/>
                  </a:lnTo>
                  <a:lnTo>
                    <a:pt x="1350" y="106"/>
                  </a:lnTo>
                  <a:lnTo>
                    <a:pt x="1350" y="106"/>
                  </a:lnTo>
                  <a:lnTo>
                    <a:pt x="1351" y="106"/>
                  </a:lnTo>
                  <a:lnTo>
                    <a:pt x="1352" y="106"/>
                  </a:lnTo>
                  <a:lnTo>
                    <a:pt x="1353" y="106"/>
                  </a:lnTo>
                  <a:lnTo>
                    <a:pt x="1354" y="106"/>
                  </a:lnTo>
                  <a:lnTo>
                    <a:pt x="1355" y="106"/>
                  </a:lnTo>
                  <a:lnTo>
                    <a:pt x="1356" y="106"/>
                  </a:lnTo>
                  <a:lnTo>
                    <a:pt x="1357" y="106"/>
                  </a:lnTo>
                  <a:lnTo>
                    <a:pt x="1358" y="105"/>
                  </a:lnTo>
                  <a:lnTo>
                    <a:pt x="1358" y="105"/>
                  </a:lnTo>
                  <a:lnTo>
                    <a:pt x="1359" y="105"/>
                  </a:lnTo>
                  <a:lnTo>
                    <a:pt x="1360" y="105"/>
                  </a:lnTo>
                  <a:lnTo>
                    <a:pt x="1361" y="105"/>
                  </a:lnTo>
                  <a:lnTo>
                    <a:pt x="1362" y="105"/>
                  </a:lnTo>
                  <a:lnTo>
                    <a:pt x="1363" y="105"/>
                  </a:lnTo>
                  <a:lnTo>
                    <a:pt x="1364" y="105"/>
                  </a:lnTo>
                  <a:lnTo>
                    <a:pt x="1365" y="105"/>
                  </a:lnTo>
                  <a:lnTo>
                    <a:pt x="1365" y="105"/>
                  </a:lnTo>
                  <a:lnTo>
                    <a:pt x="1366" y="105"/>
                  </a:lnTo>
                  <a:lnTo>
                    <a:pt x="1367" y="104"/>
                  </a:lnTo>
                  <a:lnTo>
                    <a:pt x="1368" y="104"/>
                  </a:lnTo>
                  <a:lnTo>
                    <a:pt x="1369" y="104"/>
                  </a:lnTo>
                  <a:lnTo>
                    <a:pt x="1370" y="104"/>
                  </a:lnTo>
                  <a:lnTo>
                    <a:pt x="1371" y="104"/>
                  </a:lnTo>
                  <a:lnTo>
                    <a:pt x="1372" y="104"/>
                  </a:lnTo>
                  <a:lnTo>
                    <a:pt x="1373" y="104"/>
                  </a:lnTo>
                  <a:lnTo>
                    <a:pt x="1373" y="104"/>
                  </a:lnTo>
                  <a:lnTo>
                    <a:pt x="1374" y="104"/>
                  </a:lnTo>
                  <a:lnTo>
                    <a:pt x="1375" y="104"/>
                  </a:lnTo>
                  <a:lnTo>
                    <a:pt x="1376" y="103"/>
                  </a:lnTo>
                  <a:lnTo>
                    <a:pt x="1377" y="103"/>
                  </a:lnTo>
                  <a:lnTo>
                    <a:pt x="1378" y="103"/>
                  </a:lnTo>
                  <a:lnTo>
                    <a:pt x="1379" y="103"/>
                  </a:lnTo>
                  <a:lnTo>
                    <a:pt x="1380" y="103"/>
                  </a:lnTo>
                  <a:lnTo>
                    <a:pt x="1381" y="103"/>
                  </a:lnTo>
                  <a:lnTo>
                    <a:pt x="1381" y="103"/>
                  </a:lnTo>
                  <a:lnTo>
                    <a:pt x="1382" y="103"/>
                  </a:lnTo>
                  <a:lnTo>
                    <a:pt x="1383" y="103"/>
                  </a:lnTo>
                  <a:lnTo>
                    <a:pt x="1384" y="102"/>
                  </a:lnTo>
                  <a:lnTo>
                    <a:pt x="1385" y="102"/>
                  </a:lnTo>
                  <a:lnTo>
                    <a:pt x="1386" y="102"/>
                  </a:lnTo>
                  <a:lnTo>
                    <a:pt x="1387" y="102"/>
                  </a:lnTo>
                  <a:lnTo>
                    <a:pt x="1388" y="102"/>
                  </a:lnTo>
                  <a:lnTo>
                    <a:pt x="1388" y="102"/>
                  </a:lnTo>
                  <a:lnTo>
                    <a:pt x="1389" y="102"/>
                  </a:lnTo>
                  <a:lnTo>
                    <a:pt x="1390" y="102"/>
                  </a:lnTo>
                  <a:lnTo>
                    <a:pt x="1391" y="102"/>
                  </a:lnTo>
                  <a:lnTo>
                    <a:pt x="1392" y="102"/>
                  </a:lnTo>
                  <a:lnTo>
                    <a:pt x="1393" y="101"/>
                  </a:lnTo>
                  <a:lnTo>
                    <a:pt x="1394" y="101"/>
                  </a:lnTo>
                  <a:lnTo>
                    <a:pt x="1395" y="101"/>
                  </a:lnTo>
                  <a:lnTo>
                    <a:pt x="1396" y="101"/>
                  </a:lnTo>
                  <a:lnTo>
                    <a:pt x="1396" y="101"/>
                  </a:lnTo>
                  <a:lnTo>
                    <a:pt x="1397" y="101"/>
                  </a:lnTo>
                  <a:lnTo>
                    <a:pt x="1398" y="101"/>
                  </a:lnTo>
                  <a:lnTo>
                    <a:pt x="1399" y="101"/>
                  </a:lnTo>
                  <a:lnTo>
                    <a:pt x="1400" y="100"/>
                  </a:lnTo>
                  <a:lnTo>
                    <a:pt x="1401" y="100"/>
                  </a:lnTo>
                  <a:lnTo>
                    <a:pt x="1402" y="100"/>
                  </a:lnTo>
                  <a:lnTo>
                    <a:pt x="1403" y="100"/>
                  </a:lnTo>
                  <a:lnTo>
                    <a:pt x="1404" y="100"/>
                  </a:lnTo>
                  <a:lnTo>
                    <a:pt x="1404" y="100"/>
                  </a:lnTo>
                  <a:lnTo>
                    <a:pt x="1405" y="100"/>
                  </a:lnTo>
                  <a:lnTo>
                    <a:pt x="1406" y="100"/>
                  </a:lnTo>
                  <a:lnTo>
                    <a:pt x="1407" y="100"/>
                  </a:lnTo>
                  <a:lnTo>
                    <a:pt x="1408" y="99"/>
                  </a:lnTo>
                  <a:lnTo>
                    <a:pt x="1409" y="99"/>
                  </a:lnTo>
                  <a:lnTo>
                    <a:pt x="1410" y="99"/>
                  </a:lnTo>
                  <a:lnTo>
                    <a:pt x="1411" y="99"/>
                  </a:lnTo>
                  <a:lnTo>
                    <a:pt x="1411" y="99"/>
                  </a:lnTo>
                  <a:lnTo>
                    <a:pt x="1412" y="99"/>
                  </a:lnTo>
                  <a:lnTo>
                    <a:pt x="1413" y="99"/>
                  </a:lnTo>
                  <a:lnTo>
                    <a:pt x="1414" y="99"/>
                  </a:lnTo>
                  <a:lnTo>
                    <a:pt x="1415" y="98"/>
                  </a:lnTo>
                  <a:lnTo>
                    <a:pt x="1416" y="98"/>
                  </a:lnTo>
                  <a:lnTo>
                    <a:pt x="1417" y="98"/>
                  </a:lnTo>
                  <a:lnTo>
                    <a:pt x="1418" y="98"/>
                  </a:lnTo>
                  <a:lnTo>
                    <a:pt x="1419" y="98"/>
                  </a:lnTo>
                  <a:lnTo>
                    <a:pt x="1419" y="98"/>
                  </a:lnTo>
                  <a:lnTo>
                    <a:pt x="1420" y="98"/>
                  </a:lnTo>
                  <a:lnTo>
                    <a:pt x="1421" y="97"/>
                  </a:lnTo>
                  <a:lnTo>
                    <a:pt x="1422" y="97"/>
                  </a:lnTo>
                  <a:lnTo>
                    <a:pt x="1423" y="97"/>
                  </a:lnTo>
                  <a:lnTo>
                    <a:pt x="1424" y="97"/>
                  </a:lnTo>
                  <a:lnTo>
                    <a:pt x="1425" y="97"/>
                  </a:lnTo>
                  <a:lnTo>
                    <a:pt x="1426" y="97"/>
                  </a:lnTo>
                  <a:lnTo>
                    <a:pt x="1427" y="97"/>
                  </a:lnTo>
                  <a:lnTo>
                    <a:pt x="1427" y="97"/>
                  </a:lnTo>
                  <a:lnTo>
                    <a:pt x="1428" y="96"/>
                  </a:lnTo>
                  <a:lnTo>
                    <a:pt x="1429" y="96"/>
                  </a:lnTo>
                  <a:lnTo>
                    <a:pt x="1430" y="96"/>
                  </a:lnTo>
                  <a:lnTo>
                    <a:pt x="1431" y="96"/>
                  </a:lnTo>
                  <a:lnTo>
                    <a:pt x="1432" y="96"/>
                  </a:lnTo>
                  <a:lnTo>
                    <a:pt x="1433" y="96"/>
                  </a:lnTo>
                  <a:lnTo>
                    <a:pt x="1434" y="96"/>
                  </a:lnTo>
                  <a:lnTo>
                    <a:pt x="1434" y="95"/>
                  </a:lnTo>
                  <a:lnTo>
                    <a:pt x="1435" y="95"/>
                  </a:lnTo>
                  <a:lnTo>
                    <a:pt x="1436" y="95"/>
                  </a:lnTo>
                  <a:lnTo>
                    <a:pt x="1437" y="95"/>
                  </a:lnTo>
                  <a:lnTo>
                    <a:pt x="1438" y="95"/>
                  </a:lnTo>
                  <a:lnTo>
                    <a:pt x="1439" y="95"/>
                  </a:lnTo>
                  <a:lnTo>
                    <a:pt x="1440" y="95"/>
                  </a:lnTo>
                  <a:lnTo>
                    <a:pt x="1441" y="94"/>
                  </a:lnTo>
                  <a:lnTo>
                    <a:pt x="1442" y="94"/>
                  </a:lnTo>
                  <a:lnTo>
                    <a:pt x="1442" y="94"/>
                  </a:lnTo>
                  <a:lnTo>
                    <a:pt x="1443" y="94"/>
                  </a:lnTo>
                  <a:lnTo>
                    <a:pt x="1444" y="94"/>
                  </a:lnTo>
                  <a:lnTo>
                    <a:pt x="1445" y="94"/>
                  </a:lnTo>
                  <a:lnTo>
                    <a:pt x="1446" y="94"/>
                  </a:lnTo>
                  <a:lnTo>
                    <a:pt x="1447" y="93"/>
                  </a:lnTo>
                  <a:lnTo>
                    <a:pt x="1448" y="93"/>
                  </a:lnTo>
                  <a:lnTo>
                    <a:pt x="1449" y="93"/>
                  </a:lnTo>
                  <a:lnTo>
                    <a:pt x="1450" y="93"/>
                  </a:lnTo>
                  <a:lnTo>
                    <a:pt x="1450" y="93"/>
                  </a:lnTo>
                  <a:lnTo>
                    <a:pt x="1451" y="93"/>
                  </a:lnTo>
                  <a:lnTo>
                    <a:pt x="1452" y="93"/>
                  </a:lnTo>
                  <a:lnTo>
                    <a:pt x="1453" y="92"/>
                  </a:lnTo>
                  <a:lnTo>
                    <a:pt x="1454" y="92"/>
                  </a:lnTo>
                  <a:lnTo>
                    <a:pt x="1455" y="92"/>
                  </a:lnTo>
                  <a:lnTo>
                    <a:pt x="1456" y="92"/>
                  </a:lnTo>
                  <a:lnTo>
                    <a:pt x="1457" y="92"/>
                  </a:lnTo>
                  <a:lnTo>
                    <a:pt x="1457" y="92"/>
                  </a:lnTo>
                  <a:lnTo>
                    <a:pt x="1458" y="92"/>
                  </a:lnTo>
                  <a:lnTo>
                    <a:pt x="1459" y="91"/>
                  </a:lnTo>
                  <a:lnTo>
                    <a:pt x="1460" y="91"/>
                  </a:lnTo>
                  <a:lnTo>
                    <a:pt x="1461" y="91"/>
                  </a:lnTo>
                  <a:lnTo>
                    <a:pt x="1462" y="91"/>
                  </a:lnTo>
                  <a:lnTo>
                    <a:pt x="1463" y="91"/>
                  </a:lnTo>
                  <a:lnTo>
                    <a:pt x="1464" y="91"/>
                  </a:lnTo>
                  <a:lnTo>
                    <a:pt x="1465" y="90"/>
                  </a:lnTo>
                  <a:lnTo>
                    <a:pt x="1465" y="90"/>
                  </a:lnTo>
                  <a:lnTo>
                    <a:pt x="1466" y="90"/>
                  </a:lnTo>
                  <a:lnTo>
                    <a:pt x="1467" y="90"/>
                  </a:lnTo>
                  <a:lnTo>
                    <a:pt x="1468" y="90"/>
                  </a:lnTo>
                  <a:lnTo>
                    <a:pt x="1469" y="90"/>
                  </a:lnTo>
                  <a:lnTo>
                    <a:pt x="1470" y="90"/>
                  </a:lnTo>
                  <a:lnTo>
                    <a:pt x="1471" y="89"/>
                  </a:lnTo>
                  <a:lnTo>
                    <a:pt x="1472" y="89"/>
                  </a:lnTo>
                  <a:lnTo>
                    <a:pt x="1473" y="89"/>
                  </a:lnTo>
                  <a:lnTo>
                    <a:pt x="1473" y="89"/>
                  </a:lnTo>
                  <a:lnTo>
                    <a:pt x="1474" y="89"/>
                  </a:lnTo>
                  <a:lnTo>
                    <a:pt x="1475" y="89"/>
                  </a:lnTo>
                  <a:lnTo>
                    <a:pt x="1476" y="88"/>
                  </a:lnTo>
                  <a:lnTo>
                    <a:pt x="1477" y="88"/>
                  </a:lnTo>
                  <a:lnTo>
                    <a:pt x="1478" y="88"/>
                  </a:lnTo>
                  <a:lnTo>
                    <a:pt x="1479" y="88"/>
                  </a:lnTo>
                  <a:lnTo>
                    <a:pt x="1480" y="88"/>
                  </a:lnTo>
                  <a:lnTo>
                    <a:pt x="1480" y="88"/>
                  </a:lnTo>
                  <a:lnTo>
                    <a:pt x="1481" y="87"/>
                  </a:lnTo>
                  <a:lnTo>
                    <a:pt x="1482" y="87"/>
                  </a:lnTo>
                  <a:lnTo>
                    <a:pt x="1483" y="87"/>
                  </a:lnTo>
                  <a:lnTo>
                    <a:pt x="1484" y="87"/>
                  </a:lnTo>
                  <a:lnTo>
                    <a:pt x="1485" y="87"/>
                  </a:lnTo>
                  <a:lnTo>
                    <a:pt x="1486" y="87"/>
                  </a:lnTo>
                  <a:lnTo>
                    <a:pt x="1487" y="87"/>
                  </a:lnTo>
                  <a:lnTo>
                    <a:pt x="1488" y="86"/>
                  </a:lnTo>
                  <a:lnTo>
                    <a:pt x="1488" y="86"/>
                  </a:lnTo>
                  <a:lnTo>
                    <a:pt x="1489" y="86"/>
                  </a:lnTo>
                  <a:lnTo>
                    <a:pt x="1490" y="86"/>
                  </a:lnTo>
                  <a:lnTo>
                    <a:pt x="1491" y="86"/>
                  </a:lnTo>
                  <a:lnTo>
                    <a:pt x="1492" y="86"/>
                  </a:lnTo>
                  <a:lnTo>
                    <a:pt x="1493" y="85"/>
                  </a:lnTo>
                  <a:lnTo>
                    <a:pt x="1494" y="85"/>
                  </a:lnTo>
                  <a:lnTo>
                    <a:pt x="1495" y="85"/>
                  </a:lnTo>
                  <a:lnTo>
                    <a:pt x="1496" y="85"/>
                  </a:lnTo>
                  <a:lnTo>
                    <a:pt x="1496" y="85"/>
                  </a:lnTo>
                  <a:lnTo>
                    <a:pt x="1497" y="85"/>
                  </a:lnTo>
                  <a:lnTo>
                    <a:pt x="1498" y="84"/>
                  </a:lnTo>
                  <a:lnTo>
                    <a:pt x="1499" y="84"/>
                  </a:lnTo>
                  <a:lnTo>
                    <a:pt x="1500" y="84"/>
                  </a:lnTo>
                  <a:lnTo>
                    <a:pt x="1501" y="84"/>
                  </a:lnTo>
                  <a:lnTo>
                    <a:pt x="1502" y="84"/>
                  </a:lnTo>
                  <a:lnTo>
                    <a:pt x="1503" y="84"/>
                  </a:lnTo>
                  <a:lnTo>
                    <a:pt x="1503" y="84"/>
                  </a:lnTo>
                  <a:lnTo>
                    <a:pt x="1504" y="83"/>
                  </a:lnTo>
                  <a:lnTo>
                    <a:pt x="1505" y="83"/>
                  </a:lnTo>
                  <a:lnTo>
                    <a:pt x="1506" y="83"/>
                  </a:lnTo>
                  <a:lnTo>
                    <a:pt x="1507" y="83"/>
                  </a:lnTo>
                  <a:lnTo>
                    <a:pt x="1508" y="83"/>
                  </a:lnTo>
                  <a:lnTo>
                    <a:pt x="1509" y="83"/>
                  </a:lnTo>
                  <a:lnTo>
                    <a:pt x="1510" y="82"/>
                  </a:lnTo>
                  <a:lnTo>
                    <a:pt x="1511" y="82"/>
                  </a:lnTo>
                  <a:lnTo>
                    <a:pt x="1511" y="82"/>
                  </a:lnTo>
                  <a:lnTo>
                    <a:pt x="1512" y="82"/>
                  </a:lnTo>
                  <a:lnTo>
                    <a:pt x="1513" y="82"/>
                  </a:lnTo>
                  <a:lnTo>
                    <a:pt x="1514" y="82"/>
                  </a:lnTo>
                  <a:lnTo>
                    <a:pt x="1515" y="82"/>
                  </a:lnTo>
                  <a:lnTo>
                    <a:pt x="1516" y="81"/>
                  </a:lnTo>
                  <a:lnTo>
                    <a:pt x="1517" y="81"/>
                  </a:lnTo>
                  <a:lnTo>
                    <a:pt x="1518" y="81"/>
                  </a:lnTo>
                  <a:lnTo>
                    <a:pt x="1519" y="81"/>
                  </a:lnTo>
                  <a:lnTo>
                    <a:pt x="1519" y="81"/>
                  </a:lnTo>
                  <a:lnTo>
                    <a:pt x="1520" y="81"/>
                  </a:lnTo>
                  <a:lnTo>
                    <a:pt x="1521" y="80"/>
                  </a:lnTo>
                  <a:lnTo>
                    <a:pt x="1522" y="80"/>
                  </a:lnTo>
                  <a:lnTo>
                    <a:pt x="1523" y="80"/>
                  </a:lnTo>
                  <a:lnTo>
                    <a:pt x="1524" y="80"/>
                  </a:lnTo>
                  <a:lnTo>
                    <a:pt x="1525" y="80"/>
                  </a:lnTo>
                  <a:lnTo>
                    <a:pt x="1526" y="80"/>
                  </a:lnTo>
                  <a:lnTo>
                    <a:pt x="1526" y="80"/>
                  </a:lnTo>
                  <a:lnTo>
                    <a:pt x="1527" y="79"/>
                  </a:lnTo>
                  <a:lnTo>
                    <a:pt x="1528" y="79"/>
                  </a:lnTo>
                  <a:lnTo>
                    <a:pt x="1529" y="79"/>
                  </a:lnTo>
                  <a:lnTo>
                    <a:pt x="1530" y="79"/>
                  </a:lnTo>
                  <a:lnTo>
                    <a:pt x="1531" y="79"/>
                  </a:lnTo>
                  <a:lnTo>
                    <a:pt x="1532" y="79"/>
                  </a:lnTo>
                  <a:lnTo>
                    <a:pt x="1533" y="79"/>
                  </a:lnTo>
                  <a:lnTo>
                    <a:pt x="1534" y="78"/>
                  </a:lnTo>
                  <a:lnTo>
                    <a:pt x="1534" y="78"/>
                  </a:lnTo>
                  <a:lnTo>
                    <a:pt x="1535" y="78"/>
                  </a:lnTo>
                  <a:lnTo>
                    <a:pt x="1536" y="78"/>
                  </a:lnTo>
                  <a:lnTo>
                    <a:pt x="1537" y="78"/>
                  </a:lnTo>
                  <a:lnTo>
                    <a:pt x="1538" y="78"/>
                  </a:lnTo>
                  <a:lnTo>
                    <a:pt x="1539" y="78"/>
                  </a:lnTo>
                  <a:lnTo>
                    <a:pt x="1540" y="78"/>
                  </a:lnTo>
                  <a:lnTo>
                    <a:pt x="1541" y="77"/>
                  </a:lnTo>
                  <a:lnTo>
                    <a:pt x="1542" y="77"/>
                  </a:lnTo>
                  <a:lnTo>
                    <a:pt x="1542" y="77"/>
                  </a:lnTo>
                  <a:lnTo>
                    <a:pt x="1543" y="77"/>
                  </a:lnTo>
                  <a:lnTo>
                    <a:pt x="1544" y="77"/>
                  </a:lnTo>
                  <a:lnTo>
                    <a:pt x="1545" y="77"/>
                  </a:lnTo>
                  <a:lnTo>
                    <a:pt x="1546" y="77"/>
                  </a:lnTo>
                  <a:lnTo>
                    <a:pt x="1547" y="76"/>
                  </a:lnTo>
                  <a:lnTo>
                    <a:pt x="1548" y="76"/>
                  </a:lnTo>
                  <a:lnTo>
                    <a:pt x="1549" y="76"/>
                  </a:lnTo>
                  <a:lnTo>
                    <a:pt x="1549" y="76"/>
                  </a:lnTo>
                  <a:lnTo>
                    <a:pt x="1550" y="76"/>
                  </a:lnTo>
                  <a:lnTo>
                    <a:pt x="1551" y="76"/>
                  </a:lnTo>
                  <a:lnTo>
                    <a:pt x="1552" y="76"/>
                  </a:lnTo>
                  <a:lnTo>
                    <a:pt x="1553" y="76"/>
                  </a:lnTo>
                  <a:lnTo>
                    <a:pt x="1554" y="76"/>
                  </a:lnTo>
                  <a:lnTo>
                    <a:pt x="1555" y="75"/>
                  </a:lnTo>
                  <a:lnTo>
                    <a:pt x="1556" y="75"/>
                  </a:lnTo>
                  <a:lnTo>
                    <a:pt x="1557" y="75"/>
                  </a:lnTo>
                  <a:lnTo>
                    <a:pt x="1557" y="75"/>
                  </a:lnTo>
                  <a:lnTo>
                    <a:pt x="1558" y="75"/>
                  </a:lnTo>
                  <a:lnTo>
                    <a:pt x="1559" y="75"/>
                  </a:lnTo>
                  <a:lnTo>
                    <a:pt x="1560" y="75"/>
                  </a:lnTo>
                  <a:lnTo>
                    <a:pt x="1561" y="75"/>
                  </a:lnTo>
                  <a:lnTo>
                    <a:pt x="1562" y="75"/>
                  </a:lnTo>
                  <a:lnTo>
                    <a:pt x="1563" y="74"/>
                  </a:lnTo>
                  <a:lnTo>
                    <a:pt x="1564" y="74"/>
                  </a:lnTo>
                  <a:lnTo>
                    <a:pt x="1565" y="74"/>
                  </a:lnTo>
                  <a:lnTo>
                    <a:pt x="1565" y="74"/>
                  </a:lnTo>
                  <a:lnTo>
                    <a:pt x="1566" y="74"/>
                  </a:lnTo>
                  <a:lnTo>
                    <a:pt x="1567" y="74"/>
                  </a:lnTo>
                  <a:lnTo>
                    <a:pt x="1568" y="74"/>
                  </a:lnTo>
                  <a:lnTo>
                    <a:pt x="1569" y="74"/>
                  </a:lnTo>
                  <a:lnTo>
                    <a:pt x="1570" y="74"/>
                  </a:lnTo>
                  <a:lnTo>
                    <a:pt x="1571" y="74"/>
                  </a:lnTo>
                  <a:lnTo>
                    <a:pt x="1572" y="73"/>
                  </a:lnTo>
                  <a:lnTo>
                    <a:pt x="1572" y="73"/>
                  </a:lnTo>
                  <a:lnTo>
                    <a:pt x="1573" y="73"/>
                  </a:lnTo>
                  <a:lnTo>
                    <a:pt x="1574" y="73"/>
                  </a:lnTo>
                  <a:lnTo>
                    <a:pt x="1575" y="73"/>
                  </a:lnTo>
                  <a:lnTo>
                    <a:pt x="1576" y="73"/>
                  </a:lnTo>
                  <a:lnTo>
                    <a:pt x="1577" y="73"/>
                  </a:lnTo>
                  <a:lnTo>
                    <a:pt x="1578" y="73"/>
                  </a:lnTo>
                  <a:lnTo>
                    <a:pt x="1579" y="73"/>
                  </a:lnTo>
                  <a:lnTo>
                    <a:pt x="1580" y="73"/>
                  </a:lnTo>
                  <a:lnTo>
                    <a:pt x="1580" y="73"/>
                  </a:lnTo>
                  <a:lnTo>
                    <a:pt x="1581" y="73"/>
                  </a:lnTo>
                  <a:lnTo>
                    <a:pt x="1582" y="72"/>
                  </a:lnTo>
                  <a:lnTo>
                    <a:pt x="1583" y="72"/>
                  </a:lnTo>
                  <a:lnTo>
                    <a:pt x="1584" y="72"/>
                  </a:lnTo>
                  <a:lnTo>
                    <a:pt x="1585" y="72"/>
                  </a:lnTo>
                  <a:lnTo>
                    <a:pt x="1586" y="72"/>
                  </a:lnTo>
                  <a:lnTo>
                    <a:pt x="1587" y="72"/>
                  </a:lnTo>
                  <a:lnTo>
                    <a:pt x="1588" y="72"/>
                  </a:lnTo>
                  <a:lnTo>
                    <a:pt x="1588" y="72"/>
                  </a:lnTo>
                  <a:lnTo>
                    <a:pt x="1589" y="72"/>
                  </a:lnTo>
                  <a:lnTo>
                    <a:pt x="1590" y="72"/>
                  </a:lnTo>
                  <a:lnTo>
                    <a:pt x="1591" y="72"/>
                  </a:lnTo>
                  <a:lnTo>
                    <a:pt x="1592" y="72"/>
                  </a:lnTo>
                  <a:lnTo>
                    <a:pt x="1593" y="72"/>
                  </a:lnTo>
                  <a:lnTo>
                    <a:pt x="1594" y="72"/>
                  </a:lnTo>
                  <a:lnTo>
                    <a:pt x="1595" y="72"/>
                  </a:lnTo>
                  <a:lnTo>
                    <a:pt x="1595" y="72"/>
                  </a:lnTo>
                  <a:lnTo>
                    <a:pt x="1596" y="72"/>
                  </a:lnTo>
                  <a:lnTo>
                    <a:pt x="1597" y="72"/>
                  </a:lnTo>
                  <a:lnTo>
                    <a:pt x="1598" y="72"/>
                  </a:lnTo>
                  <a:lnTo>
                    <a:pt x="1599" y="72"/>
                  </a:lnTo>
                  <a:lnTo>
                    <a:pt x="1600" y="71"/>
                  </a:lnTo>
                  <a:lnTo>
                    <a:pt x="1601" y="71"/>
                  </a:lnTo>
                  <a:lnTo>
                    <a:pt x="1602" y="71"/>
                  </a:lnTo>
                  <a:lnTo>
                    <a:pt x="1603" y="71"/>
                  </a:lnTo>
                  <a:lnTo>
                    <a:pt x="1603" y="71"/>
                  </a:lnTo>
                  <a:lnTo>
                    <a:pt x="1604" y="71"/>
                  </a:lnTo>
                  <a:lnTo>
                    <a:pt x="1605" y="71"/>
                  </a:lnTo>
                  <a:lnTo>
                    <a:pt x="1606" y="71"/>
                  </a:lnTo>
                  <a:lnTo>
                    <a:pt x="1607" y="71"/>
                  </a:lnTo>
                  <a:lnTo>
                    <a:pt x="1608" y="71"/>
                  </a:lnTo>
                  <a:lnTo>
                    <a:pt x="1609" y="71"/>
                  </a:lnTo>
                  <a:lnTo>
                    <a:pt x="1610" y="71"/>
                  </a:lnTo>
                  <a:lnTo>
                    <a:pt x="1611" y="71"/>
                  </a:lnTo>
                  <a:lnTo>
                    <a:pt x="1611" y="71"/>
                  </a:lnTo>
                  <a:lnTo>
                    <a:pt x="1612" y="71"/>
                  </a:lnTo>
                  <a:lnTo>
                    <a:pt x="1613" y="71"/>
                  </a:lnTo>
                  <a:lnTo>
                    <a:pt x="1614" y="71"/>
                  </a:lnTo>
                  <a:lnTo>
                    <a:pt x="1615" y="71"/>
                  </a:lnTo>
                  <a:lnTo>
                    <a:pt x="1616" y="71"/>
                  </a:lnTo>
                  <a:lnTo>
                    <a:pt x="1617" y="71"/>
                  </a:lnTo>
                  <a:lnTo>
                    <a:pt x="1618" y="71"/>
                  </a:lnTo>
                  <a:lnTo>
                    <a:pt x="1618" y="71"/>
                  </a:lnTo>
                  <a:lnTo>
                    <a:pt x="1619" y="71"/>
                  </a:lnTo>
                  <a:lnTo>
                    <a:pt x="1620" y="71"/>
                  </a:lnTo>
                  <a:lnTo>
                    <a:pt x="1621" y="71"/>
                  </a:lnTo>
                  <a:lnTo>
                    <a:pt x="1622" y="71"/>
                  </a:lnTo>
                  <a:lnTo>
                    <a:pt x="1623" y="71"/>
                  </a:lnTo>
                  <a:lnTo>
                    <a:pt x="1624" y="71"/>
                  </a:lnTo>
                  <a:lnTo>
                    <a:pt x="1625" y="72"/>
                  </a:lnTo>
                  <a:lnTo>
                    <a:pt x="1626" y="72"/>
                  </a:lnTo>
                  <a:lnTo>
                    <a:pt x="1626" y="72"/>
                  </a:lnTo>
                  <a:lnTo>
                    <a:pt x="1627" y="72"/>
                  </a:lnTo>
                  <a:lnTo>
                    <a:pt x="1628" y="72"/>
                  </a:lnTo>
                  <a:lnTo>
                    <a:pt x="1629" y="72"/>
                  </a:lnTo>
                  <a:lnTo>
                    <a:pt x="1630" y="72"/>
                  </a:lnTo>
                  <a:lnTo>
                    <a:pt x="1631" y="72"/>
                  </a:lnTo>
                  <a:lnTo>
                    <a:pt x="1632" y="72"/>
                  </a:lnTo>
                  <a:lnTo>
                    <a:pt x="1633" y="72"/>
                  </a:lnTo>
                  <a:lnTo>
                    <a:pt x="1634" y="72"/>
                  </a:lnTo>
                  <a:lnTo>
                    <a:pt x="1634" y="72"/>
                  </a:lnTo>
                  <a:lnTo>
                    <a:pt x="1635" y="72"/>
                  </a:lnTo>
                  <a:lnTo>
                    <a:pt x="1636" y="72"/>
                  </a:lnTo>
                  <a:lnTo>
                    <a:pt x="1637" y="72"/>
                  </a:lnTo>
                  <a:lnTo>
                    <a:pt x="1638" y="72"/>
                  </a:lnTo>
                  <a:lnTo>
                    <a:pt x="1639" y="72"/>
                  </a:lnTo>
                  <a:lnTo>
                    <a:pt x="1640" y="72"/>
                  </a:lnTo>
                  <a:lnTo>
                    <a:pt x="1641" y="72"/>
                  </a:lnTo>
                  <a:lnTo>
                    <a:pt x="1641" y="73"/>
                  </a:lnTo>
                  <a:lnTo>
                    <a:pt x="1642" y="73"/>
                  </a:lnTo>
                  <a:lnTo>
                    <a:pt x="1643" y="73"/>
                  </a:lnTo>
                  <a:lnTo>
                    <a:pt x="1644" y="73"/>
                  </a:lnTo>
                  <a:lnTo>
                    <a:pt x="1645" y="73"/>
                  </a:lnTo>
                  <a:lnTo>
                    <a:pt x="1646" y="73"/>
                  </a:lnTo>
                  <a:lnTo>
                    <a:pt x="1647" y="73"/>
                  </a:lnTo>
                  <a:lnTo>
                    <a:pt x="1648" y="73"/>
                  </a:lnTo>
                  <a:lnTo>
                    <a:pt x="1649" y="73"/>
                  </a:lnTo>
                  <a:lnTo>
                    <a:pt x="1649" y="73"/>
                  </a:lnTo>
                  <a:lnTo>
                    <a:pt x="1650" y="74"/>
                  </a:lnTo>
                  <a:lnTo>
                    <a:pt x="1651" y="74"/>
                  </a:lnTo>
                  <a:lnTo>
                    <a:pt x="1652" y="74"/>
                  </a:lnTo>
                  <a:lnTo>
                    <a:pt x="1653" y="74"/>
                  </a:lnTo>
                  <a:lnTo>
                    <a:pt x="1654" y="74"/>
                  </a:lnTo>
                  <a:lnTo>
                    <a:pt x="1655" y="74"/>
                  </a:lnTo>
                  <a:lnTo>
                    <a:pt x="1656" y="74"/>
                  </a:lnTo>
                  <a:lnTo>
                    <a:pt x="1657" y="74"/>
                  </a:lnTo>
                  <a:lnTo>
                    <a:pt x="1657" y="74"/>
                  </a:lnTo>
                  <a:lnTo>
                    <a:pt x="1658" y="75"/>
                  </a:lnTo>
                  <a:lnTo>
                    <a:pt x="1659" y="75"/>
                  </a:lnTo>
                  <a:lnTo>
                    <a:pt x="1660" y="75"/>
                  </a:lnTo>
                  <a:lnTo>
                    <a:pt x="1661" y="75"/>
                  </a:lnTo>
                  <a:lnTo>
                    <a:pt x="1662" y="75"/>
                  </a:lnTo>
                  <a:lnTo>
                    <a:pt x="1663" y="75"/>
                  </a:lnTo>
                  <a:lnTo>
                    <a:pt x="1664" y="76"/>
                  </a:lnTo>
                  <a:lnTo>
                    <a:pt x="1664" y="76"/>
                  </a:lnTo>
                  <a:lnTo>
                    <a:pt x="1665" y="76"/>
                  </a:lnTo>
                  <a:lnTo>
                    <a:pt x="1666" y="76"/>
                  </a:lnTo>
                  <a:lnTo>
                    <a:pt x="1667" y="76"/>
                  </a:lnTo>
                  <a:lnTo>
                    <a:pt x="1668" y="76"/>
                  </a:lnTo>
                  <a:lnTo>
                    <a:pt x="1669" y="77"/>
                  </a:lnTo>
                  <a:lnTo>
                    <a:pt x="1670" y="77"/>
                  </a:lnTo>
                  <a:lnTo>
                    <a:pt x="1671" y="77"/>
                  </a:lnTo>
                  <a:lnTo>
                    <a:pt x="1672" y="77"/>
                  </a:lnTo>
                  <a:lnTo>
                    <a:pt x="1672" y="77"/>
                  </a:lnTo>
                  <a:lnTo>
                    <a:pt x="1673" y="77"/>
                  </a:lnTo>
                  <a:lnTo>
                    <a:pt x="1674" y="78"/>
                  </a:lnTo>
                  <a:lnTo>
                    <a:pt x="1675" y="78"/>
                  </a:lnTo>
                  <a:lnTo>
                    <a:pt x="1676" y="78"/>
                  </a:lnTo>
                  <a:lnTo>
                    <a:pt x="1677" y="78"/>
                  </a:lnTo>
                  <a:lnTo>
                    <a:pt x="1678" y="78"/>
                  </a:lnTo>
                  <a:lnTo>
                    <a:pt x="1679" y="79"/>
                  </a:lnTo>
                  <a:lnTo>
                    <a:pt x="1680" y="79"/>
                  </a:lnTo>
                  <a:lnTo>
                    <a:pt x="1680" y="79"/>
                  </a:lnTo>
                  <a:lnTo>
                    <a:pt x="1681" y="79"/>
                  </a:lnTo>
                  <a:lnTo>
                    <a:pt x="1682" y="79"/>
                  </a:lnTo>
                  <a:lnTo>
                    <a:pt x="1683" y="80"/>
                  </a:lnTo>
                  <a:lnTo>
                    <a:pt x="1684" y="80"/>
                  </a:lnTo>
                  <a:lnTo>
                    <a:pt x="1685" y="80"/>
                  </a:lnTo>
                  <a:lnTo>
                    <a:pt x="1686" y="80"/>
                  </a:lnTo>
                  <a:lnTo>
                    <a:pt x="1687" y="81"/>
                  </a:lnTo>
                  <a:lnTo>
                    <a:pt x="1687" y="81"/>
                  </a:lnTo>
                  <a:lnTo>
                    <a:pt x="1688" y="81"/>
                  </a:lnTo>
                  <a:lnTo>
                    <a:pt x="1689" y="81"/>
                  </a:lnTo>
                  <a:lnTo>
                    <a:pt x="1690" y="82"/>
                  </a:lnTo>
                  <a:lnTo>
                    <a:pt x="1691" y="82"/>
                  </a:lnTo>
                  <a:lnTo>
                    <a:pt x="1692" y="82"/>
                  </a:lnTo>
                  <a:lnTo>
                    <a:pt x="1693" y="82"/>
                  </a:lnTo>
                  <a:lnTo>
                    <a:pt x="1694" y="83"/>
                  </a:lnTo>
                  <a:lnTo>
                    <a:pt x="1695" y="83"/>
                  </a:lnTo>
                  <a:lnTo>
                    <a:pt x="1695" y="83"/>
                  </a:lnTo>
                  <a:lnTo>
                    <a:pt x="1696" y="84"/>
                  </a:lnTo>
                  <a:lnTo>
                    <a:pt x="1697" y="84"/>
                  </a:lnTo>
                  <a:lnTo>
                    <a:pt x="1698" y="84"/>
                  </a:lnTo>
                  <a:lnTo>
                    <a:pt x="1699" y="84"/>
                  </a:lnTo>
                  <a:lnTo>
                    <a:pt x="1700" y="85"/>
                  </a:lnTo>
                  <a:lnTo>
                    <a:pt x="1701" y="85"/>
                  </a:lnTo>
                  <a:lnTo>
                    <a:pt x="1702" y="85"/>
                  </a:lnTo>
                  <a:lnTo>
                    <a:pt x="1703" y="86"/>
                  </a:lnTo>
                  <a:lnTo>
                    <a:pt x="1703" y="86"/>
                  </a:lnTo>
                  <a:lnTo>
                    <a:pt x="1704" y="86"/>
                  </a:lnTo>
                  <a:lnTo>
                    <a:pt x="1705" y="87"/>
                  </a:lnTo>
                  <a:lnTo>
                    <a:pt x="1706" y="87"/>
                  </a:lnTo>
                  <a:lnTo>
                    <a:pt x="1707" y="87"/>
                  </a:lnTo>
                  <a:lnTo>
                    <a:pt x="1708" y="88"/>
                  </a:lnTo>
                  <a:lnTo>
                    <a:pt x="1709" y="88"/>
                  </a:lnTo>
                  <a:lnTo>
                    <a:pt x="1710" y="88"/>
                  </a:lnTo>
                  <a:lnTo>
                    <a:pt x="1710" y="89"/>
                  </a:lnTo>
                  <a:lnTo>
                    <a:pt x="1711" y="89"/>
                  </a:lnTo>
                  <a:lnTo>
                    <a:pt x="1712" y="89"/>
                  </a:lnTo>
                  <a:lnTo>
                    <a:pt x="1713" y="90"/>
                  </a:lnTo>
                  <a:lnTo>
                    <a:pt x="1714" y="90"/>
                  </a:lnTo>
                  <a:lnTo>
                    <a:pt x="1715" y="90"/>
                  </a:lnTo>
                  <a:lnTo>
                    <a:pt x="1716" y="91"/>
                  </a:lnTo>
                  <a:lnTo>
                    <a:pt x="1717" y="91"/>
                  </a:lnTo>
                  <a:lnTo>
                    <a:pt x="1718" y="92"/>
                  </a:lnTo>
                  <a:lnTo>
                    <a:pt x="1718" y="92"/>
                  </a:lnTo>
                  <a:lnTo>
                    <a:pt x="1719" y="92"/>
                  </a:lnTo>
                  <a:lnTo>
                    <a:pt x="1720" y="93"/>
                  </a:lnTo>
                  <a:lnTo>
                    <a:pt x="1721" y="93"/>
                  </a:lnTo>
                  <a:lnTo>
                    <a:pt x="1722" y="93"/>
                  </a:lnTo>
                  <a:lnTo>
                    <a:pt x="1723" y="94"/>
                  </a:lnTo>
                  <a:lnTo>
                    <a:pt x="1724" y="94"/>
                  </a:lnTo>
                  <a:lnTo>
                    <a:pt x="1725" y="95"/>
                  </a:lnTo>
                  <a:lnTo>
                    <a:pt x="1726" y="95"/>
                  </a:lnTo>
                  <a:lnTo>
                    <a:pt x="1726" y="96"/>
                  </a:lnTo>
                  <a:lnTo>
                    <a:pt x="1727" y="96"/>
                  </a:lnTo>
                  <a:lnTo>
                    <a:pt x="1728" y="96"/>
                  </a:lnTo>
                  <a:lnTo>
                    <a:pt x="1729" y="97"/>
                  </a:lnTo>
                  <a:lnTo>
                    <a:pt x="1730" y="97"/>
                  </a:lnTo>
                  <a:lnTo>
                    <a:pt x="1731" y="98"/>
                  </a:lnTo>
                  <a:lnTo>
                    <a:pt x="1732" y="98"/>
                  </a:lnTo>
                  <a:lnTo>
                    <a:pt x="1733" y="99"/>
                  </a:lnTo>
                  <a:lnTo>
                    <a:pt x="1733" y="99"/>
                  </a:lnTo>
                  <a:lnTo>
                    <a:pt x="1734" y="100"/>
                  </a:lnTo>
                  <a:lnTo>
                    <a:pt x="1735" y="100"/>
                  </a:lnTo>
                  <a:lnTo>
                    <a:pt x="1736" y="101"/>
                  </a:lnTo>
                  <a:lnTo>
                    <a:pt x="1737" y="101"/>
                  </a:lnTo>
                  <a:lnTo>
                    <a:pt x="1738" y="102"/>
                  </a:lnTo>
                  <a:lnTo>
                    <a:pt x="1739" y="102"/>
                  </a:lnTo>
                  <a:lnTo>
                    <a:pt x="1740" y="103"/>
                  </a:lnTo>
                  <a:lnTo>
                    <a:pt x="1741" y="103"/>
                  </a:lnTo>
                  <a:lnTo>
                    <a:pt x="1741" y="104"/>
                  </a:lnTo>
                  <a:lnTo>
                    <a:pt x="1742" y="104"/>
                  </a:lnTo>
                  <a:lnTo>
                    <a:pt x="1743" y="105"/>
                  </a:lnTo>
                  <a:lnTo>
                    <a:pt x="1744" y="105"/>
                  </a:lnTo>
                  <a:lnTo>
                    <a:pt x="1745" y="106"/>
                  </a:lnTo>
                  <a:lnTo>
                    <a:pt x="1746" y="106"/>
                  </a:lnTo>
                  <a:lnTo>
                    <a:pt x="1747" y="107"/>
                  </a:lnTo>
                  <a:lnTo>
                    <a:pt x="1748" y="107"/>
                  </a:lnTo>
                  <a:lnTo>
                    <a:pt x="1749" y="108"/>
                  </a:lnTo>
                  <a:lnTo>
                    <a:pt x="1749" y="108"/>
                  </a:lnTo>
                  <a:lnTo>
                    <a:pt x="1750" y="109"/>
                  </a:lnTo>
                  <a:lnTo>
                    <a:pt x="1751" y="110"/>
                  </a:lnTo>
                  <a:lnTo>
                    <a:pt x="1752" y="110"/>
                  </a:lnTo>
                  <a:lnTo>
                    <a:pt x="1753" y="111"/>
                  </a:lnTo>
                  <a:lnTo>
                    <a:pt x="1754" y="111"/>
                  </a:lnTo>
                  <a:lnTo>
                    <a:pt x="1755" y="112"/>
                  </a:lnTo>
                  <a:lnTo>
                    <a:pt x="1756" y="113"/>
                  </a:lnTo>
                  <a:lnTo>
                    <a:pt x="1756" y="113"/>
                  </a:lnTo>
                  <a:lnTo>
                    <a:pt x="1757" y="114"/>
                  </a:lnTo>
                  <a:lnTo>
                    <a:pt x="1758" y="114"/>
                  </a:lnTo>
                  <a:lnTo>
                    <a:pt x="1759" y="115"/>
                  </a:lnTo>
                  <a:lnTo>
                    <a:pt x="1760" y="116"/>
                  </a:lnTo>
                  <a:lnTo>
                    <a:pt x="1761" y="116"/>
                  </a:lnTo>
                  <a:lnTo>
                    <a:pt x="1762" y="117"/>
                  </a:lnTo>
                  <a:lnTo>
                    <a:pt x="1763" y="118"/>
                  </a:lnTo>
                  <a:lnTo>
                    <a:pt x="1764" y="118"/>
                  </a:lnTo>
                  <a:lnTo>
                    <a:pt x="1764" y="119"/>
                  </a:lnTo>
                  <a:lnTo>
                    <a:pt x="1765" y="120"/>
                  </a:lnTo>
                  <a:lnTo>
                    <a:pt x="1766" y="120"/>
                  </a:lnTo>
                  <a:lnTo>
                    <a:pt x="1767" y="121"/>
                  </a:lnTo>
                  <a:lnTo>
                    <a:pt x="1768" y="122"/>
                  </a:lnTo>
                  <a:lnTo>
                    <a:pt x="1769" y="122"/>
                  </a:lnTo>
                  <a:lnTo>
                    <a:pt x="1770" y="123"/>
                  </a:lnTo>
                  <a:lnTo>
                    <a:pt x="1771" y="124"/>
                  </a:lnTo>
                  <a:lnTo>
                    <a:pt x="1772" y="125"/>
                  </a:lnTo>
                  <a:lnTo>
                    <a:pt x="1772" y="125"/>
                  </a:lnTo>
                  <a:lnTo>
                    <a:pt x="1773" y="126"/>
                  </a:lnTo>
                  <a:lnTo>
                    <a:pt x="1774" y="127"/>
                  </a:lnTo>
                  <a:lnTo>
                    <a:pt x="1775" y="128"/>
                  </a:lnTo>
                  <a:lnTo>
                    <a:pt x="1776" y="128"/>
                  </a:lnTo>
                  <a:lnTo>
                    <a:pt x="1777" y="129"/>
                  </a:lnTo>
                  <a:lnTo>
                    <a:pt x="1778" y="130"/>
                  </a:lnTo>
                  <a:lnTo>
                    <a:pt x="1779" y="131"/>
                  </a:lnTo>
                  <a:lnTo>
                    <a:pt x="1779" y="132"/>
                  </a:lnTo>
                  <a:lnTo>
                    <a:pt x="1780" y="132"/>
                  </a:lnTo>
                  <a:lnTo>
                    <a:pt x="1781" y="133"/>
                  </a:lnTo>
                  <a:lnTo>
                    <a:pt x="1782" y="134"/>
                  </a:lnTo>
                  <a:lnTo>
                    <a:pt x="1783" y="135"/>
                  </a:lnTo>
                  <a:lnTo>
                    <a:pt x="1784" y="136"/>
                  </a:lnTo>
                  <a:lnTo>
                    <a:pt x="1785" y="136"/>
                  </a:lnTo>
                  <a:lnTo>
                    <a:pt x="1786" y="137"/>
                  </a:lnTo>
                  <a:lnTo>
                    <a:pt x="1787" y="138"/>
                  </a:lnTo>
                  <a:lnTo>
                    <a:pt x="1787" y="139"/>
                  </a:lnTo>
                  <a:lnTo>
                    <a:pt x="1788" y="140"/>
                  </a:lnTo>
                  <a:lnTo>
                    <a:pt x="1789" y="141"/>
                  </a:lnTo>
                  <a:lnTo>
                    <a:pt x="1790" y="142"/>
                  </a:lnTo>
                  <a:lnTo>
                    <a:pt x="1791" y="142"/>
                  </a:lnTo>
                  <a:lnTo>
                    <a:pt x="1792" y="143"/>
                  </a:lnTo>
                  <a:lnTo>
                    <a:pt x="1793" y="144"/>
                  </a:lnTo>
                  <a:lnTo>
                    <a:pt x="1794" y="145"/>
                  </a:lnTo>
                  <a:lnTo>
                    <a:pt x="1795" y="146"/>
                  </a:lnTo>
                  <a:lnTo>
                    <a:pt x="1795" y="147"/>
                  </a:lnTo>
                  <a:lnTo>
                    <a:pt x="1796" y="148"/>
                  </a:lnTo>
                  <a:lnTo>
                    <a:pt x="1797" y="149"/>
                  </a:lnTo>
                  <a:lnTo>
                    <a:pt x="1798" y="150"/>
                  </a:lnTo>
                  <a:lnTo>
                    <a:pt x="1799" y="151"/>
                  </a:lnTo>
                  <a:lnTo>
                    <a:pt x="1800" y="152"/>
                  </a:lnTo>
                  <a:lnTo>
                    <a:pt x="1801" y="153"/>
                  </a:lnTo>
                  <a:lnTo>
                    <a:pt x="1802" y="154"/>
                  </a:lnTo>
                  <a:lnTo>
                    <a:pt x="1802" y="155"/>
                  </a:lnTo>
                  <a:lnTo>
                    <a:pt x="1803" y="156"/>
                  </a:lnTo>
                  <a:lnTo>
                    <a:pt x="1804" y="157"/>
                  </a:lnTo>
                  <a:lnTo>
                    <a:pt x="1805" y="158"/>
                  </a:lnTo>
                  <a:lnTo>
                    <a:pt x="1806" y="159"/>
                  </a:lnTo>
                  <a:lnTo>
                    <a:pt x="1807" y="160"/>
                  </a:lnTo>
                  <a:lnTo>
                    <a:pt x="1808" y="161"/>
                  </a:lnTo>
                  <a:lnTo>
                    <a:pt x="1809" y="162"/>
                  </a:lnTo>
                  <a:lnTo>
                    <a:pt x="1810" y="164"/>
                  </a:lnTo>
                  <a:lnTo>
                    <a:pt x="1810" y="165"/>
                  </a:lnTo>
                  <a:lnTo>
                    <a:pt x="1811" y="166"/>
                  </a:lnTo>
                  <a:lnTo>
                    <a:pt x="1812" y="167"/>
                  </a:lnTo>
                  <a:lnTo>
                    <a:pt x="1813" y="168"/>
                  </a:lnTo>
                  <a:lnTo>
                    <a:pt x="1814" y="169"/>
                  </a:lnTo>
                  <a:lnTo>
                    <a:pt x="1815" y="170"/>
                  </a:lnTo>
                  <a:lnTo>
                    <a:pt x="1816" y="171"/>
                  </a:lnTo>
                  <a:lnTo>
                    <a:pt x="1817" y="173"/>
                  </a:lnTo>
                  <a:lnTo>
                    <a:pt x="1818" y="174"/>
                  </a:lnTo>
                  <a:lnTo>
                    <a:pt x="1818" y="175"/>
                  </a:lnTo>
                  <a:lnTo>
                    <a:pt x="1819" y="176"/>
                  </a:lnTo>
                  <a:lnTo>
                    <a:pt x="1820" y="177"/>
                  </a:lnTo>
                  <a:lnTo>
                    <a:pt x="1821" y="179"/>
                  </a:lnTo>
                  <a:lnTo>
                    <a:pt x="1822" y="180"/>
                  </a:lnTo>
                  <a:lnTo>
                    <a:pt x="1823" y="181"/>
                  </a:lnTo>
                  <a:lnTo>
                    <a:pt x="1824" y="182"/>
                  </a:lnTo>
                  <a:lnTo>
                    <a:pt x="1825" y="184"/>
                  </a:lnTo>
                  <a:lnTo>
                    <a:pt x="1825" y="185"/>
                  </a:lnTo>
                  <a:lnTo>
                    <a:pt x="1826" y="186"/>
                  </a:lnTo>
                  <a:lnTo>
                    <a:pt x="1827" y="188"/>
                  </a:lnTo>
                  <a:lnTo>
                    <a:pt x="1828" y="189"/>
                  </a:lnTo>
                  <a:lnTo>
                    <a:pt x="1829" y="190"/>
                  </a:lnTo>
                  <a:lnTo>
                    <a:pt x="1830" y="191"/>
                  </a:lnTo>
                  <a:lnTo>
                    <a:pt x="1831" y="193"/>
                  </a:lnTo>
                  <a:lnTo>
                    <a:pt x="1832" y="194"/>
                  </a:lnTo>
                  <a:lnTo>
                    <a:pt x="1833" y="195"/>
                  </a:lnTo>
                  <a:lnTo>
                    <a:pt x="1833" y="197"/>
                  </a:lnTo>
                  <a:lnTo>
                    <a:pt x="1834" y="198"/>
                  </a:lnTo>
                  <a:lnTo>
                    <a:pt x="1835" y="199"/>
                  </a:lnTo>
                  <a:lnTo>
                    <a:pt x="1836" y="201"/>
                  </a:lnTo>
                  <a:lnTo>
                    <a:pt x="1837" y="202"/>
                  </a:lnTo>
                  <a:lnTo>
                    <a:pt x="1838" y="204"/>
                  </a:lnTo>
                  <a:lnTo>
                    <a:pt x="1839" y="205"/>
                  </a:lnTo>
                  <a:lnTo>
                    <a:pt x="1840" y="207"/>
                  </a:lnTo>
                  <a:lnTo>
                    <a:pt x="1841" y="208"/>
                  </a:lnTo>
                  <a:lnTo>
                    <a:pt x="1841" y="210"/>
                  </a:lnTo>
                  <a:lnTo>
                    <a:pt x="1842" y="211"/>
                  </a:lnTo>
                  <a:lnTo>
                    <a:pt x="1843" y="213"/>
                  </a:lnTo>
                  <a:lnTo>
                    <a:pt x="1844" y="214"/>
                  </a:lnTo>
                  <a:lnTo>
                    <a:pt x="1845" y="216"/>
                  </a:lnTo>
                  <a:lnTo>
                    <a:pt x="1846" y="217"/>
                  </a:lnTo>
                  <a:lnTo>
                    <a:pt x="1847" y="219"/>
                  </a:lnTo>
                  <a:lnTo>
                    <a:pt x="1848" y="220"/>
                  </a:lnTo>
                  <a:lnTo>
                    <a:pt x="1848" y="222"/>
                  </a:lnTo>
                  <a:lnTo>
                    <a:pt x="1849" y="223"/>
                  </a:lnTo>
                  <a:lnTo>
                    <a:pt x="1850" y="225"/>
                  </a:lnTo>
                  <a:lnTo>
                    <a:pt x="1851" y="227"/>
                  </a:lnTo>
                  <a:lnTo>
                    <a:pt x="1852" y="228"/>
                  </a:lnTo>
                  <a:lnTo>
                    <a:pt x="1853" y="230"/>
                  </a:lnTo>
                  <a:lnTo>
                    <a:pt x="1854" y="231"/>
                  </a:lnTo>
                  <a:lnTo>
                    <a:pt x="1855" y="233"/>
                  </a:lnTo>
                  <a:lnTo>
                    <a:pt x="1856" y="235"/>
                  </a:lnTo>
                  <a:lnTo>
                    <a:pt x="1856" y="236"/>
                  </a:lnTo>
                  <a:lnTo>
                    <a:pt x="1857" y="238"/>
                  </a:lnTo>
                  <a:lnTo>
                    <a:pt x="1858" y="239"/>
                  </a:lnTo>
                  <a:lnTo>
                    <a:pt x="1859" y="241"/>
                  </a:lnTo>
                  <a:lnTo>
                    <a:pt x="1860" y="243"/>
                  </a:lnTo>
                  <a:lnTo>
                    <a:pt x="1861" y="245"/>
                  </a:lnTo>
                  <a:lnTo>
                    <a:pt x="1862" y="246"/>
                  </a:lnTo>
                  <a:lnTo>
                    <a:pt x="1863" y="248"/>
                  </a:lnTo>
                  <a:lnTo>
                    <a:pt x="1864" y="250"/>
                  </a:lnTo>
                  <a:lnTo>
                    <a:pt x="1864" y="252"/>
                  </a:lnTo>
                  <a:lnTo>
                    <a:pt x="1865" y="253"/>
                  </a:lnTo>
                  <a:lnTo>
                    <a:pt x="1866" y="255"/>
                  </a:lnTo>
                  <a:lnTo>
                    <a:pt x="1867" y="257"/>
                  </a:lnTo>
                  <a:lnTo>
                    <a:pt x="1868" y="259"/>
                  </a:lnTo>
                  <a:lnTo>
                    <a:pt x="1869" y="261"/>
                  </a:lnTo>
                  <a:lnTo>
                    <a:pt x="1870" y="262"/>
                  </a:lnTo>
                  <a:lnTo>
                    <a:pt x="1871" y="264"/>
                  </a:lnTo>
                  <a:lnTo>
                    <a:pt x="1871" y="266"/>
                  </a:lnTo>
                  <a:lnTo>
                    <a:pt x="1872" y="268"/>
                  </a:lnTo>
                  <a:lnTo>
                    <a:pt x="1873" y="270"/>
                  </a:lnTo>
                  <a:lnTo>
                    <a:pt x="1874" y="272"/>
                  </a:lnTo>
                  <a:lnTo>
                    <a:pt x="1875" y="274"/>
                  </a:lnTo>
                  <a:lnTo>
                    <a:pt x="1876" y="275"/>
                  </a:lnTo>
                  <a:lnTo>
                    <a:pt x="1877" y="277"/>
                  </a:lnTo>
                  <a:lnTo>
                    <a:pt x="1878" y="279"/>
                  </a:lnTo>
                  <a:lnTo>
                    <a:pt x="1879" y="281"/>
                  </a:lnTo>
                  <a:lnTo>
                    <a:pt x="1879" y="283"/>
                  </a:lnTo>
                  <a:lnTo>
                    <a:pt x="1880" y="285"/>
                  </a:lnTo>
                  <a:lnTo>
                    <a:pt x="1881" y="287"/>
                  </a:lnTo>
                  <a:lnTo>
                    <a:pt x="1882" y="289"/>
                  </a:lnTo>
                  <a:lnTo>
                    <a:pt x="1883" y="291"/>
                  </a:lnTo>
                  <a:lnTo>
                    <a:pt x="1884" y="293"/>
                  </a:lnTo>
                  <a:lnTo>
                    <a:pt x="1885" y="295"/>
                  </a:lnTo>
                  <a:lnTo>
                    <a:pt x="1886" y="297"/>
                  </a:lnTo>
                  <a:lnTo>
                    <a:pt x="1887" y="299"/>
                  </a:lnTo>
                  <a:lnTo>
                    <a:pt x="1887" y="301"/>
                  </a:lnTo>
                  <a:lnTo>
                    <a:pt x="1888" y="303"/>
                  </a:lnTo>
                  <a:lnTo>
                    <a:pt x="1889" y="305"/>
                  </a:lnTo>
                  <a:lnTo>
                    <a:pt x="1890" y="307"/>
                  </a:lnTo>
                  <a:lnTo>
                    <a:pt x="1891" y="309"/>
                  </a:lnTo>
                  <a:lnTo>
                    <a:pt x="1892" y="311"/>
                  </a:lnTo>
                  <a:lnTo>
                    <a:pt x="1893" y="314"/>
                  </a:lnTo>
                  <a:lnTo>
                    <a:pt x="1894" y="316"/>
                  </a:lnTo>
                  <a:lnTo>
                    <a:pt x="1894" y="318"/>
                  </a:lnTo>
                  <a:lnTo>
                    <a:pt x="1895" y="320"/>
                  </a:lnTo>
                  <a:lnTo>
                    <a:pt x="1896" y="322"/>
                  </a:lnTo>
                  <a:lnTo>
                    <a:pt x="1897" y="324"/>
                  </a:lnTo>
                  <a:lnTo>
                    <a:pt x="1898" y="326"/>
                  </a:lnTo>
                  <a:lnTo>
                    <a:pt x="1899" y="328"/>
                  </a:lnTo>
                  <a:lnTo>
                    <a:pt x="1900" y="331"/>
                  </a:lnTo>
                  <a:lnTo>
                    <a:pt x="1901" y="333"/>
                  </a:lnTo>
                  <a:lnTo>
                    <a:pt x="1902" y="335"/>
                  </a:lnTo>
                  <a:lnTo>
                    <a:pt x="1902" y="337"/>
                  </a:lnTo>
                  <a:lnTo>
                    <a:pt x="1903" y="339"/>
                  </a:lnTo>
                  <a:lnTo>
                    <a:pt x="1904" y="341"/>
                  </a:lnTo>
                  <a:lnTo>
                    <a:pt x="1905" y="344"/>
                  </a:lnTo>
                  <a:lnTo>
                    <a:pt x="1906" y="346"/>
                  </a:lnTo>
                  <a:lnTo>
                    <a:pt x="1907" y="348"/>
                  </a:lnTo>
                  <a:lnTo>
                    <a:pt x="1908" y="350"/>
                  </a:lnTo>
                  <a:lnTo>
                    <a:pt x="1909" y="353"/>
                  </a:lnTo>
                  <a:lnTo>
                    <a:pt x="1910" y="355"/>
                  </a:lnTo>
                  <a:lnTo>
                    <a:pt x="1910" y="357"/>
                  </a:lnTo>
                  <a:lnTo>
                    <a:pt x="1911" y="359"/>
                  </a:lnTo>
                  <a:lnTo>
                    <a:pt x="1912" y="362"/>
                  </a:lnTo>
                  <a:lnTo>
                    <a:pt x="1913" y="364"/>
                  </a:lnTo>
                  <a:lnTo>
                    <a:pt x="1914" y="366"/>
                  </a:lnTo>
                  <a:lnTo>
                    <a:pt x="1915" y="369"/>
                  </a:lnTo>
                  <a:lnTo>
                    <a:pt x="1916" y="371"/>
                  </a:lnTo>
                  <a:lnTo>
                    <a:pt x="1917" y="373"/>
                  </a:lnTo>
                  <a:lnTo>
                    <a:pt x="1917" y="375"/>
                  </a:lnTo>
                  <a:lnTo>
                    <a:pt x="1918" y="378"/>
                  </a:lnTo>
                  <a:lnTo>
                    <a:pt x="1919" y="380"/>
                  </a:lnTo>
                  <a:lnTo>
                    <a:pt x="1920" y="382"/>
                  </a:lnTo>
                  <a:lnTo>
                    <a:pt x="1921" y="385"/>
                  </a:lnTo>
                  <a:lnTo>
                    <a:pt x="1922" y="387"/>
                  </a:lnTo>
                  <a:lnTo>
                    <a:pt x="1923" y="389"/>
                  </a:lnTo>
                  <a:lnTo>
                    <a:pt x="1924" y="392"/>
                  </a:lnTo>
                  <a:lnTo>
                    <a:pt x="1925" y="394"/>
                  </a:lnTo>
                  <a:lnTo>
                    <a:pt x="1925" y="396"/>
                  </a:lnTo>
                  <a:lnTo>
                    <a:pt x="1926" y="399"/>
                  </a:lnTo>
                  <a:lnTo>
                    <a:pt x="1927" y="401"/>
                  </a:lnTo>
                  <a:lnTo>
                    <a:pt x="1928" y="404"/>
                  </a:lnTo>
                  <a:lnTo>
                    <a:pt x="1929" y="406"/>
                  </a:lnTo>
                  <a:lnTo>
                    <a:pt x="1930" y="408"/>
                  </a:lnTo>
                  <a:lnTo>
                    <a:pt x="1931" y="411"/>
                  </a:lnTo>
                  <a:lnTo>
                    <a:pt x="1932" y="413"/>
                  </a:lnTo>
                  <a:lnTo>
                    <a:pt x="1933" y="415"/>
                  </a:lnTo>
                  <a:lnTo>
                    <a:pt x="1933" y="418"/>
                  </a:lnTo>
                  <a:lnTo>
                    <a:pt x="1934" y="420"/>
                  </a:lnTo>
                  <a:lnTo>
                    <a:pt x="1935" y="423"/>
                  </a:lnTo>
                  <a:lnTo>
                    <a:pt x="1936" y="425"/>
                  </a:lnTo>
                  <a:lnTo>
                    <a:pt x="1937" y="427"/>
                  </a:lnTo>
                  <a:lnTo>
                    <a:pt x="1938" y="430"/>
                  </a:lnTo>
                  <a:lnTo>
                    <a:pt x="1939" y="432"/>
                  </a:lnTo>
                  <a:lnTo>
                    <a:pt x="1940" y="435"/>
                  </a:lnTo>
                  <a:lnTo>
                    <a:pt x="1940" y="437"/>
                  </a:lnTo>
                  <a:lnTo>
                    <a:pt x="1941" y="439"/>
                  </a:lnTo>
                  <a:lnTo>
                    <a:pt x="1942" y="442"/>
                  </a:lnTo>
                  <a:lnTo>
                    <a:pt x="1943" y="444"/>
                  </a:lnTo>
                  <a:lnTo>
                    <a:pt x="1944" y="447"/>
                  </a:lnTo>
                  <a:lnTo>
                    <a:pt x="1945" y="449"/>
                  </a:lnTo>
                  <a:lnTo>
                    <a:pt x="1946" y="451"/>
                  </a:lnTo>
                  <a:lnTo>
                    <a:pt x="1947" y="454"/>
                  </a:lnTo>
                  <a:lnTo>
                    <a:pt x="1948" y="456"/>
                  </a:lnTo>
                  <a:lnTo>
                    <a:pt x="1948" y="459"/>
                  </a:lnTo>
                  <a:lnTo>
                    <a:pt x="1949" y="461"/>
                  </a:lnTo>
                  <a:lnTo>
                    <a:pt x="1950" y="463"/>
                  </a:lnTo>
                  <a:lnTo>
                    <a:pt x="1951" y="466"/>
                  </a:lnTo>
                  <a:lnTo>
                    <a:pt x="1952" y="468"/>
                  </a:lnTo>
                  <a:lnTo>
                    <a:pt x="1953" y="471"/>
                  </a:lnTo>
                  <a:lnTo>
                    <a:pt x="1954" y="473"/>
                  </a:lnTo>
                  <a:lnTo>
                    <a:pt x="1955" y="475"/>
                  </a:lnTo>
                  <a:lnTo>
                    <a:pt x="1956" y="478"/>
                  </a:lnTo>
                  <a:lnTo>
                    <a:pt x="1956" y="480"/>
                  </a:lnTo>
                  <a:lnTo>
                    <a:pt x="1957" y="482"/>
                  </a:lnTo>
                  <a:lnTo>
                    <a:pt x="1958" y="485"/>
                  </a:lnTo>
                  <a:lnTo>
                    <a:pt x="1959" y="487"/>
                  </a:lnTo>
                  <a:lnTo>
                    <a:pt x="1960" y="490"/>
                  </a:lnTo>
                  <a:lnTo>
                    <a:pt x="1961" y="492"/>
                  </a:lnTo>
                  <a:lnTo>
                    <a:pt x="1962" y="494"/>
                  </a:lnTo>
                  <a:lnTo>
                    <a:pt x="1963" y="497"/>
                  </a:lnTo>
                  <a:lnTo>
                    <a:pt x="1963" y="499"/>
                  </a:lnTo>
                  <a:lnTo>
                    <a:pt x="1964" y="501"/>
                  </a:lnTo>
                  <a:lnTo>
                    <a:pt x="1965" y="504"/>
                  </a:lnTo>
                  <a:lnTo>
                    <a:pt x="1966" y="506"/>
                  </a:lnTo>
                  <a:lnTo>
                    <a:pt x="1967" y="508"/>
                  </a:lnTo>
                  <a:lnTo>
                    <a:pt x="1968" y="511"/>
                  </a:lnTo>
                  <a:lnTo>
                    <a:pt x="1969" y="513"/>
                  </a:lnTo>
                  <a:lnTo>
                    <a:pt x="1970" y="515"/>
                  </a:lnTo>
                  <a:lnTo>
                    <a:pt x="1971" y="518"/>
                  </a:lnTo>
                  <a:lnTo>
                    <a:pt x="1971" y="520"/>
                  </a:lnTo>
                  <a:lnTo>
                    <a:pt x="1972" y="522"/>
                  </a:lnTo>
                  <a:lnTo>
                    <a:pt x="1973" y="524"/>
                  </a:lnTo>
                  <a:lnTo>
                    <a:pt x="1974" y="527"/>
                  </a:lnTo>
                  <a:lnTo>
                    <a:pt x="1975" y="529"/>
                  </a:lnTo>
                  <a:lnTo>
                    <a:pt x="1976" y="531"/>
                  </a:lnTo>
                  <a:lnTo>
                    <a:pt x="1977" y="533"/>
                  </a:lnTo>
                  <a:lnTo>
                    <a:pt x="1978" y="536"/>
                  </a:lnTo>
                  <a:lnTo>
                    <a:pt x="1979" y="538"/>
                  </a:lnTo>
                  <a:lnTo>
                    <a:pt x="1979" y="540"/>
                  </a:lnTo>
                  <a:lnTo>
                    <a:pt x="1980" y="542"/>
                  </a:lnTo>
                  <a:lnTo>
                    <a:pt x="1981" y="544"/>
                  </a:lnTo>
                  <a:lnTo>
                    <a:pt x="1982" y="547"/>
                  </a:lnTo>
                  <a:lnTo>
                    <a:pt x="1983" y="549"/>
                  </a:lnTo>
                  <a:lnTo>
                    <a:pt x="1984" y="551"/>
                  </a:lnTo>
                  <a:lnTo>
                    <a:pt x="1985" y="553"/>
                  </a:lnTo>
                  <a:lnTo>
                    <a:pt x="1986" y="555"/>
                  </a:lnTo>
                  <a:lnTo>
                    <a:pt x="1986" y="557"/>
                  </a:lnTo>
                  <a:lnTo>
                    <a:pt x="1987" y="559"/>
                  </a:lnTo>
                  <a:lnTo>
                    <a:pt x="1988" y="562"/>
                  </a:lnTo>
                  <a:lnTo>
                    <a:pt x="1989" y="564"/>
                  </a:lnTo>
                  <a:lnTo>
                    <a:pt x="1990" y="566"/>
                  </a:lnTo>
                  <a:lnTo>
                    <a:pt x="1991" y="568"/>
                  </a:lnTo>
                  <a:lnTo>
                    <a:pt x="1992" y="570"/>
                  </a:lnTo>
                  <a:lnTo>
                    <a:pt x="1993" y="572"/>
                  </a:lnTo>
                  <a:lnTo>
                    <a:pt x="1994" y="574"/>
                  </a:lnTo>
                  <a:lnTo>
                    <a:pt x="1994" y="576"/>
                  </a:lnTo>
                  <a:lnTo>
                    <a:pt x="1995" y="578"/>
                  </a:lnTo>
                  <a:lnTo>
                    <a:pt x="1996" y="580"/>
                  </a:lnTo>
                  <a:lnTo>
                    <a:pt x="1997" y="582"/>
                  </a:lnTo>
                  <a:lnTo>
                    <a:pt x="1998" y="583"/>
                  </a:lnTo>
                  <a:lnTo>
                    <a:pt x="1999" y="585"/>
                  </a:lnTo>
                  <a:lnTo>
                    <a:pt x="2000" y="587"/>
                  </a:lnTo>
                  <a:lnTo>
                    <a:pt x="2001" y="589"/>
                  </a:lnTo>
                  <a:lnTo>
                    <a:pt x="2002" y="591"/>
                  </a:lnTo>
                  <a:lnTo>
                    <a:pt x="2002" y="593"/>
                  </a:lnTo>
                  <a:lnTo>
                    <a:pt x="2003" y="595"/>
                  </a:lnTo>
                  <a:lnTo>
                    <a:pt x="2004" y="597"/>
                  </a:lnTo>
                  <a:lnTo>
                    <a:pt x="2005" y="598"/>
                  </a:lnTo>
                  <a:lnTo>
                    <a:pt x="2006" y="600"/>
                  </a:lnTo>
                  <a:lnTo>
                    <a:pt x="2007" y="602"/>
                  </a:lnTo>
                  <a:lnTo>
                    <a:pt x="2008" y="604"/>
                  </a:lnTo>
                  <a:lnTo>
                    <a:pt x="2009" y="605"/>
                  </a:lnTo>
                  <a:lnTo>
                    <a:pt x="2009" y="607"/>
                  </a:lnTo>
                  <a:lnTo>
                    <a:pt x="2010" y="609"/>
                  </a:lnTo>
                  <a:lnTo>
                    <a:pt x="2011" y="611"/>
                  </a:lnTo>
                  <a:lnTo>
                    <a:pt x="2012" y="612"/>
                  </a:lnTo>
                  <a:lnTo>
                    <a:pt x="2013" y="614"/>
                  </a:lnTo>
                  <a:lnTo>
                    <a:pt x="2014" y="615"/>
                  </a:lnTo>
                  <a:lnTo>
                    <a:pt x="2015" y="617"/>
                  </a:lnTo>
                  <a:lnTo>
                    <a:pt x="2016" y="618"/>
                  </a:lnTo>
                  <a:lnTo>
                    <a:pt x="2017" y="620"/>
                  </a:lnTo>
                  <a:lnTo>
                    <a:pt x="2017" y="621"/>
                  </a:lnTo>
                  <a:lnTo>
                    <a:pt x="2018" y="623"/>
                  </a:lnTo>
                  <a:lnTo>
                    <a:pt x="2019" y="624"/>
                  </a:lnTo>
                  <a:lnTo>
                    <a:pt x="2020" y="626"/>
                  </a:lnTo>
                  <a:lnTo>
                    <a:pt x="2021" y="627"/>
                  </a:lnTo>
                  <a:lnTo>
                    <a:pt x="2022" y="629"/>
                  </a:lnTo>
                  <a:lnTo>
                    <a:pt x="2023" y="630"/>
                  </a:lnTo>
                  <a:lnTo>
                    <a:pt x="2024" y="631"/>
                  </a:lnTo>
                  <a:lnTo>
                    <a:pt x="2025" y="633"/>
                  </a:lnTo>
                  <a:lnTo>
                    <a:pt x="2025" y="634"/>
                  </a:lnTo>
                  <a:lnTo>
                    <a:pt x="2026" y="635"/>
                  </a:lnTo>
                  <a:lnTo>
                    <a:pt x="2027" y="637"/>
                  </a:lnTo>
                  <a:lnTo>
                    <a:pt x="2028" y="638"/>
                  </a:lnTo>
                  <a:lnTo>
                    <a:pt x="2029" y="639"/>
                  </a:lnTo>
                  <a:lnTo>
                    <a:pt x="2030" y="640"/>
                  </a:lnTo>
                  <a:lnTo>
                    <a:pt x="2031" y="642"/>
                  </a:lnTo>
                  <a:lnTo>
                    <a:pt x="2032" y="643"/>
                  </a:lnTo>
                  <a:lnTo>
                    <a:pt x="2032" y="644"/>
                  </a:lnTo>
                  <a:lnTo>
                    <a:pt x="2033" y="645"/>
                  </a:lnTo>
                  <a:lnTo>
                    <a:pt x="2034" y="646"/>
                  </a:lnTo>
                  <a:lnTo>
                    <a:pt x="2035" y="647"/>
                  </a:lnTo>
                  <a:lnTo>
                    <a:pt x="2036" y="648"/>
                  </a:lnTo>
                  <a:lnTo>
                    <a:pt x="2037" y="649"/>
                  </a:lnTo>
                  <a:lnTo>
                    <a:pt x="2038" y="650"/>
                  </a:lnTo>
                  <a:lnTo>
                    <a:pt x="2039" y="651"/>
                  </a:lnTo>
                  <a:lnTo>
                    <a:pt x="2040" y="652"/>
                  </a:lnTo>
                  <a:lnTo>
                    <a:pt x="2040" y="653"/>
                  </a:lnTo>
                  <a:lnTo>
                    <a:pt x="2041" y="653"/>
                  </a:lnTo>
                  <a:lnTo>
                    <a:pt x="2042" y="654"/>
                  </a:lnTo>
                  <a:lnTo>
                    <a:pt x="2043" y="655"/>
                  </a:lnTo>
                  <a:lnTo>
                    <a:pt x="2044" y="656"/>
                  </a:lnTo>
                  <a:lnTo>
                    <a:pt x="2045" y="657"/>
                  </a:lnTo>
                  <a:lnTo>
                    <a:pt x="2046" y="657"/>
                  </a:lnTo>
                  <a:lnTo>
                    <a:pt x="2047" y="658"/>
                  </a:lnTo>
                  <a:lnTo>
                    <a:pt x="2048" y="659"/>
                  </a:lnTo>
                  <a:lnTo>
                    <a:pt x="2048" y="659"/>
                  </a:lnTo>
                  <a:lnTo>
                    <a:pt x="2049" y="660"/>
                  </a:lnTo>
                  <a:lnTo>
                    <a:pt x="2050" y="661"/>
                  </a:lnTo>
                  <a:lnTo>
                    <a:pt x="2051" y="661"/>
                  </a:lnTo>
                  <a:lnTo>
                    <a:pt x="2052" y="662"/>
                  </a:lnTo>
                  <a:lnTo>
                    <a:pt x="2053" y="662"/>
                  </a:lnTo>
                  <a:lnTo>
                    <a:pt x="2054" y="663"/>
                  </a:lnTo>
                  <a:lnTo>
                    <a:pt x="2055" y="663"/>
                  </a:lnTo>
                  <a:lnTo>
                    <a:pt x="2055" y="664"/>
                  </a:lnTo>
                  <a:lnTo>
                    <a:pt x="2056" y="664"/>
                  </a:lnTo>
                  <a:lnTo>
                    <a:pt x="2057" y="664"/>
                  </a:lnTo>
                  <a:lnTo>
                    <a:pt x="2058" y="665"/>
                  </a:lnTo>
                  <a:lnTo>
                    <a:pt x="2059" y="665"/>
                  </a:lnTo>
                  <a:lnTo>
                    <a:pt x="2060" y="665"/>
                  </a:lnTo>
                  <a:lnTo>
                    <a:pt x="2061" y="665"/>
                  </a:lnTo>
                  <a:lnTo>
                    <a:pt x="2062" y="666"/>
                  </a:lnTo>
                  <a:lnTo>
                    <a:pt x="2063" y="666"/>
                  </a:lnTo>
                  <a:lnTo>
                    <a:pt x="2063" y="666"/>
                  </a:lnTo>
                  <a:lnTo>
                    <a:pt x="2064" y="666"/>
                  </a:lnTo>
                  <a:lnTo>
                    <a:pt x="2065" y="666"/>
                  </a:lnTo>
                  <a:lnTo>
                    <a:pt x="2066" y="666"/>
                  </a:lnTo>
                  <a:lnTo>
                    <a:pt x="2067" y="666"/>
                  </a:lnTo>
                  <a:lnTo>
                    <a:pt x="2068" y="666"/>
                  </a:lnTo>
                  <a:lnTo>
                    <a:pt x="2069" y="666"/>
                  </a:lnTo>
                  <a:lnTo>
                    <a:pt x="2070" y="666"/>
                  </a:lnTo>
                  <a:lnTo>
                    <a:pt x="2071" y="666"/>
                  </a:lnTo>
                  <a:lnTo>
                    <a:pt x="2071" y="666"/>
                  </a:lnTo>
                  <a:lnTo>
                    <a:pt x="2072" y="666"/>
                  </a:lnTo>
                  <a:lnTo>
                    <a:pt x="2073" y="666"/>
                  </a:lnTo>
                  <a:lnTo>
                    <a:pt x="2074" y="665"/>
                  </a:lnTo>
                  <a:lnTo>
                    <a:pt x="2075" y="665"/>
                  </a:lnTo>
                  <a:lnTo>
                    <a:pt x="2076" y="665"/>
                  </a:lnTo>
                  <a:lnTo>
                    <a:pt x="2077" y="665"/>
                  </a:lnTo>
                  <a:lnTo>
                    <a:pt x="2078" y="664"/>
                  </a:lnTo>
                  <a:lnTo>
                    <a:pt x="2078" y="664"/>
                  </a:lnTo>
                  <a:lnTo>
                    <a:pt x="2079" y="664"/>
                  </a:lnTo>
                  <a:lnTo>
                    <a:pt x="2080" y="663"/>
                  </a:lnTo>
                  <a:lnTo>
                    <a:pt x="2081" y="663"/>
                  </a:lnTo>
                  <a:lnTo>
                    <a:pt x="2082" y="662"/>
                  </a:lnTo>
                  <a:lnTo>
                    <a:pt x="2083" y="662"/>
                  </a:lnTo>
                  <a:lnTo>
                    <a:pt x="2084" y="661"/>
                  </a:lnTo>
                  <a:lnTo>
                    <a:pt x="2085" y="660"/>
                  </a:lnTo>
                  <a:lnTo>
                    <a:pt x="2086" y="660"/>
                  </a:lnTo>
                  <a:lnTo>
                    <a:pt x="2086" y="659"/>
                  </a:lnTo>
                  <a:lnTo>
                    <a:pt x="2087" y="658"/>
                  </a:lnTo>
                  <a:lnTo>
                    <a:pt x="2088" y="658"/>
                  </a:lnTo>
                  <a:lnTo>
                    <a:pt x="2089" y="657"/>
                  </a:lnTo>
                  <a:lnTo>
                    <a:pt x="2090" y="656"/>
                  </a:lnTo>
                  <a:lnTo>
                    <a:pt x="2091" y="655"/>
                  </a:lnTo>
                  <a:lnTo>
                    <a:pt x="2092" y="655"/>
                  </a:lnTo>
                  <a:lnTo>
                    <a:pt x="2093" y="654"/>
                  </a:lnTo>
                  <a:lnTo>
                    <a:pt x="2094" y="653"/>
                  </a:lnTo>
                  <a:lnTo>
                    <a:pt x="2094" y="652"/>
                  </a:lnTo>
                  <a:lnTo>
                    <a:pt x="2095" y="651"/>
                  </a:lnTo>
                  <a:lnTo>
                    <a:pt x="2096" y="650"/>
                  </a:lnTo>
                  <a:lnTo>
                    <a:pt x="2097" y="649"/>
                  </a:lnTo>
                  <a:lnTo>
                    <a:pt x="2098" y="648"/>
                  </a:lnTo>
                  <a:lnTo>
                    <a:pt x="2099" y="647"/>
                  </a:lnTo>
                  <a:lnTo>
                    <a:pt x="2100" y="646"/>
                  </a:lnTo>
                  <a:lnTo>
                    <a:pt x="2101" y="645"/>
                  </a:lnTo>
                  <a:lnTo>
                    <a:pt x="2101" y="644"/>
                  </a:lnTo>
                  <a:lnTo>
                    <a:pt x="2102" y="643"/>
                  </a:lnTo>
                  <a:lnTo>
                    <a:pt x="2103" y="642"/>
                  </a:lnTo>
                  <a:lnTo>
                    <a:pt x="2104" y="641"/>
                  </a:lnTo>
                  <a:lnTo>
                    <a:pt x="2105" y="639"/>
                  </a:lnTo>
                  <a:lnTo>
                    <a:pt x="2106" y="638"/>
                  </a:lnTo>
                  <a:lnTo>
                    <a:pt x="2107" y="637"/>
                  </a:lnTo>
                  <a:lnTo>
                    <a:pt x="2108" y="635"/>
                  </a:lnTo>
                  <a:lnTo>
                    <a:pt x="2109" y="634"/>
                  </a:lnTo>
                  <a:lnTo>
                    <a:pt x="2109" y="632"/>
                  </a:lnTo>
                  <a:lnTo>
                    <a:pt x="2110" y="631"/>
                  </a:lnTo>
                  <a:lnTo>
                    <a:pt x="2111" y="630"/>
                  </a:lnTo>
                  <a:lnTo>
                    <a:pt x="2112" y="628"/>
                  </a:lnTo>
                  <a:lnTo>
                    <a:pt x="2113" y="627"/>
                  </a:lnTo>
                  <a:lnTo>
                    <a:pt x="2114" y="625"/>
                  </a:lnTo>
                  <a:lnTo>
                    <a:pt x="2115" y="624"/>
                  </a:lnTo>
                  <a:lnTo>
                    <a:pt x="2116" y="622"/>
                  </a:lnTo>
                  <a:lnTo>
                    <a:pt x="2117" y="620"/>
                  </a:lnTo>
                  <a:lnTo>
                    <a:pt x="2117" y="619"/>
                  </a:lnTo>
                  <a:lnTo>
                    <a:pt x="2118" y="617"/>
                  </a:lnTo>
                  <a:lnTo>
                    <a:pt x="2119" y="616"/>
                  </a:lnTo>
                  <a:lnTo>
                    <a:pt x="2120" y="614"/>
                  </a:lnTo>
                  <a:lnTo>
                    <a:pt x="2121" y="612"/>
                  </a:lnTo>
                  <a:lnTo>
                    <a:pt x="2122" y="611"/>
                  </a:lnTo>
                  <a:lnTo>
                    <a:pt x="2123" y="609"/>
                  </a:lnTo>
                  <a:lnTo>
                    <a:pt x="2124" y="607"/>
                  </a:lnTo>
                  <a:lnTo>
                    <a:pt x="2124" y="605"/>
                  </a:lnTo>
                  <a:lnTo>
                    <a:pt x="2125" y="603"/>
                  </a:lnTo>
                  <a:lnTo>
                    <a:pt x="2126" y="601"/>
                  </a:lnTo>
                  <a:lnTo>
                    <a:pt x="2127" y="600"/>
                  </a:lnTo>
                  <a:lnTo>
                    <a:pt x="2128" y="598"/>
                  </a:lnTo>
                  <a:lnTo>
                    <a:pt x="2129" y="596"/>
                  </a:lnTo>
                  <a:lnTo>
                    <a:pt x="2130" y="594"/>
                  </a:lnTo>
                  <a:lnTo>
                    <a:pt x="2131" y="592"/>
                  </a:lnTo>
                  <a:lnTo>
                    <a:pt x="2132" y="590"/>
                  </a:lnTo>
                  <a:lnTo>
                    <a:pt x="2132" y="588"/>
                  </a:lnTo>
                  <a:lnTo>
                    <a:pt x="2133" y="585"/>
                  </a:lnTo>
                  <a:lnTo>
                    <a:pt x="2134" y="583"/>
                  </a:lnTo>
                  <a:lnTo>
                    <a:pt x="2135" y="581"/>
                  </a:lnTo>
                  <a:lnTo>
                    <a:pt x="2136" y="579"/>
                  </a:lnTo>
                  <a:lnTo>
                    <a:pt x="2137" y="577"/>
                  </a:lnTo>
                  <a:lnTo>
                    <a:pt x="2138" y="575"/>
                  </a:lnTo>
                  <a:lnTo>
                    <a:pt x="2139" y="573"/>
                  </a:lnTo>
                  <a:lnTo>
                    <a:pt x="2140" y="571"/>
                  </a:lnTo>
                  <a:lnTo>
                    <a:pt x="2140" y="568"/>
                  </a:lnTo>
                  <a:lnTo>
                    <a:pt x="2141" y="566"/>
                  </a:lnTo>
                  <a:lnTo>
                    <a:pt x="2142" y="564"/>
                  </a:lnTo>
                  <a:lnTo>
                    <a:pt x="2143" y="562"/>
                  </a:lnTo>
                  <a:lnTo>
                    <a:pt x="2144" y="560"/>
                  </a:lnTo>
                  <a:lnTo>
                    <a:pt x="2145" y="557"/>
                  </a:lnTo>
                  <a:lnTo>
                    <a:pt x="2146" y="555"/>
                  </a:lnTo>
                  <a:lnTo>
                    <a:pt x="2147" y="553"/>
                  </a:lnTo>
                  <a:lnTo>
                    <a:pt x="2147" y="550"/>
                  </a:lnTo>
                  <a:lnTo>
                    <a:pt x="2148" y="548"/>
                  </a:lnTo>
                  <a:lnTo>
                    <a:pt x="2149" y="545"/>
                  </a:lnTo>
                  <a:lnTo>
                    <a:pt x="2150" y="543"/>
                  </a:lnTo>
                  <a:lnTo>
                    <a:pt x="2151" y="540"/>
                  </a:lnTo>
                  <a:lnTo>
                    <a:pt x="2152" y="538"/>
                  </a:lnTo>
                  <a:lnTo>
                    <a:pt x="2153" y="535"/>
                  </a:lnTo>
                  <a:lnTo>
                    <a:pt x="2154" y="533"/>
                  </a:lnTo>
                  <a:lnTo>
                    <a:pt x="2155" y="530"/>
                  </a:lnTo>
                  <a:lnTo>
                    <a:pt x="2155" y="528"/>
                  </a:lnTo>
                  <a:lnTo>
                    <a:pt x="2156" y="525"/>
                  </a:lnTo>
                  <a:lnTo>
                    <a:pt x="2157" y="523"/>
                  </a:lnTo>
                  <a:lnTo>
                    <a:pt x="2158" y="520"/>
                  </a:lnTo>
                  <a:lnTo>
                    <a:pt x="2159" y="518"/>
                  </a:lnTo>
                  <a:lnTo>
                    <a:pt x="2160" y="515"/>
                  </a:lnTo>
                  <a:lnTo>
                    <a:pt x="2161" y="512"/>
                  </a:lnTo>
                  <a:lnTo>
                    <a:pt x="2162" y="510"/>
                  </a:lnTo>
                  <a:lnTo>
                    <a:pt x="2163" y="507"/>
                  </a:lnTo>
                  <a:lnTo>
                    <a:pt x="2163" y="505"/>
                  </a:lnTo>
                  <a:lnTo>
                    <a:pt x="2164" y="502"/>
                  </a:lnTo>
                  <a:lnTo>
                    <a:pt x="2165" y="499"/>
                  </a:lnTo>
                  <a:lnTo>
                    <a:pt x="2166" y="497"/>
                  </a:lnTo>
                  <a:lnTo>
                    <a:pt x="2167" y="494"/>
                  </a:lnTo>
                  <a:lnTo>
                    <a:pt x="2168" y="491"/>
                  </a:lnTo>
                  <a:lnTo>
                    <a:pt x="2169" y="488"/>
                  </a:lnTo>
                  <a:lnTo>
                    <a:pt x="2170" y="486"/>
                  </a:lnTo>
                  <a:lnTo>
                    <a:pt x="2170" y="483"/>
                  </a:lnTo>
                  <a:lnTo>
                    <a:pt x="2171" y="480"/>
                  </a:lnTo>
                  <a:lnTo>
                    <a:pt x="2172" y="477"/>
                  </a:lnTo>
                  <a:lnTo>
                    <a:pt x="2173" y="474"/>
                  </a:lnTo>
                  <a:lnTo>
                    <a:pt x="2174" y="472"/>
                  </a:lnTo>
                  <a:lnTo>
                    <a:pt x="2175" y="469"/>
                  </a:lnTo>
                  <a:lnTo>
                    <a:pt x="2176" y="466"/>
                  </a:lnTo>
                  <a:lnTo>
                    <a:pt x="2177" y="463"/>
                  </a:lnTo>
                  <a:lnTo>
                    <a:pt x="2178" y="460"/>
                  </a:lnTo>
                  <a:lnTo>
                    <a:pt x="2178" y="458"/>
                  </a:lnTo>
                  <a:lnTo>
                    <a:pt x="2179" y="455"/>
                  </a:lnTo>
                  <a:lnTo>
                    <a:pt x="2180" y="452"/>
                  </a:lnTo>
                  <a:lnTo>
                    <a:pt x="2181" y="449"/>
                  </a:lnTo>
                  <a:lnTo>
                    <a:pt x="2182" y="446"/>
                  </a:lnTo>
                  <a:lnTo>
                    <a:pt x="2183" y="443"/>
                  </a:lnTo>
                  <a:lnTo>
                    <a:pt x="2184" y="440"/>
                  </a:lnTo>
                  <a:lnTo>
                    <a:pt x="2185" y="438"/>
                  </a:lnTo>
                  <a:lnTo>
                    <a:pt x="2186" y="435"/>
                  </a:lnTo>
                  <a:lnTo>
                    <a:pt x="2186" y="432"/>
                  </a:lnTo>
                  <a:lnTo>
                    <a:pt x="2187" y="429"/>
                  </a:lnTo>
                  <a:lnTo>
                    <a:pt x="2188" y="426"/>
                  </a:lnTo>
                  <a:lnTo>
                    <a:pt x="2189" y="423"/>
                  </a:lnTo>
                  <a:lnTo>
                    <a:pt x="2190" y="420"/>
                  </a:lnTo>
                  <a:lnTo>
                    <a:pt x="2191" y="417"/>
                  </a:lnTo>
                  <a:lnTo>
                    <a:pt x="2192" y="414"/>
                  </a:lnTo>
                  <a:lnTo>
                    <a:pt x="2193" y="411"/>
                  </a:lnTo>
                  <a:lnTo>
                    <a:pt x="2193" y="408"/>
                  </a:lnTo>
                  <a:lnTo>
                    <a:pt x="2194" y="406"/>
                  </a:lnTo>
                  <a:lnTo>
                    <a:pt x="2195" y="403"/>
                  </a:lnTo>
                  <a:lnTo>
                    <a:pt x="2196" y="400"/>
                  </a:lnTo>
                  <a:lnTo>
                    <a:pt x="2197" y="397"/>
                  </a:lnTo>
                  <a:lnTo>
                    <a:pt x="2198" y="394"/>
                  </a:lnTo>
                  <a:lnTo>
                    <a:pt x="2199" y="391"/>
                  </a:lnTo>
                  <a:lnTo>
                    <a:pt x="2200" y="388"/>
                  </a:lnTo>
                  <a:lnTo>
                    <a:pt x="2201" y="385"/>
                  </a:lnTo>
                  <a:lnTo>
                    <a:pt x="2201" y="382"/>
                  </a:lnTo>
                  <a:lnTo>
                    <a:pt x="2202" y="379"/>
                  </a:lnTo>
                  <a:lnTo>
                    <a:pt x="2203" y="376"/>
                  </a:lnTo>
                  <a:lnTo>
                    <a:pt x="2204" y="373"/>
                  </a:lnTo>
                  <a:lnTo>
                    <a:pt x="2205" y="370"/>
                  </a:lnTo>
                  <a:lnTo>
                    <a:pt x="2206" y="367"/>
                  </a:lnTo>
                  <a:lnTo>
                    <a:pt x="2207" y="364"/>
                  </a:lnTo>
                  <a:lnTo>
                    <a:pt x="2208" y="361"/>
                  </a:lnTo>
                  <a:lnTo>
                    <a:pt x="2209" y="358"/>
                  </a:lnTo>
                  <a:lnTo>
                    <a:pt x="2209" y="355"/>
                  </a:lnTo>
                  <a:lnTo>
                    <a:pt x="2210" y="352"/>
                  </a:lnTo>
                  <a:lnTo>
                    <a:pt x="2211" y="350"/>
                  </a:lnTo>
                  <a:lnTo>
                    <a:pt x="2212" y="347"/>
                  </a:lnTo>
                  <a:lnTo>
                    <a:pt x="2213" y="344"/>
                  </a:lnTo>
                  <a:lnTo>
                    <a:pt x="2214" y="341"/>
                  </a:lnTo>
                  <a:lnTo>
                    <a:pt x="2215" y="338"/>
                  </a:lnTo>
                  <a:lnTo>
                    <a:pt x="2216" y="335"/>
                  </a:lnTo>
                  <a:lnTo>
                    <a:pt x="2216" y="332"/>
                  </a:lnTo>
                  <a:lnTo>
                    <a:pt x="2217" y="329"/>
                  </a:lnTo>
                  <a:lnTo>
                    <a:pt x="2218" y="326"/>
                  </a:lnTo>
                  <a:lnTo>
                    <a:pt x="2219" y="323"/>
                  </a:lnTo>
                  <a:lnTo>
                    <a:pt x="2220" y="320"/>
                  </a:lnTo>
                  <a:lnTo>
                    <a:pt x="2221" y="317"/>
                  </a:lnTo>
                  <a:lnTo>
                    <a:pt x="2222" y="315"/>
                  </a:lnTo>
                  <a:lnTo>
                    <a:pt x="2223" y="312"/>
                  </a:lnTo>
                  <a:lnTo>
                    <a:pt x="2224" y="309"/>
                  </a:lnTo>
                  <a:lnTo>
                    <a:pt x="2224" y="306"/>
                  </a:lnTo>
                  <a:lnTo>
                    <a:pt x="2225" y="303"/>
                  </a:lnTo>
                  <a:lnTo>
                    <a:pt x="2226" y="300"/>
                  </a:lnTo>
                  <a:lnTo>
                    <a:pt x="2227" y="297"/>
                  </a:lnTo>
                  <a:lnTo>
                    <a:pt x="2228" y="294"/>
                  </a:lnTo>
                  <a:lnTo>
                    <a:pt x="2229" y="292"/>
                  </a:lnTo>
                  <a:lnTo>
                    <a:pt x="2230" y="289"/>
                  </a:lnTo>
                  <a:lnTo>
                    <a:pt x="2231" y="286"/>
                  </a:lnTo>
                  <a:lnTo>
                    <a:pt x="2232" y="283"/>
                  </a:lnTo>
                  <a:lnTo>
                    <a:pt x="2232" y="280"/>
                  </a:lnTo>
                  <a:lnTo>
                    <a:pt x="2233" y="277"/>
                  </a:lnTo>
                  <a:lnTo>
                    <a:pt x="2234" y="275"/>
                  </a:lnTo>
                  <a:lnTo>
                    <a:pt x="2235" y="272"/>
                  </a:lnTo>
                  <a:lnTo>
                    <a:pt x="2236" y="269"/>
                  </a:lnTo>
                  <a:lnTo>
                    <a:pt x="2237" y="266"/>
                  </a:lnTo>
                  <a:lnTo>
                    <a:pt x="2238" y="264"/>
                  </a:lnTo>
                  <a:lnTo>
                    <a:pt x="2239" y="261"/>
                  </a:lnTo>
                  <a:lnTo>
                    <a:pt x="2239" y="258"/>
                  </a:lnTo>
                  <a:lnTo>
                    <a:pt x="2240" y="255"/>
                  </a:lnTo>
                  <a:lnTo>
                    <a:pt x="2241" y="253"/>
                  </a:lnTo>
                  <a:lnTo>
                    <a:pt x="2242" y="250"/>
                  </a:lnTo>
                  <a:lnTo>
                    <a:pt x="2243" y="247"/>
                  </a:lnTo>
                  <a:lnTo>
                    <a:pt x="2244" y="245"/>
                  </a:lnTo>
                  <a:lnTo>
                    <a:pt x="2245" y="242"/>
                  </a:lnTo>
                  <a:lnTo>
                    <a:pt x="2246" y="239"/>
                  </a:lnTo>
                  <a:lnTo>
                    <a:pt x="2247" y="236"/>
                  </a:lnTo>
                  <a:lnTo>
                    <a:pt x="2247" y="234"/>
                  </a:lnTo>
                  <a:lnTo>
                    <a:pt x="2248" y="231"/>
                  </a:lnTo>
                  <a:lnTo>
                    <a:pt x="2249" y="229"/>
                  </a:lnTo>
                  <a:lnTo>
                    <a:pt x="2250" y="226"/>
                  </a:lnTo>
                  <a:lnTo>
                    <a:pt x="2251" y="223"/>
                  </a:lnTo>
                  <a:lnTo>
                    <a:pt x="2252" y="221"/>
                  </a:lnTo>
                  <a:lnTo>
                    <a:pt x="2253" y="218"/>
                  </a:lnTo>
                  <a:lnTo>
                    <a:pt x="2254" y="215"/>
                  </a:lnTo>
                  <a:lnTo>
                    <a:pt x="2255" y="213"/>
                  </a:lnTo>
                  <a:lnTo>
                    <a:pt x="2255" y="210"/>
                  </a:lnTo>
                  <a:lnTo>
                    <a:pt x="2256" y="208"/>
                  </a:lnTo>
                  <a:lnTo>
                    <a:pt x="2257" y="205"/>
                  </a:lnTo>
                  <a:lnTo>
                    <a:pt x="2258" y="203"/>
                  </a:lnTo>
                  <a:lnTo>
                    <a:pt x="2259" y="200"/>
                  </a:lnTo>
                  <a:lnTo>
                    <a:pt x="2260" y="198"/>
                  </a:lnTo>
                  <a:lnTo>
                    <a:pt x="2261" y="195"/>
                  </a:lnTo>
                  <a:lnTo>
                    <a:pt x="2262" y="193"/>
                  </a:lnTo>
                  <a:lnTo>
                    <a:pt x="2262" y="191"/>
                  </a:lnTo>
                  <a:lnTo>
                    <a:pt x="2263" y="188"/>
                  </a:lnTo>
                  <a:lnTo>
                    <a:pt x="2264" y="186"/>
                  </a:lnTo>
                  <a:lnTo>
                    <a:pt x="2265" y="183"/>
                  </a:lnTo>
                  <a:lnTo>
                    <a:pt x="2266" y="181"/>
                  </a:lnTo>
                  <a:lnTo>
                    <a:pt x="2267" y="179"/>
                  </a:lnTo>
                  <a:lnTo>
                    <a:pt x="2268" y="176"/>
                  </a:lnTo>
                  <a:lnTo>
                    <a:pt x="2269" y="174"/>
                  </a:lnTo>
                  <a:lnTo>
                    <a:pt x="2270" y="172"/>
                  </a:lnTo>
                  <a:lnTo>
                    <a:pt x="2270" y="169"/>
                  </a:lnTo>
                  <a:lnTo>
                    <a:pt x="2271" y="167"/>
                  </a:lnTo>
                  <a:lnTo>
                    <a:pt x="2272" y="165"/>
                  </a:lnTo>
                  <a:lnTo>
                    <a:pt x="2273" y="162"/>
                  </a:lnTo>
                  <a:lnTo>
                    <a:pt x="2274" y="160"/>
                  </a:lnTo>
                  <a:lnTo>
                    <a:pt x="2275" y="158"/>
                  </a:lnTo>
                  <a:lnTo>
                    <a:pt x="2276" y="155"/>
                  </a:lnTo>
                  <a:lnTo>
                    <a:pt x="2277" y="153"/>
                  </a:lnTo>
                  <a:lnTo>
                    <a:pt x="2278" y="151"/>
                  </a:lnTo>
                  <a:lnTo>
                    <a:pt x="2278" y="149"/>
                  </a:lnTo>
                  <a:lnTo>
                    <a:pt x="2279" y="147"/>
                  </a:lnTo>
                  <a:lnTo>
                    <a:pt x="2280" y="145"/>
                  </a:lnTo>
                  <a:lnTo>
                    <a:pt x="2281" y="142"/>
                  </a:lnTo>
                  <a:lnTo>
                    <a:pt x="2282" y="140"/>
                  </a:lnTo>
                  <a:lnTo>
                    <a:pt x="2283" y="138"/>
                  </a:lnTo>
                  <a:lnTo>
                    <a:pt x="2284" y="136"/>
                  </a:lnTo>
                  <a:lnTo>
                    <a:pt x="2285" y="134"/>
                  </a:lnTo>
                  <a:lnTo>
                    <a:pt x="2285" y="132"/>
                  </a:lnTo>
                  <a:lnTo>
                    <a:pt x="2286" y="130"/>
                  </a:lnTo>
                  <a:lnTo>
                    <a:pt x="2287" y="128"/>
                  </a:lnTo>
                  <a:lnTo>
                    <a:pt x="2288" y="126"/>
                  </a:lnTo>
                  <a:lnTo>
                    <a:pt x="2289" y="124"/>
                  </a:lnTo>
                  <a:lnTo>
                    <a:pt x="2290" y="122"/>
                  </a:lnTo>
                  <a:lnTo>
                    <a:pt x="2291" y="120"/>
                  </a:lnTo>
                  <a:lnTo>
                    <a:pt x="2292" y="118"/>
                  </a:lnTo>
                  <a:lnTo>
                    <a:pt x="2293" y="116"/>
                  </a:lnTo>
                  <a:lnTo>
                    <a:pt x="2293" y="114"/>
                  </a:lnTo>
                  <a:lnTo>
                    <a:pt x="2294" y="112"/>
                  </a:lnTo>
                  <a:lnTo>
                    <a:pt x="2295" y="111"/>
                  </a:lnTo>
                  <a:lnTo>
                    <a:pt x="2296" y="109"/>
                  </a:lnTo>
                  <a:lnTo>
                    <a:pt x="2297" y="107"/>
                  </a:lnTo>
                  <a:lnTo>
                    <a:pt x="2298" y="105"/>
                  </a:lnTo>
                  <a:lnTo>
                    <a:pt x="2299" y="103"/>
                  </a:lnTo>
                  <a:lnTo>
                    <a:pt x="2300" y="101"/>
                  </a:lnTo>
                  <a:lnTo>
                    <a:pt x="2301" y="100"/>
                  </a:lnTo>
                  <a:lnTo>
                    <a:pt x="2301" y="98"/>
                  </a:lnTo>
                  <a:lnTo>
                    <a:pt x="2302" y="96"/>
                  </a:lnTo>
                  <a:lnTo>
                    <a:pt x="2303" y="94"/>
                  </a:lnTo>
                  <a:lnTo>
                    <a:pt x="2304" y="93"/>
                  </a:lnTo>
                  <a:lnTo>
                    <a:pt x="2305" y="91"/>
                  </a:lnTo>
                  <a:lnTo>
                    <a:pt x="2306" y="89"/>
                  </a:lnTo>
                  <a:lnTo>
                    <a:pt x="2307" y="88"/>
                  </a:lnTo>
                  <a:lnTo>
                    <a:pt x="2308" y="86"/>
                  </a:lnTo>
                  <a:lnTo>
                    <a:pt x="2308" y="85"/>
                  </a:lnTo>
                  <a:lnTo>
                    <a:pt x="2309" y="83"/>
                  </a:lnTo>
                  <a:lnTo>
                    <a:pt x="2310" y="81"/>
                  </a:lnTo>
                  <a:lnTo>
                    <a:pt x="2311" y="80"/>
                  </a:lnTo>
                  <a:lnTo>
                    <a:pt x="2312" y="78"/>
                  </a:lnTo>
                  <a:lnTo>
                    <a:pt x="2313" y="77"/>
                  </a:lnTo>
                  <a:lnTo>
                    <a:pt x="2314" y="75"/>
                  </a:lnTo>
                  <a:lnTo>
                    <a:pt x="2315" y="74"/>
                  </a:lnTo>
                  <a:lnTo>
                    <a:pt x="2316" y="72"/>
                  </a:lnTo>
                  <a:lnTo>
                    <a:pt x="2316" y="71"/>
                  </a:lnTo>
                  <a:lnTo>
                    <a:pt x="2317" y="69"/>
                  </a:lnTo>
                  <a:lnTo>
                    <a:pt x="2318" y="68"/>
                  </a:lnTo>
                  <a:lnTo>
                    <a:pt x="2319" y="66"/>
                  </a:lnTo>
                  <a:lnTo>
                    <a:pt x="2320" y="65"/>
                  </a:lnTo>
                  <a:lnTo>
                    <a:pt x="2321" y="64"/>
                  </a:lnTo>
                  <a:lnTo>
                    <a:pt x="2322" y="62"/>
                  </a:lnTo>
                  <a:lnTo>
                    <a:pt x="2323" y="61"/>
                  </a:lnTo>
                  <a:lnTo>
                    <a:pt x="2324" y="60"/>
                  </a:lnTo>
                  <a:lnTo>
                    <a:pt x="2324" y="58"/>
                  </a:lnTo>
                  <a:lnTo>
                    <a:pt x="2325" y="57"/>
                  </a:lnTo>
                  <a:lnTo>
                    <a:pt x="2326" y="56"/>
                  </a:lnTo>
                  <a:lnTo>
                    <a:pt x="2327" y="54"/>
                  </a:lnTo>
                  <a:lnTo>
                    <a:pt x="2328" y="53"/>
                  </a:lnTo>
                  <a:lnTo>
                    <a:pt x="2329" y="52"/>
                  </a:lnTo>
                  <a:lnTo>
                    <a:pt x="2330" y="51"/>
                  </a:lnTo>
                  <a:lnTo>
                    <a:pt x="2331" y="50"/>
                  </a:lnTo>
                  <a:lnTo>
                    <a:pt x="2331" y="48"/>
                  </a:lnTo>
                  <a:lnTo>
                    <a:pt x="2332" y="47"/>
                  </a:lnTo>
                  <a:lnTo>
                    <a:pt x="2333" y="46"/>
                  </a:lnTo>
                  <a:lnTo>
                    <a:pt x="2334" y="45"/>
                  </a:lnTo>
                  <a:lnTo>
                    <a:pt x="2335" y="44"/>
                  </a:lnTo>
                  <a:lnTo>
                    <a:pt x="2336" y="43"/>
                  </a:lnTo>
                  <a:lnTo>
                    <a:pt x="2337" y="42"/>
                  </a:lnTo>
                  <a:lnTo>
                    <a:pt x="2338" y="41"/>
                  </a:lnTo>
                  <a:lnTo>
                    <a:pt x="2339" y="40"/>
                  </a:lnTo>
                  <a:lnTo>
                    <a:pt x="2339" y="38"/>
                  </a:lnTo>
                  <a:lnTo>
                    <a:pt x="2340" y="37"/>
                  </a:lnTo>
                  <a:lnTo>
                    <a:pt x="2341" y="36"/>
                  </a:lnTo>
                  <a:lnTo>
                    <a:pt x="2342" y="35"/>
                  </a:lnTo>
                  <a:lnTo>
                    <a:pt x="2343" y="34"/>
                  </a:lnTo>
                  <a:lnTo>
                    <a:pt x="2344" y="33"/>
                  </a:lnTo>
                  <a:lnTo>
                    <a:pt x="2345" y="32"/>
                  </a:lnTo>
                  <a:lnTo>
                    <a:pt x="2346" y="32"/>
                  </a:lnTo>
                  <a:lnTo>
                    <a:pt x="2347" y="31"/>
                  </a:lnTo>
                  <a:lnTo>
                    <a:pt x="2347" y="30"/>
                  </a:lnTo>
                  <a:lnTo>
                    <a:pt x="2348" y="29"/>
                  </a:lnTo>
                  <a:lnTo>
                    <a:pt x="2349" y="28"/>
                  </a:lnTo>
                  <a:lnTo>
                    <a:pt x="2350" y="27"/>
                  </a:lnTo>
                  <a:lnTo>
                    <a:pt x="2351" y="27"/>
                  </a:lnTo>
                  <a:lnTo>
                    <a:pt x="2352" y="26"/>
                  </a:lnTo>
                  <a:lnTo>
                    <a:pt x="2353" y="25"/>
                  </a:lnTo>
                  <a:lnTo>
                    <a:pt x="2354" y="24"/>
                  </a:lnTo>
                  <a:lnTo>
                    <a:pt x="2354" y="23"/>
                  </a:lnTo>
                  <a:lnTo>
                    <a:pt x="2355" y="23"/>
                  </a:lnTo>
                  <a:lnTo>
                    <a:pt x="2356" y="22"/>
                  </a:lnTo>
                  <a:lnTo>
                    <a:pt x="2357" y="21"/>
                  </a:lnTo>
                  <a:lnTo>
                    <a:pt x="2358" y="20"/>
                  </a:lnTo>
                  <a:lnTo>
                    <a:pt x="2359" y="20"/>
                  </a:lnTo>
                  <a:lnTo>
                    <a:pt x="2360" y="19"/>
                  </a:lnTo>
                  <a:lnTo>
                    <a:pt x="2361" y="18"/>
                  </a:lnTo>
                  <a:lnTo>
                    <a:pt x="2362" y="18"/>
                  </a:lnTo>
                  <a:lnTo>
                    <a:pt x="2362" y="17"/>
                  </a:lnTo>
                  <a:lnTo>
                    <a:pt x="2363" y="16"/>
                  </a:lnTo>
                  <a:lnTo>
                    <a:pt x="2364" y="16"/>
                  </a:lnTo>
                  <a:lnTo>
                    <a:pt x="2365" y="15"/>
                  </a:lnTo>
                  <a:lnTo>
                    <a:pt x="2366" y="14"/>
                  </a:lnTo>
                  <a:lnTo>
                    <a:pt x="2367" y="14"/>
                  </a:lnTo>
                  <a:lnTo>
                    <a:pt x="2368" y="13"/>
                  </a:lnTo>
                  <a:lnTo>
                    <a:pt x="2369" y="13"/>
                  </a:lnTo>
                  <a:lnTo>
                    <a:pt x="2370" y="12"/>
                  </a:lnTo>
                  <a:lnTo>
                    <a:pt x="2370" y="12"/>
                  </a:lnTo>
                  <a:lnTo>
                    <a:pt x="2371" y="11"/>
                  </a:lnTo>
                  <a:lnTo>
                    <a:pt x="2372" y="11"/>
                  </a:lnTo>
                  <a:lnTo>
                    <a:pt x="2373" y="10"/>
                  </a:lnTo>
                  <a:lnTo>
                    <a:pt x="2374" y="10"/>
                  </a:lnTo>
                  <a:lnTo>
                    <a:pt x="2375" y="9"/>
                  </a:lnTo>
                  <a:lnTo>
                    <a:pt x="2376" y="9"/>
                  </a:lnTo>
                  <a:lnTo>
                    <a:pt x="2377" y="9"/>
                  </a:lnTo>
                  <a:lnTo>
                    <a:pt x="2377" y="8"/>
                  </a:lnTo>
                  <a:lnTo>
                    <a:pt x="2378" y="8"/>
                  </a:lnTo>
                  <a:lnTo>
                    <a:pt x="2379" y="7"/>
                  </a:lnTo>
                  <a:lnTo>
                    <a:pt x="2380" y="7"/>
                  </a:lnTo>
                  <a:lnTo>
                    <a:pt x="2381" y="7"/>
                  </a:lnTo>
                  <a:lnTo>
                    <a:pt x="2382" y="6"/>
                  </a:lnTo>
                  <a:lnTo>
                    <a:pt x="2383" y="6"/>
                  </a:lnTo>
                  <a:lnTo>
                    <a:pt x="2384" y="6"/>
                  </a:lnTo>
                  <a:lnTo>
                    <a:pt x="2385" y="5"/>
                  </a:lnTo>
                  <a:lnTo>
                    <a:pt x="2385" y="5"/>
                  </a:lnTo>
                  <a:lnTo>
                    <a:pt x="2386" y="4"/>
                  </a:lnTo>
                  <a:lnTo>
                    <a:pt x="2387" y="4"/>
                  </a:lnTo>
                  <a:lnTo>
                    <a:pt x="2388" y="4"/>
                  </a:lnTo>
                  <a:lnTo>
                    <a:pt x="2389" y="4"/>
                  </a:lnTo>
                  <a:lnTo>
                    <a:pt x="2390" y="3"/>
                  </a:lnTo>
                  <a:lnTo>
                    <a:pt x="2391" y="3"/>
                  </a:lnTo>
                  <a:lnTo>
                    <a:pt x="2392" y="3"/>
                  </a:lnTo>
                  <a:lnTo>
                    <a:pt x="2393" y="3"/>
                  </a:lnTo>
                  <a:lnTo>
                    <a:pt x="2393" y="3"/>
                  </a:lnTo>
                  <a:lnTo>
                    <a:pt x="2394" y="2"/>
                  </a:lnTo>
                  <a:lnTo>
                    <a:pt x="2395" y="2"/>
                  </a:lnTo>
                  <a:lnTo>
                    <a:pt x="2396" y="2"/>
                  </a:lnTo>
                  <a:lnTo>
                    <a:pt x="2397" y="2"/>
                  </a:lnTo>
                  <a:lnTo>
                    <a:pt x="2398" y="2"/>
                  </a:lnTo>
                  <a:lnTo>
                    <a:pt x="2399" y="2"/>
                  </a:lnTo>
                  <a:lnTo>
                    <a:pt x="2400" y="1"/>
                  </a:lnTo>
                  <a:lnTo>
                    <a:pt x="2400" y="1"/>
                  </a:lnTo>
                  <a:lnTo>
                    <a:pt x="2401" y="1"/>
                  </a:lnTo>
                  <a:lnTo>
                    <a:pt x="2402" y="1"/>
                  </a:lnTo>
                  <a:lnTo>
                    <a:pt x="2403" y="1"/>
                  </a:lnTo>
                  <a:lnTo>
                    <a:pt x="2404" y="1"/>
                  </a:lnTo>
                  <a:lnTo>
                    <a:pt x="2405" y="1"/>
                  </a:lnTo>
                  <a:lnTo>
                    <a:pt x="2406" y="1"/>
                  </a:lnTo>
                  <a:lnTo>
                    <a:pt x="2407" y="1"/>
                  </a:lnTo>
                  <a:lnTo>
                    <a:pt x="2408" y="1"/>
                  </a:lnTo>
                  <a:lnTo>
                    <a:pt x="2408" y="0"/>
                  </a:lnTo>
                  <a:lnTo>
                    <a:pt x="2409" y="0"/>
                  </a:lnTo>
                  <a:lnTo>
                    <a:pt x="2410" y="0"/>
                  </a:lnTo>
                  <a:lnTo>
                    <a:pt x="2411" y="0"/>
                  </a:lnTo>
                  <a:lnTo>
                    <a:pt x="2412" y="0"/>
                  </a:lnTo>
                  <a:lnTo>
                    <a:pt x="2413" y="0"/>
                  </a:lnTo>
                  <a:lnTo>
                    <a:pt x="2414" y="0"/>
                  </a:lnTo>
                  <a:lnTo>
                    <a:pt x="2415" y="0"/>
                  </a:lnTo>
                  <a:lnTo>
                    <a:pt x="2416" y="0"/>
                  </a:lnTo>
                  <a:lnTo>
                    <a:pt x="2416" y="0"/>
                  </a:lnTo>
                  <a:lnTo>
                    <a:pt x="2417" y="0"/>
                  </a:lnTo>
                  <a:lnTo>
                    <a:pt x="2418" y="1"/>
                  </a:lnTo>
                  <a:lnTo>
                    <a:pt x="2419" y="1"/>
                  </a:lnTo>
                  <a:lnTo>
                    <a:pt x="2420" y="1"/>
                  </a:lnTo>
                  <a:lnTo>
                    <a:pt x="2421" y="1"/>
                  </a:lnTo>
                  <a:lnTo>
                    <a:pt x="2422" y="1"/>
                  </a:lnTo>
                  <a:lnTo>
                    <a:pt x="2423" y="1"/>
                  </a:lnTo>
                  <a:lnTo>
                    <a:pt x="2423" y="1"/>
                  </a:lnTo>
                  <a:lnTo>
                    <a:pt x="2424" y="1"/>
                  </a:lnTo>
                  <a:lnTo>
                    <a:pt x="2425" y="1"/>
                  </a:lnTo>
                  <a:lnTo>
                    <a:pt x="2426" y="1"/>
                  </a:lnTo>
                  <a:lnTo>
                    <a:pt x="2427" y="1"/>
                  </a:lnTo>
                  <a:lnTo>
                    <a:pt x="2428" y="1"/>
                  </a:lnTo>
                  <a:lnTo>
                    <a:pt x="2429" y="1"/>
                  </a:lnTo>
                  <a:lnTo>
                    <a:pt x="2430" y="2"/>
                  </a:lnTo>
                  <a:lnTo>
                    <a:pt x="2431" y="2"/>
                  </a:lnTo>
                  <a:lnTo>
                    <a:pt x="2431" y="2"/>
                  </a:lnTo>
                  <a:lnTo>
                    <a:pt x="2432" y="2"/>
                  </a:lnTo>
                  <a:lnTo>
                    <a:pt x="2433" y="2"/>
                  </a:lnTo>
                  <a:lnTo>
                    <a:pt x="2434" y="2"/>
                  </a:lnTo>
                  <a:lnTo>
                    <a:pt x="2435" y="2"/>
                  </a:lnTo>
                  <a:lnTo>
                    <a:pt x="2436" y="3"/>
                  </a:lnTo>
                  <a:lnTo>
                    <a:pt x="2437" y="3"/>
                  </a:lnTo>
                  <a:lnTo>
                    <a:pt x="2438" y="3"/>
                  </a:lnTo>
                  <a:lnTo>
                    <a:pt x="2439" y="3"/>
                  </a:lnTo>
                  <a:lnTo>
                    <a:pt x="2439" y="3"/>
                  </a:lnTo>
                  <a:lnTo>
                    <a:pt x="2440" y="3"/>
                  </a:lnTo>
                  <a:lnTo>
                    <a:pt x="2441" y="4"/>
                  </a:lnTo>
                  <a:lnTo>
                    <a:pt x="2442" y="4"/>
                  </a:lnTo>
                  <a:lnTo>
                    <a:pt x="2443" y="4"/>
                  </a:lnTo>
                  <a:lnTo>
                    <a:pt x="2444" y="4"/>
                  </a:lnTo>
                  <a:lnTo>
                    <a:pt x="2445" y="4"/>
                  </a:lnTo>
                  <a:lnTo>
                    <a:pt x="2446" y="5"/>
                  </a:lnTo>
                  <a:lnTo>
                    <a:pt x="2446" y="5"/>
                  </a:lnTo>
                  <a:lnTo>
                    <a:pt x="2447" y="5"/>
                  </a:lnTo>
                  <a:lnTo>
                    <a:pt x="2448" y="5"/>
                  </a:lnTo>
                  <a:lnTo>
                    <a:pt x="2449" y="5"/>
                  </a:lnTo>
                  <a:lnTo>
                    <a:pt x="2450" y="6"/>
                  </a:lnTo>
                  <a:lnTo>
                    <a:pt x="2451" y="6"/>
                  </a:lnTo>
                  <a:lnTo>
                    <a:pt x="2452" y="6"/>
                  </a:lnTo>
                  <a:lnTo>
                    <a:pt x="2453" y="6"/>
                  </a:lnTo>
                  <a:lnTo>
                    <a:pt x="2454" y="7"/>
                  </a:lnTo>
                  <a:lnTo>
                    <a:pt x="2454" y="7"/>
                  </a:lnTo>
                  <a:lnTo>
                    <a:pt x="2455" y="7"/>
                  </a:lnTo>
                  <a:lnTo>
                    <a:pt x="2456" y="7"/>
                  </a:lnTo>
                  <a:lnTo>
                    <a:pt x="2457" y="8"/>
                  </a:lnTo>
                  <a:lnTo>
                    <a:pt x="2458" y="8"/>
                  </a:lnTo>
                  <a:lnTo>
                    <a:pt x="2459" y="8"/>
                  </a:lnTo>
                  <a:lnTo>
                    <a:pt x="2460" y="8"/>
                  </a:lnTo>
                  <a:lnTo>
                    <a:pt x="2461" y="9"/>
                  </a:lnTo>
                  <a:lnTo>
                    <a:pt x="2462" y="9"/>
                  </a:lnTo>
                  <a:lnTo>
                    <a:pt x="2462" y="9"/>
                  </a:lnTo>
                  <a:lnTo>
                    <a:pt x="2463" y="9"/>
                  </a:lnTo>
                  <a:lnTo>
                    <a:pt x="2464" y="10"/>
                  </a:lnTo>
                  <a:lnTo>
                    <a:pt x="2465" y="10"/>
                  </a:lnTo>
                  <a:lnTo>
                    <a:pt x="2466" y="10"/>
                  </a:lnTo>
                  <a:lnTo>
                    <a:pt x="2467" y="10"/>
                  </a:lnTo>
                  <a:lnTo>
                    <a:pt x="2468" y="11"/>
                  </a:lnTo>
                  <a:lnTo>
                    <a:pt x="2469" y="11"/>
                  </a:lnTo>
                  <a:lnTo>
                    <a:pt x="2469" y="11"/>
                  </a:lnTo>
                  <a:lnTo>
                    <a:pt x="2470" y="11"/>
                  </a:lnTo>
                  <a:lnTo>
                    <a:pt x="2471" y="12"/>
                  </a:lnTo>
                  <a:lnTo>
                    <a:pt x="2472" y="12"/>
                  </a:lnTo>
                  <a:lnTo>
                    <a:pt x="2473" y="12"/>
                  </a:lnTo>
                  <a:lnTo>
                    <a:pt x="2474" y="12"/>
                  </a:lnTo>
                  <a:lnTo>
                    <a:pt x="2475" y="13"/>
                  </a:lnTo>
                  <a:lnTo>
                    <a:pt x="2476" y="13"/>
                  </a:lnTo>
                  <a:lnTo>
                    <a:pt x="2477" y="13"/>
                  </a:lnTo>
                  <a:lnTo>
                    <a:pt x="2477" y="13"/>
                  </a:lnTo>
                  <a:lnTo>
                    <a:pt x="2478" y="14"/>
                  </a:lnTo>
                  <a:lnTo>
                    <a:pt x="2479" y="14"/>
                  </a:lnTo>
                  <a:lnTo>
                    <a:pt x="2480" y="14"/>
                  </a:lnTo>
                  <a:lnTo>
                    <a:pt x="2481" y="14"/>
                  </a:lnTo>
                  <a:lnTo>
                    <a:pt x="2482" y="14"/>
                  </a:lnTo>
                  <a:lnTo>
                    <a:pt x="2483" y="15"/>
                  </a:lnTo>
                  <a:lnTo>
                    <a:pt x="2484" y="15"/>
                  </a:lnTo>
                  <a:lnTo>
                    <a:pt x="2485" y="15"/>
                  </a:lnTo>
                  <a:lnTo>
                    <a:pt x="2485" y="15"/>
                  </a:lnTo>
                  <a:lnTo>
                    <a:pt x="2486" y="16"/>
                  </a:lnTo>
                  <a:lnTo>
                    <a:pt x="2487" y="16"/>
                  </a:lnTo>
                  <a:lnTo>
                    <a:pt x="2488" y="16"/>
                  </a:lnTo>
                  <a:lnTo>
                    <a:pt x="2489" y="16"/>
                  </a:lnTo>
                  <a:lnTo>
                    <a:pt x="2490" y="16"/>
                  </a:lnTo>
                  <a:lnTo>
                    <a:pt x="2491" y="17"/>
                  </a:lnTo>
                  <a:lnTo>
                    <a:pt x="2492" y="17"/>
                  </a:lnTo>
                  <a:lnTo>
                    <a:pt x="2492" y="17"/>
                  </a:lnTo>
                  <a:lnTo>
                    <a:pt x="2493" y="17"/>
                  </a:lnTo>
                  <a:lnTo>
                    <a:pt x="2494" y="17"/>
                  </a:lnTo>
                  <a:lnTo>
                    <a:pt x="2495" y="17"/>
                  </a:lnTo>
                  <a:lnTo>
                    <a:pt x="2496" y="18"/>
                  </a:lnTo>
                  <a:lnTo>
                    <a:pt x="2497" y="18"/>
                  </a:lnTo>
                  <a:lnTo>
                    <a:pt x="2498" y="18"/>
                  </a:lnTo>
                  <a:lnTo>
                    <a:pt x="2499" y="18"/>
                  </a:lnTo>
                  <a:lnTo>
                    <a:pt x="2500" y="19"/>
                  </a:lnTo>
                  <a:lnTo>
                    <a:pt x="2500" y="19"/>
                  </a:lnTo>
                  <a:lnTo>
                    <a:pt x="2501" y="19"/>
                  </a:lnTo>
                  <a:lnTo>
                    <a:pt x="2502" y="19"/>
                  </a:lnTo>
                  <a:lnTo>
                    <a:pt x="2503" y="19"/>
                  </a:lnTo>
                  <a:lnTo>
                    <a:pt x="2504" y="20"/>
                  </a:lnTo>
                  <a:lnTo>
                    <a:pt x="2505" y="20"/>
                  </a:lnTo>
                  <a:lnTo>
                    <a:pt x="2506" y="20"/>
                  </a:lnTo>
                  <a:lnTo>
                    <a:pt x="2507" y="20"/>
                  </a:lnTo>
                  <a:lnTo>
                    <a:pt x="2508" y="21"/>
                  </a:lnTo>
                  <a:lnTo>
                    <a:pt x="2508" y="21"/>
                  </a:lnTo>
                  <a:lnTo>
                    <a:pt x="2509" y="21"/>
                  </a:lnTo>
                  <a:lnTo>
                    <a:pt x="2510" y="21"/>
                  </a:lnTo>
                  <a:lnTo>
                    <a:pt x="2511" y="22"/>
                  </a:lnTo>
                  <a:lnTo>
                    <a:pt x="2512" y="22"/>
                  </a:lnTo>
                  <a:lnTo>
                    <a:pt x="2513" y="22"/>
                  </a:lnTo>
                  <a:lnTo>
                    <a:pt x="2514" y="23"/>
                  </a:lnTo>
                  <a:lnTo>
                    <a:pt x="2515" y="23"/>
                  </a:lnTo>
                  <a:lnTo>
                    <a:pt x="2515" y="23"/>
                  </a:lnTo>
                  <a:lnTo>
                    <a:pt x="2516" y="23"/>
                  </a:lnTo>
                  <a:lnTo>
                    <a:pt x="2517" y="24"/>
                  </a:lnTo>
                  <a:lnTo>
                    <a:pt x="2518" y="24"/>
                  </a:lnTo>
                  <a:lnTo>
                    <a:pt x="2519" y="24"/>
                  </a:lnTo>
                  <a:lnTo>
                    <a:pt x="2520" y="25"/>
                  </a:lnTo>
                  <a:lnTo>
                    <a:pt x="2521" y="25"/>
                  </a:lnTo>
                  <a:lnTo>
                    <a:pt x="2522" y="25"/>
                  </a:lnTo>
                  <a:lnTo>
                    <a:pt x="2523" y="25"/>
                  </a:lnTo>
                  <a:lnTo>
                    <a:pt x="2523" y="26"/>
                  </a:lnTo>
                  <a:lnTo>
                    <a:pt x="2524" y="26"/>
                  </a:lnTo>
                  <a:lnTo>
                    <a:pt x="2525" y="26"/>
                  </a:lnTo>
                  <a:lnTo>
                    <a:pt x="2526" y="27"/>
                  </a:lnTo>
                  <a:lnTo>
                    <a:pt x="2527" y="27"/>
                  </a:lnTo>
                  <a:lnTo>
                    <a:pt x="2528" y="28"/>
                  </a:lnTo>
                  <a:lnTo>
                    <a:pt x="2529" y="28"/>
                  </a:lnTo>
                  <a:lnTo>
                    <a:pt x="2530" y="28"/>
                  </a:lnTo>
                  <a:lnTo>
                    <a:pt x="2531" y="29"/>
                  </a:lnTo>
                  <a:lnTo>
                    <a:pt x="2531" y="29"/>
                  </a:lnTo>
                  <a:lnTo>
                    <a:pt x="2532" y="29"/>
                  </a:lnTo>
                  <a:lnTo>
                    <a:pt x="2533" y="30"/>
                  </a:lnTo>
                  <a:lnTo>
                    <a:pt x="2534" y="30"/>
                  </a:lnTo>
                  <a:lnTo>
                    <a:pt x="2535" y="30"/>
                  </a:lnTo>
                  <a:lnTo>
                    <a:pt x="2536" y="31"/>
                  </a:lnTo>
                  <a:lnTo>
                    <a:pt x="2537" y="31"/>
                  </a:lnTo>
                  <a:lnTo>
                    <a:pt x="2538" y="32"/>
                  </a:lnTo>
                  <a:lnTo>
                    <a:pt x="2538" y="32"/>
                  </a:lnTo>
                  <a:lnTo>
                    <a:pt x="2539" y="32"/>
                  </a:lnTo>
                  <a:lnTo>
                    <a:pt x="2540" y="33"/>
                  </a:lnTo>
                  <a:lnTo>
                    <a:pt x="2541" y="33"/>
                  </a:lnTo>
                  <a:lnTo>
                    <a:pt x="2542" y="34"/>
                  </a:lnTo>
                  <a:lnTo>
                    <a:pt x="2543" y="34"/>
                  </a:lnTo>
                  <a:lnTo>
                    <a:pt x="2544" y="35"/>
                  </a:lnTo>
                  <a:lnTo>
                    <a:pt x="2545" y="35"/>
                  </a:lnTo>
                  <a:lnTo>
                    <a:pt x="2546" y="35"/>
                  </a:lnTo>
                  <a:lnTo>
                    <a:pt x="2546" y="36"/>
                  </a:lnTo>
                  <a:lnTo>
                    <a:pt x="2547" y="36"/>
                  </a:lnTo>
                  <a:lnTo>
                    <a:pt x="2548" y="37"/>
                  </a:lnTo>
                  <a:lnTo>
                    <a:pt x="2549" y="37"/>
                  </a:lnTo>
                  <a:lnTo>
                    <a:pt x="2550" y="38"/>
                  </a:lnTo>
                  <a:lnTo>
                    <a:pt x="2551" y="38"/>
                  </a:lnTo>
                  <a:lnTo>
                    <a:pt x="2552" y="39"/>
                  </a:lnTo>
                  <a:lnTo>
                    <a:pt x="2553" y="39"/>
                  </a:lnTo>
                  <a:lnTo>
                    <a:pt x="2554" y="40"/>
                  </a:lnTo>
                  <a:lnTo>
                    <a:pt x="2554" y="40"/>
                  </a:lnTo>
                  <a:lnTo>
                    <a:pt x="2555" y="41"/>
                  </a:lnTo>
                  <a:lnTo>
                    <a:pt x="2556" y="42"/>
                  </a:lnTo>
                  <a:lnTo>
                    <a:pt x="2557" y="42"/>
                  </a:lnTo>
                  <a:lnTo>
                    <a:pt x="2558" y="43"/>
                  </a:lnTo>
                  <a:lnTo>
                    <a:pt x="2559" y="43"/>
                  </a:lnTo>
                  <a:lnTo>
                    <a:pt x="2560" y="44"/>
                  </a:lnTo>
                  <a:lnTo>
                    <a:pt x="2561" y="44"/>
                  </a:lnTo>
                  <a:lnTo>
                    <a:pt x="2561" y="45"/>
                  </a:lnTo>
                  <a:lnTo>
                    <a:pt x="2562" y="45"/>
                  </a:lnTo>
                  <a:lnTo>
                    <a:pt x="2563" y="46"/>
                  </a:lnTo>
                  <a:lnTo>
                    <a:pt x="2564" y="47"/>
                  </a:lnTo>
                  <a:lnTo>
                    <a:pt x="2565" y="47"/>
                  </a:lnTo>
                  <a:lnTo>
                    <a:pt x="2566" y="48"/>
                  </a:lnTo>
                  <a:lnTo>
                    <a:pt x="2567" y="48"/>
                  </a:lnTo>
                  <a:lnTo>
                    <a:pt x="2568" y="49"/>
                  </a:lnTo>
                  <a:lnTo>
                    <a:pt x="2569" y="50"/>
                  </a:lnTo>
                  <a:lnTo>
                    <a:pt x="2569" y="50"/>
                  </a:lnTo>
                  <a:lnTo>
                    <a:pt x="2570" y="51"/>
                  </a:lnTo>
                  <a:lnTo>
                    <a:pt x="2571" y="52"/>
                  </a:lnTo>
                  <a:lnTo>
                    <a:pt x="2572" y="52"/>
                  </a:lnTo>
                  <a:lnTo>
                    <a:pt x="2573" y="53"/>
                  </a:lnTo>
                  <a:lnTo>
                    <a:pt x="2574" y="54"/>
                  </a:lnTo>
                  <a:lnTo>
                    <a:pt x="2575" y="55"/>
                  </a:lnTo>
                  <a:lnTo>
                    <a:pt x="2576" y="55"/>
                  </a:lnTo>
                  <a:lnTo>
                    <a:pt x="2577" y="56"/>
                  </a:lnTo>
                  <a:lnTo>
                    <a:pt x="2577" y="57"/>
                  </a:lnTo>
                  <a:lnTo>
                    <a:pt x="2578" y="57"/>
                  </a:lnTo>
                  <a:lnTo>
                    <a:pt x="2579" y="58"/>
                  </a:lnTo>
                  <a:lnTo>
                    <a:pt x="2580" y="59"/>
                  </a:lnTo>
                  <a:lnTo>
                    <a:pt x="2581" y="60"/>
                  </a:lnTo>
                  <a:lnTo>
                    <a:pt x="2582" y="60"/>
                  </a:lnTo>
                  <a:lnTo>
                    <a:pt x="2583" y="61"/>
                  </a:lnTo>
                  <a:lnTo>
                    <a:pt x="2584" y="62"/>
                  </a:lnTo>
                  <a:lnTo>
                    <a:pt x="2584" y="63"/>
                  </a:lnTo>
                  <a:lnTo>
                    <a:pt x="2585" y="63"/>
                  </a:lnTo>
                  <a:lnTo>
                    <a:pt x="2586" y="64"/>
                  </a:lnTo>
                  <a:lnTo>
                    <a:pt x="2587" y="65"/>
                  </a:lnTo>
                  <a:lnTo>
                    <a:pt x="2588" y="66"/>
                  </a:lnTo>
                  <a:lnTo>
                    <a:pt x="2589" y="67"/>
                  </a:lnTo>
                  <a:lnTo>
                    <a:pt x="2590" y="67"/>
                  </a:lnTo>
                  <a:lnTo>
                    <a:pt x="2591" y="68"/>
                  </a:lnTo>
                  <a:lnTo>
                    <a:pt x="2592" y="69"/>
                  </a:lnTo>
                  <a:lnTo>
                    <a:pt x="2592" y="70"/>
                  </a:lnTo>
                  <a:lnTo>
                    <a:pt x="2593" y="71"/>
                  </a:lnTo>
                  <a:lnTo>
                    <a:pt x="2594" y="72"/>
                  </a:lnTo>
                  <a:lnTo>
                    <a:pt x="2595" y="73"/>
                  </a:lnTo>
                  <a:lnTo>
                    <a:pt x="2596" y="74"/>
                  </a:lnTo>
                  <a:lnTo>
                    <a:pt x="2597" y="74"/>
                  </a:lnTo>
                  <a:lnTo>
                    <a:pt x="2598" y="75"/>
                  </a:lnTo>
                  <a:lnTo>
                    <a:pt x="2599" y="76"/>
                  </a:lnTo>
                  <a:lnTo>
                    <a:pt x="2600" y="77"/>
                  </a:lnTo>
                  <a:lnTo>
                    <a:pt x="2600" y="78"/>
                  </a:lnTo>
                  <a:lnTo>
                    <a:pt x="2601" y="79"/>
                  </a:lnTo>
                  <a:lnTo>
                    <a:pt x="2602" y="80"/>
                  </a:lnTo>
                  <a:lnTo>
                    <a:pt x="2603" y="81"/>
                  </a:lnTo>
                  <a:lnTo>
                    <a:pt x="2604" y="82"/>
                  </a:lnTo>
                  <a:lnTo>
                    <a:pt x="2605" y="83"/>
                  </a:lnTo>
                  <a:lnTo>
                    <a:pt x="2606" y="84"/>
                  </a:lnTo>
                  <a:lnTo>
                    <a:pt x="2607" y="85"/>
                  </a:lnTo>
                  <a:lnTo>
                    <a:pt x="2607" y="86"/>
                  </a:lnTo>
                  <a:lnTo>
                    <a:pt x="2608" y="87"/>
                  </a:lnTo>
                  <a:lnTo>
                    <a:pt x="2609" y="88"/>
                  </a:lnTo>
                  <a:lnTo>
                    <a:pt x="2610" y="89"/>
                  </a:lnTo>
                  <a:lnTo>
                    <a:pt x="2611" y="90"/>
                  </a:lnTo>
                  <a:lnTo>
                    <a:pt x="2612" y="91"/>
                  </a:lnTo>
                  <a:lnTo>
                    <a:pt x="2613" y="92"/>
                  </a:lnTo>
                  <a:lnTo>
                    <a:pt x="2614" y="93"/>
                  </a:lnTo>
                  <a:lnTo>
                    <a:pt x="2615" y="94"/>
                  </a:lnTo>
                  <a:lnTo>
                    <a:pt x="2615" y="95"/>
                  </a:lnTo>
                  <a:lnTo>
                    <a:pt x="2616" y="96"/>
                  </a:lnTo>
                  <a:lnTo>
                    <a:pt x="2617" y="97"/>
                  </a:lnTo>
                  <a:lnTo>
                    <a:pt x="2618" y="99"/>
                  </a:lnTo>
                  <a:lnTo>
                    <a:pt x="2619" y="100"/>
                  </a:lnTo>
                  <a:lnTo>
                    <a:pt x="2620" y="101"/>
                  </a:lnTo>
                  <a:lnTo>
                    <a:pt x="2621" y="102"/>
                  </a:lnTo>
                  <a:lnTo>
                    <a:pt x="2622" y="103"/>
                  </a:lnTo>
                  <a:lnTo>
                    <a:pt x="2623" y="104"/>
                  </a:lnTo>
                  <a:lnTo>
                    <a:pt x="2623" y="105"/>
                  </a:lnTo>
                  <a:lnTo>
                    <a:pt x="2624" y="107"/>
                  </a:lnTo>
                  <a:lnTo>
                    <a:pt x="2625" y="108"/>
                  </a:lnTo>
                  <a:lnTo>
                    <a:pt x="2626" y="109"/>
                  </a:lnTo>
                  <a:lnTo>
                    <a:pt x="2627" y="110"/>
                  </a:lnTo>
                  <a:lnTo>
                    <a:pt x="2628" y="111"/>
                  </a:lnTo>
                  <a:lnTo>
                    <a:pt x="2629" y="112"/>
                  </a:lnTo>
                  <a:lnTo>
                    <a:pt x="2630" y="114"/>
                  </a:lnTo>
                  <a:lnTo>
                    <a:pt x="2630" y="115"/>
                  </a:lnTo>
                  <a:lnTo>
                    <a:pt x="2631" y="116"/>
                  </a:lnTo>
                  <a:lnTo>
                    <a:pt x="2632" y="117"/>
                  </a:lnTo>
                  <a:lnTo>
                    <a:pt x="2633" y="119"/>
                  </a:lnTo>
                  <a:lnTo>
                    <a:pt x="2634" y="120"/>
                  </a:lnTo>
                  <a:lnTo>
                    <a:pt x="2635" y="121"/>
                  </a:lnTo>
                  <a:lnTo>
                    <a:pt x="2636" y="122"/>
                  </a:lnTo>
                  <a:lnTo>
                    <a:pt x="2637" y="124"/>
                  </a:lnTo>
                  <a:lnTo>
                    <a:pt x="2638" y="125"/>
                  </a:lnTo>
                  <a:lnTo>
                    <a:pt x="2638" y="126"/>
                  </a:lnTo>
                  <a:lnTo>
                    <a:pt x="2639" y="128"/>
                  </a:lnTo>
                  <a:lnTo>
                    <a:pt x="2640" y="129"/>
                  </a:lnTo>
                  <a:lnTo>
                    <a:pt x="2641" y="130"/>
                  </a:lnTo>
                  <a:lnTo>
                    <a:pt x="2642" y="132"/>
                  </a:lnTo>
                  <a:lnTo>
                    <a:pt x="2643" y="133"/>
                  </a:lnTo>
                  <a:lnTo>
                    <a:pt x="2644" y="134"/>
                  </a:lnTo>
                  <a:lnTo>
                    <a:pt x="2645" y="136"/>
                  </a:lnTo>
                  <a:lnTo>
                    <a:pt x="2646" y="137"/>
                  </a:lnTo>
                  <a:lnTo>
                    <a:pt x="2646" y="138"/>
                  </a:lnTo>
                  <a:lnTo>
                    <a:pt x="2647" y="140"/>
                  </a:lnTo>
                  <a:lnTo>
                    <a:pt x="2648" y="141"/>
                  </a:lnTo>
                  <a:lnTo>
                    <a:pt x="2649" y="142"/>
                  </a:lnTo>
                  <a:lnTo>
                    <a:pt x="2650" y="144"/>
                  </a:lnTo>
                  <a:lnTo>
                    <a:pt x="2651" y="145"/>
                  </a:lnTo>
                  <a:lnTo>
                    <a:pt x="2652" y="147"/>
                  </a:lnTo>
                  <a:lnTo>
                    <a:pt x="2653" y="148"/>
                  </a:lnTo>
                  <a:lnTo>
                    <a:pt x="2653" y="149"/>
                  </a:lnTo>
                  <a:lnTo>
                    <a:pt x="2654" y="151"/>
                  </a:lnTo>
                  <a:lnTo>
                    <a:pt x="2655" y="152"/>
                  </a:lnTo>
                  <a:lnTo>
                    <a:pt x="2656" y="154"/>
                  </a:lnTo>
                  <a:lnTo>
                    <a:pt x="2657" y="155"/>
                  </a:lnTo>
                  <a:lnTo>
                    <a:pt x="2658" y="157"/>
                  </a:lnTo>
                  <a:lnTo>
                    <a:pt x="2659" y="158"/>
                  </a:lnTo>
                  <a:lnTo>
                    <a:pt x="2660" y="160"/>
                  </a:lnTo>
                  <a:lnTo>
                    <a:pt x="2661" y="161"/>
                  </a:lnTo>
                  <a:lnTo>
                    <a:pt x="2661" y="163"/>
                  </a:lnTo>
                  <a:lnTo>
                    <a:pt x="2662" y="164"/>
                  </a:lnTo>
                  <a:lnTo>
                    <a:pt x="2663" y="166"/>
                  </a:lnTo>
                  <a:lnTo>
                    <a:pt x="2664" y="167"/>
                  </a:lnTo>
                  <a:lnTo>
                    <a:pt x="2665" y="169"/>
                  </a:lnTo>
                  <a:lnTo>
                    <a:pt x="2666" y="170"/>
                  </a:lnTo>
                  <a:lnTo>
                    <a:pt x="2667" y="172"/>
                  </a:lnTo>
                  <a:lnTo>
                    <a:pt x="2668" y="173"/>
                  </a:lnTo>
                  <a:lnTo>
                    <a:pt x="2669" y="175"/>
                  </a:lnTo>
                  <a:lnTo>
                    <a:pt x="2669" y="177"/>
                  </a:lnTo>
                  <a:lnTo>
                    <a:pt x="2670" y="178"/>
                  </a:lnTo>
                  <a:lnTo>
                    <a:pt x="2671" y="180"/>
                  </a:lnTo>
                  <a:lnTo>
                    <a:pt x="2672" y="181"/>
                  </a:lnTo>
                  <a:lnTo>
                    <a:pt x="2673" y="183"/>
                  </a:lnTo>
                  <a:lnTo>
                    <a:pt x="2674" y="184"/>
                  </a:lnTo>
                  <a:lnTo>
                    <a:pt x="2675" y="186"/>
                  </a:lnTo>
                  <a:lnTo>
                    <a:pt x="2676" y="188"/>
                  </a:lnTo>
                  <a:lnTo>
                    <a:pt x="2676" y="189"/>
                  </a:lnTo>
                  <a:lnTo>
                    <a:pt x="2677" y="191"/>
                  </a:lnTo>
                  <a:lnTo>
                    <a:pt x="2678" y="192"/>
                  </a:lnTo>
                  <a:lnTo>
                    <a:pt x="2679" y="194"/>
                  </a:lnTo>
                  <a:lnTo>
                    <a:pt x="2680" y="196"/>
                  </a:lnTo>
                  <a:lnTo>
                    <a:pt x="2681" y="197"/>
                  </a:lnTo>
                  <a:lnTo>
                    <a:pt x="2682" y="199"/>
                  </a:lnTo>
                  <a:lnTo>
                    <a:pt x="2683" y="201"/>
                  </a:lnTo>
                  <a:lnTo>
                    <a:pt x="2684" y="202"/>
                  </a:lnTo>
                  <a:lnTo>
                    <a:pt x="2684" y="204"/>
                  </a:lnTo>
                  <a:lnTo>
                    <a:pt x="2685" y="206"/>
                  </a:lnTo>
                  <a:lnTo>
                    <a:pt x="2686" y="207"/>
                  </a:lnTo>
                  <a:lnTo>
                    <a:pt x="2687" y="209"/>
                  </a:lnTo>
                  <a:lnTo>
                    <a:pt x="2688" y="211"/>
                  </a:lnTo>
                  <a:lnTo>
                    <a:pt x="2689" y="213"/>
                  </a:lnTo>
                  <a:lnTo>
                    <a:pt x="2690" y="214"/>
                  </a:lnTo>
                  <a:lnTo>
                    <a:pt x="2691" y="216"/>
                  </a:lnTo>
                  <a:lnTo>
                    <a:pt x="2692" y="218"/>
                  </a:lnTo>
                  <a:lnTo>
                    <a:pt x="2692" y="219"/>
                  </a:lnTo>
                  <a:lnTo>
                    <a:pt x="2693" y="221"/>
                  </a:lnTo>
                  <a:lnTo>
                    <a:pt x="2694" y="223"/>
                  </a:lnTo>
                  <a:lnTo>
                    <a:pt x="2695" y="224"/>
                  </a:lnTo>
                  <a:lnTo>
                    <a:pt x="2696" y="226"/>
                  </a:lnTo>
                  <a:lnTo>
                    <a:pt x="2697" y="228"/>
                  </a:lnTo>
                  <a:lnTo>
                    <a:pt x="2698" y="230"/>
                  </a:lnTo>
                  <a:lnTo>
                    <a:pt x="2699" y="231"/>
                  </a:lnTo>
                  <a:lnTo>
                    <a:pt x="2699" y="233"/>
                  </a:lnTo>
                  <a:lnTo>
                    <a:pt x="2700" y="235"/>
                  </a:lnTo>
                  <a:lnTo>
                    <a:pt x="2701" y="237"/>
                  </a:lnTo>
                  <a:lnTo>
                    <a:pt x="2702" y="239"/>
                  </a:lnTo>
                  <a:lnTo>
                    <a:pt x="2703" y="240"/>
                  </a:lnTo>
                  <a:lnTo>
                    <a:pt x="2704" y="242"/>
                  </a:lnTo>
                  <a:lnTo>
                    <a:pt x="2705" y="244"/>
                  </a:lnTo>
                  <a:lnTo>
                    <a:pt x="2706" y="246"/>
                  </a:lnTo>
                  <a:lnTo>
                    <a:pt x="2707" y="247"/>
                  </a:lnTo>
                  <a:lnTo>
                    <a:pt x="2707" y="249"/>
                  </a:lnTo>
                  <a:lnTo>
                    <a:pt x="2708" y="251"/>
                  </a:lnTo>
                  <a:lnTo>
                    <a:pt x="2709" y="253"/>
                  </a:lnTo>
                  <a:lnTo>
                    <a:pt x="2710" y="255"/>
                  </a:lnTo>
                  <a:lnTo>
                    <a:pt x="2711" y="256"/>
                  </a:lnTo>
                  <a:lnTo>
                    <a:pt x="2712" y="258"/>
                  </a:lnTo>
                  <a:lnTo>
                    <a:pt x="2713" y="260"/>
                  </a:lnTo>
                  <a:lnTo>
                    <a:pt x="2714" y="262"/>
                  </a:lnTo>
                  <a:lnTo>
                    <a:pt x="2715" y="264"/>
                  </a:lnTo>
                  <a:lnTo>
                    <a:pt x="2715" y="266"/>
                  </a:lnTo>
                  <a:lnTo>
                    <a:pt x="2716" y="267"/>
                  </a:lnTo>
                  <a:lnTo>
                    <a:pt x="2717" y="269"/>
                  </a:lnTo>
                  <a:lnTo>
                    <a:pt x="2718" y="271"/>
                  </a:lnTo>
                  <a:lnTo>
                    <a:pt x="2719" y="273"/>
                  </a:lnTo>
                  <a:lnTo>
                    <a:pt x="2720" y="275"/>
                  </a:lnTo>
                  <a:lnTo>
                    <a:pt x="2721" y="277"/>
                  </a:lnTo>
                  <a:lnTo>
                    <a:pt x="2722" y="278"/>
                  </a:lnTo>
                  <a:lnTo>
                    <a:pt x="2722" y="280"/>
                  </a:lnTo>
                  <a:lnTo>
                    <a:pt x="2723" y="282"/>
                  </a:lnTo>
                  <a:lnTo>
                    <a:pt x="2724" y="284"/>
                  </a:lnTo>
                  <a:lnTo>
                    <a:pt x="2725" y="286"/>
                  </a:lnTo>
                  <a:lnTo>
                    <a:pt x="2726" y="288"/>
                  </a:lnTo>
                  <a:lnTo>
                    <a:pt x="2727" y="290"/>
                  </a:lnTo>
                  <a:lnTo>
                    <a:pt x="2728" y="291"/>
                  </a:lnTo>
                  <a:lnTo>
                    <a:pt x="2729" y="293"/>
                  </a:lnTo>
                  <a:lnTo>
                    <a:pt x="2730" y="295"/>
                  </a:lnTo>
                  <a:lnTo>
                    <a:pt x="2730" y="297"/>
                  </a:lnTo>
                  <a:lnTo>
                    <a:pt x="2731" y="299"/>
                  </a:lnTo>
                  <a:lnTo>
                    <a:pt x="2732" y="301"/>
                  </a:lnTo>
                  <a:lnTo>
                    <a:pt x="2733" y="303"/>
                  </a:lnTo>
                  <a:lnTo>
                    <a:pt x="2734" y="305"/>
                  </a:lnTo>
                  <a:lnTo>
                    <a:pt x="2735" y="306"/>
                  </a:lnTo>
                  <a:lnTo>
                    <a:pt x="2736" y="308"/>
                  </a:lnTo>
                  <a:lnTo>
                    <a:pt x="2737" y="310"/>
                  </a:lnTo>
                  <a:lnTo>
                    <a:pt x="2738" y="312"/>
                  </a:lnTo>
                  <a:lnTo>
                    <a:pt x="2738" y="314"/>
                  </a:lnTo>
                  <a:lnTo>
                    <a:pt x="2739" y="316"/>
                  </a:lnTo>
                  <a:lnTo>
                    <a:pt x="2740" y="318"/>
                  </a:lnTo>
                  <a:lnTo>
                    <a:pt x="2741" y="320"/>
                  </a:lnTo>
                  <a:lnTo>
                    <a:pt x="2742" y="321"/>
                  </a:lnTo>
                  <a:lnTo>
                    <a:pt x="2743" y="323"/>
                  </a:lnTo>
                  <a:lnTo>
                    <a:pt x="2744" y="325"/>
                  </a:lnTo>
                  <a:lnTo>
                    <a:pt x="2745" y="327"/>
                  </a:lnTo>
                  <a:lnTo>
                    <a:pt x="2745" y="329"/>
                  </a:lnTo>
                  <a:lnTo>
                    <a:pt x="2746" y="331"/>
                  </a:lnTo>
                  <a:lnTo>
                    <a:pt x="2747" y="333"/>
                  </a:lnTo>
                  <a:lnTo>
                    <a:pt x="2748" y="335"/>
                  </a:lnTo>
                  <a:lnTo>
                    <a:pt x="2749" y="337"/>
                  </a:lnTo>
                  <a:lnTo>
                    <a:pt x="2750" y="339"/>
                  </a:lnTo>
                  <a:lnTo>
                    <a:pt x="2751" y="340"/>
                  </a:lnTo>
                  <a:lnTo>
                    <a:pt x="2752" y="342"/>
                  </a:lnTo>
                  <a:lnTo>
                    <a:pt x="2753" y="344"/>
                  </a:lnTo>
                  <a:lnTo>
                    <a:pt x="2753" y="346"/>
                  </a:lnTo>
                  <a:lnTo>
                    <a:pt x="2754" y="348"/>
                  </a:lnTo>
                  <a:lnTo>
                    <a:pt x="2755" y="350"/>
                  </a:lnTo>
                  <a:lnTo>
                    <a:pt x="2756" y="352"/>
                  </a:lnTo>
                  <a:lnTo>
                    <a:pt x="2757" y="354"/>
                  </a:lnTo>
                  <a:lnTo>
                    <a:pt x="2758" y="356"/>
                  </a:lnTo>
                  <a:lnTo>
                    <a:pt x="2759" y="357"/>
                  </a:lnTo>
                  <a:lnTo>
                    <a:pt x="2760" y="359"/>
                  </a:lnTo>
                  <a:lnTo>
                    <a:pt x="2761" y="361"/>
                  </a:lnTo>
                  <a:lnTo>
                    <a:pt x="2761" y="363"/>
                  </a:lnTo>
                  <a:lnTo>
                    <a:pt x="2762" y="365"/>
                  </a:lnTo>
                  <a:lnTo>
                    <a:pt x="2763" y="367"/>
                  </a:lnTo>
                  <a:lnTo>
                    <a:pt x="2764" y="369"/>
                  </a:lnTo>
                  <a:lnTo>
                    <a:pt x="2765" y="371"/>
                  </a:lnTo>
                  <a:lnTo>
                    <a:pt x="2766" y="373"/>
                  </a:lnTo>
                  <a:lnTo>
                    <a:pt x="2767" y="374"/>
                  </a:lnTo>
                  <a:lnTo>
                    <a:pt x="2768" y="376"/>
                  </a:lnTo>
                  <a:lnTo>
                    <a:pt x="2768" y="378"/>
                  </a:lnTo>
                  <a:lnTo>
                    <a:pt x="2769" y="380"/>
                  </a:lnTo>
                  <a:lnTo>
                    <a:pt x="2770" y="382"/>
                  </a:lnTo>
                  <a:lnTo>
                    <a:pt x="2771" y="384"/>
                  </a:lnTo>
                  <a:lnTo>
                    <a:pt x="2772" y="386"/>
                  </a:lnTo>
                  <a:lnTo>
                    <a:pt x="2773" y="387"/>
                  </a:lnTo>
                  <a:lnTo>
                    <a:pt x="2774" y="389"/>
                  </a:lnTo>
                  <a:lnTo>
                    <a:pt x="2775" y="391"/>
                  </a:lnTo>
                  <a:lnTo>
                    <a:pt x="2776" y="393"/>
                  </a:lnTo>
                  <a:lnTo>
                    <a:pt x="2776" y="395"/>
                  </a:lnTo>
                  <a:lnTo>
                    <a:pt x="2777" y="397"/>
                  </a:lnTo>
                  <a:lnTo>
                    <a:pt x="2778" y="399"/>
                  </a:lnTo>
                  <a:lnTo>
                    <a:pt x="2779" y="400"/>
                  </a:lnTo>
                  <a:lnTo>
                    <a:pt x="2780" y="402"/>
                  </a:lnTo>
                  <a:lnTo>
                    <a:pt x="2781" y="404"/>
                  </a:lnTo>
                  <a:lnTo>
                    <a:pt x="2782" y="406"/>
                  </a:lnTo>
                  <a:lnTo>
                    <a:pt x="2783" y="408"/>
                  </a:lnTo>
                  <a:lnTo>
                    <a:pt x="2784" y="410"/>
                  </a:lnTo>
                  <a:lnTo>
                    <a:pt x="2784" y="412"/>
                  </a:lnTo>
                  <a:lnTo>
                    <a:pt x="2785" y="413"/>
                  </a:lnTo>
                  <a:lnTo>
                    <a:pt x="2786" y="415"/>
                  </a:lnTo>
                  <a:lnTo>
                    <a:pt x="2787" y="417"/>
                  </a:lnTo>
                  <a:lnTo>
                    <a:pt x="2788" y="419"/>
                  </a:lnTo>
                  <a:lnTo>
                    <a:pt x="2789" y="421"/>
                  </a:lnTo>
                  <a:lnTo>
                    <a:pt x="2790" y="422"/>
                  </a:lnTo>
                  <a:lnTo>
                    <a:pt x="2791" y="424"/>
                  </a:lnTo>
                  <a:lnTo>
                    <a:pt x="2791" y="426"/>
                  </a:lnTo>
                  <a:lnTo>
                    <a:pt x="2792" y="428"/>
                  </a:lnTo>
                  <a:lnTo>
                    <a:pt x="2793" y="430"/>
                  </a:lnTo>
                  <a:lnTo>
                    <a:pt x="2794" y="431"/>
                  </a:lnTo>
                  <a:lnTo>
                    <a:pt x="2795" y="433"/>
                  </a:lnTo>
                  <a:lnTo>
                    <a:pt x="2796" y="435"/>
                  </a:lnTo>
                  <a:lnTo>
                    <a:pt x="2797" y="437"/>
                  </a:lnTo>
                  <a:lnTo>
                    <a:pt x="2798" y="439"/>
                  </a:lnTo>
                  <a:lnTo>
                    <a:pt x="2799" y="440"/>
                  </a:lnTo>
                  <a:lnTo>
                    <a:pt x="2799" y="442"/>
                  </a:lnTo>
                  <a:lnTo>
                    <a:pt x="2800" y="444"/>
                  </a:lnTo>
                  <a:lnTo>
                    <a:pt x="2801" y="446"/>
                  </a:lnTo>
                  <a:lnTo>
                    <a:pt x="2802" y="447"/>
                  </a:lnTo>
                  <a:lnTo>
                    <a:pt x="2803" y="449"/>
                  </a:lnTo>
                  <a:lnTo>
                    <a:pt x="2804" y="451"/>
                  </a:lnTo>
                  <a:lnTo>
                    <a:pt x="2805" y="453"/>
                  </a:lnTo>
                  <a:lnTo>
                    <a:pt x="2806" y="454"/>
                  </a:lnTo>
                  <a:lnTo>
                    <a:pt x="2807" y="456"/>
                  </a:lnTo>
                  <a:lnTo>
                    <a:pt x="2807" y="458"/>
                  </a:lnTo>
                  <a:lnTo>
                    <a:pt x="2808" y="459"/>
                  </a:lnTo>
                  <a:lnTo>
                    <a:pt x="2809" y="461"/>
                  </a:lnTo>
                  <a:lnTo>
                    <a:pt x="2810" y="463"/>
                  </a:lnTo>
                  <a:lnTo>
                    <a:pt x="2811" y="464"/>
                  </a:lnTo>
                  <a:lnTo>
                    <a:pt x="2812" y="466"/>
                  </a:lnTo>
                  <a:lnTo>
                    <a:pt x="2813" y="468"/>
                  </a:lnTo>
                  <a:lnTo>
                    <a:pt x="2814" y="469"/>
                  </a:lnTo>
                  <a:lnTo>
                    <a:pt x="2814" y="471"/>
                  </a:lnTo>
                  <a:lnTo>
                    <a:pt x="2815" y="473"/>
                  </a:lnTo>
                  <a:lnTo>
                    <a:pt x="2816" y="474"/>
                  </a:lnTo>
                  <a:lnTo>
                    <a:pt x="2817" y="476"/>
                  </a:lnTo>
                  <a:lnTo>
                    <a:pt x="2818" y="478"/>
                  </a:lnTo>
                  <a:lnTo>
                    <a:pt x="2819" y="479"/>
                  </a:lnTo>
                  <a:lnTo>
                    <a:pt x="2820" y="481"/>
                  </a:lnTo>
                  <a:lnTo>
                    <a:pt x="2821" y="483"/>
                  </a:lnTo>
                  <a:lnTo>
                    <a:pt x="2822" y="484"/>
                  </a:lnTo>
                  <a:lnTo>
                    <a:pt x="2822" y="486"/>
                  </a:lnTo>
                  <a:lnTo>
                    <a:pt x="2823" y="487"/>
                  </a:lnTo>
                  <a:lnTo>
                    <a:pt x="2824" y="489"/>
                  </a:lnTo>
                  <a:lnTo>
                    <a:pt x="2825" y="491"/>
                  </a:lnTo>
                  <a:lnTo>
                    <a:pt x="2826" y="492"/>
                  </a:lnTo>
                  <a:lnTo>
                    <a:pt x="2827" y="494"/>
                  </a:lnTo>
                  <a:lnTo>
                    <a:pt x="2828" y="496"/>
                  </a:lnTo>
                  <a:lnTo>
                    <a:pt x="2829" y="497"/>
                  </a:lnTo>
                  <a:lnTo>
                    <a:pt x="2830" y="499"/>
                  </a:lnTo>
                  <a:lnTo>
                    <a:pt x="2830" y="500"/>
                  </a:lnTo>
                </a:path>
              </a:pathLst>
            </a:custGeom>
            <a:noFill/>
            <a:ln w="19050">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49" name="Rectangle 260"/>
            <p:cNvSpPr>
              <a:spLocks noChangeArrowheads="1"/>
            </p:cNvSpPr>
            <p:nvPr/>
          </p:nvSpPr>
          <p:spPr bwMode="auto">
            <a:xfrm>
              <a:off x="446087" y="2827338"/>
              <a:ext cx="2589213" cy="1814513"/>
            </a:xfrm>
            <a:prstGeom prst="rect">
              <a:avLst/>
            </a:prstGeom>
            <a:solidFill>
              <a:srgbClr val="E1E1E1"/>
            </a:solidFill>
            <a:ln w="1">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850" name="Line 261"/>
            <p:cNvSpPr>
              <a:spLocks noChangeShapeType="1"/>
            </p:cNvSpPr>
            <p:nvPr/>
          </p:nvSpPr>
          <p:spPr bwMode="auto">
            <a:xfrm flipV="1">
              <a:off x="877887" y="2827338"/>
              <a:ext cx="0" cy="1814513"/>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51" name="Line 262"/>
            <p:cNvSpPr>
              <a:spLocks noChangeShapeType="1"/>
            </p:cNvSpPr>
            <p:nvPr/>
          </p:nvSpPr>
          <p:spPr bwMode="auto">
            <a:xfrm flipV="1">
              <a:off x="1308100" y="2827338"/>
              <a:ext cx="0" cy="1814513"/>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52" name="Line 263"/>
            <p:cNvSpPr>
              <a:spLocks noChangeShapeType="1"/>
            </p:cNvSpPr>
            <p:nvPr/>
          </p:nvSpPr>
          <p:spPr bwMode="auto">
            <a:xfrm flipV="1">
              <a:off x="1739900" y="2827338"/>
              <a:ext cx="0" cy="1814513"/>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53" name="Line 264"/>
            <p:cNvSpPr>
              <a:spLocks noChangeShapeType="1"/>
            </p:cNvSpPr>
            <p:nvPr/>
          </p:nvSpPr>
          <p:spPr bwMode="auto">
            <a:xfrm flipV="1">
              <a:off x="2171700" y="2827338"/>
              <a:ext cx="0" cy="1814513"/>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54" name="Line 265"/>
            <p:cNvSpPr>
              <a:spLocks noChangeShapeType="1"/>
            </p:cNvSpPr>
            <p:nvPr/>
          </p:nvSpPr>
          <p:spPr bwMode="auto">
            <a:xfrm flipV="1">
              <a:off x="2603500" y="2827338"/>
              <a:ext cx="0" cy="1814513"/>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55" name="Line 266"/>
            <p:cNvSpPr>
              <a:spLocks noChangeShapeType="1"/>
            </p:cNvSpPr>
            <p:nvPr/>
          </p:nvSpPr>
          <p:spPr bwMode="auto">
            <a:xfrm flipV="1">
              <a:off x="3033712" y="2827338"/>
              <a:ext cx="0" cy="1814513"/>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56" name="Rectangle 267"/>
            <p:cNvSpPr>
              <a:spLocks noChangeArrowheads="1"/>
            </p:cNvSpPr>
            <p:nvPr/>
          </p:nvSpPr>
          <p:spPr bwMode="auto">
            <a:xfrm>
              <a:off x="1008062" y="6037263"/>
              <a:ext cx="1825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000000"/>
                  </a:solidFill>
                  <a:effectLst/>
                  <a:latin typeface="Symbol" pitchFamily="18" charset="2"/>
                  <a:cs typeface="Arial" pitchFamily="34" charset="0"/>
                </a:rPr>
                <a:t>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57" name="Rectangle 268"/>
            <p:cNvSpPr>
              <a:spLocks noChangeArrowheads="1"/>
            </p:cNvSpPr>
            <p:nvPr/>
          </p:nvSpPr>
          <p:spPr bwMode="auto">
            <a:xfrm>
              <a:off x="1127125" y="6122988"/>
              <a:ext cx="75247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 = ( t,sec ) /13</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58" name="Line 269"/>
            <p:cNvSpPr>
              <a:spLocks noChangeShapeType="1"/>
            </p:cNvSpPr>
            <p:nvPr/>
          </p:nvSpPr>
          <p:spPr bwMode="auto">
            <a:xfrm>
              <a:off x="446087" y="4641851"/>
              <a:ext cx="2589213"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59" name="Line 270"/>
            <p:cNvSpPr>
              <a:spLocks noChangeShapeType="1"/>
            </p:cNvSpPr>
            <p:nvPr/>
          </p:nvSpPr>
          <p:spPr bwMode="auto">
            <a:xfrm>
              <a:off x="446087" y="4400551"/>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60" name="Line 271"/>
            <p:cNvSpPr>
              <a:spLocks noChangeShapeType="1"/>
            </p:cNvSpPr>
            <p:nvPr/>
          </p:nvSpPr>
          <p:spPr bwMode="auto">
            <a:xfrm>
              <a:off x="446087" y="4157663"/>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61" name="Line 272"/>
            <p:cNvSpPr>
              <a:spLocks noChangeShapeType="1"/>
            </p:cNvSpPr>
            <p:nvPr/>
          </p:nvSpPr>
          <p:spPr bwMode="auto">
            <a:xfrm>
              <a:off x="446087" y="3916363"/>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62" name="Line 273"/>
            <p:cNvSpPr>
              <a:spLocks noChangeShapeType="1"/>
            </p:cNvSpPr>
            <p:nvPr/>
          </p:nvSpPr>
          <p:spPr bwMode="auto">
            <a:xfrm>
              <a:off x="446087" y="3673476"/>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63" name="Line 274"/>
            <p:cNvSpPr>
              <a:spLocks noChangeShapeType="1"/>
            </p:cNvSpPr>
            <p:nvPr/>
          </p:nvSpPr>
          <p:spPr bwMode="auto">
            <a:xfrm>
              <a:off x="446087" y="3432176"/>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64" name="Line 275"/>
            <p:cNvSpPr>
              <a:spLocks noChangeShapeType="1"/>
            </p:cNvSpPr>
            <p:nvPr/>
          </p:nvSpPr>
          <p:spPr bwMode="auto">
            <a:xfrm>
              <a:off x="446087" y="3190876"/>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65" name="Line 276"/>
            <p:cNvSpPr>
              <a:spLocks noChangeShapeType="1"/>
            </p:cNvSpPr>
            <p:nvPr/>
          </p:nvSpPr>
          <p:spPr bwMode="auto">
            <a:xfrm>
              <a:off x="446087" y="2947988"/>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66" name="Line 277"/>
            <p:cNvSpPr>
              <a:spLocks noChangeShapeType="1"/>
            </p:cNvSpPr>
            <p:nvPr/>
          </p:nvSpPr>
          <p:spPr bwMode="auto">
            <a:xfrm flipV="1">
              <a:off x="446087" y="2827338"/>
              <a:ext cx="0" cy="1814513"/>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67" name="Rectangle 278"/>
            <p:cNvSpPr>
              <a:spLocks noChangeArrowheads="1"/>
            </p:cNvSpPr>
            <p:nvPr/>
          </p:nvSpPr>
          <p:spPr bwMode="auto">
            <a:xfrm>
              <a:off x="293687" y="4560888"/>
              <a:ext cx="1365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68" name="Rectangle 279"/>
            <p:cNvSpPr>
              <a:spLocks noChangeArrowheads="1"/>
            </p:cNvSpPr>
            <p:nvPr/>
          </p:nvSpPr>
          <p:spPr bwMode="auto">
            <a:xfrm>
              <a:off x="293687" y="4318001"/>
              <a:ext cx="1365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69" name="Rectangle 280"/>
            <p:cNvSpPr>
              <a:spLocks noChangeArrowheads="1"/>
            </p:cNvSpPr>
            <p:nvPr/>
          </p:nvSpPr>
          <p:spPr bwMode="auto">
            <a:xfrm>
              <a:off x="212725" y="4076701"/>
              <a:ext cx="2127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70" name="Rectangle 281"/>
            <p:cNvSpPr>
              <a:spLocks noChangeArrowheads="1"/>
            </p:cNvSpPr>
            <p:nvPr/>
          </p:nvSpPr>
          <p:spPr bwMode="auto">
            <a:xfrm>
              <a:off x="212725" y="3833813"/>
              <a:ext cx="2127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71" name="Rectangle 282"/>
            <p:cNvSpPr>
              <a:spLocks noChangeArrowheads="1"/>
            </p:cNvSpPr>
            <p:nvPr/>
          </p:nvSpPr>
          <p:spPr bwMode="auto">
            <a:xfrm>
              <a:off x="212725" y="3592513"/>
              <a:ext cx="2127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72" name="Rectangle 283"/>
            <p:cNvSpPr>
              <a:spLocks noChangeArrowheads="1"/>
            </p:cNvSpPr>
            <p:nvPr/>
          </p:nvSpPr>
          <p:spPr bwMode="auto">
            <a:xfrm>
              <a:off x="212725" y="3351213"/>
              <a:ext cx="2127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25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73" name="Rectangle 284"/>
            <p:cNvSpPr>
              <a:spLocks noChangeArrowheads="1"/>
            </p:cNvSpPr>
            <p:nvPr/>
          </p:nvSpPr>
          <p:spPr bwMode="auto">
            <a:xfrm>
              <a:off x="212725" y="3108326"/>
              <a:ext cx="2127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30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74" name="Rectangle 285"/>
            <p:cNvSpPr>
              <a:spLocks noChangeArrowheads="1"/>
            </p:cNvSpPr>
            <p:nvPr/>
          </p:nvSpPr>
          <p:spPr bwMode="auto">
            <a:xfrm>
              <a:off x="212725" y="2867026"/>
              <a:ext cx="2127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35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75" name="Freeform 286"/>
            <p:cNvSpPr>
              <a:spLocks/>
            </p:cNvSpPr>
            <p:nvPr/>
          </p:nvSpPr>
          <p:spPr bwMode="auto">
            <a:xfrm flipV="1">
              <a:off x="446087" y="4303713"/>
              <a:ext cx="2462213" cy="238125"/>
            </a:xfrm>
            <a:custGeom>
              <a:avLst/>
              <a:gdLst>
                <a:gd name="T0" fmla="*/ 44 w 2852"/>
                <a:gd name="T1" fmla="*/ 0 h 275"/>
                <a:gd name="T2" fmla="*/ 89 w 2852"/>
                <a:gd name="T3" fmla="*/ 2 h 275"/>
                <a:gd name="T4" fmla="*/ 134 w 2852"/>
                <a:gd name="T5" fmla="*/ 6 h 275"/>
                <a:gd name="T6" fmla="*/ 179 w 2852"/>
                <a:gd name="T7" fmla="*/ 12 h 275"/>
                <a:gd name="T8" fmla="*/ 224 w 2852"/>
                <a:gd name="T9" fmla="*/ 22 h 275"/>
                <a:gd name="T10" fmla="*/ 269 w 2852"/>
                <a:gd name="T11" fmla="*/ 36 h 275"/>
                <a:gd name="T12" fmla="*/ 314 w 2852"/>
                <a:gd name="T13" fmla="*/ 53 h 275"/>
                <a:gd name="T14" fmla="*/ 360 w 2852"/>
                <a:gd name="T15" fmla="*/ 72 h 275"/>
                <a:gd name="T16" fmla="*/ 405 w 2852"/>
                <a:gd name="T17" fmla="*/ 93 h 275"/>
                <a:gd name="T18" fmla="*/ 450 w 2852"/>
                <a:gd name="T19" fmla="*/ 115 h 275"/>
                <a:gd name="T20" fmla="*/ 495 w 2852"/>
                <a:gd name="T21" fmla="*/ 138 h 275"/>
                <a:gd name="T22" fmla="*/ 540 w 2852"/>
                <a:gd name="T23" fmla="*/ 159 h 275"/>
                <a:gd name="T24" fmla="*/ 585 w 2852"/>
                <a:gd name="T25" fmla="*/ 179 h 275"/>
                <a:gd name="T26" fmla="*/ 630 w 2852"/>
                <a:gd name="T27" fmla="*/ 197 h 275"/>
                <a:gd name="T28" fmla="*/ 675 w 2852"/>
                <a:gd name="T29" fmla="*/ 212 h 275"/>
                <a:gd name="T30" fmla="*/ 720 w 2852"/>
                <a:gd name="T31" fmla="*/ 226 h 275"/>
                <a:gd name="T32" fmla="*/ 766 w 2852"/>
                <a:gd name="T33" fmla="*/ 237 h 275"/>
                <a:gd name="T34" fmla="*/ 811 w 2852"/>
                <a:gd name="T35" fmla="*/ 246 h 275"/>
                <a:gd name="T36" fmla="*/ 856 w 2852"/>
                <a:gd name="T37" fmla="*/ 253 h 275"/>
                <a:gd name="T38" fmla="*/ 901 w 2852"/>
                <a:gd name="T39" fmla="*/ 259 h 275"/>
                <a:gd name="T40" fmla="*/ 946 w 2852"/>
                <a:gd name="T41" fmla="*/ 263 h 275"/>
                <a:gd name="T42" fmla="*/ 991 w 2852"/>
                <a:gd name="T43" fmla="*/ 266 h 275"/>
                <a:gd name="T44" fmla="*/ 1036 w 2852"/>
                <a:gd name="T45" fmla="*/ 269 h 275"/>
                <a:gd name="T46" fmla="*/ 1081 w 2852"/>
                <a:gd name="T47" fmla="*/ 271 h 275"/>
                <a:gd name="T48" fmla="*/ 1127 w 2852"/>
                <a:gd name="T49" fmla="*/ 272 h 275"/>
                <a:gd name="T50" fmla="*/ 1172 w 2852"/>
                <a:gd name="T51" fmla="*/ 273 h 275"/>
                <a:gd name="T52" fmla="*/ 1217 w 2852"/>
                <a:gd name="T53" fmla="*/ 274 h 275"/>
                <a:gd name="T54" fmla="*/ 1262 w 2852"/>
                <a:gd name="T55" fmla="*/ 274 h 275"/>
                <a:gd name="T56" fmla="*/ 1307 w 2852"/>
                <a:gd name="T57" fmla="*/ 275 h 275"/>
                <a:gd name="T58" fmla="*/ 1352 w 2852"/>
                <a:gd name="T59" fmla="*/ 275 h 275"/>
                <a:gd name="T60" fmla="*/ 1397 w 2852"/>
                <a:gd name="T61" fmla="*/ 275 h 275"/>
                <a:gd name="T62" fmla="*/ 1442 w 2852"/>
                <a:gd name="T63" fmla="*/ 275 h 275"/>
                <a:gd name="T64" fmla="*/ 1487 w 2852"/>
                <a:gd name="T65" fmla="*/ 275 h 275"/>
                <a:gd name="T66" fmla="*/ 1533 w 2852"/>
                <a:gd name="T67" fmla="*/ 275 h 275"/>
                <a:gd name="T68" fmla="*/ 1578 w 2852"/>
                <a:gd name="T69" fmla="*/ 275 h 275"/>
                <a:gd name="T70" fmla="*/ 1623 w 2852"/>
                <a:gd name="T71" fmla="*/ 275 h 275"/>
                <a:gd name="T72" fmla="*/ 1668 w 2852"/>
                <a:gd name="T73" fmla="*/ 275 h 275"/>
                <a:gd name="T74" fmla="*/ 1713 w 2852"/>
                <a:gd name="T75" fmla="*/ 274 h 275"/>
                <a:gd name="T76" fmla="*/ 1758 w 2852"/>
                <a:gd name="T77" fmla="*/ 272 h 275"/>
                <a:gd name="T78" fmla="*/ 1803 w 2852"/>
                <a:gd name="T79" fmla="*/ 270 h 275"/>
                <a:gd name="T80" fmla="*/ 1848 w 2852"/>
                <a:gd name="T81" fmla="*/ 265 h 275"/>
                <a:gd name="T82" fmla="*/ 1893 w 2852"/>
                <a:gd name="T83" fmla="*/ 257 h 275"/>
                <a:gd name="T84" fmla="*/ 1939 w 2852"/>
                <a:gd name="T85" fmla="*/ 245 h 275"/>
                <a:gd name="T86" fmla="*/ 1984 w 2852"/>
                <a:gd name="T87" fmla="*/ 227 h 275"/>
                <a:gd name="T88" fmla="*/ 2029 w 2852"/>
                <a:gd name="T89" fmla="*/ 203 h 275"/>
                <a:gd name="T90" fmla="*/ 2074 w 2852"/>
                <a:gd name="T91" fmla="*/ 173 h 275"/>
                <a:gd name="T92" fmla="*/ 2119 w 2852"/>
                <a:gd name="T93" fmla="*/ 140 h 275"/>
                <a:gd name="T94" fmla="*/ 2164 w 2852"/>
                <a:gd name="T95" fmla="*/ 107 h 275"/>
                <a:gd name="T96" fmla="*/ 2209 w 2852"/>
                <a:gd name="T97" fmla="*/ 78 h 275"/>
                <a:gd name="T98" fmla="*/ 2254 w 2852"/>
                <a:gd name="T99" fmla="*/ 54 h 275"/>
                <a:gd name="T100" fmla="*/ 2300 w 2852"/>
                <a:gd name="T101" fmla="*/ 36 h 275"/>
                <a:gd name="T102" fmla="*/ 2345 w 2852"/>
                <a:gd name="T103" fmla="*/ 25 h 275"/>
                <a:gd name="T104" fmla="*/ 2390 w 2852"/>
                <a:gd name="T105" fmla="*/ 19 h 275"/>
                <a:gd name="T106" fmla="*/ 2435 w 2852"/>
                <a:gd name="T107" fmla="*/ 16 h 275"/>
                <a:gd name="T108" fmla="*/ 2480 w 2852"/>
                <a:gd name="T109" fmla="*/ 15 h 275"/>
                <a:gd name="T110" fmla="*/ 2525 w 2852"/>
                <a:gd name="T111" fmla="*/ 15 h 275"/>
                <a:gd name="T112" fmla="*/ 2570 w 2852"/>
                <a:gd name="T113" fmla="*/ 16 h 275"/>
                <a:gd name="T114" fmla="*/ 2615 w 2852"/>
                <a:gd name="T115" fmla="*/ 19 h 275"/>
                <a:gd name="T116" fmla="*/ 2660 w 2852"/>
                <a:gd name="T117" fmla="*/ 24 h 275"/>
                <a:gd name="T118" fmla="*/ 2706 w 2852"/>
                <a:gd name="T119" fmla="*/ 32 h 275"/>
                <a:gd name="T120" fmla="*/ 2751 w 2852"/>
                <a:gd name="T121" fmla="*/ 43 h 275"/>
                <a:gd name="T122" fmla="*/ 2796 w 2852"/>
                <a:gd name="T123" fmla="*/ 58 h 275"/>
                <a:gd name="T124" fmla="*/ 2841 w 2852"/>
                <a:gd name="T125" fmla="*/ 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275">
                  <a:moveTo>
                    <a:pt x="0" y="0"/>
                  </a:moveTo>
                  <a:lnTo>
                    <a:pt x="0" y="0"/>
                  </a:lnTo>
                  <a:lnTo>
                    <a:pt x="1" y="0"/>
                  </a:lnTo>
                  <a:lnTo>
                    <a:pt x="2" y="0"/>
                  </a:lnTo>
                  <a:lnTo>
                    <a:pt x="3" y="0"/>
                  </a:lnTo>
                  <a:lnTo>
                    <a:pt x="4" y="0"/>
                  </a:lnTo>
                  <a:lnTo>
                    <a:pt x="5" y="0"/>
                  </a:lnTo>
                  <a:lnTo>
                    <a:pt x="6" y="0"/>
                  </a:lnTo>
                  <a:lnTo>
                    <a:pt x="7" y="0"/>
                  </a:lnTo>
                  <a:lnTo>
                    <a:pt x="7" y="0"/>
                  </a:lnTo>
                  <a:lnTo>
                    <a:pt x="8" y="0"/>
                  </a:lnTo>
                  <a:lnTo>
                    <a:pt x="9" y="0"/>
                  </a:lnTo>
                  <a:lnTo>
                    <a:pt x="10" y="0"/>
                  </a:lnTo>
                  <a:lnTo>
                    <a:pt x="11" y="0"/>
                  </a:lnTo>
                  <a:lnTo>
                    <a:pt x="12" y="0"/>
                  </a:lnTo>
                  <a:lnTo>
                    <a:pt x="13" y="0"/>
                  </a:lnTo>
                  <a:lnTo>
                    <a:pt x="14" y="0"/>
                  </a:lnTo>
                  <a:lnTo>
                    <a:pt x="15" y="0"/>
                  </a:lnTo>
                  <a:lnTo>
                    <a:pt x="15" y="0"/>
                  </a:lnTo>
                  <a:lnTo>
                    <a:pt x="16" y="0"/>
                  </a:lnTo>
                  <a:lnTo>
                    <a:pt x="17" y="0"/>
                  </a:lnTo>
                  <a:lnTo>
                    <a:pt x="18" y="0"/>
                  </a:lnTo>
                  <a:lnTo>
                    <a:pt x="19" y="0"/>
                  </a:lnTo>
                  <a:lnTo>
                    <a:pt x="20" y="0"/>
                  </a:lnTo>
                  <a:lnTo>
                    <a:pt x="21" y="0"/>
                  </a:lnTo>
                  <a:lnTo>
                    <a:pt x="22" y="0"/>
                  </a:lnTo>
                  <a:lnTo>
                    <a:pt x="23" y="0"/>
                  </a:lnTo>
                  <a:lnTo>
                    <a:pt x="23" y="0"/>
                  </a:lnTo>
                  <a:lnTo>
                    <a:pt x="24" y="0"/>
                  </a:lnTo>
                  <a:lnTo>
                    <a:pt x="25" y="0"/>
                  </a:lnTo>
                  <a:lnTo>
                    <a:pt x="26" y="0"/>
                  </a:lnTo>
                  <a:lnTo>
                    <a:pt x="27" y="0"/>
                  </a:lnTo>
                  <a:lnTo>
                    <a:pt x="28" y="0"/>
                  </a:lnTo>
                  <a:lnTo>
                    <a:pt x="29" y="0"/>
                  </a:lnTo>
                  <a:lnTo>
                    <a:pt x="30" y="0"/>
                  </a:lnTo>
                  <a:lnTo>
                    <a:pt x="30" y="0"/>
                  </a:lnTo>
                  <a:lnTo>
                    <a:pt x="31" y="0"/>
                  </a:lnTo>
                  <a:lnTo>
                    <a:pt x="32" y="0"/>
                  </a:lnTo>
                  <a:lnTo>
                    <a:pt x="33" y="0"/>
                  </a:lnTo>
                  <a:lnTo>
                    <a:pt x="34" y="0"/>
                  </a:lnTo>
                  <a:lnTo>
                    <a:pt x="35" y="0"/>
                  </a:lnTo>
                  <a:lnTo>
                    <a:pt x="36" y="0"/>
                  </a:lnTo>
                  <a:lnTo>
                    <a:pt x="37" y="0"/>
                  </a:lnTo>
                  <a:lnTo>
                    <a:pt x="38" y="0"/>
                  </a:lnTo>
                  <a:lnTo>
                    <a:pt x="38" y="0"/>
                  </a:lnTo>
                  <a:lnTo>
                    <a:pt x="39" y="0"/>
                  </a:lnTo>
                  <a:lnTo>
                    <a:pt x="40" y="0"/>
                  </a:lnTo>
                  <a:lnTo>
                    <a:pt x="41" y="0"/>
                  </a:lnTo>
                  <a:lnTo>
                    <a:pt x="42" y="0"/>
                  </a:lnTo>
                  <a:lnTo>
                    <a:pt x="43" y="0"/>
                  </a:lnTo>
                  <a:lnTo>
                    <a:pt x="44" y="0"/>
                  </a:lnTo>
                  <a:lnTo>
                    <a:pt x="45" y="1"/>
                  </a:lnTo>
                  <a:lnTo>
                    <a:pt x="46" y="1"/>
                  </a:lnTo>
                  <a:lnTo>
                    <a:pt x="46" y="1"/>
                  </a:lnTo>
                  <a:lnTo>
                    <a:pt x="47" y="1"/>
                  </a:lnTo>
                  <a:lnTo>
                    <a:pt x="48" y="1"/>
                  </a:lnTo>
                  <a:lnTo>
                    <a:pt x="49" y="1"/>
                  </a:lnTo>
                  <a:lnTo>
                    <a:pt x="50" y="1"/>
                  </a:lnTo>
                  <a:lnTo>
                    <a:pt x="51" y="1"/>
                  </a:lnTo>
                  <a:lnTo>
                    <a:pt x="52" y="1"/>
                  </a:lnTo>
                  <a:lnTo>
                    <a:pt x="53" y="1"/>
                  </a:lnTo>
                  <a:lnTo>
                    <a:pt x="53" y="1"/>
                  </a:lnTo>
                  <a:lnTo>
                    <a:pt x="54" y="1"/>
                  </a:lnTo>
                  <a:lnTo>
                    <a:pt x="55" y="1"/>
                  </a:lnTo>
                  <a:lnTo>
                    <a:pt x="56" y="1"/>
                  </a:lnTo>
                  <a:lnTo>
                    <a:pt x="57" y="1"/>
                  </a:lnTo>
                  <a:lnTo>
                    <a:pt x="58" y="1"/>
                  </a:lnTo>
                  <a:lnTo>
                    <a:pt x="59" y="1"/>
                  </a:lnTo>
                  <a:lnTo>
                    <a:pt x="60" y="1"/>
                  </a:lnTo>
                  <a:lnTo>
                    <a:pt x="61" y="1"/>
                  </a:lnTo>
                  <a:lnTo>
                    <a:pt x="61" y="1"/>
                  </a:lnTo>
                  <a:lnTo>
                    <a:pt x="62" y="1"/>
                  </a:lnTo>
                  <a:lnTo>
                    <a:pt x="63" y="1"/>
                  </a:lnTo>
                  <a:lnTo>
                    <a:pt x="64" y="1"/>
                  </a:lnTo>
                  <a:lnTo>
                    <a:pt x="65" y="1"/>
                  </a:lnTo>
                  <a:lnTo>
                    <a:pt x="66" y="1"/>
                  </a:lnTo>
                  <a:lnTo>
                    <a:pt x="67" y="1"/>
                  </a:lnTo>
                  <a:lnTo>
                    <a:pt x="68" y="1"/>
                  </a:lnTo>
                  <a:lnTo>
                    <a:pt x="69" y="1"/>
                  </a:lnTo>
                  <a:lnTo>
                    <a:pt x="69" y="1"/>
                  </a:lnTo>
                  <a:lnTo>
                    <a:pt x="70" y="1"/>
                  </a:lnTo>
                  <a:lnTo>
                    <a:pt x="71" y="1"/>
                  </a:lnTo>
                  <a:lnTo>
                    <a:pt x="72" y="1"/>
                  </a:lnTo>
                  <a:lnTo>
                    <a:pt x="73" y="1"/>
                  </a:lnTo>
                  <a:lnTo>
                    <a:pt x="74" y="1"/>
                  </a:lnTo>
                  <a:lnTo>
                    <a:pt x="75" y="1"/>
                  </a:lnTo>
                  <a:lnTo>
                    <a:pt x="76" y="1"/>
                  </a:lnTo>
                  <a:lnTo>
                    <a:pt x="76" y="1"/>
                  </a:lnTo>
                  <a:lnTo>
                    <a:pt x="77" y="1"/>
                  </a:lnTo>
                  <a:lnTo>
                    <a:pt x="78" y="1"/>
                  </a:lnTo>
                  <a:lnTo>
                    <a:pt x="79" y="1"/>
                  </a:lnTo>
                  <a:lnTo>
                    <a:pt x="80" y="2"/>
                  </a:lnTo>
                  <a:lnTo>
                    <a:pt x="81" y="2"/>
                  </a:lnTo>
                  <a:lnTo>
                    <a:pt x="82" y="2"/>
                  </a:lnTo>
                  <a:lnTo>
                    <a:pt x="83" y="2"/>
                  </a:lnTo>
                  <a:lnTo>
                    <a:pt x="84" y="2"/>
                  </a:lnTo>
                  <a:lnTo>
                    <a:pt x="84" y="2"/>
                  </a:lnTo>
                  <a:lnTo>
                    <a:pt x="85" y="2"/>
                  </a:lnTo>
                  <a:lnTo>
                    <a:pt x="86" y="2"/>
                  </a:lnTo>
                  <a:lnTo>
                    <a:pt x="87" y="2"/>
                  </a:lnTo>
                  <a:lnTo>
                    <a:pt x="88" y="2"/>
                  </a:lnTo>
                  <a:lnTo>
                    <a:pt x="89" y="2"/>
                  </a:lnTo>
                  <a:lnTo>
                    <a:pt x="90" y="2"/>
                  </a:lnTo>
                  <a:lnTo>
                    <a:pt x="91" y="2"/>
                  </a:lnTo>
                  <a:lnTo>
                    <a:pt x="92" y="2"/>
                  </a:lnTo>
                  <a:lnTo>
                    <a:pt x="92" y="2"/>
                  </a:lnTo>
                  <a:lnTo>
                    <a:pt x="93" y="2"/>
                  </a:lnTo>
                  <a:lnTo>
                    <a:pt x="94" y="2"/>
                  </a:lnTo>
                  <a:lnTo>
                    <a:pt x="95" y="2"/>
                  </a:lnTo>
                  <a:lnTo>
                    <a:pt x="96" y="2"/>
                  </a:lnTo>
                  <a:lnTo>
                    <a:pt x="97" y="2"/>
                  </a:lnTo>
                  <a:lnTo>
                    <a:pt x="98" y="2"/>
                  </a:lnTo>
                  <a:lnTo>
                    <a:pt x="99" y="3"/>
                  </a:lnTo>
                  <a:lnTo>
                    <a:pt x="99" y="3"/>
                  </a:lnTo>
                  <a:lnTo>
                    <a:pt x="100" y="3"/>
                  </a:lnTo>
                  <a:lnTo>
                    <a:pt x="101" y="3"/>
                  </a:lnTo>
                  <a:lnTo>
                    <a:pt x="102" y="3"/>
                  </a:lnTo>
                  <a:lnTo>
                    <a:pt x="103" y="3"/>
                  </a:lnTo>
                  <a:lnTo>
                    <a:pt x="104" y="3"/>
                  </a:lnTo>
                  <a:lnTo>
                    <a:pt x="105" y="3"/>
                  </a:lnTo>
                  <a:lnTo>
                    <a:pt x="106" y="3"/>
                  </a:lnTo>
                  <a:lnTo>
                    <a:pt x="107" y="3"/>
                  </a:lnTo>
                  <a:lnTo>
                    <a:pt x="107" y="3"/>
                  </a:lnTo>
                  <a:lnTo>
                    <a:pt x="108" y="3"/>
                  </a:lnTo>
                  <a:lnTo>
                    <a:pt x="109" y="3"/>
                  </a:lnTo>
                  <a:lnTo>
                    <a:pt x="110" y="3"/>
                  </a:lnTo>
                  <a:lnTo>
                    <a:pt x="111" y="3"/>
                  </a:lnTo>
                  <a:lnTo>
                    <a:pt x="112" y="3"/>
                  </a:lnTo>
                  <a:lnTo>
                    <a:pt x="113" y="4"/>
                  </a:lnTo>
                  <a:lnTo>
                    <a:pt x="114" y="4"/>
                  </a:lnTo>
                  <a:lnTo>
                    <a:pt x="115" y="4"/>
                  </a:lnTo>
                  <a:lnTo>
                    <a:pt x="115" y="4"/>
                  </a:lnTo>
                  <a:lnTo>
                    <a:pt x="116" y="4"/>
                  </a:lnTo>
                  <a:lnTo>
                    <a:pt x="117" y="4"/>
                  </a:lnTo>
                  <a:lnTo>
                    <a:pt x="118" y="4"/>
                  </a:lnTo>
                  <a:lnTo>
                    <a:pt x="119" y="4"/>
                  </a:lnTo>
                  <a:lnTo>
                    <a:pt x="120" y="4"/>
                  </a:lnTo>
                  <a:lnTo>
                    <a:pt x="121" y="4"/>
                  </a:lnTo>
                  <a:lnTo>
                    <a:pt x="122" y="4"/>
                  </a:lnTo>
                  <a:lnTo>
                    <a:pt x="122" y="4"/>
                  </a:lnTo>
                  <a:lnTo>
                    <a:pt x="123" y="5"/>
                  </a:lnTo>
                  <a:lnTo>
                    <a:pt x="124" y="5"/>
                  </a:lnTo>
                  <a:lnTo>
                    <a:pt x="125" y="5"/>
                  </a:lnTo>
                  <a:lnTo>
                    <a:pt x="126" y="5"/>
                  </a:lnTo>
                  <a:lnTo>
                    <a:pt x="127" y="5"/>
                  </a:lnTo>
                  <a:lnTo>
                    <a:pt x="128" y="5"/>
                  </a:lnTo>
                  <a:lnTo>
                    <a:pt x="129" y="5"/>
                  </a:lnTo>
                  <a:lnTo>
                    <a:pt x="130" y="5"/>
                  </a:lnTo>
                  <a:lnTo>
                    <a:pt x="130" y="5"/>
                  </a:lnTo>
                  <a:lnTo>
                    <a:pt x="131" y="5"/>
                  </a:lnTo>
                  <a:lnTo>
                    <a:pt x="132" y="5"/>
                  </a:lnTo>
                  <a:lnTo>
                    <a:pt x="133" y="6"/>
                  </a:lnTo>
                  <a:lnTo>
                    <a:pt x="134" y="6"/>
                  </a:lnTo>
                  <a:lnTo>
                    <a:pt x="135" y="6"/>
                  </a:lnTo>
                  <a:lnTo>
                    <a:pt x="136" y="6"/>
                  </a:lnTo>
                  <a:lnTo>
                    <a:pt x="137" y="6"/>
                  </a:lnTo>
                  <a:lnTo>
                    <a:pt x="138" y="6"/>
                  </a:lnTo>
                  <a:lnTo>
                    <a:pt x="138" y="6"/>
                  </a:lnTo>
                  <a:lnTo>
                    <a:pt x="139" y="6"/>
                  </a:lnTo>
                  <a:lnTo>
                    <a:pt x="140" y="6"/>
                  </a:lnTo>
                  <a:lnTo>
                    <a:pt x="141" y="6"/>
                  </a:lnTo>
                  <a:lnTo>
                    <a:pt x="142" y="7"/>
                  </a:lnTo>
                  <a:lnTo>
                    <a:pt x="143" y="7"/>
                  </a:lnTo>
                  <a:lnTo>
                    <a:pt x="144" y="7"/>
                  </a:lnTo>
                  <a:lnTo>
                    <a:pt x="145" y="7"/>
                  </a:lnTo>
                  <a:lnTo>
                    <a:pt x="145" y="7"/>
                  </a:lnTo>
                  <a:lnTo>
                    <a:pt x="146" y="7"/>
                  </a:lnTo>
                  <a:lnTo>
                    <a:pt x="147" y="7"/>
                  </a:lnTo>
                  <a:lnTo>
                    <a:pt x="148" y="7"/>
                  </a:lnTo>
                  <a:lnTo>
                    <a:pt x="149" y="7"/>
                  </a:lnTo>
                  <a:lnTo>
                    <a:pt x="150" y="8"/>
                  </a:lnTo>
                  <a:lnTo>
                    <a:pt x="151" y="8"/>
                  </a:lnTo>
                  <a:lnTo>
                    <a:pt x="152" y="8"/>
                  </a:lnTo>
                  <a:lnTo>
                    <a:pt x="153" y="8"/>
                  </a:lnTo>
                  <a:lnTo>
                    <a:pt x="153" y="8"/>
                  </a:lnTo>
                  <a:lnTo>
                    <a:pt x="154" y="8"/>
                  </a:lnTo>
                  <a:lnTo>
                    <a:pt x="155" y="8"/>
                  </a:lnTo>
                  <a:lnTo>
                    <a:pt x="156" y="8"/>
                  </a:lnTo>
                  <a:lnTo>
                    <a:pt x="157" y="9"/>
                  </a:lnTo>
                  <a:lnTo>
                    <a:pt x="158" y="9"/>
                  </a:lnTo>
                  <a:lnTo>
                    <a:pt x="159" y="9"/>
                  </a:lnTo>
                  <a:lnTo>
                    <a:pt x="160" y="9"/>
                  </a:lnTo>
                  <a:lnTo>
                    <a:pt x="161" y="9"/>
                  </a:lnTo>
                  <a:lnTo>
                    <a:pt x="161" y="9"/>
                  </a:lnTo>
                  <a:lnTo>
                    <a:pt x="162" y="9"/>
                  </a:lnTo>
                  <a:lnTo>
                    <a:pt x="163" y="10"/>
                  </a:lnTo>
                  <a:lnTo>
                    <a:pt x="164" y="10"/>
                  </a:lnTo>
                  <a:lnTo>
                    <a:pt x="165" y="10"/>
                  </a:lnTo>
                  <a:lnTo>
                    <a:pt x="166" y="10"/>
                  </a:lnTo>
                  <a:lnTo>
                    <a:pt x="167" y="10"/>
                  </a:lnTo>
                  <a:lnTo>
                    <a:pt x="168" y="10"/>
                  </a:lnTo>
                  <a:lnTo>
                    <a:pt x="168" y="10"/>
                  </a:lnTo>
                  <a:lnTo>
                    <a:pt x="169" y="11"/>
                  </a:lnTo>
                  <a:lnTo>
                    <a:pt x="170" y="11"/>
                  </a:lnTo>
                  <a:lnTo>
                    <a:pt x="171" y="11"/>
                  </a:lnTo>
                  <a:lnTo>
                    <a:pt x="172" y="11"/>
                  </a:lnTo>
                  <a:lnTo>
                    <a:pt x="173" y="11"/>
                  </a:lnTo>
                  <a:lnTo>
                    <a:pt x="174" y="11"/>
                  </a:lnTo>
                  <a:lnTo>
                    <a:pt x="175" y="11"/>
                  </a:lnTo>
                  <a:lnTo>
                    <a:pt x="176" y="12"/>
                  </a:lnTo>
                  <a:lnTo>
                    <a:pt x="176" y="12"/>
                  </a:lnTo>
                  <a:lnTo>
                    <a:pt x="177" y="12"/>
                  </a:lnTo>
                  <a:lnTo>
                    <a:pt x="178" y="12"/>
                  </a:lnTo>
                  <a:lnTo>
                    <a:pt x="179" y="12"/>
                  </a:lnTo>
                  <a:lnTo>
                    <a:pt x="180" y="12"/>
                  </a:lnTo>
                  <a:lnTo>
                    <a:pt x="181" y="13"/>
                  </a:lnTo>
                  <a:lnTo>
                    <a:pt x="182" y="13"/>
                  </a:lnTo>
                  <a:lnTo>
                    <a:pt x="183" y="13"/>
                  </a:lnTo>
                  <a:lnTo>
                    <a:pt x="184" y="13"/>
                  </a:lnTo>
                  <a:lnTo>
                    <a:pt x="184" y="13"/>
                  </a:lnTo>
                  <a:lnTo>
                    <a:pt x="185" y="13"/>
                  </a:lnTo>
                  <a:lnTo>
                    <a:pt x="186" y="14"/>
                  </a:lnTo>
                  <a:lnTo>
                    <a:pt x="187" y="14"/>
                  </a:lnTo>
                  <a:lnTo>
                    <a:pt x="188" y="14"/>
                  </a:lnTo>
                  <a:lnTo>
                    <a:pt x="189" y="14"/>
                  </a:lnTo>
                  <a:lnTo>
                    <a:pt x="190" y="14"/>
                  </a:lnTo>
                  <a:lnTo>
                    <a:pt x="191" y="15"/>
                  </a:lnTo>
                  <a:lnTo>
                    <a:pt x="191" y="15"/>
                  </a:lnTo>
                  <a:lnTo>
                    <a:pt x="192" y="15"/>
                  </a:lnTo>
                  <a:lnTo>
                    <a:pt x="193" y="15"/>
                  </a:lnTo>
                  <a:lnTo>
                    <a:pt x="194" y="15"/>
                  </a:lnTo>
                  <a:lnTo>
                    <a:pt x="195" y="15"/>
                  </a:lnTo>
                  <a:lnTo>
                    <a:pt x="196" y="16"/>
                  </a:lnTo>
                  <a:lnTo>
                    <a:pt x="197" y="16"/>
                  </a:lnTo>
                  <a:lnTo>
                    <a:pt x="198" y="16"/>
                  </a:lnTo>
                  <a:lnTo>
                    <a:pt x="199" y="16"/>
                  </a:lnTo>
                  <a:lnTo>
                    <a:pt x="199" y="16"/>
                  </a:lnTo>
                  <a:lnTo>
                    <a:pt x="200" y="17"/>
                  </a:lnTo>
                  <a:lnTo>
                    <a:pt x="201" y="17"/>
                  </a:lnTo>
                  <a:lnTo>
                    <a:pt x="202" y="17"/>
                  </a:lnTo>
                  <a:lnTo>
                    <a:pt x="203" y="17"/>
                  </a:lnTo>
                  <a:lnTo>
                    <a:pt x="204" y="17"/>
                  </a:lnTo>
                  <a:lnTo>
                    <a:pt x="205" y="18"/>
                  </a:lnTo>
                  <a:lnTo>
                    <a:pt x="206" y="18"/>
                  </a:lnTo>
                  <a:lnTo>
                    <a:pt x="207" y="18"/>
                  </a:lnTo>
                  <a:lnTo>
                    <a:pt x="207" y="18"/>
                  </a:lnTo>
                  <a:lnTo>
                    <a:pt x="208" y="18"/>
                  </a:lnTo>
                  <a:lnTo>
                    <a:pt x="209" y="19"/>
                  </a:lnTo>
                  <a:lnTo>
                    <a:pt x="210" y="19"/>
                  </a:lnTo>
                  <a:lnTo>
                    <a:pt x="211" y="19"/>
                  </a:lnTo>
                  <a:lnTo>
                    <a:pt x="212" y="19"/>
                  </a:lnTo>
                  <a:lnTo>
                    <a:pt x="213" y="19"/>
                  </a:lnTo>
                  <a:lnTo>
                    <a:pt x="214" y="20"/>
                  </a:lnTo>
                  <a:lnTo>
                    <a:pt x="214" y="20"/>
                  </a:lnTo>
                  <a:lnTo>
                    <a:pt x="215" y="20"/>
                  </a:lnTo>
                  <a:lnTo>
                    <a:pt x="216" y="20"/>
                  </a:lnTo>
                  <a:lnTo>
                    <a:pt x="217" y="21"/>
                  </a:lnTo>
                  <a:lnTo>
                    <a:pt x="218" y="21"/>
                  </a:lnTo>
                  <a:lnTo>
                    <a:pt x="219" y="21"/>
                  </a:lnTo>
                  <a:lnTo>
                    <a:pt x="220" y="21"/>
                  </a:lnTo>
                  <a:lnTo>
                    <a:pt x="221" y="21"/>
                  </a:lnTo>
                  <a:lnTo>
                    <a:pt x="222" y="22"/>
                  </a:lnTo>
                  <a:lnTo>
                    <a:pt x="222" y="22"/>
                  </a:lnTo>
                  <a:lnTo>
                    <a:pt x="223" y="22"/>
                  </a:lnTo>
                  <a:lnTo>
                    <a:pt x="224" y="22"/>
                  </a:lnTo>
                  <a:lnTo>
                    <a:pt x="225" y="23"/>
                  </a:lnTo>
                  <a:lnTo>
                    <a:pt x="226" y="23"/>
                  </a:lnTo>
                  <a:lnTo>
                    <a:pt x="227" y="23"/>
                  </a:lnTo>
                  <a:lnTo>
                    <a:pt x="228" y="23"/>
                  </a:lnTo>
                  <a:lnTo>
                    <a:pt x="229" y="24"/>
                  </a:lnTo>
                  <a:lnTo>
                    <a:pt x="230" y="24"/>
                  </a:lnTo>
                  <a:lnTo>
                    <a:pt x="230" y="24"/>
                  </a:lnTo>
                  <a:lnTo>
                    <a:pt x="231" y="24"/>
                  </a:lnTo>
                  <a:lnTo>
                    <a:pt x="232" y="24"/>
                  </a:lnTo>
                  <a:lnTo>
                    <a:pt x="233" y="25"/>
                  </a:lnTo>
                  <a:lnTo>
                    <a:pt x="234" y="25"/>
                  </a:lnTo>
                  <a:lnTo>
                    <a:pt x="235" y="25"/>
                  </a:lnTo>
                  <a:lnTo>
                    <a:pt x="236" y="25"/>
                  </a:lnTo>
                  <a:lnTo>
                    <a:pt x="237" y="26"/>
                  </a:lnTo>
                  <a:lnTo>
                    <a:pt x="237" y="26"/>
                  </a:lnTo>
                  <a:lnTo>
                    <a:pt x="238" y="26"/>
                  </a:lnTo>
                  <a:lnTo>
                    <a:pt x="239" y="26"/>
                  </a:lnTo>
                  <a:lnTo>
                    <a:pt x="240" y="27"/>
                  </a:lnTo>
                  <a:lnTo>
                    <a:pt x="241" y="27"/>
                  </a:lnTo>
                  <a:lnTo>
                    <a:pt x="242" y="27"/>
                  </a:lnTo>
                  <a:lnTo>
                    <a:pt x="243" y="27"/>
                  </a:lnTo>
                  <a:lnTo>
                    <a:pt x="244" y="28"/>
                  </a:lnTo>
                  <a:lnTo>
                    <a:pt x="245" y="28"/>
                  </a:lnTo>
                  <a:lnTo>
                    <a:pt x="245" y="28"/>
                  </a:lnTo>
                  <a:lnTo>
                    <a:pt x="246" y="29"/>
                  </a:lnTo>
                  <a:lnTo>
                    <a:pt x="247" y="29"/>
                  </a:lnTo>
                  <a:lnTo>
                    <a:pt x="248" y="29"/>
                  </a:lnTo>
                  <a:lnTo>
                    <a:pt x="249" y="29"/>
                  </a:lnTo>
                  <a:lnTo>
                    <a:pt x="250" y="30"/>
                  </a:lnTo>
                  <a:lnTo>
                    <a:pt x="251" y="30"/>
                  </a:lnTo>
                  <a:lnTo>
                    <a:pt x="252" y="30"/>
                  </a:lnTo>
                  <a:lnTo>
                    <a:pt x="253" y="30"/>
                  </a:lnTo>
                  <a:lnTo>
                    <a:pt x="253" y="31"/>
                  </a:lnTo>
                  <a:lnTo>
                    <a:pt x="254" y="31"/>
                  </a:lnTo>
                  <a:lnTo>
                    <a:pt x="255" y="31"/>
                  </a:lnTo>
                  <a:lnTo>
                    <a:pt x="256" y="32"/>
                  </a:lnTo>
                  <a:lnTo>
                    <a:pt x="257" y="32"/>
                  </a:lnTo>
                  <a:lnTo>
                    <a:pt x="258" y="32"/>
                  </a:lnTo>
                  <a:lnTo>
                    <a:pt x="259" y="32"/>
                  </a:lnTo>
                  <a:lnTo>
                    <a:pt x="260" y="33"/>
                  </a:lnTo>
                  <a:lnTo>
                    <a:pt x="260" y="33"/>
                  </a:lnTo>
                  <a:lnTo>
                    <a:pt x="261" y="33"/>
                  </a:lnTo>
                  <a:lnTo>
                    <a:pt x="262" y="34"/>
                  </a:lnTo>
                  <a:lnTo>
                    <a:pt x="263" y="34"/>
                  </a:lnTo>
                  <a:lnTo>
                    <a:pt x="264" y="34"/>
                  </a:lnTo>
                  <a:lnTo>
                    <a:pt x="265" y="34"/>
                  </a:lnTo>
                  <a:lnTo>
                    <a:pt x="266" y="35"/>
                  </a:lnTo>
                  <a:lnTo>
                    <a:pt x="267" y="35"/>
                  </a:lnTo>
                  <a:lnTo>
                    <a:pt x="268" y="35"/>
                  </a:lnTo>
                  <a:lnTo>
                    <a:pt x="268" y="36"/>
                  </a:lnTo>
                  <a:lnTo>
                    <a:pt x="269" y="36"/>
                  </a:lnTo>
                  <a:lnTo>
                    <a:pt x="270" y="36"/>
                  </a:lnTo>
                  <a:lnTo>
                    <a:pt x="271" y="36"/>
                  </a:lnTo>
                  <a:lnTo>
                    <a:pt x="272" y="37"/>
                  </a:lnTo>
                  <a:lnTo>
                    <a:pt x="273" y="37"/>
                  </a:lnTo>
                  <a:lnTo>
                    <a:pt x="274" y="37"/>
                  </a:lnTo>
                  <a:lnTo>
                    <a:pt x="275" y="38"/>
                  </a:lnTo>
                  <a:lnTo>
                    <a:pt x="276" y="38"/>
                  </a:lnTo>
                  <a:lnTo>
                    <a:pt x="276" y="38"/>
                  </a:lnTo>
                  <a:lnTo>
                    <a:pt x="277" y="39"/>
                  </a:lnTo>
                  <a:lnTo>
                    <a:pt x="278" y="39"/>
                  </a:lnTo>
                  <a:lnTo>
                    <a:pt x="279" y="39"/>
                  </a:lnTo>
                  <a:lnTo>
                    <a:pt x="280" y="40"/>
                  </a:lnTo>
                  <a:lnTo>
                    <a:pt x="281" y="40"/>
                  </a:lnTo>
                  <a:lnTo>
                    <a:pt x="282" y="40"/>
                  </a:lnTo>
                  <a:lnTo>
                    <a:pt x="283" y="40"/>
                  </a:lnTo>
                  <a:lnTo>
                    <a:pt x="283" y="41"/>
                  </a:lnTo>
                  <a:lnTo>
                    <a:pt x="284" y="41"/>
                  </a:lnTo>
                  <a:lnTo>
                    <a:pt x="285" y="41"/>
                  </a:lnTo>
                  <a:lnTo>
                    <a:pt x="286" y="42"/>
                  </a:lnTo>
                  <a:lnTo>
                    <a:pt x="287" y="42"/>
                  </a:lnTo>
                  <a:lnTo>
                    <a:pt x="288" y="42"/>
                  </a:lnTo>
                  <a:lnTo>
                    <a:pt x="289" y="43"/>
                  </a:lnTo>
                  <a:lnTo>
                    <a:pt x="290" y="43"/>
                  </a:lnTo>
                  <a:lnTo>
                    <a:pt x="291" y="43"/>
                  </a:lnTo>
                  <a:lnTo>
                    <a:pt x="291" y="44"/>
                  </a:lnTo>
                  <a:lnTo>
                    <a:pt x="292" y="44"/>
                  </a:lnTo>
                  <a:lnTo>
                    <a:pt x="293" y="44"/>
                  </a:lnTo>
                  <a:lnTo>
                    <a:pt x="294" y="45"/>
                  </a:lnTo>
                  <a:lnTo>
                    <a:pt x="295" y="45"/>
                  </a:lnTo>
                  <a:lnTo>
                    <a:pt x="296" y="45"/>
                  </a:lnTo>
                  <a:lnTo>
                    <a:pt x="297" y="46"/>
                  </a:lnTo>
                  <a:lnTo>
                    <a:pt x="298" y="46"/>
                  </a:lnTo>
                  <a:lnTo>
                    <a:pt x="299" y="46"/>
                  </a:lnTo>
                  <a:lnTo>
                    <a:pt x="299" y="47"/>
                  </a:lnTo>
                  <a:lnTo>
                    <a:pt x="300" y="47"/>
                  </a:lnTo>
                  <a:lnTo>
                    <a:pt x="301" y="47"/>
                  </a:lnTo>
                  <a:lnTo>
                    <a:pt x="302" y="48"/>
                  </a:lnTo>
                  <a:lnTo>
                    <a:pt x="303" y="48"/>
                  </a:lnTo>
                  <a:lnTo>
                    <a:pt x="304" y="48"/>
                  </a:lnTo>
                  <a:lnTo>
                    <a:pt x="305" y="49"/>
                  </a:lnTo>
                  <a:lnTo>
                    <a:pt x="306" y="49"/>
                  </a:lnTo>
                  <a:lnTo>
                    <a:pt x="306" y="49"/>
                  </a:lnTo>
                  <a:lnTo>
                    <a:pt x="307" y="50"/>
                  </a:lnTo>
                  <a:lnTo>
                    <a:pt x="308" y="50"/>
                  </a:lnTo>
                  <a:lnTo>
                    <a:pt x="309" y="50"/>
                  </a:lnTo>
                  <a:lnTo>
                    <a:pt x="310" y="51"/>
                  </a:lnTo>
                  <a:lnTo>
                    <a:pt x="311" y="51"/>
                  </a:lnTo>
                  <a:lnTo>
                    <a:pt x="312" y="52"/>
                  </a:lnTo>
                  <a:lnTo>
                    <a:pt x="313" y="52"/>
                  </a:lnTo>
                  <a:lnTo>
                    <a:pt x="314" y="52"/>
                  </a:lnTo>
                  <a:lnTo>
                    <a:pt x="314" y="53"/>
                  </a:lnTo>
                  <a:lnTo>
                    <a:pt x="315" y="53"/>
                  </a:lnTo>
                  <a:lnTo>
                    <a:pt x="316" y="53"/>
                  </a:lnTo>
                  <a:lnTo>
                    <a:pt x="317" y="54"/>
                  </a:lnTo>
                  <a:lnTo>
                    <a:pt x="318" y="54"/>
                  </a:lnTo>
                  <a:lnTo>
                    <a:pt x="319" y="54"/>
                  </a:lnTo>
                  <a:lnTo>
                    <a:pt x="320" y="55"/>
                  </a:lnTo>
                  <a:lnTo>
                    <a:pt x="321" y="55"/>
                  </a:lnTo>
                  <a:lnTo>
                    <a:pt x="322" y="55"/>
                  </a:lnTo>
                  <a:lnTo>
                    <a:pt x="322" y="56"/>
                  </a:lnTo>
                  <a:lnTo>
                    <a:pt x="323" y="56"/>
                  </a:lnTo>
                  <a:lnTo>
                    <a:pt x="324" y="57"/>
                  </a:lnTo>
                  <a:lnTo>
                    <a:pt x="325" y="57"/>
                  </a:lnTo>
                  <a:lnTo>
                    <a:pt x="326" y="57"/>
                  </a:lnTo>
                  <a:lnTo>
                    <a:pt x="327" y="58"/>
                  </a:lnTo>
                  <a:lnTo>
                    <a:pt x="328" y="58"/>
                  </a:lnTo>
                  <a:lnTo>
                    <a:pt x="329" y="58"/>
                  </a:lnTo>
                  <a:lnTo>
                    <a:pt x="329" y="59"/>
                  </a:lnTo>
                  <a:lnTo>
                    <a:pt x="330" y="59"/>
                  </a:lnTo>
                  <a:lnTo>
                    <a:pt x="331" y="60"/>
                  </a:lnTo>
                  <a:lnTo>
                    <a:pt x="332" y="60"/>
                  </a:lnTo>
                  <a:lnTo>
                    <a:pt x="333" y="60"/>
                  </a:lnTo>
                  <a:lnTo>
                    <a:pt x="334" y="61"/>
                  </a:lnTo>
                  <a:lnTo>
                    <a:pt x="335" y="61"/>
                  </a:lnTo>
                  <a:lnTo>
                    <a:pt x="336" y="61"/>
                  </a:lnTo>
                  <a:lnTo>
                    <a:pt x="337" y="62"/>
                  </a:lnTo>
                  <a:lnTo>
                    <a:pt x="337" y="62"/>
                  </a:lnTo>
                  <a:lnTo>
                    <a:pt x="338" y="63"/>
                  </a:lnTo>
                  <a:lnTo>
                    <a:pt x="339" y="63"/>
                  </a:lnTo>
                  <a:lnTo>
                    <a:pt x="340" y="63"/>
                  </a:lnTo>
                  <a:lnTo>
                    <a:pt x="341" y="64"/>
                  </a:lnTo>
                  <a:lnTo>
                    <a:pt x="342" y="64"/>
                  </a:lnTo>
                  <a:lnTo>
                    <a:pt x="343" y="64"/>
                  </a:lnTo>
                  <a:lnTo>
                    <a:pt x="344" y="65"/>
                  </a:lnTo>
                  <a:lnTo>
                    <a:pt x="345" y="65"/>
                  </a:lnTo>
                  <a:lnTo>
                    <a:pt x="345" y="66"/>
                  </a:lnTo>
                  <a:lnTo>
                    <a:pt x="346" y="66"/>
                  </a:lnTo>
                  <a:lnTo>
                    <a:pt x="347" y="66"/>
                  </a:lnTo>
                  <a:lnTo>
                    <a:pt x="348" y="67"/>
                  </a:lnTo>
                  <a:lnTo>
                    <a:pt x="349" y="67"/>
                  </a:lnTo>
                  <a:lnTo>
                    <a:pt x="350" y="68"/>
                  </a:lnTo>
                  <a:lnTo>
                    <a:pt x="351" y="68"/>
                  </a:lnTo>
                  <a:lnTo>
                    <a:pt x="352" y="68"/>
                  </a:lnTo>
                  <a:lnTo>
                    <a:pt x="352" y="69"/>
                  </a:lnTo>
                  <a:lnTo>
                    <a:pt x="353" y="69"/>
                  </a:lnTo>
                  <a:lnTo>
                    <a:pt x="354" y="70"/>
                  </a:lnTo>
                  <a:lnTo>
                    <a:pt x="355" y="70"/>
                  </a:lnTo>
                  <a:lnTo>
                    <a:pt x="356" y="70"/>
                  </a:lnTo>
                  <a:lnTo>
                    <a:pt x="357" y="71"/>
                  </a:lnTo>
                  <a:lnTo>
                    <a:pt x="358" y="71"/>
                  </a:lnTo>
                  <a:lnTo>
                    <a:pt x="359" y="72"/>
                  </a:lnTo>
                  <a:lnTo>
                    <a:pt x="360" y="72"/>
                  </a:lnTo>
                  <a:lnTo>
                    <a:pt x="360" y="72"/>
                  </a:lnTo>
                  <a:lnTo>
                    <a:pt x="361" y="73"/>
                  </a:lnTo>
                  <a:lnTo>
                    <a:pt x="362" y="73"/>
                  </a:lnTo>
                  <a:lnTo>
                    <a:pt x="363" y="74"/>
                  </a:lnTo>
                  <a:lnTo>
                    <a:pt x="364" y="74"/>
                  </a:lnTo>
                  <a:lnTo>
                    <a:pt x="365" y="74"/>
                  </a:lnTo>
                  <a:lnTo>
                    <a:pt x="366" y="75"/>
                  </a:lnTo>
                  <a:lnTo>
                    <a:pt x="367" y="75"/>
                  </a:lnTo>
                  <a:lnTo>
                    <a:pt x="368" y="76"/>
                  </a:lnTo>
                  <a:lnTo>
                    <a:pt x="368" y="76"/>
                  </a:lnTo>
                  <a:lnTo>
                    <a:pt x="369" y="76"/>
                  </a:lnTo>
                  <a:lnTo>
                    <a:pt x="370" y="77"/>
                  </a:lnTo>
                  <a:lnTo>
                    <a:pt x="371" y="77"/>
                  </a:lnTo>
                  <a:lnTo>
                    <a:pt x="372" y="78"/>
                  </a:lnTo>
                  <a:lnTo>
                    <a:pt x="373" y="78"/>
                  </a:lnTo>
                  <a:lnTo>
                    <a:pt x="374" y="78"/>
                  </a:lnTo>
                  <a:lnTo>
                    <a:pt x="375" y="79"/>
                  </a:lnTo>
                  <a:lnTo>
                    <a:pt x="375" y="79"/>
                  </a:lnTo>
                  <a:lnTo>
                    <a:pt x="376" y="80"/>
                  </a:lnTo>
                  <a:lnTo>
                    <a:pt x="377" y="80"/>
                  </a:lnTo>
                  <a:lnTo>
                    <a:pt x="378" y="81"/>
                  </a:lnTo>
                  <a:lnTo>
                    <a:pt x="379" y="81"/>
                  </a:lnTo>
                  <a:lnTo>
                    <a:pt x="380" y="81"/>
                  </a:lnTo>
                  <a:lnTo>
                    <a:pt x="381" y="82"/>
                  </a:lnTo>
                  <a:lnTo>
                    <a:pt x="382" y="82"/>
                  </a:lnTo>
                  <a:lnTo>
                    <a:pt x="383" y="83"/>
                  </a:lnTo>
                  <a:lnTo>
                    <a:pt x="383" y="83"/>
                  </a:lnTo>
                  <a:lnTo>
                    <a:pt x="384" y="83"/>
                  </a:lnTo>
                  <a:lnTo>
                    <a:pt x="385" y="84"/>
                  </a:lnTo>
                  <a:lnTo>
                    <a:pt x="386" y="84"/>
                  </a:lnTo>
                  <a:lnTo>
                    <a:pt x="387" y="85"/>
                  </a:lnTo>
                  <a:lnTo>
                    <a:pt x="388" y="85"/>
                  </a:lnTo>
                  <a:lnTo>
                    <a:pt x="389" y="86"/>
                  </a:lnTo>
                  <a:lnTo>
                    <a:pt x="390" y="86"/>
                  </a:lnTo>
                  <a:lnTo>
                    <a:pt x="391" y="86"/>
                  </a:lnTo>
                  <a:lnTo>
                    <a:pt x="391" y="87"/>
                  </a:lnTo>
                  <a:lnTo>
                    <a:pt x="392" y="87"/>
                  </a:lnTo>
                  <a:lnTo>
                    <a:pt x="393" y="88"/>
                  </a:lnTo>
                  <a:lnTo>
                    <a:pt x="394" y="88"/>
                  </a:lnTo>
                  <a:lnTo>
                    <a:pt x="395" y="88"/>
                  </a:lnTo>
                  <a:lnTo>
                    <a:pt x="396" y="89"/>
                  </a:lnTo>
                  <a:lnTo>
                    <a:pt x="397" y="89"/>
                  </a:lnTo>
                  <a:lnTo>
                    <a:pt x="398" y="90"/>
                  </a:lnTo>
                  <a:lnTo>
                    <a:pt x="398" y="90"/>
                  </a:lnTo>
                  <a:lnTo>
                    <a:pt x="399" y="91"/>
                  </a:lnTo>
                  <a:lnTo>
                    <a:pt x="400" y="91"/>
                  </a:lnTo>
                  <a:lnTo>
                    <a:pt x="401" y="91"/>
                  </a:lnTo>
                  <a:lnTo>
                    <a:pt x="402" y="92"/>
                  </a:lnTo>
                  <a:lnTo>
                    <a:pt x="403" y="92"/>
                  </a:lnTo>
                  <a:lnTo>
                    <a:pt x="404" y="93"/>
                  </a:lnTo>
                  <a:lnTo>
                    <a:pt x="405" y="93"/>
                  </a:lnTo>
                  <a:lnTo>
                    <a:pt x="406" y="94"/>
                  </a:lnTo>
                  <a:lnTo>
                    <a:pt x="406" y="94"/>
                  </a:lnTo>
                  <a:lnTo>
                    <a:pt x="407" y="94"/>
                  </a:lnTo>
                  <a:lnTo>
                    <a:pt x="408" y="95"/>
                  </a:lnTo>
                  <a:lnTo>
                    <a:pt x="409" y="95"/>
                  </a:lnTo>
                  <a:lnTo>
                    <a:pt x="410" y="96"/>
                  </a:lnTo>
                  <a:lnTo>
                    <a:pt x="411" y="96"/>
                  </a:lnTo>
                  <a:lnTo>
                    <a:pt x="412" y="97"/>
                  </a:lnTo>
                  <a:lnTo>
                    <a:pt x="413" y="97"/>
                  </a:lnTo>
                  <a:lnTo>
                    <a:pt x="414" y="97"/>
                  </a:lnTo>
                  <a:lnTo>
                    <a:pt x="414" y="98"/>
                  </a:lnTo>
                  <a:lnTo>
                    <a:pt x="415" y="98"/>
                  </a:lnTo>
                  <a:lnTo>
                    <a:pt x="416" y="99"/>
                  </a:lnTo>
                  <a:lnTo>
                    <a:pt x="417" y="99"/>
                  </a:lnTo>
                  <a:lnTo>
                    <a:pt x="418" y="100"/>
                  </a:lnTo>
                  <a:lnTo>
                    <a:pt x="419" y="100"/>
                  </a:lnTo>
                  <a:lnTo>
                    <a:pt x="420" y="100"/>
                  </a:lnTo>
                  <a:lnTo>
                    <a:pt x="421" y="101"/>
                  </a:lnTo>
                  <a:lnTo>
                    <a:pt x="421" y="101"/>
                  </a:lnTo>
                  <a:lnTo>
                    <a:pt x="422" y="102"/>
                  </a:lnTo>
                  <a:lnTo>
                    <a:pt x="423" y="102"/>
                  </a:lnTo>
                  <a:lnTo>
                    <a:pt x="424" y="103"/>
                  </a:lnTo>
                  <a:lnTo>
                    <a:pt x="425" y="103"/>
                  </a:lnTo>
                  <a:lnTo>
                    <a:pt x="426" y="104"/>
                  </a:lnTo>
                  <a:lnTo>
                    <a:pt x="427" y="104"/>
                  </a:lnTo>
                  <a:lnTo>
                    <a:pt x="428" y="104"/>
                  </a:lnTo>
                  <a:lnTo>
                    <a:pt x="429" y="105"/>
                  </a:lnTo>
                  <a:lnTo>
                    <a:pt x="429" y="105"/>
                  </a:lnTo>
                  <a:lnTo>
                    <a:pt x="430" y="106"/>
                  </a:lnTo>
                  <a:lnTo>
                    <a:pt x="431" y="106"/>
                  </a:lnTo>
                  <a:lnTo>
                    <a:pt x="432" y="107"/>
                  </a:lnTo>
                  <a:lnTo>
                    <a:pt x="433" y="107"/>
                  </a:lnTo>
                  <a:lnTo>
                    <a:pt x="434" y="107"/>
                  </a:lnTo>
                  <a:lnTo>
                    <a:pt x="435" y="108"/>
                  </a:lnTo>
                  <a:lnTo>
                    <a:pt x="436" y="108"/>
                  </a:lnTo>
                  <a:lnTo>
                    <a:pt x="437" y="109"/>
                  </a:lnTo>
                  <a:lnTo>
                    <a:pt x="437" y="109"/>
                  </a:lnTo>
                  <a:lnTo>
                    <a:pt x="438" y="110"/>
                  </a:lnTo>
                  <a:lnTo>
                    <a:pt x="439" y="110"/>
                  </a:lnTo>
                  <a:lnTo>
                    <a:pt x="440" y="110"/>
                  </a:lnTo>
                  <a:lnTo>
                    <a:pt x="441" y="111"/>
                  </a:lnTo>
                  <a:lnTo>
                    <a:pt x="442" y="111"/>
                  </a:lnTo>
                  <a:lnTo>
                    <a:pt x="443" y="112"/>
                  </a:lnTo>
                  <a:lnTo>
                    <a:pt x="444" y="112"/>
                  </a:lnTo>
                  <a:lnTo>
                    <a:pt x="444" y="113"/>
                  </a:lnTo>
                  <a:lnTo>
                    <a:pt x="445" y="113"/>
                  </a:lnTo>
                  <a:lnTo>
                    <a:pt x="446" y="114"/>
                  </a:lnTo>
                  <a:lnTo>
                    <a:pt x="447" y="114"/>
                  </a:lnTo>
                  <a:lnTo>
                    <a:pt x="448" y="114"/>
                  </a:lnTo>
                  <a:lnTo>
                    <a:pt x="449" y="115"/>
                  </a:lnTo>
                  <a:lnTo>
                    <a:pt x="450" y="115"/>
                  </a:lnTo>
                  <a:lnTo>
                    <a:pt x="451" y="116"/>
                  </a:lnTo>
                  <a:lnTo>
                    <a:pt x="452" y="116"/>
                  </a:lnTo>
                  <a:lnTo>
                    <a:pt x="452" y="117"/>
                  </a:lnTo>
                  <a:lnTo>
                    <a:pt x="453" y="117"/>
                  </a:lnTo>
                  <a:lnTo>
                    <a:pt x="454" y="118"/>
                  </a:lnTo>
                  <a:lnTo>
                    <a:pt x="455" y="118"/>
                  </a:lnTo>
                  <a:lnTo>
                    <a:pt x="456" y="118"/>
                  </a:lnTo>
                  <a:lnTo>
                    <a:pt x="457" y="119"/>
                  </a:lnTo>
                  <a:lnTo>
                    <a:pt x="458" y="119"/>
                  </a:lnTo>
                  <a:lnTo>
                    <a:pt x="459" y="120"/>
                  </a:lnTo>
                  <a:lnTo>
                    <a:pt x="460" y="120"/>
                  </a:lnTo>
                  <a:lnTo>
                    <a:pt x="460" y="121"/>
                  </a:lnTo>
                  <a:lnTo>
                    <a:pt x="461" y="121"/>
                  </a:lnTo>
                  <a:lnTo>
                    <a:pt x="462" y="121"/>
                  </a:lnTo>
                  <a:lnTo>
                    <a:pt x="463" y="122"/>
                  </a:lnTo>
                  <a:lnTo>
                    <a:pt x="464" y="122"/>
                  </a:lnTo>
                  <a:lnTo>
                    <a:pt x="465" y="123"/>
                  </a:lnTo>
                  <a:lnTo>
                    <a:pt x="466" y="123"/>
                  </a:lnTo>
                  <a:lnTo>
                    <a:pt x="467" y="124"/>
                  </a:lnTo>
                  <a:lnTo>
                    <a:pt x="467" y="124"/>
                  </a:lnTo>
                  <a:lnTo>
                    <a:pt x="468" y="124"/>
                  </a:lnTo>
                  <a:lnTo>
                    <a:pt x="469" y="125"/>
                  </a:lnTo>
                  <a:lnTo>
                    <a:pt x="470" y="125"/>
                  </a:lnTo>
                  <a:lnTo>
                    <a:pt x="471" y="126"/>
                  </a:lnTo>
                  <a:lnTo>
                    <a:pt x="472" y="126"/>
                  </a:lnTo>
                  <a:lnTo>
                    <a:pt x="473" y="127"/>
                  </a:lnTo>
                  <a:lnTo>
                    <a:pt x="474" y="127"/>
                  </a:lnTo>
                  <a:lnTo>
                    <a:pt x="475" y="128"/>
                  </a:lnTo>
                  <a:lnTo>
                    <a:pt x="475" y="128"/>
                  </a:lnTo>
                  <a:lnTo>
                    <a:pt x="476" y="128"/>
                  </a:lnTo>
                  <a:lnTo>
                    <a:pt x="477" y="129"/>
                  </a:lnTo>
                  <a:lnTo>
                    <a:pt x="478" y="129"/>
                  </a:lnTo>
                  <a:lnTo>
                    <a:pt x="479" y="130"/>
                  </a:lnTo>
                  <a:lnTo>
                    <a:pt x="480" y="130"/>
                  </a:lnTo>
                  <a:lnTo>
                    <a:pt x="481" y="131"/>
                  </a:lnTo>
                  <a:lnTo>
                    <a:pt x="482" y="131"/>
                  </a:lnTo>
                  <a:lnTo>
                    <a:pt x="483" y="131"/>
                  </a:lnTo>
                  <a:lnTo>
                    <a:pt x="483" y="132"/>
                  </a:lnTo>
                  <a:lnTo>
                    <a:pt x="484" y="132"/>
                  </a:lnTo>
                  <a:lnTo>
                    <a:pt x="485" y="133"/>
                  </a:lnTo>
                  <a:lnTo>
                    <a:pt x="486" y="133"/>
                  </a:lnTo>
                  <a:lnTo>
                    <a:pt x="487" y="134"/>
                  </a:lnTo>
                  <a:lnTo>
                    <a:pt x="488" y="134"/>
                  </a:lnTo>
                  <a:lnTo>
                    <a:pt x="489" y="134"/>
                  </a:lnTo>
                  <a:lnTo>
                    <a:pt x="490" y="135"/>
                  </a:lnTo>
                  <a:lnTo>
                    <a:pt x="490" y="135"/>
                  </a:lnTo>
                  <a:lnTo>
                    <a:pt x="491" y="136"/>
                  </a:lnTo>
                  <a:lnTo>
                    <a:pt x="492" y="136"/>
                  </a:lnTo>
                  <a:lnTo>
                    <a:pt x="493" y="137"/>
                  </a:lnTo>
                  <a:lnTo>
                    <a:pt x="494" y="137"/>
                  </a:lnTo>
                  <a:lnTo>
                    <a:pt x="495" y="138"/>
                  </a:lnTo>
                  <a:lnTo>
                    <a:pt x="496" y="138"/>
                  </a:lnTo>
                  <a:lnTo>
                    <a:pt x="497" y="138"/>
                  </a:lnTo>
                  <a:lnTo>
                    <a:pt x="498" y="139"/>
                  </a:lnTo>
                  <a:lnTo>
                    <a:pt x="498" y="139"/>
                  </a:lnTo>
                  <a:lnTo>
                    <a:pt x="499" y="140"/>
                  </a:lnTo>
                  <a:lnTo>
                    <a:pt x="500" y="140"/>
                  </a:lnTo>
                  <a:lnTo>
                    <a:pt x="501" y="141"/>
                  </a:lnTo>
                  <a:lnTo>
                    <a:pt x="502" y="141"/>
                  </a:lnTo>
                  <a:lnTo>
                    <a:pt x="503" y="141"/>
                  </a:lnTo>
                  <a:lnTo>
                    <a:pt x="504" y="142"/>
                  </a:lnTo>
                  <a:lnTo>
                    <a:pt x="505" y="142"/>
                  </a:lnTo>
                  <a:lnTo>
                    <a:pt x="506" y="143"/>
                  </a:lnTo>
                  <a:lnTo>
                    <a:pt x="506" y="143"/>
                  </a:lnTo>
                  <a:lnTo>
                    <a:pt x="507" y="143"/>
                  </a:lnTo>
                  <a:lnTo>
                    <a:pt x="508" y="144"/>
                  </a:lnTo>
                  <a:lnTo>
                    <a:pt x="509" y="144"/>
                  </a:lnTo>
                  <a:lnTo>
                    <a:pt x="510" y="145"/>
                  </a:lnTo>
                  <a:lnTo>
                    <a:pt x="511" y="145"/>
                  </a:lnTo>
                  <a:lnTo>
                    <a:pt x="512" y="146"/>
                  </a:lnTo>
                  <a:lnTo>
                    <a:pt x="513" y="146"/>
                  </a:lnTo>
                  <a:lnTo>
                    <a:pt x="513" y="146"/>
                  </a:lnTo>
                  <a:lnTo>
                    <a:pt x="514" y="147"/>
                  </a:lnTo>
                  <a:lnTo>
                    <a:pt x="515" y="147"/>
                  </a:lnTo>
                  <a:lnTo>
                    <a:pt x="516" y="148"/>
                  </a:lnTo>
                  <a:lnTo>
                    <a:pt x="517" y="148"/>
                  </a:lnTo>
                  <a:lnTo>
                    <a:pt x="518" y="149"/>
                  </a:lnTo>
                  <a:lnTo>
                    <a:pt x="519" y="149"/>
                  </a:lnTo>
                  <a:lnTo>
                    <a:pt x="520" y="149"/>
                  </a:lnTo>
                  <a:lnTo>
                    <a:pt x="521" y="150"/>
                  </a:lnTo>
                  <a:lnTo>
                    <a:pt x="521" y="150"/>
                  </a:lnTo>
                  <a:lnTo>
                    <a:pt x="522" y="151"/>
                  </a:lnTo>
                  <a:lnTo>
                    <a:pt x="523" y="151"/>
                  </a:lnTo>
                  <a:lnTo>
                    <a:pt x="524" y="151"/>
                  </a:lnTo>
                  <a:lnTo>
                    <a:pt x="525" y="152"/>
                  </a:lnTo>
                  <a:lnTo>
                    <a:pt x="526" y="152"/>
                  </a:lnTo>
                  <a:lnTo>
                    <a:pt x="527" y="153"/>
                  </a:lnTo>
                  <a:lnTo>
                    <a:pt x="528" y="153"/>
                  </a:lnTo>
                  <a:lnTo>
                    <a:pt x="529" y="154"/>
                  </a:lnTo>
                  <a:lnTo>
                    <a:pt x="529" y="154"/>
                  </a:lnTo>
                  <a:lnTo>
                    <a:pt x="530" y="154"/>
                  </a:lnTo>
                  <a:lnTo>
                    <a:pt x="531" y="155"/>
                  </a:lnTo>
                  <a:lnTo>
                    <a:pt x="532" y="155"/>
                  </a:lnTo>
                  <a:lnTo>
                    <a:pt x="533" y="156"/>
                  </a:lnTo>
                  <a:lnTo>
                    <a:pt x="534" y="156"/>
                  </a:lnTo>
                  <a:lnTo>
                    <a:pt x="535" y="156"/>
                  </a:lnTo>
                  <a:lnTo>
                    <a:pt x="536" y="157"/>
                  </a:lnTo>
                  <a:lnTo>
                    <a:pt x="536" y="157"/>
                  </a:lnTo>
                  <a:lnTo>
                    <a:pt x="537" y="158"/>
                  </a:lnTo>
                  <a:lnTo>
                    <a:pt x="538" y="158"/>
                  </a:lnTo>
                  <a:lnTo>
                    <a:pt x="539" y="158"/>
                  </a:lnTo>
                  <a:lnTo>
                    <a:pt x="540" y="159"/>
                  </a:lnTo>
                  <a:lnTo>
                    <a:pt x="541" y="159"/>
                  </a:lnTo>
                  <a:lnTo>
                    <a:pt x="542" y="160"/>
                  </a:lnTo>
                  <a:lnTo>
                    <a:pt x="543" y="160"/>
                  </a:lnTo>
                  <a:lnTo>
                    <a:pt x="544" y="161"/>
                  </a:lnTo>
                  <a:lnTo>
                    <a:pt x="544" y="161"/>
                  </a:lnTo>
                  <a:lnTo>
                    <a:pt x="545" y="161"/>
                  </a:lnTo>
                  <a:lnTo>
                    <a:pt x="546" y="162"/>
                  </a:lnTo>
                  <a:lnTo>
                    <a:pt x="547" y="162"/>
                  </a:lnTo>
                  <a:lnTo>
                    <a:pt x="548" y="163"/>
                  </a:lnTo>
                  <a:lnTo>
                    <a:pt x="549" y="163"/>
                  </a:lnTo>
                  <a:lnTo>
                    <a:pt x="550" y="163"/>
                  </a:lnTo>
                  <a:lnTo>
                    <a:pt x="551" y="164"/>
                  </a:lnTo>
                  <a:lnTo>
                    <a:pt x="552" y="164"/>
                  </a:lnTo>
                  <a:lnTo>
                    <a:pt x="552" y="165"/>
                  </a:lnTo>
                  <a:lnTo>
                    <a:pt x="553" y="165"/>
                  </a:lnTo>
                  <a:lnTo>
                    <a:pt x="554" y="165"/>
                  </a:lnTo>
                  <a:lnTo>
                    <a:pt x="555" y="166"/>
                  </a:lnTo>
                  <a:lnTo>
                    <a:pt x="556" y="166"/>
                  </a:lnTo>
                  <a:lnTo>
                    <a:pt x="557" y="167"/>
                  </a:lnTo>
                  <a:lnTo>
                    <a:pt x="558" y="167"/>
                  </a:lnTo>
                  <a:lnTo>
                    <a:pt x="559" y="167"/>
                  </a:lnTo>
                  <a:lnTo>
                    <a:pt x="559" y="168"/>
                  </a:lnTo>
                  <a:lnTo>
                    <a:pt x="560" y="168"/>
                  </a:lnTo>
                  <a:lnTo>
                    <a:pt x="561" y="168"/>
                  </a:lnTo>
                  <a:lnTo>
                    <a:pt x="562" y="169"/>
                  </a:lnTo>
                  <a:lnTo>
                    <a:pt x="563" y="169"/>
                  </a:lnTo>
                  <a:lnTo>
                    <a:pt x="564" y="170"/>
                  </a:lnTo>
                  <a:lnTo>
                    <a:pt x="565" y="170"/>
                  </a:lnTo>
                  <a:lnTo>
                    <a:pt x="566" y="170"/>
                  </a:lnTo>
                  <a:lnTo>
                    <a:pt x="567" y="171"/>
                  </a:lnTo>
                  <a:lnTo>
                    <a:pt x="567" y="171"/>
                  </a:lnTo>
                  <a:lnTo>
                    <a:pt x="568" y="172"/>
                  </a:lnTo>
                  <a:lnTo>
                    <a:pt x="569" y="172"/>
                  </a:lnTo>
                  <a:lnTo>
                    <a:pt x="570" y="172"/>
                  </a:lnTo>
                  <a:lnTo>
                    <a:pt x="571" y="173"/>
                  </a:lnTo>
                  <a:lnTo>
                    <a:pt x="572" y="173"/>
                  </a:lnTo>
                  <a:lnTo>
                    <a:pt x="573" y="174"/>
                  </a:lnTo>
                  <a:lnTo>
                    <a:pt x="574" y="174"/>
                  </a:lnTo>
                  <a:lnTo>
                    <a:pt x="575" y="174"/>
                  </a:lnTo>
                  <a:lnTo>
                    <a:pt x="575" y="175"/>
                  </a:lnTo>
                  <a:lnTo>
                    <a:pt x="576" y="175"/>
                  </a:lnTo>
                  <a:lnTo>
                    <a:pt x="577" y="175"/>
                  </a:lnTo>
                  <a:lnTo>
                    <a:pt x="578" y="176"/>
                  </a:lnTo>
                  <a:lnTo>
                    <a:pt x="579" y="176"/>
                  </a:lnTo>
                  <a:lnTo>
                    <a:pt x="580" y="177"/>
                  </a:lnTo>
                  <a:lnTo>
                    <a:pt x="581" y="177"/>
                  </a:lnTo>
                  <a:lnTo>
                    <a:pt x="582" y="177"/>
                  </a:lnTo>
                  <a:lnTo>
                    <a:pt x="582" y="178"/>
                  </a:lnTo>
                  <a:lnTo>
                    <a:pt x="583" y="178"/>
                  </a:lnTo>
                  <a:lnTo>
                    <a:pt x="584" y="178"/>
                  </a:lnTo>
                  <a:lnTo>
                    <a:pt x="585" y="179"/>
                  </a:lnTo>
                  <a:lnTo>
                    <a:pt x="586" y="179"/>
                  </a:lnTo>
                  <a:lnTo>
                    <a:pt x="587" y="180"/>
                  </a:lnTo>
                  <a:lnTo>
                    <a:pt x="588" y="180"/>
                  </a:lnTo>
                  <a:lnTo>
                    <a:pt x="589" y="180"/>
                  </a:lnTo>
                  <a:lnTo>
                    <a:pt x="590" y="181"/>
                  </a:lnTo>
                  <a:lnTo>
                    <a:pt x="590" y="181"/>
                  </a:lnTo>
                  <a:lnTo>
                    <a:pt x="591" y="181"/>
                  </a:lnTo>
                  <a:lnTo>
                    <a:pt x="592" y="182"/>
                  </a:lnTo>
                  <a:lnTo>
                    <a:pt x="593" y="182"/>
                  </a:lnTo>
                  <a:lnTo>
                    <a:pt x="594" y="182"/>
                  </a:lnTo>
                  <a:lnTo>
                    <a:pt x="595" y="183"/>
                  </a:lnTo>
                  <a:lnTo>
                    <a:pt x="596" y="183"/>
                  </a:lnTo>
                  <a:lnTo>
                    <a:pt x="597" y="184"/>
                  </a:lnTo>
                  <a:lnTo>
                    <a:pt x="598" y="184"/>
                  </a:lnTo>
                  <a:lnTo>
                    <a:pt x="598" y="184"/>
                  </a:lnTo>
                  <a:lnTo>
                    <a:pt x="599" y="185"/>
                  </a:lnTo>
                  <a:lnTo>
                    <a:pt x="600" y="185"/>
                  </a:lnTo>
                  <a:lnTo>
                    <a:pt x="601" y="185"/>
                  </a:lnTo>
                  <a:lnTo>
                    <a:pt x="602" y="186"/>
                  </a:lnTo>
                  <a:lnTo>
                    <a:pt x="603" y="186"/>
                  </a:lnTo>
                  <a:lnTo>
                    <a:pt x="604" y="186"/>
                  </a:lnTo>
                  <a:lnTo>
                    <a:pt x="605" y="187"/>
                  </a:lnTo>
                  <a:lnTo>
                    <a:pt x="605" y="187"/>
                  </a:lnTo>
                  <a:lnTo>
                    <a:pt x="606" y="188"/>
                  </a:lnTo>
                  <a:lnTo>
                    <a:pt x="607" y="188"/>
                  </a:lnTo>
                  <a:lnTo>
                    <a:pt x="608" y="188"/>
                  </a:lnTo>
                  <a:lnTo>
                    <a:pt x="609" y="189"/>
                  </a:lnTo>
                  <a:lnTo>
                    <a:pt x="610" y="189"/>
                  </a:lnTo>
                  <a:lnTo>
                    <a:pt x="611" y="189"/>
                  </a:lnTo>
                  <a:lnTo>
                    <a:pt x="612" y="190"/>
                  </a:lnTo>
                  <a:lnTo>
                    <a:pt x="613" y="190"/>
                  </a:lnTo>
                  <a:lnTo>
                    <a:pt x="613" y="190"/>
                  </a:lnTo>
                  <a:lnTo>
                    <a:pt x="614" y="191"/>
                  </a:lnTo>
                  <a:lnTo>
                    <a:pt x="615" y="191"/>
                  </a:lnTo>
                  <a:lnTo>
                    <a:pt x="616" y="191"/>
                  </a:lnTo>
                  <a:lnTo>
                    <a:pt x="617" y="192"/>
                  </a:lnTo>
                  <a:lnTo>
                    <a:pt x="618" y="192"/>
                  </a:lnTo>
                  <a:lnTo>
                    <a:pt x="619" y="192"/>
                  </a:lnTo>
                  <a:lnTo>
                    <a:pt x="620" y="193"/>
                  </a:lnTo>
                  <a:lnTo>
                    <a:pt x="621" y="193"/>
                  </a:lnTo>
                  <a:lnTo>
                    <a:pt x="621" y="193"/>
                  </a:lnTo>
                  <a:lnTo>
                    <a:pt x="622" y="194"/>
                  </a:lnTo>
                  <a:lnTo>
                    <a:pt x="623" y="194"/>
                  </a:lnTo>
                  <a:lnTo>
                    <a:pt x="624" y="194"/>
                  </a:lnTo>
                  <a:lnTo>
                    <a:pt x="625" y="195"/>
                  </a:lnTo>
                  <a:lnTo>
                    <a:pt x="626" y="195"/>
                  </a:lnTo>
                  <a:lnTo>
                    <a:pt x="627" y="195"/>
                  </a:lnTo>
                  <a:lnTo>
                    <a:pt x="628" y="196"/>
                  </a:lnTo>
                  <a:lnTo>
                    <a:pt x="628" y="196"/>
                  </a:lnTo>
                  <a:lnTo>
                    <a:pt x="629" y="196"/>
                  </a:lnTo>
                  <a:lnTo>
                    <a:pt x="630" y="197"/>
                  </a:lnTo>
                  <a:lnTo>
                    <a:pt x="631" y="197"/>
                  </a:lnTo>
                  <a:lnTo>
                    <a:pt x="632" y="197"/>
                  </a:lnTo>
                  <a:lnTo>
                    <a:pt x="633" y="198"/>
                  </a:lnTo>
                  <a:lnTo>
                    <a:pt x="634" y="198"/>
                  </a:lnTo>
                  <a:lnTo>
                    <a:pt x="635" y="198"/>
                  </a:lnTo>
                  <a:lnTo>
                    <a:pt x="636" y="199"/>
                  </a:lnTo>
                  <a:lnTo>
                    <a:pt x="636" y="199"/>
                  </a:lnTo>
                  <a:lnTo>
                    <a:pt x="637" y="199"/>
                  </a:lnTo>
                  <a:lnTo>
                    <a:pt x="638" y="200"/>
                  </a:lnTo>
                  <a:lnTo>
                    <a:pt x="639" y="200"/>
                  </a:lnTo>
                  <a:lnTo>
                    <a:pt x="640" y="200"/>
                  </a:lnTo>
                  <a:lnTo>
                    <a:pt x="641" y="201"/>
                  </a:lnTo>
                  <a:lnTo>
                    <a:pt x="642" y="201"/>
                  </a:lnTo>
                  <a:lnTo>
                    <a:pt x="643" y="201"/>
                  </a:lnTo>
                  <a:lnTo>
                    <a:pt x="644" y="202"/>
                  </a:lnTo>
                  <a:lnTo>
                    <a:pt x="644" y="202"/>
                  </a:lnTo>
                  <a:lnTo>
                    <a:pt x="645" y="202"/>
                  </a:lnTo>
                  <a:lnTo>
                    <a:pt x="646" y="203"/>
                  </a:lnTo>
                  <a:lnTo>
                    <a:pt x="647" y="203"/>
                  </a:lnTo>
                  <a:lnTo>
                    <a:pt x="648" y="203"/>
                  </a:lnTo>
                  <a:lnTo>
                    <a:pt x="649" y="203"/>
                  </a:lnTo>
                  <a:lnTo>
                    <a:pt x="650" y="204"/>
                  </a:lnTo>
                  <a:lnTo>
                    <a:pt x="651" y="204"/>
                  </a:lnTo>
                  <a:lnTo>
                    <a:pt x="651" y="204"/>
                  </a:lnTo>
                  <a:lnTo>
                    <a:pt x="652" y="205"/>
                  </a:lnTo>
                  <a:lnTo>
                    <a:pt x="653" y="205"/>
                  </a:lnTo>
                  <a:lnTo>
                    <a:pt x="654" y="205"/>
                  </a:lnTo>
                  <a:lnTo>
                    <a:pt x="655" y="206"/>
                  </a:lnTo>
                  <a:lnTo>
                    <a:pt x="656" y="206"/>
                  </a:lnTo>
                  <a:lnTo>
                    <a:pt x="657" y="206"/>
                  </a:lnTo>
                  <a:lnTo>
                    <a:pt x="658" y="207"/>
                  </a:lnTo>
                  <a:lnTo>
                    <a:pt x="659" y="207"/>
                  </a:lnTo>
                  <a:lnTo>
                    <a:pt x="659" y="207"/>
                  </a:lnTo>
                  <a:lnTo>
                    <a:pt x="660" y="207"/>
                  </a:lnTo>
                  <a:lnTo>
                    <a:pt x="661" y="208"/>
                  </a:lnTo>
                  <a:lnTo>
                    <a:pt x="662" y="208"/>
                  </a:lnTo>
                  <a:lnTo>
                    <a:pt x="663" y="208"/>
                  </a:lnTo>
                  <a:lnTo>
                    <a:pt x="664" y="209"/>
                  </a:lnTo>
                  <a:lnTo>
                    <a:pt x="665" y="209"/>
                  </a:lnTo>
                  <a:lnTo>
                    <a:pt x="666" y="209"/>
                  </a:lnTo>
                  <a:lnTo>
                    <a:pt x="667" y="210"/>
                  </a:lnTo>
                  <a:lnTo>
                    <a:pt x="667" y="210"/>
                  </a:lnTo>
                  <a:lnTo>
                    <a:pt x="668" y="210"/>
                  </a:lnTo>
                  <a:lnTo>
                    <a:pt x="669" y="210"/>
                  </a:lnTo>
                  <a:lnTo>
                    <a:pt x="670" y="211"/>
                  </a:lnTo>
                  <a:lnTo>
                    <a:pt x="671" y="211"/>
                  </a:lnTo>
                  <a:lnTo>
                    <a:pt x="672" y="211"/>
                  </a:lnTo>
                  <a:lnTo>
                    <a:pt x="673" y="212"/>
                  </a:lnTo>
                  <a:lnTo>
                    <a:pt x="674" y="212"/>
                  </a:lnTo>
                  <a:lnTo>
                    <a:pt x="674" y="212"/>
                  </a:lnTo>
                  <a:lnTo>
                    <a:pt x="675" y="212"/>
                  </a:lnTo>
                  <a:lnTo>
                    <a:pt x="676" y="213"/>
                  </a:lnTo>
                  <a:lnTo>
                    <a:pt x="677" y="213"/>
                  </a:lnTo>
                  <a:lnTo>
                    <a:pt x="678" y="213"/>
                  </a:lnTo>
                  <a:lnTo>
                    <a:pt x="679" y="214"/>
                  </a:lnTo>
                  <a:lnTo>
                    <a:pt x="680" y="214"/>
                  </a:lnTo>
                  <a:lnTo>
                    <a:pt x="681" y="214"/>
                  </a:lnTo>
                  <a:lnTo>
                    <a:pt x="682" y="214"/>
                  </a:lnTo>
                  <a:lnTo>
                    <a:pt x="682" y="215"/>
                  </a:lnTo>
                  <a:lnTo>
                    <a:pt x="683" y="215"/>
                  </a:lnTo>
                  <a:lnTo>
                    <a:pt x="684" y="215"/>
                  </a:lnTo>
                  <a:lnTo>
                    <a:pt x="685" y="215"/>
                  </a:lnTo>
                  <a:lnTo>
                    <a:pt x="686" y="216"/>
                  </a:lnTo>
                  <a:lnTo>
                    <a:pt x="687" y="216"/>
                  </a:lnTo>
                  <a:lnTo>
                    <a:pt x="688" y="216"/>
                  </a:lnTo>
                  <a:lnTo>
                    <a:pt x="689" y="217"/>
                  </a:lnTo>
                  <a:lnTo>
                    <a:pt x="690" y="217"/>
                  </a:lnTo>
                  <a:lnTo>
                    <a:pt x="690" y="217"/>
                  </a:lnTo>
                  <a:lnTo>
                    <a:pt x="691" y="217"/>
                  </a:lnTo>
                  <a:lnTo>
                    <a:pt x="692" y="218"/>
                  </a:lnTo>
                  <a:lnTo>
                    <a:pt x="693" y="218"/>
                  </a:lnTo>
                  <a:lnTo>
                    <a:pt x="694" y="218"/>
                  </a:lnTo>
                  <a:lnTo>
                    <a:pt x="695" y="218"/>
                  </a:lnTo>
                  <a:lnTo>
                    <a:pt x="696" y="219"/>
                  </a:lnTo>
                  <a:lnTo>
                    <a:pt x="697" y="219"/>
                  </a:lnTo>
                  <a:lnTo>
                    <a:pt x="697" y="219"/>
                  </a:lnTo>
                  <a:lnTo>
                    <a:pt x="698" y="219"/>
                  </a:lnTo>
                  <a:lnTo>
                    <a:pt x="699" y="220"/>
                  </a:lnTo>
                  <a:lnTo>
                    <a:pt x="700" y="220"/>
                  </a:lnTo>
                  <a:lnTo>
                    <a:pt x="701" y="220"/>
                  </a:lnTo>
                  <a:lnTo>
                    <a:pt x="702" y="221"/>
                  </a:lnTo>
                  <a:lnTo>
                    <a:pt x="703" y="221"/>
                  </a:lnTo>
                  <a:lnTo>
                    <a:pt x="704" y="221"/>
                  </a:lnTo>
                  <a:lnTo>
                    <a:pt x="705" y="221"/>
                  </a:lnTo>
                  <a:lnTo>
                    <a:pt x="705" y="222"/>
                  </a:lnTo>
                  <a:lnTo>
                    <a:pt x="706" y="222"/>
                  </a:lnTo>
                  <a:lnTo>
                    <a:pt x="707" y="222"/>
                  </a:lnTo>
                  <a:lnTo>
                    <a:pt x="708" y="222"/>
                  </a:lnTo>
                  <a:lnTo>
                    <a:pt x="709" y="223"/>
                  </a:lnTo>
                  <a:lnTo>
                    <a:pt x="710" y="223"/>
                  </a:lnTo>
                  <a:lnTo>
                    <a:pt x="711" y="223"/>
                  </a:lnTo>
                  <a:lnTo>
                    <a:pt x="712" y="223"/>
                  </a:lnTo>
                  <a:lnTo>
                    <a:pt x="713" y="224"/>
                  </a:lnTo>
                  <a:lnTo>
                    <a:pt x="713" y="224"/>
                  </a:lnTo>
                  <a:lnTo>
                    <a:pt x="714" y="224"/>
                  </a:lnTo>
                  <a:lnTo>
                    <a:pt x="715" y="224"/>
                  </a:lnTo>
                  <a:lnTo>
                    <a:pt x="716" y="225"/>
                  </a:lnTo>
                  <a:lnTo>
                    <a:pt x="717" y="225"/>
                  </a:lnTo>
                  <a:lnTo>
                    <a:pt x="718" y="225"/>
                  </a:lnTo>
                  <a:lnTo>
                    <a:pt x="719" y="225"/>
                  </a:lnTo>
                  <a:lnTo>
                    <a:pt x="720" y="225"/>
                  </a:lnTo>
                  <a:lnTo>
                    <a:pt x="720" y="226"/>
                  </a:lnTo>
                  <a:lnTo>
                    <a:pt x="721" y="226"/>
                  </a:lnTo>
                  <a:lnTo>
                    <a:pt x="722" y="226"/>
                  </a:lnTo>
                  <a:lnTo>
                    <a:pt x="723" y="226"/>
                  </a:lnTo>
                  <a:lnTo>
                    <a:pt x="724" y="227"/>
                  </a:lnTo>
                  <a:lnTo>
                    <a:pt x="725" y="227"/>
                  </a:lnTo>
                  <a:lnTo>
                    <a:pt x="726" y="227"/>
                  </a:lnTo>
                  <a:lnTo>
                    <a:pt x="727" y="227"/>
                  </a:lnTo>
                  <a:lnTo>
                    <a:pt x="728" y="228"/>
                  </a:lnTo>
                  <a:lnTo>
                    <a:pt x="728" y="228"/>
                  </a:lnTo>
                  <a:lnTo>
                    <a:pt x="729" y="228"/>
                  </a:lnTo>
                  <a:lnTo>
                    <a:pt x="730" y="228"/>
                  </a:lnTo>
                  <a:lnTo>
                    <a:pt x="731" y="229"/>
                  </a:lnTo>
                  <a:lnTo>
                    <a:pt x="732" y="229"/>
                  </a:lnTo>
                  <a:lnTo>
                    <a:pt x="733" y="229"/>
                  </a:lnTo>
                  <a:lnTo>
                    <a:pt x="734" y="229"/>
                  </a:lnTo>
                  <a:lnTo>
                    <a:pt x="735" y="229"/>
                  </a:lnTo>
                  <a:lnTo>
                    <a:pt x="736" y="230"/>
                  </a:lnTo>
                  <a:lnTo>
                    <a:pt x="736" y="230"/>
                  </a:lnTo>
                  <a:lnTo>
                    <a:pt x="737" y="230"/>
                  </a:lnTo>
                  <a:lnTo>
                    <a:pt x="738" y="230"/>
                  </a:lnTo>
                  <a:lnTo>
                    <a:pt x="739" y="231"/>
                  </a:lnTo>
                  <a:lnTo>
                    <a:pt x="740" y="231"/>
                  </a:lnTo>
                  <a:lnTo>
                    <a:pt x="741" y="231"/>
                  </a:lnTo>
                  <a:lnTo>
                    <a:pt x="742" y="231"/>
                  </a:lnTo>
                  <a:lnTo>
                    <a:pt x="743" y="231"/>
                  </a:lnTo>
                  <a:lnTo>
                    <a:pt x="743" y="232"/>
                  </a:lnTo>
                  <a:lnTo>
                    <a:pt x="744" y="232"/>
                  </a:lnTo>
                  <a:lnTo>
                    <a:pt x="745" y="232"/>
                  </a:lnTo>
                  <a:lnTo>
                    <a:pt x="746" y="232"/>
                  </a:lnTo>
                  <a:lnTo>
                    <a:pt x="747" y="233"/>
                  </a:lnTo>
                  <a:lnTo>
                    <a:pt x="748" y="233"/>
                  </a:lnTo>
                  <a:lnTo>
                    <a:pt x="749" y="233"/>
                  </a:lnTo>
                  <a:lnTo>
                    <a:pt x="750" y="233"/>
                  </a:lnTo>
                  <a:lnTo>
                    <a:pt x="751" y="233"/>
                  </a:lnTo>
                  <a:lnTo>
                    <a:pt x="751" y="234"/>
                  </a:lnTo>
                  <a:lnTo>
                    <a:pt x="752" y="234"/>
                  </a:lnTo>
                  <a:lnTo>
                    <a:pt x="753" y="234"/>
                  </a:lnTo>
                  <a:lnTo>
                    <a:pt x="754" y="234"/>
                  </a:lnTo>
                  <a:lnTo>
                    <a:pt x="755" y="234"/>
                  </a:lnTo>
                  <a:lnTo>
                    <a:pt x="756" y="235"/>
                  </a:lnTo>
                  <a:lnTo>
                    <a:pt x="757" y="235"/>
                  </a:lnTo>
                  <a:lnTo>
                    <a:pt x="758" y="235"/>
                  </a:lnTo>
                  <a:lnTo>
                    <a:pt x="759" y="235"/>
                  </a:lnTo>
                  <a:lnTo>
                    <a:pt x="759" y="235"/>
                  </a:lnTo>
                  <a:lnTo>
                    <a:pt x="760" y="236"/>
                  </a:lnTo>
                  <a:lnTo>
                    <a:pt x="761" y="236"/>
                  </a:lnTo>
                  <a:lnTo>
                    <a:pt x="762" y="236"/>
                  </a:lnTo>
                  <a:lnTo>
                    <a:pt x="763" y="236"/>
                  </a:lnTo>
                  <a:lnTo>
                    <a:pt x="764" y="236"/>
                  </a:lnTo>
                  <a:lnTo>
                    <a:pt x="765" y="237"/>
                  </a:lnTo>
                  <a:lnTo>
                    <a:pt x="766" y="237"/>
                  </a:lnTo>
                  <a:lnTo>
                    <a:pt x="766" y="237"/>
                  </a:lnTo>
                  <a:lnTo>
                    <a:pt x="767" y="237"/>
                  </a:lnTo>
                  <a:lnTo>
                    <a:pt x="768" y="237"/>
                  </a:lnTo>
                  <a:lnTo>
                    <a:pt x="769" y="238"/>
                  </a:lnTo>
                  <a:lnTo>
                    <a:pt x="770" y="238"/>
                  </a:lnTo>
                  <a:lnTo>
                    <a:pt x="771" y="238"/>
                  </a:lnTo>
                  <a:lnTo>
                    <a:pt x="772" y="238"/>
                  </a:lnTo>
                  <a:lnTo>
                    <a:pt x="773" y="238"/>
                  </a:lnTo>
                  <a:lnTo>
                    <a:pt x="774" y="239"/>
                  </a:lnTo>
                  <a:lnTo>
                    <a:pt x="774" y="239"/>
                  </a:lnTo>
                  <a:lnTo>
                    <a:pt x="775" y="239"/>
                  </a:lnTo>
                  <a:lnTo>
                    <a:pt x="776" y="239"/>
                  </a:lnTo>
                  <a:lnTo>
                    <a:pt x="777" y="239"/>
                  </a:lnTo>
                  <a:lnTo>
                    <a:pt x="778" y="239"/>
                  </a:lnTo>
                  <a:lnTo>
                    <a:pt x="779" y="240"/>
                  </a:lnTo>
                  <a:lnTo>
                    <a:pt x="780" y="240"/>
                  </a:lnTo>
                  <a:lnTo>
                    <a:pt x="781" y="240"/>
                  </a:lnTo>
                  <a:lnTo>
                    <a:pt x="782" y="240"/>
                  </a:lnTo>
                  <a:lnTo>
                    <a:pt x="782" y="240"/>
                  </a:lnTo>
                  <a:lnTo>
                    <a:pt x="783" y="241"/>
                  </a:lnTo>
                  <a:lnTo>
                    <a:pt x="784" y="241"/>
                  </a:lnTo>
                  <a:lnTo>
                    <a:pt x="785" y="241"/>
                  </a:lnTo>
                  <a:lnTo>
                    <a:pt x="786" y="241"/>
                  </a:lnTo>
                  <a:lnTo>
                    <a:pt x="787" y="241"/>
                  </a:lnTo>
                  <a:lnTo>
                    <a:pt x="788" y="241"/>
                  </a:lnTo>
                  <a:lnTo>
                    <a:pt x="789" y="242"/>
                  </a:lnTo>
                  <a:lnTo>
                    <a:pt x="789" y="242"/>
                  </a:lnTo>
                  <a:lnTo>
                    <a:pt x="790" y="242"/>
                  </a:lnTo>
                  <a:lnTo>
                    <a:pt x="791" y="242"/>
                  </a:lnTo>
                  <a:lnTo>
                    <a:pt x="792" y="242"/>
                  </a:lnTo>
                  <a:lnTo>
                    <a:pt x="793" y="243"/>
                  </a:lnTo>
                  <a:lnTo>
                    <a:pt x="794" y="243"/>
                  </a:lnTo>
                  <a:lnTo>
                    <a:pt x="795" y="243"/>
                  </a:lnTo>
                  <a:lnTo>
                    <a:pt x="796" y="243"/>
                  </a:lnTo>
                  <a:lnTo>
                    <a:pt x="797" y="243"/>
                  </a:lnTo>
                  <a:lnTo>
                    <a:pt x="797" y="243"/>
                  </a:lnTo>
                  <a:lnTo>
                    <a:pt x="798" y="244"/>
                  </a:lnTo>
                  <a:lnTo>
                    <a:pt x="799" y="244"/>
                  </a:lnTo>
                  <a:lnTo>
                    <a:pt x="800" y="244"/>
                  </a:lnTo>
                  <a:lnTo>
                    <a:pt x="801" y="244"/>
                  </a:lnTo>
                  <a:lnTo>
                    <a:pt x="802" y="244"/>
                  </a:lnTo>
                  <a:lnTo>
                    <a:pt x="803" y="244"/>
                  </a:lnTo>
                  <a:lnTo>
                    <a:pt x="804" y="245"/>
                  </a:lnTo>
                  <a:lnTo>
                    <a:pt x="805" y="245"/>
                  </a:lnTo>
                  <a:lnTo>
                    <a:pt x="805" y="245"/>
                  </a:lnTo>
                  <a:lnTo>
                    <a:pt x="806" y="245"/>
                  </a:lnTo>
                  <a:lnTo>
                    <a:pt x="807" y="245"/>
                  </a:lnTo>
                  <a:lnTo>
                    <a:pt x="808" y="245"/>
                  </a:lnTo>
                  <a:lnTo>
                    <a:pt x="809" y="245"/>
                  </a:lnTo>
                  <a:lnTo>
                    <a:pt x="810" y="246"/>
                  </a:lnTo>
                  <a:lnTo>
                    <a:pt x="811" y="246"/>
                  </a:lnTo>
                  <a:lnTo>
                    <a:pt x="812" y="246"/>
                  </a:lnTo>
                  <a:lnTo>
                    <a:pt x="812" y="246"/>
                  </a:lnTo>
                  <a:lnTo>
                    <a:pt x="813" y="246"/>
                  </a:lnTo>
                  <a:lnTo>
                    <a:pt x="814" y="246"/>
                  </a:lnTo>
                  <a:lnTo>
                    <a:pt x="815" y="247"/>
                  </a:lnTo>
                  <a:lnTo>
                    <a:pt x="816" y="247"/>
                  </a:lnTo>
                  <a:lnTo>
                    <a:pt x="817" y="247"/>
                  </a:lnTo>
                  <a:lnTo>
                    <a:pt x="818" y="247"/>
                  </a:lnTo>
                  <a:lnTo>
                    <a:pt x="819" y="247"/>
                  </a:lnTo>
                  <a:lnTo>
                    <a:pt x="820" y="247"/>
                  </a:lnTo>
                  <a:lnTo>
                    <a:pt x="820" y="247"/>
                  </a:lnTo>
                  <a:lnTo>
                    <a:pt x="821" y="248"/>
                  </a:lnTo>
                  <a:lnTo>
                    <a:pt x="822" y="248"/>
                  </a:lnTo>
                  <a:lnTo>
                    <a:pt x="823" y="248"/>
                  </a:lnTo>
                  <a:lnTo>
                    <a:pt x="824" y="248"/>
                  </a:lnTo>
                  <a:lnTo>
                    <a:pt x="825" y="248"/>
                  </a:lnTo>
                  <a:lnTo>
                    <a:pt x="826" y="248"/>
                  </a:lnTo>
                  <a:lnTo>
                    <a:pt x="827" y="249"/>
                  </a:lnTo>
                  <a:lnTo>
                    <a:pt x="828" y="249"/>
                  </a:lnTo>
                  <a:lnTo>
                    <a:pt x="828" y="249"/>
                  </a:lnTo>
                  <a:lnTo>
                    <a:pt x="829" y="249"/>
                  </a:lnTo>
                  <a:lnTo>
                    <a:pt x="830" y="249"/>
                  </a:lnTo>
                  <a:lnTo>
                    <a:pt x="831" y="249"/>
                  </a:lnTo>
                  <a:lnTo>
                    <a:pt x="832" y="249"/>
                  </a:lnTo>
                  <a:lnTo>
                    <a:pt x="833" y="250"/>
                  </a:lnTo>
                  <a:lnTo>
                    <a:pt x="834" y="250"/>
                  </a:lnTo>
                  <a:lnTo>
                    <a:pt x="835" y="250"/>
                  </a:lnTo>
                  <a:lnTo>
                    <a:pt x="835" y="250"/>
                  </a:lnTo>
                  <a:lnTo>
                    <a:pt x="836" y="250"/>
                  </a:lnTo>
                  <a:lnTo>
                    <a:pt x="837" y="250"/>
                  </a:lnTo>
                  <a:lnTo>
                    <a:pt x="838" y="250"/>
                  </a:lnTo>
                  <a:lnTo>
                    <a:pt x="839" y="250"/>
                  </a:lnTo>
                  <a:lnTo>
                    <a:pt x="840" y="251"/>
                  </a:lnTo>
                  <a:lnTo>
                    <a:pt x="841" y="251"/>
                  </a:lnTo>
                  <a:lnTo>
                    <a:pt x="842" y="251"/>
                  </a:lnTo>
                  <a:lnTo>
                    <a:pt x="843" y="251"/>
                  </a:lnTo>
                  <a:lnTo>
                    <a:pt x="843" y="251"/>
                  </a:lnTo>
                  <a:lnTo>
                    <a:pt x="844" y="251"/>
                  </a:lnTo>
                  <a:lnTo>
                    <a:pt x="845" y="251"/>
                  </a:lnTo>
                  <a:lnTo>
                    <a:pt x="846" y="252"/>
                  </a:lnTo>
                  <a:lnTo>
                    <a:pt x="847" y="252"/>
                  </a:lnTo>
                  <a:lnTo>
                    <a:pt x="848" y="252"/>
                  </a:lnTo>
                  <a:lnTo>
                    <a:pt x="849" y="252"/>
                  </a:lnTo>
                  <a:lnTo>
                    <a:pt x="850" y="252"/>
                  </a:lnTo>
                  <a:lnTo>
                    <a:pt x="851" y="252"/>
                  </a:lnTo>
                  <a:lnTo>
                    <a:pt x="851" y="252"/>
                  </a:lnTo>
                  <a:lnTo>
                    <a:pt x="852" y="252"/>
                  </a:lnTo>
                  <a:lnTo>
                    <a:pt x="853" y="253"/>
                  </a:lnTo>
                  <a:lnTo>
                    <a:pt x="854" y="253"/>
                  </a:lnTo>
                  <a:lnTo>
                    <a:pt x="855" y="253"/>
                  </a:lnTo>
                  <a:lnTo>
                    <a:pt x="856" y="253"/>
                  </a:lnTo>
                  <a:lnTo>
                    <a:pt x="857" y="253"/>
                  </a:lnTo>
                  <a:lnTo>
                    <a:pt x="858" y="253"/>
                  </a:lnTo>
                  <a:lnTo>
                    <a:pt x="858" y="253"/>
                  </a:lnTo>
                  <a:lnTo>
                    <a:pt x="859" y="253"/>
                  </a:lnTo>
                  <a:lnTo>
                    <a:pt x="860" y="254"/>
                  </a:lnTo>
                  <a:lnTo>
                    <a:pt x="861" y="254"/>
                  </a:lnTo>
                  <a:lnTo>
                    <a:pt x="862" y="254"/>
                  </a:lnTo>
                  <a:lnTo>
                    <a:pt x="863" y="254"/>
                  </a:lnTo>
                  <a:lnTo>
                    <a:pt x="864" y="254"/>
                  </a:lnTo>
                  <a:lnTo>
                    <a:pt x="865" y="254"/>
                  </a:lnTo>
                  <a:lnTo>
                    <a:pt x="866" y="254"/>
                  </a:lnTo>
                  <a:lnTo>
                    <a:pt x="866" y="254"/>
                  </a:lnTo>
                  <a:lnTo>
                    <a:pt x="867" y="255"/>
                  </a:lnTo>
                  <a:lnTo>
                    <a:pt x="868" y="255"/>
                  </a:lnTo>
                  <a:lnTo>
                    <a:pt x="869" y="255"/>
                  </a:lnTo>
                  <a:lnTo>
                    <a:pt x="870" y="255"/>
                  </a:lnTo>
                  <a:lnTo>
                    <a:pt x="871" y="255"/>
                  </a:lnTo>
                  <a:lnTo>
                    <a:pt x="872" y="255"/>
                  </a:lnTo>
                  <a:lnTo>
                    <a:pt x="873" y="255"/>
                  </a:lnTo>
                  <a:lnTo>
                    <a:pt x="874" y="255"/>
                  </a:lnTo>
                  <a:lnTo>
                    <a:pt x="874" y="255"/>
                  </a:lnTo>
                  <a:lnTo>
                    <a:pt x="875" y="256"/>
                  </a:lnTo>
                  <a:lnTo>
                    <a:pt x="876" y="256"/>
                  </a:lnTo>
                  <a:lnTo>
                    <a:pt x="877" y="256"/>
                  </a:lnTo>
                  <a:lnTo>
                    <a:pt x="878" y="256"/>
                  </a:lnTo>
                  <a:lnTo>
                    <a:pt x="879" y="256"/>
                  </a:lnTo>
                  <a:lnTo>
                    <a:pt x="880" y="256"/>
                  </a:lnTo>
                  <a:lnTo>
                    <a:pt x="881" y="256"/>
                  </a:lnTo>
                  <a:lnTo>
                    <a:pt x="881" y="256"/>
                  </a:lnTo>
                  <a:lnTo>
                    <a:pt x="882" y="256"/>
                  </a:lnTo>
                  <a:lnTo>
                    <a:pt x="883" y="257"/>
                  </a:lnTo>
                  <a:lnTo>
                    <a:pt x="884" y="257"/>
                  </a:lnTo>
                  <a:lnTo>
                    <a:pt x="885" y="257"/>
                  </a:lnTo>
                  <a:lnTo>
                    <a:pt x="886" y="257"/>
                  </a:lnTo>
                  <a:lnTo>
                    <a:pt x="887" y="257"/>
                  </a:lnTo>
                  <a:lnTo>
                    <a:pt x="888" y="257"/>
                  </a:lnTo>
                  <a:lnTo>
                    <a:pt x="889" y="257"/>
                  </a:lnTo>
                  <a:lnTo>
                    <a:pt x="889" y="257"/>
                  </a:lnTo>
                  <a:lnTo>
                    <a:pt x="890" y="257"/>
                  </a:lnTo>
                  <a:lnTo>
                    <a:pt x="891" y="257"/>
                  </a:lnTo>
                  <a:lnTo>
                    <a:pt x="892" y="258"/>
                  </a:lnTo>
                  <a:lnTo>
                    <a:pt x="893" y="258"/>
                  </a:lnTo>
                  <a:lnTo>
                    <a:pt x="894" y="258"/>
                  </a:lnTo>
                  <a:lnTo>
                    <a:pt x="895" y="258"/>
                  </a:lnTo>
                  <a:lnTo>
                    <a:pt x="896" y="258"/>
                  </a:lnTo>
                  <a:lnTo>
                    <a:pt x="897" y="258"/>
                  </a:lnTo>
                  <a:lnTo>
                    <a:pt x="897" y="258"/>
                  </a:lnTo>
                  <a:lnTo>
                    <a:pt x="898" y="258"/>
                  </a:lnTo>
                  <a:lnTo>
                    <a:pt x="899" y="258"/>
                  </a:lnTo>
                  <a:lnTo>
                    <a:pt x="900" y="258"/>
                  </a:lnTo>
                  <a:lnTo>
                    <a:pt x="901" y="259"/>
                  </a:lnTo>
                  <a:lnTo>
                    <a:pt x="902" y="259"/>
                  </a:lnTo>
                  <a:lnTo>
                    <a:pt x="903" y="259"/>
                  </a:lnTo>
                  <a:lnTo>
                    <a:pt x="904" y="259"/>
                  </a:lnTo>
                  <a:lnTo>
                    <a:pt x="904" y="259"/>
                  </a:lnTo>
                  <a:lnTo>
                    <a:pt x="905" y="259"/>
                  </a:lnTo>
                  <a:lnTo>
                    <a:pt x="906" y="259"/>
                  </a:lnTo>
                  <a:lnTo>
                    <a:pt x="907" y="259"/>
                  </a:lnTo>
                  <a:lnTo>
                    <a:pt x="908" y="259"/>
                  </a:lnTo>
                  <a:lnTo>
                    <a:pt x="909" y="259"/>
                  </a:lnTo>
                  <a:lnTo>
                    <a:pt x="910" y="260"/>
                  </a:lnTo>
                  <a:lnTo>
                    <a:pt x="911" y="260"/>
                  </a:lnTo>
                  <a:lnTo>
                    <a:pt x="912" y="260"/>
                  </a:lnTo>
                  <a:lnTo>
                    <a:pt x="912" y="260"/>
                  </a:lnTo>
                  <a:lnTo>
                    <a:pt x="913" y="260"/>
                  </a:lnTo>
                  <a:lnTo>
                    <a:pt x="914" y="260"/>
                  </a:lnTo>
                  <a:lnTo>
                    <a:pt x="915" y="260"/>
                  </a:lnTo>
                  <a:lnTo>
                    <a:pt x="916" y="260"/>
                  </a:lnTo>
                  <a:lnTo>
                    <a:pt x="917" y="260"/>
                  </a:lnTo>
                  <a:lnTo>
                    <a:pt x="918" y="260"/>
                  </a:lnTo>
                  <a:lnTo>
                    <a:pt x="919" y="260"/>
                  </a:lnTo>
                  <a:lnTo>
                    <a:pt x="920" y="260"/>
                  </a:lnTo>
                  <a:lnTo>
                    <a:pt x="920" y="261"/>
                  </a:lnTo>
                  <a:lnTo>
                    <a:pt x="921" y="261"/>
                  </a:lnTo>
                  <a:lnTo>
                    <a:pt x="922" y="261"/>
                  </a:lnTo>
                  <a:lnTo>
                    <a:pt x="923" y="261"/>
                  </a:lnTo>
                  <a:lnTo>
                    <a:pt x="924" y="261"/>
                  </a:lnTo>
                  <a:lnTo>
                    <a:pt x="925" y="261"/>
                  </a:lnTo>
                  <a:lnTo>
                    <a:pt x="926" y="261"/>
                  </a:lnTo>
                  <a:lnTo>
                    <a:pt x="927" y="261"/>
                  </a:lnTo>
                  <a:lnTo>
                    <a:pt x="927" y="261"/>
                  </a:lnTo>
                  <a:lnTo>
                    <a:pt x="928" y="261"/>
                  </a:lnTo>
                  <a:lnTo>
                    <a:pt x="929" y="261"/>
                  </a:lnTo>
                  <a:lnTo>
                    <a:pt x="930" y="262"/>
                  </a:lnTo>
                  <a:lnTo>
                    <a:pt x="931" y="262"/>
                  </a:lnTo>
                  <a:lnTo>
                    <a:pt x="932" y="262"/>
                  </a:lnTo>
                  <a:lnTo>
                    <a:pt x="933" y="262"/>
                  </a:lnTo>
                  <a:lnTo>
                    <a:pt x="934" y="262"/>
                  </a:lnTo>
                  <a:lnTo>
                    <a:pt x="935" y="262"/>
                  </a:lnTo>
                  <a:lnTo>
                    <a:pt x="935" y="262"/>
                  </a:lnTo>
                  <a:lnTo>
                    <a:pt x="936" y="262"/>
                  </a:lnTo>
                  <a:lnTo>
                    <a:pt x="937" y="262"/>
                  </a:lnTo>
                  <a:lnTo>
                    <a:pt x="938" y="262"/>
                  </a:lnTo>
                  <a:lnTo>
                    <a:pt x="939" y="262"/>
                  </a:lnTo>
                  <a:lnTo>
                    <a:pt x="940" y="262"/>
                  </a:lnTo>
                  <a:lnTo>
                    <a:pt x="941" y="262"/>
                  </a:lnTo>
                  <a:lnTo>
                    <a:pt x="942" y="263"/>
                  </a:lnTo>
                  <a:lnTo>
                    <a:pt x="943" y="263"/>
                  </a:lnTo>
                  <a:lnTo>
                    <a:pt x="943" y="263"/>
                  </a:lnTo>
                  <a:lnTo>
                    <a:pt x="944" y="263"/>
                  </a:lnTo>
                  <a:lnTo>
                    <a:pt x="945" y="263"/>
                  </a:lnTo>
                  <a:lnTo>
                    <a:pt x="946" y="263"/>
                  </a:lnTo>
                  <a:lnTo>
                    <a:pt x="947" y="263"/>
                  </a:lnTo>
                  <a:lnTo>
                    <a:pt x="948" y="263"/>
                  </a:lnTo>
                  <a:lnTo>
                    <a:pt x="949" y="263"/>
                  </a:lnTo>
                  <a:lnTo>
                    <a:pt x="950" y="263"/>
                  </a:lnTo>
                  <a:lnTo>
                    <a:pt x="950" y="263"/>
                  </a:lnTo>
                  <a:lnTo>
                    <a:pt x="951" y="263"/>
                  </a:lnTo>
                  <a:lnTo>
                    <a:pt x="952" y="263"/>
                  </a:lnTo>
                  <a:lnTo>
                    <a:pt x="953" y="263"/>
                  </a:lnTo>
                  <a:lnTo>
                    <a:pt x="954" y="264"/>
                  </a:lnTo>
                  <a:lnTo>
                    <a:pt x="955" y="264"/>
                  </a:lnTo>
                  <a:lnTo>
                    <a:pt x="956" y="264"/>
                  </a:lnTo>
                  <a:lnTo>
                    <a:pt x="957" y="264"/>
                  </a:lnTo>
                  <a:lnTo>
                    <a:pt x="958" y="264"/>
                  </a:lnTo>
                  <a:lnTo>
                    <a:pt x="958" y="264"/>
                  </a:lnTo>
                  <a:lnTo>
                    <a:pt x="959" y="264"/>
                  </a:lnTo>
                  <a:lnTo>
                    <a:pt x="960" y="264"/>
                  </a:lnTo>
                  <a:lnTo>
                    <a:pt x="961" y="264"/>
                  </a:lnTo>
                  <a:lnTo>
                    <a:pt x="962" y="264"/>
                  </a:lnTo>
                  <a:lnTo>
                    <a:pt x="963" y="264"/>
                  </a:lnTo>
                  <a:lnTo>
                    <a:pt x="964" y="264"/>
                  </a:lnTo>
                  <a:lnTo>
                    <a:pt x="965" y="264"/>
                  </a:lnTo>
                  <a:lnTo>
                    <a:pt x="966" y="264"/>
                  </a:lnTo>
                  <a:lnTo>
                    <a:pt x="966" y="265"/>
                  </a:lnTo>
                  <a:lnTo>
                    <a:pt x="967" y="265"/>
                  </a:lnTo>
                  <a:lnTo>
                    <a:pt x="968" y="265"/>
                  </a:lnTo>
                  <a:lnTo>
                    <a:pt x="969" y="265"/>
                  </a:lnTo>
                  <a:lnTo>
                    <a:pt x="970" y="265"/>
                  </a:lnTo>
                  <a:lnTo>
                    <a:pt x="971" y="265"/>
                  </a:lnTo>
                  <a:lnTo>
                    <a:pt x="972" y="265"/>
                  </a:lnTo>
                  <a:lnTo>
                    <a:pt x="973" y="265"/>
                  </a:lnTo>
                  <a:lnTo>
                    <a:pt x="973" y="265"/>
                  </a:lnTo>
                  <a:lnTo>
                    <a:pt x="974" y="265"/>
                  </a:lnTo>
                  <a:lnTo>
                    <a:pt x="975" y="265"/>
                  </a:lnTo>
                  <a:lnTo>
                    <a:pt x="976" y="265"/>
                  </a:lnTo>
                  <a:lnTo>
                    <a:pt x="977" y="265"/>
                  </a:lnTo>
                  <a:lnTo>
                    <a:pt x="978" y="265"/>
                  </a:lnTo>
                  <a:lnTo>
                    <a:pt x="979" y="265"/>
                  </a:lnTo>
                  <a:lnTo>
                    <a:pt x="980" y="265"/>
                  </a:lnTo>
                  <a:lnTo>
                    <a:pt x="981" y="266"/>
                  </a:lnTo>
                  <a:lnTo>
                    <a:pt x="981" y="266"/>
                  </a:lnTo>
                  <a:lnTo>
                    <a:pt x="982" y="266"/>
                  </a:lnTo>
                  <a:lnTo>
                    <a:pt x="983" y="266"/>
                  </a:lnTo>
                  <a:lnTo>
                    <a:pt x="984" y="266"/>
                  </a:lnTo>
                  <a:lnTo>
                    <a:pt x="985" y="266"/>
                  </a:lnTo>
                  <a:lnTo>
                    <a:pt x="986" y="266"/>
                  </a:lnTo>
                  <a:lnTo>
                    <a:pt x="987" y="266"/>
                  </a:lnTo>
                  <a:lnTo>
                    <a:pt x="988" y="266"/>
                  </a:lnTo>
                  <a:lnTo>
                    <a:pt x="989" y="266"/>
                  </a:lnTo>
                  <a:lnTo>
                    <a:pt x="989" y="266"/>
                  </a:lnTo>
                  <a:lnTo>
                    <a:pt x="990" y="266"/>
                  </a:lnTo>
                  <a:lnTo>
                    <a:pt x="991" y="266"/>
                  </a:lnTo>
                  <a:lnTo>
                    <a:pt x="992" y="266"/>
                  </a:lnTo>
                  <a:lnTo>
                    <a:pt x="993" y="266"/>
                  </a:lnTo>
                  <a:lnTo>
                    <a:pt x="994" y="266"/>
                  </a:lnTo>
                  <a:lnTo>
                    <a:pt x="995" y="266"/>
                  </a:lnTo>
                  <a:lnTo>
                    <a:pt x="996" y="266"/>
                  </a:lnTo>
                  <a:lnTo>
                    <a:pt x="996" y="267"/>
                  </a:lnTo>
                  <a:lnTo>
                    <a:pt x="997" y="267"/>
                  </a:lnTo>
                  <a:lnTo>
                    <a:pt x="998" y="267"/>
                  </a:lnTo>
                  <a:lnTo>
                    <a:pt x="999" y="267"/>
                  </a:lnTo>
                  <a:lnTo>
                    <a:pt x="1000" y="267"/>
                  </a:lnTo>
                  <a:lnTo>
                    <a:pt x="1001" y="267"/>
                  </a:lnTo>
                  <a:lnTo>
                    <a:pt x="1002" y="267"/>
                  </a:lnTo>
                  <a:lnTo>
                    <a:pt x="1003" y="267"/>
                  </a:lnTo>
                  <a:lnTo>
                    <a:pt x="1004" y="267"/>
                  </a:lnTo>
                  <a:lnTo>
                    <a:pt x="1004" y="267"/>
                  </a:lnTo>
                  <a:lnTo>
                    <a:pt x="1005" y="267"/>
                  </a:lnTo>
                  <a:lnTo>
                    <a:pt x="1006" y="267"/>
                  </a:lnTo>
                  <a:lnTo>
                    <a:pt x="1007" y="267"/>
                  </a:lnTo>
                  <a:lnTo>
                    <a:pt x="1008" y="267"/>
                  </a:lnTo>
                  <a:lnTo>
                    <a:pt x="1009" y="267"/>
                  </a:lnTo>
                  <a:lnTo>
                    <a:pt x="1010" y="267"/>
                  </a:lnTo>
                  <a:lnTo>
                    <a:pt x="1011" y="267"/>
                  </a:lnTo>
                  <a:lnTo>
                    <a:pt x="1012" y="267"/>
                  </a:lnTo>
                  <a:lnTo>
                    <a:pt x="1012" y="267"/>
                  </a:lnTo>
                  <a:lnTo>
                    <a:pt x="1013" y="268"/>
                  </a:lnTo>
                  <a:lnTo>
                    <a:pt x="1014" y="268"/>
                  </a:lnTo>
                  <a:lnTo>
                    <a:pt x="1015" y="268"/>
                  </a:lnTo>
                  <a:lnTo>
                    <a:pt x="1016" y="268"/>
                  </a:lnTo>
                  <a:lnTo>
                    <a:pt x="1017" y="268"/>
                  </a:lnTo>
                  <a:lnTo>
                    <a:pt x="1018" y="268"/>
                  </a:lnTo>
                  <a:lnTo>
                    <a:pt x="1019" y="268"/>
                  </a:lnTo>
                  <a:lnTo>
                    <a:pt x="1019" y="268"/>
                  </a:lnTo>
                  <a:lnTo>
                    <a:pt x="1020" y="268"/>
                  </a:lnTo>
                  <a:lnTo>
                    <a:pt x="1021" y="268"/>
                  </a:lnTo>
                  <a:lnTo>
                    <a:pt x="1022" y="268"/>
                  </a:lnTo>
                  <a:lnTo>
                    <a:pt x="1023" y="268"/>
                  </a:lnTo>
                  <a:lnTo>
                    <a:pt x="1024" y="268"/>
                  </a:lnTo>
                  <a:lnTo>
                    <a:pt x="1025" y="268"/>
                  </a:lnTo>
                  <a:lnTo>
                    <a:pt x="1026" y="268"/>
                  </a:lnTo>
                  <a:lnTo>
                    <a:pt x="1027" y="268"/>
                  </a:lnTo>
                  <a:lnTo>
                    <a:pt x="1027" y="268"/>
                  </a:lnTo>
                  <a:lnTo>
                    <a:pt x="1028" y="268"/>
                  </a:lnTo>
                  <a:lnTo>
                    <a:pt x="1029" y="268"/>
                  </a:lnTo>
                  <a:lnTo>
                    <a:pt x="1030" y="268"/>
                  </a:lnTo>
                  <a:lnTo>
                    <a:pt x="1031" y="268"/>
                  </a:lnTo>
                  <a:lnTo>
                    <a:pt x="1032" y="268"/>
                  </a:lnTo>
                  <a:lnTo>
                    <a:pt x="1033" y="269"/>
                  </a:lnTo>
                  <a:lnTo>
                    <a:pt x="1034" y="269"/>
                  </a:lnTo>
                  <a:lnTo>
                    <a:pt x="1035" y="269"/>
                  </a:lnTo>
                  <a:lnTo>
                    <a:pt x="1035" y="269"/>
                  </a:lnTo>
                  <a:lnTo>
                    <a:pt x="1036" y="269"/>
                  </a:lnTo>
                  <a:lnTo>
                    <a:pt x="1037" y="269"/>
                  </a:lnTo>
                  <a:lnTo>
                    <a:pt x="1038" y="269"/>
                  </a:lnTo>
                  <a:lnTo>
                    <a:pt x="1039" y="269"/>
                  </a:lnTo>
                  <a:lnTo>
                    <a:pt x="1040" y="269"/>
                  </a:lnTo>
                  <a:lnTo>
                    <a:pt x="1041" y="269"/>
                  </a:lnTo>
                  <a:lnTo>
                    <a:pt x="1042" y="269"/>
                  </a:lnTo>
                  <a:lnTo>
                    <a:pt x="1042" y="269"/>
                  </a:lnTo>
                  <a:lnTo>
                    <a:pt x="1043" y="269"/>
                  </a:lnTo>
                  <a:lnTo>
                    <a:pt x="1044" y="269"/>
                  </a:lnTo>
                  <a:lnTo>
                    <a:pt x="1045" y="269"/>
                  </a:lnTo>
                  <a:lnTo>
                    <a:pt x="1046" y="269"/>
                  </a:lnTo>
                  <a:lnTo>
                    <a:pt x="1047" y="269"/>
                  </a:lnTo>
                  <a:lnTo>
                    <a:pt x="1048" y="269"/>
                  </a:lnTo>
                  <a:lnTo>
                    <a:pt x="1049" y="269"/>
                  </a:lnTo>
                  <a:lnTo>
                    <a:pt x="1050" y="269"/>
                  </a:lnTo>
                  <a:lnTo>
                    <a:pt x="1050" y="269"/>
                  </a:lnTo>
                  <a:lnTo>
                    <a:pt x="1051" y="269"/>
                  </a:lnTo>
                  <a:lnTo>
                    <a:pt x="1052" y="269"/>
                  </a:lnTo>
                  <a:lnTo>
                    <a:pt x="1053" y="269"/>
                  </a:lnTo>
                  <a:lnTo>
                    <a:pt x="1054" y="270"/>
                  </a:lnTo>
                  <a:lnTo>
                    <a:pt x="1055" y="270"/>
                  </a:lnTo>
                  <a:lnTo>
                    <a:pt x="1056" y="270"/>
                  </a:lnTo>
                  <a:lnTo>
                    <a:pt x="1057" y="270"/>
                  </a:lnTo>
                  <a:lnTo>
                    <a:pt x="1058" y="270"/>
                  </a:lnTo>
                  <a:lnTo>
                    <a:pt x="1058" y="270"/>
                  </a:lnTo>
                  <a:lnTo>
                    <a:pt x="1059" y="270"/>
                  </a:lnTo>
                  <a:lnTo>
                    <a:pt x="1060" y="270"/>
                  </a:lnTo>
                  <a:lnTo>
                    <a:pt x="1061" y="270"/>
                  </a:lnTo>
                  <a:lnTo>
                    <a:pt x="1062" y="270"/>
                  </a:lnTo>
                  <a:lnTo>
                    <a:pt x="1063" y="270"/>
                  </a:lnTo>
                  <a:lnTo>
                    <a:pt x="1064" y="270"/>
                  </a:lnTo>
                  <a:lnTo>
                    <a:pt x="1065" y="270"/>
                  </a:lnTo>
                  <a:lnTo>
                    <a:pt x="1065" y="270"/>
                  </a:lnTo>
                  <a:lnTo>
                    <a:pt x="1066" y="270"/>
                  </a:lnTo>
                  <a:lnTo>
                    <a:pt x="1067" y="270"/>
                  </a:lnTo>
                  <a:lnTo>
                    <a:pt x="1068" y="270"/>
                  </a:lnTo>
                  <a:lnTo>
                    <a:pt x="1069" y="270"/>
                  </a:lnTo>
                  <a:lnTo>
                    <a:pt x="1070" y="270"/>
                  </a:lnTo>
                  <a:lnTo>
                    <a:pt x="1071" y="270"/>
                  </a:lnTo>
                  <a:lnTo>
                    <a:pt x="1072" y="270"/>
                  </a:lnTo>
                  <a:lnTo>
                    <a:pt x="1073" y="270"/>
                  </a:lnTo>
                  <a:lnTo>
                    <a:pt x="1073" y="270"/>
                  </a:lnTo>
                  <a:lnTo>
                    <a:pt x="1074" y="270"/>
                  </a:lnTo>
                  <a:lnTo>
                    <a:pt x="1075" y="270"/>
                  </a:lnTo>
                  <a:lnTo>
                    <a:pt x="1076" y="270"/>
                  </a:lnTo>
                  <a:lnTo>
                    <a:pt x="1077" y="270"/>
                  </a:lnTo>
                  <a:lnTo>
                    <a:pt x="1078" y="270"/>
                  </a:lnTo>
                  <a:lnTo>
                    <a:pt x="1079" y="270"/>
                  </a:lnTo>
                  <a:lnTo>
                    <a:pt x="1080" y="271"/>
                  </a:lnTo>
                  <a:lnTo>
                    <a:pt x="1081" y="271"/>
                  </a:lnTo>
                  <a:lnTo>
                    <a:pt x="1081" y="271"/>
                  </a:lnTo>
                  <a:lnTo>
                    <a:pt x="1082" y="271"/>
                  </a:lnTo>
                  <a:lnTo>
                    <a:pt x="1083" y="271"/>
                  </a:lnTo>
                  <a:lnTo>
                    <a:pt x="1084" y="271"/>
                  </a:lnTo>
                  <a:lnTo>
                    <a:pt x="1085" y="271"/>
                  </a:lnTo>
                  <a:lnTo>
                    <a:pt x="1086" y="271"/>
                  </a:lnTo>
                  <a:lnTo>
                    <a:pt x="1087" y="271"/>
                  </a:lnTo>
                  <a:lnTo>
                    <a:pt x="1088" y="271"/>
                  </a:lnTo>
                  <a:lnTo>
                    <a:pt x="1088" y="271"/>
                  </a:lnTo>
                  <a:lnTo>
                    <a:pt x="1089" y="271"/>
                  </a:lnTo>
                  <a:lnTo>
                    <a:pt x="1090" y="271"/>
                  </a:lnTo>
                  <a:lnTo>
                    <a:pt x="1091" y="271"/>
                  </a:lnTo>
                  <a:lnTo>
                    <a:pt x="1092" y="271"/>
                  </a:lnTo>
                  <a:lnTo>
                    <a:pt x="1093" y="271"/>
                  </a:lnTo>
                  <a:lnTo>
                    <a:pt x="1094" y="271"/>
                  </a:lnTo>
                  <a:lnTo>
                    <a:pt x="1095" y="271"/>
                  </a:lnTo>
                  <a:lnTo>
                    <a:pt x="1096" y="271"/>
                  </a:lnTo>
                  <a:lnTo>
                    <a:pt x="1096" y="271"/>
                  </a:lnTo>
                  <a:lnTo>
                    <a:pt x="1097" y="271"/>
                  </a:lnTo>
                  <a:lnTo>
                    <a:pt x="1098" y="271"/>
                  </a:lnTo>
                  <a:lnTo>
                    <a:pt x="1099" y="271"/>
                  </a:lnTo>
                  <a:lnTo>
                    <a:pt x="1100" y="271"/>
                  </a:lnTo>
                  <a:lnTo>
                    <a:pt x="1101" y="271"/>
                  </a:lnTo>
                  <a:lnTo>
                    <a:pt x="1102" y="271"/>
                  </a:lnTo>
                  <a:lnTo>
                    <a:pt x="1103" y="271"/>
                  </a:lnTo>
                  <a:lnTo>
                    <a:pt x="1104" y="271"/>
                  </a:lnTo>
                  <a:lnTo>
                    <a:pt x="1104" y="271"/>
                  </a:lnTo>
                  <a:lnTo>
                    <a:pt x="1105" y="271"/>
                  </a:lnTo>
                  <a:lnTo>
                    <a:pt x="1106" y="271"/>
                  </a:lnTo>
                  <a:lnTo>
                    <a:pt x="1107" y="271"/>
                  </a:lnTo>
                  <a:lnTo>
                    <a:pt x="1108" y="271"/>
                  </a:lnTo>
                  <a:lnTo>
                    <a:pt x="1109" y="271"/>
                  </a:lnTo>
                  <a:lnTo>
                    <a:pt x="1110" y="272"/>
                  </a:lnTo>
                  <a:lnTo>
                    <a:pt x="1111" y="272"/>
                  </a:lnTo>
                  <a:lnTo>
                    <a:pt x="1111" y="272"/>
                  </a:lnTo>
                  <a:lnTo>
                    <a:pt x="1112" y="272"/>
                  </a:lnTo>
                  <a:lnTo>
                    <a:pt x="1113" y="272"/>
                  </a:lnTo>
                  <a:lnTo>
                    <a:pt x="1114" y="272"/>
                  </a:lnTo>
                  <a:lnTo>
                    <a:pt x="1115" y="272"/>
                  </a:lnTo>
                  <a:lnTo>
                    <a:pt x="1116" y="272"/>
                  </a:lnTo>
                  <a:lnTo>
                    <a:pt x="1117" y="272"/>
                  </a:lnTo>
                  <a:lnTo>
                    <a:pt x="1118" y="272"/>
                  </a:lnTo>
                  <a:lnTo>
                    <a:pt x="1119" y="272"/>
                  </a:lnTo>
                  <a:lnTo>
                    <a:pt x="1119" y="272"/>
                  </a:lnTo>
                  <a:lnTo>
                    <a:pt x="1120" y="272"/>
                  </a:lnTo>
                  <a:lnTo>
                    <a:pt x="1121" y="272"/>
                  </a:lnTo>
                  <a:lnTo>
                    <a:pt x="1122" y="272"/>
                  </a:lnTo>
                  <a:lnTo>
                    <a:pt x="1123" y="272"/>
                  </a:lnTo>
                  <a:lnTo>
                    <a:pt x="1124" y="272"/>
                  </a:lnTo>
                  <a:lnTo>
                    <a:pt x="1125" y="272"/>
                  </a:lnTo>
                  <a:lnTo>
                    <a:pt x="1126" y="272"/>
                  </a:lnTo>
                  <a:lnTo>
                    <a:pt x="1127" y="272"/>
                  </a:lnTo>
                  <a:lnTo>
                    <a:pt x="1127" y="272"/>
                  </a:lnTo>
                  <a:lnTo>
                    <a:pt x="1128" y="272"/>
                  </a:lnTo>
                  <a:lnTo>
                    <a:pt x="1129" y="272"/>
                  </a:lnTo>
                  <a:lnTo>
                    <a:pt x="1130" y="272"/>
                  </a:lnTo>
                  <a:lnTo>
                    <a:pt x="1131" y="272"/>
                  </a:lnTo>
                  <a:lnTo>
                    <a:pt x="1132" y="272"/>
                  </a:lnTo>
                  <a:lnTo>
                    <a:pt x="1133" y="272"/>
                  </a:lnTo>
                  <a:lnTo>
                    <a:pt x="1134" y="272"/>
                  </a:lnTo>
                  <a:lnTo>
                    <a:pt x="1134" y="272"/>
                  </a:lnTo>
                  <a:lnTo>
                    <a:pt x="1135" y="272"/>
                  </a:lnTo>
                  <a:lnTo>
                    <a:pt x="1136" y="272"/>
                  </a:lnTo>
                  <a:lnTo>
                    <a:pt x="1137" y="272"/>
                  </a:lnTo>
                  <a:lnTo>
                    <a:pt x="1138" y="272"/>
                  </a:lnTo>
                  <a:lnTo>
                    <a:pt x="1139" y="272"/>
                  </a:lnTo>
                  <a:lnTo>
                    <a:pt x="1140" y="272"/>
                  </a:lnTo>
                  <a:lnTo>
                    <a:pt x="1141" y="272"/>
                  </a:lnTo>
                  <a:lnTo>
                    <a:pt x="1142" y="272"/>
                  </a:lnTo>
                  <a:lnTo>
                    <a:pt x="1142" y="272"/>
                  </a:lnTo>
                  <a:lnTo>
                    <a:pt x="1143" y="272"/>
                  </a:lnTo>
                  <a:lnTo>
                    <a:pt x="1144" y="272"/>
                  </a:lnTo>
                  <a:lnTo>
                    <a:pt x="1145" y="272"/>
                  </a:lnTo>
                  <a:lnTo>
                    <a:pt x="1146" y="272"/>
                  </a:lnTo>
                  <a:lnTo>
                    <a:pt x="1147" y="273"/>
                  </a:lnTo>
                  <a:lnTo>
                    <a:pt x="1148" y="273"/>
                  </a:lnTo>
                  <a:lnTo>
                    <a:pt x="1149" y="273"/>
                  </a:lnTo>
                  <a:lnTo>
                    <a:pt x="1150" y="273"/>
                  </a:lnTo>
                  <a:lnTo>
                    <a:pt x="1150" y="273"/>
                  </a:lnTo>
                  <a:lnTo>
                    <a:pt x="1151" y="273"/>
                  </a:lnTo>
                  <a:lnTo>
                    <a:pt x="1152" y="273"/>
                  </a:lnTo>
                  <a:lnTo>
                    <a:pt x="1153" y="273"/>
                  </a:lnTo>
                  <a:lnTo>
                    <a:pt x="1154" y="273"/>
                  </a:lnTo>
                  <a:lnTo>
                    <a:pt x="1155" y="273"/>
                  </a:lnTo>
                  <a:lnTo>
                    <a:pt x="1156" y="273"/>
                  </a:lnTo>
                  <a:lnTo>
                    <a:pt x="1157" y="273"/>
                  </a:lnTo>
                  <a:lnTo>
                    <a:pt x="1157" y="273"/>
                  </a:lnTo>
                  <a:lnTo>
                    <a:pt x="1158" y="273"/>
                  </a:lnTo>
                  <a:lnTo>
                    <a:pt x="1159" y="273"/>
                  </a:lnTo>
                  <a:lnTo>
                    <a:pt x="1160" y="273"/>
                  </a:lnTo>
                  <a:lnTo>
                    <a:pt x="1161" y="273"/>
                  </a:lnTo>
                  <a:lnTo>
                    <a:pt x="1162" y="273"/>
                  </a:lnTo>
                  <a:lnTo>
                    <a:pt x="1163" y="273"/>
                  </a:lnTo>
                  <a:lnTo>
                    <a:pt x="1164" y="273"/>
                  </a:lnTo>
                  <a:lnTo>
                    <a:pt x="1165" y="273"/>
                  </a:lnTo>
                  <a:lnTo>
                    <a:pt x="1165" y="273"/>
                  </a:lnTo>
                  <a:lnTo>
                    <a:pt x="1166" y="273"/>
                  </a:lnTo>
                  <a:lnTo>
                    <a:pt x="1167" y="273"/>
                  </a:lnTo>
                  <a:lnTo>
                    <a:pt x="1168" y="273"/>
                  </a:lnTo>
                  <a:lnTo>
                    <a:pt x="1169" y="273"/>
                  </a:lnTo>
                  <a:lnTo>
                    <a:pt x="1170" y="273"/>
                  </a:lnTo>
                  <a:lnTo>
                    <a:pt x="1171" y="273"/>
                  </a:lnTo>
                  <a:lnTo>
                    <a:pt x="1172" y="273"/>
                  </a:lnTo>
                  <a:lnTo>
                    <a:pt x="1173" y="273"/>
                  </a:lnTo>
                  <a:lnTo>
                    <a:pt x="1173" y="273"/>
                  </a:lnTo>
                  <a:lnTo>
                    <a:pt x="1174" y="273"/>
                  </a:lnTo>
                  <a:lnTo>
                    <a:pt x="1175" y="273"/>
                  </a:lnTo>
                  <a:lnTo>
                    <a:pt x="1176" y="273"/>
                  </a:lnTo>
                  <a:lnTo>
                    <a:pt x="1177" y="273"/>
                  </a:lnTo>
                  <a:lnTo>
                    <a:pt x="1178" y="273"/>
                  </a:lnTo>
                  <a:lnTo>
                    <a:pt x="1179" y="273"/>
                  </a:lnTo>
                  <a:lnTo>
                    <a:pt x="1180" y="273"/>
                  </a:lnTo>
                  <a:lnTo>
                    <a:pt x="1180" y="273"/>
                  </a:lnTo>
                  <a:lnTo>
                    <a:pt x="1181" y="273"/>
                  </a:lnTo>
                  <a:lnTo>
                    <a:pt x="1182" y="273"/>
                  </a:lnTo>
                  <a:lnTo>
                    <a:pt x="1183" y="273"/>
                  </a:lnTo>
                  <a:lnTo>
                    <a:pt x="1184" y="273"/>
                  </a:lnTo>
                  <a:lnTo>
                    <a:pt x="1185" y="273"/>
                  </a:lnTo>
                  <a:lnTo>
                    <a:pt x="1186" y="273"/>
                  </a:lnTo>
                  <a:lnTo>
                    <a:pt x="1187" y="273"/>
                  </a:lnTo>
                  <a:lnTo>
                    <a:pt x="1188" y="273"/>
                  </a:lnTo>
                  <a:lnTo>
                    <a:pt x="1188" y="273"/>
                  </a:lnTo>
                  <a:lnTo>
                    <a:pt x="1189" y="273"/>
                  </a:lnTo>
                  <a:lnTo>
                    <a:pt x="1190" y="273"/>
                  </a:lnTo>
                  <a:lnTo>
                    <a:pt x="1191" y="273"/>
                  </a:lnTo>
                  <a:lnTo>
                    <a:pt x="1192" y="273"/>
                  </a:lnTo>
                  <a:lnTo>
                    <a:pt x="1193" y="273"/>
                  </a:lnTo>
                  <a:lnTo>
                    <a:pt x="1194" y="273"/>
                  </a:lnTo>
                  <a:lnTo>
                    <a:pt x="1195" y="273"/>
                  </a:lnTo>
                  <a:lnTo>
                    <a:pt x="1196" y="273"/>
                  </a:lnTo>
                  <a:lnTo>
                    <a:pt x="1196" y="273"/>
                  </a:lnTo>
                  <a:lnTo>
                    <a:pt x="1197" y="274"/>
                  </a:lnTo>
                  <a:lnTo>
                    <a:pt x="1198" y="274"/>
                  </a:lnTo>
                  <a:lnTo>
                    <a:pt x="1199" y="274"/>
                  </a:lnTo>
                  <a:lnTo>
                    <a:pt x="1200" y="274"/>
                  </a:lnTo>
                  <a:lnTo>
                    <a:pt x="1201" y="274"/>
                  </a:lnTo>
                  <a:lnTo>
                    <a:pt x="1202" y="274"/>
                  </a:lnTo>
                  <a:lnTo>
                    <a:pt x="1203" y="274"/>
                  </a:lnTo>
                  <a:lnTo>
                    <a:pt x="1203" y="274"/>
                  </a:lnTo>
                  <a:lnTo>
                    <a:pt x="1204" y="274"/>
                  </a:lnTo>
                  <a:lnTo>
                    <a:pt x="1205" y="274"/>
                  </a:lnTo>
                  <a:lnTo>
                    <a:pt x="1206" y="274"/>
                  </a:lnTo>
                  <a:lnTo>
                    <a:pt x="1207" y="274"/>
                  </a:lnTo>
                  <a:lnTo>
                    <a:pt x="1208" y="274"/>
                  </a:lnTo>
                  <a:lnTo>
                    <a:pt x="1209" y="274"/>
                  </a:lnTo>
                  <a:lnTo>
                    <a:pt x="1210" y="274"/>
                  </a:lnTo>
                  <a:lnTo>
                    <a:pt x="1211" y="274"/>
                  </a:lnTo>
                  <a:lnTo>
                    <a:pt x="1211" y="274"/>
                  </a:lnTo>
                  <a:lnTo>
                    <a:pt x="1212" y="274"/>
                  </a:lnTo>
                  <a:lnTo>
                    <a:pt x="1213" y="274"/>
                  </a:lnTo>
                  <a:lnTo>
                    <a:pt x="1214" y="274"/>
                  </a:lnTo>
                  <a:lnTo>
                    <a:pt x="1215" y="274"/>
                  </a:lnTo>
                  <a:lnTo>
                    <a:pt x="1216" y="274"/>
                  </a:lnTo>
                  <a:lnTo>
                    <a:pt x="1217" y="274"/>
                  </a:lnTo>
                  <a:lnTo>
                    <a:pt x="1218" y="274"/>
                  </a:lnTo>
                  <a:lnTo>
                    <a:pt x="1219" y="274"/>
                  </a:lnTo>
                  <a:lnTo>
                    <a:pt x="1219" y="274"/>
                  </a:lnTo>
                  <a:lnTo>
                    <a:pt x="1220" y="274"/>
                  </a:lnTo>
                  <a:lnTo>
                    <a:pt x="1221" y="274"/>
                  </a:lnTo>
                  <a:lnTo>
                    <a:pt x="1222" y="274"/>
                  </a:lnTo>
                  <a:lnTo>
                    <a:pt x="1223" y="274"/>
                  </a:lnTo>
                  <a:lnTo>
                    <a:pt x="1224" y="274"/>
                  </a:lnTo>
                  <a:lnTo>
                    <a:pt x="1225" y="274"/>
                  </a:lnTo>
                  <a:lnTo>
                    <a:pt x="1226" y="274"/>
                  </a:lnTo>
                  <a:lnTo>
                    <a:pt x="1226" y="274"/>
                  </a:lnTo>
                  <a:lnTo>
                    <a:pt x="1227" y="274"/>
                  </a:lnTo>
                  <a:lnTo>
                    <a:pt x="1228" y="274"/>
                  </a:lnTo>
                  <a:lnTo>
                    <a:pt x="1229" y="274"/>
                  </a:lnTo>
                  <a:lnTo>
                    <a:pt x="1230" y="274"/>
                  </a:lnTo>
                  <a:lnTo>
                    <a:pt x="1231" y="274"/>
                  </a:lnTo>
                  <a:lnTo>
                    <a:pt x="1232" y="274"/>
                  </a:lnTo>
                  <a:lnTo>
                    <a:pt x="1233" y="274"/>
                  </a:lnTo>
                  <a:lnTo>
                    <a:pt x="1234" y="274"/>
                  </a:lnTo>
                  <a:lnTo>
                    <a:pt x="1234" y="274"/>
                  </a:lnTo>
                  <a:lnTo>
                    <a:pt x="1235" y="274"/>
                  </a:lnTo>
                  <a:lnTo>
                    <a:pt x="1236" y="274"/>
                  </a:lnTo>
                  <a:lnTo>
                    <a:pt x="1237" y="274"/>
                  </a:lnTo>
                  <a:lnTo>
                    <a:pt x="1238" y="274"/>
                  </a:lnTo>
                  <a:lnTo>
                    <a:pt x="1239" y="274"/>
                  </a:lnTo>
                  <a:lnTo>
                    <a:pt x="1240" y="274"/>
                  </a:lnTo>
                  <a:lnTo>
                    <a:pt x="1241" y="274"/>
                  </a:lnTo>
                  <a:lnTo>
                    <a:pt x="1242" y="274"/>
                  </a:lnTo>
                  <a:lnTo>
                    <a:pt x="1242" y="274"/>
                  </a:lnTo>
                  <a:lnTo>
                    <a:pt x="1243" y="274"/>
                  </a:lnTo>
                  <a:lnTo>
                    <a:pt x="1244" y="274"/>
                  </a:lnTo>
                  <a:lnTo>
                    <a:pt x="1245" y="274"/>
                  </a:lnTo>
                  <a:lnTo>
                    <a:pt x="1246" y="274"/>
                  </a:lnTo>
                  <a:lnTo>
                    <a:pt x="1247" y="274"/>
                  </a:lnTo>
                  <a:lnTo>
                    <a:pt x="1248" y="274"/>
                  </a:lnTo>
                  <a:lnTo>
                    <a:pt x="1249" y="274"/>
                  </a:lnTo>
                  <a:lnTo>
                    <a:pt x="1249" y="274"/>
                  </a:lnTo>
                  <a:lnTo>
                    <a:pt x="1250" y="274"/>
                  </a:lnTo>
                  <a:lnTo>
                    <a:pt x="1251" y="274"/>
                  </a:lnTo>
                  <a:lnTo>
                    <a:pt x="1252" y="274"/>
                  </a:lnTo>
                  <a:lnTo>
                    <a:pt x="1253" y="274"/>
                  </a:lnTo>
                  <a:lnTo>
                    <a:pt x="1254" y="274"/>
                  </a:lnTo>
                  <a:lnTo>
                    <a:pt x="1255" y="274"/>
                  </a:lnTo>
                  <a:lnTo>
                    <a:pt x="1256" y="274"/>
                  </a:lnTo>
                  <a:lnTo>
                    <a:pt x="1257" y="274"/>
                  </a:lnTo>
                  <a:lnTo>
                    <a:pt x="1257" y="274"/>
                  </a:lnTo>
                  <a:lnTo>
                    <a:pt x="1258" y="274"/>
                  </a:lnTo>
                  <a:lnTo>
                    <a:pt x="1259" y="274"/>
                  </a:lnTo>
                  <a:lnTo>
                    <a:pt x="1260" y="274"/>
                  </a:lnTo>
                  <a:lnTo>
                    <a:pt x="1261" y="274"/>
                  </a:lnTo>
                  <a:lnTo>
                    <a:pt x="1262" y="274"/>
                  </a:lnTo>
                  <a:lnTo>
                    <a:pt x="1263" y="274"/>
                  </a:lnTo>
                  <a:lnTo>
                    <a:pt x="1264" y="274"/>
                  </a:lnTo>
                  <a:lnTo>
                    <a:pt x="1265" y="274"/>
                  </a:lnTo>
                  <a:lnTo>
                    <a:pt x="1265" y="274"/>
                  </a:lnTo>
                  <a:lnTo>
                    <a:pt x="1266" y="274"/>
                  </a:lnTo>
                  <a:lnTo>
                    <a:pt x="1267" y="274"/>
                  </a:lnTo>
                  <a:lnTo>
                    <a:pt x="1268" y="274"/>
                  </a:lnTo>
                  <a:lnTo>
                    <a:pt x="1269" y="274"/>
                  </a:lnTo>
                  <a:lnTo>
                    <a:pt x="1270" y="274"/>
                  </a:lnTo>
                  <a:lnTo>
                    <a:pt x="1271" y="274"/>
                  </a:lnTo>
                  <a:lnTo>
                    <a:pt x="1272" y="274"/>
                  </a:lnTo>
                  <a:lnTo>
                    <a:pt x="1272" y="274"/>
                  </a:lnTo>
                  <a:lnTo>
                    <a:pt x="1273" y="275"/>
                  </a:lnTo>
                  <a:lnTo>
                    <a:pt x="1274" y="275"/>
                  </a:lnTo>
                  <a:lnTo>
                    <a:pt x="1275" y="275"/>
                  </a:lnTo>
                  <a:lnTo>
                    <a:pt x="1276" y="275"/>
                  </a:lnTo>
                  <a:lnTo>
                    <a:pt x="1277" y="275"/>
                  </a:lnTo>
                  <a:lnTo>
                    <a:pt x="1278" y="275"/>
                  </a:lnTo>
                  <a:lnTo>
                    <a:pt x="1279" y="275"/>
                  </a:lnTo>
                  <a:lnTo>
                    <a:pt x="1280" y="275"/>
                  </a:lnTo>
                  <a:lnTo>
                    <a:pt x="1280" y="275"/>
                  </a:lnTo>
                  <a:lnTo>
                    <a:pt x="1281" y="275"/>
                  </a:lnTo>
                  <a:lnTo>
                    <a:pt x="1282" y="275"/>
                  </a:lnTo>
                  <a:lnTo>
                    <a:pt x="1283" y="275"/>
                  </a:lnTo>
                  <a:lnTo>
                    <a:pt x="1284" y="275"/>
                  </a:lnTo>
                  <a:lnTo>
                    <a:pt x="1285" y="275"/>
                  </a:lnTo>
                  <a:lnTo>
                    <a:pt x="1286" y="275"/>
                  </a:lnTo>
                  <a:lnTo>
                    <a:pt x="1287" y="275"/>
                  </a:lnTo>
                  <a:lnTo>
                    <a:pt x="1288" y="275"/>
                  </a:lnTo>
                  <a:lnTo>
                    <a:pt x="1288" y="275"/>
                  </a:lnTo>
                  <a:lnTo>
                    <a:pt x="1289" y="275"/>
                  </a:lnTo>
                  <a:lnTo>
                    <a:pt x="1290" y="275"/>
                  </a:lnTo>
                  <a:lnTo>
                    <a:pt x="1291" y="275"/>
                  </a:lnTo>
                  <a:lnTo>
                    <a:pt x="1292" y="275"/>
                  </a:lnTo>
                  <a:lnTo>
                    <a:pt x="1293" y="275"/>
                  </a:lnTo>
                  <a:lnTo>
                    <a:pt x="1294" y="275"/>
                  </a:lnTo>
                  <a:lnTo>
                    <a:pt x="1295" y="275"/>
                  </a:lnTo>
                  <a:lnTo>
                    <a:pt x="1295" y="275"/>
                  </a:lnTo>
                  <a:lnTo>
                    <a:pt x="1296" y="275"/>
                  </a:lnTo>
                  <a:lnTo>
                    <a:pt x="1297" y="275"/>
                  </a:lnTo>
                  <a:lnTo>
                    <a:pt x="1298" y="275"/>
                  </a:lnTo>
                  <a:lnTo>
                    <a:pt x="1299" y="275"/>
                  </a:lnTo>
                  <a:lnTo>
                    <a:pt x="1300" y="275"/>
                  </a:lnTo>
                  <a:lnTo>
                    <a:pt x="1301" y="275"/>
                  </a:lnTo>
                  <a:lnTo>
                    <a:pt x="1302" y="275"/>
                  </a:lnTo>
                  <a:lnTo>
                    <a:pt x="1303" y="275"/>
                  </a:lnTo>
                  <a:lnTo>
                    <a:pt x="1303" y="275"/>
                  </a:lnTo>
                  <a:lnTo>
                    <a:pt x="1304" y="275"/>
                  </a:lnTo>
                  <a:lnTo>
                    <a:pt x="1305" y="275"/>
                  </a:lnTo>
                  <a:lnTo>
                    <a:pt x="1306" y="275"/>
                  </a:lnTo>
                  <a:lnTo>
                    <a:pt x="1307" y="275"/>
                  </a:lnTo>
                  <a:lnTo>
                    <a:pt x="1308" y="275"/>
                  </a:lnTo>
                  <a:lnTo>
                    <a:pt x="1309" y="275"/>
                  </a:lnTo>
                  <a:lnTo>
                    <a:pt x="1310" y="275"/>
                  </a:lnTo>
                  <a:lnTo>
                    <a:pt x="1311" y="275"/>
                  </a:lnTo>
                  <a:lnTo>
                    <a:pt x="1311" y="275"/>
                  </a:lnTo>
                  <a:lnTo>
                    <a:pt x="1312" y="275"/>
                  </a:lnTo>
                  <a:lnTo>
                    <a:pt x="1313" y="275"/>
                  </a:lnTo>
                  <a:lnTo>
                    <a:pt x="1314" y="275"/>
                  </a:lnTo>
                  <a:lnTo>
                    <a:pt x="1315" y="275"/>
                  </a:lnTo>
                  <a:lnTo>
                    <a:pt x="1316" y="275"/>
                  </a:lnTo>
                  <a:lnTo>
                    <a:pt x="1317" y="275"/>
                  </a:lnTo>
                  <a:lnTo>
                    <a:pt x="1318" y="275"/>
                  </a:lnTo>
                  <a:lnTo>
                    <a:pt x="1318" y="275"/>
                  </a:lnTo>
                  <a:lnTo>
                    <a:pt x="1319" y="275"/>
                  </a:lnTo>
                  <a:lnTo>
                    <a:pt x="1320" y="275"/>
                  </a:lnTo>
                  <a:lnTo>
                    <a:pt x="1321" y="275"/>
                  </a:lnTo>
                  <a:lnTo>
                    <a:pt x="1322" y="275"/>
                  </a:lnTo>
                  <a:lnTo>
                    <a:pt x="1323" y="275"/>
                  </a:lnTo>
                  <a:lnTo>
                    <a:pt x="1324" y="275"/>
                  </a:lnTo>
                  <a:lnTo>
                    <a:pt x="1325" y="275"/>
                  </a:lnTo>
                  <a:lnTo>
                    <a:pt x="1326" y="275"/>
                  </a:lnTo>
                  <a:lnTo>
                    <a:pt x="1326" y="275"/>
                  </a:lnTo>
                  <a:lnTo>
                    <a:pt x="1327" y="275"/>
                  </a:lnTo>
                  <a:lnTo>
                    <a:pt x="1328" y="275"/>
                  </a:lnTo>
                  <a:lnTo>
                    <a:pt x="1329" y="275"/>
                  </a:lnTo>
                  <a:lnTo>
                    <a:pt x="1330" y="275"/>
                  </a:lnTo>
                  <a:lnTo>
                    <a:pt x="1331" y="275"/>
                  </a:lnTo>
                  <a:lnTo>
                    <a:pt x="1332" y="275"/>
                  </a:lnTo>
                  <a:lnTo>
                    <a:pt x="1333" y="275"/>
                  </a:lnTo>
                  <a:lnTo>
                    <a:pt x="1334" y="275"/>
                  </a:lnTo>
                  <a:lnTo>
                    <a:pt x="1334" y="275"/>
                  </a:lnTo>
                  <a:lnTo>
                    <a:pt x="1335" y="275"/>
                  </a:lnTo>
                  <a:lnTo>
                    <a:pt x="1336" y="275"/>
                  </a:lnTo>
                  <a:lnTo>
                    <a:pt x="1337" y="275"/>
                  </a:lnTo>
                  <a:lnTo>
                    <a:pt x="1338" y="275"/>
                  </a:lnTo>
                  <a:lnTo>
                    <a:pt x="1339" y="275"/>
                  </a:lnTo>
                  <a:lnTo>
                    <a:pt x="1340" y="275"/>
                  </a:lnTo>
                  <a:lnTo>
                    <a:pt x="1341" y="275"/>
                  </a:lnTo>
                  <a:lnTo>
                    <a:pt x="1341" y="275"/>
                  </a:lnTo>
                  <a:lnTo>
                    <a:pt x="1342" y="275"/>
                  </a:lnTo>
                  <a:lnTo>
                    <a:pt x="1343" y="275"/>
                  </a:lnTo>
                  <a:lnTo>
                    <a:pt x="1344" y="275"/>
                  </a:lnTo>
                  <a:lnTo>
                    <a:pt x="1345" y="275"/>
                  </a:lnTo>
                  <a:lnTo>
                    <a:pt x="1346" y="275"/>
                  </a:lnTo>
                  <a:lnTo>
                    <a:pt x="1347" y="275"/>
                  </a:lnTo>
                  <a:lnTo>
                    <a:pt x="1348" y="275"/>
                  </a:lnTo>
                  <a:lnTo>
                    <a:pt x="1349" y="275"/>
                  </a:lnTo>
                  <a:lnTo>
                    <a:pt x="1349" y="275"/>
                  </a:lnTo>
                  <a:lnTo>
                    <a:pt x="1350" y="275"/>
                  </a:lnTo>
                  <a:lnTo>
                    <a:pt x="1351" y="275"/>
                  </a:lnTo>
                  <a:lnTo>
                    <a:pt x="1352" y="275"/>
                  </a:lnTo>
                  <a:lnTo>
                    <a:pt x="1353" y="275"/>
                  </a:lnTo>
                  <a:lnTo>
                    <a:pt x="1354" y="275"/>
                  </a:lnTo>
                  <a:lnTo>
                    <a:pt x="1355" y="275"/>
                  </a:lnTo>
                  <a:lnTo>
                    <a:pt x="1356" y="275"/>
                  </a:lnTo>
                  <a:lnTo>
                    <a:pt x="1357" y="275"/>
                  </a:lnTo>
                  <a:lnTo>
                    <a:pt x="1357" y="275"/>
                  </a:lnTo>
                  <a:lnTo>
                    <a:pt x="1358" y="275"/>
                  </a:lnTo>
                  <a:lnTo>
                    <a:pt x="1359" y="275"/>
                  </a:lnTo>
                  <a:lnTo>
                    <a:pt x="1360" y="275"/>
                  </a:lnTo>
                  <a:lnTo>
                    <a:pt x="1361" y="275"/>
                  </a:lnTo>
                  <a:lnTo>
                    <a:pt x="1362" y="275"/>
                  </a:lnTo>
                  <a:lnTo>
                    <a:pt x="1363" y="275"/>
                  </a:lnTo>
                  <a:lnTo>
                    <a:pt x="1364" y="275"/>
                  </a:lnTo>
                  <a:lnTo>
                    <a:pt x="1364" y="275"/>
                  </a:lnTo>
                  <a:lnTo>
                    <a:pt x="1365" y="275"/>
                  </a:lnTo>
                  <a:lnTo>
                    <a:pt x="1366" y="275"/>
                  </a:lnTo>
                  <a:lnTo>
                    <a:pt x="1367" y="275"/>
                  </a:lnTo>
                  <a:lnTo>
                    <a:pt x="1368" y="275"/>
                  </a:lnTo>
                  <a:lnTo>
                    <a:pt x="1369" y="275"/>
                  </a:lnTo>
                  <a:lnTo>
                    <a:pt x="1370" y="275"/>
                  </a:lnTo>
                  <a:lnTo>
                    <a:pt x="1371" y="275"/>
                  </a:lnTo>
                  <a:lnTo>
                    <a:pt x="1372" y="275"/>
                  </a:lnTo>
                  <a:lnTo>
                    <a:pt x="1372" y="275"/>
                  </a:lnTo>
                  <a:lnTo>
                    <a:pt x="1373" y="275"/>
                  </a:lnTo>
                  <a:lnTo>
                    <a:pt x="1374" y="275"/>
                  </a:lnTo>
                  <a:lnTo>
                    <a:pt x="1375" y="275"/>
                  </a:lnTo>
                  <a:lnTo>
                    <a:pt x="1376" y="275"/>
                  </a:lnTo>
                  <a:lnTo>
                    <a:pt x="1377" y="275"/>
                  </a:lnTo>
                  <a:lnTo>
                    <a:pt x="1378" y="275"/>
                  </a:lnTo>
                  <a:lnTo>
                    <a:pt x="1379" y="275"/>
                  </a:lnTo>
                  <a:lnTo>
                    <a:pt x="1380" y="275"/>
                  </a:lnTo>
                  <a:lnTo>
                    <a:pt x="1380" y="275"/>
                  </a:lnTo>
                  <a:lnTo>
                    <a:pt x="1381" y="275"/>
                  </a:lnTo>
                  <a:lnTo>
                    <a:pt x="1382" y="275"/>
                  </a:lnTo>
                  <a:lnTo>
                    <a:pt x="1383" y="275"/>
                  </a:lnTo>
                  <a:lnTo>
                    <a:pt x="1384" y="275"/>
                  </a:lnTo>
                  <a:lnTo>
                    <a:pt x="1385" y="275"/>
                  </a:lnTo>
                  <a:lnTo>
                    <a:pt x="1386" y="275"/>
                  </a:lnTo>
                  <a:lnTo>
                    <a:pt x="1387" y="275"/>
                  </a:lnTo>
                  <a:lnTo>
                    <a:pt x="1387" y="275"/>
                  </a:lnTo>
                  <a:lnTo>
                    <a:pt x="1388" y="275"/>
                  </a:lnTo>
                  <a:lnTo>
                    <a:pt x="1389" y="275"/>
                  </a:lnTo>
                  <a:lnTo>
                    <a:pt x="1390" y="275"/>
                  </a:lnTo>
                  <a:lnTo>
                    <a:pt x="1391" y="275"/>
                  </a:lnTo>
                  <a:lnTo>
                    <a:pt x="1392" y="275"/>
                  </a:lnTo>
                  <a:lnTo>
                    <a:pt x="1393" y="275"/>
                  </a:lnTo>
                  <a:lnTo>
                    <a:pt x="1394" y="275"/>
                  </a:lnTo>
                  <a:lnTo>
                    <a:pt x="1395" y="275"/>
                  </a:lnTo>
                  <a:lnTo>
                    <a:pt x="1395" y="275"/>
                  </a:lnTo>
                  <a:lnTo>
                    <a:pt x="1396" y="275"/>
                  </a:lnTo>
                  <a:lnTo>
                    <a:pt x="1397" y="275"/>
                  </a:lnTo>
                  <a:lnTo>
                    <a:pt x="1398" y="275"/>
                  </a:lnTo>
                  <a:lnTo>
                    <a:pt x="1399" y="275"/>
                  </a:lnTo>
                  <a:lnTo>
                    <a:pt x="1400" y="275"/>
                  </a:lnTo>
                  <a:lnTo>
                    <a:pt x="1401" y="275"/>
                  </a:lnTo>
                  <a:lnTo>
                    <a:pt x="1402" y="275"/>
                  </a:lnTo>
                  <a:lnTo>
                    <a:pt x="1403" y="275"/>
                  </a:lnTo>
                  <a:lnTo>
                    <a:pt x="1403" y="275"/>
                  </a:lnTo>
                  <a:lnTo>
                    <a:pt x="1404" y="275"/>
                  </a:lnTo>
                  <a:lnTo>
                    <a:pt x="1405" y="275"/>
                  </a:lnTo>
                  <a:lnTo>
                    <a:pt x="1406" y="275"/>
                  </a:lnTo>
                  <a:lnTo>
                    <a:pt x="1407" y="275"/>
                  </a:lnTo>
                  <a:lnTo>
                    <a:pt x="1408" y="275"/>
                  </a:lnTo>
                  <a:lnTo>
                    <a:pt x="1409" y="275"/>
                  </a:lnTo>
                  <a:lnTo>
                    <a:pt x="1410" y="275"/>
                  </a:lnTo>
                  <a:lnTo>
                    <a:pt x="1410" y="275"/>
                  </a:lnTo>
                  <a:lnTo>
                    <a:pt x="1411" y="275"/>
                  </a:lnTo>
                  <a:lnTo>
                    <a:pt x="1412" y="275"/>
                  </a:lnTo>
                  <a:lnTo>
                    <a:pt x="1413" y="275"/>
                  </a:lnTo>
                  <a:lnTo>
                    <a:pt x="1414" y="275"/>
                  </a:lnTo>
                  <a:lnTo>
                    <a:pt x="1415" y="275"/>
                  </a:lnTo>
                  <a:lnTo>
                    <a:pt x="1416" y="275"/>
                  </a:lnTo>
                  <a:lnTo>
                    <a:pt x="1417" y="275"/>
                  </a:lnTo>
                  <a:lnTo>
                    <a:pt x="1418" y="275"/>
                  </a:lnTo>
                  <a:lnTo>
                    <a:pt x="1418" y="275"/>
                  </a:lnTo>
                  <a:lnTo>
                    <a:pt x="1419" y="275"/>
                  </a:lnTo>
                  <a:lnTo>
                    <a:pt x="1420" y="275"/>
                  </a:lnTo>
                  <a:lnTo>
                    <a:pt x="1421" y="275"/>
                  </a:lnTo>
                  <a:lnTo>
                    <a:pt x="1422" y="275"/>
                  </a:lnTo>
                  <a:lnTo>
                    <a:pt x="1423" y="275"/>
                  </a:lnTo>
                  <a:lnTo>
                    <a:pt x="1424" y="275"/>
                  </a:lnTo>
                  <a:lnTo>
                    <a:pt x="1425" y="275"/>
                  </a:lnTo>
                  <a:lnTo>
                    <a:pt x="1426" y="275"/>
                  </a:lnTo>
                  <a:lnTo>
                    <a:pt x="1426" y="275"/>
                  </a:lnTo>
                  <a:lnTo>
                    <a:pt x="1427" y="275"/>
                  </a:lnTo>
                  <a:lnTo>
                    <a:pt x="1428" y="275"/>
                  </a:lnTo>
                  <a:lnTo>
                    <a:pt x="1429" y="275"/>
                  </a:lnTo>
                  <a:lnTo>
                    <a:pt x="1430" y="275"/>
                  </a:lnTo>
                  <a:lnTo>
                    <a:pt x="1431" y="275"/>
                  </a:lnTo>
                  <a:lnTo>
                    <a:pt x="1432" y="275"/>
                  </a:lnTo>
                  <a:lnTo>
                    <a:pt x="1433" y="275"/>
                  </a:lnTo>
                  <a:lnTo>
                    <a:pt x="1433" y="275"/>
                  </a:lnTo>
                  <a:lnTo>
                    <a:pt x="1434" y="275"/>
                  </a:lnTo>
                  <a:lnTo>
                    <a:pt x="1435" y="275"/>
                  </a:lnTo>
                  <a:lnTo>
                    <a:pt x="1436" y="275"/>
                  </a:lnTo>
                  <a:lnTo>
                    <a:pt x="1437" y="275"/>
                  </a:lnTo>
                  <a:lnTo>
                    <a:pt x="1438" y="275"/>
                  </a:lnTo>
                  <a:lnTo>
                    <a:pt x="1439" y="275"/>
                  </a:lnTo>
                  <a:lnTo>
                    <a:pt x="1440" y="275"/>
                  </a:lnTo>
                  <a:lnTo>
                    <a:pt x="1441" y="275"/>
                  </a:lnTo>
                  <a:lnTo>
                    <a:pt x="1441" y="275"/>
                  </a:lnTo>
                  <a:lnTo>
                    <a:pt x="1442" y="275"/>
                  </a:lnTo>
                  <a:lnTo>
                    <a:pt x="1443" y="275"/>
                  </a:lnTo>
                  <a:lnTo>
                    <a:pt x="1444" y="275"/>
                  </a:lnTo>
                  <a:lnTo>
                    <a:pt x="1445" y="275"/>
                  </a:lnTo>
                  <a:lnTo>
                    <a:pt x="1446" y="275"/>
                  </a:lnTo>
                  <a:lnTo>
                    <a:pt x="1447" y="275"/>
                  </a:lnTo>
                  <a:lnTo>
                    <a:pt x="1448" y="275"/>
                  </a:lnTo>
                  <a:lnTo>
                    <a:pt x="1449" y="275"/>
                  </a:lnTo>
                  <a:lnTo>
                    <a:pt x="1449" y="275"/>
                  </a:lnTo>
                  <a:lnTo>
                    <a:pt x="1450" y="275"/>
                  </a:lnTo>
                  <a:lnTo>
                    <a:pt x="1451" y="275"/>
                  </a:lnTo>
                  <a:lnTo>
                    <a:pt x="1452" y="275"/>
                  </a:lnTo>
                  <a:lnTo>
                    <a:pt x="1453" y="275"/>
                  </a:lnTo>
                  <a:lnTo>
                    <a:pt x="1454" y="275"/>
                  </a:lnTo>
                  <a:lnTo>
                    <a:pt x="1455" y="275"/>
                  </a:lnTo>
                  <a:lnTo>
                    <a:pt x="1456" y="275"/>
                  </a:lnTo>
                  <a:lnTo>
                    <a:pt x="1456" y="275"/>
                  </a:lnTo>
                  <a:lnTo>
                    <a:pt x="1457" y="275"/>
                  </a:lnTo>
                  <a:lnTo>
                    <a:pt x="1458" y="275"/>
                  </a:lnTo>
                  <a:lnTo>
                    <a:pt x="1459" y="275"/>
                  </a:lnTo>
                  <a:lnTo>
                    <a:pt x="1460" y="275"/>
                  </a:lnTo>
                  <a:lnTo>
                    <a:pt x="1461" y="275"/>
                  </a:lnTo>
                  <a:lnTo>
                    <a:pt x="1462" y="275"/>
                  </a:lnTo>
                  <a:lnTo>
                    <a:pt x="1463" y="275"/>
                  </a:lnTo>
                  <a:lnTo>
                    <a:pt x="1464" y="275"/>
                  </a:lnTo>
                  <a:lnTo>
                    <a:pt x="1464" y="275"/>
                  </a:lnTo>
                  <a:lnTo>
                    <a:pt x="1465" y="275"/>
                  </a:lnTo>
                  <a:lnTo>
                    <a:pt x="1466" y="275"/>
                  </a:lnTo>
                  <a:lnTo>
                    <a:pt x="1467" y="275"/>
                  </a:lnTo>
                  <a:lnTo>
                    <a:pt x="1468" y="275"/>
                  </a:lnTo>
                  <a:lnTo>
                    <a:pt x="1469" y="275"/>
                  </a:lnTo>
                  <a:lnTo>
                    <a:pt x="1470" y="275"/>
                  </a:lnTo>
                  <a:lnTo>
                    <a:pt x="1471" y="275"/>
                  </a:lnTo>
                  <a:lnTo>
                    <a:pt x="1472" y="275"/>
                  </a:lnTo>
                  <a:lnTo>
                    <a:pt x="1472" y="275"/>
                  </a:lnTo>
                  <a:lnTo>
                    <a:pt x="1473" y="275"/>
                  </a:lnTo>
                  <a:lnTo>
                    <a:pt x="1474" y="275"/>
                  </a:lnTo>
                  <a:lnTo>
                    <a:pt x="1475" y="275"/>
                  </a:lnTo>
                  <a:lnTo>
                    <a:pt x="1476" y="275"/>
                  </a:lnTo>
                  <a:lnTo>
                    <a:pt x="1477" y="275"/>
                  </a:lnTo>
                  <a:lnTo>
                    <a:pt x="1478" y="275"/>
                  </a:lnTo>
                  <a:lnTo>
                    <a:pt x="1479" y="275"/>
                  </a:lnTo>
                  <a:lnTo>
                    <a:pt x="1479" y="275"/>
                  </a:lnTo>
                  <a:lnTo>
                    <a:pt x="1480" y="275"/>
                  </a:lnTo>
                  <a:lnTo>
                    <a:pt x="1481" y="275"/>
                  </a:lnTo>
                  <a:lnTo>
                    <a:pt x="1482" y="275"/>
                  </a:lnTo>
                  <a:lnTo>
                    <a:pt x="1483" y="275"/>
                  </a:lnTo>
                  <a:lnTo>
                    <a:pt x="1484" y="275"/>
                  </a:lnTo>
                  <a:lnTo>
                    <a:pt x="1485" y="275"/>
                  </a:lnTo>
                  <a:lnTo>
                    <a:pt x="1486" y="275"/>
                  </a:lnTo>
                  <a:lnTo>
                    <a:pt x="1487" y="275"/>
                  </a:lnTo>
                  <a:lnTo>
                    <a:pt x="1487" y="275"/>
                  </a:lnTo>
                  <a:lnTo>
                    <a:pt x="1488" y="275"/>
                  </a:lnTo>
                  <a:lnTo>
                    <a:pt x="1489" y="275"/>
                  </a:lnTo>
                  <a:lnTo>
                    <a:pt x="1490" y="275"/>
                  </a:lnTo>
                  <a:lnTo>
                    <a:pt x="1491" y="275"/>
                  </a:lnTo>
                  <a:lnTo>
                    <a:pt x="1492" y="275"/>
                  </a:lnTo>
                  <a:lnTo>
                    <a:pt x="1493" y="275"/>
                  </a:lnTo>
                  <a:lnTo>
                    <a:pt x="1494" y="275"/>
                  </a:lnTo>
                  <a:lnTo>
                    <a:pt x="1495" y="275"/>
                  </a:lnTo>
                  <a:lnTo>
                    <a:pt x="1495" y="275"/>
                  </a:lnTo>
                  <a:lnTo>
                    <a:pt x="1496" y="275"/>
                  </a:lnTo>
                  <a:lnTo>
                    <a:pt x="1497" y="275"/>
                  </a:lnTo>
                  <a:lnTo>
                    <a:pt x="1498" y="275"/>
                  </a:lnTo>
                  <a:lnTo>
                    <a:pt x="1499" y="275"/>
                  </a:lnTo>
                  <a:lnTo>
                    <a:pt x="1500" y="275"/>
                  </a:lnTo>
                  <a:lnTo>
                    <a:pt x="1501" y="275"/>
                  </a:lnTo>
                  <a:lnTo>
                    <a:pt x="1502" y="275"/>
                  </a:lnTo>
                  <a:lnTo>
                    <a:pt x="1502" y="275"/>
                  </a:lnTo>
                  <a:lnTo>
                    <a:pt x="1503" y="275"/>
                  </a:lnTo>
                  <a:lnTo>
                    <a:pt x="1504" y="275"/>
                  </a:lnTo>
                  <a:lnTo>
                    <a:pt x="1505" y="275"/>
                  </a:lnTo>
                  <a:lnTo>
                    <a:pt x="1506" y="275"/>
                  </a:lnTo>
                  <a:lnTo>
                    <a:pt x="1507" y="275"/>
                  </a:lnTo>
                  <a:lnTo>
                    <a:pt x="1508" y="275"/>
                  </a:lnTo>
                  <a:lnTo>
                    <a:pt x="1509" y="275"/>
                  </a:lnTo>
                  <a:lnTo>
                    <a:pt x="1510" y="275"/>
                  </a:lnTo>
                  <a:lnTo>
                    <a:pt x="1510" y="275"/>
                  </a:lnTo>
                  <a:lnTo>
                    <a:pt x="1511" y="275"/>
                  </a:lnTo>
                  <a:lnTo>
                    <a:pt x="1512" y="275"/>
                  </a:lnTo>
                  <a:lnTo>
                    <a:pt x="1513" y="275"/>
                  </a:lnTo>
                  <a:lnTo>
                    <a:pt x="1514" y="275"/>
                  </a:lnTo>
                  <a:lnTo>
                    <a:pt x="1515" y="275"/>
                  </a:lnTo>
                  <a:lnTo>
                    <a:pt x="1516" y="275"/>
                  </a:lnTo>
                  <a:lnTo>
                    <a:pt x="1517" y="275"/>
                  </a:lnTo>
                  <a:lnTo>
                    <a:pt x="1518" y="275"/>
                  </a:lnTo>
                  <a:lnTo>
                    <a:pt x="1518" y="275"/>
                  </a:lnTo>
                  <a:lnTo>
                    <a:pt x="1519" y="275"/>
                  </a:lnTo>
                  <a:lnTo>
                    <a:pt x="1520" y="275"/>
                  </a:lnTo>
                  <a:lnTo>
                    <a:pt x="1521" y="275"/>
                  </a:lnTo>
                  <a:lnTo>
                    <a:pt x="1522" y="275"/>
                  </a:lnTo>
                  <a:lnTo>
                    <a:pt x="1523" y="275"/>
                  </a:lnTo>
                  <a:lnTo>
                    <a:pt x="1524" y="275"/>
                  </a:lnTo>
                  <a:lnTo>
                    <a:pt x="1525" y="275"/>
                  </a:lnTo>
                  <a:lnTo>
                    <a:pt x="1525" y="275"/>
                  </a:lnTo>
                  <a:lnTo>
                    <a:pt x="1526" y="275"/>
                  </a:lnTo>
                  <a:lnTo>
                    <a:pt x="1527" y="275"/>
                  </a:lnTo>
                  <a:lnTo>
                    <a:pt x="1528" y="275"/>
                  </a:lnTo>
                  <a:lnTo>
                    <a:pt x="1529" y="275"/>
                  </a:lnTo>
                  <a:lnTo>
                    <a:pt x="1530" y="275"/>
                  </a:lnTo>
                  <a:lnTo>
                    <a:pt x="1531" y="275"/>
                  </a:lnTo>
                  <a:lnTo>
                    <a:pt x="1532" y="275"/>
                  </a:lnTo>
                  <a:lnTo>
                    <a:pt x="1533" y="275"/>
                  </a:lnTo>
                  <a:lnTo>
                    <a:pt x="1533" y="275"/>
                  </a:lnTo>
                  <a:lnTo>
                    <a:pt x="1534" y="275"/>
                  </a:lnTo>
                  <a:lnTo>
                    <a:pt x="1535" y="275"/>
                  </a:lnTo>
                  <a:lnTo>
                    <a:pt x="1536" y="275"/>
                  </a:lnTo>
                  <a:lnTo>
                    <a:pt x="1537" y="275"/>
                  </a:lnTo>
                  <a:lnTo>
                    <a:pt x="1538" y="275"/>
                  </a:lnTo>
                  <a:lnTo>
                    <a:pt x="1539" y="275"/>
                  </a:lnTo>
                  <a:lnTo>
                    <a:pt x="1540" y="275"/>
                  </a:lnTo>
                  <a:lnTo>
                    <a:pt x="1541" y="275"/>
                  </a:lnTo>
                  <a:lnTo>
                    <a:pt x="1541" y="275"/>
                  </a:lnTo>
                  <a:lnTo>
                    <a:pt x="1542" y="275"/>
                  </a:lnTo>
                  <a:lnTo>
                    <a:pt x="1543" y="275"/>
                  </a:lnTo>
                  <a:lnTo>
                    <a:pt x="1544" y="275"/>
                  </a:lnTo>
                  <a:lnTo>
                    <a:pt x="1545" y="275"/>
                  </a:lnTo>
                  <a:lnTo>
                    <a:pt x="1546" y="275"/>
                  </a:lnTo>
                  <a:lnTo>
                    <a:pt x="1547" y="275"/>
                  </a:lnTo>
                  <a:lnTo>
                    <a:pt x="1548" y="275"/>
                  </a:lnTo>
                  <a:lnTo>
                    <a:pt x="1548" y="275"/>
                  </a:lnTo>
                  <a:lnTo>
                    <a:pt x="1549" y="275"/>
                  </a:lnTo>
                  <a:lnTo>
                    <a:pt x="1550" y="275"/>
                  </a:lnTo>
                  <a:lnTo>
                    <a:pt x="1551" y="275"/>
                  </a:lnTo>
                  <a:lnTo>
                    <a:pt x="1552" y="275"/>
                  </a:lnTo>
                  <a:lnTo>
                    <a:pt x="1553" y="275"/>
                  </a:lnTo>
                  <a:lnTo>
                    <a:pt x="1554" y="275"/>
                  </a:lnTo>
                  <a:lnTo>
                    <a:pt x="1555" y="275"/>
                  </a:lnTo>
                  <a:lnTo>
                    <a:pt x="1556" y="275"/>
                  </a:lnTo>
                  <a:lnTo>
                    <a:pt x="1556" y="275"/>
                  </a:lnTo>
                  <a:lnTo>
                    <a:pt x="1557" y="275"/>
                  </a:lnTo>
                  <a:lnTo>
                    <a:pt x="1558" y="275"/>
                  </a:lnTo>
                  <a:lnTo>
                    <a:pt x="1559" y="275"/>
                  </a:lnTo>
                  <a:lnTo>
                    <a:pt x="1560" y="275"/>
                  </a:lnTo>
                  <a:lnTo>
                    <a:pt x="1561" y="275"/>
                  </a:lnTo>
                  <a:lnTo>
                    <a:pt x="1562" y="275"/>
                  </a:lnTo>
                  <a:lnTo>
                    <a:pt x="1563" y="275"/>
                  </a:lnTo>
                  <a:lnTo>
                    <a:pt x="1564" y="275"/>
                  </a:lnTo>
                  <a:lnTo>
                    <a:pt x="1564" y="275"/>
                  </a:lnTo>
                  <a:lnTo>
                    <a:pt x="1565" y="275"/>
                  </a:lnTo>
                  <a:lnTo>
                    <a:pt x="1566" y="275"/>
                  </a:lnTo>
                  <a:lnTo>
                    <a:pt x="1567" y="275"/>
                  </a:lnTo>
                  <a:lnTo>
                    <a:pt x="1568" y="275"/>
                  </a:lnTo>
                  <a:lnTo>
                    <a:pt x="1569" y="275"/>
                  </a:lnTo>
                  <a:lnTo>
                    <a:pt x="1570" y="275"/>
                  </a:lnTo>
                  <a:lnTo>
                    <a:pt x="1571" y="275"/>
                  </a:lnTo>
                  <a:lnTo>
                    <a:pt x="1571" y="275"/>
                  </a:lnTo>
                  <a:lnTo>
                    <a:pt x="1572" y="275"/>
                  </a:lnTo>
                  <a:lnTo>
                    <a:pt x="1573" y="275"/>
                  </a:lnTo>
                  <a:lnTo>
                    <a:pt x="1574" y="275"/>
                  </a:lnTo>
                  <a:lnTo>
                    <a:pt x="1575" y="275"/>
                  </a:lnTo>
                  <a:lnTo>
                    <a:pt x="1576" y="275"/>
                  </a:lnTo>
                  <a:lnTo>
                    <a:pt x="1577" y="275"/>
                  </a:lnTo>
                  <a:lnTo>
                    <a:pt x="1578" y="275"/>
                  </a:lnTo>
                  <a:lnTo>
                    <a:pt x="1579" y="275"/>
                  </a:lnTo>
                  <a:lnTo>
                    <a:pt x="1579" y="275"/>
                  </a:lnTo>
                  <a:lnTo>
                    <a:pt x="1580" y="275"/>
                  </a:lnTo>
                  <a:lnTo>
                    <a:pt x="1581" y="275"/>
                  </a:lnTo>
                  <a:lnTo>
                    <a:pt x="1582" y="275"/>
                  </a:lnTo>
                  <a:lnTo>
                    <a:pt x="1583" y="275"/>
                  </a:lnTo>
                  <a:lnTo>
                    <a:pt x="1584" y="275"/>
                  </a:lnTo>
                  <a:lnTo>
                    <a:pt x="1585" y="275"/>
                  </a:lnTo>
                  <a:lnTo>
                    <a:pt x="1586" y="275"/>
                  </a:lnTo>
                  <a:lnTo>
                    <a:pt x="1587" y="275"/>
                  </a:lnTo>
                  <a:lnTo>
                    <a:pt x="1587" y="275"/>
                  </a:lnTo>
                  <a:lnTo>
                    <a:pt x="1588" y="275"/>
                  </a:lnTo>
                  <a:lnTo>
                    <a:pt x="1589" y="275"/>
                  </a:lnTo>
                  <a:lnTo>
                    <a:pt x="1590" y="275"/>
                  </a:lnTo>
                  <a:lnTo>
                    <a:pt x="1591" y="275"/>
                  </a:lnTo>
                  <a:lnTo>
                    <a:pt x="1592" y="275"/>
                  </a:lnTo>
                  <a:lnTo>
                    <a:pt x="1593" y="275"/>
                  </a:lnTo>
                  <a:lnTo>
                    <a:pt x="1594" y="275"/>
                  </a:lnTo>
                  <a:lnTo>
                    <a:pt x="1594" y="275"/>
                  </a:lnTo>
                  <a:lnTo>
                    <a:pt x="1595" y="275"/>
                  </a:lnTo>
                  <a:lnTo>
                    <a:pt x="1596" y="275"/>
                  </a:lnTo>
                  <a:lnTo>
                    <a:pt x="1597" y="275"/>
                  </a:lnTo>
                  <a:lnTo>
                    <a:pt x="1598" y="275"/>
                  </a:lnTo>
                  <a:lnTo>
                    <a:pt x="1599" y="275"/>
                  </a:lnTo>
                  <a:lnTo>
                    <a:pt x="1600" y="275"/>
                  </a:lnTo>
                  <a:lnTo>
                    <a:pt x="1601" y="275"/>
                  </a:lnTo>
                  <a:lnTo>
                    <a:pt x="1602" y="275"/>
                  </a:lnTo>
                  <a:lnTo>
                    <a:pt x="1602" y="275"/>
                  </a:lnTo>
                  <a:lnTo>
                    <a:pt x="1603" y="275"/>
                  </a:lnTo>
                  <a:lnTo>
                    <a:pt x="1604" y="275"/>
                  </a:lnTo>
                  <a:lnTo>
                    <a:pt x="1605" y="275"/>
                  </a:lnTo>
                  <a:lnTo>
                    <a:pt x="1606" y="275"/>
                  </a:lnTo>
                  <a:lnTo>
                    <a:pt x="1607" y="275"/>
                  </a:lnTo>
                  <a:lnTo>
                    <a:pt x="1608" y="275"/>
                  </a:lnTo>
                  <a:lnTo>
                    <a:pt x="1609" y="275"/>
                  </a:lnTo>
                  <a:lnTo>
                    <a:pt x="1610" y="275"/>
                  </a:lnTo>
                  <a:lnTo>
                    <a:pt x="1610" y="275"/>
                  </a:lnTo>
                  <a:lnTo>
                    <a:pt x="1611" y="275"/>
                  </a:lnTo>
                  <a:lnTo>
                    <a:pt x="1612" y="275"/>
                  </a:lnTo>
                  <a:lnTo>
                    <a:pt x="1613" y="275"/>
                  </a:lnTo>
                  <a:lnTo>
                    <a:pt x="1614" y="275"/>
                  </a:lnTo>
                  <a:lnTo>
                    <a:pt x="1615" y="275"/>
                  </a:lnTo>
                  <a:lnTo>
                    <a:pt x="1616" y="275"/>
                  </a:lnTo>
                  <a:lnTo>
                    <a:pt x="1617" y="275"/>
                  </a:lnTo>
                  <a:lnTo>
                    <a:pt x="1617" y="275"/>
                  </a:lnTo>
                  <a:lnTo>
                    <a:pt x="1618" y="275"/>
                  </a:lnTo>
                  <a:lnTo>
                    <a:pt x="1619" y="275"/>
                  </a:lnTo>
                  <a:lnTo>
                    <a:pt x="1620" y="275"/>
                  </a:lnTo>
                  <a:lnTo>
                    <a:pt x="1621" y="275"/>
                  </a:lnTo>
                  <a:lnTo>
                    <a:pt x="1622" y="275"/>
                  </a:lnTo>
                  <a:lnTo>
                    <a:pt x="1623" y="275"/>
                  </a:lnTo>
                  <a:lnTo>
                    <a:pt x="1624" y="275"/>
                  </a:lnTo>
                  <a:lnTo>
                    <a:pt x="1625" y="275"/>
                  </a:lnTo>
                  <a:lnTo>
                    <a:pt x="1625" y="275"/>
                  </a:lnTo>
                  <a:lnTo>
                    <a:pt x="1626" y="275"/>
                  </a:lnTo>
                  <a:lnTo>
                    <a:pt x="1627" y="275"/>
                  </a:lnTo>
                  <a:lnTo>
                    <a:pt x="1628" y="275"/>
                  </a:lnTo>
                  <a:lnTo>
                    <a:pt x="1629" y="275"/>
                  </a:lnTo>
                  <a:lnTo>
                    <a:pt x="1630" y="275"/>
                  </a:lnTo>
                  <a:lnTo>
                    <a:pt x="1631" y="275"/>
                  </a:lnTo>
                  <a:lnTo>
                    <a:pt x="1632" y="275"/>
                  </a:lnTo>
                  <a:lnTo>
                    <a:pt x="1633" y="275"/>
                  </a:lnTo>
                  <a:lnTo>
                    <a:pt x="1633" y="275"/>
                  </a:lnTo>
                  <a:lnTo>
                    <a:pt x="1634" y="275"/>
                  </a:lnTo>
                  <a:lnTo>
                    <a:pt x="1635" y="275"/>
                  </a:lnTo>
                  <a:lnTo>
                    <a:pt x="1636" y="275"/>
                  </a:lnTo>
                  <a:lnTo>
                    <a:pt x="1637" y="275"/>
                  </a:lnTo>
                  <a:lnTo>
                    <a:pt x="1638" y="275"/>
                  </a:lnTo>
                  <a:lnTo>
                    <a:pt x="1639" y="275"/>
                  </a:lnTo>
                  <a:lnTo>
                    <a:pt x="1640" y="275"/>
                  </a:lnTo>
                  <a:lnTo>
                    <a:pt x="1640" y="275"/>
                  </a:lnTo>
                  <a:lnTo>
                    <a:pt x="1641" y="275"/>
                  </a:lnTo>
                  <a:lnTo>
                    <a:pt x="1642" y="275"/>
                  </a:lnTo>
                  <a:lnTo>
                    <a:pt x="1643" y="275"/>
                  </a:lnTo>
                  <a:lnTo>
                    <a:pt x="1644" y="275"/>
                  </a:lnTo>
                  <a:lnTo>
                    <a:pt x="1645" y="275"/>
                  </a:lnTo>
                  <a:lnTo>
                    <a:pt x="1646" y="275"/>
                  </a:lnTo>
                  <a:lnTo>
                    <a:pt x="1647" y="275"/>
                  </a:lnTo>
                  <a:lnTo>
                    <a:pt x="1648" y="275"/>
                  </a:lnTo>
                  <a:lnTo>
                    <a:pt x="1648" y="275"/>
                  </a:lnTo>
                  <a:lnTo>
                    <a:pt x="1649" y="275"/>
                  </a:lnTo>
                  <a:lnTo>
                    <a:pt x="1650" y="275"/>
                  </a:lnTo>
                  <a:lnTo>
                    <a:pt x="1651" y="275"/>
                  </a:lnTo>
                  <a:lnTo>
                    <a:pt x="1652" y="275"/>
                  </a:lnTo>
                  <a:lnTo>
                    <a:pt x="1653" y="275"/>
                  </a:lnTo>
                  <a:lnTo>
                    <a:pt x="1654" y="275"/>
                  </a:lnTo>
                  <a:lnTo>
                    <a:pt x="1655" y="275"/>
                  </a:lnTo>
                  <a:lnTo>
                    <a:pt x="1656" y="275"/>
                  </a:lnTo>
                  <a:lnTo>
                    <a:pt x="1656" y="275"/>
                  </a:lnTo>
                  <a:lnTo>
                    <a:pt x="1657" y="275"/>
                  </a:lnTo>
                  <a:lnTo>
                    <a:pt x="1658" y="275"/>
                  </a:lnTo>
                  <a:lnTo>
                    <a:pt x="1659" y="275"/>
                  </a:lnTo>
                  <a:lnTo>
                    <a:pt x="1660" y="275"/>
                  </a:lnTo>
                  <a:lnTo>
                    <a:pt x="1661" y="275"/>
                  </a:lnTo>
                  <a:lnTo>
                    <a:pt x="1662" y="275"/>
                  </a:lnTo>
                  <a:lnTo>
                    <a:pt x="1663" y="275"/>
                  </a:lnTo>
                  <a:lnTo>
                    <a:pt x="1663" y="275"/>
                  </a:lnTo>
                  <a:lnTo>
                    <a:pt x="1664" y="275"/>
                  </a:lnTo>
                  <a:lnTo>
                    <a:pt x="1665" y="275"/>
                  </a:lnTo>
                  <a:lnTo>
                    <a:pt x="1666" y="275"/>
                  </a:lnTo>
                  <a:lnTo>
                    <a:pt x="1667" y="275"/>
                  </a:lnTo>
                  <a:lnTo>
                    <a:pt x="1668" y="275"/>
                  </a:lnTo>
                  <a:lnTo>
                    <a:pt x="1669" y="275"/>
                  </a:lnTo>
                  <a:lnTo>
                    <a:pt x="1670" y="275"/>
                  </a:lnTo>
                  <a:lnTo>
                    <a:pt x="1671" y="275"/>
                  </a:lnTo>
                  <a:lnTo>
                    <a:pt x="1671" y="275"/>
                  </a:lnTo>
                  <a:lnTo>
                    <a:pt x="1672" y="275"/>
                  </a:lnTo>
                  <a:lnTo>
                    <a:pt x="1673" y="275"/>
                  </a:lnTo>
                  <a:lnTo>
                    <a:pt x="1674" y="275"/>
                  </a:lnTo>
                  <a:lnTo>
                    <a:pt x="1675" y="275"/>
                  </a:lnTo>
                  <a:lnTo>
                    <a:pt x="1676" y="275"/>
                  </a:lnTo>
                  <a:lnTo>
                    <a:pt x="1677" y="275"/>
                  </a:lnTo>
                  <a:lnTo>
                    <a:pt x="1678" y="275"/>
                  </a:lnTo>
                  <a:lnTo>
                    <a:pt x="1679" y="275"/>
                  </a:lnTo>
                  <a:lnTo>
                    <a:pt x="1679" y="274"/>
                  </a:lnTo>
                  <a:lnTo>
                    <a:pt x="1680" y="274"/>
                  </a:lnTo>
                  <a:lnTo>
                    <a:pt x="1681" y="274"/>
                  </a:lnTo>
                  <a:lnTo>
                    <a:pt x="1682" y="274"/>
                  </a:lnTo>
                  <a:lnTo>
                    <a:pt x="1683" y="274"/>
                  </a:lnTo>
                  <a:lnTo>
                    <a:pt x="1684" y="274"/>
                  </a:lnTo>
                  <a:lnTo>
                    <a:pt x="1685" y="274"/>
                  </a:lnTo>
                  <a:lnTo>
                    <a:pt x="1686" y="274"/>
                  </a:lnTo>
                  <a:lnTo>
                    <a:pt x="1686" y="274"/>
                  </a:lnTo>
                  <a:lnTo>
                    <a:pt x="1687" y="274"/>
                  </a:lnTo>
                  <a:lnTo>
                    <a:pt x="1688" y="274"/>
                  </a:lnTo>
                  <a:lnTo>
                    <a:pt x="1689" y="274"/>
                  </a:lnTo>
                  <a:lnTo>
                    <a:pt x="1690" y="274"/>
                  </a:lnTo>
                  <a:lnTo>
                    <a:pt x="1691" y="274"/>
                  </a:lnTo>
                  <a:lnTo>
                    <a:pt x="1692" y="274"/>
                  </a:lnTo>
                  <a:lnTo>
                    <a:pt x="1693" y="274"/>
                  </a:lnTo>
                  <a:lnTo>
                    <a:pt x="1694" y="274"/>
                  </a:lnTo>
                  <a:lnTo>
                    <a:pt x="1694" y="274"/>
                  </a:lnTo>
                  <a:lnTo>
                    <a:pt x="1695" y="274"/>
                  </a:lnTo>
                  <a:lnTo>
                    <a:pt x="1696" y="274"/>
                  </a:lnTo>
                  <a:lnTo>
                    <a:pt x="1697" y="274"/>
                  </a:lnTo>
                  <a:lnTo>
                    <a:pt x="1698" y="274"/>
                  </a:lnTo>
                  <a:lnTo>
                    <a:pt x="1699" y="274"/>
                  </a:lnTo>
                  <a:lnTo>
                    <a:pt x="1700" y="274"/>
                  </a:lnTo>
                  <a:lnTo>
                    <a:pt x="1701" y="274"/>
                  </a:lnTo>
                  <a:lnTo>
                    <a:pt x="1702" y="274"/>
                  </a:lnTo>
                  <a:lnTo>
                    <a:pt x="1702" y="274"/>
                  </a:lnTo>
                  <a:lnTo>
                    <a:pt x="1703" y="274"/>
                  </a:lnTo>
                  <a:lnTo>
                    <a:pt x="1704" y="274"/>
                  </a:lnTo>
                  <a:lnTo>
                    <a:pt x="1705" y="274"/>
                  </a:lnTo>
                  <a:lnTo>
                    <a:pt x="1706" y="274"/>
                  </a:lnTo>
                  <a:lnTo>
                    <a:pt x="1707" y="274"/>
                  </a:lnTo>
                  <a:lnTo>
                    <a:pt x="1708" y="274"/>
                  </a:lnTo>
                  <a:lnTo>
                    <a:pt x="1709" y="274"/>
                  </a:lnTo>
                  <a:lnTo>
                    <a:pt x="1709" y="274"/>
                  </a:lnTo>
                  <a:lnTo>
                    <a:pt x="1710" y="274"/>
                  </a:lnTo>
                  <a:lnTo>
                    <a:pt x="1711" y="274"/>
                  </a:lnTo>
                  <a:lnTo>
                    <a:pt x="1712" y="274"/>
                  </a:lnTo>
                  <a:lnTo>
                    <a:pt x="1713" y="274"/>
                  </a:lnTo>
                  <a:lnTo>
                    <a:pt x="1714" y="274"/>
                  </a:lnTo>
                  <a:lnTo>
                    <a:pt x="1715" y="274"/>
                  </a:lnTo>
                  <a:lnTo>
                    <a:pt x="1716" y="274"/>
                  </a:lnTo>
                  <a:lnTo>
                    <a:pt x="1717" y="274"/>
                  </a:lnTo>
                  <a:lnTo>
                    <a:pt x="1717" y="274"/>
                  </a:lnTo>
                  <a:lnTo>
                    <a:pt x="1718" y="274"/>
                  </a:lnTo>
                  <a:lnTo>
                    <a:pt x="1719" y="274"/>
                  </a:lnTo>
                  <a:lnTo>
                    <a:pt x="1720" y="274"/>
                  </a:lnTo>
                  <a:lnTo>
                    <a:pt x="1721" y="274"/>
                  </a:lnTo>
                  <a:lnTo>
                    <a:pt x="1722" y="274"/>
                  </a:lnTo>
                  <a:lnTo>
                    <a:pt x="1723" y="274"/>
                  </a:lnTo>
                  <a:lnTo>
                    <a:pt x="1724" y="274"/>
                  </a:lnTo>
                  <a:lnTo>
                    <a:pt x="1725" y="274"/>
                  </a:lnTo>
                  <a:lnTo>
                    <a:pt x="1725" y="274"/>
                  </a:lnTo>
                  <a:lnTo>
                    <a:pt x="1726" y="273"/>
                  </a:lnTo>
                  <a:lnTo>
                    <a:pt x="1727" y="273"/>
                  </a:lnTo>
                  <a:lnTo>
                    <a:pt x="1728" y="273"/>
                  </a:lnTo>
                  <a:lnTo>
                    <a:pt x="1729" y="273"/>
                  </a:lnTo>
                  <a:lnTo>
                    <a:pt x="1730" y="273"/>
                  </a:lnTo>
                  <a:lnTo>
                    <a:pt x="1731" y="273"/>
                  </a:lnTo>
                  <a:lnTo>
                    <a:pt x="1732" y="273"/>
                  </a:lnTo>
                  <a:lnTo>
                    <a:pt x="1732" y="273"/>
                  </a:lnTo>
                  <a:lnTo>
                    <a:pt x="1733" y="273"/>
                  </a:lnTo>
                  <a:lnTo>
                    <a:pt x="1734" y="273"/>
                  </a:lnTo>
                  <a:lnTo>
                    <a:pt x="1735" y="273"/>
                  </a:lnTo>
                  <a:lnTo>
                    <a:pt x="1736" y="273"/>
                  </a:lnTo>
                  <a:lnTo>
                    <a:pt x="1737" y="273"/>
                  </a:lnTo>
                  <a:lnTo>
                    <a:pt x="1738" y="273"/>
                  </a:lnTo>
                  <a:lnTo>
                    <a:pt x="1739" y="273"/>
                  </a:lnTo>
                  <a:lnTo>
                    <a:pt x="1740" y="273"/>
                  </a:lnTo>
                  <a:lnTo>
                    <a:pt x="1740" y="273"/>
                  </a:lnTo>
                  <a:lnTo>
                    <a:pt x="1741" y="273"/>
                  </a:lnTo>
                  <a:lnTo>
                    <a:pt x="1742" y="273"/>
                  </a:lnTo>
                  <a:lnTo>
                    <a:pt x="1743" y="273"/>
                  </a:lnTo>
                  <a:lnTo>
                    <a:pt x="1744" y="273"/>
                  </a:lnTo>
                  <a:lnTo>
                    <a:pt x="1745" y="273"/>
                  </a:lnTo>
                  <a:lnTo>
                    <a:pt x="1746" y="273"/>
                  </a:lnTo>
                  <a:lnTo>
                    <a:pt x="1747" y="273"/>
                  </a:lnTo>
                  <a:lnTo>
                    <a:pt x="1748" y="273"/>
                  </a:lnTo>
                  <a:lnTo>
                    <a:pt x="1748" y="273"/>
                  </a:lnTo>
                  <a:lnTo>
                    <a:pt x="1749" y="273"/>
                  </a:lnTo>
                  <a:lnTo>
                    <a:pt x="1750" y="273"/>
                  </a:lnTo>
                  <a:lnTo>
                    <a:pt x="1751" y="273"/>
                  </a:lnTo>
                  <a:lnTo>
                    <a:pt x="1752" y="273"/>
                  </a:lnTo>
                  <a:lnTo>
                    <a:pt x="1753" y="273"/>
                  </a:lnTo>
                  <a:lnTo>
                    <a:pt x="1754" y="273"/>
                  </a:lnTo>
                  <a:lnTo>
                    <a:pt x="1755" y="272"/>
                  </a:lnTo>
                  <a:lnTo>
                    <a:pt x="1755" y="272"/>
                  </a:lnTo>
                  <a:lnTo>
                    <a:pt x="1756" y="272"/>
                  </a:lnTo>
                  <a:lnTo>
                    <a:pt x="1757" y="272"/>
                  </a:lnTo>
                  <a:lnTo>
                    <a:pt x="1758" y="272"/>
                  </a:lnTo>
                  <a:lnTo>
                    <a:pt x="1759" y="272"/>
                  </a:lnTo>
                  <a:lnTo>
                    <a:pt x="1760" y="272"/>
                  </a:lnTo>
                  <a:lnTo>
                    <a:pt x="1761" y="272"/>
                  </a:lnTo>
                  <a:lnTo>
                    <a:pt x="1762" y="272"/>
                  </a:lnTo>
                  <a:lnTo>
                    <a:pt x="1763" y="272"/>
                  </a:lnTo>
                  <a:lnTo>
                    <a:pt x="1763" y="272"/>
                  </a:lnTo>
                  <a:lnTo>
                    <a:pt x="1764" y="272"/>
                  </a:lnTo>
                  <a:lnTo>
                    <a:pt x="1765" y="272"/>
                  </a:lnTo>
                  <a:lnTo>
                    <a:pt x="1766" y="272"/>
                  </a:lnTo>
                  <a:lnTo>
                    <a:pt x="1767" y="272"/>
                  </a:lnTo>
                  <a:lnTo>
                    <a:pt x="1768" y="272"/>
                  </a:lnTo>
                  <a:lnTo>
                    <a:pt x="1769" y="272"/>
                  </a:lnTo>
                  <a:lnTo>
                    <a:pt x="1770" y="272"/>
                  </a:lnTo>
                  <a:lnTo>
                    <a:pt x="1771" y="272"/>
                  </a:lnTo>
                  <a:lnTo>
                    <a:pt x="1771" y="272"/>
                  </a:lnTo>
                  <a:lnTo>
                    <a:pt x="1772" y="272"/>
                  </a:lnTo>
                  <a:lnTo>
                    <a:pt x="1773" y="272"/>
                  </a:lnTo>
                  <a:lnTo>
                    <a:pt x="1774" y="272"/>
                  </a:lnTo>
                  <a:lnTo>
                    <a:pt x="1775" y="272"/>
                  </a:lnTo>
                  <a:lnTo>
                    <a:pt x="1776" y="271"/>
                  </a:lnTo>
                  <a:lnTo>
                    <a:pt x="1777" y="271"/>
                  </a:lnTo>
                  <a:lnTo>
                    <a:pt x="1778" y="271"/>
                  </a:lnTo>
                  <a:lnTo>
                    <a:pt x="1778" y="271"/>
                  </a:lnTo>
                  <a:lnTo>
                    <a:pt x="1779" y="271"/>
                  </a:lnTo>
                  <a:lnTo>
                    <a:pt x="1780" y="271"/>
                  </a:lnTo>
                  <a:lnTo>
                    <a:pt x="1781" y="271"/>
                  </a:lnTo>
                  <a:lnTo>
                    <a:pt x="1782" y="271"/>
                  </a:lnTo>
                  <a:lnTo>
                    <a:pt x="1783" y="271"/>
                  </a:lnTo>
                  <a:lnTo>
                    <a:pt x="1784" y="271"/>
                  </a:lnTo>
                  <a:lnTo>
                    <a:pt x="1785" y="271"/>
                  </a:lnTo>
                  <a:lnTo>
                    <a:pt x="1786" y="271"/>
                  </a:lnTo>
                  <a:lnTo>
                    <a:pt x="1786" y="271"/>
                  </a:lnTo>
                  <a:lnTo>
                    <a:pt x="1787" y="271"/>
                  </a:lnTo>
                  <a:lnTo>
                    <a:pt x="1788" y="271"/>
                  </a:lnTo>
                  <a:lnTo>
                    <a:pt x="1789" y="271"/>
                  </a:lnTo>
                  <a:lnTo>
                    <a:pt x="1790" y="271"/>
                  </a:lnTo>
                  <a:lnTo>
                    <a:pt x="1791" y="271"/>
                  </a:lnTo>
                  <a:lnTo>
                    <a:pt x="1792" y="271"/>
                  </a:lnTo>
                  <a:lnTo>
                    <a:pt x="1793" y="270"/>
                  </a:lnTo>
                  <a:lnTo>
                    <a:pt x="1794" y="270"/>
                  </a:lnTo>
                  <a:lnTo>
                    <a:pt x="1794" y="270"/>
                  </a:lnTo>
                  <a:lnTo>
                    <a:pt x="1795" y="270"/>
                  </a:lnTo>
                  <a:lnTo>
                    <a:pt x="1796" y="270"/>
                  </a:lnTo>
                  <a:lnTo>
                    <a:pt x="1797" y="270"/>
                  </a:lnTo>
                  <a:lnTo>
                    <a:pt x="1798" y="270"/>
                  </a:lnTo>
                  <a:lnTo>
                    <a:pt x="1799" y="270"/>
                  </a:lnTo>
                  <a:lnTo>
                    <a:pt x="1800" y="270"/>
                  </a:lnTo>
                  <a:lnTo>
                    <a:pt x="1801" y="270"/>
                  </a:lnTo>
                  <a:lnTo>
                    <a:pt x="1801" y="270"/>
                  </a:lnTo>
                  <a:lnTo>
                    <a:pt x="1802" y="270"/>
                  </a:lnTo>
                  <a:lnTo>
                    <a:pt x="1803" y="270"/>
                  </a:lnTo>
                  <a:lnTo>
                    <a:pt x="1804" y="270"/>
                  </a:lnTo>
                  <a:lnTo>
                    <a:pt x="1805" y="270"/>
                  </a:lnTo>
                  <a:lnTo>
                    <a:pt x="1806" y="270"/>
                  </a:lnTo>
                  <a:lnTo>
                    <a:pt x="1807" y="269"/>
                  </a:lnTo>
                  <a:lnTo>
                    <a:pt x="1808" y="269"/>
                  </a:lnTo>
                  <a:lnTo>
                    <a:pt x="1809" y="269"/>
                  </a:lnTo>
                  <a:lnTo>
                    <a:pt x="1809" y="269"/>
                  </a:lnTo>
                  <a:lnTo>
                    <a:pt x="1810" y="269"/>
                  </a:lnTo>
                  <a:lnTo>
                    <a:pt x="1811" y="269"/>
                  </a:lnTo>
                  <a:lnTo>
                    <a:pt x="1812" y="269"/>
                  </a:lnTo>
                  <a:lnTo>
                    <a:pt x="1813" y="269"/>
                  </a:lnTo>
                  <a:lnTo>
                    <a:pt x="1814" y="269"/>
                  </a:lnTo>
                  <a:lnTo>
                    <a:pt x="1815" y="269"/>
                  </a:lnTo>
                  <a:lnTo>
                    <a:pt x="1816" y="269"/>
                  </a:lnTo>
                  <a:lnTo>
                    <a:pt x="1817" y="269"/>
                  </a:lnTo>
                  <a:lnTo>
                    <a:pt x="1817" y="269"/>
                  </a:lnTo>
                  <a:lnTo>
                    <a:pt x="1818" y="268"/>
                  </a:lnTo>
                  <a:lnTo>
                    <a:pt x="1819" y="268"/>
                  </a:lnTo>
                  <a:lnTo>
                    <a:pt x="1820" y="268"/>
                  </a:lnTo>
                  <a:lnTo>
                    <a:pt x="1821" y="268"/>
                  </a:lnTo>
                  <a:lnTo>
                    <a:pt x="1822" y="268"/>
                  </a:lnTo>
                  <a:lnTo>
                    <a:pt x="1823" y="268"/>
                  </a:lnTo>
                  <a:lnTo>
                    <a:pt x="1824" y="268"/>
                  </a:lnTo>
                  <a:lnTo>
                    <a:pt x="1824" y="268"/>
                  </a:lnTo>
                  <a:lnTo>
                    <a:pt x="1825" y="268"/>
                  </a:lnTo>
                  <a:lnTo>
                    <a:pt x="1826" y="268"/>
                  </a:lnTo>
                  <a:lnTo>
                    <a:pt x="1827" y="268"/>
                  </a:lnTo>
                  <a:lnTo>
                    <a:pt x="1828" y="268"/>
                  </a:lnTo>
                  <a:lnTo>
                    <a:pt x="1829" y="267"/>
                  </a:lnTo>
                  <a:lnTo>
                    <a:pt x="1830" y="267"/>
                  </a:lnTo>
                  <a:lnTo>
                    <a:pt x="1831" y="267"/>
                  </a:lnTo>
                  <a:lnTo>
                    <a:pt x="1832" y="267"/>
                  </a:lnTo>
                  <a:lnTo>
                    <a:pt x="1832" y="267"/>
                  </a:lnTo>
                  <a:lnTo>
                    <a:pt x="1833" y="267"/>
                  </a:lnTo>
                  <a:lnTo>
                    <a:pt x="1834" y="267"/>
                  </a:lnTo>
                  <a:lnTo>
                    <a:pt x="1835" y="267"/>
                  </a:lnTo>
                  <a:lnTo>
                    <a:pt x="1836" y="267"/>
                  </a:lnTo>
                  <a:lnTo>
                    <a:pt x="1837" y="267"/>
                  </a:lnTo>
                  <a:lnTo>
                    <a:pt x="1838" y="266"/>
                  </a:lnTo>
                  <a:lnTo>
                    <a:pt x="1839" y="266"/>
                  </a:lnTo>
                  <a:lnTo>
                    <a:pt x="1840" y="266"/>
                  </a:lnTo>
                  <a:lnTo>
                    <a:pt x="1840" y="266"/>
                  </a:lnTo>
                  <a:lnTo>
                    <a:pt x="1841" y="266"/>
                  </a:lnTo>
                  <a:lnTo>
                    <a:pt x="1842" y="266"/>
                  </a:lnTo>
                  <a:lnTo>
                    <a:pt x="1843" y="266"/>
                  </a:lnTo>
                  <a:lnTo>
                    <a:pt x="1844" y="266"/>
                  </a:lnTo>
                  <a:lnTo>
                    <a:pt x="1845" y="266"/>
                  </a:lnTo>
                  <a:lnTo>
                    <a:pt x="1846" y="265"/>
                  </a:lnTo>
                  <a:lnTo>
                    <a:pt x="1847" y="265"/>
                  </a:lnTo>
                  <a:lnTo>
                    <a:pt x="1847" y="265"/>
                  </a:lnTo>
                  <a:lnTo>
                    <a:pt x="1848" y="265"/>
                  </a:lnTo>
                  <a:lnTo>
                    <a:pt x="1849" y="265"/>
                  </a:lnTo>
                  <a:lnTo>
                    <a:pt x="1850" y="265"/>
                  </a:lnTo>
                  <a:lnTo>
                    <a:pt x="1851" y="265"/>
                  </a:lnTo>
                  <a:lnTo>
                    <a:pt x="1852" y="265"/>
                  </a:lnTo>
                  <a:lnTo>
                    <a:pt x="1853" y="265"/>
                  </a:lnTo>
                  <a:lnTo>
                    <a:pt x="1854" y="264"/>
                  </a:lnTo>
                  <a:lnTo>
                    <a:pt x="1855" y="264"/>
                  </a:lnTo>
                  <a:lnTo>
                    <a:pt x="1855" y="264"/>
                  </a:lnTo>
                  <a:lnTo>
                    <a:pt x="1856" y="264"/>
                  </a:lnTo>
                  <a:lnTo>
                    <a:pt x="1857" y="264"/>
                  </a:lnTo>
                  <a:lnTo>
                    <a:pt x="1858" y="264"/>
                  </a:lnTo>
                  <a:lnTo>
                    <a:pt x="1859" y="264"/>
                  </a:lnTo>
                  <a:lnTo>
                    <a:pt x="1860" y="264"/>
                  </a:lnTo>
                  <a:lnTo>
                    <a:pt x="1861" y="263"/>
                  </a:lnTo>
                  <a:lnTo>
                    <a:pt x="1862" y="263"/>
                  </a:lnTo>
                  <a:lnTo>
                    <a:pt x="1863" y="263"/>
                  </a:lnTo>
                  <a:lnTo>
                    <a:pt x="1863" y="263"/>
                  </a:lnTo>
                  <a:lnTo>
                    <a:pt x="1864" y="263"/>
                  </a:lnTo>
                  <a:lnTo>
                    <a:pt x="1865" y="263"/>
                  </a:lnTo>
                  <a:lnTo>
                    <a:pt x="1866" y="263"/>
                  </a:lnTo>
                  <a:lnTo>
                    <a:pt x="1867" y="262"/>
                  </a:lnTo>
                  <a:lnTo>
                    <a:pt x="1868" y="262"/>
                  </a:lnTo>
                  <a:lnTo>
                    <a:pt x="1869" y="262"/>
                  </a:lnTo>
                  <a:lnTo>
                    <a:pt x="1870" y="262"/>
                  </a:lnTo>
                  <a:lnTo>
                    <a:pt x="1870" y="262"/>
                  </a:lnTo>
                  <a:lnTo>
                    <a:pt x="1871" y="262"/>
                  </a:lnTo>
                  <a:lnTo>
                    <a:pt x="1872" y="261"/>
                  </a:lnTo>
                  <a:lnTo>
                    <a:pt x="1873" y="261"/>
                  </a:lnTo>
                  <a:lnTo>
                    <a:pt x="1874" y="261"/>
                  </a:lnTo>
                  <a:lnTo>
                    <a:pt x="1875" y="261"/>
                  </a:lnTo>
                  <a:lnTo>
                    <a:pt x="1876" y="261"/>
                  </a:lnTo>
                  <a:lnTo>
                    <a:pt x="1877" y="261"/>
                  </a:lnTo>
                  <a:lnTo>
                    <a:pt x="1878" y="261"/>
                  </a:lnTo>
                  <a:lnTo>
                    <a:pt x="1878" y="260"/>
                  </a:lnTo>
                  <a:lnTo>
                    <a:pt x="1879" y="260"/>
                  </a:lnTo>
                  <a:lnTo>
                    <a:pt x="1880" y="260"/>
                  </a:lnTo>
                  <a:lnTo>
                    <a:pt x="1881" y="260"/>
                  </a:lnTo>
                  <a:lnTo>
                    <a:pt x="1882" y="260"/>
                  </a:lnTo>
                  <a:lnTo>
                    <a:pt x="1883" y="260"/>
                  </a:lnTo>
                  <a:lnTo>
                    <a:pt x="1884" y="259"/>
                  </a:lnTo>
                  <a:lnTo>
                    <a:pt x="1885" y="259"/>
                  </a:lnTo>
                  <a:lnTo>
                    <a:pt x="1886" y="259"/>
                  </a:lnTo>
                  <a:lnTo>
                    <a:pt x="1886" y="259"/>
                  </a:lnTo>
                  <a:lnTo>
                    <a:pt x="1887" y="259"/>
                  </a:lnTo>
                  <a:lnTo>
                    <a:pt x="1888" y="258"/>
                  </a:lnTo>
                  <a:lnTo>
                    <a:pt x="1889" y="258"/>
                  </a:lnTo>
                  <a:lnTo>
                    <a:pt x="1890" y="258"/>
                  </a:lnTo>
                  <a:lnTo>
                    <a:pt x="1891" y="258"/>
                  </a:lnTo>
                  <a:lnTo>
                    <a:pt x="1892" y="258"/>
                  </a:lnTo>
                  <a:lnTo>
                    <a:pt x="1893" y="258"/>
                  </a:lnTo>
                  <a:lnTo>
                    <a:pt x="1893" y="257"/>
                  </a:lnTo>
                  <a:lnTo>
                    <a:pt x="1894" y="257"/>
                  </a:lnTo>
                  <a:lnTo>
                    <a:pt x="1895" y="257"/>
                  </a:lnTo>
                  <a:lnTo>
                    <a:pt x="1896" y="257"/>
                  </a:lnTo>
                  <a:lnTo>
                    <a:pt x="1897" y="257"/>
                  </a:lnTo>
                  <a:lnTo>
                    <a:pt x="1898" y="256"/>
                  </a:lnTo>
                  <a:lnTo>
                    <a:pt x="1899" y="256"/>
                  </a:lnTo>
                  <a:lnTo>
                    <a:pt x="1900" y="256"/>
                  </a:lnTo>
                  <a:lnTo>
                    <a:pt x="1901" y="256"/>
                  </a:lnTo>
                  <a:lnTo>
                    <a:pt x="1901" y="256"/>
                  </a:lnTo>
                  <a:lnTo>
                    <a:pt x="1902" y="255"/>
                  </a:lnTo>
                  <a:lnTo>
                    <a:pt x="1903" y="255"/>
                  </a:lnTo>
                  <a:lnTo>
                    <a:pt x="1904" y="255"/>
                  </a:lnTo>
                  <a:lnTo>
                    <a:pt x="1905" y="255"/>
                  </a:lnTo>
                  <a:lnTo>
                    <a:pt x="1906" y="255"/>
                  </a:lnTo>
                  <a:lnTo>
                    <a:pt x="1907" y="254"/>
                  </a:lnTo>
                  <a:lnTo>
                    <a:pt x="1908" y="254"/>
                  </a:lnTo>
                  <a:lnTo>
                    <a:pt x="1909" y="254"/>
                  </a:lnTo>
                  <a:lnTo>
                    <a:pt x="1909" y="254"/>
                  </a:lnTo>
                  <a:lnTo>
                    <a:pt x="1910" y="253"/>
                  </a:lnTo>
                  <a:lnTo>
                    <a:pt x="1911" y="253"/>
                  </a:lnTo>
                  <a:lnTo>
                    <a:pt x="1912" y="253"/>
                  </a:lnTo>
                  <a:lnTo>
                    <a:pt x="1913" y="253"/>
                  </a:lnTo>
                  <a:lnTo>
                    <a:pt x="1914" y="252"/>
                  </a:lnTo>
                  <a:lnTo>
                    <a:pt x="1915" y="252"/>
                  </a:lnTo>
                  <a:lnTo>
                    <a:pt x="1916" y="252"/>
                  </a:lnTo>
                  <a:lnTo>
                    <a:pt x="1916" y="252"/>
                  </a:lnTo>
                  <a:lnTo>
                    <a:pt x="1917" y="252"/>
                  </a:lnTo>
                  <a:lnTo>
                    <a:pt x="1918" y="251"/>
                  </a:lnTo>
                  <a:lnTo>
                    <a:pt x="1919" y="251"/>
                  </a:lnTo>
                  <a:lnTo>
                    <a:pt x="1920" y="251"/>
                  </a:lnTo>
                  <a:lnTo>
                    <a:pt x="1921" y="251"/>
                  </a:lnTo>
                  <a:lnTo>
                    <a:pt x="1922" y="250"/>
                  </a:lnTo>
                  <a:lnTo>
                    <a:pt x="1923" y="250"/>
                  </a:lnTo>
                  <a:lnTo>
                    <a:pt x="1924" y="250"/>
                  </a:lnTo>
                  <a:lnTo>
                    <a:pt x="1924" y="250"/>
                  </a:lnTo>
                  <a:lnTo>
                    <a:pt x="1925" y="249"/>
                  </a:lnTo>
                  <a:lnTo>
                    <a:pt x="1926" y="249"/>
                  </a:lnTo>
                  <a:lnTo>
                    <a:pt x="1927" y="249"/>
                  </a:lnTo>
                  <a:lnTo>
                    <a:pt x="1928" y="248"/>
                  </a:lnTo>
                  <a:lnTo>
                    <a:pt x="1929" y="248"/>
                  </a:lnTo>
                  <a:lnTo>
                    <a:pt x="1930" y="248"/>
                  </a:lnTo>
                  <a:lnTo>
                    <a:pt x="1931" y="248"/>
                  </a:lnTo>
                  <a:lnTo>
                    <a:pt x="1932" y="247"/>
                  </a:lnTo>
                  <a:lnTo>
                    <a:pt x="1932" y="247"/>
                  </a:lnTo>
                  <a:lnTo>
                    <a:pt x="1933" y="247"/>
                  </a:lnTo>
                  <a:lnTo>
                    <a:pt x="1934" y="247"/>
                  </a:lnTo>
                  <a:lnTo>
                    <a:pt x="1935" y="246"/>
                  </a:lnTo>
                  <a:lnTo>
                    <a:pt x="1936" y="246"/>
                  </a:lnTo>
                  <a:lnTo>
                    <a:pt x="1937" y="246"/>
                  </a:lnTo>
                  <a:lnTo>
                    <a:pt x="1938" y="245"/>
                  </a:lnTo>
                  <a:lnTo>
                    <a:pt x="1939" y="245"/>
                  </a:lnTo>
                  <a:lnTo>
                    <a:pt x="1939" y="245"/>
                  </a:lnTo>
                  <a:lnTo>
                    <a:pt x="1940" y="244"/>
                  </a:lnTo>
                  <a:lnTo>
                    <a:pt x="1941" y="244"/>
                  </a:lnTo>
                  <a:lnTo>
                    <a:pt x="1942" y="244"/>
                  </a:lnTo>
                  <a:lnTo>
                    <a:pt x="1943" y="244"/>
                  </a:lnTo>
                  <a:lnTo>
                    <a:pt x="1944" y="243"/>
                  </a:lnTo>
                  <a:lnTo>
                    <a:pt x="1945" y="243"/>
                  </a:lnTo>
                  <a:lnTo>
                    <a:pt x="1946" y="243"/>
                  </a:lnTo>
                  <a:lnTo>
                    <a:pt x="1947" y="242"/>
                  </a:lnTo>
                  <a:lnTo>
                    <a:pt x="1947" y="242"/>
                  </a:lnTo>
                  <a:lnTo>
                    <a:pt x="1948" y="242"/>
                  </a:lnTo>
                  <a:lnTo>
                    <a:pt x="1949" y="241"/>
                  </a:lnTo>
                  <a:lnTo>
                    <a:pt x="1950" y="241"/>
                  </a:lnTo>
                  <a:lnTo>
                    <a:pt x="1951" y="241"/>
                  </a:lnTo>
                  <a:lnTo>
                    <a:pt x="1952" y="240"/>
                  </a:lnTo>
                  <a:lnTo>
                    <a:pt x="1953" y="240"/>
                  </a:lnTo>
                  <a:lnTo>
                    <a:pt x="1954" y="240"/>
                  </a:lnTo>
                  <a:lnTo>
                    <a:pt x="1955" y="239"/>
                  </a:lnTo>
                  <a:lnTo>
                    <a:pt x="1955" y="239"/>
                  </a:lnTo>
                  <a:lnTo>
                    <a:pt x="1956" y="239"/>
                  </a:lnTo>
                  <a:lnTo>
                    <a:pt x="1957" y="238"/>
                  </a:lnTo>
                  <a:lnTo>
                    <a:pt x="1958" y="238"/>
                  </a:lnTo>
                  <a:lnTo>
                    <a:pt x="1959" y="238"/>
                  </a:lnTo>
                  <a:lnTo>
                    <a:pt x="1960" y="237"/>
                  </a:lnTo>
                  <a:lnTo>
                    <a:pt x="1961" y="237"/>
                  </a:lnTo>
                  <a:lnTo>
                    <a:pt x="1962" y="237"/>
                  </a:lnTo>
                  <a:lnTo>
                    <a:pt x="1962" y="236"/>
                  </a:lnTo>
                  <a:lnTo>
                    <a:pt x="1963" y="236"/>
                  </a:lnTo>
                  <a:lnTo>
                    <a:pt x="1964" y="236"/>
                  </a:lnTo>
                  <a:lnTo>
                    <a:pt x="1965" y="235"/>
                  </a:lnTo>
                  <a:lnTo>
                    <a:pt x="1966" y="235"/>
                  </a:lnTo>
                  <a:lnTo>
                    <a:pt x="1967" y="234"/>
                  </a:lnTo>
                  <a:lnTo>
                    <a:pt x="1968" y="234"/>
                  </a:lnTo>
                  <a:lnTo>
                    <a:pt x="1969" y="234"/>
                  </a:lnTo>
                  <a:lnTo>
                    <a:pt x="1970" y="233"/>
                  </a:lnTo>
                  <a:lnTo>
                    <a:pt x="1970" y="233"/>
                  </a:lnTo>
                  <a:lnTo>
                    <a:pt x="1971" y="233"/>
                  </a:lnTo>
                  <a:lnTo>
                    <a:pt x="1972" y="232"/>
                  </a:lnTo>
                  <a:lnTo>
                    <a:pt x="1973" y="232"/>
                  </a:lnTo>
                  <a:lnTo>
                    <a:pt x="1974" y="231"/>
                  </a:lnTo>
                  <a:lnTo>
                    <a:pt x="1975" y="231"/>
                  </a:lnTo>
                  <a:lnTo>
                    <a:pt x="1976" y="231"/>
                  </a:lnTo>
                  <a:lnTo>
                    <a:pt x="1977" y="230"/>
                  </a:lnTo>
                  <a:lnTo>
                    <a:pt x="1978" y="230"/>
                  </a:lnTo>
                  <a:lnTo>
                    <a:pt x="1978" y="229"/>
                  </a:lnTo>
                  <a:lnTo>
                    <a:pt x="1979" y="229"/>
                  </a:lnTo>
                  <a:lnTo>
                    <a:pt x="1980" y="229"/>
                  </a:lnTo>
                  <a:lnTo>
                    <a:pt x="1981" y="228"/>
                  </a:lnTo>
                  <a:lnTo>
                    <a:pt x="1982" y="228"/>
                  </a:lnTo>
                  <a:lnTo>
                    <a:pt x="1983" y="227"/>
                  </a:lnTo>
                  <a:lnTo>
                    <a:pt x="1984" y="227"/>
                  </a:lnTo>
                  <a:lnTo>
                    <a:pt x="1985" y="227"/>
                  </a:lnTo>
                  <a:lnTo>
                    <a:pt x="1985" y="226"/>
                  </a:lnTo>
                  <a:lnTo>
                    <a:pt x="1986" y="226"/>
                  </a:lnTo>
                  <a:lnTo>
                    <a:pt x="1987" y="225"/>
                  </a:lnTo>
                  <a:lnTo>
                    <a:pt x="1988" y="225"/>
                  </a:lnTo>
                  <a:lnTo>
                    <a:pt x="1989" y="224"/>
                  </a:lnTo>
                  <a:lnTo>
                    <a:pt x="1990" y="224"/>
                  </a:lnTo>
                  <a:lnTo>
                    <a:pt x="1991" y="224"/>
                  </a:lnTo>
                  <a:lnTo>
                    <a:pt x="1992" y="223"/>
                  </a:lnTo>
                  <a:lnTo>
                    <a:pt x="1993" y="223"/>
                  </a:lnTo>
                  <a:lnTo>
                    <a:pt x="1993" y="222"/>
                  </a:lnTo>
                  <a:lnTo>
                    <a:pt x="1994" y="222"/>
                  </a:lnTo>
                  <a:lnTo>
                    <a:pt x="1995" y="221"/>
                  </a:lnTo>
                  <a:lnTo>
                    <a:pt x="1996" y="221"/>
                  </a:lnTo>
                  <a:lnTo>
                    <a:pt x="1997" y="220"/>
                  </a:lnTo>
                  <a:lnTo>
                    <a:pt x="1998" y="220"/>
                  </a:lnTo>
                  <a:lnTo>
                    <a:pt x="1999" y="220"/>
                  </a:lnTo>
                  <a:lnTo>
                    <a:pt x="2000" y="219"/>
                  </a:lnTo>
                  <a:lnTo>
                    <a:pt x="2001" y="219"/>
                  </a:lnTo>
                  <a:lnTo>
                    <a:pt x="2001" y="218"/>
                  </a:lnTo>
                  <a:lnTo>
                    <a:pt x="2002" y="218"/>
                  </a:lnTo>
                  <a:lnTo>
                    <a:pt x="2003" y="217"/>
                  </a:lnTo>
                  <a:lnTo>
                    <a:pt x="2004" y="217"/>
                  </a:lnTo>
                  <a:lnTo>
                    <a:pt x="2005" y="216"/>
                  </a:lnTo>
                  <a:lnTo>
                    <a:pt x="2006" y="216"/>
                  </a:lnTo>
                  <a:lnTo>
                    <a:pt x="2007" y="215"/>
                  </a:lnTo>
                  <a:lnTo>
                    <a:pt x="2008" y="215"/>
                  </a:lnTo>
                  <a:lnTo>
                    <a:pt x="2008" y="214"/>
                  </a:lnTo>
                  <a:lnTo>
                    <a:pt x="2009" y="214"/>
                  </a:lnTo>
                  <a:lnTo>
                    <a:pt x="2010" y="213"/>
                  </a:lnTo>
                  <a:lnTo>
                    <a:pt x="2011" y="213"/>
                  </a:lnTo>
                  <a:lnTo>
                    <a:pt x="2012" y="212"/>
                  </a:lnTo>
                  <a:lnTo>
                    <a:pt x="2013" y="212"/>
                  </a:lnTo>
                  <a:lnTo>
                    <a:pt x="2014" y="211"/>
                  </a:lnTo>
                  <a:lnTo>
                    <a:pt x="2015" y="211"/>
                  </a:lnTo>
                  <a:lnTo>
                    <a:pt x="2016" y="210"/>
                  </a:lnTo>
                  <a:lnTo>
                    <a:pt x="2016" y="210"/>
                  </a:lnTo>
                  <a:lnTo>
                    <a:pt x="2017" y="209"/>
                  </a:lnTo>
                  <a:lnTo>
                    <a:pt x="2018" y="209"/>
                  </a:lnTo>
                  <a:lnTo>
                    <a:pt x="2019" y="208"/>
                  </a:lnTo>
                  <a:lnTo>
                    <a:pt x="2020" y="208"/>
                  </a:lnTo>
                  <a:lnTo>
                    <a:pt x="2021" y="207"/>
                  </a:lnTo>
                  <a:lnTo>
                    <a:pt x="2022" y="207"/>
                  </a:lnTo>
                  <a:lnTo>
                    <a:pt x="2023" y="206"/>
                  </a:lnTo>
                  <a:lnTo>
                    <a:pt x="2024" y="206"/>
                  </a:lnTo>
                  <a:lnTo>
                    <a:pt x="2024" y="205"/>
                  </a:lnTo>
                  <a:lnTo>
                    <a:pt x="2025" y="205"/>
                  </a:lnTo>
                  <a:lnTo>
                    <a:pt x="2026" y="204"/>
                  </a:lnTo>
                  <a:lnTo>
                    <a:pt x="2027" y="204"/>
                  </a:lnTo>
                  <a:lnTo>
                    <a:pt x="2028" y="203"/>
                  </a:lnTo>
                  <a:lnTo>
                    <a:pt x="2029" y="203"/>
                  </a:lnTo>
                  <a:lnTo>
                    <a:pt x="2030" y="202"/>
                  </a:lnTo>
                  <a:lnTo>
                    <a:pt x="2031" y="202"/>
                  </a:lnTo>
                  <a:lnTo>
                    <a:pt x="2031" y="201"/>
                  </a:lnTo>
                  <a:lnTo>
                    <a:pt x="2032" y="200"/>
                  </a:lnTo>
                  <a:lnTo>
                    <a:pt x="2033" y="200"/>
                  </a:lnTo>
                  <a:lnTo>
                    <a:pt x="2034" y="199"/>
                  </a:lnTo>
                  <a:lnTo>
                    <a:pt x="2035" y="199"/>
                  </a:lnTo>
                  <a:lnTo>
                    <a:pt x="2036" y="198"/>
                  </a:lnTo>
                  <a:lnTo>
                    <a:pt x="2037" y="198"/>
                  </a:lnTo>
                  <a:lnTo>
                    <a:pt x="2038" y="197"/>
                  </a:lnTo>
                  <a:lnTo>
                    <a:pt x="2039" y="197"/>
                  </a:lnTo>
                  <a:lnTo>
                    <a:pt x="2039" y="196"/>
                  </a:lnTo>
                  <a:lnTo>
                    <a:pt x="2040" y="195"/>
                  </a:lnTo>
                  <a:lnTo>
                    <a:pt x="2041" y="195"/>
                  </a:lnTo>
                  <a:lnTo>
                    <a:pt x="2042" y="194"/>
                  </a:lnTo>
                  <a:lnTo>
                    <a:pt x="2043" y="194"/>
                  </a:lnTo>
                  <a:lnTo>
                    <a:pt x="2044" y="193"/>
                  </a:lnTo>
                  <a:lnTo>
                    <a:pt x="2045" y="193"/>
                  </a:lnTo>
                  <a:lnTo>
                    <a:pt x="2046" y="192"/>
                  </a:lnTo>
                  <a:lnTo>
                    <a:pt x="2047" y="191"/>
                  </a:lnTo>
                  <a:lnTo>
                    <a:pt x="2047" y="191"/>
                  </a:lnTo>
                  <a:lnTo>
                    <a:pt x="2048" y="190"/>
                  </a:lnTo>
                  <a:lnTo>
                    <a:pt x="2049" y="190"/>
                  </a:lnTo>
                  <a:lnTo>
                    <a:pt x="2050" y="189"/>
                  </a:lnTo>
                  <a:lnTo>
                    <a:pt x="2051" y="189"/>
                  </a:lnTo>
                  <a:lnTo>
                    <a:pt x="2052" y="188"/>
                  </a:lnTo>
                  <a:lnTo>
                    <a:pt x="2053" y="187"/>
                  </a:lnTo>
                  <a:lnTo>
                    <a:pt x="2054" y="187"/>
                  </a:lnTo>
                  <a:lnTo>
                    <a:pt x="2054" y="186"/>
                  </a:lnTo>
                  <a:lnTo>
                    <a:pt x="2055" y="186"/>
                  </a:lnTo>
                  <a:lnTo>
                    <a:pt x="2056" y="185"/>
                  </a:lnTo>
                  <a:lnTo>
                    <a:pt x="2057" y="184"/>
                  </a:lnTo>
                  <a:lnTo>
                    <a:pt x="2058" y="184"/>
                  </a:lnTo>
                  <a:lnTo>
                    <a:pt x="2059" y="183"/>
                  </a:lnTo>
                  <a:lnTo>
                    <a:pt x="2060" y="183"/>
                  </a:lnTo>
                  <a:lnTo>
                    <a:pt x="2061" y="182"/>
                  </a:lnTo>
                  <a:lnTo>
                    <a:pt x="2062" y="181"/>
                  </a:lnTo>
                  <a:lnTo>
                    <a:pt x="2062" y="181"/>
                  </a:lnTo>
                  <a:lnTo>
                    <a:pt x="2063" y="180"/>
                  </a:lnTo>
                  <a:lnTo>
                    <a:pt x="2064" y="180"/>
                  </a:lnTo>
                  <a:lnTo>
                    <a:pt x="2065" y="179"/>
                  </a:lnTo>
                  <a:lnTo>
                    <a:pt x="2066" y="178"/>
                  </a:lnTo>
                  <a:lnTo>
                    <a:pt x="2067" y="178"/>
                  </a:lnTo>
                  <a:lnTo>
                    <a:pt x="2068" y="177"/>
                  </a:lnTo>
                  <a:lnTo>
                    <a:pt x="2069" y="177"/>
                  </a:lnTo>
                  <a:lnTo>
                    <a:pt x="2070" y="176"/>
                  </a:lnTo>
                  <a:lnTo>
                    <a:pt x="2070" y="175"/>
                  </a:lnTo>
                  <a:lnTo>
                    <a:pt x="2071" y="175"/>
                  </a:lnTo>
                  <a:lnTo>
                    <a:pt x="2072" y="174"/>
                  </a:lnTo>
                  <a:lnTo>
                    <a:pt x="2073" y="173"/>
                  </a:lnTo>
                  <a:lnTo>
                    <a:pt x="2074" y="173"/>
                  </a:lnTo>
                  <a:lnTo>
                    <a:pt x="2075" y="172"/>
                  </a:lnTo>
                  <a:lnTo>
                    <a:pt x="2076" y="172"/>
                  </a:lnTo>
                  <a:lnTo>
                    <a:pt x="2077" y="171"/>
                  </a:lnTo>
                  <a:lnTo>
                    <a:pt x="2077" y="170"/>
                  </a:lnTo>
                  <a:lnTo>
                    <a:pt x="2078" y="170"/>
                  </a:lnTo>
                  <a:lnTo>
                    <a:pt x="2079" y="169"/>
                  </a:lnTo>
                  <a:lnTo>
                    <a:pt x="2080" y="168"/>
                  </a:lnTo>
                  <a:lnTo>
                    <a:pt x="2081" y="168"/>
                  </a:lnTo>
                  <a:lnTo>
                    <a:pt x="2082" y="167"/>
                  </a:lnTo>
                  <a:lnTo>
                    <a:pt x="2083" y="167"/>
                  </a:lnTo>
                  <a:lnTo>
                    <a:pt x="2084" y="166"/>
                  </a:lnTo>
                  <a:lnTo>
                    <a:pt x="2085" y="165"/>
                  </a:lnTo>
                  <a:lnTo>
                    <a:pt x="2085" y="165"/>
                  </a:lnTo>
                  <a:lnTo>
                    <a:pt x="2086" y="164"/>
                  </a:lnTo>
                  <a:lnTo>
                    <a:pt x="2087" y="163"/>
                  </a:lnTo>
                  <a:lnTo>
                    <a:pt x="2088" y="163"/>
                  </a:lnTo>
                  <a:lnTo>
                    <a:pt x="2089" y="162"/>
                  </a:lnTo>
                  <a:lnTo>
                    <a:pt x="2090" y="161"/>
                  </a:lnTo>
                  <a:lnTo>
                    <a:pt x="2091" y="161"/>
                  </a:lnTo>
                  <a:lnTo>
                    <a:pt x="2092" y="160"/>
                  </a:lnTo>
                  <a:lnTo>
                    <a:pt x="2093" y="159"/>
                  </a:lnTo>
                  <a:lnTo>
                    <a:pt x="2093" y="159"/>
                  </a:lnTo>
                  <a:lnTo>
                    <a:pt x="2094" y="158"/>
                  </a:lnTo>
                  <a:lnTo>
                    <a:pt x="2095" y="158"/>
                  </a:lnTo>
                  <a:lnTo>
                    <a:pt x="2096" y="157"/>
                  </a:lnTo>
                  <a:lnTo>
                    <a:pt x="2097" y="156"/>
                  </a:lnTo>
                  <a:lnTo>
                    <a:pt x="2098" y="156"/>
                  </a:lnTo>
                  <a:lnTo>
                    <a:pt x="2099" y="155"/>
                  </a:lnTo>
                  <a:lnTo>
                    <a:pt x="2100" y="154"/>
                  </a:lnTo>
                  <a:lnTo>
                    <a:pt x="2100" y="154"/>
                  </a:lnTo>
                  <a:lnTo>
                    <a:pt x="2101" y="153"/>
                  </a:lnTo>
                  <a:lnTo>
                    <a:pt x="2102" y="152"/>
                  </a:lnTo>
                  <a:lnTo>
                    <a:pt x="2103" y="152"/>
                  </a:lnTo>
                  <a:lnTo>
                    <a:pt x="2104" y="151"/>
                  </a:lnTo>
                  <a:lnTo>
                    <a:pt x="2105" y="150"/>
                  </a:lnTo>
                  <a:lnTo>
                    <a:pt x="2106" y="150"/>
                  </a:lnTo>
                  <a:lnTo>
                    <a:pt x="2107" y="149"/>
                  </a:lnTo>
                  <a:lnTo>
                    <a:pt x="2108" y="148"/>
                  </a:lnTo>
                  <a:lnTo>
                    <a:pt x="2108" y="148"/>
                  </a:lnTo>
                  <a:lnTo>
                    <a:pt x="2109" y="147"/>
                  </a:lnTo>
                  <a:lnTo>
                    <a:pt x="2110" y="147"/>
                  </a:lnTo>
                  <a:lnTo>
                    <a:pt x="2111" y="146"/>
                  </a:lnTo>
                  <a:lnTo>
                    <a:pt x="2112" y="145"/>
                  </a:lnTo>
                  <a:lnTo>
                    <a:pt x="2113" y="145"/>
                  </a:lnTo>
                  <a:lnTo>
                    <a:pt x="2114" y="144"/>
                  </a:lnTo>
                  <a:lnTo>
                    <a:pt x="2115" y="143"/>
                  </a:lnTo>
                  <a:lnTo>
                    <a:pt x="2116" y="143"/>
                  </a:lnTo>
                  <a:lnTo>
                    <a:pt x="2116" y="142"/>
                  </a:lnTo>
                  <a:lnTo>
                    <a:pt x="2117" y="141"/>
                  </a:lnTo>
                  <a:lnTo>
                    <a:pt x="2118" y="141"/>
                  </a:lnTo>
                  <a:lnTo>
                    <a:pt x="2119" y="140"/>
                  </a:lnTo>
                  <a:lnTo>
                    <a:pt x="2120" y="139"/>
                  </a:lnTo>
                  <a:lnTo>
                    <a:pt x="2121" y="139"/>
                  </a:lnTo>
                  <a:lnTo>
                    <a:pt x="2122" y="138"/>
                  </a:lnTo>
                  <a:lnTo>
                    <a:pt x="2123" y="137"/>
                  </a:lnTo>
                  <a:lnTo>
                    <a:pt x="2123" y="137"/>
                  </a:lnTo>
                  <a:lnTo>
                    <a:pt x="2124" y="136"/>
                  </a:lnTo>
                  <a:lnTo>
                    <a:pt x="2125" y="135"/>
                  </a:lnTo>
                  <a:lnTo>
                    <a:pt x="2126" y="135"/>
                  </a:lnTo>
                  <a:lnTo>
                    <a:pt x="2127" y="134"/>
                  </a:lnTo>
                  <a:lnTo>
                    <a:pt x="2128" y="133"/>
                  </a:lnTo>
                  <a:lnTo>
                    <a:pt x="2129" y="133"/>
                  </a:lnTo>
                  <a:lnTo>
                    <a:pt x="2130" y="132"/>
                  </a:lnTo>
                  <a:lnTo>
                    <a:pt x="2131" y="131"/>
                  </a:lnTo>
                  <a:lnTo>
                    <a:pt x="2131" y="131"/>
                  </a:lnTo>
                  <a:lnTo>
                    <a:pt x="2132" y="130"/>
                  </a:lnTo>
                  <a:lnTo>
                    <a:pt x="2133" y="130"/>
                  </a:lnTo>
                  <a:lnTo>
                    <a:pt x="2134" y="129"/>
                  </a:lnTo>
                  <a:lnTo>
                    <a:pt x="2135" y="128"/>
                  </a:lnTo>
                  <a:lnTo>
                    <a:pt x="2136" y="128"/>
                  </a:lnTo>
                  <a:lnTo>
                    <a:pt x="2137" y="127"/>
                  </a:lnTo>
                  <a:lnTo>
                    <a:pt x="2138" y="126"/>
                  </a:lnTo>
                  <a:lnTo>
                    <a:pt x="2139" y="126"/>
                  </a:lnTo>
                  <a:lnTo>
                    <a:pt x="2139" y="125"/>
                  </a:lnTo>
                  <a:lnTo>
                    <a:pt x="2140" y="124"/>
                  </a:lnTo>
                  <a:lnTo>
                    <a:pt x="2141" y="124"/>
                  </a:lnTo>
                  <a:lnTo>
                    <a:pt x="2142" y="123"/>
                  </a:lnTo>
                  <a:lnTo>
                    <a:pt x="2143" y="122"/>
                  </a:lnTo>
                  <a:lnTo>
                    <a:pt x="2144" y="122"/>
                  </a:lnTo>
                  <a:lnTo>
                    <a:pt x="2145" y="121"/>
                  </a:lnTo>
                  <a:lnTo>
                    <a:pt x="2146" y="120"/>
                  </a:lnTo>
                  <a:lnTo>
                    <a:pt x="2146" y="120"/>
                  </a:lnTo>
                  <a:lnTo>
                    <a:pt x="2147" y="119"/>
                  </a:lnTo>
                  <a:lnTo>
                    <a:pt x="2148" y="119"/>
                  </a:lnTo>
                  <a:lnTo>
                    <a:pt x="2149" y="118"/>
                  </a:lnTo>
                  <a:lnTo>
                    <a:pt x="2150" y="117"/>
                  </a:lnTo>
                  <a:lnTo>
                    <a:pt x="2151" y="117"/>
                  </a:lnTo>
                  <a:lnTo>
                    <a:pt x="2152" y="116"/>
                  </a:lnTo>
                  <a:lnTo>
                    <a:pt x="2153" y="115"/>
                  </a:lnTo>
                  <a:lnTo>
                    <a:pt x="2154" y="115"/>
                  </a:lnTo>
                  <a:lnTo>
                    <a:pt x="2154" y="114"/>
                  </a:lnTo>
                  <a:lnTo>
                    <a:pt x="2155" y="113"/>
                  </a:lnTo>
                  <a:lnTo>
                    <a:pt x="2156" y="113"/>
                  </a:lnTo>
                  <a:lnTo>
                    <a:pt x="2157" y="112"/>
                  </a:lnTo>
                  <a:lnTo>
                    <a:pt x="2158" y="112"/>
                  </a:lnTo>
                  <a:lnTo>
                    <a:pt x="2159" y="111"/>
                  </a:lnTo>
                  <a:lnTo>
                    <a:pt x="2160" y="110"/>
                  </a:lnTo>
                  <a:lnTo>
                    <a:pt x="2161" y="110"/>
                  </a:lnTo>
                  <a:lnTo>
                    <a:pt x="2162" y="109"/>
                  </a:lnTo>
                  <a:lnTo>
                    <a:pt x="2162" y="108"/>
                  </a:lnTo>
                  <a:lnTo>
                    <a:pt x="2163" y="108"/>
                  </a:lnTo>
                  <a:lnTo>
                    <a:pt x="2164" y="107"/>
                  </a:lnTo>
                  <a:lnTo>
                    <a:pt x="2165" y="107"/>
                  </a:lnTo>
                  <a:lnTo>
                    <a:pt x="2166" y="106"/>
                  </a:lnTo>
                  <a:lnTo>
                    <a:pt x="2167" y="105"/>
                  </a:lnTo>
                  <a:lnTo>
                    <a:pt x="2168" y="105"/>
                  </a:lnTo>
                  <a:lnTo>
                    <a:pt x="2169" y="104"/>
                  </a:lnTo>
                  <a:lnTo>
                    <a:pt x="2169" y="104"/>
                  </a:lnTo>
                  <a:lnTo>
                    <a:pt x="2170" y="103"/>
                  </a:lnTo>
                  <a:lnTo>
                    <a:pt x="2171" y="102"/>
                  </a:lnTo>
                  <a:lnTo>
                    <a:pt x="2172" y="102"/>
                  </a:lnTo>
                  <a:lnTo>
                    <a:pt x="2173" y="101"/>
                  </a:lnTo>
                  <a:lnTo>
                    <a:pt x="2174" y="101"/>
                  </a:lnTo>
                  <a:lnTo>
                    <a:pt x="2175" y="100"/>
                  </a:lnTo>
                  <a:lnTo>
                    <a:pt x="2176" y="99"/>
                  </a:lnTo>
                  <a:lnTo>
                    <a:pt x="2177" y="99"/>
                  </a:lnTo>
                  <a:lnTo>
                    <a:pt x="2177" y="98"/>
                  </a:lnTo>
                  <a:lnTo>
                    <a:pt x="2178" y="98"/>
                  </a:lnTo>
                  <a:lnTo>
                    <a:pt x="2179" y="97"/>
                  </a:lnTo>
                  <a:lnTo>
                    <a:pt x="2180" y="96"/>
                  </a:lnTo>
                  <a:lnTo>
                    <a:pt x="2181" y="96"/>
                  </a:lnTo>
                  <a:lnTo>
                    <a:pt x="2182" y="95"/>
                  </a:lnTo>
                  <a:lnTo>
                    <a:pt x="2183" y="95"/>
                  </a:lnTo>
                  <a:lnTo>
                    <a:pt x="2184" y="94"/>
                  </a:lnTo>
                  <a:lnTo>
                    <a:pt x="2185" y="93"/>
                  </a:lnTo>
                  <a:lnTo>
                    <a:pt x="2185" y="93"/>
                  </a:lnTo>
                  <a:lnTo>
                    <a:pt x="2186" y="92"/>
                  </a:lnTo>
                  <a:lnTo>
                    <a:pt x="2187" y="92"/>
                  </a:lnTo>
                  <a:lnTo>
                    <a:pt x="2188" y="91"/>
                  </a:lnTo>
                  <a:lnTo>
                    <a:pt x="2189" y="90"/>
                  </a:lnTo>
                  <a:lnTo>
                    <a:pt x="2190" y="90"/>
                  </a:lnTo>
                  <a:lnTo>
                    <a:pt x="2191" y="89"/>
                  </a:lnTo>
                  <a:lnTo>
                    <a:pt x="2192" y="89"/>
                  </a:lnTo>
                  <a:lnTo>
                    <a:pt x="2192" y="88"/>
                  </a:lnTo>
                  <a:lnTo>
                    <a:pt x="2193" y="88"/>
                  </a:lnTo>
                  <a:lnTo>
                    <a:pt x="2194" y="87"/>
                  </a:lnTo>
                  <a:lnTo>
                    <a:pt x="2195" y="86"/>
                  </a:lnTo>
                  <a:lnTo>
                    <a:pt x="2196" y="86"/>
                  </a:lnTo>
                  <a:lnTo>
                    <a:pt x="2197" y="85"/>
                  </a:lnTo>
                  <a:lnTo>
                    <a:pt x="2198" y="85"/>
                  </a:lnTo>
                  <a:lnTo>
                    <a:pt x="2199" y="84"/>
                  </a:lnTo>
                  <a:lnTo>
                    <a:pt x="2200" y="84"/>
                  </a:lnTo>
                  <a:lnTo>
                    <a:pt x="2200" y="83"/>
                  </a:lnTo>
                  <a:lnTo>
                    <a:pt x="2201" y="83"/>
                  </a:lnTo>
                  <a:lnTo>
                    <a:pt x="2202" y="82"/>
                  </a:lnTo>
                  <a:lnTo>
                    <a:pt x="2203" y="82"/>
                  </a:lnTo>
                  <a:lnTo>
                    <a:pt x="2204" y="81"/>
                  </a:lnTo>
                  <a:lnTo>
                    <a:pt x="2205" y="80"/>
                  </a:lnTo>
                  <a:lnTo>
                    <a:pt x="2206" y="80"/>
                  </a:lnTo>
                  <a:lnTo>
                    <a:pt x="2207" y="79"/>
                  </a:lnTo>
                  <a:lnTo>
                    <a:pt x="2208" y="79"/>
                  </a:lnTo>
                  <a:lnTo>
                    <a:pt x="2208" y="78"/>
                  </a:lnTo>
                  <a:lnTo>
                    <a:pt x="2209" y="78"/>
                  </a:lnTo>
                  <a:lnTo>
                    <a:pt x="2210" y="77"/>
                  </a:lnTo>
                  <a:lnTo>
                    <a:pt x="2211" y="77"/>
                  </a:lnTo>
                  <a:lnTo>
                    <a:pt x="2212" y="76"/>
                  </a:lnTo>
                  <a:lnTo>
                    <a:pt x="2213" y="76"/>
                  </a:lnTo>
                  <a:lnTo>
                    <a:pt x="2214" y="75"/>
                  </a:lnTo>
                  <a:lnTo>
                    <a:pt x="2215" y="75"/>
                  </a:lnTo>
                  <a:lnTo>
                    <a:pt x="2215" y="74"/>
                  </a:lnTo>
                  <a:lnTo>
                    <a:pt x="2216" y="74"/>
                  </a:lnTo>
                  <a:lnTo>
                    <a:pt x="2217" y="73"/>
                  </a:lnTo>
                  <a:lnTo>
                    <a:pt x="2218" y="73"/>
                  </a:lnTo>
                  <a:lnTo>
                    <a:pt x="2219" y="72"/>
                  </a:lnTo>
                  <a:lnTo>
                    <a:pt x="2220" y="72"/>
                  </a:lnTo>
                  <a:lnTo>
                    <a:pt x="2221" y="71"/>
                  </a:lnTo>
                  <a:lnTo>
                    <a:pt x="2222" y="71"/>
                  </a:lnTo>
                  <a:lnTo>
                    <a:pt x="2223" y="70"/>
                  </a:lnTo>
                  <a:lnTo>
                    <a:pt x="2223" y="70"/>
                  </a:lnTo>
                  <a:lnTo>
                    <a:pt x="2224" y="69"/>
                  </a:lnTo>
                  <a:lnTo>
                    <a:pt x="2225" y="69"/>
                  </a:lnTo>
                  <a:lnTo>
                    <a:pt x="2226" y="68"/>
                  </a:lnTo>
                  <a:lnTo>
                    <a:pt x="2227" y="68"/>
                  </a:lnTo>
                  <a:lnTo>
                    <a:pt x="2228" y="67"/>
                  </a:lnTo>
                  <a:lnTo>
                    <a:pt x="2229" y="67"/>
                  </a:lnTo>
                  <a:lnTo>
                    <a:pt x="2230" y="66"/>
                  </a:lnTo>
                  <a:lnTo>
                    <a:pt x="2231" y="66"/>
                  </a:lnTo>
                  <a:lnTo>
                    <a:pt x="2231" y="65"/>
                  </a:lnTo>
                  <a:lnTo>
                    <a:pt x="2232" y="65"/>
                  </a:lnTo>
                  <a:lnTo>
                    <a:pt x="2233" y="64"/>
                  </a:lnTo>
                  <a:lnTo>
                    <a:pt x="2234" y="64"/>
                  </a:lnTo>
                  <a:lnTo>
                    <a:pt x="2235" y="63"/>
                  </a:lnTo>
                  <a:lnTo>
                    <a:pt x="2236" y="63"/>
                  </a:lnTo>
                  <a:lnTo>
                    <a:pt x="2237" y="62"/>
                  </a:lnTo>
                  <a:lnTo>
                    <a:pt x="2238" y="62"/>
                  </a:lnTo>
                  <a:lnTo>
                    <a:pt x="2238" y="62"/>
                  </a:lnTo>
                  <a:lnTo>
                    <a:pt x="2239" y="61"/>
                  </a:lnTo>
                  <a:lnTo>
                    <a:pt x="2240" y="61"/>
                  </a:lnTo>
                  <a:lnTo>
                    <a:pt x="2241" y="60"/>
                  </a:lnTo>
                  <a:lnTo>
                    <a:pt x="2242" y="60"/>
                  </a:lnTo>
                  <a:lnTo>
                    <a:pt x="2243" y="59"/>
                  </a:lnTo>
                  <a:lnTo>
                    <a:pt x="2244" y="59"/>
                  </a:lnTo>
                  <a:lnTo>
                    <a:pt x="2245" y="58"/>
                  </a:lnTo>
                  <a:lnTo>
                    <a:pt x="2246" y="58"/>
                  </a:lnTo>
                  <a:lnTo>
                    <a:pt x="2246" y="58"/>
                  </a:lnTo>
                  <a:lnTo>
                    <a:pt x="2247" y="57"/>
                  </a:lnTo>
                  <a:lnTo>
                    <a:pt x="2248" y="57"/>
                  </a:lnTo>
                  <a:lnTo>
                    <a:pt x="2249" y="56"/>
                  </a:lnTo>
                  <a:lnTo>
                    <a:pt x="2250" y="56"/>
                  </a:lnTo>
                  <a:lnTo>
                    <a:pt x="2251" y="55"/>
                  </a:lnTo>
                  <a:lnTo>
                    <a:pt x="2252" y="55"/>
                  </a:lnTo>
                  <a:lnTo>
                    <a:pt x="2253" y="55"/>
                  </a:lnTo>
                  <a:lnTo>
                    <a:pt x="2254" y="54"/>
                  </a:lnTo>
                  <a:lnTo>
                    <a:pt x="2254" y="54"/>
                  </a:lnTo>
                  <a:lnTo>
                    <a:pt x="2255" y="53"/>
                  </a:lnTo>
                  <a:lnTo>
                    <a:pt x="2256" y="53"/>
                  </a:lnTo>
                  <a:lnTo>
                    <a:pt x="2257" y="53"/>
                  </a:lnTo>
                  <a:lnTo>
                    <a:pt x="2258" y="52"/>
                  </a:lnTo>
                  <a:lnTo>
                    <a:pt x="2259" y="52"/>
                  </a:lnTo>
                  <a:lnTo>
                    <a:pt x="2260" y="51"/>
                  </a:lnTo>
                  <a:lnTo>
                    <a:pt x="2261" y="51"/>
                  </a:lnTo>
                  <a:lnTo>
                    <a:pt x="2261" y="51"/>
                  </a:lnTo>
                  <a:lnTo>
                    <a:pt x="2262" y="50"/>
                  </a:lnTo>
                  <a:lnTo>
                    <a:pt x="2263" y="50"/>
                  </a:lnTo>
                  <a:lnTo>
                    <a:pt x="2264" y="49"/>
                  </a:lnTo>
                  <a:lnTo>
                    <a:pt x="2265" y="49"/>
                  </a:lnTo>
                  <a:lnTo>
                    <a:pt x="2266" y="49"/>
                  </a:lnTo>
                  <a:lnTo>
                    <a:pt x="2267" y="48"/>
                  </a:lnTo>
                  <a:lnTo>
                    <a:pt x="2268" y="48"/>
                  </a:lnTo>
                  <a:lnTo>
                    <a:pt x="2269" y="48"/>
                  </a:lnTo>
                  <a:lnTo>
                    <a:pt x="2269" y="47"/>
                  </a:lnTo>
                  <a:lnTo>
                    <a:pt x="2270" y="47"/>
                  </a:lnTo>
                  <a:lnTo>
                    <a:pt x="2271" y="47"/>
                  </a:lnTo>
                  <a:lnTo>
                    <a:pt x="2272" y="46"/>
                  </a:lnTo>
                  <a:lnTo>
                    <a:pt x="2273" y="46"/>
                  </a:lnTo>
                  <a:lnTo>
                    <a:pt x="2274" y="45"/>
                  </a:lnTo>
                  <a:lnTo>
                    <a:pt x="2275" y="45"/>
                  </a:lnTo>
                  <a:lnTo>
                    <a:pt x="2276" y="45"/>
                  </a:lnTo>
                  <a:lnTo>
                    <a:pt x="2277" y="44"/>
                  </a:lnTo>
                  <a:lnTo>
                    <a:pt x="2277" y="44"/>
                  </a:lnTo>
                  <a:lnTo>
                    <a:pt x="2278" y="44"/>
                  </a:lnTo>
                  <a:lnTo>
                    <a:pt x="2279" y="43"/>
                  </a:lnTo>
                  <a:lnTo>
                    <a:pt x="2280" y="43"/>
                  </a:lnTo>
                  <a:lnTo>
                    <a:pt x="2281" y="43"/>
                  </a:lnTo>
                  <a:lnTo>
                    <a:pt x="2282" y="42"/>
                  </a:lnTo>
                  <a:lnTo>
                    <a:pt x="2283" y="42"/>
                  </a:lnTo>
                  <a:lnTo>
                    <a:pt x="2284" y="42"/>
                  </a:lnTo>
                  <a:lnTo>
                    <a:pt x="2284" y="41"/>
                  </a:lnTo>
                  <a:lnTo>
                    <a:pt x="2285" y="41"/>
                  </a:lnTo>
                  <a:lnTo>
                    <a:pt x="2286" y="41"/>
                  </a:lnTo>
                  <a:lnTo>
                    <a:pt x="2287" y="40"/>
                  </a:lnTo>
                  <a:lnTo>
                    <a:pt x="2288" y="40"/>
                  </a:lnTo>
                  <a:lnTo>
                    <a:pt x="2289" y="40"/>
                  </a:lnTo>
                  <a:lnTo>
                    <a:pt x="2290" y="40"/>
                  </a:lnTo>
                  <a:lnTo>
                    <a:pt x="2291" y="39"/>
                  </a:lnTo>
                  <a:lnTo>
                    <a:pt x="2292" y="39"/>
                  </a:lnTo>
                  <a:lnTo>
                    <a:pt x="2292" y="39"/>
                  </a:lnTo>
                  <a:lnTo>
                    <a:pt x="2293" y="38"/>
                  </a:lnTo>
                  <a:lnTo>
                    <a:pt x="2294" y="38"/>
                  </a:lnTo>
                  <a:lnTo>
                    <a:pt x="2295" y="38"/>
                  </a:lnTo>
                  <a:lnTo>
                    <a:pt x="2296" y="37"/>
                  </a:lnTo>
                  <a:lnTo>
                    <a:pt x="2297" y="37"/>
                  </a:lnTo>
                  <a:lnTo>
                    <a:pt x="2298" y="37"/>
                  </a:lnTo>
                  <a:lnTo>
                    <a:pt x="2299" y="37"/>
                  </a:lnTo>
                  <a:lnTo>
                    <a:pt x="2300" y="36"/>
                  </a:lnTo>
                  <a:lnTo>
                    <a:pt x="2300" y="36"/>
                  </a:lnTo>
                  <a:lnTo>
                    <a:pt x="2301" y="36"/>
                  </a:lnTo>
                  <a:lnTo>
                    <a:pt x="2302" y="35"/>
                  </a:lnTo>
                  <a:lnTo>
                    <a:pt x="2303" y="35"/>
                  </a:lnTo>
                  <a:lnTo>
                    <a:pt x="2304" y="35"/>
                  </a:lnTo>
                  <a:lnTo>
                    <a:pt x="2305" y="35"/>
                  </a:lnTo>
                  <a:lnTo>
                    <a:pt x="2306" y="34"/>
                  </a:lnTo>
                  <a:lnTo>
                    <a:pt x="2307" y="34"/>
                  </a:lnTo>
                  <a:lnTo>
                    <a:pt x="2307" y="34"/>
                  </a:lnTo>
                  <a:lnTo>
                    <a:pt x="2308" y="34"/>
                  </a:lnTo>
                  <a:lnTo>
                    <a:pt x="2309" y="33"/>
                  </a:lnTo>
                  <a:lnTo>
                    <a:pt x="2310" y="33"/>
                  </a:lnTo>
                  <a:lnTo>
                    <a:pt x="2311" y="33"/>
                  </a:lnTo>
                  <a:lnTo>
                    <a:pt x="2312" y="33"/>
                  </a:lnTo>
                  <a:lnTo>
                    <a:pt x="2313" y="32"/>
                  </a:lnTo>
                  <a:lnTo>
                    <a:pt x="2314" y="32"/>
                  </a:lnTo>
                  <a:lnTo>
                    <a:pt x="2315" y="32"/>
                  </a:lnTo>
                  <a:lnTo>
                    <a:pt x="2315" y="32"/>
                  </a:lnTo>
                  <a:lnTo>
                    <a:pt x="2316" y="31"/>
                  </a:lnTo>
                  <a:lnTo>
                    <a:pt x="2317" y="31"/>
                  </a:lnTo>
                  <a:lnTo>
                    <a:pt x="2318" y="31"/>
                  </a:lnTo>
                  <a:lnTo>
                    <a:pt x="2319" y="31"/>
                  </a:lnTo>
                  <a:lnTo>
                    <a:pt x="2320" y="30"/>
                  </a:lnTo>
                  <a:lnTo>
                    <a:pt x="2321" y="30"/>
                  </a:lnTo>
                  <a:lnTo>
                    <a:pt x="2322" y="30"/>
                  </a:lnTo>
                  <a:lnTo>
                    <a:pt x="2323" y="30"/>
                  </a:lnTo>
                  <a:lnTo>
                    <a:pt x="2323" y="30"/>
                  </a:lnTo>
                  <a:lnTo>
                    <a:pt x="2324" y="29"/>
                  </a:lnTo>
                  <a:lnTo>
                    <a:pt x="2325" y="29"/>
                  </a:lnTo>
                  <a:lnTo>
                    <a:pt x="2326" y="29"/>
                  </a:lnTo>
                  <a:lnTo>
                    <a:pt x="2327" y="29"/>
                  </a:lnTo>
                  <a:lnTo>
                    <a:pt x="2328" y="29"/>
                  </a:lnTo>
                  <a:lnTo>
                    <a:pt x="2329" y="28"/>
                  </a:lnTo>
                  <a:lnTo>
                    <a:pt x="2330" y="28"/>
                  </a:lnTo>
                  <a:lnTo>
                    <a:pt x="2330" y="28"/>
                  </a:lnTo>
                  <a:lnTo>
                    <a:pt x="2331" y="28"/>
                  </a:lnTo>
                  <a:lnTo>
                    <a:pt x="2332" y="28"/>
                  </a:lnTo>
                  <a:lnTo>
                    <a:pt x="2333" y="27"/>
                  </a:lnTo>
                  <a:lnTo>
                    <a:pt x="2334" y="27"/>
                  </a:lnTo>
                  <a:lnTo>
                    <a:pt x="2335" y="27"/>
                  </a:lnTo>
                  <a:lnTo>
                    <a:pt x="2336" y="27"/>
                  </a:lnTo>
                  <a:lnTo>
                    <a:pt x="2337" y="27"/>
                  </a:lnTo>
                  <a:lnTo>
                    <a:pt x="2338" y="26"/>
                  </a:lnTo>
                  <a:lnTo>
                    <a:pt x="2338" y="26"/>
                  </a:lnTo>
                  <a:lnTo>
                    <a:pt x="2339" y="26"/>
                  </a:lnTo>
                  <a:lnTo>
                    <a:pt x="2340" y="26"/>
                  </a:lnTo>
                  <a:lnTo>
                    <a:pt x="2341" y="26"/>
                  </a:lnTo>
                  <a:lnTo>
                    <a:pt x="2342" y="25"/>
                  </a:lnTo>
                  <a:lnTo>
                    <a:pt x="2343" y="25"/>
                  </a:lnTo>
                  <a:lnTo>
                    <a:pt x="2344" y="25"/>
                  </a:lnTo>
                  <a:lnTo>
                    <a:pt x="2345" y="25"/>
                  </a:lnTo>
                  <a:lnTo>
                    <a:pt x="2346" y="25"/>
                  </a:lnTo>
                  <a:lnTo>
                    <a:pt x="2346" y="25"/>
                  </a:lnTo>
                  <a:lnTo>
                    <a:pt x="2347" y="24"/>
                  </a:lnTo>
                  <a:lnTo>
                    <a:pt x="2348" y="24"/>
                  </a:lnTo>
                  <a:lnTo>
                    <a:pt x="2349" y="24"/>
                  </a:lnTo>
                  <a:lnTo>
                    <a:pt x="2350" y="24"/>
                  </a:lnTo>
                  <a:lnTo>
                    <a:pt x="2351" y="24"/>
                  </a:lnTo>
                  <a:lnTo>
                    <a:pt x="2352" y="24"/>
                  </a:lnTo>
                  <a:lnTo>
                    <a:pt x="2353" y="24"/>
                  </a:lnTo>
                  <a:lnTo>
                    <a:pt x="2353" y="23"/>
                  </a:lnTo>
                  <a:lnTo>
                    <a:pt x="2354" y="23"/>
                  </a:lnTo>
                  <a:lnTo>
                    <a:pt x="2355" y="23"/>
                  </a:lnTo>
                  <a:lnTo>
                    <a:pt x="2356" y="23"/>
                  </a:lnTo>
                  <a:lnTo>
                    <a:pt x="2357" y="23"/>
                  </a:lnTo>
                  <a:lnTo>
                    <a:pt x="2358" y="23"/>
                  </a:lnTo>
                  <a:lnTo>
                    <a:pt x="2359" y="23"/>
                  </a:lnTo>
                  <a:lnTo>
                    <a:pt x="2360" y="22"/>
                  </a:lnTo>
                  <a:lnTo>
                    <a:pt x="2361" y="22"/>
                  </a:lnTo>
                  <a:lnTo>
                    <a:pt x="2361" y="22"/>
                  </a:lnTo>
                  <a:lnTo>
                    <a:pt x="2362" y="22"/>
                  </a:lnTo>
                  <a:lnTo>
                    <a:pt x="2363" y="22"/>
                  </a:lnTo>
                  <a:lnTo>
                    <a:pt x="2364" y="22"/>
                  </a:lnTo>
                  <a:lnTo>
                    <a:pt x="2365" y="22"/>
                  </a:lnTo>
                  <a:lnTo>
                    <a:pt x="2366" y="21"/>
                  </a:lnTo>
                  <a:lnTo>
                    <a:pt x="2367" y="21"/>
                  </a:lnTo>
                  <a:lnTo>
                    <a:pt x="2368" y="21"/>
                  </a:lnTo>
                  <a:lnTo>
                    <a:pt x="2369" y="21"/>
                  </a:lnTo>
                  <a:lnTo>
                    <a:pt x="2369" y="21"/>
                  </a:lnTo>
                  <a:lnTo>
                    <a:pt x="2370" y="21"/>
                  </a:lnTo>
                  <a:lnTo>
                    <a:pt x="2371" y="21"/>
                  </a:lnTo>
                  <a:lnTo>
                    <a:pt x="2372" y="21"/>
                  </a:lnTo>
                  <a:lnTo>
                    <a:pt x="2373" y="21"/>
                  </a:lnTo>
                  <a:lnTo>
                    <a:pt x="2374" y="20"/>
                  </a:lnTo>
                  <a:lnTo>
                    <a:pt x="2375" y="20"/>
                  </a:lnTo>
                  <a:lnTo>
                    <a:pt x="2376" y="20"/>
                  </a:lnTo>
                  <a:lnTo>
                    <a:pt x="2376" y="20"/>
                  </a:lnTo>
                  <a:lnTo>
                    <a:pt x="2377" y="20"/>
                  </a:lnTo>
                  <a:lnTo>
                    <a:pt x="2378" y="20"/>
                  </a:lnTo>
                  <a:lnTo>
                    <a:pt x="2379" y="20"/>
                  </a:lnTo>
                  <a:lnTo>
                    <a:pt x="2380" y="20"/>
                  </a:lnTo>
                  <a:lnTo>
                    <a:pt x="2381" y="20"/>
                  </a:lnTo>
                  <a:lnTo>
                    <a:pt x="2382" y="19"/>
                  </a:lnTo>
                  <a:lnTo>
                    <a:pt x="2383" y="19"/>
                  </a:lnTo>
                  <a:lnTo>
                    <a:pt x="2384" y="19"/>
                  </a:lnTo>
                  <a:lnTo>
                    <a:pt x="2384" y="19"/>
                  </a:lnTo>
                  <a:lnTo>
                    <a:pt x="2385" y="19"/>
                  </a:lnTo>
                  <a:lnTo>
                    <a:pt x="2386" y="19"/>
                  </a:lnTo>
                  <a:lnTo>
                    <a:pt x="2387" y="19"/>
                  </a:lnTo>
                  <a:lnTo>
                    <a:pt x="2388" y="19"/>
                  </a:lnTo>
                  <a:lnTo>
                    <a:pt x="2389" y="19"/>
                  </a:lnTo>
                  <a:lnTo>
                    <a:pt x="2390" y="19"/>
                  </a:lnTo>
                  <a:lnTo>
                    <a:pt x="2391" y="19"/>
                  </a:lnTo>
                  <a:lnTo>
                    <a:pt x="2392" y="19"/>
                  </a:lnTo>
                  <a:lnTo>
                    <a:pt x="2392" y="18"/>
                  </a:lnTo>
                  <a:lnTo>
                    <a:pt x="2393" y="18"/>
                  </a:lnTo>
                  <a:lnTo>
                    <a:pt x="2394" y="18"/>
                  </a:lnTo>
                  <a:lnTo>
                    <a:pt x="2395" y="18"/>
                  </a:lnTo>
                  <a:lnTo>
                    <a:pt x="2396" y="18"/>
                  </a:lnTo>
                  <a:lnTo>
                    <a:pt x="2397" y="18"/>
                  </a:lnTo>
                  <a:lnTo>
                    <a:pt x="2398" y="18"/>
                  </a:lnTo>
                  <a:lnTo>
                    <a:pt x="2399" y="18"/>
                  </a:lnTo>
                  <a:lnTo>
                    <a:pt x="2399" y="18"/>
                  </a:lnTo>
                  <a:lnTo>
                    <a:pt x="2400" y="18"/>
                  </a:lnTo>
                  <a:lnTo>
                    <a:pt x="2401" y="18"/>
                  </a:lnTo>
                  <a:lnTo>
                    <a:pt x="2402" y="18"/>
                  </a:lnTo>
                  <a:lnTo>
                    <a:pt x="2403" y="18"/>
                  </a:lnTo>
                  <a:lnTo>
                    <a:pt x="2404" y="18"/>
                  </a:lnTo>
                  <a:lnTo>
                    <a:pt x="2405" y="17"/>
                  </a:lnTo>
                  <a:lnTo>
                    <a:pt x="2406" y="17"/>
                  </a:lnTo>
                  <a:lnTo>
                    <a:pt x="2407" y="17"/>
                  </a:lnTo>
                  <a:lnTo>
                    <a:pt x="2407" y="17"/>
                  </a:lnTo>
                  <a:lnTo>
                    <a:pt x="2408" y="17"/>
                  </a:lnTo>
                  <a:lnTo>
                    <a:pt x="2409" y="17"/>
                  </a:lnTo>
                  <a:lnTo>
                    <a:pt x="2410" y="17"/>
                  </a:lnTo>
                  <a:lnTo>
                    <a:pt x="2411" y="17"/>
                  </a:lnTo>
                  <a:lnTo>
                    <a:pt x="2412" y="17"/>
                  </a:lnTo>
                  <a:lnTo>
                    <a:pt x="2413" y="17"/>
                  </a:lnTo>
                  <a:lnTo>
                    <a:pt x="2414" y="17"/>
                  </a:lnTo>
                  <a:lnTo>
                    <a:pt x="2415" y="17"/>
                  </a:lnTo>
                  <a:lnTo>
                    <a:pt x="2415" y="17"/>
                  </a:lnTo>
                  <a:lnTo>
                    <a:pt x="2416" y="17"/>
                  </a:lnTo>
                  <a:lnTo>
                    <a:pt x="2417" y="17"/>
                  </a:lnTo>
                  <a:lnTo>
                    <a:pt x="2418" y="17"/>
                  </a:lnTo>
                  <a:lnTo>
                    <a:pt x="2419" y="17"/>
                  </a:lnTo>
                  <a:lnTo>
                    <a:pt x="2420" y="17"/>
                  </a:lnTo>
                  <a:lnTo>
                    <a:pt x="2421" y="17"/>
                  </a:lnTo>
                  <a:lnTo>
                    <a:pt x="2422" y="17"/>
                  </a:lnTo>
                  <a:lnTo>
                    <a:pt x="2422" y="16"/>
                  </a:lnTo>
                  <a:lnTo>
                    <a:pt x="2423" y="16"/>
                  </a:lnTo>
                  <a:lnTo>
                    <a:pt x="2424" y="16"/>
                  </a:lnTo>
                  <a:lnTo>
                    <a:pt x="2425" y="16"/>
                  </a:lnTo>
                  <a:lnTo>
                    <a:pt x="2426" y="16"/>
                  </a:lnTo>
                  <a:lnTo>
                    <a:pt x="2427" y="16"/>
                  </a:lnTo>
                  <a:lnTo>
                    <a:pt x="2428" y="16"/>
                  </a:lnTo>
                  <a:lnTo>
                    <a:pt x="2429" y="16"/>
                  </a:lnTo>
                  <a:lnTo>
                    <a:pt x="2430" y="16"/>
                  </a:lnTo>
                  <a:lnTo>
                    <a:pt x="2430" y="16"/>
                  </a:lnTo>
                  <a:lnTo>
                    <a:pt x="2431" y="16"/>
                  </a:lnTo>
                  <a:lnTo>
                    <a:pt x="2432" y="16"/>
                  </a:lnTo>
                  <a:lnTo>
                    <a:pt x="2433" y="16"/>
                  </a:lnTo>
                  <a:lnTo>
                    <a:pt x="2434" y="16"/>
                  </a:lnTo>
                  <a:lnTo>
                    <a:pt x="2435" y="16"/>
                  </a:lnTo>
                  <a:lnTo>
                    <a:pt x="2436" y="16"/>
                  </a:lnTo>
                  <a:lnTo>
                    <a:pt x="2437" y="16"/>
                  </a:lnTo>
                  <a:lnTo>
                    <a:pt x="2438" y="16"/>
                  </a:lnTo>
                  <a:lnTo>
                    <a:pt x="2438" y="16"/>
                  </a:lnTo>
                  <a:lnTo>
                    <a:pt x="2439" y="16"/>
                  </a:lnTo>
                  <a:lnTo>
                    <a:pt x="2440" y="16"/>
                  </a:lnTo>
                  <a:lnTo>
                    <a:pt x="2441" y="16"/>
                  </a:lnTo>
                  <a:lnTo>
                    <a:pt x="2442" y="16"/>
                  </a:lnTo>
                  <a:lnTo>
                    <a:pt x="2443" y="16"/>
                  </a:lnTo>
                  <a:lnTo>
                    <a:pt x="2444" y="16"/>
                  </a:lnTo>
                  <a:lnTo>
                    <a:pt x="2445" y="16"/>
                  </a:lnTo>
                  <a:lnTo>
                    <a:pt x="2445" y="16"/>
                  </a:lnTo>
                  <a:lnTo>
                    <a:pt x="2446" y="16"/>
                  </a:lnTo>
                  <a:lnTo>
                    <a:pt x="2447" y="16"/>
                  </a:lnTo>
                  <a:lnTo>
                    <a:pt x="2448" y="16"/>
                  </a:lnTo>
                  <a:lnTo>
                    <a:pt x="2449" y="16"/>
                  </a:lnTo>
                  <a:lnTo>
                    <a:pt x="2450" y="16"/>
                  </a:lnTo>
                  <a:lnTo>
                    <a:pt x="2451" y="16"/>
                  </a:lnTo>
                  <a:lnTo>
                    <a:pt x="2452" y="16"/>
                  </a:lnTo>
                  <a:lnTo>
                    <a:pt x="2453" y="16"/>
                  </a:lnTo>
                  <a:lnTo>
                    <a:pt x="2453" y="16"/>
                  </a:lnTo>
                  <a:lnTo>
                    <a:pt x="2454" y="16"/>
                  </a:lnTo>
                  <a:lnTo>
                    <a:pt x="2455" y="16"/>
                  </a:lnTo>
                  <a:lnTo>
                    <a:pt x="2456" y="16"/>
                  </a:lnTo>
                  <a:lnTo>
                    <a:pt x="2457" y="15"/>
                  </a:lnTo>
                  <a:lnTo>
                    <a:pt x="2458" y="15"/>
                  </a:lnTo>
                  <a:lnTo>
                    <a:pt x="2459" y="15"/>
                  </a:lnTo>
                  <a:lnTo>
                    <a:pt x="2460" y="15"/>
                  </a:lnTo>
                  <a:lnTo>
                    <a:pt x="2461" y="15"/>
                  </a:lnTo>
                  <a:lnTo>
                    <a:pt x="2461" y="15"/>
                  </a:lnTo>
                  <a:lnTo>
                    <a:pt x="2462" y="15"/>
                  </a:lnTo>
                  <a:lnTo>
                    <a:pt x="2463" y="15"/>
                  </a:lnTo>
                  <a:lnTo>
                    <a:pt x="2464" y="15"/>
                  </a:lnTo>
                  <a:lnTo>
                    <a:pt x="2465" y="15"/>
                  </a:lnTo>
                  <a:lnTo>
                    <a:pt x="2466" y="15"/>
                  </a:lnTo>
                  <a:lnTo>
                    <a:pt x="2467" y="15"/>
                  </a:lnTo>
                  <a:lnTo>
                    <a:pt x="2468" y="15"/>
                  </a:lnTo>
                  <a:lnTo>
                    <a:pt x="2468" y="15"/>
                  </a:lnTo>
                  <a:lnTo>
                    <a:pt x="2469" y="15"/>
                  </a:lnTo>
                  <a:lnTo>
                    <a:pt x="2470" y="15"/>
                  </a:lnTo>
                  <a:lnTo>
                    <a:pt x="2471" y="15"/>
                  </a:lnTo>
                  <a:lnTo>
                    <a:pt x="2472" y="15"/>
                  </a:lnTo>
                  <a:lnTo>
                    <a:pt x="2473" y="15"/>
                  </a:lnTo>
                  <a:lnTo>
                    <a:pt x="2474" y="15"/>
                  </a:lnTo>
                  <a:lnTo>
                    <a:pt x="2475" y="15"/>
                  </a:lnTo>
                  <a:lnTo>
                    <a:pt x="2476" y="15"/>
                  </a:lnTo>
                  <a:lnTo>
                    <a:pt x="2476" y="15"/>
                  </a:lnTo>
                  <a:lnTo>
                    <a:pt x="2477" y="15"/>
                  </a:lnTo>
                  <a:lnTo>
                    <a:pt x="2478" y="15"/>
                  </a:lnTo>
                  <a:lnTo>
                    <a:pt x="2479" y="15"/>
                  </a:lnTo>
                  <a:lnTo>
                    <a:pt x="2480" y="15"/>
                  </a:lnTo>
                  <a:lnTo>
                    <a:pt x="2481" y="15"/>
                  </a:lnTo>
                  <a:lnTo>
                    <a:pt x="2482" y="15"/>
                  </a:lnTo>
                  <a:lnTo>
                    <a:pt x="2483" y="15"/>
                  </a:lnTo>
                  <a:lnTo>
                    <a:pt x="2484" y="15"/>
                  </a:lnTo>
                  <a:lnTo>
                    <a:pt x="2484" y="15"/>
                  </a:lnTo>
                  <a:lnTo>
                    <a:pt x="2485" y="15"/>
                  </a:lnTo>
                  <a:lnTo>
                    <a:pt x="2486" y="15"/>
                  </a:lnTo>
                  <a:lnTo>
                    <a:pt x="2487" y="15"/>
                  </a:lnTo>
                  <a:lnTo>
                    <a:pt x="2488" y="15"/>
                  </a:lnTo>
                  <a:lnTo>
                    <a:pt x="2489" y="15"/>
                  </a:lnTo>
                  <a:lnTo>
                    <a:pt x="2490" y="15"/>
                  </a:lnTo>
                  <a:lnTo>
                    <a:pt x="2491" y="15"/>
                  </a:lnTo>
                  <a:lnTo>
                    <a:pt x="2491" y="15"/>
                  </a:lnTo>
                  <a:lnTo>
                    <a:pt x="2492" y="15"/>
                  </a:lnTo>
                  <a:lnTo>
                    <a:pt x="2493" y="15"/>
                  </a:lnTo>
                  <a:lnTo>
                    <a:pt x="2494" y="15"/>
                  </a:lnTo>
                  <a:lnTo>
                    <a:pt x="2495" y="15"/>
                  </a:lnTo>
                  <a:lnTo>
                    <a:pt x="2496" y="15"/>
                  </a:lnTo>
                  <a:lnTo>
                    <a:pt x="2497" y="15"/>
                  </a:lnTo>
                  <a:lnTo>
                    <a:pt x="2498" y="15"/>
                  </a:lnTo>
                  <a:lnTo>
                    <a:pt x="2499" y="15"/>
                  </a:lnTo>
                  <a:lnTo>
                    <a:pt x="2499" y="15"/>
                  </a:lnTo>
                  <a:lnTo>
                    <a:pt x="2500" y="15"/>
                  </a:lnTo>
                  <a:lnTo>
                    <a:pt x="2501" y="15"/>
                  </a:lnTo>
                  <a:lnTo>
                    <a:pt x="2502" y="15"/>
                  </a:lnTo>
                  <a:lnTo>
                    <a:pt x="2503" y="15"/>
                  </a:lnTo>
                  <a:lnTo>
                    <a:pt x="2504" y="15"/>
                  </a:lnTo>
                  <a:lnTo>
                    <a:pt x="2505" y="15"/>
                  </a:lnTo>
                  <a:lnTo>
                    <a:pt x="2506" y="15"/>
                  </a:lnTo>
                  <a:lnTo>
                    <a:pt x="2507" y="15"/>
                  </a:lnTo>
                  <a:lnTo>
                    <a:pt x="2507" y="15"/>
                  </a:lnTo>
                  <a:lnTo>
                    <a:pt x="2508" y="15"/>
                  </a:lnTo>
                  <a:lnTo>
                    <a:pt x="2509" y="15"/>
                  </a:lnTo>
                  <a:lnTo>
                    <a:pt x="2510" y="15"/>
                  </a:lnTo>
                  <a:lnTo>
                    <a:pt x="2511" y="15"/>
                  </a:lnTo>
                  <a:lnTo>
                    <a:pt x="2512" y="15"/>
                  </a:lnTo>
                  <a:lnTo>
                    <a:pt x="2513" y="15"/>
                  </a:lnTo>
                  <a:lnTo>
                    <a:pt x="2514" y="15"/>
                  </a:lnTo>
                  <a:lnTo>
                    <a:pt x="2514" y="15"/>
                  </a:lnTo>
                  <a:lnTo>
                    <a:pt x="2515" y="15"/>
                  </a:lnTo>
                  <a:lnTo>
                    <a:pt x="2516" y="15"/>
                  </a:lnTo>
                  <a:lnTo>
                    <a:pt x="2517" y="15"/>
                  </a:lnTo>
                  <a:lnTo>
                    <a:pt x="2518" y="15"/>
                  </a:lnTo>
                  <a:lnTo>
                    <a:pt x="2519" y="15"/>
                  </a:lnTo>
                  <a:lnTo>
                    <a:pt x="2520" y="15"/>
                  </a:lnTo>
                  <a:lnTo>
                    <a:pt x="2521" y="15"/>
                  </a:lnTo>
                  <a:lnTo>
                    <a:pt x="2522" y="15"/>
                  </a:lnTo>
                  <a:lnTo>
                    <a:pt x="2522" y="15"/>
                  </a:lnTo>
                  <a:lnTo>
                    <a:pt x="2523" y="15"/>
                  </a:lnTo>
                  <a:lnTo>
                    <a:pt x="2524" y="15"/>
                  </a:lnTo>
                  <a:lnTo>
                    <a:pt x="2525" y="15"/>
                  </a:lnTo>
                  <a:lnTo>
                    <a:pt x="2526" y="15"/>
                  </a:lnTo>
                  <a:lnTo>
                    <a:pt x="2527" y="15"/>
                  </a:lnTo>
                  <a:lnTo>
                    <a:pt x="2528" y="15"/>
                  </a:lnTo>
                  <a:lnTo>
                    <a:pt x="2529" y="15"/>
                  </a:lnTo>
                  <a:lnTo>
                    <a:pt x="2530" y="15"/>
                  </a:lnTo>
                  <a:lnTo>
                    <a:pt x="2530" y="15"/>
                  </a:lnTo>
                  <a:lnTo>
                    <a:pt x="2531" y="15"/>
                  </a:lnTo>
                  <a:lnTo>
                    <a:pt x="2532" y="15"/>
                  </a:lnTo>
                  <a:lnTo>
                    <a:pt x="2533" y="15"/>
                  </a:lnTo>
                  <a:lnTo>
                    <a:pt x="2534" y="15"/>
                  </a:lnTo>
                  <a:lnTo>
                    <a:pt x="2535" y="15"/>
                  </a:lnTo>
                  <a:lnTo>
                    <a:pt x="2536" y="15"/>
                  </a:lnTo>
                  <a:lnTo>
                    <a:pt x="2537" y="15"/>
                  </a:lnTo>
                  <a:lnTo>
                    <a:pt x="2537" y="15"/>
                  </a:lnTo>
                  <a:lnTo>
                    <a:pt x="2538" y="15"/>
                  </a:lnTo>
                  <a:lnTo>
                    <a:pt x="2539" y="15"/>
                  </a:lnTo>
                  <a:lnTo>
                    <a:pt x="2540" y="15"/>
                  </a:lnTo>
                  <a:lnTo>
                    <a:pt x="2541" y="15"/>
                  </a:lnTo>
                  <a:lnTo>
                    <a:pt x="2542" y="15"/>
                  </a:lnTo>
                  <a:lnTo>
                    <a:pt x="2543" y="15"/>
                  </a:lnTo>
                  <a:lnTo>
                    <a:pt x="2544" y="15"/>
                  </a:lnTo>
                  <a:lnTo>
                    <a:pt x="2545" y="16"/>
                  </a:lnTo>
                  <a:lnTo>
                    <a:pt x="2545" y="16"/>
                  </a:lnTo>
                  <a:lnTo>
                    <a:pt x="2546" y="16"/>
                  </a:lnTo>
                  <a:lnTo>
                    <a:pt x="2547" y="16"/>
                  </a:lnTo>
                  <a:lnTo>
                    <a:pt x="2548" y="16"/>
                  </a:lnTo>
                  <a:lnTo>
                    <a:pt x="2549" y="16"/>
                  </a:lnTo>
                  <a:lnTo>
                    <a:pt x="2550" y="16"/>
                  </a:lnTo>
                  <a:lnTo>
                    <a:pt x="2551" y="16"/>
                  </a:lnTo>
                  <a:lnTo>
                    <a:pt x="2552" y="16"/>
                  </a:lnTo>
                  <a:lnTo>
                    <a:pt x="2553" y="16"/>
                  </a:lnTo>
                  <a:lnTo>
                    <a:pt x="2553" y="16"/>
                  </a:lnTo>
                  <a:lnTo>
                    <a:pt x="2554" y="16"/>
                  </a:lnTo>
                  <a:lnTo>
                    <a:pt x="2555" y="16"/>
                  </a:lnTo>
                  <a:lnTo>
                    <a:pt x="2556" y="16"/>
                  </a:lnTo>
                  <a:lnTo>
                    <a:pt x="2557" y="16"/>
                  </a:lnTo>
                  <a:lnTo>
                    <a:pt x="2558" y="16"/>
                  </a:lnTo>
                  <a:lnTo>
                    <a:pt x="2559" y="16"/>
                  </a:lnTo>
                  <a:lnTo>
                    <a:pt x="2560" y="16"/>
                  </a:lnTo>
                  <a:lnTo>
                    <a:pt x="2560" y="16"/>
                  </a:lnTo>
                  <a:lnTo>
                    <a:pt x="2561" y="16"/>
                  </a:lnTo>
                  <a:lnTo>
                    <a:pt x="2562" y="16"/>
                  </a:lnTo>
                  <a:lnTo>
                    <a:pt x="2563" y="16"/>
                  </a:lnTo>
                  <a:lnTo>
                    <a:pt x="2564" y="16"/>
                  </a:lnTo>
                  <a:lnTo>
                    <a:pt x="2565" y="16"/>
                  </a:lnTo>
                  <a:lnTo>
                    <a:pt x="2566" y="16"/>
                  </a:lnTo>
                  <a:lnTo>
                    <a:pt x="2567" y="16"/>
                  </a:lnTo>
                  <a:lnTo>
                    <a:pt x="2568" y="16"/>
                  </a:lnTo>
                  <a:lnTo>
                    <a:pt x="2568" y="16"/>
                  </a:lnTo>
                  <a:lnTo>
                    <a:pt x="2569" y="16"/>
                  </a:lnTo>
                  <a:lnTo>
                    <a:pt x="2570" y="16"/>
                  </a:lnTo>
                  <a:lnTo>
                    <a:pt x="2571" y="16"/>
                  </a:lnTo>
                  <a:lnTo>
                    <a:pt x="2572" y="16"/>
                  </a:lnTo>
                  <a:lnTo>
                    <a:pt x="2573" y="16"/>
                  </a:lnTo>
                  <a:lnTo>
                    <a:pt x="2574" y="16"/>
                  </a:lnTo>
                  <a:lnTo>
                    <a:pt x="2575" y="16"/>
                  </a:lnTo>
                  <a:lnTo>
                    <a:pt x="2576" y="16"/>
                  </a:lnTo>
                  <a:lnTo>
                    <a:pt x="2576" y="16"/>
                  </a:lnTo>
                  <a:lnTo>
                    <a:pt x="2577" y="16"/>
                  </a:lnTo>
                  <a:lnTo>
                    <a:pt x="2578" y="16"/>
                  </a:lnTo>
                  <a:lnTo>
                    <a:pt x="2579" y="16"/>
                  </a:lnTo>
                  <a:lnTo>
                    <a:pt x="2580" y="16"/>
                  </a:lnTo>
                  <a:lnTo>
                    <a:pt x="2581" y="16"/>
                  </a:lnTo>
                  <a:lnTo>
                    <a:pt x="2582" y="17"/>
                  </a:lnTo>
                  <a:lnTo>
                    <a:pt x="2583" y="17"/>
                  </a:lnTo>
                  <a:lnTo>
                    <a:pt x="2583" y="17"/>
                  </a:lnTo>
                  <a:lnTo>
                    <a:pt x="2584" y="17"/>
                  </a:lnTo>
                  <a:lnTo>
                    <a:pt x="2585" y="17"/>
                  </a:lnTo>
                  <a:lnTo>
                    <a:pt x="2586" y="17"/>
                  </a:lnTo>
                  <a:lnTo>
                    <a:pt x="2587" y="17"/>
                  </a:lnTo>
                  <a:lnTo>
                    <a:pt x="2588" y="17"/>
                  </a:lnTo>
                  <a:lnTo>
                    <a:pt x="2589" y="17"/>
                  </a:lnTo>
                  <a:lnTo>
                    <a:pt x="2590" y="17"/>
                  </a:lnTo>
                  <a:lnTo>
                    <a:pt x="2591" y="17"/>
                  </a:lnTo>
                  <a:lnTo>
                    <a:pt x="2591" y="17"/>
                  </a:lnTo>
                  <a:lnTo>
                    <a:pt x="2592" y="17"/>
                  </a:lnTo>
                  <a:lnTo>
                    <a:pt x="2593" y="17"/>
                  </a:lnTo>
                  <a:lnTo>
                    <a:pt x="2594" y="17"/>
                  </a:lnTo>
                  <a:lnTo>
                    <a:pt x="2595" y="17"/>
                  </a:lnTo>
                  <a:lnTo>
                    <a:pt x="2596" y="17"/>
                  </a:lnTo>
                  <a:lnTo>
                    <a:pt x="2597" y="17"/>
                  </a:lnTo>
                  <a:lnTo>
                    <a:pt x="2598" y="17"/>
                  </a:lnTo>
                  <a:lnTo>
                    <a:pt x="2599" y="17"/>
                  </a:lnTo>
                  <a:lnTo>
                    <a:pt x="2599" y="17"/>
                  </a:lnTo>
                  <a:lnTo>
                    <a:pt x="2600" y="18"/>
                  </a:lnTo>
                  <a:lnTo>
                    <a:pt x="2601" y="18"/>
                  </a:lnTo>
                  <a:lnTo>
                    <a:pt x="2602" y="18"/>
                  </a:lnTo>
                  <a:lnTo>
                    <a:pt x="2603" y="18"/>
                  </a:lnTo>
                  <a:lnTo>
                    <a:pt x="2604" y="18"/>
                  </a:lnTo>
                  <a:lnTo>
                    <a:pt x="2605" y="18"/>
                  </a:lnTo>
                  <a:lnTo>
                    <a:pt x="2606" y="18"/>
                  </a:lnTo>
                  <a:lnTo>
                    <a:pt x="2606" y="18"/>
                  </a:lnTo>
                  <a:lnTo>
                    <a:pt x="2607" y="18"/>
                  </a:lnTo>
                  <a:lnTo>
                    <a:pt x="2608" y="18"/>
                  </a:lnTo>
                  <a:lnTo>
                    <a:pt x="2609" y="18"/>
                  </a:lnTo>
                  <a:lnTo>
                    <a:pt x="2610" y="18"/>
                  </a:lnTo>
                  <a:lnTo>
                    <a:pt x="2611" y="18"/>
                  </a:lnTo>
                  <a:lnTo>
                    <a:pt x="2612" y="18"/>
                  </a:lnTo>
                  <a:lnTo>
                    <a:pt x="2613" y="18"/>
                  </a:lnTo>
                  <a:lnTo>
                    <a:pt x="2614" y="18"/>
                  </a:lnTo>
                  <a:lnTo>
                    <a:pt x="2614" y="19"/>
                  </a:lnTo>
                  <a:lnTo>
                    <a:pt x="2615" y="19"/>
                  </a:lnTo>
                  <a:lnTo>
                    <a:pt x="2616" y="19"/>
                  </a:lnTo>
                  <a:lnTo>
                    <a:pt x="2617" y="19"/>
                  </a:lnTo>
                  <a:lnTo>
                    <a:pt x="2618" y="19"/>
                  </a:lnTo>
                  <a:lnTo>
                    <a:pt x="2619" y="19"/>
                  </a:lnTo>
                  <a:lnTo>
                    <a:pt x="2620" y="19"/>
                  </a:lnTo>
                  <a:lnTo>
                    <a:pt x="2621" y="19"/>
                  </a:lnTo>
                  <a:lnTo>
                    <a:pt x="2622" y="19"/>
                  </a:lnTo>
                  <a:lnTo>
                    <a:pt x="2622" y="19"/>
                  </a:lnTo>
                  <a:lnTo>
                    <a:pt x="2623" y="19"/>
                  </a:lnTo>
                  <a:lnTo>
                    <a:pt x="2624" y="19"/>
                  </a:lnTo>
                  <a:lnTo>
                    <a:pt x="2625" y="19"/>
                  </a:lnTo>
                  <a:lnTo>
                    <a:pt x="2626" y="20"/>
                  </a:lnTo>
                  <a:lnTo>
                    <a:pt x="2627" y="20"/>
                  </a:lnTo>
                  <a:lnTo>
                    <a:pt x="2628" y="20"/>
                  </a:lnTo>
                  <a:lnTo>
                    <a:pt x="2629" y="20"/>
                  </a:lnTo>
                  <a:lnTo>
                    <a:pt x="2629" y="20"/>
                  </a:lnTo>
                  <a:lnTo>
                    <a:pt x="2630" y="20"/>
                  </a:lnTo>
                  <a:lnTo>
                    <a:pt x="2631" y="20"/>
                  </a:lnTo>
                  <a:lnTo>
                    <a:pt x="2632" y="20"/>
                  </a:lnTo>
                  <a:lnTo>
                    <a:pt x="2633" y="20"/>
                  </a:lnTo>
                  <a:lnTo>
                    <a:pt x="2634" y="20"/>
                  </a:lnTo>
                  <a:lnTo>
                    <a:pt x="2635" y="20"/>
                  </a:lnTo>
                  <a:lnTo>
                    <a:pt x="2636" y="21"/>
                  </a:lnTo>
                  <a:lnTo>
                    <a:pt x="2637" y="21"/>
                  </a:lnTo>
                  <a:lnTo>
                    <a:pt x="2637" y="21"/>
                  </a:lnTo>
                  <a:lnTo>
                    <a:pt x="2638" y="21"/>
                  </a:lnTo>
                  <a:lnTo>
                    <a:pt x="2639" y="21"/>
                  </a:lnTo>
                  <a:lnTo>
                    <a:pt x="2640" y="21"/>
                  </a:lnTo>
                  <a:lnTo>
                    <a:pt x="2641" y="21"/>
                  </a:lnTo>
                  <a:lnTo>
                    <a:pt x="2642" y="21"/>
                  </a:lnTo>
                  <a:lnTo>
                    <a:pt x="2643" y="21"/>
                  </a:lnTo>
                  <a:lnTo>
                    <a:pt x="2644" y="21"/>
                  </a:lnTo>
                  <a:lnTo>
                    <a:pt x="2645" y="22"/>
                  </a:lnTo>
                  <a:lnTo>
                    <a:pt x="2645" y="22"/>
                  </a:lnTo>
                  <a:lnTo>
                    <a:pt x="2646" y="22"/>
                  </a:lnTo>
                  <a:lnTo>
                    <a:pt x="2647" y="22"/>
                  </a:lnTo>
                  <a:lnTo>
                    <a:pt x="2648" y="22"/>
                  </a:lnTo>
                  <a:lnTo>
                    <a:pt x="2649" y="22"/>
                  </a:lnTo>
                  <a:lnTo>
                    <a:pt x="2650" y="22"/>
                  </a:lnTo>
                  <a:lnTo>
                    <a:pt x="2651" y="22"/>
                  </a:lnTo>
                  <a:lnTo>
                    <a:pt x="2652" y="22"/>
                  </a:lnTo>
                  <a:lnTo>
                    <a:pt x="2652" y="23"/>
                  </a:lnTo>
                  <a:lnTo>
                    <a:pt x="2653" y="23"/>
                  </a:lnTo>
                  <a:lnTo>
                    <a:pt x="2654" y="23"/>
                  </a:lnTo>
                  <a:lnTo>
                    <a:pt x="2655" y="23"/>
                  </a:lnTo>
                  <a:lnTo>
                    <a:pt x="2656" y="23"/>
                  </a:lnTo>
                  <a:lnTo>
                    <a:pt x="2657" y="23"/>
                  </a:lnTo>
                  <a:lnTo>
                    <a:pt x="2658" y="23"/>
                  </a:lnTo>
                  <a:lnTo>
                    <a:pt x="2659" y="23"/>
                  </a:lnTo>
                  <a:lnTo>
                    <a:pt x="2660" y="24"/>
                  </a:lnTo>
                  <a:lnTo>
                    <a:pt x="2660" y="24"/>
                  </a:lnTo>
                  <a:lnTo>
                    <a:pt x="2661" y="24"/>
                  </a:lnTo>
                  <a:lnTo>
                    <a:pt x="2662" y="24"/>
                  </a:lnTo>
                  <a:lnTo>
                    <a:pt x="2663" y="24"/>
                  </a:lnTo>
                  <a:lnTo>
                    <a:pt x="2664" y="24"/>
                  </a:lnTo>
                  <a:lnTo>
                    <a:pt x="2665" y="24"/>
                  </a:lnTo>
                  <a:lnTo>
                    <a:pt x="2666" y="24"/>
                  </a:lnTo>
                  <a:lnTo>
                    <a:pt x="2667" y="25"/>
                  </a:lnTo>
                  <a:lnTo>
                    <a:pt x="2668" y="25"/>
                  </a:lnTo>
                  <a:lnTo>
                    <a:pt x="2668" y="25"/>
                  </a:lnTo>
                  <a:lnTo>
                    <a:pt x="2669" y="25"/>
                  </a:lnTo>
                  <a:lnTo>
                    <a:pt x="2670" y="25"/>
                  </a:lnTo>
                  <a:lnTo>
                    <a:pt x="2671" y="25"/>
                  </a:lnTo>
                  <a:lnTo>
                    <a:pt x="2672" y="25"/>
                  </a:lnTo>
                  <a:lnTo>
                    <a:pt x="2673" y="26"/>
                  </a:lnTo>
                  <a:lnTo>
                    <a:pt x="2674" y="26"/>
                  </a:lnTo>
                  <a:lnTo>
                    <a:pt x="2675" y="26"/>
                  </a:lnTo>
                  <a:lnTo>
                    <a:pt x="2675" y="26"/>
                  </a:lnTo>
                  <a:lnTo>
                    <a:pt x="2676" y="26"/>
                  </a:lnTo>
                  <a:lnTo>
                    <a:pt x="2677" y="26"/>
                  </a:lnTo>
                  <a:lnTo>
                    <a:pt x="2678" y="26"/>
                  </a:lnTo>
                  <a:lnTo>
                    <a:pt x="2679" y="27"/>
                  </a:lnTo>
                  <a:lnTo>
                    <a:pt x="2680" y="27"/>
                  </a:lnTo>
                  <a:lnTo>
                    <a:pt x="2681" y="27"/>
                  </a:lnTo>
                  <a:lnTo>
                    <a:pt x="2682" y="27"/>
                  </a:lnTo>
                  <a:lnTo>
                    <a:pt x="2683" y="27"/>
                  </a:lnTo>
                  <a:lnTo>
                    <a:pt x="2683" y="27"/>
                  </a:lnTo>
                  <a:lnTo>
                    <a:pt x="2684" y="28"/>
                  </a:lnTo>
                  <a:lnTo>
                    <a:pt x="2685" y="28"/>
                  </a:lnTo>
                  <a:lnTo>
                    <a:pt x="2686" y="28"/>
                  </a:lnTo>
                  <a:lnTo>
                    <a:pt x="2687" y="28"/>
                  </a:lnTo>
                  <a:lnTo>
                    <a:pt x="2688" y="28"/>
                  </a:lnTo>
                  <a:lnTo>
                    <a:pt x="2689" y="28"/>
                  </a:lnTo>
                  <a:lnTo>
                    <a:pt x="2690" y="29"/>
                  </a:lnTo>
                  <a:lnTo>
                    <a:pt x="2691" y="29"/>
                  </a:lnTo>
                  <a:lnTo>
                    <a:pt x="2691" y="29"/>
                  </a:lnTo>
                  <a:lnTo>
                    <a:pt x="2692" y="29"/>
                  </a:lnTo>
                  <a:lnTo>
                    <a:pt x="2693" y="29"/>
                  </a:lnTo>
                  <a:lnTo>
                    <a:pt x="2694" y="29"/>
                  </a:lnTo>
                  <a:lnTo>
                    <a:pt x="2695" y="30"/>
                  </a:lnTo>
                  <a:lnTo>
                    <a:pt x="2696" y="30"/>
                  </a:lnTo>
                  <a:lnTo>
                    <a:pt x="2697" y="30"/>
                  </a:lnTo>
                  <a:lnTo>
                    <a:pt x="2698" y="30"/>
                  </a:lnTo>
                  <a:lnTo>
                    <a:pt x="2698" y="30"/>
                  </a:lnTo>
                  <a:lnTo>
                    <a:pt x="2699" y="30"/>
                  </a:lnTo>
                  <a:lnTo>
                    <a:pt x="2700" y="31"/>
                  </a:lnTo>
                  <a:lnTo>
                    <a:pt x="2701" y="31"/>
                  </a:lnTo>
                  <a:lnTo>
                    <a:pt x="2702" y="31"/>
                  </a:lnTo>
                  <a:lnTo>
                    <a:pt x="2703" y="31"/>
                  </a:lnTo>
                  <a:lnTo>
                    <a:pt x="2704" y="31"/>
                  </a:lnTo>
                  <a:lnTo>
                    <a:pt x="2705" y="32"/>
                  </a:lnTo>
                  <a:lnTo>
                    <a:pt x="2706" y="32"/>
                  </a:lnTo>
                  <a:lnTo>
                    <a:pt x="2706" y="32"/>
                  </a:lnTo>
                  <a:lnTo>
                    <a:pt x="2707" y="32"/>
                  </a:lnTo>
                  <a:lnTo>
                    <a:pt x="2708" y="32"/>
                  </a:lnTo>
                  <a:lnTo>
                    <a:pt x="2709" y="33"/>
                  </a:lnTo>
                  <a:lnTo>
                    <a:pt x="2710" y="33"/>
                  </a:lnTo>
                  <a:lnTo>
                    <a:pt x="2711" y="33"/>
                  </a:lnTo>
                  <a:lnTo>
                    <a:pt x="2712" y="33"/>
                  </a:lnTo>
                  <a:lnTo>
                    <a:pt x="2713" y="33"/>
                  </a:lnTo>
                  <a:lnTo>
                    <a:pt x="2714" y="34"/>
                  </a:lnTo>
                  <a:lnTo>
                    <a:pt x="2714" y="34"/>
                  </a:lnTo>
                  <a:lnTo>
                    <a:pt x="2715" y="34"/>
                  </a:lnTo>
                  <a:lnTo>
                    <a:pt x="2716" y="34"/>
                  </a:lnTo>
                  <a:lnTo>
                    <a:pt x="2717" y="34"/>
                  </a:lnTo>
                  <a:lnTo>
                    <a:pt x="2718" y="35"/>
                  </a:lnTo>
                  <a:lnTo>
                    <a:pt x="2719" y="35"/>
                  </a:lnTo>
                  <a:lnTo>
                    <a:pt x="2720" y="35"/>
                  </a:lnTo>
                  <a:lnTo>
                    <a:pt x="2721" y="35"/>
                  </a:lnTo>
                  <a:lnTo>
                    <a:pt x="2721" y="35"/>
                  </a:lnTo>
                  <a:lnTo>
                    <a:pt x="2722" y="36"/>
                  </a:lnTo>
                  <a:lnTo>
                    <a:pt x="2723" y="36"/>
                  </a:lnTo>
                  <a:lnTo>
                    <a:pt x="2724" y="36"/>
                  </a:lnTo>
                  <a:lnTo>
                    <a:pt x="2725" y="36"/>
                  </a:lnTo>
                  <a:lnTo>
                    <a:pt x="2726" y="37"/>
                  </a:lnTo>
                  <a:lnTo>
                    <a:pt x="2727" y="37"/>
                  </a:lnTo>
                  <a:lnTo>
                    <a:pt x="2728" y="37"/>
                  </a:lnTo>
                  <a:lnTo>
                    <a:pt x="2729" y="37"/>
                  </a:lnTo>
                  <a:lnTo>
                    <a:pt x="2729" y="37"/>
                  </a:lnTo>
                  <a:lnTo>
                    <a:pt x="2730" y="38"/>
                  </a:lnTo>
                  <a:lnTo>
                    <a:pt x="2731" y="38"/>
                  </a:lnTo>
                  <a:lnTo>
                    <a:pt x="2732" y="38"/>
                  </a:lnTo>
                  <a:lnTo>
                    <a:pt x="2733" y="38"/>
                  </a:lnTo>
                  <a:lnTo>
                    <a:pt x="2734" y="39"/>
                  </a:lnTo>
                  <a:lnTo>
                    <a:pt x="2735" y="39"/>
                  </a:lnTo>
                  <a:lnTo>
                    <a:pt x="2736" y="39"/>
                  </a:lnTo>
                  <a:lnTo>
                    <a:pt x="2737" y="39"/>
                  </a:lnTo>
                  <a:lnTo>
                    <a:pt x="2737" y="40"/>
                  </a:lnTo>
                  <a:lnTo>
                    <a:pt x="2738" y="40"/>
                  </a:lnTo>
                  <a:lnTo>
                    <a:pt x="2739" y="40"/>
                  </a:lnTo>
                  <a:lnTo>
                    <a:pt x="2740" y="40"/>
                  </a:lnTo>
                  <a:lnTo>
                    <a:pt x="2741" y="41"/>
                  </a:lnTo>
                  <a:lnTo>
                    <a:pt x="2742" y="41"/>
                  </a:lnTo>
                  <a:lnTo>
                    <a:pt x="2743" y="41"/>
                  </a:lnTo>
                  <a:lnTo>
                    <a:pt x="2744" y="41"/>
                  </a:lnTo>
                  <a:lnTo>
                    <a:pt x="2744" y="41"/>
                  </a:lnTo>
                  <a:lnTo>
                    <a:pt x="2745" y="42"/>
                  </a:lnTo>
                  <a:lnTo>
                    <a:pt x="2746" y="42"/>
                  </a:lnTo>
                  <a:lnTo>
                    <a:pt x="2747" y="42"/>
                  </a:lnTo>
                  <a:lnTo>
                    <a:pt x="2748" y="43"/>
                  </a:lnTo>
                  <a:lnTo>
                    <a:pt x="2749" y="43"/>
                  </a:lnTo>
                  <a:lnTo>
                    <a:pt x="2750" y="43"/>
                  </a:lnTo>
                  <a:lnTo>
                    <a:pt x="2751" y="43"/>
                  </a:lnTo>
                  <a:lnTo>
                    <a:pt x="2752" y="44"/>
                  </a:lnTo>
                  <a:lnTo>
                    <a:pt x="2752" y="44"/>
                  </a:lnTo>
                  <a:lnTo>
                    <a:pt x="2753" y="44"/>
                  </a:lnTo>
                  <a:lnTo>
                    <a:pt x="2754" y="44"/>
                  </a:lnTo>
                  <a:lnTo>
                    <a:pt x="2755" y="45"/>
                  </a:lnTo>
                  <a:lnTo>
                    <a:pt x="2756" y="45"/>
                  </a:lnTo>
                  <a:lnTo>
                    <a:pt x="2757" y="45"/>
                  </a:lnTo>
                  <a:lnTo>
                    <a:pt x="2758" y="45"/>
                  </a:lnTo>
                  <a:lnTo>
                    <a:pt x="2759" y="46"/>
                  </a:lnTo>
                  <a:lnTo>
                    <a:pt x="2760" y="46"/>
                  </a:lnTo>
                  <a:lnTo>
                    <a:pt x="2760" y="46"/>
                  </a:lnTo>
                  <a:lnTo>
                    <a:pt x="2761" y="46"/>
                  </a:lnTo>
                  <a:lnTo>
                    <a:pt x="2762" y="47"/>
                  </a:lnTo>
                  <a:lnTo>
                    <a:pt x="2763" y="47"/>
                  </a:lnTo>
                  <a:lnTo>
                    <a:pt x="2764" y="47"/>
                  </a:lnTo>
                  <a:lnTo>
                    <a:pt x="2765" y="48"/>
                  </a:lnTo>
                  <a:lnTo>
                    <a:pt x="2766" y="48"/>
                  </a:lnTo>
                  <a:lnTo>
                    <a:pt x="2767" y="48"/>
                  </a:lnTo>
                  <a:lnTo>
                    <a:pt x="2767" y="48"/>
                  </a:lnTo>
                  <a:lnTo>
                    <a:pt x="2768" y="49"/>
                  </a:lnTo>
                  <a:lnTo>
                    <a:pt x="2769" y="49"/>
                  </a:lnTo>
                  <a:lnTo>
                    <a:pt x="2770" y="49"/>
                  </a:lnTo>
                  <a:lnTo>
                    <a:pt x="2771" y="49"/>
                  </a:lnTo>
                  <a:lnTo>
                    <a:pt x="2772" y="50"/>
                  </a:lnTo>
                  <a:lnTo>
                    <a:pt x="2773" y="50"/>
                  </a:lnTo>
                  <a:lnTo>
                    <a:pt x="2774" y="50"/>
                  </a:lnTo>
                  <a:lnTo>
                    <a:pt x="2775" y="51"/>
                  </a:lnTo>
                  <a:lnTo>
                    <a:pt x="2775" y="51"/>
                  </a:lnTo>
                  <a:lnTo>
                    <a:pt x="2776" y="51"/>
                  </a:lnTo>
                  <a:lnTo>
                    <a:pt x="2777" y="52"/>
                  </a:lnTo>
                  <a:lnTo>
                    <a:pt x="2778" y="52"/>
                  </a:lnTo>
                  <a:lnTo>
                    <a:pt x="2779" y="52"/>
                  </a:lnTo>
                  <a:lnTo>
                    <a:pt x="2780" y="52"/>
                  </a:lnTo>
                  <a:lnTo>
                    <a:pt x="2781" y="53"/>
                  </a:lnTo>
                  <a:lnTo>
                    <a:pt x="2782" y="53"/>
                  </a:lnTo>
                  <a:lnTo>
                    <a:pt x="2783" y="53"/>
                  </a:lnTo>
                  <a:lnTo>
                    <a:pt x="2783" y="54"/>
                  </a:lnTo>
                  <a:lnTo>
                    <a:pt x="2784" y="54"/>
                  </a:lnTo>
                  <a:lnTo>
                    <a:pt x="2785" y="54"/>
                  </a:lnTo>
                  <a:lnTo>
                    <a:pt x="2786" y="54"/>
                  </a:lnTo>
                  <a:lnTo>
                    <a:pt x="2787" y="55"/>
                  </a:lnTo>
                  <a:lnTo>
                    <a:pt x="2788" y="55"/>
                  </a:lnTo>
                  <a:lnTo>
                    <a:pt x="2789" y="55"/>
                  </a:lnTo>
                  <a:lnTo>
                    <a:pt x="2790" y="56"/>
                  </a:lnTo>
                  <a:lnTo>
                    <a:pt x="2790" y="56"/>
                  </a:lnTo>
                  <a:lnTo>
                    <a:pt x="2791" y="56"/>
                  </a:lnTo>
                  <a:lnTo>
                    <a:pt x="2792" y="57"/>
                  </a:lnTo>
                  <a:lnTo>
                    <a:pt x="2793" y="57"/>
                  </a:lnTo>
                  <a:lnTo>
                    <a:pt x="2794" y="57"/>
                  </a:lnTo>
                  <a:lnTo>
                    <a:pt x="2795" y="58"/>
                  </a:lnTo>
                  <a:lnTo>
                    <a:pt x="2796" y="58"/>
                  </a:lnTo>
                  <a:lnTo>
                    <a:pt x="2797" y="58"/>
                  </a:lnTo>
                  <a:lnTo>
                    <a:pt x="2798" y="59"/>
                  </a:lnTo>
                  <a:lnTo>
                    <a:pt x="2798" y="59"/>
                  </a:lnTo>
                  <a:lnTo>
                    <a:pt x="2799" y="59"/>
                  </a:lnTo>
                  <a:lnTo>
                    <a:pt x="2800" y="59"/>
                  </a:lnTo>
                  <a:lnTo>
                    <a:pt x="2801" y="60"/>
                  </a:lnTo>
                  <a:lnTo>
                    <a:pt x="2802" y="60"/>
                  </a:lnTo>
                  <a:lnTo>
                    <a:pt x="2803" y="60"/>
                  </a:lnTo>
                  <a:lnTo>
                    <a:pt x="2804" y="61"/>
                  </a:lnTo>
                  <a:lnTo>
                    <a:pt x="2805" y="61"/>
                  </a:lnTo>
                  <a:lnTo>
                    <a:pt x="2806" y="61"/>
                  </a:lnTo>
                  <a:lnTo>
                    <a:pt x="2806" y="62"/>
                  </a:lnTo>
                  <a:lnTo>
                    <a:pt x="2807" y="62"/>
                  </a:lnTo>
                  <a:lnTo>
                    <a:pt x="2808" y="62"/>
                  </a:lnTo>
                  <a:lnTo>
                    <a:pt x="2809" y="63"/>
                  </a:lnTo>
                  <a:lnTo>
                    <a:pt x="2810" y="63"/>
                  </a:lnTo>
                  <a:lnTo>
                    <a:pt x="2811" y="63"/>
                  </a:lnTo>
                  <a:lnTo>
                    <a:pt x="2812" y="64"/>
                  </a:lnTo>
                  <a:lnTo>
                    <a:pt x="2813" y="64"/>
                  </a:lnTo>
                  <a:lnTo>
                    <a:pt x="2813" y="64"/>
                  </a:lnTo>
                  <a:lnTo>
                    <a:pt x="2814" y="65"/>
                  </a:lnTo>
                  <a:lnTo>
                    <a:pt x="2815" y="65"/>
                  </a:lnTo>
                  <a:lnTo>
                    <a:pt x="2816" y="65"/>
                  </a:lnTo>
                  <a:lnTo>
                    <a:pt x="2817" y="66"/>
                  </a:lnTo>
                  <a:lnTo>
                    <a:pt x="2818" y="66"/>
                  </a:lnTo>
                  <a:lnTo>
                    <a:pt x="2819" y="66"/>
                  </a:lnTo>
                  <a:lnTo>
                    <a:pt x="2820" y="67"/>
                  </a:lnTo>
                  <a:lnTo>
                    <a:pt x="2821" y="67"/>
                  </a:lnTo>
                  <a:lnTo>
                    <a:pt x="2821" y="67"/>
                  </a:lnTo>
                  <a:lnTo>
                    <a:pt x="2822" y="68"/>
                  </a:lnTo>
                  <a:lnTo>
                    <a:pt x="2823" y="68"/>
                  </a:lnTo>
                  <a:lnTo>
                    <a:pt x="2824" y="68"/>
                  </a:lnTo>
                  <a:lnTo>
                    <a:pt x="2825" y="69"/>
                  </a:lnTo>
                  <a:lnTo>
                    <a:pt x="2826" y="69"/>
                  </a:lnTo>
                  <a:lnTo>
                    <a:pt x="2827" y="69"/>
                  </a:lnTo>
                  <a:lnTo>
                    <a:pt x="2828" y="70"/>
                  </a:lnTo>
                  <a:lnTo>
                    <a:pt x="2829" y="70"/>
                  </a:lnTo>
                  <a:lnTo>
                    <a:pt x="2829" y="71"/>
                  </a:lnTo>
                  <a:lnTo>
                    <a:pt x="2830" y="71"/>
                  </a:lnTo>
                  <a:lnTo>
                    <a:pt x="2831" y="71"/>
                  </a:lnTo>
                  <a:lnTo>
                    <a:pt x="2832" y="72"/>
                  </a:lnTo>
                  <a:lnTo>
                    <a:pt x="2833" y="72"/>
                  </a:lnTo>
                  <a:lnTo>
                    <a:pt x="2834" y="72"/>
                  </a:lnTo>
                  <a:lnTo>
                    <a:pt x="2835" y="73"/>
                  </a:lnTo>
                  <a:lnTo>
                    <a:pt x="2836" y="73"/>
                  </a:lnTo>
                  <a:lnTo>
                    <a:pt x="2836" y="73"/>
                  </a:lnTo>
                  <a:lnTo>
                    <a:pt x="2837" y="74"/>
                  </a:lnTo>
                  <a:lnTo>
                    <a:pt x="2838" y="74"/>
                  </a:lnTo>
                  <a:lnTo>
                    <a:pt x="2839" y="75"/>
                  </a:lnTo>
                  <a:lnTo>
                    <a:pt x="2840" y="75"/>
                  </a:lnTo>
                  <a:lnTo>
                    <a:pt x="2841" y="75"/>
                  </a:lnTo>
                  <a:lnTo>
                    <a:pt x="2842" y="76"/>
                  </a:lnTo>
                  <a:lnTo>
                    <a:pt x="2843" y="76"/>
                  </a:lnTo>
                  <a:lnTo>
                    <a:pt x="2844" y="76"/>
                  </a:lnTo>
                  <a:lnTo>
                    <a:pt x="2844" y="77"/>
                  </a:lnTo>
                  <a:lnTo>
                    <a:pt x="2845" y="77"/>
                  </a:lnTo>
                  <a:lnTo>
                    <a:pt x="2846" y="77"/>
                  </a:lnTo>
                  <a:lnTo>
                    <a:pt x="2847" y="78"/>
                  </a:lnTo>
                  <a:lnTo>
                    <a:pt x="2848" y="78"/>
                  </a:lnTo>
                  <a:lnTo>
                    <a:pt x="2849" y="79"/>
                  </a:lnTo>
                  <a:lnTo>
                    <a:pt x="2850" y="79"/>
                  </a:lnTo>
                  <a:lnTo>
                    <a:pt x="2851" y="79"/>
                  </a:lnTo>
                  <a:lnTo>
                    <a:pt x="2852" y="80"/>
                  </a:lnTo>
                  <a:lnTo>
                    <a:pt x="2852" y="80"/>
                  </a:lnTo>
                </a:path>
              </a:pathLst>
            </a:custGeom>
            <a:noFill/>
            <a:ln w="190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76" name="Freeform 287"/>
            <p:cNvSpPr>
              <a:spLocks/>
            </p:cNvSpPr>
            <p:nvPr/>
          </p:nvSpPr>
          <p:spPr bwMode="auto">
            <a:xfrm flipV="1">
              <a:off x="446087" y="2908301"/>
              <a:ext cx="2462213" cy="203200"/>
            </a:xfrm>
            <a:custGeom>
              <a:avLst/>
              <a:gdLst>
                <a:gd name="T0" fmla="*/ 44 w 2852"/>
                <a:gd name="T1" fmla="*/ 51 h 234"/>
                <a:gd name="T2" fmla="*/ 89 w 2852"/>
                <a:gd name="T3" fmla="*/ 32 h 234"/>
                <a:gd name="T4" fmla="*/ 134 w 2852"/>
                <a:gd name="T5" fmla="*/ 17 h 234"/>
                <a:gd name="T6" fmla="*/ 179 w 2852"/>
                <a:gd name="T7" fmla="*/ 5 h 234"/>
                <a:gd name="T8" fmla="*/ 224 w 2852"/>
                <a:gd name="T9" fmla="*/ 0 h 234"/>
                <a:gd name="T10" fmla="*/ 269 w 2852"/>
                <a:gd name="T11" fmla="*/ 2 h 234"/>
                <a:gd name="T12" fmla="*/ 314 w 2852"/>
                <a:gd name="T13" fmla="*/ 11 h 234"/>
                <a:gd name="T14" fmla="*/ 360 w 2852"/>
                <a:gd name="T15" fmla="*/ 28 h 234"/>
                <a:gd name="T16" fmla="*/ 405 w 2852"/>
                <a:gd name="T17" fmla="*/ 50 h 234"/>
                <a:gd name="T18" fmla="*/ 450 w 2852"/>
                <a:gd name="T19" fmla="*/ 77 h 234"/>
                <a:gd name="T20" fmla="*/ 495 w 2852"/>
                <a:gd name="T21" fmla="*/ 106 h 234"/>
                <a:gd name="T22" fmla="*/ 540 w 2852"/>
                <a:gd name="T23" fmla="*/ 135 h 234"/>
                <a:gd name="T24" fmla="*/ 585 w 2852"/>
                <a:gd name="T25" fmla="*/ 162 h 234"/>
                <a:gd name="T26" fmla="*/ 630 w 2852"/>
                <a:gd name="T27" fmla="*/ 185 h 234"/>
                <a:gd name="T28" fmla="*/ 675 w 2852"/>
                <a:gd name="T29" fmla="*/ 204 h 234"/>
                <a:gd name="T30" fmla="*/ 720 w 2852"/>
                <a:gd name="T31" fmla="*/ 219 h 234"/>
                <a:gd name="T32" fmla="*/ 766 w 2852"/>
                <a:gd name="T33" fmla="*/ 228 h 234"/>
                <a:gd name="T34" fmla="*/ 811 w 2852"/>
                <a:gd name="T35" fmla="*/ 233 h 234"/>
                <a:gd name="T36" fmla="*/ 856 w 2852"/>
                <a:gd name="T37" fmla="*/ 234 h 234"/>
                <a:gd name="T38" fmla="*/ 901 w 2852"/>
                <a:gd name="T39" fmla="*/ 232 h 234"/>
                <a:gd name="T40" fmla="*/ 946 w 2852"/>
                <a:gd name="T41" fmla="*/ 227 h 234"/>
                <a:gd name="T42" fmla="*/ 991 w 2852"/>
                <a:gd name="T43" fmla="*/ 221 h 234"/>
                <a:gd name="T44" fmla="*/ 1036 w 2852"/>
                <a:gd name="T45" fmla="*/ 213 h 234"/>
                <a:gd name="T46" fmla="*/ 1081 w 2852"/>
                <a:gd name="T47" fmla="*/ 205 h 234"/>
                <a:gd name="T48" fmla="*/ 1127 w 2852"/>
                <a:gd name="T49" fmla="*/ 196 h 234"/>
                <a:gd name="T50" fmla="*/ 1172 w 2852"/>
                <a:gd name="T51" fmla="*/ 186 h 234"/>
                <a:gd name="T52" fmla="*/ 1217 w 2852"/>
                <a:gd name="T53" fmla="*/ 177 h 234"/>
                <a:gd name="T54" fmla="*/ 1262 w 2852"/>
                <a:gd name="T55" fmla="*/ 167 h 234"/>
                <a:gd name="T56" fmla="*/ 1307 w 2852"/>
                <a:gd name="T57" fmla="*/ 157 h 234"/>
                <a:gd name="T58" fmla="*/ 1352 w 2852"/>
                <a:gd name="T59" fmla="*/ 147 h 234"/>
                <a:gd name="T60" fmla="*/ 1397 w 2852"/>
                <a:gd name="T61" fmla="*/ 138 h 234"/>
                <a:gd name="T62" fmla="*/ 1442 w 2852"/>
                <a:gd name="T63" fmla="*/ 128 h 234"/>
                <a:gd name="T64" fmla="*/ 1487 w 2852"/>
                <a:gd name="T65" fmla="*/ 117 h 234"/>
                <a:gd name="T66" fmla="*/ 1533 w 2852"/>
                <a:gd name="T67" fmla="*/ 107 h 234"/>
                <a:gd name="T68" fmla="*/ 1578 w 2852"/>
                <a:gd name="T69" fmla="*/ 96 h 234"/>
                <a:gd name="T70" fmla="*/ 1623 w 2852"/>
                <a:gd name="T71" fmla="*/ 84 h 234"/>
                <a:gd name="T72" fmla="*/ 1668 w 2852"/>
                <a:gd name="T73" fmla="*/ 73 h 234"/>
                <a:gd name="T74" fmla="*/ 1713 w 2852"/>
                <a:gd name="T75" fmla="*/ 61 h 234"/>
                <a:gd name="T76" fmla="*/ 1758 w 2852"/>
                <a:gd name="T77" fmla="*/ 50 h 234"/>
                <a:gd name="T78" fmla="*/ 1803 w 2852"/>
                <a:gd name="T79" fmla="*/ 40 h 234"/>
                <a:gd name="T80" fmla="*/ 1848 w 2852"/>
                <a:gd name="T81" fmla="*/ 33 h 234"/>
                <a:gd name="T82" fmla="*/ 1893 w 2852"/>
                <a:gd name="T83" fmla="*/ 29 h 234"/>
                <a:gd name="T84" fmla="*/ 1939 w 2852"/>
                <a:gd name="T85" fmla="*/ 32 h 234"/>
                <a:gd name="T86" fmla="*/ 1984 w 2852"/>
                <a:gd name="T87" fmla="*/ 43 h 234"/>
                <a:gd name="T88" fmla="*/ 2029 w 2852"/>
                <a:gd name="T89" fmla="*/ 63 h 234"/>
                <a:gd name="T90" fmla="*/ 2074 w 2852"/>
                <a:gd name="T91" fmla="*/ 89 h 234"/>
                <a:gd name="T92" fmla="*/ 2119 w 2852"/>
                <a:gd name="T93" fmla="*/ 118 h 234"/>
                <a:gd name="T94" fmla="*/ 2164 w 2852"/>
                <a:gd name="T95" fmla="*/ 144 h 234"/>
                <a:gd name="T96" fmla="*/ 2209 w 2852"/>
                <a:gd name="T97" fmla="*/ 161 h 234"/>
                <a:gd name="T98" fmla="*/ 2254 w 2852"/>
                <a:gd name="T99" fmla="*/ 167 h 234"/>
                <a:gd name="T100" fmla="*/ 2300 w 2852"/>
                <a:gd name="T101" fmla="*/ 162 h 234"/>
                <a:gd name="T102" fmla="*/ 2345 w 2852"/>
                <a:gd name="T103" fmla="*/ 149 h 234"/>
                <a:gd name="T104" fmla="*/ 2390 w 2852"/>
                <a:gd name="T105" fmla="*/ 130 h 234"/>
                <a:gd name="T106" fmla="*/ 2435 w 2852"/>
                <a:gd name="T107" fmla="*/ 109 h 234"/>
                <a:gd name="T108" fmla="*/ 2480 w 2852"/>
                <a:gd name="T109" fmla="*/ 87 h 234"/>
                <a:gd name="T110" fmla="*/ 2525 w 2852"/>
                <a:gd name="T111" fmla="*/ 67 h 234"/>
                <a:gd name="T112" fmla="*/ 2570 w 2852"/>
                <a:gd name="T113" fmla="*/ 48 h 234"/>
                <a:gd name="T114" fmla="*/ 2615 w 2852"/>
                <a:gd name="T115" fmla="*/ 31 h 234"/>
                <a:gd name="T116" fmla="*/ 2660 w 2852"/>
                <a:gd name="T117" fmla="*/ 17 h 234"/>
                <a:gd name="T118" fmla="*/ 2706 w 2852"/>
                <a:gd name="T119" fmla="*/ 9 h 234"/>
                <a:gd name="T120" fmla="*/ 2751 w 2852"/>
                <a:gd name="T121" fmla="*/ 7 h 234"/>
                <a:gd name="T122" fmla="*/ 2796 w 2852"/>
                <a:gd name="T123" fmla="*/ 12 h 234"/>
                <a:gd name="T124" fmla="*/ 2841 w 2852"/>
                <a:gd name="T125" fmla="*/ 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234">
                  <a:moveTo>
                    <a:pt x="0" y="70"/>
                  </a:moveTo>
                  <a:lnTo>
                    <a:pt x="0" y="70"/>
                  </a:lnTo>
                  <a:lnTo>
                    <a:pt x="1" y="69"/>
                  </a:lnTo>
                  <a:lnTo>
                    <a:pt x="2" y="69"/>
                  </a:lnTo>
                  <a:lnTo>
                    <a:pt x="3" y="69"/>
                  </a:lnTo>
                  <a:lnTo>
                    <a:pt x="4" y="68"/>
                  </a:lnTo>
                  <a:lnTo>
                    <a:pt x="5" y="68"/>
                  </a:lnTo>
                  <a:lnTo>
                    <a:pt x="6" y="67"/>
                  </a:lnTo>
                  <a:lnTo>
                    <a:pt x="7" y="67"/>
                  </a:lnTo>
                  <a:lnTo>
                    <a:pt x="7" y="67"/>
                  </a:lnTo>
                  <a:lnTo>
                    <a:pt x="8" y="66"/>
                  </a:lnTo>
                  <a:lnTo>
                    <a:pt x="9" y="66"/>
                  </a:lnTo>
                  <a:lnTo>
                    <a:pt x="10" y="65"/>
                  </a:lnTo>
                  <a:lnTo>
                    <a:pt x="11" y="65"/>
                  </a:lnTo>
                  <a:lnTo>
                    <a:pt x="12" y="65"/>
                  </a:lnTo>
                  <a:lnTo>
                    <a:pt x="13" y="64"/>
                  </a:lnTo>
                  <a:lnTo>
                    <a:pt x="14" y="64"/>
                  </a:lnTo>
                  <a:lnTo>
                    <a:pt x="15" y="64"/>
                  </a:lnTo>
                  <a:lnTo>
                    <a:pt x="15" y="63"/>
                  </a:lnTo>
                  <a:lnTo>
                    <a:pt x="16" y="63"/>
                  </a:lnTo>
                  <a:lnTo>
                    <a:pt x="17" y="62"/>
                  </a:lnTo>
                  <a:lnTo>
                    <a:pt x="18" y="62"/>
                  </a:lnTo>
                  <a:lnTo>
                    <a:pt x="19" y="62"/>
                  </a:lnTo>
                  <a:lnTo>
                    <a:pt x="20" y="61"/>
                  </a:lnTo>
                  <a:lnTo>
                    <a:pt x="21" y="61"/>
                  </a:lnTo>
                  <a:lnTo>
                    <a:pt x="22" y="60"/>
                  </a:lnTo>
                  <a:lnTo>
                    <a:pt x="23" y="60"/>
                  </a:lnTo>
                  <a:lnTo>
                    <a:pt x="23" y="60"/>
                  </a:lnTo>
                  <a:lnTo>
                    <a:pt x="24" y="59"/>
                  </a:lnTo>
                  <a:lnTo>
                    <a:pt x="25" y="59"/>
                  </a:lnTo>
                  <a:lnTo>
                    <a:pt x="26" y="58"/>
                  </a:lnTo>
                  <a:lnTo>
                    <a:pt x="27" y="58"/>
                  </a:lnTo>
                  <a:lnTo>
                    <a:pt x="28" y="58"/>
                  </a:lnTo>
                  <a:lnTo>
                    <a:pt x="29" y="57"/>
                  </a:lnTo>
                  <a:lnTo>
                    <a:pt x="30" y="57"/>
                  </a:lnTo>
                  <a:lnTo>
                    <a:pt x="30" y="57"/>
                  </a:lnTo>
                  <a:lnTo>
                    <a:pt x="31" y="56"/>
                  </a:lnTo>
                  <a:lnTo>
                    <a:pt x="32" y="56"/>
                  </a:lnTo>
                  <a:lnTo>
                    <a:pt x="33" y="55"/>
                  </a:lnTo>
                  <a:lnTo>
                    <a:pt x="34" y="55"/>
                  </a:lnTo>
                  <a:lnTo>
                    <a:pt x="35" y="55"/>
                  </a:lnTo>
                  <a:lnTo>
                    <a:pt x="36" y="54"/>
                  </a:lnTo>
                  <a:lnTo>
                    <a:pt x="37" y="54"/>
                  </a:lnTo>
                  <a:lnTo>
                    <a:pt x="38" y="53"/>
                  </a:lnTo>
                  <a:lnTo>
                    <a:pt x="38" y="53"/>
                  </a:lnTo>
                  <a:lnTo>
                    <a:pt x="39" y="53"/>
                  </a:lnTo>
                  <a:lnTo>
                    <a:pt x="40" y="52"/>
                  </a:lnTo>
                  <a:lnTo>
                    <a:pt x="41" y="52"/>
                  </a:lnTo>
                  <a:lnTo>
                    <a:pt x="42" y="52"/>
                  </a:lnTo>
                  <a:lnTo>
                    <a:pt x="43" y="51"/>
                  </a:lnTo>
                  <a:lnTo>
                    <a:pt x="44" y="51"/>
                  </a:lnTo>
                  <a:lnTo>
                    <a:pt x="45" y="50"/>
                  </a:lnTo>
                  <a:lnTo>
                    <a:pt x="46" y="50"/>
                  </a:lnTo>
                  <a:lnTo>
                    <a:pt x="46" y="50"/>
                  </a:lnTo>
                  <a:lnTo>
                    <a:pt x="47" y="49"/>
                  </a:lnTo>
                  <a:lnTo>
                    <a:pt x="48" y="49"/>
                  </a:lnTo>
                  <a:lnTo>
                    <a:pt x="49" y="49"/>
                  </a:lnTo>
                  <a:lnTo>
                    <a:pt x="50" y="48"/>
                  </a:lnTo>
                  <a:lnTo>
                    <a:pt x="51" y="48"/>
                  </a:lnTo>
                  <a:lnTo>
                    <a:pt x="52" y="47"/>
                  </a:lnTo>
                  <a:lnTo>
                    <a:pt x="53" y="47"/>
                  </a:lnTo>
                  <a:lnTo>
                    <a:pt x="53" y="47"/>
                  </a:lnTo>
                  <a:lnTo>
                    <a:pt x="54" y="46"/>
                  </a:lnTo>
                  <a:lnTo>
                    <a:pt x="55" y="46"/>
                  </a:lnTo>
                  <a:lnTo>
                    <a:pt x="56" y="46"/>
                  </a:lnTo>
                  <a:lnTo>
                    <a:pt x="57" y="45"/>
                  </a:lnTo>
                  <a:lnTo>
                    <a:pt x="58" y="45"/>
                  </a:lnTo>
                  <a:lnTo>
                    <a:pt x="59" y="44"/>
                  </a:lnTo>
                  <a:lnTo>
                    <a:pt x="60" y="44"/>
                  </a:lnTo>
                  <a:lnTo>
                    <a:pt x="61" y="44"/>
                  </a:lnTo>
                  <a:lnTo>
                    <a:pt x="61" y="43"/>
                  </a:lnTo>
                  <a:lnTo>
                    <a:pt x="62" y="43"/>
                  </a:lnTo>
                  <a:lnTo>
                    <a:pt x="63" y="43"/>
                  </a:lnTo>
                  <a:lnTo>
                    <a:pt x="64" y="42"/>
                  </a:lnTo>
                  <a:lnTo>
                    <a:pt x="65" y="42"/>
                  </a:lnTo>
                  <a:lnTo>
                    <a:pt x="66" y="42"/>
                  </a:lnTo>
                  <a:lnTo>
                    <a:pt x="67" y="41"/>
                  </a:lnTo>
                  <a:lnTo>
                    <a:pt x="68" y="41"/>
                  </a:lnTo>
                  <a:lnTo>
                    <a:pt x="69" y="40"/>
                  </a:lnTo>
                  <a:lnTo>
                    <a:pt x="69" y="40"/>
                  </a:lnTo>
                  <a:lnTo>
                    <a:pt x="70" y="40"/>
                  </a:lnTo>
                  <a:lnTo>
                    <a:pt x="71" y="39"/>
                  </a:lnTo>
                  <a:lnTo>
                    <a:pt x="72" y="39"/>
                  </a:lnTo>
                  <a:lnTo>
                    <a:pt x="73" y="39"/>
                  </a:lnTo>
                  <a:lnTo>
                    <a:pt x="74" y="38"/>
                  </a:lnTo>
                  <a:lnTo>
                    <a:pt x="75" y="38"/>
                  </a:lnTo>
                  <a:lnTo>
                    <a:pt x="76" y="38"/>
                  </a:lnTo>
                  <a:lnTo>
                    <a:pt x="76" y="37"/>
                  </a:lnTo>
                  <a:lnTo>
                    <a:pt x="77" y="37"/>
                  </a:lnTo>
                  <a:lnTo>
                    <a:pt x="78" y="37"/>
                  </a:lnTo>
                  <a:lnTo>
                    <a:pt x="79" y="36"/>
                  </a:lnTo>
                  <a:lnTo>
                    <a:pt x="80" y="36"/>
                  </a:lnTo>
                  <a:lnTo>
                    <a:pt x="81" y="36"/>
                  </a:lnTo>
                  <a:lnTo>
                    <a:pt x="82" y="35"/>
                  </a:lnTo>
                  <a:lnTo>
                    <a:pt x="83" y="35"/>
                  </a:lnTo>
                  <a:lnTo>
                    <a:pt x="84" y="34"/>
                  </a:lnTo>
                  <a:lnTo>
                    <a:pt x="84" y="34"/>
                  </a:lnTo>
                  <a:lnTo>
                    <a:pt x="85" y="34"/>
                  </a:lnTo>
                  <a:lnTo>
                    <a:pt x="86" y="33"/>
                  </a:lnTo>
                  <a:lnTo>
                    <a:pt x="87" y="33"/>
                  </a:lnTo>
                  <a:lnTo>
                    <a:pt x="88" y="33"/>
                  </a:lnTo>
                  <a:lnTo>
                    <a:pt x="89" y="32"/>
                  </a:lnTo>
                  <a:lnTo>
                    <a:pt x="90" y="32"/>
                  </a:lnTo>
                  <a:lnTo>
                    <a:pt x="91" y="32"/>
                  </a:lnTo>
                  <a:lnTo>
                    <a:pt x="92" y="31"/>
                  </a:lnTo>
                  <a:lnTo>
                    <a:pt x="92" y="31"/>
                  </a:lnTo>
                  <a:lnTo>
                    <a:pt x="93" y="31"/>
                  </a:lnTo>
                  <a:lnTo>
                    <a:pt x="94" y="30"/>
                  </a:lnTo>
                  <a:lnTo>
                    <a:pt x="95" y="30"/>
                  </a:lnTo>
                  <a:lnTo>
                    <a:pt x="96" y="30"/>
                  </a:lnTo>
                  <a:lnTo>
                    <a:pt x="97" y="29"/>
                  </a:lnTo>
                  <a:lnTo>
                    <a:pt x="98" y="29"/>
                  </a:lnTo>
                  <a:lnTo>
                    <a:pt x="99" y="29"/>
                  </a:lnTo>
                  <a:lnTo>
                    <a:pt x="99" y="28"/>
                  </a:lnTo>
                  <a:lnTo>
                    <a:pt x="100" y="28"/>
                  </a:lnTo>
                  <a:lnTo>
                    <a:pt x="101" y="28"/>
                  </a:lnTo>
                  <a:lnTo>
                    <a:pt x="102" y="27"/>
                  </a:lnTo>
                  <a:lnTo>
                    <a:pt x="103" y="27"/>
                  </a:lnTo>
                  <a:lnTo>
                    <a:pt x="104" y="27"/>
                  </a:lnTo>
                  <a:lnTo>
                    <a:pt x="105" y="27"/>
                  </a:lnTo>
                  <a:lnTo>
                    <a:pt x="106" y="26"/>
                  </a:lnTo>
                  <a:lnTo>
                    <a:pt x="107" y="26"/>
                  </a:lnTo>
                  <a:lnTo>
                    <a:pt x="107" y="26"/>
                  </a:lnTo>
                  <a:lnTo>
                    <a:pt x="108" y="25"/>
                  </a:lnTo>
                  <a:lnTo>
                    <a:pt x="109" y="25"/>
                  </a:lnTo>
                  <a:lnTo>
                    <a:pt x="110" y="25"/>
                  </a:lnTo>
                  <a:lnTo>
                    <a:pt x="111" y="24"/>
                  </a:lnTo>
                  <a:lnTo>
                    <a:pt x="112" y="24"/>
                  </a:lnTo>
                  <a:lnTo>
                    <a:pt x="113" y="24"/>
                  </a:lnTo>
                  <a:lnTo>
                    <a:pt x="114" y="23"/>
                  </a:lnTo>
                  <a:lnTo>
                    <a:pt x="115" y="23"/>
                  </a:lnTo>
                  <a:lnTo>
                    <a:pt x="115" y="23"/>
                  </a:lnTo>
                  <a:lnTo>
                    <a:pt x="116" y="22"/>
                  </a:lnTo>
                  <a:lnTo>
                    <a:pt x="117" y="22"/>
                  </a:lnTo>
                  <a:lnTo>
                    <a:pt x="118" y="22"/>
                  </a:lnTo>
                  <a:lnTo>
                    <a:pt x="119" y="22"/>
                  </a:lnTo>
                  <a:lnTo>
                    <a:pt x="120" y="21"/>
                  </a:lnTo>
                  <a:lnTo>
                    <a:pt x="121" y="21"/>
                  </a:lnTo>
                  <a:lnTo>
                    <a:pt x="122" y="21"/>
                  </a:lnTo>
                  <a:lnTo>
                    <a:pt x="122" y="20"/>
                  </a:lnTo>
                  <a:lnTo>
                    <a:pt x="123" y="20"/>
                  </a:lnTo>
                  <a:lnTo>
                    <a:pt x="124" y="20"/>
                  </a:lnTo>
                  <a:lnTo>
                    <a:pt x="125" y="20"/>
                  </a:lnTo>
                  <a:lnTo>
                    <a:pt x="126" y="19"/>
                  </a:lnTo>
                  <a:lnTo>
                    <a:pt x="127" y="19"/>
                  </a:lnTo>
                  <a:lnTo>
                    <a:pt x="128" y="19"/>
                  </a:lnTo>
                  <a:lnTo>
                    <a:pt x="129" y="18"/>
                  </a:lnTo>
                  <a:lnTo>
                    <a:pt x="130" y="18"/>
                  </a:lnTo>
                  <a:lnTo>
                    <a:pt x="130" y="18"/>
                  </a:lnTo>
                  <a:lnTo>
                    <a:pt x="131" y="18"/>
                  </a:lnTo>
                  <a:lnTo>
                    <a:pt x="132" y="17"/>
                  </a:lnTo>
                  <a:lnTo>
                    <a:pt x="133" y="17"/>
                  </a:lnTo>
                  <a:lnTo>
                    <a:pt x="134" y="17"/>
                  </a:lnTo>
                  <a:lnTo>
                    <a:pt x="135" y="16"/>
                  </a:lnTo>
                  <a:lnTo>
                    <a:pt x="136" y="16"/>
                  </a:lnTo>
                  <a:lnTo>
                    <a:pt x="137" y="16"/>
                  </a:lnTo>
                  <a:lnTo>
                    <a:pt x="138" y="16"/>
                  </a:lnTo>
                  <a:lnTo>
                    <a:pt x="138" y="15"/>
                  </a:lnTo>
                  <a:lnTo>
                    <a:pt x="139" y="15"/>
                  </a:lnTo>
                  <a:lnTo>
                    <a:pt x="140" y="15"/>
                  </a:lnTo>
                  <a:lnTo>
                    <a:pt x="141" y="15"/>
                  </a:lnTo>
                  <a:lnTo>
                    <a:pt x="142" y="14"/>
                  </a:lnTo>
                  <a:lnTo>
                    <a:pt x="143" y="14"/>
                  </a:lnTo>
                  <a:lnTo>
                    <a:pt x="144" y="14"/>
                  </a:lnTo>
                  <a:lnTo>
                    <a:pt x="145" y="14"/>
                  </a:lnTo>
                  <a:lnTo>
                    <a:pt x="145" y="13"/>
                  </a:lnTo>
                  <a:lnTo>
                    <a:pt x="146" y="13"/>
                  </a:lnTo>
                  <a:lnTo>
                    <a:pt x="147" y="13"/>
                  </a:lnTo>
                  <a:lnTo>
                    <a:pt x="148" y="13"/>
                  </a:lnTo>
                  <a:lnTo>
                    <a:pt x="149" y="12"/>
                  </a:lnTo>
                  <a:lnTo>
                    <a:pt x="150" y="12"/>
                  </a:lnTo>
                  <a:lnTo>
                    <a:pt x="151" y="12"/>
                  </a:lnTo>
                  <a:lnTo>
                    <a:pt x="152" y="12"/>
                  </a:lnTo>
                  <a:lnTo>
                    <a:pt x="153" y="11"/>
                  </a:lnTo>
                  <a:lnTo>
                    <a:pt x="153" y="11"/>
                  </a:lnTo>
                  <a:lnTo>
                    <a:pt x="154" y="11"/>
                  </a:lnTo>
                  <a:lnTo>
                    <a:pt x="155" y="11"/>
                  </a:lnTo>
                  <a:lnTo>
                    <a:pt x="156" y="11"/>
                  </a:lnTo>
                  <a:lnTo>
                    <a:pt x="157" y="10"/>
                  </a:lnTo>
                  <a:lnTo>
                    <a:pt x="158" y="10"/>
                  </a:lnTo>
                  <a:lnTo>
                    <a:pt x="159" y="10"/>
                  </a:lnTo>
                  <a:lnTo>
                    <a:pt x="160" y="10"/>
                  </a:lnTo>
                  <a:lnTo>
                    <a:pt x="161" y="9"/>
                  </a:lnTo>
                  <a:lnTo>
                    <a:pt x="161" y="9"/>
                  </a:lnTo>
                  <a:lnTo>
                    <a:pt x="162" y="9"/>
                  </a:lnTo>
                  <a:lnTo>
                    <a:pt x="163" y="9"/>
                  </a:lnTo>
                  <a:lnTo>
                    <a:pt x="164" y="9"/>
                  </a:lnTo>
                  <a:lnTo>
                    <a:pt x="165" y="8"/>
                  </a:lnTo>
                  <a:lnTo>
                    <a:pt x="166" y="8"/>
                  </a:lnTo>
                  <a:lnTo>
                    <a:pt x="167" y="8"/>
                  </a:lnTo>
                  <a:lnTo>
                    <a:pt x="168" y="8"/>
                  </a:lnTo>
                  <a:lnTo>
                    <a:pt x="168" y="8"/>
                  </a:lnTo>
                  <a:lnTo>
                    <a:pt x="169" y="7"/>
                  </a:lnTo>
                  <a:lnTo>
                    <a:pt x="170" y="7"/>
                  </a:lnTo>
                  <a:lnTo>
                    <a:pt x="171" y="7"/>
                  </a:lnTo>
                  <a:lnTo>
                    <a:pt x="172" y="7"/>
                  </a:lnTo>
                  <a:lnTo>
                    <a:pt x="173" y="7"/>
                  </a:lnTo>
                  <a:lnTo>
                    <a:pt x="174" y="6"/>
                  </a:lnTo>
                  <a:lnTo>
                    <a:pt x="175" y="6"/>
                  </a:lnTo>
                  <a:lnTo>
                    <a:pt x="176" y="6"/>
                  </a:lnTo>
                  <a:lnTo>
                    <a:pt x="176" y="6"/>
                  </a:lnTo>
                  <a:lnTo>
                    <a:pt x="177" y="6"/>
                  </a:lnTo>
                  <a:lnTo>
                    <a:pt x="178" y="6"/>
                  </a:lnTo>
                  <a:lnTo>
                    <a:pt x="179" y="5"/>
                  </a:lnTo>
                  <a:lnTo>
                    <a:pt x="180" y="5"/>
                  </a:lnTo>
                  <a:lnTo>
                    <a:pt x="181" y="5"/>
                  </a:lnTo>
                  <a:lnTo>
                    <a:pt x="182" y="5"/>
                  </a:lnTo>
                  <a:lnTo>
                    <a:pt x="183" y="5"/>
                  </a:lnTo>
                  <a:lnTo>
                    <a:pt x="184" y="5"/>
                  </a:lnTo>
                  <a:lnTo>
                    <a:pt x="184" y="4"/>
                  </a:lnTo>
                  <a:lnTo>
                    <a:pt x="185" y="4"/>
                  </a:lnTo>
                  <a:lnTo>
                    <a:pt x="186" y="4"/>
                  </a:lnTo>
                  <a:lnTo>
                    <a:pt x="187" y="4"/>
                  </a:lnTo>
                  <a:lnTo>
                    <a:pt x="188" y="4"/>
                  </a:lnTo>
                  <a:lnTo>
                    <a:pt x="189" y="4"/>
                  </a:lnTo>
                  <a:lnTo>
                    <a:pt x="190" y="4"/>
                  </a:lnTo>
                  <a:lnTo>
                    <a:pt x="191" y="3"/>
                  </a:lnTo>
                  <a:lnTo>
                    <a:pt x="191" y="3"/>
                  </a:lnTo>
                  <a:lnTo>
                    <a:pt x="192" y="3"/>
                  </a:lnTo>
                  <a:lnTo>
                    <a:pt x="193" y="3"/>
                  </a:lnTo>
                  <a:lnTo>
                    <a:pt x="194" y="3"/>
                  </a:lnTo>
                  <a:lnTo>
                    <a:pt x="195" y="3"/>
                  </a:lnTo>
                  <a:lnTo>
                    <a:pt x="196" y="3"/>
                  </a:lnTo>
                  <a:lnTo>
                    <a:pt x="197" y="2"/>
                  </a:lnTo>
                  <a:lnTo>
                    <a:pt x="198" y="2"/>
                  </a:lnTo>
                  <a:lnTo>
                    <a:pt x="199" y="2"/>
                  </a:lnTo>
                  <a:lnTo>
                    <a:pt x="199" y="2"/>
                  </a:lnTo>
                  <a:lnTo>
                    <a:pt x="200" y="2"/>
                  </a:lnTo>
                  <a:lnTo>
                    <a:pt x="201" y="2"/>
                  </a:lnTo>
                  <a:lnTo>
                    <a:pt x="202" y="2"/>
                  </a:lnTo>
                  <a:lnTo>
                    <a:pt x="203" y="2"/>
                  </a:lnTo>
                  <a:lnTo>
                    <a:pt x="204" y="2"/>
                  </a:lnTo>
                  <a:lnTo>
                    <a:pt x="205" y="2"/>
                  </a:lnTo>
                  <a:lnTo>
                    <a:pt x="206" y="1"/>
                  </a:lnTo>
                  <a:lnTo>
                    <a:pt x="207" y="1"/>
                  </a:lnTo>
                  <a:lnTo>
                    <a:pt x="207" y="1"/>
                  </a:lnTo>
                  <a:lnTo>
                    <a:pt x="208" y="1"/>
                  </a:lnTo>
                  <a:lnTo>
                    <a:pt x="209" y="1"/>
                  </a:lnTo>
                  <a:lnTo>
                    <a:pt x="210" y="1"/>
                  </a:lnTo>
                  <a:lnTo>
                    <a:pt x="211" y="1"/>
                  </a:lnTo>
                  <a:lnTo>
                    <a:pt x="212" y="1"/>
                  </a:lnTo>
                  <a:lnTo>
                    <a:pt x="213" y="1"/>
                  </a:lnTo>
                  <a:lnTo>
                    <a:pt x="214" y="1"/>
                  </a:lnTo>
                  <a:lnTo>
                    <a:pt x="214" y="1"/>
                  </a:lnTo>
                  <a:lnTo>
                    <a:pt x="215" y="1"/>
                  </a:lnTo>
                  <a:lnTo>
                    <a:pt x="216" y="0"/>
                  </a:lnTo>
                  <a:lnTo>
                    <a:pt x="217" y="0"/>
                  </a:lnTo>
                  <a:lnTo>
                    <a:pt x="218" y="0"/>
                  </a:lnTo>
                  <a:lnTo>
                    <a:pt x="219" y="0"/>
                  </a:lnTo>
                  <a:lnTo>
                    <a:pt x="220" y="0"/>
                  </a:lnTo>
                  <a:lnTo>
                    <a:pt x="221" y="0"/>
                  </a:lnTo>
                  <a:lnTo>
                    <a:pt x="222" y="0"/>
                  </a:lnTo>
                  <a:lnTo>
                    <a:pt x="222" y="0"/>
                  </a:lnTo>
                  <a:lnTo>
                    <a:pt x="223" y="0"/>
                  </a:lnTo>
                  <a:lnTo>
                    <a:pt x="224" y="0"/>
                  </a:lnTo>
                  <a:lnTo>
                    <a:pt x="225" y="0"/>
                  </a:lnTo>
                  <a:lnTo>
                    <a:pt x="226" y="0"/>
                  </a:lnTo>
                  <a:lnTo>
                    <a:pt x="227" y="0"/>
                  </a:lnTo>
                  <a:lnTo>
                    <a:pt x="228" y="0"/>
                  </a:lnTo>
                  <a:lnTo>
                    <a:pt x="229" y="0"/>
                  </a:lnTo>
                  <a:lnTo>
                    <a:pt x="230" y="0"/>
                  </a:lnTo>
                  <a:lnTo>
                    <a:pt x="230" y="0"/>
                  </a:lnTo>
                  <a:lnTo>
                    <a:pt x="231" y="0"/>
                  </a:lnTo>
                  <a:lnTo>
                    <a:pt x="232" y="0"/>
                  </a:lnTo>
                  <a:lnTo>
                    <a:pt x="233" y="0"/>
                  </a:lnTo>
                  <a:lnTo>
                    <a:pt x="234" y="0"/>
                  </a:lnTo>
                  <a:lnTo>
                    <a:pt x="235" y="0"/>
                  </a:lnTo>
                  <a:lnTo>
                    <a:pt x="236" y="0"/>
                  </a:lnTo>
                  <a:lnTo>
                    <a:pt x="237" y="0"/>
                  </a:lnTo>
                  <a:lnTo>
                    <a:pt x="237" y="0"/>
                  </a:lnTo>
                  <a:lnTo>
                    <a:pt x="238" y="0"/>
                  </a:lnTo>
                  <a:lnTo>
                    <a:pt x="239" y="0"/>
                  </a:lnTo>
                  <a:lnTo>
                    <a:pt x="240" y="0"/>
                  </a:lnTo>
                  <a:lnTo>
                    <a:pt x="241" y="0"/>
                  </a:lnTo>
                  <a:lnTo>
                    <a:pt x="242" y="0"/>
                  </a:lnTo>
                  <a:lnTo>
                    <a:pt x="243" y="0"/>
                  </a:lnTo>
                  <a:lnTo>
                    <a:pt x="244" y="0"/>
                  </a:lnTo>
                  <a:lnTo>
                    <a:pt x="245" y="0"/>
                  </a:lnTo>
                  <a:lnTo>
                    <a:pt x="245" y="0"/>
                  </a:lnTo>
                  <a:lnTo>
                    <a:pt x="246" y="0"/>
                  </a:lnTo>
                  <a:lnTo>
                    <a:pt x="247" y="0"/>
                  </a:lnTo>
                  <a:lnTo>
                    <a:pt x="248" y="0"/>
                  </a:lnTo>
                  <a:lnTo>
                    <a:pt x="249" y="0"/>
                  </a:lnTo>
                  <a:lnTo>
                    <a:pt x="250" y="0"/>
                  </a:lnTo>
                  <a:lnTo>
                    <a:pt x="251" y="0"/>
                  </a:lnTo>
                  <a:lnTo>
                    <a:pt x="252" y="0"/>
                  </a:lnTo>
                  <a:lnTo>
                    <a:pt x="253" y="0"/>
                  </a:lnTo>
                  <a:lnTo>
                    <a:pt x="253" y="0"/>
                  </a:lnTo>
                  <a:lnTo>
                    <a:pt x="254" y="0"/>
                  </a:lnTo>
                  <a:lnTo>
                    <a:pt x="255" y="0"/>
                  </a:lnTo>
                  <a:lnTo>
                    <a:pt x="256" y="0"/>
                  </a:lnTo>
                  <a:lnTo>
                    <a:pt x="257" y="1"/>
                  </a:lnTo>
                  <a:lnTo>
                    <a:pt x="258" y="1"/>
                  </a:lnTo>
                  <a:lnTo>
                    <a:pt x="259" y="1"/>
                  </a:lnTo>
                  <a:lnTo>
                    <a:pt x="260" y="1"/>
                  </a:lnTo>
                  <a:lnTo>
                    <a:pt x="260" y="1"/>
                  </a:lnTo>
                  <a:lnTo>
                    <a:pt x="261" y="1"/>
                  </a:lnTo>
                  <a:lnTo>
                    <a:pt x="262" y="1"/>
                  </a:lnTo>
                  <a:lnTo>
                    <a:pt x="263" y="1"/>
                  </a:lnTo>
                  <a:lnTo>
                    <a:pt x="264" y="1"/>
                  </a:lnTo>
                  <a:lnTo>
                    <a:pt x="265" y="1"/>
                  </a:lnTo>
                  <a:lnTo>
                    <a:pt x="266" y="1"/>
                  </a:lnTo>
                  <a:lnTo>
                    <a:pt x="267" y="1"/>
                  </a:lnTo>
                  <a:lnTo>
                    <a:pt x="268" y="1"/>
                  </a:lnTo>
                  <a:lnTo>
                    <a:pt x="268" y="2"/>
                  </a:lnTo>
                  <a:lnTo>
                    <a:pt x="269" y="2"/>
                  </a:lnTo>
                  <a:lnTo>
                    <a:pt x="270" y="2"/>
                  </a:lnTo>
                  <a:lnTo>
                    <a:pt x="271" y="2"/>
                  </a:lnTo>
                  <a:lnTo>
                    <a:pt x="272" y="2"/>
                  </a:lnTo>
                  <a:lnTo>
                    <a:pt x="273" y="2"/>
                  </a:lnTo>
                  <a:lnTo>
                    <a:pt x="274" y="2"/>
                  </a:lnTo>
                  <a:lnTo>
                    <a:pt x="275" y="2"/>
                  </a:lnTo>
                  <a:lnTo>
                    <a:pt x="276" y="3"/>
                  </a:lnTo>
                  <a:lnTo>
                    <a:pt x="276" y="3"/>
                  </a:lnTo>
                  <a:lnTo>
                    <a:pt x="277" y="3"/>
                  </a:lnTo>
                  <a:lnTo>
                    <a:pt x="278" y="3"/>
                  </a:lnTo>
                  <a:lnTo>
                    <a:pt x="279" y="3"/>
                  </a:lnTo>
                  <a:lnTo>
                    <a:pt x="280" y="3"/>
                  </a:lnTo>
                  <a:lnTo>
                    <a:pt x="281" y="3"/>
                  </a:lnTo>
                  <a:lnTo>
                    <a:pt x="282" y="4"/>
                  </a:lnTo>
                  <a:lnTo>
                    <a:pt x="283" y="4"/>
                  </a:lnTo>
                  <a:lnTo>
                    <a:pt x="283" y="4"/>
                  </a:lnTo>
                  <a:lnTo>
                    <a:pt x="284" y="4"/>
                  </a:lnTo>
                  <a:lnTo>
                    <a:pt x="285" y="4"/>
                  </a:lnTo>
                  <a:lnTo>
                    <a:pt x="286" y="4"/>
                  </a:lnTo>
                  <a:lnTo>
                    <a:pt x="287" y="4"/>
                  </a:lnTo>
                  <a:lnTo>
                    <a:pt x="288" y="5"/>
                  </a:lnTo>
                  <a:lnTo>
                    <a:pt x="289" y="5"/>
                  </a:lnTo>
                  <a:lnTo>
                    <a:pt x="290" y="5"/>
                  </a:lnTo>
                  <a:lnTo>
                    <a:pt x="291" y="5"/>
                  </a:lnTo>
                  <a:lnTo>
                    <a:pt x="291" y="5"/>
                  </a:lnTo>
                  <a:lnTo>
                    <a:pt x="292" y="6"/>
                  </a:lnTo>
                  <a:lnTo>
                    <a:pt x="293" y="6"/>
                  </a:lnTo>
                  <a:lnTo>
                    <a:pt x="294" y="6"/>
                  </a:lnTo>
                  <a:lnTo>
                    <a:pt x="295" y="6"/>
                  </a:lnTo>
                  <a:lnTo>
                    <a:pt x="296" y="6"/>
                  </a:lnTo>
                  <a:lnTo>
                    <a:pt x="297" y="6"/>
                  </a:lnTo>
                  <a:lnTo>
                    <a:pt x="298" y="7"/>
                  </a:lnTo>
                  <a:lnTo>
                    <a:pt x="299" y="7"/>
                  </a:lnTo>
                  <a:lnTo>
                    <a:pt x="299" y="7"/>
                  </a:lnTo>
                  <a:lnTo>
                    <a:pt x="300" y="7"/>
                  </a:lnTo>
                  <a:lnTo>
                    <a:pt x="301" y="8"/>
                  </a:lnTo>
                  <a:lnTo>
                    <a:pt x="302" y="8"/>
                  </a:lnTo>
                  <a:lnTo>
                    <a:pt x="303" y="8"/>
                  </a:lnTo>
                  <a:lnTo>
                    <a:pt x="304" y="8"/>
                  </a:lnTo>
                  <a:lnTo>
                    <a:pt x="305" y="8"/>
                  </a:lnTo>
                  <a:lnTo>
                    <a:pt x="306" y="9"/>
                  </a:lnTo>
                  <a:lnTo>
                    <a:pt x="306" y="9"/>
                  </a:lnTo>
                  <a:lnTo>
                    <a:pt x="307" y="9"/>
                  </a:lnTo>
                  <a:lnTo>
                    <a:pt x="308" y="9"/>
                  </a:lnTo>
                  <a:lnTo>
                    <a:pt x="309" y="10"/>
                  </a:lnTo>
                  <a:lnTo>
                    <a:pt x="310" y="10"/>
                  </a:lnTo>
                  <a:lnTo>
                    <a:pt x="311" y="10"/>
                  </a:lnTo>
                  <a:lnTo>
                    <a:pt x="312" y="10"/>
                  </a:lnTo>
                  <a:lnTo>
                    <a:pt x="313" y="11"/>
                  </a:lnTo>
                  <a:lnTo>
                    <a:pt x="314" y="11"/>
                  </a:lnTo>
                  <a:lnTo>
                    <a:pt x="314" y="11"/>
                  </a:lnTo>
                  <a:lnTo>
                    <a:pt x="315" y="11"/>
                  </a:lnTo>
                  <a:lnTo>
                    <a:pt x="316" y="12"/>
                  </a:lnTo>
                  <a:lnTo>
                    <a:pt x="317" y="12"/>
                  </a:lnTo>
                  <a:lnTo>
                    <a:pt x="318" y="12"/>
                  </a:lnTo>
                  <a:lnTo>
                    <a:pt x="319" y="12"/>
                  </a:lnTo>
                  <a:lnTo>
                    <a:pt x="320" y="13"/>
                  </a:lnTo>
                  <a:lnTo>
                    <a:pt x="321" y="13"/>
                  </a:lnTo>
                  <a:lnTo>
                    <a:pt x="322" y="13"/>
                  </a:lnTo>
                  <a:lnTo>
                    <a:pt x="322" y="13"/>
                  </a:lnTo>
                  <a:lnTo>
                    <a:pt x="323" y="14"/>
                  </a:lnTo>
                  <a:lnTo>
                    <a:pt x="324" y="14"/>
                  </a:lnTo>
                  <a:lnTo>
                    <a:pt x="325" y="14"/>
                  </a:lnTo>
                  <a:lnTo>
                    <a:pt x="326" y="15"/>
                  </a:lnTo>
                  <a:lnTo>
                    <a:pt x="327" y="15"/>
                  </a:lnTo>
                  <a:lnTo>
                    <a:pt x="328" y="15"/>
                  </a:lnTo>
                  <a:lnTo>
                    <a:pt x="329" y="15"/>
                  </a:lnTo>
                  <a:lnTo>
                    <a:pt x="329" y="16"/>
                  </a:lnTo>
                  <a:lnTo>
                    <a:pt x="330" y="16"/>
                  </a:lnTo>
                  <a:lnTo>
                    <a:pt x="331" y="16"/>
                  </a:lnTo>
                  <a:lnTo>
                    <a:pt x="332" y="17"/>
                  </a:lnTo>
                  <a:lnTo>
                    <a:pt x="333" y="17"/>
                  </a:lnTo>
                  <a:lnTo>
                    <a:pt x="334" y="17"/>
                  </a:lnTo>
                  <a:lnTo>
                    <a:pt x="335" y="18"/>
                  </a:lnTo>
                  <a:lnTo>
                    <a:pt x="336" y="18"/>
                  </a:lnTo>
                  <a:lnTo>
                    <a:pt x="337" y="18"/>
                  </a:lnTo>
                  <a:lnTo>
                    <a:pt x="337" y="19"/>
                  </a:lnTo>
                  <a:lnTo>
                    <a:pt x="338" y="19"/>
                  </a:lnTo>
                  <a:lnTo>
                    <a:pt x="339" y="19"/>
                  </a:lnTo>
                  <a:lnTo>
                    <a:pt x="340" y="20"/>
                  </a:lnTo>
                  <a:lnTo>
                    <a:pt x="341" y="20"/>
                  </a:lnTo>
                  <a:lnTo>
                    <a:pt x="342" y="20"/>
                  </a:lnTo>
                  <a:lnTo>
                    <a:pt x="343" y="21"/>
                  </a:lnTo>
                  <a:lnTo>
                    <a:pt x="344" y="21"/>
                  </a:lnTo>
                  <a:lnTo>
                    <a:pt x="345" y="21"/>
                  </a:lnTo>
                  <a:lnTo>
                    <a:pt x="345" y="22"/>
                  </a:lnTo>
                  <a:lnTo>
                    <a:pt x="346" y="22"/>
                  </a:lnTo>
                  <a:lnTo>
                    <a:pt x="347" y="22"/>
                  </a:lnTo>
                  <a:lnTo>
                    <a:pt x="348" y="23"/>
                  </a:lnTo>
                  <a:lnTo>
                    <a:pt x="349" y="23"/>
                  </a:lnTo>
                  <a:lnTo>
                    <a:pt x="350" y="23"/>
                  </a:lnTo>
                  <a:lnTo>
                    <a:pt x="351" y="24"/>
                  </a:lnTo>
                  <a:lnTo>
                    <a:pt x="352" y="24"/>
                  </a:lnTo>
                  <a:lnTo>
                    <a:pt x="352" y="24"/>
                  </a:lnTo>
                  <a:lnTo>
                    <a:pt x="353" y="25"/>
                  </a:lnTo>
                  <a:lnTo>
                    <a:pt x="354" y="25"/>
                  </a:lnTo>
                  <a:lnTo>
                    <a:pt x="355" y="26"/>
                  </a:lnTo>
                  <a:lnTo>
                    <a:pt x="356" y="26"/>
                  </a:lnTo>
                  <a:lnTo>
                    <a:pt x="357" y="26"/>
                  </a:lnTo>
                  <a:lnTo>
                    <a:pt x="358" y="27"/>
                  </a:lnTo>
                  <a:lnTo>
                    <a:pt x="359" y="27"/>
                  </a:lnTo>
                  <a:lnTo>
                    <a:pt x="360" y="28"/>
                  </a:lnTo>
                  <a:lnTo>
                    <a:pt x="360" y="28"/>
                  </a:lnTo>
                  <a:lnTo>
                    <a:pt x="361" y="28"/>
                  </a:lnTo>
                  <a:lnTo>
                    <a:pt x="362" y="29"/>
                  </a:lnTo>
                  <a:lnTo>
                    <a:pt x="363" y="29"/>
                  </a:lnTo>
                  <a:lnTo>
                    <a:pt x="364" y="30"/>
                  </a:lnTo>
                  <a:lnTo>
                    <a:pt x="365" y="30"/>
                  </a:lnTo>
                  <a:lnTo>
                    <a:pt x="366" y="30"/>
                  </a:lnTo>
                  <a:lnTo>
                    <a:pt x="367" y="31"/>
                  </a:lnTo>
                  <a:lnTo>
                    <a:pt x="368" y="31"/>
                  </a:lnTo>
                  <a:lnTo>
                    <a:pt x="368" y="32"/>
                  </a:lnTo>
                  <a:lnTo>
                    <a:pt x="369" y="32"/>
                  </a:lnTo>
                  <a:lnTo>
                    <a:pt x="370" y="32"/>
                  </a:lnTo>
                  <a:lnTo>
                    <a:pt x="371" y="33"/>
                  </a:lnTo>
                  <a:lnTo>
                    <a:pt x="372" y="33"/>
                  </a:lnTo>
                  <a:lnTo>
                    <a:pt x="373" y="34"/>
                  </a:lnTo>
                  <a:lnTo>
                    <a:pt x="374" y="34"/>
                  </a:lnTo>
                  <a:lnTo>
                    <a:pt x="375" y="34"/>
                  </a:lnTo>
                  <a:lnTo>
                    <a:pt x="375" y="35"/>
                  </a:lnTo>
                  <a:lnTo>
                    <a:pt x="376" y="35"/>
                  </a:lnTo>
                  <a:lnTo>
                    <a:pt x="377" y="36"/>
                  </a:lnTo>
                  <a:lnTo>
                    <a:pt x="378" y="36"/>
                  </a:lnTo>
                  <a:lnTo>
                    <a:pt x="379" y="37"/>
                  </a:lnTo>
                  <a:lnTo>
                    <a:pt x="380" y="37"/>
                  </a:lnTo>
                  <a:lnTo>
                    <a:pt x="381" y="37"/>
                  </a:lnTo>
                  <a:lnTo>
                    <a:pt x="382" y="38"/>
                  </a:lnTo>
                  <a:lnTo>
                    <a:pt x="383" y="38"/>
                  </a:lnTo>
                  <a:lnTo>
                    <a:pt x="383" y="39"/>
                  </a:lnTo>
                  <a:lnTo>
                    <a:pt x="384" y="39"/>
                  </a:lnTo>
                  <a:lnTo>
                    <a:pt x="385" y="40"/>
                  </a:lnTo>
                  <a:lnTo>
                    <a:pt x="386" y="40"/>
                  </a:lnTo>
                  <a:lnTo>
                    <a:pt x="387" y="41"/>
                  </a:lnTo>
                  <a:lnTo>
                    <a:pt x="388" y="41"/>
                  </a:lnTo>
                  <a:lnTo>
                    <a:pt x="389" y="42"/>
                  </a:lnTo>
                  <a:lnTo>
                    <a:pt x="390" y="42"/>
                  </a:lnTo>
                  <a:lnTo>
                    <a:pt x="391" y="42"/>
                  </a:lnTo>
                  <a:lnTo>
                    <a:pt x="391" y="43"/>
                  </a:lnTo>
                  <a:lnTo>
                    <a:pt x="392" y="43"/>
                  </a:lnTo>
                  <a:lnTo>
                    <a:pt x="393" y="44"/>
                  </a:lnTo>
                  <a:lnTo>
                    <a:pt x="394" y="44"/>
                  </a:lnTo>
                  <a:lnTo>
                    <a:pt x="395" y="45"/>
                  </a:lnTo>
                  <a:lnTo>
                    <a:pt x="396" y="45"/>
                  </a:lnTo>
                  <a:lnTo>
                    <a:pt x="397" y="46"/>
                  </a:lnTo>
                  <a:lnTo>
                    <a:pt x="398" y="46"/>
                  </a:lnTo>
                  <a:lnTo>
                    <a:pt x="398" y="47"/>
                  </a:lnTo>
                  <a:lnTo>
                    <a:pt x="399" y="47"/>
                  </a:lnTo>
                  <a:lnTo>
                    <a:pt x="400" y="48"/>
                  </a:lnTo>
                  <a:lnTo>
                    <a:pt x="401" y="48"/>
                  </a:lnTo>
                  <a:lnTo>
                    <a:pt x="402" y="49"/>
                  </a:lnTo>
                  <a:lnTo>
                    <a:pt x="403" y="49"/>
                  </a:lnTo>
                  <a:lnTo>
                    <a:pt x="404" y="50"/>
                  </a:lnTo>
                  <a:lnTo>
                    <a:pt x="405" y="50"/>
                  </a:lnTo>
                  <a:lnTo>
                    <a:pt x="406" y="51"/>
                  </a:lnTo>
                  <a:lnTo>
                    <a:pt x="406" y="51"/>
                  </a:lnTo>
                  <a:lnTo>
                    <a:pt x="407" y="52"/>
                  </a:lnTo>
                  <a:lnTo>
                    <a:pt x="408" y="52"/>
                  </a:lnTo>
                  <a:lnTo>
                    <a:pt x="409" y="53"/>
                  </a:lnTo>
                  <a:lnTo>
                    <a:pt x="410" y="53"/>
                  </a:lnTo>
                  <a:lnTo>
                    <a:pt x="411" y="54"/>
                  </a:lnTo>
                  <a:lnTo>
                    <a:pt x="412" y="54"/>
                  </a:lnTo>
                  <a:lnTo>
                    <a:pt x="413" y="55"/>
                  </a:lnTo>
                  <a:lnTo>
                    <a:pt x="414" y="55"/>
                  </a:lnTo>
                  <a:lnTo>
                    <a:pt x="414" y="56"/>
                  </a:lnTo>
                  <a:lnTo>
                    <a:pt x="415" y="56"/>
                  </a:lnTo>
                  <a:lnTo>
                    <a:pt x="416" y="57"/>
                  </a:lnTo>
                  <a:lnTo>
                    <a:pt x="417" y="57"/>
                  </a:lnTo>
                  <a:lnTo>
                    <a:pt x="418" y="58"/>
                  </a:lnTo>
                  <a:lnTo>
                    <a:pt x="419" y="58"/>
                  </a:lnTo>
                  <a:lnTo>
                    <a:pt x="420" y="59"/>
                  </a:lnTo>
                  <a:lnTo>
                    <a:pt x="421" y="59"/>
                  </a:lnTo>
                  <a:lnTo>
                    <a:pt x="421" y="60"/>
                  </a:lnTo>
                  <a:lnTo>
                    <a:pt x="422" y="60"/>
                  </a:lnTo>
                  <a:lnTo>
                    <a:pt x="423" y="61"/>
                  </a:lnTo>
                  <a:lnTo>
                    <a:pt x="424" y="61"/>
                  </a:lnTo>
                  <a:lnTo>
                    <a:pt x="425" y="62"/>
                  </a:lnTo>
                  <a:lnTo>
                    <a:pt x="426" y="62"/>
                  </a:lnTo>
                  <a:lnTo>
                    <a:pt x="427" y="63"/>
                  </a:lnTo>
                  <a:lnTo>
                    <a:pt x="428" y="63"/>
                  </a:lnTo>
                  <a:lnTo>
                    <a:pt x="429" y="64"/>
                  </a:lnTo>
                  <a:lnTo>
                    <a:pt x="429" y="64"/>
                  </a:lnTo>
                  <a:lnTo>
                    <a:pt x="430" y="65"/>
                  </a:lnTo>
                  <a:lnTo>
                    <a:pt x="431" y="65"/>
                  </a:lnTo>
                  <a:lnTo>
                    <a:pt x="432" y="66"/>
                  </a:lnTo>
                  <a:lnTo>
                    <a:pt x="433" y="67"/>
                  </a:lnTo>
                  <a:lnTo>
                    <a:pt x="434" y="67"/>
                  </a:lnTo>
                  <a:lnTo>
                    <a:pt x="435" y="68"/>
                  </a:lnTo>
                  <a:lnTo>
                    <a:pt x="436" y="68"/>
                  </a:lnTo>
                  <a:lnTo>
                    <a:pt x="437" y="69"/>
                  </a:lnTo>
                  <a:lnTo>
                    <a:pt x="437" y="69"/>
                  </a:lnTo>
                  <a:lnTo>
                    <a:pt x="438" y="70"/>
                  </a:lnTo>
                  <a:lnTo>
                    <a:pt x="439" y="70"/>
                  </a:lnTo>
                  <a:lnTo>
                    <a:pt x="440" y="71"/>
                  </a:lnTo>
                  <a:lnTo>
                    <a:pt x="441" y="71"/>
                  </a:lnTo>
                  <a:lnTo>
                    <a:pt x="442" y="72"/>
                  </a:lnTo>
                  <a:lnTo>
                    <a:pt x="443" y="72"/>
                  </a:lnTo>
                  <a:lnTo>
                    <a:pt x="444" y="73"/>
                  </a:lnTo>
                  <a:lnTo>
                    <a:pt x="444" y="74"/>
                  </a:lnTo>
                  <a:lnTo>
                    <a:pt x="445" y="74"/>
                  </a:lnTo>
                  <a:lnTo>
                    <a:pt x="446" y="75"/>
                  </a:lnTo>
                  <a:lnTo>
                    <a:pt x="447" y="75"/>
                  </a:lnTo>
                  <a:lnTo>
                    <a:pt x="448" y="76"/>
                  </a:lnTo>
                  <a:lnTo>
                    <a:pt x="449" y="76"/>
                  </a:lnTo>
                  <a:lnTo>
                    <a:pt x="450" y="77"/>
                  </a:lnTo>
                  <a:lnTo>
                    <a:pt x="451" y="77"/>
                  </a:lnTo>
                  <a:lnTo>
                    <a:pt x="452" y="78"/>
                  </a:lnTo>
                  <a:lnTo>
                    <a:pt x="452" y="79"/>
                  </a:lnTo>
                  <a:lnTo>
                    <a:pt x="453" y="79"/>
                  </a:lnTo>
                  <a:lnTo>
                    <a:pt x="454" y="80"/>
                  </a:lnTo>
                  <a:lnTo>
                    <a:pt x="455" y="80"/>
                  </a:lnTo>
                  <a:lnTo>
                    <a:pt x="456" y="81"/>
                  </a:lnTo>
                  <a:lnTo>
                    <a:pt x="457" y="81"/>
                  </a:lnTo>
                  <a:lnTo>
                    <a:pt x="458" y="82"/>
                  </a:lnTo>
                  <a:lnTo>
                    <a:pt x="459" y="82"/>
                  </a:lnTo>
                  <a:lnTo>
                    <a:pt x="460" y="83"/>
                  </a:lnTo>
                  <a:lnTo>
                    <a:pt x="460" y="84"/>
                  </a:lnTo>
                  <a:lnTo>
                    <a:pt x="461" y="84"/>
                  </a:lnTo>
                  <a:lnTo>
                    <a:pt x="462" y="85"/>
                  </a:lnTo>
                  <a:lnTo>
                    <a:pt x="463" y="85"/>
                  </a:lnTo>
                  <a:lnTo>
                    <a:pt x="464" y="86"/>
                  </a:lnTo>
                  <a:lnTo>
                    <a:pt x="465" y="86"/>
                  </a:lnTo>
                  <a:lnTo>
                    <a:pt x="466" y="87"/>
                  </a:lnTo>
                  <a:lnTo>
                    <a:pt x="467" y="88"/>
                  </a:lnTo>
                  <a:lnTo>
                    <a:pt x="467" y="88"/>
                  </a:lnTo>
                  <a:lnTo>
                    <a:pt x="468" y="89"/>
                  </a:lnTo>
                  <a:lnTo>
                    <a:pt x="469" y="89"/>
                  </a:lnTo>
                  <a:lnTo>
                    <a:pt x="470" y="90"/>
                  </a:lnTo>
                  <a:lnTo>
                    <a:pt x="471" y="90"/>
                  </a:lnTo>
                  <a:lnTo>
                    <a:pt x="472" y="91"/>
                  </a:lnTo>
                  <a:lnTo>
                    <a:pt x="473" y="92"/>
                  </a:lnTo>
                  <a:lnTo>
                    <a:pt x="474" y="92"/>
                  </a:lnTo>
                  <a:lnTo>
                    <a:pt x="475" y="93"/>
                  </a:lnTo>
                  <a:lnTo>
                    <a:pt x="475" y="93"/>
                  </a:lnTo>
                  <a:lnTo>
                    <a:pt x="476" y="94"/>
                  </a:lnTo>
                  <a:lnTo>
                    <a:pt x="477" y="94"/>
                  </a:lnTo>
                  <a:lnTo>
                    <a:pt x="478" y="95"/>
                  </a:lnTo>
                  <a:lnTo>
                    <a:pt x="479" y="96"/>
                  </a:lnTo>
                  <a:lnTo>
                    <a:pt x="480" y="96"/>
                  </a:lnTo>
                  <a:lnTo>
                    <a:pt x="481" y="97"/>
                  </a:lnTo>
                  <a:lnTo>
                    <a:pt x="482" y="97"/>
                  </a:lnTo>
                  <a:lnTo>
                    <a:pt x="483" y="98"/>
                  </a:lnTo>
                  <a:lnTo>
                    <a:pt x="483" y="98"/>
                  </a:lnTo>
                  <a:lnTo>
                    <a:pt x="484" y="99"/>
                  </a:lnTo>
                  <a:lnTo>
                    <a:pt x="485" y="100"/>
                  </a:lnTo>
                  <a:lnTo>
                    <a:pt x="486" y="100"/>
                  </a:lnTo>
                  <a:lnTo>
                    <a:pt x="487" y="101"/>
                  </a:lnTo>
                  <a:lnTo>
                    <a:pt x="488" y="101"/>
                  </a:lnTo>
                  <a:lnTo>
                    <a:pt x="489" y="102"/>
                  </a:lnTo>
                  <a:lnTo>
                    <a:pt x="490" y="102"/>
                  </a:lnTo>
                  <a:lnTo>
                    <a:pt x="490" y="103"/>
                  </a:lnTo>
                  <a:lnTo>
                    <a:pt x="491" y="104"/>
                  </a:lnTo>
                  <a:lnTo>
                    <a:pt x="492" y="104"/>
                  </a:lnTo>
                  <a:lnTo>
                    <a:pt x="493" y="105"/>
                  </a:lnTo>
                  <a:lnTo>
                    <a:pt x="494" y="105"/>
                  </a:lnTo>
                  <a:lnTo>
                    <a:pt x="495" y="106"/>
                  </a:lnTo>
                  <a:lnTo>
                    <a:pt x="496" y="106"/>
                  </a:lnTo>
                  <a:lnTo>
                    <a:pt x="497" y="107"/>
                  </a:lnTo>
                  <a:lnTo>
                    <a:pt x="498" y="108"/>
                  </a:lnTo>
                  <a:lnTo>
                    <a:pt x="498" y="108"/>
                  </a:lnTo>
                  <a:lnTo>
                    <a:pt x="499" y="109"/>
                  </a:lnTo>
                  <a:lnTo>
                    <a:pt x="500" y="109"/>
                  </a:lnTo>
                  <a:lnTo>
                    <a:pt x="501" y="110"/>
                  </a:lnTo>
                  <a:lnTo>
                    <a:pt x="502" y="110"/>
                  </a:lnTo>
                  <a:lnTo>
                    <a:pt x="503" y="111"/>
                  </a:lnTo>
                  <a:lnTo>
                    <a:pt x="504" y="112"/>
                  </a:lnTo>
                  <a:lnTo>
                    <a:pt x="505" y="112"/>
                  </a:lnTo>
                  <a:lnTo>
                    <a:pt x="506" y="113"/>
                  </a:lnTo>
                  <a:lnTo>
                    <a:pt x="506" y="113"/>
                  </a:lnTo>
                  <a:lnTo>
                    <a:pt x="507" y="114"/>
                  </a:lnTo>
                  <a:lnTo>
                    <a:pt x="508" y="114"/>
                  </a:lnTo>
                  <a:lnTo>
                    <a:pt x="509" y="115"/>
                  </a:lnTo>
                  <a:lnTo>
                    <a:pt x="510" y="116"/>
                  </a:lnTo>
                  <a:lnTo>
                    <a:pt x="511" y="116"/>
                  </a:lnTo>
                  <a:lnTo>
                    <a:pt x="512" y="117"/>
                  </a:lnTo>
                  <a:lnTo>
                    <a:pt x="513" y="117"/>
                  </a:lnTo>
                  <a:lnTo>
                    <a:pt x="513" y="118"/>
                  </a:lnTo>
                  <a:lnTo>
                    <a:pt x="514" y="118"/>
                  </a:lnTo>
                  <a:lnTo>
                    <a:pt x="515" y="119"/>
                  </a:lnTo>
                  <a:lnTo>
                    <a:pt x="516" y="120"/>
                  </a:lnTo>
                  <a:lnTo>
                    <a:pt x="517" y="120"/>
                  </a:lnTo>
                  <a:lnTo>
                    <a:pt x="518" y="121"/>
                  </a:lnTo>
                  <a:lnTo>
                    <a:pt x="519" y="121"/>
                  </a:lnTo>
                  <a:lnTo>
                    <a:pt x="520" y="122"/>
                  </a:lnTo>
                  <a:lnTo>
                    <a:pt x="521" y="122"/>
                  </a:lnTo>
                  <a:lnTo>
                    <a:pt x="521" y="123"/>
                  </a:lnTo>
                  <a:lnTo>
                    <a:pt x="522" y="124"/>
                  </a:lnTo>
                  <a:lnTo>
                    <a:pt x="523" y="124"/>
                  </a:lnTo>
                  <a:lnTo>
                    <a:pt x="524" y="125"/>
                  </a:lnTo>
                  <a:lnTo>
                    <a:pt x="525" y="125"/>
                  </a:lnTo>
                  <a:lnTo>
                    <a:pt x="526" y="126"/>
                  </a:lnTo>
                  <a:lnTo>
                    <a:pt x="527" y="126"/>
                  </a:lnTo>
                  <a:lnTo>
                    <a:pt x="528" y="127"/>
                  </a:lnTo>
                  <a:lnTo>
                    <a:pt x="529" y="128"/>
                  </a:lnTo>
                  <a:lnTo>
                    <a:pt x="529" y="128"/>
                  </a:lnTo>
                  <a:lnTo>
                    <a:pt x="530" y="129"/>
                  </a:lnTo>
                  <a:lnTo>
                    <a:pt x="531" y="129"/>
                  </a:lnTo>
                  <a:lnTo>
                    <a:pt x="532" y="130"/>
                  </a:lnTo>
                  <a:lnTo>
                    <a:pt x="533" y="130"/>
                  </a:lnTo>
                  <a:lnTo>
                    <a:pt x="534" y="131"/>
                  </a:lnTo>
                  <a:lnTo>
                    <a:pt x="535" y="131"/>
                  </a:lnTo>
                  <a:lnTo>
                    <a:pt x="536" y="132"/>
                  </a:lnTo>
                  <a:lnTo>
                    <a:pt x="536" y="133"/>
                  </a:lnTo>
                  <a:lnTo>
                    <a:pt x="537" y="133"/>
                  </a:lnTo>
                  <a:lnTo>
                    <a:pt x="538" y="134"/>
                  </a:lnTo>
                  <a:lnTo>
                    <a:pt x="539" y="134"/>
                  </a:lnTo>
                  <a:lnTo>
                    <a:pt x="540" y="135"/>
                  </a:lnTo>
                  <a:lnTo>
                    <a:pt x="541" y="135"/>
                  </a:lnTo>
                  <a:lnTo>
                    <a:pt x="542" y="136"/>
                  </a:lnTo>
                  <a:lnTo>
                    <a:pt x="543" y="136"/>
                  </a:lnTo>
                  <a:lnTo>
                    <a:pt x="544" y="137"/>
                  </a:lnTo>
                  <a:lnTo>
                    <a:pt x="544" y="138"/>
                  </a:lnTo>
                  <a:lnTo>
                    <a:pt x="545" y="138"/>
                  </a:lnTo>
                  <a:lnTo>
                    <a:pt x="546" y="139"/>
                  </a:lnTo>
                  <a:lnTo>
                    <a:pt x="547" y="139"/>
                  </a:lnTo>
                  <a:lnTo>
                    <a:pt x="548" y="140"/>
                  </a:lnTo>
                  <a:lnTo>
                    <a:pt x="549" y="140"/>
                  </a:lnTo>
                  <a:lnTo>
                    <a:pt x="550" y="141"/>
                  </a:lnTo>
                  <a:lnTo>
                    <a:pt x="551" y="141"/>
                  </a:lnTo>
                  <a:lnTo>
                    <a:pt x="552" y="142"/>
                  </a:lnTo>
                  <a:lnTo>
                    <a:pt x="552" y="142"/>
                  </a:lnTo>
                  <a:lnTo>
                    <a:pt x="553" y="143"/>
                  </a:lnTo>
                  <a:lnTo>
                    <a:pt x="554" y="144"/>
                  </a:lnTo>
                  <a:lnTo>
                    <a:pt x="555" y="144"/>
                  </a:lnTo>
                  <a:lnTo>
                    <a:pt x="556" y="145"/>
                  </a:lnTo>
                  <a:lnTo>
                    <a:pt x="557" y="145"/>
                  </a:lnTo>
                  <a:lnTo>
                    <a:pt x="558" y="146"/>
                  </a:lnTo>
                  <a:lnTo>
                    <a:pt x="559" y="146"/>
                  </a:lnTo>
                  <a:lnTo>
                    <a:pt x="559" y="147"/>
                  </a:lnTo>
                  <a:lnTo>
                    <a:pt x="560" y="147"/>
                  </a:lnTo>
                  <a:lnTo>
                    <a:pt x="561" y="148"/>
                  </a:lnTo>
                  <a:lnTo>
                    <a:pt x="562" y="148"/>
                  </a:lnTo>
                  <a:lnTo>
                    <a:pt x="563" y="149"/>
                  </a:lnTo>
                  <a:lnTo>
                    <a:pt x="564" y="149"/>
                  </a:lnTo>
                  <a:lnTo>
                    <a:pt x="565" y="150"/>
                  </a:lnTo>
                  <a:lnTo>
                    <a:pt x="566" y="150"/>
                  </a:lnTo>
                  <a:lnTo>
                    <a:pt x="567" y="151"/>
                  </a:lnTo>
                  <a:lnTo>
                    <a:pt x="567" y="152"/>
                  </a:lnTo>
                  <a:lnTo>
                    <a:pt x="568" y="152"/>
                  </a:lnTo>
                  <a:lnTo>
                    <a:pt x="569" y="153"/>
                  </a:lnTo>
                  <a:lnTo>
                    <a:pt x="570" y="153"/>
                  </a:lnTo>
                  <a:lnTo>
                    <a:pt x="571" y="154"/>
                  </a:lnTo>
                  <a:lnTo>
                    <a:pt x="572" y="154"/>
                  </a:lnTo>
                  <a:lnTo>
                    <a:pt x="573" y="155"/>
                  </a:lnTo>
                  <a:lnTo>
                    <a:pt x="574" y="155"/>
                  </a:lnTo>
                  <a:lnTo>
                    <a:pt x="575" y="156"/>
                  </a:lnTo>
                  <a:lnTo>
                    <a:pt x="575" y="156"/>
                  </a:lnTo>
                  <a:lnTo>
                    <a:pt x="576" y="157"/>
                  </a:lnTo>
                  <a:lnTo>
                    <a:pt x="577" y="157"/>
                  </a:lnTo>
                  <a:lnTo>
                    <a:pt x="578" y="158"/>
                  </a:lnTo>
                  <a:lnTo>
                    <a:pt x="579" y="158"/>
                  </a:lnTo>
                  <a:lnTo>
                    <a:pt x="580" y="159"/>
                  </a:lnTo>
                  <a:lnTo>
                    <a:pt x="581" y="159"/>
                  </a:lnTo>
                  <a:lnTo>
                    <a:pt x="582" y="160"/>
                  </a:lnTo>
                  <a:lnTo>
                    <a:pt x="582" y="160"/>
                  </a:lnTo>
                  <a:lnTo>
                    <a:pt x="583" y="161"/>
                  </a:lnTo>
                  <a:lnTo>
                    <a:pt x="584" y="161"/>
                  </a:lnTo>
                  <a:lnTo>
                    <a:pt x="585" y="162"/>
                  </a:lnTo>
                  <a:lnTo>
                    <a:pt x="586" y="162"/>
                  </a:lnTo>
                  <a:lnTo>
                    <a:pt x="587" y="163"/>
                  </a:lnTo>
                  <a:lnTo>
                    <a:pt x="588" y="163"/>
                  </a:lnTo>
                  <a:lnTo>
                    <a:pt x="589" y="164"/>
                  </a:lnTo>
                  <a:lnTo>
                    <a:pt x="590" y="164"/>
                  </a:lnTo>
                  <a:lnTo>
                    <a:pt x="590" y="165"/>
                  </a:lnTo>
                  <a:lnTo>
                    <a:pt x="591" y="165"/>
                  </a:lnTo>
                  <a:lnTo>
                    <a:pt x="592" y="166"/>
                  </a:lnTo>
                  <a:lnTo>
                    <a:pt x="593" y="166"/>
                  </a:lnTo>
                  <a:lnTo>
                    <a:pt x="594" y="167"/>
                  </a:lnTo>
                  <a:lnTo>
                    <a:pt x="595" y="167"/>
                  </a:lnTo>
                  <a:lnTo>
                    <a:pt x="596" y="168"/>
                  </a:lnTo>
                  <a:lnTo>
                    <a:pt x="597" y="168"/>
                  </a:lnTo>
                  <a:lnTo>
                    <a:pt x="598" y="169"/>
                  </a:lnTo>
                  <a:lnTo>
                    <a:pt x="598" y="169"/>
                  </a:lnTo>
                  <a:lnTo>
                    <a:pt x="599" y="170"/>
                  </a:lnTo>
                  <a:lnTo>
                    <a:pt x="600" y="170"/>
                  </a:lnTo>
                  <a:lnTo>
                    <a:pt x="601" y="171"/>
                  </a:lnTo>
                  <a:lnTo>
                    <a:pt x="602" y="171"/>
                  </a:lnTo>
                  <a:lnTo>
                    <a:pt x="603" y="171"/>
                  </a:lnTo>
                  <a:lnTo>
                    <a:pt x="604" y="172"/>
                  </a:lnTo>
                  <a:lnTo>
                    <a:pt x="605" y="172"/>
                  </a:lnTo>
                  <a:lnTo>
                    <a:pt x="605" y="173"/>
                  </a:lnTo>
                  <a:lnTo>
                    <a:pt x="606" y="173"/>
                  </a:lnTo>
                  <a:lnTo>
                    <a:pt x="607" y="174"/>
                  </a:lnTo>
                  <a:lnTo>
                    <a:pt x="608" y="174"/>
                  </a:lnTo>
                  <a:lnTo>
                    <a:pt x="609" y="175"/>
                  </a:lnTo>
                  <a:lnTo>
                    <a:pt x="610" y="175"/>
                  </a:lnTo>
                  <a:lnTo>
                    <a:pt x="611" y="176"/>
                  </a:lnTo>
                  <a:lnTo>
                    <a:pt x="612" y="176"/>
                  </a:lnTo>
                  <a:lnTo>
                    <a:pt x="613" y="177"/>
                  </a:lnTo>
                  <a:lnTo>
                    <a:pt x="613" y="177"/>
                  </a:lnTo>
                  <a:lnTo>
                    <a:pt x="614" y="177"/>
                  </a:lnTo>
                  <a:lnTo>
                    <a:pt x="615" y="178"/>
                  </a:lnTo>
                  <a:lnTo>
                    <a:pt x="616" y="178"/>
                  </a:lnTo>
                  <a:lnTo>
                    <a:pt x="617" y="179"/>
                  </a:lnTo>
                  <a:lnTo>
                    <a:pt x="618" y="179"/>
                  </a:lnTo>
                  <a:lnTo>
                    <a:pt x="619" y="180"/>
                  </a:lnTo>
                  <a:lnTo>
                    <a:pt x="620" y="180"/>
                  </a:lnTo>
                  <a:lnTo>
                    <a:pt x="621" y="181"/>
                  </a:lnTo>
                  <a:lnTo>
                    <a:pt x="621" y="181"/>
                  </a:lnTo>
                  <a:lnTo>
                    <a:pt x="622" y="181"/>
                  </a:lnTo>
                  <a:lnTo>
                    <a:pt x="623" y="182"/>
                  </a:lnTo>
                  <a:lnTo>
                    <a:pt x="624" y="182"/>
                  </a:lnTo>
                  <a:lnTo>
                    <a:pt x="625" y="183"/>
                  </a:lnTo>
                  <a:lnTo>
                    <a:pt x="626" y="183"/>
                  </a:lnTo>
                  <a:lnTo>
                    <a:pt x="627" y="184"/>
                  </a:lnTo>
                  <a:lnTo>
                    <a:pt x="628" y="184"/>
                  </a:lnTo>
                  <a:lnTo>
                    <a:pt x="628" y="184"/>
                  </a:lnTo>
                  <a:lnTo>
                    <a:pt x="629" y="185"/>
                  </a:lnTo>
                  <a:lnTo>
                    <a:pt x="630" y="185"/>
                  </a:lnTo>
                  <a:lnTo>
                    <a:pt x="631" y="186"/>
                  </a:lnTo>
                  <a:lnTo>
                    <a:pt x="632" y="186"/>
                  </a:lnTo>
                  <a:lnTo>
                    <a:pt x="633" y="187"/>
                  </a:lnTo>
                  <a:lnTo>
                    <a:pt x="634" y="187"/>
                  </a:lnTo>
                  <a:lnTo>
                    <a:pt x="635" y="187"/>
                  </a:lnTo>
                  <a:lnTo>
                    <a:pt x="636" y="188"/>
                  </a:lnTo>
                  <a:lnTo>
                    <a:pt x="636" y="188"/>
                  </a:lnTo>
                  <a:lnTo>
                    <a:pt x="637" y="189"/>
                  </a:lnTo>
                  <a:lnTo>
                    <a:pt x="638" y="189"/>
                  </a:lnTo>
                  <a:lnTo>
                    <a:pt x="639" y="189"/>
                  </a:lnTo>
                  <a:lnTo>
                    <a:pt x="640" y="190"/>
                  </a:lnTo>
                  <a:lnTo>
                    <a:pt x="641" y="190"/>
                  </a:lnTo>
                  <a:lnTo>
                    <a:pt x="642" y="191"/>
                  </a:lnTo>
                  <a:lnTo>
                    <a:pt x="643" y="191"/>
                  </a:lnTo>
                  <a:lnTo>
                    <a:pt x="644" y="191"/>
                  </a:lnTo>
                  <a:lnTo>
                    <a:pt x="644" y="192"/>
                  </a:lnTo>
                  <a:lnTo>
                    <a:pt x="645" y="192"/>
                  </a:lnTo>
                  <a:lnTo>
                    <a:pt x="646" y="193"/>
                  </a:lnTo>
                  <a:lnTo>
                    <a:pt x="647" y="193"/>
                  </a:lnTo>
                  <a:lnTo>
                    <a:pt x="648" y="193"/>
                  </a:lnTo>
                  <a:lnTo>
                    <a:pt x="649" y="194"/>
                  </a:lnTo>
                  <a:lnTo>
                    <a:pt x="650" y="194"/>
                  </a:lnTo>
                  <a:lnTo>
                    <a:pt x="651" y="194"/>
                  </a:lnTo>
                  <a:lnTo>
                    <a:pt x="651" y="195"/>
                  </a:lnTo>
                  <a:lnTo>
                    <a:pt x="652" y="195"/>
                  </a:lnTo>
                  <a:lnTo>
                    <a:pt x="653" y="196"/>
                  </a:lnTo>
                  <a:lnTo>
                    <a:pt x="654" y="196"/>
                  </a:lnTo>
                  <a:lnTo>
                    <a:pt x="655" y="196"/>
                  </a:lnTo>
                  <a:lnTo>
                    <a:pt x="656" y="197"/>
                  </a:lnTo>
                  <a:lnTo>
                    <a:pt x="657" y="197"/>
                  </a:lnTo>
                  <a:lnTo>
                    <a:pt x="658" y="197"/>
                  </a:lnTo>
                  <a:lnTo>
                    <a:pt x="659" y="198"/>
                  </a:lnTo>
                  <a:lnTo>
                    <a:pt x="659" y="198"/>
                  </a:lnTo>
                  <a:lnTo>
                    <a:pt x="660" y="199"/>
                  </a:lnTo>
                  <a:lnTo>
                    <a:pt x="661" y="199"/>
                  </a:lnTo>
                  <a:lnTo>
                    <a:pt x="662" y="199"/>
                  </a:lnTo>
                  <a:lnTo>
                    <a:pt x="663" y="200"/>
                  </a:lnTo>
                  <a:lnTo>
                    <a:pt x="664" y="200"/>
                  </a:lnTo>
                  <a:lnTo>
                    <a:pt x="665" y="200"/>
                  </a:lnTo>
                  <a:lnTo>
                    <a:pt x="666" y="201"/>
                  </a:lnTo>
                  <a:lnTo>
                    <a:pt x="667" y="201"/>
                  </a:lnTo>
                  <a:lnTo>
                    <a:pt x="667" y="201"/>
                  </a:lnTo>
                  <a:lnTo>
                    <a:pt x="668" y="202"/>
                  </a:lnTo>
                  <a:lnTo>
                    <a:pt x="669" y="202"/>
                  </a:lnTo>
                  <a:lnTo>
                    <a:pt x="670" y="202"/>
                  </a:lnTo>
                  <a:lnTo>
                    <a:pt x="671" y="203"/>
                  </a:lnTo>
                  <a:lnTo>
                    <a:pt x="672" y="203"/>
                  </a:lnTo>
                  <a:lnTo>
                    <a:pt x="673" y="203"/>
                  </a:lnTo>
                  <a:lnTo>
                    <a:pt x="674" y="204"/>
                  </a:lnTo>
                  <a:lnTo>
                    <a:pt x="674" y="204"/>
                  </a:lnTo>
                  <a:lnTo>
                    <a:pt x="675" y="204"/>
                  </a:lnTo>
                  <a:lnTo>
                    <a:pt x="676" y="205"/>
                  </a:lnTo>
                  <a:lnTo>
                    <a:pt x="677" y="205"/>
                  </a:lnTo>
                  <a:lnTo>
                    <a:pt x="678" y="205"/>
                  </a:lnTo>
                  <a:lnTo>
                    <a:pt x="679" y="206"/>
                  </a:lnTo>
                  <a:lnTo>
                    <a:pt x="680" y="206"/>
                  </a:lnTo>
                  <a:lnTo>
                    <a:pt x="681" y="206"/>
                  </a:lnTo>
                  <a:lnTo>
                    <a:pt x="682" y="207"/>
                  </a:lnTo>
                  <a:lnTo>
                    <a:pt x="682" y="207"/>
                  </a:lnTo>
                  <a:lnTo>
                    <a:pt x="683" y="207"/>
                  </a:lnTo>
                  <a:lnTo>
                    <a:pt x="684" y="208"/>
                  </a:lnTo>
                  <a:lnTo>
                    <a:pt x="685" y="208"/>
                  </a:lnTo>
                  <a:lnTo>
                    <a:pt x="686" y="208"/>
                  </a:lnTo>
                  <a:lnTo>
                    <a:pt x="687" y="208"/>
                  </a:lnTo>
                  <a:lnTo>
                    <a:pt x="688" y="209"/>
                  </a:lnTo>
                  <a:lnTo>
                    <a:pt x="689" y="209"/>
                  </a:lnTo>
                  <a:lnTo>
                    <a:pt x="690" y="209"/>
                  </a:lnTo>
                  <a:lnTo>
                    <a:pt x="690" y="210"/>
                  </a:lnTo>
                  <a:lnTo>
                    <a:pt x="691" y="210"/>
                  </a:lnTo>
                  <a:lnTo>
                    <a:pt x="692" y="210"/>
                  </a:lnTo>
                  <a:lnTo>
                    <a:pt x="693" y="211"/>
                  </a:lnTo>
                  <a:lnTo>
                    <a:pt x="694" y="211"/>
                  </a:lnTo>
                  <a:lnTo>
                    <a:pt x="695" y="211"/>
                  </a:lnTo>
                  <a:lnTo>
                    <a:pt x="696" y="211"/>
                  </a:lnTo>
                  <a:lnTo>
                    <a:pt x="697" y="212"/>
                  </a:lnTo>
                  <a:lnTo>
                    <a:pt x="697" y="212"/>
                  </a:lnTo>
                  <a:lnTo>
                    <a:pt x="698" y="212"/>
                  </a:lnTo>
                  <a:lnTo>
                    <a:pt x="699" y="213"/>
                  </a:lnTo>
                  <a:lnTo>
                    <a:pt x="700" y="213"/>
                  </a:lnTo>
                  <a:lnTo>
                    <a:pt x="701" y="213"/>
                  </a:lnTo>
                  <a:lnTo>
                    <a:pt x="702" y="213"/>
                  </a:lnTo>
                  <a:lnTo>
                    <a:pt x="703" y="214"/>
                  </a:lnTo>
                  <a:lnTo>
                    <a:pt x="704" y="214"/>
                  </a:lnTo>
                  <a:lnTo>
                    <a:pt x="705" y="214"/>
                  </a:lnTo>
                  <a:lnTo>
                    <a:pt x="705" y="214"/>
                  </a:lnTo>
                  <a:lnTo>
                    <a:pt x="706" y="215"/>
                  </a:lnTo>
                  <a:lnTo>
                    <a:pt x="707" y="215"/>
                  </a:lnTo>
                  <a:lnTo>
                    <a:pt x="708" y="215"/>
                  </a:lnTo>
                  <a:lnTo>
                    <a:pt x="709" y="215"/>
                  </a:lnTo>
                  <a:lnTo>
                    <a:pt x="710" y="216"/>
                  </a:lnTo>
                  <a:lnTo>
                    <a:pt x="711" y="216"/>
                  </a:lnTo>
                  <a:lnTo>
                    <a:pt x="712" y="216"/>
                  </a:lnTo>
                  <a:lnTo>
                    <a:pt x="713" y="216"/>
                  </a:lnTo>
                  <a:lnTo>
                    <a:pt x="713" y="217"/>
                  </a:lnTo>
                  <a:lnTo>
                    <a:pt x="714" y="217"/>
                  </a:lnTo>
                  <a:lnTo>
                    <a:pt x="715" y="217"/>
                  </a:lnTo>
                  <a:lnTo>
                    <a:pt x="716" y="217"/>
                  </a:lnTo>
                  <a:lnTo>
                    <a:pt x="717" y="218"/>
                  </a:lnTo>
                  <a:lnTo>
                    <a:pt x="718" y="218"/>
                  </a:lnTo>
                  <a:lnTo>
                    <a:pt x="719" y="218"/>
                  </a:lnTo>
                  <a:lnTo>
                    <a:pt x="720" y="218"/>
                  </a:lnTo>
                  <a:lnTo>
                    <a:pt x="720" y="219"/>
                  </a:lnTo>
                  <a:lnTo>
                    <a:pt x="721" y="219"/>
                  </a:lnTo>
                  <a:lnTo>
                    <a:pt x="722" y="219"/>
                  </a:lnTo>
                  <a:lnTo>
                    <a:pt x="723" y="219"/>
                  </a:lnTo>
                  <a:lnTo>
                    <a:pt x="724" y="219"/>
                  </a:lnTo>
                  <a:lnTo>
                    <a:pt x="725" y="220"/>
                  </a:lnTo>
                  <a:lnTo>
                    <a:pt x="726" y="220"/>
                  </a:lnTo>
                  <a:lnTo>
                    <a:pt x="727" y="220"/>
                  </a:lnTo>
                  <a:lnTo>
                    <a:pt x="728" y="220"/>
                  </a:lnTo>
                  <a:lnTo>
                    <a:pt x="728" y="221"/>
                  </a:lnTo>
                  <a:lnTo>
                    <a:pt x="729" y="221"/>
                  </a:lnTo>
                  <a:lnTo>
                    <a:pt x="730" y="221"/>
                  </a:lnTo>
                  <a:lnTo>
                    <a:pt x="731" y="221"/>
                  </a:lnTo>
                  <a:lnTo>
                    <a:pt x="732" y="221"/>
                  </a:lnTo>
                  <a:lnTo>
                    <a:pt x="733" y="222"/>
                  </a:lnTo>
                  <a:lnTo>
                    <a:pt x="734" y="222"/>
                  </a:lnTo>
                  <a:lnTo>
                    <a:pt x="735" y="222"/>
                  </a:lnTo>
                  <a:lnTo>
                    <a:pt x="736" y="222"/>
                  </a:lnTo>
                  <a:lnTo>
                    <a:pt x="736" y="222"/>
                  </a:lnTo>
                  <a:lnTo>
                    <a:pt x="737" y="223"/>
                  </a:lnTo>
                  <a:lnTo>
                    <a:pt x="738" y="223"/>
                  </a:lnTo>
                  <a:lnTo>
                    <a:pt x="739" y="223"/>
                  </a:lnTo>
                  <a:lnTo>
                    <a:pt x="740" y="223"/>
                  </a:lnTo>
                  <a:lnTo>
                    <a:pt x="741" y="223"/>
                  </a:lnTo>
                  <a:lnTo>
                    <a:pt x="742" y="224"/>
                  </a:lnTo>
                  <a:lnTo>
                    <a:pt x="743" y="224"/>
                  </a:lnTo>
                  <a:lnTo>
                    <a:pt x="743" y="224"/>
                  </a:lnTo>
                  <a:lnTo>
                    <a:pt x="744" y="224"/>
                  </a:lnTo>
                  <a:lnTo>
                    <a:pt x="745" y="224"/>
                  </a:lnTo>
                  <a:lnTo>
                    <a:pt x="746" y="225"/>
                  </a:lnTo>
                  <a:lnTo>
                    <a:pt x="747" y="225"/>
                  </a:lnTo>
                  <a:lnTo>
                    <a:pt x="748" y="225"/>
                  </a:lnTo>
                  <a:lnTo>
                    <a:pt x="749" y="225"/>
                  </a:lnTo>
                  <a:lnTo>
                    <a:pt x="750" y="225"/>
                  </a:lnTo>
                  <a:lnTo>
                    <a:pt x="751" y="225"/>
                  </a:lnTo>
                  <a:lnTo>
                    <a:pt x="751" y="226"/>
                  </a:lnTo>
                  <a:lnTo>
                    <a:pt x="752" y="226"/>
                  </a:lnTo>
                  <a:lnTo>
                    <a:pt x="753" y="226"/>
                  </a:lnTo>
                  <a:lnTo>
                    <a:pt x="754" y="226"/>
                  </a:lnTo>
                  <a:lnTo>
                    <a:pt x="755" y="226"/>
                  </a:lnTo>
                  <a:lnTo>
                    <a:pt x="756" y="226"/>
                  </a:lnTo>
                  <a:lnTo>
                    <a:pt x="757" y="227"/>
                  </a:lnTo>
                  <a:lnTo>
                    <a:pt x="758" y="227"/>
                  </a:lnTo>
                  <a:lnTo>
                    <a:pt x="759" y="227"/>
                  </a:lnTo>
                  <a:lnTo>
                    <a:pt x="759" y="227"/>
                  </a:lnTo>
                  <a:lnTo>
                    <a:pt x="760" y="227"/>
                  </a:lnTo>
                  <a:lnTo>
                    <a:pt x="761" y="227"/>
                  </a:lnTo>
                  <a:lnTo>
                    <a:pt x="762" y="227"/>
                  </a:lnTo>
                  <a:lnTo>
                    <a:pt x="763" y="228"/>
                  </a:lnTo>
                  <a:lnTo>
                    <a:pt x="764" y="228"/>
                  </a:lnTo>
                  <a:lnTo>
                    <a:pt x="765" y="228"/>
                  </a:lnTo>
                  <a:lnTo>
                    <a:pt x="766" y="228"/>
                  </a:lnTo>
                  <a:lnTo>
                    <a:pt x="766" y="228"/>
                  </a:lnTo>
                  <a:lnTo>
                    <a:pt x="767" y="228"/>
                  </a:lnTo>
                  <a:lnTo>
                    <a:pt x="768" y="228"/>
                  </a:lnTo>
                  <a:lnTo>
                    <a:pt x="769" y="229"/>
                  </a:lnTo>
                  <a:lnTo>
                    <a:pt x="770" y="229"/>
                  </a:lnTo>
                  <a:lnTo>
                    <a:pt x="771" y="229"/>
                  </a:lnTo>
                  <a:lnTo>
                    <a:pt x="772" y="229"/>
                  </a:lnTo>
                  <a:lnTo>
                    <a:pt x="773" y="229"/>
                  </a:lnTo>
                  <a:lnTo>
                    <a:pt x="774" y="229"/>
                  </a:lnTo>
                  <a:lnTo>
                    <a:pt x="774" y="229"/>
                  </a:lnTo>
                  <a:lnTo>
                    <a:pt x="775" y="229"/>
                  </a:lnTo>
                  <a:lnTo>
                    <a:pt x="776" y="230"/>
                  </a:lnTo>
                  <a:lnTo>
                    <a:pt x="777" y="230"/>
                  </a:lnTo>
                  <a:lnTo>
                    <a:pt x="778" y="230"/>
                  </a:lnTo>
                  <a:lnTo>
                    <a:pt x="779" y="230"/>
                  </a:lnTo>
                  <a:lnTo>
                    <a:pt x="780" y="230"/>
                  </a:lnTo>
                  <a:lnTo>
                    <a:pt x="781" y="230"/>
                  </a:lnTo>
                  <a:lnTo>
                    <a:pt x="782" y="230"/>
                  </a:lnTo>
                  <a:lnTo>
                    <a:pt x="782" y="230"/>
                  </a:lnTo>
                  <a:lnTo>
                    <a:pt x="783" y="230"/>
                  </a:lnTo>
                  <a:lnTo>
                    <a:pt x="784" y="231"/>
                  </a:lnTo>
                  <a:lnTo>
                    <a:pt x="785" y="231"/>
                  </a:lnTo>
                  <a:lnTo>
                    <a:pt x="786" y="231"/>
                  </a:lnTo>
                  <a:lnTo>
                    <a:pt x="787" y="231"/>
                  </a:lnTo>
                  <a:lnTo>
                    <a:pt x="788" y="231"/>
                  </a:lnTo>
                  <a:lnTo>
                    <a:pt x="789" y="231"/>
                  </a:lnTo>
                  <a:lnTo>
                    <a:pt x="789" y="231"/>
                  </a:lnTo>
                  <a:lnTo>
                    <a:pt x="790" y="231"/>
                  </a:lnTo>
                  <a:lnTo>
                    <a:pt x="791" y="231"/>
                  </a:lnTo>
                  <a:lnTo>
                    <a:pt x="792" y="231"/>
                  </a:lnTo>
                  <a:lnTo>
                    <a:pt x="793" y="231"/>
                  </a:lnTo>
                  <a:lnTo>
                    <a:pt x="794" y="232"/>
                  </a:lnTo>
                  <a:lnTo>
                    <a:pt x="795" y="232"/>
                  </a:lnTo>
                  <a:lnTo>
                    <a:pt x="796" y="232"/>
                  </a:lnTo>
                  <a:lnTo>
                    <a:pt x="797" y="232"/>
                  </a:lnTo>
                  <a:lnTo>
                    <a:pt x="797" y="232"/>
                  </a:lnTo>
                  <a:lnTo>
                    <a:pt x="798" y="232"/>
                  </a:lnTo>
                  <a:lnTo>
                    <a:pt x="799" y="232"/>
                  </a:lnTo>
                  <a:lnTo>
                    <a:pt x="800" y="232"/>
                  </a:lnTo>
                  <a:lnTo>
                    <a:pt x="801" y="232"/>
                  </a:lnTo>
                  <a:lnTo>
                    <a:pt x="802" y="232"/>
                  </a:lnTo>
                  <a:lnTo>
                    <a:pt x="803" y="232"/>
                  </a:lnTo>
                  <a:lnTo>
                    <a:pt x="804" y="232"/>
                  </a:lnTo>
                  <a:lnTo>
                    <a:pt x="805" y="232"/>
                  </a:lnTo>
                  <a:lnTo>
                    <a:pt x="805" y="233"/>
                  </a:lnTo>
                  <a:lnTo>
                    <a:pt x="806" y="233"/>
                  </a:lnTo>
                  <a:lnTo>
                    <a:pt x="807" y="233"/>
                  </a:lnTo>
                  <a:lnTo>
                    <a:pt x="808" y="233"/>
                  </a:lnTo>
                  <a:lnTo>
                    <a:pt x="809" y="233"/>
                  </a:lnTo>
                  <a:lnTo>
                    <a:pt x="810" y="233"/>
                  </a:lnTo>
                  <a:lnTo>
                    <a:pt x="811" y="233"/>
                  </a:lnTo>
                  <a:lnTo>
                    <a:pt x="812" y="233"/>
                  </a:lnTo>
                  <a:lnTo>
                    <a:pt x="812" y="233"/>
                  </a:lnTo>
                  <a:lnTo>
                    <a:pt x="813" y="233"/>
                  </a:lnTo>
                  <a:lnTo>
                    <a:pt x="814" y="233"/>
                  </a:lnTo>
                  <a:lnTo>
                    <a:pt x="815" y="233"/>
                  </a:lnTo>
                  <a:lnTo>
                    <a:pt x="816" y="233"/>
                  </a:lnTo>
                  <a:lnTo>
                    <a:pt x="817" y="233"/>
                  </a:lnTo>
                  <a:lnTo>
                    <a:pt x="818" y="233"/>
                  </a:lnTo>
                  <a:lnTo>
                    <a:pt x="819" y="233"/>
                  </a:lnTo>
                  <a:lnTo>
                    <a:pt x="820" y="233"/>
                  </a:lnTo>
                  <a:lnTo>
                    <a:pt x="820" y="233"/>
                  </a:lnTo>
                  <a:lnTo>
                    <a:pt x="821" y="234"/>
                  </a:lnTo>
                  <a:lnTo>
                    <a:pt x="822" y="234"/>
                  </a:lnTo>
                  <a:lnTo>
                    <a:pt x="823" y="234"/>
                  </a:lnTo>
                  <a:lnTo>
                    <a:pt x="824" y="234"/>
                  </a:lnTo>
                  <a:lnTo>
                    <a:pt x="825" y="234"/>
                  </a:lnTo>
                  <a:lnTo>
                    <a:pt x="826" y="234"/>
                  </a:lnTo>
                  <a:lnTo>
                    <a:pt x="827" y="234"/>
                  </a:lnTo>
                  <a:lnTo>
                    <a:pt x="828" y="234"/>
                  </a:lnTo>
                  <a:lnTo>
                    <a:pt x="828" y="234"/>
                  </a:lnTo>
                  <a:lnTo>
                    <a:pt x="829" y="234"/>
                  </a:lnTo>
                  <a:lnTo>
                    <a:pt x="830" y="234"/>
                  </a:lnTo>
                  <a:lnTo>
                    <a:pt x="831" y="234"/>
                  </a:lnTo>
                  <a:lnTo>
                    <a:pt x="832" y="234"/>
                  </a:lnTo>
                  <a:lnTo>
                    <a:pt x="833" y="234"/>
                  </a:lnTo>
                  <a:lnTo>
                    <a:pt x="834" y="234"/>
                  </a:lnTo>
                  <a:lnTo>
                    <a:pt x="835" y="234"/>
                  </a:lnTo>
                  <a:lnTo>
                    <a:pt x="835" y="234"/>
                  </a:lnTo>
                  <a:lnTo>
                    <a:pt x="836" y="234"/>
                  </a:lnTo>
                  <a:lnTo>
                    <a:pt x="837" y="234"/>
                  </a:lnTo>
                  <a:lnTo>
                    <a:pt x="838" y="234"/>
                  </a:lnTo>
                  <a:lnTo>
                    <a:pt x="839" y="234"/>
                  </a:lnTo>
                  <a:lnTo>
                    <a:pt x="840" y="234"/>
                  </a:lnTo>
                  <a:lnTo>
                    <a:pt x="841" y="234"/>
                  </a:lnTo>
                  <a:lnTo>
                    <a:pt x="842" y="234"/>
                  </a:lnTo>
                  <a:lnTo>
                    <a:pt x="843" y="234"/>
                  </a:lnTo>
                  <a:lnTo>
                    <a:pt x="843" y="234"/>
                  </a:lnTo>
                  <a:lnTo>
                    <a:pt x="844" y="234"/>
                  </a:lnTo>
                  <a:lnTo>
                    <a:pt x="845" y="234"/>
                  </a:lnTo>
                  <a:lnTo>
                    <a:pt x="846" y="234"/>
                  </a:lnTo>
                  <a:lnTo>
                    <a:pt x="847" y="234"/>
                  </a:lnTo>
                  <a:lnTo>
                    <a:pt x="848" y="234"/>
                  </a:lnTo>
                  <a:lnTo>
                    <a:pt x="849" y="234"/>
                  </a:lnTo>
                  <a:lnTo>
                    <a:pt x="850" y="234"/>
                  </a:lnTo>
                  <a:lnTo>
                    <a:pt x="851" y="234"/>
                  </a:lnTo>
                  <a:lnTo>
                    <a:pt x="851" y="234"/>
                  </a:lnTo>
                  <a:lnTo>
                    <a:pt x="852" y="234"/>
                  </a:lnTo>
                  <a:lnTo>
                    <a:pt x="853" y="234"/>
                  </a:lnTo>
                  <a:lnTo>
                    <a:pt x="854" y="234"/>
                  </a:lnTo>
                  <a:lnTo>
                    <a:pt x="855" y="234"/>
                  </a:lnTo>
                  <a:lnTo>
                    <a:pt x="856" y="234"/>
                  </a:lnTo>
                  <a:lnTo>
                    <a:pt x="857" y="234"/>
                  </a:lnTo>
                  <a:lnTo>
                    <a:pt x="858" y="234"/>
                  </a:lnTo>
                  <a:lnTo>
                    <a:pt x="858" y="234"/>
                  </a:lnTo>
                  <a:lnTo>
                    <a:pt x="859" y="234"/>
                  </a:lnTo>
                  <a:lnTo>
                    <a:pt x="860" y="234"/>
                  </a:lnTo>
                  <a:lnTo>
                    <a:pt x="861" y="234"/>
                  </a:lnTo>
                  <a:lnTo>
                    <a:pt x="862" y="234"/>
                  </a:lnTo>
                  <a:lnTo>
                    <a:pt x="863" y="234"/>
                  </a:lnTo>
                  <a:lnTo>
                    <a:pt x="864" y="234"/>
                  </a:lnTo>
                  <a:lnTo>
                    <a:pt x="865" y="234"/>
                  </a:lnTo>
                  <a:lnTo>
                    <a:pt x="866" y="234"/>
                  </a:lnTo>
                  <a:lnTo>
                    <a:pt x="866" y="234"/>
                  </a:lnTo>
                  <a:lnTo>
                    <a:pt x="867" y="234"/>
                  </a:lnTo>
                  <a:lnTo>
                    <a:pt x="868" y="234"/>
                  </a:lnTo>
                  <a:lnTo>
                    <a:pt x="869" y="234"/>
                  </a:lnTo>
                  <a:lnTo>
                    <a:pt x="870" y="234"/>
                  </a:lnTo>
                  <a:lnTo>
                    <a:pt x="871" y="234"/>
                  </a:lnTo>
                  <a:lnTo>
                    <a:pt x="872" y="234"/>
                  </a:lnTo>
                  <a:lnTo>
                    <a:pt x="873" y="234"/>
                  </a:lnTo>
                  <a:lnTo>
                    <a:pt x="874" y="234"/>
                  </a:lnTo>
                  <a:lnTo>
                    <a:pt x="874" y="234"/>
                  </a:lnTo>
                  <a:lnTo>
                    <a:pt x="875" y="234"/>
                  </a:lnTo>
                  <a:lnTo>
                    <a:pt x="876" y="233"/>
                  </a:lnTo>
                  <a:lnTo>
                    <a:pt x="877" y="233"/>
                  </a:lnTo>
                  <a:lnTo>
                    <a:pt x="878" y="233"/>
                  </a:lnTo>
                  <a:lnTo>
                    <a:pt x="879" y="233"/>
                  </a:lnTo>
                  <a:lnTo>
                    <a:pt x="880" y="233"/>
                  </a:lnTo>
                  <a:lnTo>
                    <a:pt x="881" y="233"/>
                  </a:lnTo>
                  <a:lnTo>
                    <a:pt x="881" y="233"/>
                  </a:lnTo>
                  <a:lnTo>
                    <a:pt x="882" y="233"/>
                  </a:lnTo>
                  <a:lnTo>
                    <a:pt x="883" y="233"/>
                  </a:lnTo>
                  <a:lnTo>
                    <a:pt x="884" y="233"/>
                  </a:lnTo>
                  <a:lnTo>
                    <a:pt x="885" y="233"/>
                  </a:lnTo>
                  <a:lnTo>
                    <a:pt x="886" y="233"/>
                  </a:lnTo>
                  <a:lnTo>
                    <a:pt x="887" y="233"/>
                  </a:lnTo>
                  <a:lnTo>
                    <a:pt x="888" y="233"/>
                  </a:lnTo>
                  <a:lnTo>
                    <a:pt x="889" y="233"/>
                  </a:lnTo>
                  <a:lnTo>
                    <a:pt x="889" y="233"/>
                  </a:lnTo>
                  <a:lnTo>
                    <a:pt x="890" y="233"/>
                  </a:lnTo>
                  <a:lnTo>
                    <a:pt x="891" y="233"/>
                  </a:lnTo>
                  <a:lnTo>
                    <a:pt x="892" y="233"/>
                  </a:lnTo>
                  <a:lnTo>
                    <a:pt x="893" y="233"/>
                  </a:lnTo>
                  <a:lnTo>
                    <a:pt x="894" y="233"/>
                  </a:lnTo>
                  <a:lnTo>
                    <a:pt x="895" y="232"/>
                  </a:lnTo>
                  <a:lnTo>
                    <a:pt x="896" y="232"/>
                  </a:lnTo>
                  <a:lnTo>
                    <a:pt x="897" y="232"/>
                  </a:lnTo>
                  <a:lnTo>
                    <a:pt x="897" y="232"/>
                  </a:lnTo>
                  <a:lnTo>
                    <a:pt x="898" y="232"/>
                  </a:lnTo>
                  <a:lnTo>
                    <a:pt x="899" y="232"/>
                  </a:lnTo>
                  <a:lnTo>
                    <a:pt x="900" y="232"/>
                  </a:lnTo>
                  <a:lnTo>
                    <a:pt x="901" y="232"/>
                  </a:lnTo>
                  <a:lnTo>
                    <a:pt x="902" y="232"/>
                  </a:lnTo>
                  <a:lnTo>
                    <a:pt x="903" y="232"/>
                  </a:lnTo>
                  <a:lnTo>
                    <a:pt x="904" y="232"/>
                  </a:lnTo>
                  <a:lnTo>
                    <a:pt x="904" y="232"/>
                  </a:lnTo>
                  <a:lnTo>
                    <a:pt x="905" y="232"/>
                  </a:lnTo>
                  <a:lnTo>
                    <a:pt x="906" y="232"/>
                  </a:lnTo>
                  <a:lnTo>
                    <a:pt x="907" y="232"/>
                  </a:lnTo>
                  <a:lnTo>
                    <a:pt x="908" y="231"/>
                  </a:lnTo>
                  <a:lnTo>
                    <a:pt x="909" y="231"/>
                  </a:lnTo>
                  <a:lnTo>
                    <a:pt x="910" y="231"/>
                  </a:lnTo>
                  <a:lnTo>
                    <a:pt x="911" y="231"/>
                  </a:lnTo>
                  <a:lnTo>
                    <a:pt x="912" y="231"/>
                  </a:lnTo>
                  <a:lnTo>
                    <a:pt x="912" y="231"/>
                  </a:lnTo>
                  <a:lnTo>
                    <a:pt x="913" y="231"/>
                  </a:lnTo>
                  <a:lnTo>
                    <a:pt x="914" y="231"/>
                  </a:lnTo>
                  <a:lnTo>
                    <a:pt x="915" y="231"/>
                  </a:lnTo>
                  <a:lnTo>
                    <a:pt x="916" y="231"/>
                  </a:lnTo>
                  <a:lnTo>
                    <a:pt x="917" y="231"/>
                  </a:lnTo>
                  <a:lnTo>
                    <a:pt x="918" y="231"/>
                  </a:lnTo>
                  <a:lnTo>
                    <a:pt x="919" y="230"/>
                  </a:lnTo>
                  <a:lnTo>
                    <a:pt x="920" y="230"/>
                  </a:lnTo>
                  <a:lnTo>
                    <a:pt x="920" y="230"/>
                  </a:lnTo>
                  <a:lnTo>
                    <a:pt x="921" y="230"/>
                  </a:lnTo>
                  <a:lnTo>
                    <a:pt x="922" y="230"/>
                  </a:lnTo>
                  <a:lnTo>
                    <a:pt x="923" y="230"/>
                  </a:lnTo>
                  <a:lnTo>
                    <a:pt x="924" y="230"/>
                  </a:lnTo>
                  <a:lnTo>
                    <a:pt x="925" y="230"/>
                  </a:lnTo>
                  <a:lnTo>
                    <a:pt x="926" y="230"/>
                  </a:lnTo>
                  <a:lnTo>
                    <a:pt x="927" y="230"/>
                  </a:lnTo>
                  <a:lnTo>
                    <a:pt x="927" y="230"/>
                  </a:lnTo>
                  <a:lnTo>
                    <a:pt x="928" y="230"/>
                  </a:lnTo>
                  <a:lnTo>
                    <a:pt x="929" y="229"/>
                  </a:lnTo>
                  <a:lnTo>
                    <a:pt x="930" y="229"/>
                  </a:lnTo>
                  <a:lnTo>
                    <a:pt x="931" y="229"/>
                  </a:lnTo>
                  <a:lnTo>
                    <a:pt x="932" y="229"/>
                  </a:lnTo>
                  <a:lnTo>
                    <a:pt x="933" y="229"/>
                  </a:lnTo>
                  <a:lnTo>
                    <a:pt x="934" y="229"/>
                  </a:lnTo>
                  <a:lnTo>
                    <a:pt x="935" y="229"/>
                  </a:lnTo>
                  <a:lnTo>
                    <a:pt x="935" y="229"/>
                  </a:lnTo>
                  <a:lnTo>
                    <a:pt x="936" y="229"/>
                  </a:lnTo>
                  <a:lnTo>
                    <a:pt x="937" y="229"/>
                  </a:lnTo>
                  <a:lnTo>
                    <a:pt x="938" y="228"/>
                  </a:lnTo>
                  <a:lnTo>
                    <a:pt x="939" y="228"/>
                  </a:lnTo>
                  <a:lnTo>
                    <a:pt x="940" y="228"/>
                  </a:lnTo>
                  <a:lnTo>
                    <a:pt x="941" y="228"/>
                  </a:lnTo>
                  <a:lnTo>
                    <a:pt x="942" y="228"/>
                  </a:lnTo>
                  <a:lnTo>
                    <a:pt x="943" y="228"/>
                  </a:lnTo>
                  <a:lnTo>
                    <a:pt x="943" y="228"/>
                  </a:lnTo>
                  <a:lnTo>
                    <a:pt x="944" y="228"/>
                  </a:lnTo>
                  <a:lnTo>
                    <a:pt x="945" y="228"/>
                  </a:lnTo>
                  <a:lnTo>
                    <a:pt x="946" y="227"/>
                  </a:lnTo>
                  <a:lnTo>
                    <a:pt x="947" y="227"/>
                  </a:lnTo>
                  <a:lnTo>
                    <a:pt x="948" y="227"/>
                  </a:lnTo>
                  <a:lnTo>
                    <a:pt x="949" y="227"/>
                  </a:lnTo>
                  <a:lnTo>
                    <a:pt x="950" y="227"/>
                  </a:lnTo>
                  <a:lnTo>
                    <a:pt x="950" y="227"/>
                  </a:lnTo>
                  <a:lnTo>
                    <a:pt x="951" y="227"/>
                  </a:lnTo>
                  <a:lnTo>
                    <a:pt x="952" y="227"/>
                  </a:lnTo>
                  <a:lnTo>
                    <a:pt x="953" y="227"/>
                  </a:lnTo>
                  <a:lnTo>
                    <a:pt x="954" y="226"/>
                  </a:lnTo>
                  <a:lnTo>
                    <a:pt x="955" y="226"/>
                  </a:lnTo>
                  <a:lnTo>
                    <a:pt x="956" y="226"/>
                  </a:lnTo>
                  <a:lnTo>
                    <a:pt x="957" y="226"/>
                  </a:lnTo>
                  <a:lnTo>
                    <a:pt x="958" y="226"/>
                  </a:lnTo>
                  <a:lnTo>
                    <a:pt x="958" y="226"/>
                  </a:lnTo>
                  <a:lnTo>
                    <a:pt x="959" y="226"/>
                  </a:lnTo>
                  <a:lnTo>
                    <a:pt x="960" y="226"/>
                  </a:lnTo>
                  <a:lnTo>
                    <a:pt x="961" y="226"/>
                  </a:lnTo>
                  <a:lnTo>
                    <a:pt x="962" y="225"/>
                  </a:lnTo>
                  <a:lnTo>
                    <a:pt x="963" y="225"/>
                  </a:lnTo>
                  <a:lnTo>
                    <a:pt x="964" y="225"/>
                  </a:lnTo>
                  <a:lnTo>
                    <a:pt x="965" y="225"/>
                  </a:lnTo>
                  <a:lnTo>
                    <a:pt x="966" y="225"/>
                  </a:lnTo>
                  <a:lnTo>
                    <a:pt x="966" y="225"/>
                  </a:lnTo>
                  <a:lnTo>
                    <a:pt x="967" y="225"/>
                  </a:lnTo>
                  <a:lnTo>
                    <a:pt x="968" y="225"/>
                  </a:lnTo>
                  <a:lnTo>
                    <a:pt x="969" y="224"/>
                  </a:lnTo>
                  <a:lnTo>
                    <a:pt x="970" y="224"/>
                  </a:lnTo>
                  <a:lnTo>
                    <a:pt x="971" y="224"/>
                  </a:lnTo>
                  <a:lnTo>
                    <a:pt x="972" y="224"/>
                  </a:lnTo>
                  <a:lnTo>
                    <a:pt x="973" y="224"/>
                  </a:lnTo>
                  <a:lnTo>
                    <a:pt x="973" y="224"/>
                  </a:lnTo>
                  <a:lnTo>
                    <a:pt x="974" y="224"/>
                  </a:lnTo>
                  <a:lnTo>
                    <a:pt x="975" y="224"/>
                  </a:lnTo>
                  <a:lnTo>
                    <a:pt x="976" y="223"/>
                  </a:lnTo>
                  <a:lnTo>
                    <a:pt x="977" y="223"/>
                  </a:lnTo>
                  <a:lnTo>
                    <a:pt x="978" y="223"/>
                  </a:lnTo>
                  <a:lnTo>
                    <a:pt x="979" y="223"/>
                  </a:lnTo>
                  <a:lnTo>
                    <a:pt x="980" y="223"/>
                  </a:lnTo>
                  <a:lnTo>
                    <a:pt x="981" y="223"/>
                  </a:lnTo>
                  <a:lnTo>
                    <a:pt x="981" y="223"/>
                  </a:lnTo>
                  <a:lnTo>
                    <a:pt x="982" y="222"/>
                  </a:lnTo>
                  <a:lnTo>
                    <a:pt x="983" y="222"/>
                  </a:lnTo>
                  <a:lnTo>
                    <a:pt x="984" y="222"/>
                  </a:lnTo>
                  <a:lnTo>
                    <a:pt x="985" y="222"/>
                  </a:lnTo>
                  <a:lnTo>
                    <a:pt x="986" y="222"/>
                  </a:lnTo>
                  <a:lnTo>
                    <a:pt x="987" y="222"/>
                  </a:lnTo>
                  <a:lnTo>
                    <a:pt x="988" y="222"/>
                  </a:lnTo>
                  <a:lnTo>
                    <a:pt x="989" y="222"/>
                  </a:lnTo>
                  <a:lnTo>
                    <a:pt x="989" y="221"/>
                  </a:lnTo>
                  <a:lnTo>
                    <a:pt x="990" y="221"/>
                  </a:lnTo>
                  <a:lnTo>
                    <a:pt x="991" y="221"/>
                  </a:lnTo>
                  <a:lnTo>
                    <a:pt x="992" y="221"/>
                  </a:lnTo>
                  <a:lnTo>
                    <a:pt x="993" y="221"/>
                  </a:lnTo>
                  <a:lnTo>
                    <a:pt x="994" y="221"/>
                  </a:lnTo>
                  <a:lnTo>
                    <a:pt x="995" y="221"/>
                  </a:lnTo>
                  <a:lnTo>
                    <a:pt x="996" y="220"/>
                  </a:lnTo>
                  <a:lnTo>
                    <a:pt x="996" y="220"/>
                  </a:lnTo>
                  <a:lnTo>
                    <a:pt x="997" y="220"/>
                  </a:lnTo>
                  <a:lnTo>
                    <a:pt x="998" y="220"/>
                  </a:lnTo>
                  <a:lnTo>
                    <a:pt x="999" y="220"/>
                  </a:lnTo>
                  <a:lnTo>
                    <a:pt x="1000" y="220"/>
                  </a:lnTo>
                  <a:lnTo>
                    <a:pt x="1001" y="220"/>
                  </a:lnTo>
                  <a:lnTo>
                    <a:pt x="1002" y="219"/>
                  </a:lnTo>
                  <a:lnTo>
                    <a:pt x="1003" y="219"/>
                  </a:lnTo>
                  <a:lnTo>
                    <a:pt x="1004" y="219"/>
                  </a:lnTo>
                  <a:lnTo>
                    <a:pt x="1004" y="219"/>
                  </a:lnTo>
                  <a:lnTo>
                    <a:pt x="1005" y="219"/>
                  </a:lnTo>
                  <a:lnTo>
                    <a:pt x="1006" y="219"/>
                  </a:lnTo>
                  <a:lnTo>
                    <a:pt x="1007" y="219"/>
                  </a:lnTo>
                  <a:lnTo>
                    <a:pt x="1008" y="218"/>
                  </a:lnTo>
                  <a:lnTo>
                    <a:pt x="1009" y="218"/>
                  </a:lnTo>
                  <a:lnTo>
                    <a:pt x="1010" y="218"/>
                  </a:lnTo>
                  <a:lnTo>
                    <a:pt x="1011" y="218"/>
                  </a:lnTo>
                  <a:lnTo>
                    <a:pt x="1012" y="218"/>
                  </a:lnTo>
                  <a:lnTo>
                    <a:pt x="1012" y="218"/>
                  </a:lnTo>
                  <a:lnTo>
                    <a:pt x="1013" y="217"/>
                  </a:lnTo>
                  <a:lnTo>
                    <a:pt x="1014" y="217"/>
                  </a:lnTo>
                  <a:lnTo>
                    <a:pt x="1015" y="217"/>
                  </a:lnTo>
                  <a:lnTo>
                    <a:pt x="1016" y="217"/>
                  </a:lnTo>
                  <a:lnTo>
                    <a:pt x="1017" y="217"/>
                  </a:lnTo>
                  <a:lnTo>
                    <a:pt x="1018" y="217"/>
                  </a:lnTo>
                  <a:lnTo>
                    <a:pt x="1019" y="217"/>
                  </a:lnTo>
                  <a:lnTo>
                    <a:pt x="1019" y="216"/>
                  </a:lnTo>
                  <a:lnTo>
                    <a:pt x="1020" y="216"/>
                  </a:lnTo>
                  <a:lnTo>
                    <a:pt x="1021" y="216"/>
                  </a:lnTo>
                  <a:lnTo>
                    <a:pt x="1022" y="216"/>
                  </a:lnTo>
                  <a:lnTo>
                    <a:pt x="1023" y="216"/>
                  </a:lnTo>
                  <a:lnTo>
                    <a:pt x="1024" y="216"/>
                  </a:lnTo>
                  <a:lnTo>
                    <a:pt x="1025" y="216"/>
                  </a:lnTo>
                  <a:lnTo>
                    <a:pt x="1026" y="215"/>
                  </a:lnTo>
                  <a:lnTo>
                    <a:pt x="1027" y="215"/>
                  </a:lnTo>
                  <a:lnTo>
                    <a:pt x="1027" y="215"/>
                  </a:lnTo>
                  <a:lnTo>
                    <a:pt x="1028" y="215"/>
                  </a:lnTo>
                  <a:lnTo>
                    <a:pt x="1029" y="215"/>
                  </a:lnTo>
                  <a:lnTo>
                    <a:pt x="1030" y="215"/>
                  </a:lnTo>
                  <a:lnTo>
                    <a:pt x="1031" y="214"/>
                  </a:lnTo>
                  <a:lnTo>
                    <a:pt x="1032" y="214"/>
                  </a:lnTo>
                  <a:lnTo>
                    <a:pt x="1033" y="214"/>
                  </a:lnTo>
                  <a:lnTo>
                    <a:pt x="1034" y="214"/>
                  </a:lnTo>
                  <a:lnTo>
                    <a:pt x="1035" y="214"/>
                  </a:lnTo>
                  <a:lnTo>
                    <a:pt x="1035" y="214"/>
                  </a:lnTo>
                  <a:lnTo>
                    <a:pt x="1036" y="213"/>
                  </a:lnTo>
                  <a:lnTo>
                    <a:pt x="1037" y="213"/>
                  </a:lnTo>
                  <a:lnTo>
                    <a:pt x="1038" y="213"/>
                  </a:lnTo>
                  <a:lnTo>
                    <a:pt x="1039" y="213"/>
                  </a:lnTo>
                  <a:lnTo>
                    <a:pt x="1040" y="213"/>
                  </a:lnTo>
                  <a:lnTo>
                    <a:pt x="1041" y="213"/>
                  </a:lnTo>
                  <a:lnTo>
                    <a:pt x="1042" y="212"/>
                  </a:lnTo>
                  <a:lnTo>
                    <a:pt x="1042" y="212"/>
                  </a:lnTo>
                  <a:lnTo>
                    <a:pt x="1043" y="212"/>
                  </a:lnTo>
                  <a:lnTo>
                    <a:pt x="1044" y="212"/>
                  </a:lnTo>
                  <a:lnTo>
                    <a:pt x="1045" y="212"/>
                  </a:lnTo>
                  <a:lnTo>
                    <a:pt x="1046" y="212"/>
                  </a:lnTo>
                  <a:lnTo>
                    <a:pt x="1047" y="211"/>
                  </a:lnTo>
                  <a:lnTo>
                    <a:pt x="1048" y="211"/>
                  </a:lnTo>
                  <a:lnTo>
                    <a:pt x="1049" y="211"/>
                  </a:lnTo>
                  <a:lnTo>
                    <a:pt x="1050" y="211"/>
                  </a:lnTo>
                  <a:lnTo>
                    <a:pt x="1050" y="211"/>
                  </a:lnTo>
                  <a:lnTo>
                    <a:pt x="1051" y="211"/>
                  </a:lnTo>
                  <a:lnTo>
                    <a:pt x="1052" y="210"/>
                  </a:lnTo>
                  <a:lnTo>
                    <a:pt x="1053" y="210"/>
                  </a:lnTo>
                  <a:lnTo>
                    <a:pt x="1054" y="210"/>
                  </a:lnTo>
                  <a:lnTo>
                    <a:pt x="1055" y="210"/>
                  </a:lnTo>
                  <a:lnTo>
                    <a:pt x="1056" y="210"/>
                  </a:lnTo>
                  <a:lnTo>
                    <a:pt x="1057" y="210"/>
                  </a:lnTo>
                  <a:lnTo>
                    <a:pt x="1058" y="209"/>
                  </a:lnTo>
                  <a:lnTo>
                    <a:pt x="1058" y="209"/>
                  </a:lnTo>
                  <a:lnTo>
                    <a:pt x="1059" y="209"/>
                  </a:lnTo>
                  <a:lnTo>
                    <a:pt x="1060" y="209"/>
                  </a:lnTo>
                  <a:lnTo>
                    <a:pt x="1061" y="209"/>
                  </a:lnTo>
                  <a:lnTo>
                    <a:pt x="1062" y="209"/>
                  </a:lnTo>
                  <a:lnTo>
                    <a:pt x="1063" y="208"/>
                  </a:lnTo>
                  <a:lnTo>
                    <a:pt x="1064" y="208"/>
                  </a:lnTo>
                  <a:lnTo>
                    <a:pt x="1065" y="208"/>
                  </a:lnTo>
                  <a:lnTo>
                    <a:pt x="1065" y="208"/>
                  </a:lnTo>
                  <a:lnTo>
                    <a:pt x="1066" y="208"/>
                  </a:lnTo>
                  <a:lnTo>
                    <a:pt x="1067" y="208"/>
                  </a:lnTo>
                  <a:lnTo>
                    <a:pt x="1068" y="207"/>
                  </a:lnTo>
                  <a:lnTo>
                    <a:pt x="1069" y="207"/>
                  </a:lnTo>
                  <a:lnTo>
                    <a:pt x="1070" y="207"/>
                  </a:lnTo>
                  <a:lnTo>
                    <a:pt x="1071" y="207"/>
                  </a:lnTo>
                  <a:lnTo>
                    <a:pt x="1072" y="207"/>
                  </a:lnTo>
                  <a:lnTo>
                    <a:pt x="1073" y="207"/>
                  </a:lnTo>
                  <a:lnTo>
                    <a:pt x="1073" y="206"/>
                  </a:lnTo>
                  <a:lnTo>
                    <a:pt x="1074" y="206"/>
                  </a:lnTo>
                  <a:lnTo>
                    <a:pt x="1075" y="206"/>
                  </a:lnTo>
                  <a:lnTo>
                    <a:pt x="1076" y="206"/>
                  </a:lnTo>
                  <a:lnTo>
                    <a:pt x="1077" y="206"/>
                  </a:lnTo>
                  <a:lnTo>
                    <a:pt x="1078" y="206"/>
                  </a:lnTo>
                  <a:lnTo>
                    <a:pt x="1079" y="205"/>
                  </a:lnTo>
                  <a:lnTo>
                    <a:pt x="1080" y="205"/>
                  </a:lnTo>
                  <a:lnTo>
                    <a:pt x="1081" y="205"/>
                  </a:lnTo>
                  <a:lnTo>
                    <a:pt x="1081" y="205"/>
                  </a:lnTo>
                  <a:lnTo>
                    <a:pt x="1082" y="205"/>
                  </a:lnTo>
                  <a:lnTo>
                    <a:pt x="1083" y="205"/>
                  </a:lnTo>
                  <a:lnTo>
                    <a:pt x="1084" y="204"/>
                  </a:lnTo>
                  <a:lnTo>
                    <a:pt x="1085" y="204"/>
                  </a:lnTo>
                  <a:lnTo>
                    <a:pt x="1086" y="204"/>
                  </a:lnTo>
                  <a:lnTo>
                    <a:pt x="1087" y="204"/>
                  </a:lnTo>
                  <a:lnTo>
                    <a:pt x="1088" y="204"/>
                  </a:lnTo>
                  <a:lnTo>
                    <a:pt x="1088" y="203"/>
                  </a:lnTo>
                  <a:lnTo>
                    <a:pt x="1089" y="203"/>
                  </a:lnTo>
                  <a:lnTo>
                    <a:pt x="1090" y="203"/>
                  </a:lnTo>
                  <a:lnTo>
                    <a:pt x="1091" y="203"/>
                  </a:lnTo>
                  <a:lnTo>
                    <a:pt x="1092" y="203"/>
                  </a:lnTo>
                  <a:lnTo>
                    <a:pt x="1093" y="203"/>
                  </a:lnTo>
                  <a:lnTo>
                    <a:pt x="1094" y="202"/>
                  </a:lnTo>
                  <a:lnTo>
                    <a:pt x="1095" y="202"/>
                  </a:lnTo>
                  <a:lnTo>
                    <a:pt x="1096" y="202"/>
                  </a:lnTo>
                  <a:lnTo>
                    <a:pt x="1096" y="202"/>
                  </a:lnTo>
                  <a:lnTo>
                    <a:pt x="1097" y="202"/>
                  </a:lnTo>
                  <a:lnTo>
                    <a:pt x="1098" y="202"/>
                  </a:lnTo>
                  <a:lnTo>
                    <a:pt x="1099" y="201"/>
                  </a:lnTo>
                  <a:lnTo>
                    <a:pt x="1100" y="201"/>
                  </a:lnTo>
                  <a:lnTo>
                    <a:pt x="1101" y="201"/>
                  </a:lnTo>
                  <a:lnTo>
                    <a:pt x="1102" y="201"/>
                  </a:lnTo>
                  <a:lnTo>
                    <a:pt x="1103" y="201"/>
                  </a:lnTo>
                  <a:lnTo>
                    <a:pt x="1104" y="200"/>
                  </a:lnTo>
                  <a:lnTo>
                    <a:pt x="1104" y="200"/>
                  </a:lnTo>
                  <a:lnTo>
                    <a:pt x="1105" y="200"/>
                  </a:lnTo>
                  <a:lnTo>
                    <a:pt x="1106" y="200"/>
                  </a:lnTo>
                  <a:lnTo>
                    <a:pt x="1107" y="200"/>
                  </a:lnTo>
                  <a:lnTo>
                    <a:pt x="1108" y="200"/>
                  </a:lnTo>
                  <a:lnTo>
                    <a:pt x="1109" y="199"/>
                  </a:lnTo>
                  <a:lnTo>
                    <a:pt x="1110" y="199"/>
                  </a:lnTo>
                  <a:lnTo>
                    <a:pt x="1111" y="199"/>
                  </a:lnTo>
                  <a:lnTo>
                    <a:pt x="1111" y="199"/>
                  </a:lnTo>
                  <a:lnTo>
                    <a:pt x="1112" y="199"/>
                  </a:lnTo>
                  <a:lnTo>
                    <a:pt x="1113" y="198"/>
                  </a:lnTo>
                  <a:lnTo>
                    <a:pt x="1114" y="198"/>
                  </a:lnTo>
                  <a:lnTo>
                    <a:pt x="1115" y="198"/>
                  </a:lnTo>
                  <a:lnTo>
                    <a:pt x="1116" y="198"/>
                  </a:lnTo>
                  <a:lnTo>
                    <a:pt x="1117" y="198"/>
                  </a:lnTo>
                  <a:lnTo>
                    <a:pt x="1118" y="198"/>
                  </a:lnTo>
                  <a:lnTo>
                    <a:pt x="1119" y="197"/>
                  </a:lnTo>
                  <a:lnTo>
                    <a:pt x="1119" y="197"/>
                  </a:lnTo>
                  <a:lnTo>
                    <a:pt x="1120" y="197"/>
                  </a:lnTo>
                  <a:lnTo>
                    <a:pt x="1121" y="197"/>
                  </a:lnTo>
                  <a:lnTo>
                    <a:pt x="1122" y="197"/>
                  </a:lnTo>
                  <a:lnTo>
                    <a:pt x="1123" y="196"/>
                  </a:lnTo>
                  <a:lnTo>
                    <a:pt x="1124" y="196"/>
                  </a:lnTo>
                  <a:lnTo>
                    <a:pt x="1125" y="196"/>
                  </a:lnTo>
                  <a:lnTo>
                    <a:pt x="1126" y="196"/>
                  </a:lnTo>
                  <a:lnTo>
                    <a:pt x="1127" y="196"/>
                  </a:lnTo>
                  <a:lnTo>
                    <a:pt x="1127" y="196"/>
                  </a:lnTo>
                  <a:lnTo>
                    <a:pt x="1128" y="195"/>
                  </a:lnTo>
                  <a:lnTo>
                    <a:pt x="1129" y="195"/>
                  </a:lnTo>
                  <a:lnTo>
                    <a:pt x="1130" y="195"/>
                  </a:lnTo>
                  <a:lnTo>
                    <a:pt x="1131" y="195"/>
                  </a:lnTo>
                  <a:lnTo>
                    <a:pt x="1132" y="195"/>
                  </a:lnTo>
                  <a:lnTo>
                    <a:pt x="1133" y="194"/>
                  </a:lnTo>
                  <a:lnTo>
                    <a:pt x="1134" y="194"/>
                  </a:lnTo>
                  <a:lnTo>
                    <a:pt x="1134" y="194"/>
                  </a:lnTo>
                  <a:lnTo>
                    <a:pt x="1135" y="194"/>
                  </a:lnTo>
                  <a:lnTo>
                    <a:pt x="1136" y="194"/>
                  </a:lnTo>
                  <a:lnTo>
                    <a:pt x="1137" y="194"/>
                  </a:lnTo>
                  <a:lnTo>
                    <a:pt x="1138" y="193"/>
                  </a:lnTo>
                  <a:lnTo>
                    <a:pt x="1139" y="193"/>
                  </a:lnTo>
                  <a:lnTo>
                    <a:pt x="1140" y="193"/>
                  </a:lnTo>
                  <a:lnTo>
                    <a:pt x="1141" y="193"/>
                  </a:lnTo>
                  <a:lnTo>
                    <a:pt x="1142" y="193"/>
                  </a:lnTo>
                  <a:lnTo>
                    <a:pt x="1142" y="192"/>
                  </a:lnTo>
                  <a:lnTo>
                    <a:pt x="1143" y="192"/>
                  </a:lnTo>
                  <a:lnTo>
                    <a:pt x="1144" y="192"/>
                  </a:lnTo>
                  <a:lnTo>
                    <a:pt x="1145" y="192"/>
                  </a:lnTo>
                  <a:lnTo>
                    <a:pt x="1146" y="192"/>
                  </a:lnTo>
                  <a:lnTo>
                    <a:pt x="1147" y="191"/>
                  </a:lnTo>
                  <a:lnTo>
                    <a:pt x="1148" y="191"/>
                  </a:lnTo>
                  <a:lnTo>
                    <a:pt x="1149" y="191"/>
                  </a:lnTo>
                  <a:lnTo>
                    <a:pt x="1150" y="191"/>
                  </a:lnTo>
                  <a:lnTo>
                    <a:pt x="1150" y="191"/>
                  </a:lnTo>
                  <a:lnTo>
                    <a:pt x="1151" y="191"/>
                  </a:lnTo>
                  <a:lnTo>
                    <a:pt x="1152" y="190"/>
                  </a:lnTo>
                  <a:lnTo>
                    <a:pt x="1153" y="190"/>
                  </a:lnTo>
                  <a:lnTo>
                    <a:pt x="1154" y="190"/>
                  </a:lnTo>
                  <a:lnTo>
                    <a:pt x="1155" y="190"/>
                  </a:lnTo>
                  <a:lnTo>
                    <a:pt x="1156" y="190"/>
                  </a:lnTo>
                  <a:lnTo>
                    <a:pt x="1157" y="189"/>
                  </a:lnTo>
                  <a:lnTo>
                    <a:pt x="1157" y="189"/>
                  </a:lnTo>
                  <a:lnTo>
                    <a:pt x="1158" y="189"/>
                  </a:lnTo>
                  <a:lnTo>
                    <a:pt x="1159" y="189"/>
                  </a:lnTo>
                  <a:lnTo>
                    <a:pt x="1160" y="189"/>
                  </a:lnTo>
                  <a:lnTo>
                    <a:pt x="1161" y="188"/>
                  </a:lnTo>
                  <a:lnTo>
                    <a:pt x="1162" y="188"/>
                  </a:lnTo>
                  <a:lnTo>
                    <a:pt x="1163" y="188"/>
                  </a:lnTo>
                  <a:lnTo>
                    <a:pt x="1164" y="188"/>
                  </a:lnTo>
                  <a:lnTo>
                    <a:pt x="1165" y="188"/>
                  </a:lnTo>
                  <a:lnTo>
                    <a:pt x="1165" y="188"/>
                  </a:lnTo>
                  <a:lnTo>
                    <a:pt x="1166" y="187"/>
                  </a:lnTo>
                  <a:lnTo>
                    <a:pt x="1167" y="187"/>
                  </a:lnTo>
                  <a:lnTo>
                    <a:pt x="1168" y="187"/>
                  </a:lnTo>
                  <a:lnTo>
                    <a:pt x="1169" y="187"/>
                  </a:lnTo>
                  <a:lnTo>
                    <a:pt x="1170" y="187"/>
                  </a:lnTo>
                  <a:lnTo>
                    <a:pt x="1171" y="186"/>
                  </a:lnTo>
                  <a:lnTo>
                    <a:pt x="1172" y="186"/>
                  </a:lnTo>
                  <a:lnTo>
                    <a:pt x="1173" y="186"/>
                  </a:lnTo>
                  <a:lnTo>
                    <a:pt x="1173" y="186"/>
                  </a:lnTo>
                  <a:lnTo>
                    <a:pt x="1174" y="186"/>
                  </a:lnTo>
                  <a:lnTo>
                    <a:pt x="1175" y="185"/>
                  </a:lnTo>
                  <a:lnTo>
                    <a:pt x="1176" y="185"/>
                  </a:lnTo>
                  <a:lnTo>
                    <a:pt x="1177" y="185"/>
                  </a:lnTo>
                  <a:lnTo>
                    <a:pt x="1178" y="185"/>
                  </a:lnTo>
                  <a:lnTo>
                    <a:pt x="1179" y="185"/>
                  </a:lnTo>
                  <a:lnTo>
                    <a:pt x="1180" y="185"/>
                  </a:lnTo>
                  <a:lnTo>
                    <a:pt x="1180" y="184"/>
                  </a:lnTo>
                  <a:lnTo>
                    <a:pt x="1181" y="184"/>
                  </a:lnTo>
                  <a:lnTo>
                    <a:pt x="1182" y="184"/>
                  </a:lnTo>
                  <a:lnTo>
                    <a:pt x="1183" y="184"/>
                  </a:lnTo>
                  <a:lnTo>
                    <a:pt x="1184" y="184"/>
                  </a:lnTo>
                  <a:lnTo>
                    <a:pt x="1185" y="183"/>
                  </a:lnTo>
                  <a:lnTo>
                    <a:pt x="1186" y="183"/>
                  </a:lnTo>
                  <a:lnTo>
                    <a:pt x="1187" y="183"/>
                  </a:lnTo>
                  <a:lnTo>
                    <a:pt x="1188" y="183"/>
                  </a:lnTo>
                  <a:lnTo>
                    <a:pt x="1188" y="183"/>
                  </a:lnTo>
                  <a:lnTo>
                    <a:pt x="1189" y="182"/>
                  </a:lnTo>
                  <a:lnTo>
                    <a:pt x="1190" y="182"/>
                  </a:lnTo>
                  <a:lnTo>
                    <a:pt x="1191" y="182"/>
                  </a:lnTo>
                  <a:lnTo>
                    <a:pt x="1192" y="182"/>
                  </a:lnTo>
                  <a:lnTo>
                    <a:pt x="1193" y="182"/>
                  </a:lnTo>
                  <a:lnTo>
                    <a:pt x="1194" y="182"/>
                  </a:lnTo>
                  <a:lnTo>
                    <a:pt x="1195" y="181"/>
                  </a:lnTo>
                  <a:lnTo>
                    <a:pt x="1196" y="181"/>
                  </a:lnTo>
                  <a:lnTo>
                    <a:pt x="1196" y="181"/>
                  </a:lnTo>
                  <a:lnTo>
                    <a:pt x="1197" y="181"/>
                  </a:lnTo>
                  <a:lnTo>
                    <a:pt x="1198" y="181"/>
                  </a:lnTo>
                  <a:lnTo>
                    <a:pt x="1199" y="180"/>
                  </a:lnTo>
                  <a:lnTo>
                    <a:pt x="1200" y="180"/>
                  </a:lnTo>
                  <a:lnTo>
                    <a:pt x="1201" y="180"/>
                  </a:lnTo>
                  <a:lnTo>
                    <a:pt x="1202" y="180"/>
                  </a:lnTo>
                  <a:lnTo>
                    <a:pt x="1203" y="180"/>
                  </a:lnTo>
                  <a:lnTo>
                    <a:pt x="1203" y="179"/>
                  </a:lnTo>
                  <a:lnTo>
                    <a:pt x="1204" y="179"/>
                  </a:lnTo>
                  <a:lnTo>
                    <a:pt x="1205" y="179"/>
                  </a:lnTo>
                  <a:lnTo>
                    <a:pt x="1206" y="179"/>
                  </a:lnTo>
                  <a:lnTo>
                    <a:pt x="1207" y="179"/>
                  </a:lnTo>
                  <a:lnTo>
                    <a:pt x="1208" y="178"/>
                  </a:lnTo>
                  <a:lnTo>
                    <a:pt x="1209" y="178"/>
                  </a:lnTo>
                  <a:lnTo>
                    <a:pt x="1210" y="178"/>
                  </a:lnTo>
                  <a:lnTo>
                    <a:pt x="1211" y="178"/>
                  </a:lnTo>
                  <a:lnTo>
                    <a:pt x="1211" y="178"/>
                  </a:lnTo>
                  <a:lnTo>
                    <a:pt x="1212" y="178"/>
                  </a:lnTo>
                  <a:lnTo>
                    <a:pt x="1213" y="177"/>
                  </a:lnTo>
                  <a:lnTo>
                    <a:pt x="1214" y="177"/>
                  </a:lnTo>
                  <a:lnTo>
                    <a:pt x="1215" y="177"/>
                  </a:lnTo>
                  <a:lnTo>
                    <a:pt x="1216" y="177"/>
                  </a:lnTo>
                  <a:lnTo>
                    <a:pt x="1217" y="177"/>
                  </a:lnTo>
                  <a:lnTo>
                    <a:pt x="1218" y="176"/>
                  </a:lnTo>
                  <a:lnTo>
                    <a:pt x="1219" y="176"/>
                  </a:lnTo>
                  <a:lnTo>
                    <a:pt x="1219" y="176"/>
                  </a:lnTo>
                  <a:lnTo>
                    <a:pt x="1220" y="176"/>
                  </a:lnTo>
                  <a:lnTo>
                    <a:pt x="1221" y="176"/>
                  </a:lnTo>
                  <a:lnTo>
                    <a:pt x="1222" y="175"/>
                  </a:lnTo>
                  <a:lnTo>
                    <a:pt x="1223" y="175"/>
                  </a:lnTo>
                  <a:lnTo>
                    <a:pt x="1224" y="175"/>
                  </a:lnTo>
                  <a:lnTo>
                    <a:pt x="1225" y="175"/>
                  </a:lnTo>
                  <a:lnTo>
                    <a:pt x="1226" y="175"/>
                  </a:lnTo>
                  <a:lnTo>
                    <a:pt x="1226" y="174"/>
                  </a:lnTo>
                  <a:lnTo>
                    <a:pt x="1227" y="174"/>
                  </a:lnTo>
                  <a:lnTo>
                    <a:pt x="1228" y="174"/>
                  </a:lnTo>
                  <a:lnTo>
                    <a:pt x="1229" y="174"/>
                  </a:lnTo>
                  <a:lnTo>
                    <a:pt x="1230" y="174"/>
                  </a:lnTo>
                  <a:lnTo>
                    <a:pt x="1231" y="174"/>
                  </a:lnTo>
                  <a:lnTo>
                    <a:pt x="1232" y="173"/>
                  </a:lnTo>
                  <a:lnTo>
                    <a:pt x="1233" y="173"/>
                  </a:lnTo>
                  <a:lnTo>
                    <a:pt x="1234" y="173"/>
                  </a:lnTo>
                  <a:lnTo>
                    <a:pt x="1234" y="173"/>
                  </a:lnTo>
                  <a:lnTo>
                    <a:pt x="1235" y="173"/>
                  </a:lnTo>
                  <a:lnTo>
                    <a:pt x="1236" y="172"/>
                  </a:lnTo>
                  <a:lnTo>
                    <a:pt x="1237" y="172"/>
                  </a:lnTo>
                  <a:lnTo>
                    <a:pt x="1238" y="172"/>
                  </a:lnTo>
                  <a:lnTo>
                    <a:pt x="1239" y="172"/>
                  </a:lnTo>
                  <a:lnTo>
                    <a:pt x="1240" y="172"/>
                  </a:lnTo>
                  <a:lnTo>
                    <a:pt x="1241" y="171"/>
                  </a:lnTo>
                  <a:lnTo>
                    <a:pt x="1242" y="171"/>
                  </a:lnTo>
                  <a:lnTo>
                    <a:pt x="1242" y="171"/>
                  </a:lnTo>
                  <a:lnTo>
                    <a:pt x="1243" y="171"/>
                  </a:lnTo>
                  <a:lnTo>
                    <a:pt x="1244" y="171"/>
                  </a:lnTo>
                  <a:lnTo>
                    <a:pt x="1245" y="170"/>
                  </a:lnTo>
                  <a:lnTo>
                    <a:pt x="1246" y="170"/>
                  </a:lnTo>
                  <a:lnTo>
                    <a:pt x="1247" y="170"/>
                  </a:lnTo>
                  <a:lnTo>
                    <a:pt x="1248" y="170"/>
                  </a:lnTo>
                  <a:lnTo>
                    <a:pt x="1249" y="170"/>
                  </a:lnTo>
                  <a:lnTo>
                    <a:pt x="1249" y="170"/>
                  </a:lnTo>
                  <a:lnTo>
                    <a:pt x="1250" y="169"/>
                  </a:lnTo>
                  <a:lnTo>
                    <a:pt x="1251" y="169"/>
                  </a:lnTo>
                  <a:lnTo>
                    <a:pt x="1252" y="169"/>
                  </a:lnTo>
                  <a:lnTo>
                    <a:pt x="1253" y="169"/>
                  </a:lnTo>
                  <a:lnTo>
                    <a:pt x="1254" y="169"/>
                  </a:lnTo>
                  <a:lnTo>
                    <a:pt x="1255" y="168"/>
                  </a:lnTo>
                  <a:lnTo>
                    <a:pt x="1256" y="168"/>
                  </a:lnTo>
                  <a:lnTo>
                    <a:pt x="1257" y="168"/>
                  </a:lnTo>
                  <a:lnTo>
                    <a:pt x="1257" y="168"/>
                  </a:lnTo>
                  <a:lnTo>
                    <a:pt x="1258" y="168"/>
                  </a:lnTo>
                  <a:lnTo>
                    <a:pt x="1259" y="167"/>
                  </a:lnTo>
                  <a:lnTo>
                    <a:pt x="1260" y="167"/>
                  </a:lnTo>
                  <a:lnTo>
                    <a:pt x="1261" y="167"/>
                  </a:lnTo>
                  <a:lnTo>
                    <a:pt x="1262" y="167"/>
                  </a:lnTo>
                  <a:lnTo>
                    <a:pt x="1263" y="167"/>
                  </a:lnTo>
                  <a:lnTo>
                    <a:pt x="1264" y="166"/>
                  </a:lnTo>
                  <a:lnTo>
                    <a:pt x="1265" y="166"/>
                  </a:lnTo>
                  <a:lnTo>
                    <a:pt x="1265" y="166"/>
                  </a:lnTo>
                  <a:lnTo>
                    <a:pt x="1266" y="166"/>
                  </a:lnTo>
                  <a:lnTo>
                    <a:pt x="1267" y="166"/>
                  </a:lnTo>
                  <a:lnTo>
                    <a:pt x="1268" y="166"/>
                  </a:lnTo>
                  <a:lnTo>
                    <a:pt x="1269" y="165"/>
                  </a:lnTo>
                  <a:lnTo>
                    <a:pt x="1270" y="165"/>
                  </a:lnTo>
                  <a:lnTo>
                    <a:pt x="1271" y="165"/>
                  </a:lnTo>
                  <a:lnTo>
                    <a:pt x="1272" y="165"/>
                  </a:lnTo>
                  <a:lnTo>
                    <a:pt x="1272" y="165"/>
                  </a:lnTo>
                  <a:lnTo>
                    <a:pt x="1273" y="164"/>
                  </a:lnTo>
                  <a:lnTo>
                    <a:pt x="1274" y="164"/>
                  </a:lnTo>
                  <a:lnTo>
                    <a:pt x="1275" y="164"/>
                  </a:lnTo>
                  <a:lnTo>
                    <a:pt x="1276" y="164"/>
                  </a:lnTo>
                  <a:lnTo>
                    <a:pt x="1277" y="164"/>
                  </a:lnTo>
                  <a:lnTo>
                    <a:pt x="1278" y="163"/>
                  </a:lnTo>
                  <a:lnTo>
                    <a:pt x="1279" y="163"/>
                  </a:lnTo>
                  <a:lnTo>
                    <a:pt x="1280" y="163"/>
                  </a:lnTo>
                  <a:lnTo>
                    <a:pt x="1280" y="163"/>
                  </a:lnTo>
                  <a:lnTo>
                    <a:pt x="1281" y="163"/>
                  </a:lnTo>
                  <a:lnTo>
                    <a:pt x="1282" y="162"/>
                  </a:lnTo>
                  <a:lnTo>
                    <a:pt x="1283" y="162"/>
                  </a:lnTo>
                  <a:lnTo>
                    <a:pt x="1284" y="162"/>
                  </a:lnTo>
                  <a:lnTo>
                    <a:pt x="1285" y="162"/>
                  </a:lnTo>
                  <a:lnTo>
                    <a:pt x="1286" y="162"/>
                  </a:lnTo>
                  <a:lnTo>
                    <a:pt x="1287" y="161"/>
                  </a:lnTo>
                  <a:lnTo>
                    <a:pt x="1288" y="161"/>
                  </a:lnTo>
                  <a:lnTo>
                    <a:pt x="1288" y="161"/>
                  </a:lnTo>
                  <a:lnTo>
                    <a:pt x="1289" y="161"/>
                  </a:lnTo>
                  <a:lnTo>
                    <a:pt x="1290" y="161"/>
                  </a:lnTo>
                  <a:lnTo>
                    <a:pt x="1291" y="161"/>
                  </a:lnTo>
                  <a:lnTo>
                    <a:pt x="1292" y="160"/>
                  </a:lnTo>
                  <a:lnTo>
                    <a:pt x="1293" y="160"/>
                  </a:lnTo>
                  <a:lnTo>
                    <a:pt x="1294" y="160"/>
                  </a:lnTo>
                  <a:lnTo>
                    <a:pt x="1295" y="160"/>
                  </a:lnTo>
                  <a:lnTo>
                    <a:pt x="1295" y="160"/>
                  </a:lnTo>
                  <a:lnTo>
                    <a:pt x="1296" y="159"/>
                  </a:lnTo>
                  <a:lnTo>
                    <a:pt x="1297" y="159"/>
                  </a:lnTo>
                  <a:lnTo>
                    <a:pt x="1298" y="159"/>
                  </a:lnTo>
                  <a:lnTo>
                    <a:pt x="1299" y="159"/>
                  </a:lnTo>
                  <a:lnTo>
                    <a:pt x="1300" y="159"/>
                  </a:lnTo>
                  <a:lnTo>
                    <a:pt x="1301" y="158"/>
                  </a:lnTo>
                  <a:lnTo>
                    <a:pt x="1302" y="158"/>
                  </a:lnTo>
                  <a:lnTo>
                    <a:pt x="1303" y="158"/>
                  </a:lnTo>
                  <a:lnTo>
                    <a:pt x="1303" y="158"/>
                  </a:lnTo>
                  <a:lnTo>
                    <a:pt x="1304" y="158"/>
                  </a:lnTo>
                  <a:lnTo>
                    <a:pt x="1305" y="157"/>
                  </a:lnTo>
                  <a:lnTo>
                    <a:pt x="1306" y="157"/>
                  </a:lnTo>
                  <a:lnTo>
                    <a:pt x="1307" y="157"/>
                  </a:lnTo>
                  <a:lnTo>
                    <a:pt x="1308" y="157"/>
                  </a:lnTo>
                  <a:lnTo>
                    <a:pt x="1309" y="157"/>
                  </a:lnTo>
                  <a:lnTo>
                    <a:pt x="1310" y="157"/>
                  </a:lnTo>
                  <a:lnTo>
                    <a:pt x="1311" y="156"/>
                  </a:lnTo>
                  <a:lnTo>
                    <a:pt x="1311" y="156"/>
                  </a:lnTo>
                  <a:lnTo>
                    <a:pt x="1312" y="156"/>
                  </a:lnTo>
                  <a:lnTo>
                    <a:pt x="1313" y="156"/>
                  </a:lnTo>
                  <a:lnTo>
                    <a:pt x="1314" y="156"/>
                  </a:lnTo>
                  <a:lnTo>
                    <a:pt x="1315" y="155"/>
                  </a:lnTo>
                  <a:lnTo>
                    <a:pt x="1316" y="155"/>
                  </a:lnTo>
                  <a:lnTo>
                    <a:pt x="1317" y="155"/>
                  </a:lnTo>
                  <a:lnTo>
                    <a:pt x="1318" y="155"/>
                  </a:lnTo>
                  <a:lnTo>
                    <a:pt x="1318" y="155"/>
                  </a:lnTo>
                  <a:lnTo>
                    <a:pt x="1319" y="154"/>
                  </a:lnTo>
                  <a:lnTo>
                    <a:pt x="1320" y="154"/>
                  </a:lnTo>
                  <a:lnTo>
                    <a:pt x="1321" y="154"/>
                  </a:lnTo>
                  <a:lnTo>
                    <a:pt x="1322" y="154"/>
                  </a:lnTo>
                  <a:lnTo>
                    <a:pt x="1323" y="154"/>
                  </a:lnTo>
                  <a:lnTo>
                    <a:pt x="1324" y="153"/>
                  </a:lnTo>
                  <a:lnTo>
                    <a:pt x="1325" y="153"/>
                  </a:lnTo>
                  <a:lnTo>
                    <a:pt x="1326" y="153"/>
                  </a:lnTo>
                  <a:lnTo>
                    <a:pt x="1326" y="153"/>
                  </a:lnTo>
                  <a:lnTo>
                    <a:pt x="1327" y="153"/>
                  </a:lnTo>
                  <a:lnTo>
                    <a:pt x="1328" y="153"/>
                  </a:lnTo>
                  <a:lnTo>
                    <a:pt x="1329" y="152"/>
                  </a:lnTo>
                  <a:lnTo>
                    <a:pt x="1330" y="152"/>
                  </a:lnTo>
                  <a:lnTo>
                    <a:pt x="1331" y="152"/>
                  </a:lnTo>
                  <a:lnTo>
                    <a:pt x="1332" y="152"/>
                  </a:lnTo>
                  <a:lnTo>
                    <a:pt x="1333" y="152"/>
                  </a:lnTo>
                  <a:lnTo>
                    <a:pt x="1334" y="151"/>
                  </a:lnTo>
                  <a:lnTo>
                    <a:pt x="1334" y="151"/>
                  </a:lnTo>
                  <a:lnTo>
                    <a:pt x="1335" y="151"/>
                  </a:lnTo>
                  <a:lnTo>
                    <a:pt x="1336" y="151"/>
                  </a:lnTo>
                  <a:lnTo>
                    <a:pt x="1337" y="151"/>
                  </a:lnTo>
                  <a:lnTo>
                    <a:pt x="1338" y="150"/>
                  </a:lnTo>
                  <a:lnTo>
                    <a:pt x="1339" y="150"/>
                  </a:lnTo>
                  <a:lnTo>
                    <a:pt x="1340" y="150"/>
                  </a:lnTo>
                  <a:lnTo>
                    <a:pt x="1341" y="150"/>
                  </a:lnTo>
                  <a:lnTo>
                    <a:pt x="1341" y="150"/>
                  </a:lnTo>
                  <a:lnTo>
                    <a:pt x="1342" y="149"/>
                  </a:lnTo>
                  <a:lnTo>
                    <a:pt x="1343" y="149"/>
                  </a:lnTo>
                  <a:lnTo>
                    <a:pt x="1344" y="149"/>
                  </a:lnTo>
                  <a:lnTo>
                    <a:pt x="1345" y="149"/>
                  </a:lnTo>
                  <a:lnTo>
                    <a:pt x="1346" y="149"/>
                  </a:lnTo>
                  <a:lnTo>
                    <a:pt x="1347" y="148"/>
                  </a:lnTo>
                  <a:lnTo>
                    <a:pt x="1348" y="148"/>
                  </a:lnTo>
                  <a:lnTo>
                    <a:pt x="1349" y="148"/>
                  </a:lnTo>
                  <a:lnTo>
                    <a:pt x="1349" y="148"/>
                  </a:lnTo>
                  <a:lnTo>
                    <a:pt x="1350" y="148"/>
                  </a:lnTo>
                  <a:lnTo>
                    <a:pt x="1351" y="148"/>
                  </a:lnTo>
                  <a:lnTo>
                    <a:pt x="1352" y="147"/>
                  </a:lnTo>
                  <a:lnTo>
                    <a:pt x="1353" y="147"/>
                  </a:lnTo>
                  <a:lnTo>
                    <a:pt x="1354" y="147"/>
                  </a:lnTo>
                  <a:lnTo>
                    <a:pt x="1355" y="147"/>
                  </a:lnTo>
                  <a:lnTo>
                    <a:pt x="1356" y="147"/>
                  </a:lnTo>
                  <a:lnTo>
                    <a:pt x="1357" y="146"/>
                  </a:lnTo>
                  <a:lnTo>
                    <a:pt x="1357" y="146"/>
                  </a:lnTo>
                  <a:lnTo>
                    <a:pt x="1358" y="146"/>
                  </a:lnTo>
                  <a:lnTo>
                    <a:pt x="1359" y="146"/>
                  </a:lnTo>
                  <a:lnTo>
                    <a:pt x="1360" y="146"/>
                  </a:lnTo>
                  <a:lnTo>
                    <a:pt x="1361" y="145"/>
                  </a:lnTo>
                  <a:lnTo>
                    <a:pt x="1362" y="145"/>
                  </a:lnTo>
                  <a:lnTo>
                    <a:pt x="1363" y="145"/>
                  </a:lnTo>
                  <a:lnTo>
                    <a:pt x="1364" y="145"/>
                  </a:lnTo>
                  <a:lnTo>
                    <a:pt x="1364" y="145"/>
                  </a:lnTo>
                  <a:lnTo>
                    <a:pt x="1365" y="144"/>
                  </a:lnTo>
                  <a:lnTo>
                    <a:pt x="1366" y="144"/>
                  </a:lnTo>
                  <a:lnTo>
                    <a:pt x="1367" y="144"/>
                  </a:lnTo>
                  <a:lnTo>
                    <a:pt x="1368" y="144"/>
                  </a:lnTo>
                  <a:lnTo>
                    <a:pt x="1369" y="144"/>
                  </a:lnTo>
                  <a:lnTo>
                    <a:pt x="1370" y="143"/>
                  </a:lnTo>
                  <a:lnTo>
                    <a:pt x="1371" y="143"/>
                  </a:lnTo>
                  <a:lnTo>
                    <a:pt x="1372" y="143"/>
                  </a:lnTo>
                  <a:lnTo>
                    <a:pt x="1372" y="143"/>
                  </a:lnTo>
                  <a:lnTo>
                    <a:pt x="1373" y="143"/>
                  </a:lnTo>
                  <a:lnTo>
                    <a:pt x="1374" y="143"/>
                  </a:lnTo>
                  <a:lnTo>
                    <a:pt x="1375" y="142"/>
                  </a:lnTo>
                  <a:lnTo>
                    <a:pt x="1376" y="142"/>
                  </a:lnTo>
                  <a:lnTo>
                    <a:pt x="1377" y="142"/>
                  </a:lnTo>
                  <a:lnTo>
                    <a:pt x="1378" y="142"/>
                  </a:lnTo>
                  <a:lnTo>
                    <a:pt x="1379" y="142"/>
                  </a:lnTo>
                  <a:lnTo>
                    <a:pt x="1380" y="141"/>
                  </a:lnTo>
                  <a:lnTo>
                    <a:pt x="1380" y="141"/>
                  </a:lnTo>
                  <a:lnTo>
                    <a:pt x="1381" y="141"/>
                  </a:lnTo>
                  <a:lnTo>
                    <a:pt x="1382" y="141"/>
                  </a:lnTo>
                  <a:lnTo>
                    <a:pt x="1383" y="141"/>
                  </a:lnTo>
                  <a:lnTo>
                    <a:pt x="1384" y="140"/>
                  </a:lnTo>
                  <a:lnTo>
                    <a:pt x="1385" y="140"/>
                  </a:lnTo>
                  <a:lnTo>
                    <a:pt x="1386" y="140"/>
                  </a:lnTo>
                  <a:lnTo>
                    <a:pt x="1387" y="140"/>
                  </a:lnTo>
                  <a:lnTo>
                    <a:pt x="1387" y="140"/>
                  </a:lnTo>
                  <a:lnTo>
                    <a:pt x="1388" y="139"/>
                  </a:lnTo>
                  <a:lnTo>
                    <a:pt x="1389" y="139"/>
                  </a:lnTo>
                  <a:lnTo>
                    <a:pt x="1390" y="139"/>
                  </a:lnTo>
                  <a:lnTo>
                    <a:pt x="1391" y="139"/>
                  </a:lnTo>
                  <a:lnTo>
                    <a:pt x="1392" y="139"/>
                  </a:lnTo>
                  <a:lnTo>
                    <a:pt x="1393" y="138"/>
                  </a:lnTo>
                  <a:lnTo>
                    <a:pt x="1394" y="138"/>
                  </a:lnTo>
                  <a:lnTo>
                    <a:pt x="1395" y="138"/>
                  </a:lnTo>
                  <a:lnTo>
                    <a:pt x="1395" y="138"/>
                  </a:lnTo>
                  <a:lnTo>
                    <a:pt x="1396" y="138"/>
                  </a:lnTo>
                  <a:lnTo>
                    <a:pt x="1397" y="138"/>
                  </a:lnTo>
                  <a:lnTo>
                    <a:pt x="1398" y="137"/>
                  </a:lnTo>
                  <a:lnTo>
                    <a:pt x="1399" y="137"/>
                  </a:lnTo>
                  <a:lnTo>
                    <a:pt x="1400" y="137"/>
                  </a:lnTo>
                  <a:lnTo>
                    <a:pt x="1401" y="137"/>
                  </a:lnTo>
                  <a:lnTo>
                    <a:pt x="1402" y="137"/>
                  </a:lnTo>
                  <a:lnTo>
                    <a:pt x="1403" y="136"/>
                  </a:lnTo>
                  <a:lnTo>
                    <a:pt x="1403" y="136"/>
                  </a:lnTo>
                  <a:lnTo>
                    <a:pt x="1404" y="136"/>
                  </a:lnTo>
                  <a:lnTo>
                    <a:pt x="1405" y="136"/>
                  </a:lnTo>
                  <a:lnTo>
                    <a:pt x="1406" y="136"/>
                  </a:lnTo>
                  <a:lnTo>
                    <a:pt x="1407" y="135"/>
                  </a:lnTo>
                  <a:lnTo>
                    <a:pt x="1408" y="135"/>
                  </a:lnTo>
                  <a:lnTo>
                    <a:pt x="1409" y="135"/>
                  </a:lnTo>
                  <a:lnTo>
                    <a:pt x="1410" y="135"/>
                  </a:lnTo>
                  <a:lnTo>
                    <a:pt x="1410" y="135"/>
                  </a:lnTo>
                  <a:lnTo>
                    <a:pt x="1411" y="134"/>
                  </a:lnTo>
                  <a:lnTo>
                    <a:pt x="1412" y="134"/>
                  </a:lnTo>
                  <a:lnTo>
                    <a:pt x="1413" y="134"/>
                  </a:lnTo>
                  <a:lnTo>
                    <a:pt x="1414" y="134"/>
                  </a:lnTo>
                  <a:lnTo>
                    <a:pt x="1415" y="134"/>
                  </a:lnTo>
                  <a:lnTo>
                    <a:pt x="1416" y="133"/>
                  </a:lnTo>
                  <a:lnTo>
                    <a:pt x="1417" y="133"/>
                  </a:lnTo>
                  <a:lnTo>
                    <a:pt x="1418" y="133"/>
                  </a:lnTo>
                  <a:lnTo>
                    <a:pt x="1418" y="133"/>
                  </a:lnTo>
                  <a:lnTo>
                    <a:pt x="1419" y="133"/>
                  </a:lnTo>
                  <a:lnTo>
                    <a:pt x="1420" y="132"/>
                  </a:lnTo>
                  <a:lnTo>
                    <a:pt x="1421" y="132"/>
                  </a:lnTo>
                  <a:lnTo>
                    <a:pt x="1422" y="132"/>
                  </a:lnTo>
                  <a:lnTo>
                    <a:pt x="1423" y="132"/>
                  </a:lnTo>
                  <a:lnTo>
                    <a:pt x="1424" y="132"/>
                  </a:lnTo>
                  <a:lnTo>
                    <a:pt x="1425" y="131"/>
                  </a:lnTo>
                  <a:lnTo>
                    <a:pt x="1426" y="131"/>
                  </a:lnTo>
                  <a:lnTo>
                    <a:pt x="1426" y="131"/>
                  </a:lnTo>
                  <a:lnTo>
                    <a:pt x="1427" y="131"/>
                  </a:lnTo>
                  <a:lnTo>
                    <a:pt x="1428" y="131"/>
                  </a:lnTo>
                  <a:lnTo>
                    <a:pt x="1429" y="130"/>
                  </a:lnTo>
                  <a:lnTo>
                    <a:pt x="1430" y="130"/>
                  </a:lnTo>
                  <a:lnTo>
                    <a:pt x="1431" y="130"/>
                  </a:lnTo>
                  <a:lnTo>
                    <a:pt x="1432" y="130"/>
                  </a:lnTo>
                  <a:lnTo>
                    <a:pt x="1433" y="130"/>
                  </a:lnTo>
                  <a:lnTo>
                    <a:pt x="1433" y="130"/>
                  </a:lnTo>
                  <a:lnTo>
                    <a:pt x="1434" y="129"/>
                  </a:lnTo>
                  <a:lnTo>
                    <a:pt x="1435" y="129"/>
                  </a:lnTo>
                  <a:lnTo>
                    <a:pt x="1436" y="129"/>
                  </a:lnTo>
                  <a:lnTo>
                    <a:pt x="1437" y="129"/>
                  </a:lnTo>
                  <a:lnTo>
                    <a:pt x="1438" y="129"/>
                  </a:lnTo>
                  <a:lnTo>
                    <a:pt x="1439" y="128"/>
                  </a:lnTo>
                  <a:lnTo>
                    <a:pt x="1440" y="128"/>
                  </a:lnTo>
                  <a:lnTo>
                    <a:pt x="1441" y="128"/>
                  </a:lnTo>
                  <a:lnTo>
                    <a:pt x="1441" y="128"/>
                  </a:lnTo>
                  <a:lnTo>
                    <a:pt x="1442" y="128"/>
                  </a:lnTo>
                  <a:lnTo>
                    <a:pt x="1443" y="127"/>
                  </a:lnTo>
                  <a:lnTo>
                    <a:pt x="1444" y="127"/>
                  </a:lnTo>
                  <a:lnTo>
                    <a:pt x="1445" y="127"/>
                  </a:lnTo>
                  <a:lnTo>
                    <a:pt x="1446" y="127"/>
                  </a:lnTo>
                  <a:lnTo>
                    <a:pt x="1447" y="127"/>
                  </a:lnTo>
                  <a:lnTo>
                    <a:pt x="1448" y="126"/>
                  </a:lnTo>
                  <a:lnTo>
                    <a:pt x="1449" y="126"/>
                  </a:lnTo>
                  <a:lnTo>
                    <a:pt x="1449" y="126"/>
                  </a:lnTo>
                  <a:lnTo>
                    <a:pt x="1450" y="126"/>
                  </a:lnTo>
                  <a:lnTo>
                    <a:pt x="1451" y="126"/>
                  </a:lnTo>
                  <a:lnTo>
                    <a:pt x="1452" y="125"/>
                  </a:lnTo>
                  <a:lnTo>
                    <a:pt x="1453" y="125"/>
                  </a:lnTo>
                  <a:lnTo>
                    <a:pt x="1454" y="125"/>
                  </a:lnTo>
                  <a:lnTo>
                    <a:pt x="1455" y="125"/>
                  </a:lnTo>
                  <a:lnTo>
                    <a:pt x="1456" y="125"/>
                  </a:lnTo>
                  <a:lnTo>
                    <a:pt x="1456" y="124"/>
                  </a:lnTo>
                  <a:lnTo>
                    <a:pt x="1457" y="124"/>
                  </a:lnTo>
                  <a:lnTo>
                    <a:pt x="1458" y="124"/>
                  </a:lnTo>
                  <a:lnTo>
                    <a:pt x="1459" y="124"/>
                  </a:lnTo>
                  <a:lnTo>
                    <a:pt x="1460" y="124"/>
                  </a:lnTo>
                  <a:lnTo>
                    <a:pt x="1461" y="123"/>
                  </a:lnTo>
                  <a:lnTo>
                    <a:pt x="1462" y="123"/>
                  </a:lnTo>
                  <a:lnTo>
                    <a:pt x="1463" y="123"/>
                  </a:lnTo>
                  <a:lnTo>
                    <a:pt x="1464" y="123"/>
                  </a:lnTo>
                  <a:lnTo>
                    <a:pt x="1464" y="123"/>
                  </a:lnTo>
                  <a:lnTo>
                    <a:pt x="1465" y="122"/>
                  </a:lnTo>
                  <a:lnTo>
                    <a:pt x="1466" y="122"/>
                  </a:lnTo>
                  <a:lnTo>
                    <a:pt x="1467" y="122"/>
                  </a:lnTo>
                  <a:lnTo>
                    <a:pt x="1468" y="122"/>
                  </a:lnTo>
                  <a:lnTo>
                    <a:pt x="1469" y="122"/>
                  </a:lnTo>
                  <a:lnTo>
                    <a:pt x="1470" y="121"/>
                  </a:lnTo>
                  <a:lnTo>
                    <a:pt x="1471" y="121"/>
                  </a:lnTo>
                  <a:lnTo>
                    <a:pt x="1472" y="121"/>
                  </a:lnTo>
                  <a:lnTo>
                    <a:pt x="1472" y="121"/>
                  </a:lnTo>
                  <a:lnTo>
                    <a:pt x="1473" y="121"/>
                  </a:lnTo>
                  <a:lnTo>
                    <a:pt x="1474" y="120"/>
                  </a:lnTo>
                  <a:lnTo>
                    <a:pt x="1475" y="120"/>
                  </a:lnTo>
                  <a:lnTo>
                    <a:pt x="1476" y="120"/>
                  </a:lnTo>
                  <a:lnTo>
                    <a:pt x="1477" y="120"/>
                  </a:lnTo>
                  <a:lnTo>
                    <a:pt x="1478" y="120"/>
                  </a:lnTo>
                  <a:lnTo>
                    <a:pt x="1479" y="119"/>
                  </a:lnTo>
                  <a:lnTo>
                    <a:pt x="1479" y="119"/>
                  </a:lnTo>
                  <a:lnTo>
                    <a:pt x="1480" y="119"/>
                  </a:lnTo>
                  <a:lnTo>
                    <a:pt x="1481" y="119"/>
                  </a:lnTo>
                  <a:lnTo>
                    <a:pt x="1482" y="119"/>
                  </a:lnTo>
                  <a:lnTo>
                    <a:pt x="1483" y="118"/>
                  </a:lnTo>
                  <a:lnTo>
                    <a:pt x="1484" y="118"/>
                  </a:lnTo>
                  <a:lnTo>
                    <a:pt x="1485" y="118"/>
                  </a:lnTo>
                  <a:lnTo>
                    <a:pt x="1486" y="118"/>
                  </a:lnTo>
                  <a:lnTo>
                    <a:pt x="1487" y="118"/>
                  </a:lnTo>
                  <a:lnTo>
                    <a:pt x="1487" y="117"/>
                  </a:lnTo>
                  <a:lnTo>
                    <a:pt x="1488" y="117"/>
                  </a:lnTo>
                  <a:lnTo>
                    <a:pt x="1489" y="117"/>
                  </a:lnTo>
                  <a:lnTo>
                    <a:pt x="1490" y="117"/>
                  </a:lnTo>
                  <a:lnTo>
                    <a:pt x="1491" y="117"/>
                  </a:lnTo>
                  <a:lnTo>
                    <a:pt x="1492" y="116"/>
                  </a:lnTo>
                  <a:lnTo>
                    <a:pt x="1493" y="116"/>
                  </a:lnTo>
                  <a:lnTo>
                    <a:pt x="1494" y="116"/>
                  </a:lnTo>
                  <a:lnTo>
                    <a:pt x="1495" y="116"/>
                  </a:lnTo>
                  <a:lnTo>
                    <a:pt x="1495" y="115"/>
                  </a:lnTo>
                  <a:lnTo>
                    <a:pt x="1496" y="115"/>
                  </a:lnTo>
                  <a:lnTo>
                    <a:pt x="1497" y="115"/>
                  </a:lnTo>
                  <a:lnTo>
                    <a:pt x="1498" y="115"/>
                  </a:lnTo>
                  <a:lnTo>
                    <a:pt x="1499" y="115"/>
                  </a:lnTo>
                  <a:lnTo>
                    <a:pt x="1500" y="114"/>
                  </a:lnTo>
                  <a:lnTo>
                    <a:pt x="1501" y="114"/>
                  </a:lnTo>
                  <a:lnTo>
                    <a:pt x="1502" y="114"/>
                  </a:lnTo>
                  <a:lnTo>
                    <a:pt x="1502" y="114"/>
                  </a:lnTo>
                  <a:lnTo>
                    <a:pt x="1503" y="114"/>
                  </a:lnTo>
                  <a:lnTo>
                    <a:pt x="1504" y="113"/>
                  </a:lnTo>
                  <a:lnTo>
                    <a:pt x="1505" y="113"/>
                  </a:lnTo>
                  <a:lnTo>
                    <a:pt x="1506" y="113"/>
                  </a:lnTo>
                  <a:lnTo>
                    <a:pt x="1507" y="113"/>
                  </a:lnTo>
                  <a:lnTo>
                    <a:pt x="1508" y="113"/>
                  </a:lnTo>
                  <a:lnTo>
                    <a:pt x="1509" y="112"/>
                  </a:lnTo>
                  <a:lnTo>
                    <a:pt x="1510" y="112"/>
                  </a:lnTo>
                  <a:lnTo>
                    <a:pt x="1510" y="112"/>
                  </a:lnTo>
                  <a:lnTo>
                    <a:pt x="1511" y="112"/>
                  </a:lnTo>
                  <a:lnTo>
                    <a:pt x="1512" y="112"/>
                  </a:lnTo>
                  <a:lnTo>
                    <a:pt x="1513" y="111"/>
                  </a:lnTo>
                  <a:lnTo>
                    <a:pt x="1514" y="111"/>
                  </a:lnTo>
                  <a:lnTo>
                    <a:pt x="1515" y="111"/>
                  </a:lnTo>
                  <a:lnTo>
                    <a:pt x="1516" y="111"/>
                  </a:lnTo>
                  <a:lnTo>
                    <a:pt x="1517" y="111"/>
                  </a:lnTo>
                  <a:lnTo>
                    <a:pt x="1518" y="110"/>
                  </a:lnTo>
                  <a:lnTo>
                    <a:pt x="1518" y="110"/>
                  </a:lnTo>
                  <a:lnTo>
                    <a:pt x="1519" y="110"/>
                  </a:lnTo>
                  <a:lnTo>
                    <a:pt x="1520" y="110"/>
                  </a:lnTo>
                  <a:lnTo>
                    <a:pt x="1521" y="109"/>
                  </a:lnTo>
                  <a:lnTo>
                    <a:pt x="1522" y="109"/>
                  </a:lnTo>
                  <a:lnTo>
                    <a:pt x="1523" y="109"/>
                  </a:lnTo>
                  <a:lnTo>
                    <a:pt x="1524" y="109"/>
                  </a:lnTo>
                  <a:lnTo>
                    <a:pt x="1525" y="109"/>
                  </a:lnTo>
                  <a:lnTo>
                    <a:pt x="1525" y="108"/>
                  </a:lnTo>
                  <a:lnTo>
                    <a:pt x="1526" y="108"/>
                  </a:lnTo>
                  <a:lnTo>
                    <a:pt x="1527" y="108"/>
                  </a:lnTo>
                  <a:lnTo>
                    <a:pt x="1528" y="108"/>
                  </a:lnTo>
                  <a:lnTo>
                    <a:pt x="1529" y="108"/>
                  </a:lnTo>
                  <a:lnTo>
                    <a:pt x="1530" y="107"/>
                  </a:lnTo>
                  <a:lnTo>
                    <a:pt x="1531" y="107"/>
                  </a:lnTo>
                  <a:lnTo>
                    <a:pt x="1532" y="107"/>
                  </a:lnTo>
                  <a:lnTo>
                    <a:pt x="1533" y="107"/>
                  </a:lnTo>
                  <a:lnTo>
                    <a:pt x="1533" y="107"/>
                  </a:lnTo>
                  <a:lnTo>
                    <a:pt x="1534" y="106"/>
                  </a:lnTo>
                  <a:lnTo>
                    <a:pt x="1535" y="106"/>
                  </a:lnTo>
                  <a:lnTo>
                    <a:pt x="1536" y="106"/>
                  </a:lnTo>
                  <a:lnTo>
                    <a:pt x="1537" y="106"/>
                  </a:lnTo>
                  <a:lnTo>
                    <a:pt x="1538" y="105"/>
                  </a:lnTo>
                  <a:lnTo>
                    <a:pt x="1539" y="105"/>
                  </a:lnTo>
                  <a:lnTo>
                    <a:pt x="1540" y="105"/>
                  </a:lnTo>
                  <a:lnTo>
                    <a:pt x="1541" y="105"/>
                  </a:lnTo>
                  <a:lnTo>
                    <a:pt x="1541" y="105"/>
                  </a:lnTo>
                  <a:lnTo>
                    <a:pt x="1542" y="104"/>
                  </a:lnTo>
                  <a:lnTo>
                    <a:pt x="1543" y="104"/>
                  </a:lnTo>
                  <a:lnTo>
                    <a:pt x="1544" y="104"/>
                  </a:lnTo>
                  <a:lnTo>
                    <a:pt x="1545" y="104"/>
                  </a:lnTo>
                  <a:lnTo>
                    <a:pt x="1546" y="104"/>
                  </a:lnTo>
                  <a:lnTo>
                    <a:pt x="1547" y="103"/>
                  </a:lnTo>
                  <a:lnTo>
                    <a:pt x="1548" y="103"/>
                  </a:lnTo>
                  <a:lnTo>
                    <a:pt x="1548" y="103"/>
                  </a:lnTo>
                  <a:lnTo>
                    <a:pt x="1549" y="103"/>
                  </a:lnTo>
                  <a:lnTo>
                    <a:pt x="1550" y="102"/>
                  </a:lnTo>
                  <a:lnTo>
                    <a:pt x="1551" y="102"/>
                  </a:lnTo>
                  <a:lnTo>
                    <a:pt x="1552" y="102"/>
                  </a:lnTo>
                  <a:lnTo>
                    <a:pt x="1553" y="102"/>
                  </a:lnTo>
                  <a:lnTo>
                    <a:pt x="1554" y="102"/>
                  </a:lnTo>
                  <a:lnTo>
                    <a:pt x="1555" y="101"/>
                  </a:lnTo>
                  <a:lnTo>
                    <a:pt x="1556" y="101"/>
                  </a:lnTo>
                  <a:lnTo>
                    <a:pt x="1556" y="101"/>
                  </a:lnTo>
                  <a:lnTo>
                    <a:pt x="1557" y="101"/>
                  </a:lnTo>
                  <a:lnTo>
                    <a:pt x="1558" y="101"/>
                  </a:lnTo>
                  <a:lnTo>
                    <a:pt x="1559" y="100"/>
                  </a:lnTo>
                  <a:lnTo>
                    <a:pt x="1560" y="100"/>
                  </a:lnTo>
                  <a:lnTo>
                    <a:pt x="1561" y="100"/>
                  </a:lnTo>
                  <a:lnTo>
                    <a:pt x="1562" y="100"/>
                  </a:lnTo>
                  <a:lnTo>
                    <a:pt x="1563" y="99"/>
                  </a:lnTo>
                  <a:lnTo>
                    <a:pt x="1564" y="99"/>
                  </a:lnTo>
                  <a:lnTo>
                    <a:pt x="1564" y="99"/>
                  </a:lnTo>
                  <a:lnTo>
                    <a:pt x="1565" y="99"/>
                  </a:lnTo>
                  <a:lnTo>
                    <a:pt x="1566" y="99"/>
                  </a:lnTo>
                  <a:lnTo>
                    <a:pt x="1567" y="98"/>
                  </a:lnTo>
                  <a:lnTo>
                    <a:pt x="1568" y="98"/>
                  </a:lnTo>
                  <a:lnTo>
                    <a:pt x="1569" y="98"/>
                  </a:lnTo>
                  <a:lnTo>
                    <a:pt x="1570" y="98"/>
                  </a:lnTo>
                  <a:lnTo>
                    <a:pt x="1571" y="97"/>
                  </a:lnTo>
                  <a:lnTo>
                    <a:pt x="1571" y="97"/>
                  </a:lnTo>
                  <a:lnTo>
                    <a:pt x="1572" y="97"/>
                  </a:lnTo>
                  <a:lnTo>
                    <a:pt x="1573" y="97"/>
                  </a:lnTo>
                  <a:lnTo>
                    <a:pt x="1574" y="97"/>
                  </a:lnTo>
                  <a:lnTo>
                    <a:pt x="1575" y="96"/>
                  </a:lnTo>
                  <a:lnTo>
                    <a:pt x="1576" y="96"/>
                  </a:lnTo>
                  <a:lnTo>
                    <a:pt x="1577" y="96"/>
                  </a:lnTo>
                  <a:lnTo>
                    <a:pt x="1578" y="96"/>
                  </a:lnTo>
                  <a:lnTo>
                    <a:pt x="1579" y="96"/>
                  </a:lnTo>
                  <a:lnTo>
                    <a:pt x="1579" y="95"/>
                  </a:lnTo>
                  <a:lnTo>
                    <a:pt x="1580" y="95"/>
                  </a:lnTo>
                  <a:lnTo>
                    <a:pt x="1581" y="95"/>
                  </a:lnTo>
                  <a:lnTo>
                    <a:pt x="1582" y="95"/>
                  </a:lnTo>
                  <a:lnTo>
                    <a:pt x="1583" y="94"/>
                  </a:lnTo>
                  <a:lnTo>
                    <a:pt x="1584" y="94"/>
                  </a:lnTo>
                  <a:lnTo>
                    <a:pt x="1585" y="94"/>
                  </a:lnTo>
                  <a:lnTo>
                    <a:pt x="1586" y="94"/>
                  </a:lnTo>
                  <a:lnTo>
                    <a:pt x="1587" y="94"/>
                  </a:lnTo>
                  <a:lnTo>
                    <a:pt x="1587" y="93"/>
                  </a:lnTo>
                  <a:lnTo>
                    <a:pt x="1588" y="93"/>
                  </a:lnTo>
                  <a:lnTo>
                    <a:pt x="1589" y="93"/>
                  </a:lnTo>
                  <a:lnTo>
                    <a:pt x="1590" y="93"/>
                  </a:lnTo>
                  <a:lnTo>
                    <a:pt x="1591" y="92"/>
                  </a:lnTo>
                  <a:lnTo>
                    <a:pt x="1592" y="92"/>
                  </a:lnTo>
                  <a:lnTo>
                    <a:pt x="1593" y="92"/>
                  </a:lnTo>
                  <a:lnTo>
                    <a:pt x="1594" y="92"/>
                  </a:lnTo>
                  <a:lnTo>
                    <a:pt x="1594" y="92"/>
                  </a:lnTo>
                  <a:lnTo>
                    <a:pt x="1595" y="91"/>
                  </a:lnTo>
                  <a:lnTo>
                    <a:pt x="1596" y="91"/>
                  </a:lnTo>
                  <a:lnTo>
                    <a:pt x="1597" y="91"/>
                  </a:lnTo>
                  <a:lnTo>
                    <a:pt x="1598" y="91"/>
                  </a:lnTo>
                  <a:lnTo>
                    <a:pt x="1599" y="90"/>
                  </a:lnTo>
                  <a:lnTo>
                    <a:pt x="1600" y="90"/>
                  </a:lnTo>
                  <a:lnTo>
                    <a:pt x="1601" y="90"/>
                  </a:lnTo>
                  <a:lnTo>
                    <a:pt x="1602" y="90"/>
                  </a:lnTo>
                  <a:lnTo>
                    <a:pt x="1602" y="90"/>
                  </a:lnTo>
                  <a:lnTo>
                    <a:pt x="1603" y="89"/>
                  </a:lnTo>
                  <a:lnTo>
                    <a:pt x="1604" y="89"/>
                  </a:lnTo>
                  <a:lnTo>
                    <a:pt x="1605" y="89"/>
                  </a:lnTo>
                  <a:lnTo>
                    <a:pt x="1606" y="89"/>
                  </a:lnTo>
                  <a:lnTo>
                    <a:pt x="1607" y="88"/>
                  </a:lnTo>
                  <a:lnTo>
                    <a:pt x="1608" y="88"/>
                  </a:lnTo>
                  <a:lnTo>
                    <a:pt x="1609" y="88"/>
                  </a:lnTo>
                  <a:lnTo>
                    <a:pt x="1610" y="88"/>
                  </a:lnTo>
                  <a:lnTo>
                    <a:pt x="1610" y="87"/>
                  </a:lnTo>
                  <a:lnTo>
                    <a:pt x="1611" y="87"/>
                  </a:lnTo>
                  <a:lnTo>
                    <a:pt x="1612" y="87"/>
                  </a:lnTo>
                  <a:lnTo>
                    <a:pt x="1613" y="87"/>
                  </a:lnTo>
                  <a:lnTo>
                    <a:pt x="1614" y="87"/>
                  </a:lnTo>
                  <a:lnTo>
                    <a:pt x="1615" y="86"/>
                  </a:lnTo>
                  <a:lnTo>
                    <a:pt x="1616" y="86"/>
                  </a:lnTo>
                  <a:lnTo>
                    <a:pt x="1617" y="86"/>
                  </a:lnTo>
                  <a:lnTo>
                    <a:pt x="1617" y="86"/>
                  </a:lnTo>
                  <a:lnTo>
                    <a:pt x="1618" y="85"/>
                  </a:lnTo>
                  <a:lnTo>
                    <a:pt x="1619" y="85"/>
                  </a:lnTo>
                  <a:lnTo>
                    <a:pt x="1620" y="85"/>
                  </a:lnTo>
                  <a:lnTo>
                    <a:pt x="1621" y="85"/>
                  </a:lnTo>
                  <a:lnTo>
                    <a:pt x="1622" y="85"/>
                  </a:lnTo>
                  <a:lnTo>
                    <a:pt x="1623" y="84"/>
                  </a:lnTo>
                  <a:lnTo>
                    <a:pt x="1624" y="84"/>
                  </a:lnTo>
                  <a:lnTo>
                    <a:pt x="1625" y="84"/>
                  </a:lnTo>
                  <a:lnTo>
                    <a:pt x="1625" y="84"/>
                  </a:lnTo>
                  <a:lnTo>
                    <a:pt x="1626" y="83"/>
                  </a:lnTo>
                  <a:lnTo>
                    <a:pt x="1627" y="83"/>
                  </a:lnTo>
                  <a:lnTo>
                    <a:pt x="1628" y="83"/>
                  </a:lnTo>
                  <a:lnTo>
                    <a:pt x="1629" y="83"/>
                  </a:lnTo>
                  <a:lnTo>
                    <a:pt x="1630" y="83"/>
                  </a:lnTo>
                  <a:lnTo>
                    <a:pt x="1631" y="82"/>
                  </a:lnTo>
                  <a:lnTo>
                    <a:pt x="1632" y="82"/>
                  </a:lnTo>
                  <a:lnTo>
                    <a:pt x="1633" y="82"/>
                  </a:lnTo>
                  <a:lnTo>
                    <a:pt x="1633" y="82"/>
                  </a:lnTo>
                  <a:lnTo>
                    <a:pt x="1634" y="81"/>
                  </a:lnTo>
                  <a:lnTo>
                    <a:pt x="1635" y="81"/>
                  </a:lnTo>
                  <a:lnTo>
                    <a:pt x="1636" y="81"/>
                  </a:lnTo>
                  <a:lnTo>
                    <a:pt x="1637" y="81"/>
                  </a:lnTo>
                  <a:lnTo>
                    <a:pt x="1638" y="80"/>
                  </a:lnTo>
                  <a:lnTo>
                    <a:pt x="1639" y="80"/>
                  </a:lnTo>
                  <a:lnTo>
                    <a:pt x="1640" y="80"/>
                  </a:lnTo>
                  <a:lnTo>
                    <a:pt x="1640" y="80"/>
                  </a:lnTo>
                  <a:lnTo>
                    <a:pt x="1641" y="80"/>
                  </a:lnTo>
                  <a:lnTo>
                    <a:pt x="1642" y="79"/>
                  </a:lnTo>
                  <a:lnTo>
                    <a:pt x="1643" y="79"/>
                  </a:lnTo>
                  <a:lnTo>
                    <a:pt x="1644" y="79"/>
                  </a:lnTo>
                  <a:lnTo>
                    <a:pt x="1645" y="79"/>
                  </a:lnTo>
                  <a:lnTo>
                    <a:pt x="1646" y="78"/>
                  </a:lnTo>
                  <a:lnTo>
                    <a:pt x="1647" y="78"/>
                  </a:lnTo>
                  <a:lnTo>
                    <a:pt x="1648" y="78"/>
                  </a:lnTo>
                  <a:lnTo>
                    <a:pt x="1648" y="78"/>
                  </a:lnTo>
                  <a:lnTo>
                    <a:pt x="1649" y="77"/>
                  </a:lnTo>
                  <a:lnTo>
                    <a:pt x="1650" y="77"/>
                  </a:lnTo>
                  <a:lnTo>
                    <a:pt x="1651" y="77"/>
                  </a:lnTo>
                  <a:lnTo>
                    <a:pt x="1652" y="77"/>
                  </a:lnTo>
                  <a:lnTo>
                    <a:pt x="1653" y="77"/>
                  </a:lnTo>
                  <a:lnTo>
                    <a:pt x="1654" y="76"/>
                  </a:lnTo>
                  <a:lnTo>
                    <a:pt x="1655" y="76"/>
                  </a:lnTo>
                  <a:lnTo>
                    <a:pt x="1656" y="76"/>
                  </a:lnTo>
                  <a:lnTo>
                    <a:pt x="1656" y="76"/>
                  </a:lnTo>
                  <a:lnTo>
                    <a:pt x="1657" y="75"/>
                  </a:lnTo>
                  <a:lnTo>
                    <a:pt x="1658" y="75"/>
                  </a:lnTo>
                  <a:lnTo>
                    <a:pt x="1659" y="75"/>
                  </a:lnTo>
                  <a:lnTo>
                    <a:pt x="1660" y="75"/>
                  </a:lnTo>
                  <a:lnTo>
                    <a:pt x="1661" y="75"/>
                  </a:lnTo>
                  <a:lnTo>
                    <a:pt x="1662" y="74"/>
                  </a:lnTo>
                  <a:lnTo>
                    <a:pt x="1663" y="74"/>
                  </a:lnTo>
                  <a:lnTo>
                    <a:pt x="1663" y="74"/>
                  </a:lnTo>
                  <a:lnTo>
                    <a:pt x="1664" y="74"/>
                  </a:lnTo>
                  <a:lnTo>
                    <a:pt x="1665" y="73"/>
                  </a:lnTo>
                  <a:lnTo>
                    <a:pt x="1666" y="73"/>
                  </a:lnTo>
                  <a:lnTo>
                    <a:pt x="1667" y="73"/>
                  </a:lnTo>
                  <a:lnTo>
                    <a:pt x="1668" y="73"/>
                  </a:lnTo>
                  <a:lnTo>
                    <a:pt x="1669" y="72"/>
                  </a:lnTo>
                  <a:lnTo>
                    <a:pt x="1670" y="72"/>
                  </a:lnTo>
                  <a:lnTo>
                    <a:pt x="1671" y="72"/>
                  </a:lnTo>
                  <a:lnTo>
                    <a:pt x="1671" y="72"/>
                  </a:lnTo>
                  <a:lnTo>
                    <a:pt x="1672" y="72"/>
                  </a:lnTo>
                  <a:lnTo>
                    <a:pt x="1673" y="71"/>
                  </a:lnTo>
                  <a:lnTo>
                    <a:pt x="1674" y="71"/>
                  </a:lnTo>
                  <a:lnTo>
                    <a:pt x="1675" y="71"/>
                  </a:lnTo>
                  <a:lnTo>
                    <a:pt x="1676" y="71"/>
                  </a:lnTo>
                  <a:lnTo>
                    <a:pt x="1677" y="70"/>
                  </a:lnTo>
                  <a:lnTo>
                    <a:pt x="1678" y="70"/>
                  </a:lnTo>
                  <a:lnTo>
                    <a:pt x="1679" y="70"/>
                  </a:lnTo>
                  <a:lnTo>
                    <a:pt x="1679" y="70"/>
                  </a:lnTo>
                  <a:lnTo>
                    <a:pt x="1680" y="69"/>
                  </a:lnTo>
                  <a:lnTo>
                    <a:pt x="1681" y="69"/>
                  </a:lnTo>
                  <a:lnTo>
                    <a:pt x="1682" y="69"/>
                  </a:lnTo>
                  <a:lnTo>
                    <a:pt x="1683" y="69"/>
                  </a:lnTo>
                  <a:lnTo>
                    <a:pt x="1684" y="69"/>
                  </a:lnTo>
                  <a:lnTo>
                    <a:pt x="1685" y="68"/>
                  </a:lnTo>
                  <a:lnTo>
                    <a:pt x="1686" y="68"/>
                  </a:lnTo>
                  <a:lnTo>
                    <a:pt x="1686" y="68"/>
                  </a:lnTo>
                  <a:lnTo>
                    <a:pt x="1687" y="68"/>
                  </a:lnTo>
                  <a:lnTo>
                    <a:pt x="1688" y="67"/>
                  </a:lnTo>
                  <a:lnTo>
                    <a:pt x="1689" y="67"/>
                  </a:lnTo>
                  <a:lnTo>
                    <a:pt x="1690" y="67"/>
                  </a:lnTo>
                  <a:lnTo>
                    <a:pt x="1691" y="67"/>
                  </a:lnTo>
                  <a:lnTo>
                    <a:pt x="1692" y="67"/>
                  </a:lnTo>
                  <a:lnTo>
                    <a:pt x="1693" y="66"/>
                  </a:lnTo>
                  <a:lnTo>
                    <a:pt x="1694" y="66"/>
                  </a:lnTo>
                  <a:lnTo>
                    <a:pt x="1694" y="66"/>
                  </a:lnTo>
                  <a:lnTo>
                    <a:pt x="1695" y="66"/>
                  </a:lnTo>
                  <a:lnTo>
                    <a:pt x="1696" y="65"/>
                  </a:lnTo>
                  <a:lnTo>
                    <a:pt x="1697" y="65"/>
                  </a:lnTo>
                  <a:lnTo>
                    <a:pt x="1698" y="65"/>
                  </a:lnTo>
                  <a:lnTo>
                    <a:pt x="1699" y="65"/>
                  </a:lnTo>
                  <a:lnTo>
                    <a:pt x="1700" y="64"/>
                  </a:lnTo>
                  <a:lnTo>
                    <a:pt x="1701" y="64"/>
                  </a:lnTo>
                  <a:lnTo>
                    <a:pt x="1702" y="64"/>
                  </a:lnTo>
                  <a:lnTo>
                    <a:pt x="1702" y="64"/>
                  </a:lnTo>
                  <a:lnTo>
                    <a:pt x="1703" y="64"/>
                  </a:lnTo>
                  <a:lnTo>
                    <a:pt x="1704" y="63"/>
                  </a:lnTo>
                  <a:lnTo>
                    <a:pt x="1705" y="63"/>
                  </a:lnTo>
                  <a:lnTo>
                    <a:pt x="1706" y="63"/>
                  </a:lnTo>
                  <a:lnTo>
                    <a:pt x="1707" y="63"/>
                  </a:lnTo>
                  <a:lnTo>
                    <a:pt x="1708" y="62"/>
                  </a:lnTo>
                  <a:lnTo>
                    <a:pt x="1709" y="62"/>
                  </a:lnTo>
                  <a:lnTo>
                    <a:pt x="1709" y="62"/>
                  </a:lnTo>
                  <a:lnTo>
                    <a:pt x="1710" y="62"/>
                  </a:lnTo>
                  <a:lnTo>
                    <a:pt x="1711" y="62"/>
                  </a:lnTo>
                  <a:lnTo>
                    <a:pt x="1712" y="61"/>
                  </a:lnTo>
                  <a:lnTo>
                    <a:pt x="1713" y="61"/>
                  </a:lnTo>
                  <a:lnTo>
                    <a:pt x="1714" y="61"/>
                  </a:lnTo>
                  <a:lnTo>
                    <a:pt x="1715" y="61"/>
                  </a:lnTo>
                  <a:lnTo>
                    <a:pt x="1716" y="60"/>
                  </a:lnTo>
                  <a:lnTo>
                    <a:pt x="1717" y="60"/>
                  </a:lnTo>
                  <a:lnTo>
                    <a:pt x="1717" y="60"/>
                  </a:lnTo>
                  <a:lnTo>
                    <a:pt x="1718" y="60"/>
                  </a:lnTo>
                  <a:lnTo>
                    <a:pt x="1719" y="60"/>
                  </a:lnTo>
                  <a:lnTo>
                    <a:pt x="1720" y="59"/>
                  </a:lnTo>
                  <a:lnTo>
                    <a:pt x="1721" y="59"/>
                  </a:lnTo>
                  <a:lnTo>
                    <a:pt x="1722" y="59"/>
                  </a:lnTo>
                  <a:lnTo>
                    <a:pt x="1723" y="59"/>
                  </a:lnTo>
                  <a:lnTo>
                    <a:pt x="1724" y="58"/>
                  </a:lnTo>
                  <a:lnTo>
                    <a:pt x="1725" y="58"/>
                  </a:lnTo>
                  <a:lnTo>
                    <a:pt x="1725" y="58"/>
                  </a:lnTo>
                  <a:lnTo>
                    <a:pt x="1726" y="58"/>
                  </a:lnTo>
                  <a:lnTo>
                    <a:pt x="1727" y="58"/>
                  </a:lnTo>
                  <a:lnTo>
                    <a:pt x="1728" y="57"/>
                  </a:lnTo>
                  <a:lnTo>
                    <a:pt x="1729" y="57"/>
                  </a:lnTo>
                  <a:lnTo>
                    <a:pt x="1730" y="57"/>
                  </a:lnTo>
                  <a:lnTo>
                    <a:pt x="1731" y="57"/>
                  </a:lnTo>
                  <a:lnTo>
                    <a:pt x="1732" y="56"/>
                  </a:lnTo>
                  <a:lnTo>
                    <a:pt x="1732" y="56"/>
                  </a:lnTo>
                  <a:lnTo>
                    <a:pt x="1733" y="56"/>
                  </a:lnTo>
                  <a:lnTo>
                    <a:pt x="1734" y="56"/>
                  </a:lnTo>
                  <a:lnTo>
                    <a:pt x="1735" y="56"/>
                  </a:lnTo>
                  <a:lnTo>
                    <a:pt x="1736" y="55"/>
                  </a:lnTo>
                  <a:lnTo>
                    <a:pt x="1737" y="55"/>
                  </a:lnTo>
                  <a:lnTo>
                    <a:pt x="1738" y="55"/>
                  </a:lnTo>
                  <a:lnTo>
                    <a:pt x="1739" y="55"/>
                  </a:lnTo>
                  <a:lnTo>
                    <a:pt x="1740" y="54"/>
                  </a:lnTo>
                  <a:lnTo>
                    <a:pt x="1740" y="54"/>
                  </a:lnTo>
                  <a:lnTo>
                    <a:pt x="1741" y="54"/>
                  </a:lnTo>
                  <a:lnTo>
                    <a:pt x="1742" y="54"/>
                  </a:lnTo>
                  <a:lnTo>
                    <a:pt x="1743" y="54"/>
                  </a:lnTo>
                  <a:lnTo>
                    <a:pt x="1744" y="53"/>
                  </a:lnTo>
                  <a:lnTo>
                    <a:pt x="1745" y="53"/>
                  </a:lnTo>
                  <a:lnTo>
                    <a:pt x="1746" y="53"/>
                  </a:lnTo>
                  <a:lnTo>
                    <a:pt x="1747" y="53"/>
                  </a:lnTo>
                  <a:lnTo>
                    <a:pt x="1748" y="53"/>
                  </a:lnTo>
                  <a:lnTo>
                    <a:pt x="1748" y="52"/>
                  </a:lnTo>
                  <a:lnTo>
                    <a:pt x="1749" y="52"/>
                  </a:lnTo>
                  <a:lnTo>
                    <a:pt x="1750" y="52"/>
                  </a:lnTo>
                  <a:lnTo>
                    <a:pt x="1751" y="52"/>
                  </a:lnTo>
                  <a:lnTo>
                    <a:pt x="1752" y="52"/>
                  </a:lnTo>
                  <a:lnTo>
                    <a:pt x="1753" y="51"/>
                  </a:lnTo>
                  <a:lnTo>
                    <a:pt x="1754" y="51"/>
                  </a:lnTo>
                  <a:lnTo>
                    <a:pt x="1755" y="51"/>
                  </a:lnTo>
                  <a:lnTo>
                    <a:pt x="1755" y="51"/>
                  </a:lnTo>
                  <a:lnTo>
                    <a:pt x="1756" y="50"/>
                  </a:lnTo>
                  <a:lnTo>
                    <a:pt x="1757" y="50"/>
                  </a:lnTo>
                  <a:lnTo>
                    <a:pt x="1758" y="50"/>
                  </a:lnTo>
                  <a:lnTo>
                    <a:pt x="1759" y="50"/>
                  </a:lnTo>
                  <a:lnTo>
                    <a:pt x="1760" y="50"/>
                  </a:lnTo>
                  <a:lnTo>
                    <a:pt x="1761" y="49"/>
                  </a:lnTo>
                  <a:lnTo>
                    <a:pt x="1762" y="49"/>
                  </a:lnTo>
                  <a:lnTo>
                    <a:pt x="1763" y="49"/>
                  </a:lnTo>
                  <a:lnTo>
                    <a:pt x="1763" y="49"/>
                  </a:lnTo>
                  <a:lnTo>
                    <a:pt x="1764" y="49"/>
                  </a:lnTo>
                  <a:lnTo>
                    <a:pt x="1765" y="48"/>
                  </a:lnTo>
                  <a:lnTo>
                    <a:pt x="1766" y="48"/>
                  </a:lnTo>
                  <a:lnTo>
                    <a:pt x="1767" y="48"/>
                  </a:lnTo>
                  <a:lnTo>
                    <a:pt x="1768" y="48"/>
                  </a:lnTo>
                  <a:lnTo>
                    <a:pt x="1769" y="48"/>
                  </a:lnTo>
                  <a:lnTo>
                    <a:pt x="1770" y="47"/>
                  </a:lnTo>
                  <a:lnTo>
                    <a:pt x="1771" y="47"/>
                  </a:lnTo>
                  <a:lnTo>
                    <a:pt x="1771" y="47"/>
                  </a:lnTo>
                  <a:lnTo>
                    <a:pt x="1772" y="47"/>
                  </a:lnTo>
                  <a:lnTo>
                    <a:pt x="1773" y="47"/>
                  </a:lnTo>
                  <a:lnTo>
                    <a:pt x="1774" y="46"/>
                  </a:lnTo>
                  <a:lnTo>
                    <a:pt x="1775" y="46"/>
                  </a:lnTo>
                  <a:lnTo>
                    <a:pt x="1776" y="46"/>
                  </a:lnTo>
                  <a:lnTo>
                    <a:pt x="1777" y="46"/>
                  </a:lnTo>
                  <a:lnTo>
                    <a:pt x="1778" y="46"/>
                  </a:lnTo>
                  <a:lnTo>
                    <a:pt x="1778" y="45"/>
                  </a:lnTo>
                  <a:lnTo>
                    <a:pt x="1779" y="45"/>
                  </a:lnTo>
                  <a:lnTo>
                    <a:pt x="1780" y="45"/>
                  </a:lnTo>
                  <a:lnTo>
                    <a:pt x="1781" y="45"/>
                  </a:lnTo>
                  <a:lnTo>
                    <a:pt x="1782" y="45"/>
                  </a:lnTo>
                  <a:lnTo>
                    <a:pt x="1783" y="44"/>
                  </a:lnTo>
                  <a:lnTo>
                    <a:pt x="1784" y="44"/>
                  </a:lnTo>
                  <a:lnTo>
                    <a:pt x="1785" y="44"/>
                  </a:lnTo>
                  <a:lnTo>
                    <a:pt x="1786" y="44"/>
                  </a:lnTo>
                  <a:lnTo>
                    <a:pt x="1786" y="44"/>
                  </a:lnTo>
                  <a:lnTo>
                    <a:pt x="1787" y="43"/>
                  </a:lnTo>
                  <a:lnTo>
                    <a:pt x="1788" y="43"/>
                  </a:lnTo>
                  <a:lnTo>
                    <a:pt x="1789" y="43"/>
                  </a:lnTo>
                  <a:lnTo>
                    <a:pt x="1790" y="43"/>
                  </a:lnTo>
                  <a:lnTo>
                    <a:pt x="1791" y="43"/>
                  </a:lnTo>
                  <a:lnTo>
                    <a:pt x="1792" y="43"/>
                  </a:lnTo>
                  <a:lnTo>
                    <a:pt x="1793" y="42"/>
                  </a:lnTo>
                  <a:lnTo>
                    <a:pt x="1794" y="42"/>
                  </a:lnTo>
                  <a:lnTo>
                    <a:pt x="1794" y="42"/>
                  </a:lnTo>
                  <a:lnTo>
                    <a:pt x="1795" y="42"/>
                  </a:lnTo>
                  <a:lnTo>
                    <a:pt x="1796" y="42"/>
                  </a:lnTo>
                  <a:lnTo>
                    <a:pt x="1797" y="41"/>
                  </a:lnTo>
                  <a:lnTo>
                    <a:pt x="1798" y="41"/>
                  </a:lnTo>
                  <a:lnTo>
                    <a:pt x="1799" y="41"/>
                  </a:lnTo>
                  <a:lnTo>
                    <a:pt x="1800" y="41"/>
                  </a:lnTo>
                  <a:lnTo>
                    <a:pt x="1801" y="41"/>
                  </a:lnTo>
                  <a:lnTo>
                    <a:pt x="1801" y="41"/>
                  </a:lnTo>
                  <a:lnTo>
                    <a:pt x="1802" y="40"/>
                  </a:lnTo>
                  <a:lnTo>
                    <a:pt x="1803" y="40"/>
                  </a:lnTo>
                  <a:lnTo>
                    <a:pt x="1804" y="40"/>
                  </a:lnTo>
                  <a:lnTo>
                    <a:pt x="1805" y="40"/>
                  </a:lnTo>
                  <a:lnTo>
                    <a:pt x="1806" y="40"/>
                  </a:lnTo>
                  <a:lnTo>
                    <a:pt x="1807" y="40"/>
                  </a:lnTo>
                  <a:lnTo>
                    <a:pt x="1808" y="39"/>
                  </a:lnTo>
                  <a:lnTo>
                    <a:pt x="1809" y="39"/>
                  </a:lnTo>
                  <a:lnTo>
                    <a:pt x="1809" y="39"/>
                  </a:lnTo>
                  <a:lnTo>
                    <a:pt x="1810" y="39"/>
                  </a:lnTo>
                  <a:lnTo>
                    <a:pt x="1811" y="39"/>
                  </a:lnTo>
                  <a:lnTo>
                    <a:pt x="1812" y="38"/>
                  </a:lnTo>
                  <a:lnTo>
                    <a:pt x="1813" y="38"/>
                  </a:lnTo>
                  <a:lnTo>
                    <a:pt x="1814" y="38"/>
                  </a:lnTo>
                  <a:lnTo>
                    <a:pt x="1815" y="38"/>
                  </a:lnTo>
                  <a:lnTo>
                    <a:pt x="1816" y="38"/>
                  </a:lnTo>
                  <a:lnTo>
                    <a:pt x="1817" y="38"/>
                  </a:lnTo>
                  <a:lnTo>
                    <a:pt x="1817" y="38"/>
                  </a:lnTo>
                  <a:lnTo>
                    <a:pt x="1818" y="37"/>
                  </a:lnTo>
                  <a:lnTo>
                    <a:pt x="1819" y="37"/>
                  </a:lnTo>
                  <a:lnTo>
                    <a:pt x="1820" y="37"/>
                  </a:lnTo>
                  <a:lnTo>
                    <a:pt x="1821" y="37"/>
                  </a:lnTo>
                  <a:lnTo>
                    <a:pt x="1822" y="37"/>
                  </a:lnTo>
                  <a:lnTo>
                    <a:pt x="1823" y="37"/>
                  </a:lnTo>
                  <a:lnTo>
                    <a:pt x="1824" y="36"/>
                  </a:lnTo>
                  <a:lnTo>
                    <a:pt x="1824" y="36"/>
                  </a:lnTo>
                  <a:lnTo>
                    <a:pt x="1825" y="36"/>
                  </a:lnTo>
                  <a:lnTo>
                    <a:pt x="1826" y="36"/>
                  </a:lnTo>
                  <a:lnTo>
                    <a:pt x="1827" y="36"/>
                  </a:lnTo>
                  <a:lnTo>
                    <a:pt x="1828" y="36"/>
                  </a:lnTo>
                  <a:lnTo>
                    <a:pt x="1829" y="36"/>
                  </a:lnTo>
                  <a:lnTo>
                    <a:pt x="1830" y="35"/>
                  </a:lnTo>
                  <a:lnTo>
                    <a:pt x="1831" y="35"/>
                  </a:lnTo>
                  <a:lnTo>
                    <a:pt x="1832" y="35"/>
                  </a:lnTo>
                  <a:lnTo>
                    <a:pt x="1832" y="35"/>
                  </a:lnTo>
                  <a:lnTo>
                    <a:pt x="1833" y="35"/>
                  </a:lnTo>
                  <a:lnTo>
                    <a:pt x="1834" y="35"/>
                  </a:lnTo>
                  <a:lnTo>
                    <a:pt x="1835" y="35"/>
                  </a:lnTo>
                  <a:lnTo>
                    <a:pt x="1836" y="34"/>
                  </a:lnTo>
                  <a:lnTo>
                    <a:pt x="1837" y="34"/>
                  </a:lnTo>
                  <a:lnTo>
                    <a:pt x="1838" y="34"/>
                  </a:lnTo>
                  <a:lnTo>
                    <a:pt x="1839" y="34"/>
                  </a:lnTo>
                  <a:lnTo>
                    <a:pt x="1840" y="34"/>
                  </a:lnTo>
                  <a:lnTo>
                    <a:pt x="1840" y="34"/>
                  </a:lnTo>
                  <a:lnTo>
                    <a:pt x="1841" y="34"/>
                  </a:lnTo>
                  <a:lnTo>
                    <a:pt x="1842" y="34"/>
                  </a:lnTo>
                  <a:lnTo>
                    <a:pt x="1843" y="33"/>
                  </a:lnTo>
                  <a:lnTo>
                    <a:pt x="1844" y="33"/>
                  </a:lnTo>
                  <a:lnTo>
                    <a:pt x="1845" y="33"/>
                  </a:lnTo>
                  <a:lnTo>
                    <a:pt x="1846" y="33"/>
                  </a:lnTo>
                  <a:lnTo>
                    <a:pt x="1847" y="33"/>
                  </a:lnTo>
                  <a:lnTo>
                    <a:pt x="1847" y="33"/>
                  </a:lnTo>
                  <a:lnTo>
                    <a:pt x="1848" y="33"/>
                  </a:lnTo>
                  <a:lnTo>
                    <a:pt x="1849" y="33"/>
                  </a:lnTo>
                  <a:lnTo>
                    <a:pt x="1850" y="33"/>
                  </a:lnTo>
                  <a:lnTo>
                    <a:pt x="1851" y="32"/>
                  </a:lnTo>
                  <a:lnTo>
                    <a:pt x="1852" y="32"/>
                  </a:lnTo>
                  <a:lnTo>
                    <a:pt x="1853" y="32"/>
                  </a:lnTo>
                  <a:lnTo>
                    <a:pt x="1854" y="32"/>
                  </a:lnTo>
                  <a:lnTo>
                    <a:pt x="1855" y="32"/>
                  </a:lnTo>
                  <a:lnTo>
                    <a:pt x="1855" y="32"/>
                  </a:lnTo>
                  <a:lnTo>
                    <a:pt x="1856" y="32"/>
                  </a:lnTo>
                  <a:lnTo>
                    <a:pt x="1857" y="32"/>
                  </a:lnTo>
                  <a:lnTo>
                    <a:pt x="1858" y="32"/>
                  </a:lnTo>
                  <a:lnTo>
                    <a:pt x="1859" y="31"/>
                  </a:lnTo>
                  <a:lnTo>
                    <a:pt x="1860" y="31"/>
                  </a:lnTo>
                  <a:lnTo>
                    <a:pt x="1861" y="31"/>
                  </a:lnTo>
                  <a:lnTo>
                    <a:pt x="1862" y="31"/>
                  </a:lnTo>
                  <a:lnTo>
                    <a:pt x="1863" y="31"/>
                  </a:lnTo>
                  <a:lnTo>
                    <a:pt x="1863" y="31"/>
                  </a:lnTo>
                  <a:lnTo>
                    <a:pt x="1864" y="31"/>
                  </a:lnTo>
                  <a:lnTo>
                    <a:pt x="1865" y="31"/>
                  </a:lnTo>
                  <a:lnTo>
                    <a:pt x="1866" y="31"/>
                  </a:lnTo>
                  <a:lnTo>
                    <a:pt x="1867" y="31"/>
                  </a:lnTo>
                  <a:lnTo>
                    <a:pt x="1868" y="31"/>
                  </a:lnTo>
                  <a:lnTo>
                    <a:pt x="1869" y="31"/>
                  </a:lnTo>
                  <a:lnTo>
                    <a:pt x="1870" y="31"/>
                  </a:lnTo>
                  <a:lnTo>
                    <a:pt x="1870" y="30"/>
                  </a:lnTo>
                  <a:lnTo>
                    <a:pt x="1871" y="30"/>
                  </a:lnTo>
                  <a:lnTo>
                    <a:pt x="1872" y="30"/>
                  </a:lnTo>
                  <a:lnTo>
                    <a:pt x="1873" y="30"/>
                  </a:lnTo>
                  <a:lnTo>
                    <a:pt x="1874" y="30"/>
                  </a:lnTo>
                  <a:lnTo>
                    <a:pt x="1875" y="30"/>
                  </a:lnTo>
                  <a:lnTo>
                    <a:pt x="1876" y="30"/>
                  </a:lnTo>
                  <a:lnTo>
                    <a:pt x="1877" y="30"/>
                  </a:lnTo>
                  <a:lnTo>
                    <a:pt x="1878" y="30"/>
                  </a:lnTo>
                  <a:lnTo>
                    <a:pt x="1878" y="30"/>
                  </a:lnTo>
                  <a:lnTo>
                    <a:pt x="1879" y="30"/>
                  </a:lnTo>
                  <a:lnTo>
                    <a:pt x="1880" y="30"/>
                  </a:lnTo>
                  <a:lnTo>
                    <a:pt x="1881" y="30"/>
                  </a:lnTo>
                  <a:lnTo>
                    <a:pt x="1882" y="30"/>
                  </a:lnTo>
                  <a:lnTo>
                    <a:pt x="1883" y="30"/>
                  </a:lnTo>
                  <a:lnTo>
                    <a:pt x="1884" y="30"/>
                  </a:lnTo>
                  <a:lnTo>
                    <a:pt x="1885" y="30"/>
                  </a:lnTo>
                  <a:lnTo>
                    <a:pt x="1886" y="30"/>
                  </a:lnTo>
                  <a:lnTo>
                    <a:pt x="1886" y="30"/>
                  </a:lnTo>
                  <a:lnTo>
                    <a:pt x="1887" y="30"/>
                  </a:lnTo>
                  <a:lnTo>
                    <a:pt x="1888" y="30"/>
                  </a:lnTo>
                  <a:lnTo>
                    <a:pt x="1889" y="29"/>
                  </a:lnTo>
                  <a:lnTo>
                    <a:pt x="1890" y="29"/>
                  </a:lnTo>
                  <a:lnTo>
                    <a:pt x="1891" y="29"/>
                  </a:lnTo>
                  <a:lnTo>
                    <a:pt x="1892" y="29"/>
                  </a:lnTo>
                  <a:lnTo>
                    <a:pt x="1893" y="29"/>
                  </a:lnTo>
                  <a:lnTo>
                    <a:pt x="1893" y="29"/>
                  </a:lnTo>
                  <a:lnTo>
                    <a:pt x="1894" y="29"/>
                  </a:lnTo>
                  <a:lnTo>
                    <a:pt x="1895" y="29"/>
                  </a:lnTo>
                  <a:lnTo>
                    <a:pt x="1896" y="29"/>
                  </a:lnTo>
                  <a:lnTo>
                    <a:pt x="1897" y="29"/>
                  </a:lnTo>
                  <a:lnTo>
                    <a:pt x="1898" y="29"/>
                  </a:lnTo>
                  <a:lnTo>
                    <a:pt x="1899" y="29"/>
                  </a:lnTo>
                  <a:lnTo>
                    <a:pt x="1900" y="29"/>
                  </a:lnTo>
                  <a:lnTo>
                    <a:pt x="1901" y="29"/>
                  </a:lnTo>
                  <a:lnTo>
                    <a:pt x="1901" y="29"/>
                  </a:lnTo>
                  <a:lnTo>
                    <a:pt x="1902" y="29"/>
                  </a:lnTo>
                  <a:lnTo>
                    <a:pt x="1903" y="29"/>
                  </a:lnTo>
                  <a:lnTo>
                    <a:pt x="1904" y="29"/>
                  </a:lnTo>
                  <a:lnTo>
                    <a:pt x="1905" y="29"/>
                  </a:lnTo>
                  <a:lnTo>
                    <a:pt x="1906" y="29"/>
                  </a:lnTo>
                  <a:lnTo>
                    <a:pt x="1907" y="29"/>
                  </a:lnTo>
                  <a:lnTo>
                    <a:pt x="1908" y="30"/>
                  </a:lnTo>
                  <a:lnTo>
                    <a:pt x="1909" y="30"/>
                  </a:lnTo>
                  <a:lnTo>
                    <a:pt x="1909" y="30"/>
                  </a:lnTo>
                  <a:lnTo>
                    <a:pt x="1910" y="30"/>
                  </a:lnTo>
                  <a:lnTo>
                    <a:pt x="1911" y="30"/>
                  </a:lnTo>
                  <a:lnTo>
                    <a:pt x="1912" y="30"/>
                  </a:lnTo>
                  <a:lnTo>
                    <a:pt x="1913" y="30"/>
                  </a:lnTo>
                  <a:lnTo>
                    <a:pt x="1914" y="30"/>
                  </a:lnTo>
                  <a:lnTo>
                    <a:pt x="1915" y="30"/>
                  </a:lnTo>
                  <a:lnTo>
                    <a:pt x="1916" y="30"/>
                  </a:lnTo>
                  <a:lnTo>
                    <a:pt x="1916" y="30"/>
                  </a:lnTo>
                  <a:lnTo>
                    <a:pt x="1917" y="30"/>
                  </a:lnTo>
                  <a:lnTo>
                    <a:pt x="1918" y="30"/>
                  </a:lnTo>
                  <a:lnTo>
                    <a:pt x="1919" y="30"/>
                  </a:lnTo>
                  <a:lnTo>
                    <a:pt x="1920" y="30"/>
                  </a:lnTo>
                  <a:lnTo>
                    <a:pt x="1921" y="30"/>
                  </a:lnTo>
                  <a:lnTo>
                    <a:pt x="1922" y="30"/>
                  </a:lnTo>
                  <a:lnTo>
                    <a:pt x="1923" y="30"/>
                  </a:lnTo>
                  <a:lnTo>
                    <a:pt x="1924" y="30"/>
                  </a:lnTo>
                  <a:lnTo>
                    <a:pt x="1924" y="31"/>
                  </a:lnTo>
                  <a:lnTo>
                    <a:pt x="1925" y="31"/>
                  </a:lnTo>
                  <a:lnTo>
                    <a:pt x="1926" y="31"/>
                  </a:lnTo>
                  <a:lnTo>
                    <a:pt x="1927" y="31"/>
                  </a:lnTo>
                  <a:lnTo>
                    <a:pt x="1928" y="31"/>
                  </a:lnTo>
                  <a:lnTo>
                    <a:pt x="1929" y="31"/>
                  </a:lnTo>
                  <a:lnTo>
                    <a:pt x="1930" y="31"/>
                  </a:lnTo>
                  <a:lnTo>
                    <a:pt x="1931" y="31"/>
                  </a:lnTo>
                  <a:lnTo>
                    <a:pt x="1932" y="31"/>
                  </a:lnTo>
                  <a:lnTo>
                    <a:pt x="1932" y="31"/>
                  </a:lnTo>
                  <a:lnTo>
                    <a:pt x="1933" y="32"/>
                  </a:lnTo>
                  <a:lnTo>
                    <a:pt x="1934" y="32"/>
                  </a:lnTo>
                  <a:lnTo>
                    <a:pt x="1935" y="32"/>
                  </a:lnTo>
                  <a:lnTo>
                    <a:pt x="1936" y="32"/>
                  </a:lnTo>
                  <a:lnTo>
                    <a:pt x="1937" y="32"/>
                  </a:lnTo>
                  <a:lnTo>
                    <a:pt x="1938" y="32"/>
                  </a:lnTo>
                  <a:lnTo>
                    <a:pt x="1939" y="32"/>
                  </a:lnTo>
                  <a:lnTo>
                    <a:pt x="1939" y="32"/>
                  </a:lnTo>
                  <a:lnTo>
                    <a:pt x="1940" y="33"/>
                  </a:lnTo>
                  <a:lnTo>
                    <a:pt x="1941" y="33"/>
                  </a:lnTo>
                  <a:lnTo>
                    <a:pt x="1942" y="33"/>
                  </a:lnTo>
                  <a:lnTo>
                    <a:pt x="1943" y="33"/>
                  </a:lnTo>
                  <a:lnTo>
                    <a:pt x="1944" y="33"/>
                  </a:lnTo>
                  <a:lnTo>
                    <a:pt x="1945" y="33"/>
                  </a:lnTo>
                  <a:lnTo>
                    <a:pt x="1946" y="33"/>
                  </a:lnTo>
                  <a:lnTo>
                    <a:pt x="1947" y="34"/>
                  </a:lnTo>
                  <a:lnTo>
                    <a:pt x="1947" y="34"/>
                  </a:lnTo>
                  <a:lnTo>
                    <a:pt x="1948" y="34"/>
                  </a:lnTo>
                  <a:lnTo>
                    <a:pt x="1949" y="34"/>
                  </a:lnTo>
                  <a:lnTo>
                    <a:pt x="1950" y="34"/>
                  </a:lnTo>
                  <a:lnTo>
                    <a:pt x="1951" y="34"/>
                  </a:lnTo>
                  <a:lnTo>
                    <a:pt x="1952" y="35"/>
                  </a:lnTo>
                  <a:lnTo>
                    <a:pt x="1953" y="35"/>
                  </a:lnTo>
                  <a:lnTo>
                    <a:pt x="1954" y="35"/>
                  </a:lnTo>
                  <a:lnTo>
                    <a:pt x="1955" y="35"/>
                  </a:lnTo>
                  <a:lnTo>
                    <a:pt x="1955" y="35"/>
                  </a:lnTo>
                  <a:lnTo>
                    <a:pt x="1956" y="36"/>
                  </a:lnTo>
                  <a:lnTo>
                    <a:pt x="1957" y="36"/>
                  </a:lnTo>
                  <a:lnTo>
                    <a:pt x="1958" y="36"/>
                  </a:lnTo>
                  <a:lnTo>
                    <a:pt x="1959" y="36"/>
                  </a:lnTo>
                  <a:lnTo>
                    <a:pt x="1960" y="36"/>
                  </a:lnTo>
                  <a:lnTo>
                    <a:pt x="1961" y="37"/>
                  </a:lnTo>
                  <a:lnTo>
                    <a:pt x="1962" y="37"/>
                  </a:lnTo>
                  <a:lnTo>
                    <a:pt x="1962" y="37"/>
                  </a:lnTo>
                  <a:lnTo>
                    <a:pt x="1963" y="37"/>
                  </a:lnTo>
                  <a:lnTo>
                    <a:pt x="1964" y="37"/>
                  </a:lnTo>
                  <a:lnTo>
                    <a:pt x="1965" y="38"/>
                  </a:lnTo>
                  <a:lnTo>
                    <a:pt x="1966" y="38"/>
                  </a:lnTo>
                  <a:lnTo>
                    <a:pt x="1967" y="38"/>
                  </a:lnTo>
                  <a:lnTo>
                    <a:pt x="1968" y="38"/>
                  </a:lnTo>
                  <a:lnTo>
                    <a:pt x="1969" y="39"/>
                  </a:lnTo>
                  <a:lnTo>
                    <a:pt x="1970" y="39"/>
                  </a:lnTo>
                  <a:lnTo>
                    <a:pt x="1970" y="39"/>
                  </a:lnTo>
                  <a:lnTo>
                    <a:pt x="1971" y="39"/>
                  </a:lnTo>
                  <a:lnTo>
                    <a:pt x="1972" y="40"/>
                  </a:lnTo>
                  <a:lnTo>
                    <a:pt x="1973" y="40"/>
                  </a:lnTo>
                  <a:lnTo>
                    <a:pt x="1974" y="40"/>
                  </a:lnTo>
                  <a:lnTo>
                    <a:pt x="1975" y="40"/>
                  </a:lnTo>
                  <a:lnTo>
                    <a:pt x="1976" y="41"/>
                  </a:lnTo>
                  <a:lnTo>
                    <a:pt x="1977" y="41"/>
                  </a:lnTo>
                  <a:lnTo>
                    <a:pt x="1978" y="41"/>
                  </a:lnTo>
                  <a:lnTo>
                    <a:pt x="1978" y="41"/>
                  </a:lnTo>
                  <a:lnTo>
                    <a:pt x="1979" y="42"/>
                  </a:lnTo>
                  <a:lnTo>
                    <a:pt x="1980" y="42"/>
                  </a:lnTo>
                  <a:lnTo>
                    <a:pt x="1981" y="42"/>
                  </a:lnTo>
                  <a:lnTo>
                    <a:pt x="1982" y="43"/>
                  </a:lnTo>
                  <a:lnTo>
                    <a:pt x="1983" y="43"/>
                  </a:lnTo>
                  <a:lnTo>
                    <a:pt x="1984" y="43"/>
                  </a:lnTo>
                  <a:lnTo>
                    <a:pt x="1985" y="44"/>
                  </a:lnTo>
                  <a:lnTo>
                    <a:pt x="1985" y="44"/>
                  </a:lnTo>
                  <a:lnTo>
                    <a:pt x="1986" y="44"/>
                  </a:lnTo>
                  <a:lnTo>
                    <a:pt x="1987" y="44"/>
                  </a:lnTo>
                  <a:lnTo>
                    <a:pt x="1988" y="45"/>
                  </a:lnTo>
                  <a:lnTo>
                    <a:pt x="1989" y="45"/>
                  </a:lnTo>
                  <a:lnTo>
                    <a:pt x="1990" y="45"/>
                  </a:lnTo>
                  <a:lnTo>
                    <a:pt x="1991" y="46"/>
                  </a:lnTo>
                  <a:lnTo>
                    <a:pt x="1992" y="46"/>
                  </a:lnTo>
                  <a:lnTo>
                    <a:pt x="1993" y="46"/>
                  </a:lnTo>
                  <a:lnTo>
                    <a:pt x="1993" y="47"/>
                  </a:lnTo>
                  <a:lnTo>
                    <a:pt x="1994" y="47"/>
                  </a:lnTo>
                  <a:lnTo>
                    <a:pt x="1995" y="47"/>
                  </a:lnTo>
                  <a:lnTo>
                    <a:pt x="1996" y="48"/>
                  </a:lnTo>
                  <a:lnTo>
                    <a:pt x="1997" y="48"/>
                  </a:lnTo>
                  <a:lnTo>
                    <a:pt x="1998" y="48"/>
                  </a:lnTo>
                  <a:lnTo>
                    <a:pt x="1999" y="49"/>
                  </a:lnTo>
                  <a:lnTo>
                    <a:pt x="2000" y="49"/>
                  </a:lnTo>
                  <a:lnTo>
                    <a:pt x="2001" y="50"/>
                  </a:lnTo>
                  <a:lnTo>
                    <a:pt x="2001" y="50"/>
                  </a:lnTo>
                  <a:lnTo>
                    <a:pt x="2002" y="50"/>
                  </a:lnTo>
                  <a:lnTo>
                    <a:pt x="2003" y="51"/>
                  </a:lnTo>
                  <a:lnTo>
                    <a:pt x="2004" y="51"/>
                  </a:lnTo>
                  <a:lnTo>
                    <a:pt x="2005" y="51"/>
                  </a:lnTo>
                  <a:lnTo>
                    <a:pt x="2006" y="52"/>
                  </a:lnTo>
                  <a:lnTo>
                    <a:pt x="2007" y="52"/>
                  </a:lnTo>
                  <a:lnTo>
                    <a:pt x="2008" y="53"/>
                  </a:lnTo>
                  <a:lnTo>
                    <a:pt x="2008" y="53"/>
                  </a:lnTo>
                  <a:lnTo>
                    <a:pt x="2009" y="53"/>
                  </a:lnTo>
                  <a:lnTo>
                    <a:pt x="2010" y="54"/>
                  </a:lnTo>
                  <a:lnTo>
                    <a:pt x="2011" y="54"/>
                  </a:lnTo>
                  <a:lnTo>
                    <a:pt x="2012" y="55"/>
                  </a:lnTo>
                  <a:lnTo>
                    <a:pt x="2013" y="55"/>
                  </a:lnTo>
                  <a:lnTo>
                    <a:pt x="2014" y="55"/>
                  </a:lnTo>
                  <a:lnTo>
                    <a:pt x="2015" y="56"/>
                  </a:lnTo>
                  <a:lnTo>
                    <a:pt x="2016" y="56"/>
                  </a:lnTo>
                  <a:lnTo>
                    <a:pt x="2016" y="57"/>
                  </a:lnTo>
                  <a:lnTo>
                    <a:pt x="2017" y="57"/>
                  </a:lnTo>
                  <a:lnTo>
                    <a:pt x="2018" y="58"/>
                  </a:lnTo>
                  <a:lnTo>
                    <a:pt x="2019" y="58"/>
                  </a:lnTo>
                  <a:lnTo>
                    <a:pt x="2020" y="58"/>
                  </a:lnTo>
                  <a:lnTo>
                    <a:pt x="2021" y="59"/>
                  </a:lnTo>
                  <a:lnTo>
                    <a:pt x="2022" y="59"/>
                  </a:lnTo>
                  <a:lnTo>
                    <a:pt x="2023" y="60"/>
                  </a:lnTo>
                  <a:lnTo>
                    <a:pt x="2024" y="60"/>
                  </a:lnTo>
                  <a:lnTo>
                    <a:pt x="2024" y="61"/>
                  </a:lnTo>
                  <a:lnTo>
                    <a:pt x="2025" y="61"/>
                  </a:lnTo>
                  <a:lnTo>
                    <a:pt x="2026" y="61"/>
                  </a:lnTo>
                  <a:lnTo>
                    <a:pt x="2027" y="62"/>
                  </a:lnTo>
                  <a:lnTo>
                    <a:pt x="2028" y="62"/>
                  </a:lnTo>
                  <a:lnTo>
                    <a:pt x="2029" y="63"/>
                  </a:lnTo>
                  <a:lnTo>
                    <a:pt x="2030" y="63"/>
                  </a:lnTo>
                  <a:lnTo>
                    <a:pt x="2031" y="64"/>
                  </a:lnTo>
                  <a:lnTo>
                    <a:pt x="2031" y="64"/>
                  </a:lnTo>
                  <a:lnTo>
                    <a:pt x="2032" y="65"/>
                  </a:lnTo>
                  <a:lnTo>
                    <a:pt x="2033" y="65"/>
                  </a:lnTo>
                  <a:lnTo>
                    <a:pt x="2034" y="66"/>
                  </a:lnTo>
                  <a:lnTo>
                    <a:pt x="2035" y="66"/>
                  </a:lnTo>
                  <a:lnTo>
                    <a:pt x="2036" y="67"/>
                  </a:lnTo>
                  <a:lnTo>
                    <a:pt x="2037" y="67"/>
                  </a:lnTo>
                  <a:lnTo>
                    <a:pt x="2038" y="68"/>
                  </a:lnTo>
                  <a:lnTo>
                    <a:pt x="2039" y="68"/>
                  </a:lnTo>
                  <a:lnTo>
                    <a:pt x="2039" y="69"/>
                  </a:lnTo>
                  <a:lnTo>
                    <a:pt x="2040" y="69"/>
                  </a:lnTo>
                  <a:lnTo>
                    <a:pt x="2041" y="70"/>
                  </a:lnTo>
                  <a:lnTo>
                    <a:pt x="2042" y="70"/>
                  </a:lnTo>
                  <a:lnTo>
                    <a:pt x="2043" y="71"/>
                  </a:lnTo>
                  <a:lnTo>
                    <a:pt x="2044" y="71"/>
                  </a:lnTo>
                  <a:lnTo>
                    <a:pt x="2045" y="72"/>
                  </a:lnTo>
                  <a:lnTo>
                    <a:pt x="2046" y="72"/>
                  </a:lnTo>
                  <a:lnTo>
                    <a:pt x="2047" y="73"/>
                  </a:lnTo>
                  <a:lnTo>
                    <a:pt x="2047" y="73"/>
                  </a:lnTo>
                  <a:lnTo>
                    <a:pt x="2048" y="74"/>
                  </a:lnTo>
                  <a:lnTo>
                    <a:pt x="2049" y="74"/>
                  </a:lnTo>
                  <a:lnTo>
                    <a:pt x="2050" y="75"/>
                  </a:lnTo>
                  <a:lnTo>
                    <a:pt x="2051" y="75"/>
                  </a:lnTo>
                  <a:lnTo>
                    <a:pt x="2052" y="76"/>
                  </a:lnTo>
                  <a:lnTo>
                    <a:pt x="2053" y="76"/>
                  </a:lnTo>
                  <a:lnTo>
                    <a:pt x="2054" y="77"/>
                  </a:lnTo>
                  <a:lnTo>
                    <a:pt x="2054" y="77"/>
                  </a:lnTo>
                  <a:lnTo>
                    <a:pt x="2055" y="78"/>
                  </a:lnTo>
                  <a:lnTo>
                    <a:pt x="2056" y="78"/>
                  </a:lnTo>
                  <a:lnTo>
                    <a:pt x="2057" y="79"/>
                  </a:lnTo>
                  <a:lnTo>
                    <a:pt x="2058" y="79"/>
                  </a:lnTo>
                  <a:lnTo>
                    <a:pt x="2059" y="80"/>
                  </a:lnTo>
                  <a:lnTo>
                    <a:pt x="2060" y="80"/>
                  </a:lnTo>
                  <a:lnTo>
                    <a:pt x="2061" y="81"/>
                  </a:lnTo>
                  <a:lnTo>
                    <a:pt x="2062" y="82"/>
                  </a:lnTo>
                  <a:lnTo>
                    <a:pt x="2062" y="82"/>
                  </a:lnTo>
                  <a:lnTo>
                    <a:pt x="2063" y="83"/>
                  </a:lnTo>
                  <a:lnTo>
                    <a:pt x="2064" y="83"/>
                  </a:lnTo>
                  <a:lnTo>
                    <a:pt x="2065" y="84"/>
                  </a:lnTo>
                  <a:lnTo>
                    <a:pt x="2066" y="84"/>
                  </a:lnTo>
                  <a:lnTo>
                    <a:pt x="2067" y="85"/>
                  </a:lnTo>
                  <a:lnTo>
                    <a:pt x="2068" y="85"/>
                  </a:lnTo>
                  <a:lnTo>
                    <a:pt x="2069" y="86"/>
                  </a:lnTo>
                  <a:lnTo>
                    <a:pt x="2070" y="86"/>
                  </a:lnTo>
                  <a:lnTo>
                    <a:pt x="2070" y="87"/>
                  </a:lnTo>
                  <a:lnTo>
                    <a:pt x="2071" y="88"/>
                  </a:lnTo>
                  <a:lnTo>
                    <a:pt x="2072" y="88"/>
                  </a:lnTo>
                  <a:lnTo>
                    <a:pt x="2073" y="89"/>
                  </a:lnTo>
                  <a:lnTo>
                    <a:pt x="2074" y="89"/>
                  </a:lnTo>
                  <a:lnTo>
                    <a:pt x="2075" y="90"/>
                  </a:lnTo>
                  <a:lnTo>
                    <a:pt x="2076" y="90"/>
                  </a:lnTo>
                  <a:lnTo>
                    <a:pt x="2077" y="91"/>
                  </a:lnTo>
                  <a:lnTo>
                    <a:pt x="2077" y="91"/>
                  </a:lnTo>
                  <a:lnTo>
                    <a:pt x="2078" y="92"/>
                  </a:lnTo>
                  <a:lnTo>
                    <a:pt x="2079" y="93"/>
                  </a:lnTo>
                  <a:lnTo>
                    <a:pt x="2080" y="93"/>
                  </a:lnTo>
                  <a:lnTo>
                    <a:pt x="2081" y="94"/>
                  </a:lnTo>
                  <a:lnTo>
                    <a:pt x="2082" y="94"/>
                  </a:lnTo>
                  <a:lnTo>
                    <a:pt x="2083" y="95"/>
                  </a:lnTo>
                  <a:lnTo>
                    <a:pt x="2084" y="95"/>
                  </a:lnTo>
                  <a:lnTo>
                    <a:pt x="2085" y="96"/>
                  </a:lnTo>
                  <a:lnTo>
                    <a:pt x="2085" y="97"/>
                  </a:lnTo>
                  <a:lnTo>
                    <a:pt x="2086" y="97"/>
                  </a:lnTo>
                  <a:lnTo>
                    <a:pt x="2087" y="98"/>
                  </a:lnTo>
                  <a:lnTo>
                    <a:pt x="2088" y="98"/>
                  </a:lnTo>
                  <a:lnTo>
                    <a:pt x="2089" y="99"/>
                  </a:lnTo>
                  <a:lnTo>
                    <a:pt x="2090" y="99"/>
                  </a:lnTo>
                  <a:lnTo>
                    <a:pt x="2091" y="100"/>
                  </a:lnTo>
                  <a:lnTo>
                    <a:pt x="2092" y="101"/>
                  </a:lnTo>
                  <a:lnTo>
                    <a:pt x="2093" y="101"/>
                  </a:lnTo>
                  <a:lnTo>
                    <a:pt x="2093" y="102"/>
                  </a:lnTo>
                  <a:lnTo>
                    <a:pt x="2094" y="102"/>
                  </a:lnTo>
                  <a:lnTo>
                    <a:pt x="2095" y="103"/>
                  </a:lnTo>
                  <a:lnTo>
                    <a:pt x="2096" y="103"/>
                  </a:lnTo>
                  <a:lnTo>
                    <a:pt x="2097" y="104"/>
                  </a:lnTo>
                  <a:lnTo>
                    <a:pt x="2098" y="105"/>
                  </a:lnTo>
                  <a:lnTo>
                    <a:pt x="2099" y="105"/>
                  </a:lnTo>
                  <a:lnTo>
                    <a:pt x="2100" y="106"/>
                  </a:lnTo>
                  <a:lnTo>
                    <a:pt x="2100" y="106"/>
                  </a:lnTo>
                  <a:lnTo>
                    <a:pt x="2101" y="107"/>
                  </a:lnTo>
                  <a:lnTo>
                    <a:pt x="2102" y="107"/>
                  </a:lnTo>
                  <a:lnTo>
                    <a:pt x="2103" y="108"/>
                  </a:lnTo>
                  <a:lnTo>
                    <a:pt x="2104" y="109"/>
                  </a:lnTo>
                  <a:lnTo>
                    <a:pt x="2105" y="109"/>
                  </a:lnTo>
                  <a:lnTo>
                    <a:pt x="2106" y="110"/>
                  </a:lnTo>
                  <a:lnTo>
                    <a:pt x="2107" y="110"/>
                  </a:lnTo>
                  <a:lnTo>
                    <a:pt x="2108" y="111"/>
                  </a:lnTo>
                  <a:lnTo>
                    <a:pt x="2108" y="111"/>
                  </a:lnTo>
                  <a:lnTo>
                    <a:pt x="2109" y="112"/>
                  </a:lnTo>
                  <a:lnTo>
                    <a:pt x="2110" y="113"/>
                  </a:lnTo>
                  <a:lnTo>
                    <a:pt x="2111" y="113"/>
                  </a:lnTo>
                  <a:lnTo>
                    <a:pt x="2112" y="114"/>
                  </a:lnTo>
                  <a:lnTo>
                    <a:pt x="2113" y="114"/>
                  </a:lnTo>
                  <a:lnTo>
                    <a:pt x="2114" y="115"/>
                  </a:lnTo>
                  <a:lnTo>
                    <a:pt x="2115" y="115"/>
                  </a:lnTo>
                  <a:lnTo>
                    <a:pt x="2116" y="116"/>
                  </a:lnTo>
                  <a:lnTo>
                    <a:pt x="2116" y="116"/>
                  </a:lnTo>
                  <a:lnTo>
                    <a:pt x="2117" y="117"/>
                  </a:lnTo>
                  <a:lnTo>
                    <a:pt x="2118" y="118"/>
                  </a:lnTo>
                  <a:lnTo>
                    <a:pt x="2119" y="118"/>
                  </a:lnTo>
                  <a:lnTo>
                    <a:pt x="2120" y="119"/>
                  </a:lnTo>
                  <a:lnTo>
                    <a:pt x="2121" y="119"/>
                  </a:lnTo>
                  <a:lnTo>
                    <a:pt x="2122" y="120"/>
                  </a:lnTo>
                  <a:lnTo>
                    <a:pt x="2123" y="120"/>
                  </a:lnTo>
                  <a:lnTo>
                    <a:pt x="2123" y="121"/>
                  </a:lnTo>
                  <a:lnTo>
                    <a:pt x="2124" y="121"/>
                  </a:lnTo>
                  <a:lnTo>
                    <a:pt x="2125" y="122"/>
                  </a:lnTo>
                  <a:lnTo>
                    <a:pt x="2126" y="122"/>
                  </a:lnTo>
                  <a:lnTo>
                    <a:pt x="2127" y="123"/>
                  </a:lnTo>
                  <a:lnTo>
                    <a:pt x="2128" y="124"/>
                  </a:lnTo>
                  <a:lnTo>
                    <a:pt x="2129" y="124"/>
                  </a:lnTo>
                  <a:lnTo>
                    <a:pt x="2130" y="125"/>
                  </a:lnTo>
                  <a:lnTo>
                    <a:pt x="2131" y="125"/>
                  </a:lnTo>
                  <a:lnTo>
                    <a:pt x="2131" y="126"/>
                  </a:lnTo>
                  <a:lnTo>
                    <a:pt x="2132" y="126"/>
                  </a:lnTo>
                  <a:lnTo>
                    <a:pt x="2133" y="127"/>
                  </a:lnTo>
                  <a:lnTo>
                    <a:pt x="2134" y="127"/>
                  </a:lnTo>
                  <a:lnTo>
                    <a:pt x="2135" y="128"/>
                  </a:lnTo>
                  <a:lnTo>
                    <a:pt x="2136" y="128"/>
                  </a:lnTo>
                  <a:lnTo>
                    <a:pt x="2137" y="129"/>
                  </a:lnTo>
                  <a:lnTo>
                    <a:pt x="2138" y="129"/>
                  </a:lnTo>
                  <a:lnTo>
                    <a:pt x="2139" y="130"/>
                  </a:lnTo>
                  <a:lnTo>
                    <a:pt x="2139" y="130"/>
                  </a:lnTo>
                  <a:lnTo>
                    <a:pt x="2140" y="131"/>
                  </a:lnTo>
                  <a:lnTo>
                    <a:pt x="2141" y="131"/>
                  </a:lnTo>
                  <a:lnTo>
                    <a:pt x="2142" y="132"/>
                  </a:lnTo>
                  <a:lnTo>
                    <a:pt x="2143" y="132"/>
                  </a:lnTo>
                  <a:lnTo>
                    <a:pt x="2144" y="133"/>
                  </a:lnTo>
                  <a:lnTo>
                    <a:pt x="2145" y="133"/>
                  </a:lnTo>
                  <a:lnTo>
                    <a:pt x="2146" y="134"/>
                  </a:lnTo>
                  <a:lnTo>
                    <a:pt x="2146" y="134"/>
                  </a:lnTo>
                  <a:lnTo>
                    <a:pt x="2147" y="135"/>
                  </a:lnTo>
                  <a:lnTo>
                    <a:pt x="2148" y="135"/>
                  </a:lnTo>
                  <a:lnTo>
                    <a:pt x="2149" y="136"/>
                  </a:lnTo>
                  <a:lnTo>
                    <a:pt x="2150" y="136"/>
                  </a:lnTo>
                  <a:lnTo>
                    <a:pt x="2151" y="137"/>
                  </a:lnTo>
                  <a:lnTo>
                    <a:pt x="2152" y="137"/>
                  </a:lnTo>
                  <a:lnTo>
                    <a:pt x="2153" y="138"/>
                  </a:lnTo>
                  <a:lnTo>
                    <a:pt x="2154" y="138"/>
                  </a:lnTo>
                  <a:lnTo>
                    <a:pt x="2154" y="139"/>
                  </a:lnTo>
                  <a:lnTo>
                    <a:pt x="2155" y="139"/>
                  </a:lnTo>
                  <a:lnTo>
                    <a:pt x="2156" y="140"/>
                  </a:lnTo>
                  <a:lnTo>
                    <a:pt x="2157" y="140"/>
                  </a:lnTo>
                  <a:lnTo>
                    <a:pt x="2158" y="141"/>
                  </a:lnTo>
                  <a:lnTo>
                    <a:pt x="2159" y="141"/>
                  </a:lnTo>
                  <a:lnTo>
                    <a:pt x="2160" y="142"/>
                  </a:lnTo>
                  <a:lnTo>
                    <a:pt x="2161" y="142"/>
                  </a:lnTo>
                  <a:lnTo>
                    <a:pt x="2162" y="142"/>
                  </a:lnTo>
                  <a:lnTo>
                    <a:pt x="2162" y="143"/>
                  </a:lnTo>
                  <a:lnTo>
                    <a:pt x="2163" y="143"/>
                  </a:lnTo>
                  <a:lnTo>
                    <a:pt x="2164" y="144"/>
                  </a:lnTo>
                  <a:lnTo>
                    <a:pt x="2165" y="144"/>
                  </a:lnTo>
                  <a:lnTo>
                    <a:pt x="2166" y="145"/>
                  </a:lnTo>
                  <a:lnTo>
                    <a:pt x="2167" y="145"/>
                  </a:lnTo>
                  <a:lnTo>
                    <a:pt x="2168" y="145"/>
                  </a:lnTo>
                  <a:lnTo>
                    <a:pt x="2169" y="146"/>
                  </a:lnTo>
                  <a:lnTo>
                    <a:pt x="2169" y="146"/>
                  </a:lnTo>
                  <a:lnTo>
                    <a:pt x="2170" y="147"/>
                  </a:lnTo>
                  <a:lnTo>
                    <a:pt x="2171" y="147"/>
                  </a:lnTo>
                  <a:lnTo>
                    <a:pt x="2172" y="148"/>
                  </a:lnTo>
                  <a:lnTo>
                    <a:pt x="2173" y="148"/>
                  </a:lnTo>
                  <a:lnTo>
                    <a:pt x="2174" y="148"/>
                  </a:lnTo>
                  <a:lnTo>
                    <a:pt x="2175" y="149"/>
                  </a:lnTo>
                  <a:lnTo>
                    <a:pt x="2176" y="149"/>
                  </a:lnTo>
                  <a:lnTo>
                    <a:pt x="2177" y="149"/>
                  </a:lnTo>
                  <a:lnTo>
                    <a:pt x="2177" y="150"/>
                  </a:lnTo>
                  <a:lnTo>
                    <a:pt x="2178" y="150"/>
                  </a:lnTo>
                  <a:lnTo>
                    <a:pt x="2179" y="151"/>
                  </a:lnTo>
                  <a:lnTo>
                    <a:pt x="2180" y="151"/>
                  </a:lnTo>
                  <a:lnTo>
                    <a:pt x="2181" y="151"/>
                  </a:lnTo>
                  <a:lnTo>
                    <a:pt x="2182" y="152"/>
                  </a:lnTo>
                  <a:lnTo>
                    <a:pt x="2183" y="152"/>
                  </a:lnTo>
                  <a:lnTo>
                    <a:pt x="2184" y="152"/>
                  </a:lnTo>
                  <a:lnTo>
                    <a:pt x="2185" y="153"/>
                  </a:lnTo>
                  <a:lnTo>
                    <a:pt x="2185" y="153"/>
                  </a:lnTo>
                  <a:lnTo>
                    <a:pt x="2186" y="154"/>
                  </a:lnTo>
                  <a:lnTo>
                    <a:pt x="2187" y="154"/>
                  </a:lnTo>
                  <a:lnTo>
                    <a:pt x="2188" y="154"/>
                  </a:lnTo>
                  <a:lnTo>
                    <a:pt x="2189" y="155"/>
                  </a:lnTo>
                  <a:lnTo>
                    <a:pt x="2190" y="155"/>
                  </a:lnTo>
                  <a:lnTo>
                    <a:pt x="2191" y="155"/>
                  </a:lnTo>
                  <a:lnTo>
                    <a:pt x="2192" y="155"/>
                  </a:lnTo>
                  <a:lnTo>
                    <a:pt x="2192" y="156"/>
                  </a:lnTo>
                  <a:lnTo>
                    <a:pt x="2193" y="156"/>
                  </a:lnTo>
                  <a:lnTo>
                    <a:pt x="2194" y="156"/>
                  </a:lnTo>
                  <a:lnTo>
                    <a:pt x="2195" y="157"/>
                  </a:lnTo>
                  <a:lnTo>
                    <a:pt x="2196" y="157"/>
                  </a:lnTo>
                  <a:lnTo>
                    <a:pt x="2197" y="157"/>
                  </a:lnTo>
                  <a:lnTo>
                    <a:pt x="2198" y="158"/>
                  </a:lnTo>
                  <a:lnTo>
                    <a:pt x="2199" y="158"/>
                  </a:lnTo>
                  <a:lnTo>
                    <a:pt x="2200" y="158"/>
                  </a:lnTo>
                  <a:lnTo>
                    <a:pt x="2200" y="158"/>
                  </a:lnTo>
                  <a:lnTo>
                    <a:pt x="2201" y="159"/>
                  </a:lnTo>
                  <a:lnTo>
                    <a:pt x="2202" y="159"/>
                  </a:lnTo>
                  <a:lnTo>
                    <a:pt x="2203" y="159"/>
                  </a:lnTo>
                  <a:lnTo>
                    <a:pt x="2204" y="160"/>
                  </a:lnTo>
                  <a:lnTo>
                    <a:pt x="2205" y="160"/>
                  </a:lnTo>
                  <a:lnTo>
                    <a:pt x="2206" y="160"/>
                  </a:lnTo>
                  <a:lnTo>
                    <a:pt x="2207" y="160"/>
                  </a:lnTo>
                  <a:lnTo>
                    <a:pt x="2208" y="161"/>
                  </a:lnTo>
                  <a:lnTo>
                    <a:pt x="2208" y="161"/>
                  </a:lnTo>
                  <a:lnTo>
                    <a:pt x="2209" y="161"/>
                  </a:lnTo>
                  <a:lnTo>
                    <a:pt x="2210" y="161"/>
                  </a:lnTo>
                  <a:lnTo>
                    <a:pt x="2211" y="162"/>
                  </a:lnTo>
                  <a:lnTo>
                    <a:pt x="2212" y="162"/>
                  </a:lnTo>
                  <a:lnTo>
                    <a:pt x="2213" y="162"/>
                  </a:lnTo>
                  <a:lnTo>
                    <a:pt x="2214" y="162"/>
                  </a:lnTo>
                  <a:lnTo>
                    <a:pt x="2215" y="162"/>
                  </a:lnTo>
                  <a:lnTo>
                    <a:pt x="2215" y="163"/>
                  </a:lnTo>
                  <a:lnTo>
                    <a:pt x="2216" y="163"/>
                  </a:lnTo>
                  <a:lnTo>
                    <a:pt x="2217" y="163"/>
                  </a:lnTo>
                  <a:lnTo>
                    <a:pt x="2218" y="163"/>
                  </a:lnTo>
                  <a:lnTo>
                    <a:pt x="2219" y="163"/>
                  </a:lnTo>
                  <a:lnTo>
                    <a:pt x="2220" y="163"/>
                  </a:lnTo>
                  <a:lnTo>
                    <a:pt x="2221" y="164"/>
                  </a:lnTo>
                  <a:lnTo>
                    <a:pt x="2222" y="164"/>
                  </a:lnTo>
                  <a:lnTo>
                    <a:pt x="2223" y="164"/>
                  </a:lnTo>
                  <a:lnTo>
                    <a:pt x="2223" y="164"/>
                  </a:lnTo>
                  <a:lnTo>
                    <a:pt x="2224" y="164"/>
                  </a:lnTo>
                  <a:lnTo>
                    <a:pt x="2225" y="164"/>
                  </a:lnTo>
                  <a:lnTo>
                    <a:pt x="2226" y="165"/>
                  </a:lnTo>
                  <a:lnTo>
                    <a:pt x="2227" y="165"/>
                  </a:lnTo>
                  <a:lnTo>
                    <a:pt x="2228" y="165"/>
                  </a:lnTo>
                  <a:lnTo>
                    <a:pt x="2229" y="165"/>
                  </a:lnTo>
                  <a:lnTo>
                    <a:pt x="2230" y="165"/>
                  </a:lnTo>
                  <a:lnTo>
                    <a:pt x="2231" y="165"/>
                  </a:lnTo>
                  <a:lnTo>
                    <a:pt x="2231" y="166"/>
                  </a:lnTo>
                  <a:lnTo>
                    <a:pt x="2232" y="166"/>
                  </a:lnTo>
                  <a:lnTo>
                    <a:pt x="2233" y="166"/>
                  </a:lnTo>
                  <a:lnTo>
                    <a:pt x="2234" y="166"/>
                  </a:lnTo>
                  <a:lnTo>
                    <a:pt x="2235" y="166"/>
                  </a:lnTo>
                  <a:lnTo>
                    <a:pt x="2236" y="166"/>
                  </a:lnTo>
                  <a:lnTo>
                    <a:pt x="2237" y="166"/>
                  </a:lnTo>
                  <a:lnTo>
                    <a:pt x="2238" y="166"/>
                  </a:lnTo>
                  <a:lnTo>
                    <a:pt x="2238" y="166"/>
                  </a:lnTo>
                  <a:lnTo>
                    <a:pt x="2239" y="166"/>
                  </a:lnTo>
                  <a:lnTo>
                    <a:pt x="2240" y="166"/>
                  </a:lnTo>
                  <a:lnTo>
                    <a:pt x="2241" y="167"/>
                  </a:lnTo>
                  <a:lnTo>
                    <a:pt x="2242" y="167"/>
                  </a:lnTo>
                  <a:lnTo>
                    <a:pt x="2243" y="167"/>
                  </a:lnTo>
                  <a:lnTo>
                    <a:pt x="2244" y="167"/>
                  </a:lnTo>
                  <a:lnTo>
                    <a:pt x="2245" y="167"/>
                  </a:lnTo>
                  <a:lnTo>
                    <a:pt x="2246" y="167"/>
                  </a:lnTo>
                  <a:lnTo>
                    <a:pt x="2246" y="167"/>
                  </a:lnTo>
                  <a:lnTo>
                    <a:pt x="2247" y="167"/>
                  </a:lnTo>
                  <a:lnTo>
                    <a:pt x="2248" y="167"/>
                  </a:lnTo>
                  <a:lnTo>
                    <a:pt x="2249" y="167"/>
                  </a:lnTo>
                  <a:lnTo>
                    <a:pt x="2250" y="167"/>
                  </a:lnTo>
                  <a:lnTo>
                    <a:pt x="2251" y="167"/>
                  </a:lnTo>
                  <a:lnTo>
                    <a:pt x="2252" y="167"/>
                  </a:lnTo>
                  <a:lnTo>
                    <a:pt x="2253" y="167"/>
                  </a:lnTo>
                  <a:lnTo>
                    <a:pt x="2254" y="167"/>
                  </a:lnTo>
                  <a:lnTo>
                    <a:pt x="2254" y="167"/>
                  </a:lnTo>
                  <a:lnTo>
                    <a:pt x="2255" y="167"/>
                  </a:lnTo>
                  <a:lnTo>
                    <a:pt x="2256" y="167"/>
                  </a:lnTo>
                  <a:lnTo>
                    <a:pt x="2257" y="167"/>
                  </a:lnTo>
                  <a:lnTo>
                    <a:pt x="2258" y="167"/>
                  </a:lnTo>
                  <a:lnTo>
                    <a:pt x="2259" y="167"/>
                  </a:lnTo>
                  <a:lnTo>
                    <a:pt x="2260" y="167"/>
                  </a:lnTo>
                  <a:lnTo>
                    <a:pt x="2261" y="167"/>
                  </a:lnTo>
                  <a:lnTo>
                    <a:pt x="2261" y="167"/>
                  </a:lnTo>
                  <a:lnTo>
                    <a:pt x="2262" y="167"/>
                  </a:lnTo>
                  <a:lnTo>
                    <a:pt x="2263" y="167"/>
                  </a:lnTo>
                  <a:lnTo>
                    <a:pt x="2264" y="167"/>
                  </a:lnTo>
                  <a:lnTo>
                    <a:pt x="2265" y="167"/>
                  </a:lnTo>
                  <a:lnTo>
                    <a:pt x="2266" y="167"/>
                  </a:lnTo>
                  <a:lnTo>
                    <a:pt x="2267" y="167"/>
                  </a:lnTo>
                  <a:lnTo>
                    <a:pt x="2268" y="167"/>
                  </a:lnTo>
                  <a:lnTo>
                    <a:pt x="2269" y="167"/>
                  </a:lnTo>
                  <a:lnTo>
                    <a:pt x="2269" y="167"/>
                  </a:lnTo>
                  <a:lnTo>
                    <a:pt x="2270" y="167"/>
                  </a:lnTo>
                  <a:lnTo>
                    <a:pt x="2271" y="167"/>
                  </a:lnTo>
                  <a:lnTo>
                    <a:pt x="2272" y="166"/>
                  </a:lnTo>
                  <a:lnTo>
                    <a:pt x="2273" y="166"/>
                  </a:lnTo>
                  <a:lnTo>
                    <a:pt x="2274" y="166"/>
                  </a:lnTo>
                  <a:lnTo>
                    <a:pt x="2275" y="166"/>
                  </a:lnTo>
                  <a:lnTo>
                    <a:pt x="2276" y="166"/>
                  </a:lnTo>
                  <a:lnTo>
                    <a:pt x="2277" y="166"/>
                  </a:lnTo>
                  <a:lnTo>
                    <a:pt x="2277" y="166"/>
                  </a:lnTo>
                  <a:lnTo>
                    <a:pt x="2278" y="166"/>
                  </a:lnTo>
                  <a:lnTo>
                    <a:pt x="2279" y="166"/>
                  </a:lnTo>
                  <a:lnTo>
                    <a:pt x="2280" y="166"/>
                  </a:lnTo>
                  <a:lnTo>
                    <a:pt x="2281" y="165"/>
                  </a:lnTo>
                  <a:lnTo>
                    <a:pt x="2282" y="165"/>
                  </a:lnTo>
                  <a:lnTo>
                    <a:pt x="2283" y="165"/>
                  </a:lnTo>
                  <a:lnTo>
                    <a:pt x="2284" y="165"/>
                  </a:lnTo>
                  <a:lnTo>
                    <a:pt x="2284" y="165"/>
                  </a:lnTo>
                  <a:lnTo>
                    <a:pt x="2285" y="165"/>
                  </a:lnTo>
                  <a:lnTo>
                    <a:pt x="2286" y="165"/>
                  </a:lnTo>
                  <a:lnTo>
                    <a:pt x="2287" y="165"/>
                  </a:lnTo>
                  <a:lnTo>
                    <a:pt x="2288" y="164"/>
                  </a:lnTo>
                  <a:lnTo>
                    <a:pt x="2289" y="164"/>
                  </a:lnTo>
                  <a:lnTo>
                    <a:pt x="2290" y="164"/>
                  </a:lnTo>
                  <a:lnTo>
                    <a:pt x="2291" y="164"/>
                  </a:lnTo>
                  <a:lnTo>
                    <a:pt x="2292" y="164"/>
                  </a:lnTo>
                  <a:lnTo>
                    <a:pt x="2292" y="164"/>
                  </a:lnTo>
                  <a:lnTo>
                    <a:pt x="2293" y="163"/>
                  </a:lnTo>
                  <a:lnTo>
                    <a:pt x="2294" y="163"/>
                  </a:lnTo>
                  <a:lnTo>
                    <a:pt x="2295" y="163"/>
                  </a:lnTo>
                  <a:lnTo>
                    <a:pt x="2296" y="163"/>
                  </a:lnTo>
                  <a:lnTo>
                    <a:pt x="2297" y="163"/>
                  </a:lnTo>
                  <a:lnTo>
                    <a:pt x="2298" y="163"/>
                  </a:lnTo>
                  <a:lnTo>
                    <a:pt x="2299" y="162"/>
                  </a:lnTo>
                  <a:lnTo>
                    <a:pt x="2300" y="162"/>
                  </a:lnTo>
                  <a:lnTo>
                    <a:pt x="2300" y="162"/>
                  </a:lnTo>
                  <a:lnTo>
                    <a:pt x="2301" y="162"/>
                  </a:lnTo>
                  <a:lnTo>
                    <a:pt x="2302" y="162"/>
                  </a:lnTo>
                  <a:lnTo>
                    <a:pt x="2303" y="161"/>
                  </a:lnTo>
                  <a:lnTo>
                    <a:pt x="2304" y="161"/>
                  </a:lnTo>
                  <a:lnTo>
                    <a:pt x="2305" y="161"/>
                  </a:lnTo>
                  <a:lnTo>
                    <a:pt x="2306" y="161"/>
                  </a:lnTo>
                  <a:lnTo>
                    <a:pt x="2307" y="161"/>
                  </a:lnTo>
                  <a:lnTo>
                    <a:pt x="2307" y="160"/>
                  </a:lnTo>
                  <a:lnTo>
                    <a:pt x="2308" y="160"/>
                  </a:lnTo>
                  <a:lnTo>
                    <a:pt x="2309" y="160"/>
                  </a:lnTo>
                  <a:lnTo>
                    <a:pt x="2310" y="160"/>
                  </a:lnTo>
                  <a:lnTo>
                    <a:pt x="2311" y="159"/>
                  </a:lnTo>
                  <a:lnTo>
                    <a:pt x="2312" y="159"/>
                  </a:lnTo>
                  <a:lnTo>
                    <a:pt x="2313" y="159"/>
                  </a:lnTo>
                  <a:lnTo>
                    <a:pt x="2314" y="159"/>
                  </a:lnTo>
                  <a:lnTo>
                    <a:pt x="2315" y="159"/>
                  </a:lnTo>
                  <a:lnTo>
                    <a:pt x="2315" y="158"/>
                  </a:lnTo>
                  <a:lnTo>
                    <a:pt x="2316" y="158"/>
                  </a:lnTo>
                  <a:lnTo>
                    <a:pt x="2317" y="158"/>
                  </a:lnTo>
                  <a:lnTo>
                    <a:pt x="2318" y="158"/>
                  </a:lnTo>
                  <a:lnTo>
                    <a:pt x="2319" y="157"/>
                  </a:lnTo>
                  <a:lnTo>
                    <a:pt x="2320" y="157"/>
                  </a:lnTo>
                  <a:lnTo>
                    <a:pt x="2321" y="157"/>
                  </a:lnTo>
                  <a:lnTo>
                    <a:pt x="2322" y="156"/>
                  </a:lnTo>
                  <a:lnTo>
                    <a:pt x="2323" y="156"/>
                  </a:lnTo>
                  <a:lnTo>
                    <a:pt x="2323" y="156"/>
                  </a:lnTo>
                  <a:lnTo>
                    <a:pt x="2324" y="156"/>
                  </a:lnTo>
                  <a:lnTo>
                    <a:pt x="2325" y="155"/>
                  </a:lnTo>
                  <a:lnTo>
                    <a:pt x="2326" y="155"/>
                  </a:lnTo>
                  <a:lnTo>
                    <a:pt x="2327" y="155"/>
                  </a:lnTo>
                  <a:lnTo>
                    <a:pt x="2328" y="155"/>
                  </a:lnTo>
                  <a:lnTo>
                    <a:pt x="2329" y="154"/>
                  </a:lnTo>
                  <a:lnTo>
                    <a:pt x="2330" y="154"/>
                  </a:lnTo>
                  <a:lnTo>
                    <a:pt x="2330" y="154"/>
                  </a:lnTo>
                  <a:lnTo>
                    <a:pt x="2331" y="153"/>
                  </a:lnTo>
                  <a:lnTo>
                    <a:pt x="2332" y="153"/>
                  </a:lnTo>
                  <a:lnTo>
                    <a:pt x="2333" y="153"/>
                  </a:lnTo>
                  <a:lnTo>
                    <a:pt x="2334" y="152"/>
                  </a:lnTo>
                  <a:lnTo>
                    <a:pt x="2335" y="152"/>
                  </a:lnTo>
                  <a:lnTo>
                    <a:pt x="2336" y="152"/>
                  </a:lnTo>
                  <a:lnTo>
                    <a:pt x="2337" y="152"/>
                  </a:lnTo>
                  <a:lnTo>
                    <a:pt x="2338" y="151"/>
                  </a:lnTo>
                  <a:lnTo>
                    <a:pt x="2338" y="151"/>
                  </a:lnTo>
                  <a:lnTo>
                    <a:pt x="2339" y="151"/>
                  </a:lnTo>
                  <a:lnTo>
                    <a:pt x="2340" y="150"/>
                  </a:lnTo>
                  <a:lnTo>
                    <a:pt x="2341" y="150"/>
                  </a:lnTo>
                  <a:lnTo>
                    <a:pt x="2342" y="150"/>
                  </a:lnTo>
                  <a:lnTo>
                    <a:pt x="2343" y="149"/>
                  </a:lnTo>
                  <a:lnTo>
                    <a:pt x="2344" y="149"/>
                  </a:lnTo>
                  <a:lnTo>
                    <a:pt x="2345" y="149"/>
                  </a:lnTo>
                  <a:lnTo>
                    <a:pt x="2346" y="148"/>
                  </a:lnTo>
                  <a:lnTo>
                    <a:pt x="2346" y="148"/>
                  </a:lnTo>
                  <a:lnTo>
                    <a:pt x="2347" y="148"/>
                  </a:lnTo>
                  <a:lnTo>
                    <a:pt x="2348" y="147"/>
                  </a:lnTo>
                  <a:lnTo>
                    <a:pt x="2349" y="147"/>
                  </a:lnTo>
                  <a:lnTo>
                    <a:pt x="2350" y="147"/>
                  </a:lnTo>
                  <a:lnTo>
                    <a:pt x="2351" y="146"/>
                  </a:lnTo>
                  <a:lnTo>
                    <a:pt x="2352" y="146"/>
                  </a:lnTo>
                  <a:lnTo>
                    <a:pt x="2353" y="146"/>
                  </a:lnTo>
                  <a:lnTo>
                    <a:pt x="2353" y="145"/>
                  </a:lnTo>
                  <a:lnTo>
                    <a:pt x="2354" y="145"/>
                  </a:lnTo>
                  <a:lnTo>
                    <a:pt x="2355" y="145"/>
                  </a:lnTo>
                  <a:lnTo>
                    <a:pt x="2356" y="144"/>
                  </a:lnTo>
                  <a:lnTo>
                    <a:pt x="2357" y="144"/>
                  </a:lnTo>
                  <a:lnTo>
                    <a:pt x="2358" y="143"/>
                  </a:lnTo>
                  <a:lnTo>
                    <a:pt x="2359" y="143"/>
                  </a:lnTo>
                  <a:lnTo>
                    <a:pt x="2360" y="143"/>
                  </a:lnTo>
                  <a:lnTo>
                    <a:pt x="2361" y="142"/>
                  </a:lnTo>
                  <a:lnTo>
                    <a:pt x="2361" y="142"/>
                  </a:lnTo>
                  <a:lnTo>
                    <a:pt x="2362" y="142"/>
                  </a:lnTo>
                  <a:lnTo>
                    <a:pt x="2363" y="141"/>
                  </a:lnTo>
                  <a:lnTo>
                    <a:pt x="2364" y="141"/>
                  </a:lnTo>
                  <a:lnTo>
                    <a:pt x="2365" y="141"/>
                  </a:lnTo>
                  <a:lnTo>
                    <a:pt x="2366" y="140"/>
                  </a:lnTo>
                  <a:lnTo>
                    <a:pt x="2367" y="140"/>
                  </a:lnTo>
                  <a:lnTo>
                    <a:pt x="2368" y="139"/>
                  </a:lnTo>
                  <a:lnTo>
                    <a:pt x="2369" y="139"/>
                  </a:lnTo>
                  <a:lnTo>
                    <a:pt x="2369" y="139"/>
                  </a:lnTo>
                  <a:lnTo>
                    <a:pt x="2370" y="138"/>
                  </a:lnTo>
                  <a:lnTo>
                    <a:pt x="2371" y="138"/>
                  </a:lnTo>
                  <a:lnTo>
                    <a:pt x="2372" y="138"/>
                  </a:lnTo>
                  <a:lnTo>
                    <a:pt x="2373" y="137"/>
                  </a:lnTo>
                  <a:lnTo>
                    <a:pt x="2374" y="137"/>
                  </a:lnTo>
                  <a:lnTo>
                    <a:pt x="2375" y="136"/>
                  </a:lnTo>
                  <a:lnTo>
                    <a:pt x="2376" y="136"/>
                  </a:lnTo>
                  <a:lnTo>
                    <a:pt x="2376" y="136"/>
                  </a:lnTo>
                  <a:lnTo>
                    <a:pt x="2377" y="135"/>
                  </a:lnTo>
                  <a:lnTo>
                    <a:pt x="2378" y="135"/>
                  </a:lnTo>
                  <a:lnTo>
                    <a:pt x="2379" y="134"/>
                  </a:lnTo>
                  <a:lnTo>
                    <a:pt x="2380" y="134"/>
                  </a:lnTo>
                  <a:lnTo>
                    <a:pt x="2381" y="134"/>
                  </a:lnTo>
                  <a:lnTo>
                    <a:pt x="2382" y="133"/>
                  </a:lnTo>
                  <a:lnTo>
                    <a:pt x="2383" y="133"/>
                  </a:lnTo>
                  <a:lnTo>
                    <a:pt x="2384" y="132"/>
                  </a:lnTo>
                  <a:lnTo>
                    <a:pt x="2384" y="132"/>
                  </a:lnTo>
                  <a:lnTo>
                    <a:pt x="2385" y="132"/>
                  </a:lnTo>
                  <a:lnTo>
                    <a:pt x="2386" y="131"/>
                  </a:lnTo>
                  <a:lnTo>
                    <a:pt x="2387" y="131"/>
                  </a:lnTo>
                  <a:lnTo>
                    <a:pt x="2388" y="131"/>
                  </a:lnTo>
                  <a:lnTo>
                    <a:pt x="2389" y="130"/>
                  </a:lnTo>
                  <a:lnTo>
                    <a:pt x="2390" y="130"/>
                  </a:lnTo>
                  <a:lnTo>
                    <a:pt x="2391" y="129"/>
                  </a:lnTo>
                  <a:lnTo>
                    <a:pt x="2392" y="129"/>
                  </a:lnTo>
                  <a:lnTo>
                    <a:pt x="2392" y="128"/>
                  </a:lnTo>
                  <a:lnTo>
                    <a:pt x="2393" y="128"/>
                  </a:lnTo>
                  <a:lnTo>
                    <a:pt x="2394" y="128"/>
                  </a:lnTo>
                  <a:lnTo>
                    <a:pt x="2395" y="127"/>
                  </a:lnTo>
                  <a:lnTo>
                    <a:pt x="2396" y="127"/>
                  </a:lnTo>
                  <a:lnTo>
                    <a:pt x="2397" y="126"/>
                  </a:lnTo>
                  <a:lnTo>
                    <a:pt x="2398" y="126"/>
                  </a:lnTo>
                  <a:lnTo>
                    <a:pt x="2399" y="126"/>
                  </a:lnTo>
                  <a:lnTo>
                    <a:pt x="2399" y="125"/>
                  </a:lnTo>
                  <a:lnTo>
                    <a:pt x="2400" y="125"/>
                  </a:lnTo>
                  <a:lnTo>
                    <a:pt x="2401" y="124"/>
                  </a:lnTo>
                  <a:lnTo>
                    <a:pt x="2402" y="124"/>
                  </a:lnTo>
                  <a:lnTo>
                    <a:pt x="2403" y="124"/>
                  </a:lnTo>
                  <a:lnTo>
                    <a:pt x="2404" y="123"/>
                  </a:lnTo>
                  <a:lnTo>
                    <a:pt x="2405" y="123"/>
                  </a:lnTo>
                  <a:lnTo>
                    <a:pt x="2406" y="122"/>
                  </a:lnTo>
                  <a:lnTo>
                    <a:pt x="2407" y="122"/>
                  </a:lnTo>
                  <a:lnTo>
                    <a:pt x="2407" y="122"/>
                  </a:lnTo>
                  <a:lnTo>
                    <a:pt x="2408" y="121"/>
                  </a:lnTo>
                  <a:lnTo>
                    <a:pt x="2409" y="121"/>
                  </a:lnTo>
                  <a:lnTo>
                    <a:pt x="2410" y="120"/>
                  </a:lnTo>
                  <a:lnTo>
                    <a:pt x="2411" y="120"/>
                  </a:lnTo>
                  <a:lnTo>
                    <a:pt x="2412" y="119"/>
                  </a:lnTo>
                  <a:lnTo>
                    <a:pt x="2413" y="119"/>
                  </a:lnTo>
                  <a:lnTo>
                    <a:pt x="2414" y="119"/>
                  </a:lnTo>
                  <a:lnTo>
                    <a:pt x="2415" y="118"/>
                  </a:lnTo>
                  <a:lnTo>
                    <a:pt x="2415" y="118"/>
                  </a:lnTo>
                  <a:lnTo>
                    <a:pt x="2416" y="117"/>
                  </a:lnTo>
                  <a:lnTo>
                    <a:pt x="2417" y="117"/>
                  </a:lnTo>
                  <a:lnTo>
                    <a:pt x="2418" y="117"/>
                  </a:lnTo>
                  <a:lnTo>
                    <a:pt x="2419" y="116"/>
                  </a:lnTo>
                  <a:lnTo>
                    <a:pt x="2420" y="116"/>
                  </a:lnTo>
                  <a:lnTo>
                    <a:pt x="2421" y="115"/>
                  </a:lnTo>
                  <a:lnTo>
                    <a:pt x="2422" y="115"/>
                  </a:lnTo>
                  <a:lnTo>
                    <a:pt x="2422" y="114"/>
                  </a:lnTo>
                  <a:lnTo>
                    <a:pt x="2423" y="114"/>
                  </a:lnTo>
                  <a:lnTo>
                    <a:pt x="2424" y="114"/>
                  </a:lnTo>
                  <a:lnTo>
                    <a:pt x="2425" y="113"/>
                  </a:lnTo>
                  <a:lnTo>
                    <a:pt x="2426" y="113"/>
                  </a:lnTo>
                  <a:lnTo>
                    <a:pt x="2427" y="112"/>
                  </a:lnTo>
                  <a:lnTo>
                    <a:pt x="2428" y="112"/>
                  </a:lnTo>
                  <a:lnTo>
                    <a:pt x="2429" y="111"/>
                  </a:lnTo>
                  <a:lnTo>
                    <a:pt x="2430" y="111"/>
                  </a:lnTo>
                  <a:lnTo>
                    <a:pt x="2430" y="111"/>
                  </a:lnTo>
                  <a:lnTo>
                    <a:pt x="2431" y="110"/>
                  </a:lnTo>
                  <a:lnTo>
                    <a:pt x="2432" y="110"/>
                  </a:lnTo>
                  <a:lnTo>
                    <a:pt x="2433" y="109"/>
                  </a:lnTo>
                  <a:lnTo>
                    <a:pt x="2434" y="109"/>
                  </a:lnTo>
                  <a:lnTo>
                    <a:pt x="2435" y="109"/>
                  </a:lnTo>
                  <a:lnTo>
                    <a:pt x="2436" y="108"/>
                  </a:lnTo>
                  <a:lnTo>
                    <a:pt x="2437" y="108"/>
                  </a:lnTo>
                  <a:lnTo>
                    <a:pt x="2438" y="107"/>
                  </a:lnTo>
                  <a:lnTo>
                    <a:pt x="2438" y="107"/>
                  </a:lnTo>
                  <a:lnTo>
                    <a:pt x="2439" y="106"/>
                  </a:lnTo>
                  <a:lnTo>
                    <a:pt x="2440" y="106"/>
                  </a:lnTo>
                  <a:lnTo>
                    <a:pt x="2441" y="106"/>
                  </a:lnTo>
                  <a:lnTo>
                    <a:pt x="2442" y="105"/>
                  </a:lnTo>
                  <a:lnTo>
                    <a:pt x="2443" y="105"/>
                  </a:lnTo>
                  <a:lnTo>
                    <a:pt x="2444" y="104"/>
                  </a:lnTo>
                  <a:lnTo>
                    <a:pt x="2445" y="104"/>
                  </a:lnTo>
                  <a:lnTo>
                    <a:pt x="2445" y="103"/>
                  </a:lnTo>
                  <a:lnTo>
                    <a:pt x="2446" y="103"/>
                  </a:lnTo>
                  <a:lnTo>
                    <a:pt x="2447" y="103"/>
                  </a:lnTo>
                  <a:lnTo>
                    <a:pt x="2448" y="102"/>
                  </a:lnTo>
                  <a:lnTo>
                    <a:pt x="2449" y="102"/>
                  </a:lnTo>
                  <a:lnTo>
                    <a:pt x="2450" y="101"/>
                  </a:lnTo>
                  <a:lnTo>
                    <a:pt x="2451" y="101"/>
                  </a:lnTo>
                  <a:lnTo>
                    <a:pt x="2452" y="101"/>
                  </a:lnTo>
                  <a:lnTo>
                    <a:pt x="2453" y="100"/>
                  </a:lnTo>
                  <a:lnTo>
                    <a:pt x="2453" y="100"/>
                  </a:lnTo>
                  <a:lnTo>
                    <a:pt x="2454" y="99"/>
                  </a:lnTo>
                  <a:lnTo>
                    <a:pt x="2455" y="99"/>
                  </a:lnTo>
                  <a:lnTo>
                    <a:pt x="2456" y="98"/>
                  </a:lnTo>
                  <a:lnTo>
                    <a:pt x="2457" y="98"/>
                  </a:lnTo>
                  <a:lnTo>
                    <a:pt x="2458" y="98"/>
                  </a:lnTo>
                  <a:lnTo>
                    <a:pt x="2459" y="97"/>
                  </a:lnTo>
                  <a:lnTo>
                    <a:pt x="2460" y="97"/>
                  </a:lnTo>
                  <a:lnTo>
                    <a:pt x="2461" y="96"/>
                  </a:lnTo>
                  <a:lnTo>
                    <a:pt x="2461" y="96"/>
                  </a:lnTo>
                  <a:lnTo>
                    <a:pt x="2462" y="96"/>
                  </a:lnTo>
                  <a:lnTo>
                    <a:pt x="2463" y="95"/>
                  </a:lnTo>
                  <a:lnTo>
                    <a:pt x="2464" y="95"/>
                  </a:lnTo>
                  <a:lnTo>
                    <a:pt x="2465" y="94"/>
                  </a:lnTo>
                  <a:lnTo>
                    <a:pt x="2466" y="94"/>
                  </a:lnTo>
                  <a:lnTo>
                    <a:pt x="2467" y="94"/>
                  </a:lnTo>
                  <a:lnTo>
                    <a:pt x="2468" y="93"/>
                  </a:lnTo>
                  <a:lnTo>
                    <a:pt x="2468" y="93"/>
                  </a:lnTo>
                  <a:lnTo>
                    <a:pt x="2469" y="92"/>
                  </a:lnTo>
                  <a:lnTo>
                    <a:pt x="2470" y="92"/>
                  </a:lnTo>
                  <a:lnTo>
                    <a:pt x="2471" y="91"/>
                  </a:lnTo>
                  <a:lnTo>
                    <a:pt x="2472" y="91"/>
                  </a:lnTo>
                  <a:lnTo>
                    <a:pt x="2473" y="91"/>
                  </a:lnTo>
                  <a:lnTo>
                    <a:pt x="2474" y="90"/>
                  </a:lnTo>
                  <a:lnTo>
                    <a:pt x="2475" y="90"/>
                  </a:lnTo>
                  <a:lnTo>
                    <a:pt x="2476" y="89"/>
                  </a:lnTo>
                  <a:lnTo>
                    <a:pt x="2476" y="89"/>
                  </a:lnTo>
                  <a:lnTo>
                    <a:pt x="2477" y="89"/>
                  </a:lnTo>
                  <a:lnTo>
                    <a:pt x="2478" y="88"/>
                  </a:lnTo>
                  <a:lnTo>
                    <a:pt x="2479" y="88"/>
                  </a:lnTo>
                  <a:lnTo>
                    <a:pt x="2480" y="87"/>
                  </a:lnTo>
                  <a:lnTo>
                    <a:pt x="2481" y="87"/>
                  </a:lnTo>
                  <a:lnTo>
                    <a:pt x="2482" y="87"/>
                  </a:lnTo>
                  <a:lnTo>
                    <a:pt x="2483" y="86"/>
                  </a:lnTo>
                  <a:lnTo>
                    <a:pt x="2484" y="86"/>
                  </a:lnTo>
                  <a:lnTo>
                    <a:pt x="2484" y="85"/>
                  </a:lnTo>
                  <a:lnTo>
                    <a:pt x="2485" y="85"/>
                  </a:lnTo>
                  <a:lnTo>
                    <a:pt x="2486" y="85"/>
                  </a:lnTo>
                  <a:lnTo>
                    <a:pt x="2487" y="84"/>
                  </a:lnTo>
                  <a:lnTo>
                    <a:pt x="2488" y="84"/>
                  </a:lnTo>
                  <a:lnTo>
                    <a:pt x="2489" y="83"/>
                  </a:lnTo>
                  <a:lnTo>
                    <a:pt x="2490" y="83"/>
                  </a:lnTo>
                  <a:lnTo>
                    <a:pt x="2491" y="82"/>
                  </a:lnTo>
                  <a:lnTo>
                    <a:pt x="2491" y="82"/>
                  </a:lnTo>
                  <a:lnTo>
                    <a:pt x="2492" y="82"/>
                  </a:lnTo>
                  <a:lnTo>
                    <a:pt x="2493" y="81"/>
                  </a:lnTo>
                  <a:lnTo>
                    <a:pt x="2494" y="81"/>
                  </a:lnTo>
                  <a:lnTo>
                    <a:pt x="2495" y="80"/>
                  </a:lnTo>
                  <a:lnTo>
                    <a:pt x="2496" y="80"/>
                  </a:lnTo>
                  <a:lnTo>
                    <a:pt x="2497" y="80"/>
                  </a:lnTo>
                  <a:lnTo>
                    <a:pt x="2498" y="79"/>
                  </a:lnTo>
                  <a:lnTo>
                    <a:pt x="2499" y="79"/>
                  </a:lnTo>
                  <a:lnTo>
                    <a:pt x="2499" y="78"/>
                  </a:lnTo>
                  <a:lnTo>
                    <a:pt x="2500" y="78"/>
                  </a:lnTo>
                  <a:lnTo>
                    <a:pt x="2501" y="78"/>
                  </a:lnTo>
                  <a:lnTo>
                    <a:pt x="2502" y="77"/>
                  </a:lnTo>
                  <a:lnTo>
                    <a:pt x="2503" y="77"/>
                  </a:lnTo>
                  <a:lnTo>
                    <a:pt x="2504" y="77"/>
                  </a:lnTo>
                  <a:lnTo>
                    <a:pt x="2505" y="76"/>
                  </a:lnTo>
                  <a:lnTo>
                    <a:pt x="2506" y="76"/>
                  </a:lnTo>
                  <a:lnTo>
                    <a:pt x="2507" y="75"/>
                  </a:lnTo>
                  <a:lnTo>
                    <a:pt x="2507" y="75"/>
                  </a:lnTo>
                  <a:lnTo>
                    <a:pt x="2508" y="75"/>
                  </a:lnTo>
                  <a:lnTo>
                    <a:pt x="2509" y="74"/>
                  </a:lnTo>
                  <a:lnTo>
                    <a:pt x="2510" y="74"/>
                  </a:lnTo>
                  <a:lnTo>
                    <a:pt x="2511" y="73"/>
                  </a:lnTo>
                  <a:lnTo>
                    <a:pt x="2512" y="73"/>
                  </a:lnTo>
                  <a:lnTo>
                    <a:pt x="2513" y="73"/>
                  </a:lnTo>
                  <a:lnTo>
                    <a:pt x="2514" y="72"/>
                  </a:lnTo>
                  <a:lnTo>
                    <a:pt x="2514" y="72"/>
                  </a:lnTo>
                  <a:lnTo>
                    <a:pt x="2515" y="71"/>
                  </a:lnTo>
                  <a:lnTo>
                    <a:pt x="2516" y="71"/>
                  </a:lnTo>
                  <a:lnTo>
                    <a:pt x="2517" y="71"/>
                  </a:lnTo>
                  <a:lnTo>
                    <a:pt x="2518" y="70"/>
                  </a:lnTo>
                  <a:lnTo>
                    <a:pt x="2519" y="70"/>
                  </a:lnTo>
                  <a:lnTo>
                    <a:pt x="2520" y="69"/>
                  </a:lnTo>
                  <a:lnTo>
                    <a:pt x="2521" y="69"/>
                  </a:lnTo>
                  <a:lnTo>
                    <a:pt x="2522" y="69"/>
                  </a:lnTo>
                  <a:lnTo>
                    <a:pt x="2522" y="68"/>
                  </a:lnTo>
                  <a:lnTo>
                    <a:pt x="2523" y="68"/>
                  </a:lnTo>
                  <a:lnTo>
                    <a:pt x="2524" y="67"/>
                  </a:lnTo>
                  <a:lnTo>
                    <a:pt x="2525" y="67"/>
                  </a:lnTo>
                  <a:lnTo>
                    <a:pt x="2526" y="67"/>
                  </a:lnTo>
                  <a:lnTo>
                    <a:pt x="2527" y="66"/>
                  </a:lnTo>
                  <a:lnTo>
                    <a:pt x="2528" y="66"/>
                  </a:lnTo>
                  <a:lnTo>
                    <a:pt x="2529" y="66"/>
                  </a:lnTo>
                  <a:lnTo>
                    <a:pt x="2530" y="65"/>
                  </a:lnTo>
                  <a:lnTo>
                    <a:pt x="2530" y="65"/>
                  </a:lnTo>
                  <a:lnTo>
                    <a:pt x="2531" y="64"/>
                  </a:lnTo>
                  <a:lnTo>
                    <a:pt x="2532" y="64"/>
                  </a:lnTo>
                  <a:lnTo>
                    <a:pt x="2533" y="64"/>
                  </a:lnTo>
                  <a:lnTo>
                    <a:pt x="2534" y="63"/>
                  </a:lnTo>
                  <a:lnTo>
                    <a:pt x="2535" y="63"/>
                  </a:lnTo>
                  <a:lnTo>
                    <a:pt x="2536" y="62"/>
                  </a:lnTo>
                  <a:lnTo>
                    <a:pt x="2537" y="62"/>
                  </a:lnTo>
                  <a:lnTo>
                    <a:pt x="2537" y="62"/>
                  </a:lnTo>
                  <a:lnTo>
                    <a:pt x="2538" y="61"/>
                  </a:lnTo>
                  <a:lnTo>
                    <a:pt x="2539" y="61"/>
                  </a:lnTo>
                  <a:lnTo>
                    <a:pt x="2540" y="61"/>
                  </a:lnTo>
                  <a:lnTo>
                    <a:pt x="2541" y="60"/>
                  </a:lnTo>
                  <a:lnTo>
                    <a:pt x="2542" y="60"/>
                  </a:lnTo>
                  <a:lnTo>
                    <a:pt x="2543" y="59"/>
                  </a:lnTo>
                  <a:lnTo>
                    <a:pt x="2544" y="59"/>
                  </a:lnTo>
                  <a:lnTo>
                    <a:pt x="2545" y="59"/>
                  </a:lnTo>
                  <a:lnTo>
                    <a:pt x="2545" y="58"/>
                  </a:lnTo>
                  <a:lnTo>
                    <a:pt x="2546" y="58"/>
                  </a:lnTo>
                  <a:lnTo>
                    <a:pt x="2547" y="58"/>
                  </a:lnTo>
                  <a:lnTo>
                    <a:pt x="2548" y="57"/>
                  </a:lnTo>
                  <a:lnTo>
                    <a:pt x="2549" y="57"/>
                  </a:lnTo>
                  <a:lnTo>
                    <a:pt x="2550" y="56"/>
                  </a:lnTo>
                  <a:lnTo>
                    <a:pt x="2551" y="56"/>
                  </a:lnTo>
                  <a:lnTo>
                    <a:pt x="2552" y="56"/>
                  </a:lnTo>
                  <a:lnTo>
                    <a:pt x="2553" y="55"/>
                  </a:lnTo>
                  <a:lnTo>
                    <a:pt x="2553" y="55"/>
                  </a:lnTo>
                  <a:lnTo>
                    <a:pt x="2554" y="55"/>
                  </a:lnTo>
                  <a:lnTo>
                    <a:pt x="2555" y="54"/>
                  </a:lnTo>
                  <a:lnTo>
                    <a:pt x="2556" y="54"/>
                  </a:lnTo>
                  <a:lnTo>
                    <a:pt x="2557" y="53"/>
                  </a:lnTo>
                  <a:lnTo>
                    <a:pt x="2558" y="53"/>
                  </a:lnTo>
                  <a:lnTo>
                    <a:pt x="2559" y="53"/>
                  </a:lnTo>
                  <a:lnTo>
                    <a:pt x="2560" y="52"/>
                  </a:lnTo>
                  <a:lnTo>
                    <a:pt x="2560" y="52"/>
                  </a:lnTo>
                  <a:lnTo>
                    <a:pt x="2561" y="52"/>
                  </a:lnTo>
                  <a:lnTo>
                    <a:pt x="2562" y="51"/>
                  </a:lnTo>
                  <a:lnTo>
                    <a:pt x="2563" y="51"/>
                  </a:lnTo>
                  <a:lnTo>
                    <a:pt x="2564" y="51"/>
                  </a:lnTo>
                  <a:lnTo>
                    <a:pt x="2565" y="50"/>
                  </a:lnTo>
                  <a:lnTo>
                    <a:pt x="2566" y="50"/>
                  </a:lnTo>
                  <a:lnTo>
                    <a:pt x="2567" y="49"/>
                  </a:lnTo>
                  <a:lnTo>
                    <a:pt x="2568" y="49"/>
                  </a:lnTo>
                  <a:lnTo>
                    <a:pt x="2568" y="49"/>
                  </a:lnTo>
                  <a:lnTo>
                    <a:pt x="2569" y="48"/>
                  </a:lnTo>
                  <a:lnTo>
                    <a:pt x="2570" y="48"/>
                  </a:lnTo>
                  <a:lnTo>
                    <a:pt x="2571" y="48"/>
                  </a:lnTo>
                  <a:lnTo>
                    <a:pt x="2572" y="47"/>
                  </a:lnTo>
                  <a:lnTo>
                    <a:pt x="2573" y="47"/>
                  </a:lnTo>
                  <a:lnTo>
                    <a:pt x="2574" y="47"/>
                  </a:lnTo>
                  <a:lnTo>
                    <a:pt x="2575" y="46"/>
                  </a:lnTo>
                  <a:lnTo>
                    <a:pt x="2576" y="46"/>
                  </a:lnTo>
                  <a:lnTo>
                    <a:pt x="2576" y="46"/>
                  </a:lnTo>
                  <a:lnTo>
                    <a:pt x="2577" y="45"/>
                  </a:lnTo>
                  <a:lnTo>
                    <a:pt x="2578" y="45"/>
                  </a:lnTo>
                  <a:lnTo>
                    <a:pt x="2579" y="44"/>
                  </a:lnTo>
                  <a:lnTo>
                    <a:pt x="2580" y="44"/>
                  </a:lnTo>
                  <a:lnTo>
                    <a:pt x="2581" y="44"/>
                  </a:lnTo>
                  <a:lnTo>
                    <a:pt x="2582" y="43"/>
                  </a:lnTo>
                  <a:lnTo>
                    <a:pt x="2583" y="43"/>
                  </a:lnTo>
                  <a:lnTo>
                    <a:pt x="2583" y="43"/>
                  </a:lnTo>
                  <a:lnTo>
                    <a:pt x="2584" y="42"/>
                  </a:lnTo>
                  <a:lnTo>
                    <a:pt x="2585" y="42"/>
                  </a:lnTo>
                  <a:lnTo>
                    <a:pt x="2586" y="42"/>
                  </a:lnTo>
                  <a:lnTo>
                    <a:pt x="2587" y="41"/>
                  </a:lnTo>
                  <a:lnTo>
                    <a:pt x="2588" y="41"/>
                  </a:lnTo>
                  <a:lnTo>
                    <a:pt x="2589" y="41"/>
                  </a:lnTo>
                  <a:lnTo>
                    <a:pt x="2590" y="40"/>
                  </a:lnTo>
                  <a:lnTo>
                    <a:pt x="2591" y="40"/>
                  </a:lnTo>
                  <a:lnTo>
                    <a:pt x="2591" y="40"/>
                  </a:lnTo>
                  <a:lnTo>
                    <a:pt x="2592" y="39"/>
                  </a:lnTo>
                  <a:lnTo>
                    <a:pt x="2593" y="39"/>
                  </a:lnTo>
                  <a:lnTo>
                    <a:pt x="2594" y="39"/>
                  </a:lnTo>
                  <a:lnTo>
                    <a:pt x="2595" y="38"/>
                  </a:lnTo>
                  <a:lnTo>
                    <a:pt x="2596" y="38"/>
                  </a:lnTo>
                  <a:lnTo>
                    <a:pt x="2597" y="38"/>
                  </a:lnTo>
                  <a:lnTo>
                    <a:pt x="2598" y="37"/>
                  </a:lnTo>
                  <a:lnTo>
                    <a:pt x="2599" y="37"/>
                  </a:lnTo>
                  <a:lnTo>
                    <a:pt x="2599" y="37"/>
                  </a:lnTo>
                  <a:lnTo>
                    <a:pt x="2600" y="36"/>
                  </a:lnTo>
                  <a:lnTo>
                    <a:pt x="2601" y="36"/>
                  </a:lnTo>
                  <a:lnTo>
                    <a:pt x="2602" y="36"/>
                  </a:lnTo>
                  <a:lnTo>
                    <a:pt x="2603" y="35"/>
                  </a:lnTo>
                  <a:lnTo>
                    <a:pt x="2604" y="35"/>
                  </a:lnTo>
                  <a:lnTo>
                    <a:pt x="2605" y="35"/>
                  </a:lnTo>
                  <a:lnTo>
                    <a:pt x="2606" y="34"/>
                  </a:lnTo>
                  <a:lnTo>
                    <a:pt x="2606" y="34"/>
                  </a:lnTo>
                  <a:lnTo>
                    <a:pt x="2607" y="34"/>
                  </a:lnTo>
                  <a:lnTo>
                    <a:pt x="2608" y="33"/>
                  </a:lnTo>
                  <a:lnTo>
                    <a:pt x="2609" y="33"/>
                  </a:lnTo>
                  <a:lnTo>
                    <a:pt x="2610" y="33"/>
                  </a:lnTo>
                  <a:lnTo>
                    <a:pt x="2611" y="32"/>
                  </a:lnTo>
                  <a:lnTo>
                    <a:pt x="2612" y="32"/>
                  </a:lnTo>
                  <a:lnTo>
                    <a:pt x="2613" y="32"/>
                  </a:lnTo>
                  <a:lnTo>
                    <a:pt x="2614" y="32"/>
                  </a:lnTo>
                  <a:lnTo>
                    <a:pt x="2614" y="31"/>
                  </a:lnTo>
                  <a:lnTo>
                    <a:pt x="2615" y="31"/>
                  </a:lnTo>
                  <a:lnTo>
                    <a:pt x="2616" y="31"/>
                  </a:lnTo>
                  <a:lnTo>
                    <a:pt x="2617" y="30"/>
                  </a:lnTo>
                  <a:lnTo>
                    <a:pt x="2618" y="30"/>
                  </a:lnTo>
                  <a:lnTo>
                    <a:pt x="2619" y="30"/>
                  </a:lnTo>
                  <a:lnTo>
                    <a:pt x="2620" y="29"/>
                  </a:lnTo>
                  <a:lnTo>
                    <a:pt x="2621" y="29"/>
                  </a:lnTo>
                  <a:lnTo>
                    <a:pt x="2622" y="29"/>
                  </a:lnTo>
                  <a:lnTo>
                    <a:pt x="2622" y="29"/>
                  </a:lnTo>
                  <a:lnTo>
                    <a:pt x="2623" y="28"/>
                  </a:lnTo>
                  <a:lnTo>
                    <a:pt x="2624" y="28"/>
                  </a:lnTo>
                  <a:lnTo>
                    <a:pt x="2625" y="28"/>
                  </a:lnTo>
                  <a:lnTo>
                    <a:pt x="2626" y="27"/>
                  </a:lnTo>
                  <a:lnTo>
                    <a:pt x="2627" y="27"/>
                  </a:lnTo>
                  <a:lnTo>
                    <a:pt x="2628" y="27"/>
                  </a:lnTo>
                  <a:lnTo>
                    <a:pt x="2629" y="27"/>
                  </a:lnTo>
                  <a:lnTo>
                    <a:pt x="2629" y="26"/>
                  </a:lnTo>
                  <a:lnTo>
                    <a:pt x="2630" y="26"/>
                  </a:lnTo>
                  <a:lnTo>
                    <a:pt x="2631" y="26"/>
                  </a:lnTo>
                  <a:lnTo>
                    <a:pt x="2632" y="25"/>
                  </a:lnTo>
                  <a:lnTo>
                    <a:pt x="2633" y="25"/>
                  </a:lnTo>
                  <a:lnTo>
                    <a:pt x="2634" y="25"/>
                  </a:lnTo>
                  <a:lnTo>
                    <a:pt x="2635" y="25"/>
                  </a:lnTo>
                  <a:lnTo>
                    <a:pt x="2636" y="24"/>
                  </a:lnTo>
                  <a:lnTo>
                    <a:pt x="2637" y="24"/>
                  </a:lnTo>
                  <a:lnTo>
                    <a:pt x="2637" y="24"/>
                  </a:lnTo>
                  <a:lnTo>
                    <a:pt x="2638" y="23"/>
                  </a:lnTo>
                  <a:lnTo>
                    <a:pt x="2639" y="23"/>
                  </a:lnTo>
                  <a:lnTo>
                    <a:pt x="2640" y="23"/>
                  </a:lnTo>
                  <a:lnTo>
                    <a:pt x="2641" y="23"/>
                  </a:lnTo>
                  <a:lnTo>
                    <a:pt x="2642" y="22"/>
                  </a:lnTo>
                  <a:lnTo>
                    <a:pt x="2643" y="22"/>
                  </a:lnTo>
                  <a:lnTo>
                    <a:pt x="2644" y="22"/>
                  </a:lnTo>
                  <a:lnTo>
                    <a:pt x="2645" y="22"/>
                  </a:lnTo>
                  <a:lnTo>
                    <a:pt x="2645" y="21"/>
                  </a:lnTo>
                  <a:lnTo>
                    <a:pt x="2646" y="21"/>
                  </a:lnTo>
                  <a:lnTo>
                    <a:pt x="2647" y="21"/>
                  </a:lnTo>
                  <a:lnTo>
                    <a:pt x="2648" y="21"/>
                  </a:lnTo>
                  <a:lnTo>
                    <a:pt x="2649" y="20"/>
                  </a:lnTo>
                  <a:lnTo>
                    <a:pt x="2650" y="20"/>
                  </a:lnTo>
                  <a:lnTo>
                    <a:pt x="2651" y="20"/>
                  </a:lnTo>
                  <a:lnTo>
                    <a:pt x="2652" y="20"/>
                  </a:lnTo>
                  <a:lnTo>
                    <a:pt x="2652" y="19"/>
                  </a:lnTo>
                  <a:lnTo>
                    <a:pt x="2653" y="19"/>
                  </a:lnTo>
                  <a:lnTo>
                    <a:pt x="2654" y="19"/>
                  </a:lnTo>
                  <a:lnTo>
                    <a:pt x="2655" y="19"/>
                  </a:lnTo>
                  <a:lnTo>
                    <a:pt x="2656" y="18"/>
                  </a:lnTo>
                  <a:lnTo>
                    <a:pt x="2657" y="18"/>
                  </a:lnTo>
                  <a:lnTo>
                    <a:pt x="2658" y="18"/>
                  </a:lnTo>
                  <a:lnTo>
                    <a:pt x="2659" y="18"/>
                  </a:lnTo>
                  <a:lnTo>
                    <a:pt x="2660" y="18"/>
                  </a:lnTo>
                  <a:lnTo>
                    <a:pt x="2660" y="17"/>
                  </a:lnTo>
                  <a:lnTo>
                    <a:pt x="2661" y="17"/>
                  </a:lnTo>
                  <a:lnTo>
                    <a:pt x="2662" y="17"/>
                  </a:lnTo>
                  <a:lnTo>
                    <a:pt x="2663" y="17"/>
                  </a:lnTo>
                  <a:lnTo>
                    <a:pt x="2664" y="16"/>
                  </a:lnTo>
                  <a:lnTo>
                    <a:pt x="2665" y="16"/>
                  </a:lnTo>
                  <a:lnTo>
                    <a:pt x="2666" y="16"/>
                  </a:lnTo>
                  <a:lnTo>
                    <a:pt x="2667" y="16"/>
                  </a:lnTo>
                  <a:lnTo>
                    <a:pt x="2668" y="16"/>
                  </a:lnTo>
                  <a:lnTo>
                    <a:pt x="2668" y="15"/>
                  </a:lnTo>
                  <a:lnTo>
                    <a:pt x="2669" y="15"/>
                  </a:lnTo>
                  <a:lnTo>
                    <a:pt x="2670" y="15"/>
                  </a:lnTo>
                  <a:lnTo>
                    <a:pt x="2671" y="15"/>
                  </a:lnTo>
                  <a:lnTo>
                    <a:pt x="2672" y="15"/>
                  </a:lnTo>
                  <a:lnTo>
                    <a:pt x="2673" y="14"/>
                  </a:lnTo>
                  <a:lnTo>
                    <a:pt x="2674" y="14"/>
                  </a:lnTo>
                  <a:lnTo>
                    <a:pt x="2675" y="14"/>
                  </a:lnTo>
                  <a:lnTo>
                    <a:pt x="2675" y="14"/>
                  </a:lnTo>
                  <a:lnTo>
                    <a:pt x="2676" y="14"/>
                  </a:lnTo>
                  <a:lnTo>
                    <a:pt x="2677" y="13"/>
                  </a:lnTo>
                  <a:lnTo>
                    <a:pt x="2678" y="13"/>
                  </a:lnTo>
                  <a:lnTo>
                    <a:pt x="2679" y="13"/>
                  </a:lnTo>
                  <a:lnTo>
                    <a:pt x="2680" y="13"/>
                  </a:lnTo>
                  <a:lnTo>
                    <a:pt x="2681" y="13"/>
                  </a:lnTo>
                  <a:lnTo>
                    <a:pt x="2682" y="13"/>
                  </a:lnTo>
                  <a:lnTo>
                    <a:pt x="2683" y="12"/>
                  </a:lnTo>
                  <a:lnTo>
                    <a:pt x="2683" y="12"/>
                  </a:lnTo>
                  <a:lnTo>
                    <a:pt x="2684" y="12"/>
                  </a:lnTo>
                  <a:lnTo>
                    <a:pt x="2685" y="12"/>
                  </a:lnTo>
                  <a:lnTo>
                    <a:pt x="2686" y="12"/>
                  </a:lnTo>
                  <a:lnTo>
                    <a:pt x="2687" y="12"/>
                  </a:lnTo>
                  <a:lnTo>
                    <a:pt x="2688" y="11"/>
                  </a:lnTo>
                  <a:lnTo>
                    <a:pt x="2689" y="11"/>
                  </a:lnTo>
                  <a:lnTo>
                    <a:pt x="2690" y="11"/>
                  </a:lnTo>
                  <a:lnTo>
                    <a:pt x="2691" y="11"/>
                  </a:lnTo>
                  <a:lnTo>
                    <a:pt x="2691" y="11"/>
                  </a:lnTo>
                  <a:lnTo>
                    <a:pt x="2692" y="11"/>
                  </a:lnTo>
                  <a:lnTo>
                    <a:pt x="2693" y="11"/>
                  </a:lnTo>
                  <a:lnTo>
                    <a:pt x="2694" y="10"/>
                  </a:lnTo>
                  <a:lnTo>
                    <a:pt x="2695" y="10"/>
                  </a:lnTo>
                  <a:lnTo>
                    <a:pt x="2696" y="10"/>
                  </a:lnTo>
                  <a:lnTo>
                    <a:pt x="2697" y="10"/>
                  </a:lnTo>
                  <a:lnTo>
                    <a:pt x="2698" y="10"/>
                  </a:lnTo>
                  <a:lnTo>
                    <a:pt x="2698" y="10"/>
                  </a:lnTo>
                  <a:lnTo>
                    <a:pt x="2699" y="10"/>
                  </a:lnTo>
                  <a:lnTo>
                    <a:pt x="2700" y="10"/>
                  </a:lnTo>
                  <a:lnTo>
                    <a:pt x="2701" y="9"/>
                  </a:lnTo>
                  <a:lnTo>
                    <a:pt x="2702" y="9"/>
                  </a:lnTo>
                  <a:lnTo>
                    <a:pt x="2703" y="9"/>
                  </a:lnTo>
                  <a:lnTo>
                    <a:pt x="2704" y="9"/>
                  </a:lnTo>
                  <a:lnTo>
                    <a:pt x="2705" y="9"/>
                  </a:lnTo>
                  <a:lnTo>
                    <a:pt x="2706" y="9"/>
                  </a:lnTo>
                  <a:lnTo>
                    <a:pt x="2706" y="9"/>
                  </a:lnTo>
                  <a:lnTo>
                    <a:pt x="2707" y="9"/>
                  </a:lnTo>
                  <a:lnTo>
                    <a:pt x="2708" y="9"/>
                  </a:lnTo>
                  <a:lnTo>
                    <a:pt x="2709" y="8"/>
                  </a:lnTo>
                  <a:lnTo>
                    <a:pt x="2710" y="8"/>
                  </a:lnTo>
                  <a:lnTo>
                    <a:pt x="2711" y="8"/>
                  </a:lnTo>
                  <a:lnTo>
                    <a:pt x="2712" y="8"/>
                  </a:lnTo>
                  <a:lnTo>
                    <a:pt x="2713" y="8"/>
                  </a:lnTo>
                  <a:lnTo>
                    <a:pt x="2714" y="8"/>
                  </a:lnTo>
                  <a:lnTo>
                    <a:pt x="2714" y="8"/>
                  </a:lnTo>
                  <a:lnTo>
                    <a:pt x="2715" y="8"/>
                  </a:lnTo>
                  <a:lnTo>
                    <a:pt x="2716" y="8"/>
                  </a:lnTo>
                  <a:lnTo>
                    <a:pt x="2717" y="8"/>
                  </a:lnTo>
                  <a:lnTo>
                    <a:pt x="2718" y="8"/>
                  </a:lnTo>
                  <a:lnTo>
                    <a:pt x="2719" y="7"/>
                  </a:lnTo>
                  <a:lnTo>
                    <a:pt x="2720" y="7"/>
                  </a:lnTo>
                  <a:lnTo>
                    <a:pt x="2721" y="7"/>
                  </a:lnTo>
                  <a:lnTo>
                    <a:pt x="2721" y="7"/>
                  </a:lnTo>
                  <a:lnTo>
                    <a:pt x="2722" y="7"/>
                  </a:lnTo>
                  <a:lnTo>
                    <a:pt x="2723" y="7"/>
                  </a:lnTo>
                  <a:lnTo>
                    <a:pt x="2724" y="7"/>
                  </a:lnTo>
                  <a:lnTo>
                    <a:pt x="2725" y="7"/>
                  </a:lnTo>
                  <a:lnTo>
                    <a:pt x="2726" y="7"/>
                  </a:lnTo>
                  <a:lnTo>
                    <a:pt x="2727" y="7"/>
                  </a:lnTo>
                  <a:lnTo>
                    <a:pt x="2728" y="7"/>
                  </a:lnTo>
                  <a:lnTo>
                    <a:pt x="2729" y="7"/>
                  </a:lnTo>
                  <a:lnTo>
                    <a:pt x="2729" y="7"/>
                  </a:lnTo>
                  <a:lnTo>
                    <a:pt x="2730" y="7"/>
                  </a:lnTo>
                  <a:lnTo>
                    <a:pt x="2731" y="7"/>
                  </a:lnTo>
                  <a:lnTo>
                    <a:pt x="2732" y="7"/>
                  </a:lnTo>
                  <a:lnTo>
                    <a:pt x="2733" y="7"/>
                  </a:lnTo>
                  <a:lnTo>
                    <a:pt x="2734" y="7"/>
                  </a:lnTo>
                  <a:lnTo>
                    <a:pt x="2735" y="7"/>
                  </a:lnTo>
                  <a:lnTo>
                    <a:pt x="2736" y="7"/>
                  </a:lnTo>
                  <a:lnTo>
                    <a:pt x="2737" y="7"/>
                  </a:lnTo>
                  <a:lnTo>
                    <a:pt x="2737" y="7"/>
                  </a:lnTo>
                  <a:lnTo>
                    <a:pt x="2738" y="7"/>
                  </a:lnTo>
                  <a:lnTo>
                    <a:pt x="2739" y="7"/>
                  </a:lnTo>
                  <a:lnTo>
                    <a:pt x="2740" y="7"/>
                  </a:lnTo>
                  <a:lnTo>
                    <a:pt x="2741" y="6"/>
                  </a:lnTo>
                  <a:lnTo>
                    <a:pt x="2742" y="6"/>
                  </a:lnTo>
                  <a:lnTo>
                    <a:pt x="2743" y="6"/>
                  </a:lnTo>
                  <a:lnTo>
                    <a:pt x="2744" y="7"/>
                  </a:lnTo>
                  <a:lnTo>
                    <a:pt x="2744" y="7"/>
                  </a:lnTo>
                  <a:lnTo>
                    <a:pt x="2745" y="7"/>
                  </a:lnTo>
                  <a:lnTo>
                    <a:pt x="2746" y="7"/>
                  </a:lnTo>
                  <a:lnTo>
                    <a:pt x="2747" y="7"/>
                  </a:lnTo>
                  <a:lnTo>
                    <a:pt x="2748" y="7"/>
                  </a:lnTo>
                  <a:lnTo>
                    <a:pt x="2749" y="7"/>
                  </a:lnTo>
                  <a:lnTo>
                    <a:pt x="2750" y="7"/>
                  </a:lnTo>
                  <a:lnTo>
                    <a:pt x="2751" y="7"/>
                  </a:lnTo>
                  <a:lnTo>
                    <a:pt x="2752" y="7"/>
                  </a:lnTo>
                  <a:lnTo>
                    <a:pt x="2752" y="7"/>
                  </a:lnTo>
                  <a:lnTo>
                    <a:pt x="2753" y="7"/>
                  </a:lnTo>
                  <a:lnTo>
                    <a:pt x="2754" y="7"/>
                  </a:lnTo>
                  <a:lnTo>
                    <a:pt x="2755" y="7"/>
                  </a:lnTo>
                  <a:lnTo>
                    <a:pt x="2756" y="7"/>
                  </a:lnTo>
                  <a:lnTo>
                    <a:pt x="2757" y="7"/>
                  </a:lnTo>
                  <a:lnTo>
                    <a:pt x="2758" y="7"/>
                  </a:lnTo>
                  <a:lnTo>
                    <a:pt x="2759" y="7"/>
                  </a:lnTo>
                  <a:lnTo>
                    <a:pt x="2760" y="7"/>
                  </a:lnTo>
                  <a:lnTo>
                    <a:pt x="2760" y="7"/>
                  </a:lnTo>
                  <a:lnTo>
                    <a:pt x="2761" y="7"/>
                  </a:lnTo>
                  <a:lnTo>
                    <a:pt x="2762" y="7"/>
                  </a:lnTo>
                  <a:lnTo>
                    <a:pt x="2763" y="7"/>
                  </a:lnTo>
                  <a:lnTo>
                    <a:pt x="2764" y="7"/>
                  </a:lnTo>
                  <a:lnTo>
                    <a:pt x="2765" y="7"/>
                  </a:lnTo>
                  <a:lnTo>
                    <a:pt x="2766" y="7"/>
                  </a:lnTo>
                  <a:lnTo>
                    <a:pt x="2767" y="8"/>
                  </a:lnTo>
                  <a:lnTo>
                    <a:pt x="2767" y="8"/>
                  </a:lnTo>
                  <a:lnTo>
                    <a:pt x="2768" y="8"/>
                  </a:lnTo>
                  <a:lnTo>
                    <a:pt x="2769" y="8"/>
                  </a:lnTo>
                  <a:lnTo>
                    <a:pt x="2770" y="8"/>
                  </a:lnTo>
                  <a:lnTo>
                    <a:pt x="2771" y="8"/>
                  </a:lnTo>
                  <a:lnTo>
                    <a:pt x="2772" y="8"/>
                  </a:lnTo>
                  <a:lnTo>
                    <a:pt x="2773" y="8"/>
                  </a:lnTo>
                  <a:lnTo>
                    <a:pt x="2774" y="8"/>
                  </a:lnTo>
                  <a:lnTo>
                    <a:pt x="2775" y="8"/>
                  </a:lnTo>
                  <a:lnTo>
                    <a:pt x="2775" y="8"/>
                  </a:lnTo>
                  <a:lnTo>
                    <a:pt x="2776" y="9"/>
                  </a:lnTo>
                  <a:lnTo>
                    <a:pt x="2777" y="9"/>
                  </a:lnTo>
                  <a:lnTo>
                    <a:pt x="2778" y="9"/>
                  </a:lnTo>
                  <a:lnTo>
                    <a:pt x="2779" y="9"/>
                  </a:lnTo>
                  <a:lnTo>
                    <a:pt x="2780" y="9"/>
                  </a:lnTo>
                  <a:lnTo>
                    <a:pt x="2781" y="9"/>
                  </a:lnTo>
                  <a:lnTo>
                    <a:pt x="2782" y="9"/>
                  </a:lnTo>
                  <a:lnTo>
                    <a:pt x="2783" y="9"/>
                  </a:lnTo>
                  <a:lnTo>
                    <a:pt x="2783" y="9"/>
                  </a:lnTo>
                  <a:lnTo>
                    <a:pt x="2784" y="10"/>
                  </a:lnTo>
                  <a:lnTo>
                    <a:pt x="2785" y="10"/>
                  </a:lnTo>
                  <a:lnTo>
                    <a:pt x="2786" y="10"/>
                  </a:lnTo>
                  <a:lnTo>
                    <a:pt x="2787" y="10"/>
                  </a:lnTo>
                  <a:lnTo>
                    <a:pt x="2788" y="10"/>
                  </a:lnTo>
                  <a:lnTo>
                    <a:pt x="2789" y="10"/>
                  </a:lnTo>
                  <a:lnTo>
                    <a:pt x="2790" y="10"/>
                  </a:lnTo>
                  <a:lnTo>
                    <a:pt x="2790" y="11"/>
                  </a:lnTo>
                  <a:lnTo>
                    <a:pt x="2791" y="11"/>
                  </a:lnTo>
                  <a:lnTo>
                    <a:pt x="2792" y="11"/>
                  </a:lnTo>
                  <a:lnTo>
                    <a:pt x="2793" y="11"/>
                  </a:lnTo>
                  <a:lnTo>
                    <a:pt x="2794" y="11"/>
                  </a:lnTo>
                  <a:lnTo>
                    <a:pt x="2795" y="11"/>
                  </a:lnTo>
                  <a:lnTo>
                    <a:pt x="2796" y="12"/>
                  </a:lnTo>
                  <a:lnTo>
                    <a:pt x="2797" y="12"/>
                  </a:lnTo>
                  <a:lnTo>
                    <a:pt x="2798" y="12"/>
                  </a:lnTo>
                  <a:lnTo>
                    <a:pt x="2798" y="12"/>
                  </a:lnTo>
                  <a:lnTo>
                    <a:pt x="2799" y="12"/>
                  </a:lnTo>
                  <a:lnTo>
                    <a:pt x="2800" y="12"/>
                  </a:lnTo>
                  <a:lnTo>
                    <a:pt x="2801" y="13"/>
                  </a:lnTo>
                  <a:lnTo>
                    <a:pt x="2802" y="13"/>
                  </a:lnTo>
                  <a:lnTo>
                    <a:pt x="2803" y="13"/>
                  </a:lnTo>
                  <a:lnTo>
                    <a:pt x="2804" y="13"/>
                  </a:lnTo>
                  <a:lnTo>
                    <a:pt x="2805" y="13"/>
                  </a:lnTo>
                  <a:lnTo>
                    <a:pt x="2806" y="14"/>
                  </a:lnTo>
                  <a:lnTo>
                    <a:pt x="2806" y="14"/>
                  </a:lnTo>
                  <a:lnTo>
                    <a:pt x="2807" y="14"/>
                  </a:lnTo>
                  <a:lnTo>
                    <a:pt x="2808" y="14"/>
                  </a:lnTo>
                  <a:lnTo>
                    <a:pt x="2809" y="14"/>
                  </a:lnTo>
                  <a:lnTo>
                    <a:pt x="2810" y="15"/>
                  </a:lnTo>
                  <a:lnTo>
                    <a:pt x="2811" y="15"/>
                  </a:lnTo>
                  <a:lnTo>
                    <a:pt x="2812" y="15"/>
                  </a:lnTo>
                  <a:lnTo>
                    <a:pt x="2813" y="15"/>
                  </a:lnTo>
                  <a:lnTo>
                    <a:pt x="2813" y="15"/>
                  </a:lnTo>
                  <a:lnTo>
                    <a:pt x="2814" y="16"/>
                  </a:lnTo>
                  <a:lnTo>
                    <a:pt x="2815" y="16"/>
                  </a:lnTo>
                  <a:lnTo>
                    <a:pt x="2816" y="16"/>
                  </a:lnTo>
                  <a:lnTo>
                    <a:pt x="2817" y="16"/>
                  </a:lnTo>
                  <a:lnTo>
                    <a:pt x="2818" y="17"/>
                  </a:lnTo>
                  <a:lnTo>
                    <a:pt x="2819" y="17"/>
                  </a:lnTo>
                  <a:lnTo>
                    <a:pt x="2820" y="17"/>
                  </a:lnTo>
                  <a:lnTo>
                    <a:pt x="2821" y="17"/>
                  </a:lnTo>
                  <a:lnTo>
                    <a:pt x="2821" y="18"/>
                  </a:lnTo>
                  <a:lnTo>
                    <a:pt x="2822" y="18"/>
                  </a:lnTo>
                  <a:lnTo>
                    <a:pt x="2823" y="18"/>
                  </a:lnTo>
                  <a:lnTo>
                    <a:pt x="2824" y="18"/>
                  </a:lnTo>
                  <a:lnTo>
                    <a:pt x="2825" y="19"/>
                  </a:lnTo>
                  <a:lnTo>
                    <a:pt x="2826" y="19"/>
                  </a:lnTo>
                  <a:lnTo>
                    <a:pt x="2827" y="19"/>
                  </a:lnTo>
                  <a:lnTo>
                    <a:pt x="2828" y="19"/>
                  </a:lnTo>
                  <a:lnTo>
                    <a:pt x="2829" y="20"/>
                  </a:lnTo>
                  <a:lnTo>
                    <a:pt x="2829" y="20"/>
                  </a:lnTo>
                  <a:lnTo>
                    <a:pt x="2830" y="20"/>
                  </a:lnTo>
                  <a:lnTo>
                    <a:pt x="2831" y="20"/>
                  </a:lnTo>
                  <a:lnTo>
                    <a:pt x="2832" y="21"/>
                  </a:lnTo>
                  <a:lnTo>
                    <a:pt x="2833" y="21"/>
                  </a:lnTo>
                  <a:lnTo>
                    <a:pt x="2834" y="21"/>
                  </a:lnTo>
                  <a:lnTo>
                    <a:pt x="2835" y="22"/>
                  </a:lnTo>
                  <a:lnTo>
                    <a:pt x="2836" y="22"/>
                  </a:lnTo>
                  <a:lnTo>
                    <a:pt x="2836" y="22"/>
                  </a:lnTo>
                  <a:lnTo>
                    <a:pt x="2837" y="22"/>
                  </a:lnTo>
                  <a:lnTo>
                    <a:pt x="2838" y="23"/>
                  </a:lnTo>
                  <a:lnTo>
                    <a:pt x="2839" y="23"/>
                  </a:lnTo>
                  <a:lnTo>
                    <a:pt x="2840" y="23"/>
                  </a:lnTo>
                  <a:lnTo>
                    <a:pt x="2841" y="24"/>
                  </a:lnTo>
                  <a:lnTo>
                    <a:pt x="2842" y="24"/>
                  </a:lnTo>
                  <a:lnTo>
                    <a:pt x="2843" y="24"/>
                  </a:lnTo>
                  <a:lnTo>
                    <a:pt x="2844" y="25"/>
                  </a:lnTo>
                  <a:lnTo>
                    <a:pt x="2844" y="25"/>
                  </a:lnTo>
                  <a:lnTo>
                    <a:pt x="2845" y="25"/>
                  </a:lnTo>
                  <a:lnTo>
                    <a:pt x="2846" y="25"/>
                  </a:lnTo>
                  <a:lnTo>
                    <a:pt x="2847" y="26"/>
                  </a:lnTo>
                  <a:lnTo>
                    <a:pt x="2848" y="26"/>
                  </a:lnTo>
                  <a:lnTo>
                    <a:pt x="2849" y="26"/>
                  </a:lnTo>
                  <a:lnTo>
                    <a:pt x="2850" y="27"/>
                  </a:lnTo>
                  <a:lnTo>
                    <a:pt x="2851" y="27"/>
                  </a:lnTo>
                  <a:lnTo>
                    <a:pt x="2852" y="27"/>
                  </a:lnTo>
                  <a:lnTo>
                    <a:pt x="2852" y="28"/>
                  </a:lnTo>
                </a:path>
              </a:pathLst>
            </a:custGeom>
            <a:noFill/>
            <a:ln w="19050">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77" name="Freeform 288"/>
            <p:cNvSpPr>
              <a:spLocks/>
            </p:cNvSpPr>
            <p:nvPr/>
          </p:nvSpPr>
          <p:spPr bwMode="auto">
            <a:xfrm flipV="1">
              <a:off x="446087" y="3408363"/>
              <a:ext cx="2462213" cy="360363"/>
            </a:xfrm>
            <a:custGeom>
              <a:avLst/>
              <a:gdLst>
                <a:gd name="T0" fmla="*/ 44 w 2852"/>
                <a:gd name="T1" fmla="*/ 383 h 418"/>
                <a:gd name="T2" fmla="*/ 89 w 2852"/>
                <a:gd name="T3" fmla="*/ 375 h 418"/>
                <a:gd name="T4" fmla="*/ 134 w 2852"/>
                <a:gd name="T5" fmla="*/ 368 h 418"/>
                <a:gd name="T6" fmla="*/ 179 w 2852"/>
                <a:gd name="T7" fmla="*/ 362 h 418"/>
                <a:gd name="T8" fmla="*/ 224 w 2852"/>
                <a:gd name="T9" fmla="*/ 357 h 418"/>
                <a:gd name="T10" fmla="*/ 269 w 2852"/>
                <a:gd name="T11" fmla="*/ 355 h 418"/>
                <a:gd name="T12" fmla="*/ 314 w 2852"/>
                <a:gd name="T13" fmla="*/ 354 h 418"/>
                <a:gd name="T14" fmla="*/ 360 w 2852"/>
                <a:gd name="T15" fmla="*/ 354 h 418"/>
                <a:gd name="T16" fmla="*/ 405 w 2852"/>
                <a:gd name="T17" fmla="*/ 356 h 418"/>
                <a:gd name="T18" fmla="*/ 450 w 2852"/>
                <a:gd name="T19" fmla="*/ 359 h 418"/>
                <a:gd name="T20" fmla="*/ 495 w 2852"/>
                <a:gd name="T21" fmla="*/ 361 h 418"/>
                <a:gd name="T22" fmla="*/ 540 w 2852"/>
                <a:gd name="T23" fmla="*/ 362 h 418"/>
                <a:gd name="T24" fmla="*/ 585 w 2852"/>
                <a:gd name="T25" fmla="*/ 361 h 418"/>
                <a:gd name="T26" fmla="*/ 630 w 2852"/>
                <a:gd name="T27" fmla="*/ 357 h 418"/>
                <a:gd name="T28" fmla="*/ 675 w 2852"/>
                <a:gd name="T29" fmla="*/ 351 h 418"/>
                <a:gd name="T30" fmla="*/ 720 w 2852"/>
                <a:gd name="T31" fmla="*/ 342 h 418"/>
                <a:gd name="T32" fmla="*/ 766 w 2852"/>
                <a:gd name="T33" fmla="*/ 329 h 418"/>
                <a:gd name="T34" fmla="*/ 811 w 2852"/>
                <a:gd name="T35" fmla="*/ 314 h 418"/>
                <a:gd name="T36" fmla="*/ 856 w 2852"/>
                <a:gd name="T37" fmla="*/ 297 h 418"/>
                <a:gd name="T38" fmla="*/ 901 w 2852"/>
                <a:gd name="T39" fmla="*/ 278 h 418"/>
                <a:gd name="T40" fmla="*/ 946 w 2852"/>
                <a:gd name="T41" fmla="*/ 257 h 418"/>
                <a:gd name="T42" fmla="*/ 991 w 2852"/>
                <a:gd name="T43" fmla="*/ 235 h 418"/>
                <a:gd name="T44" fmla="*/ 1036 w 2852"/>
                <a:gd name="T45" fmla="*/ 211 h 418"/>
                <a:gd name="T46" fmla="*/ 1081 w 2852"/>
                <a:gd name="T47" fmla="*/ 187 h 418"/>
                <a:gd name="T48" fmla="*/ 1127 w 2852"/>
                <a:gd name="T49" fmla="*/ 163 h 418"/>
                <a:gd name="T50" fmla="*/ 1172 w 2852"/>
                <a:gd name="T51" fmla="*/ 139 h 418"/>
                <a:gd name="T52" fmla="*/ 1217 w 2852"/>
                <a:gd name="T53" fmla="*/ 114 h 418"/>
                <a:gd name="T54" fmla="*/ 1262 w 2852"/>
                <a:gd name="T55" fmla="*/ 91 h 418"/>
                <a:gd name="T56" fmla="*/ 1307 w 2852"/>
                <a:gd name="T57" fmla="*/ 68 h 418"/>
                <a:gd name="T58" fmla="*/ 1352 w 2852"/>
                <a:gd name="T59" fmla="*/ 47 h 418"/>
                <a:gd name="T60" fmla="*/ 1397 w 2852"/>
                <a:gd name="T61" fmla="*/ 29 h 418"/>
                <a:gd name="T62" fmla="*/ 1442 w 2852"/>
                <a:gd name="T63" fmla="*/ 14 h 418"/>
                <a:gd name="T64" fmla="*/ 1487 w 2852"/>
                <a:gd name="T65" fmla="*/ 4 h 418"/>
                <a:gd name="T66" fmla="*/ 1533 w 2852"/>
                <a:gd name="T67" fmla="*/ 0 h 418"/>
                <a:gd name="T68" fmla="*/ 1578 w 2852"/>
                <a:gd name="T69" fmla="*/ 3 h 418"/>
                <a:gd name="T70" fmla="*/ 1623 w 2852"/>
                <a:gd name="T71" fmla="*/ 13 h 418"/>
                <a:gd name="T72" fmla="*/ 1668 w 2852"/>
                <a:gd name="T73" fmla="*/ 31 h 418"/>
                <a:gd name="T74" fmla="*/ 1713 w 2852"/>
                <a:gd name="T75" fmla="*/ 56 h 418"/>
                <a:gd name="T76" fmla="*/ 1758 w 2852"/>
                <a:gd name="T77" fmla="*/ 86 h 418"/>
                <a:gd name="T78" fmla="*/ 1803 w 2852"/>
                <a:gd name="T79" fmla="*/ 120 h 418"/>
                <a:gd name="T80" fmla="*/ 1848 w 2852"/>
                <a:gd name="T81" fmla="*/ 156 h 418"/>
                <a:gd name="T82" fmla="*/ 1893 w 2852"/>
                <a:gd name="T83" fmla="*/ 193 h 418"/>
                <a:gd name="T84" fmla="*/ 1939 w 2852"/>
                <a:gd name="T85" fmla="*/ 230 h 418"/>
                <a:gd name="T86" fmla="*/ 1984 w 2852"/>
                <a:gd name="T87" fmla="*/ 267 h 418"/>
                <a:gd name="T88" fmla="*/ 2029 w 2852"/>
                <a:gd name="T89" fmla="*/ 302 h 418"/>
                <a:gd name="T90" fmla="*/ 2074 w 2852"/>
                <a:gd name="T91" fmla="*/ 335 h 418"/>
                <a:gd name="T92" fmla="*/ 2119 w 2852"/>
                <a:gd name="T93" fmla="*/ 365 h 418"/>
                <a:gd name="T94" fmla="*/ 2164 w 2852"/>
                <a:gd name="T95" fmla="*/ 389 h 418"/>
                <a:gd name="T96" fmla="*/ 2209 w 2852"/>
                <a:gd name="T97" fmla="*/ 405 h 418"/>
                <a:gd name="T98" fmla="*/ 2254 w 2852"/>
                <a:gd name="T99" fmla="*/ 415 h 418"/>
                <a:gd name="T100" fmla="*/ 2300 w 2852"/>
                <a:gd name="T101" fmla="*/ 418 h 418"/>
                <a:gd name="T102" fmla="*/ 2345 w 2852"/>
                <a:gd name="T103" fmla="*/ 415 h 418"/>
                <a:gd name="T104" fmla="*/ 2390 w 2852"/>
                <a:gd name="T105" fmla="*/ 409 h 418"/>
                <a:gd name="T106" fmla="*/ 2435 w 2852"/>
                <a:gd name="T107" fmla="*/ 402 h 418"/>
                <a:gd name="T108" fmla="*/ 2480 w 2852"/>
                <a:gd name="T109" fmla="*/ 394 h 418"/>
                <a:gd name="T110" fmla="*/ 2525 w 2852"/>
                <a:gd name="T111" fmla="*/ 386 h 418"/>
                <a:gd name="T112" fmla="*/ 2570 w 2852"/>
                <a:gd name="T113" fmla="*/ 378 h 418"/>
                <a:gd name="T114" fmla="*/ 2615 w 2852"/>
                <a:gd name="T115" fmla="*/ 371 h 418"/>
                <a:gd name="T116" fmla="*/ 2660 w 2852"/>
                <a:gd name="T117" fmla="*/ 364 h 418"/>
                <a:gd name="T118" fmla="*/ 2706 w 2852"/>
                <a:gd name="T119" fmla="*/ 358 h 418"/>
                <a:gd name="T120" fmla="*/ 2751 w 2852"/>
                <a:gd name="T121" fmla="*/ 355 h 418"/>
                <a:gd name="T122" fmla="*/ 2796 w 2852"/>
                <a:gd name="T123" fmla="*/ 352 h 418"/>
                <a:gd name="T124" fmla="*/ 2841 w 2852"/>
                <a:gd name="T125" fmla="*/ 3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418">
                  <a:moveTo>
                    <a:pt x="0" y="390"/>
                  </a:moveTo>
                  <a:lnTo>
                    <a:pt x="0" y="390"/>
                  </a:lnTo>
                  <a:lnTo>
                    <a:pt x="1" y="390"/>
                  </a:lnTo>
                  <a:lnTo>
                    <a:pt x="2" y="390"/>
                  </a:lnTo>
                  <a:lnTo>
                    <a:pt x="3" y="390"/>
                  </a:lnTo>
                  <a:lnTo>
                    <a:pt x="4" y="390"/>
                  </a:lnTo>
                  <a:lnTo>
                    <a:pt x="5" y="390"/>
                  </a:lnTo>
                  <a:lnTo>
                    <a:pt x="6" y="389"/>
                  </a:lnTo>
                  <a:lnTo>
                    <a:pt x="7" y="389"/>
                  </a:lnTo>
                  <a:lnTo>
                    <a:pt x="7" y="389"/>
                  </a:lnTo>
                  <a:lnTo>
                    <a:pt x="8" y="389"/>
                  </a:lnTo>
                  <a:lnTo>
                    <a:pt x="9" y="389"/>
                  </a:lnTo>
                  <a:lnTo>
                    <a:pt x="10" y="389"/>
                  </a:lnTo>
                  <a:lnTo>
                    <a:pt x="11" y="388"/>
                  </a:lnTo>
                  <a:lnTo>
                    <a:pt x="12" y="388"/>
                  </a:lnTo>
                  <a:lnTo>
                    <a:pt x="13" y="388"/>
                  </a:lnTo>
                  <a:lnTo>
                    <a:pt x="14" y="388"/>
                  </a:lnTo>
                  <a:lnTo>
                    <a:pt x="15" y="388"/>
                  </a:lnTo>
                  <a:lnTo>
                    <a:pt x="15" y="388"/>
                  </a:lnTo>
                  <a:lnTo>
                    <a:pt x="16" y="388"/>
                  </a:lnTo>
                  <a:lnTo>
                    <a:pt x="17" y="387"/>
                  </a:lnTo>
                  <a:lnTo>
                    <a:pt x="18" y="387"/>
                  </a:lnTo>
                  <a:lnTo>
                    <a:pt x="19" y="387"/>
                  </a:lnTo>
                  <a:lnTo>
                    <a:pt x="20" y="387"/>
                  </a:lnTo>
                  <a:lnTo>
                    <a:pt x="21" y="387"/>
                  </a:lnTo>
                  <a:lnTo>
                    <a:pt x="22" y="387"/>
                  </a:lnTo>
                  <a:lnTo>
                    <a:pt x="23" y="386"/>
                  </a:lnTo>
                  <a:lnTo>
                    <a:pt x="23" y="386"/>
                  </a:lnTo>
                  <a:lnTo>
                    <a:pt x="24" y="386"/>
                  </a:lnTo>
                  <a:lnTo>
                    <a:pt x="25" y="386"/>
                  </a:lnTo>
                  <a:lnTo>
                    <a:pt x="26" y="386"/>
                  </a:lnTo>
                  <a:lnTo>
                    <a:pt x="27" y="386"/>
                  </a:lnTo>
                  <a:lnTo>
                    <a:pt x="28" y="386"/>
                  </a:lnTo>
                  <a:lnTo>
                    <a:pt x="29" y="385"/>
                  </a:lnTo>
                  <a:lnTo>
                    <a:pt x="30" y="385"/>
                  </a:lnTo>
                  <a:lnTo>
                    <a:pt x="30" y="385"/>
                  </a:lnTo>
                  <a:lnTo>
                    <a:pt x="31" y="385"/>
                  </a:lnTo>
                  <a:lnTo>
                    <a:pt x="32" y="385"/>
                  </a:lnTo>
                  <a:lnTo>
                    <a:pt x="33" y="385"/>
                  </a:lnTo>
                  <a:lnTo>
                    <a:pt x="34" y="384"/>
                  </a:lnTo>
                  <a:lnTo>
                    <a:pt x="35" y="384"/>
                  </a:lnTo>
                  <a:lnTo>
                    <a:pt x="36" y="384"/>
                  </a:lnTo>
                  <a:lnTo>
                    <a:pt x="37" y="384"/>
                  </a:lnTo>
                  <a:lnTo>
                    <a:pt x="38" y="384"/>
                  </a:lnTo>
                  <a:lnTo>
                    <a:pt x="38" y="384"/>
                  </a:lnTo>
                  <a:lnTo>
                    <a:pt x="39" y="384"/>
                  </a:lnTo>
                  <a:lnTo>
                    <a:pt x="40" y="383"/>
                  </a:lnTo>
                  <a:lnTo>
                    <a:pt x="41" y="383"/>
                  </a:lnTo>
                  <a:lnTo>
                    <a:pt x="42" y="383"/>
                  </a:lnTo>
                  <a:lnTo>
                    <a:pt x="43" y="383"/>
                  </a:lnTo>
                  <a:lnTo>
                    <a:pt x="44" y="383"/>
                  </a:lnTo>
                  <a:lnTo>
                    <a:pt x="45" y="383"/>
                  </a:lnTo>
                  <a:lnTo>
                    <a:pt x="46" y="383"/>
                  </a:lnTo>
                  <a:lnTo>
                    <a:pt x="46" y="382"/>
                  </a:lnTo>
                  <a:lnTo>
                    <a:pt x="47" y="382"/>
                  </a:lnTo>
                  <a:lnTo>
                    <a:pt x="48" y="382"/>
                  </a:lnTo>
                  <a:lnTo>
                    <a:pt x="49" y="382"/>
                  </a:lnTo>
                  <a:lnTo>
                    <a:pt x="50" y="382"/>
                  </a:lnTo>
                  <a:lnTo>
                    <a:pt x="51" y="382"/>
                  </a:lnTo>
                  <a:lnTo>
                    <a:pt x="52" y="381"/>
                  </a:lnTo>
                  <a:lnTo>
                    <a:pt x="53" y="381"/>
                  </a:lnTo>
                  <a:lnTo>
                    <a:pt x="53" y="381"/>
                  </a:lnTo>
                  <a:lnTo>
                    <a:pt x="54" y="381"/>
                  </a:lnTo>
                  <a:lnTo>
                    <a:pt x="55" y="381"/>
                  </a:lnTo>
                  <a:lnTo>
                    <a:pt x="56" y="381"/>
                  </a:lnTo>
                  <a:lnTo>
                    <a:pt x="57" y="381"/>
                  </a:lnTo>
                  <a:lnTo>
                    <a:pt x="58" y="380"/>
                  </a:lnTo>
                  <a:lnTo>
                    <a:pt x="59" y="380"/>
                  </a:lnTo>
                  <a:lnTo>
                    <a:pt x="60" y="380"/>
                  </a:lnTo>
                  <a:lnTo>
                    <a:pt x="61" y="380"/>
                  </a:lnTo>
                  <a:lnTo>
                    <a:pt x="61" y="380"/>
                  </a:lnTo>
                  <a:lnTo>
                    <a:pt x="62" y="380"/>
                  </a:lnTo>
                  <a:lnTo>
                    <a:pt x="63" y="379"/>
                  </a:lnTo>
                  <a:lnTo>
                    <a:pt x="64" y="379"/>
                  </a:lnTo>
                  <a:lnTo>
                    <a:pt x="65" y="379"/>
                  </a:lnTo>
                  <a:lnTo>
                    <a:pt x="66" y="379"/>
                  </a:lnTo>
                  <a:lnTo>
                    <a:pt x="67" y="379"/>
                  </a:lnTo>
                  <a:lnTo>
                    <a:pt x="68" y="379"/>
                  </a:lnTo>
                  <a:lnTo>
                    <a:pt x="69" y="379"/>
                  </a:lnTo>
                  <a:lnTo>
                    <a:pt x="69" y="378"/>
                  </a:lnTo>
                  <a:lnTo>
                    <a:pt x="70" y="378"/>
                  </a:lnTo>
                  <a:lnTo>
                    <a:pt x="71" y="378"/>
                  </a:lnTo>
                  <a:lnTo>
                    <a:pt x="72" y="378"/>
                  </a:lnTo>
                  <a:lnTo>
                    <a:pt x="73" y="378"/>
                  </a:lnTo>
                  <a:lnTo>
                    <a:pt x="74" y="378"/>
                  </a:lnTo>
                  <a:lnTo>
                    <a:pt x="75" y="378"/>
                  </a:lnTo>
                  <a:lnTo>
                    <a:pt x="76" y="377"/>
                  </a:lnTo>
                  <a:lnTo>
                    <a:pt x="76" y="377"/>
                  </a:lnTo>
                  <a:lnTo>
                    <a:pt x="77" y="377"/>
                  </a:lnTo>
                  <a:lnTo>
                    <a:pt x="78" y="377"/>
                  </a:lnTo>
                  <a:lnTo>
                    <a:pt x="79" y="377"/>
                  </a:lnTo>
                  <a:lnTo>
                    <a:pt x="80" y="377"/>
                  </a:lnTo>
                  <a:lnTo>
                    <a:pt x="81" y="377"/>
                  </a:lnTo>
                  <a:lnTo>
                    <a:pt x="82" y="376"/>
                  </a:lnTo>
                  <a:lnTo>
                    <a:pt x="83" y="376"/>
                  </a:lnTo>
                  <a:lnTo>
                    <a:pt x="84" y="376"/>
                  </a:lnTo>
                  <a:lnTo>
                    <a:pt x="84" y="376"/>
                  </a:lnTo>
                  <a:lnTo>
                    <a:pt x="85" y="376"/>
                  </a:lnTo>
                  <a:lnTo>
                    <a:pt x="86" y="376"/>
                  </a:lnTo>
                  <a:lnTo>
                    <a:pt x="87" y="376"/>
                  </a:lnTo>
                  <a:lnTo>
                    <a:pt x="88" y="375"/>
                  </a:lnTo>
                  <a:lnTo>
                    <a:pt x="89" y="375"/>
                  </a:lnTo>
                  <a:lnTo>
                    <a:pt x="90" y="375"/>
                  </a:lnTo>
                  <a:lnTo>
                    <a:pt x="91" y="375"/>
                  </a:lnTo>
                  <a:lnTo>
                    <a:pt x="92" y="375"/>
                  </a:lnTo>
                  <a:lnTo>
                    <a:pt x="92" y="375"/>
                  </a:lnTo>
                  <a:lnTo>
                    <a:pt x="93" y="374"/>
                  </a:lnTo>
                  <a:lnTo>
                    <a:pt x="94" y="374"/>
                  </a:lnTo>
                  <a:lnTo>
                    <a:pt x="95" y="374"/>
                  </a:lnTo>
                  <a:lnTo>
                    <a:pt x="96" y="374"/>
                  </a:lnTo>
                  <a:lnTo>
                    <a:pt x="97" y="374"/>
                  </a:lnTo>
                  <a:lnTo>
                    <a:pt x="98" y="374"/>
                  </a:lnTo>
                  <a:lnTo>
                    <a:pt x="99" y="374"/>
                  </a:lnTo>
                  <a:lnTo>
                    <a:pt x="99" y="373"/>
                  </a:lnTo>
                  <a:lnTo>
                    <a:pt x="100" y="373"/>
                  </a:lnTo>
                  <a:lnTo>
                    <a:pt x="101" y="373"/>
                  </a:lnTo>
                  <a:lnTo>
                    <a:pt x="102" y="373"/>
                  </a:lnTo>
                  <a:lnTo>
                    <a:pt x="103" y="373"/>
                  </a:lnTo>
                  <a:lnTo>
                    <a:pt x="104" y="373"/>
                  </a:lnTo>
                  <a:lnTo>
                    <a:pt x="105" y="373"/>
                  </a:lnTo>
                  <a:lnTo>
                    <a:pt x="106" y="372"/>
                  </a:lnTo>
                  <a:lnTo>
                    <a:pt x="107" y="372"/>
                  </a:lnTo>
                  <a:lnTo>
                    <a:pt x="107" y="372"/>
                  </a:lnTo>
                  <a:lnTo>
                    <a:pt x="108" y="372"/>
                  </a:lnTo>
                  <a:lnTo>
                    <a:pt x="109" y="372"/>
                  </a:lnTo>
                  <a:lnTo>
                    <a:pt x="110" y="372"/>
                  </a:lnTo>
                  <a:lnTo>
                    <a:pt x="111" y="372"/>
                  </a:lnTo>
                  <a:lnTo>
                    <a:pt x="112" y="372"/>
                  </a:lnTo>
                  <a:lnTo>
                    <a:pt x="113" y="371"/>
                  </a:lnTo>
                  <a:lnTo>
                    <a:pt x="114" y="371"/>
                  </a:lnTo>
                  <a:lnTo>
                    <a:pt x="115" y="371"/>
                  </a:lnTo>
                  <a:lnTo>
                    <a:pt x="115" y="371"/>
                  </a:lnTo>
                  <a:lnTo>
                    <a:pt x="116" y="371"/>
                  </a:lnTo>
                  <a:lnTo>
                    <a:pt x="117" y="371"/>
                  </a:lnTo>
                  <a:lnTo>
                    <a:pt x="118" y="371"/>
                  </a:lnTo>
                  <a:lnTo>
                    <a:pt x="119" y="370"/>
                  </a:lnTo>
                  <a:lnTo>
                    <a:pt x="120" y="370"/>
                  </a:lnTo>
                  <a:lnTo>
                    <a:pt x="121" y="370"/>
                  </a:lnTo>
                  <a:lnTo>
                    <a:pt x="122" y="370"/>
                  </a:lnTo>
                  <a:lnTo>
                    <a:pt x="122" y="370"/>
                  </a:lnTo>
                  <a:lnTo>
                    <a:pt x="123" y="370"/>
                  </a:lnTo>
                  <a:lnTo>
                    <a:pt x="124" y="370"/>
                  </a:lnTo>
                  <a:lnTo>
                    <a:pt x="125" y="369"/>
                  </a:lnTo>
                  <a:lnTo>
                    <a:pt x="126" y="369"/>
                  </a:lnTo>
                  <a:lnTo>
                    <a:pt x="127" y="369"/>
                  </a:lnTo>
                  <a:lnTo>
                    <a:pt x="128" y="369"/>
                  </a:lnTo>
                  <a:lnTo>
                    <a:pt x="129" y="369"/>
                  </a:lnTo>
                  <a:lnTo>
                    <a:pt x="130" y="369"/>
                  </a:lnTo>
                  <a:lnTo>
                    <a:pt x="130" y="369"/>
                  </a:lnTo>
                  <a:lnTo>
                    <a:pt x="131" y="369"/>
                  </a:lnTo>
                  <a:lnTo>
                    <a:pt x="132" y="368"/>
                  </a:lnTo>
                  <a:lnTo>
                    <a:pt x="133" y="368"/>
                  </a:lnTo>
                  <a:lnTo>
                    <a:pt x="134" y="368"/>
                  </a:lnTo>
                  <a:lnTo>
                    <a:pt x="135" y="368"/>
                  </a:lnTo>
                  <a:lnTo>
                    <a:pt x="136" y="368"/>
                  </a:lnTo>
                  <a:lnTo>
                    <a:pt x="137" y="368"/>
                  </a:lnTo>
                  <a:lnTo>
                    <a:pt x="138" y="368"/>
                  </a:lnTo>
                  <a:lnTo>
                    <a:pt x="138" y="367"/>
                  </a:lnTo>
                  <a:lnTo>
                    <a:pt x="139" y="367"/>
                  </a:lnTo>
                  <a:lnTo>
                    <a:pt x="140" y="367"/>
                  </a:lnTo>
                  <a:lnTo>
                    <a:pt x="141" y="367"/>
                  </a:lnTo>
                  <a:lnTo>
                    <a:pt x="142" y="367"/>
                  </a:lnTo>
                  <a:lnTo>
                    <a:pt x="143" y="367"/>
                  </a:lnTo>
                  <a:lnTo>
                    <a:pt x="144" y="367"/>
                  </a:lnTo>
                  <a:lnTo>
                    <a:pt x="145" y="367"/>
                  </a:lnTo>
                  <a:lnTo>
                    <a:pt x="145" y="366"/>
                  </a:lnTo>
                  <a:lnTo>
                    <a:pt x="146" y="366"/>
                  </a:lnTo>
                  <a:lnTo>
                    <a:pt x="147" y="366"/>
                  </a:lnTo>
                  <a:lnTo>
                    <a:pt x="148" y="366"/>
                  </a:lnTo>
                  <a:lnTo>
                    <a:pt x="149" y="366"/>
                  </a:lnTo>
                  <a:lnTo>
                    <a:pt x="150" y="366"/>
                  </a:lnTo>
                  <a:lnTo>
                    <a:pt x="151" y="366"/>
                  </a:lnTo>
                  <a:lnTo>
                    <a:pt x="152" y="366"/>
                  </a:lnTo>
                  <a:lnTo>
                    <a:pt x="153" y="365"/>
                  </a:lnTo>
                  <a:lnTo>
                    <a:pt x="153" y="365"/>
                  </a:lnTo>
                  <a:lnTo>
                    <a:pt x="154" y="365"/>
                  </a:lnTo>
                  <a:lnTo>
                    <a:pt x="155" y="365"/>
                  </a:lnTo>
                  <a:lnTo>
                    <a:pt x="156" y="365"/>
                  </a:lnTo>
                  <a:lnTo>
                    <a:pt x="157" y="365"/>
                  </a:lnTo>
                  <a:lnTo>
                    <a:pt x="158" y="365"/>
                  </a:lnTo>
                  <a:lnTo>
                    <a:pt x="159" y="365"/>
                  </a:lnTo>
                  <a:lnTo>
                    <a:pt x="160" y="365"/>
                  </a:lnTo>
                  <a:lnTo>
                    <a:pt x="161" y="364"/>
                  </a:lnTo>
                  <a:lnTo>
                    <a:pt x="161" y="364"/>
                  </a:lnTo>
                  <a:lnTo>
                    <a:pt x="162" y="364"/>
                  </a:lnTo>
                  <a:lnTo>
                    <a:pt x="163" y="364"/>
                  </a:lnTo>
                  <a:lnTo>
                    <a:pt x="164" y="364"/>
                  </a:lnTo>
                  <a:lnTo>
                    <a:pt x="165" y="364"/>
                  </a:lnTo>
                  <a:lnTo>
                    <a:pt x="166" y="364"/>
                  </a:lnTo>
                  <a:lnTo>
                    <a:pt x="167" y="364"/>
                  </a:lnTo>
                  <a:lnTo>
                    <a:pt x="168" y="363"/>
                  </a:lnTo>
                  <a:lnTo>
                    <a:pt x="168" y="363"/>
                  </a:lnTo>
                  <a:lnTo>
                    <a:pt x="169" y="363"/>
                  </a:lnTo>
                  <a:lnTo>
                    <a:pt x="170" y="363"/>
                  </a:lnTo>
                  <a:lnTo>
                    <a:pt x="171" y="363"/>
                  </a:lnTo>
                  <a:lnTo>
                    <a:pt x="172" y="363"/>
                  </a:lnTo>
                  <a:lnTo>
                    <a:pt x="173" y="363"/>
                  </a:lnTo>
                  <a:lnTo>
                    <a:pt x="174" y="363"/>
                  </a:lnTo>
                  <a:lnTo>
                    <a:pt x="175" y="363"/>
                  </a:lnTo>
                  <a:lnTo>
                    <a:pt x="176" y="362"/>
                  </a:lnTo>
                  <a:lnTo>
                    <a:pt x="176" y="362"/>
                  </a:lnTo>
                  <a:lnTo>
                    <a:pt x="177" y="362"/>
                  </a:lnTo>
                  <a:lnTo>
                    <a:pt x="178" y="362"/>
                  </a:lnTo>
                  <a:lnTo>
                    <a:pt x="179" y="362"/>
                  </a:lnTo>
                  <a:lnTo>
                    <a:pt x="180" y="362"/>
                  </a:lnTo>
                  <a:lnTo>
                    <a:pt x="181" y="362"/>
                  </a:lnTo>
                  <a:lnTo>
                    <a:pt x="182" y="362"/>
                  </a:lnTo>
                  <a:lnTo>
                    <a:pt x="183" y="362"/>
                  </a:lnTo>
                  <a:lnTo>
                    <a:pt x="184" y="361"/>
                  </a:lnTo>
                  <a:lnTo>
                    <a:pt x="184" y="361"/>
                  </a:lnTo>
                  <a:lnTo>
                    <a:pt x="185" y="361"/>
                  </a:lnTo>
                  <a:lnTo>
                    <a:pt x="186" y="361"/>
                  </a:lnTo>
                  <a:lnTo>
                    <a:pt x="187" y="361"/>
                  </a:lnTo>
                  <a:lnTo>
                    <a:pt x="188" y="361"/>
                  </a:lnTo>
                  <a:lnTo>
                    <a:pt x="189" y="361"/>
                  </a:lnTo>
                  <a:lnTo>
                    <a:pt x="190" y="361"/>
                  </a:lnTo>
                  <a:lnTo>
                    <a:pt x="191" y="361"/>
                  </a:lnTo>
                  <a:lnTo>
                    <a:pt x="191" y="361"/>
                  </a:lnTo>
                  <a:lnTo>
                    <a:pt x="192" y="360"/>
                  </a:lnTo>
                  <a:lnTo>
                    <a:pt x="193" y="360"/>
                  </a:lnTo>
                  <a:lnTo>
                    <a:pt x="194" y="360"/>
                  </a:lnTo>
                  <a:lnTo>
                    <a:pt x="195" y="360"/>
                  </a:lnTo>
                  <a:lnTo>
                    <a:pt x="196" y="360"/>
                  </a:lnTo>
                  <a:lnTo>
                    <a:pt x="197" y="360"/>
                  </a:lnTo>
                  <a:lnTo>
                    <a:pt x="198" y="360"/>
                  </a:lnTo>
                  <a:lnTo>
                    <a:pt x="199" y="360"/>
                  </a:lnTo>
                  <a:lnTo>
                    <a:pt x="199" y="360"/>
                  </a:lnTo>
                  <a:lnTo>
                    <a:pt x="200" y="360"/>
                  </a:lnTo>
                  <a:lnTo>
                    <a:pt x="201" y="360"/>
                  </a:lnTo>
                  <a:lnTo>
                    <a:pt x="202" y="359"/>
                  </a:lnTo>
                  <a:lnTo>
                    <a:pt x="203" y="359"/>
                  </a:lnTo>
                  <a:lnTo>
                    <a:pt x="204" y="359"/>
                  </a:lnTo>
                  <a:lnTo>
                    <a:pt x="205" y="359"/>
                  </a:lnTo>
                  <a:lnTo>
                    <a:pt x="206" y="359"/>
                  </a:lnTo>
                  <a:lnTo>
                    <a:pt x="207" y="359"/>
                  </a:lnTo>
                  <a:lnTo>
                    <a:pt x="207" y="359"/>
                  </a:lnTo>
                  <a:lnTo>
                    <a:pt x="208" y="359"/>
                  </a:lnTo>
                  <a:lnTo>
                    <a:pt x="209" y="359"/>
                  </a:lnTo>
                  <a:lnTo>
                    <a:pt x="210" y="359"/>
                  </a:lnTo>
                  <a:lnTo>
                    <a:pt x="211" y="359"/>
                  </a:lnTo>
                  <a:lnTo>
                    <a:pt x="212" y="358"/>
                  </a:lnTo>
                  <a:lnTo>
                    <a:pt x="213" y="358"/>
                  </a:lnTo>
                  <a:lnTo>
                    <a:pt x="214" y="358"/>
                  </a:lnTo>
                  <a:lnTo>
                    <a:pt x="214" y="358"/>
                  </a:lnTo>
                  <a:lnTo>
                    <a:pt x="215" y="358"/>
                  </a:lnTo>
                  <a:lnTo>
                    <a:pt x="216" y="358"/>
                  </a:lnTo>
                  <a:lnTo>
                    <a:pt x="217" y="358"/>
                  </a:lnTo>
                  <a:lnTo>
                    <a:pt x="218" y="358"/>
                  </a:lnTo>
                  <a:lnTo>
                    <a:pt x="219" y="358"/>
                  </a:lnTo>
                  <a:lnTo>
                    <a:pt x="220" y="358"/>
                  </a:lnTo>
                  <a:lnTo>
                    <a:pt x="221" y="358"/>
                  </a:lnTo>
                  <a:lnTo>
                    <a:pt x="222" y="358"/>
                  </a:lnTo>
                  <a:lnTo>
                    <a:pt x="222" y="358"/>
                  </a:lnTo>
                  <a:lnTo>
                    <a:pt x="223" y="357"/>
                  </a:lnTo>
                  <a:lnTo>
                    <a:pt x="224" y="357"/>
                  </a:lnTo>
                  <a:lnTo>
                    <a:pt x="225" y="357"/>
                  </a:lnTo>
                  <a:lnTo>
                    <a:pt x="226" y="357"/>
                  </a:lnTo>
                  <a:lnTo>
                    <a:pt x="227" y="357"/>
                  </a:lnTo>
                  <a:lnTo>
                    <a:pt x="228" y="357"/>
                  </a:lnTo>
                  <a:lnTo>
                    <a:pt x="229" y="357"/>
                  </a:lnTo>
                  <a:lnTo>
                    <a:pt x="230" y="357"/>
                  </a:lnTo>
                  <a:lnTo>
                    <a:pt x="230" y="357"/>
                  </a:lnTo>
                  <a:lnTo>
                    <a:pt x="231" y="357"/>
                  </a:lnTo>
                  <a:lnTo>
                    <a:pt x="232" y="357"/>
                  </a:lnTo>
                  <a:lnTo>
                    <a:pt x="233" y="357"/>
                  </a:lnTo>
                  <a:lnTo>
                    <a:pt x="234" y="357"/>
                  </a:lnTo>
                  <a:lnTo>
                    <a:pt x="235" y="357"/>
                  </a:lnTo>
                  <a:lnTo>
                    <a:pt x="236" y="356"/>
                  </a:lnTo>
                  <a:lnTo>
                    <a:pt x="237" y="356"/>
                  </a:lnTo>
                  <a:lnTo>
                    <a:pt x="237" y="356"/>
                  </a:lnTo>
                  <a:lnTo>
                    <a:pt x="238" y="356"/>
                  </a:lnTo>
                  <a:lnTo>
                    <a:pt x="239" y="356"/>
                  </a:lnTo>
                  <a:lnTo>
                    <a:pt x="240" y="356"/>
                  </a:lnTo>
                  <a:lnTo>
                    <a:pt x="241" y="356"/>
                  </a:lnTo>
                  <a:lnTo>
                    <a:pt x="242" y="356"/>
                  </a:lnTo>
                  <a:lnTo>
                    <a:pt x="243" y="356"/>
                  </a:lnTo>
                  <a:lnTo>
                    <a:pt x="244" y="356"/>
                  </a:lnTo>
                  <a:lnTo>
                    <a:pt x="245" y="356"/>
                  </a:lnTo>
                  <a:lnTo>
                    <a:pt x="245" y="356"/>
                  </a:lnTo>
                  <a:lnTo>
                    <a:pt x="246" y="356"/>
                  </a:lnTo>
                  <a:lnTo>
                    <a:pt x="247" y="356"/>
                  </a:lnTo>
                  <a:lnTo>
                    <a:pt x="248" y="356"/>
                  </a:lnTo>
                  <a:lnTo>
                    <a:pt x="249" y="356"/>
                  </a:lnTo>
                  <a:lnTo>
                    <a:pt x="250" y="356"/>
                  </a:lnTo>
                  <a:lnTo>
                    <a:pt x="251" y="355"/>
                  </a:lnTo>
                  <a:lnTo>
                    <a:pt x="252" y="355"/>
                  </a:lnTo>
                  <a:lnTo>
                    <a:pt x="253" y="355"/>
                  </a:lnTo>
                  <a:lnTo>
                    <a:pt x="253" y="355"/>
                  </a:lnTo>
                  <a:lnTo>
                    <a:pt x="254" y="355"/>
                  </a:lnTo>
                  <a:lnTo>
                    <a:pt x="255" y="355"/>
                  </a:lnTo>
                  <a:lnTo>
                    <a:pt x="256" y="355"/>
                  </a:lnTo>
                  <a:lnTo>
                    <a:pt x="257" y="355"/>
                  </a:lnTo>
                  <a:lnTo>
                    <a:pt x="258" y="355"/>
                  </a:lnTo>
                  <a:lnTo>
                    <a:pt x="259" y="355"/>
                  </a:lnTo>
                  <a:lnTo>
                    <a:pt x="260" y="355"/>
                  </a:lnTo>
                  <a:lnTo>
                    <a:pt x="260" y="355"/>
                  </a:lnTo>
                  <a:lnTo>
                    <a:pt x="261" y="355"/>
                  </a:lnTo>
                  <a:lnTo>
                    <a:pt x="262" y="355"/>
                  </a:lnTo>
                  <a:lnTo>
                    <a:pt x="263" y="355"/>
                  </a:lnTo>
                  <a:lnTo>
                    <a:pt x="264" y="355"/>
                  </a:lnTo>
                  <a:lnTo>
                    <a:pt x="265" y="355"/>
                  </a:lnTo>
                  <a:lnTo>
                    <a:pt x="266" y="355"/>
                  </a:lnTo>
                  <a:lnTo>
                    <a:pt x="267" y="355"/>
                  </a:lnTo>
                  <a:lnTo>
                    <a:pt x="268" y="355"/>
                  </a:lnTo>
                  <a:lnTo>
                    <a:pt x="268" y="355"/>
                  </a:lnTo>
                  <a:lnTo>
                    <a:pt x="269" y="355"/>
                  </a:lnTo>
                  <a:lnTo>
                    <a:pt x="270" y="354"/>
                  </a:lnTo>
                  <a:lnTo>
                    <a:pt x="271" y="354"/>
                  </a:lnTo>
                  <a:lnTo>
                    <a:pt x="272" y="354"/>
                  </a:lnTo>
                  <a:lnTo>
                    <a:pt x="273" y="354"/>
                  </a:lnTo>
                  <a:lnTo>
                    <a:pt x="274" y="354"/>
                  </a:lnTo>
                  <a:lnTo>
                    <a:pt x="275" y="354"/>
                  </a:lnTo>
                  <a:lnTo>
                    <a:pt x="276" y="354"/>
                  </a:lnTo>
                  <a:lnTo>
                    <a:pt x="276" y="354"/>
                  </a:lnTo>
                  <a:lnTo>
                    <a:pt x="277" y="354"/>
                  </a:lnTo>
                  <a:lnTo>
                    <a:pt x="278" y="354"/>
                  </a:lnTo>
                  <a:lnTo>
                    <a:pt x="279" y="354"/>
                  </a:lnTo>
                  <a:lnTo>
                    <a:pt x="280" y="354"/>
                  </a:lnTo>
                  <a:lnTo>
                    <a:pt x="281" y="354"/>
                  </a:lnTo>
                  <a:lnTo>
                    <a:pt x="282" y="354"/>
                  </a:lnTo>
                  <a:lnTo>
                    <a:pt x="283" y="354"/>
                  </a:lnTo>
                  <a:lnTo>
                    <a:pt x="283" y="354"/>
                  </a:lnTo>
                  <a:lnTo>
                    <a:pt x="284" y="354"/>
                  </a:lnTo>
                  <a:lnTo>
                    <a:pt x="285" y="354"/>
                  </a:lnTo>
                  <a:lnTo>
                    <a:pt x="286" y="354"/>
                  </a:lnTo>
                  <a:lnTo>
                    <a:pt x="287" y="354"/>
                  </a:lnTo>
                  <a:lnTo>
                    <a:pt x="288" y="354"/>
                  </a:lnTo>
                  <a:lnTo>
                    <a:pt x="289" y="354"/>
                  </a:lnTo>
                  <a:lnTo>
                    <a:pt x="290" y="354"/>
                  </a:lnTo>
                  <a:lnTo>
                    <a:pt x="291" y="354"/>
                  </a:lnTo>
                  <a:lnTo>
                    <a:pt x="291" y="354"/>
                  </a:lnTo>
                  <a:lnTo>
                    <a:pt x="292" y="354"/>
                  </a:lnTo>
                  <a:lnTo>
                    <a:pt x="293" y="354"/>
                  </a:lnTo>
                  <a:lnTo>
                    <a:pt x="294" y="354"/>
                  </a:lnTo>
                  <a:lnTo>
                    <a:pt x="295" y="354"/>
                  </a:lnTo>
                  <a:lnTo>
                    <a:pt x="296" y="354"/>
                  </a:lnTo>
                  <a:lnTo>
                    <a:pt x="297" y="354"/>
                  </a:lnTo>
                  <a:lnTo>
                    <a:pt x="298" y="354"/>
                  </a:lnTo>
                  <a:lnTo>
                    <a:pt x="299" y="354"/>
                  </a:lnTo>
                  <a:lnTo>
                    <a:pt x="299" y="354"/>
                  </a:lnTo>
                  <a:lnTo>
                    <a:pt x="300" y="354"/>
                  </a:lnTo>
                  <a:lnTo>
                    <a:pt x="301" y="354"/>
                  </a:lnTo>
                  <a:lnTo>
                    <a:pt x="302" y="354"/>
                  </a:lnTo>
                  <a:lnTo>
                    <a:pt x="303" y="354"/>
                  </a:lnTo>
                  <a:lnTo>
                    <a:pt x="304" y="354"/>
                  </a:lnTo>
                  <a:lnTo>
                    <a:pt x="305" y="354"/>
                  </a:lnTo>
                  <a:lnTo>
                    <a:pt x="306" y="354"/>
                  </a:lnTo>
                  <a:lnTo>
                    <a:pt x="306" y="354"/>
                  </a:lnTo>
                  <a:lnTo>
                    <a:pt x="307" y="354"/>
                  </a:lnTo>
                  <a:lnTo>
                    <a:pt x="308" y="354"/>
                  </a:lnTo>
                  <a:lnTo>
                    <a:pt x="309" y="354"/>
                  </a:lnTo>
                  <a:lnTo>
                    <a:pt x="310" y="354"/>
                  </a:lnTo>
                  <a:lnTo>
                    <a:pt x="311" y="354"/>
                  </a:lnTo>
                  <a:lnTo>
                    <a:pt x="312" y="354"/>
                  </a:lnTo>
                  <a:lnTo>
                    <a:pt x="313" y="354"/>
                  </a:lnTo>
                  <a:lnTo>
                    <a:pt x="314" y="354"/>
                  </a:lnTo>
                  <a:lnTo>
                    <a:pt x="314" y="354"/>
                  </a:lnTo>
                  <a:lnTo>
                    <a:pt x="315" y="354"/>
                  </a:lnTo>
                  <a:lnTo>
                    <a:pt x="316" y="354"/>
                  </a:lnTo>
                  <a:lnTo>
                    <a:pt x="317" y="354"/>
                  </a:lnTo>
                  <a:lnTo>
                    <a:pt x="318" y="354"/>
                  </a:lnTo>
                  <a:lnTo>
                    <a:pt x="319" y="354"/>
                  </a:lnTo>
                  <a:lnTo>
                    <a:pt x="320" y="354"/>
                  </a:lnTo>
                  <a:lnTo>
                    <a:pt x="321" y="354"/>
                  </a:lnTo>
                  <a:lnTo>
                    <a:pt x="322" y="354"/>
                  </a:lnTo>
                  <a:lnTo>
                    <a:pt x="322" y="354"/>
                  </a:lnTo>
                  <a:lnTo>
                    <a:pt x="323" y="354"/>
                  </a:lnTo>
                  <a:lnTo>
                    <a:pt x="324" y="354"/>
                  </a:lnTo>
                  <a:lnTo>
                    <a:pt x="325" y="354"/>
                  </a:lnTo>
                  <a:lnTo>
                    <a:pt x="326" y="354"/>
                  </a:lnTo>
                  <a:lnTo>
                    <a:pt x="327" y="354"/>
                  </a:lnTo>
                  <a:lnTo>
                    <a:pt x="328" y="354"/>
                  </a:lnTo>
                  <a:lnTo>
                    <a:pt x="329" y="354"/>
                  </a:lnTo>
                  <a:lnTo>
                    <a:pt x="329" y="354"/>
                  </a:lnTo>
                  <a:lnTo>
                    <a:pt x="330" y="354"/>
                  </a:lnTo>
                  <a:lnTo>
                    <a:pt x="331" y="354"/>
                  </a:lnTo>
                  <a:lnTo>
                    <a:pt x="332" y="354"/>
                  </a:lnTo>
                  <a:lnTo>
                    <a:pt x="333" y="354"/>
                  </a:lnTo>
                  <a:lnTo>
                    <a:pt x="334" y="354"/>
                  </a:lnTo>
                  <a:lnTo>
                    <a:pt x="335" y="354"/>
                  </a:lnTo>
                  <a:lnTo>
                    <a:pt x="336" y="354"/>
                  </a:lnTo>
                  <a:lnTo>
                    <a:pt x="337" y="354"/>
                  </a:lnTo>
                  <a:lnTo>
                    <a:pt x="337" y="354"/>
                  </a:lnTo>
                  <a:lnTo>
                    <a:pt x="338" y="354"/>
                  </a:lnTo>
                  <a:lnTo>
                    <a:pt x="339" y="354"/>
                  </a:lnTo>
                  <a:lnTo>
                    <a:pt x="340" y="354"/>
                  </a:lnTo>
                  <a:lnTo>
                    <a:pt x="341" y="354"/>
                  </a:lnTo>
                  <a:lnTo>
                    <a:pt x="342" y="354"/>
                  </a:lnTo>
                  <a:lnTo>
                    <a:pt x="343" y="354"/>
                  </a:lnTo>
                  <a:lnTo>
                    <a:pt x="344" y="354"/>
                  </a:lnTo>
                  <a:lnTo>
                    <a:pt x="345" y="354"/>
                  </a:lnTo>
                  <a:lnTo>
                    <a:pt x="345" y="354"/>
                  </a:lnTo>
                  <a:lnTo>
                    <a:pt x="346" y="354"/>
                  </a:lnTo>
                  <a:lnTo>
                    <a:pt x="347" y="354"/>
                  </a:lnTo>
                  <a:lnTo>
                    <a:pt x="348" y="354"/>
                  </a:lnTo>
                  <a:lnTo>
                    <a:pt x="349" y="354"/>
                  </a:lnTo>
                  <a:lnTo>
                    <a:pt x="350" y="354"/>
                  </a:lnTo>
                  <a:lnTo>
                    <a:pt x="351" y="354"/>
                  </a:lnTo>
                  <a:lnTo>
                    <a:pt x="352" y="354"/>
                  </a:lnTo>
                  <a:lnTo>
                    <a:pt x="352" y="354"/>
                  </a:lnTo>
                  <a:lnTo>
                    <a:pt x="353" y="354"/>
                  </a:lnTo>
                  <a:lnTo>
                    <a:pt x="354" y="354"/>
                  </a:lnTo>
                  <a:lnTo>
                    <a:pt x="355" y="354"/>
                  </a:lnTo>
                  <a:lnTo>
                    <a:pt x="356" y="354"/>
                  </a:lnTo>
                  <a:lnTo>
                    <a:pt x="357" y="354"/>
                  </a:lnTo>
                  <a:lnTo>
                    <a:pt x="358" y="354"/>
                  </a:lnTo>
                  <a:lnTo>
                    <a:pt x="359" y="354"/>
                  </a:lnTo>
                  <a:lnTo>
                    <a:pt x="360" y="354"/>
                  </a:lnTo>
                  <a:lnTo>
                    <a:pt x="360" y="354"/>
                  </a:lnTo>
                  <a:lnTo>
                    <a:pt x="361" y="355"/>
                  </a:lnTo>
                  <a:lnTo>
                    <a:pt x="362" y="355"/>
                  </a:lnTo>
                  <a:lnTo>
                    <a:pt x="363" y="355"/>
                  </a:lnTo>
                  <a:lnTo>
                    <a:pt x="364" y="355"/>
                  </a:lnTo>
                  <a:lnTo>
                    <a:pt x="365" y="355"/>
                  </a:lnTo>
                  <a:lnTo>
                    <a:pt x="366" y="355"/>
                  </a:lnTo>
                  <a:lnTo>
                    <a:pt x="367" y="355"/>
                  </a:lnTo>
                  <a:lnTo>
                    <a:pt x="368" y="355"/>
                  </a:lnTo>
                  <a:lnTo>
                    <a:pt x="368" y="355"/>
                  </a:lnTo>
                  <a:lnTo>
                    <a:pt x="369" y="355"/>
                  </a:lnTo>
                  <a:lnTo>
                    <a:pt x="370" y="355"/>
                  </a:lnTo>
                  <a:lnTo>
                    <a:pt x="371" y="355"/>
                  </a:lnTo>
                  <a:lnTo>
                    <a:pt x="372" y="355"/>
                  </a:lnTo>
                  <a:lnTo>
                    <a:pt x="373" y="355"/>
                  </a:lnTo>
                  <a:lnTo>
                    <a:pt x="374" y="355"/>
                  </a:lnTo>
                  <a:lnTo>
                    <a:pt x="375" y="355"/>
                  </a:lnTo>
                  <a:lnTo>
                    <a:pt x="375" y="355"/>
                  </a:lnTo>
                  <a:lnTo>
                    <a:pt x="376" y="355"/>
                  </a:lnTo>
                  <a:lnTo>
                    <a:pt x="377" y="355"/>
                  </a:lnTo>
                  <a:lnTo>
                    <a:pt x="378" y="355"/>
                  </a:lnTo>
                  <a:lnTo>
                    <a:pt x="379" y="355"/>
                  </a:lnTo>
                  <a:lnTo>
                    <a:pt x="380" y="355"/>
                  </a:lnTo>
                  <a:lnTo>
                    <a:pt x="381" y="355"/>
                  </a:lnTo>
                  <a:lnTo>
                    <a:pt x="382" y="355"/>
                  </a:lnTo>
                  <a:lnTo>
                    <a:pt x="383" y="355"/>
                  </a:lnTo>
                  <a:lnTo>
                    <a:pt x="383" y="355"/>
                  </a:lnTo>
                  <a:lnTo>
                    <a:pt x="384" y="355"/>
                  </a:lnTo>
                  <a:lnTo>
                    <a:pt x="385" y="356"/>
                  </a:lnTo>
                  <a:lnTo>
                    <a:pt x="386" y="356"/>
                  </a:lnTo>
                  <a:lnTo>
                    <a:pt x="387" y="356"/>
                  </a:lnTo>
                  <a:lnTo>
                    <a:pt x="388" y="356"/>
                  </a:lnTo>
                  <a:lnTo>
                    <a:pt x="389" y="356"/>
                  </a:lnTo>
                  <a:lnTo>
                    <a:pt x="390" y="356"/>
                  </a:lnTo>
                  <a:lnTo>
                    <a:pt x="391" y="356"/>
                  </a:lnTo>
                  <a:lnTo>
                    <a:pt x="391" y="356"/>
                  </a:lnTo>
                  <a:lnTo>
                    <a:pt x="392" y="356"/>
                  </a:lnTo>
                  <a:lnTo>
                    <a:pt x="393" y="356"/>
                  </a:lnTo>
                  <a:lnTo>
                    <a:pt x="394" y="356"/>
                  </a:lnTo>
                  <a:lnTo>
                    <a:pt x="395" y="356"/>
                  </a:lnTo>
                  <a:lnTo>
                    <a:pt x="396" y="356"/>
                  </a:lnTo>
                  <a:lnTo>
                    <a:pt x="397" y="356"/>
                  </a:lnTo>
                  <a:lnTo>
                    <a:pt x="398" y="356"/>
                  </a:lnTo>
                  <a:lnTo>
                    <a:pt x="398" y="356"/>
                  </a:lnTo>
                  <a:lnTo>
                    <a:pt x="399" y="356"/>
                  </a:lnTo>
                  <a:lnTo>
                    <a:pt x="400" y="356"/>
                  </a:lnTo>
                  <a:lnTo>
                    <a:pt x="401" y="356"/>
                  </a:lnTo>
                  <a:lnTo>
                    <a:pt x="402" y="356"/>
                  </a:lnTo>
                  <a:lnTo>
                    <a:pt x="403" y="356"/>
                  </a:lnTo>
                  <a:lnTo>
                    <a:pt x="404" y="356"/>
                  </a:lnTo>
                  <a:lnTo>
                    <a:pt x="405" y="356"/>
                  </a:lnTo>
                  <a:lnTo>
                    <a:pt x="406" y="357"/>
                  </a:lnTo>
                  <a:lnTo>
                    <a:pt x="406" y="357"/>
                  </a:lnTo>
                  <a:lnTo>
                    <a:pt x="407" y="357"/>
                  </a:lnTo>
                  <a:lnTo>
                    <a:pt x="408" y="357"/>
                  </a:lnTo>
                  <a:lnTo>
                    <a:pt x="409" y="357"/>
                  </a:lnTo>
                  <a:lnTo>
                    <a:pt x="410" y="357"/>
                  </a:lnTo>
                  <a:lnTo>
                    <a:pt x="411" y="357"/>
                  </a:lnTo>
                  <a:lnTo>
                    <a:pt x="412" y="357"/>
                  </a:lnTo>
                  <a:lnTo>
                    <a:pt x="413" y="357"/>
                  </a:lnTo>
                  <a:lnTo>
                    <a:pt x="414" y="357"/>
                  </a:lnTo>
                  <a:lnTo>
                    <a:pt x="414" y="357"/>
                  </a:lnTo>
                  <a:lnTo>
                    <a:pt x="415" y="357"/>
                  </a:lnTo>
                  <a:lnTo>
                    <a:pt x="416" y="357"/>
                  </a:lnTo>
                  <a:lnTo>
                    <a:pt x="417" y="357"/>
                  </a:lnTo>
                  <a:lnTo>
                    <a:pt x="418" y="357"/>
                  </a:lnTo>
                  <a:lnTo>
                    <a:pt x="419" y="357"/>
                  </a:lnTo>
                  <a:lnTo>
                    <a:pt x="420" y="357"/>
                  </a:lnTo>
                  <a:lnTo>
                    <a:pt x="421" y="357"/>
                  </a:lnTo>
                  <a:lnTo>
                    <a:pt x="421" y="357"/>
                  </a:lnTo>
                  <a:lnTo>
                    <a:pt x="422" y="357"/>
                  </a:lnTo>
                  <a:lnTo>
                    <a:pt x="423" y="357"/>
                  </a:lnTo>
                  <a:lnTo>
                    <a:pt x="424" y="358"/>
                  </a:lnTo>
                  <a:lnTo>
                    <a:pt x="425" y="358"/>
                  </a:lnTo>
                  <a:lnTo>
                    <a:pt x="426" y="358"/>
                  </a:lnTo>
                  <a:lnTo>
                    <a:pt x="427" y="358"/>
                  </a:lnTo>
                  <a:lnTo>
                    <a:pt x="428" y="358"/>
                  </a:lnTo>
                  <a:lnTo>
                    <a:pt x="429" y="358"/>
                  </a:lnTo>
                  <a:lnTo>
                    <a:pt x="429" y="358"/>
                  </a:lnTo>
                  <a:lnTo>
                    <a:pt x="430" y="358"/>
                  </a:lnTo>
                  <a:lnTo>
                    <a:pt x="431" y="358"/>
                  </a:lnTo>
                  <a:lnTo>
                    <a:pt x="432" y="358"/>
                  </a:lnTo>
                  <a:lnTo>
                    <a:pt x="433" y="358"/>
                  </a:lnTo>
                  <a:lnTo>
                    <a:pt x="434" y="358"/>
                  </a:lnTo>
                  <a:lnTo>
                    <a:pt x="435" y="358"/>
                  </a:lnTo>
                  <a:lnTo>
                    <a:pt x="436" y="358"/>
                  </a:lnTo>
                  <a:lnTo>
                    <a:pt x="437" y="358"/>
                  </a:lnTo>
                  <a:lnTo>
                    <a:pt x="437" y="358"/>
                  </a:lnTo>
                  <a:lnTo>
                    <a:pt x="438" y="358"/>
                  </a:lnTo>
                  <a:lnTo>
                    <a:pt x="439" y="358"/>
                  </a:lnTo>
                  <a:lnTo>
                    <a:pt x="440" y="358"/>
                  </a:lnTo>
                  <a:lnTo>
                    <a:pt x="441" y="358"/>
                  </a:lnTo>
                  <a:lnTo>
                    <a:pt x="442" y="359"/>
                  </a:lnTo>
                  <a:lnTo>
                    <a:pt x="443" y="359"/>
                  </a:lnTo>
                  <a:lnTo>
                    <a:pt x="444" y="359"/>
                  </a:lnTo>
                  <a:lnTo>
                    <a:pt x="444" y="359"/>
                  </a:lnTo>
                  <a:lnTo>
                    <a:pt x="445" y="359"/>
                  </a:lnTo>
                  <a:lnTo>
                    <a:pt x="446" y="359"/>
                  </a:lnTo>
                  <a:lnTo>
                    <a:pt x="447" y="359"/>
                  </a:lnTo>
                  <a:lnTo>
                    <a:pt x="448" y="359"/>
                  </a:lnTo>
                  <a:lnTo>
                    <a:pt x="449" y="359"/>
                  </a:lnTo>
                  <a:lnTo>
                    <a:pt x="450" y="359"/>
                  </a:lnTo>
                  <a:lnTo>
                    <a:pt x="451" y="359"/>
                  </a:lnTo>
                  <a:lnTo>
                    <a:pt x="452" y="359"/>
                  </a:lnTo>
                  <a:lnTo>
                    <a:pt x="452" y="359"/>
                  </a:lnTo>
                  <a:lnTo>
                    <a:pt x="453" y="359"/>
                  </a:lnTo>
                  <a:lnTo>
                    <a:pt x="454" y="359"/>
                  </a:lnTo>
                  <a:lnTo>
                    <a:pt x="455" y="359"/>
                  </a:lnTo>
                  <a:lnTo>
                    <a:pt x="456" y="359"/>
                  </a:lnTo>
                  <a:lnTo>
                    <a:pt x="457" y="359"/>
                  </a:lnTo>
                  <a:lnTo>
                    <a:pt x="458" y="359"/>
                  </a:lnTo>
                  <a:lnTo>
                    <a:pt x="459" y="359"/>
                  </a:lnTo>
                  <a:lnTo>
                    <a:pt x="460" y="359"/>
                  </a:lnTo>
                  <a:lnTo>
                    <a:pt x="460" y="360"/>
                  </a:lnTo>
                  <a:lnTo>
                    <a:pt x="461" y="360"/>
                  </a:lnTo>
                  <a:lnTo>
                    <a:pt x="462" y="360"/>
                  </a:lnTo>
                  <a:lnTo>
                    <a:pt x="463" y="360"/>
                  </a:lnTo>
                  <a:lnTo>
                    <a:pt x="464" y="360"/>
                  </a:lnTo>
                  <a:lnTo>
                    <a:pt x="465" y="360"/>
                  </a:lnTo>
                  <a:lnTo>
                    <a:pt x="466" y="360"/>
                  </a:lnTo>
                  <a:lnTo>
                    <a:pt x="467" y="360"/>
                  </a:lnTo>
                  <a:lnTo>
                    <a:pt x="467" y="360"/>
                  </a:lnTo>
                  <a:lnTo>
                    <a:pt x="468" y="360"/>
                  </a:lnTo>
                  <a:lnTo>
                    <a:pt x="469" y="360"/>
                  </a:lnTo>
                  <a:lnTo>
                    <a:pt x="470" y="360"/>
                  </a:lnTo>
                  <a:lnTo>
                    <a:pt x="471" y="360"/>
                  </a:lnTo>
                  <a:lnTo>
                    <a:pt x="472" y="360"/>
                  </a:lnTo>
                  <a:lnTo>
                    <a:pt x="473" y="360"/>
                  </a:lnTo>
                  <a:lnTo>
                    <a:pt x="474" y="360"/>
                  </a:lnTo>
                  <a:lnTo>
                    <a:pt x="475" y="360"/>
                  </a:lnTo>
                  <a:lnTo>
                    <a:pt x="475" y="360"/>
                  </a:lnTo>
                  <a:lnTo>
                    <a:pt x="476" y="360"/>
                  </a:lnTo>
                  <a:lnTo>
                    <a:pt x="477" y="360"/>
                  </a:lnTo>
                  <a:lnTo>
                    <a:pt x="478" y="360"/>
                  </a:lnTo>
                  <a:lnTo>
                    <a:pt x="479" y="360"/>
                  </a:lnTo>
                  <a:lnTo>
                    <a:pt x="480" y="360"/>
                  </a:lnTo>
                  <a:lnTo>
                    <a:pt x="481" y="361"/>
                  </a:lnTo>
                  <a:lnTo>
                    <a:pt x="482" y="361"/>
                  </a:lnTo>
                  <a:lnTo>
                    <a:pt x="483" y="361"/>
                  </a:lnTo>
                  <a:lnTo>
                    <a:pt x="483" y="361"/>
                  </a:lnTo>
                  <a:lnTo>
                    <a:pt x="484" y="361"/>
                  </a:lnTo>
                  <a:lnTo>
                    <a:pt x="485" y="361"/>
                  </a:lnTo>
                  <a:lnTo>
                    <a:pt x="486" y="361"/>
                  </a:lnTo>
                  <a:lnTo>
                    <a:pt x="487" y="361"/>
                  </a:lnTo>
                  <a:lnTo>
                    <a:pt x="488" y="361"/>
                  </a:lnTo>
                  <a:lnTo>
                    <a:pt x="489" y="361"/>
                  </a:lnTo>
                  <a:lnTo>
                    <a:pt x="490" y="361"/>
                  </a:lnTo>
                  <a:lnTo>
                    <a:pt x="490" y="361"/>
                  </a:lnTo>
                  <a:lnTo>
                    <a:pt x="491" y="361"/>
                  </a:lnTo>
                  <a:lnTo>
                    <a:pt x="492" y="361"/>
                  </a:lnTo>
                  <a:lnTo>
                    <a:pt x="493" y="361"/>
                  </a:lnTo>
                  <a:lnTo>
                    <a:pt x="494" y="361"/>
                  </a:lnTo>
                  <a:lnTo>
                    <a:pt x="495" y="361"/>
                  </a:lnTo>
                  <a:lnTo>
                    <a:pt x="496" y="361"/>
                  </a:lnTo>
                  <a:lnTo>
                    <a:pt x="497" y="361"/>
                  </a:lnTo>
                  <a:lnTo>
                    <a:pt x="498" y="361"/>
                  </a:lnTo>
                  <a:lnTo>
                    <a:pt x="498" y="361"/>
                  </a:lnTo>
                  <a:lnTo>
                    <a:pt x="499" y="361"/>
                  </a:lnTo>
                  <a:lnTo>
                    <a:pt x="500" y="361"/>
                  </a:lnTo>
                  <a:lnTo>
                    <a:pt x="501" y="361"/>
                  </a:lnTo>
                  <a:lnTo>
                    <a:pt x="502" y="361"/>
                  </a:lnTo>
                  <a:lnTo>
                    <a:pt x="503" y="361"/>
                  </a:lnTo>
                  <a:lnTo>
                    <a:pt x="504" y="361"/>
                  </a:lnTo>
                  <a:lnTo>
                    <a:pt x="505" y="361"/>
                  </a:lnTo>
                  <a:lnTo>
                    <a:pt x="506" y="361"/>
                  </a:lnTo>
                  <a:lnTo>
                    <a:pt x="506" y="361"/>
                  </a:lnTo>
                  <a:lnTo>
                    <a:pt x="507" y="361"/>
                  </a:lnTo>
                  <a:lnTo>
                    <a:pt x="508" y="362"/>
                  </a:lnTo>
                  <a:lnTo>
                    <a:pt x="509" y="362"/>
                  </a:lnTo>
                  <a:lnTo>
                    <a:pt x="510" y="362"/>
                  </a:lnTo>
                  <a:lnTo>
                    <a:pt x="511" y="362"/>
                  </a:lnTo>
                  <a:lnTo>
                    <a:pt x="512" y="362"/>
                  </a:lnTo>
                  <a:lnTo>
                    <a:pt x="513" y="362"/>
                  </a:lnTo>
                  <a:lnTo>
                    <a:pt x="513" y="362"/>
                  </a:lnTo>
                  <a:lnTo>
                    <a:pt x="514" y="362"/>
                  </a:lnTo>
                  <a:lnTo>
                    <a:pt x="515" y="362"/>
                  </a:lnTo>
                  <a:lnTo>
                    <a:pt x="516" y="362"/>
                  </a:lnTo>
                  <a:lnTo>
                    <a:pt x="517" y="362"/>
                  </a:lnTo>
                  <a:lnTo>
                    <a:pt x="518" y="362"/>
                  </a:lnTo>
                  <a:lnTo>
                    <a:pt x="519" y="362"/>
                  </a:lnTo>
                  <a:lnTo>
                    <a:pt x="520" y="362"/>
                  </a:lnTo>
                  <a:lnTo>
                    <a:pt x="521" y="362"/>
                  </a:lnTo>
                  <a:lnTo>
                    <a:pt x="521" y="362"/>
                  </a:lnTo>
                  <a:lnTo>
                    <a:pt x="522" y="362"/>
                  </a:lnTo>
                  <a:lnTo>
                    <a:pt x="523" y="362"/>
                  </a:lnTo>
                  <a:lnTo>
                    <a:pt x="524" y="362"/>
                  </a:lnTo>
                  <a:lnTo>
                    <a:pt x="525" y="362"/>
                  </a:lnTo>
                  <a:lnTo>
                    <a:pt x="526" y="362"/>
                  </a:lnTo>
                  <a:lnTo>
                    <a:pt x="527" y="362"/>
                  </a:lnTo>
                  <a:lnTo>
                    <a:pt x="528" y="362"/>
                  </a:lnTo>
                  <a:lnTo>
                    <a:pt x="529" y="362"/>
                  </a:lnTo>
                  <a:lnTo>
                    <a:pt x="529" y="362"/>
                  </a:lnTo>
                  <a:lnTo>
                    <a:pt x="530" y="362"/>
                  </a:lnTo>
                  <a:lnTo>
                    <a:pt x="531" y="362"/>
                  </a:lnTo>
                  <a:lnTo>
                    <a:pt x="532" y="362"/>
                  </a:lnTo>
                  <a:lnTo>
                    <a:pt x="533" y="362"/>
                  </a:lnTo>
                  <a:lnTo>
                    <a:pt x="534" y="362"/>
                  </a:lnTo>
                  <a:lnTo>
                    <a:pt x="535" y="362"/>
                  </a:lnTo>
                  <a:lnTo>
                    <a:pt x="536" y="362"/>
                  </a:lnTo>
                  <a:lnTo>
                    <a:pt x="536" y="362"/>
                  </a:lnTo>
                  <a:lnTo>
                    <a:pt x="537" y="362"/>
                  </a:lnTo>
                  <a:lnTo>
                    <a:pt x="538" y="362"/>
                  </a:lnTo>
                  <a:lnTo>
                    <a:pt x="539" y="362"/>
                  </a:lnTo>
                  <a:lnTo>
                    <a:pt x="540" y="362"/>
                  </a:lnTo>
                  <a:lnTo>
                    <a:pt x="541" y="362"/>
                  </a:lnTo>
                  <a:lnTo>
                    <a:pt x="542" y="362"/>
                  </a:lnTo>
                  <a:lnTo>
                    <a:pt x="543" y="362"/>
                  </a:lnTo>
                  <a:lnTo>
                    <a:pt x="544" y="362"/>
                  </a:lnTo>
                  <a:lnTo>
                    <a:pt x="544" y="362"/>
                  </a:lnTo>
                  <a:lnTo>
                    <a:pt x="545" y="362"/>
                  </a:lnTo>
                  <a:lnTo>
                    <a:pt x="546" y="362"/>
                  </a:lnTo>
                  <a:lnTo>
                    <a:pt x="547" y="362"/>
                  </a:lnTo>
                  <a:lnTo>
                    <a:pt x="548" y="362"/>
                  </a:lnTo>
                  <a:lnTo>
                    <a:pt x="549" y="362"/>
                  </a:lnTo>
                  <a:lnTo>
                    <a:pt x="550" y="362"/>
                  </a:lnTo>
                  <a:lnTo>
                    <a:pt x="551" y="362"/>
                  </a:lnTo>
                  <a:lnTo>
                    <a:pt x="552" y="362"/>
                  </a:lnTo>
                  <a:lnTo>
                    <a:pt x="552" y="362"/>
                  </a:lnTo>
                  <a:lnTo>
                    <a:pt x="553" y="362"/>
                  </a:lnTo>
                  <a:lnTo>
                    <a:pt x="554" y="362"/>
                  </a:lnTo>
                  <a:lnTo>
                    <a:pt x="555" y="362"/>
                  </a:lnTo>
                  <a:lnTo>
                    <a:pt x="556" y="362"/>
                  </a:lnTo>
                  <a:lnTo>
                    <a:pt x="557" y="362"/>
                  </a:lnTo>
                  <a:lnTo>
                    <a:pt x="558" y="362"/>
                  </a:lnTo>
                  <a:lnTo>
                    <a:pt x="559" y="362"/>
                  </a:lnTo>
                  <a:lnTo>
                    <a:pt x="559" y="362"/>
                  </a:lnTo>
                  <a:lnTo>
                    <a:pt x="560" y="362"/>
                  </a:lnTo>
                  <a:lnTo>
                    <a:pt x="561" y="362"/>
                  </a:lnTo>
                  <a:lnTo>
                    <a:pt x="562" y="362"/>
                  </a:lnTo>
                  <a:lnTo>
                    <a:pt x="563" y="362"/>
                  </a:lnTo>
                  <a:lnTo>
                    <a:pt x="564" y="362"/>
                  </a:lnTo>
                  <a:lnTo>
                    <a:pt x="565" y="362"/>
                  </a:lnTo>
                  <a:lnTo>
                    <a:pt x="566" y="362"/>
                  </a:lnTo>
                  <a:lnTo>
                    <a:pt x="567" y="362"/>
                  </a:lnTo>
                  <a:lnTo>
                    <a:pt x="567" y="362"/>
                  </a:lnTo>
                  <a:lnTo>
                    <a:pt x="568" y="362"/>
                  </a:lnTo>
                  <a:lnTo>
                    <a:pt x="569" y="362"/>
                  </a:lnTo>
                  <a:lnTo>
                    <a:pt x="570" y="361"/>
                  </a:lnTo>
                  <a:lnTo>
                    <a:pt x="571" y="361"/>
                  </a:lnTo>
                  <a:lnTo>
                    <a:pt x="572" y="361"/>
                  </a:lnTo>
                  <a:lnTo>
                    <a:pt x="573" y="361"/>
                  </a:lnTo>
                  <a:lnTo>
                    <a:pt x="574" y="361"/>
                  </a:lnTo>
                  <a:lnTo>
                    <a:pt x="575" y="361"/>
                  </a:lnTo>
                  <a:lnTo>
                    <a:pt x="575" y="361"/>
                  </a:lnTo>
                  <a:lnTo>
                    <a:pt x="576" y="361"/>
                  </a:lnTo>
                  <a:lnTo>
                    <a:pt x="577" y="361"/>
                  </a:lnTo>
                  <a:lnTo>
                    <a:pt x="578" y="361"/>
                  </a:lnTo>
                  <a:lnTo>
                    <a:pt x="579" y="361"/>
                  </a:lnTo>
                  <a:lnTo>
                    <a:pt x="580" y="361"/>
                  </a:lnTo>
                  <a:lnTo>
                    <a:pt x="581" y="361"/>
                  </a:lnTo>
                  <a:lnTo>
                    <a:pt x="582" y="361"/>
                  </a:lnTo>
                  <a:lnTo>
                    <a:pt x="582" y="361"/>
                  </a:lnTo>
                  <a:lnTo>
                    <a:pt x="583" y="361"/>
                  </a:lnTo>
                  <a:lnTo>
                    <a:pt x="584" y="361"/>
                  </a:lnTo>
                  <a:lnTo>
                    <a:pt x="585" y="361"/>
                  </a:lnTo>
                  <a:lnTo>
                    <a:pt x="586" y="361"/>
                  </a:lnTo>
                  <a:lnTo>
                    <a:pt x="587" y="361"/>
                  </a:lnTo>
                  <a:lnTo>
                    <a:pt x="588" y="361"/>
                  </a:lnTo>
                  <a:lnTo>
                    <a:pt x="589" y="361"/>
                  </a:lnTo>
                  <a:lnTo>
                    <a:pt x="590" y="361"/>
                  </a:lnTo>
                  <a:lnTo>
                    <a:pt x="590" y="361"/>
                  </a:lnTo>
                  <a:lnTo>
                    <a:pt x="591" y="361"/>
                  </a:lnTo>
                  <a:lnTo>
                    <a:pt x="592" y="360"/>
                  </a:lnTo>
                  <a:lnTo>
                    <a:pt x="593" y="360"/>
                  </a:lnTo>
                  <a:lnTo>
                    <a:pt x="594" y="360"/>
                  </a:lnTo>
                  <a:lnTo>
                    <a:pt x="595" y="360"/>
                  </a:lnTo>
                  <a:lnTo>
                    <a:pt x="596" y="360"/>
                  </a:lnTo>
                  <a:lnTo>
                    <a:pt x="597" y="360"/>
                  </a:lnTo>
                  <a:lnTo>
                    <a:pt x="598" y="360"/>
                  </a:lnTo>
                  <a:lnTo>
                    <a:pt x="598" y="360"/>
                  </a:lnTo>
                  <a:lnTo>
                    <a:pt x="599" y="360"/>
                  </a:lnTo>
                  <a:lnTo>
                    <a:pt x="600" y="360"/>
                  </a:lnTo>
                  <a:lnTo>
                    <a:pt x="601" y="360"/>
                  </a:lnTo>
                  <a:lnTo>
                    <a:pt x="602" y="360"/>
                  </a:lnTo>
                  <a:lnTo>
                    <a:pt x="603" y="360"/>
                  </a:lnTo>
                  <a:lnTo>
                    <a:pt x="604" y="360"/>
                  </a:lnTo>
                  <a:lnTo>
                    <a:pt x="605" y="360"/>
                  </a:lnTo>
                  <a:lnTo>
                    <a:pt x="605" y="360"/>
                  </a:lnTo>
                  <a:lnTo>
                    <a:pt x="606" y="360"/>
                  </a:lnTo>
                  <a:lnTo>
                    <a:pt x="607" y="359"/>
                  </a:lnTo>
                  <a:lnTo>
                    <a:pt x="608" y="359"/>
                  </a:lnTo>
                  <a:lnTo>
                    <a:pt x="609" y="359"/>
                  </a:lnTo>
                  <a:lnTo>
                    <a:pt x="610" y="359"/>
                  </a:lnTo>
                  <a:lnTo>
                    <a:pt x="611" y="359"/>
                  </a:lnTo>
                  <a:lnTo>
                    <a:pt x="612" y="359"/>
                  </a:lnTo>
                  <a:lnTo>
                    <a:pt x="613" y="359"/>
                  </a:lnTo>
                  <a:lnTo>
                    <a:pt x="613" y="359"/>
                  </a:lnTo>
                  <a:lnTo>
                    <a:pt x="614" y="359"/>
                  </a:lnTo>
                  <a:lnTo>
                    <a:pt x="615" y="359"/>
                  </a:lnTo>
                  <a:lnTo>
                    <a:pt x="616" y="359"/>
                  </a:lnTo>
                  <a:lnTo>
                    <a:pt x="617" y="359"/>
                  </a:lnTo>
                  <a:lnTo>
                    <a:pt x="618" y="359"/>
                  </a:lnTo>
                  <a:lnTo>
                    <a:pt x="619" y="358"/>
                  </a:lnTo>
                  <a:lnTo>
                    <a:pt x="620" y="358"/>
                  </a:lnTo>
                  <a:lnTo>
                    <a:pt x="621" y="358"/>
                  </a:lnTo>
                  <a:lnTo>
                    <a:pt x="621" y="358"/>
                  </a:lnTo>
                  <a:lnTo>
                    <a:pt x="622" y="358"/>
                  </a:lnTo>
                  <a:lnTo>
                    <a:pt x="623" y="358"/>
                  </a:lnTo>
                  <a:lnTo>
                    <a:pt x="624" y="358"/>
                  </a:lnTo>
                  <a:lnTo>
                    <a:pt x="625" y="358"/>
                  </a:lnTo>
                  <a:lnTo>
                    <a:pt x="626" y="358"/>
                  </a:lnTo>
                  <a:lnTo>
                    <a:pt x="627" y="358"/>
                  </a:lnTo>
                  <a:lnTo>
                    <a:pt x="628" y="358"/>
                  </a:lnTo>
                  <a:lnTo>
                    <a:pt x="628" y="357"/>
                  </a:lnTo>
                  <a:lnTo>
                    <a:pt x="629" y="357"/>
                  </a:lnTo>
                  <a:lnTo>
                    <a:pt x="630" y="357"/>
                  </a:lnTo>
                  <a:lnTo>
                    <a:pt x="631" y="357"/>
                  </a:lnTo>
                  <a:lnTo>
                    <a:pt x="632" y="357"/>
                  </a:lnTo>
                  <a:lnTo>
                    <a:pt x="633" y="357"/>
                  </a:lnTo>
                  <a:lnTo>
                    <a:pt x="634" y="357"/>
                  </a:lnTo>
                  <a:lnTo>
                    <a:pt x="635" y="357"/>
                  </a:lnTo>
                  <a:lnTo>
                    <a:pt x="636" y="357"/>
                  </a:lnTo>
                  <a:lnTo>
                    <a:pt x="636" y="357"/>
                  </a:lnTo>
                  <a:lnTo>
                    <a:pt x="637" y="356"/>
                  </a:lnTo>
                  <a:lnTo>
                    <a:pt x="638" y="356"/>
                  </a:lnTo>
                  <a:lnTo>
                    <a:pt x="639" y="356"/>
                  </a:lnTo>
                  <a:lnTo>
                    <a:pt x="640" y="356"/>
                  </a:lnTo>
                  <a:lnTo>
                    <a:pt x="641" y="356"/>
                  </a:lnTo>
                  <a:lnTo>
                    <a:pt x="642" y="356"/>
                  </a:lnTo>
                  <a:lnTo>
                    <a:pt x="643" y="356"/>
                  </a:lnTo>
                  <a:lnTo>
                    <a:pt x="644" y="356"/>
                  </a:lnTo>
                  <a:lnTo>
                    <a:pt x="644" y="356"/>
                  </a:lnTo>
                  <a:lnTo>
                    <a:pt x="645" y="355"/>
                  </a:lnTo>
                  <a:lnTo>
                    <a:pt x="646" y="355"/>
                  </a:lnTo>
                  <a:lnTo>
                    <a:pt x="647" y="355"/>
                  </a:lnTo>
                  <a:lnTo>
                    <a:pt x="648" y="355"/>
                  </a:lnTo>
                  <a:lnTo>
                    <a:pt x="649" y="355"/>
                  </a:lnTo>
                  <a:lnTo>
                    <a:pt x="650" y="355"/>
                  </a:lnTo>
                  <a:lnTo>
                    <a:pt x="651" y="355"/>
                  </a:lnTo>
                  <a:lnTo>
                    <a:pt x="651" y="355"/>
                  </a:lnTo>
                  <a:lnTo>
                    <a:pt x="652" y="355"/>
                  </a:lnTo>
                  <a:lnTo>
                    <a:pt x="653" y="354"/>
                  </a:lnTo>
                  <a:lnTo>
                    <a:pt x="654" y="354"/>
                  </a:lnTo>
                  <a:lnTo>
                    <a:pt x="655" y="354"/>
                  </a:lnTo>
                  <a:lnTo>
                    <a:pt x="656" y="354"/>
                  </a:lnTo>
                  <a:lnTo>
                    <a:pt x="657" y="354"/>
                  </a:lnTo>
                  <a:lnTo>
                    <a:pt x="658" y="354"/>
                  </a:lnTo>
                  <a:lnTo>
                    <a:pt x="659" y="354"/>
                  </a:lnTo>
                  <a:lnTo>
                    <a:pt x="659" y="353"/>
                  </a:lnTo>
                  <a:lnTo>
                    <a:pt x="660" y="353"/>
                  </a:lnTo>
                  <a:lnTo>
                    <a:pt x="661" y="353"/>
                  </a:lnTo>
                  <a:lnTo>
                    <a:pt x="662" y="353"/>
                  </a:lnTo>
                  <a:lnTo>
                    <a:pt x="663" y="353"/>
                  </a:lnTo>
                  <a:lnTo>
                    <a:pt x="664" y="353"/>
                  </a:lnTo>
                  <a:lnTo>
                    <a:pt x="665" y="353"/>
                  </a:lnTo>
                  <a:lnTo>
                    <a:pt x="666" y="353"/>
                  </a:lnTo>
                  <a:lnTo>
                    <a:pt x="667" y="352"/>
                  </a:lnTo>
                  <a:lnTo>
                    <a:pt x="667" y="352"/>
                  </a:lnTo>
                  <a:lnTo>
                    <a:pt x="668" y="352"/>
                  </a:lnTo>
                  <a:lnTo>
                    <a:pt x="669" y="352"/>
                  </a:lnTo>
                  <a:lnTo>
                    <a:pt x="670" y="352"/>
                  </a:lnTo>
                  <a:lnTo>
                    <a:pt x="671" y="352"/>
                  </a:lnTo>
                  <a:lnTo>
                    <a:pt x="672" y="351"/>
                  </a:lnTo>
                  <a:lnTo>
                    <a:pt x="673" y="351"/>
                  </a:lnTo>
                  <a:lnTo>
                    <a:pt x="674" y="351"/>
                  </a:lnTo>
                  <a:lnTo>
                    <a:pt x="674" y="351"/>
                  </a:lnTo>
                  <a:lnTo>
                    <a:pt x="675" y="351"/>
                  </a:lnTo>
                  <a:lnTo>
                    <a:pt x="676" y="351"/>
                  </a:lnTo>
                  <a:lnTo>
                    <a:pt x="677" y="351"/>
                  </a:lnTo>
                  <a:lnTo>
                    <a:pt x="678" y="350"/>
                  </a:lnTo>
                  <a:lnTo>
                    <a:pt x="679" y="350"/>
                  </a:lnTo>
                  <a:lnTo>
                    <a:pt x="680" y="350"/>
                  </a:lnTo>
                  <a:lnTo>
                    <a:pt x="681" y="350"/>
                  </a:lnTo>
                  <a:lnTo>
                    <a:pt x="682" y="350"/>
                  </a:lnTo>
                  <a:lnTo>
                    <a:pt x="682" y="350"/>
                  </a:lnTo>
                  <a:lnTo>
                    <a:pt x="683" y="349"/>
                  </a:lnTo>
                  <a:lnTo>
                    <a:pt x="684" y="349"/>
                  </a:lnTo>
                  <a:lnTo>
                    <a:pt x="685" y="349"/>
                  </a:lnTo>
                  <a:lnTo>
                    <a:pt x="686" y="349"/>
                  </a:lnTo>
                  <a:lnTo>
                    <a:pt x="687" y="349"/>
                  </a:lnTo>
                  <a:lnTo>
                    <a:pt x="688" y="349"/>
                  </a:lnTo>
                  <a:lnTo>
                    <a:pt x="689" y="348"/>
                  </a:lnTo>
                  <a:lnTo>
                    <a:pt x="690" y="348"/>
                  </a:lnTo>
                  <a:lnTo>
                    <a:pt x="690" y="348"/>
                  </a:lnTo>
                  <a:lnTo>
                    <a:pt x="691" y="348"/>
                  </a:lnTo>
                  <a:lnTo>
                    <a:pt x="692" y="348"/>
                  </a:lnTo>
                  <a:lnTo>
                    <a:pt x="693" y="348"/>
                  </a:lnTo>
                  <a:lnTo>
                    <a:pt x="694" y="347"/>
                  </a:lnTo>
                  <a:lnTo>
                    <a:pt x="695" y="347"/>
                  </a:lnTo>
                  <a:lnTo>
                    <a:pt x="696" y="347"/>
                  </a:lnTo>
                  <a:lnTo>
                    <a:pt x="697" y="347"/>
                  </a:lnTo>
                  <a:lnTo>
                    <a:pt x="697" y="347"/>
                  </a:lnTo>
                  <a:lnTo>
                    <a:pt x="698" y="346"/>
                  </a:lnTo>
                  <a:lnTo>
                    <a:pt x="699" y="346"/>
                  </a:lnTo>
                  <a:lnTo>
                    <a:pt x="700" y="346"/>
                  </a:lnTo>
                  <a:lnTo>
                    <a:pt x="701" y="346"/>
                  </a:lnTo>
                  <a:lnTo>
                    <a:pt x="702" y="346"/>
                  </a:lnTo>
                  <a:lnTo>
                    <a:pt x="703" y="346"/>
                  </a:lnTo>
                  <a:lnTo>
                    <a:pt x="704" y="345"/>
                  </a:lnTo>
                  <a:lnTo>
                    <a:pt x="705" y="345"/>
                  </a:lnTo>
                  <a:lnTo>
                    <a:pt x="705" y="345"/>
                  </a:lnTo>
                  <a:lnTo>
                    <a:pt x="706" y="345"/>
                  </a:lnTo>
                  <a:lnTo>
                    <a:pt x="707" y="345"/>
                  </a:lnTo>
                  <a:lnTo>
                    <a:pt x="708" y="344"/>
                  </a:lnTo>
                  <a:lnTo>
                    <a:pt x="709" y="344"/>
                  </a:lnTo>
                  <a:lnTo>
                    <a:pt x="710" y="344"/>
                  </a:lnTo>
                  <a:lnTo>
                    <a:pt x="711" y="344"/>
                  </a:lnTo>
                  <a:lnTo>
                    <a:pt x="712" y="344"/>
                  </a:lnTo>
                  <a:lnTo>
                    <a:pt x="713" y="343"/>
                  </a:lnTo>
                  <a:lnTo>
                    <a:pt x="713" y="343"/>
                  </a:lnTo>
                  <a:lnTo>
                    <a:pt x="714" y="343"/>
                  </a:lnTo>
                  <a:lnTo>
                    <a:pt x="715" y="343"/>
                  </a:lnTo>
                  <a:lnTo>
                    <a:pt x="716" y="343"/>
                  </a:lnTo>
                  <a:lnTo>
                    <a:pt x="717" y="342"/>
                  </a:lnTo>
                  <a:lnTo>
                    <a:pt x="718" y="342"/>
                  </a:lnTo>
                  <a:lnTo>
                    <a:pt x="719" y="342"/>
                  </a:lnTo>
                  <a:lnTo>
                    <a:pt x="720" y="342"/>
                  </a:lnTo>
                  <a:lnTo>
                    <a:pt x="720" y="342"/>
                  </a:lnTo>
                  <a:lnTo>
                    <a:pt x="721" y="341"/>
                  </a:lnTo>
                  <a:lnTo>
                    <a:pt x="722" y="341"/>
                  </a:lnTo>
                  <a:lnTo>
                    <a:pt x="723" y="341"/>
                  </a:lnTo>
                  <a:lnTo>
                    <a:pt x="724" y="341"/>
                  </a:lnTo>
                  <a:lnTo>
                    <a:pt x="725" y="340"/>
                  </a:lnTo>
                  <a:lnTo>
                    <a:pt x="726" y="340"/>
                  </a:lnTo>
                  <a:lnTo>
                    <a:pt x="727" y="340"/>
                  </a:lnTo>
                  <a:lnTo>
                    <a:pt x="728" y="340"/>
                  </a:lnTo>
                  <a:lnTo>
                    <a:pt x="728" y="340"/>
                  </a:lnTo>
                  <a:lnTo>
                    <a:pt x="729" y="339"/>
                  </a:lnTo>
                  <a:lnTo>
                    <a:pt x="730" y="339"/>
                  </a:lnTo>
                  <a:lnTo>
                    <a:pt x="731" y="339"/>
                  </a:lnTo>
                  <a:lnTo>
                    <a:pt x="732" y="339"/>
                  </a:lnTo>
                  <a:lnTo>
                    <a:pt x="733" y="338"/>
                  </a:lnTo>
                  <a:lnTo>
                    <a:pt x="734" y="338"/>
                  </a:lnTo>
                  <a:lnTo>
                    <a:pt x="735" y="338"/>
                  </a:lnTo>
                  <a:lnTo>
                    <a:pt x="736" y="338"/>
                  </a:lnTo>
                  <a:lnTo>
                    <a:pt x="736" y="338"/>
                  </a:lnTo>
                  <a:lnTo>
                    <a:pt x="737" y="337"/>
                  </a:lnTo>
                  <a:lnTo>
                    <a:pt x="738" y="337"/>
                  </a:lnTo>
                  <a:lnTo>
                    <a:pt x="739" y="337"/>
                  </a:lnTo>
                  <a:lnTo>
                    <a:pt x="740" y="337"/>
                  </a:lnTo>
                  <a:lnTo>
                    <a:pt x="741" y="336"/>
                  </a:lnTo>
                  <a:lnTo>
                    <a:pt x="742" y="336"/>
                  </a:lnTo>
                  <a:lnTo>
                    <a:pt x="743" y="336"/>
                  </a:lnTo>
                  <a:lnTo>
                    <a:pt x="743" y="336"/>
                  </a:lnTo>
                  <a:lnTo>
                    <a:pt x="744" y="335"/>
                  </a:lnTo>
                  <a:lnTo>
                    <a:pt x="745" y="335"/>
                  </a:lnTo>
                  <a:lnTo>
                    <a:pt x="746" y="335"/>
                  </a:lnTo>
                  <a:lnTo>
                    <a:pt x="747" y="335"/>
                  </a:lnTo>
                  <a:lnTo>
                    <a:pt x="748" y="334"/>
                  </a:lnTo>
                  <a:lnTo>
                    <a:pt x="749" y="334"/>
                  </a:lnTo>
                  <a:lnTo>
                    <a:pt x="750" y="334"/>
                  </a:lnTo>
                  <a:lnTo>
                    <a:pt x="751" y="334"/>
                  </a:lnTo>
                  <a:lnTo>
                    <a:pt x="751" y="333"/>
                  </a:lnTo>
                  <a:lnTo>
                    <a:pt x="752" y="333"/>
                  </a:lnTo>
                  <a:lnTo>
                    <a:pt x="753" y="333"/>
                  </a:lnTo>
                  <a:lnTo>
                    <a:pt x="754" y="333"/>
                  </a:lnTo>
                  <a:lnTo>
                    <a:pt x="755" y="332"/>
                  </a:lnTo>
                  <a:lnTo>
                    <a:pt x="756" y="332"/>
                  </a:lnTo>
                  <a:lnTo>
                    <a:pt x="757" y="332"/>
                  </a:lnTo>
                  <a:lnTo>
                    <a:pt x="758" y="332"/>
                  </a:lnTo>
                  <a:lnTo>
                    <a:pt x="759" y="331"/>
                  </a:lnTo>
                  <a:lnTo>
                    <a:pt x="759" y="331"/>
                  </a:lnTo>
                  <a:lnTo>
                    <a:pt x="760" y="331"/>
                  </a:lnTo>
                  <a:lnTo>
                    <a:pt x="761" y="331"/>
                  </a:lnTo>
                  <a:lnTo>
                    <a:pt x="762" y="330"/>
                  </a:lnTo>
                  <a:lnTo>
                    <a:pt x="763" y="330"/>
                  </a:lnTo>
                  <a:lnTo>
                    <a:pt x="764" y="330"/>
                  </a:lnTo>
                  <a:lnTo>
                    <a:pt x="765" y="330"/>
                  </a:lnTo>
                  <a:lnTo>
                    <a:pt x="766" y="329"/>
                  </a:lnTo>
                  <a:lnTo>
                    <a:pt x="766" y="329"/>
                  </a:lnTo>
                  <a:lnTo>
                    <a:pt x="767" y="329"/>
                  </a:lnTo>
                  <a:lnTo>
                    <a:pt x="768" y="328"/>
                  </a:lnTo>
                  <a:lnTo>
                    <a:pt x="769" y="328"/>
                  </a:lnTo>
                  <a:lnTo>
                    <a:pt x="770" y="328"/>
                  </a:lnTo>
                  <a:lnTo>
                    <a:pt x="771" y="328"/>
                  </a:lnTo>
                  <a:lnTo>
                    <a:pt x="772" y="327"/>
                  </a:lnTo>
                  <a:lnTo>
                    <a:pt x="773" y="327"/>
                  </a:lnTo>
                  <a:lnTo>
                    <a:pt x="774" y="327"/>
                  </a:lnTo>
                  <a:lnTo>
                    <a:pt x="774" y="327"/>
                  </a:lnTo>
                  <a:lnTo>
                    <a:pt x="775" y="326"/>
                  </a:lnTo>
                  <a:lnTo>
                    <a:pt x="776" y="326"/>
                  </a:lnTo>
                  <a:lnTo>
                    <a:pt x="777" y="326"/>
                  </a:lnTo>
                  <a:lnTo>
                    <a:pt x="778" y="325"/>
                  </a:lnTo>
                  <a:lnTo>
                    <a:pt x="779" y="325"/>
                  </a:lnTo>
                  <a:lnTo>
                    <a:pt x="780" y="325"/>
                  </a:lnTo>
                  <a:lnTo>
                    <a:pt x="781" y="325"/>
                  </a:lnTo>
                  <a:lnTo>
                    <a:pt x="782" y="324"/>
                  </a:lnTo>
                  <a:lnTo>
                    <a:pt x="782" y="324"/>
                  </a:lnTo>
                  <a:lnTo>
                    <a:pt x="783" y="324"/>
                  </a:lnTo>
                  <a:lnTo>
                    <a:pt x="784" y="323"/>
                  </a:lnTo>
                  <a:lnTo>
                    <a:pt x="785" y="323"/>
                  </a:lnTo>
                  <a:lnTo>
                    <a:pt x="786" y="323"/>
                  </a:lnTo>
                  <a:lnTo>
                    <a:pt x="787" y="323"/>
                  </a:lnTo>
                  <a:lnTo>
                    <a:pt x="788" y="322"/>
                  </a:lnTo>
                  <a:lnTo>
                    <a:pt x="789" y="322"/>
                  </a:lnTo>
                  <a:lnTo>
                    <a:pt x="789" y="322"/>
                  </a:lnTo>
                  <a:lnTo>
                    <a:pt x="790" y="321"/>
                  </a:lnTo>
                  <a:lnTo>
                    <a:pt x="791" y="321"/>
                  </a:lnTo>
                  <a:lnTo>
                    <a:pt x="792" y="321"/>
                  </a:lnTo>
                  <a:lnTo>
                    <a:pt x="793" y="321"/>
                  </a:lnTo>
                  <a:lnTo>
                    <a:pt x="794" y="320"/>
                  </a:lnTo>
                  <a:lnTo>
                    <a:pt x="795" y="320"/>
                  </a:lnTo>
                  <a:lnTo>
                    <a:pt x="796" y="320"/>
                  </a:lnTo>
                  <a:lnTo>
                    <a:pt x="797" y="319"/>
                  </a:lnTo>
                  <a:lnTo>
                    <a:pt x="797" y="319"/>
                  </a:lnTo>
                  <a:lnTo>
                    <a:pt x="798" y="319"/>
                  </a:lnTo>
                  <a:lnTo>
                    <a:pt x="799" y="318"/>
                  </a:lnTo>
                  <a:lnTo>
                    <a:pt x="800" y="318"/>
                  </a:lnTo>
                  <a:lnTo>
                    <a:pt x="801" y="318"/>
                  </a:lnTo>
                  <a:lnTo>
                    <a:pt x="802" y="318"/>
                  </a:lnTo>
                  <a:lnTo>
                    <a:pt x="803" y="317"/>
                  </a:lnTo>
                  <a:lnTo>
                    <a:pt x="804" y="317"/>
                  </a:lnTo>
                  <a:lnTo>
                    <a:pt x="805" y="317"/>
                  </a:lnTo>
                  <a:lnTo>
                    <a:pt x="805" y="316"/>
                  </a:lnTo>
                  <a:lnTo>
                    <a:pt x="806" y="316"/>
                  </a:lnTo>
                  <a:lnTo>
                    <a:pt x="807" y="316"/>
                  </a:lnTo>
                  <a:lnTo>
                    <a:pt x="808" y="315"/>
                  </a:lnTo>
                  <a:lnTo>
                    <a:pt x="809" y="315"/>
                  </a:lnTo>
                  <a:lnTo>
                    <a:pt x="810" y="315"/>
                  </a:lnTo>
                  <a:lnTo>
                    <a:pt x="811" y="314"/>
                  </a:lnTo>
                  <a:lnTo>
                    <a:pt x="812" y="314"/>
                  </a:lnTo>
                  <a:lnTo>
                    <a:pt x="812" y="314"/>
                  </a:lnTo>
                  <a:lnTo>
                    <a:pt x="813" y="313"/>
                  </a:lnTo>
                  <a:lnTo>
                    <a:pt x="814" y="313"/>
                  </a:lnTo>
                  <a:lnTo>
                    <a:pt x="815" y="313"/>
                  </a:lnTo>
                  <a:lnTo>
                    <a:pt x="816" y="312"/>
                  </a:lnTo>
                  <a:lnTo>
                    <a:pt x="817" y="312"/>
                  </a:lnTo>
                  <a:lnTo>
                    <a:pt x="818" y="312"/>
                  </a:lnTo>
                  <a:lnTo>
                    <a:pt x="819" y="312"/>
                  </a:lnTo>
                  <a:lnTo>
                    <a:pt x="820" y="311"/>
                  </a:lnTo>
                  <a:lnTo>
                    <a:pt x="820" y="311"/>
                  </a:lnTo>
                  <a:lnTo>
                    <a:pt x="821" y="311"/>
                  </a:lnTo>
                  <a:lnTo>
                    <a:pt x="822" y="310"/>
                  </a:lnTo>
                  <a:lnTo>
                    <a:pt x="823" y="310"/>
                  </a:lnTo>
                  <a:lnTo>
                    <a:pt x="824" y="310"/>
                  </a:lnTo>
                  <a:lnTo>
                    <a:pt x="825" y="309"/>
                  </a:lnTo>
                  <a:lnTo>
                    <a:pt x="826" y="309"/>
                  </a:lnTo>
                  <a:lnTo>
                    <a:pt x="827" y="309"/>
                  </a:lnTo>
                  <a:lnTo>
                    <a:pt x="828" y="308"/>
                  </a:lnTo>
                  <a:lnTo>
                    <a:pt x="828" y="308"/>
                  </a:lnTo>
                  <a:lnTo>
                    <a:pt x="829" y="308"/>
                  </a:lnTo>
                  <a:lnTo>
                    <a:pt x="830" y="307"/>
                  </a:lnTo>
                  <a:lnTo>
                    <a:pt x="831" y="307"/>
                  </a:lnTo>
                  <a:lnTo>
                    <a:pt x="832" y="307"/>
                  </a:lnTo>
                  <a:lnTo>
                    <a:pt x="833" y="306"/>
                  </a:lnTo>
                  <a:lnTo>
                    <a:pt x="834" y="306"/>
                  </a:lnTo>
                  <a:lnTo>
                    <a:pt x="835" y="306"/>
                  </a:lnTo>
                  <a:lnTo>
                    <a:pt x="835" y="305"/>
                  </a:lnTo>
                  <a:lnTo>
                    <a:pt x="836" y="305"/>
                  </a:lnTo>
                  <a:lnTo>
                    <a:pt x="837" y="305"/>
                  </a:lnTo>
                  <a:lnTo>
                    <a:pt x="838" y="304"/>
                  </a:lnTo>
                  <a:lnTo>
                    <a:pt x="839" y="304"/>
                  </a:lnTo>
                  <a:lnTo>
                    <a:pt x="840" y="303"/>
                  </a:lnTo>
                  <a:lnTo>
                    <a:pt x="841" y="303"/>
                  </a:lnTo>
                  <a:lnTo>
                    <a:pt x="842" y="303"/>
                  </a:lnTo>
                  <a:lnTo>
                    <a:pt x="843" y="302"/>
                  </a:lnTo>
                  <a:lnTo>
                    <a:pt x="843" y="302"/>
                  </a:lnTo>
                  <a:lnTo>
                    <a:pt x="844" y="302"/>
                  </a:lnTo>
                  <a:lnTo>
                    <a:pt x="845" y="301"/>
                  </a:lnTo>
                  <a:lnTo>
                    <a:pt x="846" y="301"/>
                  </a:lnTo>
                  <a:lnTo>
                    <a:pt x="847" y="301"/>
                  </a:lnTo>
                  <a:lnTo>
                    <a:pt x="848" y="300"/>
                  </a:lnTo>
                  <a:lnTo>
                    <a:pt x="849" y="300"/>
                  </a:lnTo>
                  <a:lnTo>
                    <a:pt x="850" y="300"/>
                  </a:lnTo>
                  <a:lnTo>
                    <a:pt x="851" y="299"/>
                  </a:lnTo>
                  <a:lnTo>
                    <a:pt x="851" y="299"/>
                  </a:lnTo>
                  <a:lnTo>
                    <a:pt x="852" y="299"/>
                  </a:lnTo>
                  <a:lnTo>
                    <a:pt x="853" y="298"/>
                  </a:lnTo>
                  <a:lnTo>
                    <a:pt x="854" y="298"/>
                  </a:lnTo>
                  <a:lnTo>
                    <a:pt x="855" y="297"/>
                  </a:lnTo>
                  <a:lnTo>
                    <a:pt x="856" y="297"/>
                  </a:lnTo>
                  <a:lnTo>
                    <a:pt x="857" y="297"/>
                  </a:lnTo>
                  <a:lnTo>
                    <a:pt x="858" y="296"/>
                  </a:lnTo>
                  <a:lnTo>
                    <a:pt x="858" y="296"/>
                  </a:lnTo>
                  <a:lnTo>
                    <a:pt x="859" y="296"/>
                  </a:lnTo>
                  <a:lnTo>
                    <a:pt x="860" y="295"/>
                  </a:lnTo>
                  <a:lnTo>
                    <a:pt x="861" y="295"/>
                  </a:lnTo>
                  <a:lnTo>
                    <a:pt x="862" y="295"/>
                  </a:lnTo>
                  <a:lnTo>
                    <a:pt x="863" y="294"/>
                  </a:lnTo>
                  <a:lnTo>
                    <a:pt x="864" y="294"/>
                  </a:lnTo>
                  <a:lnTo>
                    <a:pt x="865" y="294"/>
                  </a:lnTo>
                  <a:lnTo>
                    <a:pt x="866" y="293"/>
                  </a:lnTo>
                  <a:lnTo>
                    <a:pt x="866" y="293"/>
                  </a:lnTo>
                  <a:lnTo>
                    <a:pt x="867" y="292"/>
                  </a:lnTo>
                  <a:lnTo>
                    <a:pt x="868" y="292"/>
                  </a:lnTo>
                  <a:lnTo>
                    <a:pt x="869" y="292"/>
                  </a:lnTo>
                  <a:lnTo>
                    <a:pt x="870" y="291"/>
                  </a:lnTo>
                  <a:lnTo>
                    <a:pt x="871" y="291"/>
                  </a:lnTo>
                  <a:lnTo>
                    <a:pt x="872" y="291"/>
                  </a:lnTo>
                  <a:lnTo>
                    <a:pt x="873" y="290"/>
                  </a:lnTo>
                  <a:lnTo>
                    <a:pt x="874" y="290"/>
                  </a:lnTo>
                  <a:lnTo>
                    <a:pt x="874" y="289"/>
                  </a:lnTo>
                  <a:lnTo>
                    <a:pt x="875" y="289"/>
                  </a:lnTo>
                  <a:lnTo>
                    <a:pt x="876" y="289"/>
                  </a:lnTo>
                  <a:lnTo>
                    <a:pt x="877" y="288"/>
                  </a:lnTo>
                  <a:lnTo>
                    <a:pt x="878" y="288"/>
                  </a:lnTo>
                  <a:lnTo>
                    <a:pt x="879" y="288"/>
                  </a:lnTo>
                  <a:lnTo>
                    <a:pt x="880" y="287"/>
                  </a:lnTo>
                  <a:lnTo>
                    <a:pt x="881" y="287"/>
                  </a:lnTo>
                  <a:lnTo>
                    <a:pt x="881" y="286"/>
                  </a:lnTo>
                  <a:lnTo>
                    <a:pt x="882" y="286"/>
                  </a:lnTo>
                  <a:lnTo>
                    <a:pt x="883" y="286"/>
                  </a:lnTo>
                  <a:lnTo>
                    <a:pt x="884" y="285"/>
                  </a:lnTo>
                  <a:lnTo>
                    <a:pt x="885" y="285"/>
                  </a:lnTo>
                  <a:lnTo>
                    <a:pt x="886" y="284"/>
                  </a:lnTo>
                  <a:lnTo>
                    <a:pt x="887" y="284"/>
                  </a:lnTo>
                  <a:lnTo>
                    <a:pt x="888" y="284"/>
                  </a:lnTo>
                  <a:lnTo>
                    <a:pt x="889" y="283"/>
                  </a:lnTo>
                  <a:lnTo>
                    <a:pt x="889" y="283"/>
                  </a:lnTo>
                  <a:lnTo>
                    <a:pt x="890" y="283"/>
                  </a:lnTo>
                  <a:lnTo>
                    <a:pt x="891" y="282"/>
                  </a:lnTo>
                  <a:lnTo>
                    <a:pt x="892" y="282"/>
                  </a:lnTo>
                  <a:lnTo>
                    <a:pt x="893" y="281"/>
                  </a:lnTo>
                  <a:lnTo>
                    <a:pt x="894" y="281"/>
                  </a:lnTo>
                  <a:lnTo>
                    <a:pt x="895" y="281"/>
                  </a:lnTo>
                  <a:lnTo>
                    <a:pt x="896" y="280"/>
                  </a:lnTo>
                  <a:lnTo>
                    <a:pt x="897" y="280"/>
                  </a:lnTo>
                  <a:lnTo>
                    <a:pt x="897" y="279"/>
                  </a:lnTo>
                  <a:lnTo>
                    <a:pt x="898" y="279"/>
                  </a:lnTo>
                  <a:lnTo>
                    <a:pt x="899" y="279"/>
                  </a:lnTo>
                  <a:lnTo>
                    <a:pt x="900" y="278"/>
                  </a:lnTo>
                  <a:lnTo>
                    <a:pt x="901" y="278"/>
                  </a:lnTo>
                  <a:lnTo>
                    <a:pt x="902" y="277"/>
                  </a:lnTo>
                  <a:lnTo>
                    <a:pt x="903" y="277"/>
                  </a:lnTo>
                  <a:lnTo>
                    <a:pt x="904" y="277"/>
                  </a:lnTo>
                  <a:lnTo>
                    <a:pt x="904" y="276"/>
                  </a:lnTo>
                  <a:lnTo>
                    <a:pt x="905" y="276"/>
                  </a:lnTo>
                  <a:lnTo>
                    <a:pt x="906" y="275"/>
                  </a:lnTo>
                  <a:lnTo>
                    <a:pt x="907" y="275"/>
                  </a:lnTo>
                  <a:lnTo>
                    <a:pt x="908" y="275"/>
                  </a:lnTo>
                  <a:lnTo>
                    <a:pt x="909" y="274"/>
                  </a:lnTo>
                  <a:lnTo>
                    <a:pt x="910" y="274"/>
                  </a:lnTo>
                  <a:lnTo>
                    <a:pt x="911" y="273"/>
                  </a:lnTo>
                  <a:lnTo>
                    <a:pt x="912" y="273"/>
                  </a:lnTo>
                  <a:lnTo>
                    <a:pt x="912" y="273"/>
                  </a:lnTo>
                  <a:lnTo>
                    <a:pt x="913" y="272"/>
                  </a:lnTo>
                  <a:lnTo>
                    <a:pt x="914" y="272"/>
                  </a:lnTo>
                  <a:lnTo>
                    <a:pt x="915" y="271"/>
                  </a:lnTo>
                  <a:lnTo>
                    <a:pt x="916" y="271"/>
                  </a:lnTo>
                  <a:lnTo>
                    <a:pt x="917" y="271"/>
                  </a:lnTo>
                  <a:lnTo>
                    <a:pt x="918" y="270"/>
                  </a:lnTo>
                  <a:lnTo>
                    <a:pt x="919" y="270"/>
                  </a:lnTo>
                  <a:lnTo>
                    <a:pt x="920" y="269"/>
                  </a:lnTo>
                  <a:lnTo>
                    <a:pt x="920" y="269"/>
                  </a:lnTo>
                  <a:lnTo>
                    <a:pt x="921" y="269"/>
                  </a:lnTo>
                  <a:lnTo>
                    <a:pt x="922" y="268"/>
                  </a:lnTo>
                  <a:lnTo>
                    <a:pt x="923" y="268"/>
                  </a:lnTo>
                  <a:lnTo>
                    <a:pt x="924" y="267"/>
                  </a:lnTo>
                  <a:lnTo>
                    <a:pt x="925" y="267"/>
                  </a:lnTo>
                  <a:lnTo>
                    <a:pt x="926" y="267"/>
                  </a:lnTo>
                  <a:lnTo>
                    <a:pt x="927" y="266"/>
                  </a:lnTo>
                  <a:lnTo>
                    <a:pt x="927" y="266"/>
                  </a:lnTo>
                  <a:lnTo>
                    <a:pt x="928" y="265"/>
                  </a:lnTo>
                  <a:lnTo>
                    <a:pt x="929" y="265"/>
                  </a:lnTo>
                  <a:lnTo>
                    <a:pt x="930" y="264"/>
                  </a:lnTo>
                  <a:lnTo>
                    <a:pt x="931" y="264"/>
                  </a:lnTo>
                  <a:lnTo>
                    <a:pt x="932" y="264"/>
                  </a:lnTo>
                  <a:lnTo>
                    <a:pt x="933" y="263"/>
                  </a:lnTo>
                  <a:lnTo>
                    <a:pt x="934" y="263"/>
                  </a:lnTo>
                  <a:lnTo>
                    <a:pt x="935" y="262"/>
                  </a:lnTo>
                  <a:lnTo>
                    <a:pt x="935" y="262"/>
                  </a:lnTo>
                  <a:lnTo>
                    <a:pt x="936" y="262"/>
                  </a:lnTo>
                  <a:lnTo>
                    <a:pt x="937" y="261"/>
                  </a:lnTo>
                  <a:lnTo>
                    <a:pt x="938" y="261"/>
                  </a:lnTo>
                  <a:lnTo>
                    <a:pt x="939" y="260"/>
                  </a:lnTo>
                  <a:lnTo>
                    <a:pt x="940" y="260"/>
                  </a:lnTo>
                  <a:lnTo>
                    <a:pt x="941" y="259"/>
                  </a:lnTo>
                  <a:lnTo>
                    <a:pt x="942" y="259"/>
                  </a:lnTo>
                  <a:lnTo>
                    <a:pt x="943" y="259"/>
                  </a:lnTo>
                  <a:lnTo>
                    <a:pt x="943" y="258"/>
                  </a:lnTo>
                  <a:lnTo>
                    <a:pt x="944" y="258"/>
                  </a:lnTo>
                  <a:lnTo>
                    <a:pt x="945" y="257"/>
                  </a:lnTo>
                  <a:lnTo>
                    <a:pt x="946" y="257"/>
                  </a:lnTo>
                  <a:lnTo>
                    <a:pt x="947" y="256"/>
                  </a:lnTo>
                  <a:lnTo>
                    <a:pt x="948" y="256"/>
                  </a:lnTo>
                  <a:lnTo>
                    <a:pt x="949" y="256"/>
                  </a:lnTo>
                  <a:lnTo>
                    <a:pt x="950" y="255"/>
                  </a:lnTo>
                  <a:lnTo>
                    <a:pt x="950" y="255"/>
                  </a:lnTo>
                  <a:lnTo>
                    <a:pt x="951" y="254"/>
                  </a:lnTo>
                  <a:lnTo>
                    <a:pt x="952" y="254"/>
                  </a:lnTo>
                  <a:lnTo>
                    <a:pt x="953" y="253"/>
                  </a:lnTo>
                  <a:lnTo>
                    <a:pt x="954" y="253"/>
                  </a:lnTo>
                  <a:lnTo>
                    <a:pt x="955" y="253"/>
                  </a:lnTo>
                  <a:lnTo>
                    <a:pt x="956" y="252"/>
                  </a:lnTo>
                  <a:lnTo>
                    <a:pt x="957" y="252"/>
                  </a:lnTo>
                  <a:lnTo>
                    <a:pt x="958" y="251"/>
                  </a:lnTo>
                  <a:lnTo>
                    <a:pt x="958" y="251"/>
                  </a:lnTo>
                  <a:lnTo>
                    <a:pt x="959" y="250"/>
                  </a:lnTo>
                  <a:lnTo>
                    <a:pt x="960" y="250"/>
                  </a:lnTo>
                  <a:lnTo>
                    <a:pt x="961" y="250"/>
                  </a:lnTo>
                  <a:lnTo>
                    <a:pt x="962" y="249"/>
                  </a:lnTo>
                  <a:lnTo>
                    <a:pt x="963" y="249"/>
                  </a:lnTo>
                  <a:lnTo>
                    <a:pt x="964" y="248"/>
                  </a:lnTo>
                  <a:lnTo>
                    <a:pt x="965" y="248"/>
                  </a:lnTo>
                  <a:lnTo>
                    <a:pt x="966" y="247"/>
                  </a:lnTo>
                  <a:lnTo>
                    <a:pt x="966" y="247"/>
                  </a:lnTo>
                  <a:lnTo>
                    <a:pt x="967" y="247"/>
                  </a:lnTo>
                  <a:lnTo>
                    <a:pt x="968" y="246"/>
                  </a:lnTo>
                  <a:lnTo>
                    <a:pt x="969" y="246"/>
                  </a:lnTo>
                  <a:lnTo>
                    <a:pt x="970" y="245"/>
                  </a:lnTo>
                  <a:lnTo>
                    <a:pt x="971" y="245"/>
                  </a:lnTo>
                  <a:lnTo>
                    <a:pt x="972" y="244"/>
                  </a:lnTo>
                  <a:lnTo>
                    <a:pt x="973" y="244"/>
                  </a:lnTo>
                  <a:lnTo>
                    <a:pt x="973" y="243"/>
                  </a:lnTo>
                  <a:lnTo>
                    <a:pt x="974" y="243"/>
                  </a:lnTo>
                  <a:lnTo>
                    <a:pt x="975" y="243"/>
                  </a:lnTo>
                  <a:lnTo>
                    <a:pt x="976" y="242"/>
                  </a:lnTo>
                  <a:lnTo>
                    <a:pt x="977" y="242"/>
                  </a:lnTo>
                  <a:lnTo>
                    <a:pt x="978" y="241"/>
                  </a:lnTo>
                  <a:lnTo>
                    <a:pt x="979" y="241"/>
                  </a:lnTo>
                  <a:lnTo>
                    <a:pt x="980" y="240"/>
                  </a:lnTo>
                  <a:lnTo>
                    <a:pt x="981" y="240"/>
                  </a:lnTo>
                  <a:lnTo>
                    <a:pt x="981" y="240"/>
                  </a:lnTo>
                  <a:lnTo>
                    <a:pt x="982" y="239"/>
                  </a:lnTo>
                  <a:lnTo>
                    <a:pt x="983" y="239"/>
                  </a:lnTo>
                  <a:lnTo>
                    <a:pt x="984" y="238"/>
                  </a:lnTo>
                  <a:lnTo>
                    <a:pt x="985" y="238"/>
                  </a:lnTo>
                  <a:lnTo>
                    <a:pt x="986" y="237"/>
                  </a:lnTo>
                  <a:lnTo>
                    <a:pt x="987" y="237"/>
                  </a:lnTo>
                  <a:lnTo>
                    <a:pt x="988" y="236"/>
                  </a:lnTo>
                  <a:lnTo>
                    <a:pt x="989" y="236"/>
                  </a:lnTo>
                  <a:lnTo>
                    <a:pt x="989" y="235"/>
                  </a:lnTo>
                  <a:lnTo>
                    <a:pt x="990" y="235"/>
                  </a:lnTo>
                  <a:lnTo>
                    <a:pt x="991" y="235"/>
                  </a:lnTo>
                  <a:lnTo>
                    <a:pt x="992" y="234"/>
                  </a:lnTo>
                  <a:lnTo>
                    <a:pt x="993" y="234"/>
                  </a:lnTo>
                  <a:lnTo>
                    <a:pt x="994" y="233"/>
                  </a:lnTo>
                  <a:lnTo>
                    <a:pt x="995" y="233"/>
                  </a:lnTo>
                  <a:lnTo>
                    <a:pt x="996" y="232"/>
                  </a:lnTo>
                  <a:lnTo>
                    <a:pt x="996" y="232"/>
                  </a:lnTo>
                  <a:lnTo>
                    <a:pt x="997" y="231"/>
                  </a:lnTo>
                  <a:lnTo>
                    <a:pt x="998" y="231"/>
                  </a:lnTo>
                  <a:lnTo>
                    <a:pt x="999" y="231"/>
                  </a:lnTo>
                  <a:lnTo>
                    <a:pt x="1000" y="230"/>
                  </a:lnTo>
                  <a:lnTo>
                    <a:pt x="1001" y="230"/>
                  </a:lnTo>
                  <a:lnTo>
                    <a:pt x="1002" y="229"/>
                  </a:lnTo>
                  <a:lnTo>
                    <a:pt x="1003" y="229"/>
                  </a:lnTo>
                  <a:lnTo>
                    <a:pt x="1004" y="228"/>
                  </a:lnTo>
                  <a:lnTo>
                    <a:pt x="1004" y="228"/>
                  </a:lnTo>
                  <a:lnTo>
                    <a:pt x="1005" y="227"/>
                  </a:lnTo>
                  <a:lnTo>
                    <a:pt x="1006" y="227"/>
                  </a:lnTo>
                  <a:lnTo>
                    <a:pt x="1007" y="226"/>
                  </a:lnTo>
                  <a:lnTo>
                    <a:pt x="1008" y="226"/>
                  </a:lnTo>
                  <a:lnTo>
                    <a:pt x="1009" y="226"/>
                  </a:lnTo>
                  <a:lnTo>
                    <a:pt x="1010" y="225"/>
                  </a:lnTo>
                  <a:lnTo>
                    <a:pt x="1011" y="225"/>
                  </a:lnTo>
                  <a:lnTo>
                    <a:pt x="1012" y="224"/>
                  </a:lnTo>
                  <a:lnTo>
                    <a:pt x="1012" y="224"/>
                  </a:lnTo>
                  <a:lnTo>
                    <a:pt x="1013" y="223"/>
                  </a:lnTo>
                  <a:lnTo>
                    <a:pt x="1014" y="223"/>
                  </a:lnTo>
                  <a:lnTo>
                    <a:pt x="1015" y="222"/>
                  </a:lnTo>
                  <a:lnTo>
                    <a:pt x="1016" y="222"/>
                  </a:lnTo>
                  <a:lnTo>
                    <a:pt x="1017" y="221"/>
                  </a:lnTo>
                  <a:lnTo>
                    <a:pt x="1018" y="221"/>
                  </a:lnTo>
                  <a:lnTo>
                    <a:pt x="1019" y="221"/>
                  </a:lnTo>
                  <a:lnTo>
                    <a:pt x="1019" y="220"/>
                  </a:lnTo>
                  <a:lnTo>
                    <a:pt x="1020" y="220"/>
                  </a:lnTo>
                  <a:lnTo>
                    <a:pt x="1021" y="219"/>
                  </a:lnTo>
                  <a:lnTo>
                    <a:pt x="1022" y="219"/>
                  </a:lnTo>
                  <a:lnTo>
                    <a:pt x="1023" y="218"/>
                  </a:lnTo>
                  <a:lnTo>
                    <a:pt x="1024" y="218"/>
                  </a:lnTo>
                  <a:lnTo>
                    <a:pt x="1025" y="217"/>
                  </a:lnTo>
                  <a:lnTo>
                    <a:pt x="1026" y="217"/>
                  </a:lnTo>
                  <a:lnTo>
                    <a:pt x="1027" y="216"/>
                  </a:lnTo>
                  <a:lnTo>
                    <a:pt x="1027" y="216"/>
                  </a:lnTo>
                  <a:lnTo>
                    <a:pt x="1028" y="215"/>
                  </a:lnTo>
                  <a:lnTo>
                    <a:pt x="1029" y="215"/>
                  </a:lnTo>
                  <a:lnTo>
                    <a:pt x="1030" y="215"/>
                  </a:lnTo>
                  <a:lnTo>
                    <a:pt x="1031" y="214"/>
                  </a:lnTo>
                  <a:lnTo>
                    <a:pt x="1032" y="214"/>
                  </a:lnTo>
                  <a:lnTo>
                    <a:pt x="1033" y="213"/>
                  </a:lnTo>
                  <a:lnTo>
                    <a:pt x="1034" y="213"/>
                  </a:lnTo>
                  <a:lnTo>
                    <a:pt x="1035" y="212"/>
                  </a:lnTo>
                  <a:lnTo>
                    <a:pt x="1035" y="212"/>
                  </a:lnTo>
                  <a:lnTo>
                    <a:pt x="1036" y="211"/>
                  </a:lnTo>
                  <a:lnTo>
                    <a:pt x="1037" y="211"/>
                  </a:lnTo>
                  <a:lnTo>
                    <a:pt x="1038" y="210"/>
                  </a:lnTo>
                  <a:lnTo>
                    <a:pt x="1039" y="210"/>
                  </a:lnTo>
                  <a:lnTo>
                    <a:pt x="1040" y="209"/>
                  </a:lnTo>
                  <a:lnTo>
                    <a:pt x="1041" y="209"/>
                  </a:lnTo>
                  <a:lnTo>
                    <a:pt x="1042" y="209"/>
                  </a:lnTo>
                  <a:lnTo>
                    <a:pt x="1042" y="208"/>
                  </a:lnTo>
                  <a:lnTo>
                    <a:pt x="1043" y="208"/>
                  </a:lnTo>
                  <a:lnTo>
                    <a:pt x="1044" y="207"/>
                  </a:lnTo>
                  <a:lnTo>
                    <a:pt x="1045" y="207"/>
                  </a:lnTo>
                  <a:lnTo>
                    <a:pt x="1046" y="206"/>
                  </a:lnTo>
                  <a:lnTo>
                    <a:pt x="1047" y="206"/>
                  </a:lnTo>
                  <a:lnTo>
                    <a:pt x="1048" y="205"/>
                  </a:lnTo>
                  <a:lnTo>
                    <a:pt x="1049" y="205"/>
                  </a:lnTo>
                  <a:lnTo>
                    <a:pt x="1050" y="204"/>
                  </a:lnTo>
                  <a:lnTo>
                    <a:pt x="1050" y="204"/>
                  </a:lnTo>
                  <a:lnTo>
                    <a:pt x="1051" y="203"/>
                  </a:lnTo>
                  <a:lnTo>
                    <a:pt x="1052" y="203"/>
                  </a:lnTo>
                  <a:lnTo>
                    <a:pt x="1053" y="202"/>
                  </a:lnTo>
                  <a:lnTo>
                    <a:pt x="1054" y="202"/>
                  </a:lnTo>
                  <a:lnTo>
                    <a:pt x="1055" y="202"/>
                  </a:lnTo>
                  <a:lnTo>
                    <a:pt x="1056" y="201"/>
                  </a:lnTo>
                  <a:lnTo>
                    <a:pt x="1057" y="201"/>
                  </a:lnTo>
                  <a:lnTo>
                    <a:pt x="1058" y="200"/>
                  </a:lnTo>
                  <a:lnTo>
                    <a:pt x="1058" y="200"/>
                  </a:lnTo>
                  <a:lnTo>
                    <a:pt x="1059" y="199"/>
                  </a:lnTo>
                  <a:lnTo>
                    <a:pt x="1060" y="199"/>
                  </a:lnTo>
                  <a:lnTo>
                    <a:pt x="1061" y="198"/>
                  </a:lnTo>
                  <a:lnTo>
                    <a:pt x="1062" y="198"/>
                  </a:lnTo>
                  <a:lnTo>
                    <a:pt x="1063" y="197"/>
                  </a:lnTo>
                  <a:lnTo>
                    <a:pt x="1064" y="197"/>
                  </a:lnTo>
                  <a:lnTo>
                    <a:pt x="1065" y="196"/>
                  </a:lnTo>
                  <a:lnTo>
                    <a:pt x="1065" y="196"/>
                  </a:lnTo>
                  <a:lnTo>
                    <a:pt x="1066" y="195"/>
                  </a:lnTo>
                  <a:lnTo>
                    <a:pt x="1067" y="195"/>
                  </a:lnTo>
                  <a:lnTo>
                    <a:pt x="1068" y="194"/>
                  </a:lnTo>
                  <a:lnTo>
                    <a:pt x="1069" y="194"/>
                  </a:lnTo>
                  <a:lnTo>
                    <a:pt x="1070" y="194"/>
                  </a:lnTo>
                  <a:lnTo>
                    <a:pt x="1071" y="193"/>
                  </a:lnTo>
                  <a:lnTo>
                    <a:pt x="1072" y="193"/>
                  </a:lnTo>
                  <a:lnTo>
                    <a:pt x="1073" y="192"/>
                  </a:lnTo>
                  <a:lnTo>
                    <a:pt x="1073" y="192"/>
                  </a:lnTo>
                  <a:lnTo>
                    <a:pt x="1074" y="191"/>
                  </a:lnTo>
                  <a:lnTo>
                    <a:pt x="1075" y="191"/>
                  </a:lnTo>
                  <a:lnTo>
                    <a:pt x="1076" y="190"/>
                  </a:lnTo>
                  <a:lnTo>
                    <a:pt x="1077" y="190"/>
                  </a:lnTo>
                  <a:lnTo>
                    <a:pt x="1078" y="189"/>
                  </a:lnTo>
                  <a:lnTo>
                    <a:pt x="1079" y="189"/>
                  </a:lnTo>
                  <a:lnTo>
                    <a:pt x="1080" y="188"/>
                  </a:lnTo>
                  <a:lnTo>
                    <a:pt x="1081" y="188"/>
                  </a:lnTo>
                  <a:lnTo>
                    <a:pt x="1081" y="187"/>
                  </a:lnTo>
                  <a:lnTo>
                    <a:pt x="1082" y="187"/>
                  </a:lnTo>
                  <a:lnTo>
                    <a:pt x="1083" y="186"/>
                  </a:lnTo>
                  <a:lnTo>
                    <a:pt x="1084" y="186"/>
                  </a:lnTo>
                  <a:lnTo>
                    <a:pt x="1085" y="185"/>
                  </a:lnTo>
                  <a:lnTo>
                    <a:pt x="1086" y="185"/>
                  </a:lnTo>
                  <a:lnTo>
                    <a:pt x="1087" y="185"/>
                  </a:lnTo>
                  <a:lnTo>
                    <a:pt x="1088" y="184"/>
                  </a:lnTo>
                  <a:lnTo>
                    <a:pt x="1088" y="184"/>
                  </a:lnTo>
                  <a:lnTo>
                    <a:pt x="1089" y="183"/>
                  </a:lnTo>
                  <a:lnTo>
                    <a:pt x="1090" y="183"/>
                  </a:lnTo>
                  <a:lnTo>
                    <a:pt x="1091" y="182"/>
                  </a:lnTo>
                  <a:lnTo>
                    <a:pt x="1092" y="182"/>
                  </a:lnTo>
                  <a:lnTo>
                    <a:pt x="1093" y="181"/>
                  </a:lnTo>
                  <a:lnTo>
                    <a:pt x="1094" y="181"/>
                  </a:lnTo>
                  <a:lnTo>
                    <a:pt x="1095" y="180"/>
                  </a:lnTo>
                  <a:lnTo>
                    <a:pt x="1096" y="180"/>
                  </a:lnTo>
                  <a:lnTo>
                    <a:pt x="1096" y="179"/>
                  </a:lnTo>
                  <a:lnTo>
                    <a:pt x="1097" y="179"/>
                  </a:lnTo>
                  <a:lnTo>
                    <a:pt x="1098" y="178"/>
                  </a:lnTo>
                  <a:lnTo>
                    <a:pt x="1099" y="178"/>
                  </a:lnTo>
                  <a:lnTo>
                    <a:pt x="1100" y="177"/>
                  </a:lnTo>
                  <a:lnTo>
                    <a:pt x="1101" y="177"/>
                  </a:lnTo>
                  <a:lnTo>
                    <a:pt x="1102" y="176"/>
                  </a:lnTo>
                  <a:lnTo>
                    <a:pt x="1103" y="176"/>
                  </a:lnTo>
                  <a:lnTo>
                    <a:pt x="1104" y="175"/>
                  </a:lnTo>
                  <a:lnTo>
                    <a:pt x="1104" y="175"/>
                  </a:lnTo>
                  <a:lnTo>
                    <a:pt x="1105" y="175"/>
                  </a:lnTo>
                  <a:lnTo>
                    <a:pt x="1106" y="174"/>
                  </a:lnTo>
                  <a:lnTo>
                    <a:pt x="1107" y="174"/>
                  </a:lnTo>
                  <a:lnTo>
                    <a:pt x="1108" y="173"/>
                  </a:lnTo>
                  <a:lnTo>
                    <a:pt x="1109" y="173"/>
                  </a:lnTo>
                  <a:lnTo>
                    <a:pt x="1110" y="172"/>
                  </a:lnTo>
                  <a:lnTo>
                    <a:pt x="1111" y="172"/>
                  </a:lnTo>
                  <a:lnTo>
                    <a:pt x="1111" y="171"/>
                  </a:lnTo>
                  <a:lnTo>
                    <a:pt x="1112" y="171"/>
                  </a:lnTo>
                  <a:lnTo>
                    <a:pt x="1113" y="170"/>
                  </a:lnTo>
                  <a:lnTo>
                    <a:pt x="1114" y="170"/>
                  </a:lnTo>
                  <a:lnTo>
                    <a:pt x="1115" y="169"/>
                  </a:lnTo>
                  <a:lnTo>
                    <a:pt x="1116" y="169"/>
                  </a:lnTo>
                  <a:lnTo>
                    <a:pt x="1117" y="168"/>
                  </a:lnTo>
                  <a:lnTo>
                    <a:pt x="1118" y="168"/>
                  </a:lnTo>
                  <a:lnTo>
                    <a:pt x="1119" y="167"/>
                  </a:lnTo>
                  <a:lnTo>
                    <a:pt x="1119" y="167"/>
                  </a:lnTo>
                  <a:lnTo>
                    <a:pt x="1120" y="166"/>
                  </a:lnTo>
                  <a:lnTo>
                    <a:pt x="1121" y="166"/>
                  </a:lnTo>
                  <a:lnTo>
                    <a:pt x="1122" y="165"/>
                  </a:lnTo>
                  <a:lnTo>
                    <a:pt x="1123" y="165"/>
                  </a:lnTo>
                  <a:lnTo>
                    <a:pt x="1124" y="164"/>
                  </a:lnTo>
                  <a:lnTo>
                    <a:pt x="1125" y="164"/>
                  </a:lnTo>
                  <a:lnTo>
                    <a:pt x="1126" y="163"/>
                  </a:lnTo>
                  <a:lnTo>
                    <a:pt x="1127" y="163"/>
                  </a:lnTo>
                  <a:lnTo>
                    <a:pt x="1127" y="163"/>
                  </a:lnTo>
                  <a:lnTo>
                    <a:pt x="1128" y="162"/>
                  </a:lnTo>
                  <a:lnTo>
                    <a:pt x="1129" y="162"/>
                  </a:lnTo>
                  <a:lnTo>
                    <a:pt x="1130" y="161"/>
                  </a:lnTo>
                  <a:lnTo>
                    <a:pt x="1131" y="161"/>
                  </a:lnTo>
                  <a:lnTo>
                    <a:pt x="1132" y="160"/>
                  </a:lnTo>
                  <a:lnTo>
                    <a:pt x="1133" y="160"/>
                  </a:lnTo>
                  <a:lnTo>
                    <a:pt x="1134" y="159"/>
                  </a:lnTo>
                  <a:lnTo>
                    <a:pt x="1134" y="159"/>
                  </a:lnTo>
                  <a:lnTo>
                    <a:pt x="1135" y="158"/>
                  </a:lnTo>
                  <a:lnTo>
                    <a:pt x="1136" y="158"/>
                  </a:lnTo>
                  <a:lnTo>
                    <a:pt x="1137" y="157"/>
                  </a:lnTo>
                  <a:lnTo>
                    <a:pt x="1138" y="157"/>
                  </a:lnTo>
                  <a:lnTo>
                    <a:pt x="1139" y="156"/>
                  </a:lnTo>
                  <a:lnTo>
                    <a:pt x="1140" y="156"/>
                  </a:lnTo>
                  <a:lnTo>
                    <a:pt x="1141" y="155"/>
                  </a:lnTo>
                  <a:lnTo>
                    <a:pt x="1142" y="155"/>
                  </a:lnTo>
                  <a:lnTo>
                    <a:pt x="1142" y="154"/>
                  </a:lnTo>
                  <a:lnTo>
                    <a:pt x="1143" y="154"/>
                  </a:lnTo>
                  <a:lnTo>
                    <a:pt x="1144" y="153"/>
                  </a:lnTo>
                  <a:lnTo>
                    <a:pt x="1145" y="153"/>
                  </a:lnTo>
                  <a:lnTo>
                    <a:pt x="1146" y="152"/>
                  </a:lnTo>
                  <a:lnTo>
                    <a:pt x="1147" y="152"/>
                  </a:lnTo>
                  <a:lnTo>
                    <a:pt x="1148" y="151"/>
                  </a:lnTo>
                  <a:lnTo>
                    <a:pt x="1149" y="151"/>
                  </a:lnTo>
                  <a:lnTo>
                    <a:pt x="1150" y="151"/>
                  </a:lnTo>
                  <a:lnTo>
                    <a:pt x="1150" y="150"/>
                  </a:lnTo>
                  <a:lnTo>
                    <a:pt x="1151" y="150"/>
                  </a:lnTo>
                  <a:lnTo>
                    <a:pt x="1152" y="149"/>
                  </a:lnTo>
                  <a:lnTo>
                    <a:pt x="1153" y="149"/>
                  </a:lnTo>
                  <a:lnTo>
                    <a:pt x="1154" y="148"/>
                  </a:lnTo>
                  <a:lnTo>
                    <a:pt x="1155" y="148"/>
                  </a:lnTo>
                  <a:lnTo>
                    <a:pt x="1156" y="147"/>
                  </a:lnTo>
                  <a:lnTo>
                    <a:pt x="1157" y="147"/>
                  </a:lnTo>
                  <a:lnTo>
                    <a:pt x="1157" y="146"/>
                  </a:lnTo>
                  <a:lnTo>
                    <a:pt x="1158" y="146"/>
                  </a:lnTo>
                  <a:lnTo>
                    <a:pt x="1159" y="145"/>
                  </a:lnTo>
                  <a:lnTo>
                    <a:pt x="1160" y="145"/>
                  </a:lnTo>
                  <a:lnTo>
                    <a:pt x="1161" y="144"/>
                  </a:lnTo>
                  <a:lnTo>
                    <a:pt x="1162" y="144"/>
                  </a:lnTo>
                  <a:lnTo>
                    <a:pt x="1163" y="143"/>
                  </a:lnTo>
                  <a:lnTo>
                    <a:pt x="1164" y="143"/>
                  </a:lnTo>
                  <a:lnTo>
                    <a:pt x="1165" y="142"/>
                  </a:lnTo>
                  <a:lnTo>
                    <a:pt x="1165" y="142"/>
                  </a:lnTo>
                  <a:lnTo>
                    <a:pt x="1166" y="141"/>
                  </a:lnTo>
                  <a:lnTo>
                    <a:pt x="1167" y="141"/>
                  </a:lnTo>
                  <a:lnTo>
                    <a:pt x="1168" y="140"/>
                  </a:lnTo>
                  <a:lnTo>
                    <a:pt x="1169" y="140"/>
                  </a:lnTo>
                  <a:lnTo>
                    <a:pt x="1170" y="139"/>
                  </a:lnTo>
                  <a:lnTo>
                    <a:pt x="1171" y="139"/>
                  </a:lnTo>
                  <a:lnTo>
                    <a:pt x="1172" y="139"/>
                  </a:lnTo>
                  <a:lnTo>
                    <a:pt x="1173" y="138"/>
                  </a:lnTo>
                  <a:lnTo>
                    <a:pt x="1173" y="138"/>
                  </a:lnTo>
                  <a:lnTo>
                    <a:pt x="1174" y="137"/>
                  </a:lnTo>
                  <a:lnTo>
                    <a:pt x="1175" y="137"/>
                  </a:lnTo>
                  <a:lnTo>
                    <a:pt x="1176" y="136"/>
                  </a:lnTo>
                  <a:lnTo>
                    <a:pt x="1177" y="136"/>
                  </a:lnTo>
                  <a:lnTo>
                    <a:pt x="1178" y="135"/>
                  </a:lnTo>
                  <a:lnTo>
                    <a:pt x="1179" y="135"/>
                  </a:lnTo>
                  <a:lnTo>
                    <a:pt x="1180" y="134"/>
                  </a:lnTo>
                  <a:lnTo>
                    <a:pt x="1180" y="134"/>
                  </a:lnTo>
                  <a:lnTo>
                    <a:pt x="1181" y="133"/>
                  </a:lnTo>
                  <a:lnTo>
                    <a:pt x="1182" y="133"/>
                  </a:lnTo>
                  <a:lnTo>
                    <a:pt x="1183" y="132"/>
                  </a:lnTo>
                  <a:lnTo>
                    <a:pt x="1184" y="132"/>
                  </a:lnTo>
                  <a:lnTo>
                    <a:pt x="1185" y="131"/>
                  </a:lnTo>
                  <a:lnTo>
                    <a:pt x="1186" y="131"/>
                  </a:lnTo>
                  <a:lnTo>
                    <a:pt x="1187" y="130"/>
                  </a:lnTo>
                  <a:lnTo>
                    <a:pt x="1188" y="130"/>
                  </a:lnTo>
                  <a:lnTo>
                    <a:pt x="1188" y="129"/>
                  </a:lnTo>
                  <a:lnTo>
                    <a:pt x="1189" y="129"/>
                  </a:lnTo>
                  <a:lnTo>
                    <a:pt x="1190" y="128"/>
                  </a:lnTo>
                  <a:lnTo>
                    <a:pt x="1191" y="128"/>
                  </a:lnTo>
                  <a:lnTo>
                    <a:pt x="1192" y="128"/>
                  </a:lnTo>
                  <a:lnTo>
                    <a:pt x="1193" y="127"/>
                  </a:lnTo>
                  <a:lnTo>
                    <a:pt x="1194" y="127"/>
                  </a:lnTo>
                  <a:lnTo>
                    <a:pt x="1195" y="126"/>
                  </a:lnTo>
                  <a:lnTo>
                    <a:pt x="1196" y="126"/>
                  </a:lnTo>
                  <a:lnTo>
                    <a:pt x="1196" y="125"/>
                  </a:lnTo>
                  <a:lnTo>
                    <a:pt x="1197" y="125"/>
                  </a:lnTo>
                  <a:lnTo>
                    <a:pt x="1198" y="124"/>
                  </a:lnTo>
                  <a:lnTo>
                    <a:pt x="1199" y="124"/>
                  </a:lnTo>
                  <a:lnTo>
                    <a:pt x="1200" y="123"/>
                  </a:lnTo>
                  <a:lnTo>
                    <a:pt x="1201" y="123"/>
                  </a:lnTo>
                  <a:lnTo>
                    <a:pt x="1202" y="122"/>
                  </a:lnTo>
                  <a:lnTo>
                    <a:pt x="1203" y="122"/>
                  </a:lnTo>
                  <a:lnTo>
                    <a:pt x="1203" y="121"/>
                  </a:lnTo>
                  <a:lnTo>
                    <a:pt x="1204" y="121"/>
                  </a:lnTo>
                  <a:lnTo>
                    <a:pt x="1205" y="120"/>
                  </a:lnTo>
                  <a:lnTo>
                    <a:pt x="1206" y="120"/>
                  </a:lnTo>
                  <a:lnTo>
                    <a:pt x="1207" y="119"/>
                  </a:lnTo>
                  <a:lnTo>
                    <a:pt x="1208" y="119"/>
                  </a:lnTo>
                  <a:lnTo>
                    <a:pt x="1209" y="118"/>
                  </a:lnTo>
                  <a:lnTo>
                    <a:pt x="1210" y="118"/>
                  </a:lnTo>
                  <a:lnTo>
                    <a:pt x="1211" y="118"/>
                  </a:lnTo>
                  <a:lnTo>
                    <a:pt x="1211" y="117"/>
                  </a:lnTo>
                  <a:lnTo>
                    <a:pt x="1212" y="117"/>
                  </a:lnTo>
                  <a:lnTo>
                    <a:pt x="1213" y="116"/>
                  </a:lnTo>
                  <a:lnTo>
                    <a:pt x="1214" y="116"/>
                  </a:lnTo>
                  <a:lnTo>
                    <a:pt x="1215" y="115"/>
                  </a:lnTo>
                  <a:lnTo>
                    <a:pt x="1216" y="115"/>
                  </a:lnTo>
                  <a:lnTo>
                    <a:pt x="1217" y="114"/>
                  </a:lnTo>
                  <a:lnTo>
                    <a:pt x="1218" y="114"/>
                  </a:lnTo>
                  <a:lnTo>
                    <a:pt x="1219" y="113"/>
                  </a:lnTo>
                  <a:lnTo>
                    <a:pt x="1219" y="113"/>
                  </a:lnTo>
                  <a:lnTo>
                    <a:pt x="1220" y="112"/>
                  </a:lnTo>
                  <a:lnTo>
                    <a:pt x="1221" y="112"/>
                  </a:lnTo>
                  <a:lnTo>
                    <a:pt x="1222" y="111"/>
                  </a:lnTo>
                  <a:lnTo>
                    <a:pt x="1223" y="111"/>
                  </a:lnTo>
                  <a:lnTo>
                    <a:pt x="1224" y="110"/>
                  </a:lnTo>
                  <a:lnTo>
                    <a:pt x="1225" y="110"/>
                  </a:lnTo>
                  <a:lnTo>
                    <a:pt x="1226" y="110"/>
                  </a:lnTo>
                  <a:lnTo>
                    <a:pt x="1226" y="109"/>
                  </a:lnTo>
                  <a:lnTo>
                    <a:pt x="1227" y="109"/>
                  </a:lnTo>
                  <a:lnTo>
                    <a:pt x="1228" y="108"/>
                  </a:lnTo>
                  <a:lnTo>
                    <a:pt x="1229" y="108"/>
                  </a:lnTo>
                  <a:lnTo>
                    <a:pt x="1230" y="107"/>
                  </a:lnTo>
                  <a:lnTo>
                    <a:pt x="1231" y="107"/>
                  </a:lnTo>
                  <a:lnTo>
                    <a:pt x="1232" y="106"/>
                  </a:lnTo>
                  <a:lnTo>
                    <a:pt x="1233" y="106"/>
                  </a:lnTo>
                  <a:lnTo>
                    <a:pt x="1234" y="105"/>
                  </a:lnTo>
                  <a:lnTo>
                    <a:pt x="1234" y="105"/>
                  </a:lnTo>
                  <a:lnTo>
                    <a:pt x="1235" y="104"/>
                  </a:lnTo>
                  <a:lnTo>
                    <a:pt x="1236" y="104"/>
                  </a:lnTo>
                  <a:lnTo>
                    <a:pt x="1237" y="103"/>
                  </a:lnTo>
                  <a:lnTo>
                    <a:pt x="1238" y="103"/>
                  </a:lnTo>
                  <a:lnTo>
                    <a:pt x="1239" y="103"/>
                  </a:lnTo>
                  <a:lnTo>
                    <a:pt x="1240" y="102"/>
                  </a:lnTo>
                  <a:lnTo>
                    <a:pt x="1241" y="102"/>
                  </a:lnTo>
                  <a:lnTo>
                    <a:pt x="1242" y="101"/>
                  </a:lnTo>
                  <a:lnTo>
                    <a:pt x="1242" y="101"/>
                  </a:lnTo>
                  <a:lnTo>
                    <a:pt x="1243" y="100"/>
                  </a:lnTo>
                  <a:lnTo>
                    <a:pt x="1244" y="100"/>
                  </a:lnTo>
                  <a:lnTo>
                    <a:pt x="1245" y="99"/>
                  </a:lnTo>
                  <a:lnTo>
                    <a:pt x="1246" y="99"/>
                  </a:lnTo>
                  <a:lnTo>
                    <a:pt x="1247" y="98"/>
                  </a:lnTo>
                  <a:lnTo>
                    <a:pt x="1248" y="98"/>
                  </a:lnTo>
                  <a:lnTo>
                    <a:pt x="1249" y="97"/>
                  </a:lnTo>
                  <a:lnTo>
                    <a:pt x="1249" y="97"/>
                  </a:lnTo>
                  <a:lnTo>
                    <a:pt x="1250" y="96"/>
                  </a:lnTo>
                  <a:lnTo>
                    <a:pt x="1251" y="96"/>
                  </a:lnTo>
                  <a:lnTo>
                    <a:pt x="1252" y="96"/>
                  </a:lnTo>
                  <a:lnTo>
                    <a:pt x="1253" y="95"/>
                  </a:lnTo>
                  <a:lnTo>
                    <a:pt x="1254" y="95"/>
                  </a:lnTo>
                  <a:lnTo>
                    <a:pt x="1255" y="94"/>
                  </a:lnTo>
                  <a:lnTo>
                    <a:pt x="1256" y="94"/>
                  </a:lnTo>
                  <a:lnTo>
                    <a:pt x="1257" y="93"/>
                  </a:lnTo>
                  <a:lnTo>
                    <a:pt x="1257" y="93"/>
                  </a:lnTo>
                  <a:lnTo>
                    <a:pt x="1258" y="92"/>
                  </a:lnTo>
                  <a:lnTo>
                    <a:pt x="1259" y="92"/>
                  </a:lnTo>
                  <a:lnTo>
                    <a:pt x="1260" y="91"/>
                  </a:lnTo>
                  <a:lnTo>
                    <a:pt x="1261" y="91"/>
                  </a:lnTo>
                  <a:lnTo>
                    <a:pt x="1262" y="91"/>
                  </a:lnTo>
                  <a:lnTo>
                    <a:pt x="1263" y="90"/>
                  </a:lnTo>
                  <a:lnTo>
                    <a:pt x="1264" y="90"/>
                  </a:lnTo>
                  <a:lnTo>
                    <a:pt x="1265" y="89"/>
                  </a:lnTo>
                  <a:lnTo>
                    <a:pt x="1265" y="89"/>
                  </a:lnTo>
                  <a:lnTo>
                    <a:pt x="1266" y="88"/>
                  </a:lnTo>
                  <a:lnTo>
                    <a:pt x="1267" y="88"/>
                  </a:lnTo>
                  <a:lnTo>
                    <a:pt x="1268" y="87"/>
                  </a:lnTo>
                  <a:lnTo>
                    <a:pt x="1269" y="87"/>
                  </a:lnTo>
                  <a:lnTo>
                    <a:pt x="1270" y="86"/>
                  </a:lnTo>
                  <a:lnTo>
                    <a:pt x="1271" y="86"/>
                  </a:lnTo>
                  <a:lnTo>
                    <a:pt x="1272" y="86"/>
                  </a:lnTo>
                  <a:lnTo>
                    <a:pt x="1272" y="85"/>
                  </a:lnTo>
                  <a:lnTo>
                    <a:pt x="1273" y="85"/>
                  </a:lnTo>
                  <a:lnTo>
                    <a:pt x="1274" y="84"/>
                  </a:lnTo>
                  <a:lnTo>
                    <a:pt x="1275" y="84"/>
                  </a:lnTo>
                  <a:lnTo>
                    <a:pt x="1276" y="83"/>
                  </a:lnTo>
                  <a:lnTo>
                    <a:pt x="1277" y="83"/>
                  </a:lnTo>
                  <a:lnTo>
                    <a:pt x="1278" y="82"/>
                  </a:lnTo>
                  <a:lnTo>
                    <a:pt x="1279" y="82"/>
                  </a:lnTo>
                  <a:lnTo>
                    <a:pt x="1280" y="81"/>
                  </a:lnTo>
                  <a:lnTo>
                    <a:pt x="1280" y="81"/>
                  </a:lnTo>
                  <a:lnTo>
                    <a:pt x="1281" y="81"/>
                  </a:lnTo>
                  <a:lnTo>
                    <a:pt x="1282" y="80"/>
                  </a:lnTo>
                  <a:lnTo>
                    <a:pt x="1283" y="80"/>
                  </a:lnTo>
                  <a:lnTo>
                    <a:pt x="1284" y="79"/>
                  </a:lnTo>
                  <a:lnTo>
                    <a:pt x="1285" y="79"/>
                  </a:lnTo>
                  <a:lnTo>
                    <a:pt x="1286" y="78"/>
                  </a:lnTo>
                  <a:lnTo>
                    <a:pt x="1287" y="78"/>
                  </a:lnTo>
                  <a:lnTo>
                    <a:pt x="1288" y="77"/>
                  </a:lnTo>
                  <a:lnTo>
                    <a:pt x="1288" y="77"/>
                  </a:lnTo>
                  <a:lnTo>
                    <a:pt x="1289" y="77"/>
                  </a:lnTo>
                  <a:lnTo>
                    <a:pt x="1290" y="76"/>
                  </a:lnTo>
                  <a:lnTo>
                    <a:pt x="1291" y="76"/>
                  </a:lnTo>
                  <a:lnTo>
                    <a:pt x="1292" y="75"/>
                  </a:lnTo>
                  <a:lnTo>
                    <a:pt x="1293" y="75"/>
                  </a:lnTo>
                  <a:lnTo>
                    <a:pt x="1294" y="74"/>
                  </a:lnTo>
                  <a:lnTo>
                    <a:pt x="1295" y="74"/>
                  </a:lnTo>
                  <a:lnTo>
                    <a:pt x="1295" y="74"/>
                  </a:lnTo>
                  <a:lnTo>
                    <a:pt x="1296" y="73"/>
                  </a:lnTo>
                  <a:lnTo>
                    <a:pt x="1297" y="73"/>
                  </a:lnTo>
                  <a:lnTo>
                    <a:pt x="1298" y="72"/>
                  </a:lnTo>
                  <a:lnTo>
                    <a:pt x="1299" y="72"/>
                  </a:lnTo>
                  <a:lnTo>
                    <a:pt x="1300" y="71"/>
                  </a:lnTo>
                  <a:lnTo>
                    <a:pt x="1301" y="71"/>
                  </a:lnTo>
                  <a:lnTo>
                    <a:pt x="1302" y="70"/>
                  </a:lnTo>
                  <a:lnTo>
                    <a:pt x="1303" y="70"/>
                  </a:lnTo>
                  <a:lnTo>
                    <a:pt x="1303" y="70"/>
                  </a:lnTo>
                  <a:lnTo>
                    <a:pt x="1304" y="69"/>
                  </a:lnTo>
                  <a:lnTo>
                    <a:pt x="1305" y="69"/>
                  </a:lnTo>
                  <a:lnTo>
                    <a:pt x="1306" y="68"/>
                  </a:lnTo>
                  <a:lnTo>
                    <a:pt x="1307" y="68"/>
                  </a:lnTo>
                  <a:lnTo>
                    <a:pt x="1308" y="67"/>
                  </a:lnTo>
                  <a:lnTo>
                    <a:pt x="1309" y="67"/>
                  </a:lnTo>
                  <a:lnTo>
                    <a:pt x="1310" y="67"/>
                  </a:lnTo>
                  <a:lnTo>
                    <a:pt x="1311" y="66"/>
                  </a:lnTo>
                  <a:lnTo>
                    <a:pt x="1311" y="66"/>
                  </a:lnTo>
                  <a:lnTo>
                    <a:pt x="1312" y="65"/>
                  </a:lnTo>
                  <a:lnTo>
                    <a:pt x="1313" y="65"/>
                  </a:lnTo>
                  <a:lnTo>
                    <a:pt x="1314" y="64"/>
                  </a:lnTo>
                  <a:lnTo>
                    <a:pt x="1315" y="64"/>
                  </a:lnTo>
                  <a:lnTo>
                    <a:pt x="1316" y="64"/>
                  </a:lnTo>
                  <a:lnTo>
                    <a:pt x="1317" y="63"/>
                  </a:lnTo>
                  <a:lnTo>
                    <a:pt x="1318" y="63"/>
                  </a:lnTo>
                  <a:lnTo>
                    <a:pt x="1318" y="62"/>
                  </a:lnTo>
                  <a:lnTo>
                    <a:pt x="1319" y="62"/>
                  </a:lnTo>
                  <a:lnTo>
                    <a:pt x="1320" y="61"/>
                  </a:lnTo>
                  <a:lnTo>
                    <a:pt x="1321" y="61"/>
                  </a:lnTo>
                  <a:lnTo>
                    <a:pt x="1322" y="61"/>
                  </a:lnTo>
                  <a:lnTo>
                    <a:pt x="1323" y="60"/>
                  </a:lnTo>
                  <a:lnTo>
                    <a:pt x="1324" y="60"/>
                  </a:lnTo>
                  <a:lnTo>
                    <a:pt x="1325" y="59"/>
                  </a:lnTo>
                  <a:lnTo>
                    <a:pt x="1326" y="59"/>
                  </a:lnTo>
                  <a:lnTo>
                    <a:pt x="1326" y="59"/>
                  </a:lnTo>
                  <a:lnTo>
                    <a:pt x="1327" y="58"/>
                  </a:lnTo>
                  <a:lnTo>
                    <a:pt x="1328" y="58"/>
                  </a:lnTo>
                  <a:lnTo>
                    <a:pt x="1329" y="57"/>
                  </a:lnTo>
                  <a:lnTo>
                    <a:pt x="1330" y="57"/>
                  </a:lnTo>
                  <a:lnTo>
                    <a:pt x="1331" y="57"/>
                  </a:lnTo>
                  <a:lnTo>
                    <a:pt x="1332" y="56"/>
                  </a:lnTo>
                  <a:lnTo>
                    <a:pt x="1333" y="56"/>
                  </a:lnTo>
                  <a:lnTo>
                    <a:pt x="1334" y="55"/>
                  </a:lnTo>
                  <a:lnTo>
                    <a:pt x="1334" y="55"/>
                  </a:lnTo>
                  <a:lnTo>
                    <a:pt x="1335" y="54"/>
                  </a:lnTo>
                  <a:lnTo>
                    <a:pt x="1336" y="54"/>
                  </a:lnTo>
                  <a:lnTo>
                    <a:pt x="1337" y="54"/>
                  </a:lnTo>
                  <a:lnTo>
                    <a:pt x="1338" y="53"/>
                  </a:lnTo>
                  <a:lnTo>
                    <a:pt x="1339" y="53"/>
                  </a:lnTo>
                  <a:lnTo>
                    <a:pt x="1340" y="52"/>
                  </a:lnTo>
                  <a:lnTo>
                    <a:pt x="1341" y="52"/>
                  </a:lnTo>
                  <a:lnTo>
                    <a:pt x="1341" y="52"/>
                  </a:lnTo>
                  <a:lnTo>
                    <a:pt x="1342" y="51"/>
                  </a:lnTo>
                  <a:lnTo>
                    <a:pt x="1343" y="51"/>
                  </a:lnTo>
                  <a:lnTo>
                    <a:pt x="1344" y="50"/>
                  </a:lnTo>
                  <a:lnTo>
                    <a:pt x="1345" y="50"/>
                  </a:lnTo>
                  <a:lnTo>
                    <a:pt x="1346" y="50"/>
                  </a:lnTo>
                  <a:lnTo>
                    <a:pt x="1347" y="49"/>
                  </a:lnTo>
                  <a:lnTo>
                    <a:pt x="1348" y="49"/>
                  </a:lnTo>
                  <a:lnTo>
                    <a:pt x="1349" y="48"/>
                  </a:lnTo>
                  <a:lnTo>
                    <a:pt x="1349" y="48"/>
                  </a:lnTo>
                  <a:lnTo>
                    <a:pt x="1350" y="48"/>
                  </a:lnTo>
                  <a:lnTo>
                    <a:pt x="1351" y="47"/>
                  </a:lnTo>
                  <a:lnTo>
                    <a:pt x="1352" y="47"/>
                  </a:lnTo>
                  <a:lnTo>
                    <a:pt x="1353" y="47"/>
                  </a:lnTo>
                  <a:lnTo>
                    <a:pt x="1354" y="46"/>
                  </a:lnTo>
                  <a:lnTo>
                    <a:pt x="1355" y="46"/>
                  </a:lnTo>
                  <a:lnTo>
                    <a:pt x="1356" y="45"/>
                  </a:lnTo>
                  <a:lnTo>
                    <a:pt x="1357" y="45"/>
                  </a:lnTo>
                  <a:lnTo>
                    <a:pt x="1357" y="45"/>
                  </a:lnTo>
                  <a:lnTo>
                    <a:pt x="1358" y="44"/>
                  </a:lnTo>
                  <a:lnTo>
                    <a:pt x="1359" y="44"/>
                  </a:lnTo>
                  <a:lnTo>
                    <a:pt x="1360" y="43"/>
                  </a:lnTo>
                  <a:lnTo>
                    <a:pt x="1361" y="43"/>
                  </a:lnTo>
                  <a:lnTo>
                    <a:pt x="1362" y="43"/>
                  </a:lnTo>
                  <a:lnTo>
                    <a:pt x="1363" y="42"/>
                  </a:lnTo>
                  <a:lnTo>
                    <a:pt x="1364" y="42"/>
                  </a:lnTo>
                  <a:lnTo>
                    <a:pt x="1364" y="42"/>
                  </a:lnTo>
                  <a:lnTo>
                    <a:pt x="1365" y="41"/>
                  </a:lnTo>
                  <a:lnTo>
                    <a:pt x="1366" y="41"/>
                  </a:lnTo>
                  <a:lnTo>
                    <a:pt x="1367" y="40"/>
                  </a:lnTo>
                  <a:lnTo>
                    <a:pt x="1368" y="40"/>
                  </a:lnTo>
                  <a:lnTo>
                    <a:pt x="1369" y="40"/>
                  </a:lnTo>
                  <a:lnTo>
                    <a:pt x="1370" y="39"/>
                  </a:lnTo>
                  <a:lnTo>
                    <a:pt x="1371" y="39"/>
                  </a:lnTo>
                  <a:lnTo>
                    <a:pt x="1372" y="39"/>
                  </a:lnTo>
                  <a:lnTo>
                    <a:pt x="1372" y="38"/>
                  </a:lnTo>
                  <a:lnTo>
                    <a:pt x="1373" y="38"/>
                  </a:lnTo>
                  <a:lnTo>
                    <a:pt x="1374" y="38"/>
                  </a:lnTo>
                  <a:lnTo>
                    <a:pt x="1375" y="37"/>
                  </a:lnTo>
                  <a:lnTo>
                    <a:pt x="1376" y="37"/>
                  </a:lnTo>
                  <a:lnTo>
                    <a:pt x="1377" y="36"/>
                  </a:lnTo>
                  <a:lnTo>
                    <a:pt x="1378" y="36"/>
                  </a:lnTo>
                  <a:lnTo>
                    <a:pt x="1379" y="36"/>
                  </a:lnTo>
                  <a:lnTo>
                    <a:pt x="1380" y="35"/>
                  </a:lnTo>
                  <a:lnTo>
                    <a:pt x="1380" y="35"/>
                  </a:lnTo>
                  <a:lnTo>
                    <a:pt x="1381" y="35"/>
                  </a:lnTo>
                  <a:lnTo>
                    <a:pt x="1382" y="34"/>
                  </a:lnTo>
                  <a:lnTo>
                    <a:pt x="1383" y="34"/>
                  </a:lnTo>
                  <a:lnTo>
                    <a:pt x="1384" y="34"/>
                  </a:lnTo>
                  <a:lnTo>
                    <a:pt x="1385" y="33"/>
                  </a:lnTo>
                  <a:lnTo>
                    <a:pt x="1386" y="33"/>
                  </a:lnTo>
                  <a:lnTo>
                    <a:pt x="1387" y="33"/>
                  </a:lnTo>
                  <a:lnTo>
                    <a:pt x="1387" y="32"/>
                  </a:lnTo>
                  <a:lnTo>
                    <a:pt x="1388" y="32"/>
                  </a:lnTo>
                  <a:lnTo>
                    <a:pt x="1389" y="32"/>
                  </a:lnTo>
                  <a:lnTo>
                    <a:pt x="1390" y="31"/>
                  </a:lnTo>
                  <a:lnTo>
                    <a:pt x="1391" y="31"/>
                  </a:lnTo>
                  <a:lnTo>
                    <a:pt x="1392" y="31"/>
                  </a:lnTo>
                  <a:lnTo>
                    <a:pt x="1393" y="30"/>
                  </a:lnTo>
                  <a:lnTo>
                    <a:pt x="1394" y="30"/>
                  </a:lnTo>
                  <a:lnTo>
                    <a:pt x="1395" y="30"/>
                  </a:lnTo>
                  <a:lnTo>
                    <a:pt x="1395" y="29"/>
                  </a:lnTo>
                  <a:lnTo>
                    <a:pt x="1396" y="29"/>
                  </a:lnTo>
                  <a:lnTo>
                    <a:pt x="1397" y="29"/>
                  </a:lnTo>
                  <a:lnTo>
                    <a:pt x="1398" y="28"/>
                  </a:lnTo>
                  <a:lnTo>
                    <a:pt x="1399" y="28"/>
                  </a:lnTo>
                  <a:lnTo>
                    <a:pt x="1400" y="28"/>
                  </a:lnTo>
                  <a:lnTo>
                    <a:pt x="1401" y="27"/>
                  </a:lnTo>
                  <a:lnTo>
                    <a:pt x="1402" y="27"/>
                  </a:lnTo>
                  <a:lnTo>
                    <a:pt x="1403" y="27"/>
                  </a:lnTo>
                  <a:lnTo>
                    <a:pt x="1403" y="26"/>
                  </a:lnTo>
                  <a:lnTo>
                    <a:pt x="1404" y="26"/>
                  </a:lnTo>
                  <a:lnTo>
                    <a:pt x="1405" y="26"/>
                  </a:lnTo>
                  <a:lnTo>
                    <a:pt x="1406" y="25"/>
                  </a:lnTo>
                  <a:lnTo>
                    <a:pt x="1407" y="25"/>
                  </a:lnTo>
                  <a:lnTo>
                    <a:pt x="1408" y="25"/>
                  </a:lnTo>
                  <a:lnTo>
                    <a:pt x="1409" y="24"/>
                  </a:lnTo>
                  <a:lnTo>
                    <a:pt x="1410" y="24"/>
                  </a:lnTo>
                  <a:lnTo>
                    <a:pt x="1410" y="24"/>
                  </a:lnTo>
                  <a:lnTo>
                    <a:pt x="1411" y="24"/>
                  </a:lnTo>
                  <a:lnTo>
                    <a:pt x="1412" y="23"/>
                  </a:lnTo>
                  <a:lnTo>
                    <a:pt x="1413" y="23"/>
                  </a:lnTo>
                  <a:lnTo>
                    <a:pt x="1414" y="23"/>
                  </a:lnTo>
                  <a:lnTo>
                    <a:pt x="1415" y="22"/>
                  </a:lnTo>
                  <a:lnTo>
                    <a:pt x="1416" y="22"/>
                  </a:lnTo>
                  <a:lnTo>
                    <a:pt x="1417" y="22"/>
                  </a:lnTo>
                  <a:lnTo>
                    <a:pt x="1418" y="21"/>
                  </a:lnTo>
                  <a:lnTo>
                    <a:pt x="1418" y="21"/>
                  </a:lnTo>
                  <a:lnTo>
                    <a:pt x="1419" y="21"/>
                  </a:lnTo>
                  <a:lnTo>
                    <a:pt x="1420" y="21"/>
                  </a:lnTo>
                  <a:lnTo>
                    <a:pt x="1421" y="20"/>
                  </a:lnTo>
                  <a:lnTo>
                    <a:pt x="1422" y="20"/>
                  </a:lnTo>
                  <a:lnTo>
                    <a:pt x="1423" y="20"/>
                  </a:lnTo>
                  <a:lnTo>
                    <a:pt x="1424" y="19"/>
                  </a:lnTo>
                  <a:lnTo>
                    <a:pt x="1425" y="19"/>
                  </a:lnTo>
                  <a:lnTo>
                    <a:pt x="1426" y="19"/>
                  </a:lnTo>
                  <a:lnTo>
                    <a:pt x="1426" y="19"/>
                  </a:lnTo>
                  <a:lnTo>
                    <a:pt x="1427" y="18"/>
                  </a:lnTo>
                  <a:lnTo>
                    <a:pt x="1428" y="18"/>
                  </a:lnTo>
                  <a:lnTo>
                    <a:pt x="1429" y="18"/>
                  </a:lnTo>
                  <a:lnTo>
                    <a:pt x="1430" y="17"/>
                  </a:lnTo>
                  <a:lnTo>
                    <a:pt x="1431" y="17"/>
                  </a:lnTo>
                  <a:lnTo>
                    <a:pt x="1432" y="17"/>
                  </a:lnTo>
                  <a:lnTo>
                    <a:pt x="1433" y="17"/>
                  </a:lnTo>
                  <a:lnTo>
                    <a:pt x="1433" y="16"/>
                  </a:lnTo>
                  <a:lnTo>
                    <a:pt x="1434" y="16"/>
                  </a:lnTo>
                  <a:lnTo>
                    <a:pt x="1435" y="16"/>
                  </a:lnTo>
                  <a:lnTo>
                    <a:pt x="1436" y="16"/>
                  </a:lnTo>
                  <a:lnTo>
                    <a:pt x="1437" y="15"/>
                  </a:lnTo>
                  <a:lnTo>
                    <a:pt x="1438" y="15"/>
                  </a:lnTo>
                  <a:lnTo>
                    <a:pt x="1439" y="15"/>
                  </a:lnTo>
                  <a:lnTo>
                    <a:pt x="1440" y="15"/>
                  </a:lnTo>
                  <a:lnTo>
                    <a:pt x="1441" y="14"/>
                  </a:lnTo>
                  <a:lnTo>
                    <a:pt x="1441" y="14"/>
                  </a:lnTo>
                  <a:lnTo>
                    <a:pt x="1442" y="14"/>
                  </a:lnTo>
                  <a:lnTo>
                    <a:pt x="1443" y="14"/>
                  </a:lnTo>
                  <a:lnTo>
                    <a:pt x="1444" y="13"/>
                  </a:lnTo>
                  <a:lnTo>
                    <a:pt x="1445" y="13"/>
                  </a:lnTo>
                  <a:lnTo>
                    <a:pt x="1446" y="13"/>
                  </a:lnTo>
                  <a:lnTo>
                    <a:pt x="1447" y="13"/>
                  </a:lnTo>
                  <a:lnTo>
                    <a:pt x="1448" y="12"/>
                  </a:lnTo>
                  <a:lnTo>
                    <a:pt x="1449" y="12"/>
                  </a:lnTo>
                  <a:lnTo>
                    <a:pt x="1449" y="12"/>
                  </a:lnTo>
                  <a:lnTo>
                    <a:pt x="1450" y="12"/>
                  </a:lnTo>
                  <a:lnTo>
                    <a:pt x="1451" y="11"/>
                  </a:lnTo>
                  <a:lnTo>
                    <a:pt x="1452" y="11"/>
                  </a:lnTo>
                  <a:lnTo>
                    <a:pt x="1453" y="11"/>
                  </a:lnTo>
                  <a:lnTo>
                    <a:pt x="1454" y="11"/>
                  </a:lnTo>
                  <a:lnTo>
                    <a:pt x="1455" y="11"/>
                  </a:lnTo>
                  <a:lnTo>
                    <a:pt x="1456" y="10"/>
                  </a:lnTo>
                  <a:lnTo>
                    <a:pt x="1456" y="10"/>
                  </a:lnTo>
                  <a:lnTo>
                    <a:pt x="1457" y="10"/>
                  </a:lnTo>
                  <a:lnTo>
                    <a:pt x="1458" y="10"/>
                  </a:lnTo>
                  <a:lnTo>
                    <a:pt x="1459" y="9"/>
                  </a:lnTo>
                  <a:lnTo>
                    <a:pt x="1460" y="9"/>
                  </a:lnTo>
                  <a:lnTo>
                    <a:pt x="1461" y="9"/>
                  </a:lnTo>
                  <a:lnTo>
                    <a:pt x="1462" y="9"/>
                  </a:lnTo>
                  <a:lnTo>
                    <a:pt x="1463" y="9"/>
                  </a:lnTo>
                  <a:lnTo>
                    <a:pt x="1464" y="9"/>
                  </a:lnTo>
                  <a:lnTo>
                    <a:pt x="1464" y="8"/>
                  </a:lnTo>
                  <a:lnTo>
                    <a:pt x="1465" y="8"/>
                  </a:lnTo>
                  <a:lnTo>
                    <a:pt x="1466" y="8"/>
                  </a:lnTo>
                  <a:lnTo>
                    <a:pt x="1467" y="8"/>
                  </a:lnTo>
                  <a:lnTo>
                    <a:pt x="1468" y="8"/>
                  </a:lnTo>
                  <a:lnTo>
                    <a:pt x="1469" y="7"/>
                  </a:lnTo>
                  <a:lnTo>
                    <a:pt x="1470" y="7"/>
                  </a:lnTo>
                  <a:lnTo>
                    <a:pt x="1471" y="7"/>
                  </a:lnTo>
                  <a:lnTo>
                    <a:pt x="1472" y="7"/>
                  </a:lnTo>
                  <a:lnTo>
                    <a:pt x="1472" y="7"/>
                  </a:lnTo>
                  <a:lnTo>
                    <a:pt x="1473" y="6"/>
                  </a:lnTo>
                  <a:lnTo>
                    <a:pt x="1474" y="6"/>
                  </a:lnTo>
                  <a:lnTo>
                    <a:pt x="1475" y="6"/>
                  </a:lnTo>
                  <a:lnTo>
                    <a:pt x="1476" y="6"/>
                  </a:lnTo>
                  <a:lnTo>
                    <a:pt x="1477" y="6"/>
                  </a:lnTo>
                  <a:lnTo>
                    <a:pt x="1478" y="6"/>
                  </a:lnTo>
                  <a:lnTo>
                    <a:pt x="1479" y="5"/>
                  </a:lnTo>
                  <a:lnTo>
                    <a:pt x="1479" y="5"/>
                  </a:lnTo>
                  <a:lnTo>
                    <a:pt x="1480" y="5"/>
                  </a:lnTo>
                  <a:lnTo>
                    <a:pt x="1481" y="5"/>
                  </a:lnTo>
                  <a:lnTo>
                    <a:pt x="1482" y="5"/>
                  </a:lnTo>
                  <a:lnTo>
                    <a:pt x="1483" y="5"/>
                  </a:lnTo>
                  <a:lnTo>
                    <a:pt x="1484" y="4"/>
                  </a:lnTo>
                  <a:lnTo>
                    <a:pt x="1485" y="4"/>
                  </a:lnTo>
                  <a:lnTo>
                    <a:pt x="1486" y="4"/>
                  </a:lnTo>
                  <a:lnTo>
                    <a:pt x="1487" y="4"/>
                  </a:lnTo>
                  <a:lnTo>
                    <a:pt x="1487" y="4"/>
                  </a:lnTo>
                  <a:lnTo>
                    <a:pt x="1488" y="4"/>
                  </a:lnTo>
                  <a:lnTo>
                    <a:pt x="1489" y="4"/>
                  </a:lnTo>
                  <a:lnTo>
                    <a:pt x="1490" y="4"/>
                  </a:lnTo>
                  <a:lnTo>
                    <a:pt x="1491" y="3"/>
                  </a:lnTo>
                  <a:lnTo>
                    <a:pt x="1492" y="3"/>
                  </a:lnTo>
                  <a:lnTo>
                    <a:pt x="1493" y="3"/>
                  </a:lnTo>
                  <a:lnTo>
                    <a:pt x="1494" y="3"/>
                  </a:lnTo>
                  <a:lnTo>
                    <a:pt x="1495" y="3"/>
                  </a:lnTo>
                  <a:lnTo>
                    <a:pt x="1495" y="3"/>
                  </a:lnTo>
                  <a:lnTo>
                    <a:pt x="1496" y="3"/>
                  </a:lnTo>
                  <a:lnTo>
                    <a:pt x="1497" y="3"/>
                  </a:lnTo>
                  <a:lnTo>
                    <a:pt x="1498" y="2"/>
                  </a:lnTo>
                  <a:lnTo>
                    <a:pt x="1499" y="2"/>
                  </a:lnTo>
                  <a:lnTo>
                    <a:pt x="1500" y="2"/>
                  </a:lnTo>
                  <a:lnTo>
                    <a:pt x="1501" y="2"/>
                  </a:lnTo>
                  <a:lnTo>
                    <a:pt x="1502" y="2"/>
                  </a:lnTo>
                  <a:lnTo>
                    <a:pt x="1502" y="2"/>
                  </a:lnTo>
                  <a:lnTo>
                    <a:pt x="1503" y="2"/>
                  </a:lnTo>
                  <a:lnTo>
                    <a:pt x="1504" y="2"/>
                  </a:lnTo>
                  <a:lnTo>
                    <a:pt x="1505" y="2"/>
                  </a:lnTo>
                  <a:lnTo>
                    <a:pt x="1506" y="1"/>
                  </a:lnTo>
                  <a:lnTo>
                    <a:pt x="1507" y="1"/>
                  </a:lnTo>
                  <a:lnTo>
                    <a:pt x="1508" y="1"/>
                  </a:lnTo>
                  <a:lnTo>
                    <a:pt x="1509" y="1"/>
                  </a:lnTo>
                  <a:lnTo>
                    <a:pt x="1510" y="1"/>
                  </a:lnTo>
                  <a:lnTo>
                    <a:pt x="1510" y="1"/>
                  </a:lnTo>
                  <a:lnTo>
                    <a:pt x="1511" y="1"/>
                  </a:lnTo>
                  <a:lnTo>
                    <a:pt x="1512" y="1"/>
                  </a:lnTo>
                  <a:lnTo>
                    <a:pt x="1513" y="1"/>
                  </a:lnTo>
                  <a:lnTo>
                    <a:pt x="1514" y="1"/>
                  </a:lnTo>
                  <a:lnTo>
                    <a:pt x="1515" y="1"/>
                  </a:lnTo>
                  <a:lnTo>
                    <a:pt x="1516" y="1"/>
                  </a:lnTo>
                  <a:lnTo>
                    <a:pt x="1517" y="1"/>
                  </a:lnTo>
                  <a:lnTo>
                    <a:pt x="1518" y="1"/>
                  </a:lnTo>
                  <a:lnTo>
                    <a:pt x="1518" y="0"/>
                  </a:lnTo>
                  <a:lnTo>
                    <a:pt x="1519" y="0"/>
                  </a:lnTo>
                  <a:lnTo>
                    <a:pt x="1520" y="0"/>
                  </a:lnTo>
                  <a:lnTo>
                    <a:pt x="1521" y="0"/>
                  </a:lnTo>
                  <a:lnTo>
                    <a:pt x="1522" y="0"/>
                  </a:lnTo>
                  <a:lnTo>
                    <a:pt x="1523" y="0"/>
                  </a:lnTo>
                  <a:lnTo>
                    <a:pt x="1524" y="0"/>
                  </a:lnTo>
                  <a:lnTo>
                    <a:pt x="1525" y="0"/>
                  </a:lnTo>
                  <a:lnTo>
                    <a:pt x="1525" y="0"/>
                  </a:lnTo>
                  <a:lnTo>
                    <a:pt x="1526" y="0"/>
                  </a:lnTo>
                  <a:lnTo>
                    <a:pt x="1527" y="0"/>
                  </a:lnTo>
                  <a:lnTo>
                    <a:pt x="1528" y="0"/>
                  </a:lnTo>
                  <a:lnTo>
                    <a:pt x="1529" y="0"/>
                  </a:lnTo>
                  <a:lnTo>
                    <a:pt x="1530" y="0"/>
                  </a:lnTo>
                  <a:lnTo>
                    <a:pt x="1531" y="0"/>
                  </a:lnTo>
                  <a:lnTo>
                    <a:pt x="1532" y="0"/>
                  </a:lnTo>
                  <a:lnTo>
                    <a:pt x="1533" y="0"/>
                  </a:lnTo>
                  <a:lnTo>
                    <a:pt x="1533" y="0"/>
                  </a:lnTo>
                  <a:lnTo>
                    <a:pt x="1534" y="0"/>
                  </a:lnTo>
                  <a:lnTo>
                    <a:pt x="1535" y="0"/>
                  </a:lnTo>
                  <a:lnTo>
                    <a:pt x="1536" y="0"/>
                  </a:lnTo>
                  <a:lnTo>
                    <a:pt x="1537" y="0"/>
                  </a:lnTo>
                  <a:lnTo>
                    <a:pt x="1538" y="0"/>
                  </a:lnTo>
                  <a:lnTo>
                    <a:pt x="1539" y="0"/>
                  </a:lnTo>
                  <a:lnTo>
                    <a:pt x="1540" y="0"/>
                  </a:lnTo>
                  <a:lnTo>
                    <a:pt x="1541" y="0"/>
                  </a:lnTo>
                  <a:lnTo>
                    <a:pt x="1541" y="0"/>
                  </a:lnTo>
                  <a:lnTo>
                    <a:pt x="1542" y="0"/>
                  </a:lnTo>
                  <a:lnTo>
                    <a:pt x="1543" y="0"/>
                  </a:lnTo>
                  <a:lnTo>
                    <a:pt x="1544" y="0"/>
                  </a:lnTo>
                  <a:lnTo>
                    <a:pt x="1545" y="0"/>
                  </a:lnTo>
                  <a:lnTo>
                    <a:pt x="1546" y="0"/>
                  </a:lnTo>
                  <a:lnTo>
                    <a:pt x="1547" y="0"/>
                  </a:lnTo>
                  <a:lnTo>
                    <a:pt x="1548" y="0"/>
                  </a:lnTo>
                  <a:lnTo>
                    <a:pt x="1548" y="0"/>
                  </a:lnTo>
                  <a:lnTo>
                    <a:pt x="1549" y="0"/>
                  </a:lnTo>
                  <a:lnTo>
                    <a:pt x="1550" y="0"/>
                  </a:lnTo>
                  <a:lnTo>
                    <a:pt x="1551" y="0"/>
                  </a:lnTo>
                  <a:lnTo>
                    <a:pt x="1552" y="0"/>
                  </a:lnTo>
                  <a:lnTo>
                    <a:pt x="1553" y="0"/>
                  </a:lnTo>
                  <a:lnTo>
                    <a:pt x="1554" y="0"/>
                  </a:lnTo>
                  <a:lnTo>
                    <a:pt x="1555" y="0"/>
                  </a:lnTo>
                  <a:lnTo>
                    <a:pt x="1556" y="1"/>
                  </a:lnTo>
                  <a:lnTo>
                    <a:pt x="1556" y="1"/>
                  </a:lnTo>
                  <a:lnTo>
                    <a:pt x="1557" y="1"/>
                  </a:lnTo>
                  <a:lnTo>
                    <a:pt x="1558" y="1"/>
                  </a:lnTo>
                  <a:lnTo>
                    <a:pt x="1559" y="1"/>
                  </a:lnTo>
                  <a:lnTo>
                    <a:pt x="1560" y="1"/>
                  </a:lnTo>
                  <a:lnTo>
                    <a:pt x="1561" y="1"/>
                  </a:lnTo>
                  <a:lnTo>
                    <a:pt x="1562" y="1"/>
                  </a:lnTo>
                  <a:lnTo>
                    <a:pt x="1563" y="1"/>
                  </a:lnTo>
                  <a:lnTo>
                    <a:pt x="1564" y="1"/>
                  </a:lnTo>
                  <a:lnTo>
                    <a:pt x="1564" y="1"/>
                  </a:lnTo>
                  <a:lnTo>
                    <a:pt x="1565" y="1"/>
                  </a:lnTo>
                  <a:lnTo>
                    <a:pt x="1566" y="1"/>
                  </a:lnTo>
                  <a:lnTo>
                    <a:pt x="1567" y="2"/>
                  </a:lnTo>
                  <a:lnTo>
                    <a:pt x="1568" y="2"/>
                  </a:lnTo>
                  <a:lnTo>
                    <a:pt x="1569" y="2"/>
                  </a:lnTo>
                  <a:lnTo>
                    <a:pt x="1570" y="2"/>
                  </a:lnTo>
                  <a:lnTo>
                    <a:pt x="1571" y="2"/>
                  </a:lnTo>
                  <a:lnTo>
                    <a:pt x="1571" y="2"/>
                  </a:lnTo>
                  <a:lnTo>
                    <a:pt x="1572" y="2"/>
                  </a:lnTo>
                  <a:lnTo>
                    <a:pt x="1573" y="2"/>
                  </a:lnTo>
                  <a:lnTo>
                    <a:pt x="1574" y="2"/>
                  </a:lnTo>
                  <a:lnTo>
                    <a:pt x="1575" y="3"/>
                  </a:lnTo>
                  <a:lnTo>
                    <a:pt x="1576" y="3"/>
                  </a:lnTo>
                  <a:lnTo>
                    <a:pt x="1577" y="3"/>
                  </a:lnTo>
                  <a:lnTo>
                    <a:pt x="1578" y="3"/>
                  </a:lnTo>
                  <a:lnTo>
                    <a:pt x="1579" y="3"/>
                  </a:lnTo>
                  <a:lnTo>
                    <a:pt x="1579" y="3"/>
                  </a:lnTo>
                  <a:lnTo>
                    <a:pt x="1580" y="3"/>
                  </a:lnTo>
                  <a:lnTo>
                    <a:pt x="1581" y="3"/>
                  </a:lnTo>
                  <a:lnTo>
                    <a:pt x="1582" y="4"/>
                  </a:lnTo>
                  <a:lnTo>
                    <a:pt x="1583" y="4"/>
                  </a:lnTo>
                  <a:lnTo>
                    <a:pt x="1584" y="4"/>
                  </a:lnTo>
                  <a:lnTo>
                    <a:pt x="1585" y="4"/>
                  </a:lnTo>
                  <a:lnTo>
                    <a:pt x="1586" y="4"/>
                  </a:lnTo>
                  <a:lnTo>
                    <a:pt x="1587" y="4"/>
                  </a:lnTo>
                  <a:lnTo>
                    <a:pt x="1587" y="4"/>
                  </a:lnTo>
                  <a:lnTo>
                    <a:pt x="1588" y="5"/>
                  </a:lnTo>
                  <a:lnTo>
                    <a:pt x="1589" y="5"/>
                  </a:lnTo>
                  <a:lnTo>
                    <a:pt x="1590" y="5"/>
                  </a:lnTo>
                  <a:lnTo>
                    <a:pt x="1591" y="5"/>
                  </a:lnTo>
                  <a:lnTo>
                    <a:pt x="1592" y="5"/>
                  </a:lnTo>
                  <a:lnTo>
                    <a:pt x="1593" y="5"/>
                  </a:lnTo>
                  <a:lnTo>
                    <a:pt x="1594" y="6"/>
                  </a:lnTo>
                  <a:lnTo>
                    <a:pt x="1594" y="6"/>
                  </a:lnTo>
                  <a:lnTo>
                    <a:pt x="1595" y="6"/>
                  </a:lnTo>
                  <a:lnTo>
                    <a:pt x="1596" y="6"/>
                  </a:lnTo>
                  <a:lnTo>
                    <a:pt x="1597" y="6"/>
                  </a:lnTo>
                  <a:lnTo>
                    <a:pt x="1598" y="7"/>
                  </a:lnTo>
                  <a:lnTo>
                    <a:pt x="1599" y="7"/>
                  </a:lnTo>
                  <a:lnTo>
                    <a:pt x="1600" y="7"/>
                  </a:lnTo>
                  <a:lnTo>
                    <a:pt x="1601" y="7"/>
                  </a:lnTo>
                  <a:lnTo>
                    <a:pt x="1602" y="7"/>
                  </a:lnTo>
                  <a:lnTo>
                    <a:pt x="1602" y="8"/>
                  </a:lnTo>
                  <a:lnTo>
                    <a:pt x="1603" y="8"/>
                  </a:lnTo>
                  <a:lnTo>
                    <a:pt x="1604" y="8"/>
                  </a:lnTo>
                  <a:lnTo>
                    <a:pt x="1605" y="8"/>
                  </a:lnTo>
                  <a:lnTo>
                    <a:pt x="1606" y="9"/>
                  </a:lnTo>
                  <a:lnTo>
                    <a:pt x="1607" y="9"/>
                  </a:lnTo>
                  <a:lnTo>
                    <a:pt x="1608" y="9"/>
                  </a:lnTo>
                  <a:lnTo>
                    <a:pt x="1609" y="9"/>
                  </a:lnTo>
                  <a:lnTo>
                    <a:pt x="1610" y="9"/>
                  </a:lnTo>
                  <a:lnTo>
                    <a:pt x="1610" y="10"/>
                  </a:lnTo>
                  <a:lnTo>
                    <a:pt x="1611" y="10"/>
                  </a:lnTo>
                  <a:lnTo>
                    <a:pt x="1612" y="10"/>
                  </a:lnTo>
                  <a:lnTo>
                    <a:pt x="1613" y="10"/>
                  </a:lnTo>
                  <a:lnTo>
                    <a:pt x="1614" y="11"/>
                  </a:lnTo>
                  <a:lnTo>
                    <a:pt x="1615" y="11"/>
                  </a:lnTo>
                  <a:lnTo>
                    <a:pt x="1616" y="11"/>
                  </a:lnTo>
                  <a:lnTo>
                    <a:pt x="1617" y="11"/>
                  </a:lnTo>
                  <a:lnTo>
                    <a:pt x="1617" y="12"/>
                  </a:lnTo>
                  <a:lnTo>
                    <a:pt x="1618" y="12"/>
                  </a:lnTo>
                  <a:lnTo>
                    <a:pt x="1619" y="12"/>
                  </a:lnTo>
                  <a:lnTo>
                    <a:pt x="1620" y="13"/>
                  </a:lnTo>
                  <a:lnTo>
                    <a:pt x="1621" y="13"/>
                  </a:lnTo>
                  <a:lnTo>
                    <a:pt x="1622" y="13"/>
                  </a:lnTo>
                  <a:lnTo>
                    <a:pt x="1623" y="13"/>
                  </a:lnTo>
                  <a:lnTo>
                    <a:pt x="1624" y="14"/>
                  </a:lnTo>
                  <a:lnTo>
                    <a:pt x="1625" y="14"/>
                  </a:lnTo>
                  <a:lnTo>
                    <a:pt x="1625" y="14"/>
                  </a:lnTo>
                  <a:lnTo>
                    <a:pt x="1626" y="15"/>
                  </a:lnTo>
                  <a:lnTo>
                    <a:pt x="1627" y="15"/>
                  </a:lnTo>
                  <a:lnTo>
                    <a:pt x="1628" y="15"/>
                  </a:lnTo>
                  <a:lnTo>
                    <a:pt x="1629" y="15"/>
                  </a:lnTo>
                  <a:lnTo>
                    <a:pt x="1630" y="16"/>
                  </a:lnTo>
                  <a:lnTo>
                    <a:pt x="1631" y="16"/>
                  </a:lnTo>
                  <a:lnTo>
                    <a:pt x="1632" y="16"/>
                  </a:lnTo>
                  <a:lnTo>
                    <a:pt x="1633" y="17"/>
                  </a:lnTo>
                  <a:lnTo>
                    <a:pt x="1633" y="17"/>
                  </a:lnTo>
                  <a:lnTo>
                    <a:pt x="1634" y="17"/>
                  </a:lnTo>
                  <a:lnTo>
                    <a:pt x="1635" y="18"/>
                  </a:lnTo>
                  <a:lnTo>
                    <a:pt x="1636" y="18"/>
                  </a:lnTo>
                  <a:lnTo>
                    <a:pt x="1637" y="18"/>
                  </a:lnTo>
                  <a:lnTo>
                    <a:pt x="1638" y="18"/>
                  </a:lnTo>
                  <a:lnTo>
                    <a:pt x="1639" y="19"/>
                  </a:lnTo>
                  <a:lnTo>
                    <a:pt x="1640" y="19"/>
                  </a:lnTo>
                  <a:lnTo>
                    <a:pt x="1640" y="20"/>
                  </a:lnTo>
                  <a:lnTo>
                    <a:pt x="1641" y="20"/>
                  </a:lnTo>
                  <a:lnTo>
                    <a:pt x="1642" y="20"/>
                  </a:lnTo>
                  <a:lnTo>
                    <a:pt x="1643" y="21"/>
                  </a:lnTo>
                  <a:lnTo>
                    <a:pt x="1644" y="21"/>
                  </a:lnTo>
                  <a:lnTo>
                    <a:pt x="1645" y="21"/>
                  </a:lnTo>
                  <a:lnTo>
                    <a:pt x="1646" y="22"/>
                  </a:lnTo>
                  <a:lnTo>
                    <a:pt x="1647" y="22"/>
                  </a:lnTo>
                  <a:lnTo>
                    <a:pt x="1648" y="22"/>
                  </a:lnTo>
                  <a:lnTo>
                    <a:pt x="1648" y="23"/>
                  </a:lnTo>
                  <a:lnTo>
                    <a:pt x="1649" y="23"/>
                  </a:lnTo>
                  <a:lnTo>
                    <a:pt x="1650" y="23"/>
                  </a:lnTo>
                  <a:lnTo>
                    <a:pt x="1651" y="24"/>
                  </a:lnTo>
                  <a:lnTo>
                    <a:pt x="1652" y="24"/>
                  </a:lnTo>
                  <a:lnTo>
                    <a:pt x="1653" y="25"/>
                  </a:lnTo>
                  <a:lnTo>
                    <a:pt x="1654" y="25"/>
                  </a:lnTo>
                  <a:lnTo>
                    <a:pt x="1655" y="25"/>
                  </a:lnTo>
                  <a:lnTo>
                    <a:pt x="1656" y="26"/>
                  </a:lnTo>
                  <a:lnTo>
                    <a:pt x="1656" y="26"/>
                  </a:lnTo>
                  <a:lnTo>
                    <a:pt x="1657" y="26"/>
                  </a:lnTo>
                  <a:lnTo>
                    <a:pt x="1658" y="27"/>
                  </a:lnTo>
                  <a:lnTo>
                    <a:pt x="1659" y="27"/>
                  </a:lnTo>
                  <a:lnTo>
                    <a:pt x="1660" y="28"/>
                  </a:lnTo>
                  <a:lnTo>
                    <a:pt x="1661" y="28"/>
                  </a:lnTo>
                  <a:lnTo>
                    <a:pt x="1662" y="28"/>
                  </a:lnTo>
                  <a:lnTo>
                    <a:pt x="1663" y="29"/>
                  </a:lnTo>
                  <a:lnTo>
                    <a:pt x="1663" y="29"/>
                  </a:lnTo>
                  <a:lnTo>
                    <a:pt x="1664" y="30"/>
                  </a:lnTo>
                  <a:lnTo>
                    <a:pt x="1665" y="30"/>
                  </a:lnTo>
                  <a:lnTo>
                    <a:pt x="1666" y="30"/>
                  </a:lnTo>
                  <a:lnTo>
                    <a:pt x="1667" y="31"/>
                  </a:lnTo>
                  <a:lnTo>
                    <a:pt x="1668" y="31"/>
                  </a:lnTo>
                  <a:lnTo>
                    <a:pt x="1669" y="32"/>
                  </a:lnTo>
                  <a:lnTo>
                    <a:pt x="1670" y="32"/>
                  </a:lnTo>
                  <a:lnTo>
                    <a:pt x="1671" y="33"/>
                  </a:lnTo>
                  <a:lnTo>
                    <a:pt x="1671" y="33"/>
                  </a:lnTo>
                  <a:lnTo>
                    <a:pt x="1672" y="33"/>
                  </a:lnTo>
                  <a:lnTo>
                    <a:pt x="1673" y="34"/>
                  </a:lnTo>
                  <a:lnTo>
                    <a:pt x="1674" y="34"/>
                  </a:lnTo>
                  <a:lnTo>
                    <a:pt x="1675" y="35"/>
                  </a:lnTo>
                  <a:lnTo>
                    <a:pt x="1676" y="35"/>
                  </a:lnTo>
                  <a:lnTo>
                    <a:pt x="1677" y="36"/>
                  </a:lnTo>
                  <a:lnTo>
                    <a:pt x="1678" y="36"/>
                  </a:lnTo>
                  <a:lnTo>
                    <a:pt x="1679" y="37"/>
                  </a:lnTo>
                  <a:lnTo>
                    <a:pt x="1679" y="37"/>
                  </a:lnTo>
                  <a:lnTo>
                    <a:pt x="1680" y="37"/>
                  </a:lnTo>
                  <a:lnTo>
                    <a:pt x="1681" y="38"/>
                  </a:lnTo>
                  <a:lnTo>
                    <a:pt x="1682" y="38"/>
                  </a:lnTo>
                  <a:lnTo>
                    <a:pt x="1683" y="39"/>
                  </a:lnTo>
                  <a:lnTo>
                    <a:pt x="1684" y="39"/>
                  </a:lnTo>
                  <a:lnTo>
                    <a:pt x="1685" y="40"/>
                  </a:lnTo>
                  <a:lnTo>
                    <a:pt x="1686" y="40"/>
                  </a:lnTo>
                  <a:lnTo>
                    <a:pt x="1686" y="41"/>
                  </a:lnTo>
                  <a:lnTo>
                    <a:pt x="1687" y="41"/>
                  </a:lnTo>
                  <a:lnTo>
                    <a:pt x="1688" y="42"/>
                  </a:lnTo>
                  <a:lnTo>
                    <a:pt x="1689" y="42"/>
                  </a:lnTo>
                  <a:lnTo>
                    <a:pt x="1690" y="43"/>
                  </a:lnTo>
                  <a:lnTo>
                    <a:pt x="1691" y="43"/>
                  </a:lnTo>
                  <a:lnTo>
                    <a:pt x="1692" y="44"/>
                  </a:lnTo>
                  <a:lnTo>
                    <a:pt x="1693" y="44"/>
                  </a:lnTo>
                  <a:lnTo>
                    <a:pt x="1694" y="45"/>
                  </a:lnTo>
                  <a:lnTo>
                    <a:pt x="1694" y="45"/>
                  </a:lnTo>
                  <a:lnTo>
                    <a:pt x="1695" y="46"/>
                  </a:lnTo>
                  <a:lnTo>
                    <a:pt x="1696" y="46"/>
                  </a:lnTo>
                  <a:lnTo>
                    <a:pt x="1697" y="47"/>
                  </a:lnTo>
                  <a:lnTo>
                    <a:pt x="1698" y="47"/>
                  </a:lnTo>
                  <a:lnTo>
                    <a:pt x="1699" y="48"/>
                  </a:lnTo>
                  <a:lnTo>
                    <a:pt x="1700" y="48"/>
                  </a:lnTo>
                  <a:lnTo>
                    <a:pt x="1701" y="49"/>
                  </a:lnTo>
                  <a:lnTo>
                    <a:pt x="1702" y="49"/>
                  </a:lnTo>
                  <a:lnTo>
                    <a:pt x="1702" y="50"/>
                  </a:lnTo>
                  <a:lnTo>
                    <a:pt x="1703" y="50"/>
                  </a:lnTo>
                  <a:lnTo>
                    <a:pt x="1704" y="51"/>
                  </a:lnTo>
                  <a:lnTo>
                    <a:pt x="1705" y="51"/>
                  </a:lnTo>
                  <a:lnTo>
                    <a:pt x="1706" y="52"/>
                  </a:lnTo>
                  <a:lnTo>
                    <a:pt x="1707" y="52"/>
                  </a:lnTo>
                  <a:lnTo>
                    <a:pt x="1708" y="53"/>
                  </a:lnTo>
                  <a:lnTo>
                    <a:pt x="1709" y="53"/>
                  </a:lnTo>
                  <a:lnTo>
                    <a:pt x="1709" y="54"/>
                  </a:lnTo>
                  <a:lnTo>
                    <a:pt x="1710" y="54"/>
                  </a:lnTo>
                  <a:lnTo>
                    <a:pt x="1711" y="55"/>
                  </a:lnTo>
                  <a:lnTo>
                    <a:pt x="1712" y="55"/>
                  </a:lnTo>
                  <a:lnTo>
                    <a:pt x="1713" y="56"/>
                  </a:lnTo>
                  <a:lnTo>
                    <a:pt x="1714" y="57"/>
                  </a:lnTo>
                  <a:lnTo>
                    <a:pt x="1715" y="57"/>
                  </a:lnTo>
                  <a:lnTo>
                    <a:pt x="1716" y="58"/>
                  </a:lnTo>
                  <a:lnTo>
                    <a:pt x="1717" y="58"/>
                  </a:lnTo>
                  <a:lnTo>
                    <a:pt x="1717" y="59"/>
                  </a:lnTo>
                  <a:lnTo>
                    <a:pt x="1718" y="59"/>
                  </a:lnTo>
                  <a:lnTo>
                    <a:pt x="1719" y="60"/>
                  </a:lnTo>
                  <a:lnTo>
                    <a:pt x="1720" y="60"/>
                  </a:lnTo>
                  <a:lnTo>
                    <a:pt x="1721" y="61"/>
                  </a:lnTo>
                  <a:lnTo>
                    <a:pt x="1722" y="61"/>
                  </a:lnTo>
                  <a:lnTo>
                    <a:pt x="1723" y="62"/>
                  </a:lnTo>
                  <a:lnTo>
                    <a:pt x="1724" y="63"/>
                  </a:lnTo>
                  <a:lnTo>
                    <a:pt x="1725" y="63"/>
                  </a:lnTo>
                  <a:lnTo>
                    <a:pt x="1725" y="64"/>
                  </a:lnTo>
                  <a:lnTo>
                    <a:pt x="1726" y="64"/>
                  </a:lnTo>
                  <a:lnTo>
                    <a:pt x="1727" y="65"/>
                  </a:lnTo>
                  <a:lnTo>
                    <a:pt x="1728" y="65"/>
                  </a:lnTo>
                  <a:lnTo>
                    <a:pt x="1729" y="66"/>
                  </a:lnTo>
                  <a:lnTo>
                    <a:pt x="1730" y="67"/>
                  </a:lnTo>
                  <a:lnTo>
                    <a:pt x="1731" y="67"/>
                  </a:lnTo>
                  <a:lnTo>
                    <a:pt x="1732" y="68"/>
                  </a:lnTo>
                  <a:lnTo>
                    <a:pt x="1732" y="68"/>
                  </a:lnTo>
                  <a:lnTo>
                    <a:pt x="1733" y="69"/>
                  </a:lnTo>
                  <a:lnTo>
                    <a:pt x="1734" y="70"/>
                  </a:lnTo>
                  <a:lnTo>
                    <a:pt x="1735" y="70"/>
                  </a:lnTo>
                  <a:lnTo>
                    <a:pt x="1736" y="71"/>
                  </a:lnTo>
                  <a:lnTo>
                    <a:pt x="1737" y="71"/>
                  </a:lnTo>
                  <a:lnTo>
                    <a:pt x="1738" y="72"/>
                  </a:lnTo>
                  <a:lnTo>
                    <a:pt x="1739" y="73"/>
                  </a:lnTo>
                  <a:lnTo>
                    <a:pt x="1740" y="73"/>
                  </a:lnTo>
                  <a:lnTo>
                    <a:pt x="1740" y="74"/>
                  </a:lnTo>
                  <a:lnTo>
                    <a:pt x="1741" y="74"/>
                  </a:lnTo>
                  <a:lnTo>
                    <a:pt x="1742" y="75"/>
                  </a:lnTo>
                  <a:lnTo>
                    <a:pt x="1743" y="76"/>
                  </a:lnTo>
                  <a:lnTo>
                    <a:pt x="1744" y="76"/>
                  </a:lnTo>
                  <a:lnTo>
                    <a:pt x="1745" y="77"/>
                  </a:lnTo>
                  <a:lnTo>
                    <a:pt x="1746" y="77"/>
                  </a:lnTo>
                  <a:lnTo>
                    <a:pt x="1747" y="78"/>
                  </a:lnTo>
                  <a:lnTo>
                    <a:pt x="1748" y="79"/>
                  </a:lnTo>
                  <a:lnTo>
                    <a:pt x="1748" y="79"/>
                  </a:lnTo>
                  <a:lnTo>
                    <a:pt x="1749" y="80"/>
                  </a:lnTo>
                  <a:lnTo>
                    <a:pt x="1750" y="80"/>
                  </a:lnTo>
                  <a:lnTo>
                    <a:pt x="1751" y="81"/>
                  </a:lnTo>
                  <a:lnTo>
                    <a:pt x="1752" y="82"/>
                  </a:lnTo>
                  <a:lnTo>
                    <a:pt x="1753" y="82"/>
                  </a:lnTo>
                  <a:lnTo>
                    <a:pt x="1754" y="83"/>
                  </a:lnTo>
                  <a:lnTo>
                    <a:pt x="1755" y="84"/>
                  </a:lnTo>
                  <a:lnTo>
                    <a:pt x="1755" y="84"/>
                  </a:lnTo>
                  <a:lnTo>
                    <a:pt x="1756" y="85"/>
                  </a:lnTo>
                  <a:lnTo>
                    <a:pt x="1757" y="85"/>
                  </a:lnTo>
                  <a:lnTo>
                    <a:pt x="1758" y="86"/>
                  </a:lnTo>
                  <a:lnTo>
                    <a:pt x="1759" y="87"/>
                  </a:lnTo>
                  <a:lnTo>
                    <a:pt x="1760" y="87"/>
                  </a:lnTo>
                  <a:lnTo>
                    <a:pt x="1761" y="88"/>
                  </a:lnTo>
                  <a:lnTo>
                    <a:pt x="1762" y="89"/>
                  </a:lnTo>
                  <a:lnTo>
                    <a:pt x="1763" y="89"/>
                  </a:lnTo>
                  <a:lnTo>
                    <a:pt x="1763" y="90"/>
                  </a:lnTo>
                  <a:lnTo>
                    <a:pt x="1764" y="91"/>
                  </a:lnTo>
                  <a:lnTo>
                    <a:pt x="1765" y="91"/>
                  </a:lnTo>
                  <a:lnTo>
                    <a:pt x="1766" y="92"/>
                  </a:lnTo>
                  <a:lnTo>
                    <a:pt x="1767" y="92"/>
                  </a:lnTo>
                  <a:lnTo>
                    <a:pt x="1768" y="93"/>
                  </a:lnTo>
                  <a:lnTo>
                    <a:pt x="1769" y="94"/>
                  </a:lnTo>
                  <a:lnTo>
                    <a:pt x="1770" y="94"/>
                  </a:lnTo>
                  <a:lnTo>
                    <a:pt x="1771" y="95"/>
                  </a:lnTo>
                  <a:lnTo>
                    <a:pt x="1771" y="96"/>
                  </a:lnTo>
                  <a:lnTo>
                    <a:pt x="1772" y="96"/>
                  </a:lnTo>
                  <a:lnTo>
                    <a:pt x="1773" y="97"/>
                  </a:lnTo>
                  <a:lnTo>
                    <a:pt x="1774" y="98"/>
                  </a:lnTo>
                  <a:lnTo>
                    <a:pt x="1775" y="98"/>
                  </a:lnTo>
                  <a:lnTo>
                    <a:pt x="1776" y="99"/>
                  </a:lnTo>
                  <a:lnTo>
                    <a:pt x="1777" y="100"/>
                  </a:lnTo>
                  <a:lnTo>
                    <a:pt x="1778" y="100"/>
                  </a:lnTo>
                  <a:lnTo>
                    <a:pt x="1778" y="101"/>
                  </a:lnTo>
                  <a:lnTo>
                    <a:pt x="1779" y="102"/>
                  </a:lnTo>
                  <a:lnTo>
                    <a:pt x="1780" y="102"/>
                  </a:lnTo>
                  <a:lnTo>
                    <a:pt x="1781" y="103"/>
                  </a:lnTo>
                  <a:lnTo>
                    <a:pt x="1782" y="104"/>
                  </a:lnTo>
                  <a:lnTo>
                    <a:pt x="1783" y="104"/>
                  </a:lnTo>
                  <a:lnTo>
                    <a:pt x="1784" y="105"/>
                  </a:lnTo>
                  <a:lnTo>
                    <a:pt x="1785" y="106"/>
                  </a:lnTo>
                  <a:lnTo>
                    <a:pt x="1786" y="106"/>
                  </a:lnTo>
                  <a:lnTo>
                    <a:pt x="1786" y="107"/>
                  </a:lnTo>
                  <a:lnTo>
                    <a:pt x="1787" y="108"/>
                  </a:lnTo>
                  <a:lnTo>
                    <a:pt x="1788" y="108"/>
                  </a:lnTo>
                  <a:lnTo>
                    <a:pt x="1789" y="109"/>
                  </a:lnTo>
                  <a:lnTo>
                    <a:pt x="1790" y="110"/>
                  </a:lnTo>
                  <a:lnTo>
                    <a:pt x="1791" y="110"/>
                  </a:lnTo>
                  <a:lnTo>
                    <a:pt x="1792" y="111"/>
                  </a:lnTo>
                  <a:lnTo>
                    <a:pt x="1793" y="112"/>
                  </a:lnTo>
                  <a:lnTo>
                    <a:pt x="1794" y="112"/>
                  </a:lnTo>
                  <a:lnTo>
                    <a:pt x="1794" y="113"/>
                  </a:lnTo>
                  <a:lnTo>
                    <a:pt x="1795" y="114"/>
                  </a:lnTo>
                  <a:lnTo>
                    <a:pt x="1796" y="114"/>
                  </a:lnTo>
                  <a:lnTo>
                    <a:pt x="1797" y="115"/>
                  </a:lnTo>
                  <a:lnTo>
                    <a:pt x="1798" y="116"/>
                  </a:lnTo>
                  <a:lnTo>
                    <a:pt x="1799" y="117"/>
                  </a:lnTo>
                  <a:lnTo>
                    <a:pt x="1800" y="117"/>
                  </a:lnTo>
                  <a:lnTo>
                    <a:pt x="1801" y="118"/>
                  </a:lnTo>
                  <a:lnTo>
                    <a:pt x="1801" y="119"/>
                  </a:lnTo>
                  <a:lnTo>
                    <a:pt x="1802" y="119"/>
                  </a:lnTo>
                  <a:lnTo>
                    <a:pt x="1803" y="120"/>
                  </a:lnTo>
                  <a:lnTo>
                    <a:pt x="1804" y="121"/>
                  </a:lnTo>
                  <a:lnTo>
                    <a:pt x="1805" y="121"/>
                  </a:lnTo>
                  <a:lnTo>
                    <a:pt x="1806" y="122"/>
                  </a:lnTo>
                  <a:lnTo>
                    <a:pt x="1807" y="123"/>
                  </a:lnTo>
                  <a:lnTo>
                    <a:pt x="1808" y="123"/>
                  </a:lnTo>
                  <a:lnTo>
                    <a:pt x="1809" y="124"/>
                  </a:lnTo>
                  <a:lnTo>
                    <a:pt x="1809" y="125"/>
                  </a:lnTo>
                  <a:lnTo>
                    <a:pt x="1810" y="126"/>
                  </a:lnTo>
                  <a:lnTo>
                    <a:pt x="1811" y="126"/>
                  </a:lnTo>
                  <a:lnTo>
                    <a:pt x="1812" y="127"/>
                  </a:lnTo>
                  <a:lnTo>
                    <a:pt x="1813" y="128"/>
                  </a:lnTo>
                  <a:lnTo>
                    <a:pt x="1814" y="128"/>
                  </a:lnTo>
                  <a:lnTo>
                    <a:pt x="1815" y="129"/>
                  </a:lnTo>
                  <a:lnTo>
                    <a:pt x="1816" y="130"/>
                  </a:lnTo>
                  <a:lnTo>
                    <a:pt x="1817" y="130"/>
                  </a:lnTo>
                  <a:lnTo>
                    <a:pt x="1817" y="131"/>
                  </a:lnTo>
                  <a:lnTo>
                    <a:pt x="1818" y="132"/>
                  </a:lnTo>
                  <a:lnTo>
                    <a:pt x="1819" y="133"/>
                  </a:lnTo>
                  <a:lnTo>
                    <a:pt x="1820" y="133"/>
                  </a:lnTo>
                  <a:lnTo>
                    <a:pt x="1821" y="134"/>
                  </a:lnTo>
                  <a:lnTo>
                    <a:pt x="1822" y="135"/>
                  </a:lnTo>
                  <a:lnTo>
                    <a:pt x="1823" y="135"/>
                  </a:lnTo>
                  <a:lnTo>
                    <a:pt x="1824" y="136"/>
                  </a:lnTo>
                  <a:lnTo>
                    <a:pt x="1824" y="137"/>
                  </a:lnTo>
                  <a:lnTo>
                    <a:pt x="1825" y="137"/>
                  </a:lnTo>
                  <a:lnTo>
                    <a:pt x="1826" y="138"/>
                  </a:lnTo>
                  <a:lnTo>
                    <a:pt x="1827" y="139"/>
                  </a:lnTo>
                  <a:lnTo>
                    <a:pt x="1828" y="140"/>
                  </a:lnTo>
                  <a:lnTo>
                    <a:pt x="1829" y="140"/>
                  </a:lnTo>
                  <a:lnTo>
                    <a:pt x="1830" y="141"/>
                  </a:lnTo>
                  <a:lnTo>
                    <a:pt x="1831" y="142"/>
                  </a:lnTo>
                  <a:lnTo>
                    <a:pt x="1832" y="142"/>
                  </a:lnTo>
                  <a:lnTo>
                    <a:pt x="1832" y="143"/>
                  </a:lnTo>
                  <a:lnTo>
                    <a:pt x="1833" y="144"/>
                  </a:lnTo>
                  <a:lnTo>
                    <a:pt x="1834" y="145"/>
                  </a:lnTo>
                  <a:lnTo>
                    <a:pt x="1835" y="145"/>
                  </a:lnTo>
                  <a:lnTo>
                    <a:pt x="1836" y="146"/>
                  </a:lnTo>
                  <a:lnTo>
                    <a:pt x="1837" y="147"/>
                  </a:lnTo>
                  <a:lnTo>
                    <a:pt x="1838" y="147"/>
                  </a:lnTo>
                  <a:lnTo>
                    <a:pt x="1839" y="148"/>
                  </a:lnTo>
                  <a:lnTo>
                    <a:pt x="1840" y="149"/>
                  </a:lnTo>
                  <a:lnTo>
                    <a:pt x="1840" y="150"/>
                  </a:lnTo>
                  <a:lnTo>
                    <a:pt x="1841" y="150"/>
                  </a:lnTo>
                  <a:lnTo>
                    <a:pt x="1842" y="151"/>
                  </a:lnTo>
                  <a:lnTo>
                    <a:pt x="1843" y="152"/>
                  </a:lnTo>
                  <a:lnTo>
                    <a:pt x="1844" y="152"/>
                  </a:lnTo>
                  <a:lnTo>
                    <a:pt x="1845" y="153"/>
                  </a:lnTo>
                  <a:lnTo>
                    <a:pt x="1846" y="154"/>
                  </a:lnTo>
                  <a:lnTo>
                    <a:pt x="1847" y="155"/>
                  </a:lnTo>
                  <a:lnTo>
                    <a:pt x="1847" y="155"/>
                  </a:lnTo>
                  <a:lnTo>
                    <a:pt x="1848" y="156"/>
                  </a:lnTo>
                  <a:lnTo>
                    <a:pt x="1849" y="157"/>
                  </a:lnTo>
                  <a:lnTo>
                    <a:pt x="1850" y="157"/>
                  </a:lnTo>
                  <a:lnTo>
                    <a:pt x="1851" y="158"/>
                  </a:lnTo>
                  <a:lnTo>
                    <a:pt x="1852" y="159"/>
                  </a:lnTo>
                  <a:lnTo>
                    <a:pt x="1853" y="160"/>
                  </a:lnTo>
                  <a:lnTo>
                    <a:pt x="1854" y="160"/>
                  </a:lnTo>
                  <a:lnTo>
                    <a:pt x="1855" y="161"/>
                  </a:lnTo>
                  <a:lnTo>
                    <a:pt x="1855" y="162"/>
                  </a:lnTo>
                  <a:lnTo>
                    <a:pt x="1856" y="163"/>
                  </a:lnTo>
                  <a:lnTo>
                    <a:pt x="1857" y="163"/>
                  </a:lnTo>
                  <a:lnTo>
                    <a:pt x="1858" y="164"/>
                  </a:lnTo>
                  <a:lnTo>
                    <a:pt x="1859" y="165"/>
                  </a:lnTo>
                  <a:lnTo>
                    <a:pt x="1860" y="165"/>
                  </a:lnTo>
                  <a:lnTo>
                    <a:pt x="1861" y="166"/>
                  </a:lnTo>
                  <a:lnTo>
                    <a:pt x="1862" y="167"/>
                  </a:lnTo>
                  <a:lnTo>
                    <a:pt x="1863" y="168"/>
                  </a:lnTo>
                  <a:lnTo>
                    <a:pt x="1863" y="168"/>
                  </a:lnTo>
                  <a:lnTo>
                    <a:pt x="1864" y="169"/>
                  </a:lnTo>
                  <a:lnTo>
                    <a:pt x="1865" y="170"/>
                  </a:lnTo>
                  <a:lnTo>
                    <a:pt x="1866" y="170"/>
                  </a:lnTo>
                  <a:lnTo>
                    <a:pt x="1867" y="171"/>
                  </a:lnTo>
                  <a:lnTo>
                    <a:pt x="1868" y="172"/>
                  </a:lnTo>
                  <a:lnTo>
                    <a:pt x="1869" y="173"/>
                  </a:lnTo>
                  <a:lnTo>
                    <a:pt x="1870" y="173"/>
                  </a:lnTo>
                  <a:lnTo>
                    <a:pt x="1870" y="174"/>
                  </a:lnTo>
                  <a:lnTo>
                    <a:pt x="1871" y="175"/>
                  </a:lnTo>
                  <a:lnTo>
                    <a:pt x="1872" y="176"/>
                  </a:lnTo>
                  <a:lnTo>
                    <a:pt x="1873" y="176"/>
                  </a:lnTo>
                  <a:lnTo>
                    <a:pt x="1874" y="177"/>
                  </a:lnTo>
                  <a:lnTo>
                    <a:pt x="1875" y="178"/>
                  </a:lnTo>
                  <a:lnTo>
                    <a:pt x="1876" y="178"/>
                  </a:lnTo>
                  <a:lnTo>
                    <a:pt x="1877" y="179"/>
                  </a:lnTo>
                  <a:lnTo>
                    <a:pt x="1878" y="180"/>
                  </a:lnTo>
                  <a:lnTo>
                    <a:pt x="1878" y="181"/>
                  </a:lnTo>
                  <a:lnTo>
                    <a:pt x="1879" y="181"/>
                  </a:lnTo>
                  <a:lnTo>
                    <a:pt x="1880" y="182"/>
                  </a:lnTo>
                  <a:lnTo>
                    <a:pt x="1881" y="183"/>
                  </a:lnTo>
                  <a:lnTo>
                    <a:pt x="1882" y="184"/>
                  </a:lnTo>
                  <a:lnTo>
                    <a:pt x="1883" y="184"/>
                  </a:lnTo>
                  <a:lnTo>
                    <a:pt x="1884" y="185"/>
                  </a:lnTo>
                  <a:lnTo>
                    <a:pt x="1885" y="186"/>
                  </a:lnTo>
                  <a:lnTo>
                    <a:pt x="1886" y="186"/>
                  </a:lnTo>
                  <a:lnTo>
                    <a:pt x="1886" y="187"/>
                  </a:lnTo>
                  <a:lnTo>
                    <a:pt x="1887" y="188"/>
                  </a:lnTo>
                  <a:lnTo>
                    <a:pt x="1888" y="189"/>
                  </a:lnTo>
                  <a:lnTo>
                    <a:pt x="1889" y="189"/>
                  </a:lnTo>
                  <a:lnTo>
                    <a:pt x="1890" y="190"/>
                  </a:lnTo>
                  <a:lnTo>
                    <a:pt x="1891" y="191"/>
                  </a:lnTo>
                  <a:lnTo>
                    <a:pt x="1892" y="192"/>
                  </a:lnTo>
                  <a:lnTo>
                    <a:pt x="1893" y="192"/>
                  </a:lnTo>
                  <a:lnTo>
                    <a:pt x="1893" y="193"/>
                  </a:lnTo>
                  <a:lnTo>
                    <a:pt x="1894" y="194"/>
                  </a:lnTo>
                  <a:lnTo>
                    <a:pt x="1895" y="194"/>
                  </a:lnTo>
                  <a:lnTo>
                    <a:pt x="1896" y="195"/>
                  </a:lnTo>
                  <a:lnTo>
                    <a:pt x="1897" y="196"/>
                  </a:lnTo>
                  <a:lnTo>
                    <a:pt x="1898" y="197"/>
                  </a:lnTo>
                  <a:lnTo>
                    <a:pt x="1899" y="197"/>
                  </a:lnTo>
                  <a:lnTo>
                    <a:pt x="1900" y="198"/>
                  </a:lnTo>
                  <a:lnTo>
                    <a:pt x="1901" y="199"/>
                  </a:lnTo>
                  <a:lnTo>
                    <a:pt x="1901" y="200"/>
                  </a:lnTo>
                  <a:lnTo>
                    <a:pt x="1902" y="200"/>
                  </a:lnTo>
                  <a:lnTo>
                    <a:pt x="1903" y="201"/>
                  </a:lnTo>
                  <a:lnTo>
                    <a:pt x="1904" y="202"/>
                  </a:lnTo>
                  <a:lnTo>
                    <a:pt x="1905" y="202"/>
                  </a:lnTo>
                  <a:lnTo>
                    <a:pt x="1906" y="203"/>
                  </a:lnTo>
                  <a:lnTo>
                    <a:pt x="1907" y="204"/>
                  </a:lnTo>
                  <a:lnTo>
                    <a:pt x="1908" y="205"/>
                  </a:lnTo>
                  <a:lnTo>
                    <a:pt x="1909" y="205"/>
                  </a:lnTo>
                  <a:lnTo>
                    <a:pt x="1909" y="206"/>
                  </a:lnTo>
                  <a:lnTo>
                    <a:pt x="1910" y="207"/>
                  </a:lnTo>
                  <a:lnTo>
                    <a:pt x="1911" y="208"/>
                  </a:lnTo>
                  <a:lnTo>
                    <a:pt x="1912" y="208"/>
                  </a:lnTo>
                  <a:lnTo>
                    <a:pt x="1913" y="209"/>
                  </a:lnTo>
                  <a:lnTo>
                    <a:pt x="1914" y="210"/>
                  </a:lnTo>
                  <a:lnTo>
                    <a:pt x="1915" y="210"/>
                  </a:lnTo>
                  <a:lnTo>
                    <a:pt x="1916" y="211"/>
                  </a:lnTo>
                  <a:lnTo>
                    <a:pt x="1916" y="212"/>
                  </a:lnTo>
                  <a:lnTo>
                    <a:pt x="1917" y="213"/>
                  </a:lnTo>
                  <a:lnTo>
                    <a:pt x="1918" y="213"/>
                  </a:lnTo>
                  <a:lnTo>
                    <a:pt x="1919" y="214"/>
                  </a:lnTo>
                  <a:lnTo>
                    <a:pt x="1920" y="215"/>
                  </a:lnTo>
                  <a:lnTo>
                    <a:pt x="1921" y="216"/>
                  </a:lnTo>
                  <a:lnTo>
                    <a:pt x="1922" y="216"/>
                  </a:lnTo>
                  <a:lnTo>
                    <a:pt x="1923" y="217"/>
                  </a:lnTo>
                  <a:lnTo>
                    <a:pt x="1924" y="218"/>
                  </a:lnTo>
                  <a:lnTo>
                    <a:pt x="1924" y="218"/>
                  </a:lnTo>
                  <a:lnTo>
                    <a:pt x="1925" y="219"/>
                  </a:lnTo>
                  <a:lnTo>
                    <a:pt x="1926" y="220"/>
                  </a:lnTo>
                  <a:lnTo>
                    <a:pt x="1927" y="221"/>
                  </a:lnTo>
                  <a:lnTo>
                    <a:pt x="1928" y="221"/>
                  </a:lnTo>
                  <a:lnTo>
                    <a:pt x="1929" y="222"/>
                  </a:lnTo>
                  <a:lnTo>
                    <a:pt x="1930" y="223"/>
                  </a:lnTo>
                  <a:lnTo>
                    <a:pt x="1931" y="224"/>
                  </a:lnTo>
                  <a:lnTo>
                    <a:pt x="1932" y="224"/>
                  </a:lnTo>
                  <a:lnTo>
                    <a:pt x="1932" y="225"/>
                  </a:lnTo>
                  <a:lnTo>
                    <a:pt x="1933" y="226"/>
                  </a:lnTo>
                  <a:lnTo>
                    <a:pt x="1934" y="226"/>
                  </a:lnTo>
                  <a:lnTo>
                    <a:pt x="1935" y="227"/>
                  </a:lnTo>
                  <a:lnTo>
                    <a:pt x="1936" y="228"/>
                  </a:lnTo>
                  <a:lnTo>
                    <a:pt x="1937" y="229"/>
                  </a:lnTo>
                  <a:lnTo>
                    <a:pt x="1938" y="229"/>
                  </a:lnTo>
                  <a:lnTo>
                    <a:pt x="1939" y="230"/>
                  </a:lnTo>
                  <a:lnTo>
                    <a:pt x="1939" y="231"/>
                  </a:lnTo>
                  <a:lnTo>
                    <a:pt x="1940" y="231"/>
                  </a:lnTo>
                  <a:lnTo>
                    <a:pt x="1941" y="232"/>
                  </a:lnTo>
                  <a:lnTo>
                    <a:pt x="1942" y="233"/>
                  </a:lnTo>
                  <a:lnTo>
                    <a:pt x="1943" y="234"/>
                  </a:lnTo>
                  <a:lnTo>
                    <a:pt x="1944" y="234"/>
                  </a:lnTo>
                  <a:lnTo>
                    <a:pt x="1945" y="235"/>
                  </a:lnTo>
                  <a:lnTo>
                    <a:pt x="1946" y="236"/>
                  </a:lnTo>
                  <a:lnTo>
                    <a:pt x="1947" y="237"/>
                  </a:lnTo>
                  <a:lnTo>
                    <a:pt x="1947" y="237"/>
                  </a:lnTo>
                  <a:lnTo>
                    <a:pt x="1948" y="238"/>
                  </a:lnTo>
                  <a:lnTo>
                    <a:pt x="1949" y="239"/>
                  </a:lnTo>
                  <a:lnTo>
                    <a:pt x="1950" y="239"/>
                  </a:lnTo>
                  <a:lnTo>
                    <a:pt x="1951" y="240"/>
                  </a:lnTo>
                  <a:lnTo>
                    <a:pt x="1952" y="241"/>
                  </a:lnTo>
                  <a:lnTo>
                    <a:pt x="1953" y="242"/>
                  </a:lnTo>
                  <a:lnTo>
                    <a:pt x="1954" y="242"/>
                  </a:lnTo>
                  <a:lnTo>
                    <a:pt x="1955" y="243"/>
                  </a:lnTo>
                  <a:lnTo>
                    <a:pt x="1955" y="244"/>
                  </a:lnTo>
                  <a:lnTo>
                    <a:pt x="1956" y="244"/>
                  </a:lnTo>
                  <a:lnTo>
                    <a:pt x="1957" y="245"/>
                  </a:lnTo>
                  <a:lnTo>
                    <a:pt x="1958" y="246"/>
                  </a:lnTo>
                  <a:lnTo>
                    <a:pt x="1959" y="247"/>
                  </a:lnTo>
                  <a:lnTo>
                    <a:pt x="1960" y="247"/>
                  </a:lnTo>
                  <a:lnTo>
                    <a:pt x="1961" y="248"/>
                  </a:lnTo>
                  <a:lnTo>
                    <a:pt x="1962" y="249"/>
                  </a:lnTo>
                  <a:lnTo>
                    <a:pt x="1962" y="249"/>
                  </a:lnTo>
                  <a:lnTo>
                    <a:pt x="1963" y="250"/>
                  </a:lnTo>
                  <a:lnTo>
                    <a:pt x="1964" y="251"/>
                  </a:lnTo>
                  <a:lnTo>
                    <a:pt x="1965" y="252"/>
                  </a:lnTo>
                  <a:lnTo>
                    <a:pt x="1966" y="252"/>
                  </a:lnTo>
                  <a:lnTo>
                    <a:pt x="1967" y="253"/>
                  </a:lnTo>
                  <a:lnTo>
                    <a:pt x="1968" y="254"/>
                  </a:lnTo>
                  <a:lnTo>
                    <a:pt x="1969" y="254"/>
                  </a:lnTo>
                  <a:lnTo>
                    <a:pt x="1970" y="255"/>
                  </a:lnTo>
                  <a:lnTo>
                    <a:pt x="1970" y="256"/>
                  </a:lnTo>
                  <a:lnTo>
                    <a:pt x="1971" y="257"/>
                  </a:lnTo>
                  <a:lnTo>
                    <a:pt x="1972" y="257"/>
                  </a:lnTo>
                  <a:lnTo>
                    <a:pt x="1973" y="258"/>
                  </a:lnTo>
                  <a:lnTo>
                    <a:pt x="1974" y="259"/>
                  </a:lnTo>
                  <a:lnTo>
                    <a:pt x="1975" y="259"/>
                  </a:lnTo>
                  <a:lnTo>
                    <a:pt x="1976" y="260"/>
                  </a:lnTo>
                  <a:lnTo>
                    <a:pt x="1977" y="261"/>
                  </a:lnTo>
                  <a:lnTo>
                    <a:pt x="1978" y="262"/>
                  </a:lnTo>
                  <a:lnTo>
                    <a:pt x="1978" y="262"/>
                  </a:lnTo>
                  <a:lnTo>
                    <a:pt x="1979" y="263"/>
                  </a:lnTo>
                  <a:lnTo>
                    <a:pt x="1980" y="264"/>
                  </a:lnTo>
                  <a:lnTo>
                    <a:pt x="1981" y="264"/>
                  </a:lnTo>
                  <a:lnTo>
                    <a:pt x="1982" y="265"/>
                  </a:lnTo>
                  <a:lnTo>
                    <a:pt x="1983" y="266"/>
                  </a:lnTo>
                  <a:lnTo>
                    <a:pt x="1984" y="267"/>
                  </a:lnTo>
                  <a:lnTo>
                    <a:pt x="1985" y="267"/>
                  </a:lnTo>
                  <a:lnTo>
                    <a:pt x="1985" y="268"/>
                  </a:lnTo>
                  <a:lnTo>
                    <a:pt x="1986" y="269"/>
                  </a:lnTo>
                  <a:lnTo>
                    <a:pt x="1987" y="269"/>
                  </a:lnTo>
                  <a:lnTo>
                    <a:pt x="1988" y="270"/>
                  </a:lnTo>
                  <a:lnTo>
                    <a:pt x="1989" y="271"/>
                  </a:lnTo>
                  <a:lnTo>
                    <a:pt x="1990" y="272"/>
                  </a:lnTo>
                  <a:lnTo>
                    <a:pt x="1991" y="272"/>
                  </a:lnTo>
                  <a:lnTo>
                    <a:pt x="1992" y="273"/>
                  </a:lnTo>
                  <a:lnTo>
                    <a:pt x="1993" y="274"/>
                  </a:lnTo>
                  <a:lnTo>
                    <a:pt x="1993" y="274"/>
                  </a:lnTo>
                  <a:lnTo>
                    <a:pt x="1994" y="275"/>
                  </a:lnTo>
                  <a:lnTo>
                    <a:pt x="1995" y="276"/>
                  </a:lnTo>
                  <a:lnTo>
                    <a:pt x="1996" y="276"/>
                  </a:lnTo>
                  <a:lnTo>
                    <a:pt x="1997" y="277"/>
                  </a:lnTo>
                  <a:lnTo>
                    <a:pt x="1998" y="278"/>
                  </a:lnTo>
                  <a:lnTo>
                    <a:pt x="1999" y="279"/>
                  </a:lnTo>
                  <a:lnTo>
                    <a:pt x="2000" y="279"/>
                  </a:lnTo>
                  <a:lnTo>
                    <a:pt x="2001" y="280"/>
                  </a:lnTo>
                  <a:lnTo>
                    <a:pt x="2001" y="281"/>
                  </a:lnTo>
                  <a:lnTo>
                    <a:pt x="2002" y="281"/>
                  </a:lnTo>
                  <a:lnTo>
                    <a:pt x="2003" y="282"/>
                  </a:lnTo>
                  <a:lnTo>
                    <a:pt x="2004" y="283"/>
                  </a:lnTo>
                  <a:lnTo>
                    <a:pt x="2005" y="283"/>
                  </a:lnTo>
                  <a:lnTo>
                    <a:pt x="2006" y="284"/>
                  </a:lnTo>
                  <a:lnTo>
                    <a:pt x="2007" y="285"/>
                  </a:lnTo>
                  <a:lnTo>
                    <a:pt x="2008" y="286"/>
                  </a:lnTo>
                  <a:lnTo>
                    <a:pt x="2008" y="286"/>
                  </a:lnTo>
                  <a:lnTo>
                    <a:pt x="2009" y="287"/>
                  </a:lnTo>
                  <a:lnTo>
                    <a:pt x="2010" y="288"/>
                  </a:lnTo>
                  <a:lnTo>
                    <a:pt x="2011" y="288"/>
                  </a:lnTo>
                  <a:lnTo>
                    <a:pt x="2012" y="289"/>
                  </a:lnTo>
                  <a:lnTo>
                    <a:pt x="2013" y="290"/>
                  </a:lnTo>
                  <a:lnTo>
                    <a:pt x="2014" y="290"/>
                  </a:lnTo>
                  <a:lnTo>
                    <a:pt x="2015" y="291"/>
                  </a:lnTo>
                  <a:lnTo>
                    <a:pt x="2016" y="292"/>
                  </a:lnTo>
                  <a:lnTo>
                    <a:pt x="2016" y="292"/>
                  </a:lnTo>
                  <a:lnTo>
                    <a:pt x="2017" y="293"/>
                  </a:lnTo>
                  <a:lnTo>
                    <a:pt x="2018" y="294"/>
                  </a:lnTo>
                  <a:lnTo>
                    <a:pt x="2019" y="295"/>
                  </a:lnTo>
                  <a:lnTo>
                    <a:pt x="2020" y="295"/>
                  </a:lnTo>
                  <a:lnTo>
                    <a:pt x="2021" y="296"/>
                  </a:lnTo>
                  <a:lnTo>
                    <a:pt x="2022" y="297"/>
                  </a:lnTo>
                  <a:lnTo>
                    <a:pt x="2023" y="297"/>
                  </a:lnTo>
                  <a:lnTo>
                    <a:pt x="2024" y="298"/>
                  </a:lnTo>
                  <a:lnTo>
                    <a:pt x="2024" y="299"/>
                  </a:lnTo>
                  <a:lnTo>
                    <a:pt x="2025" y="299"/>
                  </a:lnTo>
                  <a:lnTo>
                    <a:pt x="2026" y="300"/>
                  </a:lnTo>
                  <a:lnTo>
                    <a:pt x="2027" y="301"/>
                  </a:lnTo>
                  <a:lnTo>
                    <a:pt x="2028" y="301"/>
                  </a:lnTo>
                  <a:lnTo>
                    <a:pt x="2029" y="302"/>
                  </a:lnTo>
                  <a:lnTo>
                    <a:pt x="2030" y="303"/>
                  </a:lnTo>
                  <a:lnTo>
                    <a:pt x="2031" y="303"/>
                  </a:lnTo>
                  <a:lnTo>
                    <a:pt x="2031" y="304"/>
                  </a:lnTo>
                  <a:lnTo>
                    <a:pt x="2032" y="305"/>
                  </a:lnTo>
                  <a:lnTo>
                    <a:pt x="2033" y="305"/>
                  </a:lnTo>
                  <a:lnTo>
                    <a:pt x="2034" y="306"/>
                  </a:lnTo>
                  <a:lnTo>
                    <a:pt x="2035" y="307"/>
                  </a:lnTo>
                  <a:lnTo>
                    <a:pt x="2036" y="307"/>
                  </a:lnTo>
                  <a:lnTo>
                    <a:pt x="2037" y="308"/>
                  </a:lnTo>
                  <a:lnTo>
                    <a:pt x="2038" y="309"/>
                  </a:lnTo>
                  <a:lnTo>
                    <a:pt x="2039" y="309"/>
                  </a:lnTo>
                  <a:lnTo>
                    <a:pt x="2039" y="310"/>
                  </a:lnTo>
                  <a:lnTo>
                    <a:pt x="2040" y="311"/>
                  </a:lnTo>
                  <a:lnTo>
                    <a:pt x="2041" y="311"/>
                  </a:lnTo>
                  <a:lnTo>
                    <a:pt x="2042" y="312"/>
                  </a:lnTo>
                  <a:lnTo>
                    <a:pt x="2043" y="313"/>
                  </a:lnTo>
                  <a:lnTo>
                    <a:pt x="2044" y="313"/>
                  </a:lnTo>
                  <a:lnTo>
                    <a:pt x="2045" y="314"/>
                  </a:lnTo>
                  <a:lnTo>
                    <a:pt x="2046" y="315"/>
                  </a:lnTo>
                  <a:lnTo>
                    <a:pt x="2047" y="315"/>
                  </a:lnTo>
                  <a:lnTo>
                    <a:pt x="2047" y="316"/>
                  </a:lnTo>
                  <a:lnTo>
                    <a:pt x="2048" y="317"/>
                  </a:lnTo>
                  <a:lnTo>
                    <a:pt x="2049" y="317"/>
                  </a:lnTo>
                  <a:lnTo>
                    <a:pt x="2050" y="318"/>
                  </a:lnTo>
                  <a:lnTo>
                    <a:pt x="2051" y="319"/>
                  </a:lnTo>
                  <a:lnTo>
                    <a:pt x="2052" y="319"/>
                  </a:lnTo>
                  <a:lnTo>
                    <a:pt x="2053" y="320"/>
                  </a:lnTo>
                  <a:lnTo>
                    <a:pt x="2054" y="321"/>
                  </a:lnTo>
                  <a:lnTo>
                    <a:pt x="2054" y="321"/>
                  </a:lnTo>
                  <a:lnTo>
                    <a:pt x="2055" y="322"/>
                  </a:lnTo>
                  <a:lnTo>
                    <a:pt x="2056" y="323"/>
                  </a:lnTo>
                  <a:lnTo>
                    <a:pt x="2057" y="323"/>
                  </a:lnTo>
                  <a:lnTo>
                    <a:pt x="2058" y="324"/>
                  </a:lnTo>
                  <a:lnTo>
                    <a:pt x="2059" y="325"/>
                  </a:lnTo>
                  <a:lnTo>
                    <a:pt x="2060" y="325"/>
                  </a:lnTo>
                  <a:lnTo>
                    <a:pt x="2061" y="326"/>
                  </a:lnTo>
                  <a:lnTo>
                    <a:pt x="2062" y="327"/>
                  </a:lnTo>
                  <a:lnTo>
                    <a:pt x="2062" y="327"/>
                  </a:lnTo>
                  <a:lnTo>
                    <a:pt x="2063" y="328"/>
                  </a:lnTo>
                  <a:lnTo>
                    <a:pt x="2064" y="328"/>
                  </a:lnTo>
                  <a:lnTo>
                    <a:pt x="2065" y="329"/>
                  </a:lnTo>
                  <a:lnTo>
                    <a:pt x="2066" y="330"/>
                  </a:lnTo>
                  <a:lnTo>
                    <a:pt x="2067" y="330"/>
                  </a:lnTo>
                  <a:lnTo>
                    <a:pt x="2068" y="331"/>
                  </a:lnTo>
                  <a:lnTo>
                    <a:pt x="2069" y="332"/>
                  </a:lnTo>
                  <a:lnTo>
                    <a:pt x="2070" y="332"/>
                  </a:lnTo>
                  <a:lnTo>
                    <a:pt x="2070" y="333"/>
                  </a:lnTo>
                  <a:lnTo>
                    <a:pt x="2071" y="334"/>
                  </a:lnTo>
                  <a:lnTo>
                    <a:pt x="2072" y="334"/>
                  </a:lnTo>
                  <a:lnTo>
                    <a:pt x="2073" y="335"/>
                  </a:lnTo>
                  <a:lnTo>
                    <a:pt x="2074" y="335"/>
                  </a:lnTo>
                  <a:lnTo>
                    <a:pt x="2075" y="336"/>
                  </a:lnTo>
                  <a:lnTo>
                    <a:pt x="2076" y="337"/>
                  </a:lnTo>
                  <a:lnTo>
                    <a:pt x="2077" y="337"/>
                  </a:lnTo>
                  <a:lnTo>
                    <a:pt x="2077" y="338"/>
                  </a:lnTo>
                  <a:lnTo>
                    <a:pt x="2078" y="338"/>
                  </a:lnTo>
                  <a:lnTo>
                    <a:pt x="2079" y="339"/>
                  </a:lnTo>
                  <a:lnTo>
                    <a:pt x="2080" y="340"/>
                  </a:lnTo>
                  <a:lnTo>
                    <a:pt x="2081" y="340"/>
                  </a:lnTo>
                  <a:lnTo>
                    <a:pt x="2082" y="341"/>
                  </a:lnTo>
                  <a:lnTo>
                    <a:pt x="2083" y="342"/>
                  </a:lnTo>
                  <a:lnTo>
                    <a:pt x="2084" y="342"/>
                  </a:lnTo>
                  <a:lnTo>
                    <a:pt x="2085" y="343"/>
                  </a:lnTo>
                  <a:lnTo>
                    <a:pt x="2085" y="343"/>
                  </a:lnTo>
                  <a:lnTo>
                    <a:pt x="2086" y="344"/>
                  </a:lnTo>
                  <a:lnTo>
                    <a:pt x="2087" y="345"/>
                  </a:lnTo>
                  <a:lnTo>
                    <a:pt x="2088" y="345"/>
                  </a:lnTo>
                  <a:lnTo>
                    <a:pt x="2089" y="346"/>
                  </a:lnTo>
                  <a:lnTo>
                    <a:pt x="2090" y="346"/>
                  </a:lnTo>
                  <a:lnTo>
                    <a:pt x="2091" y="347"/>
                  </a:lnTo>
                  <a:lnTo>
                    <a:pt x="2092" y="347"/>
                  </a:lnTo>
                  <a:lnTo>
                    <a:pt x="2093" y="348"/>
                  </a:lnTo>
                  <a:lnTo>
                    <a:pt x="2093" y="349"/>
                  </a:lnTo>
                  <a:lnTo>
                    <a:pt x="2094" y="349"/>
                  </a:lnTo>
                  <a:lnTo>
                    <a:pt x="2095" y="350"/>
                  </a:lnTo>
                  <a:lnTo>
                    <a:pt x="2096" y="350"/>
                  </a:lnTo>
                  <a:lnTo>
                    <a:pt x="2097" y="351"/>
                  </a:lnTo>
                  <a:lnTo>
                    <a:pt x="2098" y="352"/>
                  </a:lnTo>
                  <a:lnTo>
                    <a:pt x="2099" y="352"/>
                  </a:lnTo>
                  <a:lnTo>
                    <a:pt x="2100" y="353"/>
                  </a:lnTo>
                  <a:lnTo>
                    <a:pt x="2100" y="353"/>
                  </a:lnTo>
                  <a:lnTo>
                    <a:pt x="2101" y="354"/>
                  </a:lnTo>
                  <a:lnTo>
                    <a:pt x="2102" y="354"/>
                  </a:lnTo>
                  <a:lnTo>
                    <a:pt x="2103" y="355"/>
                  </a:lnTo>
                  <a:lnTo>
                    <a:pt x="2104" y="356"/>
                  </a:lnTo>
                  <a:lnTo>
                    <a:pt x="2105" y="356"/>
                  </a:lnTo>
                  <a:lnTo>
                    <a:pt x="2106" y="357"/>
                  </a:lnTo>
                  <a:lnTo>
                    <a:pt x="2107" y="357"/>
                  </a:lnTo>
                  <a:lnTo>
                    <a:pt x="2108" y="358"/>
                  </a:lnTo>
                  <a:lnTo>
                    <a:pt x="2108" y="358"/>
                  </a:lnTo>
                  <a:lnTo>
                    <a:pt x="2109" y="359"/>
                  </a:lnTo>
                  <a:lnTo>
                    <a:pt x="2110" y="359"/>
                  </a:lnTo>
                  <a:lnTo>
                    <a:pt x="2111" y="360"/>
                  </a:lnTo>
                  <a:lnTo>
                    <a:pt x="2112" y="361"/>
                  </a:lnTo>
                  <a:lnTo>
                    <a:pt x="2113" y="361"/>
                  </a:lnTo>
                  <a:lnTo>
                    <a:pt x="2114" y="362"/>
                  </a:lnTo>
                  <a:lnTo>
                    <a:pt x="2115" y="362"/>
                  </a:lnTo>
                  <a:lnTo>
                    <a:pt x="2116" y="363"/>
                  </a:lnTo>
                  <a:lnTo>
                    <a:pt x="2116" y="363"/>
                  </a:lnTo>
                  <a:lnTo>
                    <a:pt x="2117" y="364"/>
                  </a:lnTo>
                  <a:lnTo>
                    <a:pt x="2118" y="364"/>
                  </a:lnTo>
                  <a:lnTo>
                    <a:pt x="2119" y="365"/>
                  </a:lnTo>
                  <a:lnTo>
                    <a:pt x="2120" y="365"/>
                  </a:lnTo>
                  <a:lnTo>
                    <a:pt x="2121" y="366"/>
                  </a:lnTo>
                  <a:lnTo>
                    <a:pt x="2122" y="366"/>
                  </a:lnTo>
                  <a:lnTo>
                    <a:pt x="2123" y="367"/>
                  </a:lnTo>
                  <a:lnTo>
                    <a:pt x="2123" y="367"/>
                  </a:lnTo>
                  <a:lnTo>
                    <a:pt x="2124" y="368"/>
                  </a:lnTo>
                  <a:lnTo>
                    <a:pt x="2125" y="368"/>
                  </a:lnTo>
                  <a:lnTo>
                    <a:pt x="2126" y="369"/>
                  </a:lnTo>
                  <a:lnTo>
                    <a:pt x="2127" y="369"/>
                  </a:lnTo>
                  <a:lnTo>
                    <a:pt x="2128" y="370"/>
                  </a:lnTo>
                  <a:lnTo>
                    <a:pt x="2129" y="370"/>
                  </a:lnTo>
                  <a:lnTo>
                    <a:pt x="2130" y="371"/>
                  </a:lnTo>
                  <a:lnTo>
                    <a:pt x="2131" y="371"/>
                  </a:lnTo>
                  <a:lnTo>
                    <a:pt x="2131" y="372"/>
                  </a:lnTo>
                  <a:lnTo>
                    <a:pt x="2132" y="372"/>
                  </a:lnTo>
                  <a:lnTo>
                    <a:pt x="2133" y="373"/>
                  </a:lnTo>
                  <a:lnTo>
                    <a:pt x="2134" y="373"/>
                  </a:lnTo>
                  <a:lnTo>
                    <a:pt x="2135" y="374"/>
                  </a:lnTo>
                  <a:lnTo>
                    <a:pt x="2136" y="374"/>
                  </a:lnTo>
                  <a:lnTo>
                    <a:pt x="2137" y="375"/>
                  </a:lnTo>
                  <a:lnTo>
                    <a:pt x="2138" y="375"/>
                  </a:lnTo>
                  <a:lnTo>
                    <a:pt x="2139" y="376"/>
                  </a:lnTo>
                  <a:lnTo>
                    <a:pt x="2139" y="376"/>
                  </a:lnTo>
                  <a:lnTo>
                    <a:pt x="2140" y="377"/>
                  </a:lnTo>
                  <a:lnTo>
                    <a:pt x="2141" y="377"/>
                  </a:lnTo>
                  <a:lnTo>
                    <a:pt x="2142" y="378"/>
                  </a:lnTo>
                  <a:lnTo>
                    <a:pt x="2143" y="378"/>
                  </a:lnTo>
                  <a:lnTo>
                    <a:pt x="2144" y="379"/>
                  </a:lnTo>
                  <a:lnTo>
                    <a:pt x="2145" y="379"/>
                  </a:lnTo>
                  <a:lnTo>
                    <a:pt x="2146" y="380"/>
                  </a:lnTo>
                  <a:lnTo>
                    <a:pt x="2146" y="380"/>
                  </a:lnTo>
                  <a:lnTo>
                    <a:pt x="2147" y="381"/>
                  </a:lnTo>
                  <a:lnTo>
                    <a:pt x="2148" y="381"/>
                  </a:lnTo>
                  <a:lnTo>
                    <a:pt x="2149" y="381"/>
                  </a:lnTo>
                  <a:lnTo>
                    <a:pt x="2150" y="382"/>
                  </a:lnTo>
                  <a:lnTo>
                    <a:pt x="2151" y="382"/>
                  </a:lnTo>
                  <a:lnTo>
                    <a:pt x="2152" y="383"/>
                  </a:lnTo>
                  <a:lnTo>
                    <a:pt x="2153" y="383"/>
                  </a:lnTo>
                  <a:lnTo>
                    <a:pt x="2154" y="384"/>
                  </a:lnTo>
                  <a:lnTo>
                    <a:pt x="2154" y="384"/>
                  </a:lnTo>
                  <a:lnTo>
                    <a:pt x="2155" y="384"/>
                  </a:lnTo>
                  <a:lnTo>
                    <a:pt x="2156" y="385"/>
                  </a:lnTo>
                  <a:lnTo>
                    <a:pt x="2157" y="385"/>
                  </a:lnTo>
                  <a:lnTo>
                    <a:pt x="2158" y="386"/>
                  </a:lnTo>
                  <a:lnTo>
                    <a:pt x="2159" y="386"/>
                  </a:lnTo>
                  <a:lnTo>
                    <a:pt x="2160" y="387"/>
                  </a:lnTo>
                  <a:lnTo>
                    <a:pt x="2161" y="387"/>
                  </a:lnTo>
                  <a:lnTo>
                    <a:pt x="2162" y="387"/>
                  </a:lnTo>
                  <a:lnTo>
                    <a:pt x="2162" y="388"/>
                  </a:lnTo>
                  <a:lnTo>
                    <a:pt x="2163" y="388"/>
                  </a:lnTo>
                  <a:lnTo>
                    <a:pt x="2164" y="389"/>
                  </a:lnTo>
                  <a:lnTo>
                    <a:pt x="2165" y="389"/>
                  </a:lnTo>
                  <a:lnTo>
                    <a:pt x="2166" y="389"/>
                  </a:lnTo>
                  <a:lnTo>
                    <a:pt x="2167" y="390"/>
                  </a:lnTo>
                  <a:lnTo>
                    <a:pt x="2168" y="390"/>
                  </a:lnTo>
                  <a:lnTo>
                    <a:pt x="2169" y="391"/>
                  </a:lnTo>
                  <a:lnTo>
                    <a:pt x="2169" y="391"/>
                  </a:lnTo>
                  <a:lnTo>
                    <a:pt x="2170" y="391"/>
                  </a:lnTo>
                  <a:lnTo>
                    <a:pt x="2171" y="392"/>
                  </a:lnTo>
                  <a:lnTo>
                    <a:pt x="2172" y="392"/>
                  </a:lnTo>
                  <a:lnTo>
                    <a:pt x="2173" y="392"/>
                  </a:lnTo>
                  <a:lnTo>
                    <a:pt x="2174" y="393"/>
                  </a:lnTo>
                  <a:lnTo>
                    <a:pt x="2175" y="393"/>
                  </a:lnTo>
                  <a:lnTo>
                    <a:pt x="2176" y="394"/>
                  </a:lnTo>
                  <a:lnTo>
                    <a:pt x="2177" y="394"/>
                  </a:lnTo>
                  <a:lnTo>
                    <a:pt x="2177" y="394"/>
                  </a:lnTo>
                  <a:lnTo>
                    <a:pt x="2178" y="395"/>
                  </a:lnTo>
                  <a:lnTo>
                    <a:pt x="2179" y="395"/>
                  </a:lnTo>
                  <a:lnTo>
                    <a:pt x="2180" y="395"/>
                  </a:lnTo>
                  <a:lnTo>
                    <a:pt x="2181" y="396"/>
                  </a:lnTo>
                  <a:lnTo>
                    <a:pt x="2182" y="396"/>
                  </a:lnTo>
                  <a:lnTo>
                    <a:pt x="2183" y="396"/>
                  </a:lnTo>
                  <a:lnTo>
                    <a:pt x="2184" y="397"/>
                  </a:lnTo>
                  <a:lnTo>
                    <a:pt x="2185" y="397"/>
                  </a:lnTo>
                  <a:lnTo>
                    <a:pt x="2185" y="397"/>
                  </a:lnTo>
                  <a:lnTo>
                    <a:pt x="2186" y="398"/>
                  </a:lnTo>
                  <a:lnTo>
                    <a:pt x="2187" y="398"/>
                  </a:lnTo>
                  <a:lnTo>
                    <a:pt x="2188" y="398"/>
                  </a:lnTo>
                  <a:lnTo>
                    <a:pt x="2189" y="399"/>
                  </a:lnTo>
                  <a:lnTo>
                    <a:pt x="2190" y="399"/>
                  </a:lnTo>
                  <a:lnTo>
                    <a:pt x="2191" y="399"/>
                  </a:lnTo>
                  <a:lnTo>
                    <a:pt x="2192" y="400"/>
                  </a:lnTo>
                  <a:lnTo>
                    <a:pt x="2192" y="400"/>
                  </a:lnTo>
                  <a:lnTo>
                    <a:pt x="2193" y="400"/>
                  </a:lnTo>
                  <a:lnTo>
                    <a:pt x="2194" y="401"/>
                  </a:lnTo>
                  <a:lnTo>
                    <a:pt x="2195" y="401"/>
                  </a:lnTo>
                  <a:lnTo>
                    <a:pt x="2196" y="401"/>
                  </a:lnTo>
                  <a:lnTo>
                    <a:pt x="2197" y="401"/>
                  </a:lnTo>
                  <a:lnTo>
                    <a:pt x="2198" y="402"/>
                  </a:lnTo>
                  <a:lnTo>
                    <a:pt x="2199" y="402"/>
                  </a:lnTo>
                  <a:lnTo>
                    <a:pt x="2200" y="402"/>
                  </a:lnTo>
                  <a:lnTo>
                    <a:pt x="2200" y="403"/>
                  </a:lnTo>
                  <a:lnTo>
                    <a:pt x="2201" y="403"/>
                  </a:lnTo>
                  <a:lnTo>
                    <a:pt x="2202" y="403"/>
                  </a:lnTo>
                  <a:lnTo>
                    <a:pt x="2203" y="403"/>
                  </a:lnTo>
                  <a:lnTo>
                    <a:pt x="2204" y="404"/>
                  </a:lnTo>
                  <a:lnTo>
                    <a:pt x="2205" y="404"/>
                  </a:lnTo>
                  <a:lnTo>
                    <a:pt x="2206" y="404"/>
                  </a:lnTo>
                  <a:lnTo>
                    <a:pt x="2207" y="405"/>
                  </a:lnTo>
                  <a:lnTo>
                    <a:pt x="2208" y="405"/>
                  </a:lnTo>
                  <a:lnTo>
                    <a:pt x="2208" y="405"/>
                  </a:lnTo>
                  <a:lnTo>
                    <a:pt x="2209" y="405"/>
                  </a:lnTo>
                  <a:lnTo>
                    <a:pt x="2210" y="406"/>
                  </a:lnTo>
                  <a:lnTo>
                    <a:pt x="2211" y="406"/>
                  </a:lnTo>
                  <a:lnTo>
                    <a:pt x="2212" y="406"/>
                  </a:lnTo>
                  <a:lnTo>
                    <a:pt x="2213" y="406"/>
                  </a:lnTo>
                  <a:lnTo>
                    <a:pt x="2214" y="407"/>
                  </a:lnTo>
                  <a:lnTo>
                    <a:pt x="2215" y="407"/>
                  </a:lnTo>
                  <a:lnTo>
                    <a:pt x="2215" y="407"/>
                  </a:lnTo>
                  <a:lnTo>
                    <a:pt x="2216" y="407"/>
                  </a:lnTo>
                  <a:lnTo>
                    <a:pt x="2217" y="408"/>
                  </a:lnTo>
                  <a:lnTo>
                    <a:pt x="2218" y="408"/>
                  </a:lnTo>
                  <a:lnTo>
                    <a:pt x="2219" y="408"/>
                  </a:lnTo>
                  <a:lnTo>
                    <a:pt x="2220" y="408"/>
                  </a:lnTo>
                  <a:lnTo>
                    <a:pt x="2221" y="408"/>
                  </a:lnTo>
                  <a:lnTo>
                    <a:pt x="2222" y="409"/>
                  </a:lnTo>
                  <a:lnTo>
                    <a:pt x="2223" y="409"/>
                  </a:lnTo>
                  <a:lnTo>
                    <a:pt x="2223" y="409"/>
                  </a:lnTo>
                  <a:lnTo>
                    <a:pt x="2224" y="409"/>
                  </a:lnTo>
                  <a:lnTo>
                    <a:pt x="2225" y="409"/>
                  </a:lnTo>
                  <a:lnTo>
                    <a:pt x="2226" y="410"/>
                  </a:lnTo>
                  <a:lnTo>
                    <a:pt x="2227" y="410"/>
                  </a:lnTo>
                  <a:lnTo>
                    <a:pt x="2228" y="410"/>
                  </a:lnTo>
                  <a:lnTo>
                    <a:pt x="2229" y="410"/>
                  </a:lnTo>
                  <a:lnTo>
                    <a:pt x="2230" y="410"/>
                  </a:lnTo>
                  <a:lnTo>
                    <a:pt x="2231" y="411"/>
                  </a:lnTo>
                  <a:lnTo>
                    <a:pt x="2231" y="411"/>
                  </a:lnTo>
                  <a:lnTo>
                    <a:pt x="2232" y="411"/>
                  </a:lnTo>
                  <a:lnTo>
                    <a:pt x="2233" y="411"/>
                  </a:lnTo>
                  <a:lnTo>
                    <a:pt x="2234" y="411"/>
                  </a:lnTo>
                  <a:lnTo>
                    <a:pt x="2235" y="412"/>
                  </a:lnTo>
                  <a:lnTo>
                    <a:pt x="2236" y="412"/>
                  </a:lnTo>
                  <a:lnTo>
                    <a:pt x="2237" y="412"/>
                  </a:lnTo>
                  <a:lnTo>
                    <a:pt x="2238" y="412"/>
                  </a:lnTo>
                  <a:lnTo>
                    <a:pt x="2238" y="412"/>
                  </a:lnTo>
                  <a:lnTo>
                    <a:pt x="2239" y="412"/>
                  </a:lnTo>
                  <a:lnTo>
                    <a:pt x="2240" y="413"/>
                  </a:lnTo>
                  <a:lnTo>
                    <a:pt x="2241" y="413"/>
                  </a:lnTo>
                  <a:lnTo>
                    <a:pt x="2242" y="413"/>
                  </a:lnTo>
                  <a:lnTo>
                    <a:pt x="2243" y="413"/>
                  </a:lnTo>
                  <a:lnTo>
                    <a:pt x="2244" y="413"/>
                  </a:lnTo>
                  <a:lnTo>
                    <a:pt x="2245" y="413"/>
                  </a:lnTo>
                  <a:lnTo>
                    <a:pt x="2246" y="413"/>
                  </a:lnTo>
                  <a:lnTo>
                    <a:pt x="2246" y="414"/>
                  </a:lnTo>
                  <a:lnTo>
                    <a:pt x="2247" y="414"/>
                  </a:lnTo>
                  <a:lnTo>
                    <a:pt x="2248" y="414"/>
                  </a:lnTo>
                  <a:lnTo>
                    <a:pt x="2249" y="414"/>
                  </a:lnTo>
                  <a:lnTo>
                    <a:pt x="2250" y="414"/>
                  </a:lnTo>
                  <a:lnTo>
                    <a:pt x="2251" y="414"/>
                  </a:lnTo>
                  <a:lnTo>
                    <a:pt x="2252" y="414"/>
                  </a:lnTo>
                  <a:lnTo>
                    <a:pt x="2253" y="415"/>
                  </a:lnTo>
                  <a:lnTo>
                    <a:pt x="2254" y="415"/>
                  </a:lnTo>
                  <a:lnTo>
                    <a:pt x="2254" y="415"/>
                  </a:lnTo>
                  <a:lnTo>
                    <a:pt x="2255" y="415"/>
                  </a:lnTo>
                  <a:lnTo>
                    <a:pt x="2256" y="415"/>
                  </a:lnTo>
                  <a:lnTo>
                    <a:pt x="2257" y="415"/>
                  </a:lnTo>
                  <a:lnTo>
                    <a:pt x="2258" y="415"/>
                  </a:lnTo>
                  <a:lnTo>
                    <a:pt x="2259" y="415"/>
                  </a:lnTo>
                  <a:lnTo>
                    <a:pt x="2260" y="415"/>
                  </a:lnTo>
                  <a:lnTo>
                    <a:pt x="2261" y="416"/>
                  </a:lnTo>
                  <a:lnTo>
                    <a:pt x="2261" y="416"/>
                  </a:lnTo>
                  <a:lnTo>
                    <a:pt x="2262" y="416"/>
                  </a:lnTo>
                  <a:lnTo>
                    <a:pt x="2263" y="416"/>
                  </a:lnTo>
                  <a:lnTo>
                    <a:pt x="2264" y="416"/>
                  </a:lnTo>
                  <a:lnTo>
                    <a:pt x="2265" y="416"/>
                  </a:lnTo>
                  <a:lnTo>
                    <a:pt x="2266" y="416"/>
                  </a:lnTo>
                  <a:lnTo>
                    <a:pt x="2267" y="416"/>
                  </a:lnTo>
                  <a:lnTo>
                    <a:pt x="2268" y="416"/>
                  </a:lnTo>
                  <a:lnTo>
                    <a:pt x="2269" y="416"/>
                  </a:lnTo>
                  <a:lnTo>
                    <a:pt x="2269" y="416"/>
                  </a:lnTo>
                  <a:lnTo>
                    <a:pt x="2270" y="416"/>
                  </a:lnTo>
                  <a:lnTo>
                    <a:pt x="2271" y="417"/>
                  </a:lnTo>
                  <a:lnTo>
                    <a:pt x="2272" y="417"/>
                  </a:lnTo>
                  <a:lnTo>
                    <a:pt x="2273" y="417"/>
                  </a:lnTo>
                  <a:lnTo>
                    <a:pt x="2274" y="417"/>
                  </a:lnTo>
                  <a:lnTo>
                    <a:pt x="2275" y="417"/>
                  </a:lnTo>
                  <a:lnTo>
                    <a:pt x="2276" y="417"/>
                  </a:lnTo>
                  <a:lnTo>
                    <a:pt x="2277" y="417"/>
                  </a:lnTo>
                  <a:lnTo>
                    <a:pt x="2277" y="417"/>
                  </a:lnTo>
                  <a:lnTo>
                    <a:pt x="2278" y="417"/>
                  </a:lnTo>
                  <a:lnTo>
                    <a:pt x="2279" y="417"/>
                  </a:lnTo>
                  <a:lnTo>
                    <a:pt x="2280" y="417"/>
                  </a:lnTo>
                  <a:lnTo>
                    <a:pt x="2281" y="417"/>
                  </a:lnTo>
                  <a:lnTo>
                    <a:pt x="2282" y="417"/>
                  </a:lnTo>
                  <a:lnTo>
                    <a:pt x="2283" y="417"/>
                  </a:lnTo>
                  <a:lnTo>
                    <a:pt x="2284" y="417"/>
                  </a:lnTo>
                  <a:lnTo>
                    <a:pt x="2284" y="417"/>
                  </a:lnTo>
                  <a:lnTo>
                    <a:pt x="2285" y="417"/>
                  </a:lnTo>
                  <a:lnTo>
                    <a:pt x="2286" y="417"/>
                  </a:lnTo>
                  <a:lnTo>
                    <a:pt x="2287" y="417"/>
                  </a:lnTo>
                  <a:lnTo>
                    <a:pt x="2288" y="417"/>
                  </a:lnTo>
                  <a:lnTo>
                    <a:pt x="2289" y="417"/>
                  </a:lnTo>
                  <a:lnTo>
                    <a:pt x="2290" y="417"/>
                  </a:lnTo>
                  <a:lnTo>
                    <a:pt x="2291" y="417"/>
                  </a:lnTo>
                  <a:lnTo>
                    <a:pt x="2292" y="417"/>
                  </a:lnTo>
                  <a:lnTo>
                    <a:pt x="2292" y="417"/>
                  </a:lnTo>
                  <a:lnTo>
                    <a:pt x="2293" y="418"/>
                  </a:lnTo>
                  <a:lnTo>
                    <a:pt x="2294" y="418"/>
                  </a:lnTo>
                  <a:lnTo>
                    <a:pt x="2295" y="418"/>
                  </a:lnTo>
                  <a:lnTo>
                    <a:pt x="2296" y="418"/>
                  </a:lnTo>
                  <a:lnTo>
                    <a:pt x="2297" y="418"/>
                  </a:lnTo>
                  <a:lnTo>
                    <a:pt x="2298" y="418"/>
                  </a:lnTo>
                  <a:lnTo>
                    <a:pt x="2299" y="418"/>
                  </a:lnTo>
                  <a:lnTo>
                    <a:pt x="2300" y="418"/>
                  </a:lnTo>
                  <a:lnTo>
                    <a:pt x="2300" y="418"/>
                  </a:lnTo>
                  <a:lnTo>
                    <a:pt x="2301" y="418"/>
                  </a:lnTo>
                  <a:lnTo>
                    <a:pt x="2302" y="418"/>
                  </a:lnTo>
                  <a:lnTo>
                    <a:pt x="2303" y="418"/>
                  </a:lnTo>
                  <a:lnTo>
                    <a:pt x="2304" y="418"/>
                  </a:lnTo>
                  <a:lnTo>
                    <a:pt x="2305" y="417"/>
                  </a:lnTo>
                  <a:lnTo>
                    <a:pt x="2306" y="417"/>
                  </a:lnTo>
                  <a:lnTo>
                    <a:pt x="2307" y="417"/>
                  </a:lnTo>
                  <a:lnTo>
                    <a:pt x="2307" y="417"/>
                  </a:lnTo>
                  <a:lnTo>
                    <a:pt x="2308" y="417"/>
                  </a:lnTo>
                  <a:lnTo>
                    <a:pt x="2309" y="417"/>
                  </a:lnTo>
                  <a:lnTo>
                    <a:pt x="2310" y="417"/>
                  </a:lnTo>
                  <a:lnTo>
                    <a:pt x="2311" y="417"/>
                  </a:lnTo>
                  <a:lnTo>
                    <a:pt x="2312" y="417"/>
                  </a:lnTo>
                  <a:lnTo>
                    <a:pt x="2313" y="417"/>
                  </a:lnTo>
                  <a:lnTo>
                    <a:pt x="2314" y="417"/>
                  </a:lnTo>
                  <a:lnTo>
                    <a:pt x="2315" y="417"/>
                  </a:lnTo>
                  <a:lnTo>
                    <a:pt x="2315" y="417"/>
                  </a:lnTo>
                  <a:lnTo>
                    <a:pt x="2316" y="417"/>
                  </a:lnTo>
                  <a:lnTo>
                    <a:pt x="2317" y="417"/>
                  </a:lnTo>
                  <a:lnTo>
                    <a:pt x="2318" y="417"/>
                  </a:lnTo>
                  <a:lnTo>
                    <a:pt x="2319" y="417"/>
                  </a:lnTo>
                  <a:lnTo>
                    <a:pt x="2320" y="417"/>
                  </a:lnTo>
                  <a:lnTo>
                    <a:pt x="2321" y="417"/>
                  </a:lnTo>
                  <a:lnTo>
                    <a:pt x="2322" y="417"/>
                  </a:lnTo>
                  <a:lnTo>
                    <a:pt x="2323" y="417"/>
                  </a:lnTo>
                  <a:lnTo>
                    <a:pt x="2323" y="417"/>
                  </a:lnTo>
                  <a:lnTo>
                    <a:pt x="2324" y="417"/>
                  </a:lnTo>
                  <a:lnTo>
                    <a:pt x="2325" y="417"/>
                  </a:lnTo>
                  <a:lnTo>
                    <a:pt x="2326" y="417"/>
                  </a:lnTo>
                  <a:lnTo>
                    <a:pt x="2327" y="417"/>
                  </a:lnTo>
                  <a:lnTo>
                    <a:pt x="2328" y="417"/>
                  </a:lnTo>
                  <a:lnTo>
                    <a:pt x="2329" y="416"/>
                  </a:lnTo>
                  <a:lnTo>
                    <a:pt x="2330" y="416"/>
                  </a:lnTo>
                  <a:lnTo>
                    <a:pt x="2330" y="416"/>
                  </a:lnTo>
                  <a:lnTo>
                    <a:pt x="2331" y="416"/>
                  </a:lnTo>
                  <a:lnTo>
                    <a:pt x="2332" y="416"/>
                  </a:lnTo>
                  <a:lnTo>
                    <a:pt x="2333" y="416"/>
                  </a:lnTo>
                  <a:lnTo>
                    <a:pt x="2334" y="416"/>
                  </a:lnTo>
                  <a:lnTo>
                    <a:pt x="2335" y="416"/>
                  </a:lnTo>
                  <a:lnTo>
                    <a:pt x="2336" y="416"/>
                  </a:lnTo>
                  <a:lnTo>
                    <a:pt x="2337" y="416"/>
                  </a:lnTo>
                  <a:lnTo>
                    <a:pt x="2338" y="416"/>
                  </a:lnTo>
                  <a:lnTo>
                    <a:pt x="2338" y="416"/>
                  </a:lnTo>
                  <a:lnTo>
                    <a:pt x="2339" y="416"/>
                  </a:lnTo>
                  <a:lnTo>
                    <a:pt x="2340" y="416"/>
                  </a:lnTo>
                  <a:lnTo>
                    <a:pt x="2341" y="415"/>
                  </a:lnTo>
                  <a:lnTo>
                    <a:pt x="2342" y="415"/>
                  </a:lnTo>
                  <a:lnTo>
                    <a:pt x="2343" y="415"/>
                  </a:lnTo>
                  <a:lnTo>
                    <a:pt x="2344" y="415"/>
                  </a:lnTo>
                  <a:lnTo>
                    <a:pt x="2345" y="415"/>
                  </a:lnTo>
                  <a:lnTo>
                    <a:pt x="2346" y="415"/>
                  </a:lnTo>
                  <a:lnTo>
                    <a:pt x="2346" y="415"/>
                  </a:lnTo>
                  <a:lnTo>
                    <a:pt x="2347" y="415"/>
                  </a:lnTo>
                  <a:lnTo>
                    <a:pt x="2348" y="415"/>
                  </a:lnTo>
                  <a:lnTo>
                    <a:pt x="2349" y="415"/>
                  </a:lnTo>
                  <a:lnTo>
                    <a:pt x="2350" y="415"/>
                  </a:lnTo>
                  <a:lnTo>
                    <a:pt x="2351" y="415"/>
                  </a:lnTo>
                  <a:lnTo>
                    <a:pt x="2352" y="414"/>
                  </a:lnTo>
                  <a:lnTo>
                    <a:pt x="2353" y="414"/>
                  </a:lnTo>
                  <a:lnTo>
                    <a:pt x="2353" y="414"/>
                  </a:lnTo>
                  <a:lnTo>
                    <a:pt x="2354" y="414"/>
                  </a:lnTo>
                  <a:lnTo>
                    <a:pt x="2355" y="414"/>
                  </a:lnTo>
                  <a:lnTo>
                    <a:pt x="2356" y="414"/>
                  </a:lnTo>
                  <a:lnTo>
                    <a:pt x="2357" y="414"/>
                  </a:lnTo>
                  <a:lnTo>
                    <a:pt x="2358" y="414"/>
                  </a:lnTo>
                  <a:lnTo>
                    <a:pt x="2359" y="414"/>
                  </a:lnTo>
                  <a:lnTo>
                    <a:pt x="2360" y="414"/>
                  </a:lnTo>
                  <a:lnTo>
                    <a:pt x="2361" y="413"/>
                  </a:lnTo>
                  <a:lnTo>
                    <a:pt x="2361" y="413"/>
                  </a:lnTo>
                  <a:lnTo>
                    <a:pt x="2362" y="413"/>
                  </a:lnTo>
                  <a:lnTo>
                    <a:pt x="2363" y="413"/>
                  </a:lnTo>
                  <a:lnTo>
                    <a:pt x="2364" y="413"/>
                  </a:lnTo>
                  <a:lnTo>
                    <a:pt x="2365" y="413"/>
                  </a:lnTo>
                  <a:lnTo>
                    <a:pt x="2366" y="413"/>
                  </a:lnTo>
                  <a:lnTo>
                    <a:pt x="2367" y="413"/>
                  </a:lnTo>
                  <a:lnTo>
                    <a:pt x="2368" y="413"/>
                  </a:lnTo>
                  <a:lnTo>
                    <a:pt x="2369" y="412"/>
                  </a:lnTo>
                  <a:lnTo>
                    <a:pt x="2369" y="412"/>
                  </a:lnTo>
                  <a:lnTo>
                    <a:pt x="2370" y="412"/>
                  </a:lnTo>
                  <a:lnTo>
                    <a:pt x="2371" y="412"/>
                  </a:lnTo>
                  <a:lnTo>
                    <a:pt x="2372" y="412"/>
                  </a:lnTo>
                  <a:lnTo>
                    <a:pt x="2373" y="412"/>
                  </a:lnTo>
                  <a:lnTo>
                    <a:pt x="2374" y="412"/>
                  </a:lnTo>
                  <a:lnTo>
                    <a:pt x="2375" y="412"/>
                  </a:lnTo>
                  <a:lnTo>
                    <a:pt x="2376" y="411"/>
                  </a:lnTo>
                  <a:lnTo>
                    <a:pt x="2376" y="411"/>
                  </a:lnTo>
                  <a:lnTo>
                    <a:pt x="2377" y="411"/>
                  </a:lnTo>
                  <a:lnTo>
                    <a:pt x="2378" y="411"/>
                  </a:lnTo>
                  <a:lnTo>
                    <a:pt x="2379" y="411"/>
                  </a:lnTo>
                  <a:lnTo>
                    <a:pt x="2380" y="411"/>
                  </a:lnTo>
                  <a:lnTo>
                    <a:pt x="2381" y="411"/>
                  </a:lnTo>
                  <a:lnTo>
                    <a:pt x="2382" y="411"/>
                  </a:lnTo>
                  <a:lnTo>
                    <a:pt x="2383" y="410"/>
                  </a:lnTo>
                  <a:lnTo>
                    <a:pt x="2384" y="410"/>
                  </a:lnTo>
                  <a:lnTo>
                    <a:pt x="2384" y="410"/>
                  </a:lnTo>
                  <a:lnTo>
                    <a:pt x="2385" y="410"/>
                  </a:lnTo>
                  <a:lnTo>
                    <a:pt x="2386" y="410"/>
                  </a:lnTo>
                  <a:lnTo>
                    <a:pt x="2387" y="410"/>
                  </a:lnTo>
                  <a:lnTo>
                    <a:pt x="2388" y="410"/>
                  </a:lnTo>
                  <a:lnTo>
                    <a:pt x="2389" y="410"/>
                  </a:lnTo>
                  <a:lnTo>
                    <a:pt x="2390" y="409"/>
                  </a:lnTo>
                  <a:lnTo>
                    <a:pt x="2391" y="409"/>
                  </a:lnTo>
                  <a:lnTo>
                    <a:pt x="2392" y="409"/>
                  </a:lnTo>
                  <a:lnTo>
                    <a:pt x="2392" y="409"/>
                  </a:lnTo>
                  <a:lnTo>
                    <a:pt x="2393" y="409"/>
                  </a:lnTo>
                  <a:lnTo>
                    <a:pt x="2394" y="409"/>
                  </a:lnTo>
                  <a:lnTo>
                    <a:pt x="2395" y="409"/>
                  </a:lnTo>
                  <a:lnTo>
                    <a:pt x="2396" y="408"/>
                  </a:lnTo>
                  <a:lnTo>
                    <a:pt x="2397" y="408"/>
                  </a:lnTo>
                  <a:lnTo>
                    <a:pt x="2398" y="408"/>
                  </a:lnTo>
                  <a:lnTo>
                    <a:pt x="2399" y="408"/>
                  </a:lnTo>
                  <a:lnTo>
                    <a:pt x="2399" y="408"/>
                  </a:lnTo>
                  <a:lnTo>
                    <a:pt x="2400" y="408"/>
                  </a:lnTo>
                  <a:lnTo>
                    <a:pt x="2401" y="408"/>
                  </a:lnTo>
                  <a:lnTo>
                    <a:pt x="2402" y="407"/>
                  </a:lnTo>
                  <a:lnTo>
                    <a:pt x="2403" y="407"/>
                  </a:lnTo>
                  <a:lnTo>
                    <a:pt x="2404" y="407"/>
                  </a:lnTo>
                  <a:lnTo>
                    <a:pt x="2405" y="407"/>
                  </a:lnTo>
                  <a:lnTo>
                    <a:pt x="2406" y="407"/>
                  </a:lnTo>
                  <a:lnTo>
                    <a:pt x="2407" y="407"/>
                  </a:lnTo>
                  <a:lnTo>
                    <a:pt x="2407" y="407"/>
                  </a:lnTo>
                  <a:lnTo>
                    <a:pt x="2408" y="406"/>
                  </a:lnTo>
                  <a:lnTo>
                    <a:pt x="2409" y="406"/>
                  </a:lnTo>
                  <a:lnTo>
                    <a:pt x="2410" y="406"/>
                  </a:lnTo>
                  <a:lnTo>
                    <a:pt x="2411" y="406"/>
                  </a:lnTo>
                  <a:lnTo>
                    <a:pt x="2412" y="406"/>
                  </a:lnTo>
                  <a:lnTo>
                    <a:pt x="2413" y="406"/>
                  </a:lnTo>
                  <a:lnTo>
                    <a:pt x="2414" y="405"/>
                  </a:lnTo>
                  <a:lnTo>
                    <a:pt x="2415" y="405"/>
                  </a:lnTo>
                  <a:lnTo>
                    <a:pt x="2415" y="405"/>
                  </a:lnTo>
                  <a:lnTo>
                    <a:pt x="2416" y="405"/>
                  </a:lnTo>
                  <a:lnTo>
                    <a:pt x="2417" y="405"/>
                  </a:lnTo>
                  <a:lnTo>
                    <a:pt x="2418" y="405"/>
                  </a:lnTo>
                  <a:lnTo>
                    <a:pt x="2419" y="405"/>
                  </a:lnTo>
                  <a:lnTo>
                    <a:pt x="2420" y="404"/>
                  </a:lnTo>
                  <a:lnTo>
                    <a:pt x="2421" y="404"/>
                  </a:lnTo>
                  <a:lnTo>
                    <a:pt x="2422" y="404"/>
                  </a:lnTo>
                  <a:lnTo>
                    <a:pt x="2422" y="404"/>
                  </a:lnTo>
                  <a:lnTo>
                    <a:pt x="2423" y="404"/>
                  </a:lnTo>
                  <a:lnTo>
                    <a:pt x="2424" y="404"/>
                  </a:lnTo>
                  <a:lnTo>
                    <a:pt x="2425" y="404"/>
                  </a:lnTo>
                  <a:lnTo>
                    <a:pt x="2426" y="403"/>
                  </a:lnTo>
                  <a:lnTo>
                    <a:pt x="2427" y="403"/>
                  </a:lnTo>
                  <a:lnTo>
                    <a:pt x="2428" y="403"/>
                  </a:lnTo>
                  <a:lnTo>
                    <a:pt x="2429" y="403"/>
                  </a:lnTo>
                  <a:lnTo>
                    <a:pt x="2430" y="403"/>
                  </a:lnTo>
                  <a:lnTo>
                    <a:pt x="2430" y="403"/>
                  </a:lnTo>
                  <a:lnTo>
                    <a:pt x="2431" y="402"/>
                  </a:lnTo>
                  <a:lnTo>
                    <a:pt x="2432" y="402"/>
                  </a:lnTo>
                  <a:lnTo>
                    <a:pt x="2433" y="402"/>
                  </a:lnTo>
                  <a:lnTo>
                    <a:pt x="2434" y="402"/>
                  </a:lnTo>
                  <a:lnTo>
                    <a:pt x="2435" y="402"/>
                  </a:lnTo>
                  <a:lnTo>
                    <a:pt x="2436" y="402"/>
                  </a:lnTo>
                  <a:lnTo>
                    <a:pt x="2437" y="401"/>
                  </a:lnTo>
                  <a:lnTo>
                    <a:pt x="2438" y="401"/>
                  </a:lnTo>
                  <a:lnTo>
                    <a:pt x="2438" y="401"/>
                  </a:lnTo>
                  <a:lnTo>
                    <a:pt x="2439" y="401"/>
                  </a:lnTo>
                  <a:lnTo>
                    <a:pt x="2440" y="401"/>
                  </a:lnTo>
                  <a:lnTo>
                    <a:pt x="2441" y="401"/>
                  </a:lnTo>
                  <a:lnTo>
                    <a:pt x="2442" y="401"/>
                  </a:lnTo>
                  <a:lnTo>
                    <a:pt x="2443" y="400"/>
                  </a:lnTo>
                  <a:lnTo>
                    <a:pt x="2444" y="400"/>
                  </a:lnTo>
                  <a:lnTo>
                    <a:pt x="2445" y="400"/>
                  </a:lnTo>
                  <a:lnTo>
                    <a:pt x="2445" y="400"/>
                  </a:lnTo>
                  <a:lnTo>
                    <a:pt x="2446" y="400"/>
                  </a:lnTo>
                  <a:lnTo>
                    <a:pt x="2447" y="400"/>
                  </a:lnTo>
                  <a:lnTo>
                    <a:pt x="2448" y="399"/>
                  </a:lnTo>
                  <a:lnTo>
                    <a:pt x="2449" y="399"/>
                  </a:lnTo>
                  <a:lnTo>
                    <a:pt x="2450" y="399"/>
                  </a:lnTo>
                  <a:lnTo>
                    <a:pt x="2451" y="399"/>
                  </a:lnTo>
                  <a:lnTo>
                    <a:pt x="2452" y="399"/>
                  </a:lnTo>
                  <a:lnTo>
                    <a:pt x="2453" y="399"/>
                  </a:lnTo>
                  <a:lnTo>
                    <a:pt x="2453" y="398"/>
                  </a:lnTo>
                  <a:lnTo>
                    <a:pt x="2454" y="398"/>
                  </a:lnTo>
                  <a:lnTo>
                    <a:pt x="2455" y="398"/>
                  </a:lnTo>
                  <a:lnTo>
                    <a:pt x="2456" y="398"/>
                  </a:lnTo>
                  <a:lnTo>
                    <a:pt x="2457" y="398"/>
                  </a:lnTo>
                  <a:lnTo>
                    <a:pt x="2458" y="398"/>
                  </a:lnTo>
                  <a:lnTo>
                    <a:pt x="2459" y="398"/>
                  </a:lnTo>
                  <a:lnTo>
                    <a:pt x="2460" y="397"/>
                  </a:lnTo>
                  <a:lnTo>
                    <a:pt x="2461" y="397"/>
                  </a:lnTo>
                  <a:lnTo>
                    <a:pt x="2461" y="397"/>
                  </a:lnTo>
                  <a:lnTo>
                    <a:pt x="2462" y="397"/>
                  </a:lnTo>
                  <a:lnTo>
                    <a:pt x="2463" y="397"/>
                  </a:lnTo>
                  <a:lnTo>
                    <a:pt x="2464" y="397"/>
                  </a:lnTo>
                  <a:lnTo>
                    <a:pt x="2465" y="396"/>
                  </a:lnTo>
                  <a:lnTo>
                    <a:pt x="2466" y="396"/>
                  </a:lnTo>
                  <a:lnTo>
                    <a:pt x="2467" y="396"/>
                  </a:lnTo>
                  <a:lnTo>
                    <a:pt x="2468" y="396"/>
                  </a:lnTo>
                  <a:lnTo>
                    <a:pt x="2468" y="396"/>
                  </a:lnTo>
                  <a:lnTo>
                    <a:pt x="2469" y="396"/>
                  </a:lnTo>
                  <a:lnTo>
                    <a:pt x="2470" y="395"/>
                  </a:lnTo>
                  <a:lnTo>
                    <a:pt x="2471" y="395"/>
                  </a:lnTo>
                  <a:lnTo>
                    <a:pt x="2472" y="395"/>
                  </a:lnTo>
                  <a:lnTo>
                    <a:pt x="2473" y="395"/>
                  </a:lnTo>
                  <a:lnTo>
                    <a:pt x="2474" y="395"/>
                  </a:lnTo>
                  <a:lnTo>
                    <a:pt x="2475" y="395"/>
                  </a:lnTo>
                  <a:lnTo>
                    <a:pt x="2476" y="394"/>
                  </a:lnTo>
                  <a:lnTo>
                    <a:pt x="2476" y="394"/>
                  </a:lnTo>
                  <a:lnTo>
                    <a:pt x="2477" y="394"/>
                  </a:lnTo>
                  <a:lnTo>
                    <a:pt x="2478" y="394"/>
                  </a:lnTo>
                  <a:lnTo>
                    <a:pt x="2479" y="394"/>
                  </a:lnTo>
                  <a:lnTo>
                    <a:pt x="2480" y="394"/>
                  </a:lnTo>
                  <a:lnTo>
                    <a:pt x="2481" y="394"/>
                  </a:lnTo>
                  <a:lnTo>
                    <a:pt x="2482" y="393"/>
                  </a:lnTo>
                  <a:lnTo>
                    <a:pt x="2483" y="393"/>
                  </a:lnTo>
                  <a:lnTo>
                    <a:pt x="2484" y="393"/>
                  </a:lnTo>
                  <a:lnTo>
                    <a:pt x="2484" y="393"/>
                  </a:lnTo>
                  <a:lnTo>
                    <a:pt x="2485" y="393"/>
                  </a:lnTo>
                  <a:lnTo>
                    <a:pt x="2486" y="393"/>
                  </a:lnTo>
                  <a:lnTo>
                    <a:pt x="2487" y="392"/>
                  </a:lnTo>
                  <a:lnTo>
                    <a:pt x="2488" y="392"/>
                  </a:lnTo>
                  <a:lnTo>
                    <a:pt x="2489" y="392"/>
                  </a:lnTo>
                  <a:lnTo>
                    <a:pt x="2490" y="392"/>
                  </a:lnTo>
                  <a:lnTo>
                    <a:pt x="2491" y="392"/>
                  </a:lnTo>
                  <a:lnTo>
                    <a:pt x="2491" y="392"/>
                  </a:lnTo>
                  <a:lnTo>
                    <a:pt x="2492" y="391"/>
                  </a:lnTo>
                  <a:lnTo>
                    <a:pt x="2493" y="391"/>
                  </a:lnTo>
                  <a:lnTo>
                    <a:pt x="2494" y="391"/>
                  </a:lnTo>
                  <a:lnTo>
                    <a:pt x="2495" y="391"/>
                  </a:lnTo>
                  <a:lnTo>
                    <a:pt x="2496" y="391"/>
                  </a:lnTo>
                  <a:lnTo>
                    <a:pt x="2497" y="391"/>
                  </a:lnTo>
                  <a:lnTo>
                    <a:pt x="2498" y="391"/>
                  </a:lnTo>
                  <a:lnTo>
                    <a:pt x="2499" y="390"/>
                  </a:lnTo>
                  <a:lnTo>
                    <a:pt x="2499" y="390"/>
                  </a:lnTo>
                  <a:lnTo>
                    <a:pt x="2500" y="390"/>
                  </a:lnTo>
                  <a:lnTo>
                    <a:pt x="2501" y="390"/>
                  </a:lnTo>
                  <a:lnTo>
                    <a:pt x="2502" y="390"/>
                  </a:lnTo>
                  <a:lnTo>
                    <a:pt x="2503" y="390"/>
                  </a:lnTo>
                  <a:lnTo>
                    <a:pt x="2504" y="389"/>
                  </a:lnTo>
                  <a:lnTo>
                    <a:pt x="2505" y="389"/>
                  </a:lnTo>
                  <a:lnTo>
                    <a:pt x="2506" y="389"/>
                  </a:lnTo>
                  <a:lnTo>
                    <a:pt x="2507" y="389"/>
                  </a:lnTo>
                  <a:lnTo>
                    <a:pt x="2507" y="389"/>
                  </a:lnTo>
                  <a:lnTo>
                    <a:pt x="2508" y="389"/>
                  </a:lnTo>
                  <a:lnTo>
                    <a:pt x="2509" y="389"/>
                  </a:lnTo>
                  <a:lnTo>
                    <a:pt x="2510" y="388"/>
                  </a:lnTo>
                  <a:lnTo>
                    <a:pt x="2511" y="388"/>
                  </a:lnTo>
                  <a:lnTo>
                    <a:pt x="2512" y="388"/>
                  </a:lnTo>
                  <a:lnTo>
                    <a:pt x="2513" y="388"/>
                  </a:lnTo>
                  <a:lnTo>
                    <a:pt x="2514" y="388"/>
                  </a:lnTo>
                  <a:lnTo>
                    <a:pt x="2514" y="388"/>
                  </a:lnTo>
                  <a:lnTo>
                    <a:pt x="2515" y="387"/>
                  </a:lnTo>
                  <a:lnTo>
                    <a:pt x="2516" y="387"/>
                  </a:lnTo>
                  <a:lnTo>
                    <a:pt x="2517" y="387"/>
                  </a:lnTo>
                  <a:lnTo>
                    <a:pt x="2518" y="387"/>
                  </a:lnTo>
                  <a:lnTo>
                    <a:pt x="2519" y="387"/>
                  </a:lnTo>
                  <a:lnTo>
                    <a:pt x="2520" y="387"/>
                  </a:lnTo>
                  <a:lnTo>
                    <a:pt x="2521" y="387"/>
                  </a:lnTo>
                  <a:lnTo>
                    <a:pt x="2522" y="386"/>
                  </a:lnTo>
                  <a:lnTo>
                    <a:pt x="2522" y="386"/>
                  </a:lnTo>
                  <a:lnTo>
                    <a:pt x="2523" y="386"/>
                  </a:lnTo>
                  <a:lnTo>
                    <a:pt x="2524" y="386"/>
                  </a:lnTo>
                  <a:lnTo>
                    <a:pt x="2525" y="386"/>
                  </a:lnTo>
                  <a:lnTo>
                    <a:pt x="2526" y="386"/>
                  </a:lnTo>
                  <a:lnTo>
                    <a:pt x="2527" y="385"/>
                  </a:lnTo>
                  <a:lnTo>
                    <a:pt x="2528" y="385"/>
                  </a:lnTo>
                  <a:lnTo>
                    <a:pt x="2529" y="385"/>
                  </a:lnTo>
                  <a:lnTo>
                    <a:pt x="2530" y="385"/>
                  </a:lnTo>
                  <a:lnTo>
                    <a:pt x="2530" y="385"/>
                  </a:lnTo>
                  <a:lnTo>
                    <a:pt x="2531" y="385"/>
                  </a:lnTo>
                  <a:lnTo>
                    <a:pt x="2532" y="385"/>
                  </a:lnTo>
                  <a:lnTo>
                    <a:pt x="2533" y="384"/>
                  </a:lnTo>
                  <a:lnTo>
                    <a:pt x="2534" y="384"/>
                  </a:lnTo>
                  <a:lnTo>
                    <a:pt x="2535" y="384"/>
                  </a:lnTo>
                  <a:lnTo>
                    <a:pt x="2536" y="384"/>
                  </a:lnTo>
                  <a:lnTo>
                    <a:pt x="2537" y="384"/>
                  </a:lnTo>
                  <a:lnTo>
                    <a:pt x="2537" y="384"/>
                  </a:lnTo>
                  <a:lnTo>
                    <a:pt x="2538" y="383"/>
                  </a:lnTo>
                  <a:lnTo>
                    <a:pt x="2539" y="383"/>
                  </a:lnTo>
                  <a:lnTo>
                    <a:pt x="2540" y="383"/>
                  </a:lnTo>
                  <a:lnTo>
                    <a:pt x="2541" y="383"/>
                  </a:lnTo>
                  <a:lnTo>
                    <a:pt x="2542" y="383"/>
                  </a:lnTo>
                  <a:lnTo>
                    <a:pt x="2543" y="383"/>
                  </a:lnTo>
                  <a:lnTo>
                    <a:pt x="2544" y="383"/>
                  </a:lnTo>
                  <a:lnTo>
                    <a:pt x="2545" y="382"/>
                  </a:lnTo>
                  <a:lnTo>
                    <a:pt x="2545" y="382"/>
                  </a:lnTo>
                  <a:lnTo>
                    <a:pt x="2546" y="382"/>
                  </a:lnTo>
                  <a:lnTo>
                    <a:pt x="2547" y="382"/>
                  </a:lnTo>
                  <a:lnTo>
                    <a:pt x="2548" y="382"/>
                  </a:lnTo>
                  <a:lnTo>
                    <a:pt x="2549" y="382"/>
                  </a:lnTo>
                  <a:lnTo>
                    <a:pt x="2550" y="381"/>
                  </a:lnTo>
                  <a:lnTo>
                    <a:pt x="2551" y="381"/>
                  </a:lnTo>
                  <a:lnTo>
                    <a:pt x="2552" y="381"/>
                  </a:lnTo>
                  <a:lnTo>
                    <a:pt x="2553" y="381"/>
                  </a:lnTo>
                  <a:lnTo>
                    <a:pt x="2553" y="381"/>
                  </a:lnTo>
                  <a:lnTo>
                    <a:pt x="2554" y="381"/>
                  </a:lnTo>
                  <a:lnTo>
                    <a:pt x="2555" y="381"/>
                  </a:lnTo>
                  <a:lnTo>
                    <a:pt x="2556" y="380"/>
                  </a:lnTo>
                  <a:lnTo>
                    <a:pt x="2557" y="380"/>
                  </a:lnTo>
                  <a:lnTo>
                    <a:pt x="2558" y="380"/>
                  </a:lnTo>
                  <a:lnTo>
                    <a:pt x="2559" y="380"/>
                  </a:lnTo>
                  <a:lnTo>
                    <a:pt x="2560" y="380"/>
                  </a:lnTo>
                  <a:lnTo>
                    <a:pt x="2560" y="380"/>
                  </a:lnTo>
                  <a:lnTo>
                    <a:pt x="2561" y="380"/>
                  </a:lnTo>
                  <a:lnTo>
                    <a:pt x="2562" y="379"/>
                  </a:lnTo>
                  <a:lnTo>
                    <a:pt x="2563" y="379"/>
                  </a:lnTo>
                  <a:lnTo>
                    <a:pt x="2564" y="379"/>
                  </a:lnTo>
                  <a:lnTo>
                    <a:pt x="2565" y="379"/>
                  </a:lnTo>
                  <a:lnTo>
                    <a:pt x="2566" y="379"/>
                  </a:lnTo>
                  <a:lnTo>
                    <a:pt x="2567" y="379"/>
                  </a:lnTo>
                  <a:lnTo>
                    <a:pt x="2568" y="378"/>
                  </a:lnTo>
                  <a:lnTo>
                    <a:pt x="2568" y="378"/>
                  </a:lnTo>
                  <a:lnTo>
                    <a:pt x="2569" y="378"/>
                  </a:lnTo>
                  <a:lnTo>
                    <a:pt x="2570" y="378"/>
                  </a:lnTo>
                  <a:lnTo>
                    <a:pt x="2571" y="378"/>
                  </a:lnTo>
                  <a:lnTo>
                    <a:pt x="2572" y="378"/>
                  </a:lnTo>
                  <a:lnTo>
                    <a:pt x="2573" y="378"/>
                  </a:lnTo>
                  <a:lnTo>
                    <a:pt x="2574" y="377"/>
                  </a:lnTo>
                  <a:lnTo>
                    <a:pt x="2575" y="377"/>
                  </a:lnTo>
                  <a:lnTo>
                    <a:pt x="2576" y="377"/>
                  </a:lnTo>
                  <a:lnTo>
                    <a:pt x="2576" y="377"/>
                  </a:lnTo>
                  <a:lnTo>
                    <a:pt x="2577" y="377"/>
                  </a:lnTo>
                  <a:lnTo>
                    <a:pt x="2578" y="377"/>
                  </a:lnTo>
                  <a:lnTo>
                    <a:pt x="2579" y="377"/>
                  </a:lnTo>
                  <a:lnTo>
                    <a:pt x="2580" y="376"/>
                  </a:lnTo>
                  <a:lnTo>
                    <a:pt x="2581" y="376"/>
                  </a:lnTo>
                  <a:lnTo>
                    <a:pt x="2582" y="376"/>
                  </a:lnTo>
                  <a:lnTo>
                    <a:pt x="2583" y="376"/>
                  </a:lnTo>
                  <a:lnTo>
                    <a:pt x="2583" y="376"/>
                  </a:lnTo>
                  <a:lnTo>
                    <a:pt x="2584" y="376"/>
                  </a:lnTo>
                  <a:lnTo>
                    <a:pt x="2585" y="376"/>
                  </a:lnTo>
                  <a:lnTo>
                    <a:pt x="2586" y="375"/>
                  </a:lnTo>
                  <a:lnTo>
                    <a:pt x="2587" y="375"/>
                  </a:lnTo>
                  <a:lnTo>
                    <a:pt x="2588" y="375"/>
                  </a:lnTo>
                  <a:lnTo>
                    <a:pt x="2589" y="375"/>
                  </a:lnTo>
                  <a:lnTo>
                    <a:pt x="2590" y="375"/>
                  </a:lnTo>
                  <a:lnTo>
                    <a:pt x="2591" y="375"/>
                  </a:lnTo>
                  <a:lnTo>
                    <a:pt x="2591" y="375"/>
                  </a:lnTo>
                  <a:lnTo>
                    <a:pt x="2592" y="374"/>
                  </a:lnTo>
                  <a:lnTo>
                    <a:pt x="2593" y="374"/>
                  </a:lnTo>
                  <a:lnTo>
                    <a:pt x="2594" y="374"/>
                  </a:lnTo>
                  <a:lnTo>
                    <a:pt x="2595" y="374"/>
                  </a:lnTo>
                  <a:lnTo>
                    <a:pt x="2596" y="374"/>
                  </a:lnTo>
                  <a:lnTo>
                    <a:pt x="2597" y="374"/>
                  </a:lnTo>
                  <a:lnTo>
                    <a:pt x="2598" y="373"/>
                  </a:lnTo>
                  <a:lnTo>
                    <a:pt x="2599" y="373"/>
                  </a:lnTo>
                  <a:lnTo>
                    <a:pt x="2599" y="373"/>
                  </a:lnTo>
                  <a:lnTo>
                    <a:pt x="2600" y="373"/>
                  </a:lnTo>
                  <a:lnTo>
                    <a:pt x="2601" y="373"/>
                  </a:lnTo>
                  <a:lnTo>
                    <a:pt x="2602" y="373"/>
                  </a:lnTo>
                  <a:lnTo>
                    <a:pt x="2603" y="373"/>
                  </a:lnTo>
                  <a:lnTo>
                    <a:pt x="2604" y="372"/>
                  </a:lnTo>
                  <a:lnTo>
                    <a:pt x="2605" y="372"/>
                  </a:lnTo>
                  <a:lnTo>
                    <a:pt x="2606" y="372"/>
                  </a:lnTo>
                  <a:lnTo>
                    <a:pt x="2606" y="372"/>
                  </a:lnTo>
                  <a:lnTo>
                    <a:pt x="2607" y="372"/>
                  </a:lnTo>
                  <a:lnTo>
                    <a:pt x="2608" y="372"/>
                  </a:lnTo>
                  <a:lnTo>
                    <a:pt x="2609" y="372"/>
                  </a:lnTo>
                  <a:lnTo>
                    <a:pt x="2610" y="371"/>
                  </a:lnTo>
                  <a:lnTo>
                    <a:pt x="2611" y="371"/>
                  </a:lnTo>
                  <a:lnTo>
                    <a:pt x="2612" y="371"/>
                  </a:lnTo>
                  <a:lnTo>
                    <a:pt x="2613" y="371"/>
                  </a:lnTo>
                  <a:lnTo>
                    <a:pt x="2614" y="371"/>
                  </a:lnTo>
                  <a:lnTo>
                    <a:pt x="2614" y="371"/>
                  </a:lnTo>
                  <a:lnTo>
                    <a:pt x="2615" y="371"/>
                  </a:lnTo>
                  <a:lnTo>
                    <a:pt x="2616" y="371"/>
                  </a:lnTo>
                  <a:lnTo>
                    <a:pt x="2617" y="370"/>
                  </a:lnTo>
                  <a:lnTo>
                    <a:pt x="2618" y="370"/>
                  </a:lnTo>
                  <a:lnTo>
                    <a:pt x="2619" y="370"/>
                  </a:lnTo>
                  <a:lnTo>
                    <a:pt x="2620" y="370"/>
                  </a:lnTo>
                  <a:lnTo>
                    <a:pt x="2621" y="370"/>
                  </a:lnTo>
                  <a:lnTo>
                    <a:pt x="2622" y="370"/>
                  </a:lnTo>
                  <a:lnTo>
                    <a:pt x="2622" y="370"/>
                  </a:lnTo>
                  <a:lnTo>
                    <a:pt x="2623" y="369"/>
                  </a:lnTo>
                  <a:lnTo>
                    <a:pt x="2624" y="369"/>
                  </a:lnTo>
                  <a:lnTo>
                    <a:pt x="2625" y="369"/>
                  </a:lnTo>
                  <a:lnTo>
                    <a:pt x="2626" y="369"/>
                  </a:lnTo>
                  <a:lnTo>
                    <a:pt x="2627" y="369"/>
                  </a:lnTo>
                  <a:lnTo>
                    <a:pt x="2628" y="369"/>
                  </a:lnTo>
                  <a:lnTo>
                    <a:pt x="2629" y="369"/>
                  </a:lnTo>
                  <a:lnTo>
                    <a:pt x="2629" y="368"/>
                  </a:lnTo>
                  <a:lnTo>
                    <a:pt x="2630" y="368"/>
                  </a:lnTo>
                  <a:lnTo>
                    <a:pt x="2631" y="368"/>
                  </a:lnTo>
                  <a:lnTo>
                    <a:pt x="2632" y="368"/>
                  </a:lnTo>
                  <a:lnTo>
                    <a:pt x="2633" y="368"/>
                  </a:lnTo>
                  <a:lnTo>
                    <a:pt x="2634" y="368"/>
                  </a:lnTo>
                  <a:lnTo>
                    <a:pt x="2635" y="368"/>
                  </a:lnTo>
                  <a:lnTo>
                    <a:pt x="2636" y="368"/>
                  </a:lnTo>
                  <a:lnTo>
                    <a:pt x="2637" y="367"/>
                  </a:lnTo>
                  <a:lnTo>
                    <a:pt x="2637" y="367"/>
                  </a:lnTo>
                  <a:lnTo>
                    <a:pt x="2638" y="367"/>
                  </a:lnTo>
                  <a:lnTo>
                    <a:pt x="2639" y="367"/>
                  </a:lnTo>
                  <a:lnTo>
                    <a:pt x="2640" y="367"/>
                  </a:lnTo>
                  <a:lnTo>
                    <a:pt x="2641" y="367"/>
                  </a:lnTo>
                  <a:lnTo>
                    <a:pt x="2642" y="367"/>
                  </a:lnTo>
                  <a:lnTo>
                    <a:pt x="2643" y="366"/>
                  </a:lnTo>
                  <a:lnTo>
                    <a:pt x="2644" y="366"/>
                  </a:lnTo>
                  <a:lnTo>
                    <a:pt x="2645" y="366"/>
                  </a:lnTo>
                  <a:lnTo>
                    <a:pt x="2645" y="366"/>
                  </a:lnTo>
                  <a:lnTo>
                    <a:pt x="2646" y="366"/>
                  </a:lnTo>
                  <a:lnTo>
                    <a:pt x="2647" y="366"/>
                  </a:lnTo>
                  <a:lnTo>
                    <a:pt x="2648" y="366"/>
                  </a:lnTo>
                  <a:lnTo>
                    <a:pt x="2649" y="366"/>
                  </a:lnTo>
                  <a:lnTo>
                    <a:pt x="2650" y="365"/>
                  </a:lnTo>
                  <a:lnTo>
                    <a:pt x="2651" y="365"/>
                  </a:lnTo>
                  <a:lnTo>
                    <a:pt x="2652" y="365"/>
                  </a:lnTo>
                  <a:lnTo>
                    <a:pt x="2652" y="365"/>
                  </a:lnTo>
                  <a:lnTo>
                    <a:pt x="2653" y="365"/>
                  </a:lnTo>
                  <a:lnTo>
                    <a:pt x="2654" y="365"/>
                  </a:lnTo>
                  <a:lnTo>
                    <a:pt x="2655" y="365"/>
                  </a:lnTo>
                  <a:lnTo>
                    <a:pt x="2656" y="365"/>
                  </a:lnTo>
                  <a:lnTo>
                    <a:pt x="2657" y="364"/>
                  </a:lnTo>
                  <a:lnTo>
                    <a:pt x="2658" y="364"/>
                  </a:lnTo>
                  <a:lnTo>
                    <a:pt x="2659" y="364"/>
                  </a:lnTo>
                  <a:lnTo>
                    <a:pt x="2660" y="364"/>
                  </a:lnTo>
                  <a:lnTo>
                    <a:pt x="2660" y="364"/>
                  </a:lnTo>
                  <a:lnTo>
                    <a:pt x="2661" y="364"/>
                  </a:lnTo>
                  <a:lnTo>
                    <a:pt x="2662" y="364"/>
                  </a:lnTo>
                  <a:lnTo>
                    <a:pt x="2663" y="364"/>
                  </a:lnTo>
                  <a:lnTo>
                    <a:pt x="2664" y="363"/>
                  </a:lnTo>
                  <a:lnTo>
                    <a:pt x="2665" y="363"/>
                  </a:lnTo>
                  <a:lnTo>
                    <a:pt x="2666" y="363"/>
                  </a:lnTo>
                  <a:lnTo>
                    <a:pt x="2667" y="363"/>
                  </a:lnTo>
                  <a:lnTo>
                    <a:pt x="2668" y="363"/>
                  </a:lnTo>
                  <a:lnTo>
                    <a:pt x="2668" y="363"/>
                  </a:lnTo>
                  <a:lnTo>
                    <a:pt x="2669" y="363"/>
                  </a:lnTo>
                  <a:lnTo>
                    <a:pt x="2670" y="363"/>
                  </a:lnTo>
                  <a:lnTo>
                    <a:pt x="2671" y="363"/>
                  </a:lnTo>
                  <a:lnTo>
                    <a:pt x="2672" y="362"/>
                  </a:lnTo>
                  <a:lnTo>
                    <a:pt x="2673" y="362"/>
                  </a:lnTo>
                  <a:lnTo>
                    <a:pt x="2674" y="362"/>
                  </a:lnTo>
                  <a:lnTo>
                    <a:pt x="2675" y="362"/>
                  </a:lnTo>
                  <a:lnTo>
                    <a:pt x="2675" y="362"/>
                  </a:lnTo>
                  <a:lnTo>
                    <a:pt x="2676" y="362"/>
                  </a:lnTo>
                  <a:lnTo>
                    <a:pt x="2677" y="362"/>
                  </a:lnTo>
                  <a:lnTo>
                    <a:pt x="2678" y="362"/>
                  </a:lnTo>
                  <a:lnTo>
                    <a:pt x="2679" y="362"/>
                  </a:lnTo>
                  <a:lnTo>
                    <a:pt x="2680" y="361"/>
                  </a:lnTo>
                  <a:lnTo>
                    <a:pt x="2681" y="361"/>
                  </a:lnTo>
                  <a:lnTo>
                    <a:pt x="2682" y="361"/>
                  </a:lnTo>
                  <a:lnTo>
                    <a:pt x="2683" y="361"/>
                  </a:lnTo>
                  <a:lnTo>
                    <a:pt x="2683" y="361"/>
                  </a:lnTo>
                  <a:lnTo>
                    <a:pt x="2684" y="361"/>
                  </a:lnTo>
                  <a:lnTo>
                    <a:pt x="2685" y="361"/>
                  </a:lnTo>
                  <a:lnTo>
                    <a:pt x="2686" y="361"/>
                  </a:lnTo>
                  <a:lnTo>
                    <a:pt x="2687" y="361"/>
                  </a:lnTo>
                  <a:lnTo>
                    <a:pt x="2688" y="360"/>
                  </a:lnTo>
                  <a:lnTo>
                    <a:pt x="2689" y="360"/>
                  </a:lnTo>
                  <a:lnTo>
                    <a:pt x="2690" y="360"/>
                  </a:lnTo>
                  <a:lnTo>
                    <a:pt x="2691" y="360"/>
                  </a:lnTo>
                  <a:lnTo>
                    <a:pt x="2691" y="360"/>
                  </a:lnTo>
                  <a:lnTo>
                    <a:pt x="2692" y="360"/>
                  </a:lnTo>
                  <a:lnTo>
                    <a:pt x="2693" y="360"/>
                  </a:lnTo>
                  <a:lnTo>
                    <a:pt x="2694" y="360"/>
                  </a:lnTo>
                  <a:lnTo>
                    <a:pt x="2695" y="360"/>
                  </a:lnTo>
                  <a:lnTo>
                    <a:pt x="2696" y="360"/>
                  </a:lnTo>
                  <a:lnTo>
                    <a:pt x="2697" y="359"/>
                  </a:lnTo>
                  <a:lnTo>
                    <a:pt x="2698" y="359"/>
                  </a:lnTo>
                  <a:lnTo>
                    <a:pt x="2698" y="359"/>
                  </a:lnTo>
                  <a:lnTo>
                    <a:pt x="2699" y="359"/>
                  </a:lnTo>
                  <a:lnTo>
                    <a:pt x="2700" y="359"/>
                  </a:lnTo>
                  <a:lnTo>
                    <a:pt x="2701" y="359"/>
                  </a:lnTo>
                  <a:lnTo>
                    <a:pt x="2702" y="359"/>
                  </a:lnTo>
                  <a:lnTo>
                    <a:pt x="2703" y="359"/>
                  </a:lnTo>
                  <a:lnTo>
                    <a:pt x="2704" y="359"/>
                  </a:lnTo>
                  <a:lnTo>
                    <a:pt x="2705" y="359"/>
                  </a:lnTo>
                  <a:lnTo>
                    <a:pt x="2706" y="358"/>
                  </a:lnTo>
                  <a:lnTo>
                    <a:pt x="2706" y="358"/>
                  </a:lnTo>
                  <a:lnTo>
                    <a:pt x="2707" y="358"/>
                  </a:lnTo>
                  <a:lnTo>
                    <a:pt x="2708" y="358"/>
                  </a:lnTo>
                  <a:lnTo>
                    <a:pt x="2709" y="358"/>
                  </a:lnTo>
                  <a:lnTo>
                    <a:pt x="2710" y="358"/>
                  </a:lnTo>
                  <a:lnTo>
                    <a:pt x="2711" y="358"/>
                  </a:lnTo>
                  <a:lnTo>
                    <a:pt x="2712" y="358"/>
                  </a:lnTo>
                  <a:lnTo>
                    <a:pt x="2713" y="358"/>
                  </a:lnTo>
                  <a:lnTo>
                    <a:pt x="2714" y="358"/>
                  </a:lnTo>
                  <a:lnTo>
                    <a:pt x="2714" y="358"/>
                  </a:lnTo>
                  <a:lnTo>
                    <a:pt x="2715" y="357"/>
                  </a:lnTo>
                  <a:lnTo>
                    <a:pt x="2716" y="357"/>
                  </a:lnTo>
                  <a:lnTo>
                    <a:pt x="2717" y="357"/>
                  </a:lnTo>
                  <a:lnTo>
                    <a:pt x="2718" y="357"/>
                  </a:lnTo>
                  <a:lnTo>
                    <a:pt x="2719" y="357"/>
                  </a:lnTo>
                  <a:lnTo>
                    <a:pt x="2720" y="357"/>
                  </a:lnTo>
                  <a:lnTo>
                    <a:pt x="2721" y="357"/>
                  </a:lnTo>
                  <a:lnTo>
                    <a:pt x="2721" y="357"/>
                  </a:lnTo>
                  <a:lnTo>
                    <a:pt x="2722" y="357"/>
                  </a:lnTo>
                  <a:lnTo>
                    <a:pt x="2723" y="357"/>
                  </a:lnTo>
                  <a:lnTo>
                    <a:pt x="2724" y="357"/>
                  </a:lnTo>
                  <a:lnTo>
                    <a:pt x="2725" y="357"/>
                  </a:lnTo>
                  <a:lnTo>
                    <a:pt x="2726" y="356"/>
                  </a:lnTo>
                  <a:lnTo>
                    <a:pt x="2727" y="356"/>
                  </a:lnTo>
                  <a:lnTo>
                    <a:pt x="2728" y="356"/>
                  </a:lnTo>
                  <a:lnTo>
                    <a:pt x="2729" y="356"/>
                  </a:lnTo>
                  <a:lnTo>
                    <a:pt x="2729" y="356"/>
                  </a:lnTo>
                  <a:lnTo>
                    <a:pt x="2730" y="356"/>
                  </a:lnTo>
                  <a:lnTo>
                    <a:pt x="2731" y="356"/>
                  </a:lnTo>
                  <a:lnTo>
                    <a:pt x="2732" y="356"/>
                  </a:lnTo>
                  <a:lnTo>
                    <a:pt x="2733" y="356"/>
                  </a:lnTo>
                  <a:lnTo>
                    <a:pt x="2734" y="356"/>
                  </a:lnTo>
                  <a:lnTo>
                    <a:pt x="2735" y="356"/>
                  </a:lnTo>
                  <a:lnTo>
                    <a:pt x="2736" y="356"/>
                  </a:lnTo>
                  <a:lnTo>
                    <a:pt x="2737" y="356"/>
                  </a:lnTo>
                  <a:lnTo>
                    <a:pt x="2737" y="355"/>
                  </a:lnTo>
                  <a:lnTo>
                    <a:pt x="2738" y="355"/>
                  </a:lnTo>
                  <a:lnTo>
                    <a:pt x="2739" y="355"/>
                  </a:lnTo>
                  <a:lnTo>
                    <a:pt x="2740" y="355"/>
                  </a:lnTo>
                  <a:lnTo>
                    <a:pt x="2741" y="355"/>
                  </a:lnTo>
                  <a:lnTo>
                    <a:pt x="2742" y="355"/>
                  </a:lnTo>
                  <a:lnTo>
                    <a:pt x="2743" y="355"/>
                  </a:lnTo>
                  <a:lnTo>
                    <a:pt x="2744" y="355"/>
                  </a:lnTo>
                  <a:lnTo>
                    <a:pt x="2744" y="355"/>
                  </a:lnTo>
                  <a:lnTo>
                    <a:pt x="2745" y="355"/>
                  </a:lnTo>
                  <a:lnTo>
                    <a:pt x="2746" y="355"/>
                  </a:lnTo>
                  <a:lnTo>
                    <a:pt x="2747" y="355"/>
                  </a:lnTo>
                  <a:lnTo>
                    <a:pt x="2748" y="355"/>
                  </a:lnTo>
                  <a:lnTo>
                    <a:pt x="2749" y="355"/>
                  </a:lnTo>
                  <a:lnTo>
                    <a:pt x="2750" y="355"/>
                  </a:lnTo>
                  <a:lnTo>
                    <a:pt x="2751" y="355"/>
                  </a:lnTo>
                  <a:lnTo>
                    <a:pt x="2752" y="354"/>
                  </a:lnTo>
                  <a:lnTo>
                    <a:pt x="2752" y="354"/>
                  </a:lnTo>
                  <a:lnTo>
                    <a:pt x="2753" y="354"/>
                  </a:lnTo>
                  <a:lnTo>
                    <a:pt x="2754" y="354"/>
                  </a:lnTo>
                  <a:lnTo>
                    <a:pt x="2755" y="354"/>
                  </a:lnTo>
                  <a:lnTo>
                    <a:pt x="2756" y="354"/>
                  </a:lnTo>
                  <a:lnTo>
                    <a:pt x="2757" y="354"/>
                  </a:lnTo>
                  <a:lnTo>
                    <a:pt x="2758" y="354"/>
                  </a:lnTo>
                  <a:lnTo>
                    <a:pt x="2759" y="354"/>
                  </a:lnTo>
                  <a:lnTo>
                    <a:pt x="2760" y="354"/>
                  </a:lnTo>
                  <a:lnTo>
                    <a:pt x="2760" y="354"/>
                  </a:lnTo>
                  <a:lnTo>
                    <a:pt x="2761" y="354"/>
                  </a:lnTo>
                  <a:lnTo>
                    <a:pt x="2762" y="354"/>
                  </a:lnTo>
                  <a:lnTo>
                    <a:pt x="2763" y="354"/>
                  </a:lnTo>
                  <a:lnTo>
                    <a:pt x="2764" y="354"/>
                  </a:lnTo>
                  <a:lnTo>
                    <a:pt x="2765" y="354"/>
                  </a:lnTo>
                  <a:lnTo>
                    <a:pt x="2766" y="354"/>
                  </a:lnTo>
                  <a:lnTo>
                    <a:pt x="2767" y="354"/>
                  </a:lnTo>
                  <a:lnTo>
                    <a:pt x="2767" y="353"/>
                  </a:lnTo>
                  <a:lnTo>
                    <a:pt x="2768" y="353"/>
                  </a:lnTo>
                  <a:lnTo>
                    <a:pt x="2769" y="353"/>
                  </a:lnTo>
                  <a:lnTo>
                    <a:pt x="2770" y="353"/>
                  </a:lnTo>
                  <a:lnTo>
                    <a:pt x="2771" y="353"/>
                  </a:lnTo>
                  <a:lnTo>
                    <a:pt x="2772" y="353"/>
                  </a:lnTo>
                  <a:lnTo>
                    <a:pt x="2773" y="353"/>
                  </a:lnTo>
                  <a:lnTo>
                    <a:pt x="2774" y="353"/>
                  </a:lnTo>
                  <a:lnTo>
                    <a:pt x="2775" y="353"/>
                  </a:lnTo>
                  <a:lnTo>
                    <a:pt x="2775" y="353"/>
                  </a:lnTo>
                  <a:lnTo>
                    <a:pt x="2776" y="353"/>
                  </a:lnTo>
                  <a:lnTo>
                    <a:pt x="2777" y="353"/>
                  </a:lnTo>
                  <a:lnTo>
                    <a:pt x="2778" y="353"/>
                  </a:lnTo>
                  <a:lnTo>
                    <a:pt x="2779" y="353"/>
                  </a:lnTo>
                  <a:lnTo>
                    <a:pt x="2780" y="353"/>
                  </a:lnTo>
                  <a:lnTo>
                    <a:pt x="2781" y="353"/>
                  </a:lnTo>
                  <a:lnTo>
                    <a:pt x="2782" y="353"/>
                  </a:lnTo>
                  <a:lnTo>
                    <a:pt x="2783" y="353"/>
                  </a:lnTo>
                  <a:lnTo>
                    <a:pt x="2783" y="353"/>
                  </a:lnTo>
                  <a:lnTo>
                    <a:pt x="2784" y="353"/>
                  </a:lnTo>
                  <a:lnTo>
                    <a:pt x="2785" y="353"/>
                  </a:lnTo>
                  <a:lnTo>
                    <a:pt x="2786" y="353"/>
                  </a:lnTo>
                  <a:lnTo>
                    <a:pt x="2787" y="353"/>
                  </a:lnTo>
                  <a:lnTo>
                    <a:pt x="2788" y="353"/>
                  </a:lnTo>
                  <a:lnTo>
                    <a:pt x="2789" y="353"/>
                  </a:lnTo>
                  <a:lnTo>
                    <a:pt x="2790" y="353"/>
                  </a:lnTo>
                  <a:lnTo>
                    <a:pt x="2790" y="352"/>
                  </a:lnTo>
                  <a:lnTo>
                    <a:pt x="2791" y="352"/>
                  </a:lnTo>
                  <a:lnTo>
                    <a:pt x="2792" y="352"/>
                  </a:lnTo>
                  <a:lnTo>
                    <a:pt x="2793" y="352"/>
                  </a:lnTo>
                  <a:lnTo>
                    <a:pt x="2794" y="352"/>
                  </a:lnTo>
                  <a:lnTo>
                    <a:pt x="2795" y="352"/>
                  </a:lnTo>
                  <a:lnTo>
                    <a:pt x="2796" y="352"/>
                  </a:lnTo>
                  <a:lnTo>
                    <a:pt x="2797" y="352"/>
                  </a:lnTo>
                  <a:lnTo>
                    <a:pt x="2798" y="352"/>
                  </a:lnTo>
                  <a:lnTo>
                    <a:pt x="2798" y="352"/>
                  </a:lnTo>
                  <a:lnTo>
                    <a:pt x="2799" y="352"/>
                  </a:lnTo>
                  <a:lnTo>
                    <a:pt x="2800" y="352"/>
                  </a:lnTo>
                  <a:lnTo>
                    <a:pt x="2801" y="352"/>
                  </a:lnTo>
                  <a:lnTo>
                    <a:pt x="2802" y="352"/>
                  </a:lnTo>
                  <a:lnTo>
                    <a:pt x="2803" y="352"/>
                  </a:lnTo>
                  <a:lnTo>
                    <a:pt x="2804" y="352"/>
                  </a:lnTo>
                  <a:lnTo>
                    <a:pt x="2805" y="352"/>
                  </a:lnTo>
                  <a:lnTo>
                    <a:pt x="2806" y="352"/>
                  </a:lnTo>
                  <a:lnTo>
                    <a:pt x="2806" y="352"/>
                  </a:lnTo>
                  <a:lnTo>
                    <a:pt x="2807" y="352"/>
                  </a:lnTo>
                  <a:lnTo>
                    <a:pt x="2808" y="352"/>
                  </a:lnTo>
                  <a:lnTo>
                    <a:pt x="2809" y="352"/>
                  </a:lnTo>
                  <a:lnTo>
                    <a:pt x="2810" y="352"/>
                  </a:lnTo>
                  <a:lnTo>
                    <a:pt x="2811" y="352"/>
                  </a:lnTo>
                  <a:lnTo>
                    <a:pt x="2812" y="352"/>
                  </a:lnTo>
                  <a:lnTo>
                    <a:pt x="2813" y="352"/>
                  </a:lnTo>
                  <a:lnTo>
                    <a:pt x="2813" y="352"/>
                  </a:lnTo>
                  <a:lnTo>
                    <a:pt x="2814" y="352"/>
                  </a:lnTo>
                  <a:lnTo>
                    <a:pt x="2815" y="352"/>
                  </a:lnTo>
                  <a:lnTo>
                    <a:pt x="2816" y="352"/>
                  </a:lnTo>
                  <a:lnTo>
                    <a:pt x="2817" y="352"/>
                  </a:lnTo>
                  <a:lnTo>
                    <a:pt x="2818" y="352"/>
                  </a:lnTo>
                  <a:lnTo>
                    <a:pt x="2819" y="352"/>
                  </a:lnTo>
                  <a:lnTo>
                    <a:pt x="2820" y="352"/>
                  </a:lnTo>
                  <a:lnTo>
                    <a:pt x="2821" y="352"/>
                  </a:lnTo>
                  <a:lnTo>
                    <a:pt x="2821" y="352"/>
                  </a:lnTo>
                  <a:lnTo>
                    <a:pt x="2822" y="352"/>
                  </a:lnTo>
                  <a:lnTo>
                    <a:pt x="2823" y="352"/>
                  </a:lnTo>
                  <a:lnTo>
                    <a:pt x="2824" y="352"/>
                  </a:lnTo>
                  <a:lnTo>
                    <a:pt x="2825" y="352"/>
                  </a:lnTo>
                  <a:lnTo>
                    <a:pt x="2826" y="352"/>
                  </a:lnTo>
                  <a:lnTo>
                    <a:pt x="2827" y="352"/>
                  </a:lnTo>
                  <a:lnTo>
                    <a:pt x="2828" y="352"/>
                  </a:lnTo>
                  <a:lnTo>
                    <a:pt x="2829" y="352"/>
                  </a:lnTo>
                  <a:lnTo>
                    <a:pt x="2829" y="352"/>
                  </a:lnTo>
                  <a:lnTo>
                    <a:pt x="2830" y="352"/>
                  </a:lnTo>
                  <a:lnTo>
                    <a:pt x="2831" y="352"/>
                  </a:lnTo>
                  <a:lnTo>
                    <a:pt x="2832" y="352"/>
                  </a:lnTo>
                  <a:lnTo>
                    <a:pt x="2833" y="352"/>
                  </a:lnTo>
                  <a:lnTo>
                    <a:pt x="2834" y="352"/>
                  </a:lnTo>
                  <a:lnTo>
                    <a:pt x="2835" y="352"/>
                  </a:lnTo>
                  <a:lnTo>
                    <a:pt x="2836" y="352"/>
                  </a:lnTo>
                  <a:lnTo>
                    <a:pt x="2836" y="352"/>
                  </a:lnTo>
                  <a:lnTo>
                    <a:pt x="2837" y="352"/>
                  </a:lnTo>
                  <a:lnTo>
                    <a:pt x="2838" y="352"/>
                  </a:lnTo>
                  <a:lnTo>
                    <a:pt x="2839" y="352"/>
                  </a:lnTo>
                  <a:lnTo>
                    <a:pt x="2840" y="352"/>
                  </a:lnTo>
                  <a:lnTo>
                    <a:pt x="2841" y="352"/>
                  </a:lnTo>
                  <a:lnTo>
                    <a:pt x="2842" y="352"/>
                  </a:lnTo>
                  <a:lnTo>
                    <a:pt x="2843" y="352"/>
                  </a:lnTo>
                  <a:lnTo>
                    <a:pt x="2844" y="352"/>
                  </a:lnTo>
                  <a:lnTo>
                    <a:pt x="2844" y="352"/>
                  </a:lnTo>
                  <a:lnTo>
                    <a:pt x="2845" y="352"/>
                  </a:lnTo>
                  <a:lnTo>
                    <a:pt x="2846" y="352"/>
                  </a:lnTo>
                  <a:lnTo>
                    <a:pt x="2847" y="352"/>
                  </a:lnTo>
                  <a:lnTo>
                    <a:pt x="2848" y="352"/>
                  </a:lnTo>
                  <a:lnTo>
                    <a:pt x="2849" y="352"/>
                  </a:lnTo>
                  <a:lnTo>
                    <a:pt x="2850" y="352"/>
                  </a:lnTo>
                  <a:lnTo>
                    <a:pt x="2851" y="352"/>
                  </a:lnTo>
                  <a:lnTo>
                    <a:pt x="2852" y="352"/>
                  </a:lnTo>
                  <a:lnTo>
                    <a:pt x="2852" y="352"/>
                  </a:lnTo>
                </a:path>
              </a:pathLst>
            </a:custGeom>
            <a:noFill/>
            <a:ln w="19050">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78" name="Freeform 289"/>
            <p:cNvSpPr>
              <a:spLocks/>
            </p:cNvSpPr>
            <p:nvPr/>
          </p:nvSpPr>
          <p:spPr bwMode="auto">
            <a:xfrm flipV="1">
              <a:off x="446087" y="3817938"/>
              <a:ext cx="2462213" cy="776288"/>
            </a:xfrm>
            <a:custGeom>
              <a:avLst/>
              <a:gdLst>
                <a:gd name="T0" fmla="*/ 44 w 2852"/>
                <a:gd name="T1" fmla="*/ 1 h 898"/>
                <a:gd name="T2" fmla="*/ 89 w 2852"/>
                <a:gd name="T3" fmla="*/ 1 h 898"/>
                <a:gd name="T4" fmla="*/ 134 w 2852"/>
                <a:gd name="T5" fmla="*/ 4 h 898"/>
                <a:gd name="T6" fmla="*/ 179 w 2852"/>
                <a:gd name="T7" fmla="*/ 8 h 898"/>
                <a:gd name="T8" fmla="*/ 224 w 2852"/>
                <a:gd name="T9" fmla="*/ 14 h 898"/>
                <a:gd name="T10" fmla="*/ 269 w 2852"/>
                <a:gd name="T11" fmla="*/ 23 h 898"/>
                <a:gd name="T12" fmla="*/ 314 w 2852"/>
                <a:gd name="T13" fmla="*/ 34 h 898"/>
                <a:gd name="T14" fmla="*/ 360 w 2852"/>
                <a:gd name="T15" fmla="*/ 49 h 898"/>
                <a:gd name="T16" fmla="*/ 405 w 2852"/>
                <a:gd name="T17" fmla="*/ 66 h 898"/>
                <a:gd name="T18" fmla="*/ 450 w 2852"/>
                <a:gd name="T19" fmla="*/ 87 h 898"/>
                <a:gd name="T20" fmla="*/ 495 w 2852"/>
                <a:gd name="T21" fmla="*/ 110 h 898"/>
                <a:gd name="T22" fmla="*/ 540 w 2852"/>
                <a:gd name="T23" fmla="*/ 137 h 898"/>
                <a:gd name="T24" fmla="*/ 585 w 2852"/>
                <a:gd name="T25" fmla="*/ 167 h 898"/>
                <a:gd name="T26" fmla="*/ 630 w 2852"/>
                <a:gd name="T27" fmla="*/ 199 h 898"/>
                <a:gd name="T28" fmla="*/ 675 w 2852"/>
                <a:gd name="T29" fmla="*/ 234 h 898"/>
                <a:gd name="T30" fmla="*/ 720 w 2852"/>
                <a:gd name="T31" fmla="*/ 272 h 898"/>
                <a:gd name="T32" fmla="*/ 766 w 2852"/>
                <a:gd name="T33" fmla="*/ 311 h 898"/>
                <a:gd name="T34" fmla="*/ 811 w 2852"/>
                <a:gd name="T35" fmla="*/ 352 h 898"/>
                <a:gd name="T36" fmla="*/ 856 w 2852"/>
                <a:gd name="T37" fmla="*/ 395 h 898"/>
                <a:gd name="T38" fmla="*/ 901 w 2852"/>
                <a:gd name="T39" fmla="*/ 438 h 898"/>
                <a:gd name="T40" fmla="*/ 946 w 2852"/>
                <a:gd name="T41" fmla="*/ 482 h 898"/>
                <a:gd name="T42" fmla="*/ 991 w 2852"/>
                <a:gd name="T43" fmla="*/ 527 h 898"/>
                <a:gd name="T44" fmla="*/ 1036 w 2852"/>
                <a:gd name="T45" fmla="*/ 572 h 898"/>
                <a:gd name="T46" fmla="*/ 1081 w 2852"/>
                <a:gd name="T47" fmla="*/ 616 h 898"/>
                <a:gd name="T48" fmla="*/ 1127 w 2852"/>
                <a:gd name="T49" fmla="*/ 659 h 898"/>
                <a:gd name="T50" fmla="*/ 1172 w 2852"/>
                <a:gd name="T51" fmla="*/ 701 h 898"/>
                <a:gd name="T52" fmla="*/ 1217 w 2852"/>
                <a:gd name="T53" fmla="*/ 742 h 898"/>
                <a:gd name="T54" fmla="*/ 1262 w 2852"/>
                <a:gd name="T55" fmla="*/ 780 h 898"/>
                <a:gd name="T56" fmla="*/ 1307 w 2852"/>
                <a:gd name="T57" fmla="*/ 816 h 898"/>
                <a:gd name="T58" fmla="*/ 1352 w 2852"/>
                <a:gd name="T59" fmla="*/ 847 h 898"/>
                <a:gd name="T60" fmla="*/ 1397 w 2852"/>
                <a:gd name="T61" fmla="*/ 872 h 898"/>
                <a:gd name="T62" fmla="*/ 1442 w 2852"/>
                <a:gd name="T63" fmla="*/ 889 h 898"/>
                <a:gd name="T64" fmla="*/ 1487 w 2852"/>
                <a:gd name="T65" fmla="*/ 898 h 898"/>
                <a:gd name="T66" fmla="*/ 1533 w 2852"/>
                <a:gd name="T67" fmla="*/ 894 h 898"/>
                <a:gd name="T68" fmla="*/ 1578 w 2852"/>
                <a:gd name="T69" fmla="*/ 878 h 898"/>
                <a:gd name="T70" fmla="*/ 1623 w 2852"/>
                <a:gd name="T71" fmla="*/ 847 h 898"/>
                <a:gd name="T72" fmla="*/ 1668 w 2852"/>
                <a:gd name="T73" fmla="*/ 802 h 898"/>
                <a:gd name="T74" fmla="*/ 1713 w 2852"/>
                <a:gd name="T75" fmla="*/ 743 h 898"/>
                <a:gd name="T76" fmla="*/ 1758 w 2852"/>
                <a:gd name="T77" fmla="*/ 672 h 898"/>
                <a:gd name="T78" fmla="*/ 1803 w 2852"/>
                <a:gd name="T79" fmla="*/ 594 h 898"/>
                <a:gd name="T80" fmla="*/ 1848 w 2852"/>
                <a:gd name="T81" fmla="*/ 511 h 898"/>
                <a:gd name="T82" fmla="*/ 1893 w 2852"/>
                <a:gd name="T83" fmla="*/ 428 h 898"/>
                <a:gd name="T84" fmla="*/ 1939 w 2852"/>
                <a:gd name="T85" fmla="*/ 348 h 898"/>
                <a:gd name="T86" fmla="*/ 1984 w 2852"/>
                <a:gd name="T87" fmla="*/ 276 h 898"/>
                <a:gd name="T88" fmla="*/ 2029 w 2852"/>
                <a:gd name="T89" fmla="*/ 212 h 898"/>
                <a:gd name="T90" fmla="*/ 2074 w 2852"/>
                <a:gd name="T91" fmla="*/ 157 h 898"/>
                <a:gd name="T92" fmla="*/ 2119 w 2852"/>
                <a:gd name="T93" fmla="*/ 113 h 898"/>
                <a:gd name="T94" fmla="*/ 2164 w 2852"/>
                <a:gd name="T95" fmla="*/ 79 h 898"/>
                <a:gd name="T96" fmla="*/ 2209 w 2852"/>
                <a:gd name="T97" fmla="*/ 53 h 898"/>
                <a:gd name="T98" fmla="*/ 2254 w 2852"/>
                <a:gd name="T99" fmla="*/ 35 h 898"/>
                <a:gd name="T100" fmla="*/ 2300 w 2852"/>
                <a:gd name="T101" fmla="*/ 23 h 898"/>
                <a:gd name="T102" fmla="*/ 2345 w 2852"/>
                <a:gd name="T103" fmla="*/ 15 h 898"/>
                <a:gd name="T104" fmla="*/ 2390 w 2852"/>
                <a:gd name="T105" fmla="*/ 12 h 898"/>
                <a:gd name="T106" fmla="*/ 2435 w 2852"/>
                <a:gd name="T107" fmla="*/ 10 h 898"/>
                <a:gd name="T108" fmla="*/ 2480 w 2852"/>
                <a:gd name="T109" fmla="*/ 9 h 898"/>
                <a:gd name="T110" fmla="*/ 2525 w 2852"/>
                <a:gd name="T111" fmla="*/ 9 h 898"/>
                <a:gd name="T112" fmla="*/ 2570 w 2852"/>
                <a:gd name="T113" fmla="*/ 10 h 898"/>
                <a:gd name="T114" fmla="*/ 2615 w 2852"/>
                <a:gd name="T115" fmla="*/ 11 h 898"/>
                <a:gd name="T116" fmla="*/ 2660 w 2852"/>
                <a:gd name="T117" fmla="*/ 15 h 898"/>
                <a:gd name="T118" fmla="*/ 2706 w 2852"/>
                <a:gd name="T119" fmla="*/ 20 h 898"/>
                <a:gd name="T120" fmla="*/ 2751 w 2852"/>
                <a:gd name="T121" fmla="*/ 28 h 898"/>
                <a:gd name="T122" fmla="*/ 2796 w 2852"/>
                <a:gd name="T123" fmla="*/ 38 h 898"/>
                <a:gd name="T124" fmla="*/ 2841 w 2852"/>
                <a:gd name="T125" fmla="*/ 51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898">
                  <a:moveTo>
                    <a:pt x="0" y="0"/>
                  </a:moveTo>
                  <a:lnTo>
                    <a:pt x="0" y="1"/>
                  </a:lnTo>
                  <a:lnTo>
                    <a:pt x="1" y="1"/>
                  </a:lnTo>
                  <a:lnTo>
                    <a:pt x="2" y="1"/>
                  </a:lnTo>
                  <a:lnTo>
                    <a:pt x="3" y="1"/>
                  </a:lnTo>
                  <a:lnTo>
                    <a:pt x="4" y="1"/>
                  </a:lnTo>
                  <a:lnTo>
                    <a:pt x="5" y="1"/>
                  </a:lnTo>
                  <a:lnTo>
                    <a:pt x="6" y="1"/>
                  </a:lnTo>
                  <a:lnTo>
                    <a:pt x="7" y="1"/>
                  </a:lnTo>
                  <a:lnTo>
                    <a:pt x="7" y="1"/>
                  </a:lnTo>
                  <a:lnTo>
                    <a:pt x="8" y="1"/>
                  </a:lnTo>
                  <a:lnTo>
                    <a:pt x="9" y="1"/>
                  </a:lnTo>
                  <a:lnTo>
                    <a:pt x="10" y="1"/>
                  </a:lnTo>
                  <a:lnTo>
                    <a:pt x="11" y="1"/>
                  </a:lnTo>
                  <a:lnTo>
                    <a:pt x="12" y="1"/>
                  </a:lnTo>
                  <a:lnTo>
                    <a:pt x="13" y="1"/>
                  </a:lnTo>
                  <a:lnTo>
                    <a:pt x="14" y="1"/>
                  </a:lnTo>
                  <a:lnTo>
                    <a:pt x="15" y="1"/>
                  </a:lnTo>
                  <a:lnTo>
                    <a:pt x="15" y="1"/>
                  </a:lnTo>
                  <a:lnTo>
                    <a:pt x="16" y="1"/>
                  </a:lnTo>
                  <a:lnTo>
                    <a:pt x="17" y="1"/>
                  </a:lnTo>
                  <a:lnTo>
                    <a:pt x="18" y="1"/>
                  </a:lnTo>
                  <a:lnTo>
                    <a:pt x="19" y="1"/>
                  </a:lnTo>
                  <a:lnTo>
                    <a:pt x="20" y="1"/>
                  </a:lnTo>
                  <a:lnTo>
                    <a:pt x="21" y="1"/>
                  </a:lnTo>
                  <a:lnTo>
                    <a:pt x="22" y="1"/>
                  </a:lnTo>
                  <a:lnTo>
                    <a:pt x="23" y="1"/>
                  </a:lnTo>
                  <a:lnTo>
                    <a:pt x="23" y="1"/>
                  </a:lnTo>
                  <a:lnTo>
                    <a:pt x="24" y="1"/>
                  </a:lnTo>
                  <a:lnTo>
                    <a:pt x="25" y="1"/>
                  </a:lnTo>
                  <a:lnTo>
                    <a:pt x="26" y="1"/>
                  </a:lnTo>
                  <a:lnTo>
                    <a:pt x="27" y="1"/>
                  </a:lnTo>
                  <a:lnTo>
                    <a:pt x="28" y="1"/>
                  </a:lnTo>
                  <a:lnTo>
                    <a:pt x="29" y="1"/>
                  </a:lnTo>
                  <a:lnTo>
                    <a:pt x="30" y="1"/>
                  </a:lnTo>
                  <a:lnTo>
                    <a:pt x="30" y="1"/>
                  </a:lnTo>
                  <a:lnTo>
                    <a:pt x="31" y="1"/>
                  </a:lnTo>
                  <a:lnTo>
                    <a:pt x="32" y="1"/>
                  </a:lnTo>
                  <a:lnTo>
                    <a:pt x="33" y="1"/>
                  </a:lnTo>
                  <a:lnTo>
                    <a:pt x="34" y="1"/>
                  </a:lnTo>
                  <a:lnTo>
                    <a:pt x="35" y="1"/>
                  </a:lnTo>
                  <a:lnTo>
                    <a:pt x="36" y="1"/>
                  </a:lnTo>
                  <a:lnTo>
                    <a:pt x="37" y="1"/>
                  </a:lnTo>
                  <a:lnTo>
                    <a:pt x="38" y="1"/>
                  </a:lnTo>
                  <a:lnTo>
                    <a:pt x="38" y="1"/>
                  </a:lnTo>
                  <a:lnTo>
                    <a:pt x="39" y="1"/>
                  </a:lnTo>
                  <a:lnTo>
                    <a:pt x="40" y="1"/>
                  </a:lnTo>
                  <a:lnTo>
                    <a:pt x="41" y="1"/>
                  </a:lnTo>
                  <a:lnTo>
                    <a:pt x="42" y="1"/>
                  </a:lnTo>
                  <a:lnTo>
                    <a:pt x="43" y="1"/>
                  </a:lnTo>
                  <a:lnTo>
                    <a:pt x="44" y="1"/>
                  </a:lnTo>
                  <a:lnTo>
                    <a:pt x="45" y="1"/>
                  </a:lnTo>
                  <a:lnTo>
                    <a:pt x="46" y="1"/>
                  </a:lnTo>
                  <a:lnTo>
                    <a:pt x="46" y="1"/>
                  </a:lnTo>
                  <a:lnTo>
                    <a:pt x="47" y="1"/>
                  </a:lnTo>
                  <a:lnTo>
                    <a:pt x="48" y="1"/>
                  </a:lnTo>
                  <a:lnTo>
                    <a:pt x="49" y="1"/>
                  </a:lnTo>
                  <a:lnTo>
                    <a:pt x="50" y="1"/>
                  </a:lnTo>
                  <a:lnTo>
                    <a:pt x="51" y="1"/>
                  </a:lnTo>
                  <a:lnTo>
                    <a:pt x="52" y="1"/>
                  </a:lnTo>
                  <a:lnTo>
                    <a:pt x="53" y="1"/>
                  </a:lnTo>
                  <a:lnTo>
                    <a:pt x="53" y="1"/>
                  </a:lnTo>
                  <a:lnTo>
                    <a:pt x="54" y="1"/>
                  </a:lnTo>
                  <a:lnTo>
                    <a:pt x="55" y="1"/>
                  </a:lnTo>
                  <a:lnTo>
                    <a:pt x="56" y="1"/>
                  </a:lnTo>
                  <a:lnTo>
                    <a:pt x="57" y="1"/>
                  </a:lnTo>
                  <a:lnTo>
                    <a:pt x="58" y="1"/>
                  </a:lnTo>
                  <a:lnTo>
                    <a:pt x="59" y="1"/>
                  </a:lnTo>
                  <a:lnTo>
                    <a:pt x="60" y="1"/>
                  </a:lnTo>
                  <a:lnTo>
                    <a:pt x="61" y="1"/>
                  </a:lnTo>
                  <a:lnTo>
                    <a:pt x="61" y="1"/>
                  </a:lnTo>
                  <a:lnTo>
                    <a:pt x="62" y="1"/>
                  </a:lnTo>
                  <a:lnTo>
                    <a:pt x="63" y="1"/>
                  </a:lnTo>
                  <a:lnTo>
                    <a:pt x="64" y="1"/>
                  </a:lnTo>
                  <a:lnTo>
                    <a:pt x="65" y="1"/>
                  </a:lnTo>
                  <a:lnTo>
                    <a:pt x="66" y="1"/>
                  </a:lnTo>
                  <a:lnTo>
                    <a:pt x="67" y="1"/>
                  </a:lnTo>
                  <a:lnTo>
                    <a:pt x="68" y="1"/>
                  </a:lnTo>
                  <a:lnTo>
                    <a:pt x="69" y="1"/>
                  </a:lnTo>
                  <a:lnTo>
                    <a:pt x="69" y="1"/>
                  </a:lnTo>
                  <a:lnTo>
                    <a:pt x="70" y="1"/>
                  </a:lnTo>
                  <a:lnTo>
                    <a:pt x="71" y="1"/>
                  </a:lnTo>
                  <a:lnTo>
                    <a:pt x="72" y="1"/>
                  </a:lnTo>
                  <a:lnTo>
                    <a:pt x="73" y="1"/>
                  </a:lnTo>
                  <a:lnTo>
                    <a:pt x="74" y="1"/>
                  </a:lnTo>
                  <a:lnTo>
                    <a:pt x="75" y="1"/>
                  </a:lnTo>
                  <a:lnTo>
                    <a:pt x="76" y="1"/>
                  </a:lnTo>
                  <a:lnTo>
                    <a:pt x="76" y="1"/>
                  </a:lnTo>
                  <a:lnTo>
                    <a:pt x="77" y="1"/>
                  </a:lnTo>
                  <a:lnTo>
                    <a:pt x="78" y="1"/>
                  </a:lnTo>
                  <a:lnTo>
                    <a:pt x="79" y="1"/>
                  </a:lnTo>
                  <a:lnTo>
                    <a:pt x="80" y="1"/>
                  </a:lnTo>
                  <a:lnTo>
                    <a:pt x="81" y="1"/>
                  </a:lnTo>
                  <a:lnTo>
                    <a:pt x="82" y="1"/>
                  </a:lnTo>
                  <a:lnTo>
                    <a:pt x="83" y="1"/>
                  </a:lnTo>
                  <a:lnTo>
                    <a:pt x="84" y="1"/>
                  </a:lnTo>
                  <a:lnTo>
                    <a:pt x="84" y="1"/>
                  </a:lnTo>
                  <a:lnTo>
                    <a:pt x="85" y="1"/>
                  </a:lnTo>
                  <a:lnTo>
                    <a:pt x="86" y="1"/>
                  </a:lnTo>
                  <a:lnTo>
                    <a:pt x="87" y="1"/>
                  </a:lnTo>
                  <a:lnTo>
                    <a:pt x="88" y="1"/>
                  </a:lnTo>
                  <a:lnTo>
                    <a:pt x="89" y="1"/>
                  </a:lnTo>
                  <a:lnTo>
                    <a:pt x="90" y="1"/>
                  </a:lnTo>
                  <a:lnTo>
                    <a:pt x="91" y="2"/>
                  </a:lnTo>
                  <a:lnTo>
                    <a:pt x="92" y="2"/>
                  </a:lnTo>
                  <a:lnTo>
                    <a:pt x="92" y="2"/>
                  </a:lnTo>
                  <a:lnTo>
                    <a:pt x="93" y="2"/>
                  </a:lnTo>
                  <a:lnTo>
                    <a:pt x="94" y="2"/>
                  </a:lnTo>
                  <a:lnTo>
                    <a:pt x="95" y="2"/>
                  </a:lnTo>
                  <a:lnTo>
                    <a:pt x="96" y="2"/>
                  </a:lnTo>
                  <a:lnTo>
                    <a:pt x="97" y="2"/>
                  </a:lnTo>
                  <a:lnTo>
                    <a:pt x="98" y="2"/>
                  </a:lnTo>
                  <a:lnTo>
                    <a:pt x="99" y="2"/>
                  </a:lnTo>
                  <a:lnTo>
                    <a:pt x="99" y="2"/>
                  </a:lnTo>
                  <a:lnTo>
                    <a:pt x="100" y="2"/>
                  </a:lnTo>
                  <a:lnTo>
                    <a:pt x="101" y="2"/>
                  </a:lnTo>
                  <a:lnTo>
                    <a:pt x="102" y="2"/>
                  </a:lnTo>
                  <a:lnTo>
                    <a:pt x="103" y="2"/>
                  </a:lnTo>
                  <a:lnTo>
                    <a:pt x="104" y="2"/>
                  </a:lnTo>
                  <a:lnTo>
                    <a:pt x="105" y="2"/>
                  </a:lnTo>
                  <a:lnTo>
                    <a:pt x="106" y="2"/>
                  </a:lnTo>
                  <a:lnTo>
                    <a:pt x="107" y="2"/>
                  </a:lnTo>
                  <a:lnTo>
                    <a:pt x="107" y="2"/>
                  </a:lnTo>
                  <a:lnTo>
                    <a:pt x="108" y="2"/>
                  </a:lnTo>
                  <a:lnTo>
                    <a:pt x="109" y="2"/>
                  </a:lnTo>
                  <a:lnTo>
                    <a:pt x="110" y="2"/>
                  </a:lnTo>
                  <a:lnTo>
                    <a:pt x="111" y="2"/>
                  </a:lnTo>
                  <a:lnTo>
                    <a:pt x="112" y="2"/>
                  </a:lnTo>
                  <a:lnTo>
                    <a:pt x="113" y="2"/>
                  </a:lnTo>
                  <a:lnTo>
                    <a:pt x="114" y="2"/>
                  </a:lnTo>
                  <a:lnTo>
                    <a:pt x="115" y="3"/>
                  </a:lnTo>
                  <a:lnTo>
                    <a:pt x="115" y="3"/>
                  </a:lnTo>
                  <a:lnTo>
                    <a:pt x="116" y="3"/>
                  </a:lnTo>
                  <a:lnTo>
                    <a:pt x="117" y="3"/>
                  </a:lnTo>
                  <a:lnTo>
                    <a:pt x="118" y="3"/>
                  </a:lnTo>
                  <a:lnTo>
                    <a:pt x="119" y="3"/>
                  </a:lnTo>
                  <a:lnTo>
                    <a:pt x="120" y="3"/>
                  </a:lnTo>
                  <a:lnTo>
                    <a:pt x="121" y="3"/>
                  </a:lnTo>
                  <a:lnTo>
                    <a:pt x="122" y="3"/>
                  </a:lnTo>
                  <a:lnTo>
                    <a:pt x="122" y="3"/>
                  </a:lnTo>
                  <a:lnTo>
                    <a:pt x="123" y="3"/>
                  </a:lnTo>
                  <a:lnTo>
                    <a:pt x="124" y="3"/>
                  </a:lnTo>
                  <a:lnTo>
                    <a:pt x="125" y="3"/>
                  </a:lnTo>
                  <a:lnTo>
                    <a:pt x="126" y="3"/>
                  </a:lnTo>
                  <a:lnTo>
                    <a:pt x="127" y="3"/>
                  </a:lnTo>
                  <a:lnTo>
                    <a:pt x="128" y="3"/>
                  </a:lnTo>
                  <a:lnTo>
                    <a:pt x="129" y="3"/>
                  </a:lnTo>
                  <a:lnTo>
                    <a:pt x="130" y="3"/>
                  </a:lnTo>
                  <a:lnTo>
                    <a:pt x="130" y="3"/>
                  </a:lnTo>
                  <a:lnTo>
                    <a:pt x="131" y="3"/>
                  </a:lnTo>
                  <a:lnTo>
                    <a:pt x="132" y="4"/>
                  </a:lnTo>
                  <a:lnTo>
                    <a:pt x="133" y="4"/>
                  </a:lnTo>
                  <a:lnTo>
                    <a:pt x="134" y="4"/>
                  </a:lnTo>
                  <a:lnTo>
                    <a:pt x="135" y="4"/>
                  </a:lnTo>
                  <a:lnTo>
                    <a:pt x="136" y="4"/>
                  </a:lnTo>
                  <a:lnTo>
                    <a:pt x="137" y="4"/>
                  </a:lnTo>
                  <a:lnTo>
                    <a:pt x="138" y="4"/>
                  </a:lnTo>
                  <a:lnTo>
                    <a:pt x="138" y="4"/>
                  </a:lnTo>
                  <a:lnTo>
                    <a:pt x="139" y="4"/>
                  </a:lnTo>
                  <a:lnTo>
                    <a:pt x="140" y="4"/>
                  </a:lnTo>
                  <a:lnTo>
                    <a:pt x="141" y="4"/>
                  </a:lnTo>
                  <a:lnTo>
                    <a:pt x="142" y="4"/>
                  </a:lnTo>
                  <a:lnTo>
                    <a:pt x="143" y="4"/>
                  </a:lnTo>
                  <a:lnTo>
                    <a:pt x="144" y="4"/>
                  </a:lnTo>
                  <a:lnTo>
                    <a:pt x="145" y="4"/>
                  </a:lnTo>
                  <a:lnTo>
                    <a:pt x="145" y="4"/>
                  </a:lnTo>
                  <a:lnTo>
                    <a:pt x="146" y="5"/>
                  </a:lnTo>
                  <a:lnTo>
                    <a:pt x="147" y="5"/>
                  </a:lnTo>
                  <a:lnTo>
                    <a:pt x="148" y="5"/>
                  </a:lnTo>
                  <a:lnTo>
                    <a:pt x="149" y="5"/>
                  </a:lnTo>
                  <a:lnTo>
                    <a:pt x="150" y="5"/>
                  </a:lnTo>
                  <a:lnTo>
                    <a:pt x="151" y="5"/>
                  </a:lnTo>
                  <a:lnTo>
                    <a:pt x="152" y="5"/>
                  </a:lnTo>
                  <a:lnTo>
                    <a:pt x="153" y="5"/>
                  </a:lnTo>
                  <a:lnTo>
                    <a:pt x="153" y="5"/>
                  </a:lnTo>
                  <a:lnTo>
                    <a:pt x="154" y="5"/>
                  </a:lnTo>
                  <a:lnTo>
                    <a:pt x="155" y="5"/>
                  </a:lnTo>
                  <a:lnTo>
                    <a:pt x="156" y="5"/>
                  </a:lnTo>
                  <a:lnTo>
                    <a:pt x="157" y="5"/>
                  </a:lnTo>
                  <a:lnTo>
                    <a:pt x="158" y="5"/>
                  </a:lnTo>
                  <a:lnTo>
                    <a:pt x="159" y="6"/>
                  </a:lnTo>
                  <a:lnTo>
                    <a:pt x="160" y="6"/>
                  </a:lnTo>
                  <a:lnTo>
                    <a:pt x="161" y="6"/>
                  </a:lnTo>
                  <a:lnTo>
                    <a:pt x="161" y="6"/>
                  </a:lnTo>
                  <a:lnTo>
                    <a:pt x="162" y="6"/>
                  </a:lnTo>
                  <a:lnTo>
                    <a:pt x="163" y="6"/>
                  </a:lnTo>
                  <a:lnTo>
                    <a:pt x="164" y="6"/>
                  </a:lnTo>
                  <a:lnTo>
                    <a:pt x="165" y="6"/>
                  </a:lnTo>
                  <a:lnTo>
                    <a:pt x="166" y="6"/>
                  </a:lnTo>
                  <a:lnTo>
                    <a:pt x="167" y="6"/>
                  </a:lnTo>
                  <a:lnTo>
                    <a:pt x="168" y="6"/>
                  </a:lnTo>
                  <a:lnTo>
                    <a:pt x="168" y="6"/>
                  </a:lnTo>
                  <a:lnTo>
                    <a:pt x="169" y="7"/>
                  </a:lnTo>
                  <a:lnTo>
                    <a:pt x="170" y="7"/>
                  </a:lnTo>
                  <a:lnTo>
                    <a:pt x="171" y="7"/>
                  </a:lnTo>
                  <a:lnTo>
                    <a:pt x="172" y="7"/>
                  </a:lnTo>
                  <a:lnTo>
                    <a:pt x="173" y="7"/>
                  </a:lnTo>
                  <a:lnTo>
                    <a:pt x="174" y="7"/>
                  </a:lnTo>
                  <a:lnTo>
                    <a:pt x="175" y="7"/>
                  </a:lnTo>
                  <a:lnTo>
                    <a:pt x="176" y="7"/>
                  </a:lnTo>
                  <a:lnTo>
                    <a:pt x="176" y="7"/>
                  </a:lnTo>
                  <a:lnTo>
                    <a:pt x="177" y="7"/>
                  </a:lnTo>
                  <a:lnTo>
                    <a:pt x="178" y="8"/>
                  </a:lnTo>
                  <a:lnTo>
                    <a:pt x="179" y="8"/>
                  </a:lnTo>
                  <a:lnTo>
                    <a:pt x="180" y="8"/>
                  </a:lnTo>
                  <a:lnTo>
                    <a:pt x="181" y="8"/>
                  </a:lnTo>
                  <a:lnTo>
                    <a:pt x="182" y="8"/>
                  </a:lnTo>
                  <a:lnTo>
                    <a:pt x="183" y="8"/>
                  </a:lnTo>
                  <a:lnTo>
                    <a:pt x="184" y="8"/>
                  </a:lnTo>
                  <a:lnTo>
                    <a:pt x="184" y="8"/>
                  </a:lnTo>
                  <a:lnTo>
                    <a:pt x="185" y="8"/>
                  </a:lnTo>
                  <a:lnTo>
                    <a:pt x="186" y="8"/>
                  </a:lnTo>
                  <a:lnTo>
                    <a:pt x="187" y="9"/>
                  </a:lnTo>
                  <a:lnTo>
                    <a:pt x="188" y="9"/>
                  </a:lnTo>
                  <a:lnTo>
                    <a:pt x="189" y="9"/>
                  </a:lnTo>
                  <a:lnTo>
                    <a:pt x="190" y="9"/>
                  </a:lnTo>
                  <a:lnTo>
                    <a:pt x="191" y="9"/>
                  </a:lnTo>
                  <a:lnTo>
                    <a:pt x="191" y="9"/>
                  </a:lnTo>
                  <a:lnTo>
                    <a:pt x="192" y="9"/>
                  </a:lnTo>
                  <a:lnTo>
                    <a:pt x="193" y="9"/>
                  </a:lnTo>
                  <a:lnTo>
                    <a:pt x="194" y="9"/>
                  </a:lnTo>
                  <a:lnTo>
                    <a:pt x="195" y="10"/>
                  </a:lnTo>
                  <a:lnTo>
                    <a:pt x="196" y="10"/>
                  </a:lnTo>
                  <a:lnTo>
                    <a:pt x="197" y="10"/>
                  </a:lnTo>
                  <a:lnTo>
                    <a:pt x="198" y="10"/>
                  </a:lnTo>
                  <a:lnTo>
                    <a:pt x="199" y="10"/>
                  </a:lnTo>
                  <a:lnTo>
                    <a:pt x="199" y="10"/>
                  </a:lnTo>
                  <a:lnTo>
                    <a:pt x="200" y="10"/>
                  </a:lnTo>
                  <a:lnTo>
                    <a:pt x="201" y="10"/>
                  </a:lnTo>
                  <a:lnTo>
                    <a:pt x="202" y="10"/>
                  </a:lnTo>
                  <a:lnTo>
                    <a:pt x="203" y="11"/>
                  </a:lnTo>
                  <a:lnTo>
                    <a:pt x="204" y="11"/>
                  </a:lnTo>
                  <a:lnTo>
                    <a:pt x="205" y="11"/>
                  </a:lnTo>
                  <a:lnTo>
                    <a:pt x="206" y="11"/>
                  </a:lnTo>
                  <a:lnTo>
                    <a:pt x="207" y="11"/>
                  </a:lnTo>
                  <a:lnTo>
                    <a:pt x="207" y="11"/>
                  </a:lnTo>
                  <a:lnTo>
                    <a:pt x="208" y="11"/>
                  </a:lnTo>
                  <a:lnTo>
                    <a:pt x="209" y="11"/>
                  </a:lnTo>
                  <a:lnTo>
                    <a:pt x="210" y="12"/>
                  </a:lnTo>
                  <a:lnTo>
                    <a:pt x="211" y="12"/>
                  </a:lnTo>
                  <a:lnTo>
                    <a:pt x="212" y="12"/>
                  </a:lnTo>
                  <a:lnTo>
                    <a:pt x="213" y="12"/>
                  </a:lnTo>
                  <a:lnTo>
                    <a:pt x="214" y="12"/>
                  </a:lnTo>
                  <a:lnTo>
                    <a:pt x="214" y="12"/>
                  </a:lnTo>
                  <a:lnTo>
                    <a:pt x="215" y="12"/>
                  </a:lnTo>
                  <a:lnTo>
                    <a:pt x="216" y="13"/>
                  </a:lnTo>
                  <a:lnTo>
                    <a:pt x="217" y="13"/>
                  </a:lnTo>
                  <a:lnTo>
                    <a:pt x="218" y="13"/>
                  </a:lnTo>
                  <a:lnTo>
                    <a:pt x="219" y="13"/>
                  </a:lnTo>
                  <a:lnTo>
                    <a:pt x="220" y="13"/>
                  </a:lnTo>
                  <a:lnTo>
                    <a:pt x="221" y="13"/>
                  </a:lnTo>
                  <a:lnTo>
                    <a:pt x="222" y="13"/>
                  </a:lnTo>
                  <a:lnTo>
                    <a:pt x="222" y="14"/>
                  </a:lnTo>
                  <a:lnTo>
                    <a:pt x="223" y="14"/>
                  </a:lnTo>
                  <a:lnTo>
                    <a:pt x="224" y="14"/>
                  </a:lnTo>
                  <a:lnTo>
                    <a:pt x="225" y="14"/>
                  </a:lnTo>
                  <a:lnTo>
                    <a:pt x="226" y="14"/>
                  </a:lnTo>
                  <a:lnTo>
                    <a:pt x="227" y="14"/>
                  </a:lnTo>
                  <a:lnTo>
                    <a:pt x="228" y="14"/>
                  </a:lnTo>
                  <a:lnTo>
                    <a:pt x="229" y="15"/>
                  </a:lnTo>
                  <a:lnTo>
                    <a:pt x="230" y="15"/>
                  </a:lnTo>
                  <a:lnTo>
                    <a:pt x="230" y="15"/>
                  </a:lnTo>
                  <a:lnTo>
                    <a:pt x="231" y="15"/>
                  </a:lnTo>
                  <a:lnTo>
                    <a:pt x="232" y="15"/>
                  </a:lnTo>
                  <a:lnTo>
                    <a:pt x="233" y="15"/>
                  </a:lnTo>
                  <a:lnTo>
                    <a:pt x="234" y="16"/>
                  </a:lnTo>
                  <a:lnTo>
                    <a:pt x="235" y="16"/>
                  </a:lnTo>
                  <a:lnTo>
                    <a:pt x="236" y="16"/>
                  </a:lnTo>
                  <a:lnTo>
                    <a:pt x="237" y="16"/>
                  </a:lnTo>
                  <a:lnTo>
                    <a:pt x="237" y="16"/>
                  </a:lnTo>
                  <a:lnTo>
                    <a:pt x="238" y="16"/>
                  </a:lnTo>
                  <a:lnTo>
                    <a:pt x="239" y="16"/>
                  </a:lnTo>
                  <a:lnTo>
                    <a:pt x="240" y="17"/>
                  </a:lnTo>
                  <a:lnTo>
                    <a:pt x="241" y="17"/>
                  </a:lnTo>
                  <a:lnTo>
                    <a:pt x="242" y="17"/>
                  </a:lnTo>
                  <a:lnTo>
                    <a:pt x="243" y="17"/>
                  </a:lnTo>
                  <a:lnTo>
                    <a:pt x="244" y="17"/>
                  </a:lnTo>
                  <a:lnTo>
                    <a:pt x="245" y="17"/>
                  </a:lnTo>
                  <a:lnTo>
                    <a:pt x="245" y="18"/>
                  </a:lnTo>
                  <a:lnTo>
                    <a:pt x="246" y="18"/>
                  </a:lnTo>
                  <a:lnTo>
                    <a:pt x="247" y="18"/>
                  </a:lnTo>
                  <a:lnTo>
                    <a:pt x="248" y="18"/>
                  </a:lnTo>
                  <a:lnTo>
                    <a:pt x="249" y="18"/>
                  </a:lnTo>
                  <a:lnTo>
                    <a:pt x="250" y="18"/>
                  </a:lnTo>
                  <a:lnTo>
                    <a:pt x="251" y="19"/>
                  </a:lnTo>
                  <a:lnTo>
                    <a:pt x="252" y="19"/>
                  </a:lnTo>
                  <a:lnTo>
                    <a:pt x="253" y="19"/>
                  </a:lnTo>
                  <a:lnTo>
                    <a:pt x="253" y="19"/>
                  </a:lnTo>
                  <a:lnTo>
                    <a:pt x="254" y="19"/>
                  </a:lnTo>
                  <a:lnTo>
                    <a:pt x="255" y="20"/>
                  </a:lnTo>
                  <a:lnTo>
                    <a:pt x="256" y="20"/>
                  </a:lnTo>
                  <a:lnTo>
                    <a:pt x="257" y="20"/>
                  </a:lnTo>
                  <a:lnTo>
                    <a:pt x="258" y="20"/>
                  </a:lnTo>
                  <a:lnTo>
                    <a:pt x="259" y="20"/>
                  </a:lnTo>
                  <a:lnTo>
                    <a:pt x="260" y="20"/>
                  </a:lnTo>
                  <a:lnTo>
                    <a:pt x="260" y="21"/>
                  </a:lnTo>
                  <a:lnTo>
                    <a:pt x="261" y="21"/>
                  </a:lnTo>
                  <a:lnTo>
                    <a:pt x="262" y="21"/>
                  </a:lnTo>
                  <a:lnTo>
                    <a:pt x="263" y="21"/>
                  </a:lnTo>
                  <a:lnTo>
                    <a:pt x="264" y="21"/>
                  </a:lnTo>
                  <a:lnTo>
                    <a:pt x="265" y="22"/>
                  </a:lnTo>
                  <a:lnTo>
                    <a:pt x="266" y="22"/>
                  </a:lnTo>
                  <a:lnTo>
                    <a:pt x="267" y="22"/>
                  </a:lnTo>
                  <a:lnTo>
                    <a:pt x="268" y="22"/>
                  </a:lnTo>
                  <a:lnTo>
                    <a:pt x="268" y="22"/>
                  </a:lnTo>
                  <a:lnTo>
                    <a:pt x="269" y="23"/>
                  </a:lnTo>
                  <a:lnTo>
                    <a:pt x="270" y="23"/>
                  </a:lnTo>
                  <a:lnTo>
                    <a:pt x="271" y="23"/>
                  </a:lnTo>
                  <a:lnTo>
                    <a:pt x="272" y="23"/>
                  </a:lnTo>
                  <a:lnTo>
                    <a:pt x="273" y="23"/>
                  </a:lnTo>
                  <a:lnTo>
                    <a:pt x="274" y="24"/>
                  </a:lnTo>
                  <a:lnTo>
                    <a:pt x="275" y="24"/>
                  </a:lnTo>
                  <a:lnTo>
                    <a:pt x="276" y="24"/>
                  </a:lnTo>
                  <a:lnTo>
                    <a:pt x="276" y="24"/>
                  </a:lnTo>
                  <a:lnTo>
                    <a:pt x="277" y="24"/>
                  </a:lnTo>
                  <a:lnTo>
                    <a:pt x="278" y="25"/>
                  </a:lnTo>
                  <a:lnTo>
                    <a:pt x="279" y="25"/>
                  </a:lnTo>
                  <a:lnTo>
                    <a:pt x="280" y="25"/>
                  </a:lnTo>
                  <a:lnTo>
                    <a:pt x="281" y="25"/>
                  </a:lnTo>
                  <a:lnTo>
                    <a:pt x="282" y="25"/>
                  </a:lnTo>
                  <a:lnTo>
                    <a:pt x="283" y="26"/>
                  </a:lnTo>
                  <a:lnTo>
                    <a:pt x="283" y="26"/>
                  </a:lnTo>
                  <a:lnTo>
                    <a:pt x="284" y="26"/>
                  </a:lnTo>
                  <a:lnTo>
                    <a:pt x="285" y="26"/>
                  </a:lnTo>
                  <a:lnTo>
                    <a:pt x="286" y="27"/>
                  </a:lnTo>
                  <a:lnTo>
                    <a:pt x="287" y="27"/>
                  </a:lnTo>
                  <a:lnTo>
                    <a:pt x="288" y="27"/>
                  </a:lnTo>
                  <a:lnTo>
                    <a:pt x="289" y="27"/>
                  </a:lnTo>
                  <a:lnTo>
                    <a:pt x="290" y="27"/>
                  </a:lnTo>
                  <a:lnTo>
                    <a:pt x="291" y="28"/>
                  </a:lnTo>
                  <a:lnTo>
                    <a:pt x="291" y="28"/>
                  </a:lnTo>
                  <a:lnTo>
                    <a:pt x="292" y="28"/>
                  </a:lnTo>
                  <a:lnTo>
                    <a:pt x="293" y="28"/>
                  </a:lnTo>
                  <a:lnTo>
                    <a:pt x="294" y="29"/>
                  </a:lnTo>
                  <a:lnTo>
                    <a:pt x="295" y="29"/>
                  </a:lnTo>
                  <a:lnTo>
                    <a:pt x="296" y="29"/>
                  </a:lnTo>
                  <a:lnTo>
                    <a:pt x="297" y="29"/>
                  </a:lnTo>
                  <a:lnTo>
                    <a:pt x="298" y="29"/>
                  </a:lnTo>
                  <a:lnTo>
                    <a:pt x="299" y="30"/>
                  </a:lnTo>
                  <a:lnTo>
                    <a:pt x="299" y="30"/>
                  </a:lnTo>
                  <a:lnTo>
                    <a:pt x="300" y="30"/>
                  </a:lnTo>
                  <a:lnTo>
                    <a:pt x="301" y="30"/>
                  </a:lnTo>
                  <a:lnTo>
                    <a:pt x="302" y="31"/>
                  </a:lnTo>
                  <a:lnTo>
                    <a:pt x="303" y="31"/>
                  </a:lnTo>
                  <a:lnTo>
                    <a:pt x="304" y="31"/>
                  </a:lnTo>
                  <a:lnTo>
                    <a:pt x="305" y="31"/>
                  </a:lnTo>
                  <a:lnTo>
                    <a:pt x="306" y="32"/>
                  </a:lnTo>
                  <a:lnTo>
                    <a:pt x="306" y="32"/>
                  </a:lnTo>
                  <a:lnTo>
                    <a:pt x="307" y="32"/>
                  </a:lnTo>
                  <a:lnTo>
                    <a:pt x="308" y="32"/>
                  </a:lnTo>
                  <a:lnTo>
                    <a:pt x="309" y="33"/>
                  </a:lnTo>
                  <a:lnTo>
                    <a:pt x="310" y="33"/>
                  </a:lnTo>
                  <a:lnTo>
                    <a:pt x="311" y="33"/>
                  </a:lnTo>
                  <a:lnTo>
                    <a:pt x="312" y="33"/>
                  </a:lnTo>
                  <a:lnTo>
                    <a:pt x="313" y="34"/>
                  </a:lnTo>
                  <a:lnTo>
                    <a:pt x="314" y="34"/>
                  </a:lnTo>
                  <a:lnTo>
                    <a:pt x="314" y="34"/>
                  </a:lnTo>
                  <a:lnTo>
                    <a:pt x="315" y="34"/>
                  </a:lnTo>
                  <a:lnTo>
                    <a:pt x="316" y="35"/>
                  </a:lnTo>
                  <a:lnTo>
                    <a:pt x="317" y="35"/>
                  </a:lnTo>
                  <a:lnTo>
                    <a:pt x="318" y="35"/>
                  </a:lnTo>
                  <a:lnTo>
                    <a:pt x="319" y="35"/>
                  </a:lnTo>
                  <a:lnTo>
                    <a:pt x="320" y="36"/>
                  </a:lnTo>
                  <a:lnTo>
                    <a:pt x="321" y="36"/>
                  </a:lnTo>
                  <a:lnTo>
                    <a:pt x="322" y="36"/>
                  </a:lnTo>
                  <a:lnTo>
                    <a:pt x="322" y="36"/>
                  </a:lnTo>
                  <a:lnTo>
                    <a:pt x="323" y="37"/>
                  </a:lnTo>
                  <a:lnTo>
                    <a:pt x="324" y="37"/>
                  </a:lnTo>
                  <a:lnTo>
                    <a:pt x="325" y="37"/>
                  </a:lnTo>
                  <a:lnTo>
                    <a:pt x="326" y="38"/>
                  </a:lnTo>
                  <a:lnTo>
                    <a:pt x="327" y="38"/>
                  </a:lnTo>
                  <a:lnTo>
                    <a:pt x="328" y="38"/>
                  </a:lnTo>
                  <a:lnTo>
                    <a:pt x="329" y="38"/>
                  </a:lnTo>
                  <a:lnTo>
                    <a:pt x="329" y="39"/>
                  </a:lnTo>
                  <a:lnTo>
                    <a:pt x="330" y="39"/>
                  </a:lnTo>
                  <a:lnTo>
                    <a:pt x="331" y="39"/>
                  </a:lnTo>
                  <a:lnTo>
                    <a:pt x="332" y="39"/>
                  </a:lnTo>
                  <a:lnTo>
                    <a:pt x="333" y="40"/>
                  </a:lnTo>
                  <a:lnTo>
                    <a:pt x="334" y="40"/>
                  </a:lnTo>
                  <a:lnTo>
                    <a:pt x="335" y="40"/>
                  </a:lnTo>
                  <a:lnTo>
                    <a:pt x="336" y="41"/>
                  </a:lnTo>
                  <a:lnTo>
                    <a:pt x="337" y="41"/>
                  </a:lnTo>
                  <a:lnTo>
                    <a:pt x="337" y="41"/>
                  </a:lnTo>
                  <a:lnTo>
                    <a:pt x="338" y="41"/>
                  </a:lnTo>
                  <a:lnTo>
                    <a:pt x="339" y="42"/>
                  </a:lnTo>
                  <a:lnTo>
                    <a:pt x="340" y="42"/>
                  </a:lnTo>
                  <a:lnTo>
                    <a:pt x="341" y="42"/>
                  </a:lnTo>
                  <a:lnTo>
                    <a:pt x="342" y="43"/>
                  </a:lnTo>
                  <a:lnTo>
                    <a:pt x="343" y="43"/>
                  </a:lnTo>
                  <a:lnTo>
                    <a:pt x="344" y="43"/>
                  </a:lnTo>
                  <a:lnTo>
                    <a:pt x="345" y="43"/>
                  </a:lnTo>
                  <a:lnTo>
                    <a:pt x="345" y="44"/>
                  </a:lnTo>
                  <a:lnTo>
                    <a:pt x="346" y="44"/>
                  </a:lnTo>
                  <a:lnTo>
                    <a:pt x="347" y="44"/>
                  </a:lnTo>
                  <a:lnTo>
                    <a:pt x="348" y="45"/>
                  </a:lnTo>
                  <a:lnTo>
                    <a:pt x="349" y="45"/>
                  </a:lnTo>
                  <a:lnTo>
                    <a:pt x="350" y="45"/>
                  </a:lnTo>
                  <a:lnTo>
                    <a:pt x="351" y="46"/>
                  </a:lnTo>
                  <a:lnTo>
                    <a:pt x="352" y="46"/>
                  </a:lnTo>
                  <a:lnTo>
                    <a:pt x="352" y="46"/>
                  </a:lnTo>
                  <a:lnTo>
                    <a:pt x="353" y="46"/>
                  </a:lnTo>
                  <a:lnTo>
                    <a:pt x="354" y="47"/>
                  </a:lnTo>
                  <a:lnTo>
                    <a:pt x="355" y="47"/>
                  </a:lnTo>
                  <a:lnTo>
                    <a:pt x="356" y="47"/>
                  </a:lnTo>
                  <a:lnTo>
                    <a:pt x="357" y="48"/>
                  </a:lnTo>
                  <a:lnTo>
                    <a:pt x="358" y="48"/>
                  </a:lnTo>
                  <a:lnTo>
                    <a:pt x="359" y="48"/>
                  </a:lnTo>
                  <a:lnTo>
                    <a:pt x="360" y="49"/>
                  </a:lnTo>
                  <a:lnTo>
                    <a:pt x="360" y="49"/>
                  </a:lnTo>
                  <a:lnTo>
                    <a:pt x="361" y="49"/>
                  </a:lnTo>
                  <a:lnTo>
                    <a:pt x="362" y="50"/>
                  </a:lnTo>
                  <a:lnTo>
                    <a:pt x="363" y="50"/>
                  </a:lnTo>
                  <a:lnTo>
                    <a:pt x="364" y="50"/>
                  </a:lnTo>
                  <a:lnTo>
                    <a:pt x="365" y="50"/>
                  </a:lnTo>
                  <a:lnTo>
                    <a:pt x="366" y="51"/>
                  </a:lnTo>
                  <a:lnTo>
                    <a:pt x="367" y="51"/>
                  </a:lnTo>
                  <a:lnTo>
                    <a:pt x="368" y="51"/>
                  </a:lnTo>
                  <a:lnTo>
                    <a:pt x="368" y="52"/>
                  </a:lnTo>
                  <a:lnTo>
                    <a:pt x="369" y="52"/>
                  </a:lnTo>
                  <a:lnTo>
                    <a:pt x="370" y="52"/>
                  </a:lnTo>
                  <a:lnTo>
                    <a:pt x="371" y="53"/>
                  </a:lnTo>
                  <a:lnTo>
                    <a:pt x="372" y="53"/>
                  </a:lnTo>
                  <a:lnTo>
                    <a:pt x="373" y="53"/>
                  </a:lnTo>
                  <a:lnTo>
                    <a:pt x="374" y="54"/>
                  </a:lnTo>
                  <a:lnTo>
                    <a:pt x="375" y="54"/>
                  </a:lnTo>
                  <a:lnTo>
                    <a:pt x="375" y="54"/>
                  </a:lnTo>
                  <a:lnTo>
                    <a:pt x="376" y="55"/>
                  </a:lnTo>
                  <a:lnTo>
                    <a:pt x="377" y="55"/>
                  </a:lnTo>
                  <a:lnTo>
                    <a:pt x="378" y="55"/>
                  </a:lnTo>
                  <a:lnTo>
                    <a:pt x="379" y="56"/>
                  </a:lnTo>
                  <a:lnTo>
                    <a:pt x="380" y="56"/>
                  </a:lnTo>
                  <a:lnTo>
                    <a:pt x="381" y="56"/>
                  </a:lnTo>
                  <a:lnTo>
                    <a:pt x="382" y="57"/>
                  </a:lnTo>
                  <a:lnTo>
                    <a:pt x="383" y="57"/>
                  </a:lnTo>
                  <a:lnTo>
                    <a:pt x="383" y="57"/>
                  </a:lnTo>
                  <a:lnTo>
                    <a:pt x="384" y="58"/>
                  </a:lnTo>
                  <a:lnTo>
                    <a:pt x="385" y="58"/>
                  </a:lnTo>
                  <a:lnTo>
                    <a:pt x="386" y="59"/>
                  </a:lnTo>
                  <a:lnTo>
                    <a:pt x="387" y="59"/>
                  </a:lnTo>
                  <a:lnTo>
                    <a:pt x="388" y="59"/>
                  </a:lnTo>
                  <a:lnTo>
                    <a:pt x="389" y="60"/>
                  </a:lnTo>
                  <a:lnTo>
                    <a:pt x="390" y="60"/>
                  </a:lnTo>
                  <a:lnTo>
                    <a:pt x="391" y="60"/>
                  </a:lnTo>
                  <a:lnTo>
                    <a:pt x="391" y="61"/>
                  </a:lnTo>
                  <a:lnTo>
                    <a:pt x="392" y="61"/>
                  </a:lnTo>
                  <a:lnTo>
                    <a:pt x="393" y="61"/>
                  </a:lnTo>
                  <a:lnTo>
                    <a:pt x="394" y="62"/>
                  </a:lnTo>
                  <a:lnTo>
                    <a:pt x="395" y="62"/>
                  </a:lnTo>
                  <a:lnTo>
                    <a:pt x="396" y="62"/>
                  </a:lnTo>
                  <a:lnTo>
                    <a:pt x="397" y="63"/>
                  </a:lnTo>
                  <a:lnTo>
                    <a:pt x="398" y="63"/>
                  </a:lnTo>
                  <a:lnTo>
                    <a:pt x="398" y="63"/>
                  </a:lnTo>
                  <a:lnTo>
                    <a:pt x="399" y="64"/>
                  </a:lnTo>
                  <a:lnTo>
                    <a:pt x="400" y="64"/>
                  </a:lnTo>
                  <a:lnTo>
                    <a:pt x="401" y="65"/>
                  </a:lnTo>
                  <a:lnTo>
                    <a:pt x="402" y="65"/>
                  </a:lnTo>
                  <a:lnTo>
                    <a:pt x="403" y="65"/>
                  </a:lnTo>
                  <a:lnTo>
                    <a:pt x="404" y="66"/>
                  </a:lnTo>
                  <a:lnTo>
                    <a:pt x="405" y="66"/>
                  </a:lnTo>
                  <a:lnTo>
                    <a:pt x="406" y="66"/>
                  </a:lnTo>
                  <a:lnTo>
                    <a:pt x="406" y="67"/>
                  </a:lnTo>
                  <a:lnTo>
                    <a:pt x="407" y="67"/>
                  </a:lnTo>
                  <a:lnTo>
                    <a:pt x="408" y="68"/>
                  </a:lnTo>
                  <a:lnTo>
                    <a:pt x="409" y="68"/>
                  </a:lnTo>
                  <a:lnTo>
                    <a:pt x="410" y="68"/>
                  </a:lnTo>
                  <a:lnTo>
                    <a:pt x="411" y="69"/>
                  </a:lnTo>
                  <a:lnTo>
                    <a:pt x="412" y="69"/>
                  </a:lnTo>
                  <a:lnTo>
                    <a:pt x="413" y="70"/>
                  </a:lnTo>
                  <a:lnTo>
                    <a:pt x="414" y="70"/>
                  </a:lnTo>
                  <a:lnTo>
                    <a:pt x="414" y="70"/>
                  </a:lnTo>
                  <a:lnTo>
                    <a:pt x="415" y="71"/>
                  </a:lnTo>
                  <a:lnTo>
                    <a:pt x="416" y="71"/>
                  </a:lnTo>
                  <a:lnTo>
                    <a:pt x="417" y="71"/>
                  </a:lnTo>
                  <a:lnTo>
                    <a:pt x="418" y="72"/>
                  </a:lnTo>
                  <a:lnTo>
                    <a:pt x="419" y="72"/>
                  </a:lnTo>
                  <a:lnTo>
                    <a:pt x="420" y="73"/>
                  </a:lnTo>
                  <a:lnTo>
                    <a:pt x="421" y="73"/>
                  </a:lnTo>
                  <a:lnTo>
                    <a:pt x="421" y="73"/>
                  </a:lnTo>
                  <a:lnTo>
                    <a:pt x="422" y="74"/>
                  </a:lnTo>
                  <a:lnTo>
                    <a:pt x="423" y="74"/>
                  </a:lnTo>
                  <a:lnTo>
                    <a:pt x="424" y="75"/>
                  </a:lnTo>
                  <a:lnTo>
                    <a:pt x="425" y="75"/>
                  </a:lnTo>
                  <a:lnTo>
                    <a:pt x="426" y="75"/>
                  </a:lnTo>
                  <a:lnTo>
                    <a:pt x="427" y="76"/>
                  </a:lnTo>
                  <a:lnTo>
                    <a:pt x="428" y="76"/>
                  </a:lnTo>
                  <a:lnTo>
                    <a:pt x="429" y="77"/>
                  </a:lnTo>
                  <a:lnTo>
                    <a:pt x="429" y="77"/>
                  </a:lnTo>
                  <a:lnTo>
                    <a:pt x="430" y="77"/>
                  </a:lnTo>
                  <a:lnTo>
                    <a:pt x="431" y="78"/>
                  </a:lnTo>
                  <a:lnTo>
                    <a:pt x="432" y="78"/>
                  </a:lnTo>
                  <a:lnTo>
                    <a:pt x="433" y="79"/>
                  </a:lnTo>
                  <a:lnTo>
                    <a:pt x="434" y="79"/>
                  </a:lnTo>
                  <a:lnTo>
                    <a:pt x="435" y="79"/>
                  </a:lnTo>
                  <a:lnTo>
                    <a:pt x="436" y="80"/>
                  </a:lnTo>
                  <a:lnTo>
                    <a:pt x="437" y="80"/>
                  </a:lnTo>
                  <a:lnTo>
                    <a:pt x="437" y="81"/>
                  </a:lnTo>
                  <a:lnTo>
                    <a:pt x="438" y="81"/>
                  </a:lnTo>
                  <a:lnTo>
                    <a:pt x="439" y="82"/>
                  </a:lnTo>
                  <a:lnTo>
                    <a:pt x="440" y="82"/>
                  </a:lnTo>
                  <a:lnTo>
                    <a:pt x="441" y="82"/>
                  </a:lnTo>
                  <a:lnTo>
                    <a:pt x="442" y="83"/>
                  </a:lnTo>
                  <a:lnTo>
                    <a:pt x="443" y="83"/>
                  </a:lnTo>
                  <a:lnTo>
                    <a:pt x="444" y="84"/>
                  </a:lnTo>
                  <a:lnTo>
                    <a:pt x="444" y="84"/>
                  </a:lnTo>
                  <a:lnTo>
                    <a:pt x="445" y="85"/>
                  </a:lnTo>
                  <a:lnTo>
                    <a:pt x="446" y="85"/>
                  </a:lnTo>
                  <a:lnTo>
                    <a:pt x="447" y="85"/>
                  </a:lnTo>
                  <a:lnTo>
                    <a:pt x="448" y="86"/>
                  </a:lnTo>
                  <a:lnTo>
                    <a:pt x="449" y="86"/>
                  </a:lnTo>
                  <a:lnTo>
                    <a:pt x="450" y="87"/>
                  </a:lnTo>
                  <a:lnTo>
                    <a:pt x="451" y="87"/>
                  </a:lnTo>
                  <a:lnTo>
                    <a:pt x="452" y="88"/>
                  </a:lnTo>
                  <a:lnTo>
                    <a:pt x="452" y="88"/>
                  </a:lnTo>
                  <a:lnTo>
                    <a:pt x="453" y="88"/>
                  </a:lnTo>
                  <a:lnTo>
                    <a:pt x="454" y="89"/>
                  </a:lnTo>
                  <a:lnTo>
                    <a:pt x="455" y="89"/>
                  </a:lnTo>
                  <a:lnTo>
                    <a:pt x="456" y="90"/>
                  </a:lnTo>
                  <a:lnTo>
                    <a:pt x="457" y="90"/>
                  </a:lnTo>
                  <a:lnTo>
                    <a:pt x="458" y="91"/>
                  </a:lnTo>
                  <a:lnTo>
                    <a:pt x="459" y="91"/>
                  </a:lnTo>
                  <a:lnTo>
                    <a:pt x="460" y="92"/>
                  </a:lnTo>
                  <a:lnTo>
                    <a:pt x="460" y="92"/>
                  </a:lnTo>
                  <a:lnTo>
                    <a:pt x="461" y="92"/>
                  </a:lnTo>
                  <a:lnTo>
                    <a:pt x="462" y="93"/>
                  </a:lnTo>
                  <a:lnTo>
                    <a:pt x="463" y="93"/>
                  </a:lnTo>
                  <a:lnTo>
                    <a:pt x="464" y="94"/>
                  </a:lnTo>
                  <a:lnTo>
                    <a:pt x="465" y="94"/>
                  </a:lnTo>
                  <a:lnTo>
                    <a:pt x="466" y="95"/>
                  </a:lnTo>
                  <a:lnTo>
                    <a:pt x="467" y="95"/>
                  </a:lnTo>
                  <a:lnTo>
                    <a:pt x="467" y="96"/>
                  </a:lnTo>
                  <a:lnTo>
                    <a:pt x="468" y="96"/>
                  </a:lnTo>
                  <a:lnTo>
                    <a:pt x="469" y="97"/>
                  </a:lnTo>
                  <a:lnTo>
                    <a:pt x="470" y="97"/>
                  </a:lnTo>
                  <a:lnTo>
                    <a:pt x="471" y="97"/>
                  </a:lnTo>
                  <a:lnTo>
                    <a:pt x="472" y="98"/>
                  </a:lnTo>
                  <a:lnTo>
                    <a:pt x="473" y="98"/>
                  </a:lnTo>
                  <a:lnTo>
                    <a:pt x="474" y="99"/>
                  </a:lnTo>
                  <a:lnTo>
                    <a:pt x="475" y="99"/>
                  </a:lnTo>
                  <a:lnTo>
                    <a:pt x="475" y="100"/>
                  </a:lnTo>
                  <a:lnTo>
                    <a:pt x="476" y="100"/>
                  </a:lnTo>
                  <a:lnTo>
                    <a:pt x="477" y="101"/>
                  </a:lnTo>
                  <a:lnTo>
                    <a:pt x="478" y="101"/>
                  </a:lnTo>
                  <a:lnTo>
                    <a:pt x="479" y="102"/>
                  </a:lnTo>
                  <a:lnTo>
                    <a:pt x="480" y="102"/>
                  </a:lnTo>
                  <a:lnTo>
                    <a:pt x="481" y="103"/>
                  </a:lnTo>
                  <a:lnTo>
                    <a:pt x="482" y="103"/>
                  </a:lnTo>
                  <a:lnTo>
                    <a:pt x="483" y="104"/>
                  </a:lnTo>
                  <a:lnTo>
                    <a:pt x="483" y="104"/>
                  </a:lnTo>
                  <a:lnTo>
                    <a:pt x="484" y="105"/>
                  </a:lnTo>
                  <a:lnTo>
                    <a:pt x="485" y="105"/>
                  </a:lnTo>
                  <a:lnTo>
                    <a:pt x="486" y="106"/>
                  </a:lnTo>
                  <a:lnTo>
                    <a:pt x="487" y="106"/>
                  </a:lnTo>
                  <a:lnTo>
                    <a:pt x="488" y="106"/>
                  </a:lnTo>
                  <a:lnTo>
                    <a:pt x="489" y="107"/>
                  </a:lnTo>
                  <a:lnTo>
                    <a:pt x="490" y="107"/>
                  </a:lnTo>
                  <a:lnTo>
                    <a:pt x="490" y="108"/>
                  </a:lnTo>
                  <a:lnTo>
                    <a:pt x="491" y="108"/>
                  </a:lnTo>
                  <a:lnTo>
                    <a:pt x="492" y="109"/>
                  </a:lnTo>
                  <a:lnTo>
                    <a:pt x="493" y="109"/>
                  </a:lnTo>
                  <a:lnTo>
                    <a:pt x="494" y="110"/>
                  </a:lnTo>
                  <a:lnTo>
                    <a:pt x="495" y="110"/>
                  </a:lnTo>
                  <a:lnTo>
                    <a:pt x="496" y="111"/>
                  </a:lnTo>
                  <a:lnTo>
                    <a:pt x="497" y="111"/>
                  </a:lnTo>
                  <a:lnTo>
                    <a:pt x="498" y="112"/>
                  </a:lnTo>
                  <a:lnTo>
                    <a:pt x="498" y="112"/>
                  </a:lnTo>
                  <a:lnTo>
                    <a:pt x="499" y="113"/>
                  </a:lnTo>
                  <a:lnTo>
                    <a:pt x="500" y="113"/>
                  </a:lnTo>
                  <a:lnTo>
                    <a:pt x="501" y="114"/>
                  </a:lnTo>
                  <a:lnTo>
                    <a:pt x="502" y="114"/>
                  </a:lnTo>
                  <a:lnTo>
                    <a:pt x="503" y="115"/>
                  </a:lnTo>
                  <a:lnTo>
                    <a:pt x="504" y="115"/>
                  </a:lnTo>
                  <a:lnTo>
                    <a:pt x="505" y="116"/>
                  </a:lnTo>
                  <a:lnTo>
                    <a:pt x="506" y="116"/>
                  </a:lnTo>
                  <a:lnTo>
                    <a:pt x="506" y="117"/>
                  </a:lnTo>
                  <a:lnTo>
                    <a:pt x="507" y="117"/>
                  </a:lnTo>
                  <a:lnTo>
                    <a:pt x="508" y="118"/>
                  </a:lnTo>
                  <a:lnTo>
                    <a:pt x="509" y="118"/>
                  </a:lnTo>
                  <a:lnTo>
                    <a:pt x="510" y="119"/>
                  </a:lnTo>
                  <a:lnTo>
                    <a:pt x="511" y="120"/>
                  </a:lnTo>
                  <a:lnTo>
                    <a:pt x="512" y="120"/>
                  </a:lnTo>
                  <a:lnTo>
                    <a:pt x="513" y="121"/>
                  </a:lnTo>
                  <a:lnTo>
                    <a:pt x="513" y="121"/>
                  </a:lnTo>
                  <a:lnTo>
                    <a:pt x="514" y="122"/>
                  </a:lnTo>
                  <a:lnTo>
                    <a:pt x="515" y="122"/>
                  </a:lnTo>
                  <a:lnTo>
                    <a:pt x="516" y="123"/>
                  </a:lnTo>
                  <a:lnTo>
                    <a:pt x="517" y="123"/>
                  </a:lnTo>
                  <a:lnTo>
                    <a:pt x="518" y="124"/>
                  </a:lnTo>
                  <a:lnTo>
                    <a:pt x="519" y="124"/>
                  </a:lnTo>
                  <a:lnTo>
                    <a:pt x="520" y="125"/>
                  </a:lnTo>
                  <a:lnTo>
                    <a:pt x="521" y="125"/>
                  </a:lnTo>
                  <a:lnTo>
                    <a:pt x="521" y="126"/>
                  </a:lnTo>
                  <a:lnTo>
                    <a:pt x="522" y="126"/>
                  </a:lnTo>
                  <a:lnTo>
                    <a:pt x="523" y="127"/>
                  </a:lnTo>
                  <a:lnTo>
                    <a:pt x="524" y="127"/>
                  </a:lnTo>
                  <a:lnTo>
                    <a:pt x="525" y="128"/>
                  </a:lnTo>
                  <a:lnTo>
                    <a:pt x="526" y="128"/>
                  </a:lnTo>
                  <a:lnTo>
                    <a:pt x="527" y="129"/>
                  </a:lnTo>
                  <a:lnTo>
                    <a:pt x="528" y="130"/>
                  </a:lnTo>
                  <a:lnTo>
                    <a:pt x="529" y="130"/>
                  </a:lnTo>
                  <a:lnTo>
                    <a:pt x="529" y="131"/>
                  </a:lnTo>
                  <a:lnTo>
                    <a:pt x="530" y="131"/>
                  </a:lnTo>
                  <a:lnTo>
                    <a:pt x="531" y="132"/>
                  </a:lnTo>
                  <a:lnTo>
                    <a:pt x="532" y="132"/>
                  </a:lnTo>
                  <a:lnTo>
                    <a:pt x="533" y="133"/>
                  </a:lnTo>
                  <a:lnTo>
                    <a:pt x="534" y="133"/>
                  </a:lnTo>
                  <a:lnTo>
                    <a:pt x="535" y="134"/>
                  </a:lnTo>
                  <a:lnTo>
                    <a:pt x="536" y="134"/>
                  </a:lnTo>
                  <a:lnTo>
                    <a:pt x="536" y="135"/>
                  </a:lnTo>
                  <a:lnTo>
                    <a:pt x="537" y="136"/>
                  </a:lnTo>
                  <a:lnTo>
                    <a:pt x="538" y="136"/>
                  </a:lnTo>
                  <a:lnTo>
                    <a:pt x="539" y="137"/>
                  </a:lnTo>
                  <a:lnTo>
                    <a:pt x="540" y="137"/>
                  </a:lnTo>
                  <a:lnTo>
                    <a:pt x="541" y="138"/>
                  </a:lnTo>
                  <a:lnTo>
                    <a:pt x="542" y="138"/>
                  </a:lnTo>
                  <a:lnTo>
                    <a:pt x="543" y="139"/>
                  </a:lnTo>
                  <a:lnTo>
                    <a:pt x="544" y="139"/>
                  </a:lnTo>
                  <a:lnTo>
                    <a:pt x="544" y="140"/>
                  </a:lnTo>
                  <a:lnTo>
                    <a:pt x="545" y="141"/>
                  </a:lnTo>
                  <a:lnTo>
                    <a:pt x="546" y="141"/>
                  </a:lnTo>
                  <a:lnTo>
                    <a:pt x="547" y="142"/>
                  </a:lnTo>
                  <a:lnTo>
                    <a:pt x="548" y="142"/>
                  </a:lnTo>
                  <a:lnTo>
                    <a:pt x="549" y="143"/>
                  </a:lnTo>
                  <a:lnTo>
                    <a:pt x="550" y="143"/>
                  </a:lnTo>
                  <a:lnTo>
                    <a:pt x="551" y="144"/>
                  </a:lnTo>
                  <a:lnTo>
                    <a:pt x="552" y="144"/>
                  </a:lnTo>
                  <a:lnTo>
                    <a:pt x="552" y="145"/>
                  </a:lnTo>
                  <a:lnTo>
                    <a:pt x="553" y="146"/>
                  </a:lnTo>
                  <a:lnTo>
                    <a:pt x="554" y="146"/>
                  </a:lnTo>
                  <a:lnTo>
                    <a:pt x="555" y="147"/>
                  </a:lnTo>
                  <a:lnTo>
                    <a:pt x="556" y="147"/>
                  </a:lnTo>
                  <a:lnTo>
                    <a:pt x="557" y="148"/>
                  </a:lnTo>
                  <a:lnTo>
                    <a:pt x="558" y="148"/>
                  </a:lnTo>
                  <a:lnTo>
                    <a:pt x="559" y="149"/>
                  </a:lnTo>
                  <a:lnTo>
                    <a:pt x="559" y="150"/>
                  </a:lnTo>
                  <a:lnTo>
                    <a:pt x="560" y="150"/>
                  </a:lnTo>
                  <a:lnTo>
                    <a:pt x="561" y="151"/>
                  </a:lnTo>
                  <a:lnTo>
                    <a:pt x="562" y="151"/>
                  </a:lnTo>
                  <a:lnTo>
                    <a:pt x="563" y="152"/>
                  </a:lnTo>
                  <a:lnTo>
                    <a:pt x="564" y="153"/>
                  </a:lnTo>
                  <a:lnTo>
                    <a:pt x="565" y="153"/>
                  </a:lnTo>
                  <a:lnTo>
                    <a:pt x="566" y="154"/>
                  </a:lnTo>
                  <a:lnTo>
                    <a:pt x="567" y="154"/>
                  </a:lnTo>
                  <a:lnTo>
                    <a:pt x="567" y="155"/>
                  </a:lnTo>
                  <a:lnTo>
                    <a:pt x="568" y="155"/>
                  </a:lnTo>
                  <a:lnTo>
                    <a:pt x="569" y="156"/>
                  </a:lnTo>
                  <a:lnTo>
                    <a:pt x="570" y="157"/>
                  </a:lnTo>
                  <a:lnTo>
                    <a:pt x="571" y="157"/>
                  </a:lnTo>
                  <a:lnTo>
                    <a:pt x="572" y="158"/>
                  </a:lnTo>
                  <a:lnTo>
                    <a:pt x="573" y="158"/>
                  </a:lnTo>
                  <a:lnTo>
                    <a:pt x="574" y="159"/>
                  </a:lnTo>
                  <a:lnTo>
                    <a:pt x="575" y="160"/>
                  </a:lnTo>
                  <a:lnTo>
                    <a:pt x="575" y="160"/>
                  </a:lnTo>
                  <a:lnTo>
                    <a:pt x="576" y="161"/>
                  </a:lnTo>
                  <a:lnTo>
                    <a:pt x="577" y="161"/>
                  </a:lnTo>
                  <a:lnTo>
                    <a:pt x="578" y="162"/>
                  </a:lnTo>
                  <a:lnTo>
                    <a:pt x="579" y="163"/>
                  </a:lnTo>
                  <a:lnTo>
                    <a:pt x="580" y="163"/>
                  </a:lnTo>
                  <a:lnTo>
                    <a:pt x="581" y="164"/>
                  </a:lnTo>
                  <a:lnTo>
                    <a:pt x="582" y="164"/>
                  </a:lnTo>
                  <a:lnTo>
                    <a:pt x="582" y="165"/>
                  </a:lnTo>
                  <a:lnTo>
                    <a:pt x="583" y="166"/>
                  </a:lnTo>
                  <a:lnTo>
                    <a:pt x="584" y="166"/>
                  </a:lnTo>
                  <a:lnTo>
                    <a:pt x="585" y="167"/>
                  </a:lnTo>
                  <a:lnTo>
                    <a:pt x="586" y="167"/>
                  </a:lnTo>
                  <a:lnTo>
                    <a:pt x="587" y="168"/>
                  </a:lnTo>
                  <a:lnTo>
                    <a:pt x="588" y="169"/>
                  </a:lnTo>
                  <a:lnTo>
                    <a:pt x="589" y="169"/>
                  </a:lnTo>
                  <a:lnTo>
                    <a:pt x="590" y="170"/>
                  </a:lnTo>
                  <a:lnTo>
                    <a:pt x="590" y="171"/>
                  </a:lnTo>
                  <a:lnTo>
                    <a:pt x="591" y="171"/>
                  </a:lnTo>
                  <a:lnTo>
                    <a:pt x="592" y="172"/>
                  </a:lnTo>
                  <a:lnTo>
                    <a:pt x="593" y="172"/>
                  </a:lnTo>
                  <a:lnTo>
                    <a:pt x="594" y="173"/>
                  </a:lnTo>
                  <a:lnTo>
                    <a:pt x="595" y="174"/>
                  </a:lnTo>
                  <a:lnTo>
                    <a:pt x="596" y="174"/>
                  </a:lnTo>
                  <a:lnTo>
                    <a:pt x="597" y="175"/>
                  </a:lnTo>
                  <a:lnTo>
                    <a:pt x="598" y="175"/>
                  </a:lnTo>
                  <a:lnTo>
                    <a:pt x="598" y="176"/>
                  </a:lnTo>
                  <a:lnTo>
                    <a:pt x="599" y="177"/>
                  </a:lnTo>
                  <a:lnTo>
                    <a:pt x="600" y="177"/>
                  </a:lnTo>
                  <a:lnTo>
                    <a:pt x="601" y="178"/>
                  </a:lnTo>
                  <a:lnTo>
                    <a:pt x="602" y="179"/>
                  </a:lnTo>
                  <a:lnTo>
                    <a:pt x="603" y="179"/>
                  </a:lnTo>
                  <a:lnTo>
                    <a:pt x="604" y="180"/>
                  </a:lnTo>
                  <a:lnTo>
                    <a:pt x="605" y="181"/>
                  </a:lnTo>
                  <a:lnTo>
                    <a:pt x="605" y="181"/>
                  </a:lnTo>
                  <a:lnTo>
                    <a:pt x="606" y="182"/>
                  </a:lnTo>
                  <a:lnTo>
                    <a:pt x="607" y="182"/>
                  </a:lnTo>
                  <a:lnTo>
                    <a:pt x="608" y="183"/>
                  </a:lnTo>
                  <a:lnTo>
                    <a:pt x="609" y="184"/>
                  </a:lnTo>
                  <a:lnTo>
                    <a:pt x="610" y="184"/>
                  </a:lnTo>
                  <a:lnTo>
                    <a:pt x="611" y="185"/>
                  </a:lnTo>
                  <a:lnTo>
                    <a:pt x="612" y="186"/>
                  </a:lnTo>
                  <a:lnTo>
                    <a:pt x="613" y="186"/>
                  </a:lnTo>
                  <a:lnTo>
                    <a:pt x="613" y="187"/>
                  </a:lnTo>
                  <a:lnTo>
                    <a:pt x="614" y="188"/>
                  </a:lnTo>
                  <a:lnTo>
                    <a:pt x="615" y="188"/>
                  </a:lnTo>
                  <a:lnTo>
                    <a:pt x="616" y="189"/>
                  </a:lnTo>
                  <a:lnTo>
                    <a:pt x="617" y="189"/>
                  </a:lnTo>
                  <a:lnTo>
                    <a:pt x="618" y="190"/>
                  </a:lnTo>
                  <a:lnTo>
                    <a:pt x="619" y="191"/>
                  </a:lnTo>
                  <a:lnTo>
                    <a:pt x="620" y="191"/>
                  </a:lnTo>
                  <a:lnTo>
                    <a:pt x="621" y="192"/>
                  </a:lnTo>
                  <a:lnTo>
                    <a:pt x="621" y="193"/>
                  </a:lnTo>
                  <a:lnTo>
                    <a:pt x="622" y="193"/>
                  </a:lnTo>
                  <a:lnTo>
                    <a:pt x="623" y="194"/>
                  </a:lnTo>
                  <a:lnTo>
                    <a:pt x="624" y="195"/>
                  </a:lnTo>
                  <a:lnTo>
                    <a:pt x="625" y="195"/>
                  </a:lnTo>
                  <a:lnTo>
                    <a:pt x="626" y="196"/>
                  </a:lnTo>
                  <a:lnTo>
                    <a:pt x="627" y="197"/>
                  </a:lnTo>
                  <a:lnTo>
                    <a:pt x="628" y="197"/>
                  </a:lnTo>
                  <a:lnTo>
                    <a:pt x="628" y="198"/>
                  </a:lnTo>
                  <a:lnTo>
                    <a:pt x="629" y="199"/>
                  </a:lnTo>
                  <a:lnTo>
                    <a:pt x="630" y="199"/>
                  </a:lnTo>
                  <a:lnTo>
                    <a:pt x="631" y="200"/>
                  </a:lnTo>
                  <a:lnTo>
                    <a:pt x="632" y="201"/>
                  </a:lnTo>
                  <a:lnTo>
                    <a:pt x="633" y="201"/>
                  </a:lnTo>
                  <a:lnTo>
                    <a:pt x="634" y="202"/>
                  </a:lnTo>
                  <a:lnTo>
                    <a:pt x="635" y="203"/>
                  </a:lnTo>
                  <a:lnTo>
                    <a:pt x="636" y="203"/>
                  </a:lnTo>
                  <a:lnTo>
                    <a:pt x="636" y="204"/>
                  </a:lnTo>
                  <a:lnTo>
                    <a:pt x="637" y="205"/>
                  </a:lnTo>
                  <a:lnTo>
                    <a:pt x="638" y="205"/>
                  </a:lnTo>
                  <a:lnTo>
                    <a:pt x="639" y="206"/>
                  </a:lnTo>
                  <a:lnTo>
                    <a:pt x="640" y="207"/>
                  </a:lnTo>
                  <a:lnTo>
                    <a:pt x="641" y="207"/>
                  </a:lnTo>
                  <a:lnTo>
                    <a:pt x="642" y="208"/>
                  </a:lnTo>
                  <a:lnTo>
                    <a:pt x="643" y="209"/>
                  </a:lnTo>
                  <a:lnTo>
                    <a:pt x="644" y="209"/>
                  </a:lnTo>
                  <a:lnTo>
                    <a:pt x="644" y="210"/>
                  </a:lnTo>
                  <a:lnTo>
                    <a:pt x="645" y="211"/>
                  </a:lnTo>
                  <a:lnTo>
                    <a:pt x="646" y="211"/>
                  </a:lnTo>
                  <a:lnTo>
                    <a:pt x="647" y="212"/>
                  </a:lnTo>
                  <a:lnTo>
                    <a:pt x="648" y="213"/>
                  </a:lnTo>
                  <a:lnTo>
                    <a:pt x="649" y="213"/>
                  </a:lnTo>
                  <a:lnTo>
                    <a:pt x="650" y="214"/>
                  </a:lnTo>
                  <a:lnTo>
                    <a:pt x="651" y="215"/>
                  </a:lnTo>
                  <a:lnTo>
                    <a:pt x="651" y="215"/>
                  </a:lnTo>
                  <a:lnTo>
                    <a:pt x="652" y="216"/>
                  </a:lnTo>
                  <a:lnTo>
                    <a:pt x="653" y="217"/>
                  </a:lnTo>
                  <a:lnTo>
                    <a:pt x="654" y="218"/>
                  </a:lnTo>
                  <a:lnTo>
                    <a:pt x="655" y="218"/>
                  </a:lnTo>
                  <a:lnTo>
                    <a:pt x="656" y="219"/>
                  </a:lnTo>
                  <a:lnTo>
                    <a:pt x="657" y="220"/>
                  </a:lnTo>
                  <a:lnTo>
                    <a:pt x="658" y="220"/>
                  </a:lnTo>
                  <a:lnTo>
                    <a:pt x="659" y="221"/>
                  </a:lnTo>
                  <a:lnTo>
                    <a:pt x="659" y="222"/>
                  </a:lnTo>
                  <a:lnTo>
                    <a:pt x="660" y="222"/>
                  </a:lnTo>
                  <a:lnTo>
                    <a:pt x="661" y="223"/>
                  </a:lnTo>
                  <a:lnTo>
                    <a:pt x="662" y="224"/>
                  </a:lnTo>
                  <a:lnTo>
                    <a:pt x="663" y="224"/>
                  </a:lnTo>
                  <a:lnTo>
                    <a:pt x="664" y="225"/>
                  </a:lnTo>
                  <a:lnTo>
                    <a:pt x="665" y="226"/>
                  </a:lnTo>
                  <a:lnTo>
                    <a:pt x="666" y="227"/>
                  </a:lnTo>
                  <a:lnTo>
                    <a:pt x="667" y="227"/>
                  </a:lnTo>
                  <a:lnTo>
                    <a:pt x="667" y="228"/>
                  </a:lnTo>
                  <a:lnTo>
                    <a:pt x="668" y="229"/>
                  </a:lnTo>
                  <a:lnTo>
                    <a:pt x="669" y="229"/>
                  </a:lnTo>
                  <a:lnTo>
                    <a:pt x="670" y="230"/>
                  </a:lnTo>
                  <a:lnTo>
                    <a:pt x="671" y="231"/>
                  </a:lnTo>
                  <a:lnTo>
                    <a:pt x="672" y="231"/>
                  </a:lnTo>
                  <a:lnTo>
                    <a:pt x="673" y="232"/>
                  </a:lnTo>
                  <a:lnTo>
                    <a:pt x="674" y="233"/>
                  </a:lnTo>
                  <a:lnTo>
                    <a:pt x="674" y="234"/>
                  </a:lnTo>
                  <a:lnTo>
                    <a:pt x="675" y="234"/>
                  </a:lnTo>
                  <a:lnTo>
                    <a:pt x="676" y="235"/>
                  </a:lnTo>
                  <a:lnTo>
                    <a:pt x="677" y="236"/>
                  </a:lnTo>
                  <a:lnTo>
                    <a:pt x="678" y="236"/>
                  </a:lnTo>
                  <a:lnTo>
                    <a:pt x="679" y="237"/>
                  </a:lnTo>
                  <a:lnTo>
                    <a:pt x="680" y="238"/>
                  </a:lnTo>
                  <a:lnTo>
                    <a:pt x="681" y="239"/>
                  </a:lnTo>
                  <a:lnTo>
                    <a:pt x="682" y="239"/>
                  </a:lnTo>
                  <a:lnTo>
                    <a:pt x="682" y="240"/>
                  </a:lnTo>
                  <a:lnTo>
                    <a:pt x="683" y="241"/>
                  </a:lnTo>
                  <a:lnTo>
                    <a:pt x="684" y="241"/>
                  </a:lnTo>
                  <a:lnTo>
                    <a:pt x="685" y="242"/>
                  </a:lnTo>
                  <a:lnTo>
                    <a:pt x="686" y="243"/>
                  </a:lnTo>
                  <a:lnTo>
                    <a:pt x="687" y="244"/>
                  </a:lnTo>
                  <a:lnTo>
                    <a:pt x="688" y="244"/>
                  </a:lnTo>
                  <a:lnTo>
                    <a:pt x="689" y="245"/>
                  </a:lnTo>
                  <a:lnTo>
                    <a:pt x="690" y="246"/>
                  </a:lnTo>
                  <a:lnTo>
                    <a:pt x="690" y="246"/>
                  </a:lnTo>
                  <a:lnTo>
                    <a:pt x="691" y="247"/>
                  </a:lnTo>
                  <a:lnTo>
                    <a:pt x="692" y="248"/>
                  </a:lnTo>
                  <a:lnTo>
                    <a:pt x="693" y="249"/>
                  </a:lnTo>
                  <a:lnTo>
                    <a:pt x="694" y="249"/>
                  </a:lnTo>
                  <a:lnTo>
                    <a:pt x="695" y="250"/>
                  </a:lnTo>
                  <a:lnTo>
                    <a:pt x="696" y="251"/>
                  </a:lnTo>
                  <a:lnTo>
                    <a:pt x="697" y="252"/>
                  </a:lnTo>
                  <a:lnTo>
                    <a:pt x="697" y="252"/>
                  </a:lnTo>
                  <a:lnTo>
                    <a:pt x="698" y="253"/>
                  </a:lnTo>
                  <a:lnTo>
                    <a:pt x="699" y="254"/>
                  </a:lnTo>
                  <a:lnTo>
                    <a:pt x="700" y="255"/>
                  </a:lnTo>
                  <a:lnTo>
                    <a:pt x="701" y="255"/>
                  </a:lnTo>
                  <a:lnTo>
                    <a:pt x="702" y="256"/>
                  </a:lnTo>
                  <a:lnTo>
                    <a:pt x="703" y="257"/>
                  </a:lnTo>
                  <a:lnTo>
                    <a:pt x="704" y="257"/>
                  </a:lnTo>
                  <a:lnTo>
                    <a:pt x="705" y="258"/>
                  </a:lnTo>
                  <a:lnTo>
                    <a:pt x="705" y="259"/>
                  </a:lnTo>
                  <a:lnTo>
                    <a:pt x="706" y="260"/>
                  </a:lnTo>
                  <a:lnTo>
                    <a:pt x="707" y="260"/>
                  </a:lnTo>
                  <a:lnTo>
                    <a:pt x="708" y="261"/>
                  </a:lnTo>
                  <a:lnTo>
                    <a:pt x="709" y="262"/>
                  </a:lnTo>
                  <a:lnTo>
                    <a:pt x="710" y="263"/>
                  </a:lnTo>
                  <a:lnTo>
                    <a:pt x="711" y="263"/>
                  </a:lnTo>
                  <a:lnTo>
                    <a:pt x="712" y="264"/>
                  </a:lnTo>
                  <a:lnTo>
                    <a:pt x="713" y="265"/>
                  </a:lnTo>
                  <a:lnTo>
                    <a:pt x="713" y="266"/>
                  </a:lnTo>
                  <a:lnTo>
                    <a:pt x="714" y="266"/>
                  </a:lnTo>
                  <a:lnTo>
                    <a:pt x="715" y="267"/>
                  </a:lnTo>
                  <a:lnTo>
                    <a:pt x="716" y="268"/>
                  </a:lnTo>
                  <a:lnTo>
                    <a:pt x="717" y="269"/>
                  </a:lnTo>
                  <a:lnTo>
                    <a:pt x="718" y="269"/>
                  </a:lnTo>
                  <a:lnTo>
                    <a:pt x="719" y="270"/>
                  </a:lnTo>
                  <a:lnTo>
                    <a:pt x="720" y="271"/>
                  </a:lnTo>
                  <a:lnTo>
                    <a:pt x="720" y="272"/>
                  </a:lnTo>
                  <a:lnTo>
                    <a:pt x="721" y="272"/>
                  </a:lnTo>
                  <a:lnTo>
                    <a:pt x="722" y="273"/>
                  </a:lnTo>
                  <a:lnTo>
                    <a:pt x="723" y="274"/>
                  </a:lnTo>
                  <a:lnTo>
                    <a:pt x="724" y="275"/>
                  </a:lnTo>
                  <a:lnTo>
                    <a:pt x="725" y="275"/>
                  </a:lnTo>
                  <a:lnTo>
                    <a:pt x="726" y="276"/>
                  </a:lnTo>
                  <a:lnTo>
                    <a:pt x="727" y="277"/>
                  </a:lnTo>
                  <a:lnTo>
                    <a:pt x="728" y="278"/>
                  </a:lnTo>
                  <a:lnTo>
                    <a:pt x="728" y="278"/>
                  </a:lnTo>
                  <a:lnTo>
                    <a:pt x="729" y="279"/>
                  </a:lnTo>
                  <a:lnTo>
                    <a:pt x="730" y="280"/>
                  </a:lnTo>
                  <a:lnTo>
                    <a:pt x="731" y="281"/>
                  </a:lnTo>
                  <a:lnTo>
                    <a:pt x="732" y="281"/>
                  </a:lnTo>
                  <a:lnTo>
                    <a:pt x="733" y="282"/>
                  </a:lnTo>
                  <a:lnTo>
                    <a:pt x="734" y="283"/>
                  </a:lnTo>
                  <a:lnTo>
                    <a:pt x="735" y="284"/>
                  </a:lnTo>
                  <a:lnTo>
                    <a:pt x="736" y="285"/>
                  </a:lnTo>
                  <a:lnTo>
                    <a:pt x="736" y="285"/>
                  </a:lnTo>
                  <a:lnTo>
                    <a:pt x="737" y="286"/>
                  </a:lnTo>
                  <a:lnTo>
                    <a:pt x="738" y="287"/>
                  </a:lnTo>
                  <a:lnTo>
                    <a:pt x="739" y="288"/>
                  </a:lnTo>
                  <a:lnTo>
                    <a:pt x="740" y="288"/>
                  </a:lnTo>
                  <a:lnTo>
                    <a:pt x="741" y="289"/>
                  </a:lnTo>
                  <a:lnTo>
                    <a:pt x="742" y="290"/>
                  </a:lnTo>
                  <a:lnTo>
                    <a:pt x="743" y="291"/>
                  </a:lnTo>
                  <a:lnTo>
                    <a:pt x="743" y="291"/>
                  </a:lnTo>
                  <a:lnTo>
                    <a:pt x="744" y="292"/>
                  </a:lnTo>
                  <a:lnTo>
                    <a:pt x="745" y="293"/>
                  </a:lnTo>
                  <a:lnTo>
                    <a:pt x="746" y="294"/>
                  </a:lnTo>
                  <a:lnTo>
                    <a:pt x="747" y="295"/>
                  </a:lnTo>
                  <a:lnTo>
                    <a:pt x="748" y="295"/>
                  </a:lnTo>
                  <a:lnTo>
                    <a:pt x="749" y="296"/>
                  </a:lnTo>
                  <a:lnTo>
                    <a:pt x="750" y="297"/>
                  </a:lnTo>
                  <a:lnTo>
                    <a:pt x="751" y="298"/>
                  </a:lnTo>
                  <a:lnTo>
                    <a:pt x="751" y="298"/>
                  </a:lnTo>
                  <a:lnTo>
                    <a:pt x="752" y="299"/>
                  </a:lnTo>
                  <a:lnTo>
                    <a:pt x="753" y="300"/>
                  </a:lnTo>
                  <a:lnTo>
                    <a:pt x="754" y="301"/>
                  </a:lnTo>
                  <a:lnTo>
                    <a:pt x="755" y="302"/>
                  </a:lnTo>
                  <a:lnTo>
                    <a:pt x="756" y="302"/>
                  </a:lnTo>
                  <a:lnTo>
                    <a:pt x="757" y="303"/>
                  </a:lnTo>
                  <a:lnTo>
                    <a:pt x="758" y="304"/>
                  </a:lnTo>
                  <a:lnTo>
                    <a:pt x="759" y="305"/>
                  </a:lnTo>
                  <a:lnTo>
                    <a:pt x="759" y="305"/>
                  </a:lnTo>
                  <a:lnTo>
                    <a:pt x="760" y="306"/>
                  </a:lnTo>
                  <a:lnTo>
                    <a:pt x="761" y="307"/>
                  </a:lnTo>
                  <a:lnTo>
                    <a:pt x="762" y="308"/>
                  </a:lnTo>
                  <a:lnTo>
                    <a:pt x="763" y="309"/>
                  </a:lnTo>
                  <a:lnTo>
                    <a:pt x="764" y="309"/>
                  </a:lnTo>
                  <a:lnTo>
                    <a:pt x="765" y="310"/>
                  </a:lnTo>
                  <a:lnTo>
                    <a:pt x="766" y="311"/>
                  </a:lnTo>
                  <a:lnTo>
                    <a:pt x="766" y="312"/>
                  </a:lnTo>
                  <a:lnTo>
                    <a:pt x="767" y="313"/>
                  </a:lnTo>
                  <a:lnTo>
                    <a:pt x="768" y="313"/>
                  </a:lnTo>
                  <a:lnTo>
                    <a:pt x="769" y="314"/>
                  </a:lnTo>
                  <a:lnTo>
                    <a:pt x="770" y="315"/>
                  </a:lnTo>
                  <a:lnTo>
                    <a:pt x="771" y="316"/>
                  </a:lnTo>
                  <a:lnTo>
                    <a:pt x="772" y="317"/>
                  </a:lnTo>
                  <a:lnTo>
                    <a:pt x="773" y="317"/>
                  </a:lnTo>
                  <a:lnTo>
                    <a:pt x="774" y="318"/>
                  </a:lnTo>
                  <a:lnTo>
                    <a:pt x="774" y="319"/>
                  </a:lnTo>
                  <a:lnTo>
                    <a:pt x="775" y="320"/>
                  </a:lnTo>
                  <a:lnTo>
                    <a:pt x="776" y="321"/>
                  </a:lnTo>
                  <a:lnTo>
                    <a:pt x="777" y="321"/>
                  </a:lnTo>
                  <a:lnTo>
                    <a:pt x="778" y="322"/>
                  </a:lnTo>
                  <a:lnTo>
                    <a:pt x="779" y="323"/>
                  </a:lnTo>
                  <a:lnTo>
                    <a:pt x="780" y="324"/>
                  </a:lnTo>
                  <a:lnTo>
                    <a:pt x="781" y="325"/>
                  </a:lnTo>
                  <a:lnTo>
                    <a:pt x="782" y="325"/>
                  </a:lnTo>
                  <a:lnTo>
                    <a:pt x="782" y="326"/>
                  </a:lnTo>
                  <a:lnTo>
                    <a:pt x="783" y="327"/>
                  </a:lnTo>
                  <a:lnTo>
                    <a:pt x="784" y="328"/>
                  </a:lnTo>
                  <a:lnTo>
                    <a:pt x="785" y="329"/>
                  </a:lnTo>
                  <a:lnTo>
                    <a:pt x="786" y="329"/>
                  </a:lnTo>
                  <a:lnTo>
                    <a:pt x="787" y="330"/>
                  </a:lnTo>
                  <a:lnTo>
                    <a:pt x="788" y="331"/>
                  </a:lnTo>
                  <a:lnTo>
                    <a:pt x="789" y="332"/>
                  </a:lnTo>
                  <a:lnTo>
                    <a:pt x="789" y="333"/>
                  </a:lnTo>
                  <a:lnTo>
                    <a:pt x="790" y="333"/>
                  </a:lnTo>
                  <a:lnTo>
                    <a:pt x="791" y="334"/>
                  </a:lnTo>
                  <a:lnTo>
                    <a:pt x="792" y="335"/>
                  </a:lnTo>
                  <a:lnTo>
                    <a:pt x="793" y="336"/>
                  </a:lnTo>
                  <a:lnTo>
                    <a:pt x="794" y="337"/>
                  </a:lnTo>
                  <a:lnTo>
                    <a:pt x="795" y="337"/>
                  </a:lnTo>
                  <a:lnTo>
                    <a:pt x="796" y="338"/>
                  </a:lnTo>
                  <a:lnTo>
                    <a:pt x="797" y="339"/>
                  </a:lnTo>
                  <a:lnTo>
                    <a:pt x="797" y="340"/>
                  </a:lnTo>
                  <a:lnTo>
                    <a:pt x="798" y="341"/>
                  </a:lnTo>
                  <a:lnTo>
                    <a:pt x="799" y="341"/>
                  </a:lnTo>
                  <a:lnTo>
                    <a:pt x="800" y="342"/>
                  </a:lnTo>
                  <a:lnTo>
                    <a:pt x="801" y="343"/>
                  </a:lnTo>
                  <a:lnTo>
                    <a:pt x="802" y="344"/>
                  </a:lnTo>
                  <a:lnTo>
                    <a:pt x="803" y="345"/>
                  </a:lnTo>
                  <a:lnTo>
                    <a:pt x="804" y="346"/>
                  </a:lnTo>
                  <a:lnTo>
                    <a:pt x="805" y="346"/>
                  </a:lnTo>
                  <a:lnTo>
                    <a:pt x="805" y="347"/>
                  </a:lnTo>
                  <a:lnTo>
                    <a:pt x="806" y="348"/>
                  </a:lnTo>
                  <a:lnTo>
                    <a:pt x="807" y="349"/>
                  </a:lnTo>
                  <a:lnTo>
                    <a:pt x="808" y="350"/>
                  </a:lnTo>
                  <a:lnTo>
                    <a:pt x="809" y="350"/>
                  </a:lnTo>
                  <a:lnTo>
                    <a:pt x="810" y="351"/>
                  </a:lnTo>
                  <a:lnTo>
                    <a:pt x="811" y="352"/>
                  </a:lnTo>
                  <a:lnTo>
                    <a:pt x="812" y="353"/>
                  </a:lnTo>
                  <a:lnTo>
                    <a:pt x="812" y="354"/>
                  </a:lnTo>
                  <a:lnTo>
                    <a:pt x="813" y="355"/>
                  </a:lnTo>
                  <a:lnTo>
                    <a:pt x="814" y="355"/>
                  </a:lnTo>
                  <a:lnTo>
                    <a:pt x="815" y="356"/>
                  </a:lnTo>
                  <a:lnTo>
                    <a:pt x="816" y="357"/>
                  </a:lnTo>
                  <a:lnTo>
                    <a:pt x="817" y="358"/>
                  </a:lnTo>
                  <a:lnTo>
                    <a:pt x="818" y="359"/>
                  </a:lnTo>
                  <a:lnTo>
                    <a:pt x="819" y="359"/>
                  </a:lnTo>
                  <a:lnTo>
                    <a:pt x="820" y="360"/>
                  </a:lnTo>
                  <a:lnTo>
                    <a:pt x="820" y="361"/>
                  </a:lnTo>
                  <a:lnTo>
                    <a:pt x="821" y="362"/>
                  </a:lnTo>
                  <a:lnTo>
                    <a:pt x="822" y="363"/>
                  </a:lnTo>
                  <a:lnTo>
                    <a:pt x="823" y="364"/>
                  </a:lnTo>
                  <a:lnTo>
                    <a:pt x="824" y="364"/>
                  </a:lnTo>
                  <a:lnTo>
                    <a:pt x="825" y="365"/>
                  </a:lnTo>
                  <a:lnTo>
                    <a:pt x="826" y="366"/>
                  </a:lnTo>
                  <a:lnTo>
                    <a:pt x="827" y="367"/>
                  </a:lnTo>
                  <a:lnTo>
                    <a:pt x="828" y="368"/>
                  </a:lnTo>
                  <a:lnTo>
                    <a:pt x="828" y="369"/>
                  </a:lnTo>
                  <a:lnTo>
                    <a:pt x="829" y="369"/>
                  </a:lnTo>
                  <a:lnTo>
                    <a:pt x="830" y="370"/>
                  </a:lnTo>
                  <a:lnTo>
                    <a:pt x="831" y="371"/>
                  </a:lnTo>
                  <a:lnTo>
                    <a:pt x="832" y="372"/>
                  </a:lnTo>
                  <a:lnTo>
                    <a:pt x="833" y="373"/>
                  </a:lnTo>
                  <a:lnTo>
                    <a:pt x="834" y="374"/>
                  </a:lnTo>
                  <a:lnTo>
                    <a:pt x="835" y="374"/>
                  </a:lnTo>
                  <a:lnTo>
                    <a:pt x="835" y="375"/>
                  </a:lnTo>
                  <a:lnTo>
                    <a:pt x="836" y="376"/>
                  </a:lnTo>
                  <a:lnTo>
                    <a:pt x="837" y="377"/>
                  </a:lnTo>
                  <a:lnTo>
                    <a:pt x="838" y="378"/>
                  </a:lnTo>
                  <a:lnTo>
                    <a:pt x="839" y="379"/>
                  </a:lnTo>
                  <a:lnTo>
                    <a:pt x="840" y="379"/>
                  </a:lnTo>
                  <a:lnTo>
                    <a:pt x="841" y="380"/>
                  </a:lnTo>
                  <a:lnTo>
                    <a:pt x="842" y="381"/>
                  </a:lnTo>
                  <a:lnTo>
                    <a:pt x="843" y="382"/>
                  </a:lnTo>
                  <a:lnTo>
                    <a:pt x="843" y="383"/>
                  </a:lnTo>
                  <a:lnTo>
                    <a:pt x="844" y="384"/>
                  </a:lnTo>
                  <a:lnTo>
                    <a:pt x="845" y="384"/>
                  </a:lnTo>
                  <a:lnTo>
                    <a:pt x="846" y="385"/>
                  </a:lnTo>
                  <a:lnTo>
                    <a:pt x="847" y="386"/>
                  </a:lnTo>
                  <a:lnTo>
                    <a:pt x="848" y="387"/>
                  </a:lnTo>
                  <a:lnTo>
                    <a:pt x="849" y="388"/>
                  </a:lnTo>
                  <a:lnTo>
                    <a:pt x="850" y="389"/>
                  </a:lnTo>
                  <a:lnTo>
                    <a:pt x="851" y="390"/>
                  </a:lnTo>
                  <a:lnTo>
                    <a:pt x="851" y="390"/>
                  </a:lnTo>
                  <a:lnTo>
                    <a:pt x="852" y="391"/>
                  </a:lnTo>
                  <a:lnTo>
                    <a:pt x="853" y="392"/>
                  </a:lnTo>
                  <a:lnTo>
                    <a:pt x="854" y="393"/>
                  </a:lnTo>
                  <a:lnTo>
                    <a:pt x="855" y="394"/>
                  </a:lnTo>
                  <a:lnTo>
                    <a:pt x="856" y="395"/>
                  </a:lnTo>
                  <a:lnTo>
                    <a:pt x="857" y="395"/>
                  </a:lnTo>
                  <a:lnTo>
                    <a:pt x="858" y="396"/>
                  </a:lnTo>
                  <a:lnTo>
                    <a:pt x="858" y="397"/>
                  </a:lnTo>
                  <a:lnTo>
                    <a:pt x="859" y="398"/>
                  </a:lnTo>
                  <a:lnTo>
                    <a:pt x="860" y="399"/>
                  </a:lnTo>
                  <a:lnTo>
                    <a:pt x="861" y="400"/>
                  </a:lnTo>
                  <a:lnTo>
                    <a:pt x="862" y="400"/>
                  </a:lnTo>
                  <a:lnTo>
                    <a:pt x="863" y="401"/>
                  </a:lnTo>
                  <a:lnTo>
                    <a:pt x="864" y="402"/>
                  </a:lnTo>
                  <a:lnTo>
                    <a:pt x="865" y="403"/>
                  </a:lnTo>
                  <a:lnTo>
                    <a:pt x="866" y="404"/>
                  </a:lnTo>
                  <a:lnTo>
                    <a:pt x="866" y="405"/>
                  </a:lnTo>
                  <a:lnTo>
                    <a:pt x="867" y="406"/>
                  </a:lnTo>
                  <a:lnTo>
                    <a:pt x="868" y="406"/>
                  </a:lnTo>
                  <a:lnTo>
                    <a:pt x="869" y="407"/>
                  </a:lnTo>
                  <a:lnTo>
                    <a:pt x="870" y="408"/>
                  </a:lnTo>
                  <a:lnTo>
                    <a:pt x="871" y="409"/>
                  </a:lnTo>
                  <a:lnTo>
                    <a:pt x="872" y="410"/>
                  </a:lnTo>
                  <a:lnTo>
                    <a:pt x="873" y="411"/>
                  </a:lnTo>
                  <a:lnTo>
                    <a:pt x="874" y="412"/>
                  </a:lnTo>
                  <a:lnTo>
                    <a:pt x="874" y="412"/>
                  </a:lnTo>
                  <a:lnTo>
                    <a:pt x="875" y="413"/>
                  </a:lnTo>
                  <a:lnTo>
                    <a:pt x="876" y="414"/>
                  </a:lnTo>
                  <a:lnTo>
                    <a:pt x="877" y="415"/>
                  </a:lnTo>
                  <a:lnTo>
                    <a:pt x="878" y="416"/>
                  </a:lnTo>
                  <a:lnTo>
                    <a:pt x="879" y="417"/>
                  </a:lnTo>
                  <a:lnTo>
                    <a:pt x="880" y="418"/>
                  </a:lnTo>
                  <a:lnTo>
                    <a:pt x="881" y="418"/>
                  </a:lnTo>
                  <a:lnTo>
                    <a:pt x="881" y="419"/>
                  </a:lnTo>
                  <a:lnTo>
                    <a:pt x="882" y="420"/>
                  </a:lnTo>
                  <a:lnTo>
                    <a:pt x="883" y="421"/>
                  </a:lnTo>
                  <a:lnTo>
                    <a:pt x="884" y="422"/>
                  </a:lnTo>
                  <a:lnTo>
                    <a:pt x="885" y="423"/>
                  </a:lnTo>
                  <a:lnTo>
                    <a:pt x="886" y="424"/>
                  </a:lnTo>
                  <a:lnTo>
                    <a:pt x="887" y="424"/>
                  </a:lnTo>
                  <a:lnTo>
                    <a:pt x="888" y="425"/>
                  </a:lnTo>
                  <a:lnTo>
                    <a:pt x="889" y="426"/>
                  </a:lnTo>
                  <a:lnTo>
                    <a:pt x="889" y="427"/>
                  </a:lnTo>
                  <a:lnTo>
                    <a:pt x="890" y="428"/>
                  </a:lnTo>
                  <a:lnTo>
                    <a:pt x="891" y="429"/>
                  </a:lnTo>
                  <a:lnTo>
                    <a:pt x="892" y="430"/>
                  </a:lnTo>
                  <a:lnTo>
                    <a:pt x="893" y="430"/>
                  </a:lnTo>
                  <a:lnTo>
                    <a:pt x="894" y="431"/>
                  </a:lnTo>
                  <a:lnTo>
                    <a:pt x="895" y="432"/>
                  </a:lnTo>
                  <a:lnTo>
                    <a:pt x="896" y="433"/>
                  </a:lnTo>
                  <a:lnTo>
                    <a:pt x="897" y="434"/>
                  </a:lnTo>
                  <a:lnTo>
                    <a:pt x="897" y="435"/>
                  </a:lnTo>
                  <a:lnTo>
                    <a:pt x="898" y="436"/>
                  </a:lnTo>
                  <a:lnTo>
                    <a:pt x="899" y="436"/>
                  </a:lnTo>
                  <a:lnTo>
                    <a:pt x="900" y="437"/>
                  </a:lnTo>
                  <a:lnTo>
                    <a:pt x="901" y="438"/>
                  </a:lnTo>
                  <a:lnTo>
                    <a:pt x="902" y="439"/>
                  </a:lnTo>
                  <a:lnTo>
                    <a:pt x="903" y="440"/>
                  </a:lnTo>
                  <a:lnTo>
                    <a:pt x="904" y="441"/>
                  </a:lnTo>
                  <a:lnTo>
                    <a:pt x="904" y="442"/>
                  </a:lnTo>
                  <a:lnTo>
                    <a:pt x="905" y="442"/>
                  </a:lnTo>
                  <a:lnTo>
                    <a:pt x="906" y="443"/>
                  </a:lnTo>
                  <a:lnTo>
                    <a:pt x="907" y="444"/>
                  </a:lnTo>
                  <a:lnTo>
                    <a:pt x="908" y="445"/>
                  </a:lnTo>
                  <a:lnTo>
                    <a:pt x="909" y="446"/>
                  </a:lnTo>
                  <a:lnTo>
                    <a:pt x="910" y="447"/>
                  </a:lnTo>
                  <a:lnTo>
                    <a:pt x="911" y="448"/>
                  </a:lnTo>
                  <a:lnTo>
                    <a:pt x="912" y="448"/>
                  </a:lnTo>
                  <a:lnTo>
                    <a:pt x="912" y="449"/>
                  </a:lnTo>
                  <a:lnTo>
                    <a:pt x="913" y="450"/>
                  </a:lnTo>
                  <a:lnTo>
                    <a:pt x="914" y="451"/>
                  </a:lnTo>
                  <a:lnTo>
                    <a:pt x="915" y="452"/>
                  </a:lnTo>
                  <a:lnTo>
                    <a:pt x="916" y="453"/>
                  </a:lnTo>
                  <a:lnTo>
                    <a:pt x="917" y="454"/>
                  </a:lnTo>
                  <a:lnTo>
                    <a:pt x="918" y="455"/>
                  </a:lnTo>
                  <a:lnTo>
                    <a:pt x="919" y="455"/>
                  </a:lnTo>
                  <a:lnTo>
                    <a:pt x="920" y="456"/>
                  </a:lnTo>
                  <a:lnTo>
                    <a:pt x="920" y="457"/>
                  </a:lnTo>
                  <a:lnTo>
                    <a:pt x="921" y="458"/>
                  </a:lnTo>
                  <a:lnTo>
                    <a:pt x="922" y="459"/>
                  </a:lnTo>
                  <a:lnTo>
                    <a:pt x="923" y="460"/>
                  </a:lnTo>
                  <a:lnTo>
                    <a:pt x="924" y="461"/>
                  </a:lnTo>
                  <a:lnTo>
                    <a:pt x="925" y="461"/>
                  </a:lnTo>
                  <a:lnTo>
                    <a:pt x="926" y="462"/>
                  </a:lnTo>
                  <a:lnTo>
                    <a:pt x="927" y="463"/>
                  </a:lnTo>
                  <a:lnTo>
                    <a:pt x="927" y="464"/>
                  </a:lnTo>
                  <a:lnTo>
                    <a:pt x="928" y="465"/>
                  </a:lnTo>
                  <a:lnTo>
                    <a:pt x="929" y="466"/>
                  </a:lnTo>
                  <a:lnTo>
                    <a:pt x="930" y="467"/>
                  </a:lnTo>
                  <a:lnTo>
                    <a:pt x="931" y="468"/>
                  </a:lnTo>
                  <a:lnTo>
                    <a:pt x="932" y="468"/>
                  </a:lnTo>
                  <a:lnTo>
                    <a:pt x="933" y="469"/>
                  </a:lnTo>
                  <a:lnTo>
                    <a:pt x="934" y="470"/>
                  </a:lnTo>
                  <a:lnTo>
                    <a:pt x="935" y="471"/>
                  </a:lnTo>
                  <a:lnTo>
                    <a:pt x="935" y="472"/>
                  </a:lnTo>
                  <a:lnTo>
                    <a:pt x="936" y="473"/>
                  </a:lnTo>
                  <a:lnTo>
                    <a:pt x="937" y="474"/>
                  </a:lnTo>
                  <a:lnTo>
                    <a:pt x="938" y="475"/>
                  </a:lnTo>
                  <a:lnTo>
                    <a:pt x="939" y="475"/>
                  </a:lnTo>
                  <a:lnTo>
                    <a:pt x="940" y="476"/>
                  </a:lnTo>
                  <a:lnTo>
                    <a:pt x="941" y="477"/>
                  </a:lnTo>
                  <a:lnTo>
                    <a:pt x="942" y="478"/>
                  </a:lnTo>
                  <a:lnTo>
                    <a:pt x="943" y="479"/>
                  </a:lnTo>
                  <a:lnTo>
                    <a:pt x="943" y="480"/>
                  </a:lnTo>
                  <a:lnTo>
                    <a:pt x="944" y="481"/>
                  </a:lnTo>
                  <a:lnTo>
                    <a:pt x="945" y="481"/>
                  </a:lnTo>
                  <a:lnTo>
                    <a:pt x="946" y="482"/>
                  </a:lnTo>
                  <a:lnTo>
                    <a:pt x="947" y="483"/>
                  </a:lnTo>
                  <a:lnTo>
                    <a:pt x="948" y="484"/>
                  </a:lnTo>
                  <a:lnTo>
                    <a:pt x="949" y="485"/>
                  </a:lnTo>
                  <a:lnTo>
                    <a:pt x="950" y="486"/>
                  </a:lnTo>
                  <a:lnTo>
                    <a:pt x="950" y="487"/>
                  </a:lnTo>
                  <a:lnTo>
                    <a:pt x="951" y="488"/>
                  </a:lnTo>
                  <a:lnTo>
                    <a:pt x="952" y="488"/>
                  </a:lnTo>
                  <a:lnTo>
                    <a:pt x="953" y="489"/>
                  </a:lnTo>
                  <a:lnTo>
                    <a:pt x="954" y="490"/>
                  </a:lnTo>
                  <a:lnTo>
                    <a:pt x="955" y="491"/>
                  </a:lnTo>
                  <a:lnTo>
                    <a:pt x="956" y="492"/>
                  </a:lnTo>
                  <a:lnTo>
                    <a:pt x="957" y="493"/>
                  </a:lnTo>
                  <a:lnTo>
                    <a:pt x="958" y="494"/>
                  </a:lnTo>
                  <a:lnTo>
                    <a:pt x="958" y="495"/>
                  </a:lnTo>
                  <a:lnTo>
                    <a:pt x="959" y="495"/>
                  </a:lnTo>
                  <a:lnTo>
                    <a:pt x="960" y="496"/>
                  </a:lnTo>
                  <a:lnTo>
                    <a:pt x="961" y="497"/>
                  </a:lnTo>
                  <a:lnTo>
                    <a:pt x="962" y="498"/>
                  </a:lnTo>
                  <a:lnTo>
                    <a:pt x="963" y="499"/>
                  </a:lnTo>
                  <a:lnTo>
                    <a:pt x="964" y="500"/>
                  </a:lnTo>
                  <a:lnTo>
                    <a:pt x="965" y="501"/>
                  </a:lnTo>
                  <a:lnTo>
                    <a:pt x="966" y="502"/>
                  </a:lnTo>
                  <a:lnTo>
                    <a:pt x="966" y="502"/>
                  </a:lnTo>
                  <a:lnTo>
                    <a:pt x="967" y="503"/>
                  </a:lnTo>
                  <a:lnTo>
                    <a:pt x="968" y="504"/>
                  </a:lnTo>
                  <a:lnTo>
                    <a:pt x="969" y="505"/>
                  </a:lnTo>
                  <a:lnTo>
                    <a:pt x="970" y="506"/>
                  </a:lnTo>
                  <a:lnTo>
                    <a:pt x="971" y="507"/>
                  </a:lnTo>
                  <a:lnTo>
                    <a:pt x="972" y="508"/>
                  </a:lnTo>
                  <a:lnTo>
                    <a:pt x="973" y="509"/>
                  </a:lnTo>
                  <a:lnTo>
                    <a:pt x="973" y="509"/>
                  </a:lnTo>
                  <a:lnTo>
                    <a:pt x="974" y="510"/>
                  </a:lnTo>
                  <a:lnTo>
                    <a:pt x="975" y="511"/>
                  </a:lnTo>
                  <a:lnTo>
                    <a:pt x="976" y="512"/>
                  </a:lnTo>
                  <a:lnTo>
                    <a:pt x="977" y="513"/>
                  </a:lnTo>
                  <a:lnTo>
                    <a:pt x="978" y="514"/>
                  </a:lnTo>
                  <a:lnTo>
                    <a:pt x="979" y="515"/>
                  </a:lnTo>
                  <a:lnTo>
                    <a:pt x="980" y="516"/>
                  </a:lnTo>
                  <a:lnTo>
                    <a:pt x="981" y="516"/>
                  </a:lnTo>
                  <a:lnTo>
                    <a:pt x="981" y="517"/>
                  </a:lnTo>
                  <a:lnTo>
                    <a:pt x="982" y="518"/>
                  </a:lnTo>
                  <a:lnTo>
                    <a:pt x="983" y="519"/>
                  </a:lnTo>
                  <a:lnTo>
                    <a:pt x="984" y="520"/>
                  </a:lnTo>
                  <a:lnTo>
                    <a:pt x="985" y="521"/>
                  </a:lnTo>
                  <a:lnTo>
                    <a:pt x="986" y="522"/>
                  </a:lnTo>
                  <a:lnTo>
                    <a:pt x="987" y="523"/>
                  </a:lnTo>
                  <a:lnTo>
                    <a:pt x="988" y="523"/>
                  </a:lnTo>
                  <a:lnTo>
                    <a:pt x="989" y="524"/>
                  </a:lnTo>
                  <a:lnTo>
                    <a:pt x="989" y="525"/>
                  </a:lnTo>
                  <a:lnTo>
                    <a:pt x="990" y="526"/>
                  </a:lnTo>
                  <a:lnTo>
                    <a:pt x="991" y="527"/>
                  </a:lnTo>
                  <a:lnTo>
                    <a:pt x="992" y="528"/>
                  </a:lnTo>
                  <a:lnTo>
                    <a:pt x="993" y="529"/>
                  </a:lnTo>
                  <a:lnTo>
                    <a:pt x="994" y="530"/>
                  </a:lnTo>
                  <a:lnTo>
                    <a:pt x="995" y="530"/>
                  </a:lnTo>
                  <a:lnTo>
                    <a:pt x="996" y="531"/>
                  </a:lnTo>
                  <a:lnTo>
                    <a:pt x="996" y="532"/>
                  </a:lnTo>
                  <a:lnTo>
                    <a:pt x="997" y="533"/>
                  </a:lnTo>
                  <a:lnTo>
                    <a:pt x="998" y="534"/>
                  </a:lnTo>
                  <a:lnTo>
                    <a:pt x="999" y="535"/>
                  </a:lnTo>
                  <a:lnTo>
                    <a:pt x="1000" y="536"/>
                  </a:lnTo>
                  <a:lnTo>
                    <a:pt x="1001" y="537"/>
                  </a:lnTo>
                  <a:lnTo>
                    <a:pt x="1002" y="537"/>
                  </a:lnTo>
                  <a:lnTo>
                    <a:pt x="1003" y="538"/>
                  </a:lnTo>
                  <a:lnTo>
                    <a:pt x="1004" y="539"/>
                  </a:lnTo>
                  <a:lnTo>
                    <a:pt x="1004" y="540"/>
                  </a:lnTo>
                  <a:lnTo>
                    <a:pt x="1005" y="541"/>
                  </a:lnTo>
                  <a:lnTo>
                    <a:pt x="1006" y="542"/>
                  </a:lnTo>
                  <a:lnTo>
                    <a:pt x="1007" y="543"/>
                  </a:lnTo>
                  <a:lnTo>
                    <a:pt x="1008" y="544"/>
                  </a:lnTo>
                  <a:lnTo>
                    <a:pt x="1009" y="544"/>
                  </a:lnTo>
                  <a:lnTo>
                    <a:pt x="1010" y="545"/>
                  </a:lnTo>
                  <a:lnTo>
                    <a:pt x="1011" y="546"/>
                  </a:lnTo>
                  <a:lnTo>
                    <a:pt x="1012" y="547"/>
                  </a:lnTo>
                  <a:lnTo>
                    <a:pt x="1012" y="548"/>
                  </a:lnTo>
                  <a:lnTo>
                    <a:pt x="1013" y="549"/>
                  </a:lnTo>
                  <a:lnTo>
                    <a:pt x="1014" y="550"/>
                  </a:lnTo>
                  <a:lnTo>
                    <a:pt x="1015" y="551"/>
                  </a:lnTo>
                  <a:lnTo>
                    <a:pt x="1016" y="551"/>
                  </a:lnTo>
                  <a:lnTo>
                    <a:pt x="1017" y="552"/>
                  </a:lnTo>
                  <a:lnTo>
                    <a:pt x="1018" y="553"/>
                  </a:lnTo>
                  <a:lnTo>
                    <a:pt x="1019" y="554"/>
                  </a:lnTo>
                  <a:lnTo>
                    <a:pt x="1019" y="555"/>
                  </a:lnTo>
                  <a:lnTo>
                    <a:pt x="1020" y="556"/>
                  </a:lnTo>
                  <a:lnTo>
                    <a:pt x="1021" y="557"/>
                  </a:lnTo>
                  <a:lnTo>
                    <a:pt x="1022" y="558"/>
                  </a:lnTo>
                  <a:lnTo>
                    <a:pt x="1023" y="558"/>
                  </a:lnTo>
                  <a:lnTo>
                    <a:pt x="1024" y="559"/>
                  </a:lnTo>
                  <a:lnTo>
                    <a:pt x="1025" y="560"/>
                  </a:lnTo>
                  <a:lnTo>
                    <a:pt x="1026" y="561"/>
                  </a:lnTo>
                  <a:lnTo>
                    <a:pt x="1027" y="562"/>
                  </a:lnTo>
                  <a:lnTo>
                    <a:pt x="1027" y="563"/>
                  </a:lnTo>
                  <a:lnTo>
                    <a:pt x="1028" y="564"/>
                  </a:lnTo>
                  <a:lnTo>
                    <a:pt x="1029" y="565"/>
                  </a:lnTo>
                  <a:lnTo>
                    <a:pt x="1030" y="565"/>
                  </a:lnTo>
                  <a:lnTo>
                    <a:pt x="1031" y="566"/>
                  </a:lnTo>
                  <a:lnTo>
                    <a:pt x="1032" y="567"/>
                  </a:lnTo>
                  <a:lnTo>
                    <a:pt x="1033" y="568"/>
                  </a:lnTo>
                  <a:lnTo>
                    <a:pt x="1034" y="569"/>
                  </a:lnTo>
                  <a:lnTo>
                    <a:pt x="1035" y="570"/>
                  </a:lnTo>
                  <a:lnTo>
                    <a:pt x="1035" y="571"/>
                  </a:lnTo>
                  <a:lnTo>
                    <a:pt x="1036" y="572"/>
                  </a:lnTo>
                  <a:lnTo>
                    <a:pt x="1037" y="572"/>
                  </a:lnTo>
                  <a:lnTo>
                    <a:pt x="1038" y="573"/>
                  </a:lnTo>
                  <a:lnTo>
                    <a:pt x="1039" y="574"/>
                  </a:lnTo>
                  <a:lnTo>
                    <a:pt x="1040" y="575"/>
                  </a:lnTo>
                  <a:lnTo>
                    <a:pt x="1041" y="576"/>
                  </a:lnTo>
                  <a:lnTo>
                    <a:pt x="1042" y="577"/>
                  </a:lnTo>
                  <a:lnTo>
                    <a:pt x="1042" y="578"/>
                  </a:lnTo>
                  <a:lnTo>
                    <a:pt x="1043" y="579"/>
                  </a:lnTo>
                  <a:lnTo>
                    <a:pt x="1044" y="579"/>
                  </a:lnTo>
                  <a:lnTo>
                    <a:pt x="1045" y="580"/>
                  </a:lnTo>
                  <a:lnTo>
                    <a:pt x="1046" y="581"/>
                  </a:lnTo>
                  <a:lnTo>
                    <a:pt x="1047" y="582"/>
                  </a:lnTo>
                  <a:lnTo>
                    <a:pt x="1048" y="583"/>
                  </a:lnTo>
                  <a:lnTo>
                    <a:pt x="1049" y="584"/>
                  </a:lnTo>
                  <a:lnTo>
                    <a:pt x="1050" y="585"/>
                  </a:lnTo>
                  <a:lnTo>
                    <a:pt x="1050" y="585"/>
                  </a:lnTo>
                  <a:lnTo>
                    <a:pt x="1051" y="586"/>
                  </a:lnTo>
                  <a:lnTo>
                    <a:pt x="1052" y="587"/>
                  </a:lnTo>
                  <a:lnTo>
                    <a:pt x="1053" y="588"/>
                  </a:lnTo>
                  <a:lnTo>
                    <a:pt x="1054" y="589"/>
                  </a:lnTo>
                  <a:lnTo>
                    <a:pt x="1055" y="590"/>
                  </a:lnTo>
                  <a:lnTo>
                    <a:pt x="1056" y="591"/>
                  </a:lnTo>
                  <a:lnTo>
                    <a:pt x="1057" y="592"/>
                  </a:lnTo>
                  <a:lnTo>
                    <a:pt x="1058" y="592"/>
                  </a:lnTo>
                  <a:lnTo>
                    <a:pt x="1058" y="593"/>
                  </a:lnTo>
                  <a:lnTo>
                    <a:pt x="1059" y="594"/>
                  </a:lnTo>
                  <a:lnTo>
                    <a:pt x="1060" y="595"/>
                  </a:lnTo>
                  <a:lnTo>
                    <a:pt x="1061" y="596"/>
                  </a:lnTo>
                  <a:lnTo>
                    <a:pt x="1062" y="597"/>
                  </a:lnTo>
                  <a:lnTo>
                    <a:pt x="1063" y="598"/>
                  </a:lnTo>
                  <a:lnTo>
                    <a:pt x="1064" y="598"/>
                  </a:lnTo>
                  <a:lnTo>
                    <a:pt x="1065" y="599"/>
                  </a:lnTo>
                  <a:lnTo>
                    <a:pt x="1065" y="600"/>
                  </a:lnTo>
                  <a:lnTo>
                    <a:pt x="1066" y="601"/>
                  </a:lnTo>
                  <a:lnTo>
                    <a:pt x="1067" y="602"/>
                  </a:lnTo>
                  <a:lnTo>
                    <a:pt x="1068" y="603"/>
                  </a:lnTo>
                  <a:lnTo>
                    <a:pt x="1069" y="604"/>
                  </a:lnTo>
                  <a:lnTo>
                    <a:pt x="1070" y="605"/>
                  </a:lnTo>
                  <a:lnTo>
                    <a:pt x="1071" y="605"/>
                  </a:lnTo>
                  <a:lnTo>
                    <a:pt x="1072" y="606"/>
                  </a:lnTo>
                  <a:lnTo>
                    <a:pt x="1073" y="607"/>
                  </a:lnTo>
                  <a:lnTo>
                    <a:pt x="1073" y="608"/>
                  </a:lnTo>
                  <a:lnTo>
                    <a:pt x="1074" y="609"/>
                  </a:lnTo>
                  <a:lnTo>
                    <a:pt x="1075" y="610"/>
                  </a:lnTo>
                  <a:lnTo>
                    <a:pt x="1076" y="611"/>
                  </a:lnTo>
                  <a:lnTo>
                    <a:pt x="1077" y="611"/>
                  </a:lnTo>
                  <a:lnTo>
                    <a:pt x="1078" y="612"/>
                  </a:lnTo>
                  <a:lnTo>
                    <a:pt x="1079" y="613"/>
                  </a:lnTo>
                  <a:lnTo>
                    <a:pt x="1080" y="614"/>
                  </a:lnTo>
                  <a:lnTo>
                    <a:pt x="1081" y="615"/>
                  </a:lnTo>
                  <a:lnTo>
                    <a:pt x="1081" y="616"/>
                  </a:lnTo>
                  <a:lnTo>
                    <a:pt x="1082" y="617"/>
                  </a:lnTo>
                  <a:lnTo>
                    <a:pt x="1083" y="617"/>
                  </a:lnTo>
                  <a:lnTo>
                    <a:pt x="1084" y="618"/>
                  </a:lnTo>
                  <a:lnTo>
                    <a:pt x="1085" y="619"/>
                  </a:lnTo>
                  <a:lnTo>
                    <a:pt x="1086" y="620"/>
                  </a:lnTo>
                  <a:lnTo>
                    <a:pt x="1087" y="621"/>
                  </a:lnTo>
                  <a:lnTo>
                    <a:pt x="1088" y="622"/>
                  </a:lnTo>
                  <a:lnTo>
                    <a:pt x="1088" y="623"/>
                  </a:lnTo>
                  <a:lnTo>
                    <a:pt x="1089" y="623"/>
                  </a:lnTo>
                  <a:lnTo>
                    <a:pt x="1090" y="624"/>
                  </a:lnTo>
                  <a:lnTo>
                    <a:pt x="1091" y="625"/>
                  </a:lnTo>
                  <a:lnTo>
                    <a:pt x="1092" y="626"/>
                  </a:lnTo>
                  <a:lnTo>
                    <a:pt x="1093" y="627"/>
                  </a:lnTo>
                  <a:lnTo>
                    <a:pt x="1094" y="628"/>
                  </a:lnTo>
                  <a:lnTo>
                    <a:pt x="1095" y="629"/>
                  </a:lnTo>
                  <a:lnTo>
                    <a:pt x="1096" y="629"/>
                  </a:lnTo>
                  <a:lnTo>
                    <a:pt x="1096" y="630"/>
                  </a:lnTo>
                  <a:lnTo>
                    <a:pt x="1097" y="631"/>
                  </a:lnTo>
                  <a:lnTo>
                    <a:pt x="1098" y="632"/>
                  </a:lnTo>
                  <a:lnTo>
                    <a:pt x="1099" y="633"/>
                  </a:lnTo>
                  <a:lnTo>
                    <a:pt x="1100" y="634"/>
                  </a:lnTo>
                  <a:lnTo>
                    <a:pt x="1101" y="635"/>
                  </a:lnTo>
                  <a:lnTo>
                    <a:pt x="1102" y="635"/>
                  </a:lnTo>
                  <a:lnTo>
                    <a:pt x="1103" y="636"/>
                  </a:lnTo>
                  <a:lnTo>
                    <a:pt x="1104" y="637"/>
                  </a:lnTo>
                  <a:lnTo>
                    <a:pt x="1104" y="638"/>
                  </a:lnTo>
                  <a:lnTo>
                    <a:pt x="1105" y="639"/>
                  </a:lnTo>
                  <a:lnTo>
                    <a:pt x="1106" y="640"/>
                  </a:lnTo>
                  <a:lnTo>
                    <a:pt x="1107" y="641"/>
                  </a:lnTo>
                  <a:lnTo>
                    <a:pt x="1108" y="641"/>
                  </a:lnTo>
                  <a:lnTo>
                    <a:pt x="1109" y="642"/>
                  </a:lnTo>
                  <a:lnTo>
                    <a:pt x="1110" y="643"/>
                  </a:lnTo>
                  <a:lnTo>
                    <a:pt x="1111" y="644"/>
                  </a:lnTo>
                  <a:lnTo>
                    <a:pt x="1111" y="645"/>
                  </a:lnTo>
                  <a:lnTo>
                    <a:pt x="1112" y="646"/>
                  </a:lnTo>
                  <a:lnTo>
                    <a:pt x="1113" y="647"/>
                  </a:lnTo>
                  <a:lnTo>
                    <a:pt x="1114" y="647"/>
                  </a:lnTo>
                  <a:lnTo>
                    <a:pt x="1115" y="648"/>
                  </a:lnTo>
                  <a:lnTo>
                    <a:pt x="1116" y="649"/>
                  </a:lnTo>
                  <a:lnTo>
                    <a:pt x="1117" y="650"/>
                  </a:lnTo>
                  <a:lnTo>
                    <a:pt x="1118" y="651"/>
                  </a:lnTo>
                  <a:lnTo>
                    <a:pt x="1119" y="652"/>
                  </a:lnTo>
                  <a:lnTo>
                    <a:pt x="1119" y="652"/>
                  </a:lnTo>
                  <a:lnTo>
                    <a:pt x="1120" y="653"/>
                  </a:lnTo>
                  <a:lnTo>
                    <a:pt x="1121" y="654"/>
                  </a:lnTo>
                  <a:lnTo>
                    <a:pt x="1122" y="655"/>
                  </a:lnTo>
                  <a:lnTo>
                    <a:pt x="1123" y="656"/>
                  </a:lnTo>
                  <a:lnTo>
                    <a:pt x="1124" y="657"/>
                  </a:lnTo>
                  <a:lnTo>
                    <a:pt x="1125" y="658"/>
                  </a:lnTo>
                  <a:lnTo>
                    <a:pt x="1126" y="658"/>
                  </a:lnTo>
                  <a:lnTo>
                    <a:pt x="1127" y="659"/>
                  </a:lnTo>
                  <a:lnTo>
                    <a:pt x="1127" y="660"/>
                  </a:lnTo>
                  <a:lnTo>
                    <a:pt x="1128" y="661"/>
                  </a:lnTo>
                  <a:lnTo>
                    <a:pt x="1129" y="662"/>
                  </a:lnTo>
                  <a:lnTo>
                    <a:pt x="1130" y="663"/>
                  </a:lnTo>
                  <a:lnTo>
                    <a:pt x="1131" y="663"/>
                  </a:lnTo>
                  <a:lnTo>
                    <a:pt x="1132" y="664"/>
                  </a:lnTo>
                  <a:lnTo>
                    <a:pt x="1133" y="665"/>
                  </a:lnTo>
                  <a:lnTo>
                    <a:pt x="1134" y="666"/>
                  </a:lnTo>
                  <a:lnTo>
                    <a:pt x="1134" y="667"/>
                  </a:lnTo>
                  <a:lnTo>
                    <a:pt x="1135" y="668"/>
                  </a:lnTo>
                  <a:lnTo>
                    <a:pt x="1136" y="668"/>
                  </a:lnTo>
                  <a:lnTo>
                    <a:pt x="1137" y="669"/>
                  </a:lnTo>
                  <a:lnTo>
                    <a:pt x="1138" y="670"/>
                  </a:lnTo>
                  <a:lnTo>
                    <a:pt x="1139" y="671"/>
                  </a:lnTo>
                  <a:lnTo>
                    <a:pt x="1140" y="672"/>
                  </a:lnTo>
                  <a:lnTo>
                    <a:pt x="1141" y="673"/>
                  </a:lnTo>
                  <a:lnTo>
                    <a:pt x="1142" y="673"/>
                  </a:lnTo>
                  <a:lnTo>
                    <a:pt x="1142" y="674"/>
                  </a:lnTo>
                  <a:lnTo>
                    <a:pt x="1143" y="675"/>
                  </a:lnTo>
                  <a:lnTo>
                    <a:pt x="1144" y="676"/>
                  </a:lnTo>
                  <a:lnTo>
                    <a:pt x="1145" y="677"/>
                  </a:lnTo>
                  <a:lnTo>
                    <a:pt x="1146" y="678"/>
                  </a:lnTo>
                  <a:lnTo>
                    <a:pt x="1147" y="678"/>
                  </a:lnTo>
                  <a:lnTo>
                    <a:pt x="1148" y="679"/>
                  </a:lnTo>
                  <a:lnTo>
                    <a:pt x="1149" y="680"/>
                  </a:lnTo>
                  <a:lnTo>
                    <a:pt x="1150" y="681"/>
                  </a:lnTo>
                  <a:lnTo>
                    <a:pt x="1150" y="682"/>
                  </a:lnTo>
                  <a:lnTo>
                    <a:pt x="1151" y="683"/>
                  </a:lnTo>
                  <a:lnTo>
                    <a:pt x="1152" y="683"/>
                  </a:lnTo>
                  <a:lnTo>
                    <a:pt x="1153" y="684"/>
                  </a:lnTo>
                  <a:lnTo>
                    <a:pt x="1154" y="685"/>
                  </a:lnTo>
                  <a:lnTo>
                    <a:pt x="1155" y="686"/>
                  </a:lnTo>
                  <a:lnTo>
                    <a:pt x="1156" y="687"/>
                  </a:lnTo>
                  <a:lnTo>
                    <a:pt x="1157" y="688"/>
                  </a:lnTo>
                  <a:lnTo>
                    <a:pt x="1157" y="688"/>
                  </a:lnTo>
                  <a:lnTo>
                    <a:pt x="1158" y="689"/>
                  </a:lnTo>
                  <a:lnTo>
                    <a:pt x="1159" y="690"/>
                  </a:lnTo>
                  <a:lnTo>
                    <a:pt x="1160" y="691"/>
                  </a:lnTo>
                  <a:lnTo>
                    <a:pt x="1161" y="692"/>
                  </a:lnTo>
                  <a:lnTo>
                    <a:pt x="1162" y="692"/>
                  </a:lnTo>
                  <a:lnTo>
                    <a:pt x="1163" y="693"/>
                  </a:lnTo>
                  <a:lnTo>
                    <a:pt x="1164" y="694"/>
                  </a:lnTo>
                  <a:lnTo>
                    <a:pt x="1165" y="695"/>
                  </a:lnTo>
                  <a:lnTo>
                    <a:pt x="1165" y="696"/>
                  </a:lnTo>
                  <a:lnTo>
                    <a:pt x="1166" y="697"/>
                  </a:lnTo>
                  <a:lnTo>
                    <a:pt x="1167" y="697"/>
                  </a:lnTo>
                  <a:lnTo>
                    <a:pt x="1168" y="698"/>
                  </a:lnTo>
                  <a:lnTo>
                    <a:pt x="1169" y="699"/>
                  </a:lnTo>
                  <a:lnTo>
                    <a:pt x="1170" y="700"/>
                  </a:lnTo>
                  <a:lnTo>
                    <a:pt x="1171" y="701"/>
                  </a:lnTo>
                  <a:lnTo>
                    <a:pt x="1172" y="701"/>
                  </a:lnTo>
                  <a:lnTo>
                    <a:pt x="1173" y="702"/>
                  </a:lnTo>
                  <a:lnTo>
                    <a:pt x="1173" y="703"/>
                  </a:lnTo>
                  <a:lnTo>
                    <a:pt x="1174" y="704"/>
                  </a:lnTo>
                  <a:lnTo>
                    <a:pt x="1175" y="705"/>
                  </a:lnTo>
                  <a:lnTo>
                    <a:pt x="1176" y="706"/>
                  </a:lnTo>
                  <a:lnTo>
                    <a:pt x="1177" y="706"/>
                  </a:lnTo>
                  <a:lnTo>
                    <a:pt x="1178" y="707"/>
                  </a:lnTo>
                  <a:lnTo>
                    <a:pt x="1179" y="708"/>
                  </a:lnTo>
                  <a:lnTo>
                    <a:pt x="1180" y="709"/>
                  </a:lnTo>
                  <a:lnTo>
                    <a:pt x="1180" y="710"/>
                  </a:lnTo>
                  <a:lnTo>
                    <a:pt x="1181" y="710"/>
                  </a:lnTo>
                  <a:lnTo>
                    <a:pt x="1182" y="711"/>
                  </a:lnTo>
                  <a:lnTo>
                    <a:pt x="1183" y="712"/>
                  </a:lnTo>
                  <a:lnTo>
                    <a:pt x="1184" y="713"/>
                  </a:lnTo>
                  <a:lnTo>
                    <a:pt x="1185" y="714"/>
                  </a:lnTo>
                  <a:lnTo>
                    <a:pt x="1186" y="714"/>
                  </a:lnTo>
                  <a:lnTo>
                    <a:pt x="1187" y="715"/>
                  </a:lnTo>
                  <a:lnTo>
                    <a:pt x="1188" y="716"/>
                  </a:lnTo>
                  <a:lnTo>
                    <a:pt x="1188" y="717"/>
                  </a:lnTo>
                  <a:lnTo>
                    <a:pt x="1189" y="718"/>
                  </a:lnTo>
                  <a:lnTo>
                    <a:pt x="1190" y="718"/>
                  </a:lnTo>
                  <a:lnTo>
                    <a:pt x="1191" y="719"/>
                  </a:lnTo>
                  <a:lnTo>
                    <a:pt x="1192" y="720"/>
                  </a:lnTo>
                  <a:lnTo>
                    <a:pt x="1193" y="721"/>
                  </a:lnTo>
                  <a:lnTo>
                    <a:pt x="1194" y="722"/>
                  </a:lnTo>
                  <a:lnTo>
                    <a:pt x="1195" y="722"/>
                  </a:lnTo>
                  <a:lnTo>
                    <a:pt x="1196" y="723"/>
                  </a:lnTo>
                  <a:lnTo>
                    <a:pt x="1196" y="724"/>
                  </a:lnTo>
                  <a:lnTo>
                    <a:pt x="1197" y="725"/>
                  </a:lnTo>
                  <a:lnTo>
                    <a:pt x="1198" y="726"/>
                  </a:lnTo>
                  <a:lnTo>
                    <a:pt x="1199" y="726"/>
                  </a:lnTo>
                  <a:lnTo>
                    <a:pt x="1200" y="727"/>
                  </a:lnTo>
                  <a:lnTo>
                    <a:pt x="1201" y="728"/>
                  </a:lnTo>
                  <a:lnTo>
                    <a:pt x="1202" y="729"/>
                  </a:lnTo>
                  <a:lnTo>
                    <a:pt x="1203" y="730"/>
                  </a:lnTo>
                  <a:lnTo>
                    <a:pt x="1203" y="730"/>
                  </a:lnTo>
                  <a:lnTo>
                    <a:pt x="1204" y="731"/>
                  </a:lnTo>
                  <a:lnTo>
                    <a:pt x="1205" y="732"/>
                  </a:lnTo>
                  <a:lnTo>
                    <a:pt x="1206" y="733"/>
                  </a:lnTo>
                  <a:lnTo>
                    <a:pt x="1207" y="733"/>
                  </a:lnTo>
                  <a:lnTo>
                    <a:pt x="1208" y="734"/>
                  </a:lnTo>
                  <a:lnTo>
                    <a:pt x="1209" y="735"/>
                  </a:lnTo>
                  <a:lnTo>
                    <a:pt x="1210" y="736"/>
                  </a:lnTo>
                  <a:lnTo>
                    <a:pt x="1211" y="737"/>
                  </a:lnTo>
                  <a:lnTo>
                    <a:pt x="1211" y="737"/>
                  </a:lnTo>
                  <a:lnTo>
                    <a:pt x="1212" y="738"/>
                  </a:lnTo>
                  <a:lnTo>
                    <a:pt x="1213" y="739"/>
                  </a:lnTo>
                  <a:lnTo>
                    <a:pt x="1214" y="740"/>
                  </a:lnTo>
                  <a:lnTo>
                    <a:pt x="1215" y="741"/>
                  </a:lnTo>
                  <a:lnTo>
                    <a:pt x="1216" y="741"/>
                  </a:lnTo>
                  <a:lnTo>
                    <a:pt x="1217" y="742"/>
                  </a:lnTo>
                  <a:lnTo>
                    <a:pt x="1218" y="743"/>
                  </a:lnTo>
                  <a:lnTo>
                    <a:pt x="1219" y="744"/>
                  </a:lnTo>
                  <a:lnTo>
                    <a:pt x="1219" y="744"/>
                  </a:lnTo>
                  <a:lnTo>
                    <a:pt x="1220" y="745"/>
                  </a:lnTo>
                  <a:lnTo>
                    <a:pt x="1221" y="746"/>
                  </a:lnTo>
                  <a:lnTo>
                    <a:pt x="1222" y="747"/>
                  </a:lnTo>
                  <a:lnTo>
                    <a:pt x="1223" y="747"/>
                  </a:lnTo>
                  <a:lnTo>
                    <a:pt x="1224" y="748"/>
                  </a:lnTo>
                  <a:lnTo>
                    <a:pt x="1225" y="749"/>
                  </a:lnTo>
                  <a:lnTo>
                    <a:pt x="1226" y="750"/>
                  </a:lnTo>
                  <a:lnTo>
                    <a:pt x="1226" y="751"/>
                  </a:lnTo>
                  <a:lnTo>
                    <a:pt x="1227" y="751"/>
                  </a:lnTo>
                  <a:lnTo>
                    <a:pt x="1228" y="752"/>
                  </a:lnTo>
                  <a:lnTo>
                    <a:pt x="1229" y="753"/>
                  </a:lnTo>
                  <a:lnTo>
                    <a:pt x="1230" y="754"/>
                  </a:lnTo>
                  <a:lnTo>
                    <a:pt x="1231" y="754"/>
                  </a:lnTo>
                  <a:lnTo>
                    <a:pt x="1232" y="755"/>
                  </a:lnTo>
                  <a:lnTo>
                    <a:pt x="1233" y="756"/>
                  </a:lnTo>
                  <a:lnTo>
                    <a:pt x="1234" y="757"/>
                  </a:lnTo>
                  <a:lnTo>
                    <a:pt x="1234" y="757"/>
                  </a:lnTo>
                  <a:lnTo>
                    <a:pt x="1235" y="758"/>
                  </a:lnTo>
                  <a:lnTo>
                    <a:pt x="1236" y="759"/>
                  </a:lnTo>
                  <a:lnTo>
                    <a:pt x="1237" y="760"/>
                  </a:lnTo>
                  <a:lnTo>
                    <a:pt x="1238" y="760"/>
                  </a:lnTo>
                  <a:lnTo>
                    <a:pt x="1239" y="761"/>
                  </a:lnTo>
                  <a:lnTo>
                    <a:pt x="1240" y="762"/>
                  </a:lnTo>
                  <a:lnTo>
                    <a:pt x="1241" y="763"/>
                  </a:lnTo>
                  <a:lnTo>
                    <a:pt x="1242" y="763"/>
                  </a:lnTo>
                  <a:lnTo>
                    <a:pt x="1242" y="764"/>
                  </a:lnTo>
                  <a:lnTo>
                    <a:pt x="1243" y="765"/>
                  </a:lnTo>
                  <a:lnTo>
                    <a:pt x="1244" y="766"/>
                  </a:lnTo>
                  <a:lnTo>
                    <a:pt x="1245" y="766"/>
                  </a:lnTo>
                  <a:lnTo>
                    <a:pt x="1246" y="767"/>
                  </a:lnTo>
                  <a:lnTo>
                    <a:pt x="1247" y="768"/>
                  </a:lnTo>
                  <a:lnTo>
                    <a:pt x="1248" y="769"/>
                  </a:lnTo>
                  <a:lnTo>
                    <a:pt x="1249" y="769"/>
                  </a:lnTo>
                  <a:lnTo>
                    <a:pt x="1249" y="770"/>
                  </a:lnTo>
                  <a:lnTo>
                    <a:pt x="1250" y="771"/>
                  </a:lnTo>
                  <a:lnTo>
                    <a:pt x="1251" y="772"/>
                  </a:lnTo>
                  <a:lnTo>
                    <a:pt x="1252" y="772"/>
                  </a:lnTo>
                  <a:lnTo>
                    <a:pt x="1253" y="773"/>
                  </a:lnTo>
                  <a:lnTo>
                    <a:pt x="1254" y="774"/>
                  </a:lnTo>
                  <a:lnTo>
                    <a:pt x="1255" y="775"/>
                  </a:lnTo>
                  <a:lnTo>
                    <a:pt x="1256" y="775"/>
                  </a:lnTo>
                  <a:lnTo>
                    <a:pt x="1257" y="776"/>
                  </a:lnTo>
                  <a:lnTo>
                    <a:pt x="1257" y="777"/>
                  </a:lnTo>
                  <a:lnTo>
                    <a:pt x="1258" y="778"/>
                  </a:lnTo>
                  <a:lnTo>
                    <a:pt x="1259" y="778"/>
                  </a:lnTo>
                  <a:lnTo>
                    <a:pt x="1260" y="779"/>
                  </a:lnTo>
                  <a:lnTo>
                    <a:pt x="1261" y="780"/>
                  </a:lnTo>
                  <a:lnTo>
                    <a:pt x="1262" y="780"/>
                  </a:lnTo>
                  <a:lnTo>
                    <a:pt x="1263" y="781"/>
                  </a:lnTo>
                  <a:lnTo>
                    <a:pt x="1264" y="782"/>
                  </a:lnTo>
                  <a:lnTo>
                    <a:pt x="1265" y="783"/>
                  </a:lnTo>
                  <a:lnTo>
                    <a:pt x="1265" y="783"/>
                  </a:lnTo>
                  <a:lnTo>
                    <a:pt x="1266" y="784"/>
                  </a:lnTo>
                  <a:lnTo>
                    <a:pt x="1267" y="785"/>
                  </a:lnTo>
                  <a:lnTo>
                    <a:pt x="1268" y="785"/>
                  </a:lnTo>
                  <a:lnTo>
                    <a:pt x="1269" y="786"/>
                  </a:lnTo>
                  <a:lnTo>
                    <a:pt x="1270" y="787"/>
                  </a:lnTo>
                  <a:lnTo>
                    <a:pt x="1271" y="788"/>
                  </a:lnTo>
                  <a:lnTo>
                    <a:pt x="1272" y="788"/>
                  </a:lnTo>
                  <a:lnTo>
                    <a:pt x="1272" y="789"/>
                  </a:lnTo>
                  <a:lnTo>
                    <a:pt x="1273" y="790"/>
                  </a:lnTo>
                  <a:lnTo>
                    <a:pt x="1274" y="790"/>
                  </a:lnTo>
                  <a:lnTo>
                    <a:pt x="1275" y="791"/>
                  </a:lnTo>
                  <a:lnTo>
                    <a:pt x="1276" y="792"/>
                  </a:lnTo>
                  <a:lnTo>
                    <a:pt x="1277" y="793"/>
                  </a:lnTo>
                  <a:lnTo>
                    <a:pt x="1278" y="793"/>
                  </a:lnTo>
                  <a:lnTo>
                    <a:pt x="1279" y="794"/>
                  </a:lnTo>
                  <a:lnTo>
                    <a:pt x="1280" y="795"/>
                  </a:lnTo>
                  <a:lnTo>
                    <a:pt x="1280" y="795"/>
                  </a:lnTo>
                  <a:lnTo>
                    <a:pt x="1281" y="796"/>
                  </a:lnTo>
                  <a:lnTo>
                    <a:pt x="1282" y="797"/>
                  </a:lnTo>
                  <a:lnTo>
                    <a:pt x="1283" y="797"/>
                  </a:lnTo>
                  <a:lnTo>
                    <a:pt x="1284" y="798"/>
                  </a:lnTo>
                  <a:lnTo>
                    <a:pt x="1285" y="799"/>
                  </a:lnTo>
                  <a:lnTo>
                    <a:pt x="1286" y="799"/>
                  </a:lnTo>
                  <a:lnTo>
                    <a:pt x="1287" y="800"/>
                  </a:lnTo>
                  <a:lnTo>
                    <a:pt x="1288" y="801"/>
                  </a:lnTo>
                  <a:lnTo>
                    <a:pt x="1288" y="802"/>
                  </a:lnTo>
                  <a:lnTo>
                    <a:pt x="1289" y="802"/>
                  </a:lnTo>
                  <a:lnTo>
                    <a:pt x="1290" y="803"/>
                  </a:lnTo>
                  <a:lnTo>
                    <a:pt x="1291" y="804"/>
                  </a:lnTo>
                  <a:lnTo>
                    <a:pt x="1292" y="804"/>
                  </a:lnTo>
                  <a:lnTo>
                    <a:pt x="1293" y="805"/>
                  </a:lnTo>
                  <a:lnTo>
                    <a:pt x="1294" y="806"/>
                  </a:lnTo>
                  <a:lnTo>
                    <a:pt x="1295" y="806"/>
                  </a:lnTo>
                  <a:lnTo>
                    <a:pt x="1295" y="807"/>
                  </a:lnTo>
                  <a:lnTo>
                    <a:pt x="1296" y="808"/>
                  </a:lnTo>
                  <a:lnTo>
                    <a:pt x="1297" y="808"/>
                  </a:lnTo>
                  <a:lnTo>
                    <a:pt x="1298" y="809"/>
                  </a:lnTo>
                  <a:lnTo>
                    <a:pt x="1299" y="810"/>
                  </a:lnTo>
                  <a:lnTo>
                    <a:pt x="1300" y="810"/>
                  </a:lnTo>
                  <a:lnTo>
                    <a:pt x="1301" y="811"/>
                  </a:lnTo>
                  <a:lnTo>
                    <a:pt x="1302" y="812"/>
                  </a:lnTo>
                  <a:lnTo>
                    <a:pt x="1303" y="812"/>
                  </a:lnTo>
                  <a:lnTo>
                    <a:pt x="1303" y="813"/>
                  </a:lnTo>
                  <a:lnTo>
                    <a:pt x="1304" y="814"/>
                  </a:lnTo>
                  <a:lnTo>
                    <a:pt x="1305" y="814"/>
                  </a:lnTo>
                  <a:lnTo>
                    <a:pt x="1306" y="815"/>
                  </a:lnTo>
                  <a:lnTo>
                    <a:pt x="1307" y="816"/>
                  </a:lnTo>
                  <a:lnTo>
                    <a:pt x="1308" y="816"/>
                  </a:lnTo>
                  <a:lnTo>
                    <a:pt x="1309" y="817"/>
                  </a:lnTo>
                  <a:lnTo>
                    <a:pt x="1310" y="818"/>
                  </a:lnTo>
                  <a:lnTo>
                    <a:pt x="1311" y="818"/>
                  </a:lnTo>
                  <a:lnTo>
                    <a:pt x="1311" y="819"/>
                  </a:lnTo>
                  <a:lnTo>
                    <a:pt x="1312" y="819"/>
                  </a:lnTo>
                  <a:lnTo>
                    <a:pt x="1313" y="820"/>
                  </a:lnTo>
                  <a:lnTo>
                    <a:pt x="1314" y="821"/>
                  </a:lnTo>
                  <a:lnTo>
                    <a:pt x="1315" y="821"/>
                  </a:lnTo>
                  <a:lnTo>
                    <a:pt x="1316" y="822"/>
                  </a:lnTo>
                  <a:lnTo>
                    <a:pt x="1317" y="823"/>
                  </a:lnTo>
                  <a:lnTo>
                    <a:pt x="1318" y="823"/>
                  </a:lnTo>
                  <a:lnTo>
                    <a:pt x="1318" y="824"/>
                  </a:lnTo>
                  <a:lnTo>
                    <a:pt x="1319" y="825"/>
                  </a:lnTo>
                  <a:lnTo>
                    <a:pt x="1320" y="825"/>
                  </a:lnTo>
                  <a:lnTo>
                    <a:pt x="1321" y="826"/>
                  </a:lnTo>
                  <a:lnTo>
                    <a:pt x="1322" y="826"/>
                  </a:lnTo>
                  <a:lnTo>
                    <a:pt x="1323" y="827"/>
                  </a:lnTo>
                  <a:lnTo>
                    <a:pt x="1324" y="828"/>
                  </a:lnTo>
                  <a:lnTo>
                    <a:pt x="1325" y="828"/>
                  </a:lnTo>
                  <a:lnTo>
                    <a:pt x="1326" y="829"/>
                  </a:lnTo>
                  <a:lnTo>
                    <a:pt x="1326" y="830"/>
                  </a:lnTo>
                  <a:lnTo>
                    <a:pt x="1327" y="830"/>
                  </a:lnTo>
                  <a:lnTo>
                    <a:pt x="1328" y="831"/>
                  </a:lnTo>
                  <a:lnTo>
                    <a:pt x="1329" y="831"/>
                  </a:lnTo>
                  <a:lnTo>
                    <a:pt x="1330" y="832"/>
                  </a:lnTo>
                  <a:lnTo>
                    <a:pt x="1331" y="833"/>
                  </a:lnTo>
                  <a:lnTo>
                    <a:pt x="1332" y="833"/>
                  </a:lnTo>
                  <a:lnTo>
                    <a:pt x="1333" y="834"/>
                  </a:lnTo>
                  <a:lnTo>
                    <a:pt x="1334" y="834"/>
                  </a:lnTo>
                  <a:lnTo>
                    <a:pt x="1334" y="835"/>
                  </a:lnTo>
                  <a:lnTo>
                    <a:pt x="1335" y="836"/>
                  </a:lnTo>
                  <a:lnTo>
                    <a:pt x="1336" y="836"/>
                  </a:lnTo>
                  <a:lnTo>
                    <a:pt x="1337" y="837"/>
                  </a:lnTo>
                  <a:lnTo>
                    <a:pt x="1338" y="837"/>
                  </a:lnTo>
                  <a:lnTo>
                    <a:pt x="1339" y="838"/>
                  </a:lnTo>
                  <a:lnTo>
                    <a:pt x="1340" y="839"/>
                  </a:lnTo>
                  <a:lnTo>
                    <a:pt x="1341" y="839"/>
                  </a:lnTo>
                  <a:lnTo>
                    <a:pt x="1341" y="840"/>
                  </a:lnTo>
                  <a:lnTo>
                    <a:pt x="1342" y="840"/>
                  </a:lnTo>
                  <a:lnTo>
                    <a:pt x="1343" y="841"/>
                  </a:lnTo>
                  <a:lnTo>
                    <a:pt x="1344" y="841"/>
                  </a:lnTo>
                  <a:lnTo>
                    <a:pt x="1345" y="842"/>
                  </a:lnTo>
                  <a:lnTo>
                    <a:pt x="1346" y="843"/>
                  </a:lnTo>
                  <a:lnTo>
                    <a:pt x="1347" y="843"/>
                  </a:lnTo>
                  <a:lnTo>
                    <a:pt x="1348" y="844"/>
                  </a:lnTo>
                  <a:lnTo>
                    <a:pt x="1349" y="844"/>
                  </a:lnTo>
                  <a:lnTo>
                    <a:pt x="1349" y="845"/>
                  </a:lnTo>
                  <a:lnTo>
                    <a:pt x="1350" y="845"/>
                  </a:lnTo>
                  <a:lnTo>
                    <a:pt x="1351" y="846"/>
                  </a:lnTo>
                  <a:lnTo>
                    <a:pt x="1352" y="847"/>
                  </a:lnTo>
                  <a:lnTo>
                    <a:pt x="1353" y="847"/>
                  </a:lnTo>
                  <a:lnTo>
                    <a:pt x="1354" y="848"/>
                  </a:lnTo>
                  <a:lnTo>
                    <a:pt x="1355" y="848"/>
                  </a:lnTo>
                  <a:lnTo>
                    <a:pt x="1356" y="849"/>
                  </a:lnTo>
                  <a:lnTo>
                    <a:pt x="1357" y="849"/>
                  </a:lnTo>
                  <a:lnTo>
                    <a:pt x="1357" y="850"/>
                  </a:lnTo>
                  <a:lnTo>
                    <a:pt x="1358" y="850"/>
                  </a:lnTo>
                  <a:lnTo>
                    <a:pt x="1359" y="851"/>
                  </a:lnTo>
                  <a:lnTo>
                    <a:pt x="1360" y="851"/>
                  </a:lnTo>
                  <a:lnTo>
                    <a:pt x="1361" y="852"/>
                  </a:lnTo>
                  <a:lnTo>
                    <a:pt x="1362" y="852"/>
                  </a:lnTo>
                  <a:lnTo>
                    <a:pt x="1363" y="853"/>
                  </a:lnTo>
                  <a:lnTo>
                    <a:pt x="1364" y="854"/>
                  </a:lnTo>
                  <a:lnTo>
                    <a:pt x="1364" y="854"/>
                  </a:lnTo>
                  <a:lnTo>
                    <a:pt x="1365" y="855"/>
                  </a:lnTo>
                  <a:lnTo>
                    <a:pt x="1366" y="855"/>
                  </a:lnTo>
                  <a:lnTo>
                    <a:pt x="1367" y="856"/>
                  </a:lnTo>
                  <a:lnTo>
                    <a:pt x="1368" y="856"/>
                  </a:lnTo>
                  <a:lnTo>
                    <a:pt x="1369" y="857"/>
                  </a:lnTo>
                  <a:lnTo>
                    <a:pt x="1370" y="857"/>
                  </a:lnTo>
                  <a:lnTo>
                    <a:pt x="1371" y="858"/>
                  </a:lnTo>
                  <a:lnTo>
                    <a:pt x="1372" y="858"/>
                  </a:lnTo>
                  <a:lnTo>
                    <a:pt x="1372" y="859"/>
                  </a:lnTo>
                  <a:lnTo>
                    <a:pt x="1373" y="859"/>
                  </a:lnTo>
                  <a:lnTo>
                    <a:pt x="1374" y="860"/>
                  </a:lnTo>
                  <a:lnTo>
                    <a:pt x="1375" y="860"/>
                  </a:lnTo>
                  <a:lnTo>
                    <a:pt x="1376" y="861"/>
                  </a:lnTo>
                  <a:lnTo>
                    <a:pt x="1377" y="861"/>
                  </a:lnTo>
                  <a:lnTo>
                    <a:pt x="1378" y="862"/>
                  </a:lnTo>
                  <a:lnTo>
                    <a:pt x="1379" y="862"/>
                  </a:lnTo>
                  <a:lnTo>
                    <a:pt x="1380" y="863"/>
                  </a:lnTo>
                  <a:lnTo>
                    <a:pt x="1380" y="863"/>
                  </a:lnTo>
                  <a:lnTo>
                    <a:pt x="1381" y="864"/>
                  </a:lnTo>
                  <a:lnTo>
                    <a:pt x="1382" y="864"/>
                  </a:lnTo>
                  <a:lnTo>
                    <a:pt x="1383" y="864"/>
                  </a:lnTo>
                  <a:lnTo>
                    <a:pt x="1384" y="865"/>
                  </a:lnTo>
                  <a:lnTo>
                    <a:pt x="1385" y="865"/>
                  </a:lnTo>
                  <a:lnTo>
                    <a:pt x="1386" y="866"/>
                  </a:lnTo>
                  <a:lnTo>
                    <a:pt x="1387" y="866"/>
                  </a:lnTo>
                  <a:lnTo>
                    <a:pt x="1387" y="867"/>
                  </a:lnTo>
                  <a:lnTo>
                    <a:pt x="1388" y="867"/>
                  </a:lnTo>
                  <a:lnTo>
                    <a:pt x="1389" y="868"/>
                  </a:lnTo>
                  <a:lnTo>
                    <a:pt x="1390" y="868"/>
                  </a:lnTo>
                  <a:lnTo>
                    <a:pt x="1391" y="869"/>
                  </a:lnTo>
                  <a:lnTo>
                    <a:pt x="1392" y="869"/>
                  </a:lnTo>
                  <a:lnTo>
                    <a:pt x="1393" y="870"/>
                  </a:lnTo>
                  <a:lnTo>
                    <a:pt x="1394" y="870"/>
                  </a:lnTo>
                  <a:lnTo>
                    <a:pt x="1395" y="870"/>
                  </a:lnTo>
                  <a:lnTo>
                    <a:pt x="1395" y="871"/>
                  </a:lnTo>
                  <a:lnTo>
                    <a:pt x="1396" y="871"/>
                  </a:lnTo>
                  <a:lnTo>
                    <a:pt x="1397" y="872"/>
                  </a:lnTo>
                  <a:lnTo>
                    <a:pt x="1398" y="872"/>
                  </a:lnTo>
                  <a:lnTo>
                    <a:pt x="1399" y="873"/>
                  </a:lnTo>
                  <a:lnTo>
                    <a:pt x="1400" y="873"/>
                  </a:lnTo>
                  <a:lnTo>
                    <a:pt x="1401" y="873"/>
                  </a:lnTo>
                  <a:lnTo>
                    <a:pt x="1402" y="874"/>
                  </a:lnTo>
                  <a:lnTo>
                    <a:pt x="1403" y="874"/>
                  </a:lnTo>
                  <a:lnTo>
                    <a:pt x="1403" y="875"/>
                  </a:lnTo>
                  <a:lnTo>
                    <a:pt x="1404" y="875"/>
                  </a:lnTo>
                  <a:lnTo>
                    <a:pt x="1405" y="875"/>
                  </a:lnTo>
                  <a:lnTo>
                    <a:pt x="1406" y="876"/>
                  </a:lnTo>
                  <a:lnTo>
                    <a:pt x="1407" y="876"/>
                  </a:lnTo>
                  <a:lnTo>
                    <a:pt x="1408" y="877"/>
                  </a:lnTo>
                  <a:lnTo>
                    <a:pt x="1409" y="877"/>
                  </a:lnTo>
                  <a:lnTo>
                    <a:pt x="1410" y="877"/>
                  </a:lnTo>
                  <a:lnTo>
                    <a:pt x="1410" y="878"/>
                  </a:lnTo>
                  <a:lnTo>
                    <a:pt x="1411" y="878"/>
                  </a:lnTo>
                  <a:lnTo>
                    <a:pt x="1412" y="879"/>
                  </a:lnTo>
                  <a:lnTo>
                    <a:pt x="1413" y="879"/>
                  </a:lnTo>
                  <a:lnTo>
                    <a:pt x="1414" y="879"/>
                  </a:lnTo>
                  <a:lnTo>
                    <a:pt x="1415" y="880"/>
                  </a:lnTo>
                  <a:lnTo>
                    <a:pt x="1416" y="880"/>
                  </a:lnTo>
                  <a:lnTo>
                    <a:pt x="1417" y="880"/>
                  </a:lnTo>
                  <a:lnTo>
                    <a:pt x="1418" y="881"/>
                  </a:lnTo>
                  <a:lnTo>
                    <a:pt x="1418" y="881"/>
                  </a:lnTo>
                  <a:lnTo>
                    <a:pt x="1419" y="881"/>
                  </a:lnTo>
                  <a:lnTo>
                    <a:pt x="1420" y="882"/>
                  </a:lnTo>
                  <a:lnTo>
                    <a:pt x="1421" y="882"/>
                  </a:lnTo>
                  <a:lnTo>
                    <a:pt x="1422" y="882"/>
                  </a:lnTo>
                  <a:lnTo>
                    <a:pt x="1423" y="883"/>
                  </a:lnTo>
                  <a:lnTo>
                    <a:pt x="1424" y="883"/>
                  </a:lnTo>
                  <a:lnTo>
                    <a:pt x="1425" y="883"/>
                  </a:lnTo>
                  <a:lnTo>
                    <a:pt x="1426" y="884"/>
                  </a:lnTo>
                  <a:lnTo>
                    <a:pt x="1426" y="884"/>
                  </a:lnTo>
                  <a:lnTo>
                    <a:pt x="1427" y="884"/>
                  </a:lnTo>
                  <a:lnTo>
                    <a:pt x="1428" y="885"/>
                  </a:lnTo>
                  <a:lnTo>
                    <a:pt x="1429" y="885"/>
                  </a:lnTo>
                  <a:lnTo>
                    <a:pt x="1430" y="885"/>
                  </a:lnTo>
                  <a:lnTo>
                    <a:pt x="1431" y="886"/>
                  </a:lnTo>
                  <a:lnTo>
                    <a:pt x="1432" y="886"/>
                  </a:lnTo>
                  <a:lnTo>
                    <a:pt x="1433" y="886"/>
                  </a:lnTo>
                  <a:lnTo>
                    <a:pt x="1433" y="887"/>
                  </a:lnTo>
                  <a:lnTo>
                    <a:pt x="1434" y="887"/>
                  </a:lnTo>
                  <a:lnTo>
                    <a:pt x="1435" y="887"/>
                  </a:lnTo>
                  <a:lnTo>
                    <a:pt x="1436" y="888"/>
                  </a:lnTo>
                  <a:lnTo>
                    <a:pt x="1437" y="888"/>
                  </a:lnTo>
                  <a:lnTo>
                    <a:pt x="1438" y="888"/>
                  </a:lnTo>
                  <a:lnTo>
                    <a:pt x="1439" y="888"/>
                  </a:lnTo>
                  <a:lnTo>
                    <a:pt x="1440" y="889"/>
                  </a:lnTo>
                  <a:lnTo>
                    <a:pt x="1441" y="889"/>
                  </a:lnTo>
                  <a:lnTo>
                    <a:pt x="1441" y="889"/>
                  </a:lnTo>
                  <a:lnTo>
                    <a:pt x="1442" y="889"/>
                  </a:lnTo>
                  <a:lnTo>
                    <a:pt x="1443" y="890"/>
                  </a:lnTo>
                  <a:lnTo>
                    <a:pt x="1444" y="890"/>
                  </a:lnTo>
                  <a:lnTo>
                    <a:pt x="1445" y="890"/>
                  </a:lnTo>
                  <a:lnTo>
                    <a:pt x="1446" y="890"/>
                  </a:lnTo>
                  <a:lnTo>
                    <a:pt x="1447" y="891"/>
                  </a:lnTo>
                  <a:lnTo>
                    <a:pt x="1448" y="891"/>
                  </a:lnTo>
                  <a:lnTo>
                    <a:pt x="1449" y="891"/>
                  </a:lnTo>
                  <a:lnTo>
                    <a:pt x="1449" y="891"/>
                  </a:lnTo>
                  <a:lnTo>
                    <a:pt x="1450" y="892"/>
                  </a:lnTo>
                  <a:lnTo>
                    <a:pt x="1451" y="892"/>
                  </a:lnTo>
                  <a:lnTo>
                    <a:pt x="1452" y="892"/>
                  </a:lnTo>
                  <a:lnTo>
                    <a:pt x="1453" y="892"/>
                  </a:lnTo>
                  <a:lnTo>
                    <a:pt x="1454" y="892"/>
                  </a:lnTo>
                  <a:lnTo>
                    <a:pt x="1455" y="893"/>
                  </a:lnTo>
                  <a:lnTo>
                    <a:pt x="1456" y="893"/>
                  </a:lnTo>
                  <a:lnTo>
                    <a:pt x="1456" y="893"/>
                  </a:lnTo>
                  <a:lnTo>
                    <a:pt x="1457" y="893"/>
                  </a:lnTo>
                  <a:lnTo>
                    <a:pt x="1458" y="894"/>
                  </a:lnTo>
                  <a:lnTo>
                    <a:pt x="1459" y="894"/>
                  </a:lnTo>
                  <a:lnTo>
                    <a:pt x="1460" y="894"/>
                  </a:lnTo>
                  <a:lnTo>
                    <a:pt x="1461" y="894"/>
                  </a:lnTo>
                  <a:lnTo>
                    <a:pt x="1462" y="894"/>
                  </a:lnTo>
                  <a:lnTo>
                    <a:pt x="1463" y="894"/>
                  </a:lnTo>
                  <a:lnTo>
                    <a:pt x="1464" y="895"/>
                  </a:lnTo>
                  <a:lnTo>
                    <a:pt x="1464" y="895"/>
                  </a:lnTo>
                  <a:lnTo>
                    <a:pt x="1465" y="895"/>
                  </a:lnTo>
                  <a:lnTo>
                    <a:pt x="1466" y="895"/>
                  </a:lnTo>
                  <a:lnTo>
                    <a:pt x="1467" y="895"/>
                  </a:lnTo>
                  <a:lnTo>
                    <a:pt x="1468" y="895"/>
                  </a:lnTo>
                  <a:lnTo>
                    <a:pt x="1469" y="896"/>
                  </a:lnTo>
                  <a:lnTo>
                    <a:pt x="1470" y="896"/>
                  </a:lnTo>
                  <a:lnTo>
                    <a:pt x="1471" y="896"/>
                  </a:lnTo>
                  <a:lnTo>
                    <a:pt x="1472" y="896"/>
                  </a:lnTo>
                  <a:lnTo>
                    <a:pt x="1472" y="896"/>
                  </a:lnTo>
                  <a:lnTo>
                    <a:pt x="1473" y="896"/>
                  </a:lnTo>
                  <a:lnTo>
                    <a:pt x="1474" y="896"/>
                  </a:lnTo>
                  <a:lnTo>
                    <a:pt x="1475" y="896"/>
                  </a:lnTo>
                  <a:lnTo>
                    <a:pt x="1476" y="897"/>
                  </a:lnTo>
                  <a:lnTo>
                    <a:pt x="1477" y="897"/>
                  </a:lnTo>
                  <a:lnTo>
                    <a:pt x="1478" y="897"/>
                  </a:lnTo>
                  <a:lnTo>
                    <a:pt x="1479" y="897"/>
                  </a:lnTo>
                  <a:lnTo>
                    <a:pt x="1479" y="897"/>
                  </a:lnTo>
                  <a:lnTo>
                    <a:pt x="1480" y="897"/>
                  </a:lnTo>
                  <a:lnTo>
                    <a:pt x="1481" y="897"/>
                  </a:lnTo>
                  <a:lnTo>
                    <a:pt x="1482" y="897"/>
                  </a:lnTo>
                  <a:lnTo>
                    <a:pt x="1483" y="897"/>
                  </a:lnTo>
                  <a:lnTo>
                    <a:pt x="1484" y="897"/>
                  </a:lnTo>
                  <a:lnTo>
                    <a:pt x="1485" y="897"/>
                  </a:lnTo>
                  <a:lnTo>
                    <a:pt x="1486" y="898"/>
                  </a:lnTo>
                  <a:lnTo>
                    <a:pt x="1487" y="898"/>
                  </a:lnTo>
                  <a:lnTo>
                    <a:pt x="1487" y="898"/>
                  </a:lnTo>
                  <a:lnTo>
                    <a:pt x="1488" y="898"/>
                  </a:lnTo>
                  <a:lnTo>
                    <a:pt x="1489" y="898"/>
                  </a:lnTo>
                  <a:lnTo>
                    <a:pt x="1490" y="898"/>
                  </a:lnTo>
                  <a:lnTo>
                    <a:pt x="1491" y="898"/>
                  </a:lnTo>
                  <a:lnTo>
                    <a:pt x="1492" y="898"/>
                  </a:lnTo>
                  <a:lnTo>
                    <a:pt x="1493" y="898"/>
                  </a:lnTo>
                  <a:lnTo>
                    <a:pt x="1494" y="898"/>
                  </a:lnTo>
                  <a:lnTo>
                    <a:pt x="1495" y="898"/>
                  </a:lnTo>
                  <a:lnTo>
                    <a:pt x="1495" y="898"/>
                  </a:lnTo>
                  <a:lnTo>
                    <a:pt x="1496" y="898"/>
                  </a:lnTo>
                  <a:lnTo>
                    <a:pt x="1497" y="898"/>
                  </a:lnTo>
                  <a:lnTo>
                    <a:pt x="1498" y="898"/>
                  </a:lnTo>
                  <a:lnTo>
                    <a:pt x="1499" y="898"/>
                  </a:lnTo>
                  <a:lnTo>
                    <a:pt x="1500" y="898"/>
                  </a:lnTo>
                  <a:lnTo>
                    <a:pt x="1501" y="898"/>
                  </a:lnTo>
                  <a:lnTo>
                    <a:pt x="1502" y="898"/>
                  </a:lnTo>
                  <a:lnTo>
                    <a:pt x="1502" y="898"/>
                  </a:lnTo>
                  <a:lnTo>
                    <a:pt x="1503" y="898"/>
                  </a:lnTo>
                  <a:lnTo>
                    <a:pt x="1504" y="898"/>
                  </a:lnTo>
                  <a:lnTo>
                    <a:pt x="1505" y="898"/>
                  </a:lnTo>
                  <a:lnTo>
                    <a:pt x="1506" y="898"/>
                  </a:lnTo>
                  <a:lnTo>
                    <a:pt x="1507" y="898"/>
                  </a:lnTo>
                  <a:lnTo>
                    <a:pt x="1508" y="898"/>
                  </a:lnTo>
                  <a:lnTo>
                    <a:pt x="1509" y="898"/>
                  </a:lnTo>
                  <a:lnTo>
                    <a:pt x="1510" y="898"/>
                  </a:lnTo>
                  <a:lnTo>
                    <a:pt x="1510" y="898"/>
                  </a:lnTo>
                  <a:lnTo>
                    <a:pt x="1511" y="897"/>
                  </a:lnTo>
                  <a:lnTo>
                    <a:pt x="1512" y="897"/>
                  </a:lnTo>
                  <a:lnTo>
                    <a:pt x="1513" y="897"/>
                  </a:lnTo>
                  <a:lnTo>
                    <a:pt x="1514" y="897"/>
                  </a:lnTo>
                  <a:lnTo>
                    <a:pt x="1515" y="897"/>
                  </a:lnTo>
                  <a:lnTo>
                    <a:pt x="1516" y="897"/>
                  </a:lnTo>
                  <a:lnTo>
                    <a:pt x="1517" y="897"/>
                  </a:lnTo>
                  <a:lnTo>
                    <a:pt x="1518" y="897"/>
                  </a:lnTo>
                  <a:lnTo>
                    <a:pt x="1518" y="897"/>
                  </a:lnTo>
                  <a:lnTo>
                    <a:pt x="1519" y="897"/>
                  </a:lnTo>
                  <a:lnTo>
                    <a:pt x="1520" y="897"/>
                  </a:lnTo>
                  <a:lnTo>
                    <a:pt x="1521" y="896"/>
                  </a:lnTo>
                  <a:lnTo>
                    <a:pt x="1522" y="896"/>
                  </a:lnTo>
                  <a:lnTo>
                    <a:pt x="1523" y="896"/>
                  </a:lnTo>
                  <a:lnTo>
                    <a:pt x="1524" y="896"/>
                  </a:lnTo>
                  <a:lnTo>
                    <a:pt x="1525" y="896"/>
                  </a:lnTo>
                  <a:lnTo>
                    <a:pt x="1525" y="896"/>
                  </a:lnTo>
                  <a:lnTo>
                    <a:pt x="1526" y="896"/>
                  </a:lnTo>
                  <a:lnTo>
                    <a:pt x="1527" y="895"/>
                  </a:lnTo>
                  <a:lnTo>
                    <a:pt x="1528" y="895"/>
                  </a:lnTo>
                  <a:lnTo>
                    <a:pt x="1529" y="895"/>
                  </a:lnTo>
                  <a:lnTo>
                    <a:pt x="1530" y="895"/>
                  </a:lnTo>
                  <a:lnTo>
                    <a:pt x="1531" y="895"/>
                  </a:lnTo>
                  <a:lnTo>
                    <a:pt x="1532" y="895"/>
                  </a:lnTo>
                  <a:lnTo>
                    <a:pt x="1533" y="894"/>
                  </a:lnTo>
                  <a:lnTo>
                    <a:pt x="1533" y="894"/>
                  </a:lnTo>
                  <a:lnTo>
                    <a:pt x="1534" y="894"/>
                  </a:lnTo>
                  <a:lnTo>
                    <a:pt x="1535" y="894"/>
                  </a:lnTo>
                  <a:lnTo>
                    <a:pt x="1536" y="894"/>
                  </a:lnTo>
                  <a:lnTo>
                    <a:pt x="1537" y="893"/>
                  </a:lnTo>
                  <a:lnTo>
                    <a:pt x="1538" y="893"/>
                  </a:lnTo>
                  <a:lnTo>
                    <a:pt x="1539" y="893"/>
                  </a:lnTo>
                  <a:lnTo>
                    <a:pt x="1540" y="893"/>
                  </a:lnTo>
                  <a:lnTo>
                    <a:pt x="1541" y="892"/>
                  </a:lnTo>
                  <a:lnTo>
                    <a:pt x="1541" y="892"/>
                  </a:lnTo>
                  <a:lnTo>
                    <a:pt x="1542" y="892"/>
                  </a:lnTo>
                  <a:lnTo>
                    <a:pt x="1543" y="892"/>
                  </a:lnTo>
                  <a:lnTo>
                    <a:pt x="1544" y="892"/>
                  </a:lnTo>
                  <a:lnTo>
                    <a:pt x="1545" y="891"/>
                  </a:lnTo>
                  <a:lnTo>
                    <a:pt x="1546" y="891"/>
                  </a:lnTo>
                  <a:lnTo>
                    <a:pt x="1547" y="891"/>
                  </a:lnTo>
                  <a:lnTo>
                    <a:pt x="1548" y="891"/>
                  </a:lnTo>
                  <a:lnTo>
                    <a:pt x="1548" y="890"/>
                  </a:lnTo>
                  <a:lnTo>
                    <a:pt x="1549" y="890"/>
                  </a:lnTo>
                  <a:lnTo>
                    <a:pt x="1550" y="890"/>
                  </a:lnTo>
                  <a:lnTo>
                    <a:pt x="1551" y="889"/>
                  </a:lnTo>
                  <a:lnTo>
                    <a:pt x="1552" y="889"/>
                  </a:lnTo>
                  <a:lnTo>
                    <a:pt x="1553" y="889"/>
                  </a:lnTo>
                  <a:lnTo>
                    <a:pt x="1554" y="888"/>
                  </a:lnTo>
                  <a:lnTo>
                    <a:pt x="1555" y="888"/>
                  </a:lnTo>
                  <a:lnTo>
                    <a:pt x="1556" y="888"/>
                  </a:lnTo>
                  <a:lnTo>
                    <a:pt x="1556" y="887"/>
                  </a:lnTo>
                  <a:lnTo>
                    <a:pt x="1557" y="887"/>
                  </a:lnTo>
                  <a:lnTo>
                    <a:pt x="1558" y="887"/>
                  </a:lnTo>
                  <a:lnTo>
                    <a:pt x="1559" y="886"/>
                  </a:lnTo>
                  <a:lnTo>
                    <a:pt x="1560" y="886"/>
                  </a:lnTo>
                  <a:lnTo>
                    <a:pt x="1561" y="886"/>
                  </a:lnTo>
                  <a:lnTo>
                    <a:pt x="1562" y="885"/>
                  </a:lnTo>
                  <a:lnTo>
                    <a:pt x="1563" y="885"/>
                  </a:lnTo>
                  <a:lnTo>
                    <a:pt x="1564" y="885"/>
                  </a:lnTo>
                  <a:lnTo>
                    <a:pt x="1564" y="884"/>
                  </a:lnTo>
                  <a:lnTo>
                    <a:pt x="1565" y="884"/>
                  </a:lnTo>
                  <a:lnTo>
                    <a:pt x="1566" y="883"/>
                  </a:lnTo>
                  <a:lnTo>
                    <a:pt x="1567" y="883"/>
                  </a:lnTo>
                  <a:lnTo>
                    <a:pt x="1568" y="883"/>
                  </a:lnTo>
                  <a:lnTo>
                    <a:pt x="1569" y="882"/>
                  </a:lnTo>
                  <a:lnTo>
                    <a:pt x="1570" y="882"/>
                  </a:lnTo>
                  <a:lnTo>
                    <a:pt x="1571" y="882"/>
                  </a:lnTo>
                  <a:lnTo>
                    <a:pt x="1571" y="881"/>
                  </a:lnTo>
                  <a:lnTo>
                    <a:pt x="1572" y="881"/>
                  </a:lnTo>
                  <a:lnTo>
                    <a:pt x="1573" y="880"/>
                  </a:lnTo>
                  <a:lnTo>
                    <a:pt x="1574" y="880"/>
                  </a:lnTo>
                  <a:lnTo>
                    <a:pt x="1575" y="879"/>
                  </a:lnTo>
                  <a:lnTo>
                    <a:pt x="1576" y="879"/>
                  </a:lnTo>
                  <a:lnTo>
                    <a:pt x="1577" y="878"/>
                  </a:lnTo>
                  <a:lnTo>
                    <a:pt x="1578" y="878"/>
                  </a:lnTo>
                  <a:lnTo>
                    <a:pt x="1579" y="877"/>
                  </a:lnTo>
                  <a:lnTo>
                    <a:pt x="1579" y="877"/>
                  </a:lnTo>
                  <a:lnTo>
                    <a:pt x="1580" y="877"/>
                  </a:lnTo>
                  <a:lnTo>
                    <a:pt x="1581" y="876"/>
                  </a:lnTo>
                  <a:lnTo>
                    <a:pt x="1582" y="876"/>
                  </a:lnTo>
                  <a:lnTo>
                    <a:pt x="1583" y="875"/>
                  </a:lnTo>
                  <a:lnTo>
                    <a:pt x="1584" y="875"/>
                  </a:lnTo>
                  <a:lnTo>
                    <a:pt x="1585" y="874"/>
                  </a:lnTo>
                  <a:lnTo>
                    <a:pt x="1586" y="874"/>
                  </a:lnTo>
                  <a:lnTo>
                    <a:pt x="1587" y="873"/>
                  </a:lnTo>
                  <a:lnTo>
                    <a:pt x="1587" y="873"/>
                  </a:lnTo>
                  <a:lnTo>
                    <a:pt x="1588" y="872"/>
                  </a:lnTo>
                  <a:lnTo>
                    <a:pt x="1589" y="872"/>
                  </a:lnTo>
                  <a:lnTo>
                    <a:pt x="1590" y="871"/>
                  </a:lnTo>
                  <a:lnTo>
                    <a:pt x="1591" y="870"/>
                  </a:lnTo>
                  <a:lnTo>
                    <a:pt x="1592" y="870"/>
                  </a:lnTo>
                  <a:lnTo>
                    <a:pt x="1593" y="869"/>
                  </a:lnTo>
                  <a:lnTo>
                    <a:pt x="1594" y="869"/>
                  </a:lnTo>
                  <a:lnTo>
                    <a:pt x="1594" y="868"/>
                  </a:lnTo>
                  <a:lnTo>
                    <a:pt x="1595" y="868"/>
                  </a:lnTo>
                  <a:lnTo>
                    <a:pt x="1596" y="867"/>
                  </a:lnTo>
                  <a:lnTo>
                    <a:pt x="1597" y="866"/>
                  </a:lnTo>
                  <a:lnTo>
                    <a:pt x="1598" y="866"/>
                  </a:lnTo>
                  <a:lnTo>
                    <a:pt x="1599" y="865"/>
                  </a:lnTo>
                  <a:lnTo>
                    <a:pt x="1600" y="865"/>
                  </a:lnTo>
                  <a:lnTo>
                    <a:pt x="1601" y="864"/>
                  </a:lnTo>
                  <a:lnTo>
                    <a:pt x="1602" y="863"/>
                  </a:lnTo>
                  <a:lnTo>
                    <a:pt x="1602" y="863"/>
                  </a:lnTo>
                  <a:lnTo>
                    <a:pt x="1603" y="862"/>
                  </a:lnTo>
                  <a:lnTo>
                    <a:pt x="1604" y="862"/>
                  </a:lnTo>
                  <a:lnTo>
                    <a:pt x="1605" y="861"/>
                  </a:lnTo>
                  <a:lnTo>
                    <a:pt x="1606" y="860"/>
                  </a:lnTo>
                  <a:lnTo>
                    <a:pt x="1607" y="860"/>
                  </a:lnTo>
                  <a:lnTo>
                    <a:pt x="1608" y="859"/>
                  </a:lnTo>
                  <a:lnTo>
                    <a:pt x="1609" y="858"/>
                  </a:lnTo>
                  <a:lnTo>
                    <a:pt x="1610" y="858"/>
                  </a:lnTo>
                  <a:lnTo>
                    <a:pt x="1610" y="857"/>
                  </a:lnTo>
                  <a:lnTo>
                    <a:pt x="1611" y="856"/>
                  </a:lnTo>
                  <a:lnTo>
                    <a:pt x="1612" y="856"/>
                  </a:lnTo>
                  <a:lnTo>
                    <a:pt x="1613" y="855"/>
                  </a:lnTo>
                  <a:lnTo>
                    <a:pt x="1614" y="854"/>
                  </a:lnTo>
                  <a:lnTo>
                    <a:pt x="1615" y="854"/>
                  </a:lnTo>
                  <a:lnTo>
                    <a:pt x="1616" y="853"/>
                  </a:lnTo>
                  <a:lnTo>
                    <a:pt x="1617" y="852"/>
                  </a:lnTo>
                  <a:lnTo>
                    <a:pt x="1617" y="852"/>
                  </a:lnTo>
                  <a:lnTo>
                    <a:pt x="1618" y="851"/>
                  </a:lnTo>
                  <a:lnTo>
                    <a:pt x="1619" y="850"/>
                  </a:lnTo>
                  <a:lnTo>
                    <a:pt x="1620" y="849"/>
                  </a:lnTo>
                  <a:lnTo>
                    <a:pt x="1621" y="849"/>
                  </a:lnTo>
                  <a:lnTo>
                    <a:pt x="1622" y="848"/>
                  </a:lnTo>
                  <a:lnTo>
                    <a:pt x="1623" y="847"/>
                  </a:lnTo>
                  <a:lnTo>
                    <a:pt x="1624" y="846"/>
                  </a:lnTo>
                  <a:lnTo>
                    <a:pt x="1625" y="846"/>
                  </a:lnTo>
                  <a:lnTo>
                    <a:pt x="1625" y="845"/>
                  </a:lnTo>
                  <a:lnTo>
                    <a:pt x="1626" y="844"/>
                  </a:lnTo>
                  <a:lnTo>
                    <a:pt x="1627" y="843"/>
                  </a:lnTo>
                  <a:lnTo>
                    <a:pt x="1628" y="843"/>
                  </a:lnTo>
                  <a:lnTo>
                    <a:pt x="1629" y="842"/>
                  </a:lnTo>
                  <a:lnTo>
                    <a:pt x="1630" y="841"/>
                  </a:lnTo>
                  <a:lnTo>
                    <a:pt x="1631" y="840"/>
                  </a:lnTo>
                  <a:lnTo>
                    <a:pt x="1632" y="839"/>
                  </a:lnTo>
                  <a:lnTo>
                    <a:pt x="1633" y="839"/>
                  </a:lnTo>
                  <a:lnTo>
                    <a:pt x="1633" y="838"/>
                  </a:lnTo>
                  <a:lnTo>
                    <a:pt x="1634" y="837"/>
                  </a:lnTo>
                  <a:lnTo>
                    <a:pt x="1635" y="836"/>
                  </a:lnTo>
                  <a:lnTo>
                    <a:pt x="1636" y="835"/>
                  </a:lnTo>
                  <a:lnTo>
                    <a:pt x="1637" y="835"/>
                  </a:lnTo>
                  <a:lnTo>
                    <a:pt x="1638" y="834"/>
                  </a:lnTo>
                  <a:lnTo>
                    <a:pt x="1639" y="833"/>
                  </a:lnTo>
                  <a:lnTo>
                    <a:pt x="1640" y="832"/>
                  </a:lnTo>
                  <a:lnTo>
                    <a:pt x="1640" y="831"/>
                  </a:lnTo>
                  <a:lnTo>
                    <a:pt x="1641" y="830"/>
                  </a:lnTo>
                  <a:lnTo>
                    <a:pt x="1642" y="829"/>
                  </a:lnTo>
                  <a:lnTo>
                    <a:pt x="1643" y="828"/>
                  </a:lnTo>
                  <a:lnTo>
                    <a:pt x="1644" y="828"/>
                  </a:lnTo>
                  <a:lnTo>
                    <a:pt x="1645" y="827"/>
                  </a:lnTo>
                  <a:lnTo>
                    <a:pt x="1646" y="826"/>
                  </a:lnTo>
                  <a:lnTo>
                    <a:pt x="1647" y="825"/>
                  </a:lnTo>
                  <a:lnTo>
                    <a:pt x="1648" y="824"/>
                  </a:lnTo>
                  <a:lnTo>
                    <a:pt x="1648" y="823"/>
                  </a:lnTo>
                  <a:lnTo>
                    <a:pt x="1649" y="822"/>
                  </a:lnTo>
                  <a:lnTo>
                    <a:pt x="1650" y="821"/>
                  </a:lnTo>
                  <a:lnTo>
                    <a:pt x="1651" y="820"/>
                  </a:lnTo>
                  <a:lnTo>
                    <a:pt x="1652" y="819"/>
                  </a:lnTo>
                  <a:lnTo>
                    <a:pt x="1653" y="818"/>
                  </a:lnTo>
                  <a:lnTo>
                    <a:pt x="1654" y="818"/>
                  </a:lnTo>
                  <a:lnTo>
                    <a:pt x="1655" y="817"/>
                  </a:lnTo>
                  <a:lnTo>
                    <a:pt x="1656" y="816"/>
                  </a:lnTo>
                  <a:lnTo>
                    <a:pt x="1656" y="815"/>
                  </a:lnTo>
                  <a:lnTo>
                    <a:pt x="1657" y="814"/>
                  </a:lnTo>
                  <a:lnTo>
                    <a:pt x="1658" y="813"/>
                  </a:lnTo>
                  <a:lnTo>
                    <a:pt x="1659" y="812"/>
                  </a:lnTo>
                  <a:lnTo>
                    <a:pt x="1660" y="811"/>
                  </a:lnTo>
                  <a:lnTo>
                    <a:pt x="1661" y="810"/>
                  </a:lnTo>
                  <a:lnTo>
                    <a:pt x="1662" y="809"/>
                  </a:lnTo>
                  <a:lnTo>
                    <a:pt x="1663" y="808"/>
                  </a:lnTo>
                  <a:lnTo>
                    <a:pt x="1663" y="807"/>
                  </a:lnTo>
                  <a:lnTo>
                    <a:pt x="1664" y="806"/>
                  </a:lnTo>
                  <a:lnTo>
                    <a:pt x="1665" y="805"/>
                  </a:lnTo>
                  <a:lnTo>
                    <a:pt x="1666" y="804"/>
                  </a:lnTo>
                  <a:lnTo>
                    <a:pt x="1667" y="803"/>
                  </a:lnTo>
                  <a:lnTo>
                    <a:pt x="1668" y="802"/>
                  </a:lnTo>
                  <a:lnTo>
                    <a:pt x="1669" y="801"/>
                  </a:lnTo>
                  <a:lnTo>
                    <a:pt x="1670" y="800"/>
                  </a:lnTo>
                  <a:lnTo>
                    <a:pt x="1671" y="799"/>
                  </a:lnTo>
                  <a:lnTo>
                    <a:pt x="1671" y="798"/>
                  </a:lnTo>
                  <a:lnTo>
                    <a:pt x="1672" y="797"/>
                  </a:lnTo>
                  <a:lnTo>
                    <a:pt x="1673" y="795"/>
                  </a:lnTo>
                  <a:lnTo>
                    <a:pt x="1674" y="794"/>
                  </a:lnTo>
                  <a:lnTo>
                    <a:pt x="1675" y="793"/>
                  </a:lnTo>
                  <a:lnTo>
                    <a:pt x="1676" y="792"/>
                  </a:lnTo>
                  <a:lnTo>
                    <a:pt x="1677" y="791"/>
                  </a:lnTo>
                  <a:lnTo>
                    <a:pt x="1678" y="790"/>
                  </a:lnTo>
                  <a:lnTo>
                    <a:pt x="1679" y="789"/>
                  </a:lnTo>
                  <a:lnTo>
                    <a:pt x="1679" y="788"/>
                  </a:lnTo>
                  <a:lnTo>
                    <a:pt x="1680" y="787"/>
                  </a:lnTo>
                  <a:lnTo>
                    <a:pt x="1681" y="786"/>
                  </a:lnTo>
                  <a:lnTo>
                    <a:pt x="1682" y="785"/>
                  </a:lnTo>
                  <a:lnTo>
                    <a:pt x="1683" y="784"/>
                  </a:lnTo>
                  <a:lnTo>
                    <a:pt x="1684" y="782"/>
                  </a:lnTo>
                  <a:lnTo>
                    <a:pt x="1685" y="781"/>
                  </a:lnTo>
                  <a:lnTo>
                    <a:pt x="1686" y="780"/>
                  </a:lnTo>
                  <a:lnTo>
                    <a:pt x="1686" y="779"/>
                  </a:lnTo>
                  <a:lnTo>
                    <a:pt x="1687" y="778"/>
                  </a:lnTo>
                  <a:lnTo>
                    <a:pt x="1688" y="777"/>
                  </a:lnTo>
                  <a:lnTo>
                    <a:pt x="1689" y="776"/>
                  </a:lnTo>
                  <a:lnTo>
                    <a:pt x="1690" y="774"/>
                  </a:lnTo>
                  <a:lnTo>
                    <a:pt x="1691" y="773"/>
                  </a:lnTo>
                  <a:lnTo>
                    <a:pt x="1692" y="772"/>
                  </a:lnTo>
                  <a:lnTo>
                    <a:pt x="1693" y="771"/>
                  </a:lnTo>
                  <a:lnTo>
                    <a:pt x="1694" y="770"/>
                  </a:lnTo>
                  <a:lnTo>
                    <a:pt x="1694" y="769"/>
                  </a:lnTo>
                  <a:lnTo>
                    <a:pt x="1695" y="767"/>
                  </a:lnTo>
                  <a:lnTo>
                    <a:pt x="1696" y="766"/>
                  </a:lnTo>
                  <a:lnTo>
                    <a:pt x="1697" y="765"/>
                  </a:lnTo>
                  <a:lnTo>
                    <a:pt x="1698" y="764"/>
                  </a:lnTo>
                  <a:lnTo>
                    <a:pt x="1699" y="763"/>
                  </a:lnTo>
                  <a:lnTo>
                    <a:pt x="1700" y="761"/>
                  </a:lnTo>
                  <a:lnTo>
                    <a:pt x="1701" y="760"/>
                  </a:lnTo>
                  <a:lnTo>
                    <a:pt x="1702" y="759"/>
                  </a:lnTo>
                  <a:lnTo>
                    <a:pt x="1702" y="758"/>
                  </a:lnTo>
                  <a:lnTo>
                    <a:pt x="1703" y="757"/>
                  </a:lnTo>
                  <a:lnTo>
                    <a:pt x="1704" y="755"/>
                  </a:lnTo>
                  <a:lnTo>
                    <a:pt x="1705" y="754"/>
                  </a:lnTo>
                  <a:lnTo>
                    <a:pt x="1706" y="753"/>
                  </a:lnTo>
                  <a:lnTo>
                    <a:pt x="1707" y="752"/>
                  </a:lnTo>
                  <a:lnTo>
                    <a:pt x="1708" y="750"/>
                  </a:lnTo>
                  <a:lnTo>
                    <a:pt x="1709" y="749"/>
                  </a:lnTo>
                  <a:lnTo>
                    <a:pt x="1709" y="748"/>
                  </a:lnTo>
                  <a:lnTo>
                    <a:pt x="1710" y="747"/>
                  </a:lnTo>
                  <a:lnTo>
                    <a:pt x="1711" y="745"/>
                  </a:lnTo>
                  <a:lnTo>
                    <a:pt x="1712" y="744"/>
                  </a:lnTo>
                  <a:lnTo>
                    <a:pt x="1713" y="743"/>
                  </a:lnTo>
                  <a:lnTo>
                    <a:pt x="1714" y="742"/>
                  </a:lnTo>
                  <a:lnTo>
                    <a:pt x="1715" y="740"/>
                  </a:lnTo>
                  <a:lnTo>
                    <a:pt x="1716" y="739"/>
                  </a:lnTo>
                  <a:lnTo>
                    <a:pt x="1717" y="738"/>
                  </a:lnTo>
                  <a:lnTo>
                    <a:pt x="1717" y="736"/>
                  </a:lnTo>
                  <a:lnTo>
                    <a:pt x="1718" y="735"/>
                  </a:lnTo>
                  <a:lnTo>
                    <a:pt x="1719" y="734"/>
                  </a:lnTo>
                  <a:lnTo>
                    <a:pt x="1720" y="732"/>
                  </a:lnTo>
                  <a:lnTo>
                    <a:pt x="1721" y="731"/>
                  </a:lnTo>
                  <a:lnTo>
                    <a:pt x="1722" y="730"/>
                  </a:lnTo>
                  <a:lnTo>
                    <a:pt x="1723" y="729"/>
                  </a:lnTo>
                  <a:lnTo>
                    <a:pt x="1724" y="727"/>
                  </a:lnTo>
                  <a:lnTo>
                    <a:pt x="1725" y="726"/>
                  </a:lnTo>
                  <a:lnTo>
                    <a:pt x="1725" y="725"/>
                  </a:lnTo>
                  <a:lnTo>
                    <a:pt x="1726" y="723"/>
                  </a:lnTo>
                  <a:lnTo>
                    <a:pt x="1727" y="722"/>
                  </a:lnTo>
                  <a:lnTo>
                    <a:pt x="1728" y="721"/>
                  </a:lnTo>
                  <a:lnTo>
                    <a:pt x="1729" y="719"/>
                  </a:lnTo>
                  <a:lnTo>
                    <a:pt x="1730" y="718"/>
                  </a:lnTo>
                  <a:lnTo>
                    <a:pt x="1731" y="716"/>
                  </a:lnTo>
                  <a:lnTo>
                    <a:pt x="1732" y="715"/>
                  </a:lnTo>
                  <a:lnTo>
                    <a:pt x="1732" y="714"/>
                  </a:lnTo>
                  <a:lnTo>
                    <a:pt x="1733" y="712"/>
                  </a:lnTo>
                  <a:lnTo>
                    <a:pt x="1734" y="711"/>
                  </a:lnTo>
                  <a:lnTo>
                    <a:pt x="1735" y="710"/>
                  </a:lnTo>
                  <a:lnTo>
                    <a:pt x="1736" y="708"/>
                  </a:lnTo>
                  <a:lnTo>
                    <a:pt x="1737" y="707"/>
                  </a:lnTo>
                  <a:lnTo>
                    <a:pt x="1738" y="705"/>
                  </a:lnTo>
                  <a:lnTo>
                    <a:pt x="1739" y="704"/>
                  </a:lnTo>
                  <a:lnTo>
                    <a:pt x="1740" y="703"/>
                  </a:lnTo>
                  <a:lnTo>
                    <a:pt x="1740" y="701"/>
                  </a:lnTo>
                  <a:lnTo>
                    <a:pt x="1741" y="700"/>
                  </a:lnTo>
                  <a:lnTo>
                    <a:pt x="1742" y="698"/>
                  </a:lnTo>
                  <a:lnTo>
                    <a:pt x="1743" y="697"/>
                  </a:lnTo>
                  <a:lnTo>
                    <a:pt x="1744" y="696"/>
                  </a:lnTo>
                  <a:lnTo>
                    <a:pt x="1745" y="694"/>
                  </a:lnTo>
                  <a:lnTo>
                    <a:pt x="1746" y="693"/>
                  </a:lnTo>
                  <a:lnTo>
                    <a:pt x="1747" y="691"/>
                  </a:lnTo>
                  <a:lnTo>
                    <a:pt x="1748" y="690"/>
                  </a:lnTo>
                  <a:lnTo>
                    <a:pt x="1748" y="688"/>
                  </a:lnTo>
                  <a:lnTo>
                    <a:pt x="1749" y="687"/>
                  </a:lnTo>
                  <a:lnTo>
                    <a:pt x="1750" y="686"/>
                  </a:lnTo>
                  <a:lnTo>
                    <a:pt x="1751" y="684"/>
                  </a:lnTo>
                  <a:lnTo>
                    <a:pt x="1752" y="683"/>
                  </a:lnTo>
                  <a:lnTo>
                    <a:pt x="1753" y="681"/>
                  </a:lnTo>
                  <a:lnTo>
                    <a:pt x="1754" y="680"/>
                  </a:lnTo>
                  <a:lnTo>
                    <a:pt x="1755" y="678"/>
                  </a:lnTo>
                  <a:lnTo>
                    <a:pt x="1755" y="677"/>
                  </a:lnTo>
                  <a:lnTo>
                    <a:pt x="1756" y="675"/>
                  </a:lnTo>
                  <a:lnTo>
                    <a:pt x="1757" y="674"/>
                  </a:lnTo>
                  <a:lnTo>
                    <a:pt x="1758" y="672"/>
                  </a:lnTo>
                  <a:lnTo>
                    <a:pt x="1759" y="671"/>
                  </a:lnTo>
                  <a:lnTo>
                    <a:pt x="1760" y="669"/>
                  </a:lnTo>
                  <a:lnTo>
                    <a:pt x="1761" y="668"/>
                  </a:lnTo>
                  <a:lnTo>
                    <a:pt x="1762" y="667"/>
                  </a:lnTo>
                  <a:lnTo>
                    <a:pt x="1763" y="665"/>
                  </a:lnTo>
                  <a:lnTo>
                    <a:pt x="1763" y="664"/>
                  </a:lnTo>
                  <a:lnTo>
                    <a:pt x="1764" y="662"/>
                  </a:lnTo>
                  <a:lnTo>
                    <a:pt x="1765" y="661"/>
                  </a:lnTo>
                  <a:lnTo>
                    <a:pt x="1766" y="659"/>
                  </a:lnTo>
                  <a:lnTo>
                    <a:pt x="1767" y="658"/>
                  </a:lnTo>
                  <a:lnTo>
                    <a:pt x="1768" y="656"/>
                  </a:lnTo>
                  <a:lnTo>
                    <a:pt x="1769" y="655"/>
                  </a:lnTo>
                  <a:lnTo>
                    <a:pt x="1770" y="653"/>
                  </a:lnTo>
                  <a:lnTo>
                    <a:pt x="1771" y="652"/>
                  </a:lnTo>
                  <a:lnTo>
                    <a:pt x="1771" y="650"/>
                  </a:lnTo>
                  <a:lnTo>
                    <a:pt x="1772" y="649"/>
                  </a:lnTo>
                  <a:lnTo>
                    <a:pt x="1773" y="647"/>
                  </a:lnTo>
                  <a:lnTo>
                    <a:pt x="1774" y="645"/>
                  </a:lnTo>
                  <a:lnTo>
                    <a:pt x="1775" y="644"/>
                  </a:lnTo>
                  <a:lnTo>
                    <a:pt x="1776" y="642"/>
                  </a:lnTo>
                  <a:lnTo>
                    <a:pt x="1777" y="641"/>
                  </a:lnTo>
                  <a:lnTo>
                    <a:pt x="1778" y="639"/>
                  </a:lnTo>
                  <a:lnTo>
                    <a:pt x="1778" y="638"/>
                  </a:lnTo>
                  <a:lnTo>
                    <a:pt x="1779" y="636"/>
                  </a:lnTo>
                  <a:lnTo>
                    <a:pt x="1780" y="635"/>
                  </a:lnTo>
                  <a:lnTo>
                    <a:pt x="1781" y="633"/>
                  </a:lnTo>
                  <a:lnTo>
                    <a:pt x="1782" y="632"/>
                  </a:lnTo>
                  <a:lnTo>
                    <a:pt x="1783" y="630"/>
                  </a:lnTo>
                  <a:lnTo>
                    <a:pt x="1784" y="629"/>
                  </a:lnTo>
                  <a:lnTo>
                    <a:pt x="1785" y="627"/>
                  </a:lnTo>
                  <a:lnTo>
                    <a:pt x="1786" y="625"/>
                  </a:lnTo>
                  <a:lnTo>
                    <a:pt x="1786" y="624"/>
                  </a:lnTo>
                  <a:lnTo>
                    <a:pt x="1787" y="622"/>
                  </a:lnTo>
                  <a:lnTo>
                    <a:pt x="1788" y="621"/>
                  </a:lnTo>
                  <a:lnTo>
                    <a:pt x="1789" y="619"/>
                  </a:lnTo>
                  <a:lnTo>
                    <a:pt x="1790" y="618"/>
                  </a:lnTo>
                  <a:lnTo>
                    <a:pt x="1791" y="616"/>
                  </a:lnTo>
                  <a:lnTo>
                    <a:pt x="1792" y="615"/>
                  </a:lnTo>
                  <a:lnTo>
                    <a:pt x="1793" y="613"/>
                  </a:lnTo>
                  <a:lnTo>
                    <a:pt x="1794" y="611"/>
                  </a:lnTo>
                  <a:lnTo>
                    <a:pt x="1794" y="610"/>
                  </a:lnTo>
                  <a:lnTo>
                    <a:pt x="1795" y="608"/>
                  </a:lnTo>
                  <a:lnTo>
                    <a:pt x="1796" y="607"/>
                  </a:lnTo>
                  <a:lnTo>
                    <a:pt x="1797" y="605"/>
                  </a:lnTo>
                  <a:lnTo>
                    <a:pt x="1798" y="603"/>
                  </a:lnTo>
                  <a:lnTo>
                    <a:pt x="1799" y="602"/>
                  </a:lnTo>
                  <a:lnTo>
                    <a:pt x="1800" y="600"/>
                  </a:lnTo>
                  <a:lnTo>
                    <a:pt x="1801" y="599"/>
                  </a:lnTo>
                  <a:lnTo>
                    <a:pt x="1801" y="597"/>
                  </a:lnTo>
                  <a:lnTo>
                    <a:pt x="1802" y="595"/>
                  </a:lnTo>
                  <a:lnTo>
                    <a:pt x="1803" y="594"/>
                  </a:lnTo>
                  <a:lnTo>
                    <a:pt x="1804" y="592"/>
                  </a:lnTo>
                  <a:lnTo>
                    <a:pt x="1805" y="591"/>
                  </a:lnTo>
                  <a:lnTo>
                    <a:pt x="1806" y="589"/>
                  </a:lnTo>
                  <a:lnTo>
                    <a:pt x="1807" y="587"/>
                  </a:lnTo>
                  <a:lnTo>
                    <a:pt x="1808" y="586"/>
                  </a:lnTo>
                  <a:lnTo>
                    <a:pt x="1809" y="584"/>
                  </a:lnTo>
                  <a:lnTo>
                    <a:pt x="1809" y="583"/>
                  </a:lnTo>
                  <a:lnTo>
                    <a:pt x="1810" y="581"/>
                  </a:lnTo>
                  <a:lnTo>
                    <a:pt x="1811" y="579"/>
                  </a:lnTo>
                  <a:lnTo>
                    <a:pt x="1812" y="578"/>
                  </a:lnTo>
                  <a:lnTo>
                    <a:pt x="1813" y="576"/>
                  </a:lnTo>
                  <a:lnTo>
                    <a:pt x="1814" y="575"/>
                  </a:lnTo>
                  <a:lnTo>
                    <a:pt x="1815" y="573"/>
                  </a:lnTo>
                  <a:lnTo>
                    <a:pt x="1816" y="571"/>
                  </a:lnTo>
                  <a:lnTo>
                    <a:pt x="1817" y="570"/>
                  </a:lnTo>
                  <a:lnTo>
                    <a:pt x="1817" y="568"/>
                  </a:lnTo>
                  <a:lnTo>
                    <a:pt x="1818" y="567"/>
                  </a:lnTo>
                  <a:lnTo>
                    <a:pt x="1819" y="565"/>
                  </a:lnTo>
                  <a:lnTo>
                    <a:pt x="1820" y="563"/>
                  </a:lnTo>
                  <a:lnTo>
                    <a:pt x="1821" y="562"/>
                  </a:lnTo>
                  <a:lnTo>
                    <a:pt x="1822" y="560"/>
                  </a:lnTo>
                  <a:lnTo>
                    <a:pt x="1823" y="558"/>
                  </a:lnTo>
                  <a:lnTo>
                    <a:pt x="1824" y="557"/>
                  </a:lnTo>
                  <a:lnTo>
                    <a:pt x="1824" y="555"/>
                  </a:lnTo>
                  <a:lnTo>
                    <a:pt x="1825" y="554"/>
                  </a:lnTo>
                  <a:lnTo>
                    <a:pt x="1826" y="552"/>
                  </a:lnTo>
                  <a:lnTo>
                    <a:pt x="1827" y="550"/>
                  </a:lnTo>
                  <a:lnTo>
                    <a:pt x="1828" y="549"/>
                  </a:lnTo>
                  <a:lnTo>
                    <a:pt x="1829" y="547"/>
                  </a:lnTo>
                  <a:lnTo>
                    <a:pt x="1830" y="545"/>
                  </a:lnTo>
                  <a:lnTo>
                    <a:pt x="1831" y="544"/>
                  </a:lnTo>
                  <a:lnTo>
                    <a:pt x="1832" y="542"/>
                  </a:lnTo>
                  <a:lnTo>
                    <a:pt x="1832" y="540"/>
                  </a:lnTo>
                  <a:lnTo>
                    <a:pt x="1833" y="539"/>
                  </a:lnTo>
                  <a:lnTo>
                    <a:pt x="1834" y="537"/>
                  </a:lnTo>
                  <a:lnTo>
                    <a:pt x="1835" y="536"/>
                  </a:lnTo>
                  <a:lnTo>
                    <a:pt x="1836" y="534"/>
                  </a:lnTo>
                  <a:lnTo>
                    <a:pt x="1837" y="532"/>
                  </a:lnTo>
                  <a:lnTo>
                    <a:pt x="1838" y="531"/>
                  </a:lnTo>
                  <a:lnTo>
                    <a:pt x="1839" y="529"/>
                  </a:lnTo>
                  <a:lnTo>
                    <a:pt x="1840" y="527"/>
                  </a:lnTo>
                  <a:lnTo>
                    <a:pt x="1840" y="526"/>
                  </a:lnTo>
                  <a:lnTo>
                    <a:pt x="1841" y="524"/>
                  </a:lnTo>
                  <a:lnTo>
                    <a:pt x="1842" y="522"/>
                  </a:lnTo>
                  <a:lnTo>
                    <a:pt x="1843" y="521"/>
                  </a:lnTo>
                  <a:lnTo>
                    <a:pt x="1844" y="519"/>
                  </a:lnTo>
                  <a:lnTo>
                    <a:pt x="1845" y="518"/>
                  </a:lnTo>
                  <a:lnTo>
                    <a:pt x="1846" y="516"/>
                  </a:lnTo>
                  <a:lnTo>
                    <a:pt x="1847" y="514"/>
                  </a:lnTo>
                  <a:lnTo>
                    <a:pt x="1847" y="513"/>
                  </a:lnTo>
                  <a:lnTo>
                    <a:pt x="1848" y="511"/>
                  </a:lnTo>
                  <a:lnTo>
                    <a:pt x="1849" y="509"/>
                  </a:lnTo>
                  <a:lnTo>
                    <a:pt x="1850" y="508"/>
                  </a:lnTo>
                  <a:lnTo>
                    <a:pt x="1851" y="506"/>
                  </a:lnTo>
                  <a:lnTo>
                    <a:pt x="1852" y="504"/>
                  </a:lnTo>
                  <a:lnTo>
                    <a:pt x="1853" y="503"/>
                  </a:lnTo>
                  <a:lnTo>
                    <a:pt x="1854" y="501"/>
                  </a:lnTo>
                  <a:lnTo>
                    <a:pt x="1855" y="500"/>
                  </a:lnTo>
                  <a:lnTo>
                    <a:pt x="1855" y="498"/>
                  </a:lnTo>
                  <a:lnTo>
                    <a:pt x="1856" y="496"/>
                  </a:lnTo>
                  <a:lnTo>
                    <a:pt x="1857" y="495"/>
                  </a:lnTo>
                  <a:lnTo>
                    <a:pt x="1858" y="493"/>
                  </a:lnTo>
                  <a:lnTo>
                    <a:pt x="1859" y="491"/>
                  </a:lnTo>
                  <a:lnTo>
                    <a:pt x="1860" y="490"/>
                  </a:lnTo>
                  <a:lnTo>
                    <a:pt x="1861" y="488"/>
                  </a:lnTo>
                  <a:lnTo>
                    <a:pt x="1862" y="486"/>
                  </a:lnTo>
                  <a:lnTo>
                    <a:pt x="1863" y="485"/>
                  </a:lnTo>
                  <a:lnTo>
                    <a:pt x="1863" y="483"/>
                  </a:lnTo>
                  <a:lnTo>
                    <a:pt x="1864" y="481"/>
                  </a:lnTo>
                  <a:lnTo>
                    <a:pt x="1865" y="480"/>
                  </a:lnTo>
                  <a:lnTo>
                    <a:pt x="1866" y="478"/>
                  </a:lnTo>
                  <a:lnTo>
                    <a:pt x="1867" y="477"/>
                  </a:lnTo>
                  <a:lnTo>
                    <a:pt x="1868" y="475"/>
                  </a:lnTo>
                  <a:lnTo>
                    <a:pt x="1869" y="473"/>
                  </a:lnTo>
                  <a:lnTo>
                    <a:pt x="1870" y="472"/>
                  </a:lnTo>
                  <a:lnTo>
                    <a:pt x="1870" y="470"/>
                  </a:lnTo>
                  <a:lnTo>
                    <a:pt x="1871" y="468"/>
                  </a:lnTo>
                  <a:lnTo>
                    <a:pt x="1872" y="467"/>
                  </a:lnTo>
                  <a:lnTo>
                    <a:pt x="1873" y="465"/>
                  </a:lnTo>
                  <a:lnTo>
                    <a:pt x="1874" y="464"/>
                  </a:lnTo>
                  <a:lnTo>
                    <a:pt x="1875" y="462"/>
                  </a:lnTo>
                  <a:lnTo>
                    <a:pt x="1876" y="460"/>
                  </a:lnTo>
                  <a:lnTo>
                    <a:pt x="1877" y="459"/>
                  </a:lnTo>
                  <a:lnTo>
                    <a:pt x="1878" y="457"/>
                  </a:lnTo>
                  <a:lnTo>
                    <a:pt x="1878" y="455"/>
                  </a:lnTo>
                  <a:lnTo>
                    <a:pt x="1879" y="454"/>
                  </a:lnTo>
                  <a:lnTo>
                    <a:pt x="1880" y="452"/>
                  </a:lnTo>
                  <a:lnTo>
                    <a:pt x="1881" y="451"/>
                  </a:lnTo>
                  <a:lnTo>
                    <a:pt x="1882" y="449"/>
                  </a:lnTo>
                  <a:lnTo>
                    <a:pt x="1883" y="447"/>
                  </a:lnTo>
                  <a:lnTo>
                    <a:pt x="1884" y="446"/>
                  </a:lnTo>
                  <a:lnTo>
                    <a:pt x="1885" y="444"/>
                  </a:lnTo>
                  <a:lnTo>
                    <a:pt x="1886" y="442"/>
                  </a:lnTo>
                  <a:lnTo>
                    <a:pt x="1886" y="441"/>
                  </a:lnTo>
                  <a:lnTo>
                    <a:pt x="1887" y="439"/>
                  </a:lnTo>
                  <a:lnTo>
                    <a:pt x="1888" y="438"/>
                  </a:lnTo>
                  <a:lnTo>
                    <a:pt x="1889" y="436"/>
                  </a:lnTo>
                  <a:lnTo>
                    <a:pt x="1890" y="434"/>
                  </a:lnTo>
                  <a:lnTo>
                    <a:pt x="1891" y="433"/>
                  </a:lnTo>
                  <a:lnTo>
                    <a:pt x="1892" y="431"/>
                  </a:lnTo>
                  <a:lnTo>
                    <a:pt x="1893" y="430"/>
                  </a:lnTo>
                  <a:lnTo>
                    <a:pt x="1893" y="428"/>
                  </a:lnTo>
                  <a:lnTo>
                    <a:pt x="1894" y="426"/>
                  </a:lnTo>
                  <a:lnTo>
                    <a:pt x="1895" y="425"/>
                  </a:lnTo>
                  <a:lnTo>
                    <a:pt x="1896" y="423"/>
                  </a:lnTo>
                  <a:lnTo>
                    <a:pt x="1897" y="422"/>
                  </a:lnTo>
                  <a:lnTo>
                    <a:pt x="1898" y="420"/>
                  </a:lnTo>
                  <a:lnTo>
                    <a:pt x="1899" y="418"/>
                  </a:lnTo>
                  <a:lnTo>
                    <a:pt x="1900" y="417"/>
                  </a:lnTo>
                  <a:lnTo>
                    <a:pt x="1901" y="415"/>
                  </a:lnTo>
                  <a:lnTo>
                    <a:pt x="1901" y="414"/>
                  </a:lnTo>
                  <a:lnTo>
                    <a:pt x="1902" y="412"/>
                  </a:lnTo>
                  <a:lnTo>
                    <a:pt x="1903" y="410"/>
                  </a:lnTo>
                  <a:lnTo>
                    <a:pt x="1904" y="409"/>
                  </a:lnTo>
                  <a:lnTo>
                    <a:pt x="1905" y="407"/>
                  </a:lnTo>
                  <a:lnTo>
                    <a:pt x="1906" y="406"/>
                  </a:lnTo>
                  <a:lnTo>
                    <a:pt x="1907" y="404"/>
                  </a:lnTo>
                  <a:lnTo>
                    <a:pt x="1908" y="402"/>
                  </a:lnTo>
                  <a:lnTo>
                    <a:pt x="1909" y="401"/>
                  </a:lnTo>
                  <a:lnTo>
                    <a:pt x="1909" y="399"/>
                  </a:lnTo>
                  <a:lnTo>
                    <a:pt x="1910" y="398"/>
                  </a:lnTo>
                  <a:lnTo>
                    <a:pt x="1911" y="396"/>
                  </a:lnTo>
                  <a:lnTo>
                    <a:pt x="1912" y="395"/>
                  </a:lnTo>
                  <a:lnTo>
                    <a:pt x="1913" y="393"/>
                  </a:lnTo>
                  <a:lnTo>
                    <a:pt x="1914" y="391"/>
                  </a:lnTo>
                  <a:lnTo>
                    <a:pt x="1915" y="390"/>
                  </a:lnTo>
                  <a:lnTo>
                    <a:pt x="1916" y="388"/>
                  </a:lnTo>
                  <a:lnTo>
                    <a:pt x="1916" y="387"/>
                  </a:lnTo>
                  <a:lnTo>
                    <a:pt x="1917" y="385"/>
                  </a:lnTo>
                  <a:lnTo>
                    <a:pt x="1918" y="384"/>
                  </a:lnTo>
                  <a:lnTo>
                    <a:pt x="1919" y="382"/>
                  </a:lnTo>
                  <a:lnTo>
                    <a:pt x="1920" y="380"/>
                  </a:lnTo>
                  <a:lnTo>
                    <a:pt x="1921" y="379"/>
                  </a:lnTo>
                  <a:lnTo>
                    <a:pt x="1922" y="377"/>
                  </a:lnTo>
                  <a:lnTo>
                    <a:pt x="1923" y="376"/>
                  </a:lnTo>
                  <a:lnTo>
                    <a:pt x="1924" y="374"/>
                  </a:lnTo>
                  <a:lnTo>
                    <a:pt x="1924" y="373"/>
                  </a:lnTo>
                  <a:lnTo>
                    <a:pt x="1925" y="371"/>
                  </a:lnTo>
                  <a:lnTo>
                    <a:pt x="1926" y="370"/>
                  </a:lnTo>
                  <a:lnTo>
                    <a:pt x="1927" y="368"/>
                  </a:lnTo>
                  <a:lnTo>
                    <a:pt x="1928" y="367"/>
                  </a:lnTo>
                  <a:lnTo>
                    <a:pt x="1929" y="365"/>
                  </a:lnTo>
                  <a:lnTo>
                    <a:pt x="1930" y="364"/>
                  </a:lnTo>
                  <a:lnTo>
                    <a:pt x="1931" y="362"/>
                  </a:lnTo>
                  <a:lnTo>
                    <a:pt x="1932" y="361"/>
                  </a:lnTo>
                  <a:lnTo>
                    <a:pt x="1932" y="359"/>
                  </a:lnTo>
                  <a:lnTo>
                    <a:pt x="1933" y="357"/>
                  </a:lnTo>
                  <a:lnTo>
                    <a:pt x="1934" y="356"/>
                  </a:lnTo>
                  <a:lnTo>
                    <a:pt x="1935" y="354"/>
                  </a:lnTo>
                  <a:lnTo>
                    <a:pt x="1936" y="353"/>
                  </a:lnTo>
                  <a:lnTo>
                    <a:pt x="1937" y="351"/>
                  </a:lnTo>
                  <a:lnTo>
                    <a:pt x="1938" y="350"/>
                  </a:lnTo>
                  <a:lnTo>
                    <a:pt x="1939" y="348"/>
                  </a:lnTo>
                  <a:lnTo>
                    <a:pt x="1939" y="347"/>
                  </a:lnTo>
                  <a:lnTo>
                    <a:pt x="1940" y="345"/>
                  </a:lnTo>
                  <a:lnTo>
                    <a:pt x="1941" y="344"/>
                  </a:lnTo>
                  <a:lnTo>
                    <a:pt x="1942" y="342"/>
                  </a:lnTo>
                  <a:lnTo>
                    <a:pt x="1943" y="341"/>
                  </a:lnTo>
                  <a:lnTo>
                    <a:pt x="1944" y="339"/>
                  </a:lnTo>
                  <a:lnTo>
                    <a:pt x="1945" y="338"/>
                  </a:lnTo>
                  <a:lnTo>
                    <a:pt x="1946" y="336"/>
                  </a:lnTo>
                  <a:lnTo>
                    <a:pt x="1947" y="335"/>
                  </a:lnTo>
                  <a:lnTo>
                    <a:pt x="1947" y="334"/>
                  </a:lnTo>
                  <a:lnTo>
                    <a:pt x="1948" y="332"/>
                  </a:lnTo>
                  <a:lnTo>
                    <a:pt x="1949" y="331"/>
                  </a:lnTo>
                  <a:lnTo>
                    <a:pt x="1950" y="329"/>
                  </a:lnTo>
                  <a:lnTo>
                    <a:pt x="1951" y="328"/>
                  </a:lnTo>
                  <a:lnTo>
                    <a:pt x="1952" y="326"/>
                  </a:lnTo>
                  <a:lnTo>
                    <a:pt x="1953" y="325"/>
                  </a:lnTo>
                  <a:lnTo>
                    <a:pt x="1954" y="323"/>
                  </a:lnTo>
                  <a:lnTo>
                    <a:pt x="1955" y="322"/>
                  </a:lnTo>
                  <a:lnTo>
                    <a:pt x="1955" y="320"/>
                  </a:lnTo>
                  <a:lnTo>
                    <a:pt x="1956" y="319"/>
                  </a:lnTo>
                  <a:lnTo>
                    <a:pt x="1957" y="318"/>
                  </a:lnTo>
                  <a:lnTo>
                    <a:pt x="1958" y="316"/>
                  </a:lnTo>
                  <a:lnTo>
                    <a:pt x="1959" y="315"/>
                  </a:lnTo>
                  <a:lnTo>
                    <a:pt x="1960" y="313"/>
                  </a:lnTo>
                  <a:lnTo>
                    <a:pt x="1961" y="312"/>
                  </a:lnTo>
                  <a:lnTo>
                    <a:pt x="1962" y="310"/>
                  </a:lnTo>
                  <a:lnTo>
                    <a:pt x="1962" y="309"/>
                  </a:lnTo>
                  <a:lnTo>
                    <a:pt x="1963" y="307"/>
                  </a:lnTo>
                  <a:lnTo>
                    <a:pt x="1964" y="306"/>
                  </a:lnTo>
                  <a:lnTo>
                    <a:pt x="1965" y="305"/>
                  </a:lnTo>
                  <a:lnTo>
                    <a:pt x="1966" y="303"/>
                  </a:lnTo>
                  <a:lnTo>
                    <a:pt x="1967" y="302"/>
                  </a:lnTo>
                  <a:lnTo>
                    <a:pt x="1968" y="300"/>
                  </a:lnTo>
                  <a:lnTo>
                    <a:pt x="1969" y="299"/>
                  </a:lnTo>
                  <a:lnTo>
                    <a:pt x="1970" y="298"/>
                  </a:lnTo>
                  <a:lnTo>
                    <a:pt x="1970" y="296"/>
                  </a:lnTo>
                  <a:lnTo>
                    <a:pt x="1971" y="295"/>
                  </a:lnTo>
                  <a:lnTo>
                    <a:pt x="1972" y="293"/>
                  </a:lnTo>
                  <a:lnTo>
                    <a:pt x="1973" y="292"/>
                  </a:lnTo>
                  <a:lnTo>
                    <a:pt x="1974" y="291"/>
                  </a:lnTo>
                  <a:lnTo>
                    <a:pt x="1975" y="289"/>
                  </a:lnTo>
                  <a:lnTo>
                    <a:pt x="1976" y="288"/>
                  </a:lnTo>
                  <a:lnTo>
                    <a:pt x="1977" y="287"/>
                  </a:lnTo>
                  <a:lnTo>
                    <a:pt x="1978" y="285"/>
                  </a:lnTo>
                  <a:lnTo>
                    <a:pt x="1978" y="284"/>
                  </a:lnTo>
                  <a:lnTo>
                    <a:pt x="1979" y="282"/>
                  </a:lnTo>
                  <a:lnTo>
                    <a:pt x="1980" y="281"/>
                  </a:lnTo>
                  <a:lnTo>
                    <a:pt x="1981" y="280"/>
                  </a:lnTo>
                  <a:lnTo>
                    <a:pt x="1982" y="278"/>
                  </a:lnTo>
                  <a:lnTo>
                    <a:pt x="1983" y="277"/>
                  </a:lnTo>
                  <a:lnTo>
                    <a:pt x="1984" y="276"/>
                  </a:lnTo>
                  <a:lnTo>
                    <a:pt x="1985" y="274"/>
                  </a:lnTo>
                  <a:lnTo>
                    <a:pt x="1985" y="273"/>
                  </a:lnTo>
                  <a:lnTo>
                    <a:pt x="1986" y="272"/>
                  </a:lnTo>
                  <a:lnTo>
                    <a:pt x="1987" y="270"/>
                  </a:lnTo>
                  <a:lnTo>
                    <a:pt x="1988" y="269"/>
                  </a:lnTo>
                  <a:lnTo>
                    <a:pt x="1989" y="268"/>
                  </a:lnTo>
                  <a:lnTo>
                    <a:pt x="1990" y="266"/>
                  </a:lnTo>
                  <a:lnTo>
                    <a:pt x="1991" y="265"/>
                  </a:lnTo>
                  <a:lnTo>
                    <a:pt x="1992" y="264"/>
                  </a:lnTo>
                  <a:lnTo>
                    <a:pt x="1993" y="262"/>
                  </a:lnTo>
                  <a:lnTo>
                    <a:pt x="1993" y="261"/>
                  </a:lnTo>
                  <a:lnTo>
                    <a:pt x="1994" y="260"/>
                  </a:lnTo>
                  <a:lnTo>
                    <a:pt x="1995" y="258"/>
                  </a:lnTo>
                  <a:lnTo>
                    <a:pt x="1996" y="257"/>
                  </a:lnTo>
                  <a:lnTo>
                    <a:pt x="1997" y="256"/>
                  </a:lnTo>
                  <a:lnTo>
                    <a:pt x="1998" y="255"/>
                  </a:lnTo>
                  <a:lnTo>
                    <a:pt x="1999" y="253"/>
                  </a:lnTo>
                  <a:lnTo>
                    <a:pt x="2000" y="252"/>
                  </a:lnTo>
                  <a:lnTo>
                    <a:pt x="2001" y="251"/>
                  </a:lnTo>
                  <a:lnTo>
                    <a:pt x="2001" y="249"/>
                  </a:lnTo>
                  <a:lnTo>
                    <a:pt x="2002" y="248"/>
                  </a:lnTo>
                  <a:lnTo>
                    <a:pt x="2003" y="247"/>
                  </a:lnTo>
                  <a:lnTo>
                    <a:pt x="2004" y="246"/>
                  </a:lnTo>
                  <a:lnTo>
                    <a:pt x="2005" y="244"/>
                  </a:lnTo>
                  <a:lnTo>
                    <a:pt x="2006" y="243"/>
                  </a:lnTo>
                  <a:lnTo>
                    <a:pt x="2007" y="242"/>
                  </a:lnTo>
                  <a:lnTo>
                    <a:pt x="2008" y="240"/>
                  </a:lnTo>
                  <a:lnTo>
                    <a:pt x="2008" y="239"/>
                  </a:lnTo>
                  <a:lnTo>
                    <a:pt x="2009" y="238"/>
                  </a:lnTo>
                  <a:lnTo>
                    <a:pt x="2010" y="237"/>
                  </a:lnTo>
                  <a:lnTo>
                    <a:pt x="2011" y="235"/>
                  </a:lnTo>
                  <a:lnTo>
                    <a:pt x="2012" y="234"/>
                  </a:lnTo>
                  <a:lnTo>
                    <a:pt x="2013" y="233"/>
                  </a:lnTo>
                  <a:lnTo>
                    <a:pt x="2014" y="232"/>
                  </a:lnTo>
                  <a:lnTo>
                    <a:pt x="2015" y="231"/>
                  </a:lnTo>
                  <a:lnTo>
                    <a:pt x="2016" y="229"/>
                  </a:lnTo>
                  <a:lnTo>
                    <a:pt x="2016" y="228"/>
                  </a:lnTo>
                  <a:lnTo>
                    <a:pt x="2017" y="227"/>
                  </a:lnTo>
                  <a:lnTo>
                    <a:pt x="2018" y="226"/>
                  </a:lnTo>
                  <a:lnTo>
                    <a:pt x="2019" y="225"/>
                  </a:lnTo>
                  <a:lnTo>
                    <a:pt x="2020" y="223"/>
                  </a:lnTo>
                  <a:lnTo>
                    <a:pt x="2021" y="222"/>
                  </a:lnTo>
                  <a:lnTo>
                    <a:pt x="2022" y="221"/>
                  </a:lnTo>
                  <a:lnTo>
                    <a:pt x="2023" y="220"/>
                  </a:lnTo>
                  <a:lnTo>
                    <a:pt x="2024" y="219"/>
                  </a:lnTo>
                  <a:lnTo>
                    <a:pt x="2024" y="217"/>
                  </a:lnTo>
                  <a:lnTo>
                    <a:pt x="2025" y="216"/>
                  </a:lnTo>
                  <a:lnTo>
                    <a:pt x="2026" y="215"/>
                  </a:lnTo>
                  <a:lnTo>
                    <a:pt x="2027" y="214"/>
                  </a:lnTo>
                  <a:lnTo>
                    <a:pt x="2028" y="213"/>
                  </a:lnTo>
                  <a:lnTo>
                    <a:pt x="2029" y="212"/>
                  </a:lnTo>
                  <a:lnTo>
                    <a:pt x="2030" y="210"/>
                  </a:lnTo>
                  <a:lnTo>
                    <a:pt x="2031" y="209"/>
                  </a:lnTo>
                  <a:lnTo>
                    <a:pt x="2031" y="208"/>
                  </a:lnTo>
                  <a:lnTo>
                    <a:pt x="2032" y="207"/>
                  </a:lnTo>
                  <a:lnTo>
                    <a:pt x="2033" y="206"/>
                  </a:lnTo>
                  <a:lnTo>
                    <a:pt x="2034" y="205"/>
                  </a:lnTo>
                  <a:lnTo>
                    <a:pt x="2035" y="203"/>
                  </a:lnTo>
                  <a:lnTo>
                    <a:pt x="2036" y="202"/>
                  </a:lnTo>
                  <a:lnTo>
                    <a:pt x="2037" y="201"/>
                  </a:lnTo>
                  <a:lnTo>
                    <a:pt x="2038" y="200"/>
                  </a:lnTo>
                  <a:lnTo>
                    <a:pt x="2039" y="199"/>
                  </a:lnTo>
                  <a:lnTo>
                    <a:pt x="2039" y="198"/>
                  </a:lnTo>
                  <a:lnTo>
                    <a:pt x="2040" y="197"/>
                  </a:lnTo>
                  <a:lnTo>
                    <a:pt x="2041" y="196"/>
                  </a:lnTo>
                  <a:lnTo>
                    <a:pt x="2042" y="195"/>
                  </a:lnTo>
                  <a:lnTo>
                    <a:pt x="2043" y="193"/>
                  </a:lnTo>
                  <a:lnTo>
                    <a:pt x="2044" y="192"/>
                  </a:lnTo>
                  <a:lnTo>
                    <a:pt x="2045" y="191"/>
                  </a:lnTo>
                  <a:lnTo>
                    <a:pt x="2046" y="190"/>
                  </a:lnTo>
                  <a:lnTo>
                    <a:pt x="2047" y="189"/>
                  </a:lnTo>
                  <a:lnTo>
                    <a:pt x="2047" y="188"/>
                  </a:lnTo>
                  <a:lnTo>
                    <a:pt x="2048" y="187"/>
                  </a:lnTo>
                  <a:lnTo>
                    <a:pt x="2049" y="186"/>
                  </a:lnTo>
                  <a:lnTo>
                    <a:pt x="2050" y="185"/>
                  </a:lnTo>
                  <a:lnTo>
                    <a:pt x="2051" y="184"/>
                  </a:lnTo>
                  <a:lnTo>
                    <a:pt x="2052" y="183"/>
                  </a:lnTo>
                  <a:lnTo>
                    <a:pt x="2053" y="182"/>
                  </a:lnTo>
                  <a:lnTo>
                    <a:pt x="2054" y="181"/>
                  </a:lnTo>
                  <a:lnTo>
                    <a:pt x="2054" y="179"/>
                  </a:lnTo>
                  <a:lnTo>
                    <a:pt x="2055" y="178"/>
                  </a:lnTo>
                  <a:lnTo>
                    <a:pt x="2056" y="177"/>
                  </a:lnTo>
                  <a:lnTo>
                    <a:pt x="2057" y="176"/>
                  </a:lnTo>
                  <a:lnTo>
                    <a:pt x="2058" y="175"/>
                  </a:lnTo>
                  <a:lnTo>
                    <a:pt x="2059" y="174"/>
                  </a:lnTo>
                  <a:lnTo>
                    <a:pt x="2060" y="173"/>
                  </a:lnTo>
                  <a:lnTo>
                    <a:pt x="2061" y="172"/>
                  </a:lnTo>
                  <a:lnTo>
                    <a:pt x="2062" y="171"/>
                  </a:lnTo>
                  <a:lnTo>
                    <a:pt x="2062" y="170"/>
                  </a:lnTo>
                  <a:lnTo>
                    <a:pt x="2063" y="169"/>
                  </a:lnTo>
                  <a:lnTo>
                    <a:pt x="2064" y="168"/>
                  </a:lnTo>
                  <a:lnTo>
                    <a:pt x="2065" y="167"/>
                  </a:lnTo>
                  <a:lnTo>
                    <a:pt x="2066" y="166"/>
                  </a:lnTo>
                  <a:lnTo>
                    <a:pt x="2067" y="165"/>
                  </a:lnTo>
                  <a:lnTo>
                    <a:pt x="2068" y="164"/>
                  </a:lnTo>
                  <a:lnTo>
                    <a:pt x="2069" y="163"/>
                  </a:lnTo>
                  <a:lnTo>
                    <a:pt x="2070" y="162"/>
                  </a:lnTo>
                  <a:lnTo>
                    <a:pt x="2070" y="161"/>
                  </a:lnTo>
                  <a:lnTo>
                    <a:pt x="2071" y="160"/>
                  </a:lnTo>
                  <a:lnTo>
                    <a:pt x="2072" y="159"/>
                  </a:lnTo>
                  <a:lnTo>
                    <a:pt x="2073" y="158"/>
                  </a:lnTo>
                  <a:lnTo>
                    <a:pt x="2074" y="157"/>
                  </a:lnTo>
                  <a:lnTo>
                    <a:pt x="2075" y="156"/>
                  </a:lnTo>
                  <a:lnTo>
                    <a:pt x="2076" y="155"/>
                  </a:lnTo>
                  <a:lnTo>
                    <a:pt x="2077" y="154"/>
                  </a:lnTo>
                  <a:lnTo>
                    <a:pt x="2077" y="154"/>
                  </a:lnTo>
                  <a:lnTo>
                    <a:pt x="2078" y="153"/>
                  </a:lnTo>
                  <a:lnTo>
                    <a:pt x="2079" y="152"/>
                  </a:lnTo>
                  <a:lnTo>
                    <a:pt x="2080" y="151"/>
                  </a:lnTo>
                  <a:lnTo>
                    <a:pt x="2081" y="150"/>
                  </a:lnTo>
                  <a:lnTo>
                    <a:pt x="2082" y="149"/>
                  </a:lnTo>
                  <a:lnTo>
                    <a:pt x="2083" y="148"/>
                  </a:lnTo>
                  <a:lnTo>
                    <a:pt x="2084" y="147"/>
                  </a:lnTo>
                  <a:lnTo>
                    <a:pt x="2085" y="146"/>
                  </a:lnTo>
                  <a:lnTo>
                    <a:pt x="2085" y="145"/>
                  </a:lnTo>
                  <a:lnTo>
                    <a:pt x="2086" y="144"/>
                  </a:lnTo>
                  <a:lnTo>
                    <a:pt x="2087" y="143"/>
                  </a:lnTo>
                  <a:lnTo>
                    <a:pt x="2088" y="142"/>
                  </a:lnTo>
                  <a:lnTo>
                    <a:pt x="2089" y="142"/>
                  </a:lnTo>
                  <a:lnTo>
                    <a:pt x="2090" y="141"/>
                  </a:lnTo>
                  <a:lnTo>
                    <a:pt x="2091" y="140"/>
                  </a:lnTo>
                  <a:lnTo>
                    <a:pt x="2092" y="139"/>
                  </a:lnTo>
                  <a:lnTo>
                    <a:pt x="2093" y="138"/>
                  </a:lnTo>
                  <a:lnTo>
                    <a:pt x="2093" y="137"/>
                  </a:lnTo>
                  <a:lnTo>
                    <a:pt x="2094" y="136"/>
                  </a:lnTo>
                  <a:lnTo>
                    <a:pt x="2095" y="135"/>
                  </a:lnTo>
                  <a:lnTo>
                    <a:pt x="2096" y="135"/>
                  </a:lnTo>
                  <a:lnTo>
                    <a:pt x="2097" y="134"/>
                  </a:lnTo>
                  <a:lnTo>
                    <a:pt x="2098" y="133"/>
                  </a:lnTo>
                  <a:lnTo>
                    <a:pt x="2099" y="132"/>
                  </a:lnTo>
                  <a:lnTo>
                    <a:pt x="2100" y="131"/>
                  </a:lnTo>
                  <a:lnTo>
                    <a:pt x="2100" y="130"/>
                  </a:lnTo>
                  <a:lnTo>
                    <a:pt x="2101" y="129"/>
                  </a:lnTo>
                  <a:lnTo>
                    <a:pt x="2102" y="129"/>
                  </a:lnTo>
                  <a:lnTo>
                    <a:pt x="2103" y="128"/>
                  </a:lnTo>
                  <a:lnTo>
                    <a:pt x="2104" y="127"/>
                  </a:lnTo>
                  <a:lnTo>
                    <a:pt x="2105" y="126"/>
                  </a:lnTo>
                  <a:lnTo>
                    <a:pt x="2106" y="125"/>
                  </a:lnTo>
                  <a:lnTo>
                    <a:pt x="2107" y="124"/>
                  </a:lnTo>
                  <a:lnTo>
                    <a:pt x="2108" y="124"/>
                  </a:lnTo>
                  <a:lnTo>
                    <a:pt x="2108" y="123"/>
                  </a:lnTo>
                  <a:lnTo>
                    <a:pt x="2109" y="122"/>
                  </a:lnTo>
                  <a:lnTo>
                    <a:pt x="2110" y="121"/>
                  </a:lnTo>
                  <a:lnTo>
                    <a:pt x="2111" y="120"/>
                  </a:lnTo>
                  <a:lnTo>
                    <a:pt x="2112" y="120"/>
                  </a:lnTo>
                  <a:lnTo>
                    <a:pt x="2113" y="119"/>
                  </a:lnTo>
                  <a:lnTo>
                    <a:pt x="2114" y="118"/>
                  </a:lnTo>
                  <a:lnTo>
                    <a:pt x="2115" y="117"/>
                  </a:lnTo>
                  <a:lnTo>
                    <a:pt x="2116" y="116"/>
                  </a:lnTo>
                  <a:lnTo>
                    <a:pt x="2116" y="116"/>
                  </a:lnTo>
                  <a:lnTo>
                    <a:pt x="2117" y="115"/>
                  </a:lnTo>
                  <a:lnTo>
                    <a:pt x="2118" y="114"/>
                  </a:lnTo>
                  <a:lnTo>
                    <a:pt x="2119" y="113"/>
                  </a:lnTo>
                  <a:lnTo>
                    <a:pt x="2120" y="113"/>
                  </a:lnTo>
                  <a:lnTo>
                    <a:pt x="2121" y="112"/>
                  </a:lnTo>
                  <a:lnTo>
                    <a:pt x="2122" y="111"/>
                  </a:lnTo>
                  <a:lnTo>
                    <a:pt x="2123" y="110"/>
                  </a:lnTo>
                  <a:lnTo>
                    <a:pt x="2123" y="109"/>
                  </a:lnTo>
                  <a:lnTo>
                    <a:pt x="2124" y="109"/>
                  </a:lnTo>
                  <a:lnTo>
                    <a:pt x="2125" y="108"/>
                  </a:lnTo>
                  <a:lnTo>
                    <a:pt x="2126" y="107"/>
                  </a:lnTo>
                  <a:lnTo>
                    <a:pt x="2127" y="107"/>
                  </a:lnTo>
                  <a:lnTo>
                    <a:pt x="2128" y="106"/>
                  </a:lnTo>
                  <a:lnTo>
                    <a:pt x="2129" y="105"/>
                  </a:lnTo>
                  <a:lnTo>
                    <a:pt x="2130" y="104"/>
                  </a:lnTo>
                  <a:lnTo>
                    <a:pt x="2131" y="104"/>
                  </a:lnTo>
                  <a:lnTo>
                    <a:pt x="2131" y="103"/>
                  </a:lnTo>
                  <a:lnTo>
                    <a:pt x="2132" y="102"/>
                  </a:lnTo>
                  <a:lnTo>
                    <a:pt x="2133" y="102"/>
                  </a:lnTo>
                  <a:lnTo>
                    <a:pt x="2134" y="101"/>
                  </a:lnTo>
                  <a:lnTo>
                    <a:pt x="2135" y="100"/>
                  </a:lnTo>
                  <a:lnTo>
                    <a:pt x="2136" y="99"/>
                  </a:lnTo>
                  <a:lnTo>
                    <a:pt x="2137" y="99"/>
                  </a:lnTo>
                  <a:lnTo>
                    <a:pt x="2138" y="98"/>
                  </a:lnTo>
                  <a:lnTo>
                    <a:pt x="2139" y="97"/>
                  </a:lnTo>
                  <a:lnTo>
                    <a:pt x="2139" y="97"/>
                  </a:lnTo>
                  <a:lnTo>
                    <a:pt x="2140" y="96"/>
                  </a:lnTo>
                  <a:lnTo>
                    <a:pt x="2141" y="95"/>
                  </a:lnTo>
                  <a:lnTo>
                    <a:pt x="2142" y="95"/>
                  </a:lnTo>
                  <a:lnTo>
                    <a:pt x="2143" y="94"/>
                  </a:lnTo>
                  <a:lnTo>
                    <a:pt x="2144" y="93"/>
                  </a:lnTo>
                  <a:lnTo>
                    <a:pt x="2145" y="93"/>
                  </a:lnTo>
                  <a:lnTo>
                    <a:pt x="2146" y="92"/>
                  </a:lnTo>
                  <a:lnTo>
                    <a:pt x="2146" y="91"/>
                  </a:lnTo>
                  <a:lnTo>
                    <a:pt x="2147" y="91"/>
                  </a:lnTo>
                  <a:lnTo>
                    <a:pt x="2148" y="90"/>
                  </a:lnTo>
                  <a:lnTo>
                    <a:pt x="2149" y="89"/>
                  </a:lnTo>
                  <a:lnTo>
                    <a:pt x="2150" y="89"/>
                  </a:lnTo>
                  <a:lnTo>
                    <a:pt x="2151" y="88"/>
                  </a:lnTo>
                  <a:lnTo>
                    <a:pt x="2152" y="87"/>
                  </a:lnTo>
                  <a:lnTo>
                    <a:pt x="2153" y="87"/>
                  </a:lnTo>
                  <a:lnTo>
                    <a:pt x="2154" y="86"/>
                  </a:lnTo>
                  <a:lnTo>
                    <a:pt x="2154" y="86"/>
                  </a:lnTo>
                  <a:lnTo>
                    <a:pt x="2155" y="85"/>
                  </a:lnTo>
                  <a:lnTo>
                    <a:pt x="2156" y="84"/>
                  </a:lnTo>
                  <a:lnTo>
                    <a:pt x="2157" y="84"/>
                  </a:lnTo>
                  <a:lnTo>
                    <a:pt x="2158" y="83"/>
                  </a:lnTo>
                  <a:lnTo>
                    <a:pt x="2159" y="82"/>
                  </a:lnTo>
                  <a:lnTo>
                    <a:pt x="2160" y="82"/>
                  </a:lnTo>
                  <a:lnTo>
                    <a:pt x="2161" y="81"/>
                  </a:lnTo>
                  <a:lnTo>
                    <a:pt x="2162" y="81"/>
                  </a:lnTo>
                  <a:lnTo>
                    <a:pt x="2162" y="80"/>
                  </a:lnTo>
                  <a:lnTo>
                    <a:pt x="2163" y="79"/>
                  </a:lnTo>
                  <a:lnTo>
                    <a:pt x="2164" y="79"/>
                  </a:lnTo>
                  <a:lnTo>
                    <a:pt x="2165" y="78"/>
                  </a:lnTo>
                  <a:lnTo>
                    <a:pt x="2166" y="78"/>
                  </a:lnTo>
                  <a:lnTo>
                    <a:pt x="2167" y="77"/>
                  </a:lnTo>
                  <a:lnTo>
                    <a:pt x="2168" y="77"/>
                  </a:lnTo>
                  <a:lnTo>
                    <a:pt x="2169" y="76"/>
                  </a:lnTo>
                  <a:lnTo>
                    <a:pt x="2169" y="75"/>
                  </a:lnTo>
                  <a:lnTo>
                    <a:pt x="2170" y="75"/>
                  </a:lnTo>
                  <a:lnTo>
                    <a:pt x="2171" y="74"/>
                  </a:lnTo>
                  <a:lnTo>
                    <a:pt x="2172" y="74"/>
                  </a:lnTo>
                  <a:lnTo>
                    <a:pt x="2173" y="73"/>
                  </a:lnTo>
                  <a:lnTo>
                    <a:pt x="2174" y="73"/>
                  </a:lnTo>
                  <a:lnTo>
                    <a:pt x="2175" y="72"/>
                  </a:lnTo>
                  <a:lnTo>
                    <a:pt x="2176" y="72"/>
                  </a:lnTo>
                  <a:lnTo>
                    <a:pt x="2177" y="71"/>
                  </a:lnTo>
                  <a:lnTo>
                    <a:pt x="2177" y="71"/>
                  </a:lnTo>
                  <a:lnTo>
                    <a:pt x="2178" y="70"/>
                  </a:lnTo>
                  <a:lnTo>
                    <a:pt x="2179" y="69"/>
                  </a:lnTo>
                  <a:lnTo>
                    <a:pt x="2180" y="69"/>
                  </a:lnTo>
                  <a:lnTo>
                    <a:pt x="2181" y="68"/>
                  </a:lnTo>
                  <a:lnTo>
                    <a:pt x="2182" y="68"/>
                  </a:lnTo>
                  <a:lnTo>
                    <a:pt x="2183" y="67"/>
                  </a:lnTo>
                  <a:lnTo>
                    <a:pt x="2184" y="67"/>
                  </a:lnTo>
                  <a:lnTo>
                    <a:pt x="2185" y="66"/>
                  </a:lnTo>
                  <a:lnTo>
                    <a:pt x="2185" y="66"/>
                  </a:lnTo>
                  <a:lnTo>
                    <a:pt x="2186" y="65"/>
                  </a:lnTo>
                  <a:lnTo>
                    <a:pt x="2187" y="65"/>
                  </a:lnTo>
                  <a:lnTo>
                    <a:pt x="2188" y="64"/>
                  </a:lnTo>
                  <a:lnTo>
                    <a:pt x="2189" y="64"/>
                  </a:lnTo>
                  <a:lnTo>
                    <a:pt x="2190" y="63"/>
                  </a:lnTo>
                  <a:lnTo>
                    <a:pt x="2191" y="63"/>
                  </a:lnTo>
                  <a:lnTo>
                    <a:pt x="2192" y="62"/>
                  </a:lnTo>
                  <a:lnTo>
                    <a:pt x="2192" y="62"/>
                  </a:lnTo>
                  <a:lnTo>
                    <a:pt x="2193" y="61"/>
                  </a:lnTo>
                  <a:lnTo>
                    <a:pt x="2194" y="61"/>
                  </a:lnTo>
                  <a:lnTo>
                    <a:pt x="2195" y="60"/>
                  </a:lnTo>
                  <a:lnTo>
                    <a:pt x="2196" y="60"/>
                  </a:lnTo>
                  <a:lnTo>
                    <a:pt x="2197" y="59"/>
                  </a:lnTo>
                  <a:lnTo>
                    <a:pt x="2198" y="59"/>
                  </a:lnTo>
                  <a:lnTo>
                    <a:pt x="2199" y="59"/>
                  </a:lnTo>
                  <a:lnTo>
                    <a:pt x="2200" y="58"/>
                  </a:lnTo>
                  <a:lnTo>
                    <a:pt x="2200" y="58"/>
                  </a:lnTo>
                  <a:lnTo>
                    <a:pt x="2201" y="57"/>
                  </a:lnTo>
                  <a:lnTo>
                    <a:pt x="2202" y="57"/>
                  </a:lnTo>
                  <a:lnTo>
                    <a:pt x="2203" y="56"/>
                  </a:lnTo>
                  <a:lnTo>
                    <a:pt x="2204" y="56"/>
                  </a:lnTo>
                  <a:lnTo>
                    <a:pt x="2205" y="55"/>
                  </a:lnTo>
                  <a:lnTo>
                    <a:pt x="2206" y="55"/>
                  </a:lnTo>
                  <a:lnTo>
                    <a:pt x="2207" y="54"/>
                  </a:lnTo>
                  <a:lnTo>
                    <a:pt x="2208" y="54"/>
                  </a:lnTo>
                  <a:lnTo>
                    <a:pt x="2208" y="54"/>
                  </a:lnTo>
                  <a:lnTo>
                    <a:pt x="2209" y="53"/>
                  </a:lnTo>
                  <a:lnTo>
                    <a:pt x="2210" y="53"/>
                  </a:lnTo>
                  <a:lnTo>
                    <a:pt x="2211" y="52"/>
                  </a:lnTo>
                  <a:lnTo>
                    <a:pt x="2212" y="52"/>
                  </a:lnTo>
                  <a:lnTo>
                    <a:pt x="2213" y="51"/>
                  </a:lnTo>
                  <a:lnTo>
                    <a:pt x="2214" y="51"/>
                  </a:lnTo>
                  <a:lnTo>
                    <a:pt x="2215" y="51"/>
                  </a:lnTo>
                  <a:lnTo>
                    <a:pt x="2215" y="50"/>
                  </a:lnTo>
                  <a:lnTo>
                    <a:pt x="2216" y="50"/>
                  </a:lnTo>
                  <a:lnTo>
                    <a:pt x="2217" y="49"/>
                  </a:lnTo>
                  <a:lnTo>
                    <a:pt x="2218" y="49"/>
                  </a:lnTo>
                  <a:lnTo>
                    <a:pt x="2219" y="49"/>
                  </a:lnTo>
                  <a:lnTo>
                    <a:pt x="2220" y="48"/>
                  </a:lnTo>
                  <a:lnTo>
                    <a:pt x="2221" y="48"/>
                  </a:lnTo>
                  <a:lnTo>
                    <a:pt x="2222" y="48"/>
                  </a:lnTo>
                  <a:lnTo>
                    <a:pt x="2223" y="47"/>
                  </a:lnTo>
                  <a:lnTo>
                    <a:pt x="2223" y="47"/>
                  </a:lnTo>
                  <a:lnTo>
                    <a:pt x="2224" y="46"/>
                  </a:lnTo>
                  <a:lnTo>
                    <a:pt x="2225" y="46"/>
                  </a:lnTo>
                  <a:lnTo>
                    <a:pt x="2226" y="46"/>
                  </a:lnTo>
                  <a:lnTo>
                    <a:pt x="2227" y="45"/>
                  </a:lnTo>
                  <a:lnTo>
                    <a:pt x="2228" y="45"/>
                  </a:lnTo>
                  <a:lnTo>
                    <a:pt x="2229" y="44"/>
                  </a:lnTo>
                  <a:lnTo>
                    <a:pt x="2230" y="44"/>
                  </a:lnTo>
                  <a:lnTo>
                    <a:pt x="2231" y="44"/>
                  </a:lnTo>
                  <a:lnTo>
                    <a:pt x="2231" y="43"/>
                  </a:lnTo>
                  <a:lnTo>
                    <a:pt x="2232" y="43"/>
                  </a:lnTo>
                  <a:lnTo>
                    <a:pt x="2233" y="43"/>
                  </a:lnTo>
                  <a:lnTo>
                    <a:pt x="2234" y="42"/>
                  </a:lnTo>
                  <a:lnTo>
                    <a:pt x="2235" y="42"/>
                  </a:lnTo>
                  <a:lnTo>
                    <a:pt x="2236" y="42"/>
                  </a:lnTo>
                  <a:lnTo>
                    <a:pt x="2237" y="41"/>
                  </a:lnTo>
                  <a:lnTo>
                    <a:pt x="2238" y="41"/>
                  </a:lnTo>
                  <a:lnTo>
                    <a:pt x="2238" y="41"/>
                  </a:lnTo>
                  <a:lnTo>
                    <a:pt x="2239" y="40"/>
                  </a:lnTo>
                  <a:lnTo>
                    <a:pt x="2240" y="40"/>
                  </a:lnTo>
                  <a:lnTo>
                    <a:pt x="2241" y="40"/>
                  </a:lnTo>
                  <a:lnTo>
                    <a:pt x="2242" y="39"/>
                  </a:lnTo>
                  <a:lnTo>
                    <a:pt x="2243" y="39"/>
                  </a:lnTo>
                  <a:lnTo>
                    <a:pt x="2244" y="39"/>
                  </a:lnTo>
                  <a:lnTo>
                    <a:pt x="2245" y="38"/>
                  </a:lnTo>
                  <a:lnTo>
                    <a:pt x="2246" y="38"/>
                  </a:lnTo>
                  <a:lnTo>
                    <a:pt x="2246" y="38"/>
                  </a:lnTo>
                  <a:lnTo>
                    <a:pt x="2247" y="37"/>
                  </a:lnTo>
                  <a:lnTo>
                    <a:pt x="2248" y="37"/>
                  </a:lnTo>
                  <a:lnTo>
                    <a:pt x="2249" y="37"/>
                  </a:lnTo>
                  <a:lnTo>
                    <a:pt x="2250" y="36"/>
                  </a:lnTo>
                  <a:lnTo>
                    <a:pt x="2251" y="36"/>
                  </a:lnTo>
                  <a:lnTo>
                    <a:pt x="2252" y="36"/>
                  </a:lnTo>
                  <a:lnTo>
                    <a:pt x="2253" y="36"/>
                  </a:lnTo>
                  <a:lnTo>
                    <a:pt x="2254" y="35"/>
                  </a:lnTo>
                  <a:lnTo>
                    <a:pt x="2254" y="35"/>
                  </a:lnTo>
                  <a:lnTo>
                    <a:pt x="2255" y="35"/>
                  </a:lnTo>
                  <a:lnTo>
                    <a:pt x="2256" y="34"/>
                  </a:lnTo>
                  <a:lnTo>
                    <a:pt x="2257" y="34"/>
                  </a:lnTo>
                  <a:lnTo>
                    <a:pt x="2258" y="34"/>
                  </a:lnTo>
                  <a:lnTo>
                    <a:pt x="2259" y="34"/>
                  </a:lnTo>
                  <a:lnTo>
                    <a:pt x="2260" y="33"/>
                  </a:lnTo>
                  <a:lnTo>
                    <a:pt x="2261" y="33"/>
                  </a:lnTo>
                  <a:lnTo>
                    <a:pt x="2261" y="33"/>
                  </a:lnTo>
                  <a:lnTo>
                    <a:pt x="2262" y="32"/>
                  </a:lnTo>
                  <a:lnTo>
                    <a:pt x="2263" y="32"/>
                  </a:lnTo>
                  <a:lnTo>
                    <a:pt x="2264" y="32"/>
                  </a:lnTo>
                  <a:lnTo>
                    <a:pt x="2265" y="32"/>
                  </a:lnTo>
                  <a:lnTo>
                    <a:pt x="2266" y="31"/>
                  </a:lnTo>
                  <a:lnTo>
                    <a:pt x="2267" y="31"/>
                  </a:lnTo>
                  <a:lnTo>
                    <a:pt x="2268" y="31"/>
                  </a:lnTo>
                  <a:lnTo>
                    <a:pt x="2269" y="31"/>
                  </a:lnTo>
                  <a:lnTo>
                    <a:pt x="2269" y="30"/>
                  </a:lnTo>
                  <a:lnTo>
                    <a:pt x="2270" y="30"/>
                  </a:lnTo>
                  <a:lnTo>
                    <a:pt x="2271" y="30"/>
                  </a:lnTo>
                  <a:lnTo>
                    <a:pt x="2272" y="30"/>
                  </a:lnTo>
                  <a:lnTo>
                    <a:pt x="2273" y="29"/>
                  </a:lnTo>
                  <a:lnTo>
                    <a:pt x="2274" y="29"/>
                  </a:lnTo>
                  <a:lnTo>
                    <a:pt x="2275" y="29"/>
                  </a:lnTo>
                  <a:lnTo>
                    <a:pt x="2276" y="29"/>
                  </a:lnTo>
                  <a:lnTo>
                    <a:pt x="2277" y="28"/>
                  </a:lnTo>
                  <a:lnTo>
                    <a:pt x="2277" y="28"/>
                  </a:lnTo>
                  <a:lnTo>
                    <a:pt x="2278" y="28"/>
                  </a:lnTo>
                  <a:lnTo>
                    <a:pt x="2279" y="28"/>
                  </a:lnTo>
                  <a:lnTo>
                    <a:pt x="2280" y="27"/>
                  </a:lnTo>
                  <a:lnTo>
                    <a:pt x="2281" y="27"/>
                  </a:lnTo>
                  <a:lnTo>
                    <a:pt x="2282" y="27"/>
                  </a:lnTo>
                  <a:lnTo>
                    <a:pt x="2283" y="27"/>
                  </a:lnTo>
                  <a:lnTo>
                    <a:pt x="2284" y="27"/>
                  </a:lnTo>
                  <a:lnTo>
                    <a:pt x="2284" y="26"/>
                  </a:lnTo>
                  <a:lnTo>
                    <a:pt x="2285" y="26"/>
                  </a:lnTo>
                  <a:lnTo>
                    <a:pt x="2286" y="26"/>
                  </a:lnTo>
                  <a:lnTo>
                    <a:pt x="2287" y="26"/>
                  </a:lnTo>
                  <a:lnTo>
                    <a:pt x="2288" y="25"/>
                  </a:lnTo>
                  <a:lnTo>
                    <a:pt x="2289" y="25"/>
                  </a:lnTo>
                  <a:lnTo>
                    <a:pt x="2290" y="25"/>
                  </a:lnTo>
                  <a:lnTo>
                    <a:pt x="2291" y="25"/>
                  </a:lnTo>
                  <a:lnTo>
                    <a:pt x="2292" y="25"/>
                  </a:lnTo>
                  <a:lnTo>
                    <a:pt x="2292" y="24"/>
                  </a:lnTo>
                  <a:lnTo>
                    <a:pt x="2293" y="24"/>
                  </a:lnTo>
                  <a:lnTo>
                    <a:pt x="2294" y="24"/>
                  </a:lnTo>
                  <a:lnTo>
                    <a:pt x="2295" y="24"/>
                  </a:lnTo>
                  <a:lnTo>
                    <a:pt x="2296" y="24"/>
                  </a:lnTo>
                  <a:lnTo>
                    <a:pt x="2297" y="23"/>
                  </a:lnTo>
                  <a:lnTo>
                    <a:pt x="2298" y="23"/>
                  </a:lnTo>
                  <a:lnTo>
                    <a:pt x="2299" y="23"/>
                  </a:lnTo>
                  <a:lnTo>
                    <a:pt x="2300" y="23"/>
                  </a:lnTo>
                  <a:lnTo>
                    <a:pt x="2300" y="23"/>
                  </a:lnTo>
                  <a:lnTo>
                    <a:pt x="2301" y="22"/>
                  </a:lnTo>
                  <a:lnTo>
                    <a:pt x="2302" y="22"/>
                  </a:lnTo>
                  <a:lnTo>
                    <a:pt x="2303" y="22"/>
                  </a:lnTo>
                  <a:lnTo>
                    <a:pt x="2304" y="22"/>
                  </a:lnTo>
                  <a:lnTo>
                    <a:pt x="2305" y="22"/>
                  </a:lnTo>
                  <a:lnTo>
                    <a:pt x="2306" y="22"/>
                  </a:lnTo>
                  <a:lnTo>
                    <a:pt x="2307" y="21"/>
                  </a:lnTo>
                  <a:lnTo>
                    <a:pt x="2307" y="21"/>
                  </a:lnTo>
                  <a:lnTo>
                    <a:pt x="2308" y="21"/>
                  </a:lnTo>
                  <a:lnTo>
                    <a:pt x="2309" y="21"/>
                  </a:lnTo>
                  <a:lnTo>
                    <a:pt x="2310" y="21"/>
                  </a:lnTo>
                  <a:lnTo>
                    <a:pt x="2311" y="21"/>
                  </a:lnTo>
                  <a:lnTo>
                    <a:pt x="2312" y="20"/>
                  </a:lnTo>
                  <a:lnTo>
                    <a:pt x="2313" y="20"/>
                  </a:lnTo>
                  <a:lnTo>
                    <a:pt x="2314" y="20"/>
                  </a:lnTo>
                  <a:lnTo>
                    <a:pt x="2315" y="20"/>
                  </a:lnTo>
                  <a:lnTo>
                    <a:pt x="2315" y="20"/>
                  </a:lnTo>
                  <a:lnTo>
                    <a:pt x="2316" y="20"/>
                  </a:lnTo>
                  <a:lnTo>
                    <a:pt x="2317" y="19"/>
                  </a:lnTo>
                  <a:lnTo>
                    <a:pt x="2318" y="19"/>
                  </a:lnTo>
                  <a:lnTo>
                    <a:pt x="2319" y="19"/>
                  </a:lnTo>
                  <a:lnTo>
                    <a:pt x="2320" y="19"/>
                  </a:lnTo>
                  <a:lnTo>
                    <a:pt x="2321" y="19"/>
                  </a:lnTo>
                  <a:lnTo>
                    <a:pt x="2322" y="19"/>
                  </a:lnTo>
                  <a:lnTo>
                    <a:pt x="2323" y="19"/>
                  </a:lnTo>
                  <a:lnTo>
                    <a:pt x="2323" y="18"/>
                  </a:lnTo>
                  <a:lnTo>
                    <a:pt x="2324" y="18"/>
                  </a:lnTo>
                  <a:lnTo>
                    <a:pt x="2325" y="18"/>
                  </a:lnTo>
                  <a:lnTo>
                    <a:pt x="2326" y="18"/>
                  </a:lnTo>
                  <a:lnTo>
                    <a:pt x="2327" y="18"/>
                  </a:lnTo>
                  <a:lnTo>
                    <a:pt x="2328" y="18"/>
                  </a:lnTo>
                  <a:lnTo>
                    <a:pt x="2329" y="18"/>
                  </a:lnTo>
                  <a:lnTo>
                    <a:pt x="2330" y="18"/>
                  </a:lnTo>
                  <a:lnTo>
                    <a:pt x="2330" y="17"/>
                  </a:lnTo>
                  <a:lnTo>
                    <a:pt x="2331" y="17"/>
                  </a:lnTo>
                  <a:lnTo>
                    <a:pt x="2332" y="17"/>
                  </a:lnTo>
                  <a:lnTo>
                    <a:pt x="2333" y="17"/>
                  </a:lnTo>
                  <a:lnTo>
                    <a:pt x="2334" y="17"/>
                  </a:lnTo>
                  <a:lnTo>
                    <a:pt x="2335" y="17"/>
                  </a:lnTo>
                  <a:lnTo>
                    <a:pt x="2336" y="17"/>
                  </a:lnTo>
                  <a:lnTo>
                    <a:pt x="2337" y="17"/>
                  </a:lnTo>
                  <a:lnTo>
                    <a:pt x="2338" y="16"/>
                  </a:lnTo>
                  <a:lnTo>
                    <a:pt x="2338" y="16"/>
                  </a:lnTo>
                  <a:lnTo>
                    <a:pt x="2339" y="16"/>
                  </a:lnTo>
                  <a:lnTo>
                    <a:pt x="2340" y="16"/>
                  </a:lnTo>
                  <a:lnTo>
                    <a:pt x="2341" y="16"/>
                  </a:lnTo>
                  <a:lnTo>
                    <a:pt x="2342" y="16"/>
                  </a:lnTo>
                  <a:lnTo>
                    <a:pt x="2343" y="16"/>
                  </a:lnTo>
                  <a:lnTo>
                    <a:pt x="2344" y="16"/>
                  </a:lnTo>
                  <a:lnTo>
                    <a:pt x="2345" y="15"/>
                  </a:lnTo>
                  <a:lnTo>
                    <a:pt x="2346" y="15"/>
                  </a:lnTo>
                  <a:lnTo>
                    <a:pt x="2346" y="15"/>
                  </a:lnTo>
                  <a:lnTo>
                    <a:pt x="2347" y="15"/>
                  </a:lnTo>
                  <a:lnTo>
                    <a:pt x="2348" y="15"/>
                  </a:lnTo>
                  <a:lnTo>
                    <a:pt x="2349" y="15"/>
                  </a:lnTo>
                  <a:lnTo>
                    <a:pt x="2350" y="15"/>
                  </a:lnTo>
                  <a:lnTo>
                    <a:pt x="2351" y="15"/>
                  </a:lnTo>
                  <a:lnTo>
                    <a:pt x="2352" y="15"/>
                  </a:lnTo>
                  <a:lnTo>
                    <a:pt x="2353" y="15"/>
                  </a:lnTo>
                  <a:lnTo>
                    <a:pt x="2353" y="14"/>
                  </a:lnTo>
                  <a:lnTo>
                    <a:pt x="2354" y="14"/>
                  </a:lnTo>
                  <a:lnTo>
                    <a:pt x="2355" y="14"/>
                  </a:lnTo>
                  <a:lnTo>
                    <a:pt x="2356" y="14"/>
                  </a:lnTo>
                  <a:lnTo>
                    <a:pt x="2357" y="14"/>
                  </a:lnTo>
                  <a:lnTo>
                    <a:pt x="2358" y="14"/>
                  </a:lnTo>
                  <a:lnTo>
                    <a:pt x="2359" y="14"/>
                  </a:lnTo>
                  <a:lnTo>
                    <a:pt x="2360" y="14"/>
                  </a:lnTo>
                  <a:lnTo>
                    <a:pt x="2361" y="14"/>
                  </a:lnTo>
                  <a:lnTo>
                    <a:pt x="2361" y="14"/>
                  </a:lnTo>
                  <a:lnTo>
                    <a:pt x="2362" y="14"/>
                  </a:lnTo>
                  <a:lnTo>
                    <a:pt x="2363" y="14"/>
                  </a:lnTo>
                  <a:lnTo>
                    <a:pt x="2364" y="13"/>
                  </a:lnTo>
                  <a:lnTo>
                    <a:pt x="2365" y="13"/>
                  </a:lnTo>
                  <a:lnTo>
                    <a:pt x="2366" y="13"/>
                  </a:lnTo>
                  <a:lnTo>
                    <a:pt x="2367" y="13"/>
                  </a:lnTo>
                  <a:lnTo>
                    <a:pt x="2368" y="13"/>
                  </a:lnTo>
                  <a:lnTo>
                    <a:pt x="2369" y="13"/>
                  </a:lnTo>
                  <a:lnTo>
                    <a:pt x="2369" y="13"/>
                  </a:lnTo>
                  <a:lnTo>
                    <a:pt x="2370" y="13"/>
                  </a:lnTo>
                  <a:lnTo>
                    <a:pt x="2371" y="13"/>
                  </a:lnTo>
                  <a:lnTo>
                    <a:pt x="2372" y="13"/>
                  </a:lnTo>
                  <a:lnTo>
                    <a:pt x="2373" y="13"/>
                  </a:lnTo>
                  <a:lnTo>
                    <a:pt x="2374" y="13"/>
                  </a:lnTo>
                  <a:lnTo>
                    <a:pt x="2375" y="13"/>
                  </a:lnTo>
                  <a:lnTo>
                    <a:pt x="2376" y="12"/>
                  </a:lnTo>
                  <a:lnTo>
                    <a:pt x="2376" y="12"/>
                  </a:lnTo>
                  <a:lnTo>
                    <a:pt x="2377" y="12"/>
                  </a:lnTo>
                  <a:lnTo>
                    <a:pt x="2378" y="12"/>
                  </a:lnTo>
                  <a:lnTo>
                    <a:pt x="2379" y="12"/>
                  </a:lnTo>
                  <a:lnTo>
                    <a:pt x="2380" y="12"/>
                  </a:lnTo>
                  <a:lnTo>
                    <a:pt x="2381" y="12"/>
                  </a:lnTo>
                  <a:lnTo>
                    <a:pt x="2382" y="12"/>
                  </a:lnTo>
                  <a:lnTo>
                    <a:pt x="2383" y="12"/>
                  </a:lnTo>
                  <a:lnTo>
                    <a:pt x="2384" y="12"/>
                  </a:lnTo>
                  <a:lnTo>
                    <a:pt x="2384" y="12"/>
                  </a:lnTo>
                  <a:lnTo>
                    <a:pt x="2385" y="12"/>
                  </a:lnTo>
                  <a:lnTo>
                    <a:pt x="2386" y="12"/>
                  </a:lnTo>
                  <a:lnTo>
                    <a:pt x="2387" y="12"/>
                  </a:lnTo>
                  <a:lnTo>
                    <a:pt x="2388" y="12"/>
                  </a:lnTo>
                  <a:lnTo>
                    <a:pt x="2389" y="12"/>
                  </a:lnTo>
                  <a:lnTo>
                    <a:pt x="2390" y="12"/>
                  </a:lnTo>
                  <a:lnTo>
                    <a:pt x="2391" y="11"/>
                  </a:lnTo>
                  <a:lnTo>
                    <a:pt x="2392" y="11"/>
                  </a:lnTo>
                  <a:lnTo>
                    <a:pt x="2392" y="11"/>
                  </a:lnTo>
                  <a:lnTo>
                    <a:pt x="2393" y="11"/>
                  </a:lnTo>
                  <a:lnTo>
                    <a:pt x="2394" y="11"/>
                  </a:lnTo>
                  <a:lnTo>
                    <a:pt x="2395" y="11"/>
                  </a:lnTo>
                  <a:lnTo>
                    <a:pt x="2396" y="11"/>
                  </a:lnTo>
                  <a:lnTo>
                    <a:pt x="2397" y="11"/>
                  </a:lnTo>
                  <a:lnTo>
                    <a:pt x="2398" y="11"/>
                  </a:lnTo>
                  <a:lnTo>
                    <a:pt x="2399" y="11"/>
                  </a:lnTo>
                  <a:lnTo>
                    <a:pt x="2399" y="11"/>
                  </a:lnTo>
                  <a:lnTo>
                    <a:pt x="2400" y="11"/>
                  </a:lnTo>
                  <a:lnTo>
                    <a:pt x="2401" y="11"/>
                  </a:lnTo>
                  <a:lnTo>
                    <a:pt x="2402" y="11"/>
                  </a:lnTo>
                  <a:lnTo>
                    <a:pt x="2403" y="11"/>
                  </a:lnTo>
                  <a:lnTo>
                    <a:pt x="2404" y="11"/>
                  </a:lnTo>
                  <a:lnTo>
                    <a:pt x="2405" y="11"/>
                  </a:lnTo>
                  <a:lnTo>
                    <a:pt x="2406" y="11"/>
                  </a:lnTo>
                  <a:lnTo>
                    <a:pt x="2407" y="11"/>
                  </a:lnTo>
                  <a:lnTo>
                    <a:pt x="2407" y="11"/>
                  </a:lnTo>
                  <a:lnTo>
                    <a:pt x="2408" y="11"/>
                  </a:lnTo>
                  <a:lnTo>
                    <a:pt x="2409" y="11"/>
                  </a:lnTo>
                  <a:lnTo>
                    <a:pt x="2410" y="11"/>
                  </a:lnTo>
                  <a:lnTo>
                    <a:pt x="2411" y="11"/>
                  </a:lnTo>
                  <a:lnTo>
                    <a:pt x="2412" y="11"/>
                  </a:lnTo>
                  <a:lnTo>
                    <a:pt x="2413" y="10"/>
                  </a:lnTo>
                  <a:lnTo>
                    <a:pt x="2414" y="10"/>
                  </a:lnTo>
                  <a:lnTo>
                    <a:pt x="2415" y="10"/>
                  </a:lnTo>
                  <a:lnTo>
                    <a:pt x="2415" y="10"/>
                  </a:lnTo>
                  <a:lnTo>
                    <a:pt x="2416" y="10"/>
                  </a:lnTo>
                  <a:lnTo>
                    <a:pt x="2417" y="10"/>
                  </a:lnTo>
                  <a:lnTo>
                    <a:pt x="2418" y="10"/>
                  </a:lnTo>
                  <a:lnTo>
                    <a:pt x="2419" y="10"/>
                  </a:lnTo>
                  <a:lnTo>
                    <a:pt x="2420" y="10"/>
                  </a:lnTo>
                  <a:lnTo>
                    <a:pt x="2421" y="10"/>
                  </a:lnTo>
                  <a:lnTo>
                    <a:pt x="2422" y="10"/>
                  </a:lnTo>
                  <a:lnTo>
                    <a:pt x="2422" y="10"/>
                  </a:lnTo>
                  <a:lnTo>
                    <a:pt x="2423" y="10"/>
                  </a:lnTo>
                  <a:lnTo>
                    <a:pt x="2424" y="10"/>
                  </a:lnTo>
                  <a:lnTo>
                    <a:pt x="2425" y="10"/>
                  </a:lnTo>
                  <a:lnTo>
                    <a:pt x="2426" y="10"/>
                  </a:lnTo>
                  <a:lnTo>
                    <a:pt x="2427" y="10"/>
                  </a:lnTo>
                  <a:lnTo>
                    <a:pt x="2428" y="10"/>
                  </a:lnTo>
                  <a:lnTo>
                    <a:pt x="2429" y="10"/>
                  </a:lnTo>
                  <a:lnTo>
                    <a:pt x="2430" y="10"/>
                  </a:lnTo>
                  <a:lnTo>
                    <a:pt x="2430" y="10"/>
                  </a:lnTo>
                  <a:lnTo>
                    <a:pt x="2431" y="10"/>
                  </a:lnTo>
                  <a:lnTo>
                    <a:pt x="2432" y="10"/>
                  </a:lnTo>
                  <a:lnTo>
                    <a:pt x="2433" y="10"/>
                  </a:lnTo>
                  <a:lnTo>
                    <a:pt x="2434" y="10"/>
                  </a:lnTo>
                  <a:lnTo>
                    <a:pt x="2435" y="10"/>
                  </a:lnTo>
                  <a:lnTo>
                    <a:pt x="2436" y="10"/>
                  </a:lnTo>
                  <a:lnTo>
                    <a:pt x="2437" y="10"/>
                  </a:lnTo>
                  <a:lnTo>
                    <a:pt x="2438" y="10"/>
                  </a:lnTo>
                  <a:lnTo>
                    <a:pt x="2438" y="10"/>
                  </a:lnTo>
                  <a:lnTo>
                    <a:pt x="2439" y="10"/>
                  </a:lnTo>
                  <a:lnTo>
                    <a:pt x="2440" y="10"/>
                  </a:lnTo>
                  <a:lnTo>
                    <a:pt x="2441" y="10"/>
                  </a:lnTo>
                  <a:lnTo>
                    <a:pt x="2442" y="10"/>
                  </a:lnTo>
                  <a:lnTo>
                    <a:pt x="2443" y="10"/>
                  </a:lnTo>
                  <a:lnTo>
                    <a:pt x="2444" y="10"/>
                  </a:lnTo>
                  <a:lnTo>
                    <a:pt x="2445" y="10"/>
                  </a:lnTo>
                  <a:lnTo>
                    <a:pt x="2445" y="10"/>
                  </a:lnTo>
                  <a:lnTo>
                    <a:pt x="2446" y="10"/>
                  </a:lnTo>
                  <a:lnTo>
                    <a:pt x="2447" y="10"/>
                  </a:lnTo>
                  <a:lnTo>
                    <a:pt x="2448" y="10"/>
                  </a:lnTo>
                  <a:lnTo>
                    <a:pt x="2449" y="10"/>
                  </a:lnTo>
                  <a:lnTo>
                    <a:pt x="2450" y="10"/>
                  </a:lnTo>
                  <a:lnTo>
                    <a:pt x="2451" y="10"/>
                  </a:lnTo>
                  <a:lnTo>
                    <a:pt x="2452" y="10"/>
                  </a:lnTo>
                  <a:lnTo>
                    <a:pt x="2453" y="10"/>
                  </a:lnTo>
                  <a:lnTo>
                    <a:pt x="2453" y="10"/>
                  </a:lnTo>
                  <a:lnTo>
                    <a:pt x="2454" y="10"/>
                  </a:lnTo>
                  <a:lnTo>
                    <a:pt x="2455" y="10"/>
                  </a:lnTo>
                  <a:lnTo>
                    <a:pt x="2456" y="10"/>
                  </a:lnTo>
                  <a:lnTo>
                    <a:pt x="2457" y="10"/>
                  </a:lnTo>
                  <a:lnTo>
                    <a:pt x="2458" y="10"/>
                  </a:lnTo>
                  <a:lnTo>
                    <a:pt x="2459" y="10"/>
                  </a:lnTo>
                  <a:lnTo>
                    <a:pt x="2460" y="10"/>
                  </a:lnTo>
                  <a:lnTo>
                    <a:pt x="2461" y="10"/>
                  </a:lnTo>
                  <a:lnTo>
                    <a:pt x="2461" y="10"/>
                  </a:lnTo>
                  <a:lnTo>
                    <a:pt x="2462" y="10"/>
                  </a:lnTo>
                  <a:lnTo>
                    <a:pt x="2463" y="10"/>
                  </a:lnTo>
                  <a:lnTo>
                    <a:pt x="2464" y="10"/>
                  </a:lnTo>
                  <a:lnTo>
                    <a:pt x="2465" y="10"/>
                  </a:lnTo>
                  <a:lnTo>
                    <a:pt x="2466" y="10"/>
                  </a:lnTo>
                  <a:lnTo>
                    <a:pt x="2467" y="10"/>
                  </a:lnTo>
                  <a:lnTo>
                    <a:pt x="2468" y="10"/>
                  </a:lnTo>
                  <a:lnTo>
                    <a:pt x="2468" y="10"/>
                  </a:lnTo>
                  <a:lnTo>
                    <a:pt x="2469" y="9"/>
                  </a:lnTo>
                  <a:lnTo>
                    <a:pt x="2470" y="9"/>
                  </a:lnTo>
                  <a:lnTo>
                    <a:pt x="2471" y="9"/>
                  </a:lnTo>
                  <a:lnTo>
                    <a:pt x="2472" y="9"/>
                  </a:lnTo>
                  <a:lnTo>
                    <a:pt x="2473" y="9"/>
                  </a:lnTo>
                  <a:lnTo>
                    <a:pt x="2474" y="9"/>
                  </a:lnTo>
                  <a:lnTo>
                    <a:pt x="2475" y="9"/>
                  </a:lnTo>
                  <a:lnTo>
                    <a:pt x="2476" y="9"/>
                  </a:lnTo>
                  <a:lnTo>
                    <a:pt x="2476" y="9"/>
                  </a:lnTo>
                  <a:lnTo>
                    <a:pt x="2477" y="9"/>
                  </a:lnTo>
                  <a:lnTo>
                    <a:pt x="2478" y="9"/>
                  </a:lnTo>
                  <a:lnTo>
                    <a:pt x="2479" y="9"/>
                  </a:lnTo>
                  <a:lnTo>
                    <a:pt x="2480" y="9"/>
                  </a:lnTo>
                  <a:lnTo>
                    <a:pt x="2481" y="9"/>
                  </a:lnTo>
                  <a:lnTo>
                    <a:pt x="2482" y="9"/>
                  </a:lnTo>
                  <a:lnTo>
                    <a:pt x="2483" y="9"/>
                  </a:lnTo>
                  <a:lnTo>
                    <a:pt x="2484" y="9"/>
                  </a:lnTo>
                  <a:lnTo>
                    <a:pt x="2484" y="9"/>
                  </a:lnTo>
                  <a:lnTo>
                    <a:pt x="2485" y="9"/>
                  </a:lnTo>
                  <a:lnTo>
                    <a:pt x="2486" y="9"/>
                  </a:lnTo>
                  <a:lnTo>
                    <a:pt x="2487" y="9"/>
                  </a:lnTo>
                  <a:lnTo>
                    <a:pt x="2488" y="9"/>
                  </a:lnTo>
                  <a:lnTo>
                    <a:pt x="2489" y="9"/>
                  </a:lnTo>
                  <a:lnTo>
                    <a:pt x="2490" y="9"/>
                  </a:lnTo>
                  <a:lnTo>
                    <a:pt x="2491" y="9"/>
                  </a:lnTo>
                  <a:lnTo>
                    <a:pt x="2491" y="9"/>
                  </a:lnTo>
                  <a:lnTo>
                    <a:pt x="2492" y="9"/>
                  </a:lnTo>
                  <a:lnTo>
                    <a:pt x="2493" y="9"/>
                  </a:lnTo>
                  <a:lnTo>
                    <a:pt x="2494" y="9"/>
                  </a:lnTo>
                  <a:lnTo>
                    <a:pt x="2495" y="9"/>
                  </a:lnTo>
                  <a:lnTo>
                    <a:pt x="2496" y="9"/>
                  </a:lnTo>
                  <a:lnTo>
                    <a:pt x="2497" y="9"/>
                  </a:lnTo>
                  <a:lnTo>
                    <a:pt x="2498" y="9"/>
                  </a:lnTo>
                  <a:lnTo>
                    <a:pt x="2499" y="9"/>
                  </a:lnTo>
                  <a:lnTo>
                    <a:pt x="2499" y="9"/>
                  </a:lnTo>
                  <a:lnTo>
                    <a:pt x="2500" y="9"/>
                  </a:lnTo>
                  <a:lnTo>
                    <a:pt x="2501" y="9"/>
                  </a:lnTo>
                  <a:lnTo>
                    <a:pt x="2502" y="9"/>
                  </a:lnTo>
                  <a:lnTo>
                    <a:pt x="2503" y="9"/>
                  </a:lnTo>
                  <a:lnTo>
                    <a:pt x="2504" y="9"/>
                  </a:lnTo>
                  <a:lnTo>
                    <a:pt x="2505" y="9"/>
                  </a:lnTo>
                  <a:lnTo>
                    <a:pt x="2506" y="9"/>
                  </a:lnTo>
                  <a:lnTo>
                    <a:pt x="2507" y="9"/>
                  </a:lnTo>
                  <a:lnTo>
                    <a:pt x="2507" y="9"/>
                  </a:lnTo>
                  <a:lnTo>
                    <a:pt x="2508" y="9"/>
                  </a:lnTo>
                  <a:lnTo>
                    <a:pt x="2509" y="9"/>
                  </a:lnTo>
                  <a:lnTo>
                    <a:pt x="2510" y="9"/>
                  </a:lnTo>
                  <a:lnTo>
                    <a:pt x="2511" y="9"/>
                  </a:lnTo>
                  <a:lnTo>
                    <a:pt x="2512" y="9"/>
                  </a:lnTo>
                  <a:lnTo>
                    <a:pt x="2513" y="9"/>
                  </a:lnTo>
                  <a:lnTo>
                    <a:pt x="2514" y="9"/>
                  </a:lnTo>
                  <a:lnTo>
                    <a:pt x="2514" y="9"/>
                  </a:lnTo>
                  <a:lnTo>
                    <a:pt x="2515" y="9"/>
                  </a:lnTo>
                  <a:lnTo>
                    <a:pt x="2516" y="9"/>
                  </a:lnTo>
                  <a:lnTo>
                    <a:pt x="2517" y="9"/>
                  </a:lnTo>
                  <a:lnTo>
                    <a:pt x="2518" y="9"/>
                  </a:lnTo>
                  <a:lnTo>
                    <a:pt x="2519" y="9"/>
                  </a:lnTo>
                  <a:lnTo>
                    <a:pt x="2520" y="9"/>
                  </a:lnTo>
                  <a:lnTo>
                    <a:pt x="2521" y="9"/>
                  </a:lnTo>
                  <a:lnTo>
                    <a:pt x="2522" y="9"/>
                  </a:lnTo>
                  <a:lnTo>
                    <a:pt x="2522" y="9"/>
                  </a:lnTo>
                  <a:lnTo>
                    <a:pt x="2523" y="9"/>
                  </a:lnTo>
                  <a:lnTo>
                    <a:pt x="2524" y="9"/>
                  </a:lnTo>
                  <a:lnTo>
                    <a:pt x="2525" y="9"/>
                  </a:lnTo>
                  <a:lnTo>
                    <a:pt x="2526" y="9"/>
                  </a:lnTo>
                  <a:lnTo>
                    <a:pt x="2527" y="9"/>
                  </a:lnTo>
                  <a:lnTo>
                    <a:pt x="2528" y="9"/>
                  </a:lnTo>
                  <a:lnTo>
                    <a:pt x="2529" y="9"/>
                  </a:lnTo>
                  <a:lnTo>
                    <a:pt x="2530" y="9"/>
                  </a:lnTo>
                  <a:lnTo>
                    <a:pt x="2530" y="9"/>
                  </a:lnTo>
                  <a:lnTo>
                    <a:pt x="2531" y="10"/>
                  </a:lnTo>
                  <a:lnTo>
                    <a:pt x="2532" y="10"/>
                  </a:lnTo>
                  <a:lnTo>
                    <a:pt x="2533" y="10"/>
                  </a:lnTo>
                  <a:lnTo>
                    <a:pt x="2534" y="10"/>
                  </a:lnTo>
                  <a:lnTo>
                    <a:pt x="2535" y="10"/>
                  </a:lnTo>
                  <a:lnTo>
                    <a:pt x="2536" y="10"/>
                  </a:lnTo>
                  <a:lnTo>
                    <a:pt x="2537" y="10"/>
                  </a:lnTo>
                  <a:lnTo>
                    <a:pt x="2537" y="10"/>
                  </a:lnTo>
                  <a:lnTo>
                    <a:pt x="2538" y="10"/>
                  </a:lnTo>
                  <a:lnTo>
                    <a:pt x="2539" y="10"/>
                  </a:lnTo>
                  <a:lnTo>
                    <a:pt x="2540" y="10"/>
                  </a:lnTo>
                  <a:lnTo>
                    <a:pt x="2541" y="10"/>
                  </a:lnTo>
                  <a:lnTo>
                    <a:pt x="2542" y="10"/>
                  </a:lnTo>
                  <a:lnTo>
                    <a:pt x="2543" y="10"/>
                  </a:lnTo>
                  <a:lnTo>
                    <a:pt x="2544" y="10"/>
                  </a:lnTo>
                  <a:lnTo>
                    <a:pt x="2545" y="10"/>
                  </a:lnTo>
                  <a:lnTo>
                    <a:pt x="2545" y="10"/>
                  </a:lnTo>
                  <a:lnTo>
                    <a:pt x="2546" y="10"/>
                  </a:lnTo>
                  <a:lnTo>
                    <a:pt x="2547" y="10"/>
                  </a:lnTo>
                  <a:lnTo>
                    <a:pt x="2548" y="10"/>
                  </a:lnTo>
                  <a:lnTo>
                    <a:pt x="2549" y="10"/>
                  </a:lnTo>
                  <a:lnTo>
                    <a:pt x="2550" y="10"/>
                  </a:lnTo>
                  <a:lnTo>
                    <a:pt x="2551" y="10"/>
                  </a:lnTo>
                  <a:lnTo>
                    <a:pt x="2552" y="10"/>
                  </a:lnTo>
                  <a:lnTo>
                    <a:pt x="2553" y="10"/>
                  </a:lnTo>
                  <a:lnTo>
                    <a:pt x="2553" y="10"/>
                  </a:lnTo>
                  <a:lnTo>
                    <a:pt x="2554" y="10"/>
                  </a:lnTo>
                  <a:lnTo>
                    <a:pt x="2555" y="10"/>
                  </a:lnTo>
                  <a:lnTo>
                    <a:pt x="2556" y="10"/>
                  </a:lnTo>
                  <a:lnTo>
                    <a:pt x="2557" y="10"/>
                  </a:lnTo>
                  <a:lnTo>
                    <a:pt x="2558" y="10"/>
                  </a:lnTo>
                  <a:lnTo>
                    <a:pt x="2559" y="10"/>
                  </a:lnTo>
                  <a:lnTo>
                    <a:pt x="2560" y="10"/>
                  </a:lnTo>
                  <a:lnTo>
                    <a:pt x="2560" y="10"/>
                  </a:lnTo>
                  <a:lnTo>
                    <a:pt x="2561" y="10"/>
                  </a:lnTo>
                  <a:lnTo>
                    <a:pt x="2562" y="10"/>
                  </a:lnTo>
                  <a:lnTo>
                    <a:pt x="2563" y="10"/>
                  </a:lnTo>
                  <a:lnTo>
                    <a:pt x="2564" y="10"/>
                  </a:lnTo>
                  <a:lnTo>
                    <a:pt x="2565" y="10"/>
                  </a:lnTo>
                  <a:lnTo>
                    <a:pt x="2566" y="10"/>
                  </a:lnTo>
                  <a:lnTo>
                    <a:pt x="2567" y="10"/>
                  </a:lnTo>
                  <a:lnTo>
                    <a:pt x="2568" y="10"/>
                  </a:lnTo>
                  <a:lnTo>
                    <a:pt x="2568" y="10"/>
                  </a:lnTo>
                  <a:lnTo>
                    <a:pt x="2569" y="10"/>
                  </a:lnTo>
                  <a:lnTo>
                    <a:pt x="2570" y="10"/>
                  </a:lnTo>
                  <a:lnTo>
                    <a:pt x="2571" y="10"/>
                  </a:lnTo>
                  <a:lnTo>
                    <a:pt x="2572" y="10"/>
                  </a:lnTo>
                  <a:lnTo>
                    <a:pt x="2573" y="10"/>
                  </a:lnTo>
                  <a:lnTo>
                    <a:pt x="2574" y="10"/>
                  </a:lnTo>
                  <a:lnTo>
                    <a:pt x="2575" y="10"/>
                  </a:lnTo>
                  <a:lnTo>
                    <a:pt x="2576" y="10"/>
                  </a:lnTo>
                  <a:lnTo>
                    <a:pt x="2576" y="10"/>
                  </a:lnTo>
                  <a:lnTo>
                    <a:pt x="2577" y="10"/>
                  </a:lnTo>
                  <a:lnTo>
                    <a:pt x="2578" y="10"/>
                  </a:lnTo>
                  <a:lnTo>
                    <a:pt x="2579" y="10"/>
                  </a:lnTo>
                  <a:lnTo>
                    <a:pt x="2580" y="10"/>
                  </a:lnTo>
                  <a:lnTo>
                    <a:pt x="2581" y="10"/>
                  </a:lnTo>
                  <a:lnTo>
                    <a:pt x="2582" y="10"/>
                  </a:lnTo>
                  <a:lnTo>
                    <a:pt x="2583" y="10"/>
                  </a:lnTo>
                  <a:lnTo>
                    <a:pt x="2583" y="10"/>
                  </a:lnTo>
                  <a:lnTo>
                    <a:pt x="2584" y="10"/>
                  </a:lnTo>
                  <a:lnTo>
                    <a:pt x="2585" y="10"/>
                  </a:lnTo>
                  <a:lnTo>
                    <a:pt x="2586" y="10"/>
                  </a:lnTo>
                  <a:lnTo>
                    <a:pt x="2587" y="10"/>
                  </a:lnTo>
                  <a:lnTo>
                    <a:pt x="2588" y="10"/>
                  </a:lnTo>
                  <a:lnTo>
                    <a:pt x="2589" y="10"/>
                  </a:lnTo>
                  <a:lnTo>
                    <a:pt x="2590" y="10"/>
                  </a:lnTo>
                  <a:lnTo>
                    <a:pt x="2591" y="10"/>
                  </a:lnTo>
                  <a:lnTo>
                    <a:pt x="2591" y="11"/>
                  </a:lnTo>
                  <a:lnTo>
                    <a:pt x="2592" y="11"/>
                  </a:lnTo>
                  <a:lnTo>
                    <a:pt x="2593" y="11"/>
                  </a:lnTo>
                  <a:lnTo>
                    <a:pt x="2594" y="11"/>
                  </a:lnTo>
                  <a:lnTo>
                    <a:pt x="2595" y="11"/>
                  </a:lnTo>
                  <a:lnTo>
                    <a:pt x="2596" y="11"/>
                  </a:lnTo>
                  <a:lnTo>
                    <a:pt x="2597" y="11"/>
                  </a:lnTo>
                  <a:lnTo>
                    <a:pt x="2598" y="11"/>
                  </a:lnTo>
                  <a:lnTo>
                    <a:pt x="2599" y="11"/>
                  </a:lnTo>
                  <a:lnTo>
                    <a:pt x="2599" y="11"/>
                  </a:lnTo>
                  <a:lnTo>
                    <a:pt x="2600" y="11"/>
                  </a:lnTo>
                  <a:lnTo>
                    <a:pt x="2601" y="11"/>
                  </a:lnTo>
                  <a:lnTo>
                    <a:pt x="2602" y="11"/>
                  </a:lnTo>
                  <a:lnTo>
                    <a:pt x="2603" y="11"/>
                  </a:lnTo>
                  <a:lnTo>
                    <a:pt x="2604" y="11"/>
                  </a:lnTo>
                  <a:lnTo>
                    <a:pt x="2605" y="11"/>
                  </a:lnTo>
                  <a:lnTo>
                    <a:pt x="2606" y="11"/>
                  </a:lnTo>
                  <a:lnTo>
                    <a:pt x="2606" y="11"/>
                  </a:lnTo>
                  <a:lnTo>
                    <a:pt x="2607" y="11"/>
                  </a:lnTo>
                  <a:lnTo>
                    <a:pt x="2608" y="11"/>
                  </a:lnTo>
                  <a:lnTo>
                    <a:pt x="2609" y="11"/>
                  </a:lnTo>
                  <a:lnTo>
                    <a:pt x="2610" y="11"/>
                  </a:lnTo>
                  <a:lnTo>
                    <a:pt x="2611" y="11"/>
                  </a:lnTo>
                  <a:lnTo>
                    <a:pt x="2612" y="11"/>
                  </a:lnTo>
                  <a:lnTo>
                    <a:pt x="2613" y="11"/>
                  </a:lnTo>
                  <a:lnTo>
                    <a:pt x="2614" y="11"/>
                  </a:lnTo>
                  <a:lnTo>
                    <a:pt x="2614" y="11"/>
                  </a:lnTo>
                  <a:lnTo>
                    <a:pt x="2615" y="11"/>
                  </a:lnTo>
                  <a:lnTo>
                    <a:pt x="2616" y="12"/>
                  </a:lnTo>
                  <a:lnTo>
                    <a:pt x="2617" y="12"/>
                  </a:lnTo>
                  <a:lnTo>
                    <a:pt x="2618" y="12"/>
                  </a:lnTo>
                  <a:lnTo>
                    <a:pt x="2619" y="12"/>
                  </a:lnTo>
                  <a:lnTo>
                    <a:pt x="2620" y="12"/>
                  </a:lnTo>
                  <a:lnTo>
                    <a:pt x="2621" y="12"/>
                  </a:lnTo>
                  <a:lnTo>
                    <a:pt x="2622" y="12"/>
                  </a:lnTo>
                  <a:lnTo>
                    <a:pt x="2622" y="12"/>
                  </a:lnTo>
                  <a:lnTo>
                    <a:pt x="2623" y="12"/>
                  </a:lnTo>
                  <a:lnTo>
                    <a:pt x="2624" y="12"/>
                  </a:lnTo>
                  <a:lnTo>
                    <a:pt x="2625" y="12"/>
                  </a:lnTo>
                  <a:lnTo>
                    <a:pt x="2626" y="12"/>
                  </a:lnTo>
                  <a:lnTo>
                    <a:pt x="2627" y="12"/>
                  </a:lnTo>
                  <a:lnTo>
                    <a:pt x="2628" y="12"/>
                  </a:lnTo>
                  <a:lnTo>
                    <a:pt x="2629" y="12"/>
                  </a:lnTo>
                  <a:lnTo>
                    <a:pt x="2629" y="12"/>
                  </a:lnTo>
                  <a:lnTo>
                    <a:pt x="2630" y="12"/>
                  </a:lnTo>
                  <a:lnTo>
                    <a:pt x="2631" y="12"/>
                  </a:lnTo>
                  <a:lnTo>
                    <a:pt x="2632" y="12"/>
                  </a:lnTo>
                  <a:lnTo>
                    <a:pt x="2633" y="13"/>
                  </a:lnTo>
                  <a:lnTo>
                    <a:pt x="2634" y="13"/>
                  </a:lnTo>
                  <a:lnTo>
                    <a:pt x="2635" y="13"/>
                  </a:lnTo>
                  <a:lnTo>
                    <a:pt x="2636" y="13"/>
                  </a:lnTo>
                  <a:lnTo>
                    <a:pt x="2637" y="13"/>
                  </a:lnTo>
                  <a:lnTo>
                    <a:pt x="2637" y="13"/>
                  </a:lnTo>
                  <a:lnTo>
                    <a:pt x="2638" y="13"/>
                  </a:lnTo>
                  <a:lnTo>
                    <a:pt x="2639" y="13"/>
                  </a:lnTo>
                  <a:lnTo>
                    <a:pt x="2640" y="13"/>
                  </a:lnTo>
                  <a:lnTo>
                    <a:pt x="2641" y="13"/>
                  </a:lnTo>
                  <a:lnTo>
                    <a:pt x="2642" y="13"/>
                  </a:lnTo>
                  <a:lnTo>
                    <a:pt x="2643" y="13"/>
                  </a:lnTo>
                  <a:lnTo>
                    <a:pt x="2644" y="13"/>
                  </a:lnTo>
                  <a:lnTo>
                    <a:pt x="2645" y="13"/>
                  </a:lnTo>
                  <a:lnTo>
                    <a:pt x="2645" y="13"/>
                  </a:lnTo>
                  <a:lnTo>
                    <a:pt x="2646" y="13"/>
                  </a:lnTo>
                  <a:lnTo>
                    <a:pt x="2647" y="14"/>
                  </a:lnTo>
                  <a:lnTo>
                    <a:pt x="2648" y="14"/>
                  </a:lnTo>
                  <a:lnTo>
                    <a:pt x="2649" y="14"/>
                  </a:lnTo>
                  <a:lnTo>
                    <a:pt x="2650" y="14"/>
                  </a:lnTo>
                  <a:lnTo>
                    <a:pt x="2651" y="14"/>
                  </a:lnTo>
                  <a:lnTo>
                    <a:pt x="2652" y="14"/>
                  </a:lnTo>
                  <a:lnTo>
                    <a:pt x="2652" y="14"/>
                  </a:lnTo>
                  <a:lnTo>
                    <a:pt x="2653" y="14"/>
                  </a:lnTo>
                  <a:lnTo>
                    <a:pt x="2654" y="14"/>
                  </a:lnTo>
                  <a:lnTo>
                    <a:pt x="2655" y="14"/>
                  </a:lnTo>
                  <a:lnTo>
                    <a:pt x="2656" y="14"/>
                  </a:lnTo>
                  <a:lnTo>
                    <a:pt x="2657" y="14"/>
                  </a:lnTo>
                  <a:lnTo>
                    <a:pt x="2658" y="14"/>
                  </a:lnTo>
                  <a:lnTo>
                    <a:pt x="2659" y="15"/>
                  </a:lnTo>
                  <a:lnTo>
                    <a:pt x="2660" y="15"/>
                  </a:lnTo>
                  <a:lnTo>
                    <a:pt x="2660" y="15"/>
                  </a:lnTo>
                  <a:lnTo>
                    <a:pt x="2661" y="15"/>
                  </a:lnTo>
                  <a:lnTo>
                    <a:pt x="2662" y="15"/>
                  </a:lnTo>
                  <a:lnTo>
                    <a:pt x="2663" y="15"/>
                  </a:lnTo>
                  <a:lnTo>
                    <a:pt x="2664" y="15"/>
                  </a:lnTo>
                  <a:lnTo>
                    <a:pt x="2665" y="15"/>
                  </a:lnTo>
                  <a:lnTo>
                    <a:pt x="2666" y="15"/>
                  </a:lnTo>
                  <a:lnTo>
                    <a:pt x="2667" y="15"/>
                  </a:lnTo>
                  <a:lnTo>
                    <a:pt x="2668" y="15"/>
                  </a:lnTo>
                  <a:lnTo>
                    <a:pt x="2668" y="15"/>
                  </a:lnTo>
                  <a:lnTo>
                    <a:pt x="2669" y="16"/>
                  </a:lnTo>
                  <a:lnTo>
                    <a:pt x="2670" y="16"/>
                  </a:lnTo>
                  <a:lnTo>
                    <a:pt x="2671" y="16"/>
                  </a:lnTo>
                  <a:lnTo>
                    <a:pt x="2672" y="16"/>
                  </a:lnTo>
                  <a:lnTo>
                    <a:pt x="2673" y="16"/>
                  </a:lnTo>
                  <a:lnTo>
                    <a:pt x="2674" y="16"/>
                  </a:lnTo>
                  <a:lnTo>
                    <a:pt x="2675" y="16"/>
                  </a:lnTo>
                  <a:lnTo>
                    <a:pt x="2675" y="16"/>
                  </a:lnTo>
                  <a:lnTo>
                    <a:pt x="2676" y="16"/>
                  </a:lnTo>
                  <a:lnTo>
                    <a:pt x="2677" y="16"/>
                  </a:lnTo>
                  <a:lnTo>
                    <a:pt x="2678" y="16"/>
                  </a:lnTo>
                  <a:lnTo>
                    <a:pt x="2679" y="17"/>
                  </a:lnTo>
                  <a:lnTo>
                    <a:pt x="2680" y="17"/>
                  </a:lnTo>
                  <a:lnTo>
                    <a:pt x="2681" y="17"/>
                  </a:lnTo>
                  <a:lnTo>
                    <a:pt x="2682" y="17"/>
                  </a:lnTo>
                  <a:lnTo>
                    <a:pt x="2683" y="17"/>
                  </a:lnTo>
                  <a:lnTo>
                    <a:pt x="2683" y="17"/>
                  </a:lnTo>
                  <a:lnTo>
                    <a:pt x="2684" y="17"/>
                  </a:lnTo>
                  <a:lnTo>
                    <a:pt x="2685" y="17"/>
                  </a:lnTo>
                  <a:lnTo>
                    <a:pt x="2686" y="17"/>
                  </a:lnTo>
                  <a:lnTo>
                    <a:pt x="2687" y="17"/>
                  </a:lnTo>
                  <a:lnTo>
                    <a:pt x="2688" y="18"/>
                  </a:lnTo>
                  <a:lnTo>
                    <a:pt x="2689" y="18"/>
                  </a:lnTo>
                  <a:lnTo>
                    <a:pt x="2690" y="18"/>
                  </a:lnTo>
                  <a:lnTo>
                    <a:pt x="2691" y="18"/>
                  </a:lnTo>
                  <a:lnTo>
                    <a:pt x="2691" y="18"/>
                  </a:lnTo>
                  <a:lnTo>
                    <a:pt x="2692" y="18"/>
                  </a:lnTo>
                  <a:lnTo>
                    <a:pt x="2693" y="18"/>
                  </a:lnTo>
                  <a:lnTo>
                    <a:pt x="2694" y="18"/>
                  </a:lnTo>
                  <a:lnTo>
                    <a:pt x="2695" y="18"/>
                  </a:lnTo>
                  <a:lnTo>
                    <a:pt x="2696" y="19"/>
                  </a:lnTo>
                  <a:lnTo>
                    <a:pt x="2697" y="19"/>
                  </a:lnTo>
                  <a:lnTo>
                    <a:pt x="2698" y="19"/>
                  </a:lnTo>
                  <a:lnTo>
                    <a:pt x="2698" y="19"/>
                  </a:lnTo>
                  <a:lnTo>
                    <a:pt x="2699" y="19"/>
                  </a:lnTo>
                  <a:lnTo>
                    <a:pt x="2700" y="19"/>
                  </a:lnTo>
                  <a:lnTo>
                    <a:pt x="2701" y="19"/>
                  </a:lnTo>
                  <a:lnTo>
                    <a:pt x="2702" y="19"/>
                  </a:lnTo>
                  <a:lnTo>
                    <a:pt x="2703" y="20"/>
                  </a:lnTo>
                  <a:lnTo>
                    <a:pt x="2704" y="20"/>
                  </a:lnTo>
                  <a:lnTo>
                    <a:pt x="2705" y="20"/>
                  </a:lnTo>
                  <a:lnTo>
                    <a:pt x="2706" y="20"/>
                  </a:lnTo>
                  <a:lnTo>
                    <a:pt x="2706" y="20"/>
                  </a:lnTo>
                  <a:lnTo>
                    <a:pt x="2707" y="20"/>
                  </a:lnTo>
                  <a:lnTo>
                    <a:pt x="2708" y="20"/>
                  </a:lnTo>
                  <a:lnTo>
                    <a:pt x="2709" y="20"/>
                  </a:lnTo>
                  <a:lnTo>
                    <a:pt x="2710" y="21"/>
                  </a:lnTo>
                  <a:lnTo>
                    <a:pt x="2711" y="21"/>
                  </a:lnTo>
                  <a:lnTo>
                    <a:pt x="2712" y="21"/>
                  </a:lnTo>
                  <a:lnTo>
                    <a:pt x="2713" y="21"/>
                  </a:lnTo>
                  <a:lnTo>
                    <a:pt x="2714" y="21"/>
                  </a:lnTo>
                  <a:lnTo>
                    <a:pt x="2714" y="21"/>
                  </a:lnTo>
                  <a:lnTo>
                    <a:pt x="2715" y="21"/>
                  </a:lnTo>
                  <a:lnTo>
                    <a:pt x="2716" y="21"/>
                  </a:lnTo>
                  <a:lnTo>
                    <a:pt x="2717" y="22"/>
                  </a:lnTo>
                  <a:lnTo>
                    <a:pt x="2718" y="22"/>
                  </a:lnTo>
                  <a:lnTo>
                    <a:pt x="2719" y="22"/>
                  </a:lnTo>
                  <a:lnTo>
                    <a:pt x="2720" y="22"/>
                  </a:lnTo>
                  <a:lnTo>
                    <a:pt x="2721" y="22"/>
                  </a:lnTo>
                  <a:lnTo>
                    <a:pt x="2721" y="22"/>
                  </a:lnTo>
                  <a:lnTo>
                    <a:pt x="2722" y="22"/>
                  </a:lnTo>
                  <a:lnTo>
                    <a:pt x="2723" y="23"/>
                  </a:lnTo>
                  <a:lnTo>
                    <a:pt x="2724" y="23"/>
                  </a:lnTo>
                  <a:lnTo>
                    <a:pt x="2725" y="23"/>
                  </a:lnTo>
                  <a:lnTo>
                    <a:pt x="2726" y="23"/>
                  </a:lnTo>
                  <a:lnTo>
                    <a:pt x="2727" y="23"/>
                  </a:lnTo>
                  <a:lnTo>
                    <a:pt x="2728" y="23"/>
                  </a:lnTo>
                  <a:lnTo>
                    <a:pt x="2729" y="24"/>
                  </a:lnTo>
                  <a:lnTo>
                    <a:pt x="2729" y="24"/>
                  </a:lnTo>
                  <a:lnTo>
                    <a:pt x="2730" y="24"/>
                  </a:lnTo>
                  <a:lnTo>
                    <a:pt x="2731" y="24"/>
                  </a:lnTo>
                  <a:lnTo>
                    <a:pt x="2732" y="24"/>
                  </a:lnTo>
                  <a:lnTo>
                    <a:pt x="2733" y="24"/>
                  </a:lnTo>
                  <a:lnTo>
                    <a:pt x="2734" y="24"/>
                  </a:lnTo>
                  <a:lnTo>
                    <a:pt x="2735" y="25"/>
                  </a:lnTo>
                  <a:lnTo>
                    <a:pt x="2736" y="25"/>
                  </a:lnTo>
                  <a:lnTo>
                    <a:pt x="2737" y="25"/>
                  </a:lnTo>
                  <a:lnTo>
                    <a:pt x="2737" y="25"/>
                  </a:lnTo>
                  <a:lnTo>
                    <a:pt x="2738" y="25"/>
                  </a:lnTo>
                  <a:lnTo>
                    <a:pt x="2739" y="25"/>
                  </a:lnTo>
                  <a:lnTo>
                    <a:pt x="2740" y="26"/>
                  </a:lnTo>
                  <a:lnTo>
                    <a:pt x="2741" y="26"/>
                  </a:lnTo>
                  <a:lnTo>
                    <a:pt x="2742" y="26"/>
                  </a:lnTo>
                  <a:lnTo>
                    <a:pt x="2743" y="26"/>
                  </a:lnTo>
                  <a:lnTo>
                    <a:pt x="2744" y="26"/>
                  </a:lnTo>
                  <a:lnTo>
                    <a:pt x="2744" y="26"/>
                  </a:lnTo>
                  <a:lnTo>
                    <a:pt x="2745" y="27"/>
                  </a:lnTo>
                  <a:lnTo>
                    <a:pt x="2746" y="27"/>
                  </a:lnTo>
                  <a:lnTo>
                    <a:pt x="2747" y="27"/>
                  </a:lnTo>
                  <a:lnTo>
                    <a:pt x="2748" y="27"/>
                  </a:lnTo>
                  <a:lnTo>
                    <a:pt x="2749" y="27"/>
                  </a:lnTo>
                  <a:lnTo>
                    <a:pt x="2750" y="27"/>
                  </a:lnTo>
                  <a:lnTo>
                    <a:pt x="2751" y="28"/>
                  </a:lnTo>
                  <a:lnTo>
                    <a:pt x="2752" y="28"/>
                  </a:lnTo>
                  <a:lnTo>
                    <a:pt x="2752" y="28"/>
                  </a:lnTo>
                  <a:lnTo>
                    <a:pt x="2753" y="28"/>
                  </a:lnTo>
                  <a:lnTo>
                    <a:pt x="2754" y="28"/>
                  </a:lnTo>
                  <a:lnTo>
                    <a:pt x="2755" y="28"/>
                  </a:lnTo>
                  <a:lnTo>
                    <a:pt x="2756" y="29"/>
                  </a:lnTo>
                  <a:lnTo>
                    <a:pt x="2757" y="29"/>
                  </a:lnTo>
                  <a:lnTo>
                    <a:pt x="2758" y="29"/>
                  </a:lnTo>
                  <a:lnTo>
                    <a:pt x="2759" y="29"/>
                  </a:lnTo>
                  <a:lnTo>
                    <a:pt x="2760" y="29"/>
                  </a:lnTo>
                  <a:lnTo>
                    <a:pt x="2760" y="30"/>
                  </a:lnTo>
                  <a:lnTo>
                    <a:pt x="2761" y="30"/>
                  </a:lnTo>
                  <a:lnTo>
                    <a:pt x="2762" y="30"/>
                  </a:lnTo>
                  <a:lnTo>
                    <a:pt x="2763" y="30"/>
                  </a:lnTo>
                  <a:lnTo>
                    <a:pt x="2764" y="30"/>
                  </a:lnTo>
                  <a:lnTo>
                    <a:pt x="2765" y="31"/>
                  </a:lnTo>
                  <a:lnTo>
                    <a:pt x="2766" y="31"/>
                  </a:lnTo>
                  <a:lnTo>
                    <a:pt x="2767" y="31"/>
                  </a:lnTo>
                  <a:lnTo>
                    <a:pt x="2767" y="31"/>
                  </a:lnTo>
                  <a:lnTo>
                    <a:pt x="2768" y="31"/>
                  </a:lnTo>
                  <a:lnTo>
                    <a:pt x="2769" y="32"/>
                  </a:lnTo>
                  <a:lnTo>
                    <a:pt x="2770" y="32"/>
                  </a:lnTo>
                  <a:lnTo>
                    <a:pt x="2771" y="32"/>
                  </a:lnTo>
                  <a:lnTo>
                    <a:pt x="2772" y="32"/>
                  </a:lnTo>
                  <a:lnTo>
                    <a:pt x="2773" y="32"/>
                  </a:lnTo>
                  <a:lnTo>
                    <a:pt x="2774" y="33"/>
                  </a:lnTo>
                  <a:lnTo>
                    <a:pt x="2775" y="33"/>
                  </a:lnTo>
                  <a:lnTo>
                    <a:pt x="2775" y="33"/>
                  </a:lnTo>
                  <a:lnTo>
                    <a:pt x="2776" y="33"/>
                  </a:lnTo>
                  <a:lnTo>
                    <a:pt x="2777" y="33"/>
                  </a:lnTo>
                  <a:lnTo>
                    <a:pt x="2778" y="34"/>
                  </a:lnTo>
                  <a:lnTo>
                    <a:pt x="2779" y="34"/>
                  </a:lnTo>
                  <a:lnTo>
                    <a:pt x="2780" y="34"/>
                  </a:lnTo>
                  <a:lnTo>
                    <a:pt x="2781" y="34"/>
                  </a:lnTo>
                  <a:lnTo>
                    <a:pt x="2782" y="34"/>
                  </a:lnTo>
                  <a:lnTo>
                    <a:pt x="2783" y="35"/>
                  </a:lnTo>
                  <a:lnTo>
                    <a:pt x="2783" y="35"/>
                  </a:lnTo>
                  <a:lnTo>
                    <a:pt x="2784" y="35"/>
                  </a:lnTo>
                  <a:lnTo>
                    <a:pt x="2785" y="35"/>
                  </a:lnTo>
                  <a:lnTo>
                    <a:pt x="2786" y="35"/>
                  </a:lnTo>
                  <a:lnTo>
                    <a:pt x="2787" y="36"/>
                  </a:lnTo>
                  <a:lnTo>
                    <a:pt x="2788" y="36"/>
                  </a:lnTo>
                  <a:lnTo>
                    <a:pt x="2789" y="36"/>
                  </a:lnTo>
                  <a:lnTo>
                    <a:pt x="2790" y="36"/>
                  </a:lnTo>
                  <a:lnTo>
                    <a:pt x="2790" y="37"/>
                  </a:lnTo>
                  <a:lnTo>
                    <a:pt x="2791" y="37"/>
                  </a:lnTo>
                  <a:lnTo>
                    <a:pt x="2792" y="37"/>
                  </a:lnTo>
                  <a:lnTo>
                    <a:pt x="2793" y="37"/>
                  </a:lnTo>
                  <a:lnTo>
                    <a:pt x="2794" y="37"/>
                  </a:lnTo>
                  <a:lnTo>
                    <a:pt x="2795" y="38"/>
                  </a:lnTo>
                  <a:lnTo>
                    <a:pt x="2796" y="38"/>
                  </a:lnTo>
                  <a:lnTo>
                    <a:pt x="2797" y="38"/>
                  </a:lnTo>
                  <a:lnTo>
                    <a:pt x="2798" y="38"/>
                  </a:lnTo>
                  <a:lnTo>
                    <a:pt x="2798" y="39"/>
                  </a:lnTo>
                  <a:lnTo>
                    <a:pt x="2799" y="39"/>
                  </a:lnTo>
                  <a:lnTo>
                    <a:pt x="2800" y="39"/>
                  </a:lnTo>
                  <a:lnTo>
                    <a:pt x="2801" y="39"/>
                  </a:lnTo>
                  <a:lnTo>
                    <a:pt x="2802" y="40"/>
                  </a:lnTo>
                  <a:lnTo>
                    <a:pt x="2803" y="40"/>
                  </a:lnTo>
                  <a:lnTo>
                    <a:pt x="2804" y="40"/>
                  </a:lnTo>
                  <a:lnTo>
                    <a:pt x="2805" y="40"/>
                  </a:lnTo>
                  <a:lnTo>
                    <a:pt x="2806" y="41"/>
                  </a:lnTo>
                  <a:lnTo>
                    <a:pt x="2806" y="41"/>
                  </a:lnTo>
                  <a:lnTo>
                    <a:pt x="2807" y="41"/>
                  </a:lnTo>
                  <a:lnTo>
                    <a:pt x="2808" y="41"/>
                  </a:lnTo>
                  <a:lnTo>
                    <a:pt x="2809" y="41"/>
                  </a:lnTo>
                  <a:lnTo>
                    <a:pt x="2810" y="42"/>
                  </a:lnTo>
                  <a:lnTo>
                    <a:pt x="2811" y="42"/>
                  </a:lnTo>
                  <a:lnTo>
                    <a:pt x="2812" y="42"/>
                  </a:lnTo>
                  <a:lnTo>
                    <a:pt x="2813" y="42"/>
                  </a:lnTo>
                  <a:lnTo>
                    <a:pt x="2813" y="43"/>
                  </a:lnTo>
                  <a:lnTo>
                    <a:pt x="2814" y="43"/>
                  </a:lnTo>
                  <a:lnTo>
                    <a:pt x="2815" y="43"/>
                  </a:lnTo>
                  <a:lnTo>
                    <a:pt x="2816" y="44"/>
                  </a:lnTo>
                  <a:lnTo>
                    <a:pt x="2817" y="44"/>
                  </a:lnTo>
                  <a:lnTo>
                    <a:pt x="2818" y="44"/>
                  </a:lnTo>
                  <a:lnTo>
                    <a:pt x="2819" y="44"/>
                  </a:lnTo>
                  <a:lnTo>
                    <a:pt x="2820" y="45"/>
                  </a:lnTo>
                  <a:lnTo>
                    <a:pt x="2821" y="45"/>
                  </a:lnTo>
                  <a:lnTo>
                    <a:pt x="2821" y="45"/>
                  </a:lnTo>
                  <a:lnTo>
                    <a:pt x="2822" y="45"/>
                  </a:lnTo>
                  <a:lnTo>
                    <a:pt x="2823" y="46"/>
                  </a:lnTo>
                  <a:lnTo>
                    <a:pt x="2824" y="46"/>
                  </a:lnTo>
                  <a:lnTo>
                    <a:pt x="2825" y="46"/>
                  </a:lnTo>
                  <a:lnTo>
                    <a:pt x="2826" y="46"/>
                  </a:lnTo>
                  <a:lnTo>
                    <a:pt x="2827" y="47"/>
                  </a:lnTo>
                  <a:lnTo>
                    <a:pt x="2828" y="47"/>
                  </a:lnTo>
                  <a:lnTo>
                    <a:pt x="2829" y="47"/>
                  </a:lnTo>
                  <a:lnTo>
                    <a:pt x="2829" y="47"/>
                  </a:lnTo>
                  <a:lnTo>
                    <a:pt x="2830" y="48"/>
                  </a:lnTo>
                  <a:lnTo>
                    <a:pt x="2831" y="48"/>
                  </a:lnTo>
                  <a:lnTo>
                    <a:pt x="2832" y="48"/>
                  </a:lnTo>
                  <a:lnTo>
                    <a:pt x="2833" y="49"/>
                  </a:lnTo>
                  <a:lnTo>
                    <a:pt x="2834" y="49"/>
                  </a:lnTo>
                  <a:lnTo>
                    <a:pt x="2835" y="49"/>
                  </a:lnTo>
                  <a:lnTo>
                    <a:pt x="2836" y="49"/>
                  </a:lnTo>
                  <a:lnTo>
                    <a:pt x="2836" y="50"/>
                  </a:lnTo>
                  <a:lnTo>
                    <a:pt x="2837" y="50"/>
                  </a:lnTo>
                  <a:lnTo>
                    <a:pt x="2838" y="50"/>
                  </a:lnTo>
                  <a:lnTo>
                    <a:pt x="2839" y="51"/>
                  </a:lnTo>
                  <a:lnTo>
                    <a:pt x="2840" y="51"/>
                  </a:lnTo>
                  <a:lnTo>
                    <a:pt x="2841" y="51"/>
                  </a:lnTo>
                  <a:lnTo>
                    <a:pt x="2842" y="51"/>
                  </a:lnTo>
                  <a:lnTo>
                    <a:pt x="2843" y="52"/>
                  </a:lnTo>
                  <a:lnTo>
                    <a:pt x="2844" y="52"/>
                  </a:lnTo>
                  <a:lnTo>
                    <a:pt x="2844" y="52"/>
                  </a:lnTo>
                  <a:lnTo>
                    <a:pt x="2845" y="53"/>
                  </a:lnTo>
                  <a:lnTo>
                    <a:pt x="2846" y="53"/>
                  </a:lnTo>
                  <a:lnTo>
                    <a:pt x="2847" y="53"/>
                  </a:lnTo>
                  <a:lnTo>
                    <a:pt x="2848" y="54"/>
                  </a:lnTo>
                  <a:lnTo>
                    <a:pt x="2849" y="54"/>
                  </a:lnTo>
                  <a:lnTo>
                    <a:pt x="2850" y="54"/>
                  </a:lnTo>
                  <a:lnTo>
                    <a:pt x="2851" y="54"/>
                  </a:lnTo>
                  <a:lnTo>
                    <a:pt x="2852" y="55"/>
                  </a:lnTo>
                  <a:lnTo>
                    <a:pt x="2852" y="55"/>
                  </a:lnTo>
                </a:path>
              </a:pathLst>
            </a:custGeom>
            <a:noFill/>
            <a:ln w="19050">
              <a:solidFill>
                <a:srgbClr val="0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79" name="Freeform 290"/>
            <p:cNvSpPr>
              <a:spLocks/>
            </p:cNvSpPr>
            <p:nvPr/>
          </p:nvSpPr>
          <p:spPr bwMode="auto">
            <a:xfrm flipV="1">
              <a:off x="446087" y="3316288"/>
              <a:ext cx="2462213" cy="276225"/>
            </a:xfrm>
            <a:custGeom>
              <a:avLst/>
              <a:gdLst>
                <a:gd name="T0" fmla="*/ 44 w 2852"/>
                <a:gd name="T1" fmla="*/ 163 h 319"/>
                <a:gd name="T2" fmla="*/ 89 w 2852"/>
                <a:gd name="T3" fmla="*/ 132 h 319"/>
                <a:gd name="T4" fmla="*/ 134 w 2852"/>
                <a:gd name="T5" fmla="*/ 101 h 319"/>
                <a:gd name="T6" fmla="*/ 179 w 2852"/>
                <a:gd name="T7" fmla="*/ 73 h 319"/>
                <a:gd name="T8" fmla="*/ 224 w 2852"/>
                <a:gd name="T9" fmla="*/ 50 h 319"/>
                <a:gd name="T10" fmla="*/ 269 w 2852"/>
                <a:gd name="T11" fmla="*/ 34 h 319"/>
                <a:gd name="T12" fmla="*/ 314 w 2852"/>
                <a:gd name="T13" fmla="*/ 23 h 319"/>
                <a:gd name="T14" fmla="*/ 360 w 2852"/>
                <a:gd name="T15" fmla="*/ 15 h 319"/>
                <a:gd name="T16" fmla="*/ 405 w 2852"/>
                <a:gd name="T17" fmla="*/ 10 h 319"/>
                <a:gd name="T18" fmla="*/ 450 w 2852"/>
                <a:gd name="T19" fmla="*/ 6 h 319"/>
                <a:gd name="T20" fmla="*/ 495 w 2852"/>
                <a:gd name="T21" fmla="*/ 3 h 319"/>
                <a:gd name="T22" fmla="*/ 540 w 2852"/>
                <a:gd name="T23" fmla="*/ 1 h 319"/>
                <a:gd name="T24" fmla="*/ 585 w 2852"/>
                <a:gd name="T25" fmla="*/ 0 h 319"/>
                <a:gd name="T26" fmla="*/ 630 w 2852"/>
                <a:gd name="T27" fmla="*/ 0 h 319"/>
                <a:gd name="T28" fmla="*/ 675 w 2852"/>
                <a:gd name="T29" fmla="*/ 3 h 319"/>
                <a:gd name="T30" fmla="*/ 720 w 2852"/>
                <a:gd name="T31" fmla="*/ 7 h 319"/>
                <a:gd name="T32" fmla="*/ 766 w 2852"/>
                <a:gd name="T33" fmla="*/ 13 h 319"/>
                <a:gd name="T34" fmla="*/ 811 w 2852"/>
                <a:gd name="T35" fmla="*/ 22 h 319"/>
                <a:gd name="T36" fmla="*/ 856 w 2852"/>
                <a:gd name="T37" fmla="*/ 33 h 319"/>
                <a:gd name="T38" fmla="*/ 901 w 2852"/>
                <a:gd name="T39" fmla="*/ 46 h 319"/>
                <a:gd name="T40" fmla="*/ 946 w 2852"/>
                <a:gd name="T41" fmla="*/ 62 h 319"/>
                <a:gd name="T42" fmla="*/ 991 w 2852"/>
                <a:gd name="T43" fmla="*/ 80 h 319"/>
                <a:gd name="T44" fmla="*/ 1036 w 2852"/>
                <a:gd name="T45" fmla="*/ 101 h 319"/>
                <a:gd name="T46" fmla="*/ 1081 w 2852"/>
                <a:gd name="T47" fmla="*/ 124 h 319"/>
                <a:gd name="T48" fmla="*/ 1127 w 2852"/>
                <a:gd name="T49" fmla="*/ 150 h 319"/>
                <a:gd name="T50" fmla="*/ 1172 w 2852"/>
                <a:gd name="T51" fmla="*/ 177 h 319"/>
                <a:gd name="T52" fmla="*/ 1217 w 2852"/>
                <a:gd name="T53" fmla="*/ 205 h 319"/>
                <a:gd name="T54" fmla="*/ 1262 w 2852"/>
                <a:gd name="T55" fmla="*/ 232 h 319"/>
                <a:gd name="T56" fmla="*/ 1307 w 2852"/>
                <a:gd name="T57" fmla="*/ 257 h 319"/>
                <a:gd name="T58" fmla="*/ 1352 w 2852"/>
                <a:gd name="T59" fmla="*/ 280 h 319"/>
                <a:gd name="T60" fmla="*/ 1397 w 2852"/>
                <a:gd name="T61" fmla="*/ 299 h 319"/>
                <a:gd name="T62" fmla="*/ 1442 w 2852"/>
                <a:gd name="T63" fmla="*/ 311 h 319"/>
                <a:gd name="T64" fmla="*/ 1487 w 2852"/>
                <a:gd name="T65" fmla="*/ 318 h 319"/>
                <a:gd name="T66" fmla="*/ 1533 w 2852"/>
                <a:gd name="T67" fmla="*/ 319 h 319"/>
                <a:gd name="T68" fmla="*/ 1578 w 2852"/>
                <a:gd name="T69" fmla="*/ 317 h 319"/>
                <a:gd name="T70" fmla="*/ 1623 w 2852"/>
                <a:gd name="T71" fmla="*/ 317 h 319"/>
                <a:gd name="T72" fmla="*/ 1668 w 2852"/>
                <a:gd name="T73" fmla="*/ 318 h 319"/>
                <a:gd name="T74" fmla="*/ 1713 w 2852"/>
                <a:gd name="T75" fmla="*/ 319 h 319"/>
                <a:gd name="T76" fmla="*/ 1758 w 2852"/>
                <a:gd name="T77" fmla="*/ 314 h 319"/>
                <a:gd name="T78" fmla="*/ 1803 w 2852"/>
                <a:gd name="T79" fmla="*/ 298 h 319"/>
                <a:gd name="T80" fmla="*/ 1848 w 2852"/>
                <a:gd name="T81" fmla="*/ 270 h 319"/>
                <a:gd name="T82" fmla="*/ 1893 w 2852"/>
                <a:gd name="T83" fmla="*/ 234 h 319"/>
                <a:gd name="T84" fmla="*/ 1939 w 2852"/>
                <a:gd name="T85" fmla="*/ 206 h 319"/>
                <a:gd name="T86" fmla="*/ 1984 w 2852"/>
                <a:gd name="T87" fmla="*/ 201 h 319"/>
                <a:gd name="T88" fmla="*/ 2029 w 2852"/>
                <a:gd name="T89" fmla="*/ 221 h 319"/>
                <a:gd name="T90" fmla="*/ 2074 w 2852"/>
                <a:gd name="T91" fmla="*/ 250 h 319"/>
                <a:gd name="T92" fmla="*/ 2119 w 2852"/>
                <a:gd name="T93" fmla="*/ 274 h 319"/>
                <a:gd name="T94" fmla="*/ 2164 w 2852"/>
                <a:gd name="T95" fmla="*/ 289 h 319"/>
                <a:gd name="T96" fmla="*/ 2209 w 2852"/>
                <a:gd name="T97" fmla="*/ 295 h 319"/>
                <a:gd name="T98" fmla="*/ 2254 w 2852"/>
                <a:gd name="T99" fmla="*/ 295 h 319"/>
                <a:gd name="T100" fmla="*/ 2300 w 2852"/>
                <a:gd name="T101" fmla="*/ 289 h 319"/>
                <a:gd name="T102" fmla="*/ 2345 w 2852"/>
                <a:gd name="T103" fmla="*/ 278 h 319"/>
                <a:gd name="T104" fmla="*/ 2390 w 2852"/>
                <a:gd name="T105" fmla="*/ 261 h 319"/>
                <a:gd name="T106" fmla="*/ 2435 w 2852"/>
                <a:gd name="T107" fmla="*/ 237 h 319"/>
                <a:gd name="T108" fmla="*/ 2480 w 2852"/>
                <a:gd name="T109" fmla="*/ 205 h 319"/>
                <a:gd name="T110" fmla="*/ 2525 w 2852"/>
                <a:gd name="T111" fmla="*/ 175 h 319"/>
                <a:gd name="T112" fmla="*/ 2570 w 2852"/>
                <a:gd name="T113" fmla="*/ 145 h 319"/>
                <a:gd name="T114" fmla="*/ 2615 w 2852"/>
                <a:gd name="T115" fmla="*/ 114 h 319"/>
                <a:gd name="T116" fmla="*/ 2660 w 2852"/>
                <a:gd name="T117" fmla="*/ 85 h 319"/>
                <a:gd name="T118" fmla="*/ 2706 w 2852"/>
                <a:gd name="T119" fmla="*/ 61 h 319"/>
                <a:gd name="T120" fmla="*/ 2751 w 2852"/>
                <a:gd name="T121" fmla="*/ 42 h 319"/>
                <a:gd name="T122" fmla="*/ 2796 w 2852"/>
                <a:gd name="T123" fmla="*/ 29 h 319"/>
                <a:gd name="T124" fmla="*/ 2841 w 2852"/>
                <a:gd name="T125" fmla="*/ 2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319">
                  <a:moveTo>
                    <a:pt x="0" y="190"/>
                  </a:moveTo>
                  <a:lnTo>
                    <a:pt x="0" y="189"/>
                  </a:lnTo>
                  <a:lnTo>
                    <a:pt x="1" y="189"/>
                  </a:lnTo>
                  <a:lnTo>
                    <a:pt x="2" y="188"/>
                  </a:lnTo>
                  <a:lnTo>
                    <a:pt x="3" y="188"/>
                  </a:lnTo>
                  <a:lnTo>
                    <a:pt x="4" y="187"/>
                  </a:lnTo>
                  <a:lnTo>
                    <a:pt x="5" y="187"/>
                  </a:lnTo>
                  <a:lnTo>
                    <a:pt x="6" y="186"/>
                  </a:lnTo>
                  <a:lnTo>
                    <a:pt x="7" y="186"/>
                  </a:lnTo>
                  <a:lnTo>
                    <a:pt x="7" y="185"/>
                  </a:lnTo>
                  <a:lnTo>
                    <a:pt x="8" y="185"/>
                  </a:lnTo>
                  <a:lnTo>
                    <a:pt x="9" y="184"/>
                  </a:lnTo>
                  <a:lnTo>
                    <a:pt x="10" y="184"/>
                  </a:lnTo>
                  <a:lnTo>
                    <a:pt x="11" y="183"/>
                  </a:lnTo>
                  <a:lnTo>
                    <a:pt x="12" y="183"/>
                  </a:lnTo>
                  <a:lnTo>
                    <a:pt x="13" y="182"/>
                  </a:lnTo>
                  <a:lnTo>
                    <a:pt x="14" y="182"/>
                  </a:lnTo>
                  <a:lnTo>
                    <a:pt x="15" y="181"/>
                  </a:lnTo>
                  <a:lnTo>
                    <a:pt x="15" y="180"/>
                  </a:lnTo>
                  <a:lnTo>
                    <a:pt x="16" y="180"/>
                  </a:lnTo>
                  <a:lnTo>
                    <a:pt x="17" y="179"/>
                  </a:lnTo>
                  <a:lnTo>
                    <a:pt x="18" y="179"/>
                  </a:lnTo>
                  <a:lnTo>
                    <a:pt x="19" y="178"/>
                  </a:lnTo>
                  <a:lnTo>
                    <a:pt x="20" y="178"/>
                  </a:lnTo>
                  <a:lnTo>
                    <a:pt x="21" y="177"/>
                  </a:lnTo>
                  <a:lnTo>
                    <a:pt x="22" y="177"/>
                  </a:lnTo>
                  <a:lnTo>
                    <a:pt x="23" y="176"/>
                  </a:lnTo>
                  <a:lnTo>
                    <a:pt x="23" y="176"/>
                  </a:lnTo>
                  <a:lnTo>
                    <a:pt x="24" y="175"/>
                  </a:lnTo>
                  <a:lnTo>
                    <a:pt x="25" y="175"/>
                  </a:lnTo>
                  <a:lnTo>
                    <a:pt x="26" y="174"/>
                  </a:lnTo>
                  <a:lnTo>
                    <a:pt x="27" y="174"/>
                  </a:lnTo>
                  <a:lnTo>
                    <a:pt x="28" y="173"/>
                  </a:lnTo>
                  <a:lnTo>
                    <a:pt x="29" y="172"/>
                  </a:lnTo>
                  <a:lnTo>
                    <a:pt x="30" y="172"/>
                  </a:lnTo>
                  <a:lnTo>
                    <a:pt x="30" y="171"/>
                  </a:lnTo>
                  <a:lnTo>
                    <a:pt x="31" y="171"/>
                  </a:lnTo>
                  <a:lnTo>
                    <a:pt x="32" y="170"/>
                  </a:lnTo>
                  <a:lnTo>
                    <a:pt x="33" y="170"/>
                  </a:lnTo>
                  <a:lnTo>
                    <a:pt x="34" y="169"/>
                  </a:lnTo>
                  <a:lnTo>
                    <a:pt x="35" y="169"/>
                  </a:lnTo>
                  <a:lnTo>
                    <a:pt x="36" y="168"/>
                  </a:lnTo>
                  <a:lnTo>
                    <a:pt x="37" y="167"/>
                  </a:lnTo>
                  <a:lnTo>
                    <a:pt x="38" y="167"/>
                  </a:lnTo>
                  <a:lnTo>
                    <a:pt x="38" y="166"/>
                  </a:lnTo>
                  <a:lnTo>
                    <a:pt x="39" y="166"/>
                  </a:lnTo>
                  <a:lnTo>
                    <a:pt x="40" y="165"/>
                  </a:lnTo>
                  <a:lnTo>
                    <a:pt x="41" y="165"/>
                  </a:lnTo>
                  <a:lnTo>
                    <a:pt x="42" y="164"/>
                  </a:lnTo>
                  <a:lnTo>
                    <a:pt x="43" y="163"/>
                  </a:lnTo>
                  <a:lnTo>
                    <a:pt x="44" y="163"/>
                  </a:lnTo>
                  <a:lnTo>
                    <a:pt x="45" y="162"/>
                  </a:lnTo>
                  <a:lnTo>
                    <a:pt x="46" y="162"/>
                  </a:lnTo>
                  <a:lnTo>
                    <a:pt x="46" y="161"/>
                  </a:lnTo>
                  <a:lnTo>
                    <a:pt x="47" y="160"/>
                  </a:lnTo>
                  <a:lnTo>
                    <a:pt x="48" y="160"/>
                  </a:lnTo>
                  <a:lnTo>
                    <a:pt x="49" y="159"/>
                  </a:lnTo>
                  <a:lnTo>
                    <a:pt x="50" y="159"/>
                  </a:lnTo>
                  <a:lnTo>
                    <a:pt x="51" y="158"/>
                  </a:lnTo>
                  <a:lnTo>
                    <a:pt x="52" y="157"/>
                  </a:lnTo>
                  <a:lnTo>
                    <a:pt x="53" y="157"/>
                  </a:lnTo>
                  <a:lnTo>
                    <a:pt x="53" y="156"/>
                  </a:lnTo>
                  <a:lnTo>
                    <a:pt x="54" y="156"/>
                  </a:lnTo>
                  <a:lnTo>
                    <a:pt x="55" y="155"/>
                  </a:lnTo>
                  <a:lnTo>
                    <a:pt x="56" y="155"/>
                  </a:lnTo>
                  <a:lnTo>
                    <a:pt x="57" y="154"/>
                  </a:lnTo>
                  <a:lnTo>
                    <a:pt x="58" y="153"/>
                  </a:lnTo>
                  <a:lnTo>
                    <a:pt x="59" y="153"/>
                  </a:lnTo>
                  <a:lnTo>
                    <a:pt x="60" y="152"/>
                  </a:lnTo>
                  <a:lnTo>
                    <a:pt x="61" y="152"/>
                  </a:lnTo>
                  <a:lnTo>
                    <a:pt x="61" y="151"/>
                  </a:lnTo>
                  <a:lnTo>
                    <a:pt x="62" y="150"/>
                  </a:lnTo>
                  <a:lnTo>
                    <a:pt x="63" y="150"/>
                  </a:lnTo>
                  <a:lnTo>
                    <a:pt x="64" y="149"/>
                  </a:lnTo>
                  <a:lnTo>
                    <a:pt x="65" y="149"/>
                  </a:lnTo>
                  <a:lnTo>
                    <a:pt x="66" y="148"/>
                  </a:lnTo>
                  <a:lnTo>
                    <a:pt x="67" y="147"/>
                  </a:lnTo>
                  <a:lnTo>
                    <a:pt x="68" y="147"/>
                  </a:lnTo>
                  <a:lnTo>
                    <a:pt x="69" y="146"/>
                  </a:lnTo>
                  <a:lnTo>
                    <a:pt x="69" y="145"/>
                  </a:lnTo>
                  <a:lnTo>
                    <a:pt x="70" y="145"/>
                  </a:lnTo>
                  <a:lnTo>
                    <a:pt x="71" y="144"/>
                  </a:lnTo>
                  <a:lnTo>
                    <a:pt x="72" y="144"/>
                  </a:lnTo>
                  <a:lnTo>
                    <a:pt x="73" y="143"/>
                  </a:lnTo>
                  <a:lnTo>
                    <a:pt x="74" y="142"/>
                  </a:lnTo>
                  <a:lnTo>
                    <a:pt x="75" y="142"/>
                  </a:lnTo>
                  <a:lnTo>
                    <a:pt x="76" y="141"/>
                  </a:lnTo>
                  <a:lnTo>
                    <a:pt x="76" y="141"/>
                  </a:lnTo>
                  <a:lnTo>
                    <a:pt x="77" y="140"/>
                  </a:lnTo>
                  <a:lnTo>
                    <a:pt x="78" y="139"/>
                  </a:lnTo>
                  <a:lnTo>
                    <a:pt x="79" y="139"/>
                  </a:lnTo>
                  <a:lnTo>
                    <a:pt x="80" y="138"/>
                  </a:lnTo>
                  <a:lnTo>
                    <a:pt x="81" y="137"/>
                  </a:lnTo>
                  <a:lnTo>
                    <a:pt x="82" y="137"/>
                  </a:lnTo>
                  <a:lnTo>
                    <a:pt x="83" y="136"/>
                  </a:lnTo>
                  <a:lnTo>
                    <a:pt x="84" y="136"/>
                  </a:lnTo>
                  <a:lnTo>
                    <a:pt x="84" y="135"/>
                  </a:lnTo>
                  <a:lnTo>
                    <a:pt x="85" y="134"/>
                  </a:lnTo>
                  <a:lnTo>
                    <a:pt x="86" y="134"/>
                  </a:lnTo>
                  <a:lnTo>
                    <a:pt x="87" y="133"/>
                  </a:lnTo>
                  <a:lnTo>
                    <a:pt x="88" y="133"/>
                  </a:lnTo>
                  <a:lnTo>
                    <a:pt x="89" y="132"/>
                  </a:lnTo>
                  <a:lnTo>
                    <a:pt x="90" y="131"/>
                  </a:lnTo>
                  <a:lnTo>
                    <a:pt x="91" y="131"/>
                  </a:lnTo>
                  <a:lnTo>
                    <a:pt x="92" y="130"/>
                  </a:lnTo>
                  <a:lnTo>
                    <a:pt x="92" y="129"/>
                  </a:lnTo>
                  <a:lnTo>
                    <a:pt x="93" y="129"/>
                  </a:lnTo>
                  <a:lnTo>
                    <a:pt x="94" y="128"/>
                  </a:lnTo>
                  <a:lnTo>
                    <a:pt x="95" y="128"/>
                  </a:lnTo>
                  <a:lnTo>
                    <a:pt x="96" y="127"/>
                  </a:lnTo>
                  <a:lnTo>
                    <a:pt x="97" y="126"/>
                  </a:lnTo>
                  <a:lnTo>
                    <a:pt x="98" y="126"/>
                  </a:lnTo>
                  <a:lnTo>
                    <a:pt x="99" y="125"/>
                  </a:lnTo>
                  <a:lnTo>
                    <a:pt x="99" y="125"/>
                  </a:lnTo>
                  <a:lnTo>
                    <a:pt x="100" y="124"/>
                  </a:lnTo>
                  <a:lnTo>
                    <a:pt x="101" y="123"/>
                  </a:lnTo>
                  <a:lnTo>
                    <a:pt x="102" y="123"/>
                  </a:lnTo>
                  <a:lnTo>
                    <a:pt x="103" y="122"/>
                  </a:lnTo>
                  <a:lnTo>
                    <a:pt x="104" y="121"/>
                  </a:lnTo>
                  <a:lnTo>
                    <a:pt x="105" y="121"/>
                  </a:lnTo>
                  <a:lnTo>
                    <a:pt x="106" y="120"/>
                  </a:lnTo>
                  <a:lnTo>
                    <a:pt x="107" y="120"/>
                  </a:lnTo>
                  <a:lnTo>
                    <a:pt x="107" y="119"/>
                  </a:lnTo>
                  <a:lnTo>
                    <a:pt x="108" y="118"/>
                  </a:lnTo>
                  <a:lnTo>
                    <a:pt x="109" y="118"/>
                  </a:lnTo>
                  <a:lnTo>
                    <a:pt x="110" y="117"/>
                  </a:lnTo>
                  <a:lnTo>
                    <a:pt x="111" y="117"/>
                  </a:lnTo>
                  <a:lnTo>
                    <a:pt x="112" y="116"/>
                  </a:lnTo>
                  <a:lnTo>
                    <a:pt x="113" y="115"/>
                  </a:lnTo>
                  <a:lnTo>
                    <a:pt x="114" y="115"/>
                  </a:lnTo>
                  <a:lnTo>
                    <a:pt x="115" y="114"/>
                  </a:lnTo>
                  <a:lnTo>
                    <a:pt x="115" y="113"/>
                  </a:lnTo>
                  <a:lnTo>
                    <a:pt x="116" y="113"/>
                  </a:lnTo>
                  <a:lnTo>
                    <a:pt x="117" y="112"/>
                  </a:lnTo>
                  <a:lnTo>
                    <a:pt x="118" y="112"/>
                  </a:lnTo>
                  <a:lnTo>
                    <a:pt x="119" y="111"/>
                  </a:lnTo>
                  <a:lnTo>
                    <a:pt x="120" y="110"/>
                  </a:lnTo>
                  <a:lnTo>
                    <a:pt x="121" y="110"/>
                  </a:lnTo>
                  <a:lnTo>
                    <a:pt x="122" y="109"/>
                  </a:lnTo>
                  <a:lnTo>
                    <a:pt x="122" y="109"/>
                  </a:lnTo>
                  <a:lnTo>
                    <a:pt x="123" y="108"/>
                  </a:lnTo>
                  <a:lnTo>
                    <a:pt x="124" y="107"/>
                  </a:lnTo>
                  <a:lnTo>
                    <a:pt x="125" y="107"/>
                  </a:lnTo>
                  <a:lnTo>
                    <a:pt x="126" y="106"/>
                  </a:lnTo>
                  <a:lnTo>
                    <a:pt x="127" y="106"/>
                  </a:lnTo>
                  <a:lnTo>
                    <a:pt x="128" y="105"/>
                  </a:lnTo>
                  <a:lnTo>
                    <a:pt x="129" y="104"/>
                  </a:lnTo>
                  <a:lnTo>
                    <a:pt x="130" y="104"/>
                  </a:lnTo>
                  <a:lnTo>
                    <a:pt x="130" y="103"/>
                  </a:lnTo>
                  <a:lnTo>
                    <a:pt x="131" y="103"/>
                  </a:lnTo>
                  <a:lnTo>
                    <a:pt x="132" y="102"/>
                  </a:lnTo>
                  <a:lnTo>
                    <a:pt x="133" y="101"/>
                  </a:lnTo>
                  <a:lnTo>
                    <a:pt x="134" y="101"/>
                  </a:lnTo>
                  <a:lnTo>
                    <a:pt x="135" y="100"/>
                  </a:lnTo>
                  <a:lnTo>
                    <a:pt x="136" y="100"/>
                  </a:lnTo>
                  <a:lnTo>
                    <a:pt x="137" y="99"/>
                  </a:lnTo>
                  <a:lnTo>
                    <a:pt x="138" y="99"/>
                  </a:lnTo>
                  <a:lnTo>
                    <a:pt x="138" y="98"/>
                  </a:lnTo>
                  <a:lnTo>
                    <a:pt x="139" y="97"/>
                  </a:lnTo>
                  <a:lnTo>
                    <a:pt x="140" y="97"/>
                  </a:lnTo>
                  <a:lnTo>
                    <a:pt x="141" y="96"/>
                  </a:lnTo>
                  <a:lnTo>
                    <a:pt x="142" y="96"/>
                  </a:lnTo>
                  <a:lnTo>
                    <a:pt x="143" y="95"/>
                  </a:lnTo>
                  <a:lnTo>
                    <a:pt x="144" y="95"/>
                  </a:lnTo>
                  <a:lnTo>
                    <a:pt x="145" y="94"/>
                  </a:lnTo>
                  <a:lnTo>
                    <a:pt x="145" y="93"/>
                  </a:lnTo>
                  <a:lnTo>
                    <a:pt x="146" y="93"/>
                  </a:lnTo>
                  <a:lnTo>
                    <a:pt x="147" y="92"/>
                  </a:lnTo>
                  <a:lnTo>
                    <a:pt x="148" y="92"/>
                  </a:lnTo>
                  <a:lnTo>
                    <a:pt x="149" y="91"/>
                  </a:lnTo>
                  <a:lnTo>
                    <a:pt x="150" y="91"/>
                  </a:lnTo>
                  <a:lnTo>
                    <a:pt x="151" y="90"/>
                  </a:lnTo>
                  <a:lnTo>
                    <a:pt x="152" y="89"/>
                  </a:lnTo>
                  <a:lnTo>
                    <a:pt x="153" y="89"/>
                  </a:lnTo>
                  <a:lnTo>
                    <a:pt x="153" y="88"/>
                  </a:lnTo>
                  <a:lnTo>
                    <a:pt x="154" y="88"/>
                  </a:lnTo>
                  <a:lnTo>
                    <a:pt x="155" y="87"/>
                  </a:lnTo>
                  <a:lnTo>
                    <a:pt x="156" y="87"/>
                  </a:lnTo>
                  <a:lnTo>
                    <a:pt x="157" y="86"/>
                  </a:lnTo>
                  <a:lnTo>
                    <a:pt x="158" y="86"/>
                  </a:lnTo>
                  <a:lnTo>
                    <a:pt x="159" y="85"/>
                  </a:lnTo>
                  <a:lnTo>
                    <a:pt x="160" y="84"/>
                  </a:lnTo>
                  <a:lnTo>
                    <a:pt x="161" y="84"/>
                  </a:lnTo>
                  <a:lnTo>
                    <a:pt x="161" y="83"/>
                  </a:lnTo>
                  <a:lnTo>
                    <a:pt x="162" y="83"/>
                  </a:lnTo>
                  <a:lnTo>
                    <a:pt x="163" y="82"/>
                  </a:lnTo>
                  <a:lnTo>
                    <a:pt x="164" y="82"/>
                  </a:lnTo>
                  <a:lnTo>
                    <a:pt x="165" y="81"/>
                  </a:lnTo>
                  <a:lnTo>
                    <a:pt x="166" y="81"/>
                  </a:lnTo>
                  <a:lnTo>
                    <a:pt x="167" y="80"/>
                  </a:lnTo>
                  <a:lnTo>
                    <a:pt x="168" y="80"/>
                  </a:lnTo>
                  <a:lnTo>
                    <a:pt x="168" y="79"/>
                  </a:lnTo>
                  <a:lnTo>
                    <a:pt x="169" y="79"/>
                  </a:lnTo>
                  <a:lnTo>
                    <a:pt x="170" y="78"/>
                  </a:lnTo>
                  <a:lnTo>
                    <a:pt x="171" y="78"/>
                  </a:lnTo>
                  <a:lnTo>
                    <a:pt x="172" y="77"/>
                  </a:lnTo>
                  <a:lnTo>
                    <a:pt x="173" y="77"/>
                  </a:lnTo>
                  <a:lnTo>
                    <a:pt x="174" y="76"/>
                  </a:lnTo>
                  <a:lnTo>
                    <a:pt x="175" y="75"/>
                  </a:lnTo>
                  <a:lnTo>
                    <a:pt x="176" y="75"/>
                  </a:lnTo>
                  <a:lnTo>
                    <a:pt x="176" y="74"/>
                  </a:lnTo>
                  <a:lnTo>
                    <a:pt x="177" y="74"/>
                  </a:lnTo>
                  <a:lnTo>
                    <a:pt x="178" y="73"/>
                  </a:lnTo>
                  <a:lnTo>
                    <a:pt x="179" y="73"/>
                  </a:lnTo>
                  <a:lnTo>
                    <a:pt x="180" y="72"/>
                  </a:lnTo>
                  <a:lnTo>
                    <a:pt x="181" y="72"/>
                  </a:lnTo>
                  <a:lnTo>
                    <a:pt x="182" y="71"/>
                  </a:lnTo>
                  <a:lnTo>
                    <a:pt x="183" y="71"/>
                  </a:lnTo>
                  <a:lnTo>
                    <a:pt x="184" y="70"/>
                  </a:lnTo>
                  <a:lnTo>
                    <a:pt x="184" y="70"/>
                  </a:lnTo>
                  <a:lnTo>
                    <a:pt x="185" y="70"/>
                  </a:lnTo>
                  <a:lnTo>
                    <a:pt x="186" y="69"/>
                  </a:lnTo>
                  <a:lnTo>
                    <a:pt x="187" y="69"/>
                  </a:lnTo>
                  <a:lnTo>
                    <a:pt x="188" y="68"/>
                  </a:lnTo>
                  <a:lnTo>
                    <a:pt x="189" y="68"/>
                  </a:lnTo>
                  <a:lnTo>
                    <a:pt x="190" y="67"/>
                  </a:lnTo>
                  <a:lnTo>
                    <a:pt x="191" y="67"/>
                  </a:lnTo>
                  <a:lnTo>
                    <a:pt x="191" y="66"/>
                  </a:lnTo>
                  <a:lnTo>
                    <a:pt x="192" y="66"/>
                  </a:lnTo>
                  <a:lnTo>
                    <a:pt x="193" y="65"/>
                  </a:lnTo>
                  <a:lnTo>
                    <a:pt x="194" y="65"/>
                  </a:lnTo>
                  <a:lnTo>
                    <a:pt x="195" y="64"/>
                  </a:lnTo>
                  <a:lnTo>
                    <a:pt x="196" y="64"/>
                  </a:lnTo>
                  <a:lnTo>
                    <a:pt x="197" y="63"/>
                  </a:lnTo>
                  <a:lnTo>
                    <a:pt x="198" y="63"/>
                  </a:lnTo>
                  <a:lnTo>
                    <a:pt x="199" y="62"/>
                  </a:lnTo>
                  <a:lnTo>
                    <a:pt x="199" y="62"/>
                  </a:lnTo>
                  <a:lnTo>
                    <a:pt x="200" y="62"/>
                  </a:lnTo>
                  <a:lnTo>
                    <a:pt x="201" y="61"/>
                  </a:lnTo>
                  <a:lnTo>
                    <a:pt x="202" y="61"/>
                  </a:lnTo>
                  <a:lnTo>
                    <a:pt x="203" y="60"/>
                  </a:lnTo>
                  <a:lnTo>
                    <a:pt x="204" y="60"/>
                  </a:lnTo>
                  <a:lnTo>
                    <a:pt x="205" y="59"/>
                  </a:lnTo>
                  <a:lnTo>
                    <a:pt x="206" y="59"/>
                  </a:lnTo>
                  <a:lnTo>
                    <a:pt x="207" y="58"/>
                  </a:lnTo>
                  <a:lnTo>
                    <a:pt x="207" y="58"/>
                  </a:lnTo>
                  <a:lnTo>
                    <a:pt x="208" y="58"/>
                  </a:lnTo>
                  <a:lnTo>
                    <a:pt x="209" y="57"/>
                  </a:lnTo>
                  <a:lnTo>
                    <a:pt x="210" y="57"/>
                  </a:lnTo>
                  <a:lnTo>
                    <a:pt x="211" y="56"/>
                  </a:lnTo>
                  <a:lnTo>
                    <a:pt x="212" y="56"/>
                  </a:lnTo>
                  <a:lnTo>
                    <a:pt x="213" y="56"/>
                  </a:lnTo>
                  <a:lnTo>
                    <a:pt x="214" y="55"/>
                  </a:lnTo>
                  <a:lnTo>
                    <a:pt x="214" y="55"/>
                  </a:lnTo>
                  <a:lnTo>
                    <a:pt x="215" y="54"/>
                  </a:lnTo>
                  <a:lnTo>
                    <a:pt x="216" y="54"/>
                  </a:lnTo>
                  <a:lnTo>
                    <a:pt x="217" y="53"/>
                  </a:lnTo>
                  <a:lnTo>
                    <a:pt x="218" y="53"/>
                  </a:lnTo>
                  <a:lnTo>
                    <a:pt x="219" y="53"/>
                  </a:lnTo>
                  <a:lnTo>
                    <a:pt x="220" y="52"/>
                  </a:lnTo>
                  <a:lnTo>
                    <a:pt x="221" y="52"/>
                  </a:lnTo>
                  <a:lnTo>
                    <a:pt x="222" y="51"/>
                  </a:lnTo>
                  <a:lnTo>
                    <a:pt x="222" y="51"/>
                  </a:lnTo>
                  <a:lnTo>
                    <a:pt x="223" y="51"/>
                  </a:lnTo>
                  <a:lnTo>
                    <a:pt x="224" y="50"/>
                  </a:lnTo>
                  <a:lnTo>
                    <a:pt x="225" y="50"/>
                  </a:lnTo>
                  <a:lnTo>
                    <a:pt x="226" y="50"/>
                  </a:lnTo>
                  <a:lnTo>
                    <a:pt x="227" y="49"/>
                  </a:lnTo>
                  <a:lnTo>
                    <a:pt x="228" y="49"/>
                  </a:lnTo>
                  <a:lnTo>
                    <a:pt x="229" y="48"/>
                  </a:lnTo>
                  <a:lnTo>
                    <a:pt x="230" y="48"/>
                  </a:lnTo>
                  <a:lnTo>
                    <a:pt x="230" y="48"/>
                  </a:lnTo>
                  <a:lnTo>
                    <a:pt x="231" y="47"/>
                  </a:lnTo>
                  <a:lnTo>
                    <a:pt x="232" y="47"/>
                  </a:lnTo>
                  <a:lnTo>
                    <a:pt x="233" y="47"/>
                  </a:lnTo>
                  <a:lnTo>
                    <a:pt x="234" y="46"/>
                  </a:lnTo>
                  <a:lnTo>
                    <a:pt x="235" y="46"/>
                  </a:lnTo>
                  <a:lnTo>
                    <a:pt x="236" y="46"/>
                  </a:lnTo>
                  <a:lnTo>
                    <a:pt x="237" y="45"/>
                  </a:lnTo>
                  <a:lnTo>
                    <a:pt x="237" y="45"/>
                  </a:lnTo>
                  <a:lnTo>
                    <a:pt x="238" y="45"/>
                  </a:lnTo>
                  <a:lnTo>
                    <a:pt x="239" y="44"/>
                  </a:lnTo>
                  <a:lnTo>
                    <a:pt x="240" y="44"/>
                  </a:lnTo>
                  <a:lnTo>
                    <a:pt x="241" y="43"/>
                  </a:lnTo>
                  <a:lnTo>
                    <a:pt x="242" y="43"/>
                  </a:lnTo>
                  <a:lnTo>
                    <a:pt x="243" y="43"/>
                  </a:lnTo>
                  <a:lnTo>
                    <a:pt x="244" y="42"/>
                  </a:lnTo>
                  <a:lnTo>
                    <a:pt x="245" y="42"/>
                  </a:lnTo>
                  <a:lnTo>
                    <a:pt x="245" y="42"/>
                  </a:lnTo>
                  <a:lnTo>
                    <a:pt x="246" y="41"/>
                  </a:lnTo>
                  <a:lnTo>
                    <a:pt x="247" y="41"/>
                  </a:lnTo>
                  <a:lnTo>
                    <a:pt x="248" y="41"/>
                  </a:lnTo>
                  <a:lnTo>
                    <a:pt x="249" y="41"/>
                  </a:lnTo>
                  <a:lnTo>
                    <a:pt x="250" y="40"/>
                  </a:lnTo>
                  <a:lnTo>
                    <a:pt x="251" y="40"/>
                  </a:lnTo>
                  <a:lnTo>
                    <a:pt x="252" y="40"/>
                  </a:lnTo>
                  <a:lnTo>
                    <a:pt x="253" y="39"/>
                  </a:lnTo>
                  <a:lnTo>
                    <a:pt x="253" y="39"/>
                  </a:lnTo>
                  <a:lnTo>
                    <a:pt x="254" y="39"/>
                  </a:lnTo>
                  <a:lnTo>
                    <a:pt x="255" y="38"/>
                  </a:lnTo>
                  <a:lnTo>
                    <a:pt x="256" y="38"/>
                  </a:lnTo>
                  <a:lnTo>
                    <a:pt x="257" y="38"/>
                  </a:lnTo>
                  <a:lnTo>
                    <a:pt x="258" y="37"/>
                  </a:lnTo>
                  <a:lnTo>
                    <a:pt x="259" y="37"/>
                  </a:lnTo>
                  <a:lnTo>
                    <a:pt x="260" y="37"/>
                  </a:lnTo>
                  <a:lnTo>
                    <a:pt x="260" y="37"/>
                  </a:lnTo>
                  <a:lnTo>
                    <a:pt x="261" y="36"/>
                  </a:lnTo>
                  <a:lnTo>
                    <a:pt x="262" y="36"/>
                  </a:lnTo>
                  <a:lnTo>
                    <a:pt x="263" y="36"/>
                  </a:lnTo>
                  <a:lnTo>
                    <a:pt x="264" y="35"/>
                  </a:lnTo>
                  <a:lnTo>
                    <a:pt x="265" y="35"/>
                  </a:lnTo>
                  <a:lnTo>
                    <a:pt x="266" y="35"/>
                  </a:lnTo>
                  <a:lnTo>
                    <a:pt x="267" y="35"/>
                  </a:lnTo>
                  <a:lnTo>
                    <a:pt x="268" y="34"/>
                  </a:lnTo>
                  <a:lnTo>
                    <a:pt x="268" y="34"/>
                  </a:lnTo>
                  <a:lnTo>
                    <a:pt x="269" y="34"/>
                  </a:lnTo>
                  <a:lnTo>
                    <a:pt x="270" y="34"/>
                  </a:lnTo>
                  <a:lnTo>
                    <a:pt x="271" y="33"/>
                  </a:lnTo>
                  <a:lnTo>
                    <a:pt x="272" y="33"/>
                  </a:lnTo>
                  <a:lnTo>
                    <a:pt x="273" y="33"/>
                  </a:lnTo>
                  <a:lnTo>
                    <a:pt x="274" y="32"/>
                  </a:lnTo>
                  <a:lnTo>
                    <a:pt x="275" y="32"/>
                  </a:lnTo>
                  <a:lnTo>
                    <a:pt x="276" y="32"/>
                  </a:lnTo>
                  <a:lnTo>
                    <a:pt x="276" y="32"/>
                  </a:lnTo>
                  <a:lnTo>
                    <a:pt x="277" y="31"/>
                  </a:lnTo>
                  <a:lnTo>
                    <a:pt x="278" y="31"/>
                  </a:lnTo>
                  <a:lnTo>
                    <a:pt x="279" y="31"/>
                  </a:lnTo>
                  <a:lnTo>
                    <a:pt x="280" y="31"/>
                  </a:lnTo>
                  <a:lnTo>
                    <a:pt x="281" y="30"/>
                  </a:lnTo>
                  <a:lnTo>
                    <a:pt x="282" y="30"/>
                  </a:lnTo>
                  <a:lnTo>
                    <a:pt x="283" y="30"/>
                  </a:lnTo>
                  <a:lnTo>
                    <a:pt x="283" y="30"/>
                  </a:lnTo>
                  <a:lnTo>
                    <a:pt x="284" y="29"/>
                  </a:lnTo>
                  <a:lnTo>
                    <a:pt x="285" y="29"/>
                  </a:lnTo>
                  <a:lnTo>
                    <a:pt x="286" y="29"/>
                  </a:lnTo>
                  <a:lnTo>
                    <a:pt x="287" y="29"/>
                  </a:lnTo>
                  <a:lnTo>
                    <a:pt x="288" y="29"/>
                  </a:lnTo>
                  <a:lnTo>
                    <a:pt x="289" y="28"/>
                  </a:lnTo>
                  <a:lnTo>
                    <a:pt x="290" y="28"/>
                  </a:lnTo>
                  <a:lnTo>
                    <a:pt x="291" y="28"/>
                  </a:lnTo>
                  <a:lnTo>
                    <a:pt x="291" y="28"/>
                  </a:lnTo>
                  <a:lnTo>
                    <a:pt x="292" y="27"/>
                  </a:lnTo>
                  <a:lnTo>
                    <a:pt x="293" y="27"/>
                  </a:lnTo>
                  <a:lnTo>
                    <a:pt x="294" y="27"/>
                  </a:lnTo>
                  <a:lnTo>
                    <a:pt x="295" y="27"/>
                  </a:lnTo>
                  <a:lnTo>
                    <a:pt x="296" y="27"/>
                  </a:lnTo>
                  <a:lnTo>
                    <a:pt x="297" y="26"/>
                  </a:lnTo>
                  <a:lnTo>
                    <a:pt x="298" y="26"/>
                  </a:lnTo>
                  <a:lnTo>
                    <a:pt x="299" y="26"/>
                  </a:lnTo>
                  <a:lnTo>
                    <a:pt x="299" y="26"/>
                  </a:lnTo>
                  <a:lnTo>
                    <a:pt x="300" y="26"/>
                  </a:lnTo>
                  <a:lnTo>
                    <a:pt x="301" y="25"/>
                  </a:lnTo>
                  <a:lnTo>
                    <a:pt x="302" y="25"/>
                  </a:lnTo>
                  <a:lnTo>
                    <a:pt x="303" y="25"/>
                  </a:lnTo>
                  <a:lnTo>
                    <a:pt x="304" y="25"/>
                  </a:lnTo>
                  <a:lnTo>
                    <a:pt x="305" y="25"/>
                  </a:lnTo>
                  <a:lnTo>
                    <a:pt x="306" y="24"/>
                  </a:lnTo>
                  <a:lnTo>
                    <a:pt x="306" y="24"/>
                  </a:lnTo>
                  <a:lnTo>
                    <a:pt x="307" y="24"/>
                  </a:lnTo>
                  <a:lnTo>
                    <a:pt x="308" y="24"/>
                  </a:lnTo>
                  <a:lnTo>
                    <a:pt x="309" y="24"/>
                  </a:lnTo>
                  <a:lnTo>
                    <a:pt x="310" y="23"/>
                  </a:lnTo>
                  <a:lnTo>
                    <a:pt x="311" y="23"/>
                  </a:lnTo>
                  <a:lnTo>
                    <a:pt x="312" y="23"/>
                  </a:lnTo>
                  <a:lnTo>
                    <a:pt x="313" y="23"/>
                  </a:lnTo>
                  <a:lnTo>
                    <a:pt x="314" y="23"/>
                  </a:lnTo>
                  <a:lnTo>
                    <a:pt x="314" y="23"/>
                  </a:lnTo>
                  <a:lnTo>
                    <a:pt x="315" y="22"/>
                  </a:lnTo>
                  <a:lnTo>
                    <a:pt x="316" y="22"/>
                  </a:lnTo>
                  <a:lnTo>
                    <a:pt x="317" y="22"/>
                  </a:lnTo>
                  <a:lnTo>
                    <a:pt x="318" y="22"/>
                  </a:lnTo>
                  <a:lnTo>
                    <a:pt x="319" y="22"/>
                  </a:lnTo>
                  <a:lnTo>
                    <a:pt x="320" y="21"/>
                  </a:lnTo>
                  <a:lnTo>
                    <a:pt x="321" y="21"/>
                  </a:lnTo>
                  <a:lnTo>
                    <a:pt x="322" y="21"/>
                  </a:lnTo>
                  <a:lnTo>
                    <a:pt x="322" y="21"/>
                  </a:lnTo>
                  <a:lnTo>
                    <a:pt x="323" y="21"/>
                  </a:lnTo>
                  <a:lnTo>
                    <a:pt x="324" y="21"/>
                  </a:lnTo>
                  <a:lnTo>
                    <a:pt x="325" y="20"/>
                  </a:lnTo>
                  <a:lnTo>
                    <a:pt x="326" y="20"/>
                  </a:lnTo>
                  <a:lnTo>
                    <a:pt x="327" y="20"/>
                  </a:lnTo>
                  <a:lnTo>
                    <a:pt x="328" y="20"/>
                  </a:lnTo>
                  <a:lnTo>
                    <a:pt x="329" y="20"/>
                  </a:lnTo>
                  <a:lnTo>
                    <a:pt x="329" y="20"/>
                  </a:lnTo>
                  <a:lnTo>
                    <a:pt x="330" y="19"/>
                  </a:lnTo>
                  <a:lnTo>
                    <a:pt x="331" y="19"/>
                  </a:lnTo>
                  <a:lnTo>
                    <a:pt x="332" y="19"/>
                  </a:lnTo>
                  <a:lnTo>
                    <a:pt x="333" y="19"/>
                  </a:lnTo>
                  <a:lnTo>
                    <a:pt x="334" y="19"/>
                  </a:lnTo>
                  <a:lnTo>
                    <a:pt x="335" y="19"/>
                  </a:lnTo>
                  <a:lnTo>
                    <a:pt x="336" y="19"/>
                  </a:lnTo>
                  <a:lnTo>
                    <a:pt x="337" y="18"/>
                  </a:lnTo>
                  <a:lnTo>
                    <a:pt x="337" y="18"/>
                  </a:lnTo>
                  <a:lnTo>
                    <a:pt x="338" y="18"/>
                  </a:lnTo>
                  <a:lnTo>
                    <a:pt x="339" y="18"/>
                  </a:lnTo>
                  <a:lnTo>
                    <a:pt x="340" y="18"/>
                  </a:lnTo>
                  <a:lnTo>
                    <a:pt x="341" y="18"/>
                  </a:lnTo>
                  <a:lnTo>
                    <a:pt x="342" y="18"/>
                  </a:lnTo>
                  <a:lnTo>
                    <a:pt x="343" y="17"/>
                  </a:lnTo>
                  <a:lnTo>
                    <a:pt x="344" y="17"/>
                  </a:lnTo>
                  <a:lnTo>
                    <a:pt x="345" y="17"/>
                  </a:lnTo>
                  <a:lnTo>
                    <a:pt x="345" y="17"/>
                  </a:lnTo>
                  <a:lnTo>
                    <a:pt x="346" y="17"/>
                  </a:lnTo>
                  <a:lnTo>
                    <a:pt x="347" y="17"/>
                  </a:lnTo>
                  <a:lnTo>
                    <a:pt x="348" y="17"/>
                  </a:lnTo>
                  <a:lnTo>
                    <a:pt x="349" y="17"/>
                  </a:lnTo>
                  <a:lnTo>
                    <a:pt x="350" y="16"/>
                  </a:lnTo>
                  <a:lnTo>
                    <a:pt x="351" y="16"/>
                  </a:lnTo>
                  <a:lnTo>
                    <a:pt x="352" y="16"/>
                  </a:lnTo>
                  <a:lnTo>
                    <a:pt x="352" y="16"/>
                  </a:lnTo>
                  <a:lnTo>
                    <a:pt x="353" y="16"/>
                  </a:lnTo>
                  <a:lnTo>
                    <a:pt x="354" y="16"/>
                  </a:lnTo>
                  <a:lnTo>
                    <a:pt x="355" y="16"/>
                  </a:lnTo>
                  <a:lnTo>
                    <a:pt x="356" y="16"/>
                  </a:lnTo>
                  <a:lnTo>
                    <a:pt x="357" y="15"/>
                  </a:lnTo>
                  <a:lnTo>
                    <a:pt x="358" y="15"/>
                  </a:lnTo>
                  <a:lnTo>
                    <a:pt x="359" y="15"/>
                  </a:lnTo>
                  <a:lnTo>
                    <a:pt x="360" y="15"/>
                  </a:lnTo>
                  <a:lnTo>
                    <a:pt x="360" y="15"/>
                  </a:lnTo>
                  <a:lnTo>
                    <a:pt x="361" y="15"/>
                  </a:lnTo>
                  <a:lnTo>
                    <a:pt x="362" y="15"/>
                  </a:lnTo>
                  <a:lnTo>
                    <a:pt x="363" y="15"/>
                  </a:lnTo>
                  <a:lnTo>
                    <a:pt x="364" y="14"/>
                  </a:lnTo>
                  <a:lnTo>
                    <a:pt x="365" y="14"/>
                  </a:lnTo>
                  <a:lnTo>
                    <a:pt x="366" y="14"/>
                  </a:lnTo>
                  <a:lnTo>
                    <a:pt x="367" y="14"/>
                  </a:lnTo>
                  <a:lnTo>
                    <a:pt x="368" y="14"/>
                  </a:lnTo>
                  <a:lnTo>
                    <a:pt x="368" y="14"/>
                  </a:lnTo>
                  <a:lnTo>
                    <a:pt x="369" y="14"/>
                  </a:lnTo>
                  <a:lnTo>
                    <a:pt x="370" y="14"/>
                  </a:lnTo>
                  <a:lnTo>
                    <a:pt x="371" y="14"/>
                  </a:lnTo>
                  <a:lnTo>
                    <a:pt x="372" y="13"/>
                  </a:lnTo>
                  <a:lnTo>
                    <a:pt x="373" y="13"/>
                  </a:lnTo>
                  <a:lnTo>
                    <a:pt x="374" y="13"/>
                  </a:lnTo>
                  <a:lnTo>
                    <a:pt x="375" y="13"/>
                  </a:lnTo>
                  <a:lnTo>
                    <a:pt x="375" y="13"/>
                  </a:lnTo>
                  <a:lnTo>
                    <a:pt x="376" y="13"/>
                  </a:lnTo>
                  <a:lnTo>
                    <a:pt x="377" y="13"/>
                  </a:lnTo>
                  <a:lnTo>
                    <a:pt x="378" y="13"/>
                  </a:lnTo>
                  <a:lnTo>
                    <a:pt x="379" y="13"/>
                  </a:lnTo>
                  <a:lnTo>
                    <a:pt x="380" y="12"/>
                  </a:lnTo>
                  <a:lnTo>
                    <a:pt x="381" y="12"/>
                  </a:lnTo>
                  <a:lnTo>
                    <a:pt x="382" y="12"/>
                  </a:lnTo>
                  <a:lnTo>
                    <a:pt x="383" y="12"/>
                  </a:lnTo>
                  <a:lnTo>
                    <a:pt x="383" y="12"/>
                  </a:lnTo>
                  <a:lnTo>
                    <a:pt x="384" y="12"/>
                  </a:lnTo>
                  <a:lnTo>
                    <a:pt x="385" y="12"/>
                  </a:lnTo>
                  <a:lnTo>
                    <a:pt x="386" y="12"/>
                  </a:lnTo>
                  <a:lnTo>
                    <a:pt x="387" y="12"/>
                  </a:lnTo>
                  <a:lnTo>
                    <a:pt x="388" y="12"/>
                  </a:lnTo>
                  <a:lnTo>
                    <a:pt x="389" y="11"/>
                  </a:lnTo>
                  <a:lnTo>
                    <a:pt x="390" y="11"/>
                  </a:lnTo>
                  <a:lnTo>
                    <a:pt x="391" y="11"/>
                  </a:lnTo>
                  <a:lnTo>
                    <a:pt x="391" y="11"/>
                  </a:lnTo>
                  <a:lnTo>
                    <a:pt x="392" y="11"/>
                  </a:lnTo>
                  <a:lnTo>
                    <a:pt x="393" y="11"/>
                  </a:lnTo>
                  <a:lnTo>
                    <a:pt x="394" y="11"/>
                  </a:lnTo>
                  <a:lnTo>
                    <a:pt x="395" y="11"/>
                  </a:lnTo>
                  <a:lnTo>
                    <a:pt x="396" y="11"/>
                  </a:lnTo>
                  <a:lnTo>
                    <a:pt x="397" y="11"/>
                  </a:lnTo>
                  <a:lnTo>
                    <a:pt x="398" y="11"/>
                  </a:lnTo>
                  <a:lnTo>
                    <a:pt x="398" y="10"/>
                  </a:lnTo>
                  <a:lnTo>
                    <a:pt x="399" y="10"/>
                  </a:lnTo>
                  <a:lnTo>
                    <a:pt x="400" y="10"/>
                  </a:lnTo>
                  <a:lnTo>
                    <a:pt x="401" y="10"/>
                  </a:lnTo>
                  <a:lnTo>
                    <a:pt x="402" y="10"/>
                  </a:lnTo>
                  <a:lnTo>
                    <a:pt x="403" y="10"/>
                  </a:lnTo>
                  <a:lnTo>
                    <a:pt x="404" y="10"/>
                  </a:lnTo>
                  <a:lnTo>
                    <a:pt x="405" y="10"/>
                  </a:lnTo>
                  <a:lnTo>
                    <a:pt x="406" y="10"/>
                  </a:lnTo>
                  <a:lnTo>
                    <a:pt x="406" y="10"/>
                  </a:lnTo>
                  <a:lnTo>
                    <a:pt x="407" y="10"/>
                  </a:lnTo>
                  <a:lnTo>
                    <a:pt x="408" y="10"/>
                  </a:lnTo>
                  <a:lnTo>
                    <a:pt x="409" y="9"/>
                  </a:lnTo>
                  <a:lnTo>
                    <a:pt x="410" y="9"/>
                  </a:lnTo>
                  <a:lnTo>
                    <a:pt x="411" y="9"/>
                  </a:lnTo>
                  <a:lnTo>
                    <a:pt x="412" y="9"/>
                  </a:lnTo>
                  <a:lnTo>
                    <a:pt x="413" y="9"/>
                  </a:lnTo>
                  <a:lnTo>
                    <a:pt x="414" y="9"/>
                  </a:lnTo>
                  <a:lnTo>
                    <a:pt x="414" y="9"/>
                  </a:lnTo>
                  <a:lnTo>
                    <a:pt x="415" y="9"/>
                  </a:lnTo>
                  <a:lnTo>
                    <a:pt x="416" y="9"/>
                  </a:lnTo>
                  <a:lnTo>
                    <a:pt x="417" y="9"/>
                  </a:lnTo>
                  <a:lnTo>
                    <a:pt x="418" y="9"/>
                  </a:lnTo>
                  <a:lnTo>
                    <a:pt x="419" y="9"/>
                  </a:lnTo>
                  <a:lnTo>
                    <a:pt x="420" y="8"/>
                  </a:lnTo>
                  <a:lnTo>
                    <a:pt x="421" y="8"/>
                  </a:lnTo>
                  <a:lnTo>
                    <a:pt x="421" y="8"/>
                  </a:lnTo>
                  <a:lnTo>
                    <a:pt x="422" y="8"/>
                  </a:lnTo>
                  <a:lnTo>
                    <a:pt x="423" y="8"/>
                  </a:lnTo>
                  <a:lnTo>
                    <a:pt x="424" y="8"/>
                  </a:lnTo>
                  <a:lnTo>
                    <a:pt x="425" y="8"/>
                  </a:lnTo>
                  <a:lnTo>
                    <a:pt x="426" y="8"/>
                  </a:lnTo>
                  <a:lnTo>
                    <a:pt x="427" y="8"/>
                  </a:lnTo>
                  <a:lnTo>
                    <a:pt x="428" y="8"/>
                  </a:lnTo>
                  <a:lnTo>
                    <a:pt x="429" y="8"/>
                  </a:lnTo>
                  <a:lnTo>
                    <a:pt x="429" y="8"/>
                  </a:lnTo>
                  <a:lnTo>
                    <a:pt x="430" y="8"/>
                  </a:lnTo>
                  <a:lnTo>
                    <a:pt x="431" y="7"/>
                  </a:lnTo>
                  <a:lnTo>
                    <a:pt x="432" y="7"/>
                  </a:lnTo>
                  <a:lnTo>
                    <a:pt x="433" y="7"/>
                  </a:lnTo>
                  <a:lnTo>
                    <a:pt x="434" y="7"/>
                  </a:lnTo>
                  <a:lnTo>
                    <a:pt x="435" y="7"/>
                  </a:lnTo>
                  <a:lnTo>
                    <a:pt x="436" y="7"/>
                  </a:lnTo>
                  <a:lnTo>
                    <a:pt x="437" y="7"/>
                  </a:lnTo>
                  <a:lnTo>
                    <a:pt x="437" y="7"/>
                  </a:lnTo>
                  <a:lnTo>
                    <a:pt x="438" y="7"/>
                  </a:lnTo>
                  <a:lnTo>
                    <a:pt x="439" y="7"/>
                  </a:lnTo>
                  <a:lnTo>
                    <a:pt x="440" y="7"/>
                  </a:lnTo>
                  <a:lnTo>
                    <a:pt x="441" y="7"/>
                  </a:lnTo>
                  <a:lnTo>
                    <a:pt x="442" y="7"/>
                  </a:lnTo>
                  <a:lnTo>
                    <a:pt x="443" y="7"/>
                  </a:lnTo>
                  <a:lnTo>
                    <a:pt x="444" y="6"/>
                  </a:lnTo>
                  <a:lnTo>
                    <a:pt x="444" y="6"/>
                  </a:lnTo>
                  <a:lnTo>
                    <a:pt x="445" y="6"/>
                  </a:lnTo>
                  <a:lnTo>
                    <a:pt x="446" y="6"/>
                  </a:lnTo>
                  <a:lnTo>
                    <a:pt x="447" y="6"/>
                  </a:lnTo>
                  <a:lnTo>
                    <a:pt x="448" y="6"/>
                  </a:lnTo>
                  <a:lnTo>
                    <a:pt x="449" y="6"/>
                  </a:lnTo>
                  <a:lnTo>
                    <a:pt x="450" y="6"/>
                  </a:lnTo>
                  <a:lnTo>
                    <a:pt x="451" y="6"/>
                  </a:lnTo>
                  <a:lnTo>
                    <a:pt x="452" y="6"/>
                  </a:lnTo>
                  <a:lnTo>
                    <a:pt x="452" y="6"/>
                  </a:lnTo>
                  <a:lnTo>
                    <a:pt x="453" y="6"/>
                  </a:lnTo>
                  <a:lnTo>
                    <a:pt x="454" y="6"/>
                  </a:lnTo>
                  <a:lnTo>
                    <a:pt x="455" y="6"/>
                  </a:lnTo>
                  <a:lnTo>
                    <a:pt x="456" y="6"/>
                  </a:lnTo>
                  <a:lnTo>
                    <a:pt x="457" y="6"/>
                  </a:lnTo>
                  <a:lnTo>
                    <a:pt x="458" y="5"/>
                  </a:lnTo>
                  <a:lnTo>
                    <a:pt x="459" y="5"/>
                  </a:lnTo>
                  <a:lnTo>
                    <a:pt x="460" y="5"/>
                  </a:lnTo>
                  <a:lnTo>
                    <a:pt x="460" y="5"/>
                  </a:lnTo>
                  <a:lnTo>
                    <a:pt x="461" y="5"/>
                  </a:lnTo>
                  <a:lnTo>
                    <a:pt x="462" y="5"/>
                  </a:lnTo>
                  <a:lnTo>
                    <a:pt x="463" y="5"/>
                  </a:lnTo>
                  <a:lnTo>
                    <a:pt x="464" y="5"/>
                  </a:lnTo>
                  <a:lnTo>
                    <a:pt x="465" y="5"/>
                  </a:lnTo>
                  <a:lnTo>
                    <a:pt x="466" y="5"/>
                  </a:lnTo>
                  <a:lnTo>
                    <a:pt x="467" y="5"/>
                  </a:lnTo>
                  <a:lnTo>
                    <a:pt x="467" y="5"/>
                  </a:lnTo>
                  <a:lnTo>
                    <a:pt x="468" y="5"/>
                  </a:lnTo>
                  <a:lnTo>
                    <a:pt x="469" y="5"/>
                  </a:lnTo>
                  <a:lnTo>
                    <a:pt x="470" y="5"/>
                  </a:lnTo>
                  <a:lnTo>
                    <a:pt x="471" y="5"/>
                  </a:lnTo>
                  <a:lnTo>
                    <a:pt x="472" y="4"/>
                  </a:lnTo>
                  <a:lnTo>
                    <a:pt x="473" y="4"/>
                  </a:lnTo>
                  <a:lnTo>
                    <a:pt x="474" y="4"/>
                  </a:lnTo>
                  <a:lnTo>
                    <a:pt x="475" y="4"/>
                  </a:lnTo>
                  <a:lnTo>
                    <a:pt x="475" y="4"/>
                  </a:lnTo>
                  <a:lnTo>
                    <a:pt x="476" y="4"/>
                  </a:lnTo>
                  <a:lnTo>
                    <a:pt x="477" y="4"/>
                  </a:lnTo>
                  <a:lnTo>
                    <a:pt x="478" y="4"/>
                  </a:lnTo>
                  <a:lnTo>
                    <a:pt x="479" y="4"/>
                  </a:lnTo>
                  <a:lnTo>
                    <a:pt x="480" y="4"/>
                  </a:lnTo>
                  <a:lnTo>
                    <a:pt x="481" y="4"/>
                  </a:lnTo>
                  <a:lnTo>
                    <a:pt x="482" y="4"/>
                  </a:lnTo>
                  <a:lnTo>
                    <a:pt x="483" y="4"/>
                  </a:lnTo>
                  <a:lnTo>
                    <a:pt x="483" y="4"/>
                  </a:lnTo>
                  <a:lnTo>
                    <a:pt x="484" y="4"/>
                  </a:lnTo>
                  <a:lnTo>
                    <a:pt x="485" y="4"/>
                  </a:lnTo>
                  <a:lnTo>
                    <a:pt x="486" y="4"/>
                  </a:lnTo>
                  <a:lnTo>
                    <a:pt x="487" y="4"/>
                  </a:lnTo>
                  <a:lnTo>
                    <a:pt x="488" y="3"/>
                  </a:lnTo>
                  <a:lnTo>
                    <a:pt x="489" y="3"/>
                  </a:lnTo>
                  <a:lnTo>
                    <a:pt x="490" y="3"/>
                  </a:lnTo>
                  <a:lnTo>
                    <a:pt x="490" y="3"/>
                  </a:lnTo>
                  <a:lnTo>
                    <a:pt x="491" y="3"/>
                  </a:lnTo>
                  <a:lnTo>
                    <a:pt x="492" y="3"/>
                  </a:lnTo>
                  <a:lnTo>
                    <a:pt x="493" y="3"/>
                  </a:lnTo>
                  <a:lnTo>
                    <a:pt x="494" y="3"/>
                  </a:lnTo>
                  <a:lnTo>
                    <a:pt x="495" y="3"/>
                  </a:lnTo>
                  <a:lnTo>
                    <a:pt x="496" y="3"/>
                  </a:lnTo>
                  <a:lnTo>
                    <a:pt x="497" y="3"/>
                  </a:lnTo>
                  <a:lnTo>
                    <a:pt x="498" y="3"/>
                  </a:lnTo>
                  <a:lnTo>
                    <a:pt x="498" y="3"/>
                  </a:lnTo>
                  <a:lnTo>
                    <a:pt x="499" y="3"/>
                  </a:lnTo>
                  <a:lnTo>
                    <a:pt x="500" y="3"/>
                  </a:lnTo>
                  <a:lnTo>
                    <a:pt x="501" y="3"/>
                  </a:lnTo>
                  <a:lnTo>
                    <a:pt x="502" y="3"/>
                  </a:lnTo>
                  <a:lnTo>
                    <a:pt x="503" y="3"/>
                  </a:lnTo>
                  <a:lnTo>
                    <a:pt x="504" y="3"/>
                  </a:lnTo>
                  <a:lnTo>
                    <a:pt x="505" y="3"/>
                  </a:lnTo>
                  <a:lnTo>
                    <a:pt x="506" y="2"/>
                  </a:lnTo>
                  <a:lnTo>
                    <a:pt x="506" y="2"/>
                  </a:lnTo>
                  <a:lnTo>
                    <a:pt x="507" y="2"/>
                  </a:lnTo>
                  <a:lnTo>
                    <a:pt x="508" y="2"/>
                  </a:lnTo>
                  <a:lnTo>
                    <a:pt x="509" y="2"/>
                  </a:lnTo>
                  <a:lnTo>
                    <a:pt x="510" y="2"/>
                  </a:lnTo>
                  <a:lnTo>
                    <a:pt x="511" y="2"/>
                  </a:lnTo>
                  <a:lnTo>
                    <a:pt x="512" y="2"/>
                  </a:lnTo>
                  <a:lnTo>
                    <a:pt x="513" y="2"/>
                  </a:lnTo>
                  <a:lnTo>
                    <a:pt x="513" y="2"/>
                  </a:lnTo>
                  <a:lnTo>
                    <a:pt x="514" y="2"/>
                  </a:lnTo>
                  <a:lnTo>
                    <a:pt x="515" y="2"/>
                  </a:lnTo>
                  <a:lnTo>
                    <a:pt x="516" y="2"/>
                  </a:lnTo>
                  <a:lnTo>
                    <a:pt x="517" y="2"/>
                  </a:lnTo>
                  <a:lnTo>
                    <a:pt x="518" y="2"/>
                  </a:lnTo>
                  <a:lnTo>
                    <a:pt x="519" y="2"/>
                  </a:lnTo>
                  <a:lnTo>
                    <a:pt x="520" y="2"/>
                  </a:lnTo>
                  <a:lnTo>
                    <a:pt x="521" y="2"/>
                  </a:lnTo>
                  <a:lnTo>
                    <a:pt x="521" y="2"/>
                  </a:lnTo>
                  <a:lnTo>
                    <a:pt x="522" y="2"/>
                  </a:lnTo>
                  <a:lnTo>
                    <a:pt x="523" y="2"/>
                  </a:lnTo>
                  <a:lnTo>
                    <a:pt x="524" y="2"/>
                  </a:lnTo>
                  <a:lnTo>
                    <a:pt x="525" y="2"/>
                  </a:lnTo>
                  <a:lnTo>
                    <a:pt x="526" y="1"/>
                  </a:lnTo>
                  <a:lnTo>
                    <a:pt x="527" y="1"/>
                  </a:lnTo>
                  <a:lnTo>
                    <a:pt x="528" y="1"/>
                  </a:lnTo>
                  <a:lnTo>
                    <a:pt x="529" y="1"/>
                  </a:lnTo>
                  <a:lnTo>
                    <a:pt x="529" y="1"/>
                  </a:lnTo>
                  <a:lnTo>
                    <a:pt x="530" y="1"/>
                  </a:lnTo>
                  <a:lnTo>
                    <a:pt x="531" y="1"/>
                  </a:lnTo>
                  <a:lnTo>
                    <a:pt x="532" y="1"/>
                  </a:lnTo>
                  <a:lnTo>
                    <a:pt x="533" y="1"/>
                  </a:lnTo>
                  <a:lnTo>
                    <a:pt x="534" y="1"/>
                  </a:lnTo>
                  <a:lnTo>
                    <a:pt x="535" y="1"/>
                  </a:lnTo>
                  <a:lnTo>
                    <a:pt x="536" y="1"/>
                  </a:lnTo>
                  <a:lnTo>
                    <a:pt x="536" y="1"/>
                  </a:lnTo>
                  <a:lnTo>
                    <a:pt x="537" y="1"/>
                  </a:lnTo>
                  <a:lnTo>
                    <a:pt x="538" y="1"/>
                  </a:lnTo>
                  <a:lnTo>
                    <a:pt x="539" y="1"/>
                  </a:lnTo>
                  <a:lnTo>
                    <a:pt x="540" y="1"/>
                  </a:lnTo>
                  <a:lnTo>
                    <a:pt x="541" y="1"/>
                  </a:lnTo>
                  <a:lnTo>
                    <a:pt x="542" y="1"/>
                  </a:lnTo>
                  <a:lnTo>
                    <a:pt x="543" y="1"/>
                  </a:lnTo>
                  <a:lnTo>
                    <a:pt x="544" y="1"/>
                  </a:lnTo>
                  <a:lnTo>
                    <a:pt x="544" y="1"/>
                  </a:lnTo>
                  <a:lnTo>
                    <a:pt x="545" y="1"/>
                  </a:lnTo>
                  <a:lnTo>
                    <a:pt x="546" y="1"/>
                  </a:lnTo>
                  <a:lnTo>
                    <a:pt x="547" y="1"/>
                  </a:lnTo>
                  <a:lnTo>
                    <a:pt x="548" y="1"/>
                  </a:lnTo>
                  <a:lnTo>
                    <a:pt x="549" y="1"/>
                  </a:lnTo>
                  <a:lnTo>
                    <a:pt x="550" y="1"/>
                  </a:lnTo>
                  <a:lnTo>
                    <a:pt x="551" y="1"/>
                  </a:lnTo>
                  <a:lnTo>
                    <a:pt x="552" y="1"/>
                  </a:lnTo>
                  <a:lnTo>
                    <a:pt x="552" y="1"/>
                  </a:lnTo>
                  <a:lnTo>
                    <a:pt x="553" y="1"/>
                  </a:lnTo>
                  <a:lnTo>
                    <a:pt x="554" y="0"/>
                  </a:lnTo>
                  <a:lnTo>
                    <a:pt x="555" y="0"/>
                  </a:lnTo>
                  <a:lnTo>
                    <a:pt x="556" y="0"/>
                  </a:lnTo>
                  <a:lnTo>
                    <a:pt x="557" y="0"/>
                  </a:lnTo>
                  <a:lnTo>
                    <a:pt x="558" y="0"/>
                  </a:lnTo>
                  <a:lnTo>
                    <a:pt x="559" y="0"/>
                  </a:lnTo>
                  <a:lnTo>
                    <a:pt x="559" y="0"/>
                  </a:lnTo>
                  <a:lnTo>
                    <a:pt x="560" y="0"/>
                  </a:lnTo>
                  <a:lnTo>
                    <a:pt x="561" y="0"/>
                  </a:lnTo>
                  <a:lnTo>
                    <a:pt x="562" y="0"/>
                  </a:lnTo>
                  <a:lnTo>
                    <a:pt x="563" y="0"/>
                  </a:lnTo>
                  <a:lnTo>
                    <a:pt x="564" y="0"/>
                  </a:lnTo>
                  <a:lnTo>
                    <a:pt x="565" y="0"/>
                  </a:lnTo>
                  <a:lnTo>
                    <a:pt x="566" y="0"/>
                  </a:lnTo>
                  <a:lnTo>
                    <a:pt x="567" y="0"/>
                  </a:lnTo>
                  <a:lnTo>
                    <a:pt x="567" y="0"/>
                  </a:lnTo>
                  <a:lnTo>
                    <a:pt x="568" y="0"/>
                  </a:lnTo>
                  <a:lnTo>
                    <a:pt x="569" y="0"/>
                  </a:lnTo>
                  <a:lnTo>
                    <a:pt x="570" y="0"/>
                  </a:lnTo>
                  <a:lnTo>
                    <a:pt x="571" y="0"/>
                  </a:lnTo>
                  <a:lnTo>
                    <a:pt x="572" y="0"/>
                  </a:lnTo>
                  <a:lnTo>
                    <a:pt x="573" y="0"/>
                  </a:lnTo>
                  <a:lnTo>
                    <a:pt x="574" y="0"/>
                  </a:lnTo>
                  <a:lnTo>
                    <a:pt x="575" y="0"/>
                  </a:lnTo>
                  <a:lnTo>
                    <a:pt x="575" y="0"/>
                  </a:lnTo>
                  <a:lnTo>
                    <a:pt x="576" y="0"/>
                  </a:lnTo>
                  <a:lnTo>
                    <a:pt x="577" y="0"/>
                  </a:lnTo>
                  <a:lnTo>
                    <a:pt x="578" y="0"/>
                  </a:lnTo>
                  <a:lnTo>
                    <a:pt x="579" y="0"/>
                  </a:lnTo>
                  <a:lnTo>
                    <a:pt x="580" y="0"/>
                  </a:lnTo>
                  <a:lnTo>
                    <a:pt x="581" y="0"/>
                  </a:lnTo>
                  <a:lnTo>
                    <a:pt x="582" y="0"/>
                  </a:lnTo>
                  <a:lnTo>
                    <a:pt x="582" y="0"/>
                  </a:lnTo>
                  <a:lnTo>
                    <a:pt x="583" y="0"/>
                  </a:lnTo>
                  <a:lnTo>
                    <a:pt x="584" y="0"/>
                  </a:lnTo>
                  <a:lnTo>
                    <a:pt x="585" y="0"/>
                  </a:lnTo>
                  <a:lnTo>
                    <a:pt x="586" y="0"/>
                  </a:lnTo>
                  <a:lnTo>
                    <a:pt x="587" y="0"/>
                  </a:lnTo>
                  <a:lnTo>
                    <a:pt x="588" y="0"/>
                  </a:lnTo>
                  <a:lnTo>
                    <a:pt x="589" y="0"/>
                  </a:lnTo>
                  <a:lnTo>
                    <a:pt x="590" y="0"/>
                  </a:lnTo>
                  <a:lnTo>
                    <a:pt x="590" y="0"/>
                  </a:lnTo>
                  <a:lnTo>
                    <a:pt x="591" y="0"/>
                  </a:lnTo>
                  <a:lnTo>
                    <a:pt x="592" y="0"/>
                  </a:lnTo>
                  <a:lnTo>
                    <a:pt x="593" y="0"/>
                  </a:lnTo>
                  <a:lnTo>
                    <a:pt x="594" y="0"/>
                  </a:lnTo>
                  <a:lnTo>
                    <a:pt x="595" y="0"/>
                  </a:lnTo>
                  <a:lnTo>
                    <a:pt x="596" y="0"/>
                  </a:lnTo>
                  <a:lnTo>
                    <a:pt x="597" y="0"/>
                  </a:lnTo>
                  <a:lnTo>
                    <a:pt x="598" y="0"/>
                  </a:lnTo>
                  <a:lnTo>
                    <a:pt x="598" y="0"/>
                  </a:lnTo>
                  <a:lnTo>
                    <a:pt x="599" y="0"/>
                  </a:lnTo>
                  <a:lnTo>
                    <a:pt x="600" y="0"/>
                  </a:lnTo>
                  <a:lnTo>
                    <a:pt x="601" y="0"/>
                  </a:lnTo>
                  <a:lnTo>
                    <a:pt x="602" y="0"/>
                  </a:lnTo>
                  <a:lnTo>
                    <a:pt x="603" y="0"/>
                  </a:lnTo>
                  <a:lnTo>
                    <a:pt x="604" y="0"/>
                  </a:lnTo>
                  <a:lnTo>
                    <a:pt x="605" y="0"/>
                  </a:lnTo>
                  <a:lnTo>
                    <a:pt x="605" y="0"/>
                  </a:lnTo>
                  <a:lnTo>
                    <a:pt x="606" y="0"/>
                  </a:lnTo>
                  <a:lnTo>
                    <a:pt x="607" y="0"/>
                  </a:lnTo>
                  <a:lnTo>
                    <a:pt x="608" y="0"/>
                  </a:lnTo>
                  <a:lnTo>
                    <a:pt x="609" y="0"/>
                  </a:lnTo>
                  <a:lnTo>
                    <a:pt x="610" y="0"/>
                  </a:lnTo>
                  <a:lnTo>
                    <a:pt x="611" y="0"/>
                  </a:lnTo>
                  <a:lnTo>
                    <a:pt x="612" y="0"/>
                  </a:lnTo>
                  <a:lnTo>
                    <a:pt x="613" y="0"/>
                  </a:lnTo>
                  <a:lnTo>
                    <a:pt x="613" y="0"/>
                  </a:lnTo>
                  <a:lnTo>
                    <a:pt x="614" y="0"/>
                  </a:lnTo>
                  <a:lnTo>
                    <a:pt x="615" y="0"/>
                  </a:lnTo>
                  <a:lnTo>
                    <a:pt x="616" y="0"/>
                  </a:lnTo>
                  <a:lnTo>
                    <a:pt x="617" y="0"/>
                  </a:lnTo>
                  <a:lnTo>
                    <a:pt x="618" y="0"/>
                  </a:lnTo>
                  <a:lnTo>
                    <a:pt x="619" y="0"/>
                  </a:lnTo>
                  <a:lnTo>
                    <a:pt x="620" y="0"/>
                  </a:lnTo>
                  <a:lnTo>
                    <a:pt x="621" y="0"/>
                  </a:lnTo>
                  <a:lnTo>
                    <a:pt x="621" y="0"/>
                  </a:lnTo>
                  <a:lnTo>
                    <a:pt x="622" y="0"/>
                  </a:lnTo>
                  <a:lnTo>
                    <a:pt x="623" y="0"/>
                  </a:lnTo>
                  <a:lnTo>
                    <a:pt x="624" y="0"/>
                  </a:lnTo>
                  <a:lnTo>
                    <a:pt x="625" y="0"/>
                  </a:lnTo>
                  <a:lnTo>
                    <a:pt x="626" y="0"/>
                  </a:lnTo>
                  <a:lnTo>
                    <a:pt x="627" y="0"/>
                  </a:lnTo>
                  <a:lnTo>
                    <a:pt x="628" y="0"/>
                  </a:lnTo>
                  <a:lnTo>
                    <a:pt x="628" y="0"/>
                  </a:lnTo>
                  <a:lnTo>
                    <a:pt x="629" y="0"/>
                  </a:lnTo>
                  <a:lnTo>
                    <a:pt x="630" y="0"/>
                  </a:lnTo>
                  <a:lnTo>
                    <a:pt x="631" y="0"/>
                  </a:lnTo>
                  <a:lnTo>
                    <a:pt x="632" y="0"/>
                  </a:lnTo>
                  <a:lnTo>
                    <a:pt x="633" y="0"/>
                  </a:lnTo>
                  <a:lnTo>
                    <a:pt x="634" y="0"/>
                  </a:lnTo>
                  <a:lnTo>
                    <a:pt x="635" y="1"/>
                  </a:lnTo>
                  <a:lnTo>
                    <a:pt x="636" y="1"/>
                  </a:lnTo>
                  <a:lnTo>
                    <a:pt x="636" y="1"/>
                  </a:lnTo>
                  <a:lnTo>
                    <a:pt x="637" y="1"/>
                  </a:lnTo>
                  <a:lnTo>
                    <a:pt x="638" y="1"/>
                  </a:lnTo>
                  <a:lnTo>
                    <a:pt x="639" y="1"/>
                  </a:lnTo>
                  <a:lnTo>
                    <a:pt x="640" y="1"/>
                  </a:lnTo>
                  <a:lnTo>
                    <a:pt x="641" y="1"/>
                  </a:lnTo>
                  <a:lnTo>
                    <a:pt x="642" y="1"/>
                  </a:lnTo>
                  <a:lnTo>
                    <a:pt x="643" y="1"/>
                  </a:lnTo>
                  <a:lnTo>
                    <a:pt x="644" y="1"/>
                  </a:lnTo>
                  <a:lnTo>
                    <a:pt x="644" y="1"/>
                  </a:lnTo>
                  <a:lnTo>
                    <a:pt x="645" y="1"/>
                  </a:lnTo>
                  <a:lnTo>
                    <a:pt x="646" y="1"/>
                  </a:lnTo>
                  <a:lnTo>
                    <a:pt x="647" y="1"/>
                  </a:lnTo>
                  <a:lnTo>
                    <a:pt x="648" y="1"/>
                  </a:lnTo>
                  <a:lnTo>
                    <a:pt x="649" y="1"/>
                  </a:lnTo>
                  <a:lnTo>
                    <a:pt x="650" y="1"/>
                  </a:lnTo>
                  <a:lnTo>
                    <a:pt x="651" y="1"/>
                  </a:lnTo>
                  <a:lnTo>
                    <a:pt x="651" y="1"/>
                  </a:lnTo>
                  <a:lnTo>
                    <a:pt x="652" y="1"/>
                  </a:lnTo>
                  <a:lnTo>
                    <a:pt x="653" y="1"/>
                  </a:lnTo>
                  <a:lnTo>
                    <a:pt x="654" y="1"/>
                  </a:lnTo>
                  <a:lnTo>
                    <a:pt x="655" y="1"/>
                  </a:lnTo>
                  <a:lnTo>
                    <a:pt x="656" y="1"/>
                  </a:lnTo>
                  <a:lnTo>
                    <a:pt x="657" y="1"/>
                  </a:lnTo>
                  <a:lnTo>
                    <a:pt x="658" y="1"/>
                  </a:lnTo>
                  <a:lnTo>
                    <a:pt x="659" y="2"/>
                  </a:lnTo>
                  <a:lnTo>
                    <a:pt x="659" y="2"/>
                  </a:lnTo>
                  <a:lnTo>
                    <a:pt x="660" y="2"/>
                  </a:lnTo>
                  <a:lnTo>
                    <a:pt x="661" y="2"/>
                  </a:lnTo>
                  <a:lnTo>
                    <a:pt x="662" y="2"/>
                  </a:lnTo>
                  <a:lnTo>
                    <a:pt x="663" y="2"/>
                  </a:lnTo>
                  <a:lnTo>
                    <a:pt x="664" y="2"/>
                  </a:lnTo>
                  <a:lnTo>
                    <a:pt x="665" y="2"/>
                  </a:lnTo>
                  <a:lnTo>
                    <a:pt x="666" y="2"/>
                  </a:lnTo>
                  <a:lnTo>
                    <a:pt x="667" y="2"/>
                  </a:lnTo>
                  <a:lnTo>
                    <a:pt x="667" y="2"/>
                  </a:lnTo>
                  <a:lnTo>
                    <a:pt x="668" y="2"/>
                  </a:lnTo>
                  <a:lnTo>
                    <a:pt x="669" y="2"/>
                  </a:lnTo>
                  <a:lnTo>
                    <a:pt x="670" y="2"/>
                  </a:lnTo>
                  <a:lnTo>
                    <a:pt x="671" y="2"/>
                  </a:lnTo>
                  <a:lnTo>
                    <a:pt x="672" y="2"/>
                  </a:lnTo>
                  <a:lnTo>
                    <a:pt x="673" y="2"/>
                  </a:lnTo>
                  <a:lnTo>
                    <a:pt x="674" y="2"/>
                  </a:lnTo>
                  <a:lnTo>
                    <a:pt x="674" y="2"/>
                  </a:lnTo>
                  <a:lnTo>
                    <a:pt x="675" y="3"/>
                  </a:lnTo>
                  <a:lnTo>
                    <a:pt x="676" y="3"/>
                  </a:lnTo>
                  <a:lnTo>
                    <a:pt x="677" y="3"/>
                  </a:lnTo>
                  <a:lnTo>
                    <a:pt x="678" y="3"/>
                  </a:lnTo>
                  <a:lnTo>
                    <a:pt x="679" y="3"/>
                  </a:lnTo>
                  <a:lnTo>
                    <a:pt x="680" y="3"/>
                  </a:lnTo>
                  <a:lnTo>
                    <a:pt x="681" y="3"/>
                  </a:lnTo>
                  <a:lnTo>
                    <a:pt x="682" y="3"/>
                  </a:lnTo>
                  <a:lnTo>
                    <a:pt x="682" y="3"/>
                  </a:lnTo>
                  <a:lnTo>
                    <a:pt x="683" y="3"/>
                  </a:lnTo>
                  <a:lnTo>
                    <a:pt x="684" y="3"/>
                  </a:lnTo>
                  <a:lnTo>
                    <a:pt x="685" y="3"/>
                  </a:lnTo>
                  <a:lnTo>
                    <a:pt x="686" y="3"/>
                  </a:lnTo>
                  <a:lnTo>
                    <a:pt x="687" y="3"/>
                  </a:lnTo>
                  <a:lnTo>
                    <a:pt x="688" y="3"/>
                  </a:lnTo>
                  <a:lnTo>
                    <a:pt x="689" y="4"/>
                  </a:lnTo>
                  <a:lnTo>
                    <a:pt x="690" y="4"/>
                  </a:lnTo>
                  <a:lnTo>
                    <a:pt x="690" y="4"/>
                  </a:lnTo>
                  <a:lnTo>
                    <a:pt x="691" y="4"/>
                  </a:lnTo>
                  <a:lnTo>
                    <a:pt x="692" y="4"/>
                  </a:lnTo>
                  <a:lnTo>
                    <a:pt x="693" y="4"/>
                  </a:lnTo>
                  <a:lnTo>
                    <a:pt x="694" y="4"/>
                  </a:lnTo>
                  <a:lnTo>
                    <a:pt x="695" y="4"/>
                  </a:lnTo>
                  <a:lnTo>
                    <a:pt x="696" y="4"/>
                  </a:lnTo>
                  <a:lnTo>
                    <a:pt x="697" y="4"/>
                  </a:lnTo>
                  <a:lnTo>
                    <a:pt x="697" y="4"/>
                  </a:lnTo>
                  <a:lnTo>
                    <a:pt x="698" y="4"/>
                  </a:lnTo>
                  <a:lnTo>
                    <a:pt x="699" y="4"/>
                  </a:lnTo>
                  <a:lnTo>
                    <a:pt x="700" y="5"/>
                  </a:lnTo>
                  <a:lnTo>
                    <a:pt x="701" y="5"/>
                  </a:lnTo>
                  <a:lnTo>
                    <a:pt x="702" y="5"/>
                  </a:lnTo>
                  <a:lnTo>
                    <a:pt x="703" y="5"/>
                  </a:lnTo>
                  <a:lnTo>
                    <a:pt x="704" y="5"/>
                  </a:lnTo>
                  <a:lnTo>
                    <a:pt x="705" y="5"/>
                  </a:lnTo>
                  <a:lnTo>
                    <a:pt x="705" y="5"/>
                  </a:lnTo>
                  <a:lnTo>
                    <a:pt x="706" y="5"/>
                  </a:lnTo>
                  <a:lnTo>
                    <a:pt x="707" y="5"/>
                  </a:lnTo>
                  <a:lnTo>
                    <a:pt x="708" y="5"/>
                  </a:lnTo>
                  <a:lnTo>
                    <a:pt x="709" y="5"/>
                  </a:lnTo>
                  <a:lnTo>
                    <a:pt x="710" y="6"/>
                  </a:lnTo>
                  <a:lnTo>
                    <a:pt x="711" y="6"/>
                  </a:lnTo>
                  <a:lnTo>
                    <a:pt x="712" y="6"/>
                  </a:lnTo>
                  <a:lnTo>
                    <a:pt x="713" y="6"/>
                  </a:lnTo>
                  <a:lnTo>
                    <a:pt x="713" y="6"/>
                  </a:lnTo>
                  <a:lnTo>
                    <a:pt x="714" y="6"/>
                  </a:lnTo>
                  <a:lnTo>
                    <a:pt x="715" y="6"/>
                  </a:lnTo>
                  <a:lnTo>
                    <a:pt x="716" y="6"/>
                  </a:lnTo>
                  <a:lnTo>
                    <a:pt x="717" y="6"/>
                  </a:lnTo>
                  <a:lnTo>
                    <a:pt x="718" y="6"/>
                  </a:lnTo>
                  <a:lnTo>
                    <a:pt x="719" y="7"/>
                  </a:lnTo>
                  <a:lnTo>
                    <a:pt x="720" y="7"/>
                  </a:lnTo>
                  <a:lnTo>
                    <a:pt x="720" y="7"/>
                  </a:lnTo>
                  <a:lnTo>
                    <a:pt x="721" y="7"/>
                  </a:lnTo>
                  <a:lnTo>
                    <a:pt x="722" y="7"/>
                  </a:lnTo>
                  <a:lnTo>
                    <a:pt x="723" y="7"/>
                  </a:lnTo>
                  <a:lnTo>
                    <a:pt x="724" y="7"/>
                  </a:lnTo>
                  <a:lnTo>
                    <a:pt x="725" y="7"/>
                  </a:lnTo>
                  <a:lnTo>
                    <a:pt x="726" y="7"/>
                  </a:lnTo>
                  <a:lnTo>
                    <a:pt x="727" y="7"/>
                  </a:lnTo>
                  <a:lnTo>
                    <a:pt x="728" y="8"/>
                  </a:lnTo>
                  <a:lnTo>
                    <a:pt x="728" y="8"/>
                  </a:lnTo>
                  <a:lnTo>
                    <a:pt x="729" y="8"/>
                  </a:lnTo>
                  <a:lnTo>
                    <a:pt x="730" y="8"/>
                  </a:lnTo>
                  <a:lnTo>
                    <a:pt x="731" y="8"/>
                  </a:lnTo>
                  <a:lnTo>
                    <a:pt x="732" y="8"/>
                  </a:lnTo>
                  <a:lnTo>
                    <a:pt x="733" y="8"/>
                  </a:lnTo>
                  <a:lnTo>
                    <a:pt x="734" y="8"/>
                  </a:lnTo>
                  <a:lnTo>
                    <a:pt x="735" y="8"/>
                  </a:lnTo>
                  <a:lnTo>
                    <a:pt x="736" y="9"/>
                  </a:lnTo>
                  <a:lnTo>
                    <a:pt x="736" y="9"/>
                  </a:lnTo>
                  <a:lnTo>
                    <a:pt x="737" y="9"/>
                  </a:lnTo>
                  <a:lnTo>
                    <a:pt x="738" y="9"/>
                  </a:lnTo>
                  <a:lnTo>
                    <a:pt x="739" y="9"/>
                  </a:lnTo>
                  <a:lnTo>
                    <a:pt x="740" y="9"/>
                  </a:lnTo>
                  <a:lnTo>
                    <a:pt x="741" y="9"/>
                  </a:lnTo>
                  <a:lnTo>
                    <a:pt x="742" y="9"/>
                  </a:lnTo>
                  <a:lnTo>
                    <a:pt x="743" y="10"/>
                  </a:lnTo>
                  <a:lnTo>
                    <a:pt x="743" y="10"/>
                  </a:lnTo>
                  <a:lnTo>
                    <a:pt x="744" y="10"/>
                  </a:lnTo>
                  <a:lnTo>
                    <a:pt x="745" y="10"/>
                  </a:lnTo>
                  <a:lnTo>
                    <a:pt x="746" y="10"/>
                  </a:lnTo>
                  <a:lnTo>
                    <a:pt x="747" y="10"/>
                  </a:lnTo>
                  <a:lnTo>
                    <a:pt x="748" y="10"/>
                  </a:lnTo>
                  <a:lnTo>
                    <a:pt x="749" y="10"/>
                  </a:lnTo>
                  <a:lnTo>
                    <a:pt x="750" y="11"/>
                  </a:lnTo>
                  <a:lnTo>
                    <a:pt x="751" y="11"/>
                  </a:lnTo>
                  <a:lnTo>
                    <a:pt x="751" y="11"/>
                  </a:lnTo>
                  <a:lnTo>
                    <a:pt x="752" y="11"/>
                  </a:lnTo>
                  <a:lnTo>
                    <a:pt x="753" y="11"/>
                  </a:lnTo>
                  <a:lnTo>
                    <a:pt x="754" y="11"/>
                  </a:lnTo>
                  <a:lnTo>
                    <a:pt x="755" y="11"/>
                  </a:lnTo>
                  <a:lnTo>
                    <a:pt x="756" y="11"/>
                  </a:lnTo>
                  <a:lnTo>
                    <a:pt x="757" y="12"/>
                  </a:lnTo>
                  <a:lnTo>
                    <a:pt x="758" y="12"/>
                  </a:lnTo>
                  <a:lnTo>
                    <a:pt x="759" y="12"/>
                  </a:lnTo>
                  <a:lnTo>
                    <a:pt x="759" y="12"/>
                  </a:lnTo>
                  <a:lnTo>
                    <a:pt x="760" y="12"/>
                  </a:lnTo>
                  <a:lnTo>
                    <a:pt x="761" y="12"/>
                  </a:lnTo>
                  <a:lnTo>
                    <a:pt x="762" y="12"/>
                  </a:lnTo>
                  <a:lnTo>
                    <a:pt x="763" y="13"/>
                  </a:lnTo>
                  <a:lnTo>
                    <a:pt x="764" y="13"/>
                  </a:lnTo>
                  <a:lnTo>
                    <a:pt x="765" y="13"/>
                  </a:lnTo>
                  <a:lnTo>
                    <a:pt x="766" y="13"/>
                  </a:lnTo>
                  <a:lnTo>
                    <a:pt x="766" y="13"/>
                  </a:lnTo>
                  <a:lnTo>
                    <a:pt x="767" y="13"/>
                  </a:lnTo>
                  <a:lnTo>
                    <a:pt x="768" y="13"/>
                  </a:lnTo>
                  <a:lnTo>
                    <a:pt x="769" y="14"/>
                  </a:lnTo>
                  <a:lnTo>
                    <a:pt x="770" y="14"/>
                  </a:lnTo>
                  <a:lnTo>
                    <a:pt x="771" y="14"/>
                  </a:lnTo>
                  <a:lnTo>
                    <a:pt x="772" y="14"/>
                  </a:lnTo>
                  <a:lnTo>
                    <a:pt x="773" y="14"/>
                  </a:lnTo>
                  <a:lnTo>
                    <a:pt x="774" y="14"/>
                  </a:lnTo>
                  <a:lnTo>
                    <a:pt x="774" y="15"/>
                  </a:lnTo>
                  <a:lnTo>
                    <a:pt x="775" y="15"/>
                  </a:lnTo>
                  <a:lnTo>
                    <a:pt x="776" y="15"/>
                  </a:lnTo>
                  <a:lnTo>
                    <a:pt x="777" y="15"/>
                  </a:lnTo>
                  <a:lnTo>
                    <a:pt x="778" y="15"/>
                  </a:lnTo>
                  <a:lnTo>
                    <a:pt x="779" y="15"/>
                  </a:lnTo>
                  <a:lnTo>
                    <a:pt x="780" y="15"/>
                  </a:lnTo>
                  <a:lnTo>
                    <a:pt x="781" y="16"/>
                  </a:lnTo>
                  <a:lnTo>
                    <a:pt x="782" y="16"/>
                  </a:lnTo>
                  <a:lnTo>
                    <a:pt x="782" y="16"/>
                  </a:lnTo>
                  <a:lnTo>
                    <a:pt x="783" y="16"/>
                  </a:lnTo>
                  <a:lnTo>
                    <a:pt x="784" y="16"/>
                  </a:lnTo>
                  <a:lnTo>
                    <a:pt x="785" y="16"/>
                  </a:lnTo>
                  <a:lnTo>
                    <a:pt x="786" y="17"/>
                  </a:lnTo>
                  <a:lnTo>
                    <a:pt x="787" y="17"/>
                  </a:lnTo>
                  <a:lnTo>
                    <a:pt x="788" y="17"/>
                  </a:lnTo>
                  <a:lnTo>
                    <a:pt x="789" y="17"/>
                  </a:lnTo>
                  <a:lnTo>
                    <a:pt x="789" y="17"/>
                  </a:lnTo>
                  <a:lnTo>
                    <a:pt x="790" y="17"/>
                  </a:lnTo>
                  <a:lnTo>
                    <a:pt x="791" y="18"/>
                  </a:lnTo>
                  <a:lnTo>
                    <a:pt x="792" y="18"/>
                  </a:lnTo>
                  <a:lnTo>
                    <a:pt x="793" y="18"/>
                  </a:lnTo>
                  <a:lnTo>
                    <a:pt x="794" y="18"/>
                  </a:lnTo>
                  <a:lnTo>
                    <a:pt x="795" y="18"/>
                  </a:lnTo>
                  <a:lnTo>
                    <a:pt x="796" y="18"/>
                  </a:lnTo>
                  <a:lnTo>
                    <a:pt x="797" y="19"/>
                  </a:lnTo>
                  <a:lnTo>
                    <a:pt x="797" y="19"/>
                  </a:lnTo>
                  <a:lnTo>
                    <a:pt x="798" y="19"/>
                  </a:lnTo>
                  <a:lnTo>
                    <a:pt x="799" y="19"/>
                  </a:lnTo>
                  <a:lnTo>
                    <a:pt x="800" y="19"/>
                  </a:lnTo>
                  <a:lnTo>
                    <a:pt x="801" y="20"/>
                  </a:lnTo>
                  <a:lnTo>
                    <a:pt x="802" y="20"/>
                  </a:lnTo>
                  <a:lnTo>
                    <a:pt x="803" y="20"/>
                  </a:lnTo>
                  <a:lnTo>
                    <a:pt x="804" y="20"/>
                  </a:lnTo>
                  <a:lnTo>
                    <a:pt x="805" y="20"/>
                  </a:lnTo>
                  <a:lnTo>
                    <a:pt x="805" y="20"/>
                  </a:lnTo>
                  <a:lnTo>
                    <a:pt x="806" y="21"/>
                  </a:lnTo>
                  <a:lnTo>
                    <a:pt x="807" y="21"/>
                  </a:lnTo>
                  <a:lnTo>
                    <a:pt x="808" y="21"/>
                  </a:lnTo>
                  <a:lnTo>
                    <a:pt x="809" y="21"/>
                  </a:lnTo>
                  <a:lnTo>
                    <a:pt x="810" y="21"/>
                  </a:lnTo>
                  <a:lnTo>
                    <a:pt x="811" y="22"/>
                  </a:lnTo>
                  <a:lnTo>
                    <a:pt x="812" y="22"/>
                  </a:lnTo>
                  <a:lnTo>
                    <a:pt x="812" y="22"/>
                  </a:lnTo>
                  <a:lnTo>
                    <a:pt x="813" y="22"/>
                  </a:lnTo>
                  <a:lnTo>
                    <a:pt x="814" y="22"/>
                  </a:lnTo>
                  <a:lnTo>
                    <a:pt x="815" y="23"/>
                  </a:lnTo>
                  <a:lnTo>
                    <a:pt x="816" y="23"/>
                  </a:lnTo>
                  <a:lnTo>
                    <a:pt x="817" y="23"/>
                  </a:lnTo>
                  <a:lnTo>
                    <a:pt x="818" y="23"/>
                  </a:lnTo>
                  <a:lnTo>
                    <a:pt x="819" y="23"/>
                  </a:lnTo>
                  <a:lnTo>
                    <a:pt x="820" y="24"/>
                  </a:lnTo>
                  <a:lnTo>
                    <a:pt x="820" y="24"/>
                  </a:lnTo>
                  <a:lnTo>
                    <a:pt x="821" y="24"/>
                  </a:lnTo>
                  <a:lnTo>
                    <a:pt x="822" y="24"/>
                  </a:lnTo>
                  <a:lnTo>
                    <a:pt x="823" y="24"/>
                  </a:lnTo>
                  <a:lnTo>
                    <a:pt x="824" y="25"/>
                  </a:lnTo>
                  <a:lnTo>
                    <a:pt x="825" y="25"/>
                  </a:lnTo>
                  <a:lnTo>
                    <a:pt x="826" y="25"/>
                  </a:lnTo>
                  <a:lnTo>
                    <a:pt x="827" y="25"/>
                  </a:lnTo>
                  <a:lnTo>
                    <a:pt x="828" y="25"/>
                  </a:lnTo>
                  <a:lnTo>
                    <a:pt x="828" y="26"/>
                  </a:lnTo>
                  <a:lnTo>
                    <a:pt x="829" y="26"/>
                  </a:lnTo>
                  <a:lnTo>
                    <a:pt x="830" y="26"/>
                  </a:lnTo>
                  <a:lnTo>
                    <a:pt x="831" y="26"/>
                  </a:lnTo>
                  <a:lnTo>
                    <a:pt x="832" y="26"/>
                  </a:lnTo>
                  <a:lnTo>
                    <a:pt x="833" y="27"/>
                  </a:lnTo>
                  <a:lnTo>
                    <a:pt x="834" y="27"/>
                  </a:lnTo>
                  <a:lnTo>
                    <a:pt x="835" y="27"/>
                  </a:lnTo>
                  <a:lnTo>
                    <a:pt x="835" y="27"/>
                  </a:lnTo>
                  <a:lnTo>
                    <a:pt x="836" y="28"/>
                  </a:lnTo>
                  <a:lnTo>
                    <a:pt x="837" y="28"/>
                  </a:lnTo>
                  <a:lnTo>
                    <a:pt x="838" y="28"/>
                  </a:lnTo>
                  <a:lnTo>
                    <a:pt x="839" y="28"/>
                  </a:lnTo>
                  <a:lnTo>
                    <a:pt x="840" y="28"/>
                  </a:lnTo>
                  <a:lnTo>
                    <a:pt x="841" y="29"/>
                  </a:lnTo>
                  <a:lnTo>
                    <a:pt x="842" y="29"/>
                  </a:lnTo>
                  <a:lnTo>
                    <a:pt x="843" y="29"/>
                  </a:lnTo>
                  <a:lnTo>
                    <a:pt x="843" y="29"/>
                  </a:lnTo>
                  <a:lnTo>
                    <a:pt x="844" y="30"/>
                  </a:lnTo>
                  <a:lnTo>
                    <a:pt x="845" y="30"/>
                  </a:lnTo>
                  <a:lnTo>
                    <a:pt x="846" y="30"/>
                  </a:lnTo>
                  <a:lnTo>
                    <a:pt x="847" y="30"/>
                  </a:lnTo>
                  <a:lnTo>
                    <a:pt x="848" y="30"/>
                  </a:lnTo>
                  <a:lnTo>
                    <a:pt x="849" y="31"/>
                  </a:lnTo>
                  <a:lnTo>
                    <a:pt x="850" y="31"/>
                  </a:lnTo>
                  <a:lnTo>
                    <a:pt x="851" y="31"/>
                  </a:lnTo>
                  <a:lnTo>
                    <a:pt x="851" y="31"/>
                  </a:lnTo>
                  <a:lnTo>
                    <a:pt x="852" y="32"/>
                  </a:lnTo>
                  <a:lnTo>
                    <a:pt x="853" y="32"/>
                  </a:lnTo>
                  <a:lnTo>
                    <a:pt x="854" y="32"/>
                  </a:lnTo>
                  <a:lnTo>
                    <a:pt x="855" y="32"/>
                  </a:lnTo>
                  <a:lnTo>
                    <a:pt x="856" y="33"/>
                  </a:lnTo>
                  <a:lnTo>
                    <a:pt x="857" y="33"/>
                  </a:lnTo>
                  <a:lnTo>
                    <a:pt x="858" y="33"/>
                  </a:lnTo>
                  <a:lnTo>
                    <a:pt x="858" y="33"/>
                  </a:lnTo>
                  <a:lnTo>
                    <a:pt x="859" y="33"/>
                  </a:lnTo>
                  <a:lnTo>
                    <a:pt x="860" y="34"/>
                  </a:lnTo>
                  <a:lnTo>
                    <a:pt x="861" y="34"/>
                  </a:lnTo>
                  <a:lnTo>
                    <a:pt x="862" y="34"/>
                  </a:lnTo>
                  <a:lnTo>
                    <a:pt x="863" y="34"/>
                  </a:lnTo>
                  <a:lnTo>
                    <a:pt x="864" y="35"/>
                  </a:lnTo>
                  <a:lnTo>
                    <a:pt x="865" y="35"/>
                  </a:lnTo>
                  <a:lnTo>
                    <a:pt x="866" y="35"/>
                  </a:lnTo>
                  <a:lnTo>
                    <a:pt x="866" y="35"/>
                  </a:lnTo>
                  <a:lnTo>
                    <a:pt x="867" y="36"/>
                  </a:lnTo>
                  <a:lnTo>
                    <a:pt x="868" y="36"/>
                  </a:lnTo>
                  <a:lnTo>
                    <a:pt x="869" y="36"/>
                  </a:lnTo>
                  <a:lnTo>
                    <a:pt x="870" y="36"/>
                  </a:lnTo>
                  <a:lnTo>
                    <a:pt x="871" y="37"/>
                  </a:lnTo>
                  <a:lnTo>
                    <a:pt x="872" y="37"/>
                  </a:lnTo>
                  <a:lnTo>
                    <a:pt x="873" y="37"/>
                  </a:lnTo>
                  <a:lnTo>
                    <a:pt x="874" y="37"/>
                  </a:lnTo>
                  <a:lnTo>
                    <a:pt x="874" y="38"/>
                  </a:lnTo>
                  <a:lnTo>
                    <a:pt x="875" y="38"/>
                  </a:lnTo>
                  <a:lnTo>
                    <a:pt x="876" y="38"/>
                  </a:lnTo>
                  <a:lnTo>
                    <a:pt x="877" y="38"/>
                  </a:lnTo>
                  <a:lnTo>
                    <a:pt x="878" y="39"/>
                  </a:lnTo>
                  <a:lnTo>
                    <a:pt x="879" y="39"/>
                  </a:lnTo>
                  <a:lnTo>
                    <a:pt x="880" y="39"/>
                  </a:lnTo>
                  <a:lnTo>
                    <a:pt x="881" y="40"/>
                  </a:lnTo>
                  <a:lnTo>
                    <a:pt x="881" y="40"/>
                  </a:lnTo>
                  <a:lnTo>
                    <a:pt x="882" y="40"/>
                  </a:lnTo>
                  <a:lnTo>
                    <a:pt x="883" y="40"/>
                  </a:lnTo>
                  <a:lnTo>
                    <a:pt x="884" y="41"/>
                  </a:lnTo>
                  <a:lnTo>
                    <a:pt x="885" y="41"/>
                  </a:lnTo>
                  <a:lnTo>
                    <a:pt x="886" y="41"/>
                  </a:lnTo>
                  <a:lnTo>
                    <a:pt x="887" y="41"/>
                  </a:lnTo>
                  <a:lnTo>
                    <a:pt x="888" y="42"/>
                  </a:lnTo>
                  <a:lnTo>
                    <a:pt x="889" y="42"/>
                  </a:lnTo>
                  <a:lnTo>
                    <a:pt x="889" y="42"/>
                  </a:lnTo>
                  <a:lnTo>
                    <a:pt x="890" y="42"/>
                  </a:lnTo>
                  <a:lnTo>
                    <a:pt x="891" y="43"/>
                  </a:lnTo>
                  <a:lnTo>
                    <a:pt x="892" y="43"/>
                  </a:lnTo>
                  <a:lnTo>
                    <a:pt x="893" y="43"/>
                  </a:lnTo>
                  <a:lnTo>
                    <a:pt x="894" y="44"/>
                  </a:lnTo>
                  <a:lnTo>
                    <a:pt x="895" y="44"/>
                  </a:lnTo>
                  <a:lnTo>
                    <a:pt x="896" y="44"/>
                  </a:lnTo>
                  <a:lnTo>
                    <a:pt x="897" y="44"/>
                  </a:lnTo>
                  <a:lnTo>
                    <a:pt x="897" y="45"/>
                  </a:lnTo>
                  <a:lnTo>
                    <a:pt x="898" y="45"/>
                  </a:lnTo>
                  <a:lnTo>
                    <a:pt x="899" y="45"/>
                  </a:lnTo>
                  <a:lnTo>
                    <a:pt x="900" y="46"/>
                  </a:lnTo>
                  <a:lnTo>
                    <a:pt x="901" y="46"/>
                  </a:lnTo>
                  <a:lnTo>
                    <a:pt x="902" y="46"/>
                  </a:lnTo>
                  <a:lnTo>
                    <a:pt x="903" y="46"/>
                  </a:lnTo>
                  <a:lnTo>
                    <a:pt x="904" y="47"/>
                  </a:lnTo>
                  <a:lnTo>
                    <a:pt x="904" y="47"/>
                  </a:lnTo>
                  <a:lnTo>
                    <a:pt x="905" y="47"/>
                  </a:lnTo>
                  <a:lnTo>
                    <a:pt x="906" y="48"/>
                  </a:lnTo>
                  <a:lnTo>
                    <a:pt x="907" y="48"/>
                  </a:lnTo>
                  <a:lnTo>
                    <a:pt x="908" y="48"/>
                  </a:lnTo>
                  <a:lnTo>
                    <a:pt x="909" y="48"/>
                  </a:lnTo>
                  <a:lnTo>
                    <a:pt x="910" y="49"/>
                  </a:lnTo>
                  <a:lnTo>
                    <a:pt x="911" y="49"/>
                  </a:lnTo>
                  <a:lnTo>
                    <a:pt x="912" y="49"/>
                  </a:lnTo>
                  <a:lnTo>
                    <a:pt x="912" y="50"/>
                  </a:lnTo>
                  <a:lnTo>
                    <a:pt x="913" y="50"/>
                  </a:lnTo>
                  <a:lnTo>
                    <a:pt x="914" y="50"/>
                  </a:lnTo>
                  <a:lnTo>
                    <a:pt x="915" y="50"/>
                  </a:lnTo>
                  <a:lnTo>
                    <a:pt x="916" y="51"/>
                  </a:lnTo>
                  <a:lnTo>
                    <a:pt x="917" y="51"/>
                  </a:lnTo>
                  <a:lnTo>
                    <a:pt x="918" y="51"/>
                  </a:lnTo>
                  <a:lnTo>
                    <a:pt x="919" y="52"/>
                  </a:lnTo>
                  <a:lnTo>
                    <a:pt x="920" y="52"/>
                  </a:lnTo>
                  <a:lnTo>
                    <a:pt x="920" y="52"/>
                  </a:lnTo>
                  <a:lnTo>
                    <a:pt x="921" y="53"/>
                  </a:lnTo>
                  <a:lnTo>
                    <a:pt x="922" y="53"/>
                  </a:lnTo>
                  <a:lnTo>
                    <a:pt x="923" y="53"/>
                  </a:lnTo>
                  <a:lnTo>
                    <a:pt x="924" y="54"/>
                  </a:lnTo>
                  <a:lnTo>
                    <a:pt x="925" y="54"/>
                  </a:lnTo>
                  <a:lnTo>
                    <a:pt x="926" y="54"/>
                  </a:lnTo>
                  <a:lnTo>
                    <a:pt x="927" y="54"/>
                  </a:lnTo>
                  <a:lnTo>
                    <a:pt x="927" y="55"/>
                  </a:lnTo>
                  <a:lnTo>
                    <a:pt x="928" y="55"/>
                  </a:lnTo>
                  <a:lnTo>
                    <a:pt x="929" y="55"/>
                  </a:lnTo>
                  <a:lnTo>
                    <a:pt x="930" y="56"/>
                  </a:lnTo>
                  <a:lnTo>
                    <a:pt x="931" y="56"/>
                  </a:lnTo>
                  <a:lnTo>
                    <a:pt x="932" y="56"/>
                  </a:lnTo>
                  <a:lnTo>
                    <a:pt x="933" y="57"/>
                  </a:lnTo>
                  <a:lnTo>
                    <a:pt x="934" y="57"/>
                  </a:lnTo>
                  <a:lnTo>
                    <a:pt x="935" y="57"/>
                  </a:lnTo>
                  <a:lnTo>
                    <a:pt x="935" y="58"/>
                  </a:lnTo>
                  <a:lnTo>
                    <a:pt x="936" y="58"/>
                  </a:lnTo>
                  <a:lnTo>
                    <a:pt x="937" y="58"/>
                  </a:lnTo>
                  <a:lnTo>
                    <a:pt x="938" y="59"/>
                  </a:lnTo>
                  <a:lnTo>
                    <a:pt x="939" y="59"/>
                  </a:lnTo>
                  <a:lnTo>
                    <a:pt x="940" y="59"/>
                  </a:lnTo>
                  <a:lnTo>
                    <a:pt x="941" y="60"/>
                  </a:lnTo>
                  <a:lnTo>
                    <a:pt x="942" y="60"/>
                  </a:lnTo>
                  <a:lnTo>
                    <a:pt x="943" y="60"/>
                  </a:lnTo>
                  <a:lnTo>
                    <a:pt x="943" y="61"/>
                  </a:lnTo>
                  <a:lnTo>
                    <a:pt x="944" y="61"/>
                  </a:lnTo>
                  <a:lnTo>
                    <a:pt x="945" y="61"/>
                  </a:lnTo>
                  <a:lnTo>
                    <a:pt x="946" y="62"/>
                  </a:lnTo>
                  <a:lnTo>
                    <a:pt x="947" y="62"/>
                  </a:lnTo>
                  <a:lnTo>
                    <a:pt x="948" y="62"/>
                  </a:lnTo>
                  <a:lnTo>
                    <a:pt x="949" y="63"/>
                  </a:lnTo>
                  <a:lnTo>
                    <a:pt x="950" y="63"/>
                  </a:lnTo>
                  <a:lnTo>
                    <a:pt x="950" y="63"/>
                  </a:lnTo>
                  <a:lnTo>
                    <a:pt x="951" y="64"/>
                  </a:lnTo>
                  <a:lnTo>
                    <a:pt x="952" y="64"/>
                  </a:lnTo>
                  <a:lnTo>
                    <a:pt x="953" y="64"/>
                  </a:lnTo>
                  <a:lnTo>
                    <a:pt x="954" y="65"/>
                  </a:lnTo>
                  <a:lnTo>
                    <a:pt x="955" y="65"/>
                  </a:lnTo>
                  <a:lnTo>
                    <a:pt x="956" y="65"/>
                  </a:lnTo>
                  <a:lnTo>
                    <a:pt x="957" y="66"/>
                  </a:lnTo>
                  <a:lnTo>
                    <a:pt x="958" y="66"/>
                  </a:lnTo>
                  <a:lnTo>
                    <a:pt x="958" y="66"/>
                  </a:lnTo>
                  <a:lnTo>
                    <a:pt x="959" y="67"/>
                  </a:lnTo>
                  <a:lnTo>
                    <a:pt x="960" y="67"/>
                  </a:lnTo>
                  <a:lnTo>
                    <a:pt x="961" y="67"/>
                  </a:lnTo>
                  <a:lnTo>
                    <a:pt x="962" y="68"/>
                  </a:lnTo>
                  <a:lnTo>
                    <a:pt x="963" y="68"/>
                  </a:lnTo>
                  <a:lnTo>
                    <a:pt x="964" y="68"/>
                  </a:lnTo>
                  <a:lnTo>
                    <a:pt x="965" y="69"/>
                  </a:lnTo>
                  <a:lnTo>
                    <a:pt x="966" y="69"/>
                  </a:lnTo>
                  <a:lnTo>
                    <a:pt x="966" y="69"/>
                  </a:lnTo>
                  <a:lnTo>
                    <a:pt x="967" y="70"/>
                  </a:lnTo>
                  <a:lnTo>
                    <a:pt x="968" y="70"/>
                  </a:lnTo>
                  <a:lnTo>
                    <a:pt x="969" y="71"/>
                  </a:lnTo>
                  <a:lnTo>
                    <a:pt x="970" y="71"/>
                  </a:lnTo>
                  <a:lnTo>
                    <a:pt x="971" y="71"/>
                  </a:lnTo>
                  <a:lnTo>
                    <a:pt x="972" y="72"/>
                  </a:lnTo>
                  <a:lnTo>
                    <a:pt x="973" y="72"/>
                  </a:lnTo>
                  <a:lnTo>
                    <a:pt x="973" y="72"/>
                  </a:lnTo>
                  <a:lnTo>
                    <a:pt x="974" y="73"/>
                  </a:lnTo>
                  <a:lnTo>
                    <a:pt x="975" y="73"/>
                  </a:lnTo>
                  <a:lnTo>
                    <a:pt x="976" y="73"/>
                  </a:lnTo>
                  <a:lnTo>
                    <a:pt x="977" y="74"/>
                  </a:lnTo>
                  <a:lnTo>
                    <a:pt x="978" y="74"/>
                  </a:lnTo>
                  <a:lnTo>
                    <a:pt x="979" y="75"/>
                  </a:lnTo>
                  <a:lnTo>
                    <a:pt x="980" y="75"/>
                  </a:lnTo>
                  <a:lnTo>
                    <a:pt x="981" y="75"/>
                  </a:lnTo>
                  <a:lnTo>
                    <a:pt x="981" y="76"/>
                  </a:lnTo>
                  <a:lnTo>
                    <a:pt x="982" y="76"/>
                  </a:lnTo>
                  <a:lnTo>
                    <a:pt x="983" y="76"/>
                  </a:lnTo>
                  <a:lnTo>
                    <a:pt x="984" y="77"/>
                  </a:lnTo>
                  <a:lnTo>
                    <a:pt x="985" y="77"/>
                  </a:lnTo>
                  <a:lnTo>
                    <a:pt x="986" y="78"/>
                  </a:lnTo>
                  <a:lnTo>
                    <a:pt x="987" y="78"/>
                  </a:lnTo>
                  <a:lnTo>
                    <a:pt x="988" y="78"/>
                  </a:lnTo>
                  <a:lnTo>
                    <a:pt x="989" y="79"/>
                  </a:lnTo>
                  <a:lnTo>
                    <a:pt x="989" y="79"/>
                  </a:lnTo>
                  <a:lnTo>
                    <a:pt x="990" y="79"/>
                  </a:lnTo>
                  <a:lnTo>
                    <a:pt x="991" y="80"/>
                  </a:lnTo>
                  <a:lnTo>
                    <a:pt x="992" y="80"/>
                  </a:lnTo>
                  <a:lnTo>
                    <a:pt x="993" y="81"/>
                  </a:lnTo>
                  <a:lnTo>
                    <a:pt x="994" y="81"/>
                  </a:lnTo>
                  <a:lnTo>
                    <a:pt x="995" y="81"/>
                  </a:lnTo>
                  <a:lnTo>
                    <a:pt x="996" y="82"/>
                  </a:lnTo>
                  <a:lnTo>
                    <a:pt x="996" y="82"/>
                  </a:lnTo>
                  <a:lnTo>
                    <a:pt x="997" y="83"/>
                  </a:lnTo>
                  <a:lnTo>
                    <a:pt x="998" y="83"/>
                  </a:lnTo>
                  <a:lnTo>
                    <a:pt x="999" y="83"/>
                  </a:lnTo>
                  <a:lnTo>
                    <a:pt x="1000" y="84"/>
                  </a:lnTo>
                  <a:lnTo>
                    <a:pt x="1001" y="84"/>
                  </a:lnTo>
                  <a:lnTo>
                    <a:pt x="1002" y="85"/>
                  </a:lnTo>
                  <a:lnTo>
                    <a:pt x="1003" y="85"/>
                  </a:lnTo>
                  <a:lnTo>
                    <a:pt x="1004" y="85"/>
                  </a:lnTo>
                  <a:lnTo>
                    <a:pt x="1004" y="86"/>
                  </a:lnTo>
                  <a:lnTo>
                    <a:pt x="1005" y="86"/>
                  </a:lnTo>
                  <a:lnTo>
                    <a:pt x="1006" y="87"/>
                  </a:lnTo>
                  <a:lnTo>
                    <a:pt x="1007" y="87"/>
                  </a:lnTo>
                  <a:lnTo>
                    <a:pt x="1008" y="87"/>
                  </a:lnTo>
                  <a:lnTo>
                    <a:pt x="1009" y="88"/>
                  </a:lnTo>
                  <a:lnTo>
                    <a:pt x="1010" y="88"/>
                  </a:lnTo>
                  <a:lnTo>
                    <a:pt x="1011" y="89"/>
                  </a:lnTo>
                  <a:lnTo>
                    <a:pt x="1012" y="89"/>
                  </a:lnTo>
                  <a:lnTo>
                    <a:pt x="1012" y="89"/>
                  </a:lnTo>
                  <a:lnTo>
                    <a:pt x="1013" y="90"/>
                  </a:lnTo>
                  <a:lnTo>
                    <a:pt x="1014" y="90"/>
                  </a:lnTo>
                  <a:lnTo>
                    <a:pt x="1015" y="91"/>
                  </a:lnTo>
                  <a:lnTo>
                    <a:pt x="1016" y="91"/>
                  </a:lnTo>
                  <a:lnTo>
                    <a:pt x="1017" y="91"/>
                  </a:lnTo>
                  <a:lnTo>
                    <a:pt x="1018" y="92"/>
                  </a:lnTo>
                  <a:lnTo>
                    <a:pt x="1019" y="92"/>
                  </a:lnTo>
                  <a:lnTo>
                    <a:pt x="1019" y="93"/>
                  </a:lnTo>
                  <a:lnTo>
                    <a:pt x="1020" y="93"/>
                  </a:lnTo>
                  <a:lnTo>
                    <a:pt x="1021" y="93"/>
                  </a:lnTo>
                  <a:lnTo>
                    <a:pt x="1022" y="94"/>
                  </a:lnTo>
                  <a:lnTo>
                    <a:pt x="1023" y="94"/>
                  </a:lnTo>
                  <a:lnTo>
                    <a:pt x="1024" y="95"/>
                  </a:lnTo>
                  <a:lnTo>
                    <a:pt x="1025" y="95"/>
                  </a:lnTo>
                  <a:lnTo>
                    <a:pt x="1026" y="96"/>
                  </a:lnTo>
                  <a:lnTo>
                    <a:pt x="1027" y="96"/>
                  </a:lnTo>
                  <a:lnTo>
                    <a:pt x="1027" y="96"/>
                  </a:lnTo>
                  <a:lnTo>
                    <a:pt x="1028" y="97"/>
                  </a:lnTo>
                  <a:lnTo>
                    <a:pt x="1029" y="97"/>
                  </a:lnTo>
                  <a:lnTo>
                    <a:pt x="1030" y="98"/>
                  </a:lnTo>
                  <a:lnTo>
                    <a:pt x="1031" y="98"/>
                  </a:lnTo>
                  <a:lnTo>
                    <a:pt x="1032" y="99"/>
                  </a:lnTo>
                  <a:lnTo>
                    <a:pt x="1033" y="99"/>
                  </a:lnTo>
                  <a:lnTo>
                    <a:pt x="1034" y="99"/>
                  </a:lnTo>
                  <a:lnTo>
                    <a:pt x="1035" y="100"/>
                  </a:lnTo>
                  <a:lnTo>
                    <a:pt x="1035" y="100"/>
                  </a:lnTo>
                  <a:lnTo>
                    <a:pt x="1036" y="101"/>
                  </a:lnTo>
                  <a:lnTo>
                    <a:pt x="1037" y="101"/>
                  </a:lnTo>
                  <a:lnTo>
                    <a:pt x="1038" y="102"/>
                  </a:lnTo>
                  <a:lnTo>
                    <a:pt x="1039" y="102"/>
                  </a:lnTo>
                  <a:lnTo>
                    <a:pt x="1040" y="102"/>
                  </a:lnTo>
                  <a:lnTo>
                    <a:pt x="1041" y="103"/>
                  </a:lnTo>
                  <a:lnTo>
                    <a:pt x="1042" y="103"/>
                  </a:lnTo>
                  <a:lnTo>
                    <a:pt x="1042" y="104"/>
                  </a:lnTo>
                  <a:lnTo>
                    <a:pt x="1043" y="104"/>
                  </a:lnTo>
                  <a:lnTo>
                    <a:pt x="1044" y="105"/>
                  </a:lnTo>
                  <a:lnTo>
                    <a:pt x="1045" y="105"/>
                  </a:lnTo>
                  <a:lnTo>
                    <a:pt x="1046" y="106"/>
                  </a:lnTo>
                  <a:lnTo>
                    <a:pt x="1047" y="106"/>
                  </a:lnTo>
                  <a:lnTo>
                    <a:pt x="1048" y="106"/>
                  </a:lnTo>
                  <a:lnTo>
                    <a:pt x="1049" y="107"/>
                  </a:lnTo>
                  <a:lnTo>
                    <a:pt x="1050" y="107"/>
                  </a:lnTo>
                  <a:lnTo>
                    <a:pt x="1050" y="108"/>
                  </a:lnTo>
                  <a:lnTo>
                    <a:pt x="1051" y="108"/>
                  </a:lnTo>
                  <a:lnTo>
                    <a:pt x="1052" y="109"/>
                  </a:lnTo>
                  <a:lnTo>
                    <a:pt x="1053" y="109"/>
                  </a:lnTo>
                  <a:lnTo>
                    <a:pt x="1054" y="110"/>
                  </a:lnTo>
                  <a:lnTo>
                    <a:pt x="1055" y="110"/>
                  </a:lnTo>
                  <a:lnTo>
                    <a:pt x="1056" y="111"/>
                  </a:lnTo>
                  <a:lnTo>
                    <a:pt x="1057" y="111"/>
                  </a:lnTo>
                  <a:lnTo>
                    <a:pt x="1058" y="111"/>
                  </a:lnTo>
                  <a:lnTo>
                    <a:pt x="1058" y="112"/>
                  </a:lnTo>
                  <a:lnTo>
                    <a:pt x="1059" y="112"/>
                  </a:lnTo>
                  <a:lnTo>
                    <a:pt x="1060" y="113"/>
                  </a:lnTo>
                  <a:lnTo>
                    <a:pt x="1061" y="113"/>
                  </a:lnTo>
                  <a:lnTo>
                    <a:pt x="1062" y="114"/>
                  </a:lnTo>
                  <a:lnTo>
                    <a:pt x="1063" y="114"/>
                  </a:lnTo>
                  <a:lnTo>
                    <a:pt x="1064" y="115"/>
                  </a:lnTo>
                  <a:lnTo>
                    <a:pt x="1065" y="115"/>
                  </a:lnTo>
                  <a:lnTo>
                    <a:pt x="1065" y="116"/>
                  </a:lnTo>
                  <a:lnTo>
                    <a:pt x="1066" y="116"/>
                  </a:lnTo>
                  <a:lnTo>
                    <a:pt x="1067" y="117"/>
                  </a:lnTo>
                  <a:lnTo>
                    <a:pt x="1068" y="117"/>
                  </a:lnTo>
                  <a:lnTo>
                    <a:pt x="1069" y="117"/>
                  </a:lnTo>
                  <a:lnTo>
                    <a:pt x="1070" y="118"/>
                  </a:lnTo>
                  <a:lnTo>
                    <a:pt x="1071" y="118"/>
                  </a:lnTo>
                  <a:lnTo>
                    <a:pt x="1072" y="119"/>
                  </a:lnTo>
                  <a:lnTo>
                    <a:pt x="1073" y="119"/>
                  </a:lnTo>
                  <a:lnTo>
                    <a:pt x="1073" y="120"/>
                  </a:lnTo>
                  <a:lnTo>
                    <a:pt x="1074" y="120"/>
                  </a:lnTo>
                  <a:lnTo>
                    <a:pt x="1075" y="121"/>
                  </a:lnTo>
                  <a:lnTo>
                    <a:pt x="1076" y="121"/>
                  </a:lnTo>
                  <a:lnTo>
                    <a:pt x="1077" y="122"/>
                  </a:lnTo>
                  <a:lnTo>
                    <a:pt x="1078" y="122"/>
                  </a:lnTo>
                  <a:lnTo>
                    <a:pt x="1079" y="123"/>
                  </a:lnTo>
                  <a:lnTo>
                    <a:pt x="1080" y="123"/>
                  </a:lnTo>
                  <a:lnTo>
                    <a:pt x="1081" y="124"/>
                  </a:lnTo>
                  <a:lnTo>
                    <a:pt x="1081" y="124"/>
                  </a:lnTo>
                  <a:lnTo>
                    <a:pt x="1082" y="125"/>
                  </a:lnTo>
                  <a:lnTo>
                    <a:pt x="1083" y="125"/>
                  </a:lnTo>
                  <a:lnTo>
                    <a:pt x="1084" y="126"/>
                  </a:lnTo>
                  <a:lnTo>
                    <a:pt x="1085" y="126"/>
                  </a:lnTo>
                  <a:lnTo>
                    <a:pt x="1086" y="127"/>
                  </a:lnTo>
                  <a:lnTo>
                    <a:pt x="1087" y="127"/>
                  </a:lnTo>
                  <a:lnTo>
                    <a:pt x="1088" y="128"/>
                  </a:lnTo>
                  <a:lnTo>
                    <a:pt x="1088" y="128"/>
                  </a:lnTo>
                  <a:lnTo>
                    <a:pt x="1089" y="128"/>
                  </a:lnTo>
                  <a:lnTo>
                    <a:pt x="1090" y="129"/>
                  </a:lnTo>
                  <a:lnTo>
                    <a:pt x="1091" y="129"/>
                  </a:lnTo>
                  <a:lnTo>
                    <a:pt x="1092" y="130"/>
                  </a:lnTo>
                  <a:lnTo>
                    <a:pt x="1093" y="130"/>
                  </a:lnTo>
                  <a:lnTo>
                    <a:pt x="1094" y="131"/>
                  </a:lnTo>
                  <a:lnTo>
                    <a:pt x="1095" y="131"/>
                  </a:lnTo>
                  <a:lnTo>
                    <a:pt x="1096" y="132"/>
                  </a:lnTo>
                  <a:lnTo>
                    <a:pt x="1096" y="132"/>
                  </a:lnTo>
                  <a:lnTo>
                    <a:pt x="1097" y="133"/>
                  </a:lnTo>
                  <a:lnTo>
                    <a:pt x="1098" y="133"/>
                  </a:lnTo>
                  <a:lnTo>
                    <a:pt x="1099" y="134"/>
                  </a:lnTo>
                  <a:lnTo>
                    <a:pt x="1100" y="134"/>
                  </a:lnTo>
                  <a:lnTo>
                    <a:pt x="1101" y="135"/>
                  </a:lnTo>
                  <a:lnTo>
                    <a:pt x="1102" y="135"/>
                  </a:lnTo>
                  <a:lnTo>
                    <a:pt x="1103" y="136"/>
                  </a:lnTo>
                  <a:lnTo>
                    <a:pt x="1104" y="136"/>
                  </a:lnTo>
                  <a:lnTo>
                    <a:pt x="1104" y="137"/>
                  </a:lnTo>
                  <a:lnTo>
                    <a:pt x="1105" y="137"/>
                  </a:lnTo>
                  <a:lnTo>
                    <a:pt x="1106" y="138"/>
                  </a:lnTo>
                  <a:lnTo>
                    <a:pt x="1107" y="138"/>
                  </a:lnTo>
                  <a:lnTo>
                    <a:pt x="1108" y="139"/>
                  </a:lnTo>
                  <a:lnTo>
                    <a:pt x="1109" y="139"/>
                  </a:lnTo>
                  <a:lnTo>
                    <a:pt x="1110" y="140"/>
                  </a:lnTo>
                  <a:lnTo>
                    <a:pt x="1111" y="140"/>
                  </a:lnTo>
                  <a:lnTo>
                    <a:pt x="1111" y="141"/>
                  </a:lnTo>
                  <a:lnTo>
                    <a:pt x="1112" y="141"/>
                  </a:lnTo>
                  <a:lnTo>
                    <a:pt x="1113" y="142"/>
                  </a:lnTo>
                  <a:lnTo>
                    <a:pt x="1114" y="142"/>
                  </a:lnTo>
                  <a:lnTo>
                    <a:pt x="1115" y="143"/>
                  </a:lnTo>
                  <a:lnTo>
                    <a:pt x="1116" y="143"/>
                  </a:lnTo>
                  <a:lnTo>
                    <a:pt x="1117" y="144"/>
                  </a:lnTo>
                  <a:lnTo>
                    <a:pt x="1118" y="145"/>
                  </a:lnTo>
                  <a:lnTo>
                    <a:pt x="1119" y="145"/>
                  </a:lnTo>
                  <a:lnTo>
                    <a:pt x="1119" y="146"/>
                  </a:lnTo>
                  <a:lnTo>
                    <a:pt x="1120" y="146"/>
                  </a:lnTo>
                  <a:lnTo>
                    <a:pt x="1121" y="147"/>
                  </a:lnTo>
                  <a:lnTo>
                    <a:pt x="1122" y="147"/>
                  </a:lnTo>
                  <a:lnTo>
                    <a:pt x="1123" y="148"/>
                  </a:lnTo>
                  <a:lnTo>
                    <a:pt x="1124" y="148"/>
                  </a:lnTo>
                  <a:lnTo>
                    <a:pt x="1125" y="149"/>
                  </a:lnTo>
                  <a:lnTo>
                    <a:pt x="1126" y="149"/>
                  </a:lnTo>
                  <a:lnTo>
                    <a:pt x="1127" y="150"/>
                  </a:lnTo>
                  <a:lnTo>
                    <a:pt x="1127" y="150"/>
                  </a:lnTo>
                  <a:lnTo>
                    <a:pt x="1128" y="151"/>
                  </a:lnTo>
                  <a:lnTo>
                    <a:pt x="1129" y="151"/>
                  </a:lnTo>
                  <a:lnTo>
                    <a:pt x="1130" y="152"/>
                  </a:lnTo>
                  <a:lnTo>
                    <a:pt x="1131" y="152"/>
                  </a:lnTo>
                  <a:lnTo>
                    <a:pt x="1132" y="153"/>
                  </a:lnTo>
                  <a:lnTo>
                    <a:pt x="1133" y="153"/>
                  </a:lnTo>
                  <a:lnTo>
                    <a:pt x="1134" y="154"/>
                  </a:lnTo>
                  <a:lnTo>
                    <a:pt x="1134" y="154"/>
                  </a:lnTo>
                  <a:lnTo>
                    <a:pt x="1135" y="155"/>
                  </a:lnTo>
                  <a:lnTo>
                    <a:pt x="1136" y="155"/>
                  </a:lnTo>
                  <a:lnTo>
                    <a:pt x="1137" y="156"/>
                  </a:lnTo>
                  <a:lnTo>
                    <a:pt x="1138" y="156"/>
                  </a:lnTo>
                  <a:lnTo>
                    <a:pt x="1139" y="157"/>
                  </a:lnTo>
                  <a:lnTo>
                    <a:pt x="1140" y="158"/>
                  </a:lnTo>
                  <a:lnTo>
                    <a:pt x="1141" y="158"/>
                  </a:lnTo>
                  <a:lnTo>
                    <a:pt x="1142" y="159"/>
                  </a:lnTo>
                  <a:lnTo>
                    <a:pt x="1142" y="159"/>
                  </a:lnTo>
                  <a:lnTo>
                    <a:pt x="1143" y="160"/>
                  </a:lnTo>
                  <a:lnTo>
                    <a:pt x="1144" y="160"/>
                  </a:lnTo>
                  <a:lnTo>
                    <a:pt x="1145" y="161"/>
                  </a:lnTo>
                  <a:lnTo>
                    <a:pt x="1146" y="161"/>
                  </a:lnTo>
                  <a:lnTo>
                    <a:pt x="1147" y="162"/>
                  </a:lnTo>
                  <a:lnTo>
                    <a:pt x="1148" y="162"/>
                  </a:lnTo>
                  <a:lnTo>
                    <a:pt x="1149" y="163"/>
                  </a:lnTo>
                  <a:lnTo>
                    <a:pt x="1150" y="163"/>
                  </a:lnTo>
                  <a:lnTo>
                    <a:pt x="1150" y="164"/>
                  </a:lnTo>
                  <a:lnTo>
                    <a:pt x="1151" y="164"/>
                  </a:lnTo>
                  <a:lnTo>
                    <a:pt x="1152" y="165"/>
                  </a:lnTo>
                  <a:lnTo>
                    <a:pt x="1153" y="165"/>
                  </a:lnTo>
                  <a:lnTo>
                    <a:pt x="1154" y="166"/>
                  </a:lnTo>
                  <a:lnTo>
                    <a:pt x="1155" y="167"/>
                  </a:lnTo>
                  <a:lnTo>
                    <a:pt x="1156" y="167"/>
                  </a:lnTo>
                  <a:lnTo>
                    <a:pt x="1157" y="168"/>
                  </a:lnTo>
                  <a:lnTo>
                    <a:pt x="1157" y="168"/>
                  </a:lnTo>
                  <a:lnTo>
                    <a:pt x="1158" y="169"/>
                  </a:lnTo>
                  <a:lnTo>
                    <a:pt x="1159" y="169"/>
                  </a:lnTo>
                  <a:lnTo>
                    <a:pt x="1160" y="170"/>
                  </a:lnTo>
                  <a:lnTo>
                    <a:pt x="1161" y="170"/>
                  </a:lnTo>
                  <a:lnTo>
                    <a:pt x="1162" y="171"/>
                  </a:lnTo>
                  <a:lnTo>
                    <a:pt x="1163" y="171"/>
                  </a:lnTo>
                  <a:lnTo>
                    <a:pt x="1164" y="172"/>
                  </a:lnTo>
                  <a:lnTo>
                    <a:pt x="1165" y="172"/>
                  </a:lnTo>
                  <a:lnTo>
                    <a:pt x="1165" y="173"/>
                  </a:lnTo>
                  <a:lnTo>
                    <a:pt x="1166" y="174"/>
                  </a:lnTo>
                  <a:lnTo>
                    <a:pt x="1167" y="174"/>
                  </a:lnTo>
                  <a:lnTo>
                    <a:pt x="1168" y="175"/>
                  </a:lnTo>
                  <a:lnTo>
                    <a:pt x="1169" y="175"/>
                  </a:lnTo>
                  <a:lnTo>
                    <a:pt x="1170" y="176"/>
                  </a:lnTo>
                  <a:lnTo>
                    <a:pt x="1171" y="176"/>
                  </a:lnTo>
                  <a:lnTo>
                    <a:pt x="1172" y="177"/>
                  </a:lnTo>
                  <a:lnTo>
                    <a:pt x="1173" y="177"/>
                  </a:lnTo>
                  <a:lnTo>
                    <a:pt x="1173" y="178"/>
                  </a:lnTo>
                  <a:lnTo>
                    <a:pt x="1174" y="178"/>
                  </a:lnTo>
                  <a:lnTo>
                    <a:pt x="1175" y="179"/>
                  </a:lnTo>
                  <a:lnTo>
                    <a:pt x="1176" y="180"/>
                  </a:lnTo>
                  <a:lnTo>
                    <a:pt x="1177" y="180"/>
                  </a:lnTo>
                  <a:lnTo>
                    <a:pt x="1178" y="181"/>
                  </a:lnTo>
                  <a:lnTo>
                    <a:pt x="1179" y="181"/>
                  </a:lnTo>
                  <a:lnTo>
                    <a:pt x="1180" y="182"/>
                  </a:lnTo>
                  <a:lnTo>
                    <a:pt x="1180" y="182"/>
                  </a:lnTo>
                  <a:lnTo>
                    <a:pt x="1181" y="183"/>
                  </a:lnTo>
                  <a:lnTo>
                    <a:pt x="1182" y="183"/>
                  </a:lnTo>
                  <a:lnTo>
                    <a:pt x="1183" y="184"/>
                  </a:lnTo>
                  <a:lnTo>
                    <a:pt x="1184" y="184"/>
                  </a:lnTo>
                  <a:lnTo>
                    <a:pt x="1185" y="185"/>
                  </a:lnTo>
                  <a:lnTo>
                    <a:pt x="1186" y="185"/>
                  </a:lnTo>
                  <a:lnTo>
                    <a:pt x="1187" y="186"/>
                  </a:lnTo>
                  <a:lnTo>
                    <a:pt x="1188" y="187"/>
                  </a:lnTo>
                  <a:lnTo>
                    <a:pt x="1188" y="187"/>
                  </a:lnTo>
                  <a:lnTo>
                    <a:pt x="1189" y="188"/>
                  </a:lnTo>
                  <a:lnTo>
                    <a:pt x="1190" y="188"/>
                  </a:lnTo>
                  <a:lnTo>
                    <a:pt x="1191" y="189"/>
                  </a:lnTo>
                  <a:lnTo>
                    <a:pt x="1192" y="189"/>
                  </a:lnTo>
                  <a:lnTo>
                    <a:pt x="1193" y="190"/>
                  </a:lnTo>
                  <a:lnTo>
                    <a:pt x="1194" y="190"/>
                  </a:lnTo>
                  <a:lnTo>
                    <a:pt x="1195" y="191"/>
                  </a:lnTo>
                  <a:lnTo>
                    <a:pt x="1196" y="191"/>
                  </a:lnTo>
                  <a:lnTo>
                    <a:pt x="1196" y="192"/>
                  </a:lnTo>
                  <a:lnTo>
                    <a:pt x="1197" y="193"/>
                  </a:lnTo>
                  <a:lnTo>
                    <a:pt x="1198" y="193"/>
                  </a:lnTo>
                  <a:lnTo>
                    <a:pt x="1199" y="194"/>
                  </a:lnTo>
                  <a:lnTo>
                    <a:pt x="1200" y="194"/>
                  </a:lnTo>
                  <a:lnTo>
                    <a:pt x="1201" y="195"/>
                  </a:lnTo>
                  <a:lnTo>
                    <a:pt x="1202" y="195"/>
                  </a:lnTo>
                  <a:lnTo>
                    <a:pt x="1203" y="196"/>
                  </a:lnTo>
                  <a:lnTo>
                    <a:pt x="1203" y="196"/>
                  </a:lnTo>
                  <a:lnTo>
                    <a:pt x="1204" y="197"/>
                  </a:lnTo>
                  <a:lnTo>
                    <a:pt x="1205" y="197"/>
                  </a:lnTo>
                  <a:lnTo>
                    <a:pt x="1206" y="198"/>
                  </a:lnTo>
                  <a:lnTo>
                    <a:pt x="1207" y="199"/>
                  </a:lnTo>
                  <a:lnTo>
                    <a:pt x="1208" y="199"/>
                  </a:lnTo>
                  <a:lnTo>
                    <a:pt x="1209" y="200"/>
                  </a:lnTo>
                  <a:lnTo>
                    <a:pt x="1210" y="200"/>
                  </a:lnTo>
                  <a:lnTo>
                    <a:pt x="1211" y="201"/>
                  </a:lnTo>
                  <a:lnTo>
                    <a:pt x="1211" y="201"/>
                  </a:lnTo>
                  <a:lnTo>
                    <a:pt x="1212" y="202"/>
                  </a:lnTo>
                  <a:lnTo>
                    <a:pt x="1213" y="202"/>
                  </a:lnTo>
                  <a:lnTo>
                    <a:pt x="1214" y="203"/>
                  </a:lnTo>
                  <a:lnTo>
                    <a:pt x="1215" y="203"/>
                  </a:lnTo>
                  <a:lnTo>
                    <a:pt x="1216" y="204"/>
                  </a:lnTo>
                  <a:lnTo>
                    <a:pt x="1217" y="205"/>
                  </a:lnTo>
                  <a:lnTo>
                    <a:pt x="1218" y="205"/>
                  </a:lnTo>
                  <a:lnTo>
                    <a:pt x="1219" y="206"/>
                  </a:lnTo>
                  <a:lnTo>
                    <a:pt x="1219" y="206"/>
                  </a:lnTo>
                  <a:lnTo>
                    <a:pt x="1220" y="207"/>
                  </a:lnTo>
                  <a:lnTo>
                    <a:pt x="1221" y="207"/>
                  </a:lnTo>
                  <a:lnTo>
                    <a:pt x="1222" y="208"/>
                  </a:lnTo>
                  <a:lnTo>
                    <a:pt x="1223" y="208"/>
                  </a:lnTo>
                  <a:lnTo>
                    <a:pt x="1224" y="209"/>
                  </a:lnTo>
                  <a:lnTo>
                    <a:pt x="1225" y="209"/>
                  </a:lnTo>
                  <a:lnTo>
                    <a:pt x="1226" y="210"/>
                  </a:lnTo>
                  <a:lnTo>
                    <a:pt x="1226" y="211"/>
                  </a:lnTo>
                  <a:lnTo>
                    <a:pt x="1227" y="211"/>
                  </a:lnTo>
                  <a:lnTo>
                    <a:pt x="1228" y="212"/>
                  </a:lnTo>
                  <a:lnTo>
                    <a:pt x="1229" y="212"/>
                  </a:lnTo>
                  <a:lnTo>
                    <a:pt x="1230" y="213"/>
                  </a:lnTo>
                  <a:lnTo>
                    <a:pt x="1231" y="213"/>
                  </a:lnTo>
                  <a:lnTo>
                    <a:pt x="1232" y="214"/>
                  </a:lnTo>
                  <a:lnTo>
                    <a:pt x="1233" y="214"/>
                  </a:lnTo>
                  <a:lnTo>
                    <a:pt x="1234" y="215"/>
                  </a:lnTo>
                  <a:lnTo>
                    <a:pt x="1234" y="215"/>
                  </a:lnTo>
                  <a:lnTo>
                    <a:pt x="1235" y="216"/>
                  </a:lnTo>
                  <a:lnTo>
                    <a:pt x="1236" y="216"/>
                  </a:lnTo>
                  <a:lnTo>
                    <a:pt x="1237" y="217"/>
                  </a:lnTo>
                  <a:lnTo>
                    <a:pt x="1238" y="218"/>
                  </a:lnTo>
                  <a:lnTo>
                    <a:pt x="1239" y="218"/>
                  </a:lnTo>
                  <a:lnTo>
                    <a:pt x="1240" y="219"/>
                  </a:lnTo>
                  <a:lnTo>
                    <a:pt x="1241" y="219"/>
                  </a:lnTo>
                  <a:lnTo>
                    <a:pt x="1242" y="220"/>
                  </a:lnTo>
                  <a:lnTo>
                    <a:pt x="1242" y="220"/>
                  </a:lnTo>
                  <a:lnTo>
                    <a:pt x="1243" y="221"/>
                  </a:lnTo>
                  <a:lnTo>
                    <a:pt x="1244" y="221"/>
                  </a:lnTo>
                  <a:lnTo>
                    <a:pt x="1245" y="222"/>
                  </a:lnTo>
                  <a:lnTo>
                    <a:pt x="1246" y="222"/>
                  </a:lnTo>
                  <a:lnTo>
                    <a:pt x="1247" y="223"/>
                  </a:lnTo>
                  <a:lnTo>
                    <a:pt x="1248" y="223"/>
                  </a:lnTo>
                  <a:lnTo>
                    <a:pt x="1249" y="224"/>
                  </a:lnTo>
                  <a:lnTo>
                    <a:pt x="1249" y="224"/>
                  </a:lnTo>
                  <a:lnTo>
                    <a:pt x="1250" y="225"/>
                  </a:lnTo>
                  <a:lnTo>
                    <a:pt x="1251" y="226"/>
                  </a:lnTo>
                  <a:lnTo>
                    <a:pt x="1252" y="226"/>
                  </a:lnTo>
                  <a:lnTo>
                    <a:pt x="1253" y="227"/>
                  </a:lnTo>
                  <a:lnTo>
                    <a:pt x="1254" y="227"/>
                  </a:lnTo>
                  <a:lnTo>
                    <a:pt x="1255" y="228"/>
                  </a:lnTo>
                  <a:lnTo>
                    <a:pt x="1256" y="228"/>
                  </a:lnTo>
                  <a:lnTo>
                    <a:pt x="1257" y="229"/>
                  </a:lnTo>
                  <a:lnTo>
                    <a:pt x="1257" y="229"/>
                  </a:lnTo>
                  <a:lnTo>
                    <a:pt x="1258" y="230"/>
                  </a:lnTo>
                  <a:lnTo>
                    <a:pt x="1259" y="230"/>
                  </a:lnTo>
                  <a:lnTo>
                    <a:pt x="1260" y="231"/>
                  </a:lnTo>
                  <a:lnTo>
                    <a:pt x="1261" y="231"/>
                  </a:lnTo>
                  <a:lnTo>
                    <a:pt x="1262" y="232"/>
                  </a:lnTo>
                  <a:lnTo>
                    <a:pt x="1263" y="232"/>
                  </a:lnTo>
                  <a:lnTo>
                    <a:pt x="1264" y="233"/>
                  </a:lnTo>
                  <a:lnTo>
                    <a:pt x="1265" y="233"/>
                  </a:lnTo>
                  <a:lnTo>
                    <a:pt x="1265" y="234"/>
                  </a:lnTo>
                  <a:lnTo>
                    <a:pt x="1266" y="234"/>
                  </a:lnTo>
                  <a:lnTo>
                    <a:pt x="1267" y="235"/>
                  </a:lnTo>
                  <a:lnTo>
                    <a:pt x="1268" y="235"/>
                  </a:lnTo>
                  <a:lnTo>
                    <a:pt x="1269" y="236"/>
                  </a:lnTo>
                  <a:lnTo>
                    <a:pt x="1270" y="236"/>
                  </a:lnTo>
                  <a:lnTo>
                    <a:pt x="1271" y="237"/>
                  </a:lnTo>
                  <a:lnTo>
                    <a:pt x="1272" y="238"/>
                  </a:lnTo>
                  <a:lnTo>
                    <a:pt x="1272" y="238"/>
                  </a:lnTo>
                  <a:lnTo>
                    <a:pt x="1273" y="239"/>
                  </a:lnTo>
                  <a:lnTo>
                    <a:pt x="1274" y="239"/>
                  </a:lnTo>
                  <a:lnTo>
                    <a:pt x="1275" y="240"/>
                  </a:lnTo>
                  <a:lnTo>
                    <a:pt x="1276" y="240"/>
                  </a:lnTo>
                  <a:lnTo>
                    <a:pt x="1277" y="241"/>
                  </a:lnTo>
                  <a:lnTo>
                    <a:pt x="1278" y="241"/>
                  </a:lnTo>
                  <a:lnTo>
                    <a:pt x="1279" y="242"/>
                  </a:lnTo>
                  <a:lnTo>
                    <a:pt x="1280" y="242"/>
                  </a:lnTo>
                  <a:lnTo>
                    <a:pt x="1280" y="243"/>
                  </a:lnTo>
                  <a:lnTo>
                    <a:pt x="1281" y="243"/>
                  </a:lnTo>
                  <a:lnTo>
                    <a:pt x="1282" y="244"/>
                  </a:lnTo>
                  <a:lnTo>
                    <a:pt x="1283" y="244"/>
                  </a:lnTo>
                  <a:lnTo>
                    <a:pt x="1284" y="245"/>
                  </a:lnTo>
                  <a:lnTo>
                    <a:pt x="1285" y="245"/>
                  </a:lnTo>
                  <a:lnTo>
                    <a:pt x="1286" y="246"/>
                  </a:lnTo>
                  <a:lnTo>
                    <a:pt x="1287" y="246"/>
                  </a:lnTo>
                  <a:lnTo>
                    <a:pt x="1288" y="247"/>
                  </a:lnTo>
                  <a:lnTo>
                    <a:pt x="1288" y="247"/>
                  </a:lnTo>
                  <a:lnTo>
                    <a:pt x="1289" y="248"/>
                  </a:lnTo>
                  <a:lnTo>
                    <a:pt x="1290" y="248"/>
                  </a:lnTo>
                  <a:lnTo>
                    <a:pt x="1291" y="249"/>
                  </a:lnTo>
                  <a:lnTo>
                    <a:pt x="1292" y="249"/>
                  </a:lnTo>
                  <a:lnTo>
                    <a:pt x="1293" y="250"/>
                  </a:lnTo>
                  <a:lnTo>
                    <a:pt x="1294" y="250"/>
                  </a:lnTo>
                  <a:lnTo>
                    <a:pt x="1295" y="251"/>
                  </a:lnTo>
                  <a:lnTo>
                    <a:pt x="1295" y="251"/>
                  </a:lnTo>
                  <a:lnTo>
                    <a:pt x="1296" y="252"/>
                  </a:lnTo>
                  <a:lnTo>
                    <a:pt x="1297" y="252"/>
                  </a:lnTo>
                  <a:lnTo>
                    <a:pt x="1298" y="253"/>
                  </a:lnTo>
                  <a:lnTo>
                    <a:pt x="1299" y="253"/>
                  </a:lnTo>
                  <a:lnTo>
                    <a:pt x="1300" y="254"/>
                  </a:lnTo>
                  <a:lnTo>
                    <a:pt x="1301" y="254"/>
                  </a:lnTo>
                  <a:lnTo>
                    <a:pt x="1302" y="255"/>
                  </a:lnTo>
                  <a:lnTo>
                    <a:pt x="1303" y="255"/>
                  </a:lnTo>
                  <a:lnTo>
                    <a:pt x="1303" y="255"/>
                  </a:lnTo>
                  <a:lnTo>
                    <a:pt x="1304" y="256"/>
                  </a:lnTo>
                  <a:lnTo>
                    <a:pt x="1305" y="256"/>
                  </a:lnTo>
                  <a:lnTo>
                    <a:pt x="1306" y="257"/>
                  </a:lnTo>
                  <a:lnTo>
                    <a:pt x="1307" y="257"/>
                  </a:lnTo>
                  <a:lnTo>
                    <a:pt x="1308" y="258"/>
                  </a:lnTo>
                  <a:lnTo>
                    <a:pt x="1309" y="258"/>
                  </a:lnTo>
                  <a:lnTo>
                    <a:pt x="1310" y="259"/>
                  </a:lnTo>
                  <a:lnTo>
                    <a:pt x="1311" y="259"/>
                  </a:lnTo>
                  <a:lnTo>
                    <a:pt x="1311" y="260"/>
                  </a:lnTo>
                  <a:lnTo>
                    <a:pt x="1312" y="260"/>
                  </a:lnTo>
                  <a:lnTo>
                    <a:pt x="1313" y="261"/>
                  </a:lnTo>
                  <a:lnTo>
                    <a:pt x="1314" y="261"/>
                  </a:lnTo>
                  <a:lnTo>
                    <a:pt x="1315" y="262"/>
                  </a:lnTo>
                  <a:lnTo>
                    <a:pt x="1316" y="262"/>
                  </a:lnTo>
                  <a:lnTo>
                    <a:pt x="1317" y="263"/>
                  </a:lnTo>
                  <a:lnTo>
                    <a:pt x="1318" y="263"/>
                  </a:lnTo>
                  <a:lnTo>
                    <a:pt x="1318" y="263"/>
                  </a:lnTo>
                  <a:lnTo>
                    <a:pt x="1319" y="264"/>
                  </a:lnTo>
                  <a:lnTo>
                    <a:pt x="1320" y="264"/>
                  </a:lnTo>
                  <a:lnTo>
                    <a:pt x="1321" y="265"/>
                  </a:lnTo>
                  <a:lnTo>
                    <a:pt x="1322" y="265"/>
                  </a:lnTo>
                  <a:lnTo>
                    <a:pt x="1323" y="266"/>
                  </a:lnTo>
                  <a:lnTo>
                    <a:pt x="1324" y="266"/>
                  </a:lnTo>
                  <a:lnTo>
                    <a:pt x="1325" y="267"/>
                  </a:lnTo>
                  <a:lnTo>
                    <a:pt x="1326" y="267"/>
                  </a:lnTo>
                  <a:lnTo>
                    <a:pt x="1326" y="268"/>
                  </a:lnTo>
                  <a:lnTo>
                    <a:pt x="1327" y="268"/>
                  </a:lnTo>
                  <a:lnTo>
                    <a:pt x="1328" y="269"/>
                  </a:lnTo>
                  <a:lnTo>
                    <a:pt x="1329" y="269"/>
                  </a:lnTo>
                  <a:lnTo>
                    <a:pt x="1330" y="269"/>
                  </a:lnTo>
                  <a:lnTo>
                    <a:pt x="1331" y="270"/>
                  </a:lnTo>
                  <a:lnTo>
                    <a:pt x="1332" y="270"/>
                  </a:lnTo>
                  <a:lnTo>
                    <a:pt x="1333" y="271"/>
                  </a:lnTo>
                  <a:lnTo>
                    <a:pt x="1334" y="271"/>
                  </a:lnTo>
                  <a:lnTo>
                    <a:pt x="1334" y="272"/>
                  </a:lnTo>
                  <a:lnTo>
                    <a:pt x="1335" y="272"/>
                  </a:lnTo>
                  <a:lnTo>
                    <a:pt x="1336" y="272"/>
                  </a:lnTo>
                  <a:lnTo>
                    <a:pt x="1337" y="273"/>
                  </a:lnTo>
                  <a:lnTo>
                    <a:pt x="1338" y="273"/>
                  </a:lnTo>
                  <a:lnTo>
                    <a:pt x="1339" y="274"/>
                  </a:lnTo>
                  <a:lnTo>
                    <a:pt x="1340" y="274"/>
                  </a:lnTo>
                  <a:lnTo>
                    <a:pt x="1341" y="275"/>
                  </a:lnTo>
                  <a:lnTo>
                    <a:pt x="1341" y="275"/>
                  </a:lnTo>
                  <a:lnTo>
                    <a:pt x="1342" y="275"/>
                  </a:lnTo>
                  <a:lnTo>
                    <a:pt x="1343" y="276"/>
                  </a:lnTo>
                  <a:lnTo>
                    <a:pt x="1344" y="276"/>
                  </a:lnTo>
                  <a:lnTo>
                    <a:pt x="1345" y="277"/>
                  </a:lnTo>
                  <a:lnTo>
                    <a:pt x="1346" y="277"/>
                  </a:lnTo>
                  <a:lnTo>
                    <a:pt x="1347" y="278"/>
                  </a:lnTo>
                  <a:lnTo>
                    <a:pt x="1348" y="278"/>
                  </a:lnTo>
                  <a:lnTo>
                    <a:pt x="1349" y="278"/>
                  </a:lnTo>
                  <a:lnTo>
                    <a:pt x="1349" y="279"/>
                  </a:lnTo>
                  <a:lnTo>
                    <a:pt x="1350" y="279"/>
                  </a:lnTo>
                  <a:lnTo>
                    <a:pt x="1351" y="280"/>
                  </a:lnTo>
                  <a:lnTo>
                    <a:pt x="1352" y="280"/>
                  </a:lnTo>
                  <a:lnTo>
                    <a:pt x="1353" y="280"/>
                  </a:lnTo>
                  <a:lnTo>
                    <a:pt x="1354" y="281"/>
                  </a:lnTo>
                  <a:lnTo>
                    <a:pt x="1355" y="281"/>
                  </a:lnTo>
                  <a:lnTo>
                    <a:pt x="1356" y="282"/>
                  </a:lnTo>
                  <a:lnTo>
                    <a:pt x="1357" y="282"/>
                  </a:lnTo>
                  <a:lnTo>
                    <a:pt x="1357" y="282"/>
                  </a:lnTo>
                  <a:lnTo>
                    <a:pt x="1358" y="283"/>
                  </a:lnTo>
                  <a:lnTo>
                    <a:pt x="1359" y="283"/>
                  </a:lnTo>
                  <a:lnTo>
                    <a:pt x="1360" y="284"/>
                  </a:lnTo>
                  <a:lnTo>
                    <a:pt x="1361" y="284"/>
                  </a:lnTo>
                  <a:lnTo>
                    <a:pt x="1362" y="284"/>
                  </a:lnTo>
                  <a:lnTo>
                    <a:pt x="1363" y="285"/>
                  </a:lnTo>
                  <a:lnTo>
                    <a:pt x="1364" y="285"/>
                  </a:lnTo>
                  <a:lnTo>
                    <a:pt x="1364" y="286"/>
                  </a:lnTo>
                  <a:lnTo>
                    <a:pt x="1365" y="286"/>
                  </a:lnTo>
                  <a:lnTo>
                    <a:pt x="1366" y="286"/>
                  </a:lnTo>
                  <a:lnTo>
                    <a:pt x="1367" y="287"/>
                  </a:lnTo>
                  <a:lnTo>
                    <a:pt x="1368" y="287"/>
                  </a:lnTo>
                  <a:lnTo>
                    <a:pt x="1369" y="288"/>
                  </a:lnTo>
                  <a:lnTo>
                    <a:pt x="1370" y="288"/>
                  </a:lnTo>
                  <a:lnTo>
                    <a:pt x="1371" y="288"/>
                  </a:lnTo>
                  <a:lnTo>
                    <a:pt x="1372" y="289"/>
                  </a:lnTo>
                  <a:lnTo>
                    <a:pt x="1372" y="289"/>
                  </a:lnTo>
                  <a:lnTo>
                    <a:pt x="1373" y="289"/>
                  </a:lnTo>
                  <a:lnTo>
                    <a:pt x="1374" y="290"/>
                  </a:lnTo>
                  <a:lnTo>
                    <a:pt x="1375" y="290"/>
                  </a:lnTo>
                  <a:lnTo>
                    <a:pt x="1376" y="290"/>
                  </a:lnTo>
                  <a:lnTo>
                    <a:pt x="1377" y="291"/>
                  </a:lnTo>
                  <a:lnTo>
                    <a:pt x="1378" y="291"/>
                  </a:lnTo>
                  <a:lnTo>
                    <a:pt x="1379" y="292"/>
                  </a:lnTo>
                  <a:lnTo>
                    <a:pt x="1380" y="292"/>
                  </a:lnTo>
                  <a:lnTo>
                    <a:pt x="1380" y="292"/>
                  </a:lnTo>
                  <a:lnTo>
                    <a:pt x="1381" y="293"/>
                  </a:lnTo>
                  <a:lnTo>
                    <a:pt x="1382" y="293"/>
                  </a:lnTo>
                  <a:lnTo>
                    <a:pt x="1383" y="293"/>
                  </a:lnTo>
                  <a:lnTo>
                    <a:pt x="1384" y="294"/>
                  </a:lnTo>
                  <a:lnTo>
                    <a:pt x="1385" y="294"/>
                  </a:lnTo>
                  <a:lnTo>
                    <a:pt x="1386" y="294"/>
                  </a:lnTo>
                  <a:lnTo>
                    <a:pt x="1387" y="295"/>
                  </a:lnTo>
                  <a:lnTo>
                    <a:pt x="1387" y="295"/>
                  </a:lnTo>
                  <a:lnTo>
                    <a:pt x="1388" y="295"/>
                  </a:lnTo>
                  <a:lnTo>
                    <a:pt x="1389" y="296"/>
                  </a:lnTo>
                  <a:lnTo>
                    <a:pt x="1390" y="296"/>
                  </a:lnTo>
                  <a:lnTo>
                    <a:pt x="1391" y="296"/>
                  </a:lnTo>
                  <a:lnTo>
                    <a:pt x="1392" y="297"/>
                  </a:lnTo>
                  <a:lnTo>
                    <a:pt x="1393" y="297"/>
                  </a:lnTo>
                  <a:lnTo>
                    <a:pt x="1394" y="297"/>
                  </a:lnTo>
                  <a:lnTo>
                    <a:pt x="1395" y="298"/>
                  </a:lnTo>
                  <a:lnTo>
                    <a:pt x="1395" y="298"/>
                  </a:lnTo>
                  <a:lnTo>
                    <a:pt x="1396" y="298"/>
                  </a:lnTo>
                  <a:lnTo>
                    <a:pt x="1397" y="299"/>
                  </a:lnTo>
                  <a:lnTo>
                    <a:pt x="1398" y="299"/>
                  </a:lnTo>
                  <a:lnTo>
                    <a:pt x="1399" y="299"/>
                  </a:lnTo>
                  <a:lnTo>
                    <a:pt x="1400" y="299"/>
                  </a:lnTo>
                  <a:lnTo>
                    <a:pt x="1401" y="300"/>
                  </a:lnTo>
                  <a:lnTo>
                    <a:pt x="1402" y="300"/>
                  </a:lnTo>
                  <a:lnTo>
                    <a:pt x="1403" y="300"/>
                  </a:lnTo>
                  <a:lnTo>
                    <a:pt x="1403" y="301"/>
                  </a:lnTo>
                  <a:lnTo>
                    <a:pt x="1404" y="301"/>
                  </a:lnTo>
                  <a:lnTo>
                    <a:pt x="1405" y="301"/>
                  </a:lnTo>
                  <a:lnTo>
                    <a:pt x="1406" y="302"/>
                  </a:lnTo>
                  <a:lnTo>
                    <a:pt x="1407" y="302"/>
                  </a:lnTo>
                  <a:lnTo>
                    <a:pt x="1408" y="302"/>
                  </a:lnTo>
                  <a:lnTo>
                    <a:pt x="1409" y="302"/>
                  </a:lnTo>
                  <a:lnTo>
                    <a:pt x="1410" y="303"/>
                  </a:lnTo>
                  <a:lnTo>
                    <a:pt x="1410" y="303"/>
                  </a:lnTo>
                  <a:lnTo>
                    <a:pt x="1411" y="303"/>
                  </a:lnTo>
                  <a:lnTo>
                    <a:pt x="1412" y="304"/>
                  </a:lnTo>
                  <a:lnTo>
                    <a:pt x="1413" y="304"/>
                  </a:lnTo>
                  <a:lnTo>
                    <a:pt x="1414" y="304"/>
                  </a:lnTo>
                  <a:lnTo>
                    <a:pt x="1415" y="304"/>
                  </a:lnTo>
                  <a:lnTo>
                    <a:pt x="1416" y="305"/>
                  </a:lnTo>
                  <a:lnTo>
                    <a:pt x="1417" y="305"/>
                  </a:lnTo>
                  <a:lnTo>
                    <a:pt x="1418" y="305"/>
                  </a:lnTo>
                  <a:lnTo>
                    <a:pt x="1418" y="305"/>
                  </a:lnTo>
                  <a:lnTo>
                    <a:pt x="1419" y="306"/>
                  </a:lnTo>
                  <a:lnTo>
                    <a:pt x="1420" y="306"/>
                  </a:lnTo>
                  <a:lnTo>
                    <a:pt x="1421" y="306"/>
                  </a:lnTo>
                  <a:lnTo>
                    <a:pt x="1422" y="306"/>
                  </a:lnTo>
                  <a:lnTo>
                    <a:pt x="1423" y="307"/>
                  </a:lnTo>
                  <a:lnTo>
                    <a:pt x="1424" y="307"/>
                  </a:lnTo>
                  <a:lnTo>
                    <a:pt x="1425" y="307"/>
                  </a:lnTo>
                  <a:lnTo>
                    <a:pt x="1426" y="307"/>
                  </a:lnTo>
                  <a:lnTo>
                    <a:pt x="1426" y="308"/>
                  </a:lnTo>
                  <a:lnTo>
                    <a:pt x="1427" y="308"/>
                  </a:lnTo>
                  <a:lnTo>
                    <a:pt x="1428" y="308"/>
                  </a:lnTo>
                  <a:lnTo>
                    <a:pt x="1429" y="308"/>
                  </a:lnTo>
                  <a:lnTo>
                    <a:pt x="1430" y="308"/>
                  </a:lnTo>
                  <a:lnTo>
                    <a:pt x="1431" y="309"/>
                  </a:lnTo>
                  <a:lnTo>
                    <a:pt x="1432" y="309"/>
                  </a:lnTo>
                  <a:lnTo>
                    <a:pt x="1433" y="309"/>
                  </a:lnTo>
                  <a:lnTo>
                    <a:pt x="1433" y="309"/>
                  </a:lnTo>
                  <a:lnTo>
                    <a:pt x="1434" y="310"/>
                  </a:lnTo>
                  <a:lnTo>
                    <a:pt x="1435" y="310"/>
                  </a:lnTo>
                  <a:lnTo>
                    <a:pt x="1436" y="310"/>
                  </a:lnTo>
                  <a:lnTo>
                    <a:pt x="1437" y="310"/>
                  </a:lnTo>
                  <a:lnTo>
                    <a:pt x="1438" y="310"/>
                  </a:lnTo>
                  <a:lnTo>
                    <a:pt x="1439" y="311"/>
                  </a:lnTo>
                  <a:lnTo>
                    <a:pt x="1440" y="311"/>
                  </a:lnTo>
                  <a:lnTo>
                    <a:pt x="1441" y="311"/>
                  </a:lnTo>
                  <a:lnTo>
                    <a:pt x="1441" y="311"/>
                  </a:lnTo>
                  <a:lnTo>
                    <a:pt x="1442" y="311"/>
                  </a:lnTo>
                  <a:lnTo>
                    <a:pt x="1443" y="312"/>
                  </a:lnTo>
                  <a:lnTo>
                    <a:pt x="1444" y="312"/>
                  </a:lnTo>
                  <a:lnTo>
                    <a:pt x="1445" y="312"/>
                  </a:lnTo>
                  <a:lnTo>
                    <a:pt x="1446" y="312"/>
                  </a:lnTo>
                  <a:lnTo>
                    <a:pt x="1447" y="312"/>
                  </a:lnTo>
                  <a:lnTo>
                    <a:pt x="1448" y="312"/>
                  </a:lnTo>
                  <a:lnTo>
                    <a:pt x="1449" y="313"/>
                  </a:lnTo>
                  <a:lnTo>
                    <a:pt x="1449" y="313"/>
                  </a:lnTo>
                  <a:lnTo>
                    <a:pt x="1450" y="313"/>
                  </a:lnTo>
                  <a:lnTo>
                    <a:pt x="1451" y="313"/>
                  </a:lnTo>
                  <a:lnTo>
                    <a:pt x="1452" y="313"/>
                  </a:lnTo>
                  <a:lnTo>
                    <a:pt x="1453" y="314"/>
                  </a:lnTo>
                  <a:lnTo>
                    <a:pt x="1454" y="314"/>
                  </a:lnTo>
                  <a:lnTo>
                    <a:pt x="1455" y="314"/>
                  </a:lnTo>
                  <a:lnTo>
                    <a:pt x="1456" y="314"/>
                  </a:lnTo>
                  <a:lnTo>
                    <a:pt x="1456" y="314"/>
                  </a:lnTo>
                  <a:lnTo>
                    <a:pt x="1457" y="314"/>
                  </a:lnTo>
                  <a:lnTo>
                    <a:pt x="1458" y="314"/>
                  </a:lnTo>
                  <a:lnTo>
                    <a:pt x="1459" y="315"/>
                  </a:lnTo>
                  <a:lnTo>
                    <a:pt x="1460" y="315"/>
                  </a:lnTo>
                  <a:lnTo>
                    <a:pt x="1461" y="315"/>
                  </a:lnTo>
                  <a:lnTo>
                    <a:pt x="1462" y="315"/>
                  </a:lnTo>
                  <a:lnTo>
                    <a:pt x="1463" y="315"/>
                  </a:lnTo>
                  <a:lnTo>
                    <a:pt x="1464" y="315"/>
                  </a:lnTo>
                  <a:lnTo>
                    <a:pt x="1464" y="315"/>
                  </a:lnTo>
                  <a:lnTo>
                    <a:pt x="1465" y="316"/>
                  </a:lnTo>
                  <a:lnTo>
                    <a:pt x="1466" y="316"/>
                  </a:lnTo>
                  <a:lnTo>
                    <a:pt x="1467" y="316"/>
                  </a:lnTo>
                  <a:lnTo>
                    <a:pt x="1468" y="316"/>
                  </a:lnTo>
                  <a:lnTo>
                    <a:pt x="1469" y="316"/>
                  </a:lnTo>
                  <a:lnTo>
                    <a:pt x="1470" y="316"/>
                  </a:lnTo>
                  <a:lnTo>
                    <a:pt x="1471" y="316"/>
                  </a:lnTo>
                  <a:lnTo>
                    <a:pt x="1472" y="316"/>
                  </a:lnTo>
                  <a:lnTo>
                    <a:pt x="1472" y="316"/>
                  </a:lnTo>
                  <a:lnTo>
                    <a:pt x="1473" y="317"/>
                  </a:lnTo>
                  <a:lnTo>
                    <a:pt x="1474" y="317"/>
                  </a:lnTo>
                  <a:lnTo>
                    <a:pt x="1475" y="317"/>
                  </a:lnTo>
                  <a:lnTo>
                    <a:pt x="1476" y="317"/>
                  </a:lnTo>
                  <a:lnTo>
                    <a:pt x="1477" y="317"/>
                  </a:lnTo>
                  <a:lnTo>
                    <a:pt x="1478" y="317"/>
                  </a:lnTo>
                  <a:lnTo>
                    <a:pt x="1479" y="317"/>
                  </a:lnTo>
                  <a:lnTo>
                    <a:pt x="1479" y="317"/>
                  </a:lnTo>
                  <a:lnTo>
                    <a:pt x="1480" y="317"/>
                  </a:lnTo>
                  <a:lnTo>
                    <a:pt x="1481" y="317"/>
                  </a:lnTo>
                  <a:lnTo>
                    <a:pt x="1482" y="318"/>
                  </a:lnTo>
                  <a:lnTo>
                    <a:pt x="1483" y="318"/>
                  </a:lnTo>
                  <a:lnTo>
                    <a:pt x="1484" y="318"/>
                  </a:lnTo>
                  <a:lnTo>
                    <a:pt x="1485" y="318"/>
                  </a:lnTo>
                  <a:lnTo>
                    <a:pt x="1486" y="318"/>
                  </a:lnTo>
                  <a:lnTo>
                    <a:pt x="1487" y="318"/>
                  </a:lnTo>
                  <a:lnTo>
                    <a:pt x="1487" y="318"/>
                  </a:lnTo>
                  <a:lnTo>
                    <a:pt x="1488" y="318"/>
                  </a:lnTo>
                  <a:lnTo>
                    <a:pt x="1489" y="318"/>
                  </a:lnTo>
                  <a:lnTo>
                    <a:pt x="1490" y="318"/>
                  </a:lnTo>
                  <a:lnTo>
                    <a:pt x="1491" y="318"/>
                  </a:lnTo>
                  <a:lnTo>
                    <a:pt x="1492" y="318"/>
                  </a:lnTo>
                  <a:lnTo>
                    <a:pt x="1493" y="318"/>
                  </a:lnTo>
                  <a:lnTo>
                    <a:pt x="1494" y="318"/>
                  </a:lnTo>
                  <a:lnTo>
                    <a:pt x="1495" y="318"/>
                  </a:lnTo>
                  <a:lnTo>
                    <a:pt x="1495" y="318"/>
                  </a:lnTo>
                  <a:lnTo>
                    <a:pt x="1496" y="319"/>
                  </a:lnTo>
                  <a:lnTo>
                    <a:pt x="1497" y="319"/>
                  </a:lnTo>
                  <a:lnTo>
                    <a:pt x="1498" y="319"/>
                  </a:lnTo>
                  <a:lnTo>
                    <a:pt x="1499" y="319"/>
                  </a:lnTo>
                  <a:lnTo>
                    <a:pt x="1500" y="319"/>
                  </a:lnTo>
                  <a:lnTo>
                    <a:pt x="1501" y="319"/>
                  </a:lnTo>
                  <a:lnTo>
                    <a:pt x="1502" y="319"/>
                  </a:lnTo>
                  <a:lnTo>
                    <a:pt x="1502" y="319"/>
                  </a:lnTo>
                  <a:lnTo>
                    <a:pt x="1503" y="319"/>
                  </a:lnTo>
                  <a:lnTo>
                    <a:pt x="1504" y="319"/>
                  </a:lnTo>
                  <a:lnTo>
                    <a:pt x="1505" y="319"/>
                  </a:lnTo>
                  <a:lnTo>
                    <a:pt x="1506" y="319"/>
                  </a:lnTo>
                  <a:lnTo>
                    <a:pt x="1507" y="319"/>
                  </a:lnTo>
                  <a:lnTo>
                    <a:pt x="1508" y="319"/>
                  </a:lnTo>
                  <a:lnTo>
                    <a:pt x="1509" y="319"/>
                  </a:lnTo>
                  <a:lnTo>
                    <a:pt x="1510" y="319"/>
                  </a:lnTo>
                  <a:lnTo>
                    <a:pt x="1510" y="319"/>
                  </a:lnTo>
                  <a:lnTo>
                    <a:pt x="1511" y="319"/>
                  </a:lnTo>
                  <a:lnTo>
                    <a:pt x="1512" y="319"/>
                  </a:lnTo>
                  <a:lnTo>
                    <a:pt x="1513" y="319"/>
                  </a:lnTo>
                  <a:lnTo>
                    <a:pt x="1514" y="319"/>
                  </a:lnTo>
                  <a:lnTo>
                    <a:pt x="1515" y="319"/>
                  </a:lnTo>
                  <a:lnTo>
                    <a:pt x="1516" y="319"/>
                  </a:lnTo>
                  <a:lnTo>
                    <a:pt x="1517" y="319"/>
                  </a:lnTo>
                  <a:lnTo>
                    <a:pt x="1518" y="319"/>
                  </a:lnTo>
                  <a:lnTo>
                    <a:pt x="1518" y="319"/>
                  </a:lnTo>
                  <a:lnTo>
                    <a:pt x="1519" y="319"/>
                  </a:lnTo>
                  <a:lnTo>
                    <a:pt x="1520" y="319"/>
                  </a:lnTo>
                  <a:lnTo>
                    <a:pt x="1521" y="319"/>
                  </a:lnTo>
                  <a:lnTo>
                    <a:pt x="1522" y="319"/>
                  </a:lnTo>
                  <a:lnTo>
                    <a:pt x="1523" y="319"/>
                  </a:lnTo>
                  <a:lnTo>
                    <a:pt x="1524" y="319"/>
                  </a:lnTo>
                  <a:lnTo>
                    <a:pt x="1525" y="319"/>
                  </a:lnTo>
                  <a:lnTo>
                    <a:pt x="1525" y="319"/>
                  </a:lnTo>
                  <a:lnTo>
                    <a:pt x="1526" y="319"/>
                  </a:lnTo>
                  <a:lnTo>
                    <a:pt x="1527" y="319"/>
                  </a:lnTo>
                  <a:lnTo>
                    <a:pt x="1528" y="319"/>
                  </a:lnTo>
                  <a:lnTo>
                    <a:pt x="1529" y="319"/>
                  </a:lnTo>
                  <a:lnTo>
                    <a:pt x="1530" y="319"/>
                  </a:lnTo>
                  <a:lnTo>
                    <a:pt x="1531" y="319"/>
                  </a:lnTo>
                  <a:lnTo>
                    <a:pt x="1532" y="319"/>
                  </a:lnTo>
                  <a:lnTo>
                    <a:pt x="1533" y="319"/>
                  </a:lnTo>
                  <a:lnTo>
                    <a:pt x="1533" y="319"/>
                  </a:lnTo>
                  <a:lnTo>
                    <a:pt x="1534" y="319"/>
                  </a:lnTo>
                  <a:lnTo>
                    <a:pt x="1535" y="319"/>
                  </a:lnTo>
                  <a:lnTo>
                    <a:pt x="1536" y="319"/>
                  </a:lnTo>
                  <a:lnTo>
                    <a:pt x="1537" y="319"/>
                  </a:lnTo>
                  <a:lnTo>
                    <a:pt x="1538" y="319"/>
                  </a:lnTo>
                  <a:lnTo>
                    <a:pt x="1539" y="319"/>
                  </a:lnTo>
                  <a:lnTo>
                    <a:pt x="1540" y="319"/>
                  </a:lnTo>
                  <a:lnTo>
                    <a:pt x="1541" y="319"/>
                  </a:lnTo>
                  <a:lnTo>
                    <a:pt x="1541" y="319"/>
                  </a:lnTo>
                  <a:lnTo>
                    <a:pt x="1542" y="319"/>
                  </a:lnTo>
                  <a:lnTo>
                    <a:pt x="1543" y="319"/>
                  </a:lnTo>
                  <a:lnTo>
                    <a:pt x="1544" y="319"/>
                  </a:lnTo>
                  <a:lnTo>
                    <a:pt x="1545" y="319"/>
                  </a:lnTo>
                  <a:lnTo>
                    <a:pt x="1546" y="319"/>
                  </a:lnTo>
                  <a:lnTo>
                    <a:pt x="1547" y="319"/>
                  </a:lnTo>
                  <a:lnTo>
                    <a:pt x="1548" y="319"/>
                  </a:lnTo>
                  <a:lnTo>
                    <a:pt x="1548" y="319"/>
                  </a:lnTo>
                  <a:lnTo>
                    <a:pt x="1549" y="319"/>
                  </a:lnTo>
                  <a:lnTo>
                    <a:pt x="1550" y="318"/>
                  </a:lnTo>
                  <a:lnTo>
                    <a:pt x="1551" y="318"/>
                  </a:lnTo>
                  <a:lnTo>
                    <a:pt x="1552" y="318"/>
                  </a:lnTo>
                  <a:lnTo>
                    <a:pt x="1553" y="318"/>
                  </a:lnTo>
                  <a:lnTo>
                    <a:pt x="1554" y="318"/>
                  </a:lnTo>
                  <a:lnTo>
                    <a:pt x="1555" y="318"/>
                  </a:lnTo>
                  <a:lnTo>
                    <a:pt x="1556" y="318"/>
                  </a:lnTo>
                  <a:lnTo>
                    <a:pt x="1556" y="318"/>
                  </a:lnTo>
                  <a:lnTo>
                    <a:pt x="1557" y="318"/>
                  </a:lnTo>
                  <a:lnTo>
                    <a:pt x="1558" y="318"/>
                  </a:lnTo>
                  <a:lnTo>
                    <a:pt x="1559" y="318"/>
                  </a:lnTo>
                  <a:lnTo>
                    <a:pt x="1560" y="318"/>
                  </a:lnTo>
                  <a:lnTo>
                    <a:pt x="1561" y="318"/>
                  </a:lnTo>
                  <a:lnTo>
                    <a:pt x="1562" y="318"/>
                  </a:lnTo>
                  <a:lnTo>
                    <a:pt x="1563" y="318"/>
                  </a:lnTo>
                  <a:lnTo>
                    <a:pt x="1564" y="318"/>
                  </a:lnTo>
                  <a:lnTo>
                    <a:pt x="1564" y="318"/>
                  </a:lnTo>
                  <a:lnTo>
                    <a:pt x="1565" y="318"/>
                  </a:lnTo>
                  <a:lnTo>
                    <a:pt x="1566" y="318"/>
                  </a:lnTo>
                  <a:lnTo>
                    <a:pt x="1567" y="318"/>
                  </a:lnTo>
                  <a:lnTo>
                    <a:pt x="1568" y="318"/>
                  </a:lnTo>
                  <a:lnTo>
                    <a:pt x="1569" y="318"/>
                  </a:lnTo>
                  <a:lnTo>
                    <a:pt x="1570" y="318"/>
                  </a:lnTo>
                  <a:lnTo>
                    <a:pt x="1571" y="318"/>
                  </a:lnTo>
                  <a:lnTo>
                    <a:pt x="1571" y="318"/>
                  </a:lnTo>
                  <a:lnTo>
                    <a:pt x="1572" y="318"/>
                  </a:lnTo>
                  <a:lnTo>
                    <a:pt x="1573" y="318"/>
                  </a:lnTo>
                  <a:lnTo>
                    <a:pt x="1574" y="318"/>
                  </a:lnTo>
                  <a:lnTo>
                    <a:pt x="1575" y="318"/>
                  </a:lnTo>
                  <a:lnTo>
                    <a:pt x="1576" y="318"/>
                  </a:lnTo>
                  <a:lnTo>
                    <a:pt x="1577" y="318"/>
                  </a:lnTo>
                  <a:lnTo>
                    <a:pt x="1578" y="317"/>
                  </a:lnTo>
                  <a:lnTo>
                    <a:pt x="1579" y="317"/>
                  </a:lnTo>
                  <a:lnTo>
                    <a:pt x="1579" y="317"/>
                  </a:lnTo>
                  <a:lnTo>
                    <a:pt x="1580" y="317"/>
                  </a:lnTo>
                  <a:lnTo>
                    <a:pt x="1581" y="317"/>
                  </a:lnTo>
                  <a:lnTo>
                    <a:pt x="1582" y="317"/>
                  </a:lnTo>
                  <a:lnTo>
                    <a:pt x="1583" y="317"/>
                  </a:lnTo>
                  <a:lnTo>
                    <a:pt x="1584" y="317"/>
                  </a:lnTo>
                  <a:lnTo>
                    <a:pt x="1585" y="317"/>
                  </a:lnTo>
                  <a:lnTo>
                    <a:pt x="1586" y="317"/>
                  </a:lnTo>
                  <a:lnTo>
                    <a:pt x="1587" y="317"/>
                  </a:lnTo>
                  <a:lnTo>
                    <a:pt x="1587" y="317"/>
                  </a:lnTo>
                  <a:lnTo>
                    <a:pt x="1588" y="317"/>
                  </a:lnTo>
                  <a:lnTo>
                    <a:pt x="1589" y="317"/>
                  </a:lnTo>
                  <a:lnTo>
                    <a:pt x="1590" y="317"/>
                  </a:lnTo>
                  <a:lnTo>
                    <a:pt x="1591" y="317"/>
                  </a:lnTo>
                  <a:lnTo>
                    <a:pt x="1592" y="317"/>
                  </a:lnTo>
                  <a:lnTo>
                    <a:pt x="1593" y="317"/>
                  </a:lnTo>
                  <a:lnTo>
                    <a:pt x="1594" y="317"/>
                  </a:lnTo>
                  <a:lnTo>
                    <a:pt x="1594" y="317"/>
                  </a:lnTo>
                  <a:lnTo>
                    <a:pt x="1595" y="317"/>
                  </a:lnTo>
                  <a:lnTo>
                    <a:pt x="1596" y="317"/>
                  </a:lnTo>
                  <a:lnTo>
                    <a:pt x="1597" y="317"/>
                  </a:lnTo>
                  <a:lnTo>
                    <a:pt x="1598" y="317"/>
                  </a:lnTo>
                  <a:lnTo>
                    <a:pt x="1599" y="317"/>
                  </a:lnTo>
                  <a:lnTo>
                    <a:pt x="1600" y="317"/>
                  </a:lnTo>
                  <a:lnTo>
                    <a:pt x="1601" y="317"/>
                  </a:lnTo>
                  <a:lnTo>
                    <a:pt x="1602" y="317"/>
                  </a:lnTo>
                  <a:lnTo>
                    <a:pt x="1602" y="317"/>
                  </a:lnTo>
                  <a:lnTo>
                    <a:pt x="1603" y="317"/>
                  </a:lnTo>
                  <a:lnTo>
                    <a:pt x="1604" y="317"/>
                  </a:lnTo>
                  <a:lnTo>
                    <a:pt x="1605" y="317"/>
                  </a:lnTo>
                  <a:lnTo>
                    <a:pt x="1606" y="317"/>
                  </a:lnTo>
                  <a:lnTo>
                    <a:pt x="1607" y="317"/>
                  </a:lnTo>
                  <a:lnTo>
                    <a:pt x="1608" y="317"/>
                  </a:lnTo>
                  <a:lnTo>
                    <a:pt x="1609" y="317"/>
                  </a:lnTo>
                  <a:lnTo>
                    <a:pt x="1610" y="317"/>
                  </a:lnTo>
                  <a:lnTo>
                    <a:pt x="1610" y="317"/>
                  </a:lnTo>
                  <a:lnTo>
                    <a:pt x="1611" y="317"/>
                  </a:lnTo>
                  <a:lnTo>
                    <a:pt x="1612" y="317"/>
                  </a:lnTo>
                  <a:lnTo>
                    <a:pt x="1613" y="317"/>
                  </a:lnTo>
                  <a:lnTo>
                    <a:pt x="1614" y="317"/>
                  </a:lnTo>
                  <a:lnTo>
                    <a:pt x="1615" y="317"/>
                  </a:lnTo>
                  <a:lnTo>
                    <a:pt x="1616" y="317"/>
                  </a:lnTo>
                  <a:lnTo>
                    <a:pt x="1617" y="317"/>
                  </a:lnTo>
                  <a:lnTo>
                    <a:pt x="1617" y="317"/>
                  </a:lnTo>
                  <a:lnTo>
                    <a:pt x="1618" y="317"/>
                  </a:lnTo>
                  <a:lnTo>
                    <a:pt x="1619" y="317"/>
                  </a:lnTo>
                  <a:lnTo>
                    <a:pt x="1620" y="317"/>
                  </a:lnTo>
                  <a:lnTo>
                    <a:pt x="1621" y="317"/>
                  </a:lnTo>
                  <a:lnTo>
                    <a:pt x="1622" y="317"/>
                  </a:lnTo>
                  <a:lnTo>
                    <a:pt x="1623" y="317"/>
                  </a:lnTo>
                  <a:lnTo>
                    <a:pt x="1624" y="317"/>
                  </a:lnTo>
                  <a:lnTo>
                    <a:pt x="1625" y="317"/>
                  </a:lnTo>
                  <a:lnTo>
                    <a:pt x="1625" y="317"/>
                  </a:lnTo>
                  <a:lnTo>
                    <a:pt x="1626" y="317"/>
                  </a:lnTo>
                  <a:lnTo>
                    <a:pt x="1627" y="317"/>
                  </a:lnTo>
                  <a:lnTo>
                    <a:pt x="1628" y="317"/>
                  </a:lnTo>
                  <a:lnTo>
                    <a:pt x="1629" y="317"/>
                  </a:lnTo>
                  <a:lnTo>
                    <a:pt x="1630" y="317"/>
                  </a:lnTo>
                  <a:lnTo>
                    <a:pt x="1631" y="317"/>
                  </a:lnTo>
                  <a:lnTo>
                    <a:pt x="1632" y="317"/>
                  </a:lnTo>
                  <a:lnTo>
                    <a:pt x="1633" y="317"/>
                  </a:lnTo>
                  <a:lnTo>
                    <a:pt x="1633" y="317"/>
                  </a:lnTo>
                  <a:lnTo>
                    <a:pt x="1634" y="317"/>
                  </a:lnTo>
                  <a:lnTo>
                    <a:pt x="1635" y="317"/>
                  </a:lnTo>
                  <a:lnTo>
                    <a:pt x="1636" y="317"/>
                  </a:lnTo>
                  <a:lnTo>
                    <a:pt x="1637" y="317"/>
                  </a:lnTo>
                  <a:lnTo>
                    <a:pt x="1638" y="317"/>
                  </a:lnTo>
                  <a:lnTo>
                    <a:pt x="1639" y="317"/>
                  </a:lnTo>
                  <a:lnTo>
                    <a:pt x="1640" y="317"/>
                  </a:lnTo>
                  <a:lnTo>
                    <a:pt x="1640" y="317"/>
                  </a:lnTo>
                  <a:lnTo>
                    <a:pt x="1641" y="317"/>
                  </a:lnTo>
                  <a:lnTo>
                    <a:pt x="1642" y="317"/>
                  </a:lnTo>
                  <a:lnTo>
                    <a:pt x="1643" y="317"/>
                  </a:lnTo>
                  <a:lnTo>
                    <a:pt x="1644" y="317"/>
                  </a:lnTo>
                  <a:lnTo>
                    <a:pt x="1645" y="317"/>
                  </a:lnTo>
                  <a:lnTo>
                    <a:pt x="1646" y="317"/>
                  </a:lnTo>
                  <a:lnTo>
                    <a:pt x="1647" y="317"/>
                  </a:lnTo>
                  <a:lnTo>
                    <a:pt x="1648" y="317"/>
                  </a:lnTo>
                  <a:lnTo>
                    <a:pt x="1648" y="317"/>
                  </a:lnTo>
                  <a:lnTo>
                    <a:pt x="1649" y="317"/>
                  </a:lnTo>
                  <a:lnTo>
                    <a:pt x="1650" y="317"/>
                  </a:lnTo>
                  <a:lnTo>
                    <a:pt x="1651" y="317"/>
                  </a:lnTo>
                  <a:lnTo>
                    <a:pt x="1652" y="318"/>
                  </a:lnTo>
                  <a:lnTo>
                    <a:pt x="1653" y="318"/>
                  </a:lnTo>
                  <a:lnTo>
                    <a:pt x="1654" y="318"/>
                  </a:lnTo>
                  <a:lnTo>
                    <a:pt x="1655" y="318"/>
                  </a:lnTo>
                  <a:lnTo>
                    <a:pt x="1656" y="318"/>
                  </a:lnTo>
                  <a:lnTo>
                    <a:pt x="1656" y="318"/>
                  </a:lnTo>
                  <a:lnTo>
                    <a:pt x="1657" y="318"/>
                  </a:lnTo>
                  <a:lnTo>
                    <a:pt x="1658" y="318"/>
                  </a:lnTo>
                  <a:lnTo>
                    <a:pt x="1659" y="318"/>
                  </a:lnTo>
                  <a:lnTo>
                    <a:pt x="1660" y="318"/>
                  </a:lnTo>
                  <a:lnTo>
                    <a:pt x="1661" y="318"/>
                  </a:lnTo>
                  <a:lnTo>
                    <a:pt x="1662" y="318"/>
                  </a:lnTo>
                  <a:lnTo>
                    <a:pt x="1663" y="318"/>
                  </a:lnTo>
                  <a:lnTo>
                    <a:pt x="1663" y="318"/>
                  </a:lnTo>
                  <a:lnTo>
                    <a:pt x="1664" y="318"/>
                  </a:lnTo>
                  <a:lnTo>
                    <a:pt x="1665" y="318"/>
                  </a:lnTo>
                  <a:lnTo>
                    <a:pt x="1666" y="318"/>
                  </a:lnTo>
                  <a:lnTo>
                    <a:pt x="1667" y="318"/>
                  </a:lnTo>
                  <a:lnTo>
                    <a:pt x="1668" y="318"/>
                  </a:lnTo>
                  <a:lnTo>
                    <a:pt x="1669" y="318"/>
                  </a:lnTo>
                  <a:lnTo>
                    <a:pt x="1670" y="318"/>
                  </a:lnTo>
                  <a:lnTo>
                    <a:pt x="1671" y="318"/>
                  </a:lnTo>
                  <a:lnTo>
                    <a:pt x="1671" y="318"/>
                  </a:lnTo>
                  <a:lnTo>
                    <a:pt x="1672" y="318"/>
                  </a:lnTo>
                  <a:lnTo>
                    <a:pt x="1673" y="318"/>
                  </a:lnTo>
                  <a:lnTo>
                    <a:pt x="1674" y="318"/>
                  </a:lnTo>
                  <a:lnTo>
                    <a:pt x="1675" y="318"/>
                  </a:lnTo>
                  <a:lnTo>
                    <a:pt x="1676" y="318"/>
                  </a:lnTo>
                  <a:lnTo>
                    <a:pt x="1677" y="319"/>
                  </a:lnTo>
                  <a:lnTo>
                    <a:pt x="1678" y="319"/>
                  </a:lnTo>
                  <a:lnTo>
                    <a:pt x="1679" y="319"/>
                  </a:lnTo>
                  <a:lnTo>
                    <a:pt x="1679" y="319"/>
                  </a:lnTo>
                  <a:lnTo>
                    <a:pt x="1680" y="319"/>
                  </a:lnTo>
                  <a:lnTo>
                    <a:pt x="1681" y="319"/>
                  </a:lnTo>
                  <a:lnTo>
                    <a:pt x="1682" y="319"/>
                  </a:lnTo>
                  <a:lnTo>
                    <a:pt x="1683" y="319"/>
                  </a:lnTo>
                  <a:lnTo>
                    <a:pt x="1684" y="319"/>
                  </a:lnTo>
                  <a:lnTo>
                    <a:pt x="1685" y="319"/>
                  </a:lnTo>
                  <a:lnTo>
                    <a:pt x="1686" y="319"/>
                  </a:lnTo>
                  <a:lnTo>
                    <a:pt x="1686" y="319"/>
                  </a:lnTo>
                  <a:lnTo>
                    <a:pt x="1687" y="319"/>
                  </a:lnTo>
                  <a:lnTo>
                    <a:pt x="1688" y="319"/>
                  </a:lnTo>
                  <a:lnTo>
                    <a:pt x="1689" y="319"/>
                  </a:lnTo>
                  <a:lnTo>
                    <a:pt x="1690" y="319"/>
                  </a:lnTo>
                  <a:lnTo>
                    <a:pt x="1691" y="319"/>
                  </a:lnTo>
                  <a:lnTo>
                    <a:pt x="1692" y="319"/>
                  </a:lnTo>
                  <a:lnTo>
                    <a:pt x="1693" y="319"/>
                  </a:lnTo>
                  <a:lnTo>
                    <a:pt x="1694" y="319"/>
                  </a:lnTo>
                  <a:lnTo>
                    <a:pt x="1694" y="319"/>
                  </a:lnTo>
                  <a:lnTo>
                    <a:pt x="1695" y="319"/>
                  </a:lnTo>
                  <a:lnTo>
                    <a:pt x="1696" y="319"/>
                  </a:lnTo>
                  <a:lnTo>
                    <a:pt x="1697" y="319"/>
                  </a:lnTo>
                  <a:lnTo>
                    <a:pt x="1698" y="319"/>
                  </a:lnTo>
                  <a:lnTo>
                    <a:pt x="1699" y="319"/>
                  </a:lnTo>
                  <a:lnTo>
                    <a:pt x="1700" y="319"/>
                  </a:lnTo>
                  <a:lnTo>
                    <a:pt x="1701" y="319"/>
                  </a:lnTo>
                  <a:lnTo>
                    <a:pt x="1702" y="319"/>
                  </a:lnTo>
                  <a:lnTo>
                    <a:pt x="1702" y="319"/>
                  </a:lnTo>
                  <a:lnTo>
                    <a:pt x="1703" y="319"/>
                  </a:lnTo>
                  <a:lnTo>
                    <a:pt x="1704" y="319"/>
                  </a:lnTo>
                  <a:lnTo>
                    <a:pt x="1705" y="319"/>
                  </a:lnTo>
                  <a:lnTo>
                    <a:pt x="1706" y="319"/>
                  </a:lnTo>
                  <a:lnTo>
                    <a:pt x="1707" y="319"/>
                  </a:lnTo>
                  <a:lnTo>
                    <a:pt x="1708" y="319"/>
                  </a:lnTo>
                  <a:lnTo>
                    <a:pt x="1709" y="319"/>
                  </a:lnTo>
                  <a:lnTo>
                    <a:pt x="1709" y="319"/>
                  </a:lnTo>
                  <a:lnTo>
                    <a:pt x="1710" y="319"/>
                  </a:lnTo>
                  <a:lnTo>
                    <a:pt x="1711" y="319"/>
                  </a:lnTo>
                  <a:lnTo>
                    <a:pt x="1712" y="319"/>
                  </a:lnTo>
                  <a:lnTo>
                    <a:pt x="1713" y="319"/>
                  </a:lnTo>
                  <a:lnTo>
                    <a:pt x="1714" y="319"/>
                  </a:lnTo>
                  <a:lnTo>
                    <a:pt x="1715" y="319"/>
                  </a:lnTo>
                  <a:lnTo>
                    <a:pt x="1716" y="319"/>
                  </a:lnTo>
                  <a:lnTo>
                    <a:pt x="1717" y="319"/>
                  </a:lnTo>
                  <a:lnTo>
                    <a:pt x="1717" y="319"/>
                  </a:lnTo>
                  <a:lnTo>
                    <a:pt x="1718" y="319"/>
                  </a:lnTo>
                  <a:lnTo>
                    <a:pt x="1719" y="319"/>
                  </a:lnTo>
                  <a:lnTo>
                    <a:pt x="1720" y="319"/>
                  </a:lnTo>
                  <a:lnTo>
                    <a:pt x="1721" y="319"/>
                  </a:lnTo>
                  <a:lnTo>
                    <a:pt x="1722" y="319"/>
                  </a:lnTo>
                  <a:lnTo>
                    <a:pt x="1723" y="319"/>
                  </a:lnTo>
                  <a:lnTo>
                    <a:pt x="1724" y="319"/>
                  </a:lnTo>
                  <a:lnTo>
                    <a:pt x="1725" y="319"/>
                  </a:lnTo>
                  <a:lnTo>
                    <a:pt x="1725" y="318"/>
                  </a:lnTo>
                  <a:lnTo>
                    <a:pt x="1726" y="318"/>
                  </a:lnTo>
                  <a:lnTo>
                    <a:pt x="1727" y="318"/>
                  </a:lnTo>
                  <a:lnTo>
                    <a:pt x="1728" y="318"/>
                  </a:lnTo>
                  <a:lnTo>
                    <a:pt x="1729" y="318"/>
                  </a:lnTo>
                  <a:lnTo>
                    <a:pt x="1730" y="318"/>
                  </a:lnTo>
                  <a:lnTo>
                    <a:pt x="1731" y="318"/>
                  </a:lnTo>
                  <a:lnTo>
                    <a:pt x="1732" y="318"/>
                  </a:lnTo>
                  <a:lnTo>
                    <a:pt x="1732" y="318"/>
                  </a:lnTo>
                  <a:lnTo>
                    <a:pt x="1733" y="318"/>
                  </a:lnTo>
                  <a:lnTo>
                    <a:pt x="1734" y="318"/>
                  </a:lnTo>
                  <a:lnTo>
                    <a:pt x="1735" y="318"/>
                  </a:lnTo>
                  <a:lnTo>
                    <a:pt x="1736" y="318"/>
                  </a:lnTo>
                  <a:lnTo>
                    <a:pt x="1737" y="317"/>
                  </a:lnTo>
                  <a:lnTo>
                    <a:pt x="1738" y="317"/>
                  </a:lnTo>
                  <a:lnTo>
                    <a:pt x="1739" y="317"/>
                  </a:lnTo>
                  <a:lnTo>
                    <a:pt x="1740" y="317"/>
                  </a:lnTo>
                  <a:lnTo>
                    <a:pt x="1740" y="317"/>
                  </a:lnTo>
                  <a:lnTo>
                    <a:pt x="1741" y="317"/>
                  </a:lnTo>
                  <a:lnTo>
                    <a:pt x="1742" y="317"/>
                  </a:lnTo>
                  <a:lnTo>
                    <a:pt x="1743" y="317"/>
                  </a:lnTo>
                  <a:lnTo>
                    <a:pt x="1744" y="317"/>
                  </a:lnTo>
                  <a:lnTo>
                    <a:pt x="1745" y="316"/>
                  </a:lnTo>
                  <a:lnTo>
                    <a:pt x="1746" y="316"/>
                  </a:lnTo>
                  <a:lnTo>
                    <a:pt x="1747" y="316"/>
                  </a:lnTo>
                  <a:lnTo>
                    <a:pt x="1748" y="316"/>
                  </a:lnTo>
                  <a:lnTo>
                    <a:pt x="1748" y="316"/>
                  </a:lnTo>
                  <a:lnTo>
                    <a:pt x="1749" y="316"/>
                  </a:lnTo>
                  <a:lnTo>
                    <a:pt x="1750" y="316"/>
                  </a:lnTo>
                  <a:lnTo>
                    <a:pt x="1751" y="315"/>
                  </a:lnTo>
                  <a:lnTo>
                    <a:pt x="1752" y="315"/>
                  </a:lnTo>
                  <a:lnTo>
                    <a:pt x="1753" y="315"/>
                  </a:lnTo>
                  <a:lnTo>
                    <a:pt x="1754" y="315"/>
                  </a:lnTo>
                  <a:lnTo>
                    <a:pt x="1755" y="315"/>
                  </a:lnTo>
                  <a:lnTo>
                    <a:pt x="1755" y="315"/>
                  </a:lnTo>
                  <a:lnTo>
                    <a:pt x="1756" y="314"/>
                  </a:lnTo>
                  <a:lnTo>
                    <a:pt x="1757" y="314"/>
                  </a:lnTo>
                  <a:lnTo>
                    <a:pt x="1758" y="314"/>
                  </a:lnTo>
                  <a:lnTo>
                    <a:pt x="1759" y="314"/>
                  </a:lnTo>
                  <a:lnTo>
                    <a:pt x="1760" y="314"/>
                  </a:lnTo>
                  <a:lnTo>
                    <a:pt x="1761" y="313"/>
                  </a:lnTo>
                  <a:lnTo>
                    <a:pt x="1762" y="313"/>
                  </a:lnTo>
                  <a:lnTo>
                    <a:pt x="1763" y="313"/>
                  </a:lnTo>
                  <a:lnTo>
                    <a:pt x="1763" y="313"/>
                  </a:lnTo>
                  <a:lnTo>
                    <a:pt x="1764" y="313"/>
                  </a:lnTo>
                  <a:lnTo>
                    <a:pt x="1765" y="312"/>
                  </a:lnTo>
                  <a:lnTo>
                    <a:pt x="1766" y="312"/>
                  </a:lnTo>
                  <a:lnTo>
                    <a:pt x="1767" y="312"/>
                  </a:lnTo>
                  <a:lnTo>
                    <a:pt x="1768" y="312"/>
                  </a:lnTo>
                  <a:lnTo>
                    <a:pt x="1769" y="311"/>
                  </a:lnTo>
                  <a:lnTo>
                    <a:pt x="1770" y="311"/>
                  </a:lnTo>
                  <a:lnTo>
                    <a:pt x="1771" y="311"/>
                  </a:lnTo>
                  <a:lnTo>
                    <a:pt x="1771" y="311"/>
                  </a:lnTo>
                  <a:lnTo>
                    <a:pt x="1772" y="310"/>
                  </a:lnTo>
                  <a:lnTo>
                    <a:pt x="1773" y="310"/>
                  </a:lnTo>
                  <a:lnTo>
                    <a:pt x="1774" y="310"/>
                  </a:lnTo>
                  <a:lnTo>
                    <a:pt x="1775" y="309"/>
                  </a:lnTo>
                  <a:lnTo>
                    <a:pt x="1776" y="309"/>
                  </a:lnTo>
                  <a:lnTo>
                    <a:pt x="1777" y="309"/>
                  </a:lnTo>
                  <a:lnTo>
                    <a:pt x="1778" y="309"/>
                  </a:lnTo>
                  <a:lnTo>
                    <a:pt x="1778" y="308"/>
                  </a:lnTo>
                  <a:lnTo>
                    <a:pt x="1779" y="308"/>
                  </a:lnTo>
                  <a:lnTo>
                    <a:pt x="1780" y="308"/>
                  </a:lnTo>
                  <a:lnTo>
                    <a:pt x="1781" y="307"/>
                  </a:lnTo>
                  <a:lnTo>
                    <a:pt x="1782" y="307"/>
                  </a:lnTo>
                  <a:lnTo>
                    <a:pt x="1783" y="307"/>
                  </a:lnTo>
                  <a:lnTo>
                    <a:pt x="1784" y="306"/>
                  </a:lnTo>
                  <a:lnTo>
                    <a:pt x="1785" y="306"/>
                  </a:lnTo>
                  <a:lnTo>
                    <a:pt x="1786" y="306"/>
                  </a:lnTo>
                  <a:lnTo>
                    <a:pt x="1786" y="305"/>
                  </a:lnTo>
                  <a:lnTo>
                    <a:pt x="1787" y="305"/>
                  </a:lnTo>
                  <a:lnTo>
                    <a:pt x="1788" y="305"/>
                  </a:lnTo>
                  <a:lnTo>
                    <a:pt x="1789" y="304"/>
                  </a:lnTo>
                  <a:lnTo>
                    <a:pt x="1790" y="304"/>
                  </a:lnTo>
                  <a:lnTo>
                    <a:pt x="1791" y="304"/>
                  </a:lnTo>
                  <a:lnTo>
                    <a:pt x="1792" y="303"/>
                  </a:lnTo>
                  <a:lnTo>
                    <a:pt x="1793" y="303"/>
                  </a:lnTo>
                  <a:lnTo>
                    <a:pt x="1794" y="303"/>
                  </a:lnTo>
                  <a:lnTo>
                    <a:pt x="1794" y="302"/>
                  </a:lnTo>
                  <a:lnTo>
                    <a:pt x="1795" y="302"/>
                  </a:lnTo>
                  <a:lnTo>
                    <a:pt x="1796" y="301"/>
                  </a:lnTo>
                  <a:lnTo>
                    <a:pt x="1797" y="301"/>
                  </a:lnTo>
                  <a:lnTo>
                    <a:pt x="1798" y="301"/>
                  </a:lnTo>
                  <a:lnTo>
                    <a:pt x="1799" y="300"/>
                  </a:lnTo>
                  <a:lnTo>
                    <a:pt x="1800" y="300"/>
                  </a:lnTo>
                  <a:lnTo>
                    <a:pt x="1801" y="299"/>
                  </a:lnTo>
                  <a:lnTo>
                    <a:pt x="1801" y="299"/>
                  </a:lnTo>
                  <a:lnTo>
                    <a:pt x="1802" y="298"/>
                  </a:lnTo>
                  <a:lnTo>
                    <a:pt x="1803" y="298"/>
                  </a:lnTo>
                  <a:lnTo>
                    <a:pt x="1804" y="298"/>
                  </a:lnTo>
                  <a:lnTo>
                    <a:pt x="1805" y="297"/>
                  </a:lnTo>
                  <a:lnTo>
                    <a:pt x="1806" y="297"/>
                  </a:lnTo>
                  <a:lnTo>
                    <a:pt x="1807" y="296"/>
                  </a:lnTo>
                  <a:lnTo>
                    <a:pt x="1808" y="296"/>
                  </a:lnTo>
                  <a:lnTo>
                    <a:pt x="1809" y="295"/>
                  </a:lnTo>
                  <a:lnTo>
                    <a:pt x="1809" y="295"/>
                  </a:lnTo>
                  <a:lnTo>
                    <a:pt x="1810" y="294"/>
                  </a:lnTo>
                  <a:lnTo>
                    <a:pt x="1811" y="294"/>
                  </a:lnTo>
                  <a:lnTo>
                    <a:pt x="1812" y="293"/>
                  </a:lnTo>
                  <a:lnTo>
                    <a:pt x="1813" y="293"/>
                  </a:lnTo>
                  <a:lnTo>
                    <a:pt x="1814" y="292"/>
                  </a:lnTo>
                  <a:lnTo>
                    <a:pt x="1815" y="292"/>
                  </a:lnTo>
                  <a:lnTo>
                    <a:pt x="1816" y="291"/>
                  </a:lnTo>
                  <a:lnTo>
                    <a:pt x="1817" y="291"/>
                  </a:lnTo>
                  <a:lnTo>
                    <a:pt x="1817" y="290"/>
                  </a:lnTo>
                  <a:lnTo>
                    <a:pt x="1818" y="290"/>
                  </a:lnTo>
                  <a:lnTo>
                    <a:pt x="1819" y="289"/>
                  </a:lnTo>
                  <a:lnTo>
                    <a:pt x="1820" y="289"/>
                  </a:lnTo>
                  <a:lnTo>
                    <a:pt x="1821" y="288"/>
                  </a:lnTo>
                  <a:lnTo>
                    <a:pt x="1822" y="288"/>
                  </a:lnTo>
                  <a:lnTo>
                    <a:pt x="1823" y="287"/>
                  </a:lnTo>
                  <a:lnTo>
                    <a:pt x="1824" y="287"/>
                  </a:lnTo>
                  <a:lnTo>
                    <a:pt x="1824" y="286"/>
                  </a:lnTo>
                  <a:lnTo>
                    <a:pt x="1825" y="286"/>
                  </a:lnTo>
                  <a:lnTo>
                    <a:pt x="1826" y="285"/>
                  </a:lnTo>
                  <a:lnTo>
                    <a:pt x="1827" y="284"/>
                  </a:lnTo>
                  <a:lnTo>
                    <a:pt x="1828" y="284"/>
                  </a:lnTo>
                  <a:lnTo>
                    <a:pt x="1829" y="283"/>
                  </a:lnTo>
                  <a:lnTo>
                    <a:pt x="1830" y="283"/>
                  </a:lnTo>
                  <a:lnTo>
                    <a:pt x="1831" y="282"/>
                  </a:lnTo>
                  <a:lnTo>
                    <a:pt x="1832" y="282"/>
                  </a:lnTo>
                  <a:lnTo>
                    <a:pt x="1832" y="281"/>
                  </a:lnTo>
                  <a:lnTo>
                    <a:pt x="1833" y="280"/>
                  </a:lnTo>
                  <a:lnTo>
                    <a:pt x="1834" y="280"/>
                  </a:lnTo>
                  <a:lnTo>
                    <a:pt x="1835" y="279"/>
                  </a:lnTo>
                  <a:lnTo>
                    <a:pt x="1836" y="279"/>
                  </a:lnTo>
                  <a:lnTo>
                    <a:pt x="1837" y="278"/>
                  </a:lnTo>
                  <a:lnTo>
                    <a:pt x="1838" y="277"/>
                  </a:lnTo>
                  <a:lnTo>
                    <a:pt x="1839" y="277"/>
                  </a:lnTo>
                  <a:lnTo>
                    <a:pt x="1840" y="276"/>
                  </a:lnTo>
                  <a:lnTo>
                    <a:pt x="1840" y="275"/>
                  </a:lnTo>
                  <a:lnTo>
                    <a:pt x="1841" y="275"/>
                  </a:lnTo>
                  <a:lnTo>
                    <a:pt x="1842" y="274"/>
                  </a:lnTo>
                  <a:lnTo>
                    <a:pt x="1843" y="274"/>
                  </a:lnTo>
                  <a:lnTo>
                    <a:pt x="1844" y="273"/>
                  </a:lnTo>
                  <a:lnTo>
                    <a:pt x="1845" y="272"/>
                  </a:lnTo>
                  <a:lnTo>
                    <a:pt x="1846" y="272"/>
                  </a:lnTo>
                  <a:lnTo>
                    <a:pt x="1847" y="271"/>
                  </a:lnTo>
                  <a:lnTo>
                    <a:pt x="1847" y="270"/>
                  </a:lnTo>
                  <a:lnTo>
                    <a:pt x="1848" y="270"/>
                  </a:lnTo>
                  <a:lnTo>
                    <a:pt x="1849" y="269"/>
                  </a:lnTo>
                  <a:lnTo>
                    <a:pt x="1850" y="268"/>
                  </a:lnTo>
                  <a:lnTo>
                    <a:pt x="1851" y="268"/>
                  </a:lnTo>
                  <a:lnTo>
                    <a:pt x="1852" y="267"/>
                  </a:lnTo>
                  <a:lnTo>
                    <a:pt x="1853" y="266"/>
                  </a:lnTo>
                  <a:lnTo>
                    <a:pt x="1854" y="266"/>
                  </a:lnTo>
                  <a:lnTo>
                    <a:pt x="1855" y="265"/>
                  </a:lnTo>
                  <a:lnTo>
                    <a:pt x="1855" y="264"/>
                  </a:lnTo>
                  <a:lnTo>
                    <a:pt x="1856" y="264"/>
                  </a:lnTo>
                  <a:lnTo>
                    <a:pt x="1857" y="263"/>
                  </a:lnTo>
                  <a:lnTo>
                    <a:pt x="1858" y="262"/>
                  </a:lnTo>
                  <a:lnTo>
                    <a:pt x="1859" y="262"/>
                  </a:lnTo>
                  <a:lnTo>
                    <a:pt x="1860" y="261"/>
                  </a:lnTo>
                  <a:lnTo>
                    <a:pt x="1861" y="260"/>
                  </a:lnTo>
                  <a:lnTo>
                    <a:pt x="1862" y="260"/>
                  </a:lnTo>
                  <a:lnTo>
                    <a:pt x="1863" y="259"/>
                  </a:lnTo>
                  <a:lnTo>
                    <a:pt x="1863" y="258"/>
                  </a:lnTo>
                  <a:lnTo>
                    <a:pt x="1864" y="257"/>
                  </a:lnTo>
                  <a:lnTo>
                    <a:pt x="1865" y="257"/>
                  </a:lnTo>
                  <a:lnTo>
                    <a:pt x="1866" y="256"/>
                  </a:lnTo>
                  <a:lnTo>
                    <a:pt x="1867" y="255"/>
                  </a:lnTo>
                  <a:lnTo>
                    <a:pt x="1868" y="255"/>
                  </a:lnTo>
                  <a:lnTo>
                    <a:pt x="1869" y="254"/>
                  </a:lnTo>
                  <a:lnTo>
                    <a:pt x="1870" y="253"/>
                  </a:lnTo>
                  <a:lnTo>
                    <a:pt x="1870" y="252"/>
                  </a:lnTo>
                  <a:lnTo>
                    <a:pt x="1871" y="252"/>
                  </a:lnTo>
                  <a:lnTo>
                    <a:pt x="1872" y="251"/>
                  </a:lnTo>
                  <a:lnTo>
                    <a:pt x="1873" y="250"/>
                  </a:lnTo>
                  <a:lnTo>
                    <a:pt x="1874" y="250"/>
                  </a:lnTo>
                  <a:lnTo>
                    <a:pt x="1875" y="249"/>
                  </a:lnTo>
                  <a:lnTo>
                    <a:pt x="1876" y="248"/>
                  </a:lnTo>
                  <a:lnTo>
                    <a:pt x="1877" y="248"/>
                  </a:lnTo>
                  <a:lnTo>
                    <a:pt x="1878" y="247"/>
                  </a:lnTo>
                  <a:lnTo>
                    <a:pt x="1878" y="246"/>
                  </a:lnTo>
                  <a:lnTo>
                    <a:pt x="1879" y="245"/>
                  </a:lnTo>
                  <a:lnTo>
                    <a:pt x="1880" y="245"/>
                  </a:lnTo>
                  <a:lnTo>
                    <a:pt x="1881" y="244"/>
                  </a:lnTo>
                  <a:lnTo>
                    <a:pt x="1882" y="243"/>
                  </a:lnTo>
                  <a:lnTo>
                    <a:pt x="1883" y="243"/>
                  </a:lnTo>
                  <a:lnTo>
                    <a:pt x="1884" y="242"/>
                  </a:lnTo>
                  <a:lnTo>
                    <a:pt x="1885" y="241"/>
                  </a:lnTo>
                  <a:lnTo>
                    <a:pt x="1886" y="240"/>
                  </a:lnTo>
                  <a:lnTo>
                    <a:pt x="1886" y="240"/>
                  </a:lnTo>
                  <a:lnTo>
                    <a:pt x="1887" y="239"/>
                  </a:lnTo>
                  <a:lnTo>
                    <a:pt x="1888" y="238"/>
                  </a:lnTo>
                  <a:lnTo>
                    <a:pt x="1889" y="238"/>
                  </a:lnTo>
                  <a:lnTo>
                    <a:pt x="1890" y="237"/>
                  </a:lnTo>
                  <a:lnTo>
                    <a:pt x="1891" y="236"/>
                  </a:lnTo>
                  <a:lnTo>
                    <a:pt x="1892" y="236"/>
                  </a:lnTo>
                  <a:lnTo>
                    <a:pt x="1893" y="235"/>
                  </a:lnTo>
                  <a:lnTo>
                    <a:pt x="1893" y="234"/>
                  </a:lnTo>
                  <a:lnTo>
                    <a:pt x="1894" y="233"/>
                  </a:lnTo>
                  <a:lnTo>
                    <a:pt x="1895" y="233"/>
                  </a:lnTo>
                  <a:lnTo>
                    <a:pt x="1896" y="232"/>
                  </a:lnTo>
                  <a:lnTo>
                    <a:pt x="1897" y="231"/>
                  </a:lnTo>
                  <a:lnTo>
                    <a:pt x="1898" y="231"/>
                  </a:lnTo>
                  <a:lnTo>
                    <a:pt x="1899" y="230"/>
                  </a:lnTo>
                  <a:lnTo>
                    <a:pt x="1900" y="229"/>
                  </a:lnTo>
                  <a:lnTo>
                    <a:pt x="1901" y="229"/>
                  </a:lnTo>
                  <a:lnTo>
                    <a:pt x="1901" y="228"/>
                  </a:lnTo>
                  <a:lnTo>
                    <a:pt x="1902" y="227"/>
                  </a:lnTo>
                  <a:lnTo>
                    <a:pt x="1903" y="227"/>
                  </a:lnTo>
                  <a:lnTo>
                    <a:pt x="1904" y="226"/>
                  </a:lnTo>
                  <a:lnTo>
                    <a:pt x="1905" y="226"/>
                  </a:lnTo>
                  <a:lnTo>
                    <a:pt x="1906" y="225"/>
                  </a:lnTo>
                  <a:lnTo>
                    <a:pt x="1907" y="224"/>
                  </a:lnTo>
                  <a:lnTo>
                    <a:pt x="1908" y="224"/>
                  </a:lnTo>
                  <a:lnTo>
                    <a:pt x="1909" y="223"/>
                  </a:lnTo>
                  <a:lnTo>
                    <a:pt x="1909" y="222"/>
                  </a:lnTo>
                  <a:lnTo>
                    <a:pt x="1910" y="222"/>
                  </a:lnTo>
                  <a:lnTo>
                    <a:pt x="1911" y="221"/>
                  </a:lnTo>
                  <a:lnTo>
                    <a:pt x="1912" y="221"/>
                  </a:lnTo>
                  <a:lnTo>
                    <a:pt x="1913" y="220"/>
                  </a:lnTo>
                  <a:lnTo>
                    <a:pt x="1914" y="219"/>
                  </a:lnTo>
                  <a:lnTo>
                    <a:pt x="1915" y="219"/>
                  </a:lnTo>
                  <a:lnTo>
                    <a:pt x="1916" y="218"/>
                  </a:lnTo>
                  <a:lnTo>
                    <a:pt x="1916" y="218"/>
                  </a:lnTo>
                  <a:lnTo>
                    <a:pt x="1917" y="217"/>
                  </a:lnTo>
                  <a:lnTo>
                    <a:pt x="1918" y="217"/>
                  </a:lnTo>
                  <a:lnTo>
                    <a:pt x="1919" y="216"/>
                  </a:lnTo>
                  <a:lnTo>
                    <a:pt x="1920" y="215"/>
                  </a:lnTo>
                  <a:lnTo>
                    <a:pt x="1921" y="215"/>
                  </a:lnTo>
                  <a:lnTo>
                    <a:pt x="1922" y="214"/>
                  </a:lnTo>
                  <a:lnTo>
                    <a:pt x="1923" y="214"/>
                  </a:lnTo>
                  <a:lnTo>
                    <a:pt x="1924" y="213"/>
                  </a:lnTo>
                  <a:lnTo>
                    <a:pt x="1924" y="213"/>
                  </a:lnTo>
                  <a:lnTo>
                    <a:pt x="1925" y="212"/>
                  </a:lnTo>
                  <a:lnTo>
                    <a:pt x="1926" y="212"/>
                  </a:lnTo>
                  <a:lnTo>
                    <a:pt x="1927" y="211"/>
                  </a:lnTo>
                  <a:lnTo>
                    <a:pt x="1928" y="211"/>
                  </a:lnTo>
                  <a:lnTo>
                    <a:pt x="1929" y="210"/>
                  </a:lnTo>
                  <a:lnTo>
                    <a:pt x="1930" y="210"/>
                  </a:lnTo>
                  <a:lnTo>
                    <a:pt x="1931" y="209"/>
                  </a:lnTo>
                  <a:lnTo>
                    <a:pt x="1932" y="209"/>
                  </a:lnTo>
                  <a:lnTo>
                    <a:pt x="1932" y="209"/>
                  </a:lnTo>
                  <a:lnTo>
                    <a:pt x="1933" y="208"/>
                  </a:lnTo>
                  <a:lnTo>
                    <a:pt x="1934" y="208"/>
                  </a:lnTo>
                  <a:lnTo>
                    <a:pt x="1935" y="207"/>
                  </a:lnTo>
                  <a:lnTo>
                    <a:pt x="1936" y="207"/>
                  </a:lnTo>
                  <a:lnTo>
                    <a:pt x="1937" y="207"/>
                  </a:lnTo>
                  <a:lnTo>
                    <a:pt x="1938" y="206"/>
                  </a:lnTo>
                  <a:lnTo>
                    <a:pt x="1939" y="206"/>
                  </a:lnTo>
                  <a:lnTo>
                    <a:pt x="1939" y="205"/>
                  </a:lnTo>
                  <a:lnTo>
                    <a:pt x="1940" y="205"/>
                  </a:lnTo>
                  <a:lnTo>
                    <a:pt x="1941" y="205"/>
                  </a:lnTo>
                  <a:lnTo>
                    <a:pt x="1942" y="204"/>
                  </a:lnTo>
                  <a:lnTo>
                    <a:pt x="1943" y="204"/>
                  </a:lnTo>
                  <a:lnTo>
                    <a:pt x="1944" y="204"/>
                  </a:lnTo>
                  <a:lnTo>
                    <a:pt x="1945" y="203"/>
                  </a:lnTo>
                  <a:lnTo>
                    <a:pt x="1946" y="203"/>
                  </a:lnTo>
                  <a:lnTo>
                    <a:pt x="1947" y="203"/>
                  </a:lnTo>
                  <a:lnTo>
                    <a:pt x="1947" y="203"/>
                  </a:lnTo>
                  <a:lnTo>
                    <a:pt x="1948" y="202"/>
                  </a:lnTo>
                  <a:lnTo>
                    <a:pt x="1949" y="202"/>
                  </a:lnTo>
                  <a:lnTo>
                    <a:pt x="1950" y="202"/>
                  </a:lnTo>
                  <a:lnTo>
                    <a:pt x="1951" y="202"/>
                  </a:lnTo>
                  <a:lnTo>
                    <a:pt x="1952" y="201"/>
                  </a:lnTo>
                  <a:lnTo>
                    <a:pt x="1953" y="201"/>
                  </a:lnTo>
                  <a:lnTo>
                    <a:pt x="1954" y="201"/>
                  </a:lnTo>
                  <a:lnTo>
                    <a:pt x="1955" y="201"/>
                  </a:lnTo>
                  <a:lnTo>
                    <a:pt x="1955" y="201"/>
                  </a:lnTo>
                  <a:lnTo>
                    <a:pt x="1956" y="200"/>
                  </a:lnTo>
                  <a:lnTo>
                    <a:pt x="1957" y="200"/>
                  </a:lnTo>
                  <a:lnTo>
                    <a:pt x="1958" y="200"/>
                  </a:lnTo>
                  <a:lnTo>
                    <a:pt x="1959" y="200"/>
                  </a:lnTo>
                  <a:lnTo>
                    <a:pt x="1960" y="200"/>
                  </a:lnTo>
                  <a:lnTo>
                    <a:pt x="1961" y="200"/>
                  </a:lnTo>
                  <a:lnTo>
                    <a:pt x="1962" y="200"/>
                  </a:lnTo>
                  <a:lnTo>
                    <a:pt x="1962" y="200"/>
                  </a:lnTo>
                  <a:lnTo>
                    <a:pt x="1963" y="200"/>
                  </a:lnTo>
                  <a:lnTo>
                    <a:pt x="1964" y="199"/>
                  </a:lnTo>
                  <a:lnTo>
                    <a:pt x="1965" y="199"/>
                  </a:lnTo>
                  <a:lnTo>
                    <a:pt x="1966" y="199"/>
                  </a:lnTo>
                  <a:lnTo>
                    <a:pt x="1967" y="199"/>
                  </a:lnTo>
                  <a:lnTo>
                    <a:pt x="1968" y="199"/>
                  </a:lnTo>
                  <a:lnTo>
                    <a:pt x="1969" y="199"/>
                  </a:lnTo>
                  <a:lnTo>
                    <a:pt x="1970" y="199"/>
                  </a:lnTo>
                  <a:lnTo>
                    <a:pt x="1970" y="199"/>
                  </a:lnTo>
                  <a:lnTo>
                    <a:pt x="1971" y="199"/>
                  </a:lnTo>
                  <a:lnTo>
                    <a:pt x="1972" y="199"/>
                  </a:lnTo>
                  <a:lnTo>
                    <a:pt x="1973" y="199"/>
                  </a:lnTo>
                  <a:lnTo>
                    <a:pt x="1974" y="199"/>
                  </a:lnTo>
                  <a:lnTo>
                    <a:pt x="1975" y="200"/>
                  </a:lnTo>
                  <a:lnTo>
                    <a:pt x="1976" y="200"/>
                  </a:lnTo>
                  <a:lnTo>
                    <a:pt x="1977" y="200"/>
                  </a:lnTo>
                  <a:lnTo>
                    <a:pt x="1978" y="200"/>
                  </a:lnTo>
                  <a:lnTo>
                    <a:pt x="1978" y="200"/>
                  </a:lnTo>
                  <a:lnTo>
                    <a:pt x="1979" y="200"/>
                  </a:lnTo>
                  <a:lnTo>
                    <a:pt x="1980" y="200"/>
                  </a:lnTo>
                  <a:lnTo>
                    <a:pt x="1981" y="200"/>
                  </a:lnTo>
                  <a:lnTo>
                    <a:pt x="1982" y="201"/>
                  </a:lnTo>
                  <a:lnTo>
                    <a:pt x="1983" y="201"/>
                  </a:lnTo>
                  <a:lnTo>
                    <a:pt x="1984" y="201"/>
                  </a:lnTo>
                  <a:lnTo>
                    <a:pt x="1985" y="201"/>
                  </a:lnTo>
                  <a:lnTo>
                    <a:pt x="1985" y="201"/>
                  </a:lnTo>
                  <a:lnTo>
                    <a:pt x="1986" y="201"/>
                  </a:lnTo>
                  <a:lnTo>
                    <a:pt x="1987" y="202"/>
                  </a:lnTo>
                  <a:lnTo>
                    <a:pt x="1988" y="202"/>
                  </a:lnTo>
                  <a:lnTo>
                    <a:pt x="1989" y="202"/>
                  </a:lnTo>
                  <a:lnTo>
                    <a:pt x="1990" y="202"/>
                  </a:lnTo>
                  <a:lnTo>
                    <a:pt x="1991" y="202"/>
                  </a:lnTo>
                  <a:lnTo>
                    <a:pt x="1992" y="203"/>
                  </a:lnTo>
                  <a:lnTo>
                    <a:pt x="1993" y="203"/>
                  </a:lnTo>
                  <a:lnTo>
                    <a:pt x="1993" y="203"/>
                  </a:lnTo>
                  <a:lnTo>
                    <a:pt x="1994" y="204"/>
                  </a:lnTo>
                  <a:lnTo>
                    <a:pt x="1995" y="204"/>
                  </a:lnTo>
                  <a:lnTo>
                    <a:pt x="1996" y="204"/>
                  </a:lnTo>
                  <a:lnTo>
                    <a:pt x="1997" y="205"/>
                  </a:lnTo>
                  <a:lnTo>
                    <a:pt x="1998" y="205"/>
                  </a:lnTo>
                  <a:lnTo>
                    <a:pt x="1999" y="205"/>
                  </a:lnTo>
                  <a:lnTo>
                    <a:pt x="2000" y="206"/>
                  </a:lnTo>
                  <a:lnTo>
                    <a:pt x="2001" y="206"/>
                  </a:lnTo>
                  <a:lnTo>
                    <a:pt x="2001" y="206"/>
                  </a:lnTo>
                  <a:lnTo>
                    <a:pt x="2002" y="207"/>
                  </a:lnTo>
                  <a:lnTo>
                    <a:pt x="2003" y="207"/>
                  </a:lnTo>
                  <a:lnTo>
                    <a:pt x="2004" y="207"/>
                  </a:lnTo>
                  <a:lnTo>
                    <a:pt x="2005" y="208"/>
                  </a:lnTo>
                  <a:lnTo>
                    <a:pt x="2006" y="208"/>
                  </a:lnTo>
                  <a:lnTo>
                    <a:pt x="2007" y="209"/>
                  </a:lnTo>
                  <a:lnTo>
                    <a:pt x="2008" y="209"/>
                  </a:lnTo>
                  <a:lnTo>
                    <a:pt x="2008" y="209"/>
                  </a:lnTo>
                  <a:lnTo>
                    <a:pt x="2009" y="210"/>
                  </a:lnTo>
                  <a:lnTo>
                    <a:pt x="2010" y="210"/>
                  </a:lnTo>
                  <a:lnTo>
                    <a:pt x="2011" y="211"/>
                  </a:lnTo>
                  <a:lnTo>
                    <a:pt x="2012" y="211"/>
                  </a:lnTo>
                  <a:lnTo>
                    <a:pt x="2013" y="212"/>
                  </a:lnTo>
                  <a:lnTo>
                    <a:pt x="2014" y="212"/>
                  </a:lnTo>
                  <a:lnTo>
                    <a:pt x="2015" y="213"/>
                  </a:lnTo>
                  <a:lnTo>
                    <a:pt x="2016" y="213"/>
                  </a:lnTo>
                  <a:lnTo>
                    <a:pt x="2016" y="214"/>
                  </a:lnTo>
                  <a:lnTo>
                    <a:pt x="2017" y="214"/>
                  </a:lnTo>
                  <a:lnTo>
                    <a:pt x="2018" y="215"/>
                  </a:lnTo>
                  <a:lnTo>
                    <a:pt x="2019" y="215"/>
                  </a:lnTo>
                  <a:lnTo>
                    <a:pt x="2020" y="216"/>
                  </a:lnTo>
                  <a:lnTo>
                    <a:pt x="2021" y="216"/>
                  </a:lnTo>
                  <a:lnTo>
                    <a:pt x="2022" y="217"/>
                  </a:lnTo>
                  <a:lnTo>
                    <a:pt x="2023" y="217"/>
                  </a:lnTo>
                  <a:lnTo>
                    <a:pt x="2024" y="218"/>
                  </a:lnTo>
                  <a:lnTo>
                    <a:pt x="2024" y="218"/>
                  </a:lnTo>
                  <a:lnTo>
                    <a:pt x="2025" y="219"/>
                  </a:lnTo>
                  <a:lnTo>
                    <a:pt x="2026" y="219"/>
                  </a:lnTo>
                  <a:lnTo>
                    <a:pt x="2027" y="220"/>
                  </a:lnTo>
                  <a:lnTo>
                    <a:pt x="2028" y="220"/>
                  </a:lnTo>
                  <a:lnTo>
                    <a:pt x="2029" y="221"/>
                  </a:lnTo>
                  <a:lnTo>
                    <a:pt x="2030" y="221"/>
                  </a:lnTo>
                  <a:lnTo>
                    <a:pt x="2031" y="222"/>
                  </a:lnTo>
                  <a:lnTo>
                    <a:pt x="2031" y="222"/>
                  </a:lnTo>
                  <a:lnTo>
                    <a:pt x="2032" y="223"/>
                  </a:lnTo>
                  <a:lnTo>
                    <a:pt x="2033" y="224"/>
                  </a:lnTo>
                  <a:lnTo>
                    <a:pt x="2034" y="224"/>
                  </a:lnTo>
                  <a:lnTo>
                    <a:pt x="2035" y="225"/>
                  </a:lnTo>
                  <a:lnTo>
                    <a:pt x="2036" y="225"/>
                  </a:lnTo>
                  <a:lnTo>
                    <a:pt x="2037" y="226"/>
                  </a:lnTo>
                  <a:lnTo>
                    <a:pt x="2038" y="226"/>
                  </a:lnTo>
                  <a:lnTo>
                    <a:pt x="2039" y="227"/>
                  </a:lnTo>
                  <a:lnTo>
                    <a:pt x="2039" y="228"/>
                  </a:lnTo>
                  <a:lnTo>
                    <a:pt x="2040" y="228"/>
                  </a:lnTo>
                  <a:lnTo>
                    <a:pt x="2041" y="229"/>
                  </a:lnTo>
                  <a:lnTo>
                    <a:pt x="2042" y="229"/>
                  </a:lnTo>
                  <a:lnTo>
                    <a:pt x="2043" y="230"/>
                  </a:lnTo>
                  <a:lnTo>
                    <a:pt x="2044" y="230"/>
                  </a:lnTo>
                  <a:lnTo>
                    <a:pt x="2045" y="231"/>
                  </a:lnTo>
                  <a:lnTo>
                    <a:pt x="2046" y="232"/>
                  </a:lnTo>
                  <a:lnTo>
                    <a:pt x="2047" y="232"/>
                  </a:lnTo>
                  <a:lnTo>
                    <a:pt x="2047" y="233"/>
                  </a:lnTo>
                  <a:lnTo>
                    <a:pt x="2048" y="233"/>
                  </a:lnTo>
                  <a:lnTo>
                    <a:pt x="2049" y="234"/>
                  </a:lnTo>
                  <a:lnTo>
                    <a:pt x="2050" y="235"/>
                  </a:lnTo>
                  <a:lnTo>
                    <a:pt x="2051" y="235"/>
                  </a:lnTo>
                  <a:lnTo>
                    <a:pt x="2052" y="236"/>
                  </a:lnTo>
                  <a:lnTo>
                    <a:pt x="2053" y="236"/>
                  </a:lnTo>
                  <a:lnTo>
                    <a:pt x="2054" y="237"/>
                  </a:lnTo>
                  <a:lnTo>
                    <a:pt x="2054" y="238"/>
                  </a:lnTo>
                  <a:lnTo>
                    <a:pt x="2055" y="238"/>
                  </a:lnTo>
                  <a:lnTo>
                    <a:pt x="2056" y="239"/>
                  </a:lnTo>
                  <a:lnTo>
                    <a:pt x="2057" y="239"/>
                  </a:lnTo>
                  <a:lnTo>
                    <a:pt x="2058" y="240"/>
                  </a:lnTo>
                  <a:lnTo>
                    <a:pt x="2059" y="240"/>
                  </a:lnTo>
                  <a:lnTo>
                    <a:pt x="2060" y="241"/>
                  </a:lnTo>
                  <a:lnTo>
                    <a:pt x="2061" y="242"/>
                  </a:lnTo>
                  <a:lnTo>
                    <a:pt x="2062" y="242"/>
                  </a:lnTo>
                  <a:lnTo>
                    <a:pt x="2062" y="243"/>
                  </a:lnTo>
                  <a:lnTo>
                    <a:pt x="2063" y="243"/>
                  </a:lnTo>
                  <a:lnTo>
                    <a:pt x="2064" y="244"/>
                  </a:lnTo>
                  <a:lnTo>
                    <a:pt x="2065" y="245"/>
                  </a:lnTo>
                  <a:lnTo>
                    <a:pt x="2066" y="245"/>
                  </a:lnTo>
                  <a:lnTo>
                    <a:pt x="2067" y="246"/>
                  </a:lnTo>
                  <a:lnTo>
                    <a:pt x="2068" y="246"/>
                  </a:lnTo>
                  <a:lnTo>
                    <a:pt x="2069" y="247"/>
                  </a:lnTo>
                  <a:lnTo>
                    <a:pt x="2070" y="247"/>
                  </a:lnTo>
                  <a:lnTo>
                    <a:pt x="2070" y="248"/>
                  </a:lnTo>
                  <a:lnTo>
                    <a:pt x="2071" y="249"/>
                  </a:lnTo>
                  <a:lnTo>
                    <a:pt x="2072" y="249"/>
                  </a:lnTo>
                  <a:lnTo>
                    <a:pt x="2073" y="250"/>
                  </a:lnTo>
                  <a:lnTo>
                    <a:pt x="2074" y="250"/>
                  </a:lnTo>
                  <a:lnTo>
                    <a:pt x="2075" y="251"/>
                  </a:lnTo>
                  <a:lnTo>
                    <a:pt x="2076" y="251"/>
                  </a:lnTo>
                  <a:lnTo>
                    <a:pt x="2077" y="252"/>
                  </a:lnTo>
                  <a:lnTo>
                    <a:pt x="2077" y="252"/>
                  </a:lnTo>
                  <a:lnTo>
                    <a:pt x="2078" y="253"/>
                  </a:lnTo>
                  <a:lnTo>
                    <a:pt x="2079" y="254"/>
                  </a:lnTo>
                  <a:lnTo>
                    <a:pt x="2080" y="254"/>
                  </a:lnTo>
                  <a:lnTo>
                    <a:pt x="2081" y="255"/>
                  </a:lnTo>
                  <a:lnTo>
                    <a:pt x="2082" y="255"/>
                  </a:lnTo>
                  <a:lnTo>
                    <a:pt x="2083" y="256"/>
                  </a:lnTo>
                  <a:lnTo>
                    <a:pt x="2084" y="256"/>
                  </a:lnTo>
                  <a:lnTo>
                    <a:pt x="2085" y="257"/>
                  </a:lnTo>
                  <a:lnTo>
                    <a:pt x="2085" y="257"/>
                  </a:lnTo>
                  <a:lnTo>
                    <a:pt x="2086" y="258"/>
                  </a:lnTo>
                  <a:lnTo>
                    <a:pt x="2087" y="258"/>
                  </a:lnTo>
                  <a:lnTo>
                    <a:pt x="2088" y="259"/>
                  </a:lnTo>
                  <a:lnTo>
                    <a:pt x="2089" y="259"/>
                  </a:lnTo>
                  <a:lnTo>
                    <a:pt x="2090" y="260"/>
                  </a:lnTo>
                  <a:lnTo>
                    <a:pt x="2091" y="260"/>
                  </a:lnTo>
                  <a:lnTo>
                    <a:pt x="2092" y="261"/>
                  </a:lnTo>
                  <a:lnTo>
                    <a:pt x="2093" y="261"/>
                  </a:lnTo>
                  <a:lnTo>
                    <a:pt x="2093" y="262"/>
                  </a:lnTo>
                  <a:lnTo>
                    <a:pt x="2094" y="262"/>
                  </a:lnTo>
                  <a:lnTo>
                    <a:pt x="2095" y="263"/>
                  </a:lnTo>
                  <a:lnTo>
                    <a:pt x="2096" y="263"/>
                  </a:lnTo>
                  <a:lnTo>
                    <a:pt x="2097" y="264"/>
                  </a:lnTo>
                  <a:lnTo>
                    <a:pt x="2098" y="264"/>
                  </a:lnTo>
                  <a:lnTo>
                    <a:pt x="2099" y="265"/>
                  </a:lnTo>
                  <a:lnTo>
                    <a:pt x="2100" y="265"/>
                  </a:lnTo>
                  <a:lnTo>
                    <a:pt x="2100" y="266"/>
                  </a:lnTo>
                  <a:lnTo>
                    <a:pt x="2101" y="266"/>
                  </a:lnTo>
                  <a:lnTo>
                    <a:pt x="2102" y="266"/>
                  </a:lnTo>
                  <a:lnTo>
                    <a:pt x="2103" y="267"/>
                  </a:lnTo>
                  <a:lnTo>
                    <a:pt x="2104" y="267"/>
                  </a:lnTo>
                  <a:lnTo>
                    <a:pt x="2105" y="268"/>
                  </a:lnTo>
                  <a:lnTo>
                    <a:pt x="2106" y="268"/>
                  </a:lnTo>
                  <a:lnTo>
                    <a:pt x="2107" y="269"/>
                  </a:lnTo>
                  <a:lnTo>
                    <a:pt x="2108" y="269"/>
                  </a:lnTo>
                  <a:lnTo>
                    <a:pt x="2108" y="269"/>
                  </a:lnTo>
                  <a:lnTo>
                    <a:pt x="2109" y="270"/>
                  </a:lnTo>
                  <a:lnTo>
                    <a:pt x="2110" y="270"/>
                  </a:lnTo>
                  <a:lnTo>
                    <a:pt x="2111" y="271"/>
                  </a:lnTo>
                  <a:lnTo>
                    <a:pt x="2112" y="271"/>
                  </a:lnTo>
                  <a:lnTo>
                    <a:pt x="2113" y="272"/>
                  </a:lnTo>
                  <a:lnTo>
                    <a:pt x="2114" y="272"/>
                  </a:lnTo>
                  <a:lnTo>
                    <a:pt x="2115" y="272"/>
                  </a:lnTo>
                  <a:lnTo>
                    <a:pt x="2116" y="273"/>
                  </a:lnTo>
                  <a:lnTo>
                    <a:pt x="2116" y="273"/>
                  </a:lnTo>
                  <a:lnTo>
                    <a:pt x="2117" y="274"/>
                  </a:lnTo>
                  <a:lnTo>
                    <a:pt x="2118" y="274"/>
                  </a:lnTo>
                  <a:lnTo>
                    <a:pt x="2119" y="274"/>
                  </a:lnTo>
                  <a:lnTo>
                    <a:pt x="2120" y="275"/>
                  </a:lnTo>
                  <a:lnTo>
                    <a:pt x="2121" y="275"/>
                  </a:lnTo>
                  <a:lnTo>
                    <a:pt x="2122" y="275"/>
                  </a:lnTo>
                  <a:lnTo>
                    <a:pt x="2123" y="276"/>
                  </a:lnTo>
                  <a:lnTo>
                    <a:pt x="2123" y="276"/>
                  </a:lnTo>
                  <a:lnTo>
                    <a:pt x="2124" y="276"/>
                  </a:lnTo>
                  <a:lnTo>
                    <a:pt x="2125" y="277"/>
                  </a:lnTo>
                  <a:lnTo>
                    <a:pt x="2126" y="277"/>
                  </a:lnTo>
                  <a:lnTo>
                    <a:pt x="2127" y="278"/>
                  </a:lnTo>
                  <a:lnTo>
                    <a:pt x="2128" y="278"/>
                  </a:lnTo>
                  <a:lnTo>
                    <a:pt x="2129" y="278"/>
                  </a:lnTo>
                  <a:lnTo>
                    <a:pt x="2130" y="279"/>
                  </a:lnTo>
                  <a:lnTo>
                    <a:pt x="2131" y="279"/>
                  </a:lnTo>
                  <a:lnTo>
                    <a:pt x="2131" y="279"/>
                  </a:lnTo>
                  <a:lnTo>
                    <a:pt x="2132" y="279"/>
                  </a:lnTo>
                  <a:lnTo>
                    <a:pt x="2133" y="280"/>
                  </a:lnTo>
                  <a:lnTo>
                    <a:pt x="2134" y="280"/>
                  </a:lnTo>
                  <a:lnTo>
                    <a:pt x="2135" y="280"/>
                  </a:lnTo>
                  <a:lnTo>
                    <a:pt x="2136" y="281"/>
                  </a:lnTo>
                  <a:lnTo>
                    <a:pt x="2137" y="281"/>
                  </a:lnTo>
                  <a:lnTo>
                    <a:pt x="2138" y="281"/>
                  </a:lnTo>
                  <a:lnTo>
                    <a:pt x="2139" y="282"/>
                  </a:lnTo>
                  <a:lnTo>
                    <a:pt x="2139" y="282"/>
                  </a:lnTo>
                  <a:lnTo>
                    <a:pt x="2140" y="282"/>
                  </a:lnTo>
                  <a:lnTo>
                    <a:pt x="2141" y="282"/>
                  </a:lnTo>
                  <a:lnTo>
                    <a:pt x="2142" y="283"/>
                  </a:lnTo>
                  <a:lnTo>
                    <a:pt x="2143" y="283"/>
                  </a:lnTo>
                  <a:lnTo>
                    <a:pt x="2144" y="283"/>
                  </a:lnTo>
                  <a:lnTo>
                    <a:pt x="2145" y="284"/>
                  </a:lnTo>
                  <a:lnTo>
                    <a:pt x="2146" y="284"/>
                  </a:lnTo>
                  <a:lnTo>
                    <a:pt x="2146" y="284"/>
                  </a:lnTo>
                  <a:lnTo>
                    <a:pt x="2147" y="284"/>
                  </a:lnTo>
                  <a:lnTo>
                    <a:pt x="2148" y="285"/>
                  </a:lnTo>
                  <a:lnTo>
                    <a:pt x="2149" y="285"/>
                  </a:lnTo>
                  <a:lnTo>
                    <a:pt x="2150" y="285"/>
                  </a:lnTo>
                  <a:lnTo>
                    <a:pt x="2151" y="285"/>
                  </a:lnTo>
                  <a:lnTo>
                    <a:pt x="2152" y="286"/>
                  </a:lnTo>
                  <a:lnTo>
                    <a:pt x="2153" y="286"/>
                  </a:lnTo>
                  <a:lnTo>
                    <a:pt x="2154" y="286"/>
                  </a:lnTo>
                  <a:lnTo>
                    <a:pt x="2154" y="286"/>
                  </a:lnTo>
                  <a:lnTo>
                    <a:pt x="2155" y="286"/>
                  </a:lnTo>
                  <a:lnTo>
                    <a:pt x="2156" y="287"/>
                  </a:lnTo>
                  <a:lnTo>
                    <a:pt x="2157" y="287"/>
                  </a:lnTo>
                  <a:lnTo>
                    <a:pt x="2158" y="287"/>
                  </a:lnTo>
                  <a:lnTo>
                    <a:pt x="2159" y="287"/>
                  </a:lnTo>
                  <a:lnTo>
                    <a:pt x="2160" y="288"/>
                  </a:lnTo>
                  <a:lnTo>
                    <a:pt x="2161" y="288"/>
                  </a:lnTo>
                  <a:lnTo>
                    <a:pt x="2162" y="288"/>
                  </a:lnTo>
                  <a:lnTo>
                    <a:pt x="2162" y="288"/>
                  </a:lnTo>
                  <a:lnTo>
                    <a:pt x="2163" y="288"/>
                  </a:lnTo>
                  <a:lnTo>
                    <a:pt x="2164" y="289"/>
                  </a:lnTo>
                  <a:lnTo>
                    <a:pt x="2165" y="289"/>
                  </a:lnTo>
                  <a:lnTo>
                    <a:pt x="2166" y="289"/>
                  </a:lnTo>
                  <a:lnTo>
                    <a:pt x="2167" y="289"/>
                  </a:lnTo>
                  <a:lnTo>
                    <a:pt x="2168" y="289"/>
                  </a:lnTo>
                  <a:lnTo>
                    <a:pt x="2169" y="290"/>
                  </a:lnTo>
                  <a:lnTo>
                    <a:pt x="2169" y="290"/>
                  </a:lnTo>
                  <a:lnTo>
                    <a:pt x="2170" y="290"/>
                  </a:lnTo>
                  <a:lnTo>
                    <a:pt x="2171" y="290"/>
                  </a:lnTo>
                  <a:lnTo>
                    <a:pt x="2172" y="290"/>
                  </a:lnTo>
                  <a:lnTo>
                    <a:pt x="2173" y="290"/>
                  </a:lnTo>
                  <a:lnTo>
                    <a:pt x="2174" y="291"/>
                  </a:lnTo>
                  <a:lnTo>
                    <a:pt x="2175" y="291"/>
                  </a:lnTo>
                  <a:lnTo>
                    <a:pt x="2176" y="291"/>
                  </a:lnTo>
                  <a:lnTo>
                    <a:pt x="2177" y="291"/>
                  </a:lnTo>
                  <a:lnTo>
                    <a:pt x="2177" y="291"/>
                  </a:lnTo>
                  <a:lnTo>
                    <a:pt x="2178" y="291"/>
                  </a:lnTo>
                  <a:lnTo>
                    <a:pt x="2179" y="291"/>
                  </a:lnTo>
                  <a:lnTo>
                    <a:pt x="2180" y="292"/>
                  </a:lnTo>
                  <a:lnTo>
                    <a:pt x="2181" y="292"/>
                  </a:lnTo>
                  <a:lnTo>
                    <a:pt x="2182" y="292"/>
                  </a:lnTo>
                  <a:lnTo>
                    <a:pt x="2183" y="292"/>
                  </a:lnTo>
                  <a:lnTo>
                    <a:pt x="2184" y="292"/>
                  </a:lnTo>
                  <a:lnTo>
                    <a:pt x="2185" y="292"/>
                  </a:lnTo>
                  <a:lnTo>
                    <a:pt x="2185" y="292"/>
                  </a:lnTo>
                  <a:lnTo>
                    <a:pt x="2186" y="292"/>
                  </a:lnTo>
                  <a:lnTo>
                    <a:pt x="2187" y="293"/>
                  </a:lnTo>
                  <a:lnTo>
                    <a:pt x="2188" y="293"/>
                  </a:lnTo>
                  <a:lnTo>
                    <a:pt x="2189" y="293"/>
                  </a:lnTo>
                  <a:lnTo>
                    <a:pt x="2190" y="293"/>
                  </a:lnTo>
                  <a:lnTo>
                    <a:pt x="2191" y="293"/>
                  </a:lnTo>
                  <a:lnTo>
                    <a:pt x="2192" y="293"/>
                  </a:lnTo>
                  <a:lnTo>
                    <a:pt x="2192" y="293"/>
                  </a:lnTo>
                  <a:lnTo>
                    <a:pt x="2193" y="293"/>
                  </a:lnTo>
                  <a:lnTo>
                    <a:pt x="2194" y="293"/>
                  </a:lnTo>
                  <a:lnTo>
                    <a:pt x="2195" y="294"/>
                  </a:lnTo>
                  <a:lnTo>
                    <a:pt x="2196" y="294"/>
                  </a:lnTo>
                  <a:lnTo>
                    <a:pt x="2197" y="294"/>
                  </a:lnTo>
                  <a:lnTo>
                    <a:pt x="2198" y="294"/>
                  </a:lnTo>
                  <a:lnTo>
                    <a:pt x="2199" y="294"/>
                  </a:lnTo>
                  <a:lnTo>
                    <a:pt x="2200" y="294"/>
                  </a:lnTo>
                  <a:lnTo>
                    <a:pt x="2200" y="294"/>
                  </a:lnTo>
                  <a:lnTo>
                    <a:pt x="2201" y="294"/>
                  </a:lnTo>
                  <a:lnTo>
                    <a:pt x="2202" y="294"/>
                  </a:lnTo>
                  <a:lnTo>
                    <a:pt x="2203" y="294"/>
                  </a:lnTo>
                  <a:lnTo>
                    <a:pt x="2204" y="294"/>
                  </a:lnTo>
                  <a:lnTo>
                    <a:pt x="2205" y="294"/>
                  </a:lnTo>
                  <a:lnTo>
                    <a:pt x="2206" y="294"/>
                  </a:lnTo>
                  <a:lnTo>
                    <a:pt x="2207" y="295"/>
                  </a:lnTo>
                  <a:lnTo>
                    <a:pt x="2208" y="295"/>
                  </a:lnTo>
                  <a:lnTo>
                    <a:pt x="2208" y="295"/>
                  </a:lnTo>
                  <a:lnTo>
                    <a:pt x="2209" y="295"/>
                  </a:lnTo>
                  <a:lnTo>
                    <a:pt x="2210" y="295"/>
                  </a:lnTo>
                  <a:lnTo>
                    <a:pt x="2211" y="295"/>
                  </a:lnTo>
                  <a:lnTo>
                    <a:pt x="2212" y="295"/>
                  </a:lnTo>
                  <a:lnTo>
                    <a:pt x="2213" y="295"/>
                  </a:lnTo>
                  <a:lnTo>
                    <a:pt x="2214" y="295"/>
                  </a:lnTo>
                  <a:lnTo>
                    <a:pt x="2215" y="295"/>
                  </a:lnTo>
                  <a:lnTo>
                    <a:pt x="2215" y="295"/>
                  </a:lnTo>
                  <a:lnTo>
                    <a:pt x="2216" y="295"/>
                  </a:lnTo>
                  <a:lnTo>
                    <a:pt x="2217" y="295"/>
                  </a:lnTo>
                  <a:lnTo>
                    <a:pt x="2218" y="295"/>
                  </a:lnTo>
                  <a:lnTo>
                    <a:pt x="2219" y="295"/>
                  </a:lnTo>
                  <a:lnTo>
                    <a:pt x="2220" y="295"/>
                  </a:lnTo>
                  <a:lnTo>
                    <a:pt x="2221" y="295"/>
                  </a:lnTo>
                  <a:lnTo>
                    <a:pt x="2222" y="295"/>
                  </a:lnTo>
                  <a:lnTo>
                    <a:pt x="2223" y="295"/>
                  </a:lnTo>
                  <a:lnTo>
                    <a:pt x="2223" y="295"/>
                  </a:lnTo>
                  <a:lnTo>
                    <a:pt x="2224" y="295"/>
                  </a:lnTo>
                  <a:lnTo>
                    <a:pt x="2225" y="295"/>
                  </a:lnTo>
                  <a:lnTo>
                    <a:pt x="2226" y="295"/>
                  </a:lnTo>
                  <a:lnTo>
                    <a:pt x="2227" y="295"/>
                  </a:lnTo>
                  <a:lnTo>
                    <a:pt x="2228" y="295"/>
                  </a:lnTo>
                  <a:lnTo>
                    <a:pt x="2229" y="295"/>
                  </a:lnTo>
                  <a:lnTo>
                    <a:pt x="2230" y="295"/>
                  </a:lnTo>
                  <a:lnTo>
                    <a:pt x="2231" y="295"/>
                  </a:lnTo>
                  <a:lnTo>
                    <a:pt x="2231" y="295"/>
                  </a:lnTo>
                  <a:lnTo>
                    <a:pt x="2232" y="295"/>
                  </a:lnTo>
                  <a:lnTo>
                    <a:pt x="2233" y="295"/>
                  </a:lnTo>
                  <a:lnTo>
                    <a:pt x="2234" y="295"/>
                  </a:lnTo>
                  <a:lnTo>
                    <a:pt x="2235" y="295"/>
                  </a:lnTo>
                  <a:lnTo>
                    <a:pt x="2236" y="295"/>
                  </a:lnTo>
                  <a:lnTo>
                    <a:pt x="2237" y="295"/>
                  </a:lnTo>
                  <a:lnTo>
                    <a:pt x="2238" y="295"/>
                  </a:lnTo>
                  <a:lnTo>
                    <a:pt x="2238" y="295"/>
                  </a:lnTo>
                  <a:lnTo>
                    <a:pt x="2239" y="295"/>
                  </a:lnTo>
                  <a:lnTo>
                    <a:pt x="2240" y="295"/>
                  </a:lnTo>
                  <a:lnTo>
                    <a:pt x="2241" y="295"/>
                  </a:lnTo>
                  <a:lnTo>
                    <a:pt x="2242" y="295"/>
                  </a:lnTo>
                  <a:lnTo>
                    <a:pt x="2243" y="295"/>
                  </a:lnTo>
                  <a:lnTo>
                    <a:pt x="2244" y="295"/>
                  </a:lnTo>
                  <a:lnTo>
                    <a:pt x="2245" y="295"/>
                  </a:lnTo>
                  <a:lnTo>
                    <a:pt x="2246" y="295"/>
                  </a:lnTo>
                  <a:lnTo>
                    <a:pt x="2246" y="295"/>
                  </a:lnTo>
                  <a:lnTo>
                    <a:pt x="2247" y="295"/>
                  </a:lnTo>
                  <a:lnTo>
                    <a:pt x="2248" y="295"/>
                  </a:lnTo>
                  <a:lnTo>
                    <a:pt x="2249" y="295"/>
                  </a:lnTo>
                  <a:lnTo>
                    <a:pt x="2250" y="295"/>
                  </a:lnTo>
                  <a:lnTo>
                    <a:pt x="2251" y="295"/>
                  </a:lnTo>
                  <a:lnTo>
                    <a:pt x="2252" y="295"/>
                  </a:lnTo>
                  <a:lnTo>
                    <a:pt x="2253" y="295"/>
                  </a:lnTo>
                  <a:lnTo>
                    <a:pt x="2254" y="295"/>
                  </a:lnTo>
                  <a:lnTo>
                    <a:pt x="2254" y="295"/>
                  </a:lnTo>
                  <a:lnTo>
                    <a:pt x="2255" y="295"/>
                  </a:lnTo>
                  <a:lnTo>
                    <a:pt x="2256" y="295"/>
                  </a:lnTo>
                  <a:lnTo>
                    <a:pt x="2257" y="295"/>
                  </a:lnTo>
                  <a:lnTo>
                    <a:pt x="2258" y="294"/>
                  </a:lnTo>
                  <a:lnTo>
                    <a:pt x="2259" y="294"/>
                  </a:lnTo>
                  <a:lnTo>
                    <a:pt x="2260" y="294"/>
                  </a:lnTo>
                  <a:lnTo>
                    <a:pt x="2261" y="294"/>
                  </a:lnTo>
                  <a:lnTo>
                    <a:pt x="2261" y="294"/>
                  </a:lnTo>
                  <a:lnTo>
                    <a:pt x="2262" y="294"/>
                  </a:lnTo>
                  <a:lnTo>
                    <a:pt x="2263" y="294"/>
                  </a:lnTo>
                  <a:lnTo>
                    <a:pt x="2264" y="294"/>
                  </a:lnTo>
                  <a:lnTo>
                    <a:pt x="2265" y="294"/>
                  </a:lnTo>
                  <a:lnTo>
                    <a:pt x="2266" y="294"/>
                  </a:lnTo>
                  <a:lnTo>
                    <a:pt x="2267" y="294"/>
                  </a:lnTo>
                  <a:lnTo>
                    <a:pt x="2268" y="294"/>
                  </a:lnTo>
                  <a:lnTo>
                    <a:pt x="2269" y="294"/>
                  </a:lnTo>
                  <a:lnTo>
                    <a:pt x="2269" y="293"/>
                  </a:lnTo>
                  <a:lnTo>
                    <a:pt x="2270" y="293"/>
                  </a:lnTo>
                  <a:lnTo>
                    <a:pt x="2271" y="293"/>
                  </a:lnTo>
                  <a:lnTo>
                    <a:pt x="2272" y="293"/>
                  </a:lnTo>
                  <a:lnTo>
                    <a:pt x="2273" y="293"/>
                  </a:lnTo>
                  <a:lnTo>
                    <a:pt x="2274" y="293"/>
                  </a:lnTo>
                  <a:lnTo>
                    <a:pt x="2275" y="293"/>
                  </a:lnTo>
                  <a:lnTo>
                    <a:pt x="2276" y="293"/>
                  </a:lnTo>
                  <a:lnTo>
                    <a:pt x="2277" y="293"/>
                  </a:lnTo>
                  <a:lnTo>
                    <a:pt x="2277" y="293"/>
                  </a:lnTo>
                  <a:lnTo>
                    <a:pt x="2278" y="293"/>
                  </a:lnTo>
                  <a:lnTo>
                    <a:pt x="2279" y="292"/>
                  </a:lnTo>
                  <a:lnTo>
                    <a:pt x="2280" y="292"/>
                  </a:lnTo>
                  <a:lnTo>
                    <a:pt x="2281" y="292"/>
                  </a:lnTo>
                  <a:lnTo>
                    <a:pt x="2282" y="292"/>
                  </a:lnTo>
                  <a:lnTo>
                    <a:pt x="2283" y="292"/>
                  </a:lnTo>
                  <a:lnTo>
                    <a:pt x="2284" y="292"/>
                  </a:lnTo>
                  <a:lnTo>
                    <a:pt x="2284" y="292"/>
                  </a:lnTo>
                  <a:lnTo>
                    <a:pt x="2285" y="292"/>
                  </a:lnTo>
                  <a:lnTo>
                    <a:pt x="2286" y="291"/>
                  </a:lnTo>
                  <a:lnTo>
                    <a:pt x="2287" y="291"/>
                  </a:lnTo>
                  <a:lnTo>
                    <a:pt x="2288" y="291"/>
                  </a:lnTo>
                  <a:lnTo>
                    <a:pt x="2289" y="291"/>
                  </a:lnTo>
                  <a:lnTo>
                    <a:pt x="2290" y="291"/>
                  </a:lnTo>
                  <a:lnTo>
                    <a:pt x="2291" y="291"/>
                  </a:lnTo>
                  <a:lnTo>
                    <a:pt x="2292" y="291"/>
                  </a:lnTo>
                  <a:lnTo>
                    <a:pt x="2292" y="291"/>
                  </a:lnTo>
                  <a:lnTo>
                    <a:pt x="2293" y="290"/>
                  </a:lnTo>
                  <a:lnTo>
                    <a:pt x="2294" y="290"/>
                  </a:lnTo>
                  <a:lnTo>
                    <a:pt x="2295" y="290"/>
                  </a:lnTo>
                  <a:lnTo>
                    <a:pt x="2296" y="290"/>
                  </a:lnTo>
                  <a:lnTo>
                    <a:pt x="2297" y="290"/>
                  </a:lnTo>
                  <a:lnTo>
                    <a:pt x="2298" y="290"/>
                  </a:lnTo>
                  <a:lnTo>
                    <a:pt x="2299" y="290"/>
                  </a:lnTo>
                  <a:lnTo>
                    <a:pt x="2300" y="289"/>
                  </a:lnTo>
                  <a:lnTo>
                    <a:pt x="2300" y="289"/>
                  </a:lnTo>
                  <a:lnTo>
                    <a:pt x="2301" y="289"/>
                  </a:lnTo>
                  <a:lnTo>
                    <a:pt x="2302" y="289"/>
                  </a:lnTo>
                  <a:lnTo>
                    <a:pt x="2303" y="289"/>
                  </a:lnTo>
                  <a:lnTo>
                    <a:pt x="2304" y="289"/>
                  </a:lnTo>
                  <a:lnTo>
                    <a:pt x="2305" y="288"/>
                  </a:lnTo>
                  <a:lnTo>
                    <a:pt x="2306" y="288"/>
                  </a:lnTo>
                  <a:lnTo>
                    <a:pt x="2307" y="288"/>
                  </a:lnTo>
                  <a:lnTo>
                    <a:pt x="2307" y="288"/>
                  </a:lnTo>
                  <a:lnTo>
                    <a:pt x="2308" y="288"/>
                  </a:lnTo>
                  <a:lnTo>
                    <a:pt x="2309" y="288"/>
                  </a:lnTo>
                  <a:lnTo>
                    <a:pt x="2310" y="287"/>
                  </a:lnTo>
                  <a:lnTo>
                    <a:pt x="2311" y="287"/>
                  </a:lnTo>
                  <a:lnTo>
                    <a:pt x="2312" y="287"/>
                  </a:lnTo>
                  <a:lnTo>
                    <a:pt x="2313" y="287"/>
                  </a:lnTo>
                  <a:lnTo>
                    <a:pt x="2314" y="287"/>
                  </a:lnTo>
                  <a:lnTo>
                    <a:pt x="2315" y="286"/>
                  </a:lnTo>
                  <a:lnTo>
                    <a:pt x="2315" y="286"/>
                  </a:lnTo>
                  <a:lnTo>
                    <a:pt x="2316" y="286"/>
                  </a:lnTo>
                  <a:lnTo>
                    <a:pt x="2317" y="286"/>
                  </a:lnTo>
                  <a:lnTo>
                    <a:pt x="2318" y="286"/>
                  </a:lnTo>
                  <a:lnTo>
                    <a:pt x="2319" y="285"/>
                  </a:lnTo>
                  <a:lnTo>
                    <a:pt x="2320" y="285"/>
                  </a:lnTo>
                  <a:lnTo>
                    <a:pt x="2321" y="285"/>
                  </a:lnTo>
                  <a:lnTo>
                    <a:pt x="2322" y="285"/>
                  </a:lnTo>
                  <a:lnTo>
                    <a:pt x="2323" y="285"/>
                  </a:lnTo>
                  <a:lnTo>
                    <a:pt x="2323" y="284"/>
                  </a:lnTo>
                  <a:lnTo>
                    <a:pt x="2324" y="284"/>
                  </a:lnTo>
                  <a:lnTo>
                    <a:pt x="2325" y="284"/>
                  </a:lnTo>
                  <a:lnTo>
                    <a:pt x="2326" y="284"/>
                  </a:lnTo>
                  <a:lnTo>
                    <a:pt x="2327" y="283"/>
                  </a:lnTo>
                  <a:lnTo>
                    <a:pt x="2328" y="283"/>
                  </a:lnTo>
                  <a:lnTo>
                    <a:pt x="2329" y="283"/>
                  </a:lnTo>
                  <a:lnTo>
                    <a:pt x="2330" y="283"/>
                  </a:lnTo>
                  <a:lnTo>
                    <a:pt x="2330" y="282"/>
                  </a:lnTo>
                  <a:lnTo>
                    <a:pt x="2331" y="282"/>
                  </a:lnTo>
                  <a:lnTo>
                    <a:pt x="2332" y="282"/>
                  </a:lnTo>
                  <a:lnTo>
                    <a:pt x="2333" y="282"/>
                  </a:lnTo>
                  <a:lnTo>
                    <a:pt x="2334" y="282"/>
                  </a:lnTo>
                  <a:lnTo>
                    <a:pt x="2335" y="281"/>
                  </a:lnTo>
                  <a:lnTo>
                    <a:pt x="2336" y="281"/>
                  </a:lnTo>
                  <a:lnTo>
                    <a:pt x="2337" y="281"/>
                  </a:lnTo>
                  <a:lnTo>
                    <a:pt x="2338" y="281"/>
                  </a:lnTo>
                  <a:lnTo>
                    <a:pt x="2338" y="280"/>
                  </a:lnTo>
                  <a:lnTo>
                    <a:pt x="2339" y="280"/>
                  </a:lnTo>
                  <a:lnTo>
                    <a:pt x="2340" y="280"/>
                  </a:lnTo>
                  <a:lnTo>
                    <a:pt x="2341" y="280"/>
                  </a:lnTo>
                  <a:lnTo>
                    <a:pt x="2342" y="279"/>
                  </a:lnTo>
                  <a:lnTo>
                    <a:pt x="2343" y="279"/>
                  </a:lnTo>
                  <a:lnTo>
                    <a:pt x="2344" y="279"/>
                  </a:lnTo>
                  <a:lnTo>
                    <a:pt x="2345" y="278"/>
                  </a:lnTo>
                  <a:lnTo>
                    <a:pt x="2346" y="278"/>
                  </a:lnTo>
                  <a:lnTo>
                    <a:pt x="2346" y="278"/>
                  </a:lnTo>
                  <a:lnTo>
                    <a:pt x="2347" y="278"/>
                  </a:lnTo>
                  <a:lnTo>
                    <a:pt x="2348" y="277"/>
                  </a:lnTo>
                  <a:lnTo>
                    <a:pt x="2349" y="277"/>
                  </a:lnTo>
                  <a:lnTo>
                    <a:pt x="2350" y="277"/>
                  </a:lnTo>
                  <a:lnTo>
                    <a:pt x="2351" y="276"/>
                  </a:lnTo>
                  <a:lnTo>
                    <a:pt x="2352" y="276"/>
                  </a:lnTo>
                  <a:lnTo>
                    <a:pt x="2353" y="276"/>
                  </a:lnTo>
                  <a:lnTo>
                    <a:pt x="2353" y="276"/>
                  </a:lnTo>
                  <a:lnTo>
                    <a:pt x="2354" y="275"/>
                  </a:lnTo>
                  <a:lnTo>
                    <a:pt x="2355" y="275"/>
                  </a:lnTo>
                  <a:lnTo>
                    <a:pt x="2356" y="275"/>
                  </a:lnTo>
                  <a:lnTo>
                    <a:pt x="2357" y="274"/>
                  </a:lnTo>
                  <a:lnTo>
                    <a:pt x="2358" y="274"/>
                  </a:lnTo>
                  <a:lnTo>
                    <a:pt x="2359" y="274"/>
                  </a:lnTo>
                  <a:lnTo>
                    <a:pt x="2360" y="273"/>
                  </a:lnTo>
                  <a:lnTo>
                    <a:pt x="2361" y="273"/>
                  </a:lnTo>
                  <a:lnTo>
                    <a:pt x="2361" y="273"/>
                  </a:lnTo>
                  <a:lnTo>
                    <a:pt x="2362" y="272"/>
                  </a:lnTo>
                  <a:lnTo>
                    <a:pt x="2363" y="272"/>
                  </a:lnTo>
                  <a:lnTo>
                    <a:pt x="2364" y="272"/>
                  </a:lnTo>
                  <a:lnTo>
                    <a:pt x="2365" y="271"/>
                  </a:lnTo>
                  <a:lnTo>
                    <a:pt x="2366" y="271"/>
                  </a:lnTo>
                  <a:lnTo>
                    <a:pt x="2367" y="271"/>
                  </a:lnTo>
                  <a:lnTo>
                    <a:pt x="2368" y="270"/>
                  </a:lnTo>
                  <a:lnTo>
                    <a:pt x="2369" y="270"/>
                  </a:lnTo>
                  <a:lnTo>
                    <a:pt x="2369" y="270"/>
                  </a:lnTo>
                  <a:lnTo>
                    <a:pt x="2370" y="269"/>
                  </a:lnTo>
                  <a:lnTo>
                    <a:pt x="2371" y="269"/>
                  </a:lnTo>
                  <a:lnTo>
                    <a:pt x="2372" y="269"/>
                  </a:lnTo>
                  <a:lnTo>
                    <a:pt x="2373" y="268"/>
                  </a:lnTo>
                  <a:lnTo>
                    <a:pt x="2374" y="268"/>
                  </a:lnTo>
                  <a:lnTo>
                    <a:pt x="2375" y="268"/>
                  </a:lnTo>
                  <a:lnTo>
                    <a:pt x="2376" y="267"/>
                  </a:lnTo>
                  <a:lnTo>
                    <a:pt x="2376" y="267"/>
                  </a:lnTo>
                  <a:lnTo>
                    <a:pt x="2377" y="266"/>
                  </a:lnTo>
                  <a:lnTo>
                    <a:pt x="2378" y="266"/>
                  </a:lnTo>
                  <a:lnTo>
                    <a:pt x="2379" y="266"/>
                  </a:lnTo>
                  <a:lnTo>
                    <a:pt x="2380" y="265"/>
                  </a:lnTo>
                  <a:lnTo>
                    <a:pt x="2381" y="265"/>
                  </a:lnTo>
                  <a:lnTo>
                    <a:pt x="2382" y="265"/>
                  </a:lnTo>
                  <a:lnTo>
                    <a:pt x="2383" y="264"/>
                  </a:lnTo>
                  <a:lnTo>
                    <a:pt x="2384" y="264"/>
                  </a:lnTo>
                  <a:lnTo>
                    <a:pt x="2384" y="263"/>
                  </a:lnTo>
                  <a:lnTo>
                    <a:pt x="2385" y="263"/>
                  </a:lnTo>
                  <a:lnTo>
                    <a:pt x="2386" y="263"/>
                  </a:lnTo>
                  <a:lnTo>
                    <a:pt x="2387" y="262"/>
                  </a:lnTo>
                  <a:lnTo>
                    <a:pt x="2388" y="262"/>
                  </a:lnTo>
                  <a:lnTo>
                    <a:pt x="2389" y="261"/>
                  </a:lnTo>
                  <a:lnTo>
                    <a:pt x="2390" y="261"/>
                  </a:lnTo>
                  <a:lnTo>
                    <a:pt x="2391" y="261"/>
                  </a:lnTo>
                  <a:lnTo>
                    <a:pt x="2392" y="260"/>
                  </a:lnTo>
                  <a:lnTo>
                    <a:pt x="2392" y="260"/>
                  </a:lnTo>
                  <a:lnTo>
                    <a:pt x="2393" y="259"/>
                  </a:lnTo>
                  <a:lnTo>
                    <a:pt x="2394" y="259"/>
                  </a:lnTo>
                  <a:lnTo>
                    <a:pt x="2395" y="258"/>
                  </a:lnTo>
                  <a:lnTo>
                    <a:pt x="2396" y="258"/>
                  </a:lnTo>
                  <a:lnTo>
                    <a:pt x="2397" y="258"/>
                  </a:lnTo>
                  <a:lnTo>
                    <a:pt x="2398" y="257"/>
                  </a:lnTo>
                  <a:lnTo>
                    <a:pt x="2399" y="257"/>
                  </a:lnTo>
                  <a:lnTo>
                    <a:pt x="2399" y="256"/>
                  </a:lnTo>
                  <a:lnTo>
                    <a:pt x="2400" y="256"/>
                  </a:lnTo>
                  <a:lnTo>
                    <a:pt x="2401" y="255"/>
                  </a:lnTo>
                  <a:lnTo>
                    <a:pt x="2402" y="255"/>
                  </a:lnTo>
                  <a:lnTo>
                    <a:pt x="2403" y="255"/>
                  </a:lnTo>
                  <a:lnTo>
                    <a:pt x="2404" y="254"/>
                  </a:lnTo>
                  <a:lnTo>
                    <a:pt x="2405" y="254"/>
                  </a:lnTo>
                  <a:lnTo>
                    <a:pt x="2406" y="253"/>
                  </a:lnTo>
                  <a:lnTo>
                    <a:pt x="2407" y="253"/>
                  </a:lnTo>
                  <a:lnTo>
                    <a:pt x="2407" y="252"/>
                  </a:lnTo>
                  <a:lnTo>
                    <a:pt x="2408" y="252"/>
                  </a:lnTo>
                  <a:lnTo>
                    <a:pt x="2409" y="251"/>
                  </a:lnTo>
                  <a:lnTo>
                    <a:pt x="2410" y="251"/>
                  </a:lnTo>
                  <a:lnTo>
                    <a:pt x="2411" y="250"/>
                  </a:lnTo>
                  <a:lnTo>
                    <a:pt x="2412" y="250"/>
                  </a:lnTo>
                  <a:lnTo>
                    <a:pt x="2413" y="249"/>
                  </a:lnTo>
                  <a:lnTo>
                    <a:pt x="2414" y="249"/>
                  </a:lnTo>
                  <a:lnTo>
                    <a:pt x="2415" y="248"/>
                  </a:lnTo>
                  <a:lnTo>
                    <a:pt x="2415" y="248"/>
                  </a:lnTo>
                  <a:lnTo>
                    <a:pt x="2416" y="247"/>
                  </a:lnTo>
                  <a:lnTo>
                    <a:pt x="2417" y="247"/>
                  </a:lnTo>
                  <a:lnTo>
                    <a:pt x="2418" y="246"/>
                  </a:lnTo>
                  <a:lnTo>
                    <a:pt x="2419" y="246"/>
                  </a:lnTo>
                  <a:lnTo>
                    <a:pt x="2420" y="245"/>
                  </a:lnTo>
                  <a:lnTo>
                    <a:pt x="2421" y="245"/>
                  </a:lnTo>
                  <a:lnTo>
                    <a:pt x="2422" y="244"/>
                  </a:lnTo>
                  <a:lnTo>
                    <a:pt x="2422" y="244"/>
                  </a:lnTo>
                  <a:lnTo>
                    <a:pt x="2423" y="243"/>
                  </a:lnTo>
                  <a:lnTo>
                    <a:pt x="2424" y="243"/>
                  </a:lnTo>
                  <a:lnTo>
                    <a:pt x="2425" y="242"/>
                  </a:lnTo>
                  <a:lnTo>
                    <a:pt x="2426" y="242"/>
                  </a:lnTo>
                  <a:lnTo>
                    <a:pt x="2427" y="241"/>
                  </a:lnTo>
                  <a:lnTo>
                    <a:pt x="2428" y="241"/>
                  </a:lnTo>
                  <a:lnTo>
                    <a:pt x="2429" y="240"/>
                  </a:lnTo>
                  <a:lnTo>
                    <a:pt x="2430" y="240"/>
                  </a:lnTo>
                  <a:lnTo>
                    <a:pt x="2430" y="239"/>
                  </a:lnTo>
                  <a:lnTo>
                    <a:pt x="2431" y="239"/>
                  </a:lnTo>
                  <a:lnTo>
                    <a:pt x="2432" y="238"/>
                  </a:lnTo>
                  <a:lnTo>
                    <a:pt x="2433" y="238"/>
                  </a:lnTo>
                  <a:lnTo>
                    <a:pt x="2434" y="237"/>
                  </a:lnTo>
                  <a:lnTo>
                    <a:pt x="2435" y="237"/>
                  </a:lnTo>
                  <a:lnTo>
                    <a:pt x="2436" y="236"/>
                  </a:lnTo>
                  <a:lnTo>
                    <a:pt x="2437" y="235"/>
                  </a:lnTo>
                  <a:lnTo>
                    <a:pt x="2438" y="235"/>
                  </a:lnTo>
                  <a:lnTo>
                    <a:pt x="2438" y="234"/>
                  </a:lnTo>
                  <a:lnTo>
                    <a:pt x="2439" y="234"/>
                  </a:lnTo>
                  <a:lnTo>
                    <a:pt x="2440" y="233"/>
                  </a:lnTo>
                  <a:lnTo>
                    <a:pt x="2441" y="233"/>
                  </a:lnTo>
                  <a:lnTo>
                    <a:pt x="2442" y="232"/>
                  </a:lnTo>
                  <a:lnTo>
                    <a:pt x="2443" y="232"/>
                  </a:lnTo>
                  <a:lnTo>
                    <a:pt x="2444" y="231"/>
                  </a:lnTo>
                  <a:lnTo>
                    <a:pt x="2445" y="230"/>
                  </a:lnTo>
                  <a:lnTo>
                    <a:pt x="2445" y="230"/>
                  </a:lnTo>
                  <a:lnTo>
                    <a:pt x="2446" y="229"/>
                  </a:lnTo>
                  <a:lnTo>
                    <a:pt x="2447" y="229"/>
                  </a:lnTo>
                  <a:lnTo>
                    <a:pt x="2448" y="228"/>
                  </a:lnTo>
                  <a:lnTo>
                    <a:pt x="2449" y="227"/>
                  </a:lnTo>
                  <a:lnTo>
                    <a:pt x="2450" y="227"/>
                  </a:lnTo>
                  <a:lnTo>
                    <a:pt x="2451" y="226"/>
                  </a:lnTo>
                  <a:lnTo>
                    <a:pt x="2452" y="226"/>
                  </a:lnTo>
                  <a:lnTo>
                    <a:pt x="2453" y="225"/>
                  </a:lnTo>
                  <a:lnTo>
                    <a:pt x="2453" y="224"/>
                  </a:lnTo>
                  <a:lnTo>
                    <a:pt x="2454" y="224"/>
                  </a:lnTo>
                  <a:lnTo>
                    <a:pt x="2455" y="223"/>
                  </a:lnTo>
                  <a:lnTo>
                    <a:pt x="2456" y="223"/>
                  </a:lnTo>
                  <a:lnTo>
                    <a:pt x="2457" y="222"/>
                  </a:lnTo>
                  <a:lnTo>
                    <a:pt x="2458" y="221"/>
                  </a:lnTo>
                  <a:lnTo>
                    <a:pt x="2459" y="221"/>
                  </a:lnTo>
                  <a:lnTo>
                    <a:pt x="2460" y="220"/>
                  </a:lnTo>
                  <a:lnTo>
                    <a:pt x="2461" y="220"/>
                  </a:lnTo>
                  <a:lnTo>
                    <a:pt x="2461" y="219"/>
                  </a:lnTo>
                  <a:lnTo>
                    <a:pt x="2462" y="218"/>
                  </a:lnTo>
                  <a:lnTo>
                    <a:pt x="2463" y="218"/>
                  </a:lnTo>
                  <a:lnTo>
                    <a:pt x="2464" y="217"/>
                  </a:lnTo>
                  <a:lnTo>
                    <a:pt x="2465" y="217"/>
                  </a:lnTo>
                  <a:lnTo>
                    <a:pt x="2466" y="216"/>
                  </a:lnTo>
                  <a:lnTo>
                    <a:pt x="2467" y="215"/>
                  </a:lnTo>
                  <a:lnTo>
                    <a:pt x="2468" y="215"/>
                  </a:lnTo>
                  <a:lnTo>
                    <a:pt x="2468" y="214"/>
                  </a:lnTo>
                  <a:lnTo>
                    <a:pt x="2469" y="213"/>
                  </a:lnTo>
                  <a:lnTo>
                    <a:pt x="2470" y="213"/>
                  </a:lnTo>
                  <a:lnTo>
                    <a:pt x="2471" y="212"/>
                  </a:lnTo>
                  <a:lnTo>
                    <a:pt x="2472" y="211"/>
                  </a:lnTo>
                  <a:lnTo>
                    <a:pt x="2473" y="211"/>
                  </a:lnTo>
                  <a:lnTo>
                    <a:pt x="2474" y="210"/>
                  </a:lnTo>
                  <a:lnTo>
                    <a:pt x="2475" y="209"/>
                  </a:lnTo>
                  <a:lnTo>
                    <a:pt x="2476" y="209"/>
                  </a:lnTo>
                  <a:lnTo>
                    <a:pt x="2476" y="208"/>
                  </a:lnTo>
                  <a:lnTo>
                    <a:pt x="2477" y="207"/>
                  </a:lnTo>
                  <a:lnTo>
                    <a:pt x="2478" y="207"/>
                  </a:lnTo>
                  <a:lnTo>
                    <a:pt x="2479" y="206"/>
                  </a:lnTo>
                  <a:lnTo>
                    <a:pt x="2480" y="205"/>
                  </a:lnTo>
                  <a:lnTo>
                    <a:pt x="2481" y="204"/>
                  </a:lnTo>
                  <a:lnTo>
                    <a:pt x="2482" y="204"/>
                  </a:lnTo>
                  <a:lnTo>
                    <a:pt x="2483" y="203"/>
                  </a:lnTo>
                  <a:lnTo>
                    <a:pt x="2484" y="202"/>
                  </a:lnTo>
                  <a:lnTo>
                    <a:pt x="2484" y="202"/>
                  </a:lnTo>
                  <a:lnTo>
                    <a:pt x="2485" y="201"/>
                  </a:lnTo>
                  <a:lnTo>
                    <a:pt x="2486" y="200"/>
                  </a:lnTo>
                  <a:lnTo>
                    <a:pt x="2487" y="199"/>
                  </a:lnTo>
                  <a:lnTo>
                    <a:pt x="2488" y="199"/>
                  </a:lnTo>
                  <a:lnTo>
                    <a:pt x="2489" y="198"/>
                  </a:lnTo>
                  <a:lnTo>
                    <a:pt x="2490" y="197"/>
                  </a:lnTo>
                  <a:lnTo>
                    <a:pt x="2491" y="197"/>
                  </a:lnTo>
                  <a:lnTo>
                    <a:pt x="2491" y="196"/>
                  </a:lnTo>
                  <a:lnTo>
                    <a:pt x="2492" y="195"/>
                  </a:lnTo>
                  <a:lnTo>
                    <a:pt x="2493" y="194"/>
                  </a:lnTo>
                  <a:lnTo>
                    <a:pt x="2494" y="194"/>
                  </a:lnTo>
                  <a:lnTo>
                    <a:pt x="2495" y="193"/>
                  </a:lnTo>
                  <a:lnTo>
                    <a:pt x="2496" y="192"/>
                  </a:lnTo>
                  <a:lnTo>
                    <a:pt x="2497" y="192"/>
                  </a:lnTo>
                  <a:lnTo>
                    <a:pt x="2498" y="191"/>
                  </a:lnTo>
                  <a:lnTo>
                    <a:pt x="2499" y="191"/>
                  </a:lnTo>
                  <a:lnTo>
                    <a:pt x="2499" y="190"/>
                  </a:lnTo>
                  <a:lnTo>
                    <a:pt x="2500" y="189"/>
                  </a:lnTo>
                  <a:lnTo>
                    <a:pt x="2501" y="189"/>
                  </a:lnTo>
                  <a:lnTo>
                    <a:pt x="2502" y="188"/>
                  </a:lnTo>
                  <a:lnTo>
                    <a:pt x="2503" y="188"/>
                  </a:lnTo>
                  <a:lnTo>
                    <a:pt x="2504" y="187"/>
                  </a:lnTo>
                  <a:lnTo>
                    <a:pt x="2505" y="187"/>
                  </a:lnTo>
                  <a:lnTo>
                    <a:pt x="2506" y="186"/>
                  </a:lnTo>
                  <a:lnTo>
                    <a:pt x="2507" y="186"/>
                  </a:lnTo>
                  <a:lnTo>
                    <a:pt x="2507" y="185"/>
                  </a:lnTo>
                  <a:lnTo>
                    <a:pt x="2508" y="185"/>
                  </a:lnTo>
                  <a:lnTo>
                    <a:pt x="2509" y="184"/>
                  </a:lnTo>
                  <a:lnTo>
                    <a:pt x="2510" y="184"/>
                  </a:lnTo>
                  <a:lnTo>
                    <a:pt x="2511" y="183"/>
                  </a:lnTo>
                  <a:lnTo>
                    <a:pt x="2512" y="183"/>
                  </a:lnTo>
                  <a:lnTo>
                    <a:pt x="2513" y="182"/>
                  </a:lnTo>
                  <a:lnTo>
                    <a:pt x="2514" y="182"/>
                  </a:lnTo>
                  <a:lnTo>
                    <a:pt x="2514" y="181"/>
                  </a:lnTo>
                  <a:lnTo>
                    <a:pt x="2515" y="181"/>
                  </a:lnTo>
                  <a:lnTo>
                    <a:pt x="2516" y="180"/>
                  </a:lnTo>
                  <a:lnTo>
                    <a:pt x="2517" y="180"/>
                  </a:lnTo>
                  <a:lnTo>
                    <a:pt x="2518" y="179"/>
                  </a:lnTo>
                  <a:lnTo>
                    <a:pt x="2519" y="179"/>
                  </a:lnTo>
                  <a:lnTo>
                    <a:pt x="2520" y="178"/>
                  </a:lnTo>
                  <a:lnTo>
                    <a:pt x="2521" y="178"/>
                  </a:lnTo>
                  <a:lnTo>
                    <a:pt x="2522" y="177"/>
                  </a:lnTo>
                  <a:lnTo>
                    <a:pt x="2522" y="177"/>
                  </a:lnTo>
                  <a:lnTo>
                    <a:pt x="2523" y="176"/>
                  </a:lnTo>
                  <a:lnTo>
                    <a:pt x="2524" y="175"/>
                  </a:lnTo>
                  <a:lnTo>
                    <a:pt x="2525" y="175"/>
                  </a:lnTo>
                  <a:lnTo>
                    <a:pt x="2526" y="174"/>
                  </a:lnTo>
                  <a:lnTo>
                    <a:pt x="2527" y="174"/>
                  </a:lnTo>
                  <a:lnTo>
                    <a:pt x="2528" y="173"/>
                  </a:lnTo>
                  <a:lnTo>
                    <a:pt x="2529" y="173"/>
                  </a:lnTo>
                  <a:lnTo>
                    <a:pt x="2530" y="172"/>
                  </a:lnTo>
                  <a:lnTo>
                    <a:pt x="2530" y="172"/>
                  </a:lnTo>
                  <a:lnTo>
                    <a:pt x="2531" y="171"/>
                  </a:lnTo>
                  <a:lnTo>
                    <a:pt x="2532" y="171"/>
                  </a:lnTo>
                  <a:lnTo>
                    <a:pt x="2533" y="170"/>
                  </a:lnTo>
                  <a:lnTo>
                    <a:pt x="2534" y="169"/>
                  </a:lnTo>
                  <a:lnTo>
                    <a:pt x="2535" y="169"/>
                  </a:lnTo>
                  <a:lnTo>
                    <a:pt x="2536" y="168"/>
                  </a:lnTo>
                  <a:lnTo>
                    <a:pt x="2537" y="168"/>
                  </a:lnTo>
                  <a:lnTo>
                    <a:pt x="2537" y="167"/>
                  </a:lnTo>
                  <a:lnTo>
                    <a:pt x="2538" y="167"/>
                  </a:lnTo>
                  <a:lnTo>
                    <a:pt x="2539" y="166"/>
                  </a:lnTo>
                  <a:lnTo>
                    <a:pt x="2540" y="165"/>
                  </a:lnTo>
                  <a:lnTo>
                    <a:pt x="2541" y="165"/>
                  </a:lnTo>
                  <a:lnTo>
                    <a:pt x="2542" y="164"/>
                  </a:lnTo>
                  <a:lnTo>
                    <a:pt x="2543" y="164"/>
                  </a:lnTo>
                  <a:lnTo>
                    <a:pt x="2544" y="163"/>
                  </a:lnTo>
                  <a:lnTo>
                    <a:pt x="2545" y="163"/>
                  </a:lnTo>
                  <a:lnTo>
                    <a:pt x="2545" y="162"/>
                  </a:lnTo>
                  <a:lnTo>
                    <a:pt x="2546" y="161"/>
                  </a:lnTo>
                  <a:lnTo>
                    <a:pt x="2547" y="161"/>
                  </a:lnTo>
                  <a:lnTo>
                    <a:pt x="2548" y="160"/>
                  </a:lnTo>
                  <a:lnTo>
                    <a:pt x="2549" y="160"/>
                  </a:lnTo>
                  <a:lnTo>
                    <a:pt x="2550" y="159"/>
                  </a:lnTo>
                  <a:lnTo>
                    <a:pt x="2551" y="158"/>
                  </a:lnTo>
                  <a:lnTo>
                    <a:pt x="2552" y="158"/>
                  </a:lnTo>
                  <a:lnTo>
                    <a:pt x="2553" y="157"/>
                  </a:lnTo>
                  <a:lnTo>
                    <a:pt x="2553" y="157"/>
                  </a:lnTo>
                  <a:lnTo>
                    <a:pt x="2554" y="156"/>
                  </a:lnTo>
                  <a:lnTo>
                    <a:pt x="2555" y="155"/>
                  </a:lnTo>
                  <a:lnTo>
                    <a:pt x="2556" y="155"/>
                  </a:lnTo>
                  <a:lnTo>
                    <a:pt x="2557" y="154"/>
                  </a:lnTo>
                  <a:lnTo>
                    <a:pt x="2558" y="154"/>
                  </a:lnTo>
                  <a:lnTo>
                    <a:pt x="2559" y="153"/>
                  </a:lnTo>
                  <a:lnTo>
                    <a:pt x="2560" y="153"/>
                  </a:lnTo>
                  <a:lnTo>
                    <a:pt x="2560" y="152"/>
                  </a:lnTo>
                  <a:lnTo>
                    <a:pt x="2561" y="151"/>
                  </a:lnTo>
                  <a:lnTo>
                    <a:pt x="2562" y="151"/>
                  </a:lnTo>
                  <a:lnTo>
                    <a:pt x="2563" y="150"/>
                  </a:lnTo>
                  <a:lnTo>
                    <a:pt x="2564" y="150"/>
                  </a:lnTo>
                  <a:lnTo>
                    <a:pt x="2565" y="149"/>
                  </a:lnTo>
                  <a:lnTo>
                    <a:pt x="2566" y="148"/>
                  </a:lnTo>
                  <a:lnTo>
                    <a:pt x="2567" y="148"/>
                  </a:lnTo>
                  <a:lnTo>
                    <a:pt x="2568" y="147"/>
                  </a:lnTo>
                  <a:lnTo>
                    <a:pt x="2568" y="147"/>
                  </a:lnTo>
                  <a:lnTo>
                    <a:pt x="2569" y="146"/>
                  </a:lnTo>
                  <a:lnTo>
                    <a:pt x="2570" y="145"/>
                  </a:lnTo>
                  <a:lnTo>
                    <a:pt x="2571" y="145"/>
                  </a:lnTo>
                  <a:lnTo>
                    <a:pt x="2572" y="144"/>
                  </a:lnTo>
                  <a:lnTo>
                    <a:pt x="2573" y="143"/>
                  </a:lnTo>
                  <a:lnTo>
                    <a:pt x="2574" y="143"/>
                  </a:lnTo>
                  <a:lnTo>
                    <a:pt x="2575" y="142"/>
                  </a:lnTo>
                  <a:lnTo>
                    <a:pt x="2576" y="142"/>
                  </a:lnTo>
                  <a:lnTo>
                    <a:pt x="2576" y="141"/>
                  </a:lnTo>
                  <a:lnTo>
                    <a:pt x="2577" y="140"/>
                  </a:lnTo>
                  <a:lnTo>
                    <a:pt x="2578" y="140"/>
                  </a:lnTo>
                  <a:lnTo>
                    <a:pt x="2579" y="139"/>
                  </a:lnTo>
                  <a:lnTo>
                    <a:pt x="2580" y="139"/>
                  </a:lnTo>
                  <a:lnTo>
                    <a:pt x="2581" y="138"/>
                  </a:lnTo>
                  <a:lnTo>
                    <a:pt x="2582" y="137"/>
                  </a:lnTo>
                  <a:lnTo>
                    <a:pt x="2583" y="137"/>
                  </a:lnTo>
                  <a:lnTo>
                    <a:pt x="2583" y="136"/>
                  </a:lnTo>
                  <a:lnTo>
                    <a:pt x="2584" y="136"/>
                  </a:lnTo>
                  <a:lnTo>
                    <a:pt x="2585" y="135"/>
                  </a:lnTo>
                  <a:lnTo>
                    <a:pt x="2586" y="134"/>
                  </a:lnTo>
                  <a:lnTo>
                    <a:pt x="2587" y="134"/>
                  </a:lnTo>
                  <a:lnTo>
                    <a:pt x="2588" y="133"/>
                  </a:lnTo>
                  <a:lnTo>
                    <a:pt x="2589" y="133"/>
                  </a:lnTo>
                  <a:lnTo>
                    <a:pt x="2590" y="132"/>
                  </a:lnTo>
                  <a:lnTo>
                    <a:pt x="2591" y="131"/>
                  </a:lnTo>
                  <a:lnTo>
                    <a:pt x="2591" y="131"/>
                  </a:lnTo>
                  <a:lnTo>
                    <a:pt x="2592" y="130"/>
                  </a:lnTo>
                  <a:lnTo>
                    <a:pt x="2593" y="129"/>
                  </a:lnTo>
                  <a:lnTo>
                    <a:pt x="2594" y="129"/>
                  </a:lnTo>
                  <a:lnTo>
                    <a:pt x="2595" y="128"/>
                  </a:lnTo>
                  <a:lnTo>
                    <a:pt x="2596" y="128"/>
                  </a:lnTo>
                  <a:lnTo>
                    <a:pt x="2597" y="127"/>
                  </a:lnTo>
                  <a:lnTo>
                    <a:pt x="2598" y="126"/>
                  </a:lnTo>
                  <a:lnTo>
                    <a:pt x="2599" y="126"/>
                  </a:lnTo>
                  <a:lnTo>
                    <a:pt x="2599" y="125"/>
                  </a:lnTo>
                  <a:lnTo>
                    <a:pt x="2600" y="125"/>
                  </a:lnTo>
                  <a:lnTo>
                    <a:pt x="2601" y="124"/>
                  </a:lnTo>
                  <a:lnTo>
                    <a:pt x="2602" y="123"/>
                  </a:lnTo>
                  <a:lnTo>
                    <a:pt x="2603" y="123"/>
                  </a:lnTo>
                  <a:lnTo>
                    <a:pt x="2604" y="122"/>
                  </a:lnTo>
                  <a:lnTo>
                    <a:pt x="2605" y="122"/>
                  </a:lnTo>
                  <a:lnTo>
                    <a:pt x="2606" y="121"/>
                  </a:lnTo>
                  <a:lnTo>
                    <a:pt x="2606" y="120"/>
                  </a:lnTo>
                  <a:lnTo>
                    <a:pt x="2607" y="120"/>
                  </a:lnTo>
                  <a:lnTo>
                    <a:pt x="2608" y="119"/>
                  </a:lnTo>
                  <a:lnTo>
                    <a:pt x="2609" y="118"/>
                  </a:lnTo>
                  <a:lnTo>
                    <a:pt x="2610" y="118"/>
                  </a:lnTo>
                  <a:lnTo>
                    <a:pt x="2611" y="117"/>
                  </a:lnTo>
                  <a:lnTo>
                    <a:pt x="2612" y="117"/>
                  </a:lnTo>
                  <a:lnTo>
                    <a:pt x="2613" y="116"/>
                  </a:lnTo>
                  <a:lnTo>
                    <a:pt x="2614" y="115"/>
                  </a:lnTo>
                  <a:lnTo>
                    <a:pt x="2614" y="115"/>
                  </a:lnTo>
                  <a:lnTo>
                    <a:pt x="2615" y="114"/>
                  </a:lnTo>
                  <a:lnTo>
                    <a:pt x="2616" y="114"/>
                  </a:lnTo>
                  <a:lnTo>
                    <a:pt x="2617" y="113"/>
                  </a:lnTo>
                  <a:lnTo>
                    <a:pt x="2618" y="112"/>
                  </a:lnTo>
                  <a:lnTo>
                    <a:pt x="2619" y="112"/>
                  </a:lnTo>
                  <a:lnTo>
                    <a:pt x="2620" y="111"/>
                  </a:lnTo>
                  <a:lnTo>
                    <a:pt x="2621" y="111"/>
                  </a:lnTo>
                  <a:lnTo>
                    <a:pt x="2622" y="110"/>
                  </a:lnTo>
                  <a:lnTo>
                    <a:pt x="2622" y="109"/>
                  </a:lnTo>
                  <a:lnTo>
                    <a:pt x="2623" y="109"/>
                  </a:lnTo>
                  <a:lnTo>
                    <a:pt x="2624" y="108"/>
                  </a:lnTo>
                  <a:lnTo>
                    <a:pt x="2625" y="108"/>
                  </a:lnTo>
                  <a:lnTo>
                    <a:pt x="2626" y="107"/>
                  </a:lnTo>
                  <a:lnTo>
                    <a:pt x="2627" y="107"/>
                  </a:lnTo>
                  <a:lnTo>
                    <a:pt x="2628" y="106"/>
                  </a:lnTo>
                  <a:lnTo>
                    <a:pt x="2629" y="105"/>
                  </a:lnTo>
                  <a:lnTo>
                    <a:pt x="2629" y="105"/>
                  </a:lnTo>
                  <a:lnTo>
                    <a:pt x="2630" y="104"/>
                  </a:lnTo>
                  <a:lnTo>
                    <a:pt x="2631" y="104"/>
                  </a:lnTo>
                  <a:lnTo>
                    <a:pt x="2632" y="103"/>
                  </a:lnTo>
                  <a:lnTo>
                    <a:pt x="2633" y="102"/>
                  </a:lnTo>
                  <a:lnTo>
                    <a:pt x="2634" y="102"/>
                  </a:lnTo>
                  <a:lnTo>
                    <a:pt x="2635" y="101"/>
                  </a:lnTo>
                  <a:lnTo>
                    <a:pt x="2636" y="101"/>
                  </a:lnTo>
                  <a:lnTo>
                    <a:pt x="2637" y="100"/>
                  </a:lnTo>
                  <a:lnTo>
                    <a:pt x="2637" y="100"/>
                  </a:lnTo>
                  <a:lnTo>
                    <a:pt x="2638" y="99"/>
                  </a:lnTo>
                  <a:lnTo>
                    <a:pt x="2639" y="98"/>
                  </a:lnTo>
                  <a:lnTo>
                    <a:pt x="2640" y="98"/>
                  </a:lnTo>
                  <a:lnTo>
                    <a:pt x="2641" y="97"/>
                  </a:lnTo>
                  <a:lnTo>
                    <a:pt x="2642" y="97"/>
                  </a:lnTo>
                  <a:lnTo>
                    <a:pt x="2643" y="96"/>
                  </a:lnTo>
                  <a:lnTo>
                    <a:pt x="2644" y="96"/>
                  </a:lnTo>
                  <a:lnTo>
                    <a:pt x="2645" y="95"/>
                  </a:lnTo>
                  <a:lnTo>
                    <a:pt x="2645" y="94"/>
                  </a:lnTo>
                  <a:lnTo>
                    <a:pt x="2646" y="94"/>
                  </a:lnTo>
                  <a:lnTo>
                    <a:pt x="2647" y="93"/>
                  </a:lnTo>
                  <a:lnTo>
                    <a:pt x="2648" y="93"/>
                  </a:lnTo>
                  <a:lnTo>
                    <a:pt x="2649" y="92"/>
                  </a:lnTo>
                  <a:lnTo>
                    <a:pt x="2650" y="92"/>
                  </a:lnTo>
                  <a:lnTo>
                    <a:pt x="2651" y="91"/>
                  </a:lnTo>
                  <a:lnTo>
                    <a:pt x="2652" y="91"/>
                  </a:lnTo>
                  <a:lnTo>
                    <a:pt x="2652" y="90"/>
                  </a:lnTo>
                  <a:lnTo>
                    <a:pt x="2653" y="89"/>
                  </a:lnTo>
                  <a:lnTo>
                    <a:pt x="2654" y="89"/>
                  </a:lnTo>
                  <a:lnTo>
                    <a:pt x="2655" y="88"/>
                  </a:lnTo>
                  <a:lnTo>
                    <a:pt x="2656" y="88"/>
                  </a:lnTo>
                  <a:lnTo>
                    <a:pt x="2657" y="87"/>
                  </a:lnTo>
                  <a:lnTo>
                    <a:pt x="2658" y="87"/>
                  </a:lnTo>
                  <a:lnTo>
                    <a:pt x="2659" y="86"/>
                  </a:lnTo>
                  <a:lnTo>
                    <a:pt x="2660" y="86"/>
                  </a:lnTo>
                  <a:lnTo>
                    <a:pt x="2660" y="85"/>
                  </a:lnTo>
                  <a:lnTo>
                    <a:pt x="2661" y="85"/>
                  </a:lnTo>
                  <a:lnTo>
                    <a:pt x="2662" y="84"/>
                  </a:lnTo>
                  <a:lnTo>
                    <a:pt x="2663" y="84"/>
                  </a:lnTo>
                  <a:lnTo>
                    <a:pt x="2664" y="83"/>
                  </a:lnTo>
                  <a:lnTo>
                    <a:pt x="2665" y="82"/>
                  </a:lnTo>
                  <a:lnTo>
                    <a:pt x="2666" y="82"/>
                  </a:lnTo>
                  <a:lnTo>
                    <a:pt x="2667" y="81"/>
                  </a:lnTo>
                  <a:lnTo>
                    <a:pt x="2668" y="81"/>
                  </a:lnTo>
                  <a:lnTo>
                    <a:pt x="2668" y="80"/>
                  </a:lnTo>
                  <a:lnTo>
                    <a:pt x="2669" y="80"/>
                  </a:lnTo>
                  <a:lnTo>
                    <a:pt x="2670" y="79"/>
                  </a:lnTo>
                  <a:lnTo>
                    <a:pt x="2671" y="79"/>
                  </a:lnTo>
                  <a:lnTo>
                    <a:pt x="2672" y="78"/>
                  </a:lnTo>
                  <a:lnTo>
                    <a:pt x="2673" y="78"/>
                  </a:lnTo>
                  <a:lnTo>
                    <a:pt x="2674" y="77"/>
                  </a:lnTo>
                  <a:lnTo>
                    <a:pt x="2675" y="77"/>
                  </a:lnTo>
                  <a:lnTo>
                    <a:pt x="2675" y="76"/>
                  </a:lnTo>
                  <a:lnTo>
                    <a:pt x="2676" y="76"/>
                  </a:lnTo>
                  <a:lnTo>
                    <a:pt x="2677" y="75"/>
                  </a:lnTo>
                  <a:lnTo>
                    <a:pt x="2678" y="75"/>
                  </a:lnTo>
                  <a:lnTo>
                    <a:pt x="2679" y="74"/>
                  </a:lnTo>
                  <a:lnTo>
                    <a:pt x="2680" y="74"/>
                  </a:lnTo>
                  <a:lnTo>
                    <a:pt x="2681" y="73"/>
                  </a:lnTo>
                  <a:lnTo>
                    <a:pt x="2682" y="73"/>
                  </a:lnTo>
                  <a:lnTo>
                    <a:pt x="2683" y="72"/>
                  </a:lnTo>
                  <a:lnTo>
                    <a:pt x="2683" y="72"/>
                  </a:lnTo>
                  <a:lnTo>
                    <a:pt x="2684" y="71"/>
                  </a:lnTo>
                  <a:lnTo>
                    <a:pt x="2685" y="71"/>
                  </a:lnTo>
                  <a:lnTo>
                    <a:pt x="2686" y="70"/>
                  </a:lnTo>
                  <a:lnTo>
                    <a:pt x="2687" y="70"/>
                  </a:lnTo>
                  <a:lnTo>
                    <a:pt x="2688" y="70"/>
                  </a:lnTo>
                  <a:lnTo>
                    <a:pt x="2689" y="69"/>
                  </a:lnTo>
                  <a:lnTo>
                    <a:pt x="2690" y="69"/>
                  </a:lnTo>
                  <a:lnTo>
                    <a:pt x="2691" y="68"/>
                  </a:lnTo>
                  <a:lnTo>
                    <a:pt x="2691" y="68"/>
                  </a:lnTo>
                  <a:lnTo>
                    <a:pt x="2692" y="67"/>
                  </a:lnTo>
                  <a:lnTo>
                    <a:pt x="2693" y="67"/>
                  </a:lnTo>
                  <a:lnTo>
                    <a:pt x="2694" y="66"/>
                  </a:lnTo>
                  <a:lnTo>
                    <a:pt x="2695" y="66"/>
                  </a:lnTo>
                  <a:lnTo>
                    <a:pt x="2696" y="65"/>
                  </a:lnTo>
                  <a:lnTo>
                    <a:pt x="2697" y="65"/>
                  </a:lnTo>
                  <a:lnTo>
                    <a:pt x="2698" y="64"/>
                  </a:lnTo>
                  <a:lnTo>
                    <a:pt x="2698" y="64"/>
                  </a:lnTo>
                  <a:lnTo>
                    <a:pt x="2699" y="64"/>
                  </a:lnTo>
                  <a:lnTo>
                    <a:pt x="2700" y="63"/>
                  </a:lnTo>
                  <a:lnTo>
                    <a:pt x="2701" y="63"/>
                  </a:lnTo>
                  <a:lnTo>
                    <a:pt x="2702" y="62"/>
                  </a:lnTo>
                  <a:lnTo>
                    <a:pt x="2703" y="62"/>
                  </a:lnTo>
                  <a:lnTo>
                    <a:pt x="2704" y="61"/>
                  </a:lnTo>
                  <a:lnTo>
                    <a:pt x="2705" y="61"/>
                  </a:lnTo>
                  <a:lnTo>
                    <a:pt x="2706" y="61"/>
                  </a:lnTo>
                  <a:lnTo>
                    <a:pt x="2706" y="60"/>
                  </a:lnTo>
                  <a:lnTo>
                    <a:pt x="2707" y="60"/>
                  </a:lnTo>
                  <a:lnTo>
                    <a:pt x="2708" y="59"/>
                  </a:lnTo>
                  <a:lnTo>
                    <a:pt x="2709" y="59"/>
                  </a:lnTo>
                  <a:lnTo>
                    <a:pt x="2710" y="58"/>
                  </a:lnTo>
                  <a:lnTo>
                    <a:pt x="2711" y="58"/>
                  </a:lnTo>
                  <a:lnTo>
                    <a:pt x="2712" y="58"/>
                  </a:lnTo>
                  <a:lnTo>
                    <a:pt x="2713" y="57"/>
                  </a:lnTo>
                  <a:lnTo>
                    <a:pt x="2714" y="57"/>
                  </a:lnTo>
                  <a:lnTo>
                    <a:pt x="2714" y="56"/>
                  </a:lnTo>
                  <a:lnTo>
                    <a:pt x="2715" y="56"/>
                  </a:lnTo>
                  <a:lnTo>
                    <a:pt x="2716" y="56"/>
                  </a:lnTo>
                  <a:lnTo>
                    <a:pt x="2717" y="55"/>
                  </a:lnTo>
                  <a:lnTo>
                    <a:pt x="2718" y="55"/>
                  </a:lnTo>
                  <a:lnTo>
                    <a:pt x="2719" y="54"/>
                  </a:lnTo>
                  <a:lnTo>
                    <a:pt x="2720" y="54"/>
                  </a:lnTo>
                  <a:lnTo>
                    <a:pt x="2721" y="54"/>
                  </a:lnTo>
                  <a:lnTo>
                    <a:pt x="2721" y="53"/>
                  </a:lnTo>
                  <a:lnTo>
                    <a:pt x="2722" y="53"/>
                  </a:lnTo>
                  <a:lnTo>
                    <a:pt x="2723" y="53"/>
                  </a:lnTo>
                  <a:lnTo>
                    <a:pt x="2724" y="52"/>
                  </a:lnTo>
                  <a:lnTo>
                    <a:pt x="2725" y="52"/>
                  </a:lnTo>
                  <a:lnTo>
                    <a:pt x="2726" y="51"/>
                  </a:lnTo>
                  <a:lnTo>
                    <a:pt x="2727" y="51"/>
                  </a:lnTo>
                  <a:lnTo>
                    <a:pt x="2728" y="51"/>
                  </a:lnTo>
                  <a:lnTo>
                    <a:pt x="2729" y="50"/>
                  </a:lnTo>
                  <a:lnTo>
                    <a:pt x="2729" y="50"/>
                  </a:lnTo>
                  <a:lnTo>
                    <a:pt x="2730" y="50"/>
                  </a:lnTo>
                  <a:lnTo>
                    <a:pt x="2731" y="49"/>
                  </a:lnTo>
                  <a:lnTo>
                    <a:pt x="2732" y="49"/>
                  </a:lnTo>
                  <a:lnTo>
                    <a:pt x="2733" y="49"/>
                  </a:lnTo>
                  <a:lnTo>
                    <a:pt x="2734" y="48"/>
                  </a:lnTo>
                  <a:lnTo>
                    <a:pt x="2735" y="48"/>
                  </a:lnTo>
                  <a:lnTo>
                    <a:pt x="2736" y="47"/>
                  </a:lnTo>
                  <a:lnTo>
                    <a:pt x="2737" y="47"/>
                  </a:lnTo>
                  <a:lnTo>
                    <a:pt x="2737" y="47"/>
                  </a:lnTo>
                  <a:lnTo>
                    <a:pt x="2738" y="46"/>
                  </a:lnTo>
                  <a:lnTo>
                    <a:pt x="2739" y="46"/>
                  </a:lnTo>
                  <a:lnTo>
                    <a:pt x="2740" y="46"/>
                  </a:lnTo>
                  <a:lnTo>
                    <a:pt x="2741" y="45"/>
                  </a:lnTo>
                  <a:lnTo>
                    <a:pt x="2742" y="45"/>
                  </a:lnTo>
                  <a:lnTo>
                    <a:pt x="2743" y="45"/>
                  </a:lnTo>
                  <a:lnTo>
                    <a:pt x="2744" y="44"/>
                  </a:lnTo>
                  <a:lnTo>
                    <a:pt x="2744" y="44"/>
                  </a:lnTo>
                  <a:lnTo>
                    <a:pt x="2745" y="44"/>
                  </a:lnTo>
                  <a:lnTo>
                    <a:pt x="2746" y="44"/>
                  </a:lnTo>
                  <a:lnTo>
                    <a:pt x="2747" y="43"/>
                  </a:lnTo>
                  <a:lnTo>
                    <a:pt x="2748" y="43"/>
                  </a:lnTo>
                  <a:lnTo>
                    <a:pt x="2749" y="43"/>
                  </a:lnTo>
                  <a:lnTo>
                    <a:pt x="2750" y="42"/>
                  </a:lnTo>
                  <a:lnTo>
                    <a:pt x="2751" y="42"/>
                  </a:lnTo>
                  <a:lnTo>
                    <a:pt x="2752" y="42"/>
                  </a:lnTo>
                  <a:lnTo>
                    <a:pt x="2752" y="41"/>
                  </a:lnTo>
                  <a:lnTo>
                    <a:pt x="2753" y="41"/>
                  </a:lnTo>
                  <a:lnTo>
                    <a:pt x="2754" y="41"/>
                  </a:lnTo>
                  <a:lnTo>
                    <a:pt x="2755" y="40"/>
                  </a:lnTo>
                  <a:lnTo>
                    <a:pt x="2756" y="40"/>
                  </a:lnTo>
                  <a:lnTo>
                    <a:pt x="2757" y="40"/>
                  </a:lnTo>
                  <a:lnTo>
                    <a:pt x="2758" y="40"/>
                  </a:lnTo>
                  <a:lnTo>
                    <a:pt x="2759" y="39"/>
                  </a:lnTo>
                  <a:lnTo>
                    <a:pt x="2760" y="39"/>
                  </a:lnTo>
                  <a:lnTo>
                    <a:pt x="2760" y="39"/>
                  </a:lnTo>
                  <a:lnTo>
                    <a:pt x="2761" y="38"/>
                  </a:lnTo>
                  <a:lnTo>
                    <a:pt x="2762" y="38"/>
                  </a:lnTo>
                  <a:lnTo>
                    <a:pt x="2763" y="38"/>
                  </a:lnTo>
                  <a:lnTo>
                    <a:pt x="2764" y="38"/>
                  </a:lnTo>
                  <a:lnTo>
                    <a:pt x="2765" y="37"/>
                  </a:lnTo>
                  <a:lnTo>
                    <a:pt x="2766" y="37"/>
                  </a:lnTo>
                  <a:lnTo>
                    <a:pt x="2767" y="37"/>
                  </a:lnTo>
                  <a:lnTo>
                    <a:pt x="2767" y="37"/>
                  </a:lnTo>
                  <a:lnTo>
                    <a:pt x="2768" y="36"/>
                  </a:lnTo>
                  <a:lnTo>
                    <a:pt x="2769" y="36"/>
                  </a:lnTo>
                  <a:lnTo>
                    <a:pt x="2770" y="36"/>
                  </a:lnTo>
                  <a:lnTo>
                    <a:pt x="2771" y="35"/>
                  </a:lnTo>
                  <a:lnTo>
                    <a:pt x="2772" y="35"/>
                  </a:lnTo>
                  <a:lnTo>
                    <a:pt x="2773" y="35"/>
                  </a:lnTo>
                  <a:lnTo>
                    <a:pt x="2774" y="35"/>
                  </a:lnTo>
                  <a:lnTo>
                    <a:pt x="2775" y="34"/>
                  </a:lnTo>
                  <a:lnTo>
                    <a:pt x="2775" y="34"/>
                  </a:lnTo>
                  <a:lnTo>
                    <a:pt x="2776" y="34"/>
                  </a:lnTo>
                  <a:lnTo>
                    <a:pt x="2777" y="34"/>
                  </a:lnTo>
                  <a:lnTo>
                    <a:pt x="2778" y="34"/>
                  </a:lnTo>
                  <a:lnTo>
                    <a:pt x="2779" y="33"/>
                  </a:lnTo>
                  <a:lnTo>
                    <a:pt x="2780" y="33"/>
                  </a:lnTo>
                  <a:lnTo>
                    <a:pt x="2781" y="33"/>
                  </a:lnTo>
                  <a:lnTo>
                    <a:pt x="2782" y="33"/>
                  </a:lnTo>
                  <a:lnTo>
                    <a:pt x="2783" y="32"/>
                  </a:lnTo>
                  <a:lnTo>
                    <a:pt x="2783" y="32"/>
                  </a:lnTo>
                  <a:lnTo>
                    <a:pt x="2784" y="32"/>
                  </a:lnTo>
                  <a:lnTo>
                    <a:pt x="2785" y="32"/>
                  </a:lnTo>
                  <a:lnTo>
                    <a:pt x="2786" y="31"/>
                  </a:lnTo>
                  <a:lnTo>
                    <a:pt x="2787" y="31"/>
                  </a:lnTo>
                  <a:lnTo>
                    <a:pt x="2788" y="31"/>
                  </a:lnTo>
                  <a:lnTo>
                    <a:pt x="2789" y="31"/>
                  </a:lnTo>
                  <a:lnTo>
                    <a:pt x="2790" y="31"/>
                  </a:lnTo>
                  <a:lnTo>
                    <a:pt x="2790" y="30"/>
                  </a:lnTo>
                  <a:lnTo>
                    <a:pt x="2791" y="30"/>
                  </a:lnTo>
                  <a:lnTo>
                    <a:pt x="2792" y="30"/>
                  </a:lnTo>
                  <a:lnTo>
                    <a:pt x="2793" y="30"/>
                  </a:lnTo>
                  <a:lnTo>
                    <a:pt x="2794" y="29"/>
                  </a:lnTo>
                  <a:lnTo>
                    <a:pt x="2795" y="29"/>
                  </a:lnTo>
                  <a:lnTo>
                    <a:pt x="2796" y="29"/>
                  </a:lnTo>
                  <a:lnTo>
                    <a:pt x="2797" y="29"/>
                  </a:lnTo>
                  <a:lnTo>
                    <a:pt x="2798" y="29"/>
                  </a:lnTo>
                  <a:lnTo>
                    <a:pt x="2798" y="28"/>
                  </a:lnTo>
                  <a:lnTo>
                    <a:pt x="2799" y="28"/>
                  </a:lnTo>
                  <a:lnTo>
                    <a:pt x="2800" y="28"/>
                  </a:lnTo>
                  <a:lnTo>
                    <a:pt x="2801" y="28"/>
                  </a:lnTo>
                  <a:lnTo>
                    <a:pt x="2802" y="28"/>
                  </a:lnTo>
                  <a:lnTo>
                    <a:pt x="2803" y="28"/>
                  </a:lnTo>
                  <a:lnTo>
                    <a:pt x="2804" y="27"/>
                  </a:lnTo>
                  <a:lnTo>
                    <a:pt x="2805" y="27"/>
                  </a:lnTo>
                  <a:lnTo>
                    <a:pt x="2806" y="27"/>
                  </a:lnTo>
                  <a:lnTo>
                    <a:pt x="2806" y="27"/>
                  </a:lnTo>
                  <a:lnTo>
                    <a:pt x="2807" y="27"/>
                  </a:lnTo>
                  <a:lnTo>
                    <a:pt x="2808" y="26"/>
                  </a:lnTo>
                  <a:lnTo>
                    <a:pt x="2809" y="26"/>
                  </a:lnTo>
                  <a:lnTo>
                    <a:pt x="2810" y="26"/>
                  </a:lnTo>
                  <a:lnTo>
                    <a:pt x="2811" y="26"/>
                  </a:lnTo>
                  <a:lnTo>
                    <a:pt x="2812" y="26"/>
                  </a:lnTo>
                  <a:lnTo>
                    <a:pt x="2813" y="26"/>
                  </a:lnTo>
                  <a:lnTo>
                    <a:pt x="2813" y="25"/>
                  </a:lnTo>
                  <a:lnTo>
                    <a:pt x="2814" y="25"/>
                  </a:lnTo>
                  <a:lnTo>
                    <a:pt x="2815" y="25"/>
                  </a:lnTo>
                  <a:lnTo>
                    <a:pt x="2816" y="25"/>
                  </a:lnTo>
                  <a:lnTo>
                    <a:pt x="2817" y="25"/>
                  </a:lnTo>
                  <a:lnTo>
                    <a:pt x="2818" y="24"/>
                  </a:lnTo>
                  <a:lnTo>
                    <a:pt x="2819" y="24"/>
                  </a:lnTo>
                  <a:lnTo>
                    <a:pt x="2820" y="24"/>
                  </a:lnTo>
                  <a:lnTo>
                    <a:pt x="2821" y="24"/>
                  </a:lnTo>
                  <a:lnTo>
                    <a:pt x="2821" y="24"/>
                  </a:lnTo>
                  <a:lnTo>
                    <a:pt x="2822" y="24"/>
                  </a:lnTo>
                  <a:lnTo>
                    <a:pt x="2823" y="24"/>
                  </a:lnTo>
                  <a:lnTo>
                    <a:pt x="2824" y="23"/>
                  </a:lnTo>
                  <a:lnTo>
                    <a:pt x="2825" y="23"/>
                  </a:lnTo>
                  <a:lnTo>
                    <a:pt x="2826" y="23"/>
                  </a:lnTo>
                  <a:lnTo>
                    <a:pt x="2827" y="23"/>
                  </a:lnTo>
                  <a:lnTo>
                    <a:pt x="2828" y="23"/>
                  </a:lnTo>
                  <a:lnTo>
                    <a:pt x="2829" y="23"/>
                  </a:lnTo>
                  <a:lnTo>
                    <a:pt x="2829" y="22"/>
                  </a:lnTo>
                  <a:lnTo>
                    <a:pt x="2830" y="22"/>
                  </a:lnTo>
                  <a:lnTo>
                    <a:pt x="2831" y="22"/>
                  </a:lnTo>
                  <a:lnTo>
                    <a:pt x="2832" y="22"/>
                  </a:lnTo>
                  <a:lnTo>
                    <a:pt x="2833" y="22"/>
                  </a:lnTo>
                  <a:lnTo>
                    <a:pt x="2834" y="22"/>
                  </a:lnTo>
                  <a:lnTo>
                    <a:pt x="2835" y="22"/>
                  </a:lnTo>
                  <a:lnTo>
                    <a:pt x="2836" y="22"/>
                  </a:lnTo>
                  <a:lnTo>
                    <a:pt x="2836" y="21"/>
                  </a:lnTo>
                  <a:lnTo>
                    <a:pt x="2837" y="21"/>
                  </a:lnTo>
                  <a:lnTo>
                    <a:pt x="2838" y="21"/>
                  </a:lnTo>
                  <a:lnTo>
                    <a:pt x="2839" y="21"/>
                  </a:lnTo>
                  <a:lnTo>
                    <a:pt x="2840" y="21"/>
                  </a:lnTo>
                  <a:lnTo>
                    <a:pt x="2841" y="21"/>
                  </a:lnTo>
                  <a:lnTo>
                    <a:pt x="2842" y="21"/>
                  </a:lnTo>
                  <a:lnTo>
                    <a:pt x="2843" y="20"/>
                  </a:lnTo>
                  <a:lnTo>
                    <a:pt x="2844" y="20"/>
                  </a:lnTo>
                  <a:lnTo>
                    <a:pt x="2844" y="20"/>
                  </a:lnTo>
                  <a:lnTo>
                    <a:pt x="2845" y="20"/>
                  </a:lnTo>
                  <a:lnTo>
                    <a:pt x="2846" y="20"/>
                  </a:lnTo>
                  <a:lnTo>
                    <a:pt x="2847" y="20"/>
                  </a:lnTo>
                  <a:lnTo>
                    <a:pt x="2848" y="20"/>
                  </a:lnTo>
                  <a:lnTo>
                    <a:pt x="2849" y="20"/>
                  </a:lnTo>
                  <a:lnTo>
                    <a:pt x="2850" y="19"/>
                  </a:lnTo>
                  <a:lnTo>
                    <a:pt x="2851" y="19"/>
                  </a:lnTo>
                  <a:lnTo>
                    <a:pt x="2852" y="19"/>
                  </a:lnTo>
                  <a:lnTo>
                    <a:pt x="2852" y="19"/>
                  </a:lnTo>
                </a:path>
              </a:pathLst>
            </a:custGeom>
            <a:noFill/>
            <a:ln w="19050">
              <a:solidFill>
                <a:srgbClr val="004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80" name="Rectangle 291"/>
            <p:cNvSpPr>
              <a:spLocks noChangeArrowheads="1"/>
            </p:cNvSpPr>
            <p:nvPr/>
          </p:nvSpPr>
          <p:spPr bwMode="auto">
            <a:xfrm>
              <a:off x="446087" y="752476"/>
              <a:ext cx="2589213" cy="1816100"/>
            </a:xfrm>
            <a:prstGeom prst="rect">
              <a:avLst/>
            </a:prstGeom>
            <a:solidFill>
              <a:srgbClr val="E1E1E1"/>
            </a:solidFill>
            <a:ln w="1">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881" name="Line 292"/>
            <p:cNvSpPr>
              <a:spLocks noChangeShapeType="1"/>
            </p:cNvSpPr>
            <p:nvPr/>
          </p:nvSpPr>
          <p:spPr bwMode="auto">
            <a:xfrm flipV="1">
              <a:off x="877887" y="752476"/>
              <a:ext cx="0" cy="181610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82" name="Line 293"/>
            <p:cNvSpPr>
              <a:spLocks noChangeShapeType="1"/>
            </p:cNvSpPr>
            <p:nvPr/>
          </p:nvSpPr>
          <p:spPr bwMode="auto">
            <a:xfrm flipV="1">
              <a:off x="1308100" y="752476"/>
              <a:ext cx="0" cy="181610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83" name="Line 294"/>
            <p:cNvSpPr>
              <a:spLocks noChangeShapeType="1"/>
            </p:cNvSpPr>
            <p:nvPr/>
          </p:nvSpPr>
          <p:spPr bwMode="auto">
            <a:xfrm flipV="1">
              <a:off x="1739900" y="752476"/>
              <a:ext cx="0" cy="181610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84" name="Line 295"/>
            <p:cNvSpPr>
              <a:spLocks noChangeShapeType="1"/>
            </p:cNvSpPr>
            <p:nvPr/>
          </p:nvSpPr>
          <p:spPr bwMode="auto">
            <a:xfrm flipV="1">
              <a:off x="2171700" y="752476"/>
              <a:ext cx="0" cy="181610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85" name="Line 296"/>
            <p:cNvSpPr>
              <a:spLocks noChangeShapeType="1"/>
            </p:cNvSpPr>
            <p:nvPr/>
          </p:nvSpPr>
          <p:spPr bwMode="auto">
            <a:xfrm flipV="1">
              <a:off x="2603500" y="752476"/>
              <a:ext cx="0" cy="181610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86" name="Line 297"/>
            <p:cNvSpPr>
              <a:spLocks noChangeShapeType="1"/>
            </p:cNvSpPr>
            <p:nvPr/>
          </p:nvSpPr>
          <p:spPr bwMode="auto">
            <a:xfrm flipV="1">
              <a:off x="3033712" y="752476"/>
              <a:ext cx="0" cy="181610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87" name="Rectangle 298"/>
            <p:cNvSpPr>
              <a:spLocks noChangeArrowheads="1"/>
            </p:cNvSpPr>
            <p:nvPr/>
          </p:nvSpPr>
          <p:spPr bwMode="auto">
            <a:xfrm>
              <a:off x="1054100" y="2336801"/>
              <a:ext cx="1825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000000"/>
                  </a:solidFill>
                  <a:effectLst/>
                  <a:latin typeface="Symbol" pitchFamily="18" charset="2"/>
                  <a:cs typeface="Arial" pitchFamily="34" charset="0"/>
                </a:rPr>
                <a:t>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88" name="Rectangle 299"/>
            <p:cNvSpPr>
              <a:spLocks noChangeArrowheads="1"/>
            </p:cNvSpPr>
            <p:nvPr/>
          </p:nvSpPr>
          <p:spPr bwMode="auto">
            <a:xfrm>
              <a:off x="1149350" y="2413001"/>
              <a:ext cx="75247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 = ( t,sec ) /13</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89" name="Line 300"/>
            <p:cNvSpPr>
              <a:spLocks noChangeShapeType="1"/>
            </p:cNvSpPr>
            <p:nvPr/>
          </p:nvSpPr>
          <p:spPr bwMode="auto">
            <a:xfrm>
              <a:off x="446087" y="2568576"/>
              <a:ext cx="2589213"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90" name="Rectangle 301"/>
            <p:cNvSpPr>
              <a:spLocks noChangeArrowheads="1"/>
            </p:cNvSpPr>
            <p:nvPr/>
          </p:nvSpPr>
          <p:spPr bwMode="auto">
            <a:xfrm>
              <a:off x="346075" y="264001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91" name="Rectangle 302"/>
            <p:cNvSpPr>
              <a:spLocks noChangeArrowheads="1"/>
            </p:cNvSpPr>
            <p:nvPr/>
          </p:nvSpPr>
          <p:spPr bwMode="auto">
            <a:xfrm>
              <a:off x="776287" y="264001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0.2</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92" name="Rectangle 303"/>
            <p:cNvSpPr>
              <a:spLocks noChangeArrowheads="1"/>
            </p:cNvSpPr>
            <p:nvPr/>
          </p:nvSpPr>
          <p:spPr bwMode="auto">
            <a:xfrm>
              <a:off x="1208087" y="264001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0.4</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93" name="Rectangle 304"/>
            <p:cNvSpPr>
              <a:spLocks noChangeArrowheads="1"/>
            </p:cNvSpPr>
            <p:nvPr/>
          </p:nvSpPr>
          <p:spPr bwMode="auto">
            <a:xfrm>
              <a:off x="1639887" y="264001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0.6</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94" name="Rectangle 305"/>
            <p:cNvSpPr>
              <a:spLocks noChangeArrowheads="1"/>
            </p:cNvSpPr>
            <p:nvPr/>
          </p:nvSpPr>
          <p:spPr bwMode="auto">
            <a:xfrm>
              <a:off x="2071687" y="264001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0.8</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95" name="Rectangle 306"/>
            <p:cNvSpPr>
              <a:spLocks noChangeArrowheads="1"/>
            </p:cNvSpPr>
            <p:nvPr/>
          </p:nvSpPr>
          <p:spPr bwMode="auto">
            <a:xfrm>
              <a:off x="2503487" y="264001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96" name="Rectangle 307"/>
            <p:cNvSpPr>
              <a:spLocks noChangeArrowheads="1"/>
            </p:cNvSpPr>
            <p:nvPr/>
          </p:nvSpPr>
          <p:spPr bwMode="auto">
            <a:xfrm>
              <a:off x="2933700" y="2640013"/>
              <a:ext cx="250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1.2</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897" name="Line 308"/>
            <p:cNvSpPr>
              <a:spLocks noChangeShapeType="1"/>
            </p:cNvSpPr>
            <p:nvPr/>
          </p:nvSpPr>
          <p:spPr bwMode="auto">
            <a:xfrm>
              <a:off x="446087" y="2308226"/>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98" name="Line 309"/>
            <p:cNvSpPr>
              <a:spLocks noChangeShapeType="1"/>
            </p:cNvSpPr>
            <p:nvPr/>
          </p:nvSpPr>
          <p:spPr bwMode="auto">
            <a:xfrm>
              <a:off x="446087" y="2049463"/>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99" name="Line 310"/>
            <p:cNvSpPr>
              <a:spLocks noChangeShapeType="1"/>
            </p:cNvSpPr>
            <p:nvPr/>
          </p:nvSpPr>
          <p:spPr bwMode="auto">
            <a:xfrm>
              <a:off x="446087" y="1790701"/>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00" name="Line 311"/>
            <p:cNvSpPr>
              <a:spLocks noChangeShapeType="1"/>
            </p:cNvSpPr>
            <p:nvPr/>
          </p:nvSpPr>
          <p:spPr bwMode="auto">
            <a:xfrm>
              <a:off x="446087" y="1530351"/>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01" name="Line 312"/>
            <p:cNvSpPr>
              <a:spLocks noChangeShapeType="1"/>
            </p:cNvSpPr>
            <p:nvPr/>
          </p:nvSpPr>
          <p:spPr bwMode="auto">
            <a:xfrm>
              <a:off x="446087" y="1271588"/>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02" name="Line 313"/>
            <p:cNvSpPr>
              <a:spLocks noChangeShapeType="1"/>
            </p:cNvSpPr>
            <p:nvPr/>
          </p:nvSpPr>
          <p:spPr bwMode="auto">
            <a:xfrm>
              <a:off x="446087" y="1012826"/>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03" name="Line 314"/>
            <p:cNvSpPr>
              <a:spLocks noChangeShapeType="1"/>
            </p:cNvSpPr>
            <p:nvPr/>
          </p:nvSpPr>
          <p:spPr bwMode="auto">
            <a:xfrm>
              <a:off x="446087" y="752476"/>
              <a:ext cx="2589213"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04" name="Line 315"/>
            <p:cNvSpPr>
              <a:spLocks noChangeShapeType="1"/>
            </p:cNvSpPr>
            <p:nvPr/>
          </p:nvSpPr>
          <p:spPr bwMode="auto">
            <a:xfrm flipV="1">
              <a:off x="446087" y="752476"/>
              <a:ext cx="0" cy="181610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05" name="Rectangle 316"/>
            <p:cNvSpPr>
              <a:spLocks noChangeArrowheads="1"/>
            </p:cNvSpPr>
            <p:nvPr/>
          </p:nvSpPr>
          <p:spPr bwMode="auto">
            <a:xfrm>
              <a:off x="84137" y="2486026"/>
              <a:ext cx="3349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-150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06" name="Rectangle 317"/>
            <p:cNvSpPr>
              <a:spLocks noChangeArrowheads="1"/>
            </p:cNvSpPr>
            <p:nvPr/>
          </p:nvSpPr>
          <p:spPr bwMode="auto">
            <a:xfrm>
              <a:off x="84137" y="2227263"/>
              <a:ext cx="3349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-120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07" name="Rectangle 318"/>
            <p:cNvSpPr>
              <a:spLocks noChangeArrowheads="1"/>
            </p:cNvSpPr>
            <p:nvPr/>
          </p:nvSpPr>
          <p:spPr bwMode="auto">
            <a:xfrm>
              <a:off x="165100" y="1968501"/>
              <a:ext cx="2587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-90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08" name="Rectangle 319"/>
            <p:cNvSpPr>
              <a:spLocks noChangeArrowheads="1"/>
            </p:cNvSpPr>
            <p:nvPr/>
          </p:nvSpPr>
          <p:spPr bwMode="auto">
            <a:xfrm>
              <a:off x="165100" y="1708151"/>
              <a:ext cx="2587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-60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09" name="Rectangle 320"/>
            <p:cNvSpPr>
              <a:spLocks noChangeArrowheads="1"/>
            </p:cNvSpPr>
            <p:nvPr/>
          </p:nvSpPr>
          <p:spPr bwMode="auto">
            <a:xfrm>
              <a:off x="165100" y="1449388"/>
              <a:ext cx="2587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-30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10" name="Rectangle 321"/>
            <p:cNvSpPr>
              <a:spLocks noChangeArrowheads="1"/>
            </p:cNvSpPr>
            <p:nvPr/>
          </p:nvSpPr>
          <p:spPr bwMode="auto">
            <a:xfrm>
              <a:off x="293687" y="1190626"/>
              <a:ext cx="1365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11" name="Rectangle 322"/>
            <p:cNvSpPr>
              <a:spLocks noChangeArrowheads="1"/>
            </p:cNvSpPr>
            <p:nvPr/>
          </p:nvSpPr>
          <p:spPr bwMode="auto">
            <a:xfrm>
              <a:off x="212725" y="930276"/>
              <a:ext cx="2127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30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12" name="Rectangle 323"/>
            <p:cNvSpPr>
              <a:spLocks noChangeArrowheads="1"/>
            </p:cNvSpPr>
            <p:nvPr/>
          </p:nvSpPr>
          <p:spPr bwMode="auto">
            <a:xfrm>
              <a:off x="212725" y="671513"/>
              <a:ext cx="2127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60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13" name="Freeform 324"/>
            <p:cNvSpPr>
              <a:spLocks/>
            </p:cNvSpPr>
            <p:nvPr/>
          </p:nvSpPr>
          <p:spPr bwMode="auto">
            <a:xfrm flipV="1">
              <a:off x="446087" y="800101"/>
              <a:ext cx="2462213" cy="1036638"/>
            </a:xfrm>
            <a:custGeom>
              <a:avLst/>
              <a:gdLst>
                <a:gd name="T0" fmla="*/ 44 w 2852"/>
                <a:gd name="T1" fmla="*/ 1114 h 1198"/>
                <a:gd name="T2" fmla="*/ 89 w 2852"/>
                <a:gd name="T3" fmla="*/ 1069 h 1198"/>
                <a:gd name="T4" fmla="*/ 134 w 2852"/>
                <a:gd name="T5" fmla="*/ 1019 h 1198"/>
                <a:gd name="T6" fmla="*/ 179 w 2852"/>
                <a:gd name="T7" fmla="*/ 966 h 1198"/>
                <a:gd name="T8" fmla="*/ 224 w 2852"/>
                <a:gd name="T9" fmla="*/ 914 h 1198"/>
                <a:gd name="T10" fmla="*/ 269 w 2852"/>
                <a:gd name="T11" fmla="*/ 865 h 1198"/>
                <a:gd name="T12" fmla="*/ 314 w 2852"/>
                <a:gd name="T13" fmla="*/ 823 h 1198"/>
                <a:gd name="T14" fmla="*/ 360 w 2852"/>
                <a:gd name="T15" fmla="*/ 787 h 1198"/>
                <a:gd name="T16" fmla="*/ 405 w 2852"/>
                <a:gd name="T17" fmla="*/ 759 h 1198"/>
                <a:gd name="T18" fmla="*/ 450 w 2852"/>
                <a:gd name="T19" fmla="*/ 737 h 1198"/>
                <a:gd name="T20" fmla="*/ 495 w 2852"/>
                <a:gd name="T21" fmla="*/ 720 h 1198"/>
                <a:gd name="T22" fmla="*/ 540 w 2852"/>
                <a:gd name="T23" fmla="*/ 707 h 1198"/>
                <a:gd name="T24" fmla="*/ 585 w 2852"/>
                <a:gd name="T25" fmla="*/ 697 h 1198"/>
                <a:gd name="T26" fmla="*/ 630 w 2852"/>
                <a:gd name="T27" fmla="*/ 687 h 1198"/>
                <a:gd name="T28" fmla="*/ 675 w 2852"/>
                <a:gd name="T29" fmla="*/ 678 h 1198"/>
                <a:gd name="T30" fmla="*/ 720 w 2852"/>
                <a:gd name="T31" fmla="*/ 669 h 1198"/>
                <a:gd name="T32" fmla="*/ 766 w 2852"/>
                <a:gd name="T33" fmla="*/ 659 h 1198"/>
                <a:gd name="T34" fmla="*/ 811 w 2852"/>
                <a:gd name="T35" fmla="*/ 648 h 1198"/>
                <a:gd name="T36" fmla="*/ 856 w 2852"/>
                <a:gd name="T37" fmla="*/ 636 h 1198"/>
                <a:gd name="T38" fmla="*/ 901 w 2852"/>
                <a:gd name="T39" fmla="*/ 621 h 1198"/>
                <a:gd name="T40" fmla="*/ 946 w 2852"/>
                <a:gd name="T41" fmla="*/ 604 h 1198"/>
                <a:gd name="T42" fmla="*/ 991 w 2852"/>
                <a:gd name="T43" fmla="*/ 583 h 1198"/>
                <a:gd name="T44" fmla="*/ 1036 w 2852"/>
                <a:gd name="T45" fmla="*/ 560 h 1198"/>
                <a:gd name="T46" fmla="*/ 1081 w 2852"/>
                <a:gd name="T47" fmla="*/ 532 h 1198"/>
                <a:gd name="T48" fmla="*/ 1127 w 2852"/>
                <a:gd name="T49" fmla="*/ 499 h 1198"/>
                <a:gd name="T50" fmla="*/ 1172 w 2852"/>
                <a:gd name="T51" fmla="*/ 462 h 1198"/>
                <a:gd name="T52" fmla="*/ 1217 w 2852"/>
                <a:gd name="T53" fmla="*/ 419 h 1198"/>
                <a:gd name="T54" fmla="*/ 1262 w 2852"/>
                <a:gd name="T55" fmla="*/ 370 h 1198"/>
                <a:gd name="T56" fmla="*/ 1307 w 2852"/>
                <a:gd name="T57" fmla="*/ 316 h 1198"/>
                <a:gd name="T58" fmla="*/ 1352 w 2852"/>
                <a:gd name="T59" fmla="*/ 257 h 1198"/>
                <a:gd name="T60" fmla="*/ 1397 w 2852"/>
                <a:gd name="T61" fmla="*/ 196 h 1198"/>
                <a:gd name="T62" fmla="*/ 1442 w 2852"/>
                <a:gd name="T63" fmla="*/ 136 h 1198"/>
                <a:gd name="T64" fmla="*/ 1487 w 2852"/>
                <a:gd name="T65" fmla="*/ 82 h 1198"/>
                <a:gd name="T66" fmla="*/ 1533 w 2852"/>
                <a:gd name="T67" fmla="*/ 39 h 1198"/>
                <a:gd name="T68" fmla="*/ 1578 w 2852"/>
                <a:gd name="T69" fmla="*/ 10 h 1198"/>
                <a:gd name="T70" fmla="*/ 1623 w 2852"/>
                <a:gd name="T71" fmla="*/ 0 h 1198"/>
                <a:gd name="T72" fmla="*/ 1668 w 2852"/>
                <a:gd name="T73" fmla="*/ 11 h 1198"/>
                <a:gd name="T74" fmla="*/ 1713 w 2852"/>
                <a:gd name="T75" fmla="*/ 44 h 1198"/>
                <a:gd name="T76" fmla="*/ 1758 w 2852"/>
                <a:gd name="T77" fmla="*/ 101 h 1198"/>
                <a:gd name="T78" fmla="*/ 1803 w 2852"/>
                <a:gd name="T79" fmla="*/ 183 h 1198"/>
                <a:gd name="T80" fmla="*/ 1848 w 2852"/>
                <a:gd name="T81" fmla="*/ 289 h 1198"/>
                <a:gd name="T82" fmla="*/ 1893 w 2852"/>
                <a:gd name="T83" fmla="*/ 419 h 1198"/>
                <a:gd name="T84" fmla="*/ 1939 w 2852"/>
                <a:gd name="T85" fmla="*/ 571 h 1198"/>
                <a:gd name="T86" fmla="*/ 1984 w 2852"/>
                <a:gd name="T87" fmla="*/ 730 h 1198"/>
                <a:gd name="T88" fmla="*/ 2029 w 2852"/>
                <a:gd name="T89" fmla="*/ 875 h 1198"/>
                <a:gd name="T90" fmla="*/ 2074 w 2852"/>
                <a:gd name="T91" fmla="*/ 990 h 1198"/>
                <a:gd name="T92" fmla="*/ 2119 w 2852"/>
                <a:gd name="T93" fmla="*/ 1074 h 1198"/>
                <a:gd name="T94" fmla="*/ 2164 w 2852"/>
                <a:gd name="T95" fmla="*/ 1131 h 1198"/>
                <a:gd name="T96" fmla="*/ 2209 w 2852"/>
                <a:gd name="T97" fmla="*/ 1167 h 1198"/>
                <a:gd name="T98" fmla="*/ 2254 w 2852"/>
                <a:gd name="T99" fmla="*/ 1188 h 1198"/>
                <a:gd name="T100" fmla="*/ 2300 w 2852"/>
                <a:gd name="T101" fmla="*/ 1197 h 1198"/>
                <a:gd name="T102" fmla="*/ 2345 w 2852"/>
                <a:gd name="T103" fmla="*/ 1198 h 1198"/>
                <a:gd name="T104" fmla="*/ 2390 w 2852"/>
                <a:gd name="T105" fmla="*/ 1190 h 1198"/>
                <a:gd name="T106" fmla="*/ 2435 w 2852"/>
                <a:gd name="T107" fmla="*/ 1177 h 1198"/>
                <a:gd name="T108" fmla="*/ 2480 w 2852"/>
                <a:gd name="T109" fmla="*/ 1160 h 1198"/>
                <a:gd name="T110" fmla="*/ 2525 w 2852"/>
                <a:gd name="T111" fmla="*/ 1130 h 1198"/>
                <a:gd name="T112" fmla="*/ 2570 w 2852"/>
                <a:gd name="T113" fmla="*/ 1088 h 1198"/>
                <a:gd name="T114" fmla="*/ 2615 w 2852"/>
                <a:gd name="T115" fmla="*/ 1041 h 1198"/>
                <a:gd name="T116" fmla="*/ 2660 w 2852"/>
                <a:gd name="T117" fmla="*/ 989 h 1198"/>
                <a:gd name="T118" fmla="*/ 2706 w 2852"/>
                <a:gd name="T119" fmla="*/ 937 h 1198"/>
                <a:gd name="T120" fmla="*/ 2751 w 2852"/>
                <a:gd name="T121" fmla="*/ 887 h 1198"/>
                <a:gd name="T122" fmla="*/ 2796 w 2852"/>
                <a:gd name="T123" fmla="*/ 842 h 1198"/>
                <a:gd name="T124" fmla="*/ 2841 w 2852"/>
                <a:gd name="T125" fmla="*/ 804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1198">
                  <a:moveTo>
                    <a:pt x="0" y="1152"/>
                  </a:moveTo>
                  <a:lnTo>
                    <a:pt x="0" y="1151"/>
                  </a:lnTo>
                  <a:lnTo>
                    <a:pt x="1" y="1150"/>
                  </a:lnTo>
                  <a:lnTo>
                    <a:pt x="2" y="1149"/>
                  </a:lnTo>
                  <a:lnTo>
                    <a:pt x="3" y="1149"/>
                  </a:lnTo>
                  <a:lnTo>
                    <a:pt x="4" y="1148"/>
                  </a:lnTo>
                  <a:lnTo>
                    <a:pt x="5" y="1147"/>
                  </a:lnTo>
                  <a:lnTo>
                    <a:pt x="6" y="1147"/>
                  </a:lnTo>
                  <a:lnTo>
                    <a:pt x="7" y="1146"/>
                  </a:lnTo>
                  <a:lnTo>
                    <a:pt x="7" y="1145"/>
                  </a:lnTo>
                  <a:lnTo>
                    <a:pt x="8" y="1144"/>
                  </a:lnTo>
                  <a:lnTo>
                    <a:pt x="9" y="1144"/>
                  </a:lnTo>
                  <a:lnTo>
                    <a:pt x="10" y="1143"/>
                  </a:lnTo>
                  <a:lnTo>
                    <a:pt x="11" y="1142"/>
                  </a:lnTo>
                  <a:lnTo>
                    <a:pt x="12" y="1142"/>
                  </a:lnTo>
                  <a:lnTo>
                    <a:pt x="13" y="1141"/>
                  </a:lnTo>
                  <a:lnTo>
                    <a:pt x="14" y="1140"/>
                  </a:lnTo>
                  <a:lnTo>
                    <a:pt x="15" y="1139"/>
                  </a:lnTo>
                  <a:lnTo>
                    <a:pt x="15" y="1139"/>
                  </a:lnTo>
                  <a:lnTo>
                    <a:pt x="16" y="1138"/>
                  </a:lnTo>
                  <a:lnTo>
                    <a:pt x="17" y="1137"/>
                  </a:lnTo>
                  <a:lnTo>
                    <a:pt x="18" y="1137"/>
                  </a:lnTo>
                  <a:lnTo>
                    <a:pt x="19" y="1136"/>
                  </a:lnTo>
                  <a:lnTo>
                    <a:pt x="20" y="1135"/>
                  </a:lnTo>
                  <a:lnTo>
                    <a:pt x="21" y="1134"/>
                  </a:lnTo>
                  <a:lnTo>
                    <a:pt x="22" y="1134"/>
                  </a:lnTo>
                  <a:lnTo>
                    <a:pt x="23" y="1133"/>
                  </a:lnTo>
                  <a:lnTo>
                    <a:pt x="23" y="1132"/>
                  </a:lnTo>
                  <a:lnTo>
                    <a:pt x="24" y="1131"/>
                  </a:lnTo>
                  <a:lnTo>
                    <a:pt x="25" y="1131"/>
                  </a:lnTo>
                  <a:lnTo>
                    <a:pt x="26" y="1130"/>
                  </a:lnTo>
                  <a:lnTo>
                    <a:pt x="27" y="1129"/>
                  </a:lnTo>
                  <a:lnTo>
                    <a:pt x="28" y="1128"/>
                  </a:lnTo>
                  <a:lnTo>
                    <a:pt x="29" y="1127"/>
                  </a:lnTo>
                  <a:lnTo>
                    <a:pt x="30" y="1127"/>
                  </a:lnTo>
                  <a:lnTo>
                    <a:pt x="30" y="1126"/>
                  </a:lnTo>
                  <a:lnTo>
                    <a:pt x="31" y="1125"/>
                  </a:lnTo>
                  <a:lnTo>
                    <a:pt x="32" y="1124"/>
                  </a:lnTo>
                  <a:lnTo>
                    <a:pt x="33" y="1124"/>
                  </a:lnTo>
                  <a:lnTo>
                    <a:pt x="34" y="1123"/>
                  </a:lnTo>
                  <a:lnTo>
                    <a:pt x="35" y="1122"/>
                  </a:lnTo>
                  <a:lnTo>
                    <a:pt x="36" y="1121"/>
                  </a:lnTo>
                  <a:lnTo>
                    <a:pt x="37" y="1120"/>
                  </a:lnTo>
                  <a:lnTo>
                    <a:pt x="38" y="1120"/>
                  </a:lnTo>
                  <a:lnTo>
                    <a:pt x="38" y="1119"/>
                  </a:lnTo>
                  <a:lnTo>
                    <a:pt x="39" y="1118"/>
                  </a:lnTo>
                  <a:lnTo>
                    <a:pt x="40" y="1117"/>
                  </a:lnTo>
                  <a:lnTo>
                    <a:pt x="41" y="1116"/>
                  </a:lnTo>
                  <a:lnTo>
                    <a:pt x="42" y="1116"/>
                  </a:lnTo>
                  <a:lnTo>
                    <a:pt x="43" y="1115"/>
                  </a:lnTo>
                  <a:lnTo>
                    <a:pt x="44" y="1114"/>
                  </a:lnTo>
                  <a:lnTo>
                    <a:pt x="45" y="1113"/>
                  </a:lnTo>
                  <a:lnTo>
                    <a:pt x="46" y="1112"/>
                  </a:lnTo>
                  <a:lnTo>
                    <a:pt x="46" y="1111"/>
                  </a:lnTo>
                  <a:lnTo>
                    <a:pt x="47" y="1111"/>
                  </a:lnTo>
                  <a:lnTo>
                    <a:pt x="48" y="1110"/>
                  </a:lnTo>
                  <a:lnTo>
                    <a:pt x="49" y="1109"/>
                  </a:lnTo>
                  <a:lnTo>
                    <a:pt x="50" y="1108"/>
                  </a:lnTo>
                  <a:lnTo>
                    <a:pt x="51" y="1107"/>
                  </a:lnTo>
                  <a:lnTo>
                    <a:pt x="52" y="1106"/>
                  </a:lnTo>
                  <a:lnTo>
                    <a:pt x="53" y="1106"/>
                  </a:lnTo>
                  <a:lnTo>
                    <a:pt x="53" y="1105"/>
                  </a:lnTo>
                  <a:lnTo>
                    <a:pt x="54" y="1104"/>
                  </a:lnTo>
                  <a:lnTo>
                    <a:pt x="55" y="1103"/>
                  </a:lnTo>
                  <a:lnTo>
                    <a:pt x="56" y="1102"/>
                  </a:lnTo>
                  <a:lnTo>
                    <a:pt x="57" y="1101"/>
                  </a:lnTo>
                  <a:lnTo>
                    <a:pt x="58" y="1100"/>
                  </a:lnTo>
                  <a:lnTo>
                    <a:pt x="59" y="1100"/>
                  </a:lnTo>
                  <a:lnTo>
                    <a:pt x="60" y="1099"/>
                  </a:lnTo>
                  <a:lnTo>
                    <a:pt x="61" y="1098"/>
                  </a:lnTo>
                  <a:lnTo>
                    <a:pt x="61" y="1097"/>
                  </a:lnTo>
                  <a:lnTo>
                    <a:pt x="62" y="1096"/>
                  </a:lnTo>
                  <a:lnTo>
                    <a:pt x="63" y="1095"/>
                  </a:lnTo>
                  <a:lnTo>
                    <a:pt x="64" y="1094"/>
                  </a:lnTo>
                  <a:lnTo>
                    <a:pt x="65" y="1093"/>
                  </a:lnTo>
                  <a:lnTo>
                    <a:pt x="66" y="1093"/>
                  </a:lnTo>
                  <a:lnTo>
                    <a:pt x="67" y="1092"/>
                  </a:lnTo>
                  <a:lnTo>
                    <a:pt x="68" y="1091"/>
                  </a:lnTo>
                  <a:lnTo>
                    <a:pt x="69" y="1090"/>
                  </a:lnTo>
                  <a:lnTo>
                    <a:pt x="69" y="1089"/>
                  </a:lnTo>
                  <a:lnTo>
                    <a:pt x="70" y="1088"/>
                  </a:lnTo>
                  <a:lnTo>
                    <a:pt x="71" y="1087"/>
                  </a:lnTo>
                  <a:lnTo>
                    <a:pt x="72" y="1086"/>
                  </a:lnTo>
                  <a:lnTo>
                    <a:pt x="73" y="1085"/>
                  </a:lnTo>
                  <a:lnTo>
                    <a:pt x="74" y="1085"/>
                  </a:lnTo>
                  <a:lnTo>
                    <a:pt x="75" y="1084"/>
                  </a:lnTo>
                  <a:lnTo>
                    <a:pt x="76" y="1083"/>
                  </a:lnTo>
                  <a:lnTo>
                    <a:pt x="76" y="1082"/>
                  </a:lnTo>
                  <a:lnTo>
                    <a:pt x="77" y="1081"/>
                  </a:lnTo>
                  <a:lnTo>
                    <a:pt x="78" y="1080"/>
                  </a:lnTo>
                  <a:lnTo>
                    <a:pt x="79" y="1079"/>
                  </a:lnTo>
                  <a:lnTo>
                    <a:pt x="80" y="1078"/>
                  </a:lnTo>
                  <a:lnTo>
                    <a:pt x="81" y="1077"/>
                  </a:lnTo>
                  <a:lnTo>
                    <a:pt x="82" y="1076"/>
                  </a:lnTo>
                  <a:lnTo>
                    <a:pt x="83" y="1075"/>
                  </a:lnTo>
                  <a:lnTo>
                    <a:pt x="84" y="1075"/>
                  </a:lnTo>
                  <a:lnTo>
                    <a:pt x="84" y="1074"/>
                  </a:lnTo>
                  <a:lnTo>
                    <a:pt x="85" y="1073"/>
                  </a:lnTo>
                  <a:lnTo>
                    <a:pt x="86" y="1072"/>
                  </a:lnTo>
                  <a:lnTo>
                    <a:pt x="87" y="1071"/>
                  </a:lnTo>
                  <a:lnTo>
                    <a:pt x="88" y="1070"/>
                  </a:lnTo>
                  <a:lnTo>
                    <a:pt x="89" y="1069"/>
                  </a:lnTo>
                  <a:lnTo>
                    <a:pt x="90" y="1068"/>
                  </a:lnTo>
                  <a:lnTo>
                    <a:pt x="91" y="1067"/>
                  </a:lnTo>
                  <a:lnTo>
                    <a:pt x="92" y="1066"/>
                  </a:lnTo>
                  <a:lnTo>
                    <a:pt x="92" y="1065"/>
                  </a:lnTo>
                  <a:lnTo>
                    <a:pt x="93" y="1064"/>
                  </a:lnTo>
                  <a:lnTo>
                    <a:pt x="94" y="1063"/>
                  </a:lnTo>
                  <a:lnTo>
                    <a:pt x="95" y="1062"/>
                  </a:lnTo>
                  <a:lnTo>
                    <a:pt x="96" y="1061"/>
                  </a:lnTo>
                  <a:lnTo>
                    <a:pt x="97" y="1060"/>
                  </a:lnTo>
                  <a:lnTo>
                    <a:pt x="98" y="1059"/>
                  </a:lnTo>
                  <a:lnTo>
                    <a:pt x="99" y="1058"/>
                  </a:lnTo>
                  <a:lnTo>
                    <a:pt x="99" y="1058"/>
                  </a:lnTo>
                  <a:lnTo>
                    <a:pt x="100" y="1057"/>
                  </a:lnTo>
                  <a:lnTo>
                    <a:pt x="101" y="1056"/>
                  </a:lnTo>
                  <a:lnTo>
                    <a:pt x="102" y="1055"/>
                  </a:lnTo>
                  <a:lnTo>
                    <a:pt x="103" y="1054"/>
                  </a:lnTo>
                  <a:lnTo>
                    <a:pt x="104" y="1053"/>
                  </a:lnTo>
                  <a:lnTo>
                    <a:pt x="105" y="1052"/>
                  </a:lnTo>
                  <a:lnTo>
                    <a:pt x="106" y="1051"/>
                  </a:lnTo>
                  <a:lnTo>
                    <a:pt x="107" y="1050"/>
                  </a:lnTo>
                  <a:lnTo>
                    <a:pt x="107" y="1049"/>
                  </a:lnTo>
                  <a:lnTo>
                    <a:pt x="108" y="1048"/>
                  </a:lnTo>
                  <a:lnTo>
                    <a:pt x="109" y="1047"/>
                  </a:lnTo>
                  <a:lnTo>
                    <a:pt x="110" y="1046"/>
                  </a:lnTo>
                  <a:lnTo>
                    <a:pt x="111" y="1045"/>
                  </a:lnTo>
                  <a:lnTo>
                    <a:pt x="112" y="1044"/>
                  </a:lnTo>
                  <a:lnTo>
                    <a:pt x="113" y="1043"/>
                  </a:lnTo>
                  <a:lnTo>
                    <a:pt x="114" y="1042"/>
                  </a:lnTo>
                  <a:lnTo>
                    <a:pt x="115" y="1041"/>
                  </a:lnTo>
                  <a:lnTo>
                    <a:pt x="115" y="1040"/>
                  </a:lnTo>
                  <a:lnTo>
                    <a:pt x="116" y="1039"/>
                  </a:lnTo>
                  <a:lnTo>
                    <a:pt x="117" y="1038"/>
                  </a:lnTo>
                  <a:lnTo>
                    <a:pt x="118" y="1037"/>
                  </a:lnTo>
                  <a:lnTo>
                    <a:pt x="119" y="1036"/>
                  </a:lnTo>
                  <a:lnTo>
                    <a:pt x="120" y="1035"/>
                  </a:lnTo>
                  <a:lnTo>
                    <a:pt x="121" y="1034"/>
                  </a:lnTo>
                  <a:lnTo>
                    <a:pt x="122" y="1033"/>
                  </a:lnTo>
                  <a:lnTo>
                    <a:pt x="122" y="1032"/>
                  </a:lnTo>
                  <a:lnTo>
                    <a:pt x="123" y="1031"/>
                  </a:lnTo>
                  <a:lnTo>
                    <a:pt x="124" y="1030"/>
                  </a:lnTo>
                  <a:lnTo>
                    <a:pt x="125" y="1029"/>
                  </a:lnTo>
                  <a:lnTo>
                    <a:pt x="126" y="1028"/>
                  </a:lnTo>
                  <a:lnTo>
                    <a:pt x="127" y="1027"/>
                  </a:lnTo>
                  <a:lnTo>
                    <a:pt x="128" y="1026"/>
                  </a:lnTo>
                  <a:lnTo>
                    <a:pt x="129" y="1025"/>
                  </a:lnTo>
                  <a:lnTo>
                    <a:pt x="130" y="1024"/>
                  </a:lnTo>
                  <a:lnTo>
                    <a:pt x="130" y="1023"/>
                  </a:lnTo>
                  <a:lnTo>
                    <a:pt x="131" y="1022"/>
                  </a:lnTo>
                  <a:lnTo>
                    <a:pt x="132" y="1021"/>
                  </a:lnTo>
                  <a:lnTo>
                    <a:pt x="133" y="1020"/>
                  </a:lnTo>
                  <a:lnTo>
                    <a:pt x="134" y="1019"/>
                  </a:lnTo>
                  <a:lnTo>
                    <a:pt x="135" y="1018"/>
                  </a:lnTo>
                  <a:lnTo>
                    <a:pt x="136" y="1017"/>
                  </a:lnTo>
                  <a:lnTo>
                    <a:pt x="137" y="1016"/>
                  </a:lnTo>
                  <a:lnTo>
                    <a:pt x="138" y="1015"/>
                  </a:lnTo>
                  <a:lnTo>
                    <a:pt x="138" y="1014"/>
                  </a:lnTo>
                  <a:lnTo>
                    <a:pt x="139" y="1013"/>
                  </a:lnTo>
                  <a:lnTo>
                    <a:pt x="140" y="1012"/>
                  </a:lnTo>
                  <a:lnTo>
                    <a:pt x="141" y="1011"/>
                  </a:lnTo>
                  <a:lnTo>
                    <a:pt x="142" y="1010"/>
                  </a:lnTo>
                  <a:lnTo>
                    <a:pt x="143" y="1009"/>
                  </a:lnTo>
                  <a:lnTo>
                    <a:pt x="144" y="1008"/>
                  </a:lnTo>
                  <a:lnTo>
                    <a:pt x="145" y="1007"/>
                  </a:lnTo>
                  <a:lnTo>
                    <a:pt x="145" y="1006"/>
                  </a:lnTo>
                  <a:lnTo>
                    <a:pt x="146" y="1005"/>
                  </a:lnTo>
                  <a:lnTo>
                    <a:pt x="147" y="1004"/>
                  </a:lnTo>
                  <a:lnTo>
                    <a:pt x="148" y="1003"/>
                  </a:lnTo>
                  <a:lnTo>
                    <a:pt x="149" y="1001"/>
                  </a:lnTo>
                  <a:lnTo>
                    <a:pt x="150" y="1000"/>
                  </a:lnTo>
                  <a:lnTo>
                    <a:pt x="151" y="999"/>
                  </a:lnTo>
                  <a:lnTo>
                    <a:pt x="152" y="998"/>
                  </a:lnTo>
                  <a:lnTo>
                    <a:pt x="153" y="997"/>
                  </a:lnTo>
                  <a:lnTo>
                    <a:pt x="153" y="996"/>
                  </a:lnTo>
                  <a:lnTo>
                    <a:pt x="154" y="995"/>
                  </a:lnTo>
                  <a:lnTo>
                    <a:pt x="155" y="994"/>
                  </a:lnTo>
                  <a:lnTo>
                    <a:pt x="156" y="993"/>
                  </a:lnTo>
                  <a:lnTo>
                    <a:pt x="157" y="992"/>
                  </a:lnTo>
                  <a:lnTo>
                    <a:pt x="158" y="991"/>
                  </a:lnTo>
                  <a:lnTo>
                    <a:pt x="159" y="990"/>
                  </a:lnTo>
                  <a:lnTo>
                    <a:pt x="160" y="989"/>
                  </a:lnTo>
                  <a:lnTo>
                    <a:pt x="161" y="988"/>
                  </a:lnTo>
                  <a:lnTo>
                    <a:pt x="161" y="987"/>
                  </a:lnTo>
                  <a:lnTo>
                    <a:pt x="162" y="986"/>
                  </a:lnTo>
                  <a:lnTo>
                    <a:pt x="163" y="985"/>
                  </a:lnTo>
                  <a:lnTo>
                    <a:pt x="164" y="984"/>
                  </a:lnTo>
                  <a:lnTo>
                    <a:pt x="165" y="983"/>
                  </a:lnTo>
                  <a:lnTo>
                    <a:pt x="166" y="982"/>
                  </a:lnTo>
                  <a:lnTo>
                    <a:pt x="167" y="981"/>
                  </a:lnTo>
                  <a:lnTo>
                    <a:pt x="168" y="980"/>
                  </a:lnTo>
                  <a:lnTo>
                    <a:pt x="168" y="979"/>
                  </a:lnTo>
                  <a:lnTo>
                    <a:pt x="169" y="978"/>
                  </a:lnTo>
                  <a:lnTo>
                    <a:pt x="170" y="977"/>
                  </a:lnTo>
                  <a:lnTo>
                    <a:pt x="171" y="976"/>
                  </a:lnTo>
                  <a:lnTo>
                    <a:pt x="172" y="975"/>
                  </a:lnTo>
                  <a:lnTo>
                    <a:pt x="173" y="973"/>
                  </a:lnTo>
                  <a:lnTo>
                    <a:pt x="174" y="972"/>
                  </a:lnTo>
                  <a:lnTo>
                    <a:pt x="175" y="971"/>
                  </a:lnTo>
                  <a:lnTo>
                    <a:pt x="176" y="970"/>
                  </a:lnTo>
                  <a:lnTo>
                    <a:pt x="176" y="969"/>
                  </a:lnTo>
                  <a:lnTo>
                    <a:pt x="177" y="968"/>
                  </a:lnTo>
                  <a:lnTo>
                    <a:pt x="178" y="967"/>
                  </a:lnTo>
                  <a:lnTo>
                    <a:pt x="179" y="966"/>
                  </a:lnTo>
                  <a:lnTo>
                    <a:pt x="180" y="965"/>
                  </a:lnTo>
                  <a:lnTo>
                    <a:pt x="181" y="964"/>
                  </a:lnTo>
                  <a:lnTo>
                    <a:pt x="182" y="963"/>
                  </a:lnTo>
                  <a:lnTo>
                    <a:pt x="183" y="962"/>
                  </a:lnTo>
                  <a:lnTo>
                    <a:pt x="184" y="961"/>
                  </a:lnTo>
                  <a:lnTo>
                    <a:pt x="184" y="960"/>
                  </a:lnTo>
                  <a:lnTo>
                    <a:pt x="185" y="959"/>
                  </a:lnTo>
                  <a:lnTo>
                    <a:pt x="186" y="958"/>
                  </a:lnTo>
                  <a:lnTo>
                    <a:pt x="187" y="957"/>
                  </a:lnTo>
                  <a:lnTo>
                    <a:pt x="188" y="956"/>
                  </a:lnTo>
                  <a:lnTo>
                    <a:pt x="189" y="955"/>
                  </a:lnTo>
                  <a:lnTo>
                    <a:pt x="190" y="954"/>
                  </a:lnTo>
                  <a:lnTo>
                    <a:pt x="191" y="953"/>
                  </a:lnTo>
                  <a:lnTo>
                    <a:pt x="191" y="952"/>
                  </a:lnTo>
                  <a:lnTo>
                    <a:pt x="192" y="951"/>
                  </a:lnTo>
                  <a:lnTo>
                    <a:pt x="193" y="950"/>
                  </a:lnTo>
                  <a:lnTo>
                    <a:pt x="194" y="949"/>
                  </a:lnTo>
                  <a:lnTo>
                    <a:pt x="195" y="948"/>
                  </a:lnTo>
                  <a:lnTo>
                    <a:pt x="196" y="946"/>
                  </a:lnTo>
                  <a:lnTo>
                    <a:pt x="197" y="945"/>
                  </a:lnTo>
                  <a:lnTo>
                    <a:pt x="198" y="944"/>
                  </a:lnTo>
                  <a:lnTo>
                    <a:pt x="199" y="943"/>
                  </a:lnTo>
                  <a:lnTo>
                    <a:pt x="199" y="942"/>
                  </a:lnTo>
                  <a:lnTo>
                    <a:pt x="200" y="941"/>
                  </a:lnTo>
                  <a:lnTo>
                    <a:pt x="201" y="940"/>
                  </a:lnTo>
                  <a:lnTo>
                    <a:pt x="202" y="939"/>
                  </a:lnTo>
                  <a:lnTo>
                    <a:pt x="203" y="938"/>
                  </a:lnTo>
                  <a:lnTo>
                    <a:pt x="204" y="937"/>
                  </a:lnTo>
                  <a:lnTo>
                    <a:pt x="205" y="936"/>
                  </a:lnTo>
                  <a:lnTo>
                    <a:pt x="206" y="935"/>
                  </a:lnTo>
                  <a:lnTo>
                    <a:pt x="207" y="934"/>
                  </a:lnTo>
                  <a:lnTo>
                    <a:pt x="207" y="933"/>
                  </a:lnTo>
                  <a:lnTo>
                    <a:pt x="208" y="932"/>
                  </a:lnTo>
                  <a:lnTo>
                    <a:pt x="209" y="931"/>
                  </a:lnTo>
                  <a:lnTo>
                    <a:pt x="210" y="930"/>
                  </a:lnTo>
                  <a:lnTo>
                    <a:pt x="211" y="929"/>
                  </a:lnTo>
                  <a:lnTo>
                    <a:pt x="212" y="928"/>
                  </a:lnTo>
                  <a:lnTo>
                    <a:pt x="213" y="927"/>
                  </a:lnTo>
                  <a:lnTo>
                    <a:pt x="214" y="926"/>
                  </a:lnTo>
                  <a:lnTo>
                    <a:pt x="214" y="925"/>
                  </a:lnTo>
                  <a:lnTo>
                    <a:pt x="215" y="924"/>
                  </a:lnTo>
                  <a:lnTo>
                    <a:pt x="216" y="923"/>
                  </a:lnTo>
                  <a:lnTo>
                    <a:pt x="217" y="922"/>
                  </a:lnTo>
                  <a:lnTo>
                    <a:pt x="218" y="921"/>
                  </a:lnTo>
                  <a:lnTo>
                    <a:pt x="219" y="920"/>
                  </a:lnTo>
                  <a:lnTo>
                    <a:pt x="220" y="919"/>
                  </a:lnTo>
                  <a:lnTo>
                    <a:pt x="221" y="918"/>
                  </a:lnTo>
                  <a:lnTo>
                    <a:pt x="222" y="917"/>
                  </a:lnTo>
                  <a:lnTo>
                    <a:pt x="222" y="916"/>
                  </a:lnTo>
                  <a:lnTo>
                    <a:pt x="223" y="915"/>
                  </a:lnTo>
                  <a:lnTo>
                    <a:pt x="224" y="914"/>
                  </a:lnTo>
                  <a:lnTo>
                    <a:pt x="225" y="913"/>
                  </a:lnTo>
                  <a:lnTo>
                    <a:pt x="226" y="912"/>
                  </a:lnTo>
                  <a:lnTo>
                    <a:pt x="227" y="911"/>
                  </a:lnTo>
                  <a:lnTo>
                    <a:pt x="228" y="910"/>
                  </a:lnTo>
                  <a:lnTo>
                    <a:pt x="229" y="909"/>
                  </a:lnTo>
                  <a:lnTo>
                    <a:pt x="230" y="908"/>
                  </a:lnTo>
                  <a:lnTo>
                    <a:pt x="230" y="907"/>
                  </a:lnTo>
                  <a:lnTo>
                    <a:pt x="231" y="906"/>
                  </a:lnTo>
                  <a:lnTo>
                    <a:pt x="232" y="905"/>
                  </a:lnTo>
                  <a:lnTo>
                    <a:pt x="233" y="904"/>
                  </a:lnTo>
                  <a:lnTo>
                    <a:pt x="234" y="903"/>
                  </a:lnTo>
                  <a:lnTo>
                    <a:pt x="235" y="902"/>
                  </a:lnTo>
                  <a:lnTo>
                    <a:pt x="236" y="901"/>
                  </a:lnTo>
                  <a:lnTo>
                    <a:pt x="237" y="900"/>
                  </a:lnTo>
                  <a:lnTo>
                    <a:pt x="237" y="899"/>
                  </a:lnTo>
                  <a:lnTo>
                    <a:pt x="238" y="898"/>
                  </a:lnTo>
                  <a:lnTo>
                    <a:pt x="239" y="897"/>
                  </a:lnTo>
                  <a:lnTo>
                    <a:pt x="240" y="896"/>
                  </a:lnTo>
                  <a:lnTo>
                    <a:pt x="241" y="895"/>
                  </a:lnTo>
                  <a:lnTo>
                    <a:pt x="242" y="894"/>
                  </a:lnTo>
                  <a:lnTo>
                    <a:pt x="243" y="893"/>
                  </a:lnTo>
                  <a:lnTo>
                    <a:pt x="244" y="892"/>
                  </a:lnTo>
                  <a:lnTo>
                    <a:pt x="245" y="891"/>
                  </a:lnTo>
                  <a:lnTo>
                    <a:pt x="245" y="890"/>
                  </a:lnTo>
                  <a:lnTo>
                    <a:pt x="246" y="889"/>
                  </a:lnTo>
                  <a:lnTo>
                    <a:pt x="247" y="889"/>
                  </a:lnTo>
                  <a:lnTo>
                    <a:pt x="248" y="888"/>
                  </a:lnTo>
                  <a:lnTo>
                    <a:pt x="249" y="887"/>
                  </a:lnTo>
                  <a:lnTo>
                    <a:pt x="250" y="886"/>
                  </a:lnTo>
                  <a:lnTo>
                    <a:pt x="251" y="885"/>
                  </a:lnTo>
                  <a:lnTo>
                    <a:pt x="252" y="884"/>
                  </a:lnTo>
                  <a:lnTo>
                    <a:pt x="253" y="883"/>
                  </a:lnTo>
                  <a:lnTo>
                    <a:pt x="253" y="882"/>
                  </a:lnTo>
                  <a:lnTo>
                    <a:pt x="254" y="881"/>
                  </a:lnTo>
                  <a:lnTo>
                    <a:pt x="255" y="880"/>
                  </a:lnTo>
                  <a:lnTo>
                    <a:pt x="256" y="879"/>
                  </a:lnTo>
                  <a:lnTo>
                    <a:pt x="257" y="878"/>
                  </a:lnTo>
                  <a:lnTo>
                    <a:pt x="258" y="877"/>
                  </a:lnTo>
                  <a:lnTo>
                    <a:pt x="259" y="876"/>
                  </a:lnTo>
                  <a:lnTo>
                    <a:pt x="260" y="875"/>
                  </a:lnTo>
                  <a:lnTo>
                    <a:pt x="260" y="874"/>
                  </a:lnTo>
                  <a:lnTo>
                    <a:pt x="261" y="873"/>
                  </a:lnTo>
                  <a:lnTo>
                    <a:pt x="262" y="873"/>
                  </a:lnTo>
                  <a:lnTo>
                    <a:pt x="263" y="872"/>
                  </a:lnTo>
                  <a:lnTo>
                    <a:pt x="264" y="871"/>
                  </a:lnTo>
                  <a:lnTo>
                    <a:pt x="265" y="870"/>
                  </a:lnTo>
                  <a:lnTo>
                    <a:pt x="266" y="869"/>
                  </a:lnTo>
                  <a:lnTo>
                    <a:pt x="267" y="868"/>
                  </a:lnTo>
                  <a:lnTo>
                    <a:pt x="268" y="867"/>
                  </a:lnTo>
                  <a:lnTo>
                    <a:pt x="268" y="866"/>
                  </a:lnTo>
                  <a:lnTo>
                    <a:pt x="269" y="865"/>
                  </a:lnTo>
                  <a:lnTo>
                    <a:pt x="270" y="864"/>
                  </a:lnTo>
                  <a:lnTo>
                    <a:pt x="271" y="863"/>
                  </a:lnTo>
                  <a:lnTo>
                    <a:pt x="272" y="863"/>
                  </a:lnTo>
                  <a:lnTo>
                    <a:pt x="273" y="862"/>
                  </a:lnTo>
                  <a:lnTo>
                    <a:pt x="274" y="861"/>
                  </a:lnTo>
                  <a:lnTo>
                    <a:pt x="275" y="860"/>
                  </a:lnTo>
                  <a:lnTo>
                    <a:pt x="276" y="859"/>
                  </a:lnTo>
                  <a:lnTo>
                    <a:pt x="276" y="858"/>
                  </a:lnTo>
                  <a:lnTo>
                    <a:pt x="277" y="857"/>
                  </a:lnTo>
                  <a:lnTo>
                    <a:pt x="278" y="856"/>
                  </a:lnTo>
                  <a:lnTo>
                    <a:pt x="279" y="856"/>
                  </a:lnTo>
                  <a:lnTo>
                    <a:pt x="280" y="855"/>
                  </a:lnTo>
                  <a:lnTo>
                    <a:pt x="281" y="854"/>
                  </a:lnTo>
                  <a:lnTo>
                    <a:pt x="282" y="853"/>
                  </a:lnTo>
                  <a:lnTo>
                    <a:pt x="283" y="852"/>
                  </a:lnTo>
                  <a:lnTo>
                    <a:pt x="283" y="851"/>
                  </a:lnTo>
                  <a:lnTo>
                    <a:pt x="284" y="850"/>
                  </a:lnTo>
                  <a:lnTo>
                    <a:pt x="285" y="849"/>
                  </a:lnTo>
                  <a:lnTo>
                    <a:pt x="286" y="849"/>
                  </a:lnTo>
                  <a:lnTo>
                    <a:pt x="287" y="848"/>
                  </a:lnTo>
                  <a:lnTo>
                    <a:pt x="288" y="847"/>
                  </a:lnTo>
                  <a:lnTo>
                    <a:pt x="289" y="846"/>
                  </a:lnTo>
                  <a:lnTo>
                    <a:pt x="290" y="845"/>
                  </a:lnTo>
                  <a:lnTo>
                    <a:pt x="291" y="844"/>
                  </a:lnTo>
                  <a:lnTo>
                    <a:pt x="291" y="843"/>
                  </a:lnTo>
                  <a:lnTo>
                    <a:pt x="292" y="843"/>
                  </a:lnTo>
                  <a:lnTo>
                    <a:pt x="293" y="842"/>
                  </a:lnTo>
                  <a:lnTo>
                    <a:pt x="294" y="841"/>
                  </a:lnTo>
                  <a:lnTo>
                    <a:pt x="295" y="840"/>
                  </a:lnTo>
                  <a:lnTo>
                    <a:pt x="296" y="839"/>
                  </a:lnTo>
                  <a:lnTo>
                    <a:pt x="297" y="839"/>
                  </a:lnTo>
                  <a:lnTo>
                    <a:pt x="298" y="838"/>
                  </a:lnTo>
                  <a:lnTo>
                    <a:pt x="299" y="837"/>
                  </a:lnTo>
                  <a:lnTo>
                    <a:pt x="299" y="836"/>
                  </a:lnTo>
                  <a:lnTo>
                    <a:pt x="300" y="835"/>
                  </a:lnTo>
                  <a:lnTo>
                    <a:pt x="301" y="834"/>
                  </a:lnTo>
                  <a:lnTo>
                    <a:pt x="302" y="834"/>
                  </a:lnTo>
                  <a:lnTo>
                    <a:pt x="303" y="833"/>
                  </a:lnTo>
                  <a:lnTo>
                    <a:pt x="304" y="832"/>
                  </a:lnTo>
                  <a:lnTo>
                    <a:pt x="305" y="831"/>
                  </a:lnTo>
                  <a:lnTo>
                    <a:pt x="306" y="830"/>
                  </a:lnTo>
                  <a:lnTo>
                    <a:pt x="306" y="830"/>
                  </a:lnTo>
                  <a:lnTo>
                    <a:pt x="307" y="829"/>
                  </a:lnTo>
                  <a:lnTo>
                    <a:pt x="308" y="828"/>
                  </a:lnTo>
                  <a:lnTo>
                    <a:pt x="309" y="827"/>
                  </a:lnTo>
                  <a:lnTo>
                    <a:pt x="310" y="826"/>
                  </a:lnTo>
                  <a:lnTo>
                    <a:pt x="311" y="826"/>
                  </a:lnTo>
                  <a:lnTo>
                    <a:pt x="312" y="825"/>
                  </a:lnTo>
                  <a:lnTo>
                    <a:pt x="313" y="824"/>
                  </a:lnTo>
                  <a:lnTo>
                    <a:pt x="314" y="823"/>
                  </a:lnTo>
                  <a:lnTo>
                    <a:pt x="314" y="823"/>
                  </a:lnTo>
                  <a:lnTo>
                    <a:pt x="315" y="822"/>
                  </a:lnTo>
                  <a:lnTo>
                    <a:pt x="316" y="821"/>
                  </a:lnTo>
                  <a:lnTo>
                    <a:pt x="317" y="820"/>
                  </a:lnTo>
                  <a:lnTo>
                    <a:pt x="318" y="820"/>
                  </a:lnTo>
                  <a:lnTo>
                    <a:pt x="319" y="819"/>
                  </a:lnTo>
                  <a:lnTo>
                    <a:pt x="320" y="818"/>
                  </a:lnTo>
                  <a:lnTo>
                    <a:pt x="321" y="817"/>
                  </a:lnTo>
                  <a:lnTo>
                    <a:pt x="322" y="817"/>
                  </a:lnTo>
                  <a:lnTo>
                    <a:pt x="322" y="816"/>
                  </a:lnTo>
                  <a:lnTo>
                    <a:pt x="323" y="815"/>
                  </a:lnTo>
                  <a:lnTo>
                    <a:pt x="324" y="814"/>
                  </a:lnTo>
                  <a:lnTo>
                    <a:pt x="325" y="814"/>
                  </a:lnTo>
                  <a:lnTo>
                    <a:pt x="326" y="813"/>
                  </a:lnTo>
                  <a:lnTo>
                    <a:pt x="327" y="812"/>
                  </a:lnTo>
                  <a:lnTo>
                    <a:pt x="328" y="811"/>
                  </a:lnTo>
                  <a:lnTo>
                    <a:pt x="329" y="811"/>
                  </a:lnTo>
                  <a:lnTo>
                    <a:pt x="329" y="810"/>
                  </a:lnTo>
                  <a:lnTo>
                    <a:pt x="330" y="809"/>
                  </a:lnTo>
                  <a:lnTo>
                    <a:pt x="331" y="808"/>
                  </a:lnTo>
                  <a:lnTo>
                    <a:pt x="332" y="808"/>
                  </a:lnTo>
                  <a:lnTo>
                    <a:pt x="333" y="807"/>
                  </a:lnTo>
                  <a:lnTo>
                    <a:pt x="334" y="806"/>
                  </a:lnTo>
                  <a:lnTo>
                    <a:pt x="335" y="806"/>
                  </a:lnTo>
                  <a:lnTo>
                    <a:pt x="336" y="805"/>
                  </a:lnTo>
                  <a:lnTo>
                    <a:pt x="337" y="804"/>
                  </a:lnTo>
                  <a:lnTo>
                    <a:pt x="337" y="804"/>
                  </a:lnTo>
                  <a:lnTo>
                    <a:pt x="338" y="803"/>
                  </a:lnTo>
                  <a:lnTo>
                    <a:pt x="339" y="802"/>
                  </a:lnTo>
                  <a:lnTo>
                    <a:pt x="340" y="801"/>
                  </a:lnTo>
                  <a:lnTo>
                    <a:pt x="341" y="801"/>
                  </a:lnTo>
                  <a:lnTo>
                    <a:pt x="342" y="800"/>
                  </a:lnTo>
                  <a:lnTo>
                    <a:pt x="343" y="799"/>
                  </a:lnTo>
                  <a:lnTo>
                    <a:pt x="344" y="799"/>
                  </a:lnTo>
                  <a:lnTo>
                    <a:pt x="345" y="798"/>
                  </a:lnTo>
                  <a:lnTo>
                    <a:pt x="345" y="797"/>
                  </a:lnTo>
                  <a:lnTo>
                    <a:pt x="346" y="797"/>
                  </a:lnTo>
                  <a:lnTo>
                    <a:pt x="347" y="796"/>
                  </a:lnTo>
                  <a:lnTo>
                    <a:pt x="348" y="795"/>
                  </a:lnTo>
                  <a:lnTo>
                    <a:pt x="349" y="795"/>
                  </a:lnTo>
                  <a:lnTo>
                    <a:pt x="350" y="794"/>
                  </a:lnTo>
                  <a:lnTo>
                    <a:pt x="351" y="793"/>
                  </a:lnTo>
                  <a:lnTo>
                    <a:pt x="352" y="793"/>
                  </a:lnTo>
                  <a:lnTo>
                    <a:pt x="352" y="792"/>
                  </a:lnTo>
                  <a:lnTo>
                    <a:pt x="353" y="791"/>
                  </a:lnTo>
                  <a:lnTo>
                    <a:pt x="354" y="791"/>
                  </a:lnTo>
                  <a:lnTo>
                    <a:pt x="355" y="790"/>
                  </a:lnTo>
                  <a:lnTo>
                    <a:pt x="356" y="790"/>
                  </a:lnTo>
                  <a:lnTo>
                    <a:pt x="357" y="789"/>
                  </a:lnTo>
                  <a:lnTo>
                    <a:pt x="358" y="788"/>
                  </a:lnTo>
                  <a:lnTo>
                    <a:pt x="359" y="788"/>
                  </a:lnTo>
                  <a:lnTo>
                    <a:pt x="360" y="787"/>
                  </a:lnTo>
                  <a:lnTo>
                    <a:pt x="360" y="786"/>
                  </a:lnTo>
                  <a:lnTo>
                    <a:pt x="361" y="786"/>
                  </a:lnTo>
                  <a:lnTo>
                    <a:pt x="362" y="785"/>
                  </a:lnTo>
                  <a:lnTo>
                    <a:pt x="363" y="785"/>
                  </a:lnTo>
                  <a:lnTo>
                    <a:pt x="364" y="784"/>
                  </a:lnTo>
                  <a:lnTo>
                    <a:pt x="365" y="783"/>
                  </a:lnTo>
                  <a:lnTo>
                    <a:pt x="366" y="783"/>
                  </a:lnTo>
                  <a:lnTo>
                    <a:pt x="367" y="782"/>
                  </a:lnTo>
                  <a:lnTo>
                    <a:pt x="368" y="782"/>
                  </a:lnTo>
                  <a:lnTo>
                    <a:pt x="368" y="781"/>
                  </a:lnTo>
                  <a:lnTo>
                    <a:pt x="369" y="780"/>
                  </a:lnTo>
                  <a:lnTo>
                    <a:pt x="370" y="780"/>
                  </a:lnTo>
                  <a:lnTo>
                    <a:pt x="371" y="779"/>
                  </a:lnTo>
                  <a:lnTo>
                    <a:pt x="372" y="779"/>
                  </a:lnTo>
                  <a:lnTo>
                    <a:pt x="373" y="778"/>
                  </a:lnTo>
                  <a:lnTo>
                    <a:pt x="374" y="777"/>
                  </a:lnTo>
                  <a:lnTo>
                    <a:pt x="375" y="777"/>
                  </a:lnTo>
                  <a:lnTo>
                    <a:pt x="375" y="776"/>
                  </a:lnTo>
                  <a:lnTo>
                    <a:pt x="376" y="776"/>
                  </a:lnTo>
                  <a:lnTo>
                    <a:pt x="377" y="775"/>
                  </a:lnTo>
                  <a:lnTo>
                    <a:pt x="378" y="775"/>
                  </a:lnTo>
                  <a:lnTo>
                    <a:pt x="379" y="774"/>
                  </a:lnTo>
                  <a:lnTo>
                    <a:pt x="380" y="773"/>
                  </a:lnTo>
                  <a:lnTo>
                    <a:pt x="381" y="773"/>
                  </a:lnTo>
                  <a:lnTo>
                    <a:pt x="382" y="772"/>
                  </a:lnTo>
                  <a:lnTo>
                    <a:pt x="383" y="772"/>
                  </a:lnTo>
                  <a:lnTo>
                    <a:pt x="383" y="771"/>
                  </a:lnTo>
                  <a:lnTo>
                    <a:pt x="384" y="771"/>
                  </a:lnTo>
                  <a:lnTo>
                    <a:pt x="385" y="770"/>
                  </a:lnTo>
                  <a:lnTo>
                    <a:pt x="386" y="770"/>
                  </a:lnTo>
                  <a:lnTo>
                    <a:pt x="387" y="769"/>
                  </a:lnTo>
                  <a:lnTo>
                    <a:pt x="388" y="769"/>
                  </a:lnTo>
                  <a:lnTo>
                    <a:pt x="389" y="768"/>
                  </a:lnTo>
                  <a:lnTo>
                    <a:pt x="390" y="767"/>
                  </a:lnTo>
                  <a:lnTo>
                    <a:pt x="391" y="767"/>
                  </a:lnTo>
                  <a:lnTo>
                    <a:pt x="391" y="766"/>
                  </a:lnTo>
                  <a:lnTo>
                    <a:pt x="392" y="766"/>
                  </a:lnTo>
                  <a:lnTo>
                    <a:pt x="393" y="765"/>
                  </a:lnTo>
                  <a:lnTo>
                    <a:pt x="394" y="765"/>
                  </a:lnTo>
                  <a:lnTo>
                    <a:pt x="395" y="764"/>
                  </a:lnTo>
                  <a:lnTo>
                    <a:pt x="396" y="764"/>
                  </a:lnTo>
                  <a:lnTo>
                    <a:pt x="397" y="763"/>
                  </a:lnTo>
                  <a:lnTo>
                    <a:pt x="398" y="763"/>
                  </a:lnTo>
                  <a:lnTo>
                    <a:pt x="398" y="762"/>
                  </a:lnTo>
                  <a:lnTo>
                    <a:pt x="399" y="762"/>
                  </a:lnTo>
                  <a:lnTo>
                    <a:pt x="400" y="761"/>
                  </a:lnTo>
                  <a:lnTo>
                    <a:pt x="401" y="761"/>
                  </a:lnTo>
                  <a:lnTo>
                    <a:pt x="402" y="760"/>
                  </a:lnTo>
                  <a:lnTo>
                    <a:pt x="403" y="760"/>
                  </a:lnTo>
                  <a:lnTo>
                    <a:pt x="404" y="759"/>
                  </a:lnTo>
                  <a:lnTo>
                    <a:pt x="405" y="759"/>
                  </a:lnTo>
                  <a:lnTo>
                    <a:pt x="406" y="758"/>
                  </a:lnTo>
                  <a:lnTo>
                    <a:pt x="406" y="758"/>
                  </a:lnTo>
                  <a:lnTo>
                    <a:pt x="407" y="757"/>
                  </a:lnTo>
                  <a:lnTo>
                    <a:pt x="408" y="757"/>
                  </a:lnTo>
                  <a:lnTo>
                    <a:pt x="409" y="756"/>
                  </a:lnTo>
                  <a:lnTo>
                    <a:pt x="410" y="756"/>
                  </a:lnTo>
                  <a:lnTo>
                    <a:pt x="411" y="755"/>
                  </a:lnTo>
                  <a:lnTo>
                    <a:pt x="412" y="755"/>
                  </a:lnTo>
                  <a:lnTo>
                    <a:pt x="413" y="755"/>
                  </a:lnTo>
                  <a:lnTo>
                    <a:pt x="414" y="754"/>
                  </a:lnTo>
                  <a:lnTo>
                    <a:pt x="414" y="754"/>
                  </a:lnTo>
                  <a:lnTo>
                    <a:pt x="415" y="753"/>
                  </a:lnTo>
                  <a:lnTo>
                    <a:pt x="416" y="753"/>
                  </a:lnTo>
                  <a:lnTo>
                    <a:pt x="417" y="752"/>
                  </a:lnTo>
                  <a:lnTo>
                    <a:pt x="418" y="752"/>
                  </a:lnTo>
                  <a:lnTo>
                    <a:pt x="419" y="751"/>
                  </a:lnTo>
                  <a:lnTo>
                    <a:pt x="420" y="751"/>
                  </a:lnTo>
                  <a:lnTo>
                    <a:pt x="421" y="750"/>
                  </a:lnTo>
                  <a:lnTo>
                    <a:pt x="421" y="750"/>
                  </a:lnTo>
                  <a:lnTo>
                    <a:pt x="422" y="750"/>
                  </a:lnTo>
                  <a:lnTo>
                    <a:pt x="423" y="749"/>
                  </a:lnTo>
                  <a:lnTo>
                    <a:pt x="424" y="749"/>
                  </a:lnTo>
                  <a:lnTo>
                    <a:pt x="425" y="748"/>
                  </a:lnTo>
                  <a:lnTo>
                    <a:pt x="426" y="748"/>
                  </a:lnTo>
                  <a:lnTo>
                    <a:pt x="427" y="747"/>
                  </a:lnTo>
                  <a:lnTo>
                    <a:pt x="428" y="747"/>
                  </a:lnTo>
                  <a:lnTo>
                    <a:pt x="429" y="747"/>
                  </a:lnTo>
                  <a:lnTo>
                    <a:pt x="429" y="746"/>
                  </a:lnTo>
                  <a:lnTo>
                    <a:pt x="430" y="746"/>
                  </a:lnTo>
                  <a:lnTo>
                    <a:pt x="431" y="745"/>
                  </a:lnTo>
                  <a:lnTo>
                    <a:pt x="432" y="745"/>
                  </a:lnTo>
                  <a:lnTo>
                    <a:pt x="433" y="744"/>
                  </a:lnTo>
                  <a:lnTo>
                    <a:pt x="434" y="744"/>
                  </a:lnTo>
                  <a:lnTo>
                    <a:pt x="435" y="744"/>
                  </a:lnTo>
                  <a:lnTo>
                    <a:pt x="436" y="743"/>
                  </a:lnTo>
                  <a:lnTo>
                    <a:pt x="437" y="743"/>
                  </a:lnTo>
                  <a:lnTo>
                    <a:pt x="437" y="742"/>
                  </a:lnTo>
                  <a:lnTo>
                    <a:pt x="438" y="742"/>
                  </a:lnTo>
                  <a:lnTo>
                    <a:pt x="439" y="742"/>
                  </a:lnTo>
                  <a:lnTo>
                    <a:pt x="440" y="741"/>
                  </a:lnTo>
                  <a:lnTo>
                    <a:pt x="441" y="741"/>
                  </a:lnTo>
                  <a:lnTo>
                    <a:pt x="442" y="740"/>
                  </a:lnTo>
                  <a:lnTo>
                    <a:pt x="443" y="740"/>
                  </a:lnTo>
                  <a:lnTo>
                    <a:pt x="444" y="740"/>
                  </a:lnTo>
                  <a:lnTo>
                    <a:pt x="444" y="739"/>
                  </a:lnTo>
                  <a:lnTo>
                    <a:pt x="445" y="739"/>
                  </a:lnTo>
                  <a:lnTo>
                    <a:pt x="446" y="738"/>
                  </a:lnTo>
                  <a:lnTo>
                    <a:pt x="447" y="738"/>
                  </a:lnTo>
                  <a:lnTo>
                    <a:pt x="448" y="738"/>
                  </a:lnTo>
                  <a:lnTo>
                    <a:pt x="449" y="737"/>
                  </a:lnTo>
                  <a:lnTo>
                    <a:pt x="450" y="737"/>
                  </a:lnTo>
                  <a:lnTo>
                    <a:pt x="451" y="737"/>
                  </a:lnTo>
                  <a:lnTo>
                    <a:pt x="452" y="736"/>
                  </a:lnTo>
                  <a:lnTo>
                    <a:pt x="452" y="736"/>
                  </a:lnTo>
                  <a:lnTo>
                    <a:pt x="453" y="735"/>
                  </a:lnTo>
                  <a:lnTo>
                    <a:pt x="454" y="735"/>
                  </a:lnTo>
                  <a:lnTo>
                    <a:pt x="455" y="735"/>
                  </a:lnTo>
                  <a:lnTo>
                    <a:pt x="456" y="734"/>
                  </a:lnTo>
                  <a:lnTo>
                    <a:pt x="457" y="734"/>
                  </a:lnTo>
                  <a:lnTo>
                    <a:pt x="458" y="734"/>
                  </a:lnTo>
                  <a:lnTo>
                    <a:pt x="459" y="733"/>
                  </a:lnTo>
                  <a:lnTo>
                    <a:pt x="460" y="733"/>
                  </a:lnTo>
                  <a:lnTo>
                    <a:pt x="460" y="733"/>
                  </a:lnTo>
                  <a:lnTo>
                    <a:pt x="461" y="732"/>
                  </a:lnTo>
                  <a:lnTo>
                    <a:pt x="462" y="732"/>
                  </a:lnTo>
                  <a:lnTo>
                    <a:pt x="463" y="732"/>
                  </a:lnTo>
                  <a:lnTo>
                    <a:pt x="464" y="731"/>
                  </a:lnTo>
                  <a:lnTo>
                    <a:pt x="465" y="731"/>
                  </a:lnTo>
                  <a:lnTo>
                    <a:pt x="466" y="731"/>
                  </a:lnTo>
                  <a:lnTo>
                    <a:pt x="467" y="730"/>
                  </a:lnTo>
                  <a:lnTo>
                    <a:pt x="467" y="730"/>
                  </a:lnTo>
                  <a:lnTo>
                    <a:pt x="468" y="730"/>
                  </a:lnTo>
                  <a:lnTo>
                    <a:pt x="469" y="729"/>
                  </a:lnTo>
                  <a:lnTo>
                    <a:pt x="470" y="729"/>
                  </a:lnTo>
                  <a:lnTo>
                    <a:pt x="471" y="729"/>
                  </a:lnTo>
                  <a:lnTo>
                    <a:pt x="472" y="728"/>
                  </a:lnTo>
                  <a:lnTo>
                    <a:pt x="473" y="728"/>
                  </a:lnTo>
                  <a:lnTo>
                    <a:pt x="474" y="728"/>
                  </a:lnTo>
                  <a:lnTo>
                    <a:pt x="475" y="727"/>
                  </a:lnTo>
                  <a:lnTo>
                    <a:pt x="475" y="727"/>
                  </a:lnTo>
                  <a:lnTo>
                    <a:pt x="476" y="727"/>
                  </a:lnTo>
                  <a:lnTo>
                    <a:pt x="477" y="726"/>
                  </a:lnTo>
                  <a:lnTo>
                    <a:pt x="478" y="726"/>
                  </a:lnTo>
                  <a:lnTo>
                    <a:pt x="479" y="726"/>
                  </a:lnTo>
                  <a:lnTo>
                    <a:pt x="480" y="725"/>
                  </a:lnTo>
                  <a:lnTo>
                    <a:pt x="481" y="725"/>
                  </a:lnTo>
                  <a:lnTo>
                    <a:pt x="482" y="725"/>
                  </a:lnTo>
                  <a:lnTo>
                    <a:pt x="483" y="724"/>
                  </a:lnTo>
                  <a:lnTo>
                    <a:pt x="483" y="724"/>
                  </a:lnTo>
                  <a:lnTo>
                    <a:pt x="484" y="724"/>
                  </a:lnTo>
                  <a:lnTo>
                    <a:pt x="485" y="723"/>
                  </a:lnTo>
                  <a:lnTo>
                    <a:pt x="486" y="723"/>
                  </a:lnTo>
                  <a:lnTo>
                    <a:pt x="487" y="723"/>
                  </a:lnTo>
                  <a:lnTo>
                    <a:pt x="488" y="723"/>
                  </a:lnTo>
                  <a:lnTo>
                    <a:pt x="489" y="722"/>
                  </a:lnTo>
                  <a:lnTo>
                    <a:pt x="490" y="722"/>
                  </a:lnTo>
                  <a:lnTo>
                    <a:pt x="490" y="722"/>
                  </a:lnTo>
                  <a:lnTo>
                    <a:pt x="491" y="721"/>
                  </a:lnTo>
                  <a:lnTo>
                    <a:pt x="492" y="721"/>
                  </a:lnTo>
                  <a:lnTo>
                    <a:pt x="493" y="721"/>
                  </a:lnTo>
                  <a:lnTo>
                    <a:pt x="494" y="721"/>
                  </a:lnTo>
                  <a:lnTo>
                    <a:pt x="495" y="720"/>
                  </a:lnTo>
                  <a:lnTo>
                    <a:pt x="496" y="720"/>
                  </a:lnTo>
                  <a:lnTo>
                    <a:pt x="497" y="720"/>
                  </a:lnTo>
                  <a:lnTo>
                    <a:pt x="498" y="719"/>
                  </a:lnTo>
                  <a:lnTo>
                    <a:pt x="498" y="719"/>
                  </a:lnTo>
                  <a:lnTo>
                    <a:pt x="499" y="719"/>
                  </a:lnTo>
                  <a:lnTo>
                    <a:pt x="500" y="719"/>
                  </a:lnTo>
                  <a:lnTo>
                    <a:pt x="501" y="718"/>
                  </a:lnTo>
                  <a:lnTo>
                    <a:pt x="502" y="718"/>
                  </a:lnTo>
                  <a:lnTo>
                    <a:pt x="503" y="718"/>
                  </a:lnTo>
                  <a:lnTo>
                    <a:pt x="504" y="717"/>
                  </a:lnTo>
                  <a:lnTo>
                    <a:pt x="505" y="717"/>
                  </a:lnTo>
                  <a:lnTo>
                    <a:pt x="506" y="717"/>
                  </a:lnTo>
                  <a:lnTo>
                    <a:pt x="506" y="717"/>
                  </a:lnTo>
                  <a:lnTo>
                    <a:pt x="507" y="716"/>
                  </a:lnTo>
                  <a:lnTo>
                    <a:pt x="508" y="716"/>
                  </a:lnTo>
                  <a:lnTo>
                    <a:pt x="509" y="716"/>
                  </a:lnTo>
                  <a:lnTo>
                    <a:pt x="510" y="716"/>
                  </a:lnTo>
                  <a:lnTo>
                    <a:pt x="511" y="715"/>
                  </a:lnTo>
                  <a:lnTo>
                    <a:pt x="512" y="715"/>
                  </a:lnTo>
                  <a:lnTo>
                    <a:pt x="513" y="715"/>
                  </a:lnTo>
                  <a:lnTo>
                    <a:pt x="513" y="714"/>
                  </a:lnTo>
                  <a:lnTo>
                    <a:pt x="514" y="714"/>
                  </a:lnTo>
                  <a:lnTo>
                    <a:pt x="515" y="714"/>
                  </a:lnTo>
                  <a:lnTo>
                    <a:pt x="516" y="714"/>
                  </a:lnTo>
                  <a:lnTo>
                    <a:pt x="517" y="713"/>
                  </a:lnTo>
                  <a:lnTo>
                    <a:pt x="518" y="713"/>
                  </a:lnTo>
                  <a:lnTo>
                    <a:pt x="519" y="713"/>
                  </a:lnTo>
                  <a:lnTo>
                    <a:pt x="520" y="713"/>
                  </a:lnTo>
                  <a:lnTo>
                    <a:pt x="521" y="712"/>
                  </a:lnTo>
                  <a:lnTo>
                    <a:pt x="521" y="712"/>
                  </a:lnTo>
                  <a:lnTo>
                    <a:pt x="522" y="712"/>
                  </a:lnTo>
                  <a:lnTo>
                    <a:pt x="523" y="712"/>
                  </a:lnTo>
                  <a:lnTo>
                    <a:pt x="524" y="711"/>
                  </a:lnTo>
                  <a:lnTo>
                    <a:pt x="525" y="711"/>
                  </a:lnTo>
                  <a:lnTo>
                    <a:pt x="526" y="711"/>
                  </a:lnTo>
                  <a:lnTo>
                    <a:pt x="527" y="711"/>
                  </a:lnTo>
                  <a:lnTo>
                    <a:pt x="528" y="710"/>
                  </a:lnTo>
                  <a:lnTo>
                    <a:pt x="529" y="710"/>
                  </a:lnTo>
                  <a:lnTo>
                    <a:pt x="529" y="710"/>
                  </a:lnTo>
                  <a:lnTo>
                    <a:pt x="530" y="710"/>
                  </a:lnTo>
                  <a:lnTo>
                    <a:pt x="531" y="710"/>
                  </a:lnTo>
                  <a:lnTo>
                    <a:pt x="532" y="709"/>
                  </a:lnTo>
                  <a:lnTo>
                    <a:pt x="533" y="709"/>
                  </a:lnTo>
                  <a:lnTo>
                    <a:pt x="534" y="709"/>
                  </a:lnTo>
                  <a:lnTo>
                    <a:pt x="535" y="709"/>
                  </a:lnTo>
                  <a:lnTo>
                    <a:pt x="536" y="708"/>
                  </a:lnTo>
                  <a:lnTo>
                    <a:pt x="536" y="708"/>
                  </a:lnTo>
                  <a:lnTo>
                    <a:pt x="537" y="708"/>
                  </a:lnTo>
                  <a:lnTo>
                    <a:pt x="538" y="708"/>
                  </a:lnTo>
                  <a:lnTo>
                    <a:pt x="539" y="707"/>
                  </a:lnTo>
                  <a:lnTo>
                    <a:pt x="540" y="707"/>
                  </a:lnTo>
                  <a:lnTo>
                    <a:pt x="541" y="707"/>
                  </a:lnTo>
                  <a:lnTo>
                    <a:pt x="542" y="707"/>
                  </a:lnTo>
                  <a:lnTo>
                    <a:pt x="543" y="707"/>
                  </a:lnTo>
                  <a:lnTo>
                    <a:pt x="544" y="706"/>
                  </a:lnTo>
                  <a:lnTo>
                    <a:pt x="544" y="706"/>
                  </a:lnTo>
                  <a:lnTo>
                    <a:pt x="545" y="706"/>
                  </a:lnTo>
                  <a:lnTo>
                    <a:pt x="546" y="706"/>
                  </a:lnTo>
                  <a:lnTo>
                    <a:pt x="547" y="705"/>
                  </a:lnTo>
                  <a:lnTo>
                    <a:pt x="548" y="705"/>
                  </a:lnTo>
                  <a:lnTo>
                    <a:pt x="549" y="705"/>
                  </a:lnTo>
                  <a:lnTo>
                    <a:pt x="550" y="705"/>
                  </a:lnTo>
                  <a:lnTo>
                    <a:pt x="551" y="705"/>
                  </a:lnTo>
                  <a:lnTo>
                    <a:pt x="552" y="704"/>
                  </a:lnTo>
                  <a:lnTo>
                    <a:pt x="552" y="704"/>
                  </a:lnTo>
                  <a:lnTo>
                    <a:pt x="553" y="704"/>
                  </a:lnTo>
                  <a:lnTo>
                    <a:pt x="554" y="704"/>
                  </a:lnTo>
                  <a:lnTo>
                    <a:pt x="555" y="703"/>
                  </a:lnTo>
                  <a:lnTo>
                    <a:pt x="556" y="703"/>
                  </a:lnTo>
                  <a:lnTo>
                    <a:pt x="557" y="703"/>
                  </a:lnTo>
                  <a:lnTo>
                    <a:pt x="558" y="703"/>
                  </a:lnTo>
                  <a:lnTo>
                    <a:pt x="559" y="703"/>
                  </a:lnTo>
                  <a:lnTo>
                    <a:pt x="559" y="702"/>
                  </a:lnTo>
                  <a:lnTo>
                    <a:pt x="560" y="702"/>
                  </a:lnTo>
                  <a:lnTo>
                    <a:pt x="561" y="702"/>
                  </a:lnTo>
                  <a:lnTo>
                    <a:pt x="562" y="702"/>
                  </a:lnTo>
                  <a:lnTo>
                    <a:pt x="563" y="702"/>
                  </a:lnTo>
                  <a:lnTo>
                    <a:pt x="564" y="701"/>
                  </a:lnTo>
                  <a:lnTo>
                    <a:pt x="565" y="701"/>
                  </a:lnTo>
                  <a:lnTo>
                    <a:pt x="566" y="701"/>
                  </a:lnTo>
                  <a:lnTo>
                    <a:pt x="567" y="701"/>
                  </a:lnTo>
                  <a:lnTo>
                    <a:pt x="567" y="701"/>
                  </a:lnTo>
                  <a:lnTo>
                    <a:pt x="568" y="700"/>
                  </a:lnTo>
                  <a:lnTo>
                    <a:pt x="569" y="700"/>
                  </a:lnTo>
                  <a:lnTo>
                    <a:pt x="570" y="700"/>
                  </a:lnTo>
                  <a:lnTo>
                    <a:pt x="571" y="700"/>
                  </a:lnTo>
                  <a:lnTo>
                    <a:pt x="572" y="700"/>
                  </a:lnTo>
                  <a:lnTo>
                    <a:pt x="573" y="699"/>
                  </a:lnTo>
                  <a:lnTo>
                    <a:pt x="574" y="699"/>
                  </a:lnTo>
                  <a:lnTo>
                    <a:pt x="575" y="699"/>
                  </a:lnTo>
                  <a:lnTo>
                    <a:pt x="575" y="699"/>
                  </a:lnTo>
                  <a:lnTo>
                    <a:pt x="576" y="699"/>
                  </a:lnTo>
                  <a:lnTo>
                    <a:pt x="577" y="698"/>
                  </a:lnTo>
                  <a:lnTo>
                    <a:pt x="578" y="698"/>
                  </a:lnTo>
                  <a:lnTo>
                    <a:pt x="579" y="698"/>
                  </a:lnTo>
                  <a:lnTo>
                    <a:pt x="580" y="698"/>
                  </a:lnTo>
                  <a:lnTo>
                    <a:pt x="581" y="698"/>
                  </a:lnTo>
                  <a:lnTo>
                    <a:pt x="582" y="697"/>
                  </a:lnTo>
                  <a:lnTo>
                    <a:pt x="582" y="697"/>
                  </a:lnTo>
                  <a:lnTo>
                    <a:pt x="583" y="697"/>
                  </a:lnTo>
                  <a:lnTo>
                    <a:pt x="584" y="697"/>
                  </a:lnTo>
                  <a:lnTo>
                    <a:pt x="585" y="697"/>
                  </a:lnTo>
                  <a:lnTo>
                    <a:pt x="586" y="696"/>
                  </a:lnTo>
                  <a:lnTo>
                    <a:pt x="587" y="696"/>
                  </a:lnTo>
                  <a:lnTo>
                    <a:pt x="588" y="696"/>
                  </a:lnTo>
                  <a:lnTo>
                    <a:pt x="589" y="696"/>
                  </a:lnTo>
                  <a:lnTo>
                    <a:pt x="590" y="696"/>
                  </a:lnTo>
                  <a:lnTo>
                    <a:pt x="590" y="695"/>
                  </a:lnTo>
                  <a:lnTo>
                    <a:pt x="591" y="695"/>
                  </a:lnTo>
                  <a:lnTo>
                    <a:pt x="592" y="695"/>
                  </a:lnTo>
                  <a:lnTo>
                    <a:pt x="593" y="695"/>
                  </a:lnTo>
                  <a:lnTo>
                    <a:pt x="594" y="695"/>
                  </a:lnTo>
                  <a:lnTo>
                    <a:pt x="595" y="695"/>
                  </a:lnTo>
                  <a:lnTo>
                    <a:pt x="596" y="694"/>
                  </a:lnTo>
                  <a:lnTo>
                    <a:pt x="597" y="694"/>
                  </a:lnTo>
                  <a:lnTo>
                    <a:pt x="598" y="694"/>
                  </a:lnTo>
                  <a:lnTo>
                    <a:pt x="598" y="694"/>
                  </a:lnTo>
                  <a:lnTo>
                    <a:pt x="599" y="694"/>
                  </a:lnTo>
                  <a:lnTo>
                    <a:pt x="600" y="693"/>
                  </a:lnTo>
                  <a:lnTo>
                    <a:pt x="601" y="693"/>
                  </a:lnTo>
                  <a:lnTo>
                    <a:pt x="602" y="693"/>
                  </a:lnTo>
                  <a:lnTo>
                    <a:pt x="603" y="693"/>
                  </a:lnTo>
                  <a:lnTo>
                    <a:pt x="604" y="693"/>
                  </a:lnTo>
                  <a:lnTo>
                    <a:pt x="605" y="693"/>
                  </a:lnTo>
                  <a:lnTo>
                    <a:pt x="605" y="692"/>
                  </a:lnTo>
                  <a:lnTo>
                    <a:pt x="606" y="692"/>
                  </a:lnTo>
                  <a:lnTo>
                    <a:pt x="607" y="692"/>
                  </a:lnTo>
                  <a:lnTo>
                    <a:pt x="608" y="692"/>
                  </a:lnTo>
                  <a:lnTo>
                    <a:pt x="609" y="692"/>
                  </a:lnTo>
                  <a:lnTo>
                    <a:pt x="610" y="691"/>
                  </a:lnTo>
                  <a:lnTo>
                    <a:pt x="611" y="691"/>
                  </a:lnTo>
                  <a:lnTo>
                    <a:pt x="612" y="691"/>
                  </a:lnTo>
                  <a:lnTo>
                    <a:pt x="613" y="691"/>
                  </a:lnTo>
                  <a:lnTo>
                    <a:pt x="613" y="691"/>
                  </a:lnTo>
                  <a:lnTo>
                    <a:pt x="614" y="691"/>
                  </a:lnTo>
                  <a:lnTo>
                    <a:pt x="615" y="690"/>
                  </a:lnTo>
                  <a:lnTo>
                    <a:pt x="616" y="690"/>
                  </a:lnTo>
                  <a:lnTo>
                    <a:pt x="617" y="690"/>
                  </a:lnTo>
                  <a:lnTo>
                    <a:pt x="618" y="690"/>
                  </a:lnTo>
                  <a:lnTo>
                    <a:pt x="619" y="690"/>
                  </a:lnTo>
                  <a:lnTo>
                    <a:pt x="620" y="689"/>
                  </a:lnTo>
                  <a:lnTo>
                    <a:pt x="621" y="689"/>
                  </a:lnTo>
                  <a:lnTo>
                    <a:pt x="621" y="689"/>
                  </a:lnTo>
                  <a:lnTo>
                    <a:pt x="622" y="689"/>
                  </a:lnTo>
                  <a:lnTo>
                    <a:pt x="623" y="689"/>
                  </a:lnTo>
                  <a:lnTo>
                    <a:pt x="624" y="689"/>
                  </a:lnTo>
                  <a:lnTo>
                    <a:pt x="625" y="688"/>
                  </a:lnTo>
                  <a:lnTo>
                    <a:pt x="626" y="688"/>
                  </a:lnTo>
                  <a:lnTo>
                    <a:pt x="627" y="688"/>
                  </a:lnTo>
                  <a:lnTo>
                    <a:pt x="628" y="688"/>
                  </a:lnTo>
                  <a:lnTo>
                    <a:pt x="628" y="688"/>
                  </a:lnTo>
                  <a:lnTo>
                    <a:pt x="629" y="688"/>
                  </a:lnTo>
                  <a:lnTo>
                    <a:pt x="630" y="687"/>
                  </a:lnTo>
                  <a:lnTo>
                    <a:pt x="631" y="687"/>
                  </a:lnTo>
                  <a:lnTo>
                    <a:pt x="632" y="687"/>
                  </a:lnTo>
                  <a:lnTo>
                    <a:pt x="633" y="687"/>
                  </a:lnTo>
                  <a:lnTo>
                    <a:pt x="634" y="687"/>
                  </a:lnTo>
                  <a:lnTo>
                    <a:pt x="635" y="686"/>
                  </a:lnTo>
                  <a:lnTo>
                    <a:pt x="636" y="686"/>
                  </a:lnTo>
                  <a:lnTo>
                    <a:pt x="636" y="686"/>
                  </a:lnTo>
                  <a:lnTo>
                    <a:pt x="637" y="686"/>
                  </a:lnTo>
                  <a:lnTo>
                    <a:pt x="638" y="686"/>
                  </a:lnTo>
                  <a:lnTo>
                    <a:pt x="639" y="686"/>
                  </a:lnTo>
                  <a:lnTo>
                    <a:pt x="640" y="685"/>
                  </a:lnTo>
                  <a:lnTo>
                    <a:pt x="641" y="685"/>
                  </a:lnTo>
                  <a:lnTo>
                    <a:pt x="642" y="685"/>
                  </a:lnTo>
                  <a:lnTo>
                    <a:pt x="643" y="685"/>
                  </a:lnTo>
                  <a:lnTo>
                    <a:pt x="644" y="685"/>
                  </a:lnTo>
                  <a:lnTo>
                    <a:pt x="644" y="685"/>
                  </a:lnTo>
                  <a:lnTo>
                    <a:pt x="645" y="684"/>
                  </a:lnTo>
                  <a:lnTo>
                    <a:pt x="646" y="684"/>
                  </a:lnTo>
                  <a:lnTo>
                    <a:pt x="647" y="684"/>
                  </a:lnTo>
                  <a:lnTo>
                    <a:pt x="648" y="684"/>
                  </a:lnTo>
                  <a:lnTo>
                    <a:pt x="649" y="684"/>
                  </a:lnTo>
                  <a:lnTo>
                    <a:pt x="650" y="684"/>
                  </a:lnTo>
                  <a:lnTo>
                    <a:pt x="651" y="683"/>
                  </a:lnTo>
                  <a:lnTo>
                    <a:pt x="651" y="683"/>
                  </a:lnTo>
                  <a:lnTo>
                    <a:pt x="652" y="683"/>
                  </a:lnTo>
                  <a:lnTo>
                    <a:pt x="653" y="683"/>
                  </a:lnTo>
                  <a:lnTo>
                    <a:pt x="654" y="683"/>
                  </a:lnTo>
                  <a:lnTo>
                    <a:pt x="655" y="682"/>
                  </a:lnTo>
                  <a:lnTo>
                    <a:pt x="656" y="682"/>
                  </a:lnTo>
                  <a:lnTo>
                    <a:pt x="657" y="682"/>
                  </a:lnTo>
                  <a:lnTo>
                    <a:pt x="658" y="682"/>
                  </a:lnTo>
                  <a:lnTo>
                    <a:pt x="659" y="682"/>
                  </a:lnTo>
                  <a:lnTo>
                    <a:pt x="659" y="682"/>
                  </a:lnTo>
                  <a:lnTo>
                    <a:pt x="660" y="681"/>
                  </a:lnTo>
                  <a:lnTo>
                    <a:pt x="661" y="681"/>
                  </a:lnTo>
                  <a:lnTo>
                    <a:pt x="662" y="681"/>
                  </a:lnTo>
                  <a:lnTo>
                    <a:pt x="663" y="681"/>
                  </a:lnTo>
                  <a:lnTo>
                    <a:pt x="664" y="681"/>
                  </a:lnTo>
                  <a:lnTo>
                    <a:pt x="665" y="681"/>
                  </a:lnTo>
                  <a:lnTo>
                    <a:pt x="666" y="680"/>
                  </a:lnTo>
                  <a:lnTo>
                    <a:pt x="667" y="680"/>
                  </a:lnTo>
                  <a:lnTo>
                    <a:pt x="667" y="680"/>
                  </a:lnTo>
                  <a:lnTo>
                    <a:pt x="668" y="680"/>
                  </a:lnTo>
                  <a:lnTo>
                    <a:pt x="669" y="680"/>
                  </a:lnTo>
                  <a:lnTo>
                    <a:pt x="670" y="680"/>
                  </a:lnTo>
                  <a:lnTo>
                    <a:pt x="671" y="679"/>
                  </a:lnTo>
                  <a:lnTo>
                    <a:pt x="672" y="679"/>
                  </a:lnTo>
                  <a:lnTo>
                    <a:pt x="673" y="679"/>
                  </a:lnTo>
                  <a:lnTo>
                    <a:pt x="674" y="679"/>
                  </a:lnTo>
                  <a:lnTo>
                    <a:pt x="674" y="679"/>
                  </a:lnTo>
                  <a:lnTo>
                    <a:pt x="675" y="678"/>
                  </a:lnTo>
                  <a:lnTo>
                    <a:pt x="676" y="678"/>
                  </a:lnTo>
                  <a:lnTo>
                    <a:pt x="677" y="678"/>
                  </a:lnTo>
                  <a:lnTo>
                    <a:pt x="678" y="678"/>
                  </a:lnTo>
                  <a:lnTo>
                    <a:pt x="679" y="678"/>
                  </a:lnTo>
                  <a:lnTo>
                    <a:pt x="680" y="678"/>
                  </a:lnTo>
                  <a:lnTo>
                    <a:pt x="681" y="677"/>
                  </a:lnTo>
                  <a:lnTo>
                    <a:pt x="682" y="677"/>
                  </a:lnTo>
                  <a:lnTo>
                    <a:pt x="682" y="677"/>
                  </a:lnTo>
                  <a:lnTo>
                    <a:pt x="683" y="677"/>
                  </a:lnTo>
                  <a:lnTo>
                    <a:pt x="684" y="677"/>
                  </a:lnTo>
                  <a:lnTo>
                    <a:pt x="685" y="677"/>
                  </a:lnTo>
                  <a:lnTo>
                    <a:pt x="686" y="676"/>
                  </a:lnTo>
                  <a:lnTo>
                    <a:pt x="687" y="676"/>
                  </a:lnTo>
                  <a:lnTo>
                    <a:pt x="688" y="676"/>
                  </a:lnTo>
                  <a:lnTo>
                    <a:pt x="689" y="676"/>
                  </a:lnTo>
                  <a:lnTo>
                    <a:pt x="690" y="676"/>
                  </a:lnTo>
                  <a:lnTo>
                    <a:pt x="690" y="675"/>
                  </a:lnTo>
                  <a:lnTo>
                    <a:pt x="691" y="675"/>
                  </a:lnTo>
                  <a:lnTo>
                    <a:pt x="692" y="675"/>
                  </a:lnTo>
                  <a:lnTo>
                    <a:pt x="693" y="675"/>
                  </a:lnTo>
                  <a:lnTo>
                    <a:pt x="694" y="675"/>
                  </a:lnTo>
                  <a:lnTo>
                    <a:pt x="695" y="675"/>
                  </a:lnTo>
                  <a:lnTo>
                    <a:pt x="696" y="674"/>
                  </a:lnTo>
                  <a:lnTo>
                    <a:pt x="697" y="674"/>
                  </a:lnTo>
                  <a:lnTo>
                    <a:pt x="697" y="674"/>
                  </a:lnTo>
                  <a:lnTo>
                    <a:pt x="698" y="674"/>
                  </a:lnTo>
                  <a:lnTo>
                    <a:pt x="699" y="674"/>
                  </a:lnTo>
                  <a:lnTo>
                    <a:pt x="700" y="674"/>
                  </a:lnTo>
                  <a:lnTo>
                    <a:pt x="701" y="673"/>
                  </a:lnTo>
                  <a:lnTo>
                    <a:pt x="702" y="673"/>
                  </a:lnTo>
                  <a:lnTo>
                    <a:pt x="703" y="673"/>
                  </a:lnTo>
                  <a:lnTo>
                    <a:pt x="704" y="673"/>
                  </a:lnTo>
                  <a:lnTo>
                    <a:pt x="705" y="673"/>
                  </a:lnTo>
                  <a:lnTo>
                    <a:pt x="705" y="672"/>
                  </a:lnTo>
                  <a:lnTo>
                    <a:pt x="706" y="672"/>
                  </a:lnTo>
                  <a:lnTo>
                    <a:pt x="707" y="672"/>
                  </a:lnTo>
                  <a:lnTo>
                    <a:pt x="708" y="672"/>
                  </a:lnTo>
                  <a:lnTo>
                    <a:pt x="709" y="672"/>
                  </a:lnTo>
                  <a:lnTo>
                    <a:pt x="710" y="672"/>
                  </a:lnTo>
                  <a:lnTo>
                    <a:pt x="711" y="671"/>
                  </a:lnTo>
                  <a:lnTo>
                    <a:pt x="712" y="671"/>
                  </a:lnTo>
                  <a:lnTo>
                    <a:pt x="713" y="671"/>
                  </a:lnTo>
                  <a:lnTo>
                    <a:pt x="713" y="671"/>
                  </a:lnTo>
                  <a:lnTo>
                    <a:pt x="714" y="671"/>
                  </a:lnTo>
                  <a:lnTo>
                    <a:pt x="715" y="670"/>
                  </a:lnTo>
                  <a:lnTo>
                    <a:pt x="716" y="670"/>
                  </a:lnTo>
                  <a:lnTo>
                    <a:pt x="717" y="670"/>
                  </a:lnTo>
                  <a:lnTo>
                    <a:pt x="718" y="670"/>
                  </a:lnTo>
                  <a:lnTo>
                    <a:pt x="719" y="670"/>
                  </a:lnTo>
                  <a:lnTo>
                    <a:pt x="720" y="670"/>
                  </a:lnTo>
                  <a:lnTo>
                    <a:pt x="720" y="669"/>
                  </a:lnTo>
                  <a:lnTo>
                    <a:pt x="721" y="669"/>
                  </a:lnTo>
                  <a:lnTo>
                    <a:pt x="722" y="669"/>
                  </a:lnTo>
                  <a:lnTo>
                    <a:pt x="723" y="669"/>
                  </a:lnTo>
                  <a:lnTo>
                    <a:pt x="724" y="669"/>
                  </a:lnTo>
                  <a:lnTo>
                    <a:pt x="725" y="668"/>
                  </a:lnTo>
                  <a:lnTo>
                    <a:pt x="726" y="668"/>
                  </a:lnTo>
                  <a:lnTo>
                    <a:pt x="727" y="668"/>
                  </a:lnTo>
                  <a:lnTo>
                    <a:pt x="728" y="668"/>
                  </a:lnTo>
                  <a:lnTo>
                    <a:pt x="728" y="668"/>
                  </a:lnTo>
                  <a:lnTo>
                    <a:pt x="729" y="667"/>
                  </a:lnTo>
                  <a:lnTo>
                    <a:pt x="730" y="667"/>
                  </a:lnTo>
                  <a:lnTo>
                    <a:pt x="731" y="667"/>
                  </a:lnTo>
                  <a:lnTo>
                    <a:pt x="732" y="667"/>
                  </a:lnTo>
                  <a:lnTo>
                    <a:pt x="733" y="667"/>
                  </a:lnTo>
                  <a:lnTo>
                    <a:pt x="734" y="667"/>
                  </a:lnTo>
                  <a:lnTo>
                    <a:pt x="735" y="666"/>
                  </a:lnTo>
                  <a:lnTo>
                    <a:pt x="736" y="666"/>
                  </a:lnTo>
                  <a:lnTo>
                    <a:pt x="736" y="666"/>
                  </a:lnTo>
                  <a:lnTo>
                    <a:pt x="737" y="666"/>
                  </a:lnTo>
                  <a:lnTo>
                    <a:pt x="738" y="666"/>
                  </a:lnTo>
                  <a:lnTo>
                    <a:pt x="739" y="665"/>
                  </a:lnTo>
                  <a:lnTo>
                    <a:pt x="740" y="665"/>
                  </a:lnTo>
                  <a:lnTo>
                    <a:pt x="741" y="665"/>
                  </a:lnTo>
                  <a:lnTo>
                    <a:pt x="742" y="665"/>
                  </a:lnTo>
                  <a:lnTo>
                    <a:pt x="743" y="665"/>
                  </a:lnTo>
                  <a:lnTo>
                    <a:pt x="743" y="664"/>
                  </a:lnTo>
                  <a:lnTo>
                    <a:pt x="744" y="664"/>
                  </a:lnTo>
                  <a:lnTo>
                    <a:pt x="745" y="664"/>
                  </a:lnTo>
                  <a:lnTo>
                    <a:pt x="746" y="664"/>
                  </a:lnTo>
                  <a:lnTo>
                    <a:pt x="747" y="664"/>
                  </a:lnTo>
                  <a:lnTo>
                    <a:pt x="748" y="663"/>
                  </a:lnTo>
                  <a:lnTo>
                    <a:pt x="749" y="663"/>
                  </a:lnTo>
                  <a:lnTo>
                    <a:pt x="750" y="663"/>
                  </a:lnTo>
                  <a:lnTo>
                    <a:pt x="751" y="663"/>
                  </a:lnTo>
                  <a:lnTo>
                    <a:pt x="751" y="663"/>
                  </a:lnTo>
                  <a:lnTo>
                    <a:pt x="752" y="662"/>
                  </a:lnTo>
                  <a:lnTo>
                    <a:pt x="753" y="662"/>
                  </a:lnTo>
                  <a:lnTo>
                    <a:pt x="754" y="662"/>
                  </a:lnTo>
                  <a:lnTo>
                    <a:pt x="755" y="662"/>
                  </a:lnTo>
                  <a:lnTo>
                    <a:pt x="756" y="662"/>
                  </a:lnTo>
                  <a:lnTo>
                    <a:pt x="757" y="661"/>
                  </a:lnTo>
                  <a:lnTo>
                    <a:pt x="758" y="661"/>
                  </a:lnTo>
                  <a:lnTo>
                    <a:pt x="759" y="661"/>
                  </a:lnTo>
                  <a:lnTo>
                    <a:pt x="759" y="661"/>
                  </a:lnTo>
                  <a:lnTo>
                    <a:pt x="760" y="661"/>
                  </a:lnTo>
                  <a:lnTo>
                    <a:pt x="761" y="660"/>
                  </a:lnTo>
                  <a:lnTo>
                    <a:pt x="762" y="660"/>
                  </a:lnTo>
                  <a:lnTo>
                    <a:pt x="763" y="660"/>
                  </a:lnTo>
                  <a:lnTo>
                    <a:pt x="764" y="660"/>
                  </a:lnTo>
                  <a:lnTo>
                    <a:pt x="765" y="660"/>
                  </a:lnTo>
                  <a:lnTo>
                    <a:pt x="766" y="659"/>
                  </a:lnTo>
                  <a:lnTo>
                    <a:pt x="766" y="659"/>
                  </a:lnTo>
                  <a:lnTo>
                    <a:pt x="767" y="659"/>
                  </a:lnTo>
                  <a:lnTo>
                    <a:pt x="768" y="659"/>
                  </a:lnTo>
                  <a:lnTo>
                    <a:pt x="769" y="659"/>
                  </a:lnTo>
                  <a:lnTo>
                    <a:pt x="770" y="658"/>
                  </a:lnTo>
                  <a:lnTo>
                    <a:pt x="771" y="658"/>
                  </a:lnTo>
                  <a:lnTo>
                    <a:pt x="772" y="658"/>
                  </a:lnTo>
                  <a:lnTo>
                    <a:pt x="773" y="658"/>
                  </a:lnTo>
                  <a:lnTo>
                    <a:pt x="774" y="658"/>
                  </a:lnTo>
                  <a:lnTo>
                    <a:pt x="774" y="657"/>
                  </a:lnTo>
                  <a:lnTo>
                    <a:pt x="775" y="657"/>
                  </a:lnTo>
                  <a:lnTo>
                    <a:pt x="776" y="657"/>
                  </a:lnTo>
                  <a:lnTo>
                    <a:pt x="777" y="657"/>
                  </a:lnTo>
                  <a:lnTo>
                    <a:pt x="778" y="657"/>
                  </a:lnTo>
                  <a:lnTo>
                    <a:pt x="779" y="656"/>
                  </a:lnTo>
                  <a:lnTo>
                    <a:pt x="780" y="656"/>
                  </a:lnTo>
                  <a:lnTo>
                    <a:pt x="781" y="656"/>
                  </a:lnTo>
                  <a:lnTo>
                    <a:pt x="782" y="656"/>
                  </a:lnTo>
                  <a:lnTo>
                    <a:pt x="782" y="655"/>
                  </a:lnTo>
                  <a:lnTo>
                    <a:pt x="783" y="655"/>
                  </a:lnTo>
                  <a:lnTo>
                    <a:pt x="784" y="655"/>
                  </a:lnTo>
                  <a:lnTo>
                    <a:pt x="785" y="655"/>
                  </a:lnTo>
                  <a:lnTo>
                    <a:pt x="786" y="655"/>
                  </a:lnTo>
                  <a:lnTo>
                    <a:pt x="787" y="654"/>
                  </a:lnTo>
                  <a:lnTo>
                    <a:pt x="788" y="654"/>
                  </a:lnTo>
                  <a:lnTo>
                    <a:pt x="789" y="654"/>
                  </a:lnTo>
                  <a:lnTo>
                    <a:pt x="789" y="654"/>
                  </a:lnTo>
                  <a:lnTo>
                    <a:pt x="790" y="654"/>
                  </a:lnTo>
                  <a:lnTo>
                    <a:pt x="791" y="653"/>
                  </a:lnTo>
                  <a:lnTo>
                    <a:pt x="792" y="653"/>
                  </a:lnTo>
                  <a:lnTo>
                    <a:pt x="793" y="653"/>
                  </a:lnTo>
                  <a:lnTo>
                    <a:pt x="794" y="653"/>
                  </a:lnTo>
                  <a:lnTo>
                    <a:pt x="795" y="652"/>
                  </a:lnTo>
                  <a:lnTo>
                    <a:pt x="796" y="652"/>
                  </a:lnTo>
                  <a:lnTo>
                    <a:pt x="797" y="652"/>
                  </a:lnTo>
                  <a:lnTo>
                    <a:pt x="797" y="652"/>
                  </a:lnTo>
                  <a:lnTo>
                    <a:pt x="798" y="652"/>
                  </a:lnTo>
                  <a:lnTo>
                    <a:pt x="799" y="651"/>
                  </a:lnTo>
                  <a:lnTo>
                    <a:pt x="800" y="651"/>
                  </a:lnTo>
                  <a:lnTo>
                    <a:pt x="801" y="651"/>
                  </a:lnTo>
                  <a:lnTo>
                    <a:pt x="802" y="651"/>
                  </a:lnTo>
                  <a:lnTo>
                    <a:pt x="803" y="650"/>
                  </a:lnTo>
                  <a:lnTo>
                    <a:pt x="804" y="650"/>
                  </a:lnTo>
                  <a:lnTo>
                    <a:pt x="805" y="650"/>
                  </a:lnTo>
                  <a:lnTo>
                    <a:pt x="805" y="650"/>
                  </a:lnTo>
                  <a:lnTo>
                    <a:pt x="806" y="649"/>
                  </a:lnTo>
                  <a:lnTo>
                    <a:pt x="807" y="649"/>
                  </a:lnTo>
                  <a:lnTo>
                    <a:pt x="808" y="649"/>
                  </a:lnTo>
                  <a:lnTo>
                    <a:pt x="809" y="649"/>
                  </a:lnTo>
                  <a:lnTo>
                    <a:pt x="810" y="649"/>
                  </a:lnTo>
                  <a:lnTo>
                    <a:pt x="811" y="648"/>
                  </a:lnTo>
                  <a:lnTo>
                    <a:pt x="812" y="648"/>
                  </a:lnTo>
                  <a:lnTo>
                    <a:pt x="812" y="648"/>
                  </a:lnTo>
                  <a:lnTo>
                    <a:pt x="813" y="648"/>
                  </a:lnTo>
                  <a:lnTo>
                    <a:pt x="814" y="647"/>
                  </a:lnTo>
                  <a:lnTo>
                    <a:pt x="815" y="647"/>
                  </a:lnTo>
                  <a:lnTo>
                    <a:pt x="816" y="647"/>
                  </a:lnTo>
                  <a:lnTo>
                    <a:pt x="817" y="647"/>
                  </a:lnTo>
                  <a:lnTo>
                    <a:pt x="818" y="646"/>
                  </a:lnTo>
                  <a:lnTo>
                    <a:pt x="819" y="646"/>
                  </a:lnTo>
                  <a:lnTo>
                    <a:pt x="820" y="646"/>
                  </a:lnTo>
                  <a:lnTo>
                    <a:pt x="820" y="646"/>
                  </a:lnTo>
                  <a:lnTo>
                    <a:pt x="821" y="645"/>
                  </a:lnTo>
                  <a:lnTo>
                    <a:pt x="822" y="645"/>
                  </a:lnTo>
                  <a:lnTo>
                    <a:pt x="823" y="645"/>
                  </a:lnTo>
                  <a:lnTo>
                    <a:pt x="824" y="645"/>
                  </a:lnTo>
                  <a:lnTo>
                    <a:pt x="825" y="645"/>
                  </a:lnTo>
                  <a:lnTo>
                    <a:pt x="826" y="644"/>
                  </a:lnTo>
                  <a:lnTo>
                    <a:pt x="827" y="644"/>
                  </a:lnTo>
                  <a:lnTo>
                    <a:pt x="828" y="644"/>
                  </a:lnTo>
                  <a:lnTo>
                    <a:pt x="828" y="644"/>
                  </a:lnTo>
                  <a:lnTo>
                    <a:pt x="829" y="643"/>
                  </a:lnTo>
                  <a:lnTo>
                    <a:pt x="830" y="643"/>
                  </a:lnTo>
                  <a:lnTo>
                    <a:pt x="831" y="643"/>
                  </a:lnTo>
                  <a:lnTo>
                    <a:pt x="832" y="643"/>
                  </a:lnTo>
                  <a:lnTo>
                    <a:pt x="833" y="642"/>
                  </a:lnTo>
                  <a:lnTo>
                    <a:pt x="834" y="642"/>
                  </a:lnTo>
                  <a:lnTo>
                    <a:pt x="835" y="642"/>
                  </a:lnTo>
                  <a:lnTo>
                    <a:pt x="835" y="642"/>
                  </a:lnTo>
                  <a:lnTo>
                    <a:pt x="836" y="641"/>
                  </a:lnTo>
                  <a:lnTo>
                    <a:pt x="837" y="641"/>
                  </a:lnTo>
                  <a:lnTo>
                    <a:pt x="838" y="641"/>
                  </a:lnTo>
                  <a:lnTo>
                    <a:pt x="839" y="641"/>
                  </a:lnTo>
                  <a:lnTo>
                    <a:pt x="840" y="640"/>
                  </a:lnTo>
                  <a:lnTo>
                    <a:pt x="841" y="640"/>
                  </a:lnTo>
                  <a:lnTo>
                    <a:pt x="842" y="640"/>
                  </a:lnTo>
                  <a:lnTo>
                    <a:pt x="843" y="640"/>
                  </a:lnTo>
                  <a:lnTo>
                    <a:pt x="843" y="639"/>
                  </a:lnTo>
                  <a:lnTo>
                    <a:pt x="844" y="639"/>
                  </a:lnTo>
                  <a:lnTo>
                    <a:pt x="845" y="639"/>
                  </a:lnTo>
                  <a:lnTo>
                    <a:pt x="846" y="638"/>
                  </a:lnTo>
                  <a:lnTo>
                    <a:pt x="847" y="638"/>
                  </a:lnTo>
                  <a:lnTo>
                    <a:pt x="848" y="638"/>
                  </a:lnTo>
                  <a:lnTo>
                    <a:pt x="849" y="638"/>
                  </a:lnTo>
                  <a:lnTo>
                    <a:pt x="850" y="637"/>
                  </a:lnTo>
                  <a:lnTo>
                    <a:pt x="851" y="637"/>
                  </a:lnTo>
                  <a:lnTo>
                    <a:pt x="851" y="637"/>
                  </a:lnTo>
                  <a:lnTo>
                    <a:pt x="852" y="637"/>
                  </a:lnTo>
                  <a:lnTo>
                    <a:pt x="853" y="636"/>
                  </a:lnTo>
                  <a:lnTo>
                    <a:pt x="854" y="636"/>
                  </a:lnTo>
                  <a:lnTo>
                    <a:pt x="855" y="636"/>
                  </a:lnTo>
                  <a:lnTo>
                    <a:pt x="856" y="636"/>
                  </a:lnTo>
                  <a:lnTo>
                    <a:pt x="857" y="635"/>
                  </a:lnTo>
                  <a:lnTo>
                    <a:pt x="858" y="635"/>
                  </a:lnTo>
                  <a:lnTo>
                    <a:pt x="858" y="635"/>
                  </a:lnTo>
                  <a:lnTo>
                    <a:pt x="859" y="635"/>
                  </a:lnTo>
                  <a:lnTo>
                    <a:pt x="860" y="634"/>
                  </a:lnTo>
                  <a:lnTo>
                    <a:pt x="861" y="634"/>
                  </a:lnTo>
                  <a:lnTo>
                    <a:pt x="862" y="634"/>
                  </a:lnTo>
                  <a:lnTo>
                    <a:pt x="863" y="633"/>
                  </a:lnTo>
                  <a:lnTo>
                    <a:pt x="864" y="633"/>
                  </a:lnTo>
                  <a:lnTo>
                    <a:pt x="865" y="633"/>
                  </a:lnTo>
                  <a:lnTo>
                    <a:pt x="866" y="633"/>
                  </a:lnTo>
                  <a:lnTo>
                    <a:pt x="866" y="632"/>
                  </a:lnTo>
                  <a:lnTo>
                    <a:pt x="867" y="632"/>
                  </a:lnTo>
                  <a:lnTo>
                    <a:pt x="868" y="632"/>
                  </a:lnTo>
                  <a:lnTo>
                    <a:pt x="869" y="631"/>
                  </a:lnTo>
                  <a:lnTo>
                    <a:pt x="870" y="631"/>
                  </a:lnTo>
                  <a:lnTo>
                    <a:pt x="871" y="631"/>
                  </a:lnTo>
                  <a:lnTo>
                    <a:pt x="872" y="631"/>
                  </a:lnTo>
                  <a:lnTo>
                    <a:pt x="873" y="630"/>
                  </a:lnTo>
                  <a:lnTo>
                    <a:pt x="874" y="630"/>
                  </a:lnTo>
                  <a:lnTo>
                    <a:pt x="874" y="630"/>
                  </a:lnTo>
                  <a:lnTo>
                    <a:pt x="875" y="629"/>
                  </a:lnTo>
                  <a:lnTo>
                    <a:pt x="876" y="629"/>
                  </a:lnTo>
                  <a:lnTo>
                    <a:pt x="877" y="629"/>
                  </a:lnTo>
                  <a:lnTo>
                    <a:pt x="878" y="629"/>
                  </a:lnTo>
                  <a:lnTo>
                    <a:pt x="879" y="628"/>
                  </a:lnTo>
                  <a:lnTo>
                    <a:pt x="880" y="628"/>
                  </a:lnTo>
                  <a:lnTo>
                    <a:pt x="881" y="628"/>
                  </a:lnTo>
                  <a:lnTo>
                    <a:pt x="881" y="627"/>
                  </a:lnTo>
                  <a:lnTo>
                    <a:pt x="882" y="627"/>
                  </a:lnTo>
                  <a:lnTo>
                    <a:pt x="883" y="627"/>
                  </a:lnTo>
                  <a:lnTo>
                    <a:pt x="884" y="627"/>
                  </a:lnTo>
                  <a:lnTo>
                    <a:pt x="885" y="626"/>
                  </a:lnTo>
                  <a:lnTo>
                    <a:pt x="886" y="626"/>
                  </a:lnTo>
                  <a:lnTo>
                    <a:pt x="887" y="626"/>
                  </a:lnTo>
                  <a:lnTo>
                    <a:pt x="888" y="625"/>
                  </a:lnTo>
                  <a:lnTo>
                    <a:pt x="889" y="625"/>
                  </a:lnTo>
                  <a:lnTo>
                    <a:pt x="889" y="625"/>
                  </a:lnTo>
                  <a:lnTo>
                    <a:pt x="890" y="625"/>
                  </a:lnTo>
                  <a:lnTo>
                    <a:pt x="891" y="624"/>
                  </a:lnTo>
                  <a:lnTo>
                    <a:pt x="892" y="624"/>
                  </a:lnTo>
                  <a:lnTo>
                    <a:pt x="893" y="624"/>
                  </a:lnTo>
                  <a:lnTo>
                    <a:pt x="894" y="623"/>
                  </a:lnTo>
                  <a:lnTo>
                    <a:pt x="895" y="623"/>
                  </a:lnTo>
                  <a:lnTo>
                    <a:pt x="896" y="623"/>
                  </a:lnTo>
                  <a:lnTo>
                    <a:pt x="897" y="622"/>
                  </a:lnTo>
                  <a:lnTo>
                    <a:pt x="897" y="622"/>
                  </a:lnTo>
                  <a:lnTo>
                    <a:pt x="898" y="622"/>
                  </a:lnTo>
                  <a:lnTo>
                    <a:pt x="899" y="621"/>
                  </a:lnTo>
                  <a:lnTo>
                    <a:pt x="900" y="621"/>
                  </a:lnTo>
                  <a:lnTo>
                    <a:pt x="901" y="621"/>
                  </a:lnTo>
                  <a:lnTo>
                    <a:pt x="902" y="621"/>
                  </a:lnTo>
                  <a:lnTo>
                    <a:pt x="903" y="620"/>
                  </a:lnTo>
                  <a:lnTo>
                    <a:pt x="904" y="620"/>
                  </a:lnTo>
                  <a:lnTo>
                    <a:pt x="904" y="620"/>
                  </a:lnTo>
                  <a:lnTo>
                    <a:pt x="905" y="619"/>
                  </a:lnTo>
                  <a:lnTo>
                    <a:pt x="906" y="619"/>
                  </a:lnTo>
                  <a:lnTo>
                    <a:pt x="907" y="619"/>
                  </a:lnTo>
                  <a:lnTo>
                    <a:pt x="908" y="618"/>
                  </a:lnTo>
                  <a:lnTo>
                    <a:pt x="909" y="618"/>
                  </a:lnTo>
                  <a:lnTo>
                    <a:pt x="910" y="618"/>
                  </a:lnTo>
                  <a:lnTo>
                    <a:pt x="911" y="617"/>
                  </a:lnTo>
                  <a:lnTo>
                    <a:pt x="912" y="617"/>
                  </a:lnTo>
                  <a:lnTo>
                    <a:pt x="912" y="617"/>
                  </a:lnTo>
                  <a:lnTo>
                    <a:pt x="913" y="616"/>
                  </a:lnTo>
                  <a:lnTo>
                    <a:pt x="914" y="616"/>
                  </a:lnTo>
                  <a:lnTo>
                    <a:pt x="915" y="616"/>
                  </a:lnTo>
                  <a:lnTo>
                    <a:pt x="916" y="615"/>
                  </a:lnTo>
                  <a:lnTo>
                    <a:pt x="917" y="615"/>
                  </a:lnTo>
                  <a:lnTo>
                    <a:pt x="918" y="615"/>
                  </a:lnTo>
                  <a:lnTo>
                    <a:pt x="919" y="614"/>
                  </a:lnTo>
                  <a:lnTo>
                    <a:pt x="920" y="614"/>
                  </a:lnTo>
                  <a:lnTo>
                    <a:pt x="920" y="614"/>
                  </a:lnTo>
                  <a:lnTo>
                    <a:pt x="921" y="613"/>
                  </a:lnTo>
                  <a:lnTo>
                    <a:pt x="922" y="613"/>
                  </a:lnTo>
                  <a:lnTo>
                    <a:pt x="923" y="613"/>
                  </a:lnTo>
                  <a:lnTo>
                    <a:pt x="924" y="612"/>
                  </a:lnTo>
                  <a:lnTo>
                    <a:pt x="925" y="612"/>
                  </a:lnTo>
                  <a:lnTo>
                    <a:pt x="926" y="612"/>
                  </a:lnTo>
                  <a:lnTo>
                    <a:pt x="927" y="611"/>
                  </a:lnTo>
                  <a:lnTo>
                    <a:pt x="927" y="611"/>
                  </a:lnTo>
                  <a:lnTo>
                    <a:pt x="928" y="611"/>
                  </a:lnTo>
                  <a:lnTo>
                    <a:pt x="929" y="610"/>
                  </a:lnTo>
                  <a:lnTo>
                    <a:pt x="930" y="610"/>
                  </a:lnTo>
                  <a:lnTo>
                    <a:pt x="931" y="610"/>
                  </a:lnTo>
                  <a:lnTo>
                    <a:pt x="932" y="609"/>
                  </a:lnTo>
                  <a:lnTo>
                    <a:pt x="933" y="609"/>
                  </a:lnTo>
                  <a:lnTo>
                    <a:pt x="934" y="609"/>
                  </a:lnTo>
                  <a:lnTo>
                    <a:pt x="935" y="608"/>
                  </a:lnTo>
                  <a:lnTo>
                    <a:pt x="935" y="608"/>
                  </a:lnTo>
                  <a:lnTo>
                    <a:pt x="936" y="608"/>
                  </a:lnTo>
                  <a:lnTo>
                    <a:pt x="937" y="607"/>
                  </a:lnTo>
                  <a:lnTo>
                    <a:pt x="938" y="607"/>
                  </a:lnTo>
                  <a:lnTo>
                    <a:pt x="939" y="606"/>
                  </a:lnTo>
                  <a:lnTo>
                    <a:pt x="940" y="606"/>
                  </a:lnTo>
                  <a:lnTo>
                    <a:pt x="941" y="606"/>
                  </a:lnTo>
                  <a:lnTo>
                    <a:pt x="942" y="605"/>
                  </a:lnTo>
                  <a:lnTo>
                    <a:pt x="943" y="605"/>
                  </a:lnTo>
                  <a:lnTo>
                    <a:pt x="943" y="605"/>
                  </a:lnTo>
                  <a:lnTo>
                    <a:pt x="944" y="604"/>
                  </a:lnTo>
                  <a:lnTo>
                    <a:pt x="945" y="604"/>
                  </a:lnTo>
                  <a:lnTo>
                    <a:pt x="946" y="604"/>
                  </a:lnTo>
                  <a:lnTo>
                    <a:pt x="947" y="603"/>
                  </a:lnTo>
                  <a:lnTo>
                    <a:pt x="948" y="603"/>
                  </a:lnTo>
                  <a:lnTo>
                    <a:pt x="949" y="603"/>
                  </a:lnTo>
                  <a:lnTo>
                    <a:pt x="950" y="602"/>
                  </a:lnTo>
                  <a:lnTo>
                    <a:pt x="950" y="602"/>
                  </a:lnTo>
                  <a:lnTo>
                    <a:pt x="951" y="601"/>
                  </a:lnTo>
                  <a:lnTo>
                    <a:pt x="952" y="601"/>
                  </a:lnTo>
                  <a:lnTo>
                    <a:pt x="953" y="601"/>
                  </a:lnTo>
                  <a:lnTo>
                    <a:pt x="954" y="600"/>
                  </a:lnTo>
                  <a:lnTo>
                    <a:pt x="955" y="600"/>
                  </a:lnTo>
                  <a:lnTo>
                    <a:pt x="956" y="600"/>
                  </a:lnTo>
                  <a:lnTo>
                    <a:pt x="957" y="599"/>
                  </a:lnTo>
                  <a:lnTo>
                    <a:pt x="958" y="599"/>
                  </a:lnTo>
                  <a:lnTo>
                    <a:pt x="958" y="598"/>
                  </a:lnTo>
                  <a:lnTo>
                    <a:pt x="959" y="598"/>
                  </a:lnTo>
                  <a:lnTo>
                    <a:pt x="960" y="598"/>
                  </a:lnTo>
                  <a:lnTo>
                    <a:pt x="961" y="597"/>
                  </a:lnTo>
                  <a:lnTo>
                    <a:pt x="962" y="597"/>
                  </a:lnTo>
                  <a:lnTo>
                    <a:pt x="963" y="596"/>
                  </a:lnTo>
                  <a:lnTo>
                    <a:pt x="964" y="596"/>
                  </a:lnTo>
                  <a:lnTo>
                    <a:pt x="965" y="596"/>
                  </a:lnTo>
                  <a:lnTo>
                    <a:pt x="966" y="595"/>
                  </a:lnTo>
                  <a:lnTo>
                    <a:pt x="966" y="595"/>
                  </a:lnTo>
                  <a:lnTo>
                    <a:pt x="967" y="594"/>
                  </a:lnTo>
                  <a:lnTo>
                    <a:pt x="968" y="594"/>
                  </a:lnTo>
                  <a:lnTo>
                    <a:pt x="969" y="594"/>
                  </a:lnTo>
                  <a:lnTo>
                    <a:pt x="970" y="593"/>
                  </a:lnTo>
                  <a:lnTo>
                    <a:pt x="971" y="593"/>
                  </a:lnTo>
                  <a:lnTo>
                    <a:pt x="972" y="593"/>
                  </a:lnTo>
                  <a:lnTo>
                    <a:pt x="973" y="592"/>
                  </a:lnTo>
                  <a:lnTo>
                    <a:pt x="973" y="592"/>
                  </a:lnTo>
                  <a:lnTo>
                    <a:pt x="974" y="591"/>
                  </a:lnTo>
                  <a:lnTo>
                    <a:pt x="975" y="591"/>
                  </a:lnTo>
                  <a:lnTo>
                    <a:pt x="976" y="590"/>
                  </a:lnTo>
                  <a:lnTo>
                    <a:pt x="977" y="590"/>
                  </a:lnTo>
                  <a:lnTo>
                    <a:pt x="978" y="590"/>
                  </a:lnTo>
                  <a:lnTo>
                    <a:pt x="979" y="589"/>
                  </a:lnTo>
                  <a:lnTo>
                    <a:pt x="980" y="589"/>
                  </a:lnTo>
                  <a:lnTo>
                    <a:pt x="981" y="588"/>
                  </a:lnTo>
                  <a:lnTo>
                    <a:pt x="981" y="588"/>
                  </a:lnTo>
                  <a:lnTo>
                    <a:pt x="982" y="588"/>
                  </a:lnTo>
                  <a:lnTo>
                    <a:pt x="983" y="587"/>
                  </a:lnTo>
                  <a:lnTo>
                    <a:pt x="984" y="587"/>
                  </a:lnTo>
                  <a:lnTo>
                    <a:pt x="985" y="586"/>
                  </a:lnTo>
                  <a:lnTo>
                    <a:pt x="986" y="586"/>
                  </a:lnTo>
                  <a:lnTo>
                    <a:pt x="987" y="585"/>
                  </a:lnTo>
                  <a:lnTo>
                    <a:pt x="988" y="585"/>
                  </a:lnTo>
                  <a:lnTo>
                    <a:pt x="989" y="585"/>
                  </a:lnTo>
                  <a:lnTo>
                    <a:pt x="989" y="584"/>
                  </a:lnTo>
                  <a:lnTo>
                    <a:pt x="990" y="584"/>
                  </a:lnTo>
                  <a:lnTo>
                    <a:pt x="991" y="583"/>
                  </a:lnTo>
                  <a:lnTo>
                    <a:pt x="992" y="583"/>
                  </a:lnTo>
                  <a:lnTo>
                    <a:pt x="993" y="583"/>
                  </a:lnTo>
                  <a:lnTo>
                    <a:pt x="994" y="582"/>
                  </a:lnTo>
                  <a:lnTo>
                    <a:pt x="995" y="582"/>
                  </a:lnTo>
                  <a:lnTo>
                    <a:pt x="996" y="581"/>
                  </a:lnTo>
                  <a:lnTo>
                    <a:pt x="996" y="581"/>
                  </a:lnTo>
                  <a:lnTo>
                    <a:pt x="997" y="580"/>
                  </a:lnTo>
                  <a:lnTo>
                    <a:pt x="998" y="580"/>
                  </a:lnTo>
                  <a:lnTo>
                    <a:pt x="999" y="579"/>
                  </a:lnTo>
                  <a:lnTo>
                    <a:pt x="1000" y="579"/>
                  </a:lnTo>
                  <a:lnTo>
                    <a:pt x="1001" y="579"/>
                  </a:lnTo>
                  <a:lnTo>
                    <a:pt x="1002" y="578"/>
                  </a:lnTo>
                  <a:lnTo>
                    <a:pt x="1003" y="578"/>
                  </a:lnTo>
                  <a:lnTo>
                    <a:pt x="1004" y="577"/>
                  </a:lnTo>
                  <a:lnTo>
                    <a:pt x="1004" y="577"/>
                  </a:lnTo>
                  <a:lnTo>
                    <a:pt x="1005" y="576"/>
                  </a:lnTo>
                  <a:lnTo>
                    <a:pt x="1006" y="576"/>
                  </a:lnTo>
                  <a:lnTo>
                    <a:pt x="1007" y="575"/>
                  </a:lnTo>
                  <a:lnTo>
                    <a:pt x="1008" y="575"/>
                  </a:lnTo>
                  <a:lnTo>
                    <a:pt x="1009" y="575"/>
                  </a:lnTo>
                  <a:lnTo>
                    <a:pt x="1010" y="574"/>
                  </a:lnTo>
                  <a:lnTo>
                    <a:pt x="1011" y="574"/>
                  </a:lnTo>
                  <a:lnTo>
                    <a:pt x="1012" y="573"/>
                  </a:lnTo>
                  <a:lnTo>
                    <a:pt x="1012" y="573"/>
                  </a:lnTo>
                  <a:lnTo>
                    <a:pt x="1013" y="572"/>
                  </a:lnTo>
                  <a:lnTo>
                    <a:pt x="1014" y="572"/>
                  </a:lnTo>
                  <a:lnTo>
                    <a:pt x="1015" y="571"/>
                  </a:lnTo>
                  <a:lnTo>
                    <a:pt x="1016" y="571"/>
                  </a:lnTo>
                  <a:lnTo>
                    <a:pt x="1017" y="570"/>
                  </a:lnTo>
                  <a:lnTo>
                    <a:pt x="1018" y="570"/>
                  </a:lnTo>
                  <a:lnTo>
                    <a:pt x="1019" y="569"/>
                  </a:lnTo>
                  <a:lnTo>
                    <a:pt x="1019" y="569"/>
                  </a:lnTo>
                  <a:lnTo>
                    <a:pt x="1020" y="568"/>
                  </a:lnTo>
                  <a:lnTo>
                    <a:pt x="1021" y="568"/>
                  </a:lnTo>
                  <a:lnTo>
                    <a:pt x="1022" y="567"/>
                  </a:lnTo>
                  <a:lnTo>
                    <a:pt x="1023" y="567"/>
                  </a:lnTo>
                  <a:lnTo>
                    <a:pt x="1024" y="567"/>
                  </a:lnTo>
                  <a:lnTo>
                    <a:pt x="1025" y="566"/>
                  </a:lnTo>
                  <a:lnTo>
                    <a:pt x="1026" y="566"/>
                  </a:lnTo>
                  <a:lnTo>
                    <a:pt x="1027" y="565"/>
                  </a:lnTo>
                  <a:lnTo>
                    <a:pt x="1027" y="565"/>
                  </a:lnTo>
                  <a:lnTo>
                    <a:pt x="1028" y="564"/>
                  </a:lnTo>
                  <a:lnTo>
                    <a:pt x="1029" y="564"/>
                  </a:lnTo>
                  <a:lnTo>
                    <a:pt x="1030" y="563"/>
                  </a:lnTo>
                  <a:lnTo>
                    <a:pt x="1031" y="563"/>
                  </a:lnTo>
                  <a:lnTo>
                    <a:pt x="1032" y="562"/>
                  </a:lnTo>
                  <a:lnTo>
                    <a:pt x="1033" y="562"/>
                  </a:lnTo>
                  <a:lnTo>
                    <a:pt x="1034" y="561"/>
                  </a:lnTo>
                  <a:lnTo>
                    <a:pt x="1035" y="561"/>
                  </a:lnTo>
                  <a:lnTo>
                    <a:pt x="1035" y="560"/>
                  </a:lnTo>
                  <a:lnTo>
                    <a:pt x="1036" y="560"/>
                  </a:lnTo>
                  <a:lnTo>
                    <a:pt x="1037" y="559"/>
                  </a:lnTo>
                  <a:lnTo>
                    <a:pt x="1038" y="559"/>
                  </a:lnTo>
                  <a:lnTo>
                    <a:pt x="1039" y="558"/>
                  </a:lnTo>
                  <a:lnTo>
                    <a:pt x="1040" y="558"/>
                  </a:lnTo>
                  <a:lnTo>
                    <a:pt x="1041" y="557"/>
                  </a:lnTo>
                  <a:lnTo>
                    <a:pt x="1042" y="557"/>
                  </a:lnTo>
                  <a:lnTo>
                    <a:pt x="1042" y="556"/>
                  </a:lnTo>
                  <a:lnTo>
                    <a:pt x="1043" y="556"/>
                  </a:lnTo>
                  <a:lnTo>
                    <a:pt x="1044" y="555"/>
                  </a:lnTo>
                  <a:lnTo>
                    <a:pt x="1045" y="555"/>
                  </a:lnTo>
                  <a:lnTo>
                    <a:pt x="1046" y="554"/>
                  </a:lnTo>
                  <a:lnTo>
                    <a:pt x="1047" y="553"/>
                  </a:lnTo>
                  <a:lnTo>
                    <a:pt x="1048" y="553"/>
                  </a:lnTo>
                  <a:lnTo>
                    <a:pt x="1049" y="552"/>
                  </a:lnTo>
                  <a:lnTo>
                    <a:pt x="1050" y="552"/>
                  </a:lnTo>
                  <a:lnTo>
                    <a:pt x="1050" y="551"/>
                  </a:lnTo>
                  <a:lnTo>
                    <a:pt x="1051" y="551"/>
                  </a:lnTo>
                  <a:lnTo>
                    <a:pt x="1052" y="550"/>
                  </a:lnTo>
                  <a:lnTo>
                    <a:pt x="1053" y="550"/>
                  </a:lnTo>
                  <a:lnTo>
                    <a:pt x="1054" y="549"/>
                  </a:lnTo>
                  <a:lnTo>
                    <a:pt x="1055" y="549"/>
                  </a:lnTo>
                  <a:lnTo>
                    <a:pt x="1056" y="548"/>
                  </a:lnTo>
                  <a:lnTo>
                    <a:pt x="1057" y="548"/>
                  </a:lnTo>
                  <a:lnTo>
                    <a:pt x="1058" y="547"/>
                  </a:lnTo>
                  <a:lnTo>
                    <a:pt x="1058" y="547"/>
                  </a:lnTo>
                  <a:lnTo>
                    <a:pt x="1059" y="546"/>
                  </a:lnTo>
                  <a:lnTo>
                    <a:pt x="1060" y="545"/>
                  </a:lnTo>
                  <a:lnTo>
                    <a:pt x="1061" y="545"/>
                  </a:lnTo>
                  <a:lnTo>
                    <a:pt x="1062" y="544"/>
                  </a:lnTo>
                  <a:lnTo>
                    <a:pt x="1063" y="544"/>
                  </a:lnTo>
                  <a:lnTo>
                    <a:pt x="1064" y="543"/>
                  </a:lnTo>
                  <a:lnTo>
                    <a:pt x="1065" y="543"/>
                  </a:lnTo>
                  <a:lnTo>
                    <a:pt x="1065" y="542"/>
                  </a:lnTo>
                  <a:lnTo>
                    <a:pt x="1066" y="542"/>
                  </a:lnTo>
                  <a:lnTo>
                    <a:pt x="1067" y="541"/>
                  </a:lnTo>
                  <a:lnTo>
                    <a:pt x="1068" y="540"/>
                  </a:lnTo>
                  <a:lnTo>
                    <a:pt x="1069" y="540"/>
                  </a:lnTo>
                  <a:lnTo>
                    <a:pt x="1070" y="539"/>
                  </a:lnTo>
                  <a:lnTo>
                    <a:pt x="1071" y="539"/>
                  </a:lnTo>
                  <a:lnTo>
                    <a:pt x="1072" y="538"/>
                  </a:lnTo>
                  <a:lnTo>
                    <a:pt x="1073" y="538"/>
                  </a:lnTo>
                  <a:lnTo>
                    <a:pt x="1073" y="537"/>
                  </a:lnTo>
                  <a:lnTo>
                    <a:pt x="1074" y="536"/>
                  </a:lnTo>
                  <a:lnTo>
                    <a:pt x="1075" y="536"/>
                  </a:lnTo>
                  <a:lnTo>
                    <a:pt x="1076" y="535"/>
                  </a:lnTo>
                  <a:lnTo>
                    <a:pt x="1077" y="535"/>
                  </a:lnTo>
                  <a:lnTo>
                    <a:pt x="1078" y="534"/>
                  </a:lnTo>
                  <a:lnTo>
                    <a:pt x="1079" y="534"/>
                  </a:lnTo>
                  <a:lnTo>
                    <a:pt x="1080" y="533"/>
                  </a:lnTo>
                  <a:lnTo>
                    <a:pt x="1081" y="532"/>
                  </a:lnTo>
                  <a:lnTo>
                    <a:pt x="1081" y="532"/>
                  </a:lnTo>
                  <a:lnTo>
                    <a:pt x="1082" y="531"/>
                  </a:lnTo>
                  <a:lnTo>
                    <a:pt x="1083" y="531"/>
                  </a:lnTo>
                  <a:lnTo>
                    <a:pt x="1084" y="530"/>
                  </a:lnTo>
                  <a:lnTo>
                    <a:pt x="1085" y="529"/>
                  </a:lnTo>
                  <a:lnTo>
                    <a:pt x="1086" y="529"/>
                  </a:lnTo>
                  <a:lnTo>
                    <a:pt x="1087" y="528"/>
                  </a:lnTo>
                  <a:lnTo>
                    <a:pt x="1088" y="528"/>
                  </a:lnTo>
                  <a:lnTo>
                    <a:pt x="1088" y="527"/>
                  </a:lnTo>
                  <a:lnTo>
                    <a:pt x="1089" y="526"/>
                  </a:lnTo>
                  <a:lnTo>
                    <a:pt x="1090" y="526"/>
                  </a:lnTo>
                  <a:lnTo>
                    <a:pt x="1091" y="525"/>
                  </a:lnTo>
                  <a:lnTo>
                    <a:pt x="1092" y="525"/>
                  </a:lnTo>
                  <a:lnTo>
                    <a:pt x="1093" y="524"/>
                  </a:lnTo>
                  <a:lnTo>
                    <a:pt x="1094" y="523"/>
                  </a:lnTo>
                  <a:lnTo>
                    <a:pt x="1095" y="523"/>
                  </a:lnTo>
                  <a:lnTo>
                    <a:pt x="1096" y="522"/>
                  </a:lnTo>
                  <a:lnTo>
                    <a:pt x="1096" y="522"/>
                  </a:lnTo>
                  <a:lnTo>
                    <a:pt x="1097" y="521"/>
                  </a:lnTo>
                  <a:lnTo>
                    <a:pt x="1098" y="520"/>
                  </a:lnTo>
                  <a:lnTo>
                    <a:pt x="1099" y="520"/>
                  </a:lnTo>
                  <a:lnTo>
                    <a:pt x="1100" y="519"/>
                  </a:lnTo>
                  <a:lnTo>
                    <a:pt x="1101" y="518"/>
                  </a:lnTo>
                  <a:lnTo>
                    <a:pt x="1102" y="518"/>
                  </a:lnTo>
                  <a:lnTo>
                    <a:pt x="1103" y="517"/>
                  </a:lnTo>
                  <a:lnTo>
                    <a:pt x="1104" y="517"/>
                  </a:lnTo>
                  <a:lnTo>
                    <a:pt x="1104" y="516"/>
                  </a:lnTo>
                  <a:lnTo>
                    <a:pt x="1105" y="515"/>
                  </a:lnTo>
                  <a:lnTo>
                    <a:pt x="1106" y="515"/>
                  </a:lnTo>
                  <a:lnTo>
                    <a:pt x="1107" y="514"/>
                  </a:lnTo>
                  <a:lnTo>
                    <a:pt x="1108" y="513"/>
                  </a:lnTo>
                  <a:lnTo>
                    <a:pt x="1109" y="513"/>
                  </a:lnTo>
                  <a:lnTo>
                    <a:pt x="1110" y="512"/>
                  </a:lnTo>
                  <a:lnTo>
                    <a:pt x="1111" y="511"/>
                  </a:lnTo>
                  <a:lnTo>
                    <a:pt x="1111" y="511"/>
                  </a:lnTo>
                  <a:lnTo>
                    <a:pt x="1112" y="510"/>
                  </a:lnTo>
                  <a:lnTo>
                    <a:pt x="1113" y="509"/>
                  </a:lnTo>
                  <a:lnTo>
                    <a:pt x="1114" y="509"/>
                  </a:lnTo>
                  <a:lnTo>
                    <a:pt x="1115" y="508"/>
                  </a:lnTo>
                  <a:lnTo>
                    <a:pt x="1116" y="507"/>
                  </a:lnTo>
                  <a:lnTo>
                    <a:pt x="1117" y="507"/>
                  </a:lnTo>
                  <a:lnTo>
                    <a:pt x="1118" y="506"/>
                  </a:lnTo>
                  <a:lnTo>
                    <a:pt x="1119" y="505"/>
                  </a:lnTo>
                  <a:lnTo>
                    <a:pt x="1119" y="505"/>
                  </a:lnTo>
                  <a:lnTo>
                    <a:pt x="1120" y="504"/>
                  </a:lnTo>
                  <a:lnTo>
                    <a:pt x="1121" y="503"/>
                  </a:lnTo>
                  <a:lnTo>
                    <a:pt x="1122" y="503"/>
                  </a:lnTo>
                  <a:lnTo>
                    <a:pt x="1123" y="502"/>
                  </a:lnTo>
                  <a:lnTo>
                    <a:pt x="1124" y="501"/>
                  </a:lnTo>
                  <a:lnTo>
                    <a:pt x="1125" y="501"/>
                  </a:lnTo>
                  <a:lnTo>
                    <a:pt x="1126" y="500"/>
                  </a:lnTo>
                  <a:lnTo>
                    <a:pt x="1127" y="499"/>
                  </a:lnTo>
                  <a:lnTo>
                    <a:pt x="1127" y="499"/>
                  </a:lnTo>
                  <a:lnTo>
                    <a:pt x="1128" y="498"/>
                  </a:lnTo>
                  <a:lnTo>
                    <a:pt x="1129" y="497"/>
                  </a:lnTo>
                  <a:lnTo>
                    <a:pt x="1130" y="497"/>
                  </a:lnTo>
                  <a:lnTo>
                    <a:pt x="1131" y="496"/>
                  </a:lnTo>
                  <a:lnTo>
                    <a:pt x="1132" y="495"/>
                  </a:lnTo>
                  <a:lnTo>
                    <a:pt x="1133" y="495"/>
                  </a:lnTo>
                  <a:lnTo>
                    <a:pt x="1134" y="494"/>
                  </a:lnTo>
                  <a:lnTo>
                    <a:pt x="1134" y="493"/>
                  </a:lnTo>
                  <a:lnTo>
                    <a:pt x="1135" y="492"/>
                  </a:lnTo>
                  <a:lnTo>
                    <a:pt x="1136" y="492"/>
                  </a:lnTo>
                  <a:lnTo>
                    <a:pt x="1137" y="491"/>
                  </a:lnTo>
                  <a:lnTo>
                    <a:pt x="1138" y="490"/>
                  </a:lnTo>
                  <a:lnTo>
                    <a:pt x="1139" y="490"/>
                  </a:lnTo>
                  <a:lnTo>
                    <a:pt x="1140" y="489"/>
                  </a:lnTo>
                  <a:lnTo>
                    <a:pt x="1141" y="488"/>
                  </a:lnTo>
                  <a:lnTo>
                    <a:pt x="1142" y="487"/>
                  </a:lnTo>
                  <a:lnTo>
                    <a:pt x="1142" y="487"/>
                  </a:lnTo>
                  <a:lnTo>
                    <a:pt x="1143" y="486"/>
                  </a:lnTo>
                  <a:lnTo>
                    <a:pt x="1144" y="485"/>
                  </a:lnTo>
                  <a:lnTo>
                    <a:pt x="1145" y="485"/>
                  </a:lnTo>
                  <a:lnTo>
                    <a:pt x="1146" y="484"/>
                  </a:lnTo>
                  <a:lnTo>
                    <a:pt x="1147" y="483"/>
                  </a:lnTo>
                  <a:lnTo>
                    <a:pt x="1148" y="482"/>
                  </a:lnTo>
                  <a:lnTo>
                    <a:pt x="1149" y="482"/>
                  </a:lnTo>
                  <a:lnTo>
                    <a:pt x="1150" y="481"/>
                  </a:lnTo>
                  <a:lnTo>
                    <a:pt x="1150" y="480"/>
                  </a:lnTo>
                  <a:lnTo>
                    <a:pt x="1151" y="479"/>
                  </a:lnTo>
                  <a:lnTo>
                    <a:pt x="1152" y="479"/>
                  </a:lnTo>
                  <a:lnTo>
                    <a:pt x="1153" y="478"/>
                  </a:lnTo>
                  <a:lnTo>
                    <a:pt x="1154" y="477"/>
                  </a:lnTo>
                  <a:lnTo>
                    <a:pt x="1155" y="476"/>
                  </a:lnTo>
                  <a:lnTo>
                    <a:pt x="1156" y="476"/>
                  </a:lnTo>
                  <a:lnTo>
                    <a:pt x="1157" y="475"/>
                  </a:lnTo>
                  <a:lnTo>
                    <a:pt x="1157" y="474"/>
                  </a:lnTo>
                  <a:lnTo>
                    <a:pt x="1158" y="473"/>
                  </a:lnTo>
                  <a:lnTo>
                    <a:pt x="1159" y="473"/>
                  </a:lnTo>
                  <a:lnTo>
                    <a:pt x="1160" y="472"/>
                  </a:lnTo>
                  <a:lnTo>
                    <a:pt x="1161" y="471"/>
                  </a:lnTo>
                  <a:lnTo>
                    <a:pt x="1162" y="470"/>
                  </a:lnTo>
                  <a:lnTo>
                    <a:pt x="1163" y="470"/>
                  </a:lnTo>
                  <a:lnTo>
                    <a:pt x="1164" y="469"/>
                  </a:lnTo>
                  <a:lnTo>
                    <a:pt x="1165" y="468"/>
                  </a:lnTo>
                  <a:lnTo>
                    <a:pt x="1165" y="467"/>
                  </a:lnTo>
                  <a:lnTo>
                    <a:pt x="1166" y="467"/>
                  </a:lnTo>
                  <a:lnTo>
                    <a:pt x="1167" y="466"/>
                  </a:lnTo>
                  <a:lnTo>
                    <a:pt x="1168" y="465"/>
                  </a:lnTo>
                  <a:lnTo>
                    <a:pt x="1169" y="464"/>
                  </a:lnTo>
                  <a:lnTo>
                    <a:pt x="1170" y="463"/>
                  </a:lnTo>
                  <a:lnTo>
                    <a:pt x="1171" y="463"/>
                  </a:lnTo>
                  <a:lnTo>
                    <a:pt x="1172" y="462"/>
                  </a:lnTo>
                  <a:lnTo>
                    <a:pt x="1173" y="461"/>
                  </a:lnTo>
                  <a:lnTo>
                    <a:pt x="1173" y="460"/>
                  </a:lnTo>
                  <a:lnTo>
                    <a:pt x="1174" y="459"/>
                  </a:lnTo>
                  <a:lnTo>
                    <a:pt x="1175" y="459"/>
                  </a:lnTo>
                  <a:lnTo>
                    <a:pt x="1176" y="458"/>
                  </a:lnTo>
                  <a:lnTo>
                    <a:pt x="1177" y="457"/>
                  </a:lnTo>
                  <a:lnTo>
                    <a:pt x="1178" y="456"/>
                  </a:lnTo>
                  <a:lnTo>
                    <a:pt x="1179" y="455"/>
                  </a:lnTo>
                  <a:lnTo>
                    <a:pt x="1180" y="455"/>
                  </a:lnTo>
                  <a:lnTo>
                    <a:pt x="1180" y="454"/>
                  </a:lnTo>
                  <a:lnTo>
                    <a:pt x="1181" y="453"/>
                  </a:lnTo>
                  <a:lnTo>
                    <a:pt x="1182" y="452"/>
                  </a:lnTo>
                  <a:lnTo>
                    <a:pt x="1183" y="451"/>
                  </a:lnTo>
                  <a:lnTo>
                    <a:pt x="1184" y="451"/>
                  </a:lnTo>
                  <a:lnTo>
                    <a:pt x="1185" y="450"/>
                  </a:lnTo>
                  <a:lnTo>
                    <a:pt x="1186" y="449"/>
                  </a:lnTo>
                  <a:lnTo>
                    <a:pt x="1187" y="448"/>
                  </a:lnTo>
                  <a:lnTo>
                    <a:pt x="1188" y="447"/>
                  </a:lnTo>
                  <a:lnTo>
                    <a:pt x="1188" y="446"/>
                  </a:lnTo>
                  <a:lnTo>
                    <a:pt x="1189" y="446"/>
                  </a:lnTo>
                  <a:lnTo>
                    <a:pt x="1190" y="445"/>
                  </a:lnTo>
                  <a:lnTo>
                    <a:pt x="1191" y="444"/>
                  </a:lnTo>
                  <a:lnTo>
                    <a:pt x="1192" y="443"/>
                  </a:lnTo>
                  <a:lnTo>
                    <a:pt x="1193" y="442"/>
                  </a:lnTo>
                  <a:lnTo>
                    <a:pt x="1194" y="441"/>
                  </a:lnTo>
                  <a:lnTo>
                    <a:pt x="1195" y="441"/>
                  </a:lnTo>
                  <a:lnTo>
                    <a:pt x="1196" y="440"/>
                  </a:lnTo>
                  <a:lnTo>
                    <a:pt x="1196" y="439"/>
                  </a:lnTo>
                  <a:lnTo>
                    <a:pt x="1197" y="438"/>
                  </a:lnTo>
                  <a:lnTo>
                    <a:pt x="1198" y="437"/>
                  </a:lnTo>
                  <a:lnTo>
                    <a:pt x="1199" y="436"/>
                  </a:lnTo>
                  <a:lnTo>
                    <a:pt x="1200" y="435"/>
                  </a:lnTo>
                  <a:lnTo>
                    <a:pt x="1201" y="435"/>
                  </a:lnTo>
                  <a:lnTo>
                    <a:pt x="1202" y="434"/>
                  </a:lnTo>
                  <a:lnTo>
                    <a:pt x="1203" y="433"/>
                  </a:lnTo>
                  <a:lnTo>
                    <a:pt x="1203" y="432"/>
                  </a:lnTo>
                  <a:lnTo>
                    <a:pt x="1204" y="431"/>
                  </a:lnTo>
                  <a:lnTo>
                    <a:pt x="1205" y="430"/>
                  </a:lnTo>
                  <a:lnTo>
                    <a:pt x="1206" y="429"/>
                  </a:lnTo>
                  <a:lnTo>
                    <a:pt x="1207" y="429"/>
                  </a:lnTo>
                  <a:lnTo>
                    <a:pt x="1208" y="428"/>
                  </a:lnTo>
                  <a:lnTo>
                    <a:pt x="1209" y="427"/>
                  </a:lnTo>
                  <a:lnTo>
                    <a:pt x="1210" y="426"/>
                  </a:lnTo>
                  <a:lnTo>
                    <a:pt x="1211" y="425"/>
                  </a:lnTo>
                  <a:lnTo>
                    <a:pt x="1211" y="424"/>
                  </a:lnTo>
                  <a:lnTo>
                    <a:pt x="1212" y="423"/>
                  </a:lnTo>
                  <a:lnTo>
                    <a:pt x="1213" y="422"/>
                  </a:lnTo>
                  <a:lnTo>
                    <a:pt x="1214" y="422"/>
                  </a:lnTo>
                  <a:lnTo>
                    <a:pt x="1215" y="421"/>
                  </a:lnTo>
                  <a:lnTo>
                    <a:pt x="1216" y="420"/>
                  </a:lnTo>
                  <a:lnTo>
                    <a:pt x="1217" y="419"/>
                  </a:lnTo>
                  <a:lnTo>
                    <a:pt x="1218" y="418"/>
                  </a:lnTo>
                  <a:lnTo>
                    <a:pt x="1219" y="417"/>
                  </a:lnTo>
                  <a:lnTo>
                    <a:pt x="1219" y="416"/>
                  </a:lnTo>
                  <a:lnTo>
                    <a:pt x="1220" y="415"/>
                  </a:lnTo>
                  <a:lnTo>
                    <a:pt x="1221" y="414"/>
                  </a:lnTo>
                  <a:lnTo>
                    <a:pt x="1222" y="413"/>
                  </a:lnTo>
                  <a:lnTo>
                    <a:pt x="1223" y="412"/>
                  </a:lnTo>
                  <a:lnTo>
                    <a:pt x="1224" y="412"/>
                  </a:lnTo>
                  <a:lnTo>
                    <a:pt x="1225" y="411"/>
                  </a:lnTo>
                  <a:lnTo>
                    <a:pt x="1226" y="410"/>
                  </a:lnTo>
                  <a:lnTo>
                    <a:pt x="1226" y="409"/>
                  </a:lnTo>
                  <a:lnTo>
                    <a:pt x="1227" y="408"/>
                  </a:lnTo>
                  <a:lnTo>
                    <a:pt x="1228" y="407"/>
                  </a:lnTo>
                  <a:lnTo>
                    <a:pt x="1229" y="406"/>
                  </a:lnTo>
                  <a:lnTo>
                    <a:pt x="1230" y="405"/>
                  </a:lnTo>
                  <a:lnTo>
                    <a:pt x="1231" y="404"/>
                  </a:lnTo>
                  <a:lnTo>
                    <a:pt x="1232" y="403"/>
                  </a:lnTo>
                  <a:lnTo>
                    <a:pt x="1233" y="402"/>
                  </a:lnTo>
                  <a:lnTo>
                    <a:pt x="1234" y="401"/>
                  </a:lnTo>
                  <a:lnTo>
                    <a:pt x="1234" y="400"/>
                  </a:lnTo>
                  <a:lnTo>
                    <a:pt x="1235" y="399"/>
                  </a:lnTo>
                  <a:lnTo>
                    <a:pt x="1236" y="399"/>
                  </a:lnTo>
                  <a:lnTo>
                    <a:pt x="1237" y="398"/>
                  </a:lnTo>
                  <a:lnTo>
                    <a:pt x="1238" y="397"/>
                  </a:lnTo>
                  <a:lnTo>
                    <a:pt x="1239" y="396"/>
                  </a:lnTo>
                  <a:lnTo>
                    <a:pt x="1240" y="395"/>
                  </a:lnTo>
                  <a:lnTo>
                    <a:pt x="1241" y="394"/>
                  </a:lnTo>
                  <a:lnTo>
                    <a:pt x="1242" y="393"/>
                  </a:lnTo>
                  <a:lnTo>
                    <a:pt x="1242" y="392"/>
                  </a:lnTo>
                  <a:lnTo>
                    <a:pt x="1243" y="391"/>
                  </a:lnTo>
                  <a:lnTo>
                    <a:pt x="1244" y="390"/>
                  </a:lnTo>
                  <a:lnTo>
                    <a:pt x="1245" y="389"/>
                  </a:lnTo>
                  <a:lnTo>
                    <a:pt x="1246" y="388"/>
                  </a:lnTo>
                  <a:lnTo>
                    <a:pt x="1247" y="387"/>
                  </a:lnTo>
                  <a:lnTo>
                    <a:pt x="1248" y="386"/>
                  </a:lnTo>
                  <a:lnTo>
                    <a:pt x="1249" y="385"/>
                  </a:lnTo>
                  <a:lnTo>
                    <a:pt x="1249" y="384"/>
                  </a:lnTo>
                  <a:lnTo>
                    <a:pt x="1250" y="383"/>
                  </a:lnTo>
                  <a:lnTo>
                    <a:pt x="1251" y="382"/>
                  </a:lnTo>
                  <a:lnTo>
                    <a:pt x="1252" y="381"/>
                  </a:lnTo>
                  <a:lnTo>
                    <a:pt x="1253" y="380"/>
                  </a:lnTo>
                  <a:lnTo>
                    <a:pt x="1254" y="379"/>
                  </a:lnTo>
                  <a:lnTo>
                    <a:pt x="1255" y="378"/>
                  </a:lnTo>
                  <a:lnTo>
                    <a:pt x="1256" y="377"/>
                  </a:lnTo>
                  <a:lnTo>
                    <a:pt x="1257" y="376"/>
                  </a:lnTo>
                  <a:lnTo>
                    <a:pt x="1257" y="375"/>
                  </a:lnTo>
                  <a:lnTo>
                    <a:pt x="1258" y="374"/>
                  </a:lnTo>
                  <a:lnTo>
                    <a:pt x="1259" y="373"/>
                  </a:lnTo>
                  <a:lnTo>
                    <a:pt x="1260" y="372"/>
                  </a:lnTo>
                  <a:lnTo>
                    <a:pt x="1261" y="371"/>
                  </a:lnTo>
                  <a:lnTo>
                    <a:pt x="1262" y="370"/>
                  </a:lnTo>
                  <a:lnTo>
                    <a:pt x="1263" y="369"/>
                  </a:lnTo>
                  <a:lnTo>
                    <a:pt x="1264" y="368"/>
                  </a:lnTo>
                  <a:lnTo>
                    <a:pt x="1265" y="367"/>
                  </a:lnTo>
                  <a:lnTo>
                    <a:pt x="1265" y="366"/>
                  </a:lnTo>
                  <a:lnTo>
                    <a:pt x="1266" y="365"/>
                  </a:lnTo>
                  <a:lnTo>
                    <a:pt x="1267" y="364"/>
                  </a:lnTo>
                  <a:lnTo>
                    <a:pt x="1268" y="363"/>
                  </a:lnTo>
                  <a:lnTo>
                    <a:pt x="1269" y="362"/>
                  </a:lnTo>
                  <a:lnTo>
                    <a:pt x="1270" y="361"/>
                  </a:lnTo>
                  <a:lnTo>
                    <a:pt x="1271" y="360"/>
                  </a:lnTo>
                  <a:lnTo>
                    <a:pt x="1272" y="359"/>
                  </a:lnTo>
                  <a:lnTo>
                    <a:pt x="1272" y="358"/>
                  </a:lnTo>
                  <a:lnTo>
                    <a:pt x="1273" y="357"/>
                  </a:lnTo>
                  <a:lnTo>
                    <a:pt x="1274" y="356"/>
                  </a:lnTo>
                  <a:lnTo>
                    <a:pt x="1275" y="355"/>
                  </a:lnTo>
                  <a:lnTo>
                    <a:pt x="1276" y="354"/>
                  </a:lnTo>
                  <a:lnTo>
                    <a:pt x="1277" y="353"/>
                  </a:lnTo>
                  <a:lnTo>
                    <a:pt x="1278" y="352"/>
                  </a:lnTo>
                  <a:lnTo>
                    <a:pt x="1279" y="351"/>
                  </a:lnTo>
                  <a:lnTo>
                    <a:pt x="1280" y="350"/>
                  </a:lnTo>
                  <a:lnTo>
                    <a:pt x="1280" y="348"/>
                  </a:lnTo>
                  <a:lnTo>
                    <a:pt x="1281" y="347"/>
                  </a:lnTo>
                  <a:lnTo>
                    <a:pt x="1282" y="346"/>
                  </a:lnTo>
                  <a:lnTo>
                    <a:pt x="1283" y="345"/>
                  </a:lnTo>
                  <a:lnTo>
                    <a:pt x="1284" y="344"/>
                  </a:lnTo>
                  <a:lnTo>
                    <a:pt x="1285" y="343"/>
                  </a:lnTo>
                  <a:lnTo>
                    <a:pt x="1286" y="342"/>
                  </a:lnTo>
                  <a:lnTo>
                    <a:pt x="1287" y="341"/>
                  </a:lnTo>
                  <a:lnTo>
                    <a:pt x="1288" y="340"/>
                  </a:lnTo>
                  <a:lnTo>
                    <a:pt x="1288" y="339"/>
                  </a:lnTo>
                  <a:lnTo>
                    <a:pt x="1289" y="338"/>
                  </a:lnTo>
                  <a:lnTo>
                    <a:pt x="1290" y="337"/>
                  </a:lnTo>
                  <a:lnTo>
                    <a:pt x="1291" y="336"/>
                  </a:lnTo>
                  <a:lnTo>
                    <a:pt x="1292" y="335"/>
                  </a:lnTo>
                  <a:lnTo>
                    <a:pt x="1293" y="334"/>
                  </a:lnTo>
                  <a:lnTo>
                    <a:pt x="1294" y="332"/>
                  </a:lnTo>
                  <a:lnTo>
                    <a:pt x="1295" y="331"/>
                  </a:lnTo>
                  <a:lnTo>
                    <a:pt x="1295" y="330"/>
                  </a:lnTo>
                  <a:lnTo>
                    <a:pt x="1296" y="329"/>
                  </a:lnTo>
                  <a:lnTo>
                    <a:pt x="1297" y="328"/>
                  </a:lnTo>
                  <a:lnTo>
                    <a:pt x="1298" y="327"/>
                  </a:lnTo>
                  <a:lnTo>
                    <a:pt x="1299" y="326"/>
                  </a:lnTo>
                  <a:lnTo>
                    <a:pt x="1300" y="325"/>
                  </a:lnTo>
                  <a:lnTo>
                    <a:pt x="1301" y="324"/>
                  </a:lnTo>
                  <a:lnTo>
                    <a:pt x="1302" y="323"/>
                  </a:lnTo>
                  <a:lnTo>
                    <a:pt x="1303" y="322"/>
                  </a:lnTo>
                  <a:lnTo>
                    <a:pt x="1303" y="320"/>
                  </a:lnTo>
                  <a:lnTo>
                    <a:pt x="1304" y="319"/>
                  </a:lnTo>
                  <a:lnTo>
                    <a:pt x="1305" y="318"/>
                  </a:lnTo>
                  <a:lnTo>
                    <a:pt x="1306" y="317"/>
                  </a:lnTo>
                  <a:lnTo>
                    <a:pt x="1307" y="316"/>
                  </a:lnTo>
                  <a:lnTo>
                    <a:pt x="1308" y="315"/>
                  </a:lnTo>
                  <a:lnTo>
                    <a:pt x="1309" y="314"/>
                  </a:lnTo>
                  <a:lnTo>
                    <a:pt x="1310" y="313"/>
                  </a:lnTo>
                  <a:lnTo>
                    <a:pt x="1311" y="312"/>
                  </a:lnTo>
                  <a:lnTo>
                    <a:pt x="1311" y="310"/>
                  </a:lnTo>
                  <a:lnTo>
                    <a:pt x="1312" y="309"/>
                  </a:lnTo>
                  <a:lnTo>
                    <a:pt x="1313" y="308"/>
                  </a:lnTo>
                  <a:lnTo>
                    <a:pt x="1314" y="307"/>
                  </a:lnTo>
                  <a:lnTo>
                    <a:pt x="1315" y="306"/>
                  </a:lnTo>
                  <a:lnTo>
                    <a:pt x="1316" y="305"/>
                  </a:lnTo>
                  <a:lnTo>
                    <a:pt x="1317" y="304"/>
                  </a:lnTo>
                  <a:lnTo>
                    <a:pt x="1318" y="303"/>
                  </a:lnTo>
                  <a:lnTo>
                    <a:pt x="1318" y="301"/>
                  </a:lnTo>
                  <a:lnTo>
                    <a:pt x="1319" y="300"/>
                  </a:lnTo>
                  <a:lnTo>
                    <a:pt x="1320" y="299"/>
                  </a:lnTo>
                  <a:lnTo>
                    <a:pt x="1321" y="298"/>
                  </a:lnTo>
                  <a:lnTo>
                    <a:pt x="1322" y="297"/>
                  </a:lnTo>
                  <a:lnTo>
                    <a:pt x="1323" y="296"/>
                  </a:lnTo>
                  <a:lnTo>
                    <a:pt x="1324" y="295"/>
                  </a:lnTo>
                  <a:lnTo>
                    <a:pt x="1325" y="293"/>
                  </a:lnTo>
                  <a:lnTo>
                    <a:pt x="1326" y="292"/>
                  </a:lnTo>
                  <a:lnTo>
                    <a:pt x="1326" y="291"/>
                  </a:lnTo>
                  <a:lnTo>
                    <a:pt x="1327" y="290"/>
                  </a:lnTo>
                  <a:lnTo>
                    <a:pt x="1328" y="289"/>
                  </a:lnTo>
                  <a:lnTo>
                    <a:pt x="1329" y="288"/>
                  </a:lnTo>
                  <a:lnTo>
                    <a:pt x="1330" y="287"/>
                  </a:lnTo>
                  <a:lnTo>
                    <a:pt x="1331" y="285"/>
                  </a:lnTo>
                  <a:lnTo>
                    <a:pt x="1332" y="284"/>
                  </a:lnTo>
                  <a:lnTo>
                    <a:pt x="1333" y="283"/>
                  </a:lnTo>
                  <a:lnTo>
                    <a:pt x="1334" y="282"/>
                  </a:lnTo>
                  <a:lnTo>
                    <a:pt x="1334" y="281"/>
                  </a:lnTo>
                  <a:lnTo>
                    <a:pt x="1335" y="280"/>
                  </a:lnTo>
                  <a:lnTo>
                    <a:pt x="1336" y="278"/>
                  </a:lnTo>
                  <a:lnTo>
                    <a:pt x="1337" y="277"/>
                  </a:lnTo>
                  <a:lnTo>
                    <a:pt x="1338" y="276"/>
                  </a:lnTo>
                  <a:lnTo>
                    <a:pt x="1339" y="275"/>
                  </a:lnTo>
                  <a:lnTo>
                    <a:pt x="1340" y="274"/>
                  </a:lnTo>
                  <a:lnTo>
                    <a:pt x="1341" y="273"/>
                  </a:lnTo>
                  <a:lnTo>
                    <a:pt x="1341" y="272"/>
                  </a:lnTo>
                  <a:lnTo>
                    <a:pt x="1342" y="270"/>
                  </a:lnTo>
                  <a:lnTo>
                    <a:pt x="1343" y="269"/>
                  </a:lnTo>
                  <a:lnTo>
                    <a:pt x="1344" y="268"/>
                  </a:lnTo>
                  <a:lnTo>
                    <a:pt x="1345" y="267"/>
                  </a:lnTo>
                  <a:lnTo>
                    <a:pt x="1346" y="266"/>
                  </a:lnTo>
                  <a:lnTo>
                    <a:pt x="1347" y="264"/>
                  </a:lnTo>
                  <a:lnTo>
                    <a:pt x="1348" y="263"/>
                  </a:lnTo>
                  <a:lnTo>
                    <a:pt x="1349" y="262"/>
                  </a:lnTo>
                  <a:lnTo>
                    <a:pt x="1349" y="261"/>
                  </a:lnTo>
                  <a:lnTo>
                    <a:pt x="1350" y="260"/>
                  </a:lnTo>
                  <a:lnTo>
                    <a:pt x="1351" y="259"/>
                  </a:lnTo>
                  <a:lnTo>
                    <a:pt x="1352" y="257"/>
                  </a:lnTo>
                  <a:lnTo>
                    <a:pt x="1353" y="256"/>
                  </a:lnTo>
                  <a:lnTo>
                    <a:pt x="1354" y="255"/>
                  </a:lnTo>
                  <a:lnTo>
                    <a:pt x="1355" y="254"/>
                  </a:lnTo>
                  <a:lnTo>
                    <a:pt x="1356" y="253"/>
                  </a:lnTo>
                  <a:lnTo>
                    <a:pt x="1357" y="251"/>
                  </a:lnTo>
                  <a:lnTo>
                    <a:pt x="1357" y="250"/>
                  </a:lnTo>
                  <a:lnTo>
                    <a:pt x="1358" y="249"/>
                  </a:lnTo>
                  <a:lnTo>
                    <a:pt x="1359" y="248"/>
                  </a:lnTo>
                  <a:lnTo>
                    <a:pt x="1360" y="247"/>
                  </a:lnTo>
                  <a:lnTo>
                    <a:pt x="1361" y="246"/>
                  </a:lnTo>
                  <a:lnTo>
                    <a:pt x="1362" y="244"/>
                  </a:lnTo>
                  <a:lnTo>
                    <a:pt x="1363" y="243"/>
                  </a:lnTo>
                  <a:lnTo>
                    <a:pt x="1364" y="242"/>
                  </a:lnTo>
                  <a:lnTo>
                    <a:pt x="1364" y="241"/>
                  </a:lnTo>
                  <a:lnTo>
                    <a:pt x="1365" y="240"/>
                  </a:lnTo>
                  <a:lnTo>
                    <a:pt x="1366" y="238"/>
                  </a:lnTo>
                  <a:lnTo>
                    <a:pt x="1367" y="237"/>
                  </a:lnTo>
                  <a:lnTo>
                    <a:pt x="1368" y="236"/>
                  </a:lnTo>
                  <a:lnTo>
                    <a:pt x="1369" y="235"/>
                  </a:lnTo>
                  <a:lnTo>
                    <a:pt x="1370" y="234"/>
                  </a:lnTo>
                  <a:lnTo>
                    <a:pt x="1371" y="232"/>
                  </a:lnTo>
                  <a:lnTo>
                    <a:pt x="1372" y="231"/>
                  </a:lnTo>
                  <a:lnTo>
                    <a:pt x="1372" y="230"/>
                  </a:lnTo>
                  <a:lnTo>
                    <a:pt x="1373" y="229"/>
                  </a:lnTo>
                  <a:lnTo>
                    <a:pt x="1374" y="228"/>
                  </a:lnTo>
                  <a:lnTo>
                    <a:pt x="1375" y="226"/>
                  </a:lnTo>
                  <a:lnTo>
                    <a:pt x="1376" y="225"/>
                  </a:lnTo>
                  <a:lnTo>
                    <a:pt x="1377" y="224"/>
                  </a:lnTo>
                  <a:lnTo>
                    <a:pt x="1378" y="223"/>
                  </a:lnTo>
                  <a:lnTo>
                    <a:pt x="1379" y="222"/>
                  </a:lnTo>
                  <a:lnTo>
                    <a:pt x="1380" y="220"/>
                  </a:lnTo>
                  <a:lnTo>
                    <a:pt x="1380" y="219"/>
                  </a:lnTo>
                  <a:lnTo>
                    <a:pt x="1381" y="218"/>
                  </a:lnTo>
                  <a:lnTo>
                    <a:pt x="1382" y="217"/>
                  </a:lnTo>
                  <a:lnTo>
                    <a:pt x="1383" y="216"/>
                  </a:lnTo>
                  <a:lnTo>
                    <a:pt x="1384" y="214"/>
                  </a:lnTo>
                  <a:lnTo>
                    <a:pt x="1385" y="213"/>
                  </a:lnTo>
                  <a:lnTo>
                    <a:pt x="1386" y="212"/>
                  </a:lnTo>
                  <a:lnTo>
                    <a:pt x="1387" y="211"/>
                  </a:lnTo>
                  <a:lnTo>
                    <a:pt x="1387" y="210"/>
                  </a:lnTo>
                  <a:lnTo>
                    <a:pt x="1388" y="208"/>
                  </a:lnTo>
                  <a:lnTo>
                    <a:pt x="1389" y="207"/>
                  </a:lnTo>
                  <a:lnTo>
                    <a:pt x="1390" y="206"/>
                  </a:lnTo>
                  <a:lnTo>
                    <a:pt x="1391" y="205"/>
                  </a:lnTo>
                  <a:lnTo>
                    <a:pt x="1392" y="204"/>
                  </a:lnTo>
                  <a:lnTo>
                    <a:pt x="1393" y="202"/>
                  </a:lnTo>
                  <a:lnTo>
                    <a:pt x="1394" y="201"/>
                  </a:lnTo>
                  <a:lnTo>
                    <a:pt x="1395" y="200"/>
                  </a:lnTo>
                  <a:lnTo>
                    <a:pt x="1395" y="199"/>
                  </a:lnTo>
                  <a:lnTo>
                    <a:pt x="1396" y="198"/>
                  </a:lnTo>
                  <a:lnTo>
                    <a:pt x="1397" y="196"/>
                  </a:lnTo>
                  <a:lnTo>
                    <a:pt x="1398" y="195"/>
                  </a:lnTo>
                  <a:lnTo>
                    <a:pt x="1399" y="194"/>
                  </a:lnTo>
                  <a:lnTo>
                    <a:pt x="1400" y="193"/>
                  </a:lnTo>
                  <a:lnTo>
                    <a:pt x="1401" y="192"/>
                  </a:lnTo>
                  <a:lnTo>
                    <a:pt x="1402" y="190"/>
                  </a:lnTo>
                  <a:lnTo>
                    <a:pt x="1403" y="189"/>
                  </a:lnTo>
                  <a:lnTo>
                    <a:pt x="1403" y="188"/>
                  </a:lnTo>
                  <a:lnTo>
                    <a:pt x="1404" y="187"/>
                  </a:lnTo>
                  <a:lnTo>
                    <a:pt x="1405" y="186"/>
                  </a:lnTo>
                  <a:lnTo>
                    <a:pt x="1406" y="184"/>
                  </a:lnTo>
                  <a:lnTo>
                    <a:pt x="1407" y="183"/>
                  </a:lnTo>
                  <a:lnTo>
                    <a:pt x="1408" y="182"/>
                  </a:lnTo>
                  <a:lnTo>
                    <a:pt x="1409" y="181"/>
                  </a:lnTo>
                  <a:lnTo>
                    <a:pt x="1410" y="180"/>
                  </a:lnTo>
                  <a:lnTo>
                    <a:pt x="1410" y="178"/>
                  </a:lnTo>
                  <a:lnTo>
                    <a:pt x="1411" y="177"/>
                  </a:lnTo>
                  <a:lnTo>
                    <a:pt x="1412" y="176"/>
                  </a:lnTo>
                  <a:lnTo>
                    <a:pt x="1413" y="175"/>
                  </a:lnTo>
                  <a:lnTo>
                    <a:pt x="1414" y="174"/>
                  </a:lnTo>
                  <a:lnTo>
                    <a:pt x="1415" y="173"/>
                  </a:lnTo>
                  <a:lnTo>
                    <a:pt x="1416" y="171"/>
                  </a:lnTo>
                  <a:lnTo>
                    <a:pt x="1417" y="170"/>
                  </a:lnTo>
                  <a:lnTo>
                    <a:pt x="1418" y="169"/>
                  </a:lnTo>
                  <a:lnTo>
                    <a:pt x="1418" y="168"/>
                  </a:lnTo>
                  <a:lnTo>
                    <a:pt x="1419" y="167"/>
                  </a:lnTo>
                  <a:lnTo>
                    <a:pt x="1420" y="165"/>
                  </a:lnTo>
                  <a:lnTo>
                    <a:pt x="1421" y="164"/>
                  </a:lnTo>
                  <a:lnTo>
                    <a:pt x="1422" y="163"/>
                  </a:lnTo>
                  <a:lnTo>
                    <a:pt x="1423" y="162"/>
                  </a:lnTo>
                  <a:lnTo>
                    <a:pt x="1424" y="161"/>
                  </a:lnTo>
                  <a:lnTo>
                    <a:pt x="1425" y="160"/>
                  </a:lnTo>
                  <a:lnTo>
                    <a:pt x="1426" y="158"/>
                  </a:lnTo>
                  <a:lnTo>
                    <a:pt x="1426" y="157"/>
                  </a:lnTo>
                  <a:lnTo>
                    <a:pt x="1427" y="156"/>
                  </a:lnTo>
                  <a:lnTo>
                    <a:pt x="1428" y="155"/>
                  </a:lnTo>
                  <a:lnTo>
                    <a:pt x="1429" y="154"/>
                  </a:lnTo>
                  <a:lnTo>
                    <a:pt x="1430" y="153"/>
                  </a:lnTo>
                  <a:lnTo>
                    <a:pt x="1431" y="151"/>
                  </a:lnTo>
                  <a:lnTo>
                    <a:pt x="1432" y="150"/>
                  </a:lnTo>
                  <a:lnTo>
                    <a:pt x="1433" y="149"/>
                  </a:lnTo>
                  <a:lnTo>
                    <a:pt x="1433" y="148"/>
                  </a:lnTo>
                  <a:lnTo>
                    <a:pt x="1434" y="147"/>
                  </a:lnTo>
                  <a:lnTo>
                    <a:pt x="1435" y="146"/>
                  </a:lnTo>
                  <a:lnTo>
                    <a:pt x="1436" y="144"/>
                  </a:lnTo>
                  <a:lnTo>
                    <a:pt x="1437" y="143"/>
                  </a:lnTo>
                  <a:lnTo>
                    <a:pt x="1438" y="142"/>
                  </a:lnTo>
                  <a:lnTo>
                    <a:pt x="1439" y="141"/>
                  </a:lnTo>
                  <a:lnTo>
                    <a:pt x="1440" y="140"/>
                  </a:lnTo>
                  <a:lnTo>
                    <a:pt x="1441" y="139"/>
                  </a:lnTo>
                  <a:lnTo>
                    <a:pt x="1441" y="138"/>
                  </a:lnTo>
                  <a:lnTo>
                    <a:pt x="1442" y="136"/>
                  </a:lnTo>
                  <a:lnTo>
                    <a:pt x="1443" y="135"/>
                  </a:lnTo>
                  <a:lnTo>
                    <a:pt x="1444" y="134"/>
                  </a:lnTo>
                  <a:lnTo>
                    <a:pt x="1445" y="133"/>
                  </a:lnTo>
                  <a:lnTo>
                    <a:pt x="1446" y="132"/>
                  </a:lnTo>
                  <a:lnTo>
                    <a:pt x="1447" y="131"/>
                  </a:lnTo>
                  <a:lnTo>
                    <a:pt x="1448" y="130"/>
                  </a:lnTo>
                  <a:lnTo>
                    <a:pt x="1449" y="129"/>
                  </a:lnTo>
                  <a:lnTo>
                    <a:pt x="1449" y="128"/>
                  </a:lnTo>
                  <a:lnTo>
                    <a:pt x="1450" y="126"/>
                  </a:lnTo>
                  <a:lnTo>
                    <a:pt x="1451" y="125"/>
                  </a:lnTo>
                  <a:lnTo>
                    <a:pt x="1452" y="124"/>
                  </a:lnTo>
                  <a:lnTo>
                    <a:pt x="1453" y="123"/>
                  </a:lnTo>
                  <a:lnTo>
                    <a:pt x="1454" y="122"/>
                  </a:lnTo>
                  <a:lnTo>
                    <a:pt x="1455" y="121"/>
                  </a:lnTo>
                  <a:lnTo>
                    <a:pt x="1456" y="120"/>
                  </a:lnTo>
                  <a:lnTo>
                    <a:pt x="1456" y="119"/>
                  </a:lnTo>
                  <a:lnTo>
                    <a:pt x="1457" y="118"/>
                  </a:lnTo>
                  <a:lnTo>
                    <a:pt x="1458" y="116"/>
                  </a:lnTo>
                  <a:lnTo>
                    <a:pt x="1459" y="115"/>
                  </a:lnTo>
                  <a:lnTo>
                    <a:pt x="1460" y="114"/>
                  </a:lnTo>
                  <a:lnTo>
                    <a:pt x="1461" y="113"/>
                  </a:lnTo>
                  <a:lnTo>
                    <a:pt x="1462" y="112"/>
                  </a:lnTo>
                  <a:lnTo>
                    <a:pt x="1463" y="111"/>
                  </a:lnTo>
                  <a:lnTo>
                    <a:pt x="1464" y="110"/>
                  </a:lnTo>
                  <a:lnTo>
                    <a:pt x="1464" y="109"/>
                  </a:lnTo>
                  <a:lnTo>
                    <a:pt x="1465" y="108"/>
                  </a:lnTo>
                  <a:lnTo>
                    <a:pt x="1466" y="107"/>
                  </a:lnTo>
                  <a:lnTo>
                    <a:pt x="1467" y="106"/>
                  </a:lnTo>
                  <a:lnTo>
                    <a:pt x="1468" y="105"/>
                  </a:lnTo>
                  <a:lnTo>
                    <a:pt x="1469" y="104"/>
                  </a:lnTo>
                  <a:lnTo>
                    <a:pt x="1470" y="103"/>
                  </a:lnTo>
                  <a:lnTo>
                    <a:pt x="1471" y="102"/>
                  </a:lnTo>
                  <a:lnTo>
                    <a:pt x="1472" y="100"/>
                  </a:lnTo>
                  <a:lnTo>
                    <a:pt x="1472" y="99"/>
                  </a:lnTo>
                  <a:lnTo>
                    <a:pt x="1473" y="98"/>
                  </a:lnTo>
                  <a:lnTo>
                    <a:pt x="1474" y="97"/>
                  </a:lnTo>
                  <a:lnTo>
                    <a:pt x="1475" y="96"/>
                  </a:lnTo>
                  <a:lnTo>
                    <a:pt x="1476" y="95"/>
                  </a:lnTo>
                  <a:lnTo>
                    <a:pt x="1477" y="94"/>
                  </a:lnTo>
                  <a:lnTo>
                    <a:pt x="1478" y="93"/>
                  </a:lnTo>
                  <a:lnTo>
                    <a:pt x="1479" y="92"/>
                  </a:lnTo>
                  <a:lnTo>
                    <a:pt x="1479" y="91"/>
                  </a:lnTo>
                  <a:lnTo>
                    <a:pt x="1480" y="90"/>
                  </a:lnTo>
                  <a:lnTo>
                    <a:pt x="1481" y="89"/>
                  </a:lnTo>
                  <a:lnTo>
                    <a:pt x="1482" y="88"/>
                  </a:lnTo>
                  <a:lnTo>
                    <a:pt x="1483" y="87"/>
                  </a:lnTo>
                  <a:lnTo>
                    <a:pt x="1484" y="86"/>
                  </a:lnTo>
                  <a:lnTo>
                    <a:pt x="1485" y="85"/>
                  </a:lnTo>
                  <a:lnTo>
                    <a:pt x="1486" y="84"/>
                  </a:lnTo>
                  <a:lnTo>
                    <a:pt x="1487" y="83"/>
                  </a:lnTo>
                  <a:lnTo>
                    <a:pt x="1487" y="82"/>
                  </a:lnTo>
                  <a:lnTo>
                    <a:pt x="1488" y="81"/>
                  </a:lnTo>
                  <a:lnTo>
                    <a:pt x="1489" y="80"/>
                  </a:lnTo>
                  <a:lnTo>
                    <a:pt x="1490" y="79"/>
                  </a:lnTo>
                  <a:lnTo>
                    <a:pt x="1491" y="78"/>
                  </a:lnTo>
                  <a:lnTo>
                    <a:pt x="1492" y="78"/>
                  </a:lnTo>
                  <a:lnTo>
                    <a:pt x="1493" y="77"/>
                  </a:lnTo>
                  <a:lnTo>
                    <a:pt x="1494" y="76"/>
                  </a:lnTo>
                  <a:lnTo>
                    <a:pt x="1495" y="75"/>
                  </a:lnTo>
                  <a:lnTo>
                    <a:pt x="1495" y="74"/>
                  </a:lnTo>
                  <a:lnTo>
                    <a:pt x="1496" y="73"/>
                  </a:lnTo>
                  <a:lnTo>
                    <a:pt x="1497" y="72"/>
                  </a:lnTo>
                  <a:lnTo>
                    <a:pt x="1498" y="71"/>
                  </a:lnTo>
                  <a:lnTo>
                    <a:pt x="1499" y="70"/>
                  </a:lnTo>
                  <a:lnTo>
                    <a:pt x="1500" y="69"/>
                  </a:lnTo>
                  <a:lnTo>
                    <a:pt x="1501" y="68"/>
                  </a:lnTo>
                  <a:lnTo>
                    <a:pt x="1502" y="67"/>
                  </a:lnTo>
                  <a:lnTo>
                    <a:pt x="1502" y="66"/>
                  </a:lnTo>
                  <a:lnTo>
                    <a:pt x="1503" y="65"/>
                  </a:lnTo>
                  <a:lnTo>
                    <a:pt x="1504" y="65"/>
                  </a:lnTo>
                  <a:lnTo>
                    <a:pt x="1505" y="64"/>
                  </a:lnTo>
                  <a:lnTo>
                    <a:pt x="1506" y="63"/>
                  </a:lnTo>
                  <a:lnTo>
                    <a:pt x="1507" y="62"/>
                  </a:lnTo>
                  <a:lnTo>
                    <a:pt x="1508" y="61"/>
                  </a:lnTo>
                  <a:lnTo>
                    <a:pt x="1509" y="60"/>
                  </a:lnTo>
                  <a:lnTo>
                    <a:pt x="1510" y="59"/>
                  </a:lnTo>
                  <a:lnTo>
                    <a:pt x="1510" y="59"/>
                  </a:lnTo>
                  <a:lnTo>
                    <a:pt x="1511" y="58"/>
                  </a:lnTo>
                  <a:lnTo>
                    <a:pt x="1512" y="57"/>
                  </a:lnTo>
                  <a:lnTo>
                    <a:pt x="1513" y="56"/>
                  </a:lnTo>
                  <a:lnTo>
                    <a:pt x="1514" y="55"/>
                  </a:lnTo>
                  <a:lnTo>
                    <a:pt x="1515" y="54"/>
                  </a:lnTo>
                  <a:lnTo>
                    <a:pt x="1516" y="54"/>
                  </a:lnTo>
                  <a:lnTo>
                    <a:pt x="1517" y="53"/>
                  </a:lnTo>
                  <a:lnTo>
                    <a:pt x="1518" y="52"/>
                  </a:lnTo>
                  <a:lnTo>
                    <a:pt x="1518" y="51"/>
                  </a:lnTo>
                  <a:lnTo>
                    <a:pt x="1519" y="50"/>
                  </a:lnTo>
                  <a:lnTo>
                    <a:pt x="1520" y="49"/>
                  </a:lnTo>
                  <a:lnTo>
                    <a:pt x="1521" y="49"/>
                  </a:lnTo>
                  <a:lnTo>
                    <a:pt x="1522" y="48"/>
                  </a:lnTo>
                  <a:lnTo>
                    <a:pt x="1523" y="47"/>
                  </a:lnTo>
                  <a:lnTo>
                    <a:pt x="1524" y="46"/>
                  </a:lnTo>
                  <a:lnTo>
                    <a:pt x="1525" y="45"/>
                  </a:lnTo>
                  <a:lnTo>
                    <a:pt x="1525" y="45"/>
                  </a:lnTo>
                  <a:lnTo>
                    <a:pt x="1526" y="44"/>
                  </a:lnTo>
                  <a:lnTo>
                    <a:pt x="1527" y="43"/>
                  </a:lnTo>
                  <a:lnTo>
                    <a:pt x="1528" y="42"/>
                  </a:lnTo>
                  <a:lnTo>
                    <a:pt x="1529" y="42"/>
                  </a:lnTo>
                  <a:lnTo>
                    <a:pt x="1530" y="41"/>
                  </a:lnTo>
                  <a:lnTo>
                    <a:pt x="1531" y="40"/>
                  </a:lnTo>
                  <a:lnTo>
                    <a:pt x="1532" y="40"/>
                  </a:lnTo>
                  <a:lnTo>
                    <a:pt x="1533" y="39"/>
                  </a:lnTo>
                  <a:lnTo>
                    <a:pt x="1533" y="38"/>
                  </a:lnTo>
                  <a:lnTo>
                    <a:pt x="1534" y="37"/>
                  </a:lnTo>
                  <a:lnTo>
                    <a:pt x="1535" y="37"/>
                  </a:lnTo>
                  <a:lnTo>
                    <a:pt x="1536" y="36"/>
                  </a:lnTo>
                  <a:lnTo>
                    <a:pt x="1537" y="35"/>
                  </a:lnTo>
                  <a:lnTo>
                    <a:pt x="1538" y="35"/>
                  </a:lnTo>
                  <a:lnTo>
                    <a:pt x="1539" y="34"/>
                  </a:lnTo>
                  <a:lnTo>
                    <a:pt x="1540" y="33"/>
                  </a:lnTo>
                  <a:lnTo>
                    <a:pt x="1541" y="33"/>
                  </a:lnTo>
                  <a:lnTo>
                    <a:pt x="1541" y="32"/>
                  </a:lnTo>
                  <a:lnTo>
                    <a:pt x="1542" y="31"/>
                  </a:lnTo>
                  <a:lnTo>
                    <a:pt x="1543" y="31"/>
                  </a:lnTo>
                  <a:lnTo>
                    <a:pt x="1544" y="30"/>
                  </a:lnTo>
                  <a:lnTo>
                    <a:pt x="1545" y="29"/>
                  </a:lnTo>
                  <a:lnTo>
                    <a:pt x="1546" y="29"/>
                  </a:lnTo>
                  <a:lnTo>
                    <a:pt x="1547" y="28"/>
                  </a:lnTo>
                  <a:lnTo>
                    <a:pt x="1548" y="27"/>
                  </a:lnTo>
                  <a:lnTo>
                    <a:pt x="1548" y="27"/>
                  </a:lnTo>
                  <a:lnTo>
                    <a:pt x="1549" y="26"/>
                  </a:lnTo>
                  <a:lnTo>
                    <a:pt x="1550" y="26"/>
                  </a:lnTo>
                  <a:lnTo>
                    <a:pt x="1551" y="25"/>
                  </a:lnTo>
                  <a:lnTo>
                    <a:pt x="1552" y="24"/>
                  </a:lnTo>
                  <a:lnTo>
                    <a:pt x="1553" y="24"/>
                  </a:lnTo>
                  <a:lnTo>
                    <a:pt x="1554" y="23"/>
                  </a:lnTo>
                  <a:lnTo>
                    <a:pt x="1555" y="23"/>
                  </a:lnTo>
                  <a:lnTo>
                    <a:pt x="1556" y="22"/>
                  </a:lnTo>
                  <a:lnTo>
                    <a:pt x="1556" y="22"/>
                  </a:lnTo>
                  <a:lnTo>
                    <a:pt x="1557" y="21"/>
                  </a:lnTo>
                  <a:lnTo>
                    <a:pt x="1558" y="21"/>
                  </a:lnTo>
                  <a:lnTo>
                    <a:pt x="1559" y="20"/>
                  </a:lnTo>
                  <a:lnTo>
                    <a:pt x="1560" y="19"/>
                  </a:lnTo>
                  <a:lnTo>
                    <a:pt x="1561" y="19"/>
                  </a:lnTo>
                  <a:lnTo>
                    <a:pt x="1562" y="18"/>
                  </a:lnTo>
                  <a:lnTo>
                    <a:pt x="1563" y="18"/>
                  </a:lnTo>
                  <a:lnTo>
                    <a:pt x="1564" y="17"/>
                  </a:lnTo>
                  <a:lnTo>
                    <a:pt x="1564" y="17"/>
                  </a:lnTo>
                  <a:lnTo>
                    <a:pt x="1565" y="16"/>
                  </a:lnTo>
                  <a:lnTo>
                    <a:pt x="1566" y="16"/>
                  </a:lnTo>
                  <a:lnTo>
                    <a:pt x="1567" y="15"/>
                  </a:lnTo>
                  <a:lnTo>
                    <a:pt x="1568" y="15"/>
                  </a:lnTo>
                  <a:lnTo>
                    <a:pt x="1569" y="14"/>
                  </a:lnTo>
                  <a:lnTo>
                    <a:pt x="1570" y="14"/>
                  </a:lnTo>
                  <a:lnTo>
                    <a:pt x="1571" y="14"/>
                  </a:lnTo>
                  <a:lnTo>
                    <a:pt x="1571" y="13"/>
                  </a:lnTo>
                  <a:lnTo>
                    <a:pt x="1572" y="13"/>
                  </a:lnTo>
                  <a:lnTo>
                    <a:pt x="1573" y="12"/>
                  </a:lnTo>
                  <a:lnTo>
                    <a:pt x="1574" y="12"/>
                  </a:lnTo>
                  <a:lnTo>
                    <a:pt x="1575" y="11"/>
                  </a:lnTo>
                  <a:lnTo>
                    <a:pt x="1576" y="11"/>
                  </a:lnTo>
                  <a:lnTo>
                    <a:pt x="1577" y="11"/>
                  </a:lnTo>
                  <a:lnTo>
                    <a:pt x="1578" y="10"/>
                  </a:lnTo>
                  <a:lnTo>
                    <a:pt x="1579" y="10"/>
                  </a:lnTo>
                  <a:lnTo>
                    <a:pt x="1579" y="10"/>
                  </a:lnTo>
                  <a:lnTo>
                    <a:pt x="1580" y="9"/>
                  </a:lnTo>
                  <a:lnTo>
                    <a:pt x="1581" y="9"/>
                  </a:lnTo>
                  <a:lnTo>
                    <a:pt x="1582" y="8"/>
                  </a:lnTo>
                  <a:lnTo>
                    <a:pt x="1583" y="8"/>
                  </a:lnTo>
                  <a:lnTo>
                    <a:pt x="1584" y="8"/>
                  </a:lnTo>
                  <a:lnTo>
                    <a:pt x="1585" y="7"/>
                  </a:lnTo>
                  <a:lnTo>
                    <a:pt x="1586" y="7"/>
                  </a:lnTo>
                  <a:lnTo>
                    <a:pt x="1587" y="7"/>
                  </a:lnTo>
                  <a:lnTo>
                    <a:pt x="1587" y="6"/>
                  </a:lnTo>
                  <a:lnTo>
                    <a:pt x="1588" y="6"/>
                  </a:lnTo>
                  <a:lnTo>
                    <a:pt x="1589" y="6"/>
                  </a:lnTo>
                  <a:lnTo>
                    <a:pt x="1590" y="5"/>
                  </a:lnTo>
                  <a:lnTo>
                    <a:pt x="1591" y="5"/>
                  </a:lnTo>
                  <a:lnTo>
                    <a:pt x="1592" y="5"/>
                  </a:lnTo>
                  <a:lnTo>
                    <a:pt x="1593" y="5"/>
                  </a:lnTo>
                  <a:lnTo>
                    <a:pt x="1594" y="4"/>
                  </a:lnTo>
                  <a:lnTo>
                    <a:pt x="1594" y="4"/>
                  </a:lnTo>
                  <a:lnTo>
                    <a:pt x="1595" y="4"/>
                  </a:lnTo>
                  <a:lnTo>
                    <a:pt x="1596" y="4"/>
                  </a:lnTo>
                  <a:lnTo>
                    <a:pt x="1597" y="3"/>
                  </a:lnTo>
                  <a:lnTo>
                    <a:pt x="1598" y="3"/>
                  </a:lnTo>
                  <a:lnTo>
                    <a:pt x="1599" y="3"/>
                  </a:lnTo>
                  <a:lnTo>
                    <a:pt x="1600" y="3"/>
                  </a:lnTo>
                  <a:lnTo>
                    <a:pt x="1601" y="3"/>
                  </a:lnTo>
                  <a:lnTo>
                    <a:pt x="1602" y="2"/>
                  </a:lnTo>
                  <a:lnTo>
                    <a:pt x="1602" y="2"/>
                  </a:lnTo>
                  <a:lnTo>
                    <a:pt x="1603" y="2"/>
                  </a:lnTo>
                  <a:lnTo>
                    <a:pt x="1604" y="2"/>
                  </a:lnTo>
                  <a:lnTo>
                    <a:pt x="1605" y="2"/>
                  </a:lnTo>
                  <a:lnTo>
                    <a:pt x="1606" y="2"/>
                  </a:lnTo>
                  <a:lnTo>
                    <a:pt x="1607" y="1"/>
                  </a:lnTo>
                  <a:lnTo>
                    <a:pt x="1608" y="1"/>
                  </a:lnTo>
                  <a:lnTo>
                    <a:pt x="1609" y="1"/>
                  </a:lnTo>
                  <a:lnTo>
                    <a:pt x="1610" y="1"/>
                  </a:lnTo>
                  <a:lnTo>
                    <a:pt x="1610" y="1"/>
                  </a:lnTo>
                  <a:lnTo>
                    <a:pt x="1611" y="1"/>
                  </a:lnTo>
                  <a:lnTo>
                    <a:pt x="1612" y="1"/>
                  </a:lnTo>
                  <a:lnTo>
                    <a:pt x="1613" y="1"/>
                  </a:lnTo>
                  <a:lnTo>
                    <a:pt x="1614" y="0"/>
                  </a:lnTo>
                  <a:lnTo>
                    <a:pt x="1615" y="0"/>
                  </a:lnTo>
                  <a:lnTo>
                    <a:pt x="1616" y="0"/>
                  </a:lnTo>
                  <a:lnTo>
                    <a:pt x="1617" y="0"/>
                  </a:lnTo>
                  <a:lnTo>
                    <a:pt x="1617" y="0"/>
                  </a:lnTo>
                  <a:lnTo>
                    <a:pt x="1618" y="0"/>
                  </a:lnTo>
                  <a:lnTo>
                    <a:pt x="1619" y="0"/>
                  </a:lnTo>
                  <a:lnTo>
                    <a:pt x="1620" y="0"/>
                  </a:lnTo>
                  <a:lnTo>
                    <a:pt x="1621" y="0"/>
                  </a:lnTo>
                  <a:lnTo>
                    <a:pt x="1622" y="0"/>
                  </a:lnTo>
                  <a:lnTo>
                    <a:pt x="1623" y="0"/>
                  </a:lnTo>
                  <a:lnTo>
                    <a:pt x="1624" y="0"/>
                  </a:lnTo>
                  <a:lnTo>
                    <a:pt x="1625" y="0"/>
                  </a:lnTo>
                  <a:lnTo>
                    <a:pt x="1625" y="0"/>
                  </a:lnTo>
                  <a:lnTo>
                    <a:pt x="1626" y="0"/>
                  </a:lnTo>
                  <a:lnTo>
                    <a:pt x="1627" y="0"/>
                  </a:lnTo>
                  <a:lnTo>
                    <a:pt x="1628" y="0"/>
                  </a:lnTo>
                  <a:lnTo>
                    <a:pt x="1629" y="0"/>
                  </a:lnTo>
                  <a:lnTo>
                    <a:pt x="1630" y="0"/>
                  </a:lnTo>
                  <a:lnTo>
                    <a:pt x="1631" y="0"/>
                  </a:lnTo>
                  <a:lnTo>
                    <a:pt x="1632" y="0"/>
                  </a:lnTo>
                  <a:lnTo>
                    <a:pt x="1633" y="1"/>
                  </a:lnTo>
                  <a:lnTo>
                    <a:pt x="1633" y="1"/>
                  </a:lnTo>
                  <a:lnTo>
                    <a:pt x="1634" y="1"/>
                  </a:lnTo>
                  <a:lnTo>
                    <a:pt x="1635" y="1"/>
                  </a:lnTo>
                  <a:lnTo>
                    <a:pt x="1636" y="1"/>
                  </a:lnTo>
                  <a:lnTo>
                    <a:pt x="1637" y="1"/>
                  </a:lnTo>
                  <a:lnTo>
                    <a:pt x="1638" y="1"/>
                  </a:lnTo>
                  <a:lnTo>
                    <a:pt x="1639" y="1"/>
                  </a:lnTo>
                  <a:lnTo>
                    <a:pt x="1640" y="1"/>
                  </a:lnTo>
                  <a:lnTo>
                    <a:pt x="1640" y="2"/>
                  </a:lnTo>
                  <a:lnTo>
                    <a:pt x="1641" y="2"/>
                  </a:lnTo>
                  <a:lnTo>
                    <a:pt x="1642" y="2"/>
                  </a:lnTo>
                  <a:lnTo>
                    <a:pt x="1643" y="2"/>
                  </a:lnTo>
                  <a:lnTo>
                    <a:pt x="1644" y="2"/>
                  </a:lnTo>
                  <a:lnTo>
                    <a:pt x="1645" y="3"/>
                  </a:lnTo>
                  <a:lnTo>
                    <a:pt x="1646" y="3"/>
                  </a:lnTo>
                  <a:lnTo>
                    <a:pt x="1647" y="3"/>
                  </a:lnTo>
                  <a:lnTo>
                    <a:pt x="1648" y="3"/>
                  </a:lnTo>
                  <a:lnTo>
                    <a:pt x="1648" y="4"/>
                  </a:lnTo>
                  <a:lnTo>
                    <a:pt x="1649" y="4"/>
                  </a:lnTo>
                  <a:lnTo>
                    <a:pt x="1650" y="4"/>
                  </a:lnTo>
                  <a:lnTo>
                    <a:pt x="1651" y="4"/>
                  </a:lnTo>
                  <a:lnTo>
                    <a:pt x="1652" y="5"/>
                  </a:lnTo>
                  <a:lnTo>
                    <a:pt x="1653" y="5"/>
                  </a:lnTo>
                  <a:lnTo>
                    <a:pt x="1654" y="5"/>
                  </a:lnTo>
                  <a:lnTo>
                    <a:pt x="1655" y="5"/>
                  </a:lnTo>
                  <a:lnTo>
                    <a:pt x="1656" y="6"/>
                  </a:lnTo>
                  <a:lnTo>
                    <a:pt x="1656" y="6"/>
                  </a:lnTo>
                  <a:lnTo>
                    <a:pt x="1657" y="6"/>
                  </a:lnTo>
                  <a:lnTo>
                    <a:pt x="1658" y="6"/>
                  </a:lnTo>
                  <a:lnTo>
                    <a:pt x="1659" y="7"/>
                  </a:lnTo>
                  <a:lnTo>
                    <a:pt x="1660" y="7"/>
                  </a:lnTo>
                  <a:lnTo>
                    <a:pt x="1661" y="8"/>
                  </a:lnTo>
                  <a:lnTo>
                    <a:pt x="1662" y="8"/>
                  </a:lnTo>
                  <a:lnTo>
                    <a:pt x="1663" y="8"/>
                  </a:lnTo>
                  <a:lnTo>
                    <a:pt x="1663" y="9"/>
                  </a:lnTo>
                  <a:lnTo>
                    <a:pt x="1664" y="9"/>
                  </a:lnTo>
                  <a:lnTo>
                    <a:pt x="1665" y="10"/>
                  </a:lnTo>
                  <a:lnTo>
                    <a:pt x="1666" y="10"/>
                  </a:lnTo>
                  <a:lnTo>
                    <a:pt x="1667" y="10"/>
                  </a:lnTo>
                  <a:lnTo>
                    <a:pt x="1668" y="11"/>
                  </a:lnTo>
                  <a:lnTo>
                    <a:pt x="1669" y="11"/>
                  </a:lnTo>
                  <a:lnTo>
                    <a:pt x="1670" y="12"/>
                  </a:lnTo>
                  <a:lnTo>
                    <a:pt x="1671" y="12"/>
                  </a:lnTo>
                  <a:lnTo>
                    <a:pt x="1671" y="13"/>
                  </a:lnTo>
                  <a:lnTo>
                    <a:pt x="1672" y="13"/>
                  </a:lnTo>
                  <a:lnTo>
                    <a:pt x="1673" y="14"/>
                  </a:lnTo>
                  <a:lnTo>
                    <a:pt x="1674" y="14"/>
                  </a:lnTo>
                  <a:lnTo>
                    <a:pt x="1675" y="14"/>
                  </a:lnTo>
                  <a:lnTo>
                    <a:pt x="1676" y="15"/>
                  </a:lnTo>
                  <a:lnTo>
                    <a:pt x="1677" y="15"/>
                  </a:lnTo>
                  <a:lnTo>
                    <a:pt x="1678" y="16"/>
                  </a:lnTo>
                  <a:lnTo>
                    <a:pt x="1679" y="16"/>
                  </a:lnTo>
                  <a:lnTo>
                    <a:pt x="1679" y="17"/>
                  </a:lnTo>
                  <a:lnTo>
                    <a:pt x="1680" y="17"/>
                  </a:lnTo>
                  <a:lnTo>
                    <a:pt x="1681" y="18"/>
                  </a:lnTo>
                  <a:lnTo>
                    <a:pt x="1682" y="19"/>
                  </a:lnTo>
                  <a:lnTo>
                    <a:pt x="1683" y="19"/>
                  </a:lnTo>
                  <a:lnTo>
                    <a:pt x="1684" y="20"/>
                  </a:lnTo>
                  <a:lnTo>
                    <a:pt x="1685" y="20"/>
                  </a:lnTo>
                  <a:lnTo>
                    <a:pt x="1686" y="21"/>
                  </a:lnTo>
                  <a:lnTo>
                    <a:pt x="1686" y="22"/>
                  </a:lnTo>
                  <a:lnTo>
                    <a:pt x="1687" y="22"/>
                  </a:lnTo>
                  <a:lnTo>
                    <a:pt x="1688" y="23"/>
                  </a:lnTo>
                  <a:lnTo>
                    <a:pt x="1689" y="24"/>
                  </a:lnTo>
                  <a:lnTo>
                    <a:pt x="1690" y="24"/>
                  </a:lnTo>
                  <a:lnTo>
                    <a:pt x="1691" y="25"/>
                  </a:lnTo>
                  <a:lnTo>
                    <a:pt x="1692" y="26"/>
                  </a:lnTo>
                  <a:lnTo>
                    <a:pt x="1693" y="26"/>
                  </a:lnTo>
                  <a:lnTo>
                    <a:pt x="1694" y="27"/>
                  </a:lnTo>
                  <a:lnTo>
                    <a:pt x="1694" y="28"/>
                  </a:lnTo>
                  <a:lnTo>
                    <a:pt x="1695" y="28"/>
                  </a:lnTo>
                  <a:lnTo>
                    <a:pt x="1696" y="29"/>
                  </a:lnTo>
                  <a:lnTo>
                    <a:pt x="1697" y="30"/>
                  </a:lnTo>
                  <a:lnTo>
                    <a:pt x="1698" y="30"/>
                  </a:lnTo>
                  <a:lnTo>
                    <a:pt x="1699" y="31"/>
                  </a:lnTo>
                  <a:lnTo>
                    <a:pt x="1700" y="32"/>
                  </a:lnTo>
                  <a:lnTo>
                    <a:pt x="1701" y="33"/>
                  </a:lnTo>
                  <a:lnTo>
                    <a:pt x="1702" y="33"/>
                  </a:lnTo>
                  <a:lnTo>
                    <a:pt x="1702" y="34"/>
                  </a:lnTo>
                  <a:lnTo>
                    <a:pt x="1703" y="35"/>
                  </a:lnTo>
                  <a:lnTo>
                    <a:pt x="1704" y="36"/>
                  </a:lnTo>
                  <a:lnTo>
                    <a:pt x="1705" y="36"/>
                  </a:lnTo>
                  <a:lnTo>
                    <a:pt x="1706" y="37"/>
                  </a:lnTo>
                  <a:lnTo>
                    <a:pt x="1707" y="38"/>
                  </a:lnTo>
                  <a:lnTo>
                    <a:pt x="1708" y="39"/>
                  </a:lnTo>
                  <a:lnTo>
                    <a:pt x="1709" y="40"/>
                  </a:lnTo>
                  <a:lnTo>
                    <a:pt x="1709" y="41"/>
                  </a:lnTo>
                  <a:lnTo>
                    <a:pt x="1710" y="42"/>
                  </a:lnTo>
                  <a:lnTo>
                    <a:pt x="1711" y="42"/>
                  </a:lnTo>
                  <a:lnTo>
                    <a:pt x="1712" y="43"/>
                  </a:lnTo>
                  <a:lnTo>
                    <a:pt x="1713" y="44"/>
                  </a:lnTo>
                  <a:lnTo>
                    <a:pt x="1714" y="45"/>
                  </a:lnTo>
                  <a:lnTo>
                    <a:pt x="1715" y="46"/>
                  </a:lnTo>
                  <a:lnTo>
                    <a:pt x="1716" y="47"/>
                  </a:lnTo>
                  <a:lnTo>
                    <a:pt x="1717" y="48"/>
                  </a:lnTo>
                  <a:lnTo>
                    <a:pt x="1717" y="49"/>
                  </a:lnTo>
                  <a:lnTo>
                    <a:pt x="1718" y="50"/>
                  </a:lnTo>
                  <a:lnTo>
                    <a:pt x="1719" y="51"/>
                  </a:lnTo>
                  <a:lnTo>
                    <a:pt x="1720" y="51"/>
                  </a:lnTo>
                  <a:lnTo>
                    <a:pt x="1721" y="52"/>
                  </a:lnTo>
                  <a:lnTo>
                    <a:pt x="1722" y="53"/>
                  </a:lnTo>
                  <a:lnTo>
                    <a:pt x="1723" y="54"/>
                  </a:lnTo>
                  <a:lnTo>
                    <a:pt x="1724" y="55"/>
                  </a:lnTo>
                  <a:lnTo>
                    <a:pt x="1725" y="56"/>
                  </a:lnTo>
                  <a:lnTo>
                    <a:pt x="1725" y="57"/>
                  </a:lnTo>
                  <a:lnTo>
                    <a:pt x="1726" y="58"/>
                  </a:lnTo>
                  <a:lnTo>
                    <a:pt x="1727" y="59"/>
                  </a:lnTo>
                  <a:lnTo>
                    <a:pt x="1728" y="60"/>
                  </a:lnTo>
                  <a:lnTo>
                    <a:pt x="1729" y="62"/>
                  </a:lnTo>
                  <a:lnTo>
                    <a:pt x="1730" y="63"/>
                  </a:lnTo>
                  <a:lnTo>
                    <a:pt x="1731" y="64"/>
                  </a:lnTo>
                  <a:lnTo>
                    <a:pt x="1732" y="65"/>
                  </a:lnTo>
                  <a:lnTo>
                    <a:pt x="1732" y="66"/>
                  </a:lnTo>
                  <a:lnTo>
                    <a:pt x="1733" y="67"/>
                  </a:lnTo>
                  <a:lnTo>
                    <a:pt x="1734" y="68"/>
                  </a:lnTo>
                  <a:lnTo>
                    <a:pt x="1735" y="69"/>
                  </a:lnTo>
                  <a:lnTo>
                    <a:pt x="1736" y="70"/>
                  </a:lnTo>
                  <a:lnTo>
                    <a:pt x="1737" y="71"/>
                  </a:lnTo>
                  <a:lnTo>
                    <a:pt x="1738" y="73"/>
                  </a:lnTo>
                  <a:lnTo>
                    <a:pt x="1739" y="74"/>
                  </a:lnTo>
                  <a:lnTo>
                    <a:pt x="1740" y="75"/>
                  </a:lnTo>
                  <a:lnTo>
                    <a:pt x="1740" y="76"/>
                  </a:lnTo>
                  <a:lnTo>
                    <a:pt x="1741" y="77"/>
                  </a:lnTo>
                  <a:lnTo>
                    <a:pt x="1742" y="78"/>
                  </a:lnTo>
                  <a:lnTo>
                    <a:pt x="1743" y="79"/>
                  </a:lnTo>
                  <a:lnTo>
                    <a:pt x="1744" y="81"/>
                  </a:lnTo>
                  <a:lnTo>
                    <a:pt x="1745" y="82"/>
                  </a:lnTo>
                  <a:lnTo>
                    <a:pt x="1746" y="83"/>
                  </a:lnTo>
                  <a:lnTo>
                    <a:pt x="1747" y="84"/>
                  </a:lnTo>
                  <a:lnTo>
                    <a:pt x="1748" y="86"/>
                  </a:lnTo>
                  <a:lnTo>
                    <a:pt x="1748" y="87"/>
                  </a:lnTo>
                  <a:lnTo>
                    <a:pt x="1749" y="88"/>
                  </a:lnTo>
                  <a:lnTo>
                    <a:pt x="1750" y="89"/>
                  </a:lnTo>
                  <a:lnTo>
                    <a:pt x="1751" y="91"/>
                  </a:lnTo>
                  <a:lnTo>
                    <a:pt x="1752" y="92"/>
                  </a:lnTo>
                  <a:lnTo>
                    <a:pt x="1753" y="93"/>
                  </a:lnTo>
                  <a:lnTo>
                    <a:pt x="1754" y="95"/>
                  </a:lnTo>
                  <a:lnTo>
                    <a:pt x="1755" y="96"/>
                  </a:lnTo>
                  <a:lnTo>
                    <a:pt x="1755" y="97"/>
                  </a:lnTo>
                  <a:lnTo>
                    <a:pt x="1756" y="99"/>
                  </a:lnTo>
                  <a:lnTo>
                    <a:pt x="1757" y="100"/>
                  </a:lnTo>
                  <a:lnTo>
                    <a:pt x="1758" y="101"/>
                  </a:lnTo>
                  <a:lnTo>
                    <a:pt x="1759" y="103"/>
                  </a:lnTo>
                  <a:lnTo>
                    <a:pt x="1760" y="104"/>
                  </a:lnTo>
                  <a:lnTo>
                    <a:pt x="1761" y="105"/>
                  </a:lnTo>
                  <a:lnTo>
                    <a:pt x="1762" y="107"/>
                  </a:lnTo>
                  <a:lnTo>
                    <a:pt x="1763" y="108"/>
                  </a:lnTo>
                  <a:lnTo>
                    <a:pt x="1763" y="110"/>
                  </a:lnTo>
                  <a:lnTo>
                    <a:pt x="1764" y="111"/>
                  </a:lnTo>
                  <a:lnTo>
                    <a:pt x="1765" y="112"/>
                  </a:lnTo>
                  <a:lnTo>
                    <a:pt x="1766" y="114"/>
                  </a:lnTo>
                  <a:lnTo>
                    <a:pt x="1767" y="115"/>
                  </a:lnTo>
                  <a:lnTo>
                    <a:pt x="1768" y="117"/>
                  </a:lnTo>
                  <a:lnTo>
                    <a:pt x="1769" y="118"/>
                  </a:lnTo>
                  <a:lnTo>
                    <a:pt x="1770" y="120"/>
                  </a:lnTo>
                  <a:lnTo>
                    <a:pt x="1771" y="121"/>
                  </a:lnTo>
                  <a:lnTo>
                    <a:pt x="1771" y="123"/>
                  </a:lnTo>
                  <a:lnTo>
                    <a:pt x="1772" y="124"/>
                  </a:lnTo>
                  <a:lnTo>
                    <a:pt x="1773" y="126"/>
                  </a:lnTo>
                  <a:lnTo>
                    <a:pt x="1774" y="127"/>
                  </a:lnTo>
                  <a:lnTo>
                    <a:pt x="1775" y="129"/>
                  </a:lnTo>
                  <a:lnTo>
                    <a:pt x="1776" y="130"/>
                  </a:lnTo>
                  <a:lnTo>
                    <a:pt x="1777" y="132"/>
                  </a:lnTo>
                  <a:lnTo>
                    <a:pt x="1778" y="133"/>
                  </a:lnTo>
                  <a:lnTo>
                    <a:pt x="1778" y="135"/>
                  </a:lnTo>
                  <a:lnTo>
                    <a:pt x="1779" y="137"/>
                  </a:lnTo>
                  <a:lnTo>
                    <a:pt x="1780" y="138"/>
                  </a:lnTo>
                  <a:lnTo>
                    <a:pt x="1781" y="140"/>
                  </a:lnTo>
                  <a:lnTo>
                    <a:pt x="1782" y="141"/>
                  </a:lnTo>
                  <a:lnTo>
                    <a:pt x="1783" y="143"/>
                  </a:lnTo>
                  <a:lnTo>
                    <a:pt x="1784" y="145"/>
                  </a:lnTo>
                  <a:lnTo>
                    <a:pt x="1785" y="146"/>
                  </a:lnTo>
                  <a:lnTo>
                    <a:pt x="1786" y="148"/>
                  </a:lnTo>
                  <a:lnTo>
                    <a:pt x="1786" y="149"/>
                  </a:lnTo>
                  <a:lnTo>
                    <a:pt x="1787" y="151"/>
                  </a:lnTo>
                  <a:lnTo>
                    <a:pt x="1788" y="153"/>
                  </a:lnTo>
                  <a:lnTo>
                    <a:pt x="1789" y="154"/>
                  </a:lnTo>
                  <a:lnTo>
                    <a:pt x="1790" y="156"/>
                  </a:lnTo>
                  <a:lnTo>
                    <a:pt x="1791" y="158"/>
                  </a:lnTo>
                  <a:lnTo>
                    <a:pt x="1792" y="159"/>
                  </a:lnTo>
                  <a:lnTo>
                    <a:pt x="1793" y="161"/>
                  </a:lnTo>
                  <a:lnTo>
                    <a:pt x="1794" y="163"/>
                  </a:lnTo>
                  <a:lnTo>
                    <a:pt x="1794" y="165"/>
                  </a:lnTo>
                  <a:lnTo>
                    <a:pt x="1795" y="166"/>
                  </a:lnTo>
                  <a:lnTo>
                    <a:pt x="1796" y="168"/>
                  </a:lnTo>
                  <a:lnTo>
                    <a:pt x="1797" y="170"/>
                  </a:lnTo>
                  <a:lnTo>
                    <a:pt x="1798" y="172"/>
                  </a:lnTo>
                  <a:lnTo>
                    <a:pt x="1799" y="174"/>
                  </a:lnTo>
                  <a:lnTo>
                    <a:pt x="1800" y="175"/>
                  </a:lnTo>
                  <a:lnTo>
                    <a:pt x="1801" y="177"/>
                  </a:lnTo>
                  <a:lnTo>
                    <a:pt x="1801" y="179"/>
                  </a:lnTo>
                  <a:lnTo>
                    <a:pt x="1802" y="181"/>
                  </a:lnTo>
                  <a:lnTo>
                    <a:pt x="1803" y="183"/>
                  </a:lnTo>
                  <a:lnTo>
                    <a:pt x="1804" y="185"/>
                  </a:lnTo>
                  <a:lnTo>
                    <a:pt x="1805" y="186"/>
                  </a:lnTo>
                  <a:lnTo>
                    <a:pt x="1806" y="188"/>
                  </a:lnTo>
                  <a:lnTo>
                    <a:pt x="1807" y="190"/>
                  </a:lnTo>
                  <a:lnTo>
                    <a:pt x="1808" y="192"/>
                  </a:lnTo>
                  <a:lnTo>
                    <a:pt x="1809" y="194"/>
                  </a:lnTo>
                  <a:lnTo>
                    <a:pt x="1809" y="196"/>
                  </a:lnTo>
                  <a:lnTo>
                    <a:pt x="1810" y="198"/>
                  </a:lnTo>
                  <a:lnTo>
                    <a:pt x="1811" y="199"/>
                  </a:lnTo>
                  <a:lnTo>
                    <a:pt x="1812" y="201"/>
                  </a:lnTo>
                  <a:lnTo>
                    <a:pt x="1813" y="203"/>
                  </a:lnTo>
                  <a:lnTo>
                    <a:pt x="1814" y="205"/>
                  </a:lnTo>
                  <a:lnTo>
                    <a:pt x="1815" y="207"/>
                  </a:lnTo>
                  <a:lnTo>
                    <a:pt x="1816" y="209"/>
                  </a:lnTo>
                  <a:lnTo>
                    <a:pt x="1817" y="211"/>
                  </a:lnTo>
                  <a:lnTo>
                    <a:pt x="1817" y="213"/>
                  </a:lnTo>
                  <a:lnTo>
                    <a:pt x="1818" y="215"/>
                  </a:lnTo>
                  <a:lnTo>
                    <a:pt x="1819" y="217"/>
                  </a:lnTo>
                  <a:lnTo>
                    <a:pt x="1820" y="219"/>
                  </a:lnTo>
                  <a:lnTo>
                    <a:pt x="1821" y="221"/>
                  </a:lnTo>
                  <a:lnTo>
                    <a:pt x="1822" y="223"/>
                  </a:lnTo>
                  <a:lnTo>
                    <a:pt x="1823" y="225"/>
                  </a:lnTo>
                  <a:lnTo>
                    <a:pt x="1824" y="227"/>
                  </a:lnTo>
                  <a:lnTo>
                    <a:pt x="1824" y="229"/>
                  </a:lnTo>
                  <a:lnTo>
                    <a:pt x="1825" y="232"/>
                  </a:lnTo>
                  <a:lnTo>
                    <a:pt x="1826" y="234"/>
                  </a:lnTo>
                  <a:lnTo>
                    <a:pt x="1827" y="236"/>
                  </a:lnTo>
                  <a:lnTo>
                    <a:pt x="1828" y="238"/>
                  </a:lnTo>
                  <a:lnTo>
                    <a:pt x="1829" y="240"/>
                  </a:lnTo>
                  <a:lnTo>
                    <a:pt x="1830" y="242"/>
                  </a:lnTo>
                  <a:lnTo>
                    <a:pt x="1831" y="244"/>
                  </a:lnTo>
                  <a:lnTo>
                    <a:pt x="1832" y="246"/>
                  </a:lnTo>
                  <a:lnTo>
                    <a:pt x="1832" y="248"/>
                  </a:lnTo>
                  <a:lnTo>
                    <a:pt x="1833" y="250"/>
                  </a:lnTo>
                  <a:lnTo>
                    <a:pt x="1834" y="253"/>
                  </a:lnTo>
                  <a:lnTo>
                    <a:pt x="1835" y="255"/>
                  </a:lnTo>
                  <a:lnTo>
                    <a:pt x="1836" y="257"/>
                  </a:lnTo>
                  <a:lnTo>
                    <a:pt x="1837" y="259"/>
                  </a:lnTo>
                  <a:lnTo>
                    <a:pt x="1838" y="261"/>
                  </a:lnTo>
                  <a:lnTo>
                    <a:pt x="1839" y="264"/>
                  </a:lnTo>
                  <a:lnTo>
                    <a:pt x="1840" y="266"/>
                  </a:lnTo>
                  <a:lnTo>
                    <a:pt x="1840" y="268"/>
                  </a:lnTo>
                  <a:lnTo>
                    <a:pt x="1841" y="270"/>
                  </a:lnTo>
                  <a:lnTo>
                    <a:pt x="1842" y="273"/>
                  </a:lnTo>
                  <a:lnTo>
                    <a:pt x="1843" y="275"/>
                  </a:lnTo>
                  <a:lnTo>
                    <a:pt x="1844" y="277"/>
                  </a:lnTo>
                  <a:lnTo>
                    <a:pt x="1845" y="279"/>
                  </a:lnTo>
                  <a:lnTo>
                    <a:pt x="1846" y="282"/>
                  </a:lnTo>
                  <a:lnTo>
                    <a:pt x="1847" y="284"/>
                  </a:lnTo>
                  <a:lnTo>
                    <a:pt x="1847" y="286"/>
                  </a:lnTo>
                  <a:lnTo>
                    <a:pt x="1848" y="289"/>
                  </a:lnTo>
                  <a:lnTo>
                    <a:pt x="1849" y="291"/>
                  </a:lnTo>
                  <a:lnTo>
                    <a:pt x="1850" y="293"/>
                  </a:lnTo>
                  <a:lnTo>
                    <a:pt x="1851" y="296"/>
                  </a:lnTo>
                  <a:lnTo>
                    <a:pt x="1852" y="298"/>
                  </a:lnTo>
                  <a:lnTo>
                    <a:pt x="1853" y="300"/>
                  </a:lnTo>
                  <a:lnTo>
                    <a:pt x="1854" y="303"/>
                  </a:lnTo>
                  <a:lnTo>
                    <a:pt x="1855" y="305"/>
                  </a:lnTo>
                  <a:lnTo>
                    <a:pt x="1855" y="307"/>
                  </a:lnTo>
                  <a:lnTo>
                    <a:pt x="1856" y="310"/>
                  </a:lnTo>
                  <a:lnTo>
                    <a:pt x="1857" y="312"/>
                  </a:lnTo>
                  <a:lnTo>
                    <a:pt x="1858" y="315"/>
                  </a:lnTo>
                  <a:lnTo>
                    <a:pt x="1859" y="317"/>
                  </a:lnTo>
                  <a:lnTo>
                    <a:pt x="1860" y="320"/>
                  </a:lnTo>
                  <a:lnTo>
                    <a:pt x="1861" y="322"/>
                  </a:lnTo>
                  <a:lnTo>
                    <a:pt x="1862" y="325"/>
                  </a:lnTo>
                  <a:lnTo>
                    <a:pt x="1863" y="327"/>
                  </a:lnTo>
                  <a:lnTo>
                    <a:pt x="1863" y="330"/>
                  </a:lnTo>
                  <a:lnTo>
                    <a:pt x="1864" y="332"/>
                  </a:lnTo>
                  <a:lnTo>
                    <a:pt x="1865" y="335"/>
                  </a:lnTo>
                  <a:lnTo>
                    <a:pt x="1866" y="337"/>
                  </a:lnTo>
                  <a:lnTo>
                    <a:pt x="1867" y="340"/>
                  </a:lnTo>
                  <a:lnTo>
                    <a:pt x="1868" y="342"/>
                  </a:lnTo>
                  <a:lnTo>
                    <a:pt x="1869" y="345"/>
                  </a:lnTo>
                  <a:lnTo>
                    <a:pt x="1870" y="347"/>
                  </a:lnTo>
                  <a:lnTo>
                    <a:pt x="1870" y="350"/>
                  </a:lnTo>
                  <a:lnTo>
                    <a:pt x="1871" y="352"/>
                  </a:lnTo>
                  <a:lnTo>
                    <a:pt x="1872" y="355"/>
                  </a:lnTo>
                  <a:lnTo>
                    <a:pt x="1873" y="357"/>
                  </a:lnTo>
                  <a:lnTo>
                    <a:pt x="1874" y="360"/>
                  </a:lnTo>
                  <a:lnTo>
                    <a:pt x="1875" y="363"/>
                  </a:lnTo>
                  <a:lnTo>
                    <a:pt x="1876" y="365"/>
                  </a:lnTo>
                  <a:lnTo>
                    <a:pt x="1877" y="368"/>
                  </a:lnTo>
                  <a:lnTo>
                    <a:pt x="1878" y="370"/>
                  </a:lnTo>
                  <a:lnTo>
                    <a:pt x="1878" y="373"/>
                  </a:lnTo>
                  <a:lnTo>
                    <a:pt x="1879" y="376"/>
                  </a:lnTo>
                  <a:lnTo>
                    <a:pt x="1880" y="378"/>
                  </a:lnTo>
                  <a:lnTo>
                    <a:pt x="1881" y="381"/>
                  </a:lnTo>
                  <a:lnTo>
                    <a:pt x="1882" y="384"/>
                  </a:lnTo>
                  <a:lnTo>
                    <a:pt x="1883" y="386"/>
                  </a:lnTo>
                  <a:lnTo>
                    <a:pt x="1884" y="389"/>
                  </a:lnTo>
                  <a:lnTo>
                    <a:pt x="1885" y="392"/>
                  </a:lnTo>
                  <a:lnTo>
                    <a:pt x="1886" y="395"/>
                  </a:lnTo>
                  <a:lnTo>
                    <a:pt x="1886" y="397"/>
                  </a:lnTo>
                  <a:lnTo>
                    <a:pt x="1887" y="400"/>
                  </a:lnTo>
                  <a:lnTo>
                    <a:pt x="1888" y="403"/>
                  </a:lnTo>
                  <a:lnTo>
                    <a:pt x="1889" y="406"/>
                  </a:lnTo>
                  <a:lnTo>
                    <a:pt x="1890" y="408"/>
                  </a:lnTo>
                  <a:lnTo>
                    <a:pt x="1891" y="411"/>
                  </a:lnTo>
                  <a:lnTo>
                    <a:pt x="1892" y="414"/>
                  </a:lnTo>
                  <a:lnTo>
                    <a:pt x="1893" y="417"/>
                  </a:lnTo>
                  <a:lnTo>
                    <a:pt x="1893" y="419"/>
                  </a:lnTo>
                  <a:lnTo>
                    <a:pt x="1894" y="422"/>
                  </a:lnTo>
                  <a:lnTo>
                    <a:pt x="1895" y="425"/>
                  </a:lnTo>
                  <a:lnTo>
                    <a:pt x="1896" y="428"/>
                  </a:lnTo>
                  <a:lnTo>
                    <a:pt x="1897" y="431"/>
                  </a:lnTo>
                  <a:lnTo>
                    <a:pt x="1898" y="433"/>
                  </a:lnTo>
                  <a:lnTo>
                    <a:pt x="1899" y="436"/>
                  </a:lnTo>
                  <a:lnTo>
                    <a:pt x="1900" y="439"/>
                  </a:lnTo>
                  <a:lnTo>
                    <a:pt x="1901" y="442"/>
                  </a:lnTo>
                  <a:lnTo>
                    <a:pt x="1901" y="445"/>
                  </a:lnTo>
                  <a:lnTo>
                    <a:pt x="1902" y="448"/>
                  </a:lnTo>
                  <a:lnTo>
                    <a:pt x="1903" y="451"/>
                  </a:lnTo>
                  <a:lnTo>
                    <a:pt x="1904" y="454"/>
                  </a:lnTo>
                  <a:lnTo>
                    <a:pt x="1905" y="456"/>
                  </a:lnTo>
                  <a:lnTo>
                    <a:pt x="1906" y="459"/>
                  </a:lnTo>
                  <a:lnTo>
                    <a:pt x="1907" y="462"/>
                  </a:lnTo>
                  <a:lnTo>
                    <a:pt x="1908" y="465"/>
                  </a:lnTo>
                  <a:lnTo>
                    <a:pt x="1909" y="468"/>
                  </a:lnTo>
                  <a:lnTo>
                    <a:pt x="1909" y="471"/>
                  </a:lnTo>
                  <a:lnTo>
                    <a:pt x="1910" y="474"/>
                  </a:lnTo>
                  <a:lnTo>
                    <a:pt x="1911" y="477"/>
                  </a:lnTo>
                  <a:lnTo>
                    <a:pt x="1912" y="480"/>
                  </a:lnTo>
                  <a:lnTo>
                    <a:pt x="1913" y="483"/>
                  </a:lnTo>
                  <a:lnTo>
                    <a:pt x="1914" y="486"/>
                  </a:lnTo>
                  <a:lnTo>
                    <a:pt x="1915" y="489"/>
                  </a:lnTo>
                  <a:lnTo>
                    <a:pt x="1916" y="492"/>
                  </a:lnTo>
                  <a:lnTo>
                    <a:pt x="1916" y="495"/>
                  </a:lnTo>
                  <a:lnTo>
                    <a:pt x="1917" y="498"/>
                  </a:lnTo>
                  <a:lnTo>
                    <a:pt x="1918" y="501"/>
                  </a:lnTo>
                  <a:lnTo>
                    <a:pt x="1919" y="504"/>
                  </a:lnTo>
                  <a:lnTo>
                    <a:pt x="1920" y="507"/>
                  </a:lnTo>
                  <a:lnTo>
                    <a:pt x="1921" y="510"/>
                  </a:lnTo>
                  <a:lnTo>
                    <a:pt x="1922" y="513"/>
                  </a:lnTo>
                  <a:lnTo>
                    <a:pt x="1923" y="516"/>
                  </a:lnTo>
                  <a:lnTo>
                    <a:pt x="1924" y="519"/>
                  </a:lnTo>
                  <a:lnTo>
                    <a:pt x="1924" y="522"/>
                  </a:lnTo>
                  <a:lnTo>
                    <a:pt x="1925" y="525"/>
                  </a:lnTo>
                  <a:lnTo>
                    <a:pt x="1926" y="528"/>
                  </a:lnTo>
                  <a:lnTo>
                    <a:pt x="1927" y="531"/>
                  </a:lnTo>
                  <a:lnTo>
                    <a:pt x="1928" y="534"/>
                  </a:lnTo>
                  <a:lnTo>
                    <a:pt x="1929" y="537"/>
                  </a:lnTo>
                  <a:lnTo>
                    <a:pt x="1930" y="540"/>
                  </a:lnTo>
                  <a:lnTo>
                    <a:pt x="1931" y="543"/>
                  </a:lnTo>
                  <a:lnTo>
                    <a:pt x="1932" y="546"/>
                  </a:lnTo>
                  <a:lnTo>
                    <a:pt x="1932" y="549"/>
                  </a:lnTo>
                  <a:lnTo>
                    <a:pt x="1933" y="553"/>
                  </a:lnTo>
                  <a:lnTo>
                    <a:pt x="1934" y="556"/>
                  </a:lnTo>
                  <a:lnTo>
                    <a:pt x="1935" y="559"/>
                  </a:lnTo>
                  <a:lnTo>
                    <a:pt x="1936" y="562"/>
                  </a:lnTo>
                  <a:lnTo>
                    <a:pt x="1937" y="565"/>
                  </a:lnTo>
                  <a:lnTo>
                    <a:pt x="1938" y="568"/>
                  </a:lnTo>
                  <a:lnTo>
                    <a:pt x="1939" y="571"/>
                  </a:lnTo>
                  <a:lnTo>
                    <a:pt x="1939" y="574"/>
                  </a:lnTo>
                  <a:lnTo>
                    <a:pt x="1940" y="577"/>
                  </a:lnTo>
                  <a:lnTo>
                    <a:pt x="1941" y="581"/>
                  </a:lnTo>
                  <a:lnTo>
                    <a:pt x="1942" y="584"/>
                  </a:lnTo>
                  <a:lnTo>
                    <a:pt x="1943" y="587"/>
                  </a:lnTo>
                  <a:lnTo>
                    <a:pt x="1944" y="590"/>
                  </a:lnTo>
                  <a:lnTo>
                    <a:pt x="1945" y="593"/>
                  </a:lnTo>
                  <a:lnTo>
                    <a:pt x="1946" y="596"/>
                  </a:lnTo>
                  <a:lnTo>
                    <a:pt x="1947" y="599"/>
                  </a:lnTo>
                  <a:lnTo>
                    <a:pt x="1947" y="602"/>
                  </a:lnTo>
                  <a:lnTo>
                    <a:pt x="1948" y="606"/>
                  </a:lnTo>
                  <a:lnTo>
                    <a:pt x="1949" y="609"/>
                  </a:lnTo>
                  <a:lnTo>
                    <a:pt x="1950" y="612"/>
                  </a:lnTo>
                  <a:lnTo>
                    <a:pt x="1951" y="615"/>
                  </a:lnTo>
                  <a:lnTo>
                    <a:pt x="1952" y="618"/>
                  </a:lnTo>
                  <a:lnTo>
                    <a:pt x="1953" y="621"/>
                  </a:lnTo>
                  <a:lnTo>
                    <a:pt x="1954" y="624"/>
                  </a:lnTo>
                  <a:lnTo>
                    <a:pt x="1955" y="627"/>
                  </a:lnTo>
                  <a:lnTo>
                    <a:pt x="1955" y="631"/>
                  </a:lnTo>
                  <a:lnTo>
                    <a:pt x="1956" y="634"/>
                  </a:lnTo>
                  <a:lnTo>
                    <a:pt x="1957" y="637"/>
                  </a:lnTo>
                  <a:lnTo>
                    <a:pt x="1958" y="640"/>
                  </a:lnTo>
                  <a:lnTo>
                    <a:pt x="1959" y="643"/>
                  </a:lnTo>
                  <a:lnTo>
                    <a:pt x="1960" y="646"/>
                  </a:lnTo>
                  <a:lnTo>
                    <a:pt x="1961" y="649"/>
                  </a:lnTo>
                  <a:lnTo>
                    <a:pt x="1962" y="653"/>
                  </a:lnTo>
                  <a:lnTo>
                    <a:pt x="1962" y="656"/>
                  </a:lnTo>
                  <a:lnTo>
                    <a:pt x="1963" y="659"/>
                  </a:lnTo>
                  <a:lnTo>
                    <a:pt x="1964" y="662"/>
                  </a:lnTo>
                  <a:lnTo>
                    <a:pt x="1965" y="665"/>
                  </a:lnTo>
                  <a:lnTo>
                    <a:pt x="1966" y="668"/>
                  </a:lnTo>
                  <a:lnTo>
                    <a:pt x="1967" y="671"/>
                  </a:lnTo>
                  <a:lnTo>
                    <a:pt x="1968" y="675"/>
                  </a:lnTo>
                  <a:lnTo>
                    <a:pt x="1969" y="678"/>
                  </a:lnTo>
                  <a:lnTo>
                    <a:pt x="1970" y="681"/>
                  </a:lnTo>
                  <a:lnTo>
                    <a:pt x="1970" y="684"/>
                  </a:lnTo>
                  <a:lnTo>
                    <a:pt x="1971" y="687"/>
                  </a:lnTo>
                  <a:lnTo>
                    <a:pt x="1972" y="690"/>
                  </a:lnTo>
                  <a:lnTo>
                    <a:pt x="1973" y="693"/>
                  </a:lnTo>
                  <a:lnTo>
                    <a:pt x="1974" y="696"/>
                  </a:lnTo>
                  <a:lnTo>
                    <a:pt x="1975" y="699"/>
                  </a:lnTo>
                  <a:lnTo>
                    <a:pt x="1976" y="702"/>
                  </a:lnTo>
                  <a:lnTo>
                    <a:pt x="1977" y="706"/>
                  </a:lnTo>
                  <a:lnTo>
                    <a:pt x="1978" y="709"/>
                  </a:lnTo>
                  <a:lnTo>
                    <a:pt x="1978" y="712"/>
                  </a:lnTo>
                  <a:lnTo>
                    <a:pt x="1979" y="715"/>
                  </a:lnTo>
                  <a:lnTo>
                    <a:pt x="1980" y="718"/>
                  </a:lnTo>
                  <a:lnTo>
                    <a:pt x="1981" y="721"/>
                  </a:lnTo>
                  <a:lnTo>
                    <a:pt x="1982" y="724"/>
                  </a:lnTo>
                  <a:lnTo>
                    <a:pt x="1983" y="727"/>
                  </a:lnTo>
                  <a:lnTo>
                    <a:pt x="1984" y="730"/>
                  </a:lnTo>
                  <a:lnTo>
                    <a:pt x="1985" y="733"/>
                  </a:lnTo>
                  <a:lnTo>
                    <a:pt x="1985" y="736"/>
                  </a:lnTo>
                  <a:lnTo>
                    <a:pt x="1986" y="739"/>
                  </a:lnTo>
                  <a:lnTo>
                    <a:pt x="1987" y="742"/>
                  </a:lnTo>
                  <a:lnTo>
                    <a:pt x="1988" y="745"/>
                  </a:lnTo>
                  <a:lnTo>
                    <a:pt x="1989" y="748"/>
                  </a:lnTo>
                  <a:lnTo>
                    <a:pt x="1990" y="751"/>
                  </a:lnTo>
                  <a:lnTo>
                    <a:pt x="1991" y="754"/>
                  </a:lnTo>
                  <a:lnTo>
                    <a:pt x="1992" y="757"/>
                  </a:lnTo>
                  <a:lnTo>
                    <a:pt x="1993" y="760"/>
                  </a:lnTo>
                  <a:lnTo>
                    <a:pt x="1993" y="763"/>
                  </a:lnTo>
                  <a:lnTo>
                    <a:pt x="1994" y="766"/>
                  </a:lnTo>
                  <a:lnTo>
                    <a:pt x="1995" y="769"/>
                  </a:lnTo>
                  <a:lnTo>
                    <a:pt x="1996" y="772"/>
                  </a:lnTo>
                  <a:lnTo>
                    <a:pt x="1997" y="775"/>
                  </a:lnTo>
                  <a:lnTo>
                    <a:pt x="1998" y="778"/>
                  </a:lnTo>
                  <a:lnTo>
                    <a:pt x="1999" y="781"/>
                  </a:lnTo>
                  <a:lnTo>
                    <a:pt x="2000" y="784"/>
                  </a:lnTo>
                  <a:lnTo>
                    <a:pt x="2001" y="787"/>
                  </a:lnTo>
                  <a:lnTo>
                    <a:pt x="2001" y="790"/>
                  </a:lnTo>
                  <a:lnTo>
                    <a:pt x="2002" y="793"/>
                  </a:lnTo>
                  <a:lnTo>
                    <a:pt x="2003" y="795"/>
                  </a:lnTo>
                  <a:lnTo>
                    <a:pt x="2004" y="798"/>
                  </a:lnTo>
                  <a:lnTo>
                    <a:pt x="2005" y="801"/>
                  </a:lnTo>
                  <a:lnTo>
                    <a:pt x="2006" y="804"/>
                  </a:lnTo>
                  <a:lnTo>
                    <a:pt x="2007" y="807"/>
                  </a:lnTo>
                  <a:lnTo>
                    <a:pt x="2008" y="810"/>
                  </a:lnTo>
                  <a:lnTo>
                    <a:pt x="2008" y="813"/>
                  </a:lnTo>
                  <a:lnTo>
                    <a:pt x="2009" y="816"/>
                  </a:lnTo>
                  <a:lnTo>
                    <a:pt x="2010" y="818"/>
                  </a:lnTo>
                  <a:lnTo>
                    <a:pt x="2011" y="821"/>
                  </a:lnTo>
                  <a:lnTo>
                    <a:pt x="2012" y="824"/>
                  </a:lnTo>
                  <a:lnTo>
                    <a:pt x="2013" y="827"/>
                  </a:lnTo>
                  <a:lnTo>
                    <a:pt x="2014" y="830"/>
                  </a:lnTo>
                  <a:lnTo>
                    <a:pt x="2015" y="832"/>
                  </a:lnTo>
                  <a:lnTo>
                    <a:pt x="2016" y="835"/>
                  </a:lnTo>
                  <a:lnTo>
                    <a:pt x="2016" y="838"/>
                  </a:lnTo>
                  <a:lnTo>
                    <a:pt x="2017" y="840"/>
                  </a:lnTo>
                  <a:lnTo>
                    <a:pt x="2018" y="843"/>
                  </a:lnTo>
                  <a:lnTo>
                    <a:pt x="2019" y="846"/>
                  </a:lnTo>
                  <a:lnTo>
                    <a:pt x="2020" y="849"/>
                  </a:lnTo>
                  <a:lnTo>
                    <a:pt x="2021" y="851"/>
                  </a:lnTo>
                  <a:lnTo>
                    <a:pt x="2022" y="854"/>
                  </a:lnTo>
                  <a:lnTo>
                    <a:pt x="2023" y="857"/>
                  </a:lnTo>
                  <a:lnTo>
                    <a:pt x="2024" y="859"/>
                  </a:lnTo>
                  <a:lnTo>
                    <a:pt x="2024" y="862"/>
                  </a:lnTo>
                  <a:lnTo>
                    <a:pt x="2025" y="864"/>
                  </a:lnTo>
                  <a:lnTo>
                    <a:pt x="2026" y="867"/>
                  </a:lnTo>
                  <a:lnTo>
                    <a:pt x="2027" y="870"/>
                  </a:lnTo>
                  <a:lnTo>
                    <a:pt x="2028" y="872"/>
                  </a:lnTo>
                  <a:lnTo>
                    <a:pt x="2029" y="875"/>
                  </a:lnTo>
                  <a:lnTo>
                    <a:pt x="2030" y="878"/>
                  </a:lnTo>
                  <a:lnTo>
                    <a:pt x="2031" y="880"/>
                  </a:lnTo>
                  <a:lnTo>
                    <a:pt x="2031" y="883"/>
                  </a:lnTo>
                  <a:lnTo>
                    <a:pt x="2032" y="885"/>
                  </a:lnTo>
                  <a:lnTo>
                    <a:pt x="2033" y="888"/>
                  </a:lnTo>
                  <a:lnTo>
                    <a:pt x="2034" y="890"/>
                  </a:lnTo>
                  <a:lnTo>
                    <a:pt x="2035" y="893"/>
                  </a:lnTo>
                  <a:lnTo>
                    <a:pt x="2036" y="895"/>
                  </a:lnTo>
                  <a:lnTo>
                    <a:pt x="2037" y="898"/>
                  </a:lnTo>
                  <a:lnTo>
                    <a:pt x="2038" y="900"/>
                  </a:lnTo>
                  <a:lnTo>
                    <a:pt x="2039" y="903"/>
                  </a:lnTo>
                  <a:lnTo>
                    <a:pt x="2039" y="905"/>
                  </a:lnTo>
                  <a:lnTo>
                    <a:pt x="2040" y="907"/>
                  </a:lnTo>
                  <a:lnTo>
                    <a:pt x="2041" y="910"/>
                  </a:lnTo>
                  <a:lnTo>
                    <a:pt x="2042" y="912"/>
                  </a:lnTo>
                  <a:lnTo>
                    <a:pt x="2043" y="915"/>
                  </a:lnTo>
                  <a:lnTo>
                    <a:pt x="2044" y="917"/>
                  </a:lnTo>
                  <a:lnTo>
                    <a:pt x="2045" y="919"/>
                  </a:lnTo>
                  <a:lnTo>
                    <a:pt x="2046" y="922"/>
                  </a:lnTo>
                  <a:lnTo>
                    <a:pt x="2047" y="924"/>
                  </a:lnTo>
                  <a:lnTo>
                    <a:pt x="2047" y="926"/>
                  </a:lnTo>
                  <a:lnTo>
                    <a:pt x="2048" y="929"/>
                  </a:lnTo>
                  <a:lnTo>
                    <a:pt x="2049" y="931"/>
                  </a:lnTo>
                  <a:lnTo>
                    <a:pt x="2050" y="933"/>
                  </a:lnTo>
                  <a:lnTo>
                    <a:pt x="2051" y="936"/>
                  </a:lnTo>
                  <a:lnTo>
                    <a:pt x="2052" y="938"/>
                  </a:lnTo>
                  <a:lnTo>
                    <a:pt x="2053" y="940"/>
                  </a:lnTo>
                  <a:lnTo>
                    <a:pt x="2054" y="942"/>
                  </a:lnTo>
                  <a:lnTo>
                    <a:pt x="2054" y="945"/>
                  </a:lnTo>
                  <a:lnTo>
                    <a:pt x="2055" y="947"/>
                  </a:lnTo>
                  <a:lnTo>
                    <a:pt x="2056" y="949"/>
                  </a:lnTo>
                  <a:lnTo>
                    <a:pt x="2057" y="951"/>
                  </a:lnTo>
                  <a:lnTo>
                    <a:pt x="2058" y="953"/>
                  </a:lnTo>
                  <a:lnTo>
                    <a:pt x="2059" y="956"/>
                  </a:lnTo>
                  <a:lnTo>
                    <a:pt x="2060" y="958"/>
                  </a:lnTo>
                  <a:lnTo>
                    <a:pt x="2061" y="960"/>
                  </a:lnTo>
                  <a:lnTo>
                    <a:pt x="2062" y="962"/>
                  </a:lnTo>
                  <a:lnTo>
                    <a:pt x="2062" y="964"/>
                  </a:lnTo>
                  <a:lnTo>
                    <a:pt x="2063" y="966"/>
                  </a:lnTo>
                  <a:lnTo>
                    <a:pt x="2064" y="968"/>
                  </a:lnTo>
                  <a:lnTo>
                    <a:pt x="2065" y="970"/>
                  </a:lnTo>
                  <a:lnTo>
                    <a:pt x="2066" y="972"/>
                  </a:lnTo>
                  <a:lnTo>
                    <a:pt x="2067" y="974"/>
                  </a:lnTo>
                  <a:lnTo>
                    <a:pt x="2068" y="976"/>
                  </a:lnTo>
                  <a:lnTo>
                    <a:pt x="2069" y="978"/>
                  </a:lnTo>
                  <a:lnTo>
                    <a:pt x="2070" y="980"/>
                  </a:lnTo>
                  <a:lnTo>
                    <a:pt x="2070" y="982"/>
                  </a:lnTo>
                  <a:lnTo>
                    <a:pt x="2071" y="984"/>
                  </a:lnTo>
                  <a:lnTo>
                    <a:pt x="2072" y="986"/>
                  </a:lnTo>
                  <a:lnTo>
                    <a:pt x="2073" y="988"/>
                  </a:lnTo>
                  <a:lnTo>
                    <a:pt x="2074" y="990"/>
                  </a:lnTo>
                  <a:lnTo>
                    <a:pt x="2075" y="992"/>
                  </a:lnTo>
                  <a:lnTo>
                    <a:pt x="2076" y="994"/>
                  </a:lnTo>
                  <a:lnTo>
                    <a:pt x="2077" y="996"/>
                  </a:lnTo>
                  <a:lnTo>
                    <a:pt x="2077" y="998"/>
                  </a:lnTo>
                  <a:lnTo>
                    <a:pt x="2078" y="1000"/>
                  </a:lnTo>
                  <a:lnTo>
                    <a:pt x="2079" y="1002"/>
                  </a:lnTo>
                  <a:lnTo>
                    <a:pt x="2080" y="1004"/>
                  </a:lnTo>
                  <a:lnTo>
                    <a:pt x="2081" y="1005"/>
                  </a:lnTo>
                  <a:lnTo>
                    <a:pt x="2082" y="1007"/>
                  </a:lnTo>
                  <a:lnTo>
                    <a:pt x="2083" y="1009"/>
                  </a:lnTo>
                  <a:lnTo>
                    <a:pt x="2084" y="1011"/>
                  </a:lnTo>
                  <a:lnTo>
                    <a:pt x="2085" y="1013"/>
                  </a:lnTo>
                  <a:lnTo>
                    <a:pt x="2085" y="1014"/>
                  </a:lnTo>
                  <a:lnTo>
                    <a:pt x="2086" y="1016"/>
                  </a:lnTo>
                  <a:lnTo>
                    <a:pt x="2087" y="1018"/>
                  </a:lnTo>
                  <a:lnTo>
                    <a:pt x="2088" y="1020"/>
                  </a:lnTo>
                  <a:lnTo>
                    <a:pt x="2089" y="1021"/>
                  </a:lnTo>
                  <a:lnTo>
                    <a:pt x="2090" y="1023"/>
                  </a:lnTo>
                  <a:lnTo>
                    <a:pt x="2091" y="1025"/>
                  </a:lnTo>
                  <a:lnTo>
                    <a:pt x="2092" y="1027"/>
                  </a:lnTo>
                  <a:lnTo>
                    <a:pt x="2093" y="1028"/>
                  </a:lnTo>
                  <a:lnTo>
                    <a:pt x="2093" y="1030"/>
                  </a:lnTo>
                  <a:lnTo>
                    <a:pt x="2094" y="1032"/>
                  </a:lnTo>
                  <a:lnTo>
                    <a:pt x="2095" y="1033"/>
                  </a:lnTo>
                  <a:lnTo>
                    <a:pt x="2096" y="1035"/>
                  </a:lnTo>
                  <a:lnTo>
                    <a:pt x="2097" y="1037"/>
                  </a:lnTo>
                  <a:lnTo>
                    <a:pt x="2098" y="1038"/>
                  </a:lnTo>
                  <a:lnTo>
                    <a:pt x="2099" y="1040"/>
                  </a:lnTo>
                  <a:lnTo>
                    <a:pt x="2100" y="1042"/>
                  </a:lnTo>
                  <a:lnTo>
                    <a:pt x="2100" y="1043"/>
                  </a:lnTo>
                  <a:lnTo>
                    <a:pt x="2101" y="1045"/>
                  </a:lnTo>
                  <a:lnTo>
                    <a:pt x="2102" y="1046"/>
                  </a:lnTo>
                  <a:lnTo>
                    <a:pt x="2103" y="1048"/>
                  </a:lnTo>
                  <a:lnTo>
                    <a:pt x="2104" y="1049"/>
                  </a:lnTo>
                  <a:lnTo>
                    <a:pt x="2105" y="1051"/>
                  </a:lnTo>
                  <a:lnTo>
                    <a:pt x="2106" y="1052"/>
                  </a:lnTo>
                  <a:lnTo>
                    <a:pt x="2107" y="1054"/>
                  </a:lnTo>
                  <a:lnTo>
                    <a:pt x="2108" y="1055"/>
                  </a:lnTo>
                  <a:lnTo>
                    <a:pt x="2108" y="1057"/>
                  </a:lnTo>
                  <a:lnTo>
                    <a:pt x="2109" y="1058"/>
                  </a:lnTo>
                  <a:lnTo>
                    <a:pt x="2110" y="1060"/>
                  </a:lnTo>
                  <a:lnTo>
                    <a:pt x="2111" y="1061"/>
                  </a:lnTo>
                  <a:lnTo>
                    <a:pt x="2112" y="1063"/>
                  </a:lnTo>
                  <a:lnTo>
                    <a:pt x="2113" y="1064"/>
                  </a:lnTo>
                  <a:lnTo>
                    <a:pt x="2114" y="1065"/>
                  </a:lnTo>
                  <a:lnTo>
                    <a:pt x="2115" y="1067"/>
                  </a:lnTo>
                  <a:lnTo>
                    <a:pt x="2116" y="1068"/>
                  </a:lnTo>
                  <a:lnTo>
                    <a:pt x="2116" y="1070"/>
                  </a:lnTo>
                  <a:lnTo>
                    <a:pt x="2117" y="1071"/>
                  </a:lnTo>
                  <a:lnTo>
                    <a:pt x="2118" y="1072"/>
                  </a:lnTo>
                  <a:lnTo>
                    <a:pt x="2119" y="1074"/>
                  </a:lnTo>
                  <a:lnTo>
                    <a:pt x="2120" y="1075"/>
                  </a:lnTo>
                  <a:lnTo>
                    <a:pt x="2121" y="1077"/>
                  </a:lnTo>
                  <a:lnTo>
                    <a:pt x="2122" y="1078"/>
                  </a:lnTo>
                  <a:lnTo>
                    <a:pt x="2123" y="1079"/>
                  </a:lnTo>
                  <a:lnTo>
                    <a:pt x="2123" y="1081"/>
                  </a:lnTo>
                  <a:lnTo>
                    <a:pt x="2124" y="1082"/>
                  </a:lnTo>
                  <a:lnTo>
                    <a:pt x="2125" y="1083"/>
                  </a:lnTo>
                  <a:lnTo>
                    <a:pt x="2126" y="1084"/>
                  </a:lnTo>
                  <a:lnTo>
                    <a:pt x="2127" y="1086"/>
                  </a:lnTo>
                  <a:lnTo>
                    <a:pt x="2128" y="1087"/>
                  </a:lnTo>
                  <a:lnTo>
                    <a:pt x="2129" y="1088"/>
                  </a:lnTo>
                  <a:lnTo>
                    <a:pt x="2130" y="1089"/>
                  </a:lnTo>
                  <a:lnTo>
                    <a:pt x="2131" y="1090"/>
                  </a:lnTo>
                  <a:lnTo>
                    <a:pt x="2131" y="1092"/>
                  </a:lnTo>
                  <a:lnTo>
                    <a:pt x="2132" y="1093"/>
                  </a:lnTo>
                  <a:lnTo>
                    <a:pt x="2133" y="1094"/>
                  </a:lnTo>
                  <a:lnTo>
                    <a:pt x="2134" y="1095"/>
                  </a:lnTo>
                  <a:lnTo>
                    <a:pt x="2135" y="1096"/>
                  </a:lnTo>
                  <a:lnTo>
                    <a:pt x="2136" y="1098"/>
                  </a:lnTo>
                  <a:lnTo>
                    <a:pt x="2137" y="1099"/>
                  </a:lnTo>
                  <a:lnTo>
                    <a:pt x="2138" y="1100"/>
                  </a:lnTo>
                  <a:lnTo>
                    <a:pt x="2139" y="1101"/>
                  </a:lnTo>
                  <a:lnTo>
                    <a:pt x="2139" y="1102"/>
                  </a:lnTo>
                  <a:lnTo>
                    <a:pt x="2140" y="1103"/>
                  </a:lnTo>
                  <a:lnTo>
                    <a:pt x="2141" y="1105"/>
                  </a:lnTo>
                  <a:lnTo>
                    <a:pt x="2142" y="1106"/>
                  </a:lnTo>
                  <a:lnTo>
                    <a:pt x="2143" y="1107"/>
                  </a:lnTo>
                  <a:lnTo>
                    <a:pt x="2144" y="1108"/>
                  </a:lnTo>
                  <a:lnTo>
                    <a:pt x="2145" y="1109"/>
                  </a:lnTo>
                  <a:lnTo>
                    <a:pt x="2146" y="1110"/>
                  </a:lnTo>
                  <a:lnTo>
                    <a:pt x="2146" y="1111"/>
                  </a:lnTo>
                  <a:lnTo>
                    <a:pt x="2147" y="1112"/>
                  </a:lnTo>
                  <a:lnTo>
                    <a:pt x="2148" y="1113"/>
                  </a:lnTo>
                  <a:lnTo>
                    <a:pt x="2149" y="1114"/>
                  </a:lnTo>
                  <a:lnTo>
                    <a:pt x="2150" y="1115"/>
                  </a:lnTo>
                  <a:lnTo>
                    <a:pt x="2151" y="1116"/>
                  </a:lnTo>
                  <a:lnTo>
                    <a:pt x="2152" y="1117"/>
                  </a:lnTo>
                  <a:lnTo>
                    <a:pt x="2153" y="1118"/>
                  </a:lnTo>
                  <a:lnTo>
                    <a:pt x="2154" y="1119"/>
                  </a:lnTo>
                  <a:lnTo>
                    <a:pt x="2154" y="1120"/>
                  </a:lnTo>
                  <a:lnTo>
                    <a:pt x="2155" y="1121"/>
                  </a:lnTo>
                  <a:lnTo>
                    <a:pt x="2156" y="1122"/>
                  </a:lnTo>
                  <a:lnTo>
                    <a:pt x="2157" y="1123"/>
                  </a:lnTo>
                  <a:lnTo>
                    <a:pt x="2158" y="1124"/>
                  </a:lnTo>
                  <a:lnTo>
                    <a:pt x="2159" y="1125"/>
                  </a:lnTo>
                  <a:lnTo>
                    <a:pt x="2160" y="1126"/>
                  </a:lnTo>
                  <a:lnTo>
                    <a:pt x="2161" y="1127"/>
                  </a:lnTo>
                  <a:lnTo>
                    <a:pt x="2162" y="1128"/>
                  </a:lnTo>
                  <a:lnTo>
                    <a:pt x="2162" y="1129"/>
                  </a:lnTo>
                  <a:lnTo>
                    <a:pt x="2163" y="1130"/>
                  </a:lnTo>
                  <a:lnTo>
                    <a:pt x="2164" y="1131"/>
                  </a:lnTo>
                  <a:lnTo>
                    <a:pt x="2165" y="1131"/>
                  </a:lnTo>
                  <a:lnTo>
                    <a:pt x="2166" y="1132"/>
                  </a:lnTo>
                  <a:lnTo>
                    <a:pt x="2167" y="1133"/>
                  </a:lnTo>
                  <a:lnTo>
                    <a:pt x="2168" y="1134"/>
                  </a:lnTo>
                  <a:lnTo>
                    <a:pt x="2169" y="1135"/>
                  </a:lnTo>
                  <a:lnTo>
                    <a:pt x="2169" y="1136"/>
                  </a:lnTo>
                  <a:lnTo>
                    <a:pt x="2170" y="1137"/>
                  </a:lnTo>
                  <a:lnTo>
                    <a:pt x="2171" y="1137"/>
                  </a:lnTo>
                  <a:lnTo>
                    <a:pt x="2172" y="1138"/>
                  </a:lnTo>
                  <a:lnTo>
                    <a:pt x="2173" y="1139"/>
                  </a:lnTo>
                  <a:lnTo>
                    <a:pt x="2174" y="1140"/>
                  </a:lnTo>
                  <a:lnTo>
                    <a:pt x="2175" y="1141"/>
                  </a:lnTo>
                  <a:lnTo>
                    <a:pt x="2176" y="1141"/>
                  </a:lnTo>
                  <a:lnTo>
                    <a:pt x="2177" y="1142"/>
                  </a:lnTo>
                  <a:lnTo>
                    <a:pt x="2177" y="1143"/>
                  </a:lnTo>
                  <a:lnTo>
                    <a:pt x="2178" y="1144"/>
                  </a:lnTo>
                  <a:lnTo>
                    <a:pt x="2179" y="1145"/>
                  </a:lnTo>
                  <a:lnTo>
                    <a:pt x="2180" y="1145"/>
                  </a:lnTo>
                  <a:lnTo>
                    <a:pt x="2181" y="1146"/>
                  </a:lnTo>
                  <a:lnTo>
                    <a:pt x="2182" y="1147"/>
                  </a:lnTo>
                  <a:lnTo>
                    <a:pt x="2183" y="1148"/>
                  </a:lnTo>
                  <a:lnTo>
                    <a:pt x="2184" y="1148"/>
                  </a:lnTo>
                  <a:lnTo>
                    <a:pt x="2185" y="1149"/>
                  </a:lnTo>
                  <a:lnTo>
                    <a:pt x="2185" y="1150"/>
                  </a:lnTo>
                  <a:lnTo>
                    <a:pt x="2186" y="1151"/>
                  </a:lnTo>
                  <a:lnTo>
                    <a:pt x="2187" y="1151"/>
                  </a:lnTo>
                  <a:lnTo>
                    <a:pt x="2188" y="1152"/>
                  </a:lnTo>
                  <a:lnTo>
                    <a:pt x="2189" y="1153"/>
                  </a:lnTo>
                  <a:lnTo>
                    <a:pt x="2190" y="1153"/>
                  </a:lnTo>
                  <a:lnTo>
                    <a:pt x="2191" y="1154"/>
                  </a:lnTo>
                  <a:lnTo>
                    <a:pt x="2192" y="1155"/>
                  </a:lnTo>
                  <a:lnTo>
                    <a:pt x="2192" y="1155"/>
                  </a:lnTo>
                  <a:lnTo>
                    <a:pt x="2193" y="1156"/>
                  </a:lnTo>
                  <a:lnTo>
                    <a:pt x="2194" y="1157"/>
                  </a:lnTo>
                  <a:lnTo>
                    <a:pt x="2195" y="1157"/>
                  </a:lnTo>
                  <a:lnTo>
                    <a:pt x="2196" y="1158"/>
                  </a:lnTo>
                  <a:lnTo>
                    <a:pt x="2197" y="1159"/>
                  </a:lnTo>
                  <a:lnTo>
                    <a:pt x="2198" y="1159"/>
                  </a:lnTo>
                  <a:lnTo>
                    <a:pt x="2199" y="1160"/>
                  </a:lnTo>
                  <a:lnTo>
                    <a:pt x="2200" y="1160"/>
                  </a:lnTo>
                  <a:lnTo>
                    <a:pt x="2200" y="1161"/>
                  </a:lnTo>
                  <a:lnTo>
                    <a:pt x="2201" y="1162"/>
                  </a:lnTo>
                  <a:lnTo>
                    <a:pt x="2202" y="1162"/>
                  </a:lnTo>
                  <a:lnTo>
                    <a:pt x="2203" y="1163"/>
                  </a:lnTo>
                  <a:lnTo>
                    <a:pt x="2204" y="1163"/>
                  </a:lnTo>
                  <a:lnTo>
                    <a:pt x="2205" y="1164"/>
                  </a:lnTo>
                  <a:lnTo>
                    <a:pt x="2206" y="1165"/>
                  </a:lnTo>
                  <a:lnTo>
                    <a:pt x="2207" y="1165"/>
                  </a:lnTo>
                  <a:lnTo>
                    <a:pt x="2208" y="1166"/>
                  </a:lnTo>
                  <a:lnTo>
                    <a:pt x="2208" y="1166"/>
                  </a:lnTo>
                  <a:lnTo>
                    <a:pt x="2209" y="1167"/>
                  </a:lnTo>
                  <a:lnTo>
                    <a:pt x="2210" y="1168"/>
                  </a:lnTo>
                  <a:lnTo>
                    <a:pt x="2211" y="1168"/>
                  </a:lnTo>
                  <a:lnTo>
                    <a:pt x="2212" y="1169"/>
                  </a:lnTo>
                  <a:lnTo>
                    <a:pt x="2213" y="1169"/>
                  </a:lnTo>
                  <a:lnTo>
                    <a:pt x="2214" y="1170"/>
                  </a:lnTo>
                  <a:lnTo>
                    <a:pt x="2215" y="1170"/>
                  </a:lnTo>
                  <a:lnTo>
                    <a:pt x="2215" y="1171"/>
                  </a:lnTo>
                  <a:lnTo>
                    <a:pt x="2216" y="1171"/>
                  </a:lnTo>
                  <a:lnTo>
                    <a:pt x="2217" y="1172"/>
                  </a:lnTo>
                  <a:lnTo>
                    <a:pt x="2218" y="1172"/>
                  </a:lnTo>
                  <a:lnTo>
                    <a:pt x="2219" y="1173"/>
                  </a:lnTo>
                  <a:lnTo>
                    <a:pt x="2220" y="1173"/>
                  </a:lnTo>
                  <a:lnTo>
                    <a:pt x="2221" y="1174"/>
                  </a:lnTo>
                  <a:lnTo>
                    <a:pt x="2222" y="1174"/>
                  </a:lnTo>
                  <a:lnTo>
                    <a:pt x="2223" y="1174"/>
                  </a:lnTo>
                  <a:lnTo>
                    <a:pt x="2223" y="1175"/>
                  </a:lnTo>
                  <a:lnTo>
                    <a:pt x="2224" y="1175"/>
                  </a:lnTo>
                  <a:lnTo>
                    <a:pt x="2225" y="1176"/>
                  </a:lnTo>
                  <a:lnTo>
                    <a:pt x="2226" y="1176"/>
                  </a:lnTo>
                  <a:lnTo>
                    <a:pt x="2227" y="1177"/>
                  </a:lnTo>
                  <a:lnTo>
                    <a:pt x="2228" y="1177"/>
                  </a:lnTo>
                  <a:lnTo>
                    <a:pt x="2229" y="1178"/>
                  </a:lnTo>
                  <a:lnTo>
                    <a:pt x="2230" y="1178"/>
                  </a:lnTo>
                  <a:lnTo>
                    <a:pt x="2231" y="1178"/>
                  </a:lnTo>
                  <a:lnTo>
                    <a:pt x="2231" y="1179"/>
                  </a:lnTo>
                  <a:lnTo>
                    <a:pt x="2232" y="1179"/>
                  </a:lnTo>
                  <a:lnTo>
                    <a:pt x="2233" y="1180"/>
                  </a:lnTo>
                  <a:lnTo>
                    <a:pt x="2234" y="1180"/>
                  </a:lnTo>
                  <a:lnTo>
                    <a:pt x="2235" y="1181"/>
                  </a:lnTo>
                  <a:lnTo>
                    <a:pt x="2236" y="1181"/>
                  </a:lnTo>
                  <a:lnTo>
                    <a:pt x="2237" y="1181"/>
                  </a:lnTo>
                  <a:lnTo>
                    <a:pt x="2238" y="1182"/>
                  </a:lnTo>
                  <a:lnTo>
                    <a:pt x="2238" y="1182"/>
                  </a:lnTo>
                  <a:lnTo>
                    <a:pt x="2239" y="1182"/>
                  </a:lnTo>
                  <a:lnTo>
                    <a:pt x="2240" y="1183"/>
                  </a:lnTo>
                  <a:lnTo>
                    <a:pt x="2241" y="1183"/>
                  </a:lnTo>
                  <a:lnTo>
                    <a:pt x="2242" y="1183"/>
                  </a:lnTo>
                  <a:lnTo>
                    <a:pt x="2243" y="1184"/>
                  </a:lnTo>
                  <a:lnTo>
                    <a:pt x="2244" y="1184"/>
                  </a:lnTo>
                  <a:lnTo>
                    <a:pt x="2245" y="1184"/>
                  </a:lnTo>
                  <a:lnTo>
                    <a:pt x="2246" y="1185"/>
                  </a:lnTo>
                  <a:lnTo>
                    <a:pt x="2246" y="1185"/>
                  </a:lnTo>
                  <a:lnTo>
                    <a:pt x="2247" y="1185"/>
                  </a:lnTo>
                  <a:lnTo>
                    <a:pt x="2248" y="1186"/>
                  </a:lnTo>
                  <a:lnTo>
                    <a:pt x="2249" y="1186"/>
                  </a:lnTo>
                  <a:lnTo>
                    <a:pt x="2250" y="1186"/>
                  </a:lnTo>
                  <a:lnTo>
                    <a:pt x="2251" y="1187"/>
                  </a:lnTo>
                  <a:lnTo>
                    <a:pt x="2252" y="1187"/>
                  </a:lnTo>
                  <a:lnTo>
                    <a:pt x="2253" y="1187"/>
                  </a:lnTo>
                  <a:lnTo>
                    <a:pt x="2254" y="1188"/>
                  </a:lnTo>
                  <a:lnTo>
                    <a:pt x="2254" y="1188"/>
                  </a:lnTo>
                  <a:lnTo>
                    <a:pt x="2255" y="1188"/>
                  </a:lnTo>
                  <a:lnTo>
                    <a:pt x="2256" y="1189"/>
                  </a:lnTo>
                  <a:lnTo>
                    <a:pt x="2257" y="1189"/>
                  </a:lnTo>
                  <a:lnTo>
                    <a:pt x="2258" y="1189"/>
                  </a:lnTo>
                  <a:lnTo>
                    <a:pt x="2259" y="1189"/>
                  </a:lnTo>
                  <a:lnTo>
                    <a:pt x="2260" y="1190"/>
                  </a:lnTo>
                  <a:lnTo>
                    <a:pt x="2261" y="1190"/>
                  </a:lnTo>
                  <a:lnTo>
                    <a:pt x="2261" y="1190"/>
                  </a:lnTo>
                  <a:lnTo>
                    <a:pt x="2262" y="1190"/>
                  </a:lnTo>
                  <a:lnTo>
                    <a:pt x="2263" y="1191"/>
                  </a:lnTo>
                  <a:lnTo>
                    <a:pt x="2264" y="1191"/>
                  </a:lnTo>
                  <a:lnTo>
                    <a:pt x="2265" y="1191"/>
                  </a:lnTo>
                  <a:lnTo>
                    <a:pt x="2266" y="1191"/>
                  </a:lnTo>
                  <a:lnTo>
                    <a:pt x="2267" y="1192"/>
                  </a:lnTo>
                  <a:lnTo>
                    <a:pt x="2268" y="1192"/>
                  </a:lnTo>
                  <a:lnTo>
                    <a:pt x="2269" y="1192"/>
                  </a:lnTo>
                  <a:lnTo>
                    <a:pt x="2269" y="1192"/>
                  </a:lnTo>
                  <a:lnTo>
                    <a:pt x="2270" y="1192"/>
                  </a:lnTo>
                  <a:lnTo>
                    <a:pt x="2271" y="1193"/>
                  </a:lnTo>
                  <a:lnTo>
                    <a:pt x="2272" y="1193"/>
                  </a:lnTo>
                  <a:lnTo>
                    <a:pt x="2273" y="1193"/>
                  </a:lnTo>
                  <a:lnTo>
                    <a:pt x="2274" y="1193"/>
                  </a:lnTo>
                  <a:lnTo>
                    <a:pt x="2275" y="1193"/>
                  </a:lnTo>
                  <a:lnTo>
                    <a:pt x="2276" y="1194"/>
                  </a:lnTo>
                  <a:lnTo>
                    <a:pt x="2277" y="1194"/>
                  </a:lnTo>
                  <a:lnTo>
                    <a:pt x="2277" y="1194"/>
                  </a:lnTo>
                  <a:lnTo>
                    <a:pt x="2278" y="1194"/>
                  </a:lnTo>
                  <a:lnTo>
                    <a:pt x="2279" y="1194"/>
                  </a:lnTo>
                  <a:lnTo>
                    <a:pt x="2280" y="1195"/>
                  </a:lnTo>
                  <a:lnTo>
                    <a:pt x="2281" y="1195"/>
                  </a:lnTo>
                  <a:lnTo>
                    <a:pt x="2282" y="1195"/>
                  </a:lnTo>
                  <a:lnTo>
                    <a:pt x="2283" y="1195"/>
                  </a:lnTo>
                  <a:lnTo>
                    <a:pt x="2284" y="1195"/>
                  </a:lnTo>
                  <a:lnTo>
                    <a:pt x="2284" y="1195"/>
                  </a:lnTo>
                  <a:lnTo>
                    <a:pt x="2285" y="1195"/>
                  </a:lnTo>
                  <a:lnTo>
                    <a:pt x="2286" y="1196"/>
                  </a:lnTo>
                  <a:lnTo>
                    <a:pt x="2287" y="1196"/>
                  </a:lnTo>
                  <a:lnTo>
                    <a:pt x="2288" y="1196"/>
                  </a:lnTo>
                  <a:lnTo>
                    <a:pt x="2289" y="1196"/>
                  </a:lnTo>
                  <a:lnTo>
                    <a:pt x="2290" y="1196"/>
                  </a:lnTo>
                  <a:lnTo>
                    <a:pt x="2291" y="1196"/>
                  </a:lnTo>
                  <a:lnTo>
                    <a:pt x="2292" y="1196"/>
                  </a:lnTo>
                  <a:lnTo>
                    <a:pt x="2292" y="1197"/>
                  </a:lnTo>
                  <a:lnTo>
                    <a:pt x="2293" y="1197"/>
                  </a:lnTo>
                  <a:lnTo>
                    <a:pt x="2294" y="1197"/>
                  </a:lnTo>
                  <a:lnTo>
                    <a:pt x="2295" y="1197"/>
                  </a:lnTo>
                  <a:lnTo>
                    <a:pt x="2296" y="1197"/>
                  </a:lnTo>
                  <a:lnTo>
                    <a:pt x="2297" y="1197"/>
                  </a:lnTo>
                  <a:lnTo>
                    <a:pt x="2298" y="1197"/>
                  </a:lnTo>
                  <a:lnTo>
                    <a:pt x="2299" y="1197"/>
                  </a:lnTo>
                  <a:lnTo>
                    <a:pt x="2300" y="1197"/>
                  </a:lnTo>
                  <a:lnTo>
                    <a:pt x="2300" y="1197"/>
                  </a:lnTo>
                  <a:lnTo>
                    <a:pt x="2301" y="1198"/>
                  </a:lnTo>
                  <a:lnTo>
                    <a:pt x="2302" y="1198"/>
                  </a:lnTo>
                  <a:lnTo>
                    <a:pt x="2303" y="1198"/>
                  </a:lnTo>
                  <a:lnTo>
                    <a:pt x="2304" y="1198"/>
                  </a:lnTo>
                  <a:lnTo>
                    <a:pt x="2305" y="1198"/>
                  </a:lnTo>
                  <a:lnTo>
                    <a:pt x="2306" y="1198"/>
                  </a:lnTo>
                  <a:lnTo>
                    <a:pt x="2307" y="1198"/>
                  </a:lnTo>
                  <a:lnTo>
                    <a:pt x="2307" y="1198"/>
                  </a:lnTo>
                  <a:lnTo>
                    <a:pt x="2308" y="1198"/>
                  </a:lnTo>
                  <a:lnTo>
                    <a:pt x="2309" y="1198"/>
                  </a:lnTo>
                  <a:lnTo>
                    <a:pt x="2310" y="1198"/>
                  </a:lnTo>
                  <a:lnTo>
                    <a:pt x="2311" y="1198"/>
                  </a:lnTo>
                  <a:lnTo>
                    <a:pt x="2312" y="1198"/>
                  </a:lnTo>
                  <a:lnTo>
                    <a:pt x="2313" y="1198"/>
                  </a:lnTo>
                  <a:lnTo>
                    <a:pt x="2314" y="1198"/>
                  </a:lnTo>
                  <a:lnTo>
                    <a:pt x="2315" y="1198"/>
                  </a:lnTo>
                  <a:lnTo>
                    <a:pt x="2315" y="1198"/>
                  </a:lnTo>
                  <a:lnTo>
                    <a:pt x="2316" y="1198"/>
                  </a:lnTo>
                  <a:lnTo>
                    <a:pt x="2317" y="1198"/>
                  </a:lnTo>
                  <a:lnTo>
                    <a:pt x="2318" y="1198"/>
                  </a:lnTo>
                  <a:lnTo>
                    <a:pt x="2319" y="1198"/>
                  </a:lnTo>
                  <a:lnTo>
                    <a:pt x="2320" y="1198"/>
                  </a:lnTo>
                  <a:lnTo>
                    <a:pt x="2321" y="1198"/>
                  </a:lnTo>
                  <a:lnTo>
                    <a:pt x="2322" y="1198"/>
                  </a:lnTo>
                  <a:lnTo>
                    <a:pt x="2323" y="1198"/>
                  </a:lnTo>
                  <a:lnTo>
                    <a:pt x="2323" y="1198"/>
                  </a:lnTo>
                  <a:lnTo>
                    <a:pt x="2324" y="1198"/>
                  </a:lnTo>
                  <a:lnTo>
                    <a:pt x="2325" y="1198"/>
                  </a:lnTo>
                  <a:lnTo>
                    <a:pt x="2326" y="1198"/>
                  </a:lnTo>
                  <a:lnTo>
                    <a:pt x="2327" y="1198"/>
                  </a:lnTo>
                  <a:lnTo>
                    <a:pt x="2328" y="1198"/>
                  </a:lnTo>
                  <a:lnTo>
                    <a:pt x="2329" y="1198"/>
                  </a:lnTo>
                  <a:lnTo>
                    <a:pt x="2330" y="1198"/>
                  </a:lnTo>
                  <a:lnTo>
                    <a:pt x="2330" y="1198"/>
                  </a:lnTo>
                  <a:lnTo>
                    <a:pt x="2331" y="1198"/>
                  </a:lnTo>
                  <a:lnTo>
                    <a:pt x="2332" y="1198"/>
                  </a:lnTo>
                  <a:lnTo>
                    <a:pt x="2333" y="1198"/>
                  </a:lnTo>
                  <a:lnTo>
                    <a:pt x="2334" y="1198"/>
                  </a:lnTo>
                  <a:lnTo>
                    <a:pt x="2335" y="1198"/>
                  </a:lnTo>
                  <a:lnTo>
                    <a:pt x="2336" y="1198"/>
                  </a:lnTo>
                  <a:lnTo>
                    <a:pt x="2337" y="1198"/>
                  </a:lnTo>
                  <a:lnTo>
                    <a:pt x="2338" y="1198"/>
                  </a:lnTo>
                  <a:lnTo>
                    <a:pt x="2338" y="1198"/>
                  </a:lnTo>
                  <a:lnTo>
                    <a:pt x="2339" y="1198"/>
                  </a:lnTo>
                  <a:lnTo>
                    <a:pt x="2340" y="1198"/>
                  </a:lnTo>
                  <a:lnTo>
                    <a:pt x="2341" y="1198"/>
                  </a:lnTo>
                  <a:lnTo>
                    <a:pt x="2342" y="1198"/>
                  </a:lnTo>
                  <a:lnTo>
                    <a:pt x="2343" y="1198"/>
                  </a:lnTo>
                  <a:lnTo>
                    <a:pt x="2344" y="1198"/>
                  </a:lnTo>
                  <a:lnTo>
                    <a:pt x="2345" y="1198"/>
                  </a:lnTo>
                  <a:lnTo>
                    <a:pt x="2346" y="1197"/>
                  </a:lnTo>
                  <a:lnTo>
                    <a:pt x="2346" y="1197"/>
                  </a:lnTo>
                  <a:lnTo>
                    <a:pt x="2347" y="1197"/>
                  </a:lnTo>
                  <a:lnTo>
                    <a:pt x="2348" y="1197"/>
                  </a:lnTo>
                  <a:lnTo>
                    <a:pt x="2349" y="1197"/>
                  </a:lnTo>
                  <a:lnTo>
                    <a:pt x="2350" y="1197"/>
                  </a:lnTo>
                  <a:lnTo>
                    <a:pt x="2351" y="1197"/>
                  </a:lnTo>
                  <a:lnTo>
                    <a:pt x="2352" y="1197"/>
                  </a:lnTo>
                  <a:lnTo>
                    <a:pt x="2353" y="1197"/>
                  </a:lnTo>
                  <a:lnTo>
                    <a:pt x="2353" y="1197"/>
                  </a:lnTo>
                  <a:lnTo>
                    <a:pt x="2354" y="1197"/>
                  </a:lnTo>
                  <a:lnTo>
                    <a:pt x="2355" y="1196"/>
                  </a:lnTo>
                  <a:lnTo>
                    <a:pt x="2356" y="1196"/>
                  </a:lnTo>
                  <a:lnTo>
                    <a:pt x="2357" y="1196"/>
                  </a:lnTo>
                  <a:lnTo>
                    <a:pt x="2358" y="1196"/>
                  </a:lnTo>
                  <a:lnTo>
                    <a:pt x="2359" y="1196"/>
                  </a:lnTo>
                  <a:lnTo>
                    <a:pt x="2360" y="1196"/>
                  </a:lnTo>
                  <a:lnTo>
                    <a:pt x="2361" y="1196"/>
                  </a:lnTo>
                  <a:lnTo>
                    <a:pt x="2361" y="1196"/>
                  </a:lnTo>
                  <a:lnTo>
                    <a:pt x="2362" y="1196"/>
                  </a:lnTo>
                  <a:lnTo>
                    <a:pt x="2363" y="1195"/>
                  </a:lnTo>
                  <a:lnTo>
                    <a:pt x="2364" y="1195"/>
                  </a:lnTo>
                  <a:lnTo>
                    <a:pt x="2365" y="1195"/>
                  </a:lnTo>
                  <a:lnTo>
                    <a:pt x="2366" y="1195"/>
                  </a:lnTo>
                  <a:lnTo>
                    <a:pt x="2367" y="1195"/>
                  </a:lnTo>
                  <a:lnTo>
                    <a:pt x="2368" y="1195"/>
                  </a:lnTo>
                  <a:lnTo>
                    <a:pt x="2369" y="1195"/>
                  </a:lnTo>
                  <a:lnTo>
                    <a:pt x="2369" y="1194"/>
                  </a:lnTo>
                  <a:lnTo>
                    <a:pt x="2370" y="1194"/>
                  </a:lnTo>
                  <a:lnTo>
                    <a:pt x="2371" y="1194"/>
                  </a:lnTo>
                  <a:lnTo>
                    <a:pt x="2372" y="1194"/>
                  </a:lnTo>
                  <a:lnTo>
                    <a:pt x="2373" y="1194"/>
                  </a:lnTo>
                  <a:lnTo>
                    <a:pt x="2374" y="1194"/>
                  </a:lnTo>
                  <a:lnTo>
                    <a:pt x="2375" y="1193"/>
                  </a:lnTo>
                  <a:lnTo>
                    <a:pt x="2376" y="1193"/>
                  </a:lnTo>
                  <a:lnTo>
                    <a:pt x="2376" y="1193"/>
                  </a:lnTo>
                  <a:lnTo>
                    <a:pt x="2377" y="1193"/>
                  </a:lnTo>
                  <a:lnTo>
                    <a:pt x="2378" y="1193"/>
                  </a:lnTo>
                  <a:lnTo>
                    <a:pt x="2379" y="1193"/>
                  </a:lnTo>
                  <a:lnTo>
                    <a:pt x="2380" y="1192"/>
                  </a:lnTo>
                  <a:lnTo>
                    <a:pt x="2381" y="1192"/>
                  </a:lnTo>
                  <a:lnTo>
                    <a:pt x="2382" y="1192"/>
                  </a:lnTo>
                  <a:lnTo>
                    <a:pt x="2383" y="1192"/>
                  </a:lnTo>
                  <a:lnTo>
                    <a:pt x="2384" y="1192"/>
                  </a:lnTo>
                  <a:lnTo>
                    <a:pt x="2384" y="1192"/>
                  </a:lnTo>
                  <a:lnTo>
                    <a:pt x="2385" y="1191"/>
                  </a:lnTo>
                  <a:lnTo>
                    <a:pt x="2386" y="1191"/>
                  </a:lnTo>
                  <a:lnTo>
                    <a:pt x="2387" y="1191"/>
                  </a:lnTo>
                  <a:lnTo>
                    <a:pt x="2388" y="1191"/>
                  </a:lnTo>
                  <a:lnTo>
                    <a:pt x="2389" y="1191"/>
                  </a:lnTo>
                  <a:lnTo>
                    <a:pt x="2390" y="1190"/>
                  </a:lnTo>
                  <a:lnTo>
                    <a:pt x="2391" y="1190"/>
                  </a:lnTo>
                  <a:lnTo>
                    <a:pt x="2392" y="1190"/>
                  </a:lnTo>
                  <a:lnTo>
                    <a:pt x="2392" y="1190"/>
                  </a:lnTo>
                  <a:lnTo>
                    <a:pt x="2393" y="1190"/>
                  </a:lnTo>
                  <a:lnTo>
                    <a:pt x="2394" y="1189"/>
                  </a:lnTo>
                  <a:lnTo>
                    <a:pt x="2395" y="1189"/>
                  </a:lnTo>
                  <a:lnTo>
                    <a:pt x="2396" y="1189"/>
                  </a:lnTo>
                  <a:lnTo>
                    <a:pt x="2397" y="1189"/>
                  </a:lnTo>
                  <a:lnTo>
                    <a:pt x="2398" y="1188"/>
                  </a:lnTo>
                  <a:lnTo>
                    <a:pt x="2399" y="1188"/>
                  </a:lnTo>
                  <a:lnTo>
                    <a:pt x="2399" y="1188"/>
                  </a:lnTo>
                  <a:lnTo>
                    <a:pt x="2400" y="1188"/>
                  </a:lnTo>
                  <a:lnTo>
                    <a:pt x="2401" y="1188"/>
                  </a:lnTo>
                  <a:lnTo>
                    <a:pt x="2402" y="1187"/>
                  </a:lnTo>
                  <a:lnTo>
                    <a:pt x="2403" y="1187"/>
                  </a:lnTo>
                  <a:lnTo>
                    <a:pt x="2404" y="1187"/>
                  </a:lnTo>
                  <a:lnTo>
                    <a:pt x="2405" y="1187"/>
                  </a:lnTo>
                  <a:lnTo>
                    <a:pt x="2406" y="1186"/>
                  </a:lnTo>
                  <a:lnTo>
                    <a:pt x="2407" y="1186"/>
                  </a:lnTo>
                  <a:lnTo>
                    <a:pt x="2407" y="1186"/>
                  </a:lnTo>
                  <a:lnTo>
                    <a:pt x="2408" y="1186"/>
                  </a:lnTo>
                  <a:lnTo>
                    <a:pt x="2409" y="1185"/>
                  </a:lnTo>
                  <a:lnTo>
                    <a:pt x="2410" y="1185"/>
                  </a:lnTo>
                  <a:lnTo>
                    <a:pt x="2411" y="1185"/>
                  </a:lnTo>
                  <a:lnTo>
                    <a:pt x="2412" y="1185"/>
                  </a:lnTo>
                  <a:lnTo>
                    <a:pt x="2413" y="1184"/>
                  </a:lnTo>
                  <a:lnTo>
                    <a:pt x="2414" y="1184"/>
                  </a:lnTo>
                  <a:lnTo>
                    <a:pt x="2415" y="1184"/>
                  </a:lnTo>
                  <a:lnTo>
                    <a:pt x="2415" y="1184"/>
                  </a:lnTo>
                  <a:lnTo>
                    <a:pt x="2416" y="1183"/>
                  </a:lnTo>
                  <a:lnTo>
                    <a:pt x="2417" y="1183"/>
                  </a:lnTo>
                  <a:lnTo>
                    <a:pt x="2418" y="1183"/>
                  </a:lnTo>
                  <a:lnTo>
                    <a:pt x="2419" y="1183"/>
                  </a:lnTo>
                  <a:lnTo>
                    <a:pt x="2420" y="1182"/>
                  </a:lnTo>
                  <a:lnTo>
                    <a:pt x="2421" y="1182"/>
                  </a:lnTo>
                  <a:lnTo>
                    <a:pt x="2422" y="1182"/>
                  </a:lnTo>
                  <a:lnTo>
                    <a:pt x="2422" y="1181"/>
                  </a:lnTo>
                  <a:lnTo>
                    <a:pt x="2423" y="1181"/>
                  </a:lnTo>
                  <a:lnTo>
                    <a:pt x="2424" y="1181"/>
                  </a:lnTo>
                  <a:lnTo>
                    <a:pt x="2425" y="1181"/>
                  </a:lnTo>
                  <a:lnTo>
                    <a:pt x="2426" y="1180"/>
                  </a:lnTo>
                  <a:lnTo>
                    <a:pt x="2427" y="1180"/>
                  </a:lnTo>
                  <a:lnTo>
                    <a:pt x="2428" y="1180"/>
                  </a:lnTo>
                  <a:lnTo>
                    <a:pt x="2429" y="1179"/>
                  </a:lnTo>
                  <a:lnTo>
                    <a:pt x="2430" y="1179"/>
                  </a:lnTo>
                  <a:lnTo>
                    <a:pt x="2430" y="1179"/>
                  </a:lnTo>
                  <a:lnTo>
                    <a:pt x="2431" y="1179"/>
                  </a:lnTo>
                  <a:lnTo>
                    <a:pt x="2432" y="1178"/>
                  </a:lnTo>
                  <a:lnTo>
                    <a:pt x="2433" y="1178"/>
                  </a:lnTo>
                  <a:lnTo>
                    <a:pt x="2434" y="1178"/>
                  </a:lnTo>
                  <a:lnTo>
                    <a:pt x="2435" y="1177"/>
                  </a:lnTo>
                  <a:lnTo>
                    <a:pt x="2436" y="1177"/>
                  </a:lnTo>
                  <a:lnTo>
                    <a:pt x="2437" y="1177"/>
                  </a:lnTo>
                  <a:lnTo>
                    <a:pt x="2438" y="1176"/>
                  </a:lnTo>
                  <a:lnTo>
                    <a:pt x="2438" y="1176"/>
                  </a:lnTo>
                  <a:lnTo>
                    <a:pt x="2439" y="1176"/>
                  </a:lnTo>
                  <a:lnTo>
                    <a:pt x="2440" y="1176"/>
                  </a:lnTo>
                  <a:lnTo>
                    <a:pt x="2441" y="1175"/>
                  </a:lnTo>
                  <a:lnTo>
                    <a:pt x="2442" y="1175"/>
                  </a:lnTo>
                  <a:lnTo>
                    <a:pt x="2443" y="1175"/>
                  </a:lnTo>
                  <a:lnTo>
                    <a:pt x="2444" y="1174"/>
                  </a:lnTo>
                  <a:lnTo>
                    <a:pt x="2445" y="1174"/>
                  </a:lnTo>
                  <a:lnTo>
                    <a:pt x="2445" y="1174"/>
                  </a:lnTo>
                  <a:lnTo>
                    <a:pt x="2446" y="1173"/>
                  </a:lnTo>
                  <a:lnTo>
                    <a:pt x="2447" y="1173"/>
                  </a:lnTo>
                  <a:lnTo>
                    <a:pt x="2448" y="1173"/>
                  </a:lnTo>
                  <a:lnTo>
                    <a:pt x="2449" y="1172"/>
                  </a:lnTo>
                  <a:lnTo>
                    <a:pt x="2450" y="1172"/>
                  </a:lnTo>
                  <a:lnTo>
                    <a:pt x="2451" y="1172"/>
                  </a:lnTo>
                  <a:lnTo>
                    <a:pt x="2452" y="1171"/>
                  </a:lnTo>
                  <a:lnTo>
                    <a:pt x="2453" y="1171"/>
                  </a:lnTo>
                  <a:lnTo>
                    <a:pt x="2453" y="1171"/>
                  </a:lnTo>
                  <a:lnTo>
                    <a:pt x="2454" y="1170"/>
                  </a:lnTo>
                  <a:lnTo>
                    <a:pt x="2455" y="1170"/>
                  </a:lnTo>
                  <a:lnTo>
                    <a:pt x="2456" y="1170"/>
                  </a:lnTo>
                  <a:lnTo>
                    <a:pt x="2457" y="1169"/>
                  </a:lnTo>
                  <a:lnTo>
                    <a:pt x="2458" y="1169"/>
                  </a:lnTo>
                  <a:lnTo>
                    <a:pt x="2459" y="1169"/>
                  </a:lnTo>
                  <a:lnTo>
                    <a:pt x="2460" y="1168"/>
                  </a:lnTo>
                  <a:lnTo>
                    <a:pt x="2461" y="1168"/>
                  </a:lnTo>
                  <a:lnTo>
                    <a:pt x="2461" y="1167"/>
                  </a:lnTo>
                  <a:lnTo>
                    <a:pt x="2462" y="1167"/>
                  </a:lnTo>
                  <a:lnTo>
                    <a:pt x="2463" y="1167"/>
                  </a:lnTo>
                  <a:lnTo>
                    <a:pt x="2464" y="1166"/>
                  </a:lnTo>
                  <a:lnTo>
                    <a:pt x="2465" y="1166"/>
                  </a:lnTo>
                  <a:lnTo>
                    <a:pt x="2466" y="1166"/>
                  </a:lnTo>
                  <a:lnTo>
                    <a:pt x="2467" y="1165"/>
                  </a:lnTo>
                  <a:lnTo>
                    <a:pt x="2468" y="1165"/>
                  </a:lnTo>
                  <a:lnTo>
                    <a:pt x="2468" y="1165"/>
                  </a:lnTo>
                  <a:lnTo>
                    <a:pt x="2469" y="1164"/>
                  </a:lnTo>
                  <a:lnTo>
                    <a:pt x="2470" y="1164"/>
                  </a:lnTo>
                  <a:lnTo>
                    <a:pt x="2471" y="1164"/>
                  </a:lnTo>
                  <a:lnTo>
                    <a:pt x="2472" y="1163"/>
                  </a:lnTo>
                  <a:lnTo>
                    <a:pt x="2473" y="1163"/>
                  </a:lnTo>
                  <a:lnTo>
                    <a:pt x="2474" y="1163"/>
                  </a:lnTo>
                  <a:lnTo>
                    <a:pt x="2475" y="1162"/>
                  </a:lnTo>
                  <a:lnTo>
                    <a:pt x="2476" y="1162"/>
                  </a:lnTo>
                  <a:lnTo>
                    <a:pt x="2476" y="1162"/>
                  </a:lnTo>
                  <a:lnTo>
                    <a:pt x="2477" y="1161"/>
                  </a:lnTo>
                  <a:lnTo>
                    <a:pt x="2478" y="1161"/>
                  </a:lnTo>
                  <a:lnTo>
                    <a:pt x="2479" y="1161"/>
                  </a:lnTo>
                  <a:lnTo>
                    <a:pt x="2480" y="1160"/>
                  </a:lnTo>
                  <a:lnTo>
                    <a:pt x="2481" y="1160"/>
                  </a:lnTo>
                  <a:lnTo>
                    <a:pt x="2482" y="1160"/>
                  </a:lnTo>
                  <a:lnTo>
                    <a:pt x="2483" y="1159"/>
                  </a:lnTo>
                  <a:lnTo>
                    <a:pt x="2484" y="1159"/>
                  </a:lnTo>
                  <a:lnTo>
                    <a:pt x="2484" y="1159"/>
                  </a:lnTo>
                  <a:lnTo>
                    <a:pt x="2485" y="1158"/>
                  </a:lnTo>
                  <a:lnTo>
                    <a:pt x="2486" y="1158"/>
                  </a:lnTo>
                  <a:lnTo>
                    <a:pt x="2487" y="1157"/>
                  </a:lnTo>
                  <a:lnTo>
                    <a:pt x="2488" y="1157"/>
                  </a:lnTo>
                  <a:lnTo>
                    <a:pt x="2489" y="1157"/>
                  </a:lnTo>
                  <a:lnTo>
                    <a:pt x="2490" y="1156"/>
                  </a:lnTo>
                  <a:lnTo>
                    <a:pt x="2491" y="1156"/>
                  </a:lnTo>
                  <a:lnTo>
                    <a:pt x="2491" y="1156"/>
                  </a:lnTo>
                  <a:lnTo>
                    <a:pt x="2492" y="1155"/>
                  </a:lnTo>
                  <a:lnTo>
                    <a:pt x="2493" y="1155"/>
                  </a:lnTo>
                  <a:lnTo>
                    <a:pt x="2494" y="1154"/>
                  </a:lnTo>
                  <a:lnTo>
                    <a:pt x="2495" y="1154"/>
                  </a:lnTo>
                  <a:lnTo>
                    <a:pt x="2496" y="1153"/>
                  </a:lnTo>
                  <a:lnTo>
                    <a:pt x="2497" y="1153"/>
                  </a:lnTo>
                  <a:lnTo>
                    <a:pt x="2498" y="1152"/>
                  </a:lnTo>
                  <a:lnTo>
                    <a:pt x="2499" y="1152"/>
                  </a:lnTo>
                  <a:lnTo>
                    <a:pt x="2499" y="1151"/>
                  </a:lnTo>
                  <a:lnTo>
                    <a:pt x="2500" y="1151"/>
                  </a:lnTo>
                  <a:lnTo>
                    <a:pt x="2501" y="1150"/>
                  </a:lnTo>
                  <a:lnTo>
                    <a:pt x="2502" y="1150"/>
                  </a:lnTo>
                  <a:lnTo>
                    <a:pt x="2503" y="1149"/>
                  </a:lnTo>
                  <a:lnTo>
                    <a:pt x="2504" y="1148"/>
                  </a:lnTo>
                  <a:lnTo>
                    <a:pt x="2505" y="1148"/>
                  </a:lnTo>
                  <a:lnTo>
                    <a:pt x="2506" y="1147"/>
                  </a:lnTo>
                  <a:lnTo>
                    <a:pt x="2507" y="1146"/>
                  </a:lnTo>
                  <a:lnTo>
                    <a:pt x="2507" y="1146"/>
                  </a:lnTo>
                  <a:lnTo>
                    <a:pt x="2508" y="1145"/>
                  </a:lnTo>
                  <a:lnTo>
                    <a:pt x="2509" y="1144"/>
                  </a:lnTo>
                  <a:lnTo>
                    <a:pt x="2510" y="1143"/>
                  </a:lnTo>
                  <a:lnTo>
                    <a:pt x="2511" y="1143"/>
                  </a:lnTo>
                  <a:lnTo>
                    <a:pt x="2512" y="1142"/>
                  </a:lnTo>
                  <a:lnTo>
                    <a:pt x="2513" y="1141"/>
                  </a:lnTo>
                  <a:lnTo>
                    <a:pt x="2514" y="1140"/>
                  </a:lnTo>
                  <a:lnTo>
                    <a:pt x="2514" y="1140"/>
                  </a:lnTo>
                  <a:lnTo>
                    <a:pt x="2515" y="1139"/>
                  </a:lnTo>
                  <a:lnTo>
                    <a:pt x="2516" y="1138"/>
                  </a:lnTo>
                  <a:lnTo>
                    <a:pt x="2517" y="1137"/>
                  </a:lnTo>
                  <a:lnTo>
                    <a:pt x="2518" y="1137"/>
                  </a:lnTo>
                  <a:lnTo>
                    <a:pt x="2519" y="1136"/>
                  </a:lnTo>
                  <a:lnTo>
                    <a:pt x="2520" y="1135"/>
                  </a:lnTo>
                  <a:lnTo>
                    <a:pt x="2521" y="1134"/>
                  </a:lnTo>
                  <a:lnTo>
                    <a:pt x="2522" y="1134"/>
                  </a:lnTo>
                  <a:lnTo>
                    <a:pt x="2522" y="1133"/>
                  </a:lnTo>
                  <a:lnTo>
                    <a:pt x="2523" y="1132"/>
                  </a:lnTo>
                  <a:lnTo>
                    <a:pt x="2524" y="1131"/>
                  </a:lnTo>
                  <a:lnTo>
                    <a:pt x="2525" y="1130"/>
                  </a:lnTo>
                  <a:lnTo>
                    <a:pt x="2526" y="1130"/>
                  </a:lnTo>
                  <a:lnTo>
                    <a:pt x="2527" y="1129"/>
                  </a:lnTo>
                  <a:lnTo>
                    <a:pt x="2528" y="1128"/>
                  </a:lnTo>
                  <a:lnTo>
                    <a:pt x="2529" y="1127"/>
                  </a:lnTo>
                  <a:lnTo>
                    <a:pt x="2530" y="1127"/>
                  </a:lnTo>
                  <a:lnTo>
                    <a:pt x="2530" y="1126"/>
                  </a:lnTo>
                  <a:lnTo>
                    <a:pt x="2531" y="1125"/>
                  </a:lnTo>
                  <a:lnTo>
                    <a:pt x="2532" y="1124"/>
                  </a:lnTo>
                  <a:lnTo>
                    <a:pt x="2533" y="1123"/>
                  </a:lnTo>
                  <a:lnTo>
                    <a:pt x="2534" y="1123"/>
                  </a:lnTo>
                  <a:lnTo>
                    <a:pt x="2535" y="1122"/>
                  </a:lnTo>
                  <a:lnTo>
                    <a:pt x="2536" y="1121"/>
                  </a:lnTo>
                  <a:lnTo>
                    <a:pt x="2537" y="1120"/>
                  </a:lnTo>
                  <a:lnTo>
                    <a:pt x="2537" y="1120"/>
                  </a:lnTo>
                  <a:lnTo>
                    <a:pt x="2538" y="1119"/>
                  </a:lnTo>
                  <a:lnTo>
                    <a:pt x="2539" y="1118"/>
                  </a:lnTo>
                  <a:lnTo>
                    <a:pt x="2540" y="1117"/>
                  </a:lnTo>
                  <a:lnTo>
                    <a:pt x="2541" y="1116"/>
                  </a:lnTo>
                  <a:lnTo>
                    <a:pt x="2542" y="1116"/>
                  </a:lnTo>
                  <a:lnTo>
                    <a:pt x="2543" y="1115"/>
                  </a:lnTo>
                  <a:lnTo>
                    <a:pt x="2544" y="1114"/>
                  </a:lnTo>
                  <a:lnTo>
                    <a:pt x="2545" y="1113"/>
                  </a:lnTo>
                  <a:lnTo>
                    <a:pt x="2545" y="1112"/>
                  </a:lnTo>
                  <a:lnTo>
                    <a:pt x="2546" y="1111"/>
                  </a:lnTo>
                  <a:lnTo>
                    <a:pt x="2547" y="1111"/>
                  </a:lnTo>
                  <a:lnTo>
                    <a:pt x="2548" y="1110"/>
                  </a:lnTo>
                  <a:lnTo>
                    <a:pt x="2549" y="1109"/>
                  </a:lnTo>
                  <a:lnTo>
                    <a:pt x="2550" y="1108"/>
                  </a:lnTo>
                  <a:lnTo>
                    <a:pt x="2551" y="1107"/>
                  </a:lnTo>
                  <a:lnTo>
                    <a:pt x="2552" y="1106"/>
                  </a:lnTo>
                  <a:lnTo>
                    <a:pt x="2553" y="1106"/>
                  </a:lnTo>
                  <a:lnTo>
                    <a:pt x="2553" y="1105"/>
                  </a:lnTo>
                  <a:lnTo>
                    <a:pt x="2554" y="1104"/>
                  </a:lnTo>
                  <a:lnTo>
                    <a:pt x="2555" y="1103"/>
                  </a:lnTo>
                  <a:lnTo>
                    <a:pt x="2556" y="1102"/>
                  </a:lnTo>
                  <a:lnTo>
                    <a:pt x="2557" y="1101"/>
                  </a:lnTo>
                  <a:lnTo>
                    <a:pt x="2558" y="1101"/>
                  </a:lnTo>
                  <a:lnTo>
                    <a:pt x="2559" y="1100"/>
                  </a:lnTo>
                  <a:lnTo>
                    <a:pt x="2560" y="1099"/>
                  </a:lnTo>
                  <a:lnTo>
                    <a:pt x="2560" y="1098"/>
                  </a:lnTo>
                  <a:lnTo>
                    <a:pt x="2561" y="1097"/>
                  </a:lnTo>
                  <a:lnTo>
                    <a:pt x="2562" y="1096"/>
                  </a:lnTo>
                  <a:lnTo>
                    <a:pt x="2563" y="1095"/>
                  </a:lnTo>
                  <a:lnTo>
                    <a:pt x="2564" y="1095"/>
                  </a:lnTo>
                  <a:lnTo>
                    <a:pt x="2565" y="1094"/>
                  </a:lnTo>
                  <a:lnTo>
                    <a:pt x="2566" y="1093"/>
                  </a:lnTo>
                  <a:lnTo>
                    <a:pt x="2567" y="1092"/>
                  </a:lnTo>
                  <a:lnTo>
                    <a:pt x="2568" y="1091"/>
                  </a:lnTo>
                  <a:lnTo>
                    <a:pt x="2568" y="1090"/>
                  </a:lnTo>
                  <a:lnTo>
                    <a:pt x="2569" y="1089"/>
                  </a:lnTo>
                  <a:lnTo>
                    <a:pt x="2570" y="1088"/>
                  </a:lnTo>
                  <a:lnTo>
                    <a:pt x="2571" y="1087"/>
                  </a:lnTo>
                  <a:lnTo>
                    <a:pt x="2572" y="1087"/>
                  </a:lnTo>
                  <a:lnTo>
                    <a:pt x="2573" y="1086"/>
                  </a:lnTo>
                  <a:lnTo>
                    <a:pt x="2574" y="1085"/>
                  </a:lnTo>
                  <a:lnTo>
                    <a:pt x="2575" y="1084"/>
                  </a:lnTo>
                  <a:lnTo>
                    <a:pt x="2576" y="1083"/>
                  </a:lnTo>
                  <a:lnTo>
                    <a:pt x="2576" y="1082"/>
                  </a:lnTo>
                  <a:lnTo>
                    <a:pt x="2577" y="1081"/>
                  </a:lnTo>
                  <a:lnTo>
                    <a:pt x="2578" y="1080"/>
                  </a:lnTo>
                  <a:lnTo>
                    <a:pt x="2579" y="1079"/>
                  </a:lnTo>
                  <a:lnTo>
                    <a:pt x="2580" y="1078"/>
                  </a:lnTo>
                  <a:lnTo>
                    <a:pt x="2581" y="1078"/>
                  </a:lnTo>
                  <a:lnTo>
                    <a:pt x="2582" y="1077"/>
                  </a:lnTo>
                  <a:lnTo>
                    <a:pt x="2583" y="1076"/>
                  </a:lnTo>
                  <a:lnTo>
                    <a:pt x="2583" y="1075"/>
                  </a:lnTo>
                  <a:lnTo>
                    <a:pt x="2584" y="1074"/>
                  </a:lnTo>
                  <a:lnTo>
                    <a:pt x="2585" y="1073"/>
                  </a:lnTo>
                  <a:lnTo>
                    <a:pt x="2586" y="1072"/>
                  </a:lnTo>
                  <a:lnTo>
                    <a:pt x="2587" y="1071"/>
                  </a:lnTo>
                  <a:lnTo>
                    <a:pt x="2588" y="1070"/>
                  </a:lnTo>
                  <a:lnTo>
                    <a:pt x="2589" y="1069"/>
                  </a:lnTo>
                  <a:lnTo>
                    <a:pt x="2590" y="1068"/>
                  </a:lnTo>
                  <a:lnTo>
                    <a:pt x="2591" y="1067"/>
                  </a:lnTo>
                  <a:lnTo>
                    <a:pt x="2591" y="1066"/>
                  </a:lnTo>
                  <a:lnTo>
                    <a:pt x="2592" y="1066"/>
                  </a:lnTo>
                  <a:lnTo>
                    <a:pt x="2593" y="1065"/>
                  </a:lnTo>
                  <a:lnTo>
                    <a:pt x="2594" y="1064"/>
                  </a:lnTo>
                  <a:lnTo>
                    <a:pt x="2595" y="1063"/>
                  </a:lnTo>
                  <a:lnTo>
                    <a:pt x="2596" y="1062"/>
                  </a:lnTo>
                  <a:lnTo>
                    <a:pt x="2597" y="1061"/>
                  </a:lnTo>
                  <a:lnTo>
                    <a:pt x="2598" y="1060"/>
                  </a:lnTo>
                  <a:lnTo>
                    <a:pt x="2599" y="1059"/>
                  </a:lnTo>
                  <a:lnTo>
                    <a:pt x="2599" y="1058"/>
                  </a:lnTo>
                  <a:lnTo>
                    <a:pt x="2600" y="1057"/>
                  </a:lnTo>
                  <a:lnTo>
                    <a:pt x="2601" y="1056"/>
                  </a:lnTo>
                  <a:lnTo>
                    <a:pt x="2602" y="1055"/>
                  </a:lnTo>
                  <a:lnTo>
                    <a:pt x="2603" y="1054"/>
                  </a:lnTo>
                  <a:lnTo>
                    <a:pt x="2604" y="1053"/>
                  </a:lnTo>
                  <a:lnTo>
                    <a:pt x="2605" y="1052"/>
                  </a:lnTo>
                  <a:lnTo>
                    <a:pt x="2606" y="1051"/>
                  </a:lnTo>
                  <a:lnTo>
                    <a:pt x="2606" y="1050"/>
                  </a:lnTo>
                  <a:lnTo>
                    <a:pt x="2607" y="1049"/>
                  </a:lnTo>
                  <a:lnTo>
                    <a:pt x="2608" y="1048"/>
                  </a:lnTo>
                  <a:lnTo>
                    <a:pt x="2609" y="1047"/>
                  </a:lnTo>
                  <a:lnTo>
                    <a:pt x="2610" y="1046"/>
                  </a:lnTo>
                  <a:lnTo>
                    <a:pt x="2611" y="1045"/>
                  </a:lnTo>
                  <a:lnTo>
                    <a:pt x="2612" y="1044"/>
                  </a:lnTo>
                  <a:lnTo>
                    <a:pt x="2613" y="1043"/>
                  </a:lnTo>
                  <a:lnTo>
                    <a:pt x="2614" y="1042"/>
                  </a:lnTo>
                  <a:lnTo>
                    <a:pt x="2614" y="1042"/>
                  </a:lnTo>
                  <a:lnTo>
                    <a:pt x="2615" y="1041"/>
                  </a:lnTo>
                  <a:lnTo>
                    <a:pt x="2616" y="1040"/>
                  </a:lnTo>
                  <a:lnTo>
                    <a:pt x="2617" y="1039"/>
                  </a:lnTo>
                  <a:lnTo>
                    <a:pt x="2618" y="1038"/>
                  </a:lnTo>
                  <a:lnTo>
                    <a:pt x="2619" y="1037"/>
                  </a:lnTo>
                  <a:lnTo>
                    <a:pt x="2620" y="1036"/>
                  </a:lnTo>
                  <a:lnTo>
                    <a:pt x="2621" y="1035"/>
                  </a:lnTo>
                  <a:lnTo>
                    <a:pt x="2622" y="1034"/>
                  </a:lnTo>
                  <a:lnTo>
                    <a:pt x="2622" y="1033"/>
                  </a:lnTo>
                  <a:lnTo>
                    <a:pt x="2623" y="1032"/>
                  </a:lnTo>
                  <a:lnTo>
                    <a:pt x="2624" y="1031"/>
                  </a:lnTo>
                  <a:lnTo>
                    <a:pt x="2625" y="1030"/>
                  </a:lnTo>
                  <a:lnTo>
                    <a:pt x="2626" y="1029"/>
                  </a:lnTo>
                  <a:lnTo>
                    <a:pt x="2627" y="1028"/>
                  </a:lnTo>
                  <a:lnTo>
                    <a:pt x="2628" y="1027"/>
                  </a:lnTo>
                  <a:lnTo>
                    <a:pt x="2629" y="1026"/>
                  </a:lnTo>
                  <a:lnTo>
                    <a:pt x="2629" y="1025"/>
                  </a:lnTo>
                  <a:lnTo>
                    <a:pt x="2630" y="1024"/>
                  </a:lnTo>
                  <a:lnTo>
                    <a:pt x="2631" y="1023"/>
                  </a:lnTo>
                  <a:lnTo>
                    <a:pt x="2632" y="1022"/>
                  </a:lnTo>
                  <a:lnTo>
                    <a:pt x="2633" y="1021"/>
                  </a:lnTo>
                  <a:lnTo>
                    <a:pt x="2634" y="1020"/>
                  </a:lnTo>
                  <a:lnTo>
                    <a:pt x="2635" y="1019"/>
                  </a:lnTo>
                  <a:lnTo>
                    <a:pt x="2636" y="1018"/>
                  </a:lnTo>
                  <a:lnTo>
                    <a:pt x="2637" y="1017"/>
                  </a:lnTo>
                  <a:lnTo>
                    <a:pt x="2637" y="1016"/>
                  </a:lnTo>
                  <a:lnTo>
                    <a:pt x="2638" y="1015"/>
                  </a:lnTo>
                  <a:lnTo>
                    <a:pt x="2639" y="1014"/>
                  </a:lnTo>
                  <a:lnTo>
                    <a:pt x="2640" y="1013"/>
                  </a:lnTo>
                  <a:lnTo>
                    <a:pt x="2641" y="1012"/>
                  </a:lnTo>
                  <a:lnTo>
                    <a:pt x="2642" y="1011"/>
                  </a:lnTo>
                  <a:lnTo>
                    <a:pt x="2643" y="1010"/>
                  </a:lnTo>
                  <a:lnTo>
                    <a:pt x="2644" y="1008"/>
                  </a:lnTo>
                  <a:lnTo>
                    <a:pt x="2645" y="1007"/>
                  </a:lnTo>
                  <a:lnTo>
                    <a:pt x="2645" y="1006"/>
                  </a:lnTo>
                  <a:lnTo>
                    <a:pt x="2646" y="1005"/>
                  </a:lnTo>
                  <a:lnTo>
                    <a:pt x="2647" y="1004"/>
                  </a:lnTo>
                  <a:lnTo>
                    <a:pt x="2648" y="1003"/>
                  </a:lnTo>
                  <a:lnTo>
                    <a:pt x="2649" y="1002"/>
                  </a:lnTo>
                  <a:lnTo>
                    <a:pt x="2650" y="1001"/>
                  </a:lnTo>
                  <a:lnTo>
                    <a:pt x="2651" y="1000"/>
                  </a:lnTo>
                  <a:lnTo>
                    <a:pt x="2652" y="999"/>
                  </a:lnTo>
                  <a:lnTo>
                    <a:pt x="2652" y="998"/>
                  </a:lnTo>
                  <a:lnTo>
                    <a:pt x="2653" y="997"/>
                  </a:lnTo>
                  <a:lnTo>
                    <a:pt x="2654" y="996"/>
                  </a:lnTo>
                  <a:lnTo>
                    <a:pt x="2655" y="995"/>
                  </a:lnTo>
                  <a:lnTo>
                    <a:pt x="2656" y="994"/>
                  </a:lnTo>
                  <a:lnTo>
                    <a:pt x="2657" y="993"/>
                  </a:lnTo>
                  <a:lnTo>
                    <a:pt x="2658" y="992"/>
                  </a:lnTo>
                  <a:lnTo>
                    <a:pt x="2659" y="991"/>
                  </a:lnTo>
                  <a:lnTo>
                    <a:pt x="2660" y="990"/>
                  </a:lnTo>
                  <a:lnTo>
                    <a:pt x="2660" y="989"/>
                  </a:lnTo>
                  <a:lnTo>
                    <a:pt x="2661" y="988"/>
                  </a:lnTo>
                  <a:lnTo>
                    <a:pt x="2662" y="987"/>
                  </a:lnTo>
                  <a:lnTo>
                    <a:pt x="2663" y="986"/>
                  </a:lnTo>
                  <a:lnTo>
                    <a:pt x="2664" y="985"/>
                  </a:lnTo>
                  <a:lnTo>
                    <a:pt x="2665" y="984"/>
                  </a:lnTo>
                  <a:lnTo>
                    <a:pt x="2666" y="983"/>
                  </a:lnTo>
                  <a:lnTo>
                    <a:pt x="2667" y="982"/>
                  </a:lnTo>
                  <a:lnTo>
                    <a:pt x="2668" y="981"/>
                  </a:lnTo>
                  <a:lnTo>
                    <a:pt x="2668" y="980"/>
                  </a:lnTo>
                  <a:lnTo>
                    <a:pt x="2669" y="979"/>
                  </a:lnTo>
                  <a:lnTo>
                    <a:pt x="2670" y="978"/>
                  </a:lnTo>
                  <a:lnTo>
                    <a:pt x="2671" y="977"/>
                  </a:lnTo>
                  <a:lnTo>
                    <a:pt x="2672" y="976"/>
                  </a:lnTo>
                  <a:lnTo>
                    <a:pt x="2673" y="975"/>
                  </a:lnTo>
                  <a:lnTo>
                    <a:pt x="2674" y="974"/>
                  </a:lnTo>
                  <a:lnTo>
                    <a:pt x="2675" y="973"/>
                  </a:lnTo>
                  <a:lnTo>
                    <a:pt x="2675" y="972"/>
                  </a:lnTo>
                  <a:lnTo>
                    <a:pt x="2676" y="971"/>
                  </a:lnTo>
                  <a:lnTo>
                    <a:pt x="2677" y="970"/>
                  </a:lnTo>
                  <a:lnTo>
                    <a:pt x="2678" y="968"/>
                  </a:lnTo>
                  <a:lnTo>
                    <a:pt x="2679" y="967"/>
                  </a:lnTo>
                  <a:lnTo>
                    <a:pt x="2680" y="966"/>
                  </a:lnTo>
                  <a:lnTo>
                    <a:pt x="2681" y="965"/>
                  </a:lnTo>
                  <a:lnTo>
                    <a:pt x="2682" y="964"/>
                  </a:lnTo>
                  <a:lnTo>
                    <a:pt x="2683" y="963"/>
                  </a:lnTo>
                  <a:lnTo>
                    <a:pt x="2683" y="962"/>
                  </a:lnTo>
                  <a:lnTo>
                    <a:pt x="2684" y="961"/>
                  </a:lnTo>
                  <a:lnTo>
                    <a:pt x="2685" y="960"/>
                  </a:lnTo>
                  <a:lnTo>
                    <a:pt x="2686" y="959"/>
                  </a:lnTo>
                  <a:lnTo>
                    <a:pt x="2687" y="958"/>
                  </a:lnTo>
                  <a:lnTo>
                    <a:pt x="2688" y="957"/>
                  </a:lnTo>
                  <a:lnTo>
                    <a:pt x="2689" y="956"/>
                  </a:lnTo>
                  <a:lnTo>
                    <a:pt x="2690" y="955"/>
                  </a:lnTo>
                  <a:lnTo>
                    <a:pt x="2691" y="954"/>
                  </a:lnTo>
                  <a:lnTo>
                    <a:pt x="2691" y="953"/>
                  </a:lnTo>
                  <a:lnTo>
                    <a:pt x="2692" y="952"/>
                  </a:lnTo>
                  <a:lnTo>
                    <a:pt x="2693" y="951"/>
                  </a:lnTo>
                  <a:lnTo>
                    <a:pt x="2694" y="950"/>
                  </a:lnTo>
                  <a:lnTo>
                    <a:pt x="2695" y="949"/>
                  </a:lnTo>
                  <a:lnTo>
                    <a:pt x="2696" y="948"/>
                  </a:lnTo>
                  <a:lnTo>
                    <a:pt x="2697" y="947"/>
                  </a:lnTo>
                  <a:lnTo>
                    <a:pt x="2698" y="946"/>
                  </a:lnTo>
                  <a:lnTo>
                    <a:pt x="2698" y="945"/>
                  </a:lnTo>
                  <a:lnTo>
                    <a:pt x="2699" y="944"/>
                  </a:lnTo>
                  <a:lnTo>
                    <a:pt x="2700" y="943"/>
                  </a:lnTo>
                  <a:lnTo>
                    <a:pt x="2701" y="942"/>
                  </a:lnTo>
                  <a:lnTo>
                    <a:pt x="2702" y="941"/>
                  </a:lnTo>
                  <a:lnTo>
                    <a:pt x="2703" y="940"/>
                  </a:lnTo>
                  <a:lnTo>
                    <a:pt x="2704" y="939"/>
                  </a:lnTo>
                  <a:lnTo>
                    <a:pt x="2705" y="938"/>
                  </a:lnTo>
                  <a:lnTo>
                    <a:pt x="2706" y="937"/>
                  </a:lnTo>
                  <a:lnTo>
                    <a:pt x="2706" y="936"/>
                  </a:lnTo>
                  <a:lnTo>
                    <a:pt x="2707" y="935"/>
                  </a:lnTo>
                  <a:lnTo>
                    <a:pt x="2708" y="934"/>
                  </a:lnTo>
                  <a:lnTo>
                    <a:pt x="2709" y="933"/>
                  </a:lnTo>
                  <a:lnTo>
                    <a:pt x="2710" y="932"/>
                  </a:lnTo>
                  <a:lnTo>
                    <a:pt x="2711" y="931"/>
                  </a:lnTo>
                  <a:lnTo>
                    <a:pt x="2712" y="930"/>
                  </a:lnTo>
                  <a:lnTo>
                    <a:pt x="2713" y="929"/>
                  </a:lnTo>
                  <a:lnTo>
                    <a:pt x="2714" y="928"/>
                  </a:lnTo>
                  <a:lnTo>
                    <a:pt x="2714" y="927"/>
                  </a:lnTo>
                  <a:lnTo>
                    <a:pt x="2715" y="926"/>
                  </a:lnTo>
                  <a:lnTo>
                    <a:pt x="2716" y="925"/>
                  </a:lnTo>
                  <a:lnTo>
                    <a:pt x="2717" y="924"/>
                  </a:lnTo>
                  <a:lnTo>
                    <a:pt x="2718" y="923"/>
                  </a:lnTo>
                  <a:lnTo>
                    <a:pt x="2719" y="922"/>
                  </a:lnTo>
                  <a:lnTo>
                    <a:pt x="2720" y="921"/>
                  </a:lnTo>
                  <a:lnTo>
                    <a:pt x="2721" y="920"/>
                  </a:lnTo>
                  <a:lnTo>
                    <a:pt x="2721" y="919"/>
                  </a:lnTo>
                  <a:lnTo>
                    <a:pt x="2722" y="918"/>
                  </a:lnTo>
                  <a:lnTo>
                    <a:pt x="2723" y="917"/>
                  </a:lnTo>
                  <a:lnTo>
                    <a:pt x="2724" y="916"/>
                  </a:lnTo>
                  <a:lnTo>
                    <a:pt x="2725" y="915"/>
                  </a:lnTo>
                  <a:lnTo>
                    <a:pt x="2726" y="914"/>
                  </a:lnTo>
                  <a:lnTo>
                    <a:pt x="2727" y="913"/>
                  </a:lnTo>
                  <a:lnTo>
                    <a:pt x="2728" y="912"/>
                  </a:lnTo>
                  <a:lnTo>
                    <a:pt x="2729" y="911"/>
                  </a:lnTo>
                  <a:lnTo>
                    <a:pt x="2729" y="910"/>
                  </a:lnTo>
                  <a:lnTo>
                    <a:pt x="2730" y="909"/>
                  </a:lnTo>
                  <a:lnTo>
                    <a:pt x="2731" y="908"/>
                  </a:lnTo>
                  <a:lnTo>
                    <a:pt x="2732" y="907"/>
                  </a:lnTo>
                  <a:lnTo>
                    <a:pt x="2733" y="906"/>
                  </a:lnTo>
                  <a:lnTo>
                    <a:pt x="2734" y="905"/>
                  </a:lnTo>
                  <a:lnTo>
                    <a:pt x="2735" y="904"/>
                  </a:lnTo>
                  <a:lnTo>
                    <a:pt x="2736" y="903"/>
                  </a:lnTo>
                  <a:lnTo>
                    <a:pt x="2737" y="902"/>
                  </a:lnTo>
                  <a:lnTo>
                    <a:pt x="2737" y="901"/>
                  </a:lnTo>
                  <a:lnTo>
                    <a:pt x="2738" y="900"/>
                  </a:lnTo>
                  <a:lnTo>
                    <a:pt x="2739" y="899"/>
                  </a:lnTo>
                  <a:lnTo>
                    <a:pt x="2740" y="898"/>
                  </a:lnTo>
                  <a:lnTo>
                    <a:pt x="2741" y="897"/>
                  </a:lnTo>
                  <a:lnTo>
                    <a:pt x="2742" y="896"/>
                  </a:lnTo>
                  <a:lnTo>
                    <a:pt x="2743" y="895"/>
                  </a:lnTo>
                  <a:lnTo>
                    <a:pt x="2744" y="894"/>
                  </a:lnTo>
                  <a:lnTo>
                    <a:pt x="2744" y="893"/>
                  </a:lnTo>
                  <a:lnTo>
                    <a:pt x="2745" y="893"/>
                  </a:lnTo>
                  <a:lnTo>
                    <a:pt x="2746" y="892"/>
                  </a:lnTo>
                  <a:lnTo>
                    <a:pt x="2747" y="891"/>
                  </a:lnTo>
                  <a:lnTo>
                    <a:pt x="2748" y="890"/>
                  </a:lnTo>
                  <a:lnTo>
                    <a:pt x="2749" y="889"/>
                  </a:lnTo>
                  <a:lnTo>
                    <a:pt x="2750" y="888"/>
                  </a:lnTo>
                  <a:lnTo>
                    <a:pt x="2751" y="887"/>
                  </a:lnTo>
                  <a:lnTo>
                    <a:pt x="2752" y="886"/>
                  </a:lnTo>
                  <a:lnTo>
                    <a:pt x="2752" y="885"/>
                  </a:lnTo>
                  <a:lnTo>
                    <a:pt x="2753" y="884"/>
                  </a:lnTo>
                  <a:lnTo>
                    <a:pt x="2754" y="883"/>
                  </a:lnTo>
                  <a:lnTo>
                    <a:pt x="2755" y="882"/>
                  </a:lnTo>
                  <a:lnTo>
                    <a:pt x="2756" y="881"/>
                  </a:lnTo>
                  <a:lnTo>
                    <a:pt x="2757" y="880"/>
                  </a:lnTo>
                  <a:lnTo>
                    <a:pt x="2758" y="879"/>
                  </a:lnTo>
                  <a:lnTo>
                    <a:pt x="2759" y="878"/>
                  </a:lnTo>
                  <a:lnTo>
                    <a:pt x="2760" y="878"/>
                  </a:lnTo>
                  <a:lnTo>
                    <a:pt x="2760" y="877"/>
                  </a:lnTo>
                  <a:lnTo>
                    <a:pt x="2761" y="876"/>
                  </a:lnTo>
                  <a:lnTo>
                    <a:pt x="2762" y="875"/>
                  </a:lnTo>
                  <a:lnTo>
                    <a:pt x="2763" y="874"/>
                  </a:lnTo>
                  <a:lnTo>
                    <a:pt x="2764" y="873"/>
                  </a:lnTo>
                  <a:lnTo>
                    <a:pt x="2765" y="872"/>
                  </a:lnTo>
                  <a:lnTo>
                    <a:pt x="2766" y="871"/>
                  </a:lnTo>
                  <a:lnTo>
                    <a:pt x="2767" y="870"/>
                  </a:lnTo>
                  <a:lnTo>
                    <a:pt x="2767" y="869"/>
                  </a:lnTo>
                  <a:lnTo>
                    <a:pt x="2768" y="869"/>
                  </a:lnTo>
                  <a:lnTo>
                    <a:pt x="2769" y="868"/>
                  </a:lnTo>
                  <a:lnTo>
                    <a:pt x="2770" y="867"/>
                  </a:lnTo>
                  <a:lnTo>
                    <a:pt x="2771" y="866"/>
                  </a:lnTo>
                  <a:lnTo>
                    <a:pt x="2772" y="865"/>
                  </a:lnTo>
                  <a:lnTo>
                    <a:pt x="2773" y="864"/>
                  </a:lnTo>
                  <a:lnTo>
                    <a:pt x="2774" y="863"/>
                  </a:lnTo>
                  <a:lnTo>
                    <a:pt x="2775" y="862"/>
                  </a:lnTo>
                  <a:lnTo>
                    <a:pt x="2775" y="861"/>
                  </a:lnTo>
                  <a:lnTo>
                    <a:pt x="2776" y="861"/>
                  </a:lnTo>
                  <a:lnTo>
                    <a:pt x="2777" y="860"/>
                  </a:lnTo>
                  <a:lnTo>
                    <a:pt x="2778" y="859"/>
                  </a:lnTo>
                  <a:lnTo>
                    <a:pt x="2779" y="858"/>
                  </a:lnTo>
                  <a:lnTo>
                    <a:pt x="2780" y="857"/>
                  </a:lnTo>
                  <a:lnTo>
                    <a:pt x="2781" y="856"/>
                  </a:lnTo>
                  <a:lnTo>
                    <a:pt x="2782" y="855"/>
                  </a:lnTo>
                  <a:lnTo>
                    <a:pt x="2783" y="854"/>
                  </a:lnTo>
                  <a:lnTo>
                    <a:pt x="2783" y="854"/>
                  </a:lnTo>
                  <a:lnTo>
                    <a:pt x="2784" y="853"/>
                  </a:lnTo>
                  <a:lnTo>
                    <a:pt x="2785" y="852"/>
                  </a:lnTo>
                  <a:lnTo>
                    <a:pt x="2786" y="851"/>
                  </a:lnTo>
                  <a:lnTo>
                    <a:pt x="2787" y="850"/>
                  </a:lnTo>
                  <a:lnTo>
                    <a:pt x="2788" y="849"/>
                  </a:lnTo>
                  <a:lnTo>
                    <a:pt x="2789" y="849"/>
                  </a:lnTo>
                  <a:lnTo>
                    <a:pt x="2790" y="848"/>
                  </a:lnTo>
                  <a:lnTo>
                    <a:pt x="2790" y="847"/>
                  </a:lnTo>
                  <a:lnTo>
                    <a:pt x="2791" y="846"/>
                  </a:lnTo>
                  <a:lnTo>
                    <a:pt x="2792" y="845"/>
                  </a:lnTo>
                  <a:lnTo>
                    <a:pt x="2793" y="844"/>
                  </a:lnTo>
                  <a:lnTo>
                    <a:pt x="2794" y="844"/>
                  </a:lnTo>
                  <a:lnTo>
                    <a:pt x="2795" y="843"/>
                  </a:lnTo>
                  <a:lnTo>
                    <a:pt x="2796" y="842"/>
                  </a:lnTo>
                  <a:lnTo>
                    <a:pt x="2797" y="841"/>
                  </a:lnTo>
                  <a:lnTo>
                    <a:pt x="2798" y="840"/>
                  </a:lnTo>
                  <a:lnTo>
                    <a:pt x="2798" y="839"/>
                  </a:lnTo>
                  <a:lnTo>
                    <a:pt x="2799" y="839"/>
                  </a:lnTo>
                  <a:lnTo>
                    <a:pt x="2800" y="838"/>
                  </a:lnTo>
                  <a:lnTo>
                    <a:pt x="2801" y="837"/>
                  </a:lnTo>
                  <a:lnTo>
                    <a:pt x="2802" y="836"/>
                  </a:lnTo>
                  <a:lnTo>
                    <a:pt x="2803" y="835"/>
                  </a:lnTo>
                  <a:lnTo>
                    <a:pt x="2804" y="835"/>
                  </a:lnTo>
                  <a:lnTo>
                    <a:pt x="2805" y="834"/>
                  </a:lnTo>
                  <a:lnTo>
                    <a:pt x="2806" y="833"/>
                  </a:lnTo>
                  <a:lnTo>
                    <a:pt x="2806" y="832"/>
                  </a:lnTo>
                  <a:lnTo>
                    <a:pt x="2807" y="831"/>
                  </a:lnTo>
                  <a:lnTo>
                    <a:pt x="2808" y="831"/>
                  </a:lnTo>
                  <a:lnTo>
                    <a:pt x="2809" y="830"/>
                  </a:lnTo>
                  <a:lnTo>
                    <a:pt x="2810" y="829"/>
                  </a:lnTo>
                  <a:lnTo>
                    <a:pt x="2811" y="828"/>
                  </a:lnTo>
                  <a:lnTo>
                    <a:pt x="2812" y="828"/>
                  </a:lnTo>
                  <a:lnTo>
                    <a:pt x="2813" y="827"/>
                  </a:lnTo>
                  <a:lnTo>
                    <a:pt x="2813" y="826"/>
                  </a:lnTo>
                  <a:lnTo>
                    <a:pt x="2814" y="825"/>
                  </a:lnTo>
                  <a:lnTo>
                    <a:pt x="2815" y="824"/>
                  </a:lnTo>
                  <a:lnTo>
                    <a:pt x="2816" y="824"/>
                  </a:lnTo>
                  <a:lnTo>
                    <a:pt x="2817" y="823"/>
                  </a:lnTo>
                  <a:lnTo>
                    <a:pt x="2818" y="822"/>
                  </a:lnTo>
                  <a:lnTo>
                    <a:pt x="2819" y="821"/>
                  </a:lnTo>
                  <a:lnTo>
                    <a:pt x="2820" y="821"/>
                  </a:lnTo>
                  <a:lnTo>
                    <a:pt x="2821" y="820"/>
                  </a:lnTo>
                  <a:lnTo>
                    <a:pt x="2821" y="819"/>
                  </a:lnTo>
                  <a:lnTo>
                    <a:pt x="2822" y="818"/>
                  </a:lnTo>
                  <a:lnTo>
                    <a:pt x="2823" y="818"/>
                  </a:lnTo>
                  <a:lnTo>
                    <a:pt x="2824" y="817"/>
                  </a:lnTo>
                  <a:lnTo>
                    <a:pt x="2825" y="816"/>
                  </a:lnTo>
                  <a:lnTo>
                    <a:pt x="2826" y="816"/>
                  </a:lnTo>
                  <a:lnTo>
                    <a:pt x="2827" y="815"/>
                  </a:lnTo>
                  <a:lnTo>
                    <a:pt x="2828" y="814"/>
                  </a:lnTo>
                  <a:lnTo>
                    <a:pt x="2829" y="813"/>
                  </a:lnTo>
                  <a:lnTo>
                    <a:pt x="2829" y="813"/>
                  </a:lnTo>
                  <a:lnTo>
                    <a:pt x="2830" y="812"/>
                  </a:lnTo>
                  <a:lnTo>
                    <a:pt x="2831" y="811"/>
                  </a:lnTo>
                  <a:lnTo>
                    <a:pt x="2832" y="811"/>
                  </a:lnTo>
                  <a:lnTo>
                    <a:pt x="2833" y="810"/>
                  </a:lnTo>
                  <a:lnTo>
                    <a:pt x="2834" y="809"/>
                  </a:lnTo>
                  <a:lnTo>
                    <a:pt x="2835" y="808"/>
                  </a:lnTo>
                  <a:lnTo>
                    <a:pt x="2836" y="808"/>
                  </a:lnTo>
                  <a:lnTo>
                    <a:pt x="2836" y="807"/>
                  </a:lnTo>
                  <a:lnTo>
                    <a:pt x="2837" y="806"/>
                  </a:lnTo>
                  <a:lnTo>
                    <a:pt x="2838" y="806"/>
                  </a:lnTo>
                  <a:lnTo>
                    <a:pt x="2839" y="805"/>
                  </a:lnTo>
                  <a:lnTo>
                    <a:pt x="2840" y="804"/>
                  </a:lnTo>
                  <a:lnTo>
                    <a:pt x="2841" y="804"/>
                  </a:lnTo>
                  <a:lnTo>
                    <a:pt x="2842" y="803"/>
                  </a:lnTo>
                  <a:lnTo>
                    <a:pt x="2843" y="802"/>
                  </a:lnTo>
                  <a:lnTo>
                    <a:pt x="2844" y="802"/>
                  </a:lnTo>
                  <a:lnTo>
                    <a:pt x="2844" y="801"/>
                  </a:lnTo>
                  <a:lnTo>
                    <a:pt x="2845" y="800"/>
                  </a:lnTo>
                  <a:lnTo>
                    <a:pt x="2846" y="800"/>
                  </a:lnTo>
                  <a:lnTo>
                    <a:pt x="2847" y="799"/>
                  </a:lnTo>
                  <a:lnTo>
                    <a:pt x="2848" y="798"/>
                  </a:lnTo>
                  <a:lnTo>
                    <a:pt x="2849" y="798"/>
                  </a:lnTo>
                  <a:lnTo>
                    <a:pt x="2850" y="797"/>
                  </a:lnTo>
                  <a:lnTo>
                    <a:pt x="2851" y="796"/>
                  </a:lnTo>
                  <a:lnTo>
                    <a:pt x="2852" y="796"/>
                  </a:lnTo>
                  <a:lnTo>
                    <a:pt x="2852" y="795"/>
                  </a:lnTo>
                </a:path>
              </a:pathLst>
            </a:custGeom>
            <a:noFill/>
            <a:ln w="19050">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14" name="Freeform 325"/>
            <p:cNvSpPr>
              <a:spLocks/>
            </p:cNvSpPr>
            <p:nvPr/>
          </p:nvSpPr>
          <p:spPr bwMode="auto">
            <a:xfrm flipV="1">
              <a:off x="446087" y="1193801"/>
              <a:ext cx="2462213" cy="233363"/>
            </a:xfrm>
            <a:custGeom>
              <a:avLst/>
              <a:gdLst>
                <a:gd name="T0" fmla="*/ 44 w 2852"/>
                <a:gd name="T1" fmla="*/ 180 h 269"/>
                <a:gd name="T2" fmla="*/ 89 w 2852"/>
                <a:gd name="T3" fmla="*/ 182 h 269"/>
                <a:gd name="T4" fmla="*/ 134 w 2852"/>
                <a:gd name="T5" fmla="*/ 185 h 269"/>
                <a:gd name="T6" fmla="*/ 179 w 2852"/>
                <a:gd name="T7" fmla="*/ 188 h 269"/>
                <a:gd name="T8" fmla="*/ 224 w 2852"/>
                <a:gd name="T9" fmla="*/ 193 h 269"/>
                <a:gd name="T10" fmla="*/ 269 w 2852"/>
                <a:gd name="T11" fmla="*/ 198 h 269"/>
                <a:gd name="T12" fmla="*/ 314 w 2852"/>
                <a:gd name="T13" fmla="*/ 203 h 269"/>
                <a:gd name="T14" fmla="*/ 360 w 2852"/>
                <a:gd name="T15" fmla="*/ 208 h 269"/>
                <a:gd name="T16" fmla="*/ 405 w 2852"/>
                <a:gd name="T17" fmla="*/ 214 h 269"/>
                <a:gd name="T18" fmla="*/ 450 w 2852"/>
                <a:gd name="T19" fmla="*/ 219 h 269"/>
                <a:gd name="T20" fmla="*/ 495 w 2852"/>
                <a:gd name="T21" fmla="*/ 225 h 269"/>
                <a:gd name="T22" fmla="*/ 540 w 2852"/>
                <a:gd name="T23" fmla="*/ 230 h 269"/>
                <a:gd name="T24" fmla="*/ 585 w 2852"/>
                <a:gd name="T25" fmla="*/ 235 h 269"/>
                <a:gd name="T26" fmla="*/ 630 w 2852"/>
                <a:gd name="T27" fmla="*/ 240 h 269"/>
                <a:gd name="T28" fmla="*/ 675 w 2852"/>
                <a:gd name="T29" fmla="*/ 245 h 269"/>
                <a:gd name="T30" fmla="*/ 720 w 2852"/>
                <a:gd name="T31" fmla="*/ 249 h 269"/>
                <a:gd name="T32" fmla="*/ 766 w 2852"/>
                <a:gd name="T33" fmla="*/ 253 h 269"/>
                <a:gd name="T34" fmla="*/ 811 w 2852"/>
                <a:gd name="T35" fmla="*/ 257 h 269"/>
                <a:gd name="T36" fmla="*/ 856 w 2852"/>
                <a:gd name="T37" fmla="*/ 260 h 269"/>
                <a:gd name="T38" fmla="*/ 901 w 2852"/>
                <a:gd name="T39" fmla="*/ 263 h 269"/>
                <a:gd name="T40" fmla="*/ 946 w 2852"/>
                <a:gd name="T41" fmla="*/ 266 h 269"/>
                <a:gd name="T42" fmla="*/ 991 w 2852"/>
                <a:gd name="T43" fmla="*/ 267 h 269"/>
                <a:gd name="T44" fmla="*/ 1036 w 2852"/>
                <a:gd name="T45" fmla="*/ 269 h 269"/>
                <a:gd name="T46" fmla="*/ 1081 w 2852"/>
                <a:gd name="T47" fmla="*/ 269 h 269"/>
                <a:gd name="T48" fmla="*/ 1127 w 2852"/>
                <a:gd name="T49" fmla="*/ 269 h 269"/>
                <a:gd name="T50" fmla="*/ 1172 w 2852"/>
                <a:gd name="T51" fmla="*/ 268 h 269"/>
                <a:gd name="T52" fmla="*/ 1217 w 2852"/>
                <a:gd name="T53" fmla="*/ 266 h 269"/>
                <a:gd name="T54" fmla="*/ 1262 w 2852"/>
                <a:gd name="T55" fmla="*/ 262 h 269"/>
                <a:gd name="T56" fmla="*/ 1307 w 2852"/>
                <a:gd name="T57" fmla="*/ 255 h 269"/>
                <a:gd name="T58" fmla="*/ 1352 w 2852"/>
                <a:gd name="T59" fmla="*/ 245 h 269"/>
                <a:gd name="T60" fmla="*/ 1397 w 2852"/>
                <a:gd name="T61" fmla="*/ 231 h 269"/>
                <a:gd name="T62" fmla="*/ 1442 w 2852"/>
                <a:gd name="T63" fmla="*/ 211 h 269"/>
                <a:gd name="T64" fmla="*/ 1487 w 2852"/>
                <a:gd name="T65" fmla="*/ 186 h 269"/>
                <a:gd name="T66" fmla="*/ 1533 w 2852"/>
                <a:gd name="T67" fmla="*/ 156 h 269"/>
                <a:gd name="T68" fmla="*/ 1578 w 2852"/>
                <a:gd name="T69" fmla="*/ 123 h 269"/>
                <a:gd name="T70" fmla="*/ 1623 w 2852"/>
                <a:gd name="T71" fmla="*/ 88 h 269"/>
                <a:gd name="T72" fmla="*/ 1668 w 2852"/>
                <a:gd name="T73" fmla="*/ 55 h 269"/>
                <a:gd name="T74" fmla="*/ 1713 w 2852"/>
                <a:gd name="T75" fmla="*/ 28 h 269"/>
                <a:gd name="T76" fmla="*/ 1758 w 2852"/>
                <a:gd name="T77" fmla="*/ 10 h 269"/>
                <a:gd name="T78" fmla="*/ 1803 w 2852"/>
                <a:gd name="T79" fmla="*/ 0 h 269"/>
                <a:gd name="T80" fmla="*/ 1848 w 2852"/>
                <a:gd name="T81" fmla="*/ 1 h 269"/>
                <a:gd name="T82" fmla="*/ 1893 w 2852"/>
                <a:gd name="T83" fmla="*/ 11 h 269"/>
                <a:gd name="T84" fmla="*/ 1939 w 2852"/>
                <a:gd name="T85" fmla="*/ 27 h 269"/>
                <a:gd name="T86" fmla="*/ 1984 w 2852"/>
                <a:gd name="T87" fmla="*/ 47 h 269"/>
                <a:gd name="T88" fmla="*/ 2029 w 2852"/>
                <a:gd name="T89" fmla="*/ 69 h 269"/>
                <a:gd name="T90" fmla="*/ 2074 w 2852"/>
                <a:gd name="T91" fmla="*/ 90 h 269"/>
                <a:gd name="T92" fmla="*/ 2119 w 2852"/>
                <a:gd name="T93" fmla="*/ 110 h 269"/>
                <a:gd name="T94" fmla="*/ 2164 w 2852"/>
                <a:gd name="T95" fmla="*/ 127 h 269"/>
                <a:gd name="T96" fmla="*/ 2209 w 2852"/>
                <a:gd name="T97" fmla="*/ 142 h 269"/>
                <a:gd name="T98" fmla="*/ 2254 w 2852"/>
                <a:gd name="T99" fmla="*/ 154 h 269"/>
                <a:gd name="T100" fmla="*/ 2300 w 2852"/>
                <a:gd name="T101" fmla="*/ 163 h 269"/>
                <a:gd name="T102" fmla="*/ 2345 w 2852"/>
                <a:gd name="T103" fmla="*/ 170 h 269"/>
                <a:gd name="T104" fmla="*/ 2390 w 2852"/>
                <a:gd name="T105" fmla="*/ 175 h 269"/>
                <a:gd name="T106" fmla="*/ 2435 w 2852"/>
                <a:gd name="T107" fmla="*/ 178 h 269"/>
                <a:gd name="T108" fmla="*/ 2480 w 2852"/>
                <a:gd name="T109" fmla="*/ 179 h 269"/>
                <a:gd name="T110" fmla="*/ 2525 w 2852"/>
                <a:gd name="T111" fmla="*/ 180 h 269"/>
                <a:gd name="T112" fmla="*/ 2570 w 2852"/>
                <a:gd name="T113" fmla="*/ 181 h 269"/>
                <a:gd name="T114" fmla="*/ 2615 w 2852"/>
                <a:gd name="T115" fmla="*/ 184 h 269"/>
                <a:gd name="T116" fmla="*/ 2660 w 2852"/>
                <a:gd name="T117" fmla="*/ 187 h 269"/>
                <a:gd name="T118" fmla="*/ 2706 w 2852"/>
                <a:gd name="T119" fmla="*/ 191 h 269"/>
                <a:gd name="T120" fmla="*/ 2751 w 2852"/>
                <a:gd name="T121" fmla="*/ 196 h 269"/>
                <a:gd name="T122" fmla="*/ 2796 w 2852"/>
                <a:gd name="T123" fmla="*/ 201 h 269"/>
                <a:gd name="T124" fmla="*/ 2841 w 2852"/>
                <a:gd name="T125" fmla="*/ 20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269">
                  <a:moveTo>
                    <a:pt x="0" y="179"/>
                  </a:moveTo>
                  <a:lnTo>
                    <a:pt x="0" y="180"/>
                  </a:lnTo>
                  <a:lnTo>
                    <a:pt x="1" y="180"/>
                  </a:lnTo>
                  <a:lnTo>
                    <a:pt x="2" y="180"/>
                  </a:lnTo>
                  <a:lnTo>
                    <a:pt x="3" y="180"/>
                  </a:lnTo>
                  <a:lnTo>
                    <a:pt x="4" y="180"/>
                  </a:lnTo>
                  <a:lnTo>
                    <a:pt x="5" y="180"/>
                  </a:lnTo>
                  <a:lnTo>
                    <a:pt x="6" y="180"/>
                  </a:lnTo>
                  <a:lnTo>
                    <a:pt x="7" y="180"/>
                  </a:lnTo>
                  <a:lnTo>
                    <a:pt x="7" y="180"/>
                  </a:lnTo>
                  <a:lnTo>
                    <a:pt x="8" y="180"/>
                  </a:lnTo>
                  <a:lnTo>
                    <a:pt x="9" y="180"/>
                  </a:lnTo>
                  <a:lnTo>
                    <a:pt x="10" y="180"/>
                  </a:lnTo>
                  <a:lnTo>
                    <a:pt x="11" y="180"/>
                  </a:lnTo>
                  <a:lnTo>
                    <a:pt x="12" y="180"/>
                  </a:lnTo>
                  <a:lnTo>
                    <a:pt x="13" y="180"/>
                  </a:lnTo>
                  <a:lnTo>
                    <a:pt x="14" y="180"/>
                  </a:lnTo>
                  <a:lnTo>
                    <a:pt x="15" y="180"/>
                  </a:lnTo>
                  <a:lnTo>
                    <a:pt x="15" y="180"/>
                  </a:lnTo>
                  <a:lnTo>
                    <a:pt x="16" y="180"/>
                  </a:lnTo>
                  <a:lnTo>
                    <a:pt x="17" y="180"/>
                  </a:lnTo>
                  <a:lnTo>
                    <a:pt x="18" y="180"/>
                  </a:lnTo>
                  <a:lnTo>
                    <a:pt x="19" y="180"/>
                  </a:lnTo>
                  <a:lnTo>
                    <a:pt x="20" y="180"/>
                  </a:lnTo>
                  <a:lnTo>
                    <a:pt x="21" y="180"/>
                  </a:lnTo>
                  <a:lnTo>
                    <a:pt x="22" y="180"/>
                  </a:lnTo>
                  <a:lnTo>
                    <a:pt x="23" y="180"/>
                  </a:lnTo>
                  <a:lnTo>
                    <a:pt x="23" y="180"/>
                  </a:lnTo>
                  <a:lnTo>
                    <a:pt x="24" y="180"/>
                  </a:lnTo>
                  <a:lnTo>
                    <a:pt x="25" y="180"/>
                  </a:lnTo>
                  <a:lnTo>
                    <a:pt x="26" y="180"/>
                  </a:lnTo>
                  <a:lnTo>
                    <a:pt x="27" y="180"/>
                  </a:lnTo>
                  <a:lnTo>
                    <a:pt x="28" y="180"/>
                  </a:lnTo>
                  <a:lnTo>
                    <a:pt x="29" y="180"/>
                  </a:lnTo>
                  <a:lnTo>
                    <a:pt x="30" y="180"/>
                  </a:lnTo>
                  <a:lnTo>
                    <a:pt x="30" y="180"/>
                  </a:lnTo>
                  <a:lnTo>
                    <a:pt x="31" y="180"/>
                  </a:lnTo>
                  <a:lnTo>
                    <a:pt x="32" y="180"/>
                  </a:lnTo>
                  <a:lnTo>
                    <a:pt x="33" y="180"/>
                  </a:lnTo>
                  <a:lnTo>
                    <a:pt x="34" y="180"/>
                  </a:lnTo>
                  <a:lnTo>
                    <a:pt x="35" y="180"/>
                  </a:lnTo>
                  <a:lnTo>
                    <a:pt x="36" y="180"/>
                  </a:lnTo>
                  <a:lnTo>
                    <a:pt x="37" y="180"/>
                  </a:lnTo>
                  <a:lnTo>
                    <a:pt x="38" y="180"/>
                  </a:lnTo>
                  <a:lnTo>
                    <a:pt x="38" y="180"/>
                  </a:lnTo>
                  <a:lnTo>
                    <a:pt x="39" y="180"/>
                  </a:lnTo>
                  <a:lnTo>
                    <a:pt x="40" y="180"/>
                  </a:lnTo>
                  <a:lnTo>
                    <a:pt x="41" y="180"/>
                  </a:lnTo>
                  <a:lnTo>
                    <a:pt x="42" y="180"/>
                  </a:lnTo>
                  <a:lnTo>
                    <a:pt x="43" y="180"/>
                  </a:lnTo>
                  <a:lnTo>
                    <a:pt x="44" y="180"/>
                  </a:lnTo>
                  <a:lnTo>
                    <a:pt x="45" y="180"/>
                  </a:lnTo>
                  <a:lnTo>
                    <a:pt x="46" y="180"/>
                  </a:lnTo>
                  <a:lnTo>
                    <a:pt x="46" y="180"/>
                  </a:lnTo>
                  <a:lnTo>
                    <a:pt x="47" y="180"/>
                  </a:lnTo>
                  <a:lnTo>
                    <a:pt x="48" y="180"/>
                  </a:lnTo>
                  <a:lnTo>
                    <a:pt x="49" y="180"/>
                  </a:lnTo>
                  <a:lnTo>
                    <a:pt x="50" y="180"/>
                  </a:lnTo>
                  <a:lnTo>
                    <a:pt x="51" y="180"/>
                  </a:lnTo>
                  <a:lnTo>
                    <a:pt x="52" y="180"/>
                  </a:lnTo>
                  <a:lnTo>
                    <a:pt x="53" y="180"/>
                  </a:lnTo>
                  <a:lnTo>
                    <a:pt x="53" y="180"/>
                  </a:lnTo>
                  <a:lnTo>
                    <a:pt x="54" y="180"/>
                  </a:lnTo>
                  <a:lnTo>
                    <a:pt x="55" y="180"/>
                  </a:lnTo>
                  <a:lnTo>
                    <a:pt x="56" y="181"/>
                  </a:lnTo>
                  <a:lnTo>
                    <a:pt x="57" y="181"/>
                  </a:lnTo>
                  <a:lnTo>
                    <a:pt x="58" y="181"/>
                  </a:lnTo>
                  <a:lnTo>
                    <a:pt x="59" y="181"/>
                  </a:lnTo>
                  <a:lnTo>
                    <a:pt x="60" y="181"/>
                  </a:lnTo>
                  <a:lnTo>
                    <a:pt x="61" y="181"/>
                  </a:lnTo>
                  <a:lnTo>
                    <a:pt x="61" y="181"/>
                  </a:lnTo>
                  <a:lnTo>
                    <a:pt x="62" y="181"/>
                  </a:lnTo>
                  <a:lnTo>
                    <a:pt x="63" y="181"/>
                  </a:lnTo>
                  <a:lnTo>
                    <a:pt x="64" y="181"/>
                  </a:lnTo>
                  <a:lnTo>
                    <a:pt x="65" y="181"/>
                  </a:lnTo>
                  <a:lnTo>
                    <a:pt x="66" y="181"/>
                  </a:lnTo>
                  <a:lnTo>
                    <a:pt x="67" y="181"/>
                  </a:lnTo>
                  <a:lnTo>
                    <a:pt x="68" y="181"/>
                  </a:lnTo>
                  <a:lnTo>
                    <a:pt x="69" y="181"/>
                  </a:lnTo>
                  <a:lnTo>
                    <a:pt x="69" y="181"/>
                  </a:lnTo>
                  <a:lnTo>
                    <a:pt x="70" y="181"/>
                  </a:lnTo>
                  <a:lnTo>
                    <a:pt x="71" y="181"/>
                  </a:lnTo>
                  <a:lnTo>
                    <a:pt x="72" y="181"/>
                  </a:lnTo>
                  <a:lnTo>
                    <a:pt x="73" y="181"/>
                  </a:lnTo>
                  <a:lnTo>
                    <a:pt x="74" y="181"/>
                  </a:lnTo>
                  <a:lnTo>
                    <a:pt x="75" y="181"/>
                  </a:lnTo>
                  <a:lnTo>
                    <a:pt x="76" y="181"/>
                  </a:lnTo>
                  <a:lnTo>
                    <a:pt x="76" y="181"/>
                  </a:lnTo>
                  <a:lnTo>
                    <a:pt x="77" y="181"/>
                  </a:lnTo>
                  <a:lnTo>
                    <a:pt x="78" y="181"/>
                  </a:lnTo>
                  <a:lnTo>
                    <a:pt x="79" y="181"/>
                  </a:lnTo>
                  <a:lnTo>
                    <a:pt x="80" y="182"/>
                  </a:lnTo>
                  <a:lnTo>
                    <a:pt x="81" y="182"/>
                  </a:lnTo>
                  <a:lnTo>
                    <a:pt x="82" y="182"/>
                  </a:lnTo>
                  <a:lnTo>
                    <a:pt x="83" y="182"/>
                  </a:lnTo>
                  <a:lnTo>
                    <a:pt x="84" y="182"/>
                  </a:lnTo>
                  <a:lnTo>
                    <a:pt x="84" y="182"/>
                  </a:lnTo>
                  <a:lnTo>
                    <a:pt x="85" y="182"/>
                  </a:lnTo>
                  <a:lnTo>
                    <a:pt x="86" y="182"/>
                  </a:lnTo>
                  <a:lnTo>
                    <a:pt x="87" y="182"/>
                  </a:lnTo>
                  <a:lnTo>
                    <a:pt x="88" y="182"/>
                  </a:lnTo>
                  <a:lnTo>
                    <a:pt x="89" y="182"/>
                  </a:lnTo>
                  <a:lnTo>
                    <a:pt x="90" y="182"/>
                  </a:lnTo>
                  <a:lnTo>
                    <a:pt x="91" y="182"/>
                  </a:lnTo>
                  <a:lnTo>
                    <a:pt x="92" y="182"/>
                  </a:lnTo>
                  <a:lnTo>
                    <a:pt x="92" y="182"/>
                  </a:lnTo>
                  <a:lnTo>
                    <a:pt x="93" y="182"/>
                  </a:lnTo>
                  <a:lnTo>
                    <a:pt x="94" y="182"/>
                  </a:lnTo>
                  <a:lnTo>
                    <a:pt x="95" y="182"/>
                  </a:lnTo>
                  <a:lnTo>
                    <a:pt x="96" y="182"/>
                  </a:lnTo>
                  <a:lnTo>
                    <a:pt x="97" y="182"/>
                  </a:lnTo>
                  <a:lnTo>
                    <a:pt x="98" y="182"/>
                  </a:lnTo>
                  <a:lnTo>
                    <a:pt x="99" y="182"/>
                  </a:lnTo>
                  <a:lnTo>
                    <a:pt x="99" y="183"/>
                  </a:lnTo>
                  <a:lnTo>
                    <a:pt x="100" y="183"/>
                  </a:lnTo>
                  <a:lnTo>
                    <a:pt x="101" y="183"/>
                  </a:lnTo>
                  <a:lnTo>
                    <a:pt x="102" y="183"/>
                  </a:lnTo>
                  <a:lnTo>
                    <a:pt x="103" y="183"/>
                  </a:lnTo>
                  <a:lnTo>
                    <a:pt x="104" y="183"/>
                  </a:lnTo>
                  <a:lnTo>
                    <a:pt x="105" y="183"/>
                  </a:lnTo>
                  <a:lnTo>
                    <a:pt x="106" y="183"/>
                  </a:lnTo>
                  <a:lnTo>
                    <a:pt x="107" y="183"/>
                  </a:lnTo>
                  <a:lnTo>
                    <a:pt x="107" y="183"/>
                  </a:lnTo>
                  <a:lnTo>
                    <a:pt x="108" y="183"/>
                  </a:lnTo>
                  <a:lnTo>
                    <a:pt x="109" y="183"/>
                  </a:lnTo>
                  <a:lnTo>
                    <a:pt x="110" y="183"/>
                  </a:lnTo>
                  <a:lnTo>
                    <a:pt x="111" y="183"/>
                  </a:lnTo>
                  <a:lnTo>
                    <a:pt x="112" y="183"/>
                  </a:lnTo>
                  <a:lnTo>
                    <a:pt x="113" y="183"/>
                  </a:lnTo>
                  <a:lnTo>
                    <a:pt x="114" y="183"/>
                  </a:lnTo>
                  <a:lnTo>
                    <a:pt x="115" y="183"/>
                  </a:lnTo>
                  <a:lnTo>
                    <a:pt x="115" y="184"/>
                  </a:lnTo>
                  <a:lnTo>
                    <a:pt x="116" y="184"/>
                  </a:lnTo>
                  <a:lnTo>
                    <a:pt x="117" y="184"/>
                  </a:lnTo>
                  <a:lnTo>
                    <a:pt x="118" y="184"/>
                  </a:lnTo>
                  <a:lnTo>
                    <a:pt x="119" y="184"/>
                  </a:lnTo>
                  <a:lnTo>
                    <a:pt x="120" y="184"/>
                  </a:lnTo>
                  <a:lnTo>
                    <a:pt x="121" y="184"/>
                  </a:lnTo>
                  <a:lnTo>
                    <a:pt x="122" y="184"/>
                  </a:lnTo>
                  <a:lnTo>
                    <a:pt x="122" y="184"/>
                  </a:lnTo>
                  <a:lnTo>
                    <a:pt x="123" y="184"/>
                  </a:lnTo>
                  <a:lnTo>
                    <a:pt x="124" y="184"/>
                  </a:lnTo>
                  <a:lnTo>
                    <a:pt x="125" y="184"/>
                  </a:lnTo>
                  <a:lnTo>
                    <a:pt x="126" y="184"/>
                  </a:lnTo>
                  <a:lnTo>
                    <a:pt x="127" y="184"/>
                  </a:lnTo>
                  <a:lnTo>
                    <a:pt x="128" y="184"/>
                  </a:lnTo>
                  <a:lnTo>
                    <a:pt x="129" y="184"/>
                  </a:lnTo>
                  <a:lnTo>
                    <a:pt x="130" y="184"/>
                  </a:lnTo>
                  <a:lnTo>
                    <a:pt x="130" y="185"/>
                  </a:lnTo>
                  <a:lnTo>
                    <a:pt x="131" y="185"/>
                  </a:lnTo>
                  <a:lnTo>
                    <a:pt x="132" y="185"/>
                  </a:lnTo>
                  <a:lnTo>
                    <a:pt x="133" y="185"/>
                  </a:lnTo>
                  <a:lnTo>
                    <a:pt x="134" y="185"/>
                  </a:lnTo>
                  <a:lnTo>
                    <a:pt x="135" y="185"/>
                  </a:lnTo>
                  <a:lnTo>
                    <a:pt x="136" y="185"/>
                  </a:lnTo>
                  <a:lnTo>
                    <a:pt x="137" y="185"/>
                  </a:lnTo>
                  <a:lnTo>
                    <a:pt x="138" y="185"/>
                  </a:lnTo>
                  <a:lnTo>
                    <a:pt x="138" y="185"/>
                  </a:lnTo>
                  <a:lnTo>
                    <a:pt x="139" y="185"/>
                  </a:lnTo>
                  <a:lnTo>
                    <a:pt x="140" y="185"/>
                  </a:lnTo>
                  <a:lnTo>
                    <a:pt x="141" y="185"/>
                  </a:lnTo>
                  <a:lnTo>
                    <a:pt x="142" y="185"/>
                  </a:lnTo>
                  <a:lnTo>
                    <a:pt x="143" y="185"/>
                  </a:lnTo>
                  <a:lnTo>
                    <a:pt x="144" y="186"/>
                  </a:lnTo>
                  <a:lnTo>
                    <a:pt x="145" y="186"/>
                  </a:lnTo>
                  <a:lnTo>
                    <a:pt x="145" y="186"/>
                  </a:lnTo>
                  <a:lnTo>
                    <a:pt x="146" y="186"/>
                  </a:lnTo>
                  <a:lnTo>
                    <a:pt x="147" y="186"/>
                  </a:lnTo>
                  <a:lnTo>
                    <a:pt x="148" y="186"/>
                  </a:lnTo>
                  <a:lnTo>
                    <a:pt x="149" y="186"/>
                  </a:lnTo>
                  <a:lnTo>
                    <a:pt x="150" y="186"/>
                  </a:lnTo>
                  <a:lnTo>
                    <a:pt x="151" y="186"/>
                  </a:lnTo>
                  <a:lnTo>
                    <a:pt x="152" y="186"/>
                  </a:lnTo>
                  <a:lnTo>
                    <a:pt x="153" y="186"/>
                  </a:lnTo>
                  <a:lnTo>
                    <a:pt x="153" y="186"/>
                  </a:lnTo>
                  <a:lnTo>
                    <a:pt x="154" y="186"/>
                  </a:lnTo>
                  <a:lnTo>
                    <a:pt x="155" y="186"/>
                  </a:lnTo>
                  <a:lnTo>
                    <a:pt x="156" y="186"/>
                  </a:lnTo>
                  <a:lnTo>
                    <a:pt x="157" y="187"/>
                  </a:lnTo>
                  <a:lnTo>
                    <a:pt x="158" y="187"/>
                  </a:lnTo>
                  <a:lnTo>
                    <a:pt x="159" y="187"/>
                  </a:lnTo>
                  <a:lnTo>
                    <a:pt x="160" y="187"/>
                  </a:lnTo>
                  <a:lnTo>
                    <a:pt x="161" y="187"/>
                  </a:lnTo>
                  <a:lnTo>
                    <a:pt x="161" y="187"/>
                  </a:lnTo>
                  <a:lnTo>
                    <a:pt x="162" y="187"/>
                  </a:lnTo>
                  <a:lnTo>
                    <a:pt x="163" y="187"/>
                  </a:lnTo>
                  <a:lnTo>
                    <a:pt x="164" y="187"/>
                  </a:lnTo>
                  <a:lnTo>
                    <a:pt x="165" y="187"/>
                  </a:lnTo>
                  <a:lnTo>
                    <a:pt x="166" y="187"/>
                  </a:lnTo>
                  <a:lnTo>
                    <a:pt x="167" y="187"/>
                  </a:lnTo>
                  <a:lnTo>
                    <a:pt x="168" y="187"/>
                  </a:lnTo>
                  <a:lnTo>
                    <a:pt x="168" y="188"/>
                  </a:lnTo>
                  <a:lnTo>
                    <a:pt x="169" y="188"/>
                  </a:lnTo>
                  <a:lnTo>
                    <a:pt x="170" y="188"/>
                  </a:lnTo>
                  <a:lnTo>
                    <a:pt x="171" y="188"/>
                  </a:lnTo>
                  <a:lnTo>
                    <a:pt x="172" y="188"/>
                  </a:lnTo>
                  <a:lnTo>
                    <a:pt x="173" y="188"/>
                  </a:lnTo>
                  <a:lnTo>
                    <a:pt x="174" y="188"/>
                  </a:lnTo>
                  <a:lnTo>
                    <a:pt x="175" y="188"/>
                  </a:lnTo>
                  <a:lnTo>
                    <a:pt x="176" y="188"/>
                  </a:lnTo>
                  <a:lnTo>
                    <a:pt x="176" y="188"/>
                  </a:lnTo>
                  <a:lnTo>
                    <a:pt x="177" y="188"/>
                  </a:lnTo>
                  <a:lnTo>
                    <a:pt x="178" y="188"/>
                  </a:lnTo>
                  <a:lnTo>
                    <a:pt x="179" y="188"/>
                  </a:lnTo>
                  <a:lnTo>
                    <a:pt x="180" y="189"/>
                  </a:lnTo>
                  <a:lnTo>
                    <a:pt x="181" y="189"/>
                  </a:lnTo>
                  <a:lnTo>
                    <a:pt x="182" y="189"/>
                  </a:lnTo>
                  <a:lnTo>
                    <a:pt x="183" y="189"/>
                  </a:lnTo>
                  <a:lnTo>
                    <a:pt x="184" y="189"/>
                  </a:lnTo>
                  <a:lnTo>
                    <a:pt x="184" y="189"/>
                  </a:lnTo>
                  <a:lnTo>
                    <a:pt x="185" y="189"/>
                  </a:lnTo>
                  <a:lnTo>
                    <a:pt x="186" y="189"/>
                  </a:lnTo>
                  <a:lnTo>
                    <a:pt x="187" y="189"/>
                  </a:lnTo>
                  <a:lnTo>
                    <a:pt x="188" y="189"/>
                  </a:lnTo>
                  <a:lnTo>
                    <a:pt x="189" y="189"/>
                  </a:lnTo>
                  <a:lnTo>
                    <a:pt x="190" y="189"/>
                  </a:lnTo>
                  <a:lnTo>
                    <a:pt x="191" y="190"/>
                  </a:lnTo>
                  <a:lnTo>
                    <a:pt x="191" y="190"/>
                  </a:lnTo>
                  <a:lnTo>
                    <a:pt x="192" y="190"/>
                  </a:lnTo>
                  <a:lnTo>
                    <a:pt x="193" y="190"/>
                  </a:lnTo>
                  <a:lnTo>
                    <a:pt x="194" y="190"/>
                  </a:lnTo>
                  <a:lnTo>
                    <a:pt x="195" y="190"/>
                  </a:lnTo>
                  <a:lnTo>
                    <a:pt x="196" y="190"/>
                  </a:lnTo>
                  <a:lnTo>
                    <a:pt x="197" y="190"/>
                  </a:lnTo>
                  <a:lnTo>
                    <a:pt x="198" y="190"/>
                  </a:lnTo>
                  <a:lnTo>
                    <a:pt x="199" y="190"/>
                  </a:lnTo>
                  <a:lnTo>
                    <a:pt x="199" y="190"/>
                  </a:lnTo>
                  <a:lnTo>
                    <a:pt x="200" y="190"/>
                  </a:lnTo>
                  <a:lnTo>
                    <a:pt x="201" y="191"/>
                  </a:lnTo>
                  <a:lnTo>
                    <a:pt x="202" y="191"/>
                  </a:lnTo>
                  <a:lnTo>
                    <a:pt x="203" y="191"/>
                  </a:lnTo>
                  <a:lnTo>
                    <a:pt x="204" y="191"/>
                  </a:lnTo>
                  <a:lnTo>
                    <a:pt x="205" y="191"/>
                  </a:lnTo>
                  <a:lnTo>
                    <a:pt x="206" y="191"/>
                  </a:lnTo>
                  <a:lnTo>
                    <a:pt x="207" y="191"/>
                  </a:lnTo>
                  <a:lnTo>
                    <a:pt x="207" y="191"/>
                  </a:lnTo>
                  <a:lnTo>
                    <a:pt x="208" y="191"/>
                  </a:lnTo>
                  <a:lnTo>
                    <a:pt x="209" y="191"/>
                  </a:lnTo>
                  <a:lnTo>
                    <a:pt x="210" y="191"/>
                  </a:lnTo>
                  <a:lnTo>
                    <a:pt x="211" y="191"/>
                  </a:lnTo>
                  <a:lnTo>
                    <a:pt x="212" y="192"/>
                  </a:lnTo>
                  <a:lnTo>
                    <a:pt x="213" y="192"/>
                  </a:lnTo>
                  <a:lnTo>
                    <a:pt x="214" y="192"/>
                  </a:lnTo>
                  <a:lnTo>
                    <a:pt x="214" y="192"/>
                  </a:lnTo>
                  <a:lnTo>
                    <a:pt x="215" y="192"/>
                  </a:lnTo>
                  <a:lnTo>
                    <a:pt x="216" y="192"/>
                  </a:lnTo>
                  <a:lnTo>
                    <a:pt x="217" y="192"/>
                  </a:lnTo>
                  <a:lnTo>
                    <a:pt x="218" y="192"/>
                  </a:lnTo>
                  <a:lnTo>
                    <a:pt x="219" y="192"/>
                  </a:lnTo>
                  <a:lnTo>
                    <a:pt x="220" y="192"/>
                  </a:lnTo>
                  <a:lnTo>
                    <a:pt x="221" y="192"/>
                  </a:lnTo>
                  <a:lnTo>
                    <a:pt x="222" y="193"/>
                  </a:lnTo>
                  <a:lnTo>
                    <a:pt x="222" y="193"/>
                  </a:lnTo>
                  <a:lnTo>
                    <a:pt x="223" y="193"/>
                  </a:lnTo>
                  <a:lnTo>
                    <a:pt x="224" y="193"/>
                  </a:lnTo>
                  <a:lnTo>
                    <a:pt x="225" y="193"/>
                  </a:lnTo>
                  <a:lnTo>
                    <a:pt x="226" y="193"/>
                  </a:lnTo>
                  <a:lnTo>
                    <a:pt x="227" y="193"/>
                  </a:lnTo>
                  <a:lnTo>
                    <a:pt x="228" y="193"/>
                  </a:lnTo>
                  <a:lnTo>
                    <a:pt x="229" y="193"/>
                  </a:lnTo>
                  <a:lnTo>
                    <a:pt x="230" y="193"/>
                  </a:lnTo>
                  <a:lnTo>
                    <a:pt x="230" y="193"/>
                  </a:lnTo>
                  <a:lnTo>
                    <a:pt x="231" y="194"/>
                  </a:lnTo>
                  <a:lnTo>
                    <a:pt x="232" y="194"/>
                  </a:lnTo>
                  <a:lnTo>
                    <a:pt x="233" y="194"/>
                  </a:lnTo>
                  <a:lnTo>
                    <a:pt x="234" y="194"/>
                  </a:lnTo>
                  <a:lnTo>
                    <a:pt x="235" y="194"/>
                  </a:lnTo>
                  <a:lnTo>
                    <a:pt x="236" y="194"/>
                  </a:lnTo>
                  <a:lnTo>
                    <a:pt x="237" y="194"/>
                  </a:lnTo>
                  <a:lnTo>
                    <a:pt x="237" y="194"/>
                  </a:lnTo>
                  <a:lnTo>
                    <a:pt x="238" y="194"/>
                  </a:lnTo>
                  <a:lnTo>
                    <a:pt x="239" y="194"/>
                  </a:lnTo>
                  <a:lnTo>
                    <a:pt x="240" y="194"/>
                  </a:lnTo>
                  <a:lnTo>
                    <a:pt x="241" y="195"/>
                  </a:lnTo>
                  <a:lnTo>
                    <a:pt x="242" y="195"/>
                  </a:lnTo>
                  <a:lnTo>
                    <a:pt x="243" y="195"/>
                  </a:lnTo>
                  <a:lnTo>
                    <a:pt x="244" y="195"/>
                  </a:lnTo>
                  <a:lnTo>
                    <a:pt x="245" y="195"/>
                  </a:lnTo>
                  <a:lnTo>
                    <a:pt x="245" y="195"/>
                  </a:lnTo>
                  <a:lnTo>
                    <a:pt x="246" y="195"/>
                  </a:lnTo>
                  <a:lnTo>
                    <a:pt x="247" y="195"/>
                  </a:lnTo>
                  <a:lnTo>
                    <a:pt x="248" y="195"/>
                  </a:lnTo>
                  <a:lnTo>
                    <a:pt x="249" y="195"/>
                  </a:lnTo>
                  <a:lnTo>
                    <a:pt x="250" y="195"/>
                  </a:lnTo>
                  <a:lnTo>
                    <a:pt x="251" y="196"/>
                  </a:lnTo>
                  <a:lnTo>
                    <a:pt x="252" y="196"/>
                  </a:lnTo>
                  <a:lnTo>
                    <a:pt x="253" y="196"/>
                  </a:lnTo>
                  <a:lnTo>
                    <a:pt x="253" y="196"/>
                  </a:lnTo>
                  <a:lnTo>
                    <a:pt x="254" y="196"/>
                  </a:lnTo>
                  <a:lnTo>
                    <a:pt x="255" y="196"/>
                  </a:lnTo>
                  <a:lnTo>
                    <a:pt x="256" y="196"/>
                  </a:lnTo>
                  <a:lnTo>
                    <a:pt x="257" y="196"/>
                  </a:lnTo>
                  <a:lnTo>
                    <a:pt x="258" y="196"/>
                  </a:lnTo>
                  <a:lnTo>
                    <a:pt x="259" y="196"/>
                  </a:lnTo>
                  <a:lnTo>
                    <a:pt x="260" y="197"/>
                  </a:lnTo>
                  <a:lnTo>
                    <a:pt x="260" y="197"/>
                  </a:lnTo>
                  <a:lnTo>
                    <a:pt x="261" y="197"/>
                  </a:lnTo>
                  <a:lnTo>
                    <a:pt x="262" y="197"/>
                  </a:lnTo>
                  <a:lnTo>
                    <a:pt x="263" y="197"/>
                  </a:lnTo>
                  <a:lnTo>
                    <a:pt x="264" y="197"/>
                  </a:lnTo>
                  <a:lnTo>
                    <a:pt x="265" y="197"/>
                  </a:lnTo>
                  <a:lnTo>
                    <a:pt x="266" y="197"/>
                  </a:lnTo>
                  <a:lnTo>
                    <a:pt x="267" y="197"/>
                  </a:lnTo>
                  <a:lnTo>
                    <a:pt x="268" y="197"/>
                  </a:lnTo>
                  <a:lnTo>
                    <a:pt x="268" y="197"/>
                  </a:lnTo>
                  <a:lnTo>
                    <a:pt x="269" y="198"/>
                  </a:lnTo>
                  <a:lnTo>
                    <a:pt x="270" y="198"/>
                  </a:lnTo>
                  <a:lnTo>
                    <a:pt x="271" y="198"/>
                  </a:lnTo>
                  <a:lnTo>
                    <a:pt x="272" y="198"/>
                  </a:lnTo>
                  <a:lnTo>
                    <a:pt x="273" y="198"/>
                  </a:lnTo>
                  <a:lnTo>
                    <a:pt x="274" y="198"/>
                  </a:lnTo>
                  <a:lnTo>
                    <a:pt x="275" y="198"/>
                  </a:lnTo>
                  <a:lnTo>
                    <a:pt x="276" y="198"/>
                  </a:lnTo>
                  <a:lnTo>
                    <a:pt x="276" y="198"/>
                  </a:lnTo>
                  <a:lnTo>
                    <a:pt x="277" y="198"/>
                  </a:lnTo>
                  <a:lnTo>
                    <a:pt x="278" y="199"/>
                  </a:lnTo>
                  <a:lnTo>
                    <a:pt x="279" y="199"/>
                  </a:lnTo>
                  <a:lnTo>
                    <a:pt x="280" y="199"/>
                  </a:lnTo>
                  <a:lnTo>
                    <a:pt x="281" y="199"/>
                  </a:lnTo>
                  <a:lnTo>
                    <a:pt x="282" y="199"/>
                  </a:lnTo>
                  <a:lnTo>
                    <a:pt x="283" y="199"/>
                  </a:lnTo>
                  <a:lnTo>
                    <a:pt x="283" y="199"/>
                  </a:lnTo>
                  <a:lnTo>
                    <a:pt x="284" y="199"/>
                  </a:lnTo>
                  <a:lnTo>
                    <a:pt x="285" y="199"/>
                  </a:lnTo>
                  <a:lnTo>
                    <a:pt x="286" y="199"/>
                  </a:lnTo>
                  <a:lnTo>
                    <a:pt x="287" y="200"/>
                  </a:lnTo>
                  <a:lnTo>
                    <a:pt x="288" y="200"/>
                  </a:lnTo>
                  <a:lnTo>
                    <a:pt x="289" y="200"/>
                  </a:lnTo>
                  <a:lnTo>
                    <a:pt x="290" y="200"/>
                  </a:lnTo>
                  <a:lnTo>
                    <a:pt x="291" y="200"/>
                  </a:lnTo>
                  <a:lnTo>
                    <a:pt x="291" y="200"/>
                  </a:lnTo>
                  <a:lnTo>
                    <a:pt x="292" y="200"/>
                  </a:lnTo>
                  <a:lnTo>
                    <a:pt x="293" y="200"/>
                  </a:lnTo>
                  <a:lnTo>
                    <a:pt x="294" y="200"/>
                  </a:lnTo>
                  <a:lnTo>
                    <a:pt x="295" y="200"/>
                  </a:lnTo>
                  <a:lnTo>
                    <a:pt x="296" y="201"/>
                  </a:lnTo>
                  <a:lnTo>
                    <a:pt x="297" y="201"/>
                  </a:lnTo>
                  <a:lnTo>
                    <a:pt x="298" y="201"/>
                  </a:lnTo>
                  <a:lnTo>
                    <a:pt x="299" y="201"/>
                  </a:lnTo>
                  <a:lnTo>
                    <a:pt x="299" y="201"/>
                  </a:lnTo>
                  <a:lnTo>
                    <a:pt x="300" y="201"/>
                  </a:lnTo>
                  <a:lnTo>
                    <a:pt x="301" y="201"/>
                  </a:lnTo>
                  <a:lnTo>
                    <a:pt x="302" y="201"/>
                  </a:lnTo>
                  <a:lnTo>
                    <a:pt x="303" y="201"/>
                  </a:lnTo>
                  <a:lnTo>
                    <a:pt x="304" y="202"/>
                  </a:lnTo>
                  <a:lnTo>
                    <a:pt x="305" y="202"/>
                  </a:lnTo>
                  <a:lnTo>
                    <a:pt x="306" y="202"/>
                  </a:lnTo>
                  <a:lnTo>
                    <a:pt x="306" y="202"/>
                  </a:lnTo>
                  <a:lnTo>
                    <a:pt x="307" y="202"/>
                  </a:lnTo>
                  <a:lnTo>
                    <a:pt x="308" y="202"/>
                  </a:lnTo>
                  <a:lnTo>
                    <a:pt x="309" y="202"/>
                  </a:lnTo>
                  <a:lnTo>
                    <a:pt x="310" y="202"/>
                  </a:lnTo>
                  <a:lnTo>
                    <a:pt x="311" y="202"/>
                  </a:lnTo>
                  <a:lnTo>
                    <a:pt x="312" y="202"/>
                  </a:lnTo>
                  <a:lnTo>
                    <a:pt x="313" y="203"/>
                  </a:lnTo>
                  <a:lnTo>
                    <a:pt x="314" y="203"/>
                  </a:lnTo>
                  <a:lnTo>
                    <a:pt x="314" y="203"/>
                  </a:lnTo>
                  <a:lnTo>
                    <a:pt x="315" y="203"/>
                  </a:lnTo>
                  <a:lnTo>
                    <a:pt x="316" y="203"/>
                  </a:lnTo>
                  <a:lnTo>
                    <a:pt x="317" y="203"/>
                  </a:lnTo>
                  <a:lnTo>
                    <a:pt x="318" y="203"/>
                  </a:lnTo>
                  <a:lnTo>
                    <a:pt x="319" y="203"/>
                  </a:lnTo>
                  <a:lnTo>
                    <a:pt x="320" y="203"/>
                  </a:lnTo>
                  <a:lnTo>
                    <a:pt x="321" y="203"/>
                  </a:lnTo>
                  <a:lnTo>
                    <a:pt x="322" y="204"/>
                  </a:lnTo>
                  <a:lnTo>
                    <a:pt x="322" y="204"/>
                  </a:lnTo>
                  <a:lnTo>
                    <a:pt x="323" y="204"/>
                  </a:lnTo>
                  <a:lnTo>
                    <a:pt x="324" y="204"/>
                  </a:lnTo>
                  <a:lnTo>
                    <a:pt x="325" y="204"/>
                  </a:lnTo>
                  <a:lnTo>
                    <a:pt x="326" y="204"/>
                  </a:lnTo>
                  <a:lnTo>
                    <a:pt x="327" y="204"/>
                  </a:lnTo>
                  <a:lnTo>
                    <a:pt x="328" y="204"/>
                  </a:lnTo>
                  <a:lnTo>
                    <a:pt x="329" y="204"/>
                  </a:lnTo>
                  <a:lnTo>
                    <a:pt x="329" y="205"/>
                  </a:lnTo>
                  <a:lnTo>
                    <a:pt x="330" y="205"/>
                  </a:lnTo>
                  <a:lnTo>
                    <a:pt x="331" y="205"/>
                  </a:lnTo>
                  <a:lnTo>
                    <a:pt x="332" y="205"/>
                  </a:lnTo>
                  <a:lnTo>
                    <a:pt x="333" y="205"/>
                  </a:lnTo>
                  <a:lnTo>
                    <a:pt x="334" y="205"/>
                  </a:lnTo>
                  <a:lnTo>
                    <a:pt x="335" y="205"/>
                  </a:lnTo>
                  <a:lnTo>
                    <a:pt x="336" y="205"/>
                  </a:lnTo>
                  <a:lnTo>
                    <a:pt x="337" y="205"/>
                  </a:lnTo>
                  <a:lnTo>
                    <a:pt x="337" y="205"/>
                  </a:lnTo>
                  <a:lnTo>
                    <a:pt x="338" y="206"/>
                  </a:lnTo>
                  <a:lnTo>
                    <a:pt x="339" y="206"/>
                  </a:lnTo>
                  <a:lnTo>
                    <a:pt x="340" y="206"/>
                  </a:lnTo>
                  <a:lnTo>
                    <a:pt x="341" y="206"/>
                  </a:lnTo>
                  <a:lnTo>
                    <a:pt x="342" y="206"/>
                  </a:lnTo>
                  <a:lnTo>
                    <a:pt x="343" y="206"/>
                  </a:lnTo>
                  <a:lnTo>
                    <a:pt x="344" y="206"/>
                  </a:lnTo>
                  <a:lnTo>
                    <a:pt x="345" y="206"/>
                  </a:lnTo>
                  <a:lnTo>
                    <a:pt x="345" y="206"/>
                  </a:lnTo>
                  <a:lnTo>
                    <a:pt x="346" y="207"/>
                  </a:lnTo>
                  <a:lnTo>
                    <a:pt x="347" y="207"/>
                  </a:lnTo>
                  <a:lnTo>
                    <a:pt x="348" y="207"/>
                  </a:lnTo>
                  <a:lnTo>
                    <a:pt x="349" y="207"/>
                  </a:lnTo>
                  <a:lnTo>
                    <a:pt x="350" y="207"/>
                  </a:lnTo>
                  <a:lnTo>
                    <a:pt x="351" y="207"/>
                  </a:lnTo>
                  <a:lnTo>
                    <a:pt x="352" y="207"/>
                  </a:lnTo>
                  <a:lnTo>
                    <a:pt x="352" y="207"/>
                  </a:lnTo>
                  <a:lnTo>
                    <a:pt x="353" y="207"/>
                  </a:lnTo>
                  <a:lnTo>
                    <a:pt x="354" y="207"/>
                  </a:lnTo>
                  <a:lnTo>
                    <a:pt x="355" y="208"/>
                  </a:lnTo>
                  <a:lnTo>
                    <a:pt x="356" y="208"/>
                  </a:lnTo>
                  <a:lnTo>
                    <a:pt x="357" y="208"/>
                  </a:lnTo>
                  <a:lnTo>
                    <a:pt x="358" y="208"/>
                  </a:lnTo>
                  <a:lnTo>
                    <a:pt x="359" y="208"/>
                  </a:lnTo>
                  <a:lnTo>
                    <a:pt x="360" y="208"/>
                  </a:lnTo>
                  <a:lnTo>
                    <a:pt x="360" y="208"/>
                  </a:lnTo>
                  <a:lnTo>
                    <a:pt x="361" y="208"/>
                  </a:lnTo>
                  <a:lnTo>
                    <a:pt x="362" y="208"/>
                  </a:lnTo>
                  <a:lnTo>
                    <a:pt x="363" y="209"/>
                  </a:lnTo>
                  <a:lnTo>
                    <a:pt x="364" y="209"/>
                  </a:lnTo>
                  <a:lnTo>
                    <a:pt x="365" y="209"/>
                  </a:lnTo>
                  <a:lnTo>
                    <a:pt x="366" y="209"/>
                  </a:lnTo>
                  <a:lnTo>
                    <a:pt x="367" y="209"/>
                  </a:lnTo>
                  <a:lnTo>
                    <a:pt x="368" y="209"/>
                  </a:lnTo>
                  <a:lnTo>
                    <a:pt x="368" y="209"/>
                  </a:lnTo>
                  <a:lnTo>
                    <a:pt x="369" y="209"/>
                  </a:lnTo>
                  <a:lnTo>
                    <a:pt x="370" y="209"/>
                  </a:lnTo>
                  <a:lnTo>
                    <a:pt x="371" y="210"/>
                  </a:lnTo>
                  <a:lnTo>
                    <a:pt x="372" y="210"/>
                  </a:lnTo>
                  <a:lnTo>
                    <a:pt x="373" y="210"/>
                  </a:lnTo>
                  <a:lnTo>
                    <a:pt x="374" y="210"/>
                  </a:lnTo>
                  <a:lnTo>
                    <a:pt x="375" y="210"/>
                  </a:lnTo>
                  <a:lnTo>
                    <a:pt x="375" y="210"/>
                  </a:lnTo>
                  <a:lnTo>
                    <a:pt x="376" y="210"/>
                  </a:lnTo>
                  <a:lnTo>
                    <a:pt x="377" y="210"/>
                  </a:lnTo>
                  <a:lnTo>
                    <a:pt x="378" y="210"/>
                  </a:lnTo>
                  <a:lnTo>
                    <a:pt x="379" y="210"/>
                  </a:lnTo>
                  <a:lnTo>
                    <a:pt x="380" y="211"/>
                  </a:lnTo>
                  <a:lnTo>
                    <a:pt x="381" y="211"/>
                  </a:lnTo>
                  <a:lnTo>
                    <a:pt x="382" y="211"/>
                  </a:lnTo>
                  <a:lnTo>
                    <a:pt x="383" y="211"/>
                  </a:lnTo>
                  <a:lnTo>
                    <a:pt x="383" y="211"/>
                  </a:lnTo>
                  <a:lnTo>
                    <a:pt x="384" y="211"/>
                  </a:lnTo>
                  <a:lnTo>
                    <a:pt x="385" y="211"/>
                  </a:lnTo>
                  <a:lnTo>
                    <a:pt x="386" y="211"/>
                  </a:lnTo>
                  <a:lnTo>
                    <a:pt x="387" y="211"/>
                  </a:lnTo>
                  <a:lnTo>
                    <a:pt x="388" y="212"/>
                  </a:lnTo>
                  <a:lnTo>
                    <a:pt x="389" y="212"/>
                  </a:lnTo>
                  <a:lnTo>
                    <a:pt x="390" y="212"/>
                  </a:lnTo>
                  <a:lnTo>
                    <a:pt x="391" y="212"/>
                  </a:lnTo>
                  <a:lnTo>
                    <a:pt x="391" y="212"/>
                  </a:lnTo>
                  <a:lnTo>
                    <a:pt x="392" y="212"/>
                  </a:lnTo>
                  <a:lnTo>
                    <a:pt x="393" y="212"/>
                  </a:lnTo>
                  <a:lnTo>
                    <a:pt x="394" y="212"/>
                  </a:lnTo>
                  <a:lnTo>
                    <a:pt x="395" y="212"/>
                  </a:lnTo>
                  <a:lnTo>
                    <a:pt x="396" y="213"/>
                  </a:lnTo>
                  <a:lnTo>
                    <a:pt x="397" y="213"/>
                  </a:lnTo>
                  <a:lnTo>
                    <a:pt x="398" y="213"/>
                  </a:lnTo>
                  <a:lnTo>
                    <a:pt x="398" y="213"/>
                  </a:lnTo>
                  <a:lnTo>
                    <a:pt x="399" y="213"/>
                  </a:lnTo>
                  <a:lnTo>
                    <a:pt x="400" y="213"/>
                  </a:lnTo>
                  <a:lnTo>
                    <a:pt x="401" y="213"/>
                  </a:lnTo>
                  <a:lnTo>
                    <a:pt x="402" y="213"/>
                  </a:lnTo>
                  <a:lnTo>
                    <a:pt x="403" y="213"/>
                  </a:lnTo>
                  <a:lnTo>
                    <a:pt x="404" y="213"/>
                  </a:lnTo>
                  <a:lnTo>
                    <a:pt x="405" y="214"/>
                  </a:lnTo>
                  <a:lnTo>
                    <a:pt x="406" y="214"/>
                  </a:lnTo>
                  <a:lnTo>
                    <a:pt x="406" y="214"/>
                  </a:lnTo>
                  <a:lnTo>
                    <a:pt x="407" y="214"/>
                  </a:lnTo>
                  <a:lnTo>
                    <a:pt x="408" y="214"/>
                  </a:lnTo>
                  <a:lnTo>
                    <a:pt x="409" y="214"/>
                  </a:lnTo>
                  <a:lnTo>
                    <a:pt x="410" y="214"/>
                  </a:lnTo>
                  <a:lnTo>
                    <a:pt x="411" y="214"/>
                  </a:lnTo>
                  <a:lnTo>
                    <a:pt x="412" y="214"/>
                  </a:lnTo>
                  <a:lnTo>
                    <a:pt x="413" y="215"/>
                  </a:lnTo>
                  <a:lnTo>
                    <a:pt x="414" y="215"/>
                  </a:lnTo>
                  <a:lnTo>
                    <a:pt x="414" y="215"/>
                  </a:lnTo>
                  <a:lnTo>
                    <a:pt x="415" y="215"/>
                  </a:lnTo>
                  <a:lnTo>
                    <a:pt x="416" y="215"/>
                  </a:lnTo>
                  <a:lnTo>
                    <a:pt x="417" y="215"/>
                  </a:lnTo>
                  <a:lnTo>
                    <a:pt x="418" y="215"/>
                  </a:lnTo>
                  <a:lnTo>
                    <a:pt x="419" y="215"/>
                  </a:lnTo>
                  <a:lnTo>
                    <a:pt x="420" y="215"/>
                  </a:lnTo>
                  <a:lnTo>
                    <a:pt x="421" y="216"/>
                  </a:lnTo>
                  <a:lnTo>
                    <a:pt x="421" y="216"/>
                  </a:lnTo>
                  <a:lnTo>
                    <a:pt x="422" y="216"/>
                  </a:lnTo>
                  <a:lnTo>
                    <a:pt x="423" y="216"/>
                  </a:lnTo>
                  <a:lnTo>
                    <a:pt x="424" y="216"/>
                  </a:lnTo>
                  <a:lnTo>
                    <a:pt x="425" y="216"/>
                  </a:lnTo>
                  <a:lnTo>
                    <a:pt x="426" y="216"/>
                  </a:lnTo>
                  <a:lnTo>
                    <a:pt x="427" y="216"/>
                  </a:lnTo>
                  <a:lnTo>
                    <a:pt x="428" y="216"/>
                  </a:lnTo>
                  <a:lnTo>
                    <a:pt x="429" y="217"/>
                  </a:lnTo>
                  <a:lnTo>
                    <a:pt x="429" y="217"/>
                  </a:lnTo>
                  <a:lnTo>
                    <a:pt x="430" y="217"/>
                  </a:lnTo>
                  <a:lnTo>
                    <a:pt x="431" y="217"/>
                  </a:lnTo>
                  <a:lnTo>
                    <a:pt x="432" y="217"/>
                  </a:lnTo>
                  <a:lnTo>
                    <a:pt x="433" y="217"/>
                  </a:lnTo>
                  <a:lnTo>
                    <a:pt x="434" y="217"/>
                  </a:lnTo>
                  <a:lnTo>
                    <a:pt x="435" y="217"/>
                  </a:lnTo>
                  <a:lnTo>
                    <a:pt x="436" y="217"/>
                  </a:lnTo>
                  <a:lnTo>
                    <a:pt x="437" y="217"/>
                  </a:lnTo>
                  <a:lnTo>
                    <a:pt x="437" y="218"/>
                  </a:lnTo>
                  <a:lnTo>
                    <a:pt x="438" y="218"/>
                  </a:lnTo>
                  <a:lnTo>
                    <a:pt x="439" y="218"/>
                  </a:lnTo>
                  <a:lnTo>
                    <a:pt x="440" y="218"/>
                  </a:lnTo>
                  <a:lnTo>
                    <a:pt x="441" y="218"/>
                  </a:lnTo>
                  <a:lnTo>
                    <a:pt x="442" y="218"/>
                  </a:lnTo>
                  <a:lnTo>
                    <a:pt x="443" y="218"/>
                  </a:lnTo>
                  <a:lnTo>
                    <a:pt x="444" y="218"/>
                  </a:lnTo>
                  <a:lnTo>
                    <a:pt x="444" y="218"/>
                  </a:lnTo>
                  <a:lnTo>
                    <a:pt x="445" y="219"/>
                  </a:lnTo>
                  <a:lnTo>
                    <a:pt x="446" y="219"/>
                  </a:lnTo>
                  <a:lnTo>
                    <a:pt x="447" y="219"/>
                  </a:lnTo>
                  <a:lnTo>
                    <a:pt x="448" y="219"/>
                  </a:lnTo>
                  <a:lnTo>
                    <a:pt x="449" y="219"/>
                  </a:lnTo>
                  <a:lnTo>
                    <a:pt x="450" y="219"/>
                  </a:lnTo>
                  <a:lnTo>
                    <a:pt x="451" y="219"/>
                  </a:lnTo>
                  <a:lnTo>
                    <a:pt x="452" y="219"/>
                  </a:lnTo>
                  <a:lnTo>
                    <a:pt x="452" y="219"/>
                  </a:lnTo>
                  <a:lnTo>
                    <a:pt x="453" y="220"/>
                  </a:lnTo>
                  <a:lnTo>
                    <a:pt x="454" y="220"/>
                  </a:lnTo>
                  <a:lnTo>
                    <a:pt x="455" y="220"/>
                  </a:lnTo>
                  <a:lnTo>
                    <a:pt x="456" y="220"/>
                  </a:lnTo>
                  <a:lnTo>
                    <a:pt x="457" y="220"/>
                  </a:lnTo>
                  <a:lnTo>
                    <a:pt x="458" y="220"/>
                  </a:lnTo>
                  <a:lnTo>
                    <a:pt x="459" y="220"/>
                  </a:lnTo>
                  <a:lnTo>
                    <a:pt x="460" y="220"/>
                  </a:lnTo>
                  <a:lnTo>
                    <a:pt x="460" y="220"/>
                  </a:lnTo>
                  <a:lnTo>
                    <a:pt x="461" y="220"/>
                  </a:lnTo>
                  <a:lnTo>
                    <a:pt x="462" y="221"/>
                  </a:lnTo>
                  <a:lnTo>
                    <a:pt x="463" y="221"/>
                  </a:lnTo>
                  <a:lnTo>
                    <a:pt x="464" y="221"/>
                  </a:lnTo>
                  <a:lnTo>
                    <a:pt x="465" y="221"/>
                  </a:lnTo>
                  <a:lnTo>
                    <a:pt x="466" y="221"/>
                  </a:lnTo>
                  <a:lnTo>
                    <a:pt x="467" y="221"/>
                  </a:lnTo>
                  <a:lnTo>
                    <a:pt x="467" y="221"/>
                  </a:lnTo>
                  <a:lnTo>
                    <a:pt x="468" y="221"/>
                  </a:lnTo>
                  <a:lnTo>
                    <a:pt x="469" y="221"/>
                  </a:lnTo>
                  <a:lnTo>
                    <a:pt x="470" y="222"/>
                  </a:lnTo>
                  <a:lnTo>
                    <a:pt x="471" y="222"/>
                  </a:lnTo>
                  <a:lnTo>
                    <a:pt x="472" y="222"/>
                  </a:lnTo>
                  <a:lnTo>
                    <a:pt x="473" y="222"/>
                  </a:lnTo>
                  <a:lnTo>
                    <a:pt x="474" y="222"/>
                  </a:lnTo>
                  <a:lnTo>
                    <a:pt x="475" y="222"/>
                  </a:lnTo>
                  <a:lnTo>
                    <a:pt x="475" y="222"/>
                  </a:lnTo>
                  <a:lnTo>
                    <a:pt x="476" y="222"/>
                  </a:lnTo>
                  <a:lnTo>
                    <a:pt x="477" y="222"/>
                  </a:lnTo>
                  <a:lnTo>
                    <a:pt x="478" y="223"/>
                  </a:lnTo>
                  <a:lnTo>
                    <a:pt x="479" y="223"/>
                  </a:lnTo>
                  <a:lnTo>
                    <a:pt x="480" y="223"/>
                  </a:lnTo>
                  <a:lnTo>
                    <a:pt x="481" y="223"/>
                  </a:lnTo>
                  <a:lnTo>
                    <a:pt x="482" y="223"/>
                  </a:lnTo>
                  <a:lnTo>
                    <a:pt x="483" y="223"/>
                  </a:lnTo>
                  <a:lnTo>
                    <a:pt x="483" y="223"/>
                  </a:lnTo>
                  <a:lnTo>
                    <a:pt x="484" y="223"/>
                  </a:lnTo>
                  <a:lnTo>
                    <a:pt x="485" y="223"/>
                  </a:lnTo>
                  <a:lnTo>
                    <a:pt x="486" y="223"/>
                  </a:lnTo>
                  <a:lnTo>
                    <a:pt x="487" y="224"/>
                  </a:lnTo>
                  <a:lnTo>
                    <a:pt x="488" y="224"/>
                  </a:lnTo>
                  <a:lnTo>
                    <a:pt x="489" y="224"/>
                  </a:lnTo>
                  <a:lnTo>
                    <a:pt x="490" y="224"/>
                  </a:lnTo>
                  <a:lnTo>
                    <a:pt x="490" y="224"/>
                  </a:lnTo>
                  <a:lnTo>
                    <a:pt x="491" y="224"/>
                  </a:lnTo>
                  <a:lnTo>
                    <a:pt x="492" y="224"/>
                  </a:lnTo>
                  <a:lnTo>
                    <a:pt x="493" y="224"/>
                  </a:lnTo>
                  <a:lnTo>
                    <a:pt x="494" y="224"/>
                  </a:lnTo>
                  <a:lnTo>
                    <a:pt x="495" y="225"/>
                  </a:lnTo>
                  <a:lnTo>
                    <a:pt x="496" y="225"/>
                  </a:lnTo>
                  <a:lnTo>
                    <a:pt x="497" y="225"/>
                  </a:lnTo>
                  <a:lnTo>
                    <a:pt x="498" y="225"/>
                  </a:lnTo>
                  <a:lnTo>
                    <a:pt x="498" y="225"/>
                  </a:lnTo>
                  <a:lnTo>
                    <a:pt x="499" y="225"/>
                  </a:lnTo>
                  <a:lnTo>
                    <a:pt x="500" y="225"/>
                  </a:lnTo>
                  <a:lnTo>
                    <a:pt x="501" y="225"/>
                  </a:lnTo>
                  <a:lnTo>
                    <a:pt x="502" y="225"/>
                  </a:lnTo>
                  <a:lnTo>
                    <a:pt x="503" y="225"/>
                  </a:lnTo>
                  <a:lnTo>
                    <a:pt x="504" y="226"/>
                  </a:lnTo>
                  <a:lnTo>
                    <a:pt x="505" y="226"/>
                  </a:lnTo>
                  <a:lnTo>
                    <a:pt x="506" y="226"/>
                  </a:lnTo>
                  <a:lnTo>
                    <a:pt x="506" y="226"/>
                  </a:lnTo>
                  <a:lnTo>
                    <a:pt x="507" y="226"/>
                  </a:lnTo>
                  <a:lnTo>
                    <a:pt x="508" y="226"/>
                  </a:lnTo>
                  <a:lnTo>
                    <a:pt x="509" y="226"/>
                  </a:lnTo>
                  <a:lnTo>
                    <a:pt x="510" y="226"/>
                  </a:lnTo>
                  <a:lnTo>
                    <a:pt x="511" y="226"/>
                  </a:lnTo>
                  <a:lnTo>
                    <a:pt x="512" y="227"/>
                  </a:lnTo>
                  <a:lnTo>
                    <a:pt x="513" y="227"/>
                  </a:lnTo>
                  <a:lnTo>
                    <a:pt x="513" y="227"/>
                  </a:lnTo>
                  <a:lnTo>
                    <a:pt x="514" y="227"/>
                  </a:lnTo>
                  <a:lnTo>
                    <a:pt x="515" y="227"/>
                  </a:lnTo>
                  <a:lnTo>
                    <a:pt x="516" y="227"/>
                  </a:lnTo>
                  <a:lnTo>
                    <a:pt x="517" y="227"/>
                  </a:lnTo>
                  <a:lnTo>
                    <a:pt x="518" y="227"/>
                  </a:lnTo>
                  <a:lnTo>
                    <a:pt x="519" y="227"/>
                  </a:lnTo>
                  <a:lnTo>
                    <a:pt x="520" y="227"/>
                  </a:lnTo>
                  <a:lnTo>
                    <a:pt x="521" y="228"/>
                  </a:lnTo>
                  <a:lnTo>
                    <a:pt x="521" y="228"/>
                  </a:lnTo>
                  <a:lnTo>
                    <a:pt x="522" y="228"/>
                  </a:lnTo>
                  <a:lnTo>
                    <a:pt x="523" y="228"/>
                  </a:lnTo>
                  <a:lnTo>
                    <a:pt x="524" y="228"/>
                  </a:lnTo>
                  <a:lnTo>
                    <a:pt x="525" y="228"/>
                  </a:lnTo>
                  <a:lnTo>
                    <a:pt x="526" y="228"/>
                  </a:lnTo>
                  <a:lnTo>
                    <a:pt x="527" y="228"/>
                  </a:lnTo>
                  <a:lnTo>
                    <a:pt x="528" y="228"/>
                  </a:lnTo>
                  <a:lnTo>
                    <a:pt x="529" y="229"/>
                  </a:lnTo>
                  <a:lnTo>
                    <a:pt x="529" y="229"/>
                  </a:lnTo>
                  <a:lnTo>
                    <a:pt x="530" y="229"/>
                  </a:lnTo>
                  <a:lnTo>
                    <a:pt x="531" y="229"/>
                  </a:lnTo>
                  <a:lnTo>
                    <a:pt x="532" y="229"/>
                  </a:lnTo>
                  <a:lnTo>
                    <a:pt x="533" y="229"/>
                  </a:lnTo>
                  <a:lnTo>
                    <a:pt x="534" y="229"/>
                  </a:lnTo>
                  <a:lnTo>
                    <a:pt x="535" y="229"/>
                  </a:lnTo>
                  <a:lnTo>
                    <a:pt x="536" y="229"/>
                  </a:lnTo>
                  <a:lnTo>
                    <a:pt x="536" y="229"/>
                  </a:lnTo>
                  <a:lnTo>
                    <a:pt x="537" y="230"/>
                  </a:lnTo>
                  <a:lnTo>
                    <a:pt x="538" y="230"/>
                  </a:lnTo>
                  <a:lnTo>
                    <a:pt x="539" y="230"/>
                  </a:lnTo>
                  <a:lnTo>
                    <a:pt x="540" y="230"/>
                  </a:lnTo>
                  <a:lnTo>
                    <a:pt x="541" y="230"/>
                  </a:lnTo>
                  <a:lnTo>
                    <a:pt x="542" y="230"/>
                  </a:lnTo>
                  <a:lnTo>
                    <a:pt x="543" y="230"/>
                  </a:lnTo>
                  <a:lnTo>
                    <a:pt x="544" y="230"/>
                  </a:lnTo>
                  <a:lnTo>
                    <a:pt x="544" y="230"/>
                  </a:lnTo>
                  <a:lnTo>
                    <a:pt x="545" y="230"/>
                  </a:lnTo>
                  <a:lnTo>
                    <a:pt x="546" y="231"/>
                  </a:lnTo>
                  <a:lnTo>
                    <a:pt x="547" y="231"/>
                  </a:lnTo>
                  <a:lnTo>
                    <a:pt x="548" y="231"/>
                  </a:lnTo>
                  <a:lnTo>
                    <a:pt x="549" y="231"/>
                  </a:lnTo>
                  <a:lnTo>
                    <a:pt x="550" y="231"/>
                  </a:lnTo>
                  <a:lnTo>
                    <a:pt x="551" y="231"/>
                  </a:lnTo>
                  <a:lnTo>
                    <a:pt x="552" y="231"/>
                  </a:lnTo>
                  <a:lnTo>
                    <a:pt x="552" y="231"/>
                  </a:lnTo>
                  <a:lnTo>
                    <a:pt x="553" y="231"/>
                  </a:lnTo>
                  <a:lnTo>
                    <a:pt x="554" y="231"/>
                  </a:lnTo>
                  <a:lnTo>
                    <a:pt x="555" y="232"/>
                  </a:lnTo>
                  <a:lnTo>
                    <a:pt x="556" y="232"/>
                  </a:lnTo>
                  <a:lnTo>
                    <a:pt x="557" y="232"/>
                  </a:lnTo>
                  <a:lnTo>
                    <a:pt x="558" y="232"/>
                  </a:lnTo>
                  <a:lnTo>
                    <a:pt x="559" y="232"/>
                  </a:lnTo>
                  <a:lnTo>
                    <a:pt x="559" y="232"/>
                  </a:lnTo>
                  <a:lnTo>
                    <a:pt x="560" y="232"/>
                  </a:lnTo>
                  <a:lnTo>
                    <a:pt x="561" y="232"/>
                  </a:lnTo>
                  <a:lnTo>
                    <a:pt x="562" y="232"/>
                  </a:lnTo>
                  <a:lnTo>
                    <a:pt x="563" y="232"/>
                  </a:lnTo>
                  <a:lnTo>
                    <a:pt x="564" y="233"/>
                  </a:lnTo>
                  <a:lnTo>
                    <a:pt x="565" y="233"/>
                  </a:lnTo>
                  <a:lnTo>
                    <a:pt x="566" y="233"/>
                  </a:lnTo>
                  <a:lnTo>
                    <a:pt x="567" y="233"/>
                  </a:lnTo>
                  <a:lnTo>
                    <a:pt x="567" y="233"/>
                  </a:lnTo>
                  <a:lnTo>
                    <a:pt x="568" y="233"/>
                  </a:lnTo>
                  <a:lnTo>
                    <a:pt x="569" y="233"/>
                  </a:lnTo>
                  <a:lnTo>
                    <a:pt x="570" y="233"/>
                  </a:lnTo>
                  <a:lnTo>
                    <a:pt x="571" y="233"/>
                  </a:lnTo>
                  <a:lnTo>
                    <a:pt x="572" y="234"/>
                  </a:lnTo>
                  <a:lnTo>
                    <a:pt x="573" y="234"/>
                  </a:lnTo>
                  <a:lnTo>
                    <a:pt x="574" y="234"/>
                  </a:lnTo>
                  <a:lnTo>
                    <a:pt x="575" y="234"/>
                  </a:lnTo>
                  <a:lnTo>
                    <a:pt x="575" y="234"/>
                  </a:lnTo>
                  <a:lnTo>
                    <a:pt x="576" y="234"/>
                  </a:lnTo>
                  <a:lnTo>
                    <a:pt x="577" y="234"/>
                  </a:lnTo>
                  <a:lnTo>
                    <a:pt x="578" y="234"/>
                  </a:lnTo>
                  <a:lnTo>
                    <a:pt x="579" y="234"/>
                  </a:lnTo>
                  <a:lnTo>
                    <a:pt x="580" y="234"/>
                  </a:lnTo>
                  <a:lnTo>
                    <a:pt x="581" y="235"/>
                  </a:lnTo>
                  <a:lnTo>
                    <a:pt x="582" y="235"/>
                  </a:lnTo>
                  <a:lnTo>
                    <a:pt x="582" y="235"/>
                  </a:lnTo>
                  <a:lnTo>
                    <a:pt x="583" y="235"/>
                  </a:lnTo>
                  <a:lnTo>
                    <a:pt x="584" y="235"/>
                  </a:lnTo>
                  <a:lnTo>
                    <a:pt x="585" y="235"/>
                  </a:lnTo>
                  <a:lnTo>
                    <a:pt x="586" y="235"/>
                  </a:lnTo>
                  <a:lnTo>
                    <a:pt x="587" y="235"/>
                  </a:lnTo>
                  <a:lnTo>
                    <a:pt x="588" y="235"/>
                  </a:lnTo>
                  <a:lnTo>
                    <a:pt x="589" y="235"/>
                  </a:lnTo>
                  <a:lnTo>
                    <a:pt x="590" y="235"/>
                  </a:lnTo>
                  <a:lnTo>
                    <a:pt x="590" y="236"/>
                  </a:lnTo>
                  <a:lnTo>
                    <a:pt x="591" y="236"/>
                  </a:lnTo>
                  <a:lnTo>
                    <a:pt x="592" y="236"/>
                  </a:lnTo>
                  <a:lnTo>
                    <a:pt x="593" y="236"/>
                  </a:lnTo>
                  <a:lnTo>
                    <a:pt x="594" y="236"/>
                  </a:lnTo>
                  <a:lnTo>
                    <a:pt x="595" y="236"/>
                  </a:lnTo>
                  <a:lnTo>
                    <a:pt x="596" y="236"/>
                  </a:lnTo>
                  <a:lnTo>
                    <a:pt x="597" y="236"/>
                  </a:lnTo>
                  <a:lnTo>
                    <a:pt x="598" y="236"/>
                  </a:lnTo>
                  <a:lnTo>
                    <a:pt x="598" y="236"/>
                  </a:lnTo>
                  <a:lnTo>
                    <a:pt x="599" y="237"/>
                  </a:lnTo>
                  <a:lnTo>
                    <a:pt x="600" y="237"/>
                  </a:lnTo>
                  <a:lnTo>
                    <a:pt x="601" y="237"/>
                  </a:lnTo>
                  <a:lnTo>
                    <a:pt x="602" y="237"/>
                  </a:lnTo>
                  <a:lnTo>
                    <a:pt x="603" y="237"/>
                  </a:lnTo>
                  <a:lnTo>
                    <a:pt x="604" y="237"/>
                  </a:lnTo>
                  <a:lnTo>
                    <a:pt x="605" y="237"/>
                  </a:lnTo>
                  <a:lnTo>
                    <a:pt x="605" y="237"/>
                  </a:lnTo>
                  <a:lnTo>
                    <a:pt x="606" y="237"/>
                  </a:lnTo>
                  <a:lnTo>
                    <a:pt x="607" y="237"/>
                  </a:lnTo>
                  <a:lnTo>
                    <a:pt x="608" y="238"/>
                  </a:lnTo>
                  <a:lnTo>
                    <a:pt x="609" y="238"/>
                  </a:lnTo>
                  <a:lnTo>
                    <a:pt x="610" y="238"/>
                  </a:lnTo>
                  <a:lnTo>
                    <a:pt x="611" y="238"/>
                  </a:lnTo>
                  <a:lnTo>
                    <a:pt x="612" y="238"/>
                  </a:lnTo>
                  <a:lnTo>
                    <a:pt x="613" y="238"/>
                  </a:lnTo>
                  <a:lnTo>
                    <a:pt x="613" y="238"/>
                  </a:lnTo>
                  <a:lnTo>
                    <a:pt x="614" y="238"/>
                  </a:lnTo>
                  <a:lnTo>
                    <a:pt x="615" y="238"/>
                  </a:lnTo>
                  <a:lnTo>
                    <a:pt x="616" y="238"/>
                  </a:lnTo>
                  <a:lnTo>
                    <a:pt x="617" y="239"/>
                  </a:lnTo>
                  <a:lnTo>
                    <a:pt x="618" y="239"/>
                  </a:lnTo>
                  <a:lnTo>
                    <a:pt x="619" y="239"/>
                  </a:lnTo>
                  <a:lnTo>
                    <a:pt x="620" y="239"/>
                  </a:lnTo>
                  <a:lnTo>
                    <a:pt x="621" y="239"/>
                  </a:lnTo>
                  <a:lnTo>
                    <a:pt x="621" y="239"/>
                  </a:lnTo>
                  <a:lnTo>
                    <a:pt x="622" y="239"/>
                  </a:lnTo>
                  <a:lnTo>
                    <a:pt x="623" y="239"/>
                  </a:lnTo>
                  <a:lnTo>
                    <a:pt x="624" y="239"/>
                  </a:lnTo>
                  <a:lnTo>
                    <a:pt x="625" y="239"/>
                  </a:lnTo>
                  <a:lnTo>
                    <a:pt x="626" y="239"/>
                  </a:lnTo>
                  <a:lnTo>
                    <a:pt x="627" y="240"/>
                  </a:lnTo>
                  <a:lnTo>
                    <a:pt x="628" y="240"/>
                  </a:lnTo>
                  <a:lnTo>
                    <a:pt x="628" y="240"/>
                  </a:lnTo>
                  <a:lnTo>
                    <a:pt x="629" y="240"/>
                  </a:lnTo>
                  <a:lnTo>
                    <a:pt x="630" y="240"/>
                  </a:lnTo>
                  <a:lnTo>
                    <a:pt x="631" y="240"/>
                  </a:lnTo>
                  <a:lnTo>
                    <a:pt x="632" y="240"/>
                  </a:lnTo>
                  <a:lnTo>
                    <a:pt x="633" y="240"/>
                  </a:lnTo>
                  <a:lnTo>
                    <a:pt x="634" y="240"/>
                  </a:lnTo>
                  <a:lnTo>
                    <a:pt x="635" y="240"/>
                  </a:lnTo>
                  <a:lnTo>
                    <a:pt x="636" y="241"/>
                  </a:lnTo>
                  <a:lnTo>
                    <a:pt x="636" y="241"/>
                  </a:lnTo>
                  <a:lnTo>
                    <a:pt x="637" y="241"/>
                  </a:lnTo>
                  <a:lnTo>
                    <a:pt x="638" y="241"/>
                  </a:lnTo>
                  <a:lnTo>
                    <a:pt x="639" y="241"/>
                  </a:lnTo>
                  <a:lnTo>
                    <a:pt x="640" y="241"/>
                  </a:lnTo>
                  <a:lnTo>
                    <a:pt x="641" y="241"/>
                  </a:lnTo>
                  <a:lnTo>
                    <a:pt x="642" y="241"/>
                  </a:lnTo>
                  <a:lnTo>
                    <a:pt x="643" y="241"/>
                  </a:lnTo>
                  <a:lnTo>
                    <a:pt x="644" y="241"/>
                  </a:lnTo>
                  <a:lnTo>
                    <a:pt x="644" y="241"/>
                  </a:lnTo>
                  <a:lnTo>
                    <a:pt x="645" y="242"/>
                  </a:lnTo>
                  <a:lnTo>
                    <a:pt x="646" y="242"/>
                  </a:lnTo>
                  <a:lnTo>
                    <a:pt x="647" y="242"/>
                  </a:lnTo>
                  <a:lnTo>
                    <a:pt x="648" y="242"/>
                  </a:lnTo>
                  <a:lnTo>
                    <a:pt x="649" y="242"/>
                  </a:lnTo>
                  <a:lnTo>
                    <a:pt x="650" y="242"/>
                  </a:lnTo>
                  <a:lnTo>
                    <a:pt x="651" y="242"/>
                  </a:lnTo>
                  <a:lnTo>
                    <a:pt x="651" y="242"/>
                  </a:lnTo>
                  <a:lnTo>
                    <a:pt x="652" y="242"/>
                  </a:lnTo>
                  <a:lnTo>
                    <a:pt x="653" y="242"/>
                  </a:lnTo>
                  <a:lnTo>
                    <a:pt x="654" y="242"/>
                  </a:lnTo>
                  <a:lnTo>
                    <a:pt x="655" y="243"/>
                  </a:lnTo>
                  <a:lnTo>
                    <a:pt x="656" y="243"/>
                  </a:lnTo>
                  <a:lnTo>
                    <a:pt x="657" y="243"/>
                  </a:lnTo>
                  <a:lnTo>
                    <a:pt x="658" y="243"/>
                  </a:lnTo>
                  <a:lnTo>
                    <a:pt x="659" y="243"/>
                  </a:lnTo>
                  <a:lnTo>
                    <a:pt x="659" y="243"/>
                  </a:lnTo>
                  <a:lnTo>
                    <a:pt x="660" y="243"/>
                  </a:lnTo>
                  <a:lnTo>
                    <a:pt x="661" y="243"/>
                  </a:lnTo>
                  <a:lnTo>
                    <a:pt x="662" y="243"/>
                  </a:lnTo>
                  <a:lnTo>
                    <a:pt x="663" y="243"/>
                  </a:lnTo>
                  <a:lnTo>
                    <a:pt x="664" y="243"/>
                  </a:lnTo>
                  <a:lnTo>
                    <a:pt x="665" y="244"/>
                  </a:lnTo>
                  <a:lnTo>
                    <a:pt x="666" y="244"/>
                  </a:lnTo>
                  <a:lnTo>
                    <a:pt x="667" y="244"/>
                  </a:lnTo>
                  <a:lnTo>
                    <a:pt x="667" y="244"/>
                  </a:lnTo>
                  <a:lnTo>
                    <a:pt x="668" y="244"/>
                  </a:lnTo>
                  <a:lnTo>
                    <a:pt x="669" y="244"/>
                  </a:lnTo>
                  <a:lnTo>
                    <a:pt x="670" y="244"/>
                  </a:lnTo>
                  <a:lnTo>
                    <a:pt x="671" y="244"/>
                  </a:lnTo>
                  <a:lnTo>
                    <a:pt x="672" y="244"/>
                  </a:lnTo>
                  <a:lnTo>
                    <a:pt x="673" y="244"/>
                  </a:lnTo>
                  <a:lnTo>
                    <a:pt x="674" y="244"/>
                  </a:lnTo>
                  <a:lnTo>
                    <a:pt x="674" y="245"/>
                  </a:lnTo>
                  <a:lnTo>
                    <a:pt x="675" y="245"/>
                  </a:lnTo>
                  <a:lnTo>
                    <a:pt x="676" y="245"/>
                  </a:lnTo>
                  <a:lnTo>
                    <a:pt x="677" y="245"/>
                  </a:lnTo>
                  <a:lnTo>
                    <a:pt x="678" y="245"/>
                  </a:lnTo>
                  <a:lnTo>
                    <a:pt x="679" y="245"/>
                  </a:lnTo>
                  <a:lnTo>
                    <a:pt x="680" y="245"/>
                  </a:lnTo>
                  <a:lnTo>
                    <a:pt x="681" y="245"/>
                  </a:lnTo>
                  <a:lnTo>
                    <a:pt x="682" y="245"/>
                  </a:lnTo>
                  <a:lnTo>
                    <a:pt x="682" y="245"/>
                  </a:lnTo>
                  <a:lnTo>
                    <a:pt x="683" y="245"/>
                  </a:lnTo>
                  <a:lnTo>
                    <a:pt x="684" y="246"/>
                  </a:lnTo>
                  <a:lnTo>
                    <a:pt x="685" y="246"/>
                  </a:lnTo>
                  <a:lnTo>
                    <a:pt x="686" y="246"/>
                  </a:lnTo>
                  <a:lnTo>
                    <a:pt x="687" y="246"/>
                  </a:lnTo>
                  <a:lnTo>
                    <a:pt x="688" y="246"/>
                  </a:lnTo>
                  <a:lnTo>
                    <a:pt x="689" y="246"/>
                  </a:lnTo>
                  <a:lnTo>
                    <a:pt x="690" y="246"/>
                  </a:lnTo>
                  <a:lnTo>
                    <a:pt x="690" y="246"/>
                  </a:lnTo>
                  <a:lnTo>
                    <a:pt x="691" y="246"/>
                  </a:lnTo>
                  <a:lnTo>
                    <a:pt x="692" y="246"/>
                  </a:lnTo>
                  <a:lnTo>
                    <a:pt x="693" y="246"/>
                  </a:lnTo>
                  <a:lnTo>
                    <a:pt x="694" y="247"/>
                  </a:lnTo>
                  <a:lnTo>
                    <a:pt x="695" y="247"/>
                  </a:lnTo>
                  <a:lnTo>
                    <a:pt x="696" y="247"/>
                  </a:lnTo>
                  <a:lnTo>
                    <a:pt x="697" y="247"/>
                  </a:lnTo>
                  <a:lnTo>
                    <a:pt x="697" y="247"/>
                  </a:lnTo>
                  <a:lnTo>
                    <a:pt x="698" y="247"/>
                  </a:lnTo>
                  <a:lnTo>
                    <a:pt x="699" y="247"/>
                  </a:lnTo>
                  <a:lnTo>
                    <a:pt x="700" y="247"/>
                  </a:lnTo>
                  <a:lnTo>
                    <a:pt x="701" y="247"/>
                  </a:lnTo>
                  <a:lnTo>
                    <a:pt x="702" y="247"/>
                  </a:lnTo>
                  <a:lnTo>
                    <a:pt x="703" y="247"/>
                  </a:lnTo>
                  <a:lnTo>
                    <a:pt x="704" y="247"/>
                  </a:lnTo>
                  <a:lnTo>
                    <a:pt x="705" y="248"/>
                  </a:lnTo>
                  <a:lnTo>
                    <a:pt x="705" y="248"/>
                  </a:lnTo>
                  <a:lnTo>
                    <a:pt x="706" y="248"/>
                  </a:lnTo>
                  <a:lnTo>
                    <a:pt x="707" y="248"/>
                  </a:lnTo>
                  <a:lnTo>
                    <a:pt x="708" y="248"/>
                  </a:lnTo>
                  <a:lnTo>
                    <a:pt x="709" y="248"/>
                  </a:lnTo>
                  <a:lnTo>
                    <a:pt x="710" y="248"/>
                  </a:lnTo>
                  <a:lnTo>
                    <a:pt x="711" y="248"/>
                  </a:lnTo>
                  <a:lnTo>
                    <a:pt x="712" y="248"/>
                  </a:lnTo>
                  <a:lnTo>
                    <a:pt x="713" y="248"/>
                  </a:lnTo>
                  <a:lnTo>
                    <a:pt x="713" y="248"/>
                  </a:lnTo>
                  <a:lnTo>
                    <a:pt x="714" y="249"/>
                  </a:lnTo>
                  <a:lnTo>
                    <a:pt x="715" y="249"/>
                  </a:lnTo>
                  <a:lnTo>
                    <a:pt x="716" y="249"/>
                  </a:lnTo>
                  <a:lnTo>
                    <a:pt x="717" y="249"/>
                  </a:lnTo>
                  <a:lnTo>
                    <a:pt x="718" y="249"/>
                  </a:lnTo>
                  <a:lnTo>
                    <a:pt x="719" y="249"/>
                  </a:lnTo>
                  <a:lnTo>
                    <a:pt x="720" y="249"/>
                  </a:lnTo>
                  <a:lnTo>
                    <a:pt x="720" y="249"/>
                  </a:lnTo>
                  <a:lnTo>
                    <a:pt x="721" y="249"/>
                  </a:lnTo>
                  <a:lnTo>
                    <a:pt x="722" y="249"/>
                  </a:lnTo>
                  <a:lnTo>
                    <a:pt x="723" y="249"/>
                  </a:lnTo>
                  <a:lnTo>
                    <a:pt x="724" y="249"/>
                  </a:lnTo>
                  <a:lnTo>
                    <a:pt x="725" y="250"/>
                  </a:lnTo>
                  <a:lnTo>
                    <a:pt x="726" y="250"/>
                  </a:lnTo>
                  <a:lnTo>
                    <a:pt x="727" y="250"/>
                  </a:lnTo>
                  <a:lnTo>
                    <a:pt x="728" y="250"/>
                  </a:lnTo>
                  <a:lnTo>
                    <a:pt x="728" y="250"/>
                  </a:lnTo>
                  <a:lnTo>
                    <a:pt x="729" y="250"/>
                  </a:lnTo>
                  <a:lnTo>
                    <a:pt x="730" y="250"/>
                  </a:lnTo>
                  <a:lnTo>
                    <a:pt x="731" y="250"/>
                  </a:lnTo>
                  <a:lnTo>
                    <a:pt x="732" y="250"/>
                  </a:lnTo>
                  <a:lnTo>
                    <a:pt x="733" y="250"/>
                  </a:lnTo>
                  <a:lnTo>
                    <a:pt x="734" y="250"/>
                  </a:lnTo>
                  <a:lnTo>
                    <a:pt x="735" y="250"/>
                  </a:lnTo>
                  <a:lnTo>
                    <a:pt x="736" y="250"/>
                  </a:lnTo>
                  <a:lnTo>
                    <a:pt x="736" y="251"/>
                  </a:lnTo>
                  <a:lnTo>
                    <a:pt x="737" y="251"/>
                  </a:lnTo>
                  <a:lnTo>
                    <a:pt x="738" y="251"/>
                  </a:lnTo>
                  <a:lnTo>
                    <a:pt x="739" y="251"/>
                  </a:lnTo>
                  <a:lnTo>
                    <a:pt x="740" y="251"/>
                  </a:lnTo>
                  <a:lnTo>
                    <a:pt x="741" y="251"/>
                  </a:lnTo>
                  <a:lnTo>
                    <a:pt x="742" y="251"/>
                  </a:lnTo>
                  <a:lnTo>
                    <a:pt x="743" y="251"/>
                  </a:lnTo>
                  <a:lnTo>
                    <a:pt x="743" y="251"/>
                  </a:lnTo>
                  <a:lnTo>
                    <a:pt x="744" y="251"/>
                  </a:lnTo>
                  <a:lnTo>
                    <a:pt x="745" y="251"/>
                  </a:lnTo>
                  <a:lnTo>
                    <a:pt x="746" y="251"/>
                  </a:lnTo>
                  <a:lnTo>
                    <a:pt x="747" y="252"/>
                  </a:lnTo>
                  <a:lnTo>
                    <a:pt x="748" y="252"/>
                  </a:lnTo>
                  <a:lnTo>
                    <a:pt x="749" y="252"/>
                  </a:lnTo>
                  <a:lnTo>
                    <a:pt x="750" y="252"/>
                  </a:lnTo>
                  <a:lnTo>
                    <a:pt x="751" y="252"/>
                  </a:lnTo>
                  <a:lnTo>
                    <a:pt x="751" y="252"/>
                  </a:lnTo>
                  <a:lnTo>
                    <a:pt x="752" y="252"/>
                  </a:lnTo>
                  <a:lnTo>
                    <a:pt x="753" y="252"/>
                  </a:lnTo>
                  <a:lnTo>
                    <a:pt x="754" y="252"/>
                  </a:lnTo>
                  <a:lnTo>
                    <a:pt x="755" y="252"/>
                  </a:lnTo>
                  <a:lnTo>
                    <a:pt x="756" y="252"/>
                  </a:lnTo>
                  <a:lnTo>
                    <a:pt x="757" y="252"/>
                  </a:lnTo>
                  <a:lnTo>
                    <a:pt x="758" y="253"/>
                  </a:lnTo>
                  <a:lnTo>
                    <a:pt x="759" y="253"/>
                  </a:lnTo>
                  <a:lnTo>
                    <a:pt x="759" y="253"/>
                  </a:lnTo>
                  <a:lnTo>
                    <a:pt x="760" y="253"/>
                  </a:lnTo>
                  <a:lnTo>
                    <a:pt x="761" y="253"/>
                  </a:lnTo>
                  <a:lnTo>
                    <a:pt x="762" y="253"/>
                  </a:lnTo>
                  <a:lnTo>
                    <a:pt x="763" y="253"/>
                  </a:lnTo>
                  <a:lnTo>
                    <a:pt x="764" y="253"/>
                  </a:lnTo>
                  <a:lnTo>
                    <a:pt x="765" y="253"/>
                  </a:lnTo>
                  <a:lnTo>
                    <a:pt x="766" y="253"/>
                  </a:lnTo>
                  <a:lnTo>
                    <a:pt x="766" y="253"/>
                  </a:lnTo>
                  <a:lnTo>
                    <a:pt x="767" y="253"/>
                  </a:lnTo>
                  <a:lnTo>
                    <a:pt x="768" y="253"/>
                  </a:lnTo>
                  <a:lnTo>
                    <a:pt x="769" y="254"/>
                  </a:lnTo>
                  <a:lnTo>
                    <a:pt x="770" y="254"/>
                  </a:lnTo>
                  <a:lnTo>
                    <a:pt x="771" y="254"/>
                  </a:lnTo>
                  <a:lnTo>
                    <a:pt x="772" y="254"/>
                  </a:lnTo>
                  <a:lnTo>
                    <a:pt x="773" y="254"/>
                  </a:lnTo>
                  <a:lnTo>
                    <a:pt x="774" y="254"/>
                  </a:lnTo>
                  <a:lnTo>
                    <a:pt x="774" y="254"/>
                  </a:lnTo>
                  <a:lnTo>
                    <a:pt x="775" y="254"/>
                  </a:lnTo>
                  <a:lnTo>
                    <a:pt x="776" y="254"/>
                  </a:lnTo>
                  <a:lnTo>
                    <a:pt x="777" y="254"/>
                  </a:lnTo>
                  <a:lnTo>
                    <a:pt x="778" y="254"/>
                  </a:lnTo>
                  <a:lnTo>
                    <a:pt x="779" y="254"/>
                  </a:lnTo>
                  <a:lnTo>
                    <a:pt x="780" y="254"/>
                  </a:lnTo>
                  <a:lnTo>
                    <a:pt x="781" y="254"/>
                  </a:lnTo>
                  <a:lnTo>
                    <a:pt x="782" y="255"/>
                  </a:lnTo>
                  <a:lnTo>
                    <a:pt x="782" y="255"/>
                  </a:lnTo>
                  <a:lnTo>
                    <a:pt x="783" y="255"/>
                  </a:lnTo>
                  <a:lnTo>
                    <a:pt x="784" y="255"/>
                  </a:lnTo>
                  <a:lnTo>
                    <a:pt x="785" y="255"/>
                  </a:lnTo>
                  <a:lnTo>
                    <a:pt x="786" y="255"/>
                  </a:lnTo>
                  <a:lnTo>
                    <a:pt x="787" y="255"/>
                  </a:lnTo>
                  <a:lnTo>
                    <a:pt x="788" y="255"/>
                  </a:lnTo>
                  <a:lnTo>
                    <a:pt x="789" y="255"/>
                  </a:lnTo>
                  <a:lnTo>
                    <a:pt x="789" y="255"/>
                  </a:lnTo>
                  <a:lnTo>
                    <a:pt x="790" y="255"/>
                  </a:lnTo>
                  <a:lnTo>
                    <a:pt x="791" y="255"/>
                  </a:lnTo>
                  <a:lnTo>
                    <a:pt x="792" y="255"/>
                  </a:lnTo>
                  <a:lnTo>
                    <a:pt x="793" y="256"/>
                  </a:lnTo>
                  <a:lnTo>
                    <a:pt x="794" y="256"/>
                  </a:lnTo>
                  <a:lnTo>
                    <a:pt x="795" y="256"/>
                  </a:lnTo>
                  <a:lnTo>
                    <a:pt x="796" y="256"/>
                  </a:lnTo>
                  <a:lnTo>
                    <a:pt x="797" y="256"/>
                  </a:lnTo>
                  <a:lnTo>
                    <a:pt x="797" y="256"/>
                  </a:lnTo>
                  <a:lnTo>
                    <a:pt x="798" y="256"/>
                  </a:lnTo>
                  <a:lnTo>
                    <a:pt x="799" y="256"/>
                  </a:lnTo>
                  <a:lnTo>
                    <a:pt x="800" y="256"/>
                  </a:lnTo>
                  <a:lnTo>
                    <a:pt x="801" y="256"/>
                  </a:lnTo>
                  <a:lnTo>
                    <a:pt x="802" y="256"/>
                  </a:lnTo>
                  <a:lnTo>
                    <a:pt x="803" y="256"/>
                  </a:lnTo>
                  <a:lnTo>
                    <a:pt x="804" y="256"/>
                  </a:lnTo>
                  <a:lnTo>
                    <a:pt x="805" y="256"/>
                  </a:lnTo>
                  <a:lnTo>
                    <a:pt x="805" y="257"/>
                  </a:lnTo>
                  <a:lnTo>
                    <a:pt x="806" y="257"/>
                  </a:lnTo>
                  <a:lnTo>
                    <a:pt x="807" y="257"/>
                  </a:lnTo>
                  <a:lnTo>
                    <a:pt x="808" y="257"/>
                  </a:lnTo>
                  <a:lnTo>
                    <a:pt x="809" y="257"/>
                  </a:lnTo>
                  <a:lnTo>
                    <a:pt x="810" y="257"/>
                  </a:lnTo>
                  <a:lnTo>
                    <a:pt x="811" y="257"/>
                  </a:lnTo>
                  <a:lnTo>
                    <a:pt x="812" y="257"/>
                  </a:lnTo>
                  <a:lnTo>
                    <a:pt x="812" y="257"/>
                  </a:lnTo>
                  <a:lnTo>
                    <a:pt x="813" y="257"/>
                  </a:lnTo>
                  <a:lnTo>
                    <a:pt x="814" y="257"/>
                  </a:lnTo>
                  <a:lnTo>
                    <a:pt x="815" y="257"/>
                  </a:lnTo>
                  <a:lnTo>
                    <a:pt x="816" y="257"/>
                  </a:lnTo>
                  <a:lnTo>
                    <a:pt x="817" y="257"/>
                  </a:lnTo>
                  <a:lnTo>
                    <a:pt x="818" y="258"/>
                  </a:lnTo>
                  <a:lnTo>
                    <a:pt x="819" y="258"/>
                  </a:lnTo>
                  <a:lnTo>
                    <a:pt x="820" y="258"/>
                  </a:lnTo>
                  <a:lnTo>
                    <a:pt x="820" y="258"/>
                  </a:lnTo>
                  <a:lnTo>
                    <a:pt x="821" y="258"/>
                  </a:lnTo>
                  <a:lnTo>
                    <a:pt x="822" y="258"/>
                  </a:lnTo>
                  <a:lnTo>
                    <a:pt x="823" y="258"/>
                  </a:lnTo>
                  <a:lnTo>
                    <a:pt x="824" y="258"/>
                  </a:lnTo>
                  <a:lnTo>
                    <a:pt x="825" y="258"/>
                  </a:lnTo>
                  <a:lnTo>
                    <a:pt x="826" y="258"/>
                  </a:lnTo>
                  <a:lnTo>
                    <a:pt x="827" y="258"/>
                  </a:lnTo>
                  <a:lnTo>
                    <a:pt x="828" y="258"/>
                  </a:lnTo>
                  <a:lnTo>
                    <a:pt x="828" y="258"/>
                  </a:lnTo>
                  <a:lnTo>
                    <a:pt x="829" y="258"/>
                  </a:lnTo>
                  <a:lnTo>
                    <a:pt x="830" y="258"/>
                  </a:lnTo>
                  <a:lnTo>
                    <a:pt x="831" y="259"/>
                  </a:lnTo>
                  <a:lnTo>
                    <a:pt x="832" y="259"/>
                  </a:lnTo>
                  <a:lnTo>
                    <a:pt x="833" y="259"/>
                  </a:lnTo>
                  <a:lnTo>
                    <a:pt x="834" y="259"/>
                  </a:lnTo>
                  <a:lnTo>
                    <a:pt x="835" y="259"/>
                  </a:lnTo>
                  <a:lnTo>
                    <a:pt x="835" y="259"/>
                  </a:lnTo>
                  <a:lnTo>
                    <a:pt x="836" y="259"/>
                  </a:lnTo>
                  <a:lnTo>
                    <a:pt x="837" y="259"/>
                  </a:lnTo>
                  <a:lnTo>
                    <a:pt x="838" y="259"/>
                  </a:lnTo>
                  <a:lnTo>
                    <a:pt x="839" y="259"/>
                  </a:lnTo>
                  <a:lnTo>
                    <a:pt x="840" y="259"/>
                  </a:lnTo>
                  <a:lnTo>
                    <a:pt x="841" y="259"/>
                  </a:lnTo>
                  <a:lnTo>
                    <a:pt x="842" y="259"/>
                  </a:lnTo>
                  <a:lnTo>
                    <a:pt x="843" y="259"/>
                  </a:lnTo>
                  <a:lnTo>
                    <a:pt x="843" y="259"/>
                  </a:lnTo>
                  <a:lnTo>
                    <a:pt x="844" y="259"/>
                  </a:lnTo>
                  <a:lnTo>
                    <a:pt x="845" y="260"/>
                  </a:lnTo>
                  <a:lnTo>
                    <a:pt x="846" y="260"/>
                  </a:lnTo>
                  <a:lnTo>
                    <a:pt x="847" y="260"/>
                  </a:lnTo>
                  <a:lnTo>
                    <a:pt x="848" y="260"/>
                  </a:lnTo>
                  <a:lnTo>
                    <a:pt x="849" y="260"/>
                  </a:lnTo>
                  <a:lnTo>
                    <a:pt x="850" y="260"/>
                  </a:lnTo>
                  <a:lnTo>
                    <a:pt x="851" y="260"/>
                  </a:lnTo>
                  <a:lnTo>
                    <a:pt x="851" y="260"/>
                  </a:lnTo>
                  <a:lnTo>
                    <a:pt x="852" y="260"/>
                  </a:lnTo>
                  <a:lnTo>
                    <a:pt x="853" y="260"/>
                  </a:lnTo>
                  <a:lnTo>
                    <a:pt x="854" y="260"/>
                  </a:lnTo>
                  <a:lnTo>
                    <a:pt x="855" y="260"/>
                  </a:lnTo>
                  <a:lnTo>
                    <a:pt x="856" y="260"/>
                  </a:lnTo>
                  <a:lnTo>
                    <a:pt x="857" y="260"/>
                  </a:lnTo>
                  <a:lnTo>
                    <a:pt x="858" y="260"/>
                  </a:lnTo>
                  <a:lnTo>
                    <a:pt x="858" y="260"/>
                  </a:lnTo>
                  <a:lnTo>
                    <a:pt x="859" y="261"/>
                  </a:lnTo>
                  <a:lnTo>
                    <a:pt x="860" y="261"/>
                  </a:lnTo>
                  <a:lnTo>
                    <a:pt x="861" y="261"/>
                  </a:lnTo>
                  <a:lnTo>
                    <a:pt x="862" y="261"/>
                  </a:lnTo>
                  <a:lnTo>
                    <a:pt x="863" y="261"/>
                  </a:lnTo>
                  <a:lnTo>
                    <a:pt x="864" y="261"/>
                  </a:lnTo>
                  <a:lnTo>
                    <a:pt x="865" y="261"/>
                  </a:lnTo>
                  <a:lnTo>
                    <a:pt x="866" y="261"/>
                  </a:lnTo>
                  <a:lnTo>
                    <a:pt x="866" y="261"/>
                  </a:lnTo>
                  <a:lnTo>
                    <a:pt x="867" y="261"/>
                  </a:lnTo>
                  <a:lnTo>
                    <a:pt x="868" y="261"/>
                  </a:lnTo>
                  <a:lnTo>
                    <a:pt x="869" y="261"/>
                  </a:lnTo>
                  <a:lnTo>
                    <a:pt x="870" y="261"/>
                  </a:lnTo>
                  <a:lnTo>
                    <a:pt x="871" y="261"/>
                  </a:lnTo>
                  <a:lnTo>
                    <a:pt x="872" y="261"/>
                  </a:lnTo>
                  <a:lnTo>
                    <a:pt x="873" y="261"/>
                  </a:lnTo>
                  <a:lnTo>
                    <a:pt x="874" y="261"/>
                  </a:lnTo>
                  <a:lnTo>
                    <a:pt x="874" y="262"/>
                  </a:lnTo>
                  <a:lnTo>
                    <a:pt x="875" y="262"/>
                  </a:lnTo>
                  <a:lnTo>
                    <a:pt x="876" y="262"/>
                  </a:lnTo>
                  <a:lnTo>
                    <a:pt x="877" y="262"/>
                  </a:lnTo>
                  <a:lnTo>
                    <a:pt x="878" y="262"/>
                  </a:lnTo>
                  <a:lnTo>
                    <a:pt x="879" y="262"/>
                  </a:lnTo>
                  <a:lnTo>
                    <a:pt x="880" y="262"/>
                  </a:lnTo>
                  <a:lnTo>
                    <a:pt x="881" y="262"/>
                  </a:lnTo>
                  <a:lnTo>
                    <a:pt x="881" y="262"/>
                  </a:lnTo>
                  <a:lnTo>
                    <a:pt x="882" y="262"/>
                  </a:lnTo>
                  <a:lnTo>
                    <a:pt x="883" y="262"/>
                  </a:lnTo>
                  <a:lnTo>
                    <a:pt x="884" y="262"/>
                  </a:lnTo>
                  <a:lnTo>
                    <a:pt x="885" y="262"/>
                  </a:lnTo>
                  <a:lnTo>
                    <a:pt x="886" y="262"/>
                  </a:lnTo>
                  <a:lnTo>
                    <a:pt x="887" y="262"/>
                  </a:lnTo>
                  <a:lnTo>
                    <a:pt x="888" y="262"/>
                  </a:lnTo>
                  <a:lnTo>
                    <a:pt x="889" y="262"/>
                  </a:lnTo>
                  <a:lnTo>
                    <a:pt x="889" y="263"/>
                  </a:lnTo>
                  <a:lnTo>
                    <a:pt x="890" y="263"/>
                  </a:lnTo>
                  <a:lnTo>
                    <a:pt x="891" y="263"/>
                  </a:lnTo>
                  <a:lnTo>
                    <a:pt x="892" y="263"/>
                  </a:lnTo>
                  <a:lnTo>
                    <a:pt x="893" y="263"/>
                  </a:lnTo>
                  <a:lnTo>
                    <a:pt x="894" y="263"/>
                  </a:lnTo>
                  <a:lnTo>
                    <a:pt x="895" y="263"/>
                  </a:lnTo>
                  <a:lnTo>
                    <a:pt x="896" y="263"/>
                  </a:lnTo>
                  <a:lnTo>
                    <a:pt x="897" y="263"/>
                  </a:lnTo>
                  <a:lnTo>
                    <a:pt x="897" y="263"/>
                  </a:lnTo>
                  <a:lnTo>
                    <a:pt x="898" y="263"/>
                  </a:lnTo>
                  <a:lnTo>
                    <a:pt x="899" y="263"/>
                  </a:lnTo>
                  <a:lnTo>
                    <a:pt x="900" y="263"/>
                  </a:lnTo>
                  <a:lnTo>
                    <a:pt x="901" y="263"/>
                  </a:lnTo>
                  <a:lnTo>
                    <a:pt x="902" y="263"/>
                  </a:lnTo>
                  <a:lnTo>
                    <a:pt x="903" y="263"/>
                  </a:lnTo>
                  <a:lnTo>
                    <a:pt x="904" y="263"/>
                  </a:lnTo>
                  <a:lnTo>
                    <a:pt x="904" y="263"/>
                  </a:lnTo>
                  <a:lnTo>
                    <a:pt x="905" y="263"/>
                  </a:lnTo>
                  <a:lnTo>
                    <a:pt x="906" y="264"/>
                  </a:lnTo>
                  <a:lnTo>
                    <a:pt x="907" y="264"/>
                  </a:lnTo>
                  <a:lnTo>
                    <a:pt x="908" y="264"/>
                  </a:lnTo>
                  <a:lnTo>
                    <a:pt x="909" y="264"/>
                  </a:lnTo>
                  <a:lnTo>
                    <a:pt x="910" y="264"/>
                  </a:lnTo>
                  <a:lnTo>
                    <a:pt x="911" y="264"/>
                  </a:lnTo>
                  <a:lnTo>
                    <a:pt x="912" y="264"/>
                  </a:lnTo>
                  <a:lnTo>
                    <a:pt x="912" y="264"/>
                  </a:lnTo>
                  <a:lnTo>
                    <a:pt x="913" y="264"/>
                  </a:lnTo>
                  <a:lnTo>
                    <a:pt x="914" y="264"/>
                  </a:lnTo>
                  <a:lnTo>
                    <a:pt x="915" y="264"/>
                  </a:lnTo>
                  <a:lnTo>
                    <a:pt x="916" y="264"/>
                  </a:lnTo>
                  <a:lnTo>
                    <a:pt x="917" y="264"/>
                  </a:lnTo>
                  <a:lnTo>
                    <a:pt x="918" y="264"/>
                  </a:lnTo>
                  <a:lnTo>
                    <a:pt x="919" y="264"/>
                  </a:lnTo>
                  <a:lnTo>
                    <a:pt x="920" y="264"/>
                  </a:lnTo>
                  <a:lnTo>
                    <a:pt x="920" y="264"/>
                  </a:lnTo>
                  <a:lnTo>
                    <a:pt x="921" y="264"/>
                  </a:lnTo>
                  <a:lnTo>
                    <a:pt x="922" y="264"/>
                  </a:lnTo>
                  <a:lnTo>
                    <a:pt x="923" y="264"/>
                  </a:lnTo>
                  <a:lnTo>
                    <a:pt x="924" y="264"/>
                  </a:lnTo>
                  <a:lnTo>
                    <a:pt x="925" y="265"/>
                  </a:lnTo>
                  <a:lnTo>
                    <a:pt x="926" y="265"/>
                  </a:lnTo>
                  <a:lnTo>
                    <a:pt x="927" y="265"/>
                  </a:lnTo>
                  <a:lnTo>
                    <a:pt x="927" y="265"/>
                  </a:lnTo>
                  <a:lnTo>
                    <a:pt x="928" y="265"/>
                  </a:lnTo>
                  <a:lnTo>
                    <a:pt x="929" y="265"/>
                  </a:lnTo>
                  <a:lnTo>
                    <a:pt x="930" y="265"/>
                  </a:lnTo>
                  <a:lnTo>
                    <a:pt x="931" y="265"/>
                  </a:lnTo>
                  <a:lnTo>
                    <a:pt x="932" y="265"/>
                  </a:lnTo>
                  <a:lnTo>
                    <a:pt x="933" y="265"/>
                  </a:lnTo>
                  <a:lnTo>
                    <a:pt x="934" y="265"/>
                  </a:lnTo>
                  <a:lnTo>
                    <a:pt x="935" y="265"/>
                  </a:lnTo>
                  <a:lnTo>
                    <a:pt x="935" y="265"/>
                  </a:lnTo>
                  <a:lnTo>
                    <a:pt x="936" y="265"/>
                  </a:lnTo>
                  <a:lnTo>
                    <a:pt x="937" y="265"/>
                  </a:lnTo>
                  <a:lnTo>
                    <a:pt x="938" y="265"/>
                  </a:lnTo>
                  <a:lnTo>
                    <a:pt x="939" y="265"/>
                  </a:lnTo>
                  <a:lnTo>
                    <a:pt x="940" y="265"/>
                  </a:lnTo>
                  <a:lnTo>
                    <a:pt x="941" y="265"/>
                  </a:lnTo>
                  <a:lnTo>
                    <a:pt x="942" y="265"/>
                  </a:lnTo>
                  <a:lnTo>
                    <a:pt x="943" y="265"/>
                  </a:lnTo>
                  <a:lnTo>
                    <a:pt x="943" y="265"/>
                  </a:lnTo>
                  <a:lnTo>
                    <a:pt x="944" y="266"/>
                  </a:lnTo>
                  <a:lnTo>
                    <a:pt x="945" y="266"/>
                  </a:lnTo>
                  <a:lnTo>
                    <a:pt x="946" y="266"/>
                  </a:lnTo>
                  <a:lnTo>
                    <a:pt x="947" y="266"/>
                  </a:lnTo>
                  <a:lnTo>
                    <a:pt x="948" y="266"/>
                  </a:lnTo>
                  <a:lnTo>
                    <a:pt x="949" y="266"/>
                  </a:lnTo>
                  <a:lnTo>
                    <a:pt x="950" y="266"/>
                  </a:lnTo>
                  <a:lnTo>
                    <a:pt x="950" y="266"/>
                  </a:lnTo>
                  <a:lnTo>
                    <a:pt x="951" y="266"/>
                  </a:lnTo>
                  <a:lnTo>
                    <a:pt x="952" y="266"/>
                  </a:lnTo>
                  <a:lnTo>
                    <a:pt x="953" y="266"/>
                  </a:lnTo>
                  <a:lnTo>
                    <a:pt x="954" y="266"/>
                  </a:lnTo>
                  <a:lnTo>
                    <a:pt x="955" y="266"/>
                  </a:lnTo>
                  <a:lnTo>
                    <a:pt x="956" y="266"/>
                  </a:lnTo>
                  <a:lnTo>
                    <a:pt x="957" y="266"/>
                  </a:lnTo>
                  <a:lnTo>
                    <a:pt x="958" y="266"/>
                  </a:lnTo>
                  <a:lnTo>
                    <a:pt x="958" y="266"/>
                  </a:lnTo>
                  <a:lnTo>
                    <a:pt x="959" y="266"/>
                  </a:lnTo>
                  <a:lnTo>
                    <a:pt x="960" y="266"/>
                  </a:lnTo>
                  <a:lnTo>
                    <a:pt x="961" y="266"/>
                  </a:lnTo>
                  <a:lnTo>
                    <a:pt x="962" y="266"/>
                  </a:lnTo>
                  <a:lnTo>
                    <a:pt x="963" y="266"/>
                  </a:lnTo>
                  <a:lnTo>
                    <a:pt x="964" y="266"/>
                  </a:lnTo>
                  <a:lnTo>
                    <a:pt x="965" y="266"/>
                  </a:lnTo>
                  <a:lnTo>
                    <a:pt x="966" y="266"/>
                  </a:lnTo>
                  <a:lnTo>
                    <a:pt x="966" y="267"/>
                  </a:lnTo>
                  <a:lnTo>
                    <a:pt x="967" y="267"/>
                  </a:lnTo>
                  <a:lnTo>
                    <a:pt x="968" y="267"/>
                  </a:lnTo>
                  <a:lnTo>
                    <a:pt x="969" y="267"/>
                  </a:lnTo>
                  <a:lnTo>
                    <a:pt x="970" y="267"/>
                  </a:lnTo>
                  <a:lnTo>
                    <a:pt x="971" y="267"/>
                  </a:lnTo>
                  <a:lnTo>
                    <a:pt x="972" y="267"/>
                  </a:lnTo>
                  <a:lnTo>
                    <a:pt x="973" y="267"/>
                  </a:lnTo>
                  <a:lnTo>
                    <a:pt x="973" y="267"/>
                  </a:lnTo>
                  <a:lnTo>
                    <a:pt x="974" y="267"/>
                  </a:lnTo>
                  <a:lnTo>
                    <a:pt x="975" y="267"/>
                  </a:lnTo>
                  <a:lnTo>
                    <a:pt x="976" y="267"/>
                  </a:lnTo>
                  <a:lnTo>
                    <a:pt x="977" y="267"/>
                  </a:lnTo>
                  <a:lnTo>
                    <a:pt x="978" y="267"/>
                  </a:lnTo>
                  <a:lnTo>
                    <a:pt x="979" y="267"/>
                  </a:lnTo>
                  <a:lnTo>
                    <a:pt x="980" y="267"/>
                  </a:lnTo>
                  <a:lnTo>
                    <a:pt x="981" y="267"/>
                  </a:lnTo>
                  <a:lnTo>
                    <a:pt x="981" y="267"/>
                  </a:lnTo>
                  <a:lnTo>
                    <a:pt x="982" y="267"/>
                  </a:lnTo>
                  <a:lnTo>
                    <a:pt x="983" y="267"/>
                  </a:lnTo>
                  <a:lnTo>
                    <a:pt x="984" y="267"/>
                  </a:lnTo>
                  <a:lnTo>
                    <a:pt x="985" y="267"/>
                  </a:lnTo>
                  <a:lnTo>
                    <a:pt x="986" y="267"/>
                  </a:lnTo>
                  <a:lnTo>
                    <a:pt x="987" y="267"/>
                  </a:lnTo>
                  <a:lnTo>
                    <a:pt x="988" y="267"/>
                  </a:lnTo>
                  <a:lnTo>
                    <a:pt x="989" y="267"/>
                  </a:lnTo>
                  <a:lnTo>
                    <a:pt x="989" y="267"/>
                  </a:lnTo>
                  <a:lnTo>
                    <a:pt x="990" y="267"/>
                  </a:lnTo>
                  <a:lnTo>
                    <a:pt x="991" y="267"/>
                  </a:lnTo>
                  <a:lnTo>
                    <a:pt x="992" y="268"/>
                  </a:lnTo>
                  <a:lnTo>
                    <a:pt x="993" y="268"/>
                  </a:lnTo>
                  <a:lnTo>
                    <a:pt x="994" y="268"/>
                  </a:lnTo>
                  <a:lnTo>
                    <a:pt x="995" y="268"/>
                  </a:lnTo>
                  <a:lnTo>
                    <a:pt x="996" y="268"/>
                  </a:lnTo>
                  <a:lnTo>
                    <a:pt x="996" y="268"/>
                  </a:lnTo>
                  <a:lnTo>
                    <a:pt x="997" y="268"/>
                  </a:lnTo>
                  <a:lnTo>
                    <a:pt x="998" y="268"/>
                  </a:lnTo>
                  <a:lnTo>
                    <a:pt x="999" y="268"/>
                  </a:lnTo>
                  <a:lnTo>
                    <a:pt x="1000" y="268"/>
                  </a:lnTo>
                  <a:lnTo>
                    <a:pt x="1001" y="268"/>
                  </a:lnTo>
                  <a:lnTo>
                    <a:pt x="1002" y="268"/>
                  </a:lnTo>
                  <a:lnTo>
                    <a:pt x="1003" y="268"/>
                  </a:lnTo>
                  <a:lnTo>
                    <a:pt x="1004" y="268"/>
                  </a:lnTo>
                  <a:lnTo>
                    <a:pt x="1004" y="268"/>
                  </a:lnTo>
                  <a:lnTo>
                    <a:pt x="1005" y="268"/>
                  </a:lnTo>
                  <a:lnTo>
                    <a:pt x="1006" y="268"/>
                  </a:lnTo>
                  <a:lnTo>
                    <a:pt x="1007" y="268"/>
                  </a:lnTo>
                  <a:lnTo>
                    <a:pt x="1008" y="268"/>
                  </a:lnTo>
                  <a:lnTo>
                    <a:pt x="1009" y="268"/>
                  </a:lnTo>
                  <a:lnTo>
                    <a:pt x="1010" y="268"/>
                  </a:lnTo>
                  <a:lnTo>
                    <a:pt x="1011" y="268"/>
                  </a:lnTo>
                  <a:lnTo>
                    <a:pt x="1012" y="268"/>
                  </a:lnTo>
                  <a:lnTo>
                    <a:pt x="1012" y="268"/>
                  </a:lnTo>
                  <a:lnTo>
                    <a:pt x="1013" y="268"/>
                  </a:lnTo>
                  <a:lnTo>
                    <a:pt x="1014" y="268"/>
                  </a:lnTo>
                  <a:lnTo>
                    <a:pt x="1015" y="268"/>
                  </a:lnTo>
                  <a:lnTo>
                    <a:pt x="1016" y="268"/>
                  </a:lnTo>
                  <a:lnTo>
                    <a:pt x="1017" y="268"/>
                  </a:lnTo>
                  <a:lnTo>
                    <a:pt x="1018" y="268"/>
                  </a:lnTo>
                  <a:lnTo>
                    <a:pt x="1019" y="268"/>
                  </a:lnTo>
                  <a:lnTo>
                    <a:pt x="1019" y="268"/>
                  </a:lnTo>
                  <a:lnTo>
                    <a:pt x="1020" y="268"/>
                  </a:lnTo>
                  <a:lnTo>
                    <a:pt x="1021" y="268"/>
                  </a:lnTo>
                  <a:lnTo>
                    <a:pt x="1022" y="268"/>
                  </a:lnTo>
                  <a:lnTo>
                    <a:pt x="1023" y="268"/>
                  </a:lnTo>
                  <a:lnTo>
                    <a:pt x="1024" y="269"/>
                  </a:lnTo>
                  <a:lnTo>
                    <a:pt x="1025" y="269"/>
                  </a:lnTo>
                  <a:lnTo>
                    <a:pt x="1026" y="269"/>
                  </a:lnTo>
                  <a:lnTo>
                    <a:pt x="1027" y="269"/>
                  </a:lnTo>
                  <a:lnTo>
                    <a:pt x="1027" y="269"/>
                  </a:lnTo>
                  <a:lnTo>
                    <a:pt x="1028" y="269"/>
                  </a:lnTo>
                  <a:lnTo>
                    <a:pt x="1029" y="269"/>
                  </a:lnTo>
                  <a:lnTo>
                    <a:pt x="1030" y="269"/>
                  </a:lnTo>
                  <a:lnTo>
                    <a:pt x="1031" y="269"/>
                  </a:lnTo>
                  <a:lnTo>
                    <a:pt x="1032" y="269"/>
                  </a:lnTo>
                  <a:lnTo>
                    <a:pt x="1033" y="269"/>
                  </a:lnTo>
                  <a:lnTo>
                    <a:pt x="1034" y="269"/>
                  </a:lnTo>
                  <a:lnTo>
                    <a:pt x="1035" y="269"/>
                  </a:lnTo>
                  <a:lnTo>
                    <a:pt x="1035" y="269"/>
                  </a:lnTo>
                  <a:lnTo>
                    <a:pt x="1036" y="269"/>
                  </a:lnTo>
                  <a:lnTo>
                    <a:pt x="1037" y="269"/>
                  </a:lnTo>
                  <a:lnTo>
                    <a:pt x="1038" y="269"/>
                  </a:lnTo>
                  <a:lnTo>
                    <a:pt x="1039" y="269"/>
                  </a:lnTo>
                  <a:lnTo>
                    <a:pt x="1040" y="269"/>
                  </a:lnTo>
                  <a:lnTo>
                    <a:pt x="1041" y="269"/>
                  </a:lnTo>
                  <a:lnTo>
                    <a:pt x="1042" y="269"/>
                  </a:lnTo>
                  <a:lnTo>
                    <a:pt x="1042" y="269"/>
                  </a:lnTo>
                  <a:lnTo>
                    <a:pt x="1043" y="269"/>
                  </a:lnTo>
                  <a:lnTo>
                    <a:pt x="1044" y="269"/>
                  </a:lnTo>
                  <a:lnTo>
                    <a:pt x="1045" y="269"/>
                  </a:lnTo>
                  <a:lnTo>
                    <a:pt x="1046" y="269"/>
                  </a:lnTo>
                  <a:lnTo>
                    <a:pt x="1047" y="269"/>
                  </a:lnTo>
                  <a:lnTo>
                    <a:pt x="1048" y="269"/>
                  </a:lnTo>
                  <a:lnTo>
                    <a:pt x="1049" y="269"/>
                  </a:lnTo>
                  <a:lnTo>
                    <a:pt x="1050" y="269"/>
                  </a:lnTo>
                  <a:lnTo>
                    <a:pt x="1050" y="269"/>
                  </a:lnTo>
                  <a:lnTo>
                    <a:pt x="1051" y="269"/>
                  </a:lnTo>
                  <a:lnTo>
                    <a:pt x="1052" y="269"/>
                  </a:lnTo>
                  <a:lnTo>
                    <a:pt x="1053" y="269"/>
                  </a:lnTo>
                  <a:lnTo>
                    <a:pt x="1054" y="269"/>
                  </a:lnTo>
                  <a:lnTo>
                    <a:pt x="1055" y="269"/>
                  </a:lnTo>
                  <a:lnTo>
                    <a:pt x="1056" y="269"/>
                  </a:lnTo>
                  <a:lnTo>
                    <a:pt x="1057" y="269"/>
                  </a:lnTo>
                  <a:lnTo>
                    <a:pt x="1058" y="269"/>
                  </a:lnTo>
                  <a:lnTo>
                    <a:pt x="1058" y="269"/>
                  </a:lnTo>
                  <a:lnTo>
                    <a:pt x="1059" y="269"/>
                  </a:lnTo>
                  <a:lnTo>
                    <a:pt x="1060" y="269"/>
                  </a:lnTo>
                  <a:lnTo>
                    <a:pt x="1061" y="269"/>
                  </a:lnTo>
                  <a:lnTo>
                    <a:pt x="1062" y="269"/>
                  </a:lnTo>
                  <a:lnTo>
                    <a:pt x="1063" y="269"/>
                  </a:lnTo>
                  <a:lnTo>
                    <a:pt x="1064" y="269"/>
                  </a:lnTo>
                  <a:lnTo>
                    <a:pt x="1065" y="269"/>
                  </a:lnTo>
                  <a:lnTo>
                    <a:pt x="1065" y="269"/>
                  </a:lnTo>
                  <a:lnTo>
                    <a:pt x="1066" y="269"/>
                  </a:lnTo>
                  <a:lnTo>
                    <a:pt x="1067" y="269"/>
                  </a:lnTo>
                  <a:lnTo>
                    <a:pt x="1068" y="269"/>
                  </a:lnTo>
                  <a:lnTo>
                    <a:pt x="1069" y="269"/>
                  </a:lnTo>
                  <a:lnTo>
                    <a:pt x="1070" y="269"/>
                  </a:lnTo>
                  <a:lnTo>
                    <a:pt x="1071" y="269"/>
                  </a:lnTo>
                  <a:lnTo>
                    <a:pt x="1072" y="269"/>
                  </a:lnTo>
                  <a:lnTo>
                    <a:pt x="1073" y="269"/>
                  </a:lnTo>
                  <a:lnTo>
                    <a:pt x="1073" y="269"/>
                  </a:lnTo>
                  <a:lnTo>
                    <a:pt x="1074" y="269"/>
                  </a:lnTo>
                  <a:lnTo>
                    <a:pt x="1075" y="269"/>
                  </a:lnTo>
                  <a:lnTo>
                    <a:pt x="1076" y="269"/>
                  </a:lnTo>
                  <a:lnTo>
                    <a:pt x="1077" y="269"/>
                  </a:lnTo>
                  <a:lnTo>
                    <a:pt x="1078" y="269"/>
                  </a:lnTo>
                  <a:lnTo>
                    <a:pt x="1079" y="269"/>
                  </a:lnTo>
                  <a:lnTo>
                    <a:pt x="1080" y="269"/>
                  </a:lnTo>
                  <a:lnTo>
                    <a:pt x="1081" y="269"/>
                  </a:lnTo>
                  <a:lnTo>
                    <a:pt x="1081" y="269"/>
                  </a:lnTo>
                  <a:lnTo>
                    <a:pt x="1082" y="269"/>
                  </a:lnTo>
                  <a:lnTo>
                    <a:pt x="1083" y="269"/>
                  </a:lnTo>
                  <a:lnTo>
                    <a:pt x="1084" y="269"/>
                  </a:lnTo>
                  <a:lnTo>
                    <a:pt x="1085" y="269"/>
                  </a:lnTo>
                  <a:lnTo>
                    <a:pt x="1086" y="269"/>
                  </a:lnTo>
                  <a:lnTo>
                    <a:pt x="1087" y="269"/>
                  </a:lnTo>
                  <a:lnTo>
                    <a:pt x="1088" y="269"/>
                  </a:lnTo>
                  <a:lnTo>
                    <a:pt x="1088" y="269"/>
                  </a:lnTo>
                  <a:lnTo>
                    <a:pt x="1089" y="269"/>
                  </a:lnTo>
                  <a:lnTo>
                    <a:pt x="1090" y="269"/>
                  </a:lnTo>
                  <a:lnTo>
                    <a:pt x="1091" y="269"/>
                  </a:lnTo>
                  <a:lnTo>
                    <a:pt x="1092" y="269"/>
                  </a:lnTo>
                  <a:lnTo>
                    <a:pt x="1093" y="269"/>
                  </a:lnTo>
                  <a:lnTo>
                    <a:pt x="1094" y="269"/>
                  </a:lnTo>
                  <a:lnTo>
                    <a:pt x="1095" y="269"/>
                  </a:lnTo>
                  <a:lnTo>
                    <a:pt x="1096" y="269"/>
                  </a:lnTo>
                  <a:lnTo>
                    <a:pt x="1096" y="269"/>
                  </a:lnTo>
                  <a:lnTo>
                    <a:pt x="1097" y="269"/>
                  </a:lnTo>
                  <a:lnTo>
                    <a:pt x="1098" y="269"/>
                  </a:lnTo>
                  <a:lnTo>
                    <a:pt x="1099" y="269"/>
                  </a:lnTo>
                  <a:lnTo>
                    <a:pt x="1100" y="269"/>
                  </a:lnTo>
                  <a:lnTo>
                    <a:pt x="1101" y="269"/>
                  </a:lnTo>
                  <a:lnTo>
                    <a:pt x="1102" y="269"/>
                  </a:lnTo>
                  <a:lnTo>
                    <a:pt x="1103" y="269"/>
                  </a:lnTo>
                  <a:lnTo>
                    <a:pt x="1104" y="269"/>
                  </a:lnTo>
                  <a:lnTo>
                    <a:pt x="1104" y="269"/>
                  </a:lnTo>
                  <a:lnTo>
                    <a:pt x="1105" y="269"/>
                  </a:lnTo>
                  <a:lnTo>
                    <a:pt x="1106" y="269"/>
                  </a:lnTo>
                  <a:lnTo>
                    <a:pt x="1107" y="269"/>
                  </a:lnTo>
                  <a:lnTo>
                    <a:pt x="1108" y="269"/>
                  </a:lnTo>
                  <a:lnTo>
                    <a:pt x="1109" y="269"/>
                  </a:lnTo>
                  <a:lnTo>
                    <a:pt x="1110" y="269"/>
                  </a:lnTo>
                  <a:lnTo>
                    <a:pt x="1111" y="269"/>
                  </a:lnTo>
                  <a:lnTo>
                    <a:pt x="1111" y="269"/>
                  </a:lnTo>
                  <a:lnTo>
                    <a:pt x="1112" y="269"/>
                  </a:lnTo>
                  <a:lnTo>
                    <a:pt x="1113" y="269"/>
                  </a:lnTo>
                  <a:lnTo>
                    <a:pt x="1114" y="269"/>
                  </a:lnTo>
                  <a:lnTo>
                    <a:pt x="1115" y="269"/>
                  </a:lnTo>
                  <a:lnTo>
                    <a:pt x="1116" y="269"/>
                  </a:lnTo>
                  <a:lnTo>
                    <a:pt x="1117" y="269"/>
                  </a:lnTo>
                  <a:lnTo>
                    <a:pt x="1118" y="269"/>
                  </a:lnTo>
                  <a:lnTo>
                    <a:pt x="1119" y="269"/>
                  </a:lnTo>
                  <a:lnTo>
                    <a:pt x="1119" y="269"/>
                  </a:lnTo>
                  <a:lnTo>
                    <a:pt x="1120" y="269"/>
                  </a:lnTo>
                  <a:lnTo>
                    <a:pt x="1121" y="269"/>
                  </a:lnTo>
                  <a:lnTo>
                    <a:pt x="1122" y="269"/>
                  </a:lnTo>
                  <a:lnTo>
                    <a:pt x="1123" y="269"/>
                  </a:lnTo>
                  <a:lnTo>
                    <a:pt x="1124" y="269"/>
                  </a:lnTo>
                  <a:lnTo>
                    <a:pt x="1125" y="269"/>
                  </a:lnTo>
                  <a:lnTo>
                    <a:pt x="1126" y="269"/>
                  </a:lnTo>
                  <a:lnTo>
                    <a:pt x="1127" y="269"/>
                  </a:lnTo>
                  <a:lnTo>
                    <a:pt x="1127" y="269"/>
                  </a:lnTo>
                  <a:lnTo>
                    <a:pt x="1128" y="269"/>
                  </a:lnTo>
                  <a:lnTo>
                    <a:pt x="1129" y="269"/>
                  </a:lnTo>
                  <a:lnTo>
                    <a:pt x="1130" y="269"/>
                  </a:lnTo>
                  <a:lnTo>
                    <a:pt x="1131" y="269"/>
                  </a:lnTo>
                  <a:lnTo>
                    <a:pt x="1132" y="269"/>
                  </a:lnTo>
                  <a:lnTo>
                    <a:pt x="1133" y="269"/>
                  </a:lnTo>
                  <a:lnTo>
                    <a:pt x="1134" y="269"/>
                  </a:lnTo>
                  <a:lnTo>
                    <a:pt x="1134" y="269"/>
                  </a:lnTo>
                  <a:lnTo>
                    <a:pt x="1135" y="269"/>
                  </a:lnTo>
                  <a:lnTo>
                    <a:pt x="1136" y="269"/>
                  </a:lnTo>
                  <a:lnTo>
                    <a:pt x="1137" y="269"/>
                  </a:lnTo>
                  <a:lnTo>
                    <a:pt x="1138" y="269"/>
                  </a:lnTo>
                  <a:lnTo>
                    <a:pt x="1139" y="269"/>
                  </a:lnTo>
                  <a:lnTo>
                    <a:pt x="1140" y="269"/>
                  </a:lnTo>
                  <a:lnTo>
                    <a:pt x="1141" y="269"/>
                  </a:lnTo>
                  <a:lnTo>
                    <a:pt x="1142" y="269"/>
                  </a:lnTo>
                  <a:lnTo>
                    <a:pt x="1142" y="269"/>
                  </a:lnTo>
                  <a:lnTo>
                    <a:pt x="1143" y="269"/>
                  </a:lnTo>
                  <a:lnTo>
                    <a:pt x="1144" y="269"/>
                  </a:lnTo>
                  <a:lnTo>
                    <a:pt x="1145" y="269"/>
                  </a:lnTo>
                  <a:lnTo>
                    <a:pt x="1146" y="269"/>
                  </a:lnTo>
                  <a:lnTo>
                    <a:pt x="1147" y="269"/>
                  </a:lnTo>
                  <a:lnTo>
                    <a:pt x="1148" y="269"/>
                  </a:lnTo>
                  <a:lnTo>
                    <a:pt x="1149" y="269"/>
                  </a:lnTo>
                  <a:lnTo>
                    <a:pt x="1150" y="269"/>
                  </a:lnTo>
                  <a:lnTo>
                    <a:pt x="1150" y="269"/>
                  </a:lnTo>
                  <a:lnTo>
                    <a:pt x="1151" y="269"/>
                  </a:lnTo>
                  <a:lnTo>
                    <a:pt x="1152" y="269"/>
                  </a:lnTo>
                  <a:lnTo>
                    <a:pt x="1153" y="269"/>
                  </a:lnTo>
                  <a:lnTo>
                    <a:pt x="1154" y="269"/>
                  </a:lnTo>
                  <a:lnTo>
                    <a:pt x="1155" y="269"/>
                  </a:lnTo>
                  <a:lnTo>
                    <a:pt x="1156" y="269"/>
                  </a:lnTo>
                  <a:lnTo>
                    <a:pt x="1157" y="269"/>
                  </a:lnTo>
                  <a:lnTo>
                    <a:pt x="1157" y="269"/>
                  </a:lnTo>
                  <a:lnTo>
                    <a:pt x="1158" y="269"/>
                  </a:lnTo>
                  <a:lnTo>
                    <a:pt x="1159" y="269"/>
                  </a:lnTo>
                  <a:lnTo>
                    <a:pt x="1160" y="269"/>
                  </a:lnTo>
                  <a:lnTo>
                    <a:pt x="1161" y="269"/>
                  </a:lnTo>
                  <a:lnTo>
                    <a:pt x="1162" y="269"/>
                  </a:lnTo>
                  <a:lnTo>
                    <a:pt x="1163" y="269"/>
                  </a:lnTo>
                  <a:lnTo>
                    <a:pt x="1164" y="269"/>
                  </a:lnTo>
                  <a:lnTo>
                    <a:pt x="1165" y="268"/>
                  </a:lnTo>
                  <a:lnTo>
                    <a:pt x="1165" y="268"/>
                  </a:lnTo>
                  <a:lnTo>
                    <a:pt x="1166" y="268"/>
                  </a:lnTo>
                  <a:lnTo>
                    <a:pt x="1167" y="268"/>
                  </a:lnTo>
                  <a:lnTo>
                    <a:pt x="1168" y="268"/>
                  </a:lnTo>
                  <a:lnTo>
                    <a:pt x="1169" y="268"/>
                  </a:lnTo>
                  <a:lnTo>
                    <a:pt x="1170" y="268"/>
                  </a:lnTo>
                  <a:lnTo>
                    <a:pt x="1171" y="268"/>
                  </a:lnTo>
                  <a:lnTo>
                    <a:pt x="1172" y="268"/>
                  </a:lnTo>
                  <a:lnTo>
                    <a:pt x="1173" y="268"/>
                  </a:lnTo>
                  <a:lnTo>
                    <a:pt x="1173" y="268"/>
                  </a:lnTo>
                  <a:lnTo>
                    <a:pt x="1174" y="268"/>
                  </a:lnTo>
                  <a:lnTo>
                    <a:pt x="1175" y="268"/>
                  </a:lnTo>
                  <a:lnTo>
                    <a:pt x="1176" y="268"/>
                  </a:lnTo>
                  <a:lnTo>
                    <a:pt x="1177" y="268"/>
                  </a:lnTo>
                  <a:lnTo>
                    <a:pt x="1178" y="268"/>
                  </a:lnTo>
                  <a:lnTo>
                    <a:pt x="1179" y="268"/>
                  </a:lnTo>
                  <a:lnTo>
                    <a:pt x="1180" y="268"/>
                  </a:lnTo>
                  <a:lnTo>
                    <a:pt x="1180" y="268"/>
                  </a:lnTo>
                  <a:lnTo>
                    <a:pt x="1181" y="268"/>
                  </a:lnTo>
                  <a:lnTo>
                    <a:pt x="1182" y="268"/>
                  </a:lnTo>
                  <a:lnTo>
                    <a:pt x="1183" y="268"/>
                  </a:lnTo>
                  <a:lnTo>
                    <a:pt x="1184" y="268"/>
                  </a:lnTo>
                  <a:lnTo>
                    <a:pt x="1185" y="268"/>
                  </a:lnTo>
                  <a:lnTo>
                    <a:pt x="1186" y="268"/>
                  </a:lnTo>
                  <a:lnTo>
                    <a:pt x="1187" y="268"/>
                  </a:lnTo>
                  <a:lnTo>
                    <a:pt x="1188" y="268"/>
                  </a:lnTo>
                  <a:lnTo>
                    <a:pt x="1188" y="268"/>
                  </a:lnTo>
                  <a:lnTo>
                    <a:pt x="1189" y="268"/>
                  </a:lnTo>
                  <a:lnTo>
                    <a:pt x="1190" y="267"/>
                  </a:lnTo>
                  <a:lnTo>
                    <a:pt x="1191" y="267"/>
                  </a:lnTo>
                  <a:lnTo>
                    <a:pt x="1192" y="267"/>
                  </a:lnTo>
                  <a:lnTo>
                    <a:pt x="1193" y="267"/>
                  </a:lnTo>
                  <a:lnTo>
                    <a:pt x="1194" y="267"/>
                  </a:lnTo>
                  <a:lnTo>
                    <a:pt x="1195" y="267"/>
                  </a:lnTo>
                  <a:lnTo>
                    <a:pt x="1196" y="267"/>
                  </a:lnTo>
                  <a:lnTo>
                    <a:pt x="1196" y="267"/>
                  </a:lnTo>
                  <a:lnTo>
                    <a:pt x="1197" y="267"/>
                  </a:lnTo>
                  <a:lnTo>
                    <a:pt x="1198" y="267"/>
                  </a:lnTo>
                  <a:lnTo>
                    <a:pt x="1199" y="267"/>
                  </a:lnTo>
                  <a:lnTo>
                    <a:pt x="1200" y="267"/>
                  </a:lnTo>
                  <a:lnTo>
                    <a:pt x="1201" y="267"/>
                  </a:lnTo>
                  <a:lnTo>
                    <a:pt x="1202" y="267"/>
                  </a:lnTo>
                  <a:lnTo>
                    <a:pt x="1203" y="267"/>
                  </a:lnTo>
                  <a:lnTo>
                    <a:pt x="1203" y="267"/>
                  </a:lnTo>
                  <a:lnTo>
                    <a:pt x="1204" y="267"/>
                  </a:lnTo>
                  <a:lnTo>
                    <a:pt x="1205" y="267"/>
                  </a:lnTo>
                  <a:lnTo>
                    <a:pt x="1206" y="267"/>
                  </a:lnTo>
                  <a:lnTo>
                    <a:pt x="1207" y="267"/>
                  </a:lnTo>
                  <a:lnTo>
                    <a:pt x="1208" y="266"/>
                  </a:lnTo>
                  <a:lnTo>
                    <a:pt x="1209" y="266"/>
                  </a:lnTo>
                  <a:lnTo>
                    <a:pt x="1210" y="266"/>
                  </a:lnTo>
                  <a:lnTo>
                    <a:pt x="1211" y="266"/>
                  </a:lnTo>
                  <a:lnTo>
                    <a:pt x="1211" y="266"/>
                  </a:lnTo>
                  <a:lnTo>
                    <a:pt x="1212" y="266"/>
                  </a:lnTo>
                  <a:lnTo>
                    <a:pt x="1213" y="266"/>
                  </a:lnTo>
                  <a:lnTo>
                    <a:pt x="1214" y="266"/>
                  </a:lnTo>
                  <a:lnTo>
                    <a:pt x="1215" y="266"/>
                  </a:lnTo>
                  <a:lnTo>
                    <a:pt x="1216" y="266"/>
                  </a:lnTo>
                  <a:lnTo>
                    <a:pt x="1217" y="266"/>
                  </a:lnTo>
                  <a:lnTo>
                    <a:pt x="1218" y="266"/>
                  </a:lnTo>
                  <a:lnTo>
                    <a:pt x="1219" y="266"/>
                  </a:lnTo>
                  <a:lnTo>
                    <a:pt x="1219" y="266"/>
                  </a:lnTo>
                  <a:lnTo>
                    <a:pt x="1220" y="266"/>
                  </a:lnTo>
                  <a:lnTo>
                    <a:pt x="1221" y="266"/>
                  </a:lnTo>
                  <a:lnTo>
                    <a:pt x="1222" y="266"/>
                  </a:lnTo>
                  <a:lnTo>
                    <a:pt x="1223" y="265"/>
                  </a:lnTo>
                  <a:lnTo>
                    <a:pt x="1224" y="265"/>
                  </a:lnTo>
                  <a:lnTo>
                    <a:pt x="1225" y="265"/>
                  </a:lnTo>
                  <a:lnTo>
                    <a:pt x="1226" y="265"/>
                  </a:lnTo>
                  <a:lnTo>
                    <a:pt x="1226" y="265"/>
                  </a:lnTo>
                  <a:lnTo>
                    <a:pt x="1227" y="265"/>
                  </a:lnTo>
                  <a:lnTo>
                    <a:pt x="1228" y="265"/>
                  </a:lnTo>
                  <a:lnTo>
                    <a:pt x="1229" y="265"/>
                  </a:lnTo>
                  <a:lnTo>
                    <a:pt x="1230" y="265"/>
                  </a:lnTo>
                  <a:lnTo>
                    <a:pt x="1231" y="265"/>
                  </a:lnTo>
                  <a:lnTo>
                    <a:pt x="1232" y="265"/>
                  </a:lnTo>
                  <a:lnTo>
                    <a:pt x="1233" y="265"/>
                  </a:lnTo>
                  <a:lnTo>
                    <a:pt x="1234" y="265"/>
                  </a:lnTo>
                  <a:lnTo>
                    <a:pt x="1234" y="265"/>
                  </a:lnTo>
                  <a:lnTo>
                    <a:pt x="1235" y="264"/>
                  </a:lnTo>
                  <a:lnTo>
                    <a:pt x="1236" y="264"/>
                  </a:lnTo>
                  <a:lnTo>
                    <a:pt x="1237" y="264"/>
                  </a:lnTo>
                  <a:lnTo>
                    <a:pt x="1238" y="264"/>
                  </a:lnTo>
                  <a:lnTo>
                    <a:pt x="1239" y="264"/>
                  </a:lnTo>
                  <a:lnTo>
                    <a:pt x="1240" y="264"/>
                  </a:lnTo>
                  <a:lnTo>
                    <a:pt x="1241" y="264"/>
                  </a:lnTo>
                  <a:lnTo>
                    <a:pt x="1242" y="264"/>
                  </a:lnTo>
                  <a:lnTo>
                    <a:pt x="1242" y="264"/>
                  </a:lnTo>
                  <a:lnTo>
                    <a:pt x="1243" y="264"/>
                  </a:lnTo>
                  <a:lnTo>
                    <a:pt x="1244" y="264"/>
                  </a:lnTo>
                  <a:lnTo>
                    <a:pt x="1245" y="264"/>
                  </a:lnTo>
                  <a:lnTo>
                    <a:pt x="1246" y="263"/>
                  </a:lnTo>
                  <a:lnTo>
                    <a:pt x="1247" y="263"/>
                  </a:lnTo>
                  <a:lnTo>
                    <a:pt x="1248" y="263"/>
                  </a:lnTo>
                  <a:lnTo>
                    <a:pt x="1249" y="263"/>
                  </a:lnTo>
                  <a:lnTo>
                    <a:pt x="1249" y="263"/>
                  </a:lnTo>
                  <a:lnTo>
                    <a:pt x="1250" y="263"/>
                  </a:lnTo>
                  <a:lnTo>
                    <a:pt x="1251" y="263"/>
                  </a:lnTo>
                  <a:lnTo>
                    <a:pt x="1252" y="263"/>
                  </a:lnTo>
                  <a:lnTo>
                    <a:pt x="1253" y="263"/>
                  </a:lnTo>
                  <a:lnTo>
                    <a:pt x="1254" y="263"/>
                  </a:lnTo>
                  <a:lnTo>
                    <a:pt x="1255" y="263"/>
                  </a:lnTo>
                  <a:lnTo>
                    <a:pt x="1256" y="262"/>
                  </a:lnTo>
                  <a:lnTo>
                    <a:pt x="1257" y="262"/>
                  </a:lnTo>
                  <a:lnTo>
                    <a:pt x="1257" y="262"/>
                  </a:lnTo>
                  <a:lnTo>
                    <a:pt x="1258" y="262"/>
                  </a:lnTo>
                  <a:lnTo>
                    <a:pt x="1259" y="262"/>
                  </a:lnTo>
                  <a:lnTo>
                    <a:pt x="1260" y="262"/>
                  </a:lnTo>
                  <a:lnTo>
                    <a:pt x="1261" y="262"/>
                  </a:lnTo>
                  <a:lnTo>
                    <a:pt x="1262" y="262"/>
                  </a:lnTo>
                  <a:lnTo>
                    <a:pt x="1263" y="262"/>
                  </a:lnTo>
                  <a:lnTo>
                    <a:pt x="1264" y="262"/>
                  </a:lnTo>
                  <a:lnTo>
                    <a:pt x="1265" y="261"/>
                  </a:lnTo>
                  <a:lnTo>
                    <a:pt x="1265" y="261"/>
                  </a:lnTo>
                  <a:lnTo>
                    <a:pt x="1266" y="261"/>
                  </a:lnTo>
                  <a:lnTo>
                    <a:pt x="1267" y="261"/>
                  </a:lnTo>
                  <a:lnTo>
                    <a:pt x="1268" y="261"/>
                  </a:lnTo>
                  <a:lnTo>
                    <a:pt x="1269" y="261"/>
                  </a:lnTo>
                  <a:lnTo>
                    <a:pt x="1270" y="261"/>
                  </a:lnTo>
                  <a:lnTo>
                    <a:pt x="1271" y="261"/>
                  </a:lnTo>
                  <a:lnTo>
                    <a:pt x="1272" y="261"/>
                  </a:lnTo>
                  <a:lnTo>
                    <a:pt x="1272" y="260"/>
                  </a:lnTo>
                  <a:lnTo>
                    <a:pt x="1273" y="260"/>
                  </a:lnTo>
                  <a:lnTo>
                    <a:pt x="1274" y="260"/>
                  </a:lnTo>
                  <a:lnTo>
                    <a:pt x="1275" y="260"/>
                  </a:lnTo>
                  <a:lnTo>
                    <a:pt x="1276" y="260"/>
                  </a:lnTo>
                  <a:lnTo>
                    <a:pt x="1277" y="260"/>
                  </a:lnTo>
                  <a:lnTo>
                    <a:pt x="1278" y="260"/>
                  </a:lnTo>
                  <a:lnTo>
                    <a:pt x="1279" y="260"/>
                  </a:lnTo>
                  <a:lnTo>
                    <a:pt x="1280" y="260"/>
                  </a:lnTo>
                  <a:lnTo>
                    <a:pt x="1280" y="259"/>
                  </a:lnTo>
                  <a:lnTo>
                    <a:pt x="1281" y="259"/>
                  </a:lnTo>
                  <a:lnTo>
                    <a:pt x="1282" y="259"/>
                  </a:lnTo>
                  <a:lnTo>
                    <a:pt x="1283" y="259"/>
                  </a:lnTo>
                  <a:lnTo>
                    <a:pt x="1284" y="259"/>
                  </a:lnTo>
                  <a:lnTo>
                    <a:pt x="1285" y="259"/>
                  </a:lnTo>
                  <a:lnTo>
                    <a:pt x="1286" y="259"/>
                  </a:lnTo>
                  <a:lnTo>
                    <a:pt x="1287" y="259"/>
                  </a:lnTo>
                  <a:lnTo>
                    <a:pt x="1288" y="258"/>
                  </a:lnTo>
                  <a:lnTo>
                    <a:pt x="1288" y="258"/>
                  </a:lnTo>
                  <a:lnTo>
                    <a:pt x="1289" y="258"/>
                  </a:lnTo>
                  <a:lnTo>
                    <a:pt x="1290" y="258"/>
                  </a:lnTo>
                  <a:lnTo>
                    <a:pt x="1291" y="258"/>
                  </a:lnTo>
                  <a:lnTo>
                    <a:pt x="1292" y="258"/>
                  </a:lnTo>
                  <a:lnTo>
                    <a:pt x="1293" y="258"/>
                  </a:lnTo>
                  <a:lnTo>
                    <a:pt x="1294" y="257"/>
                  </a:lnTo>
                  <a:lnTo>
                    <a:pt x="1295" y="257"/>
                  </a:lnTo>
                  <a:lnTo>
                    <a:pt x="1295" y="257"/>
                  </a:lnTo>
                  <a:lnTo>
                    <a:pt x="1296" y="257"/>
                  </a:lnTo>
                  <a:lnTo>
                    <a:pt x="1297" y="257"/>
                  </a:lnTo>
                  <a:lnTo>
                    <a:pt x="1298" y="257"/>
                  </a:lnTo>
                  <a:lnTo>
                    <a:pt x="1299" y="257"/>
                  </a:lnTo>
                  <a:lnTo>
                    <a:pt x="1300" y="256"/>
                  </a:lnTo>
                  <a:lnTo>
                    <a:pt x="1301" y="256"/>
                  </a:lnTo>
                  <a:lnTo>
                    <a:pt x="1302" y="256"/>
                  </a:lnTo>
                  <a:lnTo>
                    <a:pt x="1303" y="256"/>
                  </a:lnTo>
                  <a:lnTo>
                    <a:pt x="1303" y="256"/>
                  </a:lnTo>
                  <a:lnTo>
                    <a:pt x="1304" y="256"/>
                  </a:lnTo>
                  <a:lnTo>
                    <a:pt x="1305" y="256"/>
                  </a:lnTo>
                  <a:lnTo>
                    <a:pt x="1306" y="255"/>
                  </a:lnTo>
                  <a:lnTo>
                    <a:pt x="1307" y="255"/>
                  </a:lnTo>
                  <a:lnTo>
                    <a:pt x="1308" y="255"/>
                  </a:lnTo>
                  <a:lnTo>
                    <a:pt x="1309" y="255"/>
                  </a:lnTo>
                  <a:lnTo>
                    <a:pt x="1310" y="255"/>
                  </a:lnTo>
                  <a:lnTo>
                    <a:pt x="1311" y="255"/>
                  </a:lnTo>
                  <a:lnTo>
                    <a:pt x="1311" y="254"/>
                  </a:lnTo>
                  <a:lnTo>
                    <a:pt x="1312" y="254"/>
                  </a:lnTo>
                  <a:lnTo>
                    <a:pt x="1313" y="254"/>
                  </a:lnTo>
                  <a:lnTo>
                    <a:pt x="1314" y="254"/>
                  </a:lnTo>
                  <a:lnTo>
                    <a:pt x="1315" y="254"/>
                  </a:lnTo>
                  <a:lnTo>
                    <a:pt x="1316" y="254"/>
                  </a:lnTo>
                  <a:lnTo>
                    <a:pt x="1317" y="253"/>
                  </a:lnTo>
                  <a:lnTo>
                    <a:pt x="1318" y="253"/>
                  </a:lnTo>
                  <a:lnTo>
                    <a:pt x="1318" y="253"/>
                  </a:lnTo>
                  <a:lnTo>
                    <a:pt x="1319" y="253"/>
                  </a:lnTo>
                  <a:lnTo>
                    <a:pt x="1320" y="253"/>
                  </a:lnTo>
                  <a:lnTo>
                    <a:pt x="1321" y="252"/>
                  </a:lnTo>
                  <a:lnTo>
                    <a:pt x="1322" y="252"/>
                  </a:lnTo>
                  <a:lnTo>
                    <a:pt x="1323" y="252"/>
                  </a:lnTo>
                  <a:lnTo>
                    <a:pt x="1324" y="252"/>
                  </a:lnTo>
                  <a:lnTo>
                    <a:pt x="1325" y="252"/>
                  </a:lnTo>
                  <a:lnTo>
                    <a:pt x="1326" y="252"/>
                  </a:lnTo>
                  <a:lnTo>
                    <a:pt x="1326" y="251"/>
                  </a:lnTo>
                  <a:lnTo>
                    <a:pt x="1327" y="251"/>
                  </a:lnTo>
                  <a:lnTo>
                    <a:pt x="1328" y="251"/>
                  </a:lnTo>
                  <a:lnTo>
                    <a:pt x="1329" y="251"/>
                  </a:lnTo>
                  <a:lnTo>
                    <a:pt x="1330" y="251"/>
                  </a:lnTo>
                  <a:lnTo>
                    <a:pt x="1331" y="250"/>
                  </a:lnTo>
                  <a:lnTo>
                    <a:pt x="1332" y="250"/>
                  </a:lnTo>
                  <a:lnTo>
                    <a:pt x="1333" y="250"/>
                  </a:lnTo>
                  <a:lnTo>
                    <a:pt x="1334" y="250"/>
                  </a:lnTo>
                  <a:lnTo>
                    <a:pt x="1334" y="250"/>
                  </a:lnTo>
                  <a:lnTo>
                    <a:pt x="1335" y="249"/>
                  </a:lnTo>
                  <a:lnTo>
                    <a:pt x="1336" y="249"/>
                  </a:lnTo>
                  <a:lnTo>
                    <a:pt x="1337" y="249"/>
                  </a:lnTo>
                  <a:lnTo>
                    <a:pt x="1338" y="249"/>
                  </a:lnTo>
                  <a:lnTo>
                    <a:pt x="1339" y="249"/>
                  </a:lnTo>
                  <a:lnTo>
                    <a:pt x="1340" y="248"/>
                  </a:lnTo>
                  <a:lnTo>
                    <a:pt x="1341" y="248"/>
                  </a:lnTo>
                  <a:lnTo>
                    <a:pt x="1341" y="248"/>
                  </a:lnTo>
                  <a:lnTo>
                    <a:pt x="1342" y="248"/>
                  </a:lnTo>
                  <a:lnTo>
                    <a:pt x="1343" y="247"/>
                  </a:lnTo>
                  <a:lnTo>
                    <a:pt x="1344" y="247"/>
                  </a:lnTo>
                  <a:lnTo>
                    <a:pt x="1345" y="247"/>
                  </a:lnTo>
                  <a:lnTo>
                    <a:pt x="1346" y="247"/>
                  </a:lnTo>
                  <a:lnTo>
                    <a:pt x="1347" y="247"/>
                  </a:lnTo>
                  <a:lnTo>
                    <a:pt x="1348" y="246"/>
                  </a:lnTo>
                  <a:lnTo>
                    <a:pt x="1349" y="246"/>
                  </a:lnTo>
                  <a:lnTo>
                    <a:pt x="1349" y="246"/>
                  </a:lnTo>
                  <a:lnTo>
                    <a:pt x="1350" y="246"/>
                  </a:lnTo>
                  <a:lnTo>
                    <a:pt x="1351" y="245"/>
                  </a:lnTo>
                  <a:lnTo>
                    <a:pt x="1352" y="245"/>
                  </a:lnTo>
                  <a:lnTo>
                    <a:pt x="1353" y="245"/>
                  </a:lnTo>
                  <a:lnTo>
                    <a:pt x="1354" y="245"/>
                  </a:lnTo>
                  <a:lnTo>
                    <a:pt x="1355" y="244"/>
                  </a:lnTo>
                  <a:lnTo>
                    <a:pt x="1356" y="244"/>
                  </a:lnTo>
                  <a:lnTo>
                    <a:pt x="1357" y="244"/>
                  </a:lnTo>
                  <a:lnTo>
                    <a:pt x="1357" y="244"/>
                  </a:lnTo>
                  <a:lnTo>
                    <a:pt x="1358" y="243"/>
                  </a:lnTo>
                  <a:lnTo>
                    <a:pt x="1359" y="243"/>
                  </a:lnTo>
                  <a:lnTo>
                    <a:pt x="1360" y="243"/>
                  </a:lnTo>
                  <a:lnTo>
                    <a:pt x="1361" y="243"/>
                  </a:lnTo>
                  <a:lnTo>
                    <a:pt x="1362" y="242"/>
                  </a:lnTo>
                  <a:lnTo>
                    <a:pt x="1363" y="242"/>
                  </a:lnTo>
                  <a:lnTo>
                    <a:pt x="1364" y="242"/>
                  </a:lnTo>
                  <a:lnTo>
                    <a:pt x="1364" y="242"/>
                  </a:lnTo>
                  <a:lnTo>
                    <a:pt x="1365" y="241"/>
                  </a:lnTo>
                  <a:lnTo>
                    <a:pt x="1366" y="241"/>
                  </a:lnTo>
                  <a:lnTo>
                    <a:pt x="1367" y="241"/>
                  </a:lnTo>
                  <a:lnTo>
                    <a:pt x="1368" y="241"/>
                  </a:lnTo>
                  <a:lnTo>
                    <a:pt x="1369" y="240"/>
                  </a:lnTo>
                  <a:lnTo>
                    <a:pt x="1370" y="240"/>
                  </a:lnTo>
                  <a:lnTo>
                    <a:pt x="1371" y="240"/>
                  </a:lnTo>
                  <a:lnTo>
                    <a:pt x="1372" y="240"/>
                  </a:lnTo>
                  <a:lnTo>
                    <a:pt x="1372" y="239"/>
                  </a:lnTo>
                  <a:lnTo>
                    <a:pt x="1373" y="239"/>
                  </a:lnTo>
                  <a:lnTo>
                    <a:pt x="1374" y="239"/>
                  </a:lnTo>
                  <a:lnTo>
                    <a:pt x="1375" y="238"/>
                  </a:lnTo>
                  <a:lnTo>
                    <a:pt x="1376" y="238"/>
                  </a:lnTo>
                  <a:lnTo>
                    <a:pt x="1377" y="238"/>
                  </a:lnTo>
                  <a:lnTo>
                    <a:pt x="1378" y="238"/>
                  </a:lnTo>
                  <a:lnTo>
                    <a:pt x="1379" y="237"/>
                  </a:lnTo>
                  <a:lnTo>
                    <a:pt x="1380" y="237"/>
                  </a:lnTo>
                  <a:lnTo>
                    <a:pt x="1380" y="237"/>
                  </a:lnTo>
                  <a:lnTo>
                    <a:pt x="1381" y="236"/>
                  </a:lnTo>
                  <a:lnTo>
                    <a:pt x="1382" y="236"/>
                  </a:lnTo>
                  <a:lnTo>
                    <a:pt x="1383" y="236"/>
                  </a:lnTo>
                  <a:lnTo>
                    <a:pt x="1384" y="236"/>
                  </a:lnTo>
                  <a:lnTo>
                    <a:pt x="1385" y="235"/>
                  </a:lnTo>
                  <a:lnTo>
                    <a:pt x="1386" y="235"/>
                  </a:lnTo>
                  <a:lnTo>
                    <a:pt x="1387" y="235"/>
                  </a:lnTo>
                  <a:lnTo>
                    <a:pt x="1387" y="234"/>
                  </a:lnTo>
                  <a:lnTo>
                    <a:pt x="1388" y="234"/>
                  </a:lnTo>
                  <a:lnTo>
                    <a:pt x="1389" y="234"/>
                  </a:lnTo>
                  <a:lnTo>
                    <a:pt x="1390" y="233"/>
                  </a:lnTo>
                  <a:lnTo>
                    <a:pt x="1391" y="233"/>
                  </a:lnTo>
                  <a:lnTo>
                    <a:pt x="1392" y="233"/>
                  </a:lnTo>
                  <a:lnTo>
                    <a:pt x="1393" y="233"/>
                  </a:lnTo>
                  <a:lnTo>
                    <a:pt x="1394" y="232"/>
                  </a:lnTo>
                  <a:lnTo>
                    <a:pt x="1395" y="232"/>
                  </a:lnTo>
                  <a:lnTo>
                    <a:pt x="1395" y="232"/>
                  </a:lnTo>
                  <a:lnTo>
                    <a:pt x="1396" y="231"/>
                  </a:lnTo>
                  <a:lnTo>
                    <a:pt x="1397" y="231"/>
                  </a:lnTo>
                  <a:lnTo>
                    <a:pt x="1398" y="231"/>
                  </a:lnTo>
                  <a:lnTo>
                    <a:pt x="1399" y="230"/>
                  </a:lnTo>
                  <a:lnTo>
                    <a:pt x="1400" y="230"/>
                  </a:lnTo>
                  <a:lnTo>
                    <a:pt x="1401" y="230"/>
                  </a:lnTo>
                  <a:lnTo>
                    <a:pt x="1402" y="229"/>
                  </a:lnTo>
                  <a:lnTo>
                    <a:pt x="1403" y="229"/>
                  </a:lnTo>
                  <a:lnTo>
                    <a:pt x="1403" y="229"/>
                  </a:lnTo>
                  <a:lnTo>
                    <a:pt x="1404" y="228"/>
                  </a:lnTo>
                  <a:lnTo>
                    <a:pt x="1405" y="228"/>
                  </a:lnTo>
                  <a:lnTo>
                    <a:pt x="1406" y="227"/>
                  </a:lnTo>
                  <a:lnTo>
                    <a:pt x="1407" y="227"/>
                  </a:lnTo>
                  <a:lnTo>
                    <a:pt x="1408" y="227"/>
                  </a:lnTo>
                  <a:lnTo>
                    <a:pt x="1409" y="226"/>
                  </a:lnTo>
                  <a:lnTo>
                    <a:pt x="1410" y="226"/>
                  </a:lnTo>
                  <a:lnTo>
                    <a:pt x="1410" y="226"/>
                  </a:lnTo>
                  <a:lnTo>
                    <a:pt x="1411" y="225"/>
                  </a:lnTo>
                  <a:lnTo>
                    <a:pt x="1412" y="225"/>
                  </a:lnTo>
                  <a:lnTo>
                    <a:pt x="1413" y="225"/>
                  </a:lnTo>
                  <a:lnTo>
                    <a:pt x="1414" y="224"/>
                  </a:lnTo>
                  <a:lnTo>
                    <a:pt x="1415" y="224"/>
                  </a:lnTo>
                  <a:lnTo>
                    <a:pt x="1416" y="224"/>
                  </a:lnTo>
                  <a:lnTo>
                    <a:pt x="1417" y="223"/>
                  </a:lnTo>
                  <a:lnTo>
                    <a:pt x="1418" y="223"/>
                  </a:lnTo>
                  <a:lnTo>
                    <a:pt x="1418" y="222"/>
                  </a:lnTo>
                  <a:lnTo>
                    <a:pt x="1419" y="222"/>
                  </a:lnTo>
                  <a:lnTo>
                    <a:pt x="1420" y="222"/>
                  </a:lnTo>
                  <a:lnTo>
                    <a:pt x="1421" y="221"/>
                  </a:lnTo>
                  <a:lnTo>
                    <a:pt x="1422" y="221"/>
                  </a:lnTo>
                  <a:lnTo>
                    <a:pt x="1423" y="220"/>
                  </a:lnTo>
                  <a:lnTo>
                    <a:pt x="1424" y="220"/>
                  </a:lnTo>
                  <a:lnTo>
                    <a:pt x="1425" y="220"/>
                  </a:lnTo>
                  <a:lnTo>
                    <a:pt x="1426" y="219"/>
                  </a:lnTo>
                  <a:lnTo>
                    <a:pt x="1426" y="219"/>
                  </a:lnTo>
                  <a:lnTo>
                    <a:pt x="1427" y="218"/>
                  </a:lnTo>
                  <a:lnTo>
                    <a:pt x="1428" y="218"/>
                  </a:lnTo>
                  <a:lnTo>
                    <a:pt x="1429" y="218"/>
                  </a:lnTo>
                  <a:lnTo>
                    <a:pt x="1430" y="217"/>
                  </a:lnTo>
                  <a:lnTo>
                    <a:pt x="1431" y="217"/>
                  </a:lnTo>
                  <a:lnTo>
                    <a:pt x="1432" y="216"/>
                  </a:lnTo>
                  <a:lnTo>
                    <a:pt x="1433" y="216"/>
                  </a:lnTo>
                  <a:lnTo>
                    <a:pt x="1433" y="216"/>
                  </a:lnTo>
                  <a:lnTo>
                    <a:pt x="1434" y="215"/>
                  </a:lnTo>
                  <a:lnTo>
                    <a:pt x="1435" y="215"/>
                  </a:lnTo>
                  <a:lnTo>
                    <a:pt x="1436" y="214"/>
                  </a:lnTo>
                  <a:lnTo>
                    <a:pt x="1437" y="214"/>
                  </a:lnTo>
                  <a:lnTo>
                    <a:pt x="1438" y="214"/>
                  </a:lnTo>
                  <a:lnTo>
                    <a:pt x="1439" y="213"/>
                  </a:lnTo>
                  <a:lnTo>
                    <a:pt x="1440" y="213"/>
                  </a:lnTo>
                  <a:lnTo>
                    <a:pt x="1441" y="212"/>
                  </a:lnTo>
                  <a:lnTo>
                    <a:pt x="1441" y="212"/>
                  </a:lnTo>
                  <a:lnTo>
                    <a:pt x="1442" y="211"/>
                  </a:lnTo>
                  <a:lnTo>
                    <a:pt x="1443" y="211"/>
                  </a:lnTo>
                  <a:lnTo>
                    <a:pt x="1444" y="211"/>
                  </a:lnTo>
                  <a:lnTo>
                    <a:pt x="1445" y="210"/>
                  </a:lnTo>
                  <a:lnTo>
                    <a:pt x="1446" y="210"/>
                  </a:lnTo>
                  <a:lnTo>
                    <a:pt x="1447" y="209"/>
                  </a:lnTo>
                  <a:lnTo>
                    <a:pt x="1448" y="209"/>
                  </a:lnTo>
                  <a:lnTo>
                    <a:pt x="1449" y="208"/>
                  </a:lnTo>
                  <a:lnTo>
                    <a:pt x="1449" y="208"/>
                  </a:lnTo>
                  <a:lnTo>
                    <a:pt x="1450" y="207"/>
                  </a:lnTo>
                  <a:lnTo>
                    <a:pt x="1451" y="207"/>
                  </a:lnTo>
                  <a:lnTo>
                    <a:pt x="1452" y="206"/>
                  </a:lnTo>
                  <a:lnTo>
                    <a:pt x="1453" y="206"/>
                  </a:lnTo>
                  <a:lnTo>
                    <a:pt x="1454" y="206"/>
                  </a:lnTo>
                  <a:lnTo>
                    <a:pt x="1455" y="205"/>
                  </a:lnTo>
                  <a:lnTo>
                    <a:pt x="1456" y="205"/>
                  </a:lnTo>
                  <a:lnTo>
                    <a:pt x="1456" y="204"/>
                  </a:lnTo>
                  <a:lnTo>
                    <a:pt x="1457" y="204"/>
                  </a:lnTo>
                  <a:lnTo>
                    <a:pt x="1458" y="203"/>
                  </a:lnTo>
                  <a:lnTo>
                    <a:pt x="1459" y="203"/>
                  </a:lnTo>
                  <a:lnTo>
                    <a:pt x="1460" y="202"/>
                  </a:lnTo>
                  <a:lnTo>
                    <a:pt x="1461" y="202"/>
                  </a:lnTo>
                  <a:lnTo>
                    <a:pt x="1462" y="201"/>
                  </a:lnTo>
                  <a:lnTo>
                    <a:pt x="1463" y="201"/>
                  </a:lnTo>
                  <a:lnTo>
                    <a:pt x="1464" y="200"/>
                  </a:lnTo>
                  <a:lnTo>
                    <a:pt x="1464" y="200"/>
                  </a:lnTo>
                  <a:lnTo>
                    <a:pt x="1465" y="199"/>
                  </a:lnTo>
                  <a:lnTo>
                    <a:pt x="1466" y="199"/>
                  </a:lnTo>
                  <a:lnTo>
                    <a:pt x="1467" y="198"/>
                  </a:lnTo>
                  <a:lnTo>
                    <a:pt x="1468" y="198"/>
                  </a:lnTo>
                  <a:lnTo>
                    <a:pt x="1469" y="197"/>
                  </a:lnTo>
                  <a:lnTo>
                    <a:pt x="1470" y="197"/>
                  </a:lnTo>
                  <a:lnTo>
                    <a:pt x="1471" y="196"/>
                  </a:lnTo>
                  <a:lnTo>
                    <a:pt x="1472" y="196"/>
                  </a:lnTo>
                  <a:lnTo>
                    <a:pt x="1472" y="195"/>
                  </a:lnTo>
                  <a:lnTo>
                    <a:pt x="1473" y="195"/>
                  </a:lnTo>
                  <a:lnTo>
                    <a:pt x="1474" y="194"/>
                  </a:lnTo>
                  <a:lnTo>
                    <a:pt x="1475" y="194"/>
                  </a:lnTo>
                  <a:lnTo>
                    <a:pt x="1476" y="193"/>
                  </a:lnTo>
                  <a:lnTo>
                    <a:pt x="1477" y="193"/>
                  </a:lnTo>
                  <a:lnTo>
                    <a:pt x="1478" y="192"/>
                  </a:lnTo>
                  <a:lnTo>
                    <a:pt x="1479" y="192"/>
                  </a:lnTo>
                  <a:lnTo>
                    <a:pt x="1479" y="191"/>
                  </a:lnTo>
                  <a:lnTo>
                    <a:pt x="1480" y="191"/>
                  </a:lnTo>
                  <a:lnTo>
                    <a:pt x="1481" y="190"/>
                  </a:lnTo>
                  <a:lnTo>
                    <a:pt x="1482" y="190"/>
                  </a:lnTo>
                  <a:lnTo>
                    <a:pt x="1483" y="189"/>
                  </a:lnTo>
                  <a:lnTo>
                    <a:pt x="1484" y="189"/>
                  </a:lnTo>
                  <a:lnTo>
                    <a:pt x="1485" y="188"/>
                  </a:lnTo>
                  <a:lnTo>
                    <a:pt x="1486" y="187"/>
                  </a:lnTo>
                  <a:lnTo>
                    <a:pt x="1487" y="187"/>
                  </a:lnTo>
                  <a:lnTo>
                    <a:pt x="1487" y="186"/>
                  </a:lnTo>
                  <a:lnTo>
                    <a:pt x="1488" y="186"/>
                  </a:lnTo>
                  <a:lnTo>
                    <a:pt x="1489" y="185"/>
                  </a:lnTo>
                  <a:lnTo>
                    <a:pt x="1490" y="185"/>
                  </a:lnTo>
                  <a:lnTo>
                    <a:pt x="1491" y="184"/>
                  </a:lnTo>
                  <a:lnTo>
                    <a:pt x="1492" y="184"/>
                  </a:lnTo>
                  <a:lnTo>
                    <a:pt x="1493" y="183"/>
                  </a:lnTo>
                  <a:lnTo>
                    <a:pt x="1494" y="183"/>
                  </a:lnTo>
                  <a:lnTo>
                    <a:pt x="1495" y="182"/>
                  </a:lnTo>
                  <a:lnTo>
                    <a:pt x="1495" y="181"/>
                  </a:lnTo>
                  <a:lnTo>
                    <a:pt x="1496" y="181"/>
                  </a:lnTo>
                  <a:lnTo>
                    <a:pt x="1497" y="180"/>
                  </a:lnTo>
                  <a:lnTo>
                    <a:pt x="1498" y="180"/>
                  </a:lnTo>
                  <a:lnTo>
                    <a:pt x="1499" y="179"/>
                  </a:lnTo>
                  <a:lnTo>
                    <a:pt x="1500" y="179"/>
                  </a:lnTo>
                  <a:lnTo>
                    <a:pt x="1501" y="178"/>
                  </a:lnTo>
                  <a:lnTo>
                    <a:pt x="1502" y="177"/>
                  </a:lnTo>
                  <a:lnTo>
                    <a:pt x="1502" y="177"/>
                  </a:lnTo>
                  <a:lnTo>
                    <a:pt x="1503" y="176"/>
                  </a:lnTo>
                  <a:lnTo>
                    <a:pt x="1504" y="176"/>
                  </a:lnTo>
                  <a:lnTo>
                    <a:pt x="1505" y="175"/>
                  </a:lnTo>
                  <a:lnTo>
                    <a:pt x="1506" y="175"/>
                  </a:lnTo>
                  <a:lnTo>
                    <a:pt x="1507" y="174"/>
                  </a:lnTo>
                  <a:lnTo>
                    <a:pt x="1508" y="173"/>
                  </a:lnTo>
                  <a:lnTo>
                    <a:pt x="1509" y="173"/>
                  </a:lnTo>
                  <a:lnTo>
                    <a:pt x="1510" y="172"/>
                  </a:lnTo>
                  <a:lnTo>
                    <a:pt x="1510" y="172"/>
                  </a:lnTo>
                  <a:lnTo>
                    <a:pt x="1511" y="171"/>
                  </a:lnTo>
                  <a:lnTo>
                    <a:pt x="1512" y="170"/>
                  </a:lnTo>
                  <a:lnTo>
                    <a:pt x="1513" y="170"/>
                  </a:lnTo>
                  <a:lnTo>
                    <a:pt x="1514" y="169"/>
                  </a:lnTo>
                  <a:lnTo>
                    <a:pt x="1515" y="169"/>
                  </a:lnTo>
                  <a:lnTo>
                    <a:pt x="1516" y="168"/>
                  </a:lnTo>
                  <a:lnTo>
                    <a:pt x="1517" y="167"/>
                  </a:lnTo>
                  <a:lnTo>
                    <a:pt x="1518" y="167"/>
                  </a:lnTo>
                  <a:lnTo>
                    <a:pt x="1518" y="166"/>
                  </a:lnTo>
                  <a:lnTo>
                    <a:pt x="1519" y="166"/>
                  </a:lnTo>
                  <a:lnTo>
                    <a:pt x="1520" y="165"/>
                  </a:lnTo>
                  <a:lnTo>
                    <a:pt x="1521" y="164"/>
                  </a:lnTo>
                  <a:lnTo>
                    <a:pt x="1522" y="164"/>
                  </a:lnTo>
                  <a:lnTo>
                    <a:pt x="1523" y="163"/>
                  </a:lnTo>
                  <a:lnTo>
                    <a:pt x="1524" y="163"/>
                  </a:lnTo>
                  <a:lnTo>
                    <a:pt x="1525" y="162"/>
                  </a:lnTo>
                  <a:lnTo>
                    <a:pt x="1525" y="161"/>
                  </a:lnTo>
                  <a:lnTo>
                    <a:pt x="1526" y="161"/>
                  </a:lnTo>
                  <a:lnTo>
                    <a:pt x="1527" y="160"/>
                  </a:lnTo>
                  <a:lnTo>
                    <a:pt x="1528" y="159"/>
                  </a:lnTo>
                  <a:lnTo>
                    <a:pt x="1529" y="159"/>
                  </a:lnTo>
                  <a:lnTo>
                    <a:pt x="1530" y="158"/>
                  </a:lnTo>
                  <a:lnTo>
                    <a:pt x="1531" y="158"/>
                  </a:lnTo>
                  <a:lnTo>
                    <a:pt x="1532" y="157"/>
                  </a:lnTo>
                  <a:lnTo>
                    <a:pt x="1533" y="156"/>
                  </a:lnTo>
                  <a:lnTo>
                    <a:pt x="1533" y="156"/>
                  </a:lnTo>
                  <a:lnTo>
                    <a:pt x="1534" y="155"/>
                  </a:lnTo>
                  <a:lnTo>
                    <a:pt x="1535" y="154"/>
                  </a:lnTo>
                  <a:lnTo>
                    <a:pt x="1536" y="154"/>
                  </a:lnTo>
                  <a:lnTo>
                    <a:pt x="1537" y="153"/>
                  </a:lnTo>
                  <a:lnTo>
                    <a:pt x="1538" y="153"/>
                  </a:lnTo>
                  <a:lnTo>
                    <a:pt x="1539" y="152"/>
                  </a:lnTo>
                  <a:lnTo>
                    <a:pt x="1540" y="151"/>
                  </a:lnTo>
                  <a:lnTo>
                    <a:pt x="1541" y="151"/>
                  </a:lnTo>
                  <a:lnTo>
                    <a:pt x="1541" y="150"/>
                  </a:lnTo>
                  <a:lnTo>
                    <a:pt x="1542" y="149"/>
                  </a:lnTo>
                  <a:lnTo>
                    <a:pt x="1543" y="149"/>
                  </a:lnTo>
                  <a:lnTo>
                    <a:pt x="1544" y="148"/>
                  </a:lnTo>
                  <a:lnTo>
                    <a:pt x="1545" y="147"/>
                  </a:lnTo>
                  <a:lnTo>
                    <a:pt x="1546" y="147"/>
                  </a:lnTo>
                  <a:lnTo>
                    <a:pt x="1547" y="146"/>
                  </a:lnTo>
                  <a:lnTo>
                    <a:pt x="1548" y="145"/>
                  </a:lnTo>
                  <a:lnTo>
                    <a:pt x="1548" y="145"/>
                  </a:lnTo>
                  <a:lnTo>
                    <a:pt x="1549" y="144"/>
                  </a:lnTo>
                  <a:lnTo>
                    <a:pt x="1550" y="143"/>
                  </a:lnTo>
                  <a:lnTo>
                    <a:pt x="1551" y="143"/>
                  </a:lnTo>
                  <a:lnTo>
                    <a:pt x="1552" y="142"/>
                  </a:lnTo>
                  <a:lnTo>
                    <a:pt x="1553" y="141"/>
                  </a:lnTo>
                  <a:lnTo>
                    <a:pt x="1554" y="141"/>
                  </a:lnTo>
                  <a:lnTo>
                    <a:pt x="1555" y="140"/>
                  </a:lnTo>
                  <a:lnTo>
                    <a:pt x="1556" y="140"/>
                  </a:lnTo>
                  <a:lnTo>
                    <a:pt x="1556" y="139"/>
                  </a:lnTo>
                  <a:lnTo>
                    <a:pt x="1557" y="138"/>
                  </a:lnTo>
                  <a:lnTo>
                    <a:pt x="1558" y="138"/>
                  </a:lnTo>
                  <a:lnTo>
                    <a:pt x="1559" y="137"/>
                  </a:lnTo>
                  <a:lnTo>
                    <a:pt x="1560" y="136"/>
                  </a:lnTo>
                  <a:lnTo>
                    <a:pt x="1561" y="136"/>
                  </a:lnTo>
                  <a:lnTo>
                    <a:pt x="1562" y="135"/>
                  </a:lnTo>
                  <a:lnTo>
                    <a:pt x="1563" y="134"/>
                  </a:lnTo>
                  <a:lnTo>
                    <a:pt x="1564" y="134"/>
                  </a:lnTo>
                  <a:lnTo>
                    <a:pt x="1564" y="133"/>
                  </a:lnTo>
                  <a:lnTo>
                    <a:pt x="1565" y="132"/>
                  </a:lnTo>
                  <a:lnTo>
                    <a:pt x="1566" y="132"/>
                  </a:lnTo>
                  <a:lnTo>
                    <a:pt x="1567" y="131"/>
                  </a:lnTo>
                  <a:lnTo>
                    <a:pt x="1568" y="130"/>
                  </a:lnTo>
                  <a:lnTo>
                    <a:pt x="1569" y="129"/>
                  </a:lnTo>
                  <a:lnTo>
                    <a:pt x="1570" y="129"/>
                  </a:lnTo>
                  <a:lnTo>
                    <a:pt x="1571" y="128"/>
                  </a:lnTo>
                  <a:lnTo>
                    <a:pt x="1571" y="127"/>
                  </a:lnTo>
                  <a:lnTo>
                    <a:pt x="1572" y="127"/>
                  </a:lnTo>
                  <a:lnTo>
                    <a:pt x="1573" y="126"/>
                  </a:lnTo>
                  <a:lnTo>
                    <a:pt x="1574" y="125"/>
                  </a:lnTo>
                  <a:lnTo>
                    <a:pt x="1575" y="125"/>
                  </a:lnTo>
                  <a:lnTo>
                    <a:pt x="1576" y="124"/>
                  </a:lnTo>
                  <a:lnTo>
                    <a:pt x="1577" y="123"/>
                  </a:lnTo>
                  <a:lnTo>
                    <a:pt x="1578" y="123"/>
                  </a:lnTo>
                  <a:lnTo>
                    <a:pt x="1579" y="122"/>
                  </a:lnTo>
                  <a:lnTo>
                    <a:pt x="1579" y="121"/>
                  </a:lnTo>
                  <a:lnTo>
                    <a:pt x="1580" y="121"/>
                  </a:lnTo>
                  <a:lnTo>
                    <a:pt x="1581" y="120"/>
                  </a:lnTo>
                  <a:lnTo>
                    <a:pt x="1582" y="119"/>
                  </a:lnTo>
                  <a:lnTo>
                    <a:pt x="1583" y="119"/>
                  </a:lnTo>
                  <a:lnTo>
                    <a:pt x="1584" y="118"/>
                  </a:lnTo>
                  <a:lnTo>
                    <a:pt x="1585" y="117"/>
                  </a:lnTo>
                  <a:lnTo>
                    <a:pt x="1586" y="117"/>
                  </a:lnTo>
                  <a:lnTo>
                    <a:pt x="1587" y="116"/>
                  </a:lnTo>
                  <a:lnTo>
                    <a:pt x="1587" y="115"/>
                  </a:lnTo>
                  <a:lnTo>
                    <a:pt x="1588" y="115"/>
                  </a:lnTo>
                  <a:lnTo>
                    <a:pt x="1589" y="114"/>
                  </a:lnTo>
                  <a:lnTo>
                    <a:pt x="1590" y="113"/>
                  </a:lnTo>
                  <a:lnTo>
                    <a:pt x="1591" y="112"/>
                  </a:lnTo>
                  <a:lnTo>
                    <a:pt x="1592" y="112"/>
                  </a:lnTo>
                  <a:lnTo>
                    <a:pt x="1593" y="111"/>
                  </a:lnTo>
                  <a:lnTo>
                    <a:pt x="1594" y="110"/>
                  </a:lnTo>
                  <a:lnTo>
                    <a:pt x="1594" y="110"/>
                  </a:lnTo>
                  <a:lnTo>
                    <a:pt x="1595" y="109"/>
                  </a:lnTo>
                  <a:lnTo>
                    <a:pt x="1596" y="108"/>
                  </a:lnTo>
                  <a:lnTo>
                    <a:pt x="1597" y="108"/>
                  </a:lnTo>
                  <a:lnTo>
                    <a:pt x="1598" y="107"/>
                  </a:lnTo>
                  <a:lnTo>
                    <a:pt x="1599" y="106"/>
                  </a:lnTo>
                  <a:lnTo>
                    <a:pt x="1600" y="106"/>
                  </a:lnTo>
                  <a:lnTo>
                    <a:pt x="1601" y="105"/>
                  </a:lnTo>
                  <a:lnTo>
                    <a:pt x="1602" y="104"/>
                  </a:lnTo>
                  <a:lnTo>
                    <a:pt x="1602" y="104"/>
                  </a:lnTo>
                  <a:lnTo>
                    <a:pt x="1603" y="103"/>
                  </a:lnTo>
                  <a:lnTo>
                    <a:pt x="1604" y="102"/>
                  </a:lnTo>
                  <a:lnTo>
                    <a:pt x="1605" y="102"/>
                  </a:lnTo>
                  <a:lnTo>
                    <a:pt x="1606" y="101"/>
                  </a:lnTo>
                  <a:lnTo>
                    <a:pt x="1607" y="100"/>
                  </a:lnTo>
                  <a:lnTo>
                    <a:pt x="1608" y="100"/>
                  </a:lnTo>
                  <a:lnTo>
                    <a:pt x="1609" y="99"/>
                  </a:lnTo>
                  <a:lnTo>
                    <a:pt x="1610" y="98"/>
                  </a:lnTo>
                  <a:lnTo>
                    <a:pt x="1610" y="97"/>
                  </a:lnTo>
                  <a:lnTo>
                    <a:pt x="1611" y="97"/>
                  </a:lnTo>
                  <a:lnTo>
                    <a:pt x="1612" y="96"/>
                  </a:lnTo>
                  <a:lnTo>
                    <a:pt x="1613" y="95"/>
                  </a:lnTo>
                  <a:lnTo>
                    <a:pt x="1614" y="95"/>
                  </a:lnTo>
                  <a:lnTo>
                    <a:pt x="1615" y="94"/>
                  </a:lnTo>
                  <a:lnTo>
                    <a:pt x="1616" y="93"/>
                  </a:lnTo>
                  <a:lnTo>
                    <a:pt x="1617" y="93"/>
                  </a:lnTo>
                  <a:lnTo>
                    <a:pt x="1617" y="92"/>
                  </a:lnTo>
                  <a:lnTo>
                    <a:pt x="1618" y="91"/>
                  </a:lnTo>
                  <a:lnTo>
                    <a:pt x="1619" y="91"/>
                  </a:lnTo>
                  <a:lnTo>
                    <a:pt x="1620" y="90"/>
                  </a:lnTo>
                  <a:lnTo>
                    <a:pt x="1621" y="89"/>
                  </a:lnTo>
                  <a:lnTo>
                    <a:pt x="1622" y="89"/>
                  </a:lnTo>
                  <a:lnTo>
                    <a:pt x="1623" y="88"/>
                  </a:lnTo>
                  <a:lnTo>
                    <a:pt x="1624" y="87"/>
                  </a:lnTo>
                  <a:lnTo>
                    <a:pt x="1625" y="87"/>
                  </a:lnTo>
                  <a:lnTo>
                    <a:pt x="1625" y="86"/>
                  </a:lnTo>
                  <a:lnTo>
                    <a:pt x="1626" y="85"/>
                  </a:lnTo>
                  <a:lnTo>
                    <a:pt x="1627" y="85"/>
                  </a:lnTo>
                  <a:lnTo>
                    <a:pt x="1628" y="84"/>
                  </a:lnTo>
                  <a:lnTo>
                    <a:pt x="1629" y="83"/>
                  </a:lnTo>
                  <a:lnTo>
                    <a:pt x="1630" y="83"/>
                  </a:lnTo>
                  <a:lnTo>
                    <a:pt x="1631" y="82"/>
                  </a:lnTo>
                  <a:lnTo>
                    <a:pt x="1632" y="81"/>
                  </a:lnTo>
                  <a:lnTo>
                    <a:pt x="1633" y="81"/>
                  </a:lnTo>
                  <a:lnTo>
                    <a:pt x="1633" y="80"/>
                  </a:lnTo>
                  <a:lnTo>
                    <a:pt x="1634" y="79"/>
                  </a:lnTo>
                  <a:lnTo>
                    <a:pt x="1635" y="79"/>
                  </a:lnTo>
                  <a:lnTo>
                    <a:pt x="1636" y="78"/>
                  </a:lnTo>
                  <a:lnTo>
                    <a:pt x="1637" y="77"/>
                  </a:lnTo>
                  <a:lnTo>
                    <a:pt x="1638" y="77"/>
                  </a:lnTo>
                  <a:lnTo>
                    <a:pt x="1639" y="76"/>
                  </a:lnTo>
                  <a:lnTo>
                    <a:pt x="1640" y="75"/>
                  </a:lnTo>
                  <a:lnTo>
                    <a:pt x="1640" y="75"/>
                  </a:lnTo>
                  <a:lnTo>
                    <a:pt x="1641" y="74"/>
                  </a:lnTo>
                  <a:lnTo>
                    <a:pt x="1642" y="74"/>
                  </a:lnTo>
                  <a:lnTo>
                    <a:pt x="1643" y="73"/>
                  </a:lnTo>
                  <a:lnTo>
                    <a:pt x="1644" y="72"/>
                  </a:lnTo>
                  <a:lnTo>
                    <a:pt x="1645" y="72"/>
                  </a:lnTo>
                  <a:lnTo>
                    <a:pt x="1646" y="71"/>
                  </a:lnTo>
                  <a:lnTo>
                    <a:pt x="1647" y="70"/>
                  </a:lnTo>
                  <a:lnTo>
                    <a:pt x="1648" y="70"/>
                  </a:lnTo>
                  <a:lnTo>
                    <a:pt x="1648" y="69"/>
                  </a:lnTo>
                  <a:lnTo>
                    <a:pt x="1649" y="68"/>
                  </a:lnTo>
                  <a:lnTo>
                    <a:pt x="1650" y="68"/>
                  </a:lnTo>
                  <a:lnTo>
                    <a:pt x="1651" y="67"/>
                  </a:lnTo>
                  <a:lnTo>
                    <a:pt x="1652" y="66"/>
                  </a:lnTo>
                  <a:lnTo>
                    <a:pt x="1653" y="66"/>
                  </a:lnTo>
                  <a:lnTo>
                    <a:pt x="1654" y="65"/>
                  </a:lnTo>
                  <a:lnTo>
                    <a:pt x="1655" y="65"/>
                  </a:lnTo>
                  <a:lnTo>
                    <a:pt x="1656" y="64"/>
                  </a:lnTo>
                  <a:lnTo>
                    <a:pt x="1656" y="63"/>
                  </a:lnTo>
                  <a:lnTo>
                    <a:pt x="1657" y="63"/>
                  </a:lnTo>
                  <a:lnTo>
                    <a:pt x="1658" y="62"/>
                  </a:lnTo>
                  <a:lnTo>
                    <a:pt x="1659" y="61"/>
                  </a:lnTo>
                  <a:lnTo>
                    <a:pt x="1660" y="61"/>
                  </a:lnTo>
                  <a:lnTo>
                    <a:pt x="1661" y="60"/>
                  </a:lnTo>
                  <a:lnTo>
                    <a:pt x="1662" y="60"/>
                  </a:lnTo>
                  <a:lnTo>
                    <a:pt x="1663" y="59"/>
                  </a:lnTo>
                  <a:lnTo>
                    <a:pt x="1663" y="58"/>
                  </a:lnTo>
                  <a:lnTo>
                    <a:pt x="1664" y="58"/>
                  </a:lnTo>
                  <a:lnTo>
                    <a:pt x="1665" y="57"/>
                  </a:lnTo>
                  <a:lnTo>
                    <a:pt x="1666" y="57"/>
                  </a:lnTo>
                  <a:lnTo>
                    <a:pt x="1667" y="56"/>
                  </a:lnTo>
                  <a:lnTo>
                    <a:pt x="1668" y="55"/>
                  </a:lnTo>
                  <a:lnTo>
                    <a:pt x="1669" y="55"/>
                  </a:lnTo>
                  <a:lnTo>
                    <a:pt x="1670" y="54"/>
                  </a:lnTo>
                  <a:lnTo>
                    <a:pt x="1671" y="54"/>
                  </a:lnTo>
                  <a:lnTo>
                    <a:pt x="1671" y="53"/>
                  </a:lnTo>
                  <a:lnTo>
                    <a:pt x="1672" y="53"/>
                  </a:lnTo>
                  <a:lnTo>
                    <a:pt x="1673" y="52"/>
                  </a:lnTo>
                  <a:lnTo>
                    <a:pt x="1674" y="51"/>
                  </a:lnTo>
                  <a:lnTo>
                    <a:pt x="1675" y="51"/>
                  </a:lnTo>
                  <a:lnTo>
                    <a:pt x="1676" y="50"/>
                  </a:lnTo>
                  <a:lnTo>
                    <a:pt x="1677" y="50"/>
                  </a:lnTo>
                  <a:lnTo>
                    <a:pt x="1678" y="49"/>
                  </a:lnTo>
                  <a:lnTo>
                    <a:pt x="1679" y="48"/>
                  </a:lnTo>
                  <a:lnTo>
                    <a:pt x="1679" y="48"/>
                  </a:lnTo>
                  <a:lnTo>
                    <a:pt x="1680" y="47"/>
                  </a:lnTo>
                  <a:lnTo>
                    <a:pt x="1681" y="47"/>
                  </a:lnTo>
                  <a:lnTo>
                    <a:pt x="1682" y="46"/>
                  </a:lnTo>
                  <a:lnTo>
                    <a:pt x="1683" y="46"/>
                  </a:lnTo>
                  <a:lnTo>
                    <a:pt x="1684" y="45"/>
                  </a:lnTo>
                  <a:lnTo>
                    <a:pt x="1685" y="45"/>
                  </a:lnTo>
                  <a:lnTo>
                    <a:pt x="1686" y="44"/>
                  </a:lnTo>
                  <a:lnTo>
                    <a:pt x="1686" y="43"/>
                  </a:lnTo>
                  <a:lnTo>
                    <a:pt x="1687" y="43"/>
                  </a:lnTo>
                  <a:lnTo>
                    <a:pt x="1688" y="42"/>
                  </a:lnTo>
                  <a:lnTo>
                    <a:pt x="1689" y="42"/>
                  </a:lnTo>
                  <a:lnTo>
                    <a:pt x="1690" y="41"/>
                  </a:lnTo>
                  <a:lnTo>
                    <a:pt x="1691" y="41"/>
                  </a:lnTo>
                  <a:lnTo>
                    <a:pt x="1692" y="40"/>
                  </a:lnTo>
                  <a:lnTo>
                    <a:pt x="1693" y="40"/>
                  </a:lnTo>
                  <a:lnTo>
                    <a:pt x="1694" y="39"/>
                  </a:lnTo>
                  <a:lnTo>
                    <a:pt x="1694" y="39"/>
                  </a:lnTo>
                  <a:lnTo>
                    <a:pt x="1695" y="38"/>
                  </a:lnTo>
                  <a:lnTo>
                    <a:pt x="1696" y="38"/>
                  </a:lnTo>
                  <a:lnTo>
                    <a:pt x="1697" y="37"/>
                  </a:lnTo>
                  <a:lnTo>
                    <a:pt x="1698" y="37"/>
                  </a:lnTo>
                  <a:lnTo>
                    <a:pt x="1699" y="36"/>
                  </a:lnTo>
                  <a:lnTo>
                    <a:pt x="1700" y="36"/>
                  </a:lnTo>
                  <a:lnTo>
                    <a:pt x="1701" y="35"/>
                  </a:lnTo>
                  <a:lnTo>
                    <a:pt x="1702" y="35"/>
                  </a:lnTo>
                  <a:lnTo>
                    <a:pt x="1702" y="34"/>
                  </a:lnTo>
                  <a:lnTo>
                    <a:pt x="1703" y="34"/>
                  </a:lnTo>
                  <a:lnTo>
                    <a:pt x="1704" y="33"/>
                  </a:lnTo>
                  <a:lnTo>
                    <a:pt x="1705" y="33"/>
                  </a:lnTo>
                  <a:lnTo>
                    <a:pt x="1706" y="32"/>
                  </a:lnTo>
                  <a:lnTo>
                    <a:pt x="1707" y="32"/>
                  </a:lnTo>
                  <a:lnTo>
                    <a:pt x="1708" y="31"/>
                  </a:lnTo>
                  <a:lnTo>
                    <a:pt x="1709" y="31"/>
                  </a:lnTo>
                  <a:lnTo>
                    <a:pt x="1709" y="30"/>
                  </a:lnTo>
                  <a:lnTo>
                    <a:pt x="1710" y="30"/>
                  </a:lnTo>
                  <a:lnTo>
                    <a:pt x="1711" y="29"/>
                  </a:lnTo>
                  <a:lnTo>
                    <a:pt x="1712" y="29"/>
                  </a:lnTo>
                  <a:lnTo>
                    <a:pt x="1713" y="28"/>
                  </a:lnTo>
                  <a:lnTo>
                    <a:pt x="1714" y="28"/>
                  </a:lnTo>
                  <a:lnTo>
                    <a:pt x="1715" y="27"/>
                  </a:lnTo>
                  <a:lnTo>
                    <a:pt x="1716" y="27"/>
                  </a:lnTo>
                  <a:lnTo>
                    <a:pt x="1717" y="27"/>
                  </a:lnTo>
                  <a:lnTo>
                    <a:pt x="1717" y="26"/>
                  </a:lnTo>
                  <a:lnTo>
                    <a:pt x="1718" y="26"/>
                  </a:lnTo>
                  <a:lnTo>
                    <a:pt x="1719" y="25"/>
                  </a:lnTo>
                  <a:lnTo>
                    <a:pt x="1720" y="25"/>
                  </a:lnTo>
                  <a:lnTo>
                    <a:pt x="1721" y="24"/>
                  </a:lnTo>
                  <a:lnTo>
                    <a:pt x="1722" y="24"/>
                  </a:lnTo>
                  <a:lnTo>
                    <a:pt x="1723" y="24"/>
                  </a:lnTo>
                  <a:lnTo>
                    <a:pt x="1724" y="23"/>
                  </a:lnTo>
                  <a:lnTo>
                    <a:pt x="1725" y="23"/>
                  </a:lnTo>
                  <a:lnTo>
                    <a:pt x="1725" y="22"/>
                  </a:lnTo>
                  <a:lnTo>
                    <a:pt x="1726" y="22"/>
                  </a:lnTo>
                  <a:lnTo>
                    <a:pt x="1727" y="21"/>
                  </a:lnTo>
                  <a:lnTo>
                    <a:pt x="1728" y="21"/>
                  </a:lnTo>
                  <a:lnTo>
                    <a:pt x="1729" y="21"/>
                  </a:lnTo>
                  <a:lnTo>
                    <a:pt x="1730" y="20"/>
                  </a:lnTo>
                  <a:lnTo>
                    <a:pt x="1731" y="20"/>
                  </a:lnTo>
                  <a:lnTo>
                    <a:pt x="1732" y="19"/>
                  </a:lnTo>
                  <a:lnTo>
                    <a:pt x="1732" y="19"/>
                  </a:lnTo>
                  <a:lnTo>
                    <a:pt x="1733" y="19"/>
                  </a:lnTo>
                  <a:lnTo>
                    <a:pt x="1734" y="18"/>
                  </a:lnTo>
                  <a:lnTo>
                    <a:pt x="1735" y="18"/>
                  </a:lnTo>
                  <a:lnTo>
                    <a:pt x="1736" y="18"/>
                  </a:lnTo>
                  <a:lnTo>
                    <a:pt x="1737" y="17"/>
                  </a:lnTo>
                  <a:lnTo>
                    <a:pt x="1738" y="17"/>
                  </a:lnTo>
                  <a:lnTo>
                    <a:pt x="1739" y="17"/>
                  </a:lnTo>
                  <a:lnTo>
                    <a:pt x="1740" y="16"/>
                  </a:lnTo>
                  <a:lnTo>
                    <a:pt x="1740" y="16"/>
                  </a:lnTo>
                  <a:lnTo>
                    <a:pt x="1741" y="15"/>
                  </a:lnTo>
                  <a:lnTo>
                    <a:pt x="1742" y="15"/>
                  </a:lnTo>
                  <a:lnTo>
                    <a:pt x="1743" y="15"/>
                  </a:lnTo>
                  <a:lnTo>
                    <a:pt x="1744" y="14"/>
                  </a:lnTo>
                  <a:lnTo>
                    <a:pt x="1745" y="14"/>
                  </a:lnTo>
                  <a:lnTo>
                    <a:pt x="1746" y="14"/>
                  </a:lnTo>
                  <a:lnTo>
                    <a:pt x="1747" y="13"/>
                  </a:lnTo>
                  <a:lnTo>
                    <a:pt x="1748" y="13"/>
                  </a:lnTo>
                  <a:lnTo>
                    <a:pt x="1748" y="13"/>
                  </a:lnTo>
                  <a:lnTo>
                    <a:pt x="1749" y="12"/>
                  </a:lnTo>
                  <a:lnTo>
                    <a:pt x="1750" y="12"/>
                  </a:lnTo>
                  <a:lnTo>
                    <a:pt x="1751" y="12"/>
                  </a:lnTo>
                  <a:lnTo>
                    <a:pt x="1752" y="12"/>
                  </a:lnTo>
                  <a:lnTo>
                    <a:pt x="1753" y="11"/>
                  </a:lnTo>
                  <a:lnTo>
                    <a:pt x="1754" y="11"/>
                  </a:lnTo>
                  <a:lnTo>
                    <a:pt x="1755" y="11"/>
                  </a:lnTo>
                  <a:lnTo>
                    <a:pt x="1755" y="10"/>
                  </a:lnTo>
                  <a:lnTo>
                    <a:pt x="1756" y="10"/>
                  </a:lnTo>
                  <a:lnTo>
                    <a:pt x="1757" y="10"/>
                  </a:lnTo>
                  <a:lnTo>
                    <a:pt x="1758" y="10"/>
                  </a:lnTo>
                  <a:lnTo>
                    <a:pt x="1759" y="9"/>
                  </a:lnTo>
                  <a:lnTo>
                    <a:pt x="1760" y="9"/>
                  </a:lnTo>
                  <a:lnTo>
                    <a:pt x="1761" y="9"/>
                  </a:lnTo>
                  <a:lnTo>
                    <a:pt x="1762" y="8"/>
                  </a:lnTo>
                  <a:lnTo>
                    <a:pt x="1763" y="8"/>
                  </a:lnTo>
                  <a:lnTo>
                    <a:pt x="1763" y="8"/>
                  </a:lnTo>
                  <a:lnTo>
                    <a:pt x="1764" y="8"/>
                  </a:lnTo>
                  <a:lnTo>
                    <a:pt x="1765" y="7"/>
                  </a:lnTo>
                  <a:lnTo>
                    <a:pt x="1766" y="7"/>
                  </a:lnTo>
                  <a:lnTo>
                    <a:pt x="1767" y="7"/>
                  </a:lnTo>
                  <a:lnTo>
                    <a:pt x="1768" y="7"/>
                  </a:lnTo>
                  <a:lnTo>
                    <a:pt x="1769" y="6"/>
                  </a:lnTo>
                  <a:lnTo>
                    <a:pt x="1770" y="6"/>
                  </a:lnTo>
                  <a:lnTo>
                    <a:pt x="1771" y="6"/>
                  </a:lnTo>
                  <a:lnTo>
                    <a:pt x="1771" y="6"/>
                  </a:lnTo>
                  <a:lnTo>
                    <a:pt x="1772" y="6"/>
                  </a:lnTo>
                  <a:lnTo>
                    <a:pt x="1773" y="5"/>
                  </a:lnTo>
                  <a:lnTo>
                    <a:pt x="1774" y="5"/>
                  </a:lnTo>
                  <a:lnTo>
                    <a:pt x="1775" y="5"/>
                  </a:lnTo>
                  <a:lnTo>
                    <a:pt x="1776" y="5"/>
                  </a:lnTo>
                  <a:lnTo>
                    <a:pt x="1777" y="5"/>
                  </a:lnTo>
                  <a:lnTo>
                    <a:pt x="1778" y="4"/>
                  </a:lnTo>
                  <a:lnTo>
                    <a:pt x="1778" y="4"/>
                  </a:lnTo>
                  <a:lnTo>
                    <a:pt x="1779" y="4"/>
                  </a:lnTo>
                  <a:lnTo>
                    <a:pt x="1780" y="4"/>
                  </a:lnTo>
                  <a:lnTo>
                    <a:pt x="1781" y="4"/>
                  </a:lnTo>
                  <a:lnTo>
                    <a:pt x="1782" y="3"/>
                  </a:lnTo>
                  <a:lnTo>
                    <a:pt x="1783" y="3"/>
                  </a:lnTo>
                  <a:lnTo>
                    <a:pt x="1784" y="3"/>
                  </a:lnTo>
                  <a:lnTo>
                    <a:pt x="1785" y="3"/>
                  </a:lnTo>
                  <a:lnTo>
                    <a:pt x="1786" y="3"/>
                  </a:lnTo>
                  <a:lnTo>
                    <a:pt x="1786" y="3"/>
                  </a:lnTo>
                  <a:lnTo>
                    <a:pt x="1787" y="2"/>
                  </a:lnTo>
                  <a:lnTo>
                    <a:pt x="1788" y="2"/>
                  </a:lnTo>
                  <a:lnTo>
                    <a:pt x="1789" y="2"/>
                  </a:lnTo>
                  <a:lnTo>
                    <a:pt x="1790" y="2"/>
                  </a:lnTo>
                  <a:lnTo>
                    <a:pt x="1791" y="2"/>
                  </a:lnTo>
                  <a:lnTo>
                    <a:pt x="1792" y="2"/>
                  </a:lnTo>
                  <a:lnTo>
                    <a:pt x="1793" y="2"/>
                  </a:lnTo>
                  <a:lnTo>
                    <a:pt x="1794" y="1"/>
                  </a:lnTo>
                  <a:lnTo>
                    <a:pt x="1794" y="1"/>
                  </a:lnTo>
                  <a:lnTo>
                    <a:pt x="1795" y="1"/>
                  </a:lnTo>
                  <a:lnTo>
                    <a:pt x="1796" y="1"/>
                  </a:lnTo>
                  <a:lnTo>
                    <a:pt x="1797" y="1"/>
                  </a:lnTo>
                  <a:lnTo>
                    <a:pt x="1798" y="1"/>
                  </a:lnTo>
                  <a:lnTo>
                    <a:pt x="1799" y="1"/>
                  </a:lnTo>
                  <a:lnTo>
                    <a:pt x="1800" y="1"/>
                  </a:lnTo>
                  <a:lnTo>
                    <a:pt x="1801" y="1"/>
                  </a:lnTo>
                  <a:lnTo>
                    <a:pt x="1801" y="1"/>
                  </a:lnTo>
                  <a:lnTo>
                    <a:pt x="1802" y="0"/>
                  </a:lnTo>
                  <a:lnTo>
                    <a:pt x="1803" y="0"/>
                  </a:lnTo>
                  <a:lnTo>
                    <a:pt x="1804" y="0"/>
                  </a:lnTo>
                  <a:lnTo>
                    <a:pt x="1805" y="0"/>
                  </a:lnTo>
                  <a:lnTo>
                    <a:pt x="1806" y="0"/>
                  </a:lnTo>
                  <a:lnTo>
                    <a:pt x="1807" y="0"/>
                  </a:lnTo>
                  <a:lnTo>
                    <a:pt x="1808" y="0"/>
                  </a:lnTo>
                  <a:lnTo>
                    <a:pt x="1809" y="0"/>
                  </a:lnTo>
                  <a:lnTo>
                    <a:pt x="1809" y="0"/>
                  </a:lnTo>
                  <a:lnTo>
                    <a:pt x="1810" y="0"/>
                  </a:lnTo>
                  <a:lnTo>
                    <a:pt x="1811" y="0"/>
                  </a:lnTo>
                  <a:lnTo>
                    <a:pt x="1812" y="0"/>
                  </a:lnTo>
                  <a:lnTo>
                    <a:pt x="1813" y="0"/>
                  </a:lnTo>
                  <a:lnTo>
                    <a:pt x="1814" y="0"/>
                  </a:lnTo>
                  <a:lnTo>
                    <a:pt x="1815" y="0"/>
                  </a:lnTo>
                  <a:lnTo>
                    <a:pt x="1816" y="0"/>
                  </a:lnTo>
                  <a:lnTo>
                    <a:pt x="1817" y="0"/>
                  </a:lnTo>
                  <a:lnTo>
                    <a:pt x="1817" y="0"/>
                  </a:lnTo>
                  <a:lnTo>
                    <a:pt x="1818" y="0"/>
                  </a:lnTo>
                  <a:lnTo>
                    <a:pt x="1819" y="0"/>
                  </a:lnTo>
                  <a:lnTo>
                    <a:pt x="1820" y="0"/>
                  </a:lnTo>
                  <a:lnTo>
                    <a:pt x="1821" y="0"/>
                  </a:lnTo>
                  <a:lnTo>
                    <a:pt x="1822" y="0"/>
                  </a:lnTo>
                  <a:lnTo>
                    <a:pt x="1823" y="0"/>
                  </a:lnTo>
                  <a:lnTo>
                    <a:pt x="1824" y="0"/>
                  </a:lnTo>
                  <a:lnTo>
                    <a:pt x="1824" y="0"/>
                  </a:lnTo>
                  <a:lnTo>
                    <a:pt x="1825" y="0"/>
                  </a:lnTo>
                  <a:lnTo>
                    <a:pt x="1826" y="0"/>
                  </a:lnTo>
                  <a:lnTo>
                    <a:pt x="1827" y="0"/>
                  </a:lnTo>
                  <a:lnTo>
                    <a:pt x="1828" y="0"/>
                  </a:lnTo>
                  <a:lnTo>
                    <a:pt x="1829" y="0"/>
                  </a:lnTo>
                  <a:lnTo>
                    <a:pt x="1830" y="0"/>
                  </a:lnTo>
                  <a:lnTo>
                    <a:pt x="1831" y="0"/>
                  </a:lnTo>
                  <a:lnTo>
                    <a:pt x="1832" y="0"/>
                  </a:lnTo>
                  <a:lnTo>
                    <a:pt x="1832" y="0"/>
                  </a:lnTo>
                  <a:lnTo>
                    <a:pt x="1833" y="0"/>
                  </a:lnTo>
                  <a:lnTo>
                    <a:pt x="1834" y="0"/>
                  </a:lnTo>
                  <a:lnTo>
                    <a:pt x="1835" y="0"/>
                  </a:lnTo>
                  <a:lnTo>
                    <a:pt x="1836" y="0"/>
                  </a:lnTo>
                  <a:lnTo>
                    <a:pt x="1837" y="0"/>
                  </a:lnTo>
                  <a:lnTo>
                    <a:pt x="1838" y="0"/>
                  </a:lnTo>
                  <a:lnTo>
                    <a:pt x="1839" y="0"/>
                  </a:lnTo>
                  <a:lnTo>
                    <a:pt x="1840" y="0"/>
                  </a:lnTo>
                  <a:lnTo>
                    <a:pt x="1840" y="0"/>
                  </a:lnTo>
                  <a:lnTo>
                    <a:pt x="1841" y="0"/>
                  </a:lnTo>
                  <a:lnTo>
                    <a:pt x="1842" y="1"/>
                  </a:lnTo>
                  <a:lnTo>
                    <a:pt x="1843" y="1"/>
                  </a:lnTo>
                  <a:lnTo>
                    <a:pt x="1844" y="1"/>
                  </a:lnTo>
                  <a:lnTo>
                    <a:pt x="1845" y="1"/>
                  </a:lnTo>
                  <a:lnTo>
                    <a:pt x="1846" y="1"/>
                  </a:lnTo>
                  <a:lnTo>
                    <a:pt x="1847" y="1"/>
                  </a:lnTo>
                  <a:lnTo>
                    <a:pt x="1847" y="1"/>
                  </a:lnTo>
                  <a:lnTo>
                    <a:pt x="1848" y="1"/>
                  </a:lnTo>
                  <a:lnTo>
                    <a:pt x="1849" y="1"/>
                  </a:lnTo>
                  <a:lnTo>
                    <a:pt x="1850" y="1"/>
                  </a:lnTo>
                  <a:lnTo>
                    <a:pt x="1851" y="2"/>
                  </a:lnTo>
                  <a:lnTo>
                    <a:pt x="1852" y="2"/>
                  </a:lnTo>
                  <a:lnTo>
                    <a:pt x="1853" y="2"/>
                  </a:lnTo>
                  <a:lnTo>
                    <a:pt x="1854" y="2"/>
                  </a:lnTo>
                  <a:lnTo>
                    <a:pt x="1855" y="2"/>
                  </a:lnTo>
                  <a:lnTo>
                    <a:pt x="1855" y="2"/>
                  </a:lnTo>
                  <a:lnTo>
                    <a:pt x="1856" y="2"/>
                  </a:lnTo>
                  <a:lnTo>
                    <a:pt x="1857" y="2"/>
                  </a:lnTo>
                  <a:lnTo>
                    <a:pt x="1858" y="3"/>
                  </a:lnTo>
                  <a:lnTo>
                    <a:pt x="1859" y="3"/>
                  </a:lnTo>
                  <a:lnTo>
                    <a:pt x="1860" y="3"/>
                  </a:lnTo>
                  <a:lnTo>
                    <a:pt x="1861" y="3"/>
                  </a:lnTo>
                  <a:lnTo>
                    <a:pt x="1862" y="3"/>
                  </a:lnTo>
                  <a:lnTo>
                    <a:pt x="1863" y="3"/>
                  </a:lnTo>
                  <a:lnTo>
                    <a:pt x="1863" y="3"/>
                  </a:lnTo>
                  <a:lnTo>
                    <a:pt x="1864" y="4"/>
                  </a:lnTo>
                  <a:lnTo>
                    <a:pt x="1865" y="4"/>
                  </a:lnTo>
                  <a:lnTo>
                    <a:pt x="1866" y="4"/>
                  </a:lnTo>
                  <a:lnTo>
                    <a:pt x="1867" y="4"/>
                  </a:lnTo>
                  <a:lnTo>
                    <a:pt x="1868" y="4"/>
                  </a:lnTo>
                  <a:lnTo>
                    <a:pt x="1869" y="4"/>
                  </a:lnTo>
                  <a:lnTo>
                    <a:pt x="1870" y="5"/>
                  </a:lnTo>
                  <a:lnTo>
                    <a:pt x="1870" y="5"/>
                  </a:lnTo>
                  <a:lnTo>
                    <a:pt x="1871" y="5"/>
                  </a:lnTo>
                  <a:lnTo>
                    <a:pt x="1872" y="5"/>
                  </a:lnTo>
                  <a:lnTo>
                    <a:pt x="1873" y="5"/>
                  </a:lnTo>
                  <a:lnTo>
                    <a:pt x="1874" y="6"/>
                  </a:lnTo>
                  <a:lnTo>
                    <a:pt x="1875" y="6"/>
                  </a:lnTo>
                  <a:lnTo>
                    <a:pt x="1876" y="6"/>
                  </a:lnTo>
                  <a:lnTo>
                    <a:pt x="1877" y="6"/>
                  </a:lnTo>
                  <a:lnTo>
                    <a:pt x="1878" y="6"/>
                  </a:lnTo>
                  <a:lnTo>
                    <a:pt x="1878" y="7"/>
                  </a:lnTo>
                  <a:lnTo>
                    <a:pt x="1879" y="7"/>
                  </a:lnTo>
                  <a:lnTo>
                    <a:pt x="1880" y="7"/>
                  </a:lnTo>
                  <a:lnTo>
                    <a:pt x="1881" y="7"/>
                  </a:lnTo>
                  <a:lnTo>
                    <a:pt x="1882" y="7"/>
                  </a:lnTo>
                  <a:lnTo>
                    <a:pt x="1883" y="8"/>
                  </a:lnTo>
                  <a:lnTo>
                    <a:pt x="1884" y="8"/>
                  </a:lnTo>
                  <a:lnTo>
                    <a:pt x="1885" y="8"/>
                  </a:lnTo>
                  <a:lnTo>
                    <a:pt x="1886" y="8"/>
                  </a:lnTo>
                  <a:lnTo>
                    <a:pt x="1886" y="9"/>
                  </a:lnTo>
                  <a:lnTo>
                    <a:pt x="1887" y="9"/>
                  </a:lnTo>
                  <a:lnTo>
                    <a:pt x="1888" y="9"/>
                  </a:lnTo>
                  <a:lnTo>
                    <a:pt x="1889" y="9"/>
                  </a:lnTo>
                  <a:lnTo>
                    <a:pt x="1890" y="10"/>
                  </a:lnTo>
                  <a:lnTo>
                    <a:pt x="1891" y="10"/>
                  </a:lnTo>
                  <a:lnTo>
                    <a:pt x="1892" y="10"/>
                  </a:lnTo>
                  <a:lnTo>
                    <a:pt x="1893" y="10"/>
                  </a:lnTo>
                  <a:lnTo>
                    <a:pt x="1893" y="11"/>
                  </a:lnTo>
                  <a:lnTo>
                    <a:pt x="1894" y="11"/>
                  </a:lnTo>
                  <a:lnTo>
                    <a:pt x="1895" y="11"/>
                  </a:lnTo>
                  <a:lnTo>
                    <a:pt x="1896" y="11"/>
                  </a:lnTo>
                  <a:lnTo>
                    <a:pt x="1897" y="12"/>
                  </a:lnTo>
                  <a:lnTo>
                    <a:pt x="1898" y="12"/>
                  </a:lnTo>
                  <a:lnTo>
                    <a:pt x="1899" y="12"/>
                  </a:lnTo>
                  <a:lnTo>
                    <a:pt x="1900" y="12"/>
                  </a:lnTo>
                  <a:lnTo>
                    <a:pt x="1901" y="13"/>
                  </a:lnTo>
                  <a:lnTo>
                    <a:pt x="1901" y="13"/>
                  </a:lnTo>
                  <a:lnTo>
                    <a:pt x="1902" y="13"/>
                  </a:lnTo>
                  <a:lnTo>
                    <a:pt x="1903" y="14"/>
                  </a:lnTo>
                  <a:lnTo>
                    <a:pt x="1904" y="14"/>
                  </a:lnTo>
                  <a:lnTo>
                    <a:pt x="1905" y="14"/>
                  </a:lnTo>
                  <a:lnTo>
                    <a:pt x="1906" y="14"/>
                  </a:lnTo>
                  <a:lnTo>
                    <a:pt x="1907" y="15"/>
                  </a:lnTo>
                  <a:lnTo>
                    <a:pt x="1908" y="15"/>
                  </a:lnTo>
                  <a:lnTo>
                    <a:pt x="1909" y="15"/>
                  </a:lnTo>
                  <a:lnTo>
                    <a:pt x="1909" y="16"/>
                  </a:lnTo>
                  <a:lnTo>
                    <a:pt x="1910" y="16"/>
                  </a:lnTo>
                  <a:lnTo>
                    <a:pt x="1911" y="16"/>
                  </a:lnTo>
                  <a:lnTo>
                    <a:pt x="1912" y="17"/>
                  </a:lnTo>
                  <a:lnTo>
                    <a:pt x="1913" y="17"/>
                  </a:lnTo>
                  <a:lnTo>
                    <a:pt x="1914" y="17"/>
                  </a:lnTo>
                  <a:lnTo>
                    <a:pt x="1915" y="18"/>
                  </a:lnTo>
                  <a:lnTo>
                    <a:pt x="1916" y="18"/>
                  </a:lnTo>
                  <a:lnTo>
                    <a:pt x="1916" y="18"/>
                  </a:lnTo>
                  <a:lnTo>
                    <a:pt x="1917" y="18"/>
                  </a:lnTo>
                  <a:lnTo>
                    <a:pt x="1918" y="19"/>
                  </a:lnTo>
                  <a:lnTo>
                    <a:pt x="1919" y="19"/>
                  </a:lnTo>
                  <a:lnTo>
                    <a:pt x="1920" y="19"/>
                  </a:lnTo>
                  <a:lnTo>
                    <a:pt x="1921" y="20"/>
                  </a:lnTo>
                  <a:lnTo>
                    <a:pt x="1922" y="20"/>
                  </a:lnTo>
                  <a:lnTo>
                    <a:pt x="1923" y="20"/>
                  </a:lnTo>
                  <a:lnTo>
                    <a:pt x="1924" y="21"/>
                  </a:lnTo>
                  <a:lnTo>
                    <a:pt x="1924" y="21"/>
                  </a:lnTo>
                  <a:lnTo>
                    <a:pt x="1925" y="21"/>
                  </a:lnTo>
                  <a:lnTo>
                    <a:pt x="1926" y="22"/>
                  </a:lnTo>
                  <a:lnTo>
                    <a:pt x="1927" y="22"/>
                  </a:lnTo>
                  <a:lnTo>
                    <a:pt x="1928" y="22"/>
                  </a:lnTo>
                  <a:lnTo>
                    <a:pt x="1929" y="23"/>
                  </a:lnTo>
                  <a:lnTo>
                    <a:pt x="1930" y="23"/>
                  </a:lnTo>
                  <a:lnTo>
                    <a:pt x="1931" y="23"/>
                  </a:lnTo>
                  <a:lnTo>
                    <a:pt x="1932" y="24"/>
                  </a:lnTo>
                  <a:lnTo>
                    <a:pt x="1932" y="24"/>
                  </a:lnTo>
                  <a:lnTo>
                    <a:pt x="1933" y="25"/>
                  </a:lnTo>
                  <a:lnTo>
                    <a:pt x="1934" y="25"/>
                  </a:lnTo>
                  <a:lnTo>
                    <a:pt x="1935" y="25"/>
                  </a:lnTo>
                  <a:lnTo>
                    <a:pt x="1936" y="26"/>
                  </a:lnTo>
                  <a:lnTo>
                    <a:pt x="1937" y="26"/>
                  </a:lnTo>
                  <a:lnTo>
                    <a:pt x="1938" y="26"/>
                  </a:lnTo>
                  <a:lnTo>
                    <a:pt x="1939" y="27"/>
                  </a:lnTo>
                  <a:lnTo>
                    <a:pt x="1939" y="27"/>
                  </a:lnTo>
                  <a:lnTo>
                    <a:pt x="1940" y="27"/>
                  </a:lnTo>
                  <a:lnTo>
                    <a:pt x="1941" y="28"/>
                  </a:lnTo>
                  <a:lnTo>
                    <a:pt x="1942" y="28"/>
                  </a:lnTo>
                  <a:lnTo>
                    <a:pt x="1943" y="28"/>
                  </a:lnTo>
                  <a:lnTo>
                    <a:pt x="1944" y="29"/>
                  </a:lnTo>
                  <a:lnTo>
                    <a:pt x="1945" y="29"/>
                  </a:lnTo>
                  <a:lnTo>
                    <a:pt x="1946" y="30"/>
                  </a:lnTo>
                  <a:lnTo>
                    <a:pt x="1947" y="30"/>
                  </a:lnTo>
                  <a:lnTo>
                    <a:pt x="1947" y="30"/>
                  </a:lnTo>
                  <a:lnTo>
                    <a:pt x="1948" y="31"/>
                  </a:lnTo>
                  <a:lnTo>
                    <a:pt x="1949" y="31"/>
                  </a:lnTo>
                  <a:lnTo>
                    <a:pt x="1950" y="31"/>
                  </a:lnTo>
                  <a:lnTo>
                    <a:pt x="1951" y="32"/>
                  </a:lnTo>
                  <a:lnTo>
                    <a:pt x="1952" y="32"/>
                  </a:lnTo>
                  <a:lnTo>
                    <a:pt x="1953" y="33"/>
                  </a:lnTo>
                  <a:lnTo>
                    <a:pt x="1954" y="33"/>
                  </a:lnTo>
                  <a:lnTo>
                    <a:pt x="1955" y="33"/>
                  </a:lnTo>
                  <a:lnTo>
                    <a:pt x="1955" y="34"/>
                  </a:lnTo>
                  <a:lnTo>
                    <a:pt x="1956" y="34"/>
                  </a:lnTo>
                  <a:lnTo>
                    <a:pt x="1957" y="35"/>
                  </a:lnTo>
                  <a:lnTo>
                    <a:pt x="1958" y="35"/>
                  </a:lnTo>
                  <a:lnTo>
                    <a:pt x="1959" y="35"/>
                  </a:lnTo>
                  <a:lnTo>
                    <a:pt x="1960" y="36"/>
                  </a:lnTo>
                  <a:lnTo>
                    <a:pt x="1961" y="36"/>
                  </a:lnTo>
                  <a:lnTo>
                    <a:pt x="1962" y="37"/>
                  </a:lnTo>
                  <a:lnTo>
                    <a:pt x="1962" y="37"/>
                  </a:lnTo>
                  <a:lnTo>
                    <a:pt x="1963" y="37"/>
                  </a:lnTo>
                  <a:lnTo>
                    <a:pt x="1964" y="38"/>
                  </a:lnTo>
                  <a:lnTo>
                    <a:pt x="1965" y="38"/>
                  </a:lnTo>
                  <a:lnTo>
                    <a:pt x="1966" y="39"/>
                  </a:lnTo>
                  <a:lnTo>
                    <a:pt x="1967" y="39"/>
                  </a:lnTo>
                  <a:lnTo>
                    <a:pt x="1968" y="39"/>
                  </a:lnTo>
                  <a:lnTo>
                    <a:pt x="1969" y="40"/>
                  </a:lnTo>
                  <a:lnTo>
                    <a:pt x="1970" y="40"/>
                  </a:lnTo>
                  <a:lnTo>
                    <a:pt x="1970" y="41"/>
                  </a:lnTo>
                  <a:lnTo>
                    <a:pt x="1971" y="41"/>
                  </a:lnTo>
                  <a:lnTo>
                    <a:pt x="1972" y="41"/>
                  </a:lnTo>
                  <a:lnTo>
                    <a:pt x="1973" y="42"/>
                  </a:lnTo>
                  <a:lnTo>
                    <a:pt x="1974" y="42"/>
                  </a:lnTo>
                  <a:lnTo>
                    <a:pt x="1975" y="43"/>
                  </a:lnTo>
                  <a:lnTo>
                    <a:pt x="1976" y="43"/>
                  </a:lnTo>
                  <a:lnTo>
                    <a:pt x="1977" y="43"/>
                  </a:lnTo>
                  <a:lnTo>
                    <a:pt x="1978" y="44"/>
                  </a:lnTo>
                  <a:lnTo>
                    <a:pt x="1978" y="44"/>
                  </a:lnTo>
                  <a:lnTo>
                    <a:pt x="1979" y="45"/>
                  </a:lnTo>
                  <a:lnTo>
                    <a:pt x="1980" y="45"/>
                  </a:lnTo>
                  <a:lnTo>
                    <a:pt x="1981" y="46"/>
                  </a:lnTo>
                  <a:lnTo>
                    <a:pt x="1982" y="46"/>
                  </a:lnTo>
                  <a:lnTo>
                    <a:pt x="1983" y="46"/>
                  </a:lnTo>
                  <a:lnTo>
                    <a:pt x="1984" y="47"/>
                  </a:lnTo>
                  <a:lnTo>
                    <a:pt x="1985" y="47"/>
                  </a:lnTo>
                  <a:lnTo>
                    <a:pt x="1985" y="48"/>
                  </a:lnTo>
                  <a:lnTo>
                    <a:pt x="1986" y="48"/>
                  </a:lnTo>
                  <a:lnTo>
                    <a:pt x="1987" y="48"/>
                  </a:lnTo>
                  <a:lnTo>
                    <a:pt x="1988" y="49"/>
                  </a:lnTo>
                  <a:lnTo>
                    <a:pt x="1989" y="49"/>
                  </a:lnTo>
                  <a:lnTo>
                    <a:pt x="1990" y="50"/>
                  </a:lnTo>
                  <a:lnTo>
                    <a:pt x="1991" y="50"/>
                  </a:lnTo>
                  <a:lnTo>
                    <a:pt x="1992" y="51"/>
                  </a:lnTo>
                  <a:lnTo>
                    <a:pt x="1993" y="51"/>
                  </a:lnTo>
                  <a:lnTo>
                    <a:pt x="1993" y="51"/>
                  </a:lnTo>
                  <a:lnTo>
                    <a:pt x="1994" y="52"/>
                  </a:lnTo>
                  <a:lnTo>
                    <a:pt x="1995" y="52"/>
                  </a:lnTo>
                  <a:lnTo>
                    <a:pt x="1996" y="53"/>
                  </a:lnTo>
                  <a:lnTo>
                    <a:pt x="1997" y="53"/>
                  </a:lnTo>
                  <a:lnTo>
                    <a:pt x="1998" y="53"/>
                  </a:lnTo>
                  <a:lnTo>
                    <a:pt x="1999" y="54"/>
                  </a:lnTo>
                  <a:lnTo>
                    <a:pt x="2000" y="54"/>
                  </a:lnTo>
                  <a:lnTo>
                    <a:pt x="2001" y="55"/>
                  </a:lnTo>
                  <a:lnTo>
                    <a:pt x="2001" y="55"/>
                  </a:lnTo>
                  <a:lnTo>
                    <a:pt x="2002" y="56"/>
                  </a:lnTo>
                  <a:lnTo>
                    <a:pt x="2003" y="56"/>
                  </a:lnTo>
                  <a:lnTo>
                    <a:pt x="2004" y="56"/>
                  </a:lnTo>
                  <a:lnTo>
                    <a:pt x="2005" y="57"/>
                  </a:lnTo>
                  <a:lnTo>
                    <a:pt x="2006" y="57"/>
                  </a:lnTo>
                  <a:lnTo>
                    <a:pt x="2007" y="58"/>
                  </a:lnTo>
                  <a:lnTo>
                    <a:pt x="2008" y="58"/>
                  </a:lnTo>
                  <a:lnTo>
                    <a:pt x="2008" y="59"/>
                  </a:lnTo>
                  <a:lnTo>
                    <a:pt x="2009" y="59"/>
                  </a:lnTo>
                  <a:lnTo>
                    <a:pt x="2010" y="59"/>
                  </a:lnTo>
                  <a:lnTo>
                    <a:pt x="2011" y="60"/>
                  </a:lnTo>
                  <a:lnTo>
                    <a:pt x="2012" y="60"/>
                  </a:lnTo>
                  <a:lnTo>
                    <a:pt x="2013" y="61"/>
                  </a:lnTo>
                  <a:lnTo>
                    <a:pt x="2014" y="61"/>
                  </a:lnTo>
                  <a:lnTo>
                    <a:pt x="2015" y="62"/>
                  </a:lnTo>
                  <a:lnTo>
                    <a:pt x="2016" y="62"/>
                  </a:lnTo>
                  <a:lnTo>
                    <a:pt x="2016" y="62"/>
                  </a:lnTo>
                  <a:lnTo>
                    <a:pt x="2017" y="63"/>
                  </a:lnTo>
                  <a:lnTo>
                    <a:pt x="2018" y="63"/>
                  </a:lnTo>
                  <a:lnTo>
                    <a:pt x="2019" y="64"/>
                  </a:lnTo>
                  <a:lnTo>
                    <a:pt x="2020" y="64"/>
                  </a:lnTo>
                  <a:lnTo>
                    <a:pt x="2021" y="65"/>
                  </a:lnTo>
                  <a:lnTo>
                    <a:pt x="2022" y="65"/>
                  </a:lnTo>
                  <a:lnTo>
                    <a:pt x="2023" y="65"/>
                  </a:lnTo>
                  <a:lnTo>
                    <a:pt x="2024" y="66"/>
                  </a:lnTo>
                  <a:lnTo>
                    <a:pt x="2024" y="66"/>
                  </a:lnTo>
                  <a:lnTo>
                    <a:pt x="2025" y="67"/>
                  </a:lnTo>
                  <a:lnTo>
                    <a:pt x="2026" y="67"/>
                  </a:lnTo>
                  <a:lnTo>
                    <a:pt x="2027" y="68"/>
                  </a:lnTo>
                  <a:lnTo>
                    <a:pt x="2028" y="68"/>
                  </a:lnTo>
                  <a:lnTo>
                    <a:pt x="2029" y="69"/>
                  </a:lnTo>
                  <a:lnTo>
                    <a:pt x="2030" y="69"/>
                  </a:lnTo>
                  <a:lnTo>
                    <a:pt x="2031" y="69"/>
                  </a:lnTo>
                  <a:lnTo>
                    <a:pt x="2031" y="70"/>
                  </a:lnTo>
                  <a:lnTo>
                    <a:pt x="2032" y="70"/>
                  </a:lnTo>
                  <a:lnTo>
                    <a:pt x="2033" y="71"/>
                  </a:lnTo>
                  <a:lnTo>
                    <a:pt x="2034" y="71"/>
                  </a:lnTo>
                  <a:lnTo>
                    <a:pt x="2035" y="72"/>
                  </a:lnTo>
                  <a:lnTo>
                    <a:pt x="2036" y="72"/>
                  </a:lnTo>
                  <a:lnTo>
                    <a:pt x="2037" y="72"/>
                  </a:lnTo>
                  <a:lnTo>
                    <a:pt x="2038" y="73"/>
                  </a:lnTo>
                  <a:lnTo>
                    <a:pt x="2039" y="73"/>
                  </a:lnTo>
                  <a:lnTo>
                    <a:pt x="2039" y="74"/>
                  </a:lnTo>
                  <a:lnTo>
                    <a:pt x="2040" y="74"/>
                  </a:lnTo>
                  <a:lnTo>
                    <a:pt x="2041" y="74"/>
                  </a:lnTo>
                  <a:lnTo>
                    <a:pt x="2042" y="75"/>
                  </a:lnTo>
                  <a:lnTo>
                    <a:pt x="2043" y="75"/>
                  </a:lnTo>
                  <a:lnTo>
                    <a:pt x="2044" y="76"/>
                  </a:lnTo>
                  <a:lnTo>
                    <a:pt x="2045" y="76"/>
                  </a:lnTo>
                  <a:lnTo>
                    <a:pt x="2046" y="77"/>
                  </a:lnTo>
                  <a:lnTo>
                    <a:pt x="2047" y="77"/>
                  </a:lnTo>
                  <a:lnTo>
                    <a:pt x="2047" y="77"/>
                  </a:lnTo>
                  <a:lnTo>
                    <a:pt x="2048" y="78"/>
                  </a:lnTo>
                  <a:lnTo>
                    <a:pt x="2049" y="78"/>
                  </a:lnTo>
                  <a:lnTo>
                    <a:pt x="2050" y="79"/>
                  </a:lnTo>
                  <a:lnTo>
                    <a:pt x="2051" y="79"/>
                  </a:lnTo>
                  <a:lnTo>
                    <a:pt x="2052" y="80"/>
                  </a:lnTo>
                  <a:lnTo>
                    <a:pt x="2053" y="80"/>
                  </a:lnTo>
                  <a:lnTo>
                    <a:pt x="2054" y="80"/>
                  </a:lnTo>
                  <a:lnTo>
                    <a:pt x="2054" y="81"/>
                  </a:lnTo>
                  <a:lnTo>
                    <a:pt x="2055" y="81"/>
                  </a:lnTo>
                  <a:lnTo>
                    <a:pt x="2056" y="82"/>
                  </a:lnTo>
                  <a:lnTo>
                    <a:pt x="2057" y="82"/>
                  </a:lnTo>
                  <a:lnTo>
                    <a:pt x="2058" y="83"/>
                  </a:lnTo>
                  <a:lnTo>
                    <a:pt x="2059" y="83"/>
                  </a:lnTo>
                  <a:lnTo>
                    <a:pt x="2060" y="83"/>
                  </a:lnTo>
                  <a:lnTo>
                    <a:pt x="2061" y="84"/>
                  </a:lnTo>
                  <a:lnTo>
                    <a:pt x="2062" y="84"/>
                  </a:lnTo>
                  <a:lnTo>
                    <a:pt x="2062" y="85"/>
                  </a:lnTo>
                  <a:lnTo>
                    <a:pt x="2063" y="85"/>
                  </a:lnTo>
                  <a:lnTo>
                    <a:pt x="2064" y="85"/>
                  </a:lnTo>
                  <a:lnTo>
                    <a:pt x="2065" y="86"/>
                  </a:lnTo>
                  <a:lnTo>
                    <a:pt x="2066" y="86"/>
                  </a:lnTo>
                  <a:lnTo>
                    <a:pt x="2067" y="87"/>
                  </a:lnTo>
                  <a:lnTo>
                    <a:pt x="2068" y="87"/>
                  </a:lnTo>
                  <a:lnTo>
                    <a:pt x="2069" y="88"/>
                  </a:lnTo>
                  <a:lnTo>
                    <a:pt x="2070" y="88"/>
                  </a:lnTo>
                  <a:lnTo>
                    <a:pt x="2070" y="88"/>
                  </a:lnTo>
                  <a:lnTo>
                    <a:pt x="2071" y="89"/>
                  </a:lnTo>
                  <a:lnTo>
                    <a:pt x="2072" y="89"/>
                  </a:lnTo>
                  <a:lnTo>
                    <a:pt x="2073" y="90"/>
                  </a:lnTo>
                  <a:lnTo>
                    <a:pt x="2074" y="90"/>
                  </a:lnTo>
                  <a:lnTo>
                    <a:pt x="2075" y="90"/>
                  </a:lnTo>
                  <a:lnTo>
                    <a:pt x="2076" y="91"/>
                  </a:lnTo>
                  <a:lnTo>
                    <a:pt x="2077" y="91"/>
                  </a:lnTo>
                  <a:lnTo>
                    <a:pt x="2077" y="92"/>
                  </a:lnTo>
                  <a:lnTo>
                    <a:pt x="2078" y="92"/>
                  </a:lnTo>
                  <a:lnTo>
                    <a:pt x="2079" y="92"/>
                  </a:lnTo>
                  <a:lnTo>
                    <a:pt x="2080" y="93"/>
                  </a:lnTo>
                  <a:lnTo>
                    <a:pt x="2081" y="93"/>
                  </a:lnTo>
                  <a:lnTo>
                    <a:pt x="2082" y="94"/>
                  </a:lnTo>
                  <a:lnTo>
                    <a:pt x="2083" y="94"/>
                  </a:lnTo>
                  <a:lnTo>
                    <a:pt x="2084" y="94"/>
                  </a:lnTo>
                  <a:lnTo>
                    <a:pt x="2085" y="95"/>
                  </a:lnTo>
                  <a:lnTo>
                    <a:pt x="2085" y="95"/>
                  </a:lnTo>
                  <a:lnTo>
                    <a:pt x="2086" y="96"/>
                  </a:lnTo>
                  <a:lnTo>
                    <a:pt x="2087" y="96"/>
                  </a:lnTo>
                  <a:lnTo>
                    <a:pt x="2088" y="96"/>
                  </a:lnTo>
                  <a:lnTo>
                    <a:pt x="2089" y="97"/>
                  </a:lnTo>
                  <a:lnTo>
                    <a:pt x="2090" y="97"/>
                  </a:lnTo>
                  <a:lnTo>
                    <a:pt x="2091" y="98"/>
                  </a:lnTo>
                  <a:lnTo>
                    <a:pt x="2092" y="98"/>
                  </a:lnTo>
                  <a:lnTo>
                    <a:pt x="2093" y="98"/>
                  </a:lnTo>
                  <a:lnTo>
                    <a:pt x="2093" y="99"/>
                  </a:lnTo>
                  <a:lnTo>
                    <a:pt x="2094" y="99"/>
                  </a:lnTo>
                  <a:lnTo>
                    <a:pt x="2095" y="100"/>
                  </a:lnTo>
                  <a:lnTo>
                    <a:pt x="2096" y="100"/>
                  </a:lnTo>
                  <a:lnTo>
                    <a:pt x="2097" y="100"/>
                  </a:lnTo>
                  <a:lnTo>
                    <a:pt x="2098" y="101"/>
                  </a:lnTo>
                  <a:lnTo>
                    <a:pt x="2099" y="101"/>
                  </a:lnTo>
                  <a:lnTo>
                    <a:pt x="2100" y="102"/>
                  </a:lnTo>
                  <a:lnTo>
                    <a:pt x="2100" y="102"/>
                  </a:lnTo>
                  <a:lnTo>
                    <a:pt x="2101" y="102"/>
                  </a:lnTo>
                  <a:lnTo>
                    <a:pt x="2102" y="103"/>
                  </a:lnTo>
                  <a:lnTo>
                    <a:pt x="2103" y="103"/>
                  </a:lnTo>
                  <a:lnTo>
                    <a:pt x="2104" y="103"/>
                  </a:lnTo>
                  <a:lnTo>
                    <a:pt x="2105" y="104"/>
                  </a:lnTo>
                  <a:lnTo>
                    <a:pt x="2106" y="104"/>
                  </a:lnTo>
                  <a:lnTo>
                    <a:pt x="2107" y="105"/>
                  </a:lnTo>
                  <a:lnTo>
                    <a:pt x="2108" y="105"/>
                  </a:lnTo>
                  <a:lnTo>
                    <a:pt x="2108" y="105"/>
                  </a:lnTo>
                  <a:lnTo>
                    <a:pt x="2109" y="106"/>
                  </a:lnTo>
                  <a:lnTo>
                    <a:pt x="2110" y="106"/>
                  </a:lnTo>
                  <a:lnTo>
                    <a:pt x="2111" y="106"/>
                  </a:lnTo>
                  <a:lnTo>
                    <a:pt x="2112" y="107"/>
                  </a:lnTo>
                  <a:lnTo>
                    <a:pt x="2113" y="107"/>
                  </a:lnTo>
                  <a:lnTo>
                    <a:pt x="2114" y="108"/>
                  </a:lnTo>
                  <a:lnTo>
                    <a:pt x="2115" y="108"/>
                  </a:lnTo>
                  <a:lnTo>
                    <a:pt x="2116" y="108"/>
                  </a:lnTo>
                  <a:lnTo>
                    <a:pt x="2116" y="109"/>
                  </a:lnTo>
                  <a:lnTo>
                    <a:pt x="2117" y="109"/>
                  </a:lnTo>
                  <a:lnTo>
                    <a:pt x="2118" y="109"/>
                  </a:lnTo>
                  <a:lnTo>
                    <a:pt x="2119" y="110"/>
                  </a:lnTo>
                  <a:lnTo>
                    <a:pt x="2120" y="110"/>
                  </a:lnTo>
                  <a:lnTo>
                    <a:pt x="2121" y="111"/>
                  </a:lnTo>
                  <a:lnTo>
                    <a:pt x="2122" y="111"/>
                  </a:lnTo>
                  <a:lnTo>
                    <a:pt x="2123" y="111"/>
                  </a:lnTo>
                  <a:lnTo>
                    <a:pt x="2123" y="112"/>
                  </a:lnTo>
                  <a:lnTo>
                    <a:pt x="2124" y="112"/>
                  </a:lnTo>
                  <a:lnTo>
                    <a:pt x="2125" y="112"/>
                  </a:lnTo>
                  <a:lnTo>
                    <a:pt x="2126" y="113"/>
                  </a:lnTo>
                  <a:lnTo>
                    <a:pt x="2127" y="113"/>
                  </a:lnTo>
                  <a:lnTo>
                    <a:pt x="2128" y="113"/>
                  </a:lnTo>
                  <a:lnTo>
                    <a:pt x="2129" y="114"/>
                  </a:lnTo>
                  <a:lnTo>
                    <a:pt x="2130" y="114"/>
                  </a:lnTo>
                  <a:lnTo>
                    <a:pt x="2131" y="115"/>
                  </a:lnTo>
                  <a:lnTo>
                    <a:pt x="2131" y="115"/>
                  </a:lnTo>
                  <a:lnTo>
                    <a:pt x="2132" y="115"/>
                  </a:lnTo>
                  <a:lnTo>
                    <a:pt x="2133" y="116"/>
                  </a:lnTo>
                  <a:lnTo>
                    <a:pt x="2134" y="116"/>
                  </a:lnTo>
                  <a:lnTo>
                    <a:pt x="2135" y="116"/>
                  </a:lnTo>
                  <a:lnTo>
                    <a:pt x="2136" y="117"/>
                  </a:lnTo>
                  <a:lnTo>
                    <a:pt x="2137" y="117"/>
                  </a:lnTo>
                  <a:lnTo>
                    <a:pt x="2138" y="117"/>
                  </a:lnTo>
                  <a:lnTo>
                    <a:pt x="2139" y="118"/>
                  </a:lnTo>
                  <a:lnTo>
                    <a:pt x="2139" y="118"/>
                  </a:lnTo>
                  <a:lnTo>
                    <a:pt x="2140" y="118"/>
                  </a:lnTo>
                  <a:lnTo>
                    <a:pt x="2141" y="119"/>
                  </a:lnTo>
                  <a:lnTo>
                    <a:pt x="2142" y="119"/>
                  </a:lnTo>
                  <a:lnTo>
                    <a:pt x="2143" y="119"/>
                  </a:lnTo>
                  <a:lnTo>
                    <a:pt x="2144" y="120"/>
                  </a:lnTo>
                  <a:lnTo>
                    <a:pt x="2145" y="120"/>
                  </a:lnTo>
                  <a:lnTo>
                    <a:pt x="2146" y="120"/>
                  </a:lnTo>
                  <a:lnTo>
                    <a:pt x="2146" y="121"/>
                  </a:lnTo>
                  <a:lnTo>
                    <a:pt x="2147" y="121"/>
                  </a:lnTo>
                  <a:lnTo>
                    <a:pt x="2148" y="121"/>
                  </a:lnTo>
                  <a:lnTo>
                    <a:pt x="2149" y="122"/>
                  </a:lnTo>
                  <a:lnTo>
                    <a:pt x="2150" y="122"/>
                  </a:lnTo>
                  <a:lnTo>
                    <a:pt x="2151" y="122"/>
                  </a:lnTo>
                  <a:lnTo>
                    <a:pt x="2152" y="123"/>
                  </a:lnTo>
                  <a:lnTo>
                    <a:pt x="2153" y="123"/>
                  </a:lnTo>
                  <a:lnTo>
                    <a:pt x="2154" y="123"/>
                  </a:lnTo>
                  <a:lnTo>
                    <a:pt x="2154" y="124"/>
                  </a:lnTo>
                  <a:lnTo>
                    <a:pt x="2155" y="124"/>
                  </a:lnTo>
                  <a:lnTo>
                    <a:pt x="2156" y="124"/>
                  </a:lnTo>
                  <a:lnTo>
                    <a:pt x="2157" y="125"/>
                  </a:lnTo>
                  <a:lnTo>
                    <a:pt x="2158" y="125"/>
                  </a:lnTo>
                  <a:lnTo>
                    <a:pt x="2159" y="125"/>
                  </a:lnTo>
                  <a:lnTo>
                    <a:pt x="2160" y="126"/>
                  </a:lnTo>
                  <a:lnTo>
                    <a:pt x="2161" y="126"/>
                  </a:lnTo>
                  <a:lnTo>
                    <a:pt x="2162" y="126"/>
                  </a:lnTo>
                  <a:lnTo>
                    <a:pt x="2162" y="127"/>
                  </a:lnTo>
                  <a:lnTo>
                    <a:pt x="2163" y="127"/>
                  </a:lnTo>
                  <a:lnTo>
                    <a:pt x="2164" y="127"/>
                  </a:lnTo>
                  <a:lnTo>
                    <a:pt x="2165" y="128"/>
                  </a:lnTo>
                  <a:lnTo>
                    <a:pt x="2166" y="128"/>
                  </a:lnTo>
                  <a:lnTo>
                    <a:pt x="2167" y="128"/>
                  </a:lnTo>
                  <a:lnTo>
                    <a:pt x="2168" y="129"/>
                  </a:lnTo>
                  <a:lnTo>
                    <a:pt x="2169" y="129"/>
                  </a:lnTo>
                  <a:lnTo>
                    <a:pt x="2169" y="129"/>
                  </a:lnTo>
                  <a:lnTo>
                    <a:pt x="2170" y="129"/>
                  </a:lnTo>
                  <a:lnTo>
                    <a:pt x="2171" y="130"/>
                  </a:lnTo>
                  <a:lnTo>
                    <a:pt x="2172" y="130"/>
                  </a:lnTo>
                  <a:lnTo>
                    <a:pt x="2173" y="130"/>
                  </a:lnTo>
                  <a:lnTo>
                    <a:pt x="2174" y="131"/>
                  </a:lnTo>
                  <a:lnTo>
                    <a:pt x="2175" y="131"/>
                  </a:lnTo>
                  <a:lnTo>
                    <a:pt x="2176" y="131"/>
                  </a:lnTo>
                  <a:lnTo>
                    <a:pt x="2177" y="132"/>
                  </a:lnTo>
                  <a:lnTo>
                    <a:pt x="2177" y="132"/>
                  </a:lnTo>
                  <a:lnTo>
                    <a:pt x="2178" y="132"/>
                  </a:lnTo>
                  <a:lnTo>
                    <a:pt x="2179" y="133"/>
                  </a:lnTo>
                  <a:lnTo>
                    <a:pt x="2180" y="133"/>
                  </a:lnTo>
                  <a:lnTo>
                    <a:pt x="2181" y="133"/>
                  </a:lnTo>
                  <a:lnTo>
                    <a:pt x="2182" y="133"/>
                  </a:lnTo>
                  <a:lnTo>
                    <a:pt x="2183" y="134"/>
                  </a:lnTo>
                  <a:lnTo>
                    <a:pt x="2184" y="134"/>
                  </a:lnTo>
                  <a:lnTo>
                    <a:pt x="2185" y="134"/>
                  </a:lnTo>
                  <a:lnTo>
                    <a:pt x="2185" y="135"/>
                  </a:lnTo>
                  <a:lnTo>
                    <a:pt x="2186" y="135"/>
                  </a:lnTo>
                  <a:lnTo>
                    <a:pt x="2187" y="135"/>
                  </a:lnTo>
                  <a:lnTo>
                    <a:pt x="2188" y="135"/>
                  </a:lnTo>
                  <a:lnTo>
                    <a:pt x="2189" y="136"/>
                  </a:lnTo>
                  <a:lnTo>
                    <a:pt x="2190" y="136"/>
                  </a:lnTo>
                  <a:lnTo>
                    <a:pt x="2191" y="136"/>
                  </a:lnTo>
                  <a:lnTo>
                    <a:pt x="2192" y="137"/>
                  </a:lnTo>
                  <a:lnTo>
                    <a:pt x="2192" y="137"/>
                  </a:lnTo>
                  <a:lnTo>
                    <a:pt x="2193" y="137"/>
                  </a:lnTo>
                  <a:lnTo>
                    <a:pt x="2194" y="137"/>
                  </a:lnTo>
                  <a:lnTo>
                    <a:pt x="2195" y="138"/>
                  </a:lnTo>
                  <a:lnTo>
                    <a:pt x="2196" y="138"/>
                  </a:lnTo>
                  <a:lnTo>
                    <a:pt x="2197" y="138"/>
                  </a:lnTo>
                  <a:lnTo>
                    <a:pt x="2198" y="139"/>
                  </a:lnTo>
                  <a:lnTo>
                    <a:pt x="2199" y="139"/>
                  </a:lnTo>
                  <a:lnTo>
                    <a:pt x="2200" y="139"/>
                  </a:lnTo>
                  <a:lnTo>
                    <a:pt x="2200" y="139"/>
                  </a:lnTo>
                  <a:lnTo>
                    <a:pt x="2201" y="140"/>
                  </a:lnTo>
                  <a:lnTo>
                    <a:pt x="2202" y="140"/>
                  </a:lnTo>
                  <a:lnTo>
                    <a:pt x="2203" y="140"/>
                  </a:lnTo>
                  <a:lnTo>
                    <a:pt x="2204" y="140"/>
                  </a:lnTo>
                  <a:lnTo>
                    <a:pt x="2205" y="141"/>
                  </a:lnTo>
                  <a:lnTo>
                    <a:pt x="2206" y="141"/>
                  </a:lnTo>
                  <a:lnTo>
                    <a:pt x="2207" y="141"/>
                  </a:lnTo>
                  <a:lnTo>
                    <a:pt x="2208" y="141"/>
                  </a:lnTo>
                  <a:lnTo>
                    <a:pt x="2208" y="142"/>
                  </a:lnTo>
                  <a:lnTo>
                    <a:pt x="2209" y="142"/>
                  </a:lnTo>
                  <a:lnTo>
                    <a:pt x="2210" y="142"/>
                  </a:lnTo>
                  <a:lnTo>
                    <a:pt x="2211" y="143"/>
                  </a:lnTo>
                  <a:lnTo>
                    <a:pt x="2212" y="143"/>
                  </a:lnTo>
                  <a:lnTo>
                    <a:pt x="2213" y="143"/>
                  </a:lnTo>
                  <a:lnTo>
                    <a:pt x="2214" y="143"/>
                  </a:lnTo>
                  <a:lnTo>
                    <a:pt x="2215" y="144"/>
                  </a:lnTo>
                  <a:lnTo>
                    <a:pt x="2215" y="144"/>
                  </a:lnTo>
                  <a:lnTo>
                    <a:pt x="2216" y="144"/>
                  </a:lnTo>
                  <a:lnTo>
                    <a:pt x="2217" y="144"/>
                  </a:lnTo>
                  <a:lnTo>
                    <a:pt x="2218" y="145"/>
                  </a:lnTo>
                  <a:lnTo>
                    <a:pt x="2219" y="145"/>
                  </a:lnTo>
                  <a:lnTo>
                    <a:pt x="2220" y="145"/>
                  </a:lnTo>
                  <a:lnTo>
                    <a:pt x="2221" y="145"/>
                  </a:lnTo>
                  <a:lnTo>
                    <a:pt x="2222" y="146"/>
                  </a:lnTo>
                  <a:lnTo>
                    <a:pt x="2223" y="146"/>
                  </a:lnTo>
                  <a:lnTo>
                    <a:pt x="2223" y="146"/>
                  </a:lnTo>
                  <a:lnTo>
                    <a:pt x="2224" y="146"/>
                  </a:lnTo>
                  <a:lnTo>
                    <a:pt x="2225" y="147"/>
                  </a:lnTo>
                  <a:lnTo>
                    <a:pt x="2226" y="147"/>
                  </a:lnTo>
                  <a:lnTo>
                    <a:pt x="2227" y="147"/>
                  </a:lnTo>
                  <a:lnTo>
                    <a:pt x="2228" y="147"/>
                  </a:lnTo>
                  <a:lnTo>
                    <a:pt x="2229" y="147"/>
                  </a:lnTo>
                  <a:lnTo>
                    <a:pt x="2230" y="148"/>
                  </a:lnTo>
                  <a:lnTo>
                    <a:pt x="2231" y="148"/>
                  </a:lnTo>
                  <a:lnTo>
                    <a:pt x="2231" y="148"/>
                  </a:lnTo>
                  <a:lnTo>
                    <a:pt x="2232" y="148"/>
                  </a:lnTo>
                  <a:lnTo>
                    <a:pt x="2233" y="149"/>
                  </a:lnTo>
                  <a:lnTo>
                    <a:pt x="2234" y="149"/>
                  </a:lnTo>
                  <a:lnTo>
                    <a:pt x="2235" y="149"/>
                  </a:lnTo>
                  <a:lnTo>
                    <a:pt x="2236" y="149"/>
                  </a:lnTo>
                  <a:lnTo>
                    <a:pt x="2237" y="150"/>
                  </a:lnTo>
                  <a:lnTo>
                    <a:pt x="2238" y="150"/>
                  </a:lnTo>
                  <a:lnTo>
                    <a:pt x="2238" y="150"/>
                  </a:lnTo>
                  <a:lnTo>
                    <a:pt x="2239" y="150"/>
                  </a:lnTo>
                  <a:lnTo>
                    <a:pt x="2240" y="150"/>
                  </a:lnTo>
                  <a:lnTo>
                    <a:pt x="2241" y="151"/>
                  </a:lnTo>
                  <a:lnTo>
                    <a:pt x="2242" y="151"/>
                  </a:lnTo>
                  <a:lnTo>
                    <a:pt x="2243" y="151"/>
                  </a:lnTo>
                  <a:lnTo>
                    <a:pt x="2244" y="151"/>
                  </a:lnTo>
                  <a:lnTo>
                    <a:pt x="2245" y="152"/>
                  </a:lnTo>
                  <a:lnTo>
                    <a:pt x="2246" y="152"/>
                  </a:lnTo>
                  <a:lnTo>
                    <a:pt x="2246" y="152"/>
                  </a:lnTo>
                  <a:lnTo>
                    <a:pt x="2247" y="152"/>
                  </a:lnTo>
                  <a:lnTo>
                    <a:pt x="2248" y="152"/>
                  </a:lnTo>
                  <a:lnTo>
                    <a:pt x="2249" y="153"/>
                  </a:lnTo>
                  <a:lnTo>
                    <a:pt x="2250" y="153"/>
                  </a:lnTo>
                  <a:lnTo>
                    <a:pt x="2251" y="153"/>
                  </a:lnTo>
                  <a:lnTo>
                    <a:pt x="2252" y="153"/>
                  </a:lnTo>
                  <a:lnTo>
                    <a:pt x="2253" y="154"/>
                  </a:lnTo>
                  <a:lnTo>
                    <a:pt x="2254" y="154"/>
                  </a:lnTo>
                  <a:lnTo>
                    <a:pt x="2254" y="154"/>
                  </a:lnTo>
                  <a:lnTo>
                    <a:pt x="2255" y="154"/>
                  </a:lnTo>
                  <a:lnTo>
                    <a:pt x="2256" y="154"/>
                  </a:lnTo>
                  <a:lnTo>
                    <a:pt x="2257" y="155"/>
                  </a:lnTo>
                  <a:lnTo>
                    <a:pt x="2258" y="155"/>
                  </a:lnTo>
                  <a:lnTo>
                    <a:pt x="2259" y="155"/>
                  </a:lnTo>
                  <a:lnTo>
                    <a:pt x="2260" y="155"/>
                  </a:lnTo>
                  <a:lnTo>
                    <a:pt x="2261" y="155"/>
                  </a:lnTo>
                  <a:lnTo>
                    <a:pt x="2261" y="156"/>
                  </a:lnTo>
                  <a:lnTo>
                    <a:pt x="2262" y="156"/>
                  </a:lnTo>
                  <a:lnTo>
                    <a:pt x="2263" y="156"/>
                  </a:lnTo>
                  <a:lnTo>
                    <a:pt x="2264" y="156"/>
                  </a:lnTo>
                  <a:lnTo>
                    <a:pt x="2265" y="156"/>
                  </a:lnTo>
                  <a:lnTo>
                    <a:pt x="2266" y="157"/>
                  </a:lnTo>
                  <a:lnTo>
                    <a:pt x="2267" y="157"/>
                  </a:lnTo>
                  <a:lnTo>
                    <a:pt x="2268" y="157"/>
                  </a:lnTo>
                  <a:lnTo>
                    <a:pt x="2269" y="157"/>
                  </a:lnTo>
                  <a:lnTo>
                    <a:pt x="2269" y="157"/>
                  </a:lnTo>
                  <a:lnTo>
                    <a:pt x="2270" y="158"/>
                  </a:lnTo>
                  <a:lnTo>
                    <a:pt x="2271" y="158"/>
                  </a:lnTo>
                  <a:lnTo>
                    <a:pt x="2272" y="158"/>
                  </a:lnTo>
                  <a:lnTo>
                    <a:pt x="2273" y="158"/>
                  </a:lnTo>
                  <a:lnTo>
                    <a:pt x="2274" y="158"/>
                  </a:lnTo>
                  <a:lnTo>
                    <a:pt x="2275" y="158"/>
                  </a:lnTo>
                  <a:lnTo>
                    <a:pt x="2276" y="159"/>
                  </a:lnTo>
                  <a:lnTo>
                    <a:pt x="2277" y="159"/>
                  </a:lnTo>
                  <a:lnTo>
                    <a:pt x="2277" y="159"/>
                  </a:lnTo>
                  <a:lnTo>
                    <a:pt x="2278" y="159"/>
                  </a:lnTo>
                  <a:lnTo>
                    <a:pt x="2279" y="159"/>
                  </a:lnTo>
                  <a:lnTo>
                    <a:pt x="2280" y="160"/>
                  </a:lnTo>
                  <a:lnTo>
                    <a:pt x="2281" y="160"/>
                  </a:lnTo>
                  <a:lnTo>
                    <a:pt x="2282" y="160"/>
                  </a:lnTo>
                  <a:lnTo>
                    <a:pt x="2283" y="160"/>
                  </a:lnTo>
                  <a:lnTo>
                    <a:pt x="2284" y="160"/>
                  </a:lnTo>
                  <a:lnTo>
                    <a:pt x="2284" y="160"/>
                  </a:lnTo>
                  <a:lnTo>
                    <a:pt x="2285" y="161"/>
                  </a:lnTo>
                  <a:lnTo>
                    <a:pt x="2286" y="161"/>
                  </a:lnTo>
                  <a:lnTo>
                    <a:pt x="2287" y="161"/>
                  </a:lnTo>
                  <a:lnTo>
                    <a:pt x="2288" y="161"/>
                  </a:lnTo>
                  <a:lnTo>
                    <a:pt x="2289" y="161"/>
                  </a:lnTo>
                  <a:lnTo>
                    <a:pt x="2290" y="161"/>
                  </a:lnTo>
                  <a:lnTo>
                    <a:pt x="2291" y="162"/>
                  </a:lnTo>
                  <a:lnTo>
                    <a:pt x="2292" y="162"/>
                  </a:lnTo>
                  <a:lnTo>
                    <a:pt x="2292" y="162"/>
                  </a:lnTo>
                  <a:lnTo>
                    <a:pt x="2293" y="162"/>
                  </a:lnTo>
                  <a:lnTo>
                    <a:pt x="2294" y="162"/>
                  </a:lnTo>
                  <a:lnTo>
                    <a:pt x="2295" y="162"/>
                  </a:lnTo>
                  <a:lnTo>
                    <a:pt x="2296" y="163"/>
                  </a:lnTo>
                  <a:lnTo>
                    <a:pt x="2297" y="163"/>
                  </a:lnTo>
                  <a:lnTo>
                    <a:pt x="2298" y="163"/>
                  </a:lnTo>
                  <a:lnTo>
                    <a:pt x="2299" y="163"/>
                  </a:lnTo>
                  <a:lnTo>
                    <a:pt x="2300" y="163"/>
                  </a:lnTo>
                  <a:lnTo>
                    <a:pt x="2300" y="163"/>
                  </a:lnTo>
                  <a:lnTo>
                    <a:pt x="2301" y="164"/>
                  </a:lnTo>
                  <a:lnTo>
                    <a:pt x="2302" y="164"/>
                  </a:lnTo>
                  <a:lnTo>
                    <a:pt x="2303" y="164"/>
                  </a:lnTo>
                  <a:lnTo>
                    <a:pt x="2304" y="164"/>
                  </a:lnTo>
                  <a:lnTo>
                    <a:pt x="2305" y="164"/>
                  </a:lnTo>
                  <a:lnTo>
                    <a:pt x="2306" y="164"/>
                  </a:lnTo>
                  <a:lnTo>
                    <a:pt x="2307" y="164"/>
                  </a:lnTo>
                  <a:lnTo>
                    <a:pt x="2307" y="165"/>
                  </a:lnTo>
                  <a:lnTo>
                    <a:pt x="2308" y="165"/>
                  </a:lnTo>
                  <a:lnTo>
                    <a:pt x="2309" y="165"/>
                  </a:lnTo>
                  <a:lnTo>
                    <a:pt x="2310" y="165"/>
                  </a:lnTo>
                  <a:lnTo>
                    <a:pt x="2311" y="165"/>
                  </a:lnTo>
                  <a:lnTo>
                    <a:pt x="2312" y="165"/>
                  </a:lnTo>
                  <a:lnTo>
                    <a:pt x="2313" y="166"/>
                  </a:lnTo>
                  <a:lnTo>
                    <a:pt x="2314" y="166"/>
                  </a:lnTo>
                  <a:lnTo>
                    <a:pt x="2315" y="166"/>
                  </a:lnTo>
                  <a:lnTo>
                    <a:pt x="2315" y="166"/>
                  </a:lnTo>
                  <a:lnTo>
                    <a:pt x="2316" y="166"/>
                  </a:lnTo>
                  <a:lnTo>
                    <a:pt x="2317" y="166"/>
                  </a:lnTo>
                  <a:lnTo>
                    <a:pt x="2318" y="166"/>
                  </a:lnTo>
                  <a:lnTo>
                    <a:pt x="2319" y="167"/>
                  </a:lnTo>
                  <a:lnTo>
                    <a:pt x="2320" y="167"/>
                  </a:lnTo>
                  <a:lnTo>
                    <a:pt x="2321" y="167"/>
                  </a:lnTo>
                  <a:lnTo>
                    <a:pt x="2322" y="167"/>
                  </a:lnTo>
                  <a:lnTo>
                    <a:pt x="2323" y="167"/>
                  </a:lnTo>
                  <a:lnTo>
                    <a:pt x="2323" y="167"/>
                  </a:lnTo>
                  <a:lnTo>
                    <a:pt x="2324" y="167"/>
                  </a:lnTo>
                  <a:lnTo>
                    <a:pt x="2325" y="167"/>
                  </a:lnTo>
                  <a:lnTo>
                    <a:pt x="2326" y="168"/>
                  </a:lnTo>
                  <a:lnTo>
                    <a:pt x="2327" y="168"/>
                  </a:lnTo>
                  <a:lnTo>
                    <a:pt x="2328" y="168"/>
                  </a:lnTo>
                  <a:lnTo>
                    <a:pt x="2329" y="168"/>
                  </a:lnTo>
                  <a:lnTo>
                    <a:pt x="2330" y="168"/>
                  </a:lnTo>
                  <a:lnTo>
                    <a:pt x="2330" y="168"/>
                  </a:lnTo>
                  <a:lnTo>
                    <a:pt x="2331" y="168"/>
                  </a:lnTo>
                  <a:lnTo>
                    <a:pt x="2332" y="168"/>
                  </a:lnTo>
                  <a:lnTo>
                    <a:pt x="2333" y="169"/>
                  </a:lnTo>
                  <a:lnTo>
                    <a:pt x="2334" y="169"/>
                  </a:lnTo>
                  <a:lnTo>
                    <a:pt x="2335" y="169"/>
                  </a:lnTo>
                  <a:lnTo>
                    <a:pt x="2336" y="169"/>
                  </a:lnTo>
                  <a:lnTo>
                    <a:pt x="2337" y="169"/>
                  </a:lnTo>
                  <a:lnTo>
                    <a:pt x="2338" y="169"/>
                  </a:lnTo>
                  <a:lnTo>
                    <a:pt x="2338" y="169"/>
                  </a:lnTo>
                  <a:lnTo>
                    <a:pt x="2339" y="169"/>
                  </a:lnTo>
                  <a:lnTo>
                    <a:pt x="2340" y="170"/>
                  </a:lnTo>
                  <a:lnTo>
                    <a:pt x="2341" y="170"/>
                  </a:lnTo>
                  <a:lnTo>
                    <a:pt x="2342" y="170"/>
                  </a:lnTo>
                  <a:lnTo>
                    <a:pt x="2343" y="170"/>
                  </a:lnTo>
                  <a:lnTo>
                    <a:pt x="2344" y="170"/>
                  </a:lnTo>
                  <a:lnTo>
                    <a:pt x="2345" y="170"/>
                  </a:lnTo>
                  <a:lnTo>
                    <a:pt x="2346" y="170"/>
                  </a:lnTo>
                  <a:lnTo>
                    <a:pt x="2346" y="170"/>
                  </a:lnTo>
                  <a:lnTo>
                    <a:pt x="2347" y="171"/>
                  </a:lnTo>
                  <a:lnTo>
                    <a:pt x="2348" y="171"/>
                  </a:lnTo>
                  <a:lnTo>
                    <a:pt x="2349" y="171"/>
                  </a:lnTo>
                  <a:lnTo>
                    <a:pt x="2350" y="171"/>
                  </a:lnTo>
                  <a:lnTo>
                    <a:pt x="2351" y="171"/>
                  </a:lnTo>
                  <a:lnTo>
                    <a:pt x="2352" y="171"/>
                  </a:lnTo>
                  <a:lnTo>
                    <a:pt x="2353" y="171"/>
                  </a:lnTo>
                  <a:lnTo>
                    <a:pt x="2353" y="171"/>
                  </a:lnTo>
                  <a:lnTo>
                    <a:pt x="2354" y="171"/>
                  </a:lnTo>
                  <a:lnTo>
                    <a:pt x="2355" y="172"/>
                  </a:lnTo>
                  <a:lnTo>
                    <a:pt x="2356" y="172"/>
                  </a:lnTo>
                  <a:lnTo>
                    <a:pt x="2357" y="172"/>
                  </a:lnTo>
                  <a:lnTo>
                    <a:pt x="2358" y="172"/>
                  </a:lnTo>
                  <a:lnTo>
                    <a:pt x="2359" y="172"/>
                  </a:lnTo>
                  <a:lnTo>
                    <a:pt x="2360" y="172"/>
                  </a:lnTo>
                  <a:lnTo>
                    <a:pt x="2361" y="172"/>
                  </a:lnTo>
                  <a:lnTo>
                    <a:pt x="2361" y="172"/>
                  </a:lnTo>
                  <a:lnTo>
                    <a:pt x="2362" y="172"/>
                  </a:lnTo>
                  <a:lnTo>
                    <a:pt x="2363" y="172"/>
                  </a:lnTo>
                  <a:lnTo>
                    <a:pt x="2364" y="173"/>
                  </a:lnTo>
                  <a:lnTo>
                    <a:pt x="2365" y="173"/>
                  </a:lnTo>
                  <a:lnTo>
                    <a:pt x="2366" y="173"/>
                  </a:lnTo>
                  <a:lnTo>
                    <a:pt x="2367" y="173"/>
                  </a:lnTo>
                  <a:lnTo>
                    <a:pt x="2368" y="173"/>
                  </a:lnTo>
                  <a:lnTo>
                    <a:pt x="2369" y="173"/>
                  </a:lnTo>
                  <a:lnTo>
                    <a:pt x="2369" y="173"/>
                  </a:lnTo>
                  <a:lnTo>
                    <a:pt x="2370" y="173"/>
                  </a:lnTo>
                  <a:lnTo>
                    <a:pt x="2371" y="173"/>
                  </a:lnTo>
                  <a:lnTo>
                    <a:pt x="2372" y="173"/>
                  </a:lnTo>
                  <a:lnTo>
                    <a:pt x="2373" y="173"/>
                  </a:lnTo>
                  <a:lnTo>
                    <a:pt x="2374" y="174"/>
                  </a:lnTo>
                  <a:lnTo>
                    <a:pt x="2375" y="174"/>
                  </a:lnTo>
                  <a:lnTo>
                    <a:pt x="2376" y="174"/>
                  </a:lnTo>
                  <a:lnTo>
                    <a:pt x="2376" y="174"/>
                  </a:lnTo>
                  <a:lnTo>
                    <a:pt x="2377" y="174"/>
                  </a:lnTo>
                  <a:lnTo>
                    <a:pt x="2378" y="174"/>
                  </a:lnTo>
                  <a:lnTo>
                    <a:pt x="2379" y="174"/>
                  </a:lnTo>
                  <a:lnTo>
                    <a:pt x="2380" y="174"/>
                  </a:lnTo>
                  <a:lnTo>
                    <a:pt x="2381" y="174"/>
                  </a:lnTo>
                  <a:lnTo>
                    <a:pt x="2382" y="174"/>
                  </a:lnTo>
                  <a:lnTo>
                    <a:pt x="2383" y="174"/>
                  </a:lnTo>
                  <a:lnTo>
                    <a:pt x="2384" y="174"/>
                  </a:lnTo>
                  <a:lnTo>
                    <a:pt x="2384" y="175"/>
                  </a:lnTo>
                  <a:lnTo>
                    <a:pt x="2385" y="175"/>
                  </a:lnTo>
                  <a:lnTo>
                    <a:pt x="2386" y="175"/>
                  </a:lnTo>
                  <a:lnTo>
                    <a:pt x="2387" y="175"/>
                  </a:lnTo>
                  <a:lnTo>
                    <a:pt x="2388" y="175"/>
                  </a:lnTo>
                  <a:lnTo>
                    <a:pt x="2389" y="175"/>
                  </a:lnTo>
                  <a:lnTo>
                    <a:pt x="2390" y="175"/>
                  </a:lnTo>
                  <a:lnTo>
                    <a:pt x="2391" y="175"/>
                  </a:lnTo>
                  <a:lnTo>
                    <a:pt x="2392" y="175"/>
                  </a:lnTo>
                  <a:lnTo>
                    <a:pt x="2392" y="175"/>
                  </a:lnTo>
                  <a:lnTo>
                    <a:pt x="2393" y="175"/>
                  </a:lnTo>
                  <a:lnTo>
                    <a:pt x="2394" y="175"/>
                  </a:lnTo>
                  <a:lnTo>
                    <a:pt x="2395" y="175"/>
                  </a:lnTo>
                  <a:lnTo>
                    <a:pt x="2396" y="176"/>
                  </a:lnTo>
                  <a:lnTo>
                    <a:pt x="2397" y="176"/>
                  </a:lnTo>
                  <a:lnTo>
                    <a:pt x="2398" y="176"/>
                  </a:lnTo>
                  <a:lnTo>
                    <a:pt x="2399" y="176"/>
                  </a:lnTo>
                  <a:lnTo>
                    <a:pt x="2399" y="176"/>
                  </a:lnTo>
                  <a:lnTo>
                    <a:pt x="2400" y="176"/>
                  </a:lnTo>
                  <a:lnTo>
                    <a:pt x="2401" y="176"/>
                  </a:lnTo>
                  <a:lnTo>
                    <a:pt x="2402" y="176"/>
                  </a:lnTo>
                  <a:lnTo>
                    <a:pt x="2403" y="176"/>
                  </a:lnTo>
                  <a:lnTo>
                    <a:pt x="2404" y="176"/>
                  </a:lnTo>
                  <a:lnTo>
                    <a:pt x="2405" y="176"/>
                  </a:lnTo>
                  <a:lnTo>
                    <a:pt x="2406" y="176"/>
                  </a:lnTo>
                  <a:lnTo>
                    <a:pt x="2407" y="176"/>
                  </a:lnTo>
                  <a:lnTo>
                    <a:pt x="2407" y="176"/>
                  </a:lnTo>
                  <a:lnTo>
                    <a:pt x="2408" y="176"/>
                  </a:lnTo>
                  <a:lnTo>
                    <a:pt x="2409" y="177"/>
                  </a:lnTo>
                  <a:lnTo>
                    <a:pt x="2410" y="177"/>
                  </a:lnTo>
                  <a:lnTo>
                    <a:pt x="2411" y="177"/>
                  </a:lnTo>
                  <a:lnTo>
                    <a:pt x="2412" y="177"/>
                  </a:lnTo>
                  <a:lnTo>
                    <a:pt x="2413" y="177"/>
                  </a:lnTo>
                  <a:lnTo>
                    <a:pt x="2414" y="177"/>
                  </a:lnTo>
                  <a:lnTo>
                    <a:pt x="2415" y="177"/>
                  </a:lnTo>
                  <a:lnTo>
                    <a:pt x="2415" y="177"/>
                  </a:lnTo>
                  <a:lnTo>
                    <a:pt x="2416" y="177"/>
                  </a:lnTo>
                  <a:lnTo>
                    <a:pt x="2417" y="177"/>
                  </a:lnTo>
                  <a:lnTo>
                    <a:pt x="2418" y="177"/>
                  </a:lnTo>
                  <a:lnTo>
                    <a:pt x="2419" y="177"/>
                  </a:lnTo>
                  <a:lnTo>
                    <a:pt x="2420" y="177"/>
                  </a:lnTo>
                  <a:lnTo>
                    <a:pt x="2421" y="177"/>
                  </a:lnTo>
                  <a:lnTo>
                    <a:pt x="2422" y="177"/>
                  </a:lnTo>
                  <a:lnTo>
                    <a:pt x="2422" y="177"/>
                  </a:lnTo>
                  <a:lnTo>
                    <a:pt x="2423" y="177"/>
                  </a:lnTo>
                  <a:lnTo>
                    <a:pt x="2424" y="177"/>
                  </a:lnTo>
                  <a:lnTo>
                    <a:pt x="2425" y="178"/>
                  </a:lnTo>
                  <a:lnTo>
                    <a:pt x="2426" y="178"/>
                  </a:lnTo>
                  <a:lnTo>
                    <a:pt x="2427" y="178"/>
                  </a:lnTo>
                  <a:lnTo>
                    <a:pt x="2428" y="178"/>
                  </a:lnTo>
                  <a:lnTo>
                    <a:pt x="2429" y="178"/>
                  </a:lnTo>
                  <a:lnTo>
                    <a:pt x="2430" y="178"/>
                  </a:lnTo>
                  <a:lnTo>
                    <a:pt x="2430" y="178"/>
                  </a:lnTo>
                  <a:lnTo>
                    <a:pt x="2431" y="178"/>
                  </a:lnTo>
                  <a:lnTo>
                    <a:pt x="2432" y="178"/>
                  </a:lnTo>
                  <a:lnTo>
                    <a:pt x="2433" y="178"/>
                  </a:lnTo>
                  <a:lnTo>
                    <a:pt x="2434" y="178"/>
                  </a:lnTo>
                  <a:lnTo>
                    <a:pt x="2435" y="178"/>
                  </a:lnTo>
                  <a:lnTo>
                    <a:pt x="2436" y="178"/>
                  </a:lnTo>
                  <a:lnTo>
                    <a:pt x="2437" y="178"/>
                  </a:lnTo>
                  <a:lnTo>
                    <a:pt x="2438" y="178"/>
                  </a:lnTo>
                  <a:lnTo>
                    <a:pt x="2438" y="178"/>
                  </a:lnTo>
                  <a:lnTo>
                    <a:pt x="2439" y="178"/>
                  </a:lnTo>
                  <a:lnTo>
                    <a:pt x="2440" y="178"/>
                  </a:lnTo>
                  <a:lnTo>
                    <a:pt x="2441" y="178"/>
                  </a:lnTo>
                  <a:lnTo>
                    <a:pt x="2442" y="178"/>
                  </a:lnTo>
                  <a:lnTo>
                    <a:pt x="2443" y="178"/>
                  </a:lnTo>
                  <a:lnTo>
                    <a:pt x="2444" y="178"/>
                  </a:lnTo>
                  <a:lnTo>
                    <a:pt x="2445" y="178"/>
                  </a:lnTo>
                  <a:lnTo>
                    <a:pt x="2445" y="178"/>
                  </a:lnTo>
                  <a:lnTo>
                    <a:pt x="2446" y="178"/>
                  </a:lnTo>
                  <a:lnTo>
                    <a:pt x="2447" y="179"/>
                  </a:lnTo>
                  <a:lnTo>
                    <a:pt x="2448" y="179"/>
                  </a:lnTo>
                  <a:lnTo>
                    <a:pt x="2449" y="179"/>
                  </a:lnTo>
                  <a:lnTo>
                    <a:pt x="2450" y="179"/>
                  </a:lnTo>
                  <a:lnTo>
                    <a:pt x="2451" y="179"/>
                  </a:lnTo>
                  <a:lnTo>
                    <a:pt x="2452" y="179"/>
                  </a:lnTo>
                  <a:lnTo>
                    <a:pt x="2453" y="179"/>
                  </a:lnTo>
                  <a:lnTo>
                    <a:pt x="2453" y="179"/>
                  </a:lnTo>
                  <a:lnTo>
                    <a:pt x="2454" y="179"/>
                  </a:lnTo>
                  <a:lnTo>
                    <a:pt x="2455" y="179"/>
                  </a:lnTo>
                  <a:lnTo>
                    <a:pt x="2456" y="179"/>
                  </a:lnTo>
                  <a:lnTo>
                    <a:pt x="2457" y="179"/>
                  </a:lnTo>
                  <a:lnTo>
                    <a:pt x="2458" y="179"/>
                  </a:lnTo>
                  <a:lnTo>
                    <a:pt x="2459" y="179"/>
                  </a:lnTo>
                  <a:lnTo>
                    <a:pt x="2460" y="179"/>
                  </a:lnTo>
                  <a:lnTo>
                    <a:pt x="2461" y="179"/>
                  </a:lnTo>
                  <a:lnTo>
                    <a:pt x="2461" y="179"/>
                  </a:lnTo>
                  <a:lnTo>
                    <a:pt x="2462" y="179"/>
                  </a:lnTo>
                  <a:lnTo>
                    <a:pt x="2463" y="179"/>
                  </a:lnTo>
                  <a:lnTo>
                    <a:pt x="2464" y="179"/>
                  </a:lnTo>
                  <a:lnTo>
                    <a:pt x="2465" y="179"/>
                  </a:lnTo>
                  <a:lnTo>
                    <a:pt x="2466" y="179"/>
                  </a:lnTo>
                  <a:lnTo>
                    <a:pt x="2467" y="179"/>
                  </a:lnTo>
                  <a:lnTo>
                    <a:pt x="2468" y="179"/>
                  </a:lnTo>
                  <a:lnTo>
                    <a:pt x="2468" y="179"/>
                  </a:lnTo>
                  <a:lnTo>
                    <a:pt x="2469" y="179"/>
                  </a:lnTo>
                  <a:lnTo>
                    <a:pt x="2470" y="179"/>
                  </a:lnTo>
                  <a:lnTo>
                    <a:pt x="2471" y="179"/>
                  </a:lnTo>
                  <a:lnTo>
                    <a:pt x="2472" y="179"/>
                  </a:lnTo>
                  <a:lnTo>
                    <a:pt x="2473" y="179"/>
                  </a:lnTo>
                  <a:lnTo>
                    <a:pt x="2474" y="179"/>
                  </a:lnTo>
                  <a:lnTo>
                    <a:pt x="2475" y="179"/>
                  </a:lnTo>
                  <a:lnTo>
                    <a:pt x="2476" y="179"/>
                  </a:lnTo>
                  <a:lnTo>
                    <a:pt x="2476" y="179"/>
                  </a:lnTo>
                  <a:lnTo>
                    <a:pt x="2477" y="179"/>
                  </a:lnTo>
                  <a:lnTo>
                    <a:pt x="2478" y="179"/>
                  </a:lnTo>
                  <a:lnTo>
                    <a:pt x="2479" y="179"/>
                  </a:lnTo>
                  <a:lnTo>
                    <a:pt x="2480" y="179"/>
                  </a:lnTo>
                  <a:lnTo>
                    <a:pt x="2481" y="179"/>
                  </a:lnTo>
                  <a:lnTo>
                    <a:pt x="2482" y="179"/>
                  </a:lnTo>
                  <a:lnTo>
                    <a:pt x="2483" y="179"/>
                  </a:lnTo>
                  <a:lnTo>
                    <a:pt x="2484" y="179"/>
                  </a:lnTo>
                  <a:lnTo>
                    <a:pt x="2484" y="179"/>
                  </a:lnTo>
                  <a:lnTo>
                    <a:pt x="2485" y="179"/>
                  </a:lnTo>
                  <a:lnTo>
                    <a:pt x="2486" y="179"/>
                  </a:lnTo>
                  <a:lnTo>
                    <a:pt x="2487" y="179"/>
                  </a:lnTo>
                  <a:lnTo>
                    <a:pt x="2488" y="179"/>
                  </a:lnTo>
                  <a:lnTo>
                    <a:pt x="2489" y="179"/>
                  </a:lnTo>
                  <a:lnTo>
                    <a:pt x="2490" y="179"/>
                  </a:lnTo>
                  <a:lnTo>
                    <a:pt x="2491" y="179"/>
                  </a:lnTo>
                  <a:lnTo>
                    <a:pt x="2491" y="179"/>
                  </a:lnTo>
                  <a:lnTo>
                    <a:pt x="2492" y="179"/>
                  </a:lnTo>
                  <a:lnTo>
                    <a:pt x="2493" y="179"/>
                  </a:lnTo>
                  <a:lnTo>
                    <a:pt x="2494" y="179"/>
                  </a:lnTo>
                  <a:lnTo>
                    <a:pt x="2495" y="179"/>
                  </a:lnTo>
                  <a:lnTo>
                    <a:pt x="2496" y="179"/>
                  </a:lnTo>
                  <a:lnTo>
                    <a:pt x="2497" y="179"/>
                  </a:lnTo>
                  <a:lnTo>
                    <a:pt x="2498" y="179"/>
                  </a:lnTo>
                  <a:lnTo>
                    <a:pt x="2499" y="179"/>
                  </a:lnTo>
                  <a:lnTo>
                    <a:pt x="2499" y="180"/>
                  </a:lnTo>
                  <a:lnTo>
                    <a:pt x="2500" y="180"/>
                  </a:lnTo>
                  <a:lnTo>
                    <a:pt x="2501" y="180"/>
                  </a:lnTo>
                  <a:lnTo>
                    <a:pt x="2502" y="180"/>
                  </a:lnTo>
                  <a:lnTo>
                    <a:pt x="2503" y="180"/>
                  </a:lnTo>
                  <a:lnTo>
                    <a:pt x="2504" y="180"/>
                  </a:lnTo>
                  <a:lnTo>
                    <a:pt x="2505" y="180"/>
                  </a:lnTo>
                  <a:lnTo>
                    <a:pt x="2506" y="180"/>
                  </a:lnTo>
                  <a:lnTo>
                    <a:pt x="2507" y="180"/>
                  </a:lnTo>
                  <a:lnTo>
                    <a:pt x="2507" y="180"/>
                  </a:lnTo>
                  <a:lnTo>
                    <a:pt x="2508" y="180"/>
                  </a:lnTo>
                  <a:lnTo>
                    <a:pt x="2509" y="180"/>
                  </a:lnTo>
                  <a:lnTo>
                    <a:pt x="2510" y="180"/>
                  </a:lnTo>
                  <a:lnTo>
                    <a:pt x="2511" y="180"/>
                  </a:lnTo>
                  <a:lnTo>
                    <a:pt x="2512" y="180"/>
                  </a:lnTo>
                  <a:lnTo>
                    <a:pt x="2513" y="180"/>
                  </a:lnTo>
                  <a:lnTo>
                    <a:pt x="2514" y="180"/>
                  </a:lnTo>
                  <a:lnTo>
                    <a:pt x="2514" y="180"/>
                  </a:lnTo>
                  <a:lnTo>
                    <a:pt x="2515" y="180"/>
                  </a:lnTo>
                  <a:lnTo>
                    <a:pt x="2516" y="180"/>
                  </a:lnTo>
                  <a:lnTo>
                    <a:pt x="2517" y="180"/>
                  </a:lnTo>
                  <a:lnTo>
                    <a:pt x="2518" y="180"/>
                  </a:lnTo>
                  <a:lnTo>
                    <a:pt x="2519" y="180"/>
                  </a:lnTo>
                  <a:lnTo>
                    <a:pt x="2520" y="180"/>
                  </a:lnTo>
                  <a:lnTo>
                    <a:pt x="2521" y="180"/>
                  </a:lnTo>
                  <a:lnTo>
                    <a:pt x="2522" y="180"/>
                  </a:lnTo>
                  <a:lnTo>
                    <a:pt x="2522" y="180"/>
                  </a:lnTo>
                  <a:lnTo>
                    <a:pt x="2523" y="180"/>
                  </a:lnTo>
                  <a:lnTo>
                    <a:pt x="2524" y="180"/>
                  </a:lnTo>
                  <a:lnTo>
                    <a:pt x="2525" y="180"/>
                  </a:lnTo>
                  <a:lnTo>
                    <a:pt x="2526" y="180"/>
                  </a:lnTo>
                  <a:lnTo>
                    <a:pt x="2527" y="180"/>
                  </a:lnTo>
                  <a:lnTo>
                    <a:pt x="2528" y="180"/>
                  </a:lnTo>
                  <a:lnTo>
                    <a:pt x="2529" y="180"/>
                  </a:lnTo>
                  <a:lnTo>
                    <a:pt x="2530" y="180"/>
                  </a:lnTo>
                  <a:lnTo>
                    <a:pt x="2530" y="180"/>
                  </a:lnTo>
                  <a:lnTo>
                    <a:pt x="2531" y="180"/>
                  </a:lnTo>
                  <a:lnTo>
                    <a:pt x="2532" y="180"/>
                  </a:lnTo>
                  <a:lnTo>
                    <a:pt x="2533" y="180"/>
                  </a:lnTo>
                  <a:lnTo>
                    <a:pt x="2534" y="180"/>
                  </a:lnTo>
                  <a:lnTo>
                    <a:pt x="2535" y="180"/>
                  </a:lnTo>
                  <a:lnTo>
                    <a:pt x="2536" y="180"/>
                  </a:lnTo>
                  <a:lnTo>
                    <a:pt x="2537" y="180"/>
                  </a:lnTo>
                  <a:lnTo>
                    <a:pt x="2537" y="180"/>
                  </a:lnTo>
                  <a:lnTo>
                    <a:pt x="2538" y="180"/>
                  </a:lnTo>
                  <a:lnTo>
                    <a:pt x="2539" y="180"/>
                  </a:lnTo>
                  <a:lnTo>
                    <a:pt x="2540" y="180"/>
                  </a:lnTo>
                  <a:lnTo>
                    <a:pt x="2541" y="180"/>
                  </a:lnTo>
                  <a:lnTo>
                    <a:pt x="2542" y="180"/>
                  </a:lnTo>
                  <a:lnTo>
                    <a:pt x="2543" y="180"/>
                  </a:lnTo>
                  <a:lnTo>
                    <a:pt x="2544" y="180"/>
                  </a:lnTo>
                  <a:lnTo>
                    <a:pt x="2545" y="180"/>
                  </a:lnTo>
                  <a:lnTo>
                    <a:pt x="2545" y="180"/>
                  </a:lnTo>
                  <a:lnTo>
                    <a:pt x="2546" y="180"/>
                  </a:lnTo>
                  <a:lnTo>
                    <a:pt x="2547" y="180"/>
                  </a:lnTo>
                  <a:lnTo>
                    <a:pt x="2548" y="180"/>
                  </a:lnTo>
                  <a:lnTo>
                    <a:pt x="2549" y="180"/>
                  </a:lnTo>
                  <a:lnTo>
                    <a:pt x="2550" y="180"/>
                  </a:lnTo>
                  <a:lnTo>
                    <a:pt x="2551" y="180"/>
                  </a:lnTo>
                  <a:lnTo>
                    <a:pt x="2552" y="180"/>
                  </a:lnTo>
                  <a:lnTo>
                    <a:pt x="2553" y="180"/>
                  </a:lnTo>
                  <a:lnTo>
                    <a:pt x="2553" y="180"/>
                  </a:lnTo>
                  <a:lnTo>
                    <a:pt x="2554" y="180"/>
                  </a:lnTo>
                  <a:lnTo>
                    <a:pt x="2555" y="180"/>
                  </a:lnTo>
                  <a:lnTo>
                    <a:pt x="2556" y="181"/>
                  </a:lnTo>
                  <a:lnTo>
                    <a:pt x="2557" y="181"/>
                  </a:lnTo>
                  <a:lnTo>
                    <a:pt x="2558" y="181"/>
                  </a:lnTo>
                  <a:lnTo>
                    <a:pt x="2559" y="181"/>
                  </a:lnTo>
                  <a:lnTo>
                    <a:pt x="2560" y="181"/>
                  </a:lnTo>
                  <a:lnTo>
                    <a:pt x="2560" y="181"/>
                  </a:lnTo>
                  <a:lnTo>
                    <a:pt x="2561" y="181"/>
                  </a:lnTo>
                  <a:lnTo>
                    <a:pt x="2562" y="181"/>
                  </a:lnTo>
                  <a:lnTo>
                    <a:pt x="2563" y="181"/>
                  </a:lnTo>
                  <a:lnTo>
                    <a:pt x="2564" y="181"/>
                  </a:lnTo>
                  <a:lnTo>
                    <a:pt x="2565" y="181"/>
                  </a:lnTo>
                  <a:lnTo>
                    <a:pt x="2566" y="181"/>
                  </a:lnTo>
                  <a:lnTo>
                    <a:pt x="2567" y="181"/>
                  </a:lnTo>
                  <a:lnTo>
                    <a:pt x="2568" y="181"/>
                  </a:lnTo>
                  <a:lnTo>
                    <a:pt x="2568" y="181"/>
                  </a:lnTo>
                  <a:lnTo>
                    <a:pt x="2569" y="181"/>
                  </a:lnTo>
                  <a:lnTo>
                    <a:pt x="2570" y="181"/>
                  </a:lnTo>
                  <a:lnTo>
                    <a:pt x="2571" y="181"/>
                  </a:lnTo>
                  <a:lnTo>
                    <a:pt x="2572" y="181"/>
                  </a:lnTo>
                  <a:lnTo>
                    <a:pt x="2573" y="181"/>
                  </a:lnTo>
                  <a:lnTo>
                    <a:pt x="2574" y="181"/>
                  </a:lnTo>
                  <a:lnTo>
                    <a:pt x="2575" y="181"/>
                  </a:lnTo>
                  <a:lnTo>
                    <a:pt x="2576" y="181"/>
                  </a:lnTo>
                  <a:lnTo>
                    <a:pt x="2576" y="181"/>
                  </a:lnTo>
                  <a:lnTo>
                    <a:pt x="2577" y="181"/>
                  </a:lnTo>
                  <a:lnTo>
                    <a:pt x="2578" y="181"/>
                  </a:lnTo>
                  <a:lnTo>
                    <a:pt x="2579" y="181"/>
                  </a:lnTo>
                  <a:lnTo>
                    <a:pt x="2580" y="182"/>
                  </a:lnTo>
                  <a:lnTo>
                    <a:pt x="2581" y="182"/>
                  </a:lnTo>
                  <a:lnTo>
                    <a:pt x="2582" y="182"/>
                  </a:lnTo>
                  <a:lnTo>
                    <a:pt x="2583" y="182"/>
                  </a:lnTo>
                  <a:lnTo>
                    <a:pt x="2583" y="182"/>
                  </a:lnTo>
                  <a:lnTo>
                    <a:pt x="2584" y="182"/>
                  </a:lnTo>
                  <a:lnTo>
                    <a:pt x="2585" y="182"/>
                  </a:lnTo>
                  <a:lnTo>
                    <a:pt x="2586" y="182"/>
                  </a:lnTo>
                  <a:lnTo>
                    <a:pt x="2587" y="182"/>
                  </a:lnTo>
                  <a:lnTo>
                    <a:pt x="2588" y="182"/>
                  </a:lnTo>
                  <a:lnTo>
                    <a:pt x="2589" y="182"/>
                  </a:lnTo>
                  <a:lnTo>
                    <a:pt x="2590" y="182"/>
                  </a:lnTo>
                  <a:lnTo>
                    <a:pt x="2591" y="182"/>
                  </a:lnTo>
                  <a:lnTo>
                    <a:pt x="2591" y="182"/>
                  </a:lnTo>
                  <a:lnTo>
                    <a:pt x="2592" y="182"/>
                  </a:lnTo>
                  <a:lnTo>
                    <a:pt x="2593" y="182"/>
                  </a:lnTo>
                  <a:lnTo>
                    <a:pt x="2594" y="182"/>
                  </a:lnTo>
                  <a:lnTo>
                    <a:pt x="2595" y="182"/>
                  </a:lnTo>
                  <a:lnTo>
                    <a:pt x="2596" y="182"/>
                  </a:lnTo>
                  <a:lnTo>
                    <a:pt x="2597" y="182"/>
                  </a:lnTo>
                  <a:lnTo>
                    <a:pt x="2598" y="182"/>
                  </a:lnTo>
                  <a:lnTo>
                    <a:pt x="2599" y="182"/>
                  </a:lnTo>
                  <a:lnTo>
                    <a:pt x="2599" y="183"/>
                  </a:lnTo>
                  <a:lnTo>
                    <a:pt x="2600" y="183"/>
                  </a:lnTo>
                  <a:lnTo>
                    <a:pt x="2601" y="183"/>
                  </a:lnTo>
                  <a:lnTo>
                    <a:pt x="2602" y="183"/>
                  </a:lnTo>
                  <a:lnTo>
                    <a:pt x="2603" y="183"/>
                  </a:lnTo>
                  <a:lnTo>
                    <a:pt x="2604" y="183"/>
                  </a:lnTo>
                  <a:lnTo>
                    <a:pt x="2605" y="183"/>
                  </a:lnTo>
                  <a:lnTo>
                    <a:pt x="2606" y="183"/>
                  </a:lnTo>
                  <a:lnTo>
                    <a:pt x="2606" y="183"/>
                  </a:lnTo>
                  <a:lnTo>
                    <a:pt x="2607" y="183"/>
                  </a:lnTo>
                  <a:lnTo>
                    <a:pt x="2608" y="183"/>
                  </a:lnTo>
                  <a:lnTo>
                    <a:pt x="2609" y="183"/>
                  </a:lnTo>
                  <a:lnTo>
                    <a:pt x="2610" y="183"/>
                  </a:lnTo>
                  <a:lnTo>
                    <a:pt x="2611" y="183"/>
                  </a:lnTo>
                  <a:lnTo>
                    <a:pt x="2612" y="183"/>
                  </a:lnTo>
                  <a:lnTo>
                    <a:pt x="2613" y="183"/>
                  </a:lnTo>
                  <a:lnTo>
                    <a:pt x="2614" y="183"/>
                  </a:lnTo>
                  <a:lnTo>
                    <a:pt x="2614" y="183"/>
                  </a:lnTo>
                  <a:lnTo>
                    <a:pt x="2615" y="184"/>
                  </a:lnTo>
                  <a:lnTo>
                    <a:pt x="2616" y="184"/>
                  </a:lnTo>
                  <a:lnTo>
                    <a:pt x="2617" y="184"/>
                  </a:lnTo>
                  <a:lnTo>
                    <a:pt x="2618" y="184"/>
                  </a:lnTo>
                  <a:lnTo>
                    <a:pt x="2619" y="184"/>
                  </a:lnTo>
                  <a:lnTo>
                    <a:pt x="2620" y="184"/>
                  </a:lnTo>
                  <a:lnTo>
                    <a:pt x="2621" y="184"/>
                  </a:lnTo>
                  <a:lnTo>
                    <a:pt x="2622" y="184"/>
                  </a:lnTo>
                  <a:lnTo>
                    <a:pt x="2622" y="184"/>
                  </a:lnTo>
                  <a:lnTo>
                    <a:pt x="2623" y="184"/>
                  </a:lnTo>
                  <a:lnTo>
                    <a:pt x="2624" y="184"/>
                  </a:lnTo>
                  <a:lnTo>
                    <a:pt x="2625" y="184"/>
                  </a:lnTo>
                  <a:lnTo>
                    <a:pt x="2626" y="184"/>
                  </a:lnTo>
                  <a:lnTo>
                    <a:pt x="2627" y="184"/>
                  </a:lnTo>
                  <a:lnTo>
                    <a:pt x="2628" y="184"/>
                  </a:lnTo>
                  <a:lnTo>
                    <a:pt x="2629" y="184"/>
                  </a:lnTo>
                  <a:lnTo>
                    <a:pt x="2629" y="184"/>
                  </a:lnTo>
                  <a:lnTo>
                    <a:pt x="2630" y="185"/>
                  </a:lnTo>
                  <a:lnTo>
                    <a:pt x="2631" y="185"/>
                  </a:lnTo>
                  <a:lnTo>
                    <a:pt x="2632" y="185"/>
                  </a:lnTo>
                  <a:lnTo>
                    <a:pt x="2633" y="185"/>
                  </a:lnTo>
                  <a:lnTo>
                    <a:pt x="2634" y="185"/>
                  </a:lnTo>
                  <a:lnTo>
                    <a:pt x="2635" y="185"/>
                  </a:lnTo>
                  <a:lnTo>
                    <a:pt x="2636" y="185"/>
                  </a:lnTo>
                  <a:lnTo>
                    <a:pt x="2637" y="185"/>
                  </a:lnTo>
                  <a:lnTo>
                    <a:pt x="2637" y="185"/>
                  </a:lnTo>
                  <a:lnTo>
                    <a:pt x="2638" y="185"/>
                  </a:lnTo>
                  <a:lnTo>
                    <a:pt x="2639" y="185"/>
                  </a:lnTo>
                  <a:lnTo>
                    <a:pt x="2640" y="185"/>
                  </a:lnTo>
                  <a:lnTo>
                    <a:pt x="2641" y="185"/>
                  </a:lnTo>
                  <a:lnTo>
                    <a:pt x="2642" y="185"/>
                  </a:lnTo>
                  <a:lnTo>
                    <a:pt x="2643" y="185"/>
                  </a:lnTo>
                  <a:lnTo>
                    <a:pt x="2644" y="186"/>
                  </a:lnTo>
                  <a:lnTo>
                    <a:pt x="2645" y="186"/>
                  </a:lnTo>
                  <a:lnTo>
                    <a:pt x="2645" y="186"/>
                  </a:lnTo>
                  <a:lnTo>
                    <a:pt x="2646" y="186"/>
                  </a:lnTo>
                  <a:lnTo>
                    <a:pt x="2647" y="186"/>
                  </a:lnTo>
                  <a:lnTo>
                    <a:pt x="2648" y="186"/>
                  </a:lnTo>
                  <a:lnTo>
                    <a:pt x="2649" y="186"/>
                  </a:lnTo>
                  <a:lnTo>
                    <a:pt x="2650" y="186"/>
                  </a:lnTo>
                  <a:lnTo>
                    <a:pt x="2651" y="186"/>
                  </a:lnTo>
                  <a:lnTo>
                    <a:pt x="2652" y="186"/>
                  </a:lnTo>
                  <a:lnTo>
                    <a:pt x="2652" y="186"/>
                  </a:lnTo>
                  <a:lnTo>
                    <a:pt x="2653" y="186"/>
                  </a:lnTo>
                  <a:lnTo>
                    <a:pt x="2654" y="186"/>
                  </a:lnTo>
                  <a:lnTo>
                    <a:pt x="2655" y="186"/>
                  </a:lnTo>
                  <a:lnTo>
                    <a:pt x="2656" y="186"/>
                  </a:lnTo>
                  <a:lnTo>
                    <a:pt x="2657" y="187"/>
                  </a:lnTo>
                  <a:lnTo>
                    <a:pt x="2658" y="187"/>
                  </a:lnTo>
                  <a:lnTo>
                    <a:pt x="2659" y="187"/>
                  </a:lnTo>
                  <a:lnTo>
                    <a:pt x="2660" y="187"/>
                  </a:lnTo>
                  <a:lnTo>
                    <a:pt x="2660" y="187"/>
                  </a:lnTo>
                  <a:lnTo>
                    <a:pt x="2661" y="187"/>
                  </a:lnTo>
                  <a:lnTo>
                    <a:pt x="2662" y="187"/>
                  </a:lnTo>
                  <a:lnTo>
                    <a:pt x="2663" y="187"/>
                  </a:lnTo>
                  <a:lnTo>
                    <a:pt x="2664" y="187"/>
                  </a:lnTo>
                  <a:lnTo>
                    <a:pt x="2665" y="187"/>
                  </a:lnTo>
                  <a:lnTo>
                    <a:pt x="2666" y="187"/>
                  </a:lnTo>
                  <a:lnTo>
                    <a:pt x="2667" y="187"/>
                  </a:lnTo>
                  <a:lnTo>
                    <a:pt x="2668" y="187"/>
                  </a:lnTo>
                  <a:lnTo>
                    <a:pt x="2668" y="188"/>
                  </a:lnTo>
                  <a:lnTo>
                    <a:pt x="2669" y="188"/>
                  </a:lnTo>
                  <a:lnTo>
                    <a:pt x="2670" y="188"/>
                  </a:lnTo>
                  <a:lnTo>
                    <a:pt x="2671" y="188"/>
                  </a:lnTo>
                  <a:lnTo>
                    <a:pt x="2672" y="188"/>
                  </a:lnTo>
                  <a:lnTo>
                    <a:pt x="2673" y="188"/>
                  </a:lnTo>
                  <a:lnTo>
                    <a:pt x="2674" y="188"/>
                  </a:lnTo>
                  <a:lnTo>
                    <a:pt x="2675" y="188"/>
                  </a:lnTo>
                  <a:lnTo>
                    <a:pt x="2675" y="188"/>
                  </a:lnTo>
                  <a:lnTo>
                    <a:pt x="2676" y="188"/>
                  </a:lnTo>
                  <a:lnTo>
                    <a:pt x="2677" y="188"/>
                  </a:lnTo>
                  <a:lnTo>
                    <a:pt x="2678" y="188"/>
                  </a:lnTo>
                  <a:lnTo>
                    <a:pt x="2679" y="188"/>
                  </a:lnTo>
                  <a:lnTo>
                    <a:pt x="2680" y="189"/>
                  </a:lnTo>
                  <a:lnTo>
                    <a:pt x="2681" y="189"/>
                  </a:lnTo>
                  <a:lnTo>
                    <a:pt x="2682" y="189"/>
                  </a:lnTo>
                  <a:lnTo>
                    <a:pt x="2683" y="189"/>
                  </a:lnTo>
                  <a:lnTo>
                    <a:pt x="2683" y="189"/>
                  </a:lnTo>
                  <a:lnTo>
                    <a:pt x="2684" y="189"/>
                  </a:lnTo>
                  <a:lnTo>
                    <a:pt x="2685" y="189"/>
                  </a:lnTo>
                  <a:lnTo>
                    <a:pt x="2686" y="189"/>
                  </a:lnTo>
                  <a:lnTo>
                    <a:pt x="2687" y="189"/>
                  </a:lnTo>
                  <a:lnTo>
                    <a:pt x="2688" y="189"/>
                  </a:lnTo>
                  <a:lnTo>
                    <a:pt x="2689" y="189"/>
                  </a:lnTo>
                  <a:lnTo>
                    <a:pt x="2690" y="189"/>
                  </a:lnTo>
                  <a:lnTo>
                    <a:pt x="2691" y="190"/>
                  </a:lnTo>
                  <a:lnTo>
                    <a:pt x="2691" y="190"/>
                  </a:lnTo>
                  <a:lnTo>
                    <a:pt x="2692" y="190"/>
                  </a:lnTo>
                  <a:lnTo>
                    <a:pt x="2693" y="190"/>
                  </a:lnTo>
                  <a:lnTo>
                    <a:pt x="2694" y="190"/>
                  </a:lnTo>
                  <a:lnTo>
                    <a:pt x="2695" y="190"/>
                  </a:lnTo>
                  <a:lnTo>
                    <a:pt x="2696" y="190"/>
                  </a:lnTo>
                  <a:lnTo>
                    <a:pt x="2697" y="190"/>
                  </a:lnTo>
                  <a:lnTo>
                    <a:pt x="2698" y="190"/>
                  </a:lnTo>
                  <a:lnTo>
                    <a:pt x="2698" y="190"/>
                  </a:lnTo>
                  <a:lnTo>
                    <a:pt x="2699" y="190"/>
                  </a:lnTo>
                  <a:lnTo>
                    <a:pt x="2700" y="190"/>
                  </a:lnTo>
                  <a:lnTo>
                    <a:pt x="2701" y="191"/>
                  </a:lnTo>
                  <a:lnTo>
                    <a:pt x="2702" y="191"/>
                  </a:lnTo>
                  <a:lnTo>
                    <a:pt x="2703" y="191"/>
                  </a:lnTo>
                  <a:lnTo>
                    <a:pt x="2704" y="191"/>
                  </a:lnTo>
                  <a:lnTo>
                    <a:pt x="2705" y="191"/>
                  </a:lnTo>
                  <a:lnTo>
                    <a:pt x="2706" y="191"/>
                  </a:lnTo>
                  <a:lnTo>
                    <a:pt x="2706" y="191"/>
                  </a:lnTo>
                  <a:lnTo>
                    <a:pt x="2707" y="191"/>
                  </a:lnTo>
                  <a:lnTo>
                    <a:pt x="2708" y="191"/>
                  </a:lnTo>
                  <a:lnTo>
                    <a:pt x="2709" y="191"/>
                  </a:lnTo>
                  <a:lnTo>
                    <a:pt x="2710" y="191"/>
                  </a:lnTo>
                  <a:lnTo>
                    <a:pt x="2711" y="191"/>
                  </a:lnTo>
                  <a:lnTo>
                    <a:pt x="2712" y="192"/>
                  </a:lnTo>
                  <a:lnTo>
                    <a:pt x="2713" y="192"/>
                  </a:lnTo>
                  <a:lnTo>
                    <a:pt x="2714" y="192"/>
                  </a:lnTo>
                  <a:lnTo>
                    <a:pt x="2714" y="192"/>
                  </a:lnTo>
                  <a:lnTo>
                    <a:pt x="2715" y="192"/>
                  </a:lnTo>
                  <a:lnTo>
                    <a:pt x="2716" y="192"/>
                  </a:lnTo>
                  <a:lnTo>
                    <a:pt x="2717" y="192"/>
                  </a:lnTo>
                  <a:lnTo>
                    <a:pt x="2718" y="192"/>
                  </a:lnTo>
                  <a:lnTo>
                    <a:pt x="2719" y="192"/>
                  </a:lnTo>
                  <a:lnTo>
                    <a:pt x="2720" y="192"/>
                  </a:lnTo>
                  <a:lnTo>
                    <a:pt x="2721" y="192"/>
                  </a:lnTo>
                  <a:lnTo>
                    <a:pt x="2721" y="193"/>
                  </a:lnTo>
                  <a:lnTo>
                    <a:pt x="2722" y="193"/>
                  </a:lnTo>
                  <a:lnTo>
                    <a:pt x="2723" y="193"/>
                  </a:lnTo>
                  <a:lnTo>
                    <a:pt x="2724" y="193"/>
                  </a:lnTo>
                  <a:lnTo>
                    <a:pt x="2725" y="193"/>
                  </a:lnTo>
                  <a:lnTo>
                    <a:pt x="2726" y="193"/>
                  </a:lnTo>
                  <a:lnTo>
                    <a:pt x="2727" y="193"/>
                  </a:lnTo>
                  <a:lnTo>
                    <a:pt x="2728" y="193"/>
                  </a:lnTo>
                  <a:lnTo>
                    <a:pt x="2729" y="193"/>
                  </a:lnTo>
                  <a:lnTo>
                    <a:pt x="2729" y="193"/>
                  </a:lnTo>
                  <a:lnTo>
                    <a:pt x="2730" y="193"/>
                  </a:lnTo>
                  <a:lnTo>
                    <a:pt x="2731" y="194"/>
                  </a:lnTo>
                  <a:lnTo>
                    <a:pt x="2732" y="194"/>
                  </a:lnTo>
                  <a:lnTo>
                    <a:pt x="2733" y="194"/>
                  </a:lnTo>
                  <a:lnTo>
                    <a:pt x="2734" y="194"/>
                  </a:lnTo>
                  <a:lnTo>
                    <a:pt x="2735" y="194"/>
                  </a:lnTo>
                  <a:lnTo>
                    <a:pt x="2736" y="194"/>
                  </a:lnTo>
                  <a:lnTo>
                    <a:pt x="2737" y="194"/>
                  </a:lnTo>
                  <a:lnTo>
                    <a:pt x="2737" y="194"/>
                  </a:lnTo>
                  <a:lnTo>
                    <a:pt x="2738" y="194"/>
                  </a:lnTo>
                  <a:lnTo>
                    <a:pt x="2739" y="194"/>
                  </a:lnTo>
                  <a:lnTo>
                    <a:pt x="2740" y="194"/>
                  </a:lnTo>
                  <a:lnTo>
                    <a:pt x="2741" y="195"/>
                  </a:lnTo>
                  <a:lnTo>
                    <a:pt x="2742" y="195"/>
                  </a:lnTo>
                  <a:lnTo>
                    <a:pt x="2743" y="195"/>
                  </a:lnTo>
                  <a:lnTo>
                    <a:pt x="2744" y="195"/>
                  </a:lnTo>
                  <a:lnTo>
                    <a:pt x="2744" y="195"/>
                  </a:lnTo>
                  <a:lnTo>
                    <a:pt x="2745" y="195"/>
                  </a:lnTo>
                  <a:lnTo>
                    <a:pt x="2746" y="195"/>
                  </a:lnTo>
                  <a:lnTo>
                    <a:pt x="2747" y="195"/>
                  </a:lnTo>
                  <a:lnTo>
                    <a:pt x="2748" y="195"/>
                  </a:lnTo>
                  <a:lnTo>
                    <a:pt x="2749" y="195"/>
                  </a:lnTo>
                  <a:lnTo>
                    <a:pt x="2750" y="195"/>
                  </a:lnTo>
                  <a:lnTo>
                    <a:pt x="2751" y="196"/>
                  </a:lnTo>
                  <a:lnTo>
                    <a:pt x="2752" y="196"/>
                  </a:lnTo>
                  <a:lnTo>
                    <a:pt x="2752" y="196"/>
                  </a:lnTo>
                  <a:lnTo>
                    <a:pt x="2753" y="196"/>
                  </a:lnTo>
                  <a:lnTo>
                    <a:pt x="2754" y="196"/>
                  </a:lnTo>
                  <a:lnTo>
                    <a:pt x="2755" y="196"/>
                  </a:lnTo>
                  <a:lnTo>
                    <a:pt x="2756" y="196"/>
                  </a:lnTo>
                  <a:lnTo>
                    <a:pt x="2757" y="196"/>
                  </a:lnTo>
                  <a:lnTo>
                    <a:pt x="2758" y="196"/>
                  </a:lnTo>
                  <a:lnTo>
                    <a:pt x="2759" y="196"/>
                  </a:lnTo>
                  <a:lnTo>
                    <a:pt x="2760" y="197"/>
                  </a:lnTo>
                  <a:lnTo>
                    <a:pt x="2760" y="197"/>
                  </a:lnTo>
                  <a:lnTo>
                    <a:pt x="2761" y="197"/>
                  </a:lnTo>
                  <a:lnTo>
                    <a:pt x="2762" y="197"/>
                  </a:lnTo>
                  <a:lnTo>
                    <a:pt x="2763" y="197"/>
                  </a:lnTo>
                  <a:lnTo>
                    <a:pt x="2764" y="197"/>
                  </a:lnTo>
                  <a:lnTo>
                    <a:pt x="2765" y="197"/>
                  </a:lnTo>
                  <a:lnTo>
                    <a:pt x="2766" y="197"/>
                  </a:lnTo>
                  <a:lnTo>
                    <a:pt x="2767" y="197"/>
                  </a:lnTo>
                  <a:lnTo>
                    <a:pt x="2767" y="197"/>
                  </a:lnTo>
                  <a:lnTo>
                    <a:pt x="2768" y="197"/>
                  </a:lnTo>
                  <a:lnTo>
                    <a:pt x="2769" y="198"/>
                  </a:lnTo>
                  <a:lnTo>
                    <a:pt x="2770" y="198"/>
                  </a:lnTo>
                  <a:lnTo>
                    <a:pt x="2771" y="198"/>
                  </a:lnTo>
                  <a:lnTo>
                    <a:pt x="2772" y="198"/>
                  </a:lnTo>
                  <a:lnTo>
                    <a:pt x="2773" y="198"/>
                  </a:lnTo>
                  <a:lnTo>
                    <a:pt x="2774" y="198"/>
                  </a:lnTo>
                  <a:lnTo>
                    <a:pt x="2775" y="198"/>
                  </a:lnTo>
                  <a:lnTo>
                    <a:pt x="2775" y="198"/>
                  </a:lnTo>
                  <a:lnTo>
                    <a:pt x="2776" y="198"/>
                  </a:lnTo>
                  <a:lnTo>
                    <a:pt x="2777" y="198"/>
                  </a:lnTo>
                  <a:lnTo>
                    <a:pt x="2778" y="199"/>
                  </a:lnTo>
                  <a:lnTo>
                    <a:pt x="2779" y="199"/>
                  </a:lnTo>
                  <a:lnTo>
                    <a:pt x="2780" y="199"/>
                  </a:lnTo>
                  <a:lnTo>
                    <a:pt x="2781" y="199"/>
                  </a:lnTo>
                  <a:lnTo>
                    <a:pt x="2782" y="199"/>
                  </a:lnTo>
                  <a:lnTo>
                    <a:pt x="2783" y="199"/>
                  </a:lnTo>
                  <a:lnTo>
                    <a:pt x="2783" y="199"/>
                  </a:lnTo>
                  <a:lnTo>
                    <a:pt x="2784" y="199"/>
                  </a:lnTo>
                  <a:lnTo>
                    <a:pt x="2785" y="199"/>
                  </a:lnTo>
                  <a:lnTo>
                    <a:pt x="2786" y="199"/>
                  </a:lnTo>
                  <a:lnTo>
                    <a:pt x="2787" y="200"/>
                  </a:lnTo>
                  <a:lnTo>
                    <a:pt x="2788" y="200"/>
                  </a:lnTo>
                  <a:lnTo>
                    <a:pt x="2789" y="200"/>
                  </a:lnTo>
                  <a:lnTo>
                    <a:pt x="2790" y="200"/>
                  </a:lnTo>
                  <a:lnTo>
                    <a:pt x="2790" y="200"/>
                  </a:lnTo>
                  <a:lnTo>
                    <a:pt x="2791" y="200"/>
                  </a:lnTo>
                  <a:lnTo>
                    <a:pt x="2792" y="200"/>
                  </a:lnTo>
                  <a:lnTo>
                    <a:pt x="2793" y="200"/>
                  </a:lnTo>
                  <a:lnTo>
                    <a:pt x="2794" y="200"/>
                  </a:lnTo>
                  <a:lnTo>
                    <a:pt x="2795" y="200"/>
                  </a:lnTo>
                  <a:lnTo>
                    <a:pt x="2796" y="201"/>
                  </a:lnTo>
                  <a:lnTo>
                    <a:pt x="2797" y="201"/>
                  </a:lnTo>
                  <a:lnTo>
                    <a:pt x="2798" y="201"/>
                  </a:lnTo>
                  <a:lnTo>
                    <a:pt x="2798" y="201"/>
                  </a:lnTo>
                  <a:lnTo>
                    <a:pt x="2799" y="201"/>
                  </a:lnTo>
                  <a:lnTo>
                    <a:pt x="2800" y="201"/>
                  </a:lnTo>
                  <a:lnTo>
                    <a:pt x="2801" y="201"/>
                  </a:lnTo>
                  <a:lnTo>
                    <a:pt x="2802" y="201"/>
                  </a:lnTo>
                  <a:lnTo>
                    <a:pt x="2803" y="201"/>
                  </a:lnTo>
                  <a:lnTo>
                    <a:pt x="2804" y="202"/>
                  </a:lnTo>
                  <a:lnTo>
                    <a:pt x="2805" y="202"/>
                  </a:lnTo>
                  <a:lnTo>
                    <a:pt x="2806" y="202"/>
                  </a:lnTo>
                  <a:lnTo>
                    <a:pt x="2806" y="202"/>
                  </a:lnTo>
                  <a:lnTo>
                    <a:pt x="2807" y="202"/>
                  </a:lnTo>
                  <a:lnTo>
                    <a:pt x="2808" y="202"/>
                  </a:lnTo>
                  <a:lnTo>
                    <a:pt x="2809" y="202"/>
                  </a:lnTo>
                  <a:lnTo>
                    <a:pt x="2810" y="202"/>
                  </a:lnTo>
                  <a:lnTo>
                    <a:pt x="2811" y="202"/>
                  </a:lnTo>
                  <a:lnTo>
                    <a:pt x="2812" y="202"/>
                  </a:lnTo>
                  <a:lnTo>
                    <a:pt x="2813" y="203"/>
                  </a:lnTo>
                  <a:lnTo>
                    <a:pt x="2813" y="203"/>
                  </a:lnTo>
                  <a:lnTo>
                    <a:pt x="2814" y="203"/>
                  </a:lnTo>
                  <a:lnTo>
                    <a:pt x="2815" y="203"/>
                  </a:lnTo>
                  <a:lnTo>
                    <a:pt x="2816" y="203"/>
                  </a:lnTo>
                  <a:lnTo>
                    <a:pt x="2817" y="203"/>
                  </a:lnTo>
                  <a:lnTo>
                    <a:pt x="2818" y="203"/>
                  </a:lnTo>
                  <a:lnTo>
                    <a:pt x="2819" y="203"/>
                  </a:lnTo>
                  <a:lnTo>
                    <a:pt x="2820" y="203"/>
                  </a:lnTo>
                  <a:lnTo>
                    <a:pt x="2821" y="203"/>
                  </a:lnTo>
                  <a:lnTo>
                    <a:pt x="2821" y="204"/>
                  </a:lnTo>
                  <a:lnTo>
                    <a:pt x="2822" y="204"/>
                  </a:lnTo>
                  <a:lnTo>
                    <a:pt x="2823" y="204"/>
                  </a:lnTo>
                  <a:lnTo>
                    <a:pt x="2824" y="204"/>
                  </a:lnTo>
                  <a:lnTo>
                    <a:pt x="2825" y="204"/>
                  </a:lnTo>
                  <a:lnTo>
                    <a:pt x="2826" y="204"/>
                  </a:lnTo>
                  <a:lnTo>
                    <a:pt x="2827" y="204"/>
                  </a:lnTo>
                  <a:lnTo>
                    <a:pt x="2828" y="204"/>
                  </a:lnTo>
                  <a:lnTo>
                    <a:pt x="2829" y="204"/>
                  </a:lnTo>
                  <a:lnTo>
                    <a:pt x="2829" y="205"/>
                  </a:lnTo>
                  <a:lnTo>
                    <a:pt x="2830" y="205"/>
                  </a:lnTo>
                  <a:lnTo>
                    <a:pt x="2831" y="205"/>
                  </a:lnTo>
                  <a:lnTo>
                    <a:pt x="2832" y="205"/>
                  </a:lnTo>
                  <a:lnTo>
                    <a:pt x="2833" y="205"/>
                  </a:lnTo>
                  <a:lnTo>
                    <a:pt x="2834" y="205"/>
                  </a:lnTo>
                  <a:lnTo>
                    <a:pt x="2835" y="205"/>
                  </a:lnTo>
                  <a:lnTo>
                    <a:pt x="2836" y="205"/>
                  </a:lnTo>
                  <a:lnTo>
                    <a:pt x="2836" y="205"/>
                  </a:lnTo>
                  <a:lnTo>
                    <a:pt x="2837" y="205"/>
                  </a:lnTo>
                  <a:lnTo>
                    <a:pt x="2838" y="206"/>
                  </a:lnTo>
                  <a:lnTo>
                    <a:pt x="2839" y="206"/>
                  </a:lnTo>
                  <a:lnTo>
                    <a:pt x="2840" y="206"/>
                  </a:lnTo>
                  <a:lnTo>
                    <a:pt x="2841" y="206"/>
                  </a:lnTo>
                  <a:lnTo>
                    <a:pt x="2842" y="206"/>
                  </a:lnTo>
                  <a:lnTo>
                    <a:pt x="2843" y="206"/>
                  </a:lnTo>
                  <a:lnTo>
                    <a:pt x="2844" y="206"/>
                  </a:lnTo>
                  <a:lnTo>
                    <a:pt x="2844" y="206"/>
                  </a:lnTo>
                  <a:lnTo>
                    <a:pt x="2845" y="206"/>
                  </a:lnTo>
                  <a:lnTo>
                    <a:pt x="2846" y="207"/>
                  </a:lnTo>
                  <a:lnTo>
                    <a:pt x="2847" y="207"/>
                  </a:lnTo>
                  <a:lnTo>
                    <a:pt x="2848" y="207"/>
                  </a:lnTo>
                  <a:lnTo>
                    <a:pt x="2849" y="207"/>
                  </a:lnTo>
                  <a:lnTo>
                    <a:pt x="2850" y="207"/>
                  </a:lnTo>
                  <a:lnTo>
                    <a:pt x="2851" y="207"/>
                  </a:lnTo>
                  <a:lnTo>
                    <a:pt x="2852" y="207"/>
                  </a:lnTo>
                  <a:lnTo>
                    <a:pt x="2852" y="207"/>
                  </a:lnTo>
                </a:path>
              </a:pathLst>
            </a:custGeom>
            <a:noFill/>
            <a:ln w="19050">
              <a:solidFill>
                <a:srgbClr val="A5002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15" name="Freeform 326"/>
            <p:cNvSpPr>
              <a:spLocks/>
            </p:cNvSpPr>
            <p:nvPr/>
          </p:nvSpPr>
          <p:spPr bwMode="auto">
            <a:xfrm flipV="1">
              <a:off x="446087" y="1444626"/>
              <a:ext cx="2462213" cy="949325"/>
            </a:xfrm>
            <a:custGeom>
              <a:avLst/>
              <a:gdLst>
                <a:gd name="T0" fmla="*/ 44 w 2852"/>
                <a:gd name="T1" fmla="*/ 461 h 1099"/>
                <a:gd name="T2" fmla="*/ 89 w 2852"/>
                <a:gd name="T3" fmla="*/ 524 h 1099"/>
                <a:gd name="T4" fmla="*/ 134 w 2852"/>
                <a:gd name="T5" fmla="*/ 586 h 1099"/>
                <a:gd name="T6" fmla="*/ 179 w 2852"/>
                <a:gd name="T7" fmla="*/ 647 h 1099"/>
                <a:gd name="T8" fmla="*/ 224 w 2852"/>
                <a:gd name="T9" fmla="*/ 704 h 1099"/>
                <a:gd name="T10" fmla="*/ 269 w 2852"/>
                <a:gd name="T11" fmla="*/ 759 h 1099"/>
                <a:gd name="T12" fmla="*/ 314 w 2852"/>
                <a:gd name="T13" fmla="*/ 810 h 1099"/>
                <a:gd name="T14" fmla="*/ 360 w 2852"/>
                <a:gd name="T15" fmla="*/ 857 h 1099"/>
                <a:gd name="T16" fmla="*/ 405 w 2852"/>
                <a:gd name="T17" fmla="*/ 899 h 1099"/>
                <a:gd name="T18" fmla="*/ 450 w 2852"/>
                <a:gd name="T19" fmla="*/ 938 h 1099"/>
                <a:gd name="T20" fmla="*/ 495 w 2852"/>
                <a:gd name="T21" fmla="*/ 973 h 1099"/>
                <a:gd name="T22" fmla="*/ 540 w 2852"/>
                <a:gd name="T23" fmla="*/ 1003 h 1099"/>
                <a:gd name="T24" fmla="*/ 585 w 2852"/>
                <a:gd name="T25" fmla="*/ 1030 h 1099"/>
                <a:gd name="T26" fmla="*/ 630 w 2852"/>
                <a:gd name="T27" fmla="*/ 1052 h 1099"/>
                <a:gd name="T28" fmla="*/ 675 w 2852"/>
                <a:gd name="T29" fmla="*/ 1071 h 1099"/>
                <a:gd name="T30" fmla="*/ 720 w 2852"/>
                <a:gd name="T31" fmla="*/ 1085 h 1099"/>
                <a:gd name="T32" fmla="*/ 766 w 2852"/>
                <a:gd name="T33" fmla="*/ 1094 h 1099"/>
                <a:gd name="T34" fmla="*/ 811 w 2852"/>
                <a:gd name="T35" fmla="*/ 1099 h 1099"/>
                <a:gd name="T36" fmla="*/ 856 w 2852"/>
                <a:gd name="T37" fmla="*/ 1099 h 1099"/>
                <a:gd name="T38" fmla="*/ 901 w 2852"/>
                <a:gd name="T39" fmla="*/ 1093 h 1099"/>
                <a:gd name="T40" fmla="*/ 946 w 2852"/>
                <a:gd name="T41" fmla="*/ 1080 h 1099"/>
                <a:gd name="T42" fmla="*/ 991 w 2852"/>
                <a:gd name="T43" fmla="*/ 1062 h 1099"/>
                <a:gd name="T44" fmla="*/ 1036 w 2852"/>
                <a:gd name="T45" fmla="*/ 1036 h 1099"/>
                <a:gd name="T46" fmla="*/ 1081 w 2852"/>
                <a:gd name="T47" fmla="*/ 1002 h 1099"/>
                <a:gd name="T48" fmla="*/ 1127 w 2852"/>
                <a:gd name="T49" fmla="*/ 961 h 1099"/>
                <a:gd name="T50" fmla="*/ 1172 w 2852"/>
                <a:gd name="T51" fmla="*/ 913 h 1099"/>
                <a:gd name="T52" fmla="*/ 1217 w 2852"/>
                <a:gd name="T53" fmla="*/ 856 h 1099"/>
                <a:gd name="T54" fmla="*/ 1262 w 2852"/>
                <a:gd name="T55" fmla="*/ 793 h 1099"/>
                <a:gd name="T56" fmla="*/ 1307 w 2852"/>
                <a:gd name="T57" fmla="*/ 724 h 1099"/>
                <a:gd name="T58" fmla="*/ 1352 w 2852"/>
                <a:gd name="T59" fmla="*/ 650 h 1099"/>
                <a:gd name="T60" fmla="*/ 1397 w 2852"/>
                <a:gd name="T61" fmla="*/ 573 h 1099"/>
                <a:gd name="T62" fmla="*/ 1442 w 2852"/>
                <a:gd name="T63" fmla="*/ 495 h 1099"/>
                <a:gd name="T64" fmla="*/ 1487 w 2852"/>
                <a:gd name="T65" fmla="*/ 418 h 1099"/>
                <a:gd name="T66" fmla="*/ 1533 w 2852"/>
                <a:gd name="T67" fmla="*/ 344 h 1099"/>
                <a:gd name="T68" fmla="*/ 1578 w 2852"/>
                <a:gd name="T69" fmla="*/ 275 h 1099"/>
                <a:gd name="T70" fmla="*/ 1623 w 2852"/>
                <a:gd name="T71" fmla="*/ 213 h 1099"/>
                <a:gd name="T72" fmla="*/ 1668 w 2852"/>
                <a:gd name="T73" fmla="*/ 158 h 1099"/>
                <a:gd name="T74" fmla="*/ 1713 w 2852"/>
                <a:gd name="T75" fmla="*/ 112 h 1099"/>
                <a:gd name="T76" fmla="*/ 1758 w 2852"/>
                <a:gd name="T77" fmla="*/ 75 h 1099"/>
                <a:gd name="T78" fmla="*/ 1803 w 2852"/>
                <a:gd name="T79" fmla="*/ 45 h 1099"/>
                <a:gd name="T80" fmla="*/ 1848 w 2852"/>
                <a:gd name="T81" fmla="*/ 24 h 1099"/>
                <a:gd name="T82" fmla="*/ 1893 w 2852"/>
                <a:gd name="T83" fmla="*/ 10 h 1099"/>
                <a:gd name="T84" fmla="*/ 1939 w 2852"/>
                <a:gd name="T85" fmla="*/ 2 h 1099"/>
                <a:gd name="T86" fmla="*/ 1984 w 2852"/>
                <a:gd name="T87" fmla="*/ 0 h 1099"/>
                <a:gd name="T88" fmla="*/ 2029 w 2852"/>
                <a:gd name="T89" fmla="*/ 3 h 1099"/>
                <a:gd name="T90" fmla="*/ 2074 w 2852"/>
                <a:gd name="T91" fmla="*/ 13 h 1099"/>
                <a:gd name="T92" fmla="*/ 2119 w 2852"/>
                <a:gd name="T93" fmla="*/ 28 h 1099"/>
                <a:gd name="T94" fmla="*/ 2164 w 2852"/>
                <a:gd name="T95" fmla="*/ 50 h 1099"/>
                <a:gd name="T96" fmla="*/ 2209 w 2852"/>
                <a:gd name="T97" fmla="*/ 78 h 1099"/>
                <a:gd name="T98" fmla="*/ 2254 w 2852"/>
                <a:gd name="T99" fmla="*/ 113 h 1099"/>
                <a:gd name="T100" fmla="*/ 2300 w 2852"/>
                <a:gd name="T101" fmla="*/ 155 h 1099"/>
                <a:gd name="T102" fmla="*/ 2345 w 2852"/>
                <a:gd name="T103" fmla="*/ 202 h 1099"/>
                <a:gd name="T104" fmla="*/ 2390 w 2852"/>
                <a:gd name="T105" fmla="*/ 255 h 1099"/>
                <a:gd name="T106" fmla="*/ 2435 w 2852"/>
                <a:gd name="T107" fmla="*/ 312 h 1099"/>
                <a:gd name="T108" fmla="*/ 2480 w 2852"/>
                <a:gd name="T109" fmla="*/ 373 h 1099"/>
                <a:gd name="T110" fmla="*/ 2525 w 2852"/>
                <a:gd name="T111" fmla="*/ 435 h 1099"/>
                <a:gd name="T112" fmla="*/ 2570 w 2852"/>
                <a:gd name="T113" fmla="*/ 498 h 1099"/>
                <a:gd name="T114" fmla="*/ 2615 w 2852"/>
                <a:gd name="T115" fmla="*/ 561 h 1099"/>
                <a:gd name="T116" fmla="*/ 2660 w 2852"/>
                <a:gd name="T117" fmla="*/ 622 h 1099"/>
                <a:gd name="T118" fmla="*/ 2706 w 2852"/>
                <a:gd name="T119" fmla="*/ 681 h 1099"/>
                <a:gd name="T120" fmla="*/ 2751 w 2852"/>
                <a:gd name="T121" fmla="*/ 737 h 1099"/>
                <a:gd name="T122" fmla="*/ 2796 w 2852"/>
                <a:gd name="T123" fmla="*/ 789 h 1099"/>
                <a:gd name="T124" fmla="*/ 2841 w 2852"/>
                <a:gd name="T125" fmla="*/ 8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1099">
                  <a:moveTo>
                    <a:pt x="0" y="399"/>
                  </a:moveTo>
                  <a:lnTo>
                    <a:pt x="0" y="401"/>
                  </a:lnTo>
                  <a:lnTo>
                    <a:pt x="1" y="402"/>
                  </a:lnTo>
                  <a:lnTo>
                    <a:pt x="2" y="403"/>
                  </a:lnTo>
                  <a:lnTo>
                    <a:pt x="3" y="404"/>
                  </a:lnTo>
                  <a:lnTo>
                    <a:pt x="4" y="406"/>
                  </a:lnTo>
                  <a:lnTo>
                    <a:pt x="5" y="407"/>
                  </a:lnTo>
                  <a:lnTo>
                    <a:pt x="6" y="408"/>
                  </a:lnTo>
                  <a:lnTo>
                    <a:pt x="7" y="409"/>
                  </a:lnTo>
                  <a:lnTo>
                    <a:pt x="7" y="411"/>
                  </a:lnTo>
                  <a:lnTo>
                    <a:pt x="8" y="412"/>
                  </a:lnTo>
                  <a:lnTo>
                    <a:pt x="9" y="413"/>
                  </a:lnTo>
                  <a:lnTo>
                    <a:pt x="10" y="414"/>
                  </a:lnTo>
                  <a:lnTo>
                    <a:pt x="11" y="415"/>
                  </a:lnTo>
                  <a:lnTo>
                    <a:pt x="12" y="417"/>
                  </a:lnTo>
                  <a:lnTo>
                    <a:pt x="13" y="418"/>
                  </a:lnTo>
                  <a:lnTo>
                    <a:pt x="14" y="419"/>
                  </a:lnTo>
                  <a:lnTo>
                    <a:pt x="15" y="420"/>
                  </a:lnTo>
                  <a:lnTo>
                    <a:pt x="15" y="422"/>
                  </a:lnTo>
                  <a:lnTo>
                    <a:pt x="16" y="423"/>
                  </a:lnTo>
                  <a:lnTo>
                    <a:pt x="17" y="424"/>
                  </a:lnTo>
                  <a:lnTo>
                    <a:pt x="18" y="425"/>
                  </a:lnTo>
                  <a:lnTo>
                    <a:pt x="19" y="427"/>
                  </a:lnTo>
                  <a:lnTo>
                    <a:pt x="20" y="428"/>
                  </a:lnTo>
                  <a:lnTo>
                    <a:pt x="21" y="429"/>
                  </a:lnTo>
                  <a:lnTo>
                    <a:pt x="22" y="430"/>
                  </a:lnTo>
                  <a:lnTo>
                    <a:pt x="23" y="431"/>
                  </a:lnTo>
                  <a:lnTo>
                    <a:pt x="23" y="433"/>
                  </a:lnTo>
                  <a:lnTo>
                    <a:pt x="24" y="434"/>
                  </a:lnTo>
                  <a:lnTo>
                    <a:pt x="25" y="435"/>
                  </a:lnTo>
                  <a:lnTo>
                    <a:pt x="26" y="436"/>
                  </a:lnTo>
                  <a:lnTo>
                    <a:pt x="27" y="438"/>
                  </a:lnTo>
                  <a:lnTo>
                    <a:pt x="28" y="439"/>
                  </a:lnTo>
                  <a:lnTo>
                    <a:pt x="29" y="440"/>
                  </a:lnTo>
                  <a:lnTo>
                    <a:pt x="30" y="441"/>
                  </a:lnTo>
                  <a:lnTo>
                    <a:pt x="30" y="443"/>
                  </a:lnTo>
                  <a:lnTo>
                    <a:pt x="31" y="444"/>
                  </a:lnTo>
                  <a:lnTo>
                    <a:pt x="32" y="445"/>
                  </a:lnTo>
                  <a:lnTo>
                    <a:pt x="33" y="446"/>
                  </a:lnTo>
                  <a:lnTo>
                    <a:pt x="34" y="448"/>
                  </a:lnTo>
                  <a:lnTo>
                    <a:pt x="35" y="449"/>
                  </a:lnTo>
                  <a:lnTo>
                    <a:pt x="36" y="450"/>
                  </a:lnTo>
                  <a:lnTo>
                    <a:pt x="37" y="451"/>
                  </a:lnTo>
                  <a:lnTo>
                    <a:pt x="38" y="452"/>
                  </a:lnTo>
                  <a:lnTo>
                    <a:pt x="38" y="454"/>
                  </a:lnTo>
                  <a:lnTo>
                    <a:pt x="39" y="455"/>
                  </a:lnTo>
                  <a:lnTo>
                    <a:pt x="40" y="456"/>
                  </a:lnTo>
                  <a:lnTo>
                    <a:pt x="41" y="457"/>
                  </a:lnTo>
                  <a:lnTo>
                    <a:pt x="42" y="459"/>
                  </a:lnTo>
                  <a:lnTo>
                    <a:pt x="43" y="460"/>
                  </a:lnTo>
                  <a:lnTo>
                    <a:pt x="44" y="461"/>
                  </a:lnTo>
                  <a:lnTo>
                    <a:pt x="45" y="462"/>
                  </a:lnTo>
                  <a:lnTo>
                    <a:pt x="46" y="464"/>
                  </a:lnTo>
                  <a:lnTo>
                    <a:pt x="46" y="465"/>
                  </a:lnTo>
                  <a:lnTo>
                    <a:pt x="47" y="466"/>
                  </a:lnTo>
                  <a:lnTo>
                    <a:pt x="48" y="467"/>
                  </a:lnTo>
                  <a:lnTo>
                    <a:pt x="49" y="469"/>
                  </a:lnTo>
                  <a:lnTo>
                    <a:pt x="50" y="470"/>
                  </a:lnTo>
                  <a:lnTo>
                    <a:pt x="51" y="471"/>
                  </a:lnTo>
                  <a:lnTo>
                    <a:pt x="52" y="472"/>
                  </a:lnTo>
                  <a:lnTo>
                    <a:pt x="53" y="474"/>
                  </a:lnTo>
                  <a:lnTo>
                    <a:pt x="53" y="475"/>
                  </a:lnTo>
                  <a:lnTo>
                    <a:pt x="54" y="476"/>
                  </a:lnTo>
                  <a:lnTo>
                    <a:pt x="55" y="477"/>
                  </a:lnTo>
                  <a:lnTo>
                    <a:pt x="56" y="478"/>
                  </a:lnTo>
                  <a:lnTo>
                    <a:pt x="57" y="480"/>
                  </a:lnTo>
                  <a:lnTo>
                    <a:pt x="58" y="481"/>
                  </a:lnTo>
                  <a:lnTo>
                    <a:pt x="59" y="482"/>
                  </a:lnTo>
                  <a:lnTo>
                    <a:pt x="60" y="483"/>
                  </a:lnTo>
                  <a:lnTo>
                    <a:pt x="61" y="485"/>
                  </a:lnTo>
                  <a:lnTo>
                    <a:pt x="61" y="486"/>
                  </a:lnTo>
                  <a:lnTo>
                    <a:pt x="62" y="487"/>
                  </a:lnTo>
                  <a:lnTo>
                    <a:pt x="63" y="488"/>
                  </a:lnTo>
                  <a:lnTo>
                    <a:pt x="64" y="490"/>
                  </a:lnTo>
                  <a:lnTo>
                    <a:pt x="65" y="491"/>
                  </a:lnTo>
                  <a:lnTo>
                    <a:pt x="66" y="492"/>
                  </a:lnTo>
                  <a:lnTo>
                    <a:pt x="67" y="493"/>
                  </a:lnTo>
                  <a:lnTo>
                    <a:pt x="68" y="495"/>
                  </a:lnTo>
                  <a:lnTo>
                    <a:pt x="69" y="496"/>
                  </a:lnTo>
                  <a:lnTo>
                    <a:pt x="69" y="497"/>
                  </a:lnTo>
                  <a:lnTo>
                    <a:pt x="70" y="498"/>
                  </a:lnTo>
                  <a:lnTo>
                    <a:pt x="71" y="500"/>
                  </a:lnTo>
                  <a:lnTo>
                    <a:pt x="72" y="501"/>
                  </a:lnTo>
                  <a:lnTo>
                    <a:pt x="73" y="502"/>
                  </a:lnTo>
                  <a:lnTo>
                    <a:pt x="74" y="503"/>
                  </a:lnTo>
                  <a:lnTo>
                    <a:pt x="75" y="504"/>
                  </a:lnTo>
                  <a:lnTo>
                    <a:pt x="76" y="506"/>
                  </a:lnTo>
                  <a:lnTo>
                    <a:pt x="76" y="507"/>
                  </a:lnTo>
                  <a:lnTo>
                    <a:pt x="77" y="508"/>
                  </a:lnTo>
                  <a:lnTo>
                    <a:pt x="78" y="509"/>
                  </a:lnTo>
                  <a:lnTo>
                    <a:pt x="79" y="511"/>
                  </a:lnTo>
                  <a:lnTo>
                    <a:pt x="80" y="512"/>
                  </a:lnTo>
                  <a:lnTo>
                    <a:pt x="81" y="513"/>
                  </a:lnTo>
                  <a:lnTo>
                    <a:pt x="82" y="514"/>
                  </a:lnTo>
                  <a:lnTo>
                    <a:pt x="83" y="516"/>
                  </a:lnTo>
                  <a:lnTo>
                    <a:pt x="84" y="517"/>
                  </a:lnTo>
                  <a:lnTo>
                    <a:pt x="84" y="518"/>
                  </a:lnTo>
                  <a:lnTo>
                    <a:pt x="85" y="519"/>
                  </a:lnTo>
                  <a:lnTo>
                    <a:pt x="86" y="520"/>
                  </a:lnTo>
                  <a:lnTo>
                    <a:pt x="87" y="522"/>
                  </a:lnTo>
                  <a:lnTo>
                    <a:pt x="88" y="523"/>
                  </a:lnTo>
                  <a:lnTo>
                    <a:pt x="89" y="524"/>
                  </a:lnTo>
                  <a:lnTo>
                    <a:pt x="90" y="525"/>
                  </a:lnTo>
                  <a:lnTo>
                    <a:pt x="91" y="527"/>
                  </a:lnTo>
                  <a:lnTo>
                    <a:pt x="92" y="528"/>
                  </a:lnTo>
                  <a:lnTo>
                    <a:pt x="92" y="529"/>
                  </a:lnTo>
                  <a:lnTo>
                    <a:pt x="93" y="530"/>
                  </a:lnTo>
                  <a:lnTo>
                    <a:pt x="94" y="532"/>
                  </a:lnTo>
                  <a:lnTo>
                    <a:pt x="95" y="533"/>
                  </a:lnTo>
                  <a:lnTo>
                    <a:pt x="96" y="534"/>
                  </a:lnTo>
                  <a:lnTo>
                    <a:pt x="97" y="535"/>
                  </a:lnTo>
                  <a:lnTo>
                    <a:pt x="98" y="536"/>
                  </a:lnTo>
                  <a:lnTo>
                    <a:pt x="99" y="538"/>
                  </a:lnTo>
                  <a:lnTo>
                    <a:pt x="99" y="539"/>
                  </a:lnTo>
                  <a:lnTo>
                    <a:pt x="100" y="540"/>
                  </a:lnTo>
                  <a:lnTo>
                    <a:pt x="101" y="541"/>
                  </a:lnTo>
                  <a:lnTo>
                    <a:pt x="102" y="543"/>
                  </a:lnTo>
                  <a:lnTo>
                    <a:pt x="103" y="544"/>
                  </a:lnTo>
                  <a:lnTo>
                    <a:pt x="104" y="545"/>
                  </a:lnTo>
                  <a:lnTo>
                    <a:pt x="105" y="546"/>
                  </a:lnTo>
                  <a:lnTo>
                    <a:pt x="106" y="548"/>
                  </a:lnTo>
                  <a:lnTo>
                    <a:pt x="107" y="549"/>
                  </a:lnTo>
                  <a:lnTo>
                    <a:pt x="107" y="550"/>
                  </a:lnTo>
                  <a:lnTo>
                    <a:pt x="108" y="551"/>
                  </a:lnTo>
                  <a:lnTo>
                    <a:pt x="109" y="552"/>
                  </a:lnTo>
                  <a:lnTo>
                    <a:pt x="110" y="554"/>
                  </a:lnTo>
                  <a:lnTo>
                    <a:pt x="111" y="555"/>
                  </a:lnTo>
                  <a:lnTo>
                    <a:pt x="112" y="556"/>
                  </a:lnTo>
                  <a:lnTo>
                    <a:pt x="113" y="557"/>
                  </a:lnTo>
                  <a:lnTo>
                    <a:pt x="114" y="559"/>
                  </a:lnTo>
                  <a:lnTo>
                    <a:pt x="115" y="560"/>
                  </a:lnTo>
                  <a:lnTo>
                    <a:pt x="115" y="561"/>
                  </a:lnTo>
                  <a:lnTo>
                    <a:pt x="116" y="562"/>
                  </a:lnTo>
                  <a:lnTo>
                    <a:pt x="117" y="563"/>
                  </a:lnTo>
                  <a:lnTo>
                    <a:pt x="118" y="565"/>
                  </a:lnTo>
                  <a:lnTo>
                    <a:pt x="119" y="566"/>
                  </a:lnTo>
                  <a:lnTo>
                    <a:pt x="120" y="567"/>
                  </a:lnTo>
                  <a:lnTo>
                    <a:pt x="121" y="568"/>
                  </a:lnTo>
                  <a:lnTo>
                    <a:pt x="122" y="569"/>
                  </a:lnTo>
                  <a:lnTo>
                    <a:pt x="122" y="571"/>
                  </a:lnTo>
                  <a:lnTo>
                    <a:pt x="123" y="572"/>
                  </a:lnTo>
                  <a:lnTo>
                    <a:pt x="124" y="573"/>
                  </a:lnTo>
                  <a:lnTo>
                    <a:pt x="125" y="574"/>
                  </a:lnTo>
                  <a:lnTo>
                    <a:pt x="126" y="575"/>
                  </a:lnTo>
                  <a:lnTo>
                    <a:pt x="127" y="577"/>
                  </a:lnTo>
                  <a:lnTo>
                    <a:pt x="128" y="578"/>
                  </a:lnTo>
                  <a:lnTo>
                    <a:pt x="129" y="579"/>
                  </a:lnTo>
                  <a:lnTo>
                    <a:pt x="130" y="580"/>
                  </a:lnTo>
                  <a:lnTo>
                    <a:pt x="130" y="582"/>
                  </a:lnTo>
                  <a:lnTo>
                    <a:pt x="131" y="583"/>
                  </a:lnTo>
                  <a:lnTo>
                    <a:pt x="132" y="584"/>
                  </a:lnTo>
                  <a:lnTo>
                    <a:pt x="133" y="585"/>
                  </a:lnTo>
                  <a:lnTo>
                    <a:pt x="134" y="586"/>
                  </a:lnTo>
                  <a:lnTo>
                    <a:pt x="135" y="588"/>
                  </a:lnTo>
                  <a:lnTo>
                    <a:pt x="136" y="589"/>
                  </a:lnTo>
                  <a:lnTo>
                    <a:pt x="137" y="590"/>
                  </a:lnTo>
                  <a:lnTo>
                    <a:pt x="138" y="591"/>
                  </a:lnTo>
                  <a:lnTo>
                    <a:pt x="138" y="592"/>
                  </a:lnTo>
                  <a:lnTo>
                    <a:pt x="139" y="594"/>
                  </a:lnTo>
                  <a:lnTo>
                    <a:pt x="140" y="595"/>
                  </a:lnTo>
                  <a:lnTo>
                    <a:pt x="141" y="596"/>
                  </a:lnTo>
                  <a:lnTo>
                    <a:pt x="142" y="597"/>
                  </a:lnTo>
                  <a:lnTo>
                    <a:pt x="143" y="598"/>
                  </a:lnTo>
                  <a:lnTo>
                    <a:pt x="144" y="600"/>
                  </a:lnTo>
                  <a:lnTo>
                    <a:pt x="145" y="601"/>
                  </a:lnTo>
                  <a:lnTo>
                    <a:pt x="145" y="602"/>
                  </a:lnTo>
                  <a:lnTo>
                    <a:pt x="146" y="603"/>
                  </a:lnTo>
                  <a:lnTo>
                    <a:pt x="147" y="604"/>
                  </a:lnTo>
                  <a:lnTo>
                    <a:pt x="148" y="606"/>
                  </a:lnTo>
                  <a:lnTo>
                    <a:pt x="149" y="607"/>
                  </a:lnTo>
                  <a:lnTo>
                    <a:pt x="150" y="608"/>
                  </a:lnTo>
                  <a:lnTo>
                    <a:pt x="151" y="609"/>
                  </a:lnTo>
                  <a:lnTo>
                    <a:pt x="152" y="610"/>
                  </a:lnTo>
                  <a:lnTo>
                    <a:pt x="153" y="611"/>
                  </a:lnTo>
                  <a:lnTo>
                    <a:pt x="153" y="613"/>
                  </a:lnTo>
                  <a:lnTo>
                    <a:pt x="154" y="614"/>
                  </a:lnTo>
                  <a:lnTo>
                    <a:pt x="155" y="615"/>
                  </a:lnTo>
                  <a:lnTo>
                    <a:pt x="156" y="616"/>
                  </a:lnTo>
                  <a:lnTo>
                    <a:pt x="157" y="617"/>
                  </a:lnTo>
                  <a:lnTo>
                    <a:pt x="158" y="619"/>
                  </a:lnTo>
                  <a:lnTo>
                    <a:pt x="159" y="620"/>
                  </a:lnTo>
                  <a:lnTo>
                    <a:pt x="160" y="621"/>
                  </a:lnTo>
                  <a:lnTo>
                    <a:pt x="161" y="622"/>
                  </a:lnTo>
                  <a:lnTo>
                    <a:pt x="161" y="623"/>
                  </a:lnTo>
                  <a:lnTo>
                    <a:pt x="162" y="624"/>
                  </a:lnTo>
                  <a:lnTo>
                    <a:pt x="163" y="626"/>
                  </a:lnTo>
                  <a:lnTo>
                    <a:pt x="164" y="627"/>
                  </a:lnTo>
                  <a:lnTo>
                    <a:pt x="165" y="628"/>
                  </a:lnTo>
                  <a:lnTo>
                    <a:pt x="166" y="629"/>
                  </a:lnTo>
                  <a:lnTo>
                    <a:pt x="167" y="630"/>
                  </a:lnTo>
                  <a:lnTo>
                    <a:pt x="168" y="632"/>
                  </a:lnTo>
                  <a:lnTo>
                    <a:pt x="168" y="633"/>
                  </a:lnTo>
                  <a:lnTo>
                    <a:pt x="169" y="634"/>
                  </a:lnTo>
                  <a:lnTo>
                    <a:pt x="170" y="635"/>
                  </a:lnTo>
                  <a:lnTo>
                    <a:pt x="171" y="636"/>
                  </a:lnTo>
                  <a:lnTo>
                    <a:pt x="172" y="637"/>
                  </a:lnTo>
                  <a:lnTo>
                    <a:pt x="173" y="639"/>
                  </a:lnTo>
                  <a:lnTo>
                    <a:pt x="174" y="640"/>
                  </a:lnTo>
                  <a:lnTo>
                    <a:pt x="175" y="641"/>
                  </a:lnTo>
                  <a:lnTo>
                    <a:pt x="176" y="642"/>
                  </a:lnTo>
                  <a:lnTo>
                    <a:pt x="176" y="643"/>
                  </a:lnTo>
                  <a:lnTo>
                    <a:pt x="177" y="644"/>
                  </a:lnTo>
                  <a:lnTo>
                    <a:pt x="178" y="646"/>
                  </a:lnTo>
                  <a:lnTo>
                    <a:pt x="179" y="647"/>
                  </a:lnTo>
                  <a:lnTo>
                    <a:pt x="180" y="648"/>
                  </a:lnTo>
                  <a:lnTo>
                    <a:pt x="181" y="649"/>
                  </a:lnTo>
                  <a:lnTo>
                    <a:pt x="182" y="650"/>
                  </a:lnTo>
                  <a:lnTo>
                    <a:pt x="183" y="651"/>
                  </a:lnTo>
                  <a:lnTo>
                    <a:pt x="184" y="652"/>
                  </a:lnTo>
                  <a:lnTo>
                    <a:pt x="184" y="654"/>
                  </a:lnTo>
                  <a:lnTo>
                    <a:pt x="185" y="655"/>
                  </a:lnTo>
                  <a:lnTo>
                    <a:pt x="186" y="656"/>
                  </a:lnTo>
                  <a:lnTo>
                    <a:pt x="187" y="657"/>
                  </a:lnTo>
                  <a:lnTo>
                    <a:pt x="188" y="658"/>
                  </a:lnTo>
                  <a:lnTo>
                    <a:pt x="189" y="659"/>
                  </a:lnTo>
                  <a:lnTo>
                    <a:pt x="190" y="661"/>
                  </a:lnTo>
                  <a:lnTo>
                    <a:pt x="191" y="662"/>
                  </a:lnTo>
                  <a:lnTo>
                    <a:pt x="191" y="663"/>
                  </a:lnTo>
                  <a:lnTo>
                    <a:pt x="192" y="664"/>
                  </a:lnTo>
                  <a:lnTo>
                    <a:pt x="193" y="665"/>
                  </a:lnTo>
                  <a:lnTo>
                    <a:pt x="194" y="666"/>
                  </a:lnTo>
                  <a:lnTo>
                    <a:pt x="195" y="667"/>
                  </a:lnTo>
                  <a:lnTo>
                    <a:pt x="196" y="669"/>
                  </a:lnTo>
                  <a:lnTo>
                    <a:pt x="197" y="670"/>
                  </a:lnTo>
                  <a:lnTo>
                    <a:pt x="198" y="671"/>
                  </a:lnTo>
                  <a:lnTo>
                    <a:pt x="199" y="672"/>
                  </a:lnTo>
                  <a:lnTo>
                    <a:pt x="199" y="673"/>
                  </a:lnTo>
                  <a:lnTo>
                    <a:pt x="200" y="674"/>
                  </a:lnTo>
                  <a:lnTo>
                    <a:pt x="201" y="675"/>
                  </a:lnTo>
                  <a:lnTo>
                    <a:pt x="202" y="676"/>
                  </a:lnTo>
                  <a:lnTo>
                    <a:pt x="203" y="678"/>
                  </a:lnTo>
                  <a:lnTo>
                    <a:pt x="204" y="679"/>
                  </a:lnTo>
                  <a:lnTo>
                    <a:pt x="205" y="680"/>
                  </a:lnTo>
                  <a:lnTo>
                    <a:pt x="206" y="681"/>
                  </a:lnTo>
                  <a:lnTo>
                    <a:pt x="207" y="682"/>
                  </a:lnTo>
                  <a:lnTo>
                    <a:pt x="207" y="683"/>
                  </a:lnTo>
                  <a:lnTo>
                    <a:pt x="208" y="684"/>
                  </a:lnTo>
                  <a:lnTo>
                    <a:pt x="209" y="685"/>
                  </a:lnTo>
                  <a:lnTo>
                    <a:pt x="210" y="687"/>
                  </a:lnTo>
                  <a:lnTo>
                    <a:pt x="211" y="688"/>
                  </a:lnTo>
                  <a:lnTo>
                    <a:pt x="212" y="689"/>
                  </a:lnTo>
                  <a:lnTo>
                    <a:pt x="213" y="690"/>
                  </a:lnTo>
                  <a:lnTo>
                    <a:pt x="214" y="691"/>
                  </a:lnTo>
                  <a:lnTo>
                    <a:pt x="214" y="692"/>
                  </a:lnTo>
                  <a:lnTo>
                    <a:pt x="215" y="693"/>
                  </a:lnTo>
                  <a:lnTo>
                    <a:pt x="216" y="694"/>
                  </a:lnTo>
                  <a:lnTo>
                    <a:pt x="217" y="696"/>
                  </a:lnTo>
                  <a:lnTo>
                    <a:pt x="218" y="697"/>
                  </a:lnTo>
                  <a:lnTo>
                    <a:pt x="219" y="698"/>
                  </a:lnTo>
                  <a:lnTo>
                    <a:pt x="220" y="699"/>
                  </a:lnTo>
                  <a:lnTo>
                    <a:pt x="221" y="700"/>
                  </a:lnTo>
                  <a:lnTo>
                    <a:pt x="222" y="701"/>
                  </a:lnTo>
                  <a:lnTo>
                    <a:pt x="222" y="702"/>
                  </a:lnTo>
                  <a:lnTo>
                    <a:pt x="223" y="703"/>
                  </a:lnTo>
                  <a:lnTo>
                    <a:pt x="224" y="704"/>
                  </a:lnTo>
                  <a:lnTo>
                    <a:pt x="225" y="705"/>
                  </a:lnTo>
                  <a:lnTo>
                    <a:pt x="226" y="707"/>
                  </a:lnTo>
                  <a:lnTo>
                    <a:pt x="227" y="708"/>
                  </a:lnTo>
                  <a:lnTo>
                    <a:pt x="228" y="709"/>
                  </a:lnTo>
                  <a:lnTo>
                    <a:pt x="229" y="710"/>
                  </a:lnTo>
                  <a:lnTo>
                    <a:pt x="230" y="711"/>
                  </a:lnTo>
                  <a:lnTo>
                    <a:pt x="230" y="712"/>
                  </a:lnTo>
                  <a:lnTo>
                    <a:pt x="231" y="713"/>
                  </a:lnTo>
                  <a:lnTo>
                    <a:pt x="232" y="714"/>
                  </a:lnTo>
                  <a:lnTo>
                    <a:pt x="233" y="715"/>
                  </a:lnTo>
                  <a:lnTo>
                    <a:pt x="234" y="716"/>
                  </a:lnTo>
                  <a:lnTo>
                    <a:pt x="235" y="717"/>
                  </a:lnTo>
                  <a:lnTo>
                    <a:pt x="236" y="719"/>
                  </a:lnTo>
                  <a:lnTo>
                    <a:pt x="237" y="720"/>
                  </a:lnTo>
                  <a:lnTo>
                    <a:pt x="237" y="721"/>
                  </a:lnTo>
                  <a:lnTo>
                    <a:pt x="238" y="722"/>
                  </a:lnTo>
                  <a:lnTo>
                    <a:pt x="239" y="723"/>
                  </a:lnTo>
                  <a:lnTo>
                    <a:pt x="240" y="724"/>
                  </a:lnTo>
                  <a:lnTo>
                    <a:pt x="241" y="725"/>
                  </a:lnTo>
                  <a:lnTo>
                    <a:pt x="242" y="726"/>
                  </a:lnTo>
                  <a:lnTo>
                    <a:pt x="243" y="727"/>
                  </a:lnTo>
                  <a:lnTo>
                    <a:pt x="244" y="728"/>
                  </a:lnTo>
                  <a:lnTo>
                    <a:pt x="245" y="729"/>
                  </a:lnTo>
                  <a:lnTo>
                    <a:pt x="245" y="730"/>
                  </a:lnTo>
                  <a:lnTo>
                    <a:pt x="246" y="732"/>
                  </a:lnTo>
                  <a:lnTo>
                    <a:pt x="247" y="733"/>
                  </a:lnTo>
                  <a:lnTo>
                    <a:pt x="248" y="734"/>
                  </a:lnTo>
                  <a:lnTo>
                    <a:pt x="249" y="735"/>
                  </a:lnTo>
                  <a:lnTo>
                    <a:pt x="250" y="736"/>
                  </a:lnTo>
                  <a:lnTo>
                    <a:pt x="251" y="737"/>
                  </a:lnTo>
                  <a:lnTo>
                    <a:pt x="252" y="738"/>
                  </a:lnTo>
                  <a:lnTo>
                    <a:pt x="253" y="739"/>
                  </a:lnTo>
                  <a:lnTo>
                    <a:pt x="253" y="740"/>
                  </a:lnTo>
                  <a:lnTo>
                    <a:pt x="254" y="741"/>
                  </a:lnTo>
                  <a:lnTo>
                    <a:pt x="255" y="742"/>
                  </a:lnTo>
                  <a:lnTo>
                    <a:pt x="256" y="743"/>
                  </a:lnTo>
                  <a:lnTo>
                    <a:pt x="257" y="744"/>
                  </a:lnTo>
                  <a:lnTo>
                    <a:pt x="258" y="745"/>
                  </a:lnTo>
                  <a:lnTo>
                    <a:pt x="259" y="746"/>
                  </a:lnTo>
                  <a:lnTo>
                    <a:pt x="260" y="747"/>
                  </a:lnTo>
                  <a:lnTo>
                    <a:pt x="260" y="748"/>
                  </a:lnTo>
                  <a:lnTo>
                    <a:pt x="261" y="749"/>
                  </a:lnTo>
                  <a:lnTo>
                    <a:pt x="262" y="751"/>
                  </a:lnTo>
                  <a:lnTo>
                    <a:pt x="263" y="752"/>
                  </a:lnTo>
                  <a:lnTo>
                    <a:pt x="264" y="753"/>
                  </a:lnTo>
                  <a:lnTo>
                    <a:pt x="265" y="754"/>
                  </a:lnTo>
                  <a:lnTo>
                    <a:pt x="266" y="755"/>
                  </a:lnTo>
                  <a:lnTo>
                    <a:pt x="267" y="756"/>
                  </a:lnTo>
                  <a:lnTo>
                    <a:pt x="268" y="757"/>
                  </a:lnTo>
                  <a:lnTo>
                    <a:pt x="268" y="758"/>
                  </a:lnTo>
                  <a:lnTo>
                    <a:pt x="269" y="759"/>
                  </a:lnTo>
                  <a:lnTo>
                    <a:pt x="270" y="760"/>
                  </a:lnTo>
                  <a:lnTo>
                    <a:pt x="271" y="761"/>
                  </a:lnTo>
                  <a:lnTo>
                    <a:pt x="272" y="762"/>
                  </a:lnTo>
                  <a:lnTo>
                    <a:pt x="273" y="763"/>
                  </a:lnTo>
                  <a:lnTo>
                    <a:pt x="274" y="764"/>
                  </a:lnTo>
                  <a:lnTo>
                    <a:pt x="275" y="765"/>
                  </a:lnTo>
                  <a:lnTo>
                    <a:pt x="276" y="766"/>
                  </a:lnTo>
                  <a:lnTo>
                    <a:pt x="276" y="767"/>
                  </a:lnTo>
                  <a:lnTo>
                    <a:pt x="277" y="768"/>
                  </a:lnTo>
                  <a:lnTo>
                    <a:pt x="278" y="769"/>
                  </a:lnTo>
                  <a:lnTo>
                    <a:pt x="279" y="770"/>
                  </a:lnTo>
                  <a:lnTo>
                    <a:pt x="280" y="771"/>
                  </a:lnTo>
                  <a:lnTo>
                    <a:pt x="281" y="772"/>
                  </a:lnTo>
                  <a:lnTo>
                    <a:pt x="282" y="773"/>
                  </a:lnTo>
                  <a:lnTo>
                    <a:pt x="283" y="774"/>
                  </a:lnTo>
                  <a:lnTo>
                    <a:pt x="283" y="775"/>
                  </a:lnTo>
                  <a:lnTo>
                    <a:pt x="284" y="776"/>
                  </a:lnTo>
                  <a:lnTo>
                    <a:pt x="285" y="777"/>
                  </a:lnTo>
                  <a:lnTo>
                    <a:pt x="286" y="778"/>
                  </a:lnTo>
                  <a:lnTo>
                    <a:pt x="287" y="779"/>
                  </a:lnTo>
                  <a:lnTo>
                    <a:pt x="288" y="780"/>
                  </a:lnTo>
                  <a:lnTo>
                    <a:pt x="289" y="781"/>
                  </a:lnTo>
                  <a:lnTo>
                    <a:pt x="290" y="782"/>
                  </a:lnTo>
                  <a:lnTo>
                    <a:pt x="291" y="783"/>
                  </a:lnTo>
                  <a:lnTo>
                    <a:pt x="291" y="784"/>
                  </a:lnTo>
                  <a:lnTo>
                    <a:pt x="292" y="785"/>
                  </a:lnTo>
                  <a:lnTo>
                    <a:pt x="293" y="786"/>
                  </a:lnTo>
                  <a:lnTo>
                    <a:pt x="294" y="787"/>
                  </a:lnTo>
                  <a:lnTo>
                    <a:pt x="295" y="788"/>
                  </a:lnTo>
                  <a:lnTo>
                    <a:pt x="296" y="789"/>
                  </a:lnTo>
                  <a:lnTo>
                    <a:pt x="297" y="790"/>
                  </a:lnTo>
                  <a:lnTo>
                    <a:pt x="298" y="791"/>
                  </a:lnTo>
                  <a:lnTo>
                    <a:pt x="299" y="792"/>
                  </a:lnTo>
                  <a:lnTo>
                    <a:pt x="299" y="793"/>
                  </a:lnTo>
                  <a:lnTo>
                    <a:pt x="300" y="794"/>
                  </a:lnTo>
                  <a:lnTo>
                    <a:pt x="301" y="795"/>
                  </a:lnTo>
                  <a:lnTo>
                    <a:pt x="302" y="796"/>
                  </a:lnTo>
                  <a:lnTo>
                    <a:pt x="303" y="797"/>
                  </a:lnTo>
                  <a:lnTo>
                    <a:pt x="304" y="798"/>
                  </a:lnTo>
                  <a:lnTo>
                    <a:pt x="305" y="799"/>
                  </a:lnTo>
                  <a:lnTo>
                    <a:pt x="306" y="800"/>
                  </a:lnTo>
                  <a:lnTo>
                    <a:pt x="306" y="801"/>
                  </a:lnTo>
                  <a:lnTo>
                    <a:pt x="307" y="802"/>
                  </a:lnTo>
                  <a:lnTo>
                    <a:pt x="308" y="803"/>
                  </a:lnTo>
                  <a:lnTo>
                    <a:pt x="309" y="804"/>
                  </a:lnTo>
                  <a:lnTo>
                    <a:pt x="310" y="805"/>
                  </a:lnTo>
                  <a:lnTo>
                    <a:pt x="311" y="806"/>
                  </a:lnTo>
                  <a:lnTo>
                    <a:pt x="312" y="807"/>
                  </a:lnTo>
                  <a:lnTo>
                    <a:pt x="313" y="808"/>
                  </a:lnTo>
                  <a:lnTo>
                    <a:pt x="314" y="809"/>
                  </a:lnTo>
                  <a:lnTo>
                    <a:pt x="314" y="810"/>
                  </a:lnTo>
                  <a:lnTo>
                    <a:pt x="315" y="811"/>
                  </a:lnTo>
                  <a:lnTo>
                    <a:pt x="316" y="812"/>
                  </a:lnTo>
                  <a:lnTo>
                    <a:pt x="317" y="813"/>
                  </a:lnTo>
                  <a:lnTo>
                    <a:pt x="318" y="813"/>
                  </a:lnTo>
                  <a:lnTo>
                    <a:pt x="319" y="814"/>
                  </a:lnTo>
                  <a:lnTo>
                    <a:pt x="320" y="815"/>
                  </a:lnTo>
                  <a:lnTo>
                    <a:pt x="321" y="816"/>
                  </a:lnTo>
                  <a:lnTo>
                    <a:pt x="322" y="817"/>
                  </a:lnTo>
                  <a:lnTo>
                    <a:pt x="322" y="818"/>
                  </a:lnTo>
                  <a:lnTo>
                    <a:pt x="323" y="819"/>
                  </a:lnTo>
                  <a:lnTo>
                    <a:pt x="324" y="820"/>
                  </a:lnTo>
                  <a:lnTo>
                    <a:pt x="325" y="821"/>
                  </a:lnTo>
                  <a:lnTo>
                    <a:pt x="326" y="822"/>
                  </a:lnTo>
                  <a:lnTo>
                    <a:pt x="327" y="823"/>
                  </a:lnTo>
                  <a:lnTo>
                    <a:pt x="328" y="824"/>
                  </a:lnTo>
                  <a:lnTo>
                    <a:pt x="329" y="825"/>
                  </a:lnTo>
                  <a:lnTo>
                    <a:pt x="329" y="826"/>
                  </a:lnTo>
                  <a:lnTo>
                    <a:pt x="330" y="827"/>
                  </a:lnTo>
                  <a:lnTo>
                    <a:pt x="331" y="828"/>
                  </a:lnTo>
                  <a:lnTo>
                    <a:pt x="332" y="829"/>
                  </a:lnTo>
                  <a:lnTo>
                    <a:pt x="333" y="829"/>
                  </a:lnTo>
                  <a:lnTo>
                    <a:pt x="334" y="830"/>
                  </a:lnTo>
                  <a:lnTo>
                    <a:pt x="335" y="831"/>
                  </a:lnTo>
                  <a:lnTo>
                    <a:pt x="336" y="832"/>
                  </a:lnTo>
                  <a:lnTo>
                    <a:pt x="337" y="833"/>
                  </a:lnTo>
                  <a:lnTo>
                    <a:pt x="337" y="834"/>
                  </a:lnTo>
                  <a:lnTo>
                    <a:pt x="338" y="835"/>
                  </a:lnTo>
                  <a:lnTo>
                    <a:pt x="339" y="836"/>
                  </a:lnTo>
                  <a:lnTo>
                    <a:pt x="340" y="837"/>
                  </a:lnTo>
                  <a:lnTo>
                    <a:pt x="341" y="838"/>
                  </a:lnTo>
                  <a:lnTo>
                    <a:pt x="342" y="839"/>
                  </a:lnTo>
                  <a:lnTo>
                    <a:pt x="343" y="840"/>
                  </a:lnTo>
                  <a:lnTo>
                    <a:pt x="344" y="840"/>
                  </a:lnTo>
                  <a:lnTo>
                    <a:pt x="345" y="841"/>
                  </a:lnTo>
                  <a:lnTo>
                    <a:pt x="345" y="842"/>
                  </a:lnTo>
                  <a:lnTo>
                    <a:pt x="346" y="843"/>
                  </a:lnTo>
                  <a:lnTo>
                    <a:pt x="347" y="844"/>
                  </a:lnTo>
                  <a:lnTo>
                    <a:pt x="348" y="845"/>
                  </a:lnTo>
                  <a:lnTo>
                    <a:pt x="349" y="846"/>
                  </a:lnTo>
                  <a:lnTo>
                    <a:pt x="350" y="847"/>
                  </a:lnTo>
                  <a:lnTo>
                    <a:pt x="351" y="848"/>
                  </a:lnTo>
                  <a:lnTo>
                    <a:pt x="352" y="849"/>
                  </a:lnTo>
                  <a:lnTo>
                    <a:pt x="352" y="849"/>
                  </a:lnTo>
                  <a:lnTo>
                    <a:pt x="353" y="850"/>
                  </a:lnTo>
                  <a:lnTo>
                    <a:pt x="354" y="851"/>
                  </a:lnTo>
                  <a:lnTo>
                    <a:pt x="355" y="852"/>
                  </a:lnTo>
                  <a:lnTo>
                    <a:pt x="356" y="853"/>
                  </a:lnTo>
                  <a:lnTo>
                    <a:pt x="357" y="854"/>
                  </a:lnTo>
                  <a:lnTo>
                    <a:pt x="358" y="855"/>
                  </a:lnTo>
                  <a:lnTo>
                    <a:pt x="359" y="856"/>
                  </a:lnTo>
                  <a:lnTo>
                    <a:pt x="360" y="857"/>
                  </a:lnTo>
                  <a:lnTo>
                    <a:pt x="360" y="857"/>
                  </a:lnTo>
                  <a:lnTo>
                    <a:pt x="361" y="858"/>
                  </a:lnTo>
                  <a:lnTo>
                    <a:pt x="362" y="859"/>
                  </a:lnTo>
                  <a:lnTo>
                    <a:pt x="363" y="860"/>
                  </a:lnTo>
                  <a:lnTo>
                    <a:pt x="364" y="861"/>
                  </a:lnTo>
                  <a:lnTo>
                    <a:pt x="365" y="862"/>
                  </a:lnTo>
                  <a:lnTo>
                    <a:pt x="366" y="863"/>
                  </a:lnTo>
                  <a:lnTo>
                    <a:pt x="367" y="864"/>
                  </a:lnTo>
                  <a:lnTo>
                    <a:pt x="368" y="864"/>
                  </a:lnTo>
                  <a:lnTo>
                    <a:pt x="368" y="865"/>
                  </a:lnTo>
                  <a:lnTo>
                    <a:pt x="369" y="866"/>
                  </a:lnTo>
                  <a:lnTo>
                    <a:pt x="370" y="867"/>
                  </a:lnTo>
                  <a:lnTo>
                    <a:pt x="371" y="868"/>
                  </a:lnTo>
                  <a:lnTo>
                    <a:pt x="372" y="869"/>
                  </a:lnTo>
                  <a:lnTo>
                    <a:pt x="373" y="870"/>
                  </a:lnTo>
                  <a:lnTo>
                    <a:pt x="374" y="870"/>
                  </a:lnTo>
                  <a:lnTo>
                    <a:pt x="375" y="871"/>
                  </a:lnTo>
                  <a:lnTo>
                    <a:pt x="375" y="872"/>
                  </a:lnTo>
                  <a:lnTo>
                    <a:pt x="376" y="873"/>
                  </a:lnTo>
                  <a:lnTo>
                    <a:pt x="377" y="874"/>
                  </a:lnTo>
                  <a:lnTo>
                    <a:pt x="378" y="875"/>
                  </a:lnTo>
                  <a:lnTo>
                    <a:pt x="379" y="876"/>
                  </a:lnTo>
                  <a:lnTo>
                    <a:pt x="380" y="876"/>
                  </a:lnTo>
                  <a:lnTo>
                    <a:pt x="381" y="877"/>
                  </a:lnTo>
                  <a:lnTo>
                    <a:pt x="382" y="878"/>
                  </a:lnTo>
                  <a:lnTo>
                    <a:pt x="383" y="879"/>
                  </a:lnTo>
                  <a:lnTo>
                    <a:pt x="383" y="880"/>
                  </a:lnTo>
                  <a:lnTo>
                    <a:pt x="384" y="881"/>
                  </a:lnTo>
                  <a:lnTo>
                    <a:pt x="385" y="881"/>
                  </a:lnTo>
                  <a:lnTo>
                    <a:pt x="386" y="882"/>
                  </a:lnTo>
                  <a:lnTo>
                    <a:pt x="387" y="883"/>
                  </a:lnTo>
                  <a:lnTo>
                    <a:pt x="388" y="884"/>
                  </a:lnTo>
                  <a:lnTo>
                    <a:pt x="389" y="885"/>
                  </a:lnTo>
                  <a:lnTo>
                    <a:pt x="390" y="886"/>
                  </a:lnTo>
                  <a:lnTo>
                    <a:pt x="391" y="886"/>
                  </a:lnTo>
                  <a:lnTo>
                    <a:pt x="391" y="887"/>
                  </a:lnTo>
                  <a:lnTo>
                    <a:pt x="392" y="888"/>
                  </a:lnTo>
                  <a:lnTo>
                    <a:pt x="393" y="889"/>
                  </a:lnTo>
                  <a:lnTo>
                    <a:pt x="394" y="890"/>
                  </a:lnTo>
                  <a:lnTo>
                    <a:pt x="395" y="891"/>
                  </a:lnTo>
                  <a:lnTo>
                    <a:pt x="396" y="891"/>
                  </a:lnTo>
                  <a:lnTo>
                    <a:pt x="397" y="892"/>
                  </a:lnTo>
                  <a:lnTo>
                    <a:pt x="398" y="893"/>
                  </a:lnTo>
                  <a:lnTo>
                    <a:pt x="398" y="894"/>
                  </a:lnTo>
                  <a:lnTo>
                    <a:pt x="399" y="895"/>
                  </a:lnTo>
                  <a:lnTo>
                    <a:pt x="400" y="895"/>
                  </a:lnTo>
                  <a:lnTo>
                    <a:pt x="401" y="896"/>
                  </a:lnTo>
                  <a:lnTo>
                    <a:pt x="402" y="897"/>
                  </a:lnTo>
                  <a:lnTo>
                    <a:pt x="403" y="898"/>
                  </a:lnTo>
                  <a:lnTo>
                    <a:pt x="404" y="899"/>
                  </a:lnTo>
                  <a:lnTo>
                    <a:pt x="405" y="899"/>
                  </a:lnTo>
                  <a:lnTo>
                    <a:pt x="406" y="900"/>
                  </a:lnTo>
                  <a:lnTo>
                    <a:pt x="406" y="901"/>
                  </a:lnTo>
                  <a:lnTo>
                    <a:pt x="407" y="902"/>
                  </a:lnTo>
                  <a:lnTo>
                    <a:pt x="408" y="903"/>
                  </a:lnTo>
                  <a:lnTo>
                    <a:pt x="409" y="903"/>
                  </a:lnTo>
                  <a:lnTo>
                    <a:pt x="410" y="904"/>
                  </a:lnTo>
                  <a:lnTo>
                    <a:pt x="411" y="905"/>
                  </a:lnTo>
                  <a:lnTo>
                    <a:pt x="412" y="906"/>
                  </a:lnTo>
                  <a:lnTo>
                    <a:pt x="413" y="907"/>
                  </a:lnTo>
                  <a:lnTo>
                    <a:pt x="414" y="907"/>
                  </a:lnTo>
                  <a:lnTo>
                    <a:pt x="414" y="908"/>
                  </a:lnTo>
                  <a:lnTo>
                    <a:pt x="415" y="909"/>
                  </a:lnTo>
                  <a:lnTo>
                    <a:pt x="416" y="910"/>
                  </a:lnTo>
                  <a:lnTo>
                    <a:pt x="417" y="910"/>
                  </a:lnTo>
                  <a:lnTo>
                    <a:pt x="418" y="911"/>
                  </a:lnTo>
                  <a:lnTo>
                    <a:pt x="419" y="912"/>
                  </a:lnTo>
                  <a:lnTo>
                    <a:pt x="420" y="913"/>
                  </a:lnTo>
                  <a:lnTo>
                    <a:pt x="421" y="914"/>
                  </a:lnTo>
                  <a:lnTo>
                    <a:pt x="421" y="914"/>
                  </a:lnTo>
                  <a:lnTo>
                    <a:pt x="422" y="915"/>
                  </a:lnTo>
                  <a:lnTo>
                    <a:pt x="423" y="916"/>
                  </a:lnTo>
                  <a:lnTo>
                    <a:pt x="424" y="917"/>
                  </a:lnTo>
                  <a:lnTo>
                    <a:pt x="425" y="917"/>
                  </a:lnTo>
                  <a:lnTo>
                    <a:pt x="426" y="918"/>
                  </a:lnTo>
                  <a:lnTo>
                    <a:pt x="427" y="919"/>
                  </a:lnTo>
                  <a:lnTo>
                    <a:pt x="428" y="920"/>
                  </a:lnTo>
                  <a:lnTo>
                    <a:pt x="429" y="920"/>
                  </a:lnTo>
                  <a:lnTo>
                    <a:pt x="429" y="921"/>
                  </a:lnTo>
                  <a:lnTo>
                    <a:pt x="430" y="922"/>
                  </a:lnTo>
                  <a:lnTo>
                    <a:pt x="431" y="923"/>
                  </a:lnTo>
                  <a:lnTo>
                    <a:pt x="432" y="923"/>
                  </a:lnTo>
                  <a:lnTo>
                    <a:pt x="433" y="924"/>
                  </a:lnTo>
                  <a:lnTo>
                    <a:pt x="434" y="925"/>
                  </a:lnTo>
                  <a:lnTo>
                    <a:pt x="435" y="926"/>
                  </a:lnTo>
                  <a:lnTo>
                    <a:pt x="436" y="926"/>
                  </a:lnTo>
                  <a:lnTo>
                    <a:pt x="437" y="927"/>
                  </a:lnTo>
                  <a:lnTo>
                    <a:pt x="437" y="928"/>
                  </a:lnTo>
                  <a:lnTo>
                    <a:pt x="438" y="929"/>
                  </a:lnTo>
                  <a:lnTo>
                    <a:pt x="439" y="929"/>
                  </a:lnTo>
                  <a:lnTo>
                    <a:pt x="440" y="930"/>
                  </a:lnTo>
                  <a:lnTo>
                    <a:pt x="441" y="931"/>
                  </a:lnTo>
                  <a:lnTo>
                    <a:pt x="442" y="932"/>
                  </a:lnTo>
                  <a:lnTo>
                    <a:pt x="443" y="932"/>
                  </a:lnTo>
                  <a:lnTo>
                    <a:pt x="444" y="933"/>
                  </a:lnTo>
                  <a:lnTo>
                    <a:pt x="444" y="934"/>
                  </a:lnTo>
                  <a:lnTo>
                    <a:pt x="445" y="935"/>
                  </a:lnTo>
                  <a:lnTo>
                    <a:pt x="446" y="935"/>
                  </a:lnTo>
                  <a:lnTo>
                    <a:pt x="447" y="936"/>
                  </a:lnTo>
                  <a:lnTo>
                    <a:pt x="448" y="937"/>
                  </a:lnTo>
                  <a:lnTo>
                    <a:pt x="449" y="937"/>
                  </a:lnTo>
                  <a:lnTo>
                    <a:pt x="450" y="938"/>
                  </a:lnTo>
                  <a:lnTo>
                    <a:pt x="451" y="939"/>
                  </a:lnTo>
                  <a:lnTo>
                    <a:pt x="452" y="940"/>
                  </a:lnTo>
                  <a:lnTo>
                    <a:pt x="452" y="940"/>
                  </a:lnTo>
                  <a:lnTo>
                    <a:pt x="453" y="941"/>
                  </a:lnTo>
                  <a:lnTo>
                    <a:pt x="454" y="942"/>
                  </a:lnTo>
                  <a:lnTo>
                    <a:pt x="455" y="942"/>
                  </a:lnTo>
                  <a:lnTo>
                    <a:pt x="456" y="943"/>
                  </a:lnTo>
                  <a:lnTo>
                    <a:pt x="457" y="944"/>
                  </a:lnTo>
                  <a:lnTo>
                    <a:pt x="458" y="945"/>
                  </a:lnTo>
                  <a:lnTo>
                    <a:pt x="459" y="945"/>
                  </a:lnTo>
                  <a:lnTo>
                    <a:pt x="460" y="946"/>
                  </a:lnTo>
                  <a:lnTo>
                    <a:pt x="460" y="947"/>
                  </a:lnTo>
                  <a:lnTo>
                    <a:pt x="461" y="947"/>
                  </a:lnTo>
                  <a:lnTo>
                    <a:pt x="462" y="948"/>
                  </a:lnTo>
                  <a:lnTo>
                    <a:pt x="463" y="949"/>
                  </a:lnTo>
                  <a:lnTo>
                    <a:pt x="464" y="950"/>
                  </a:lnTo>
                  <a:lnTo>
                    <a:pt x="465" y="950"/>
                  </a:lnTo>
                  <a:lnTo>
                    <a:pt x="466" y="951"/>
                  </a:lnTo>
                  <a:lnTo>
                    <a:pt x="467" y="952"/>
                  </a:lnTo>
                  <a:lnTo>
                    <a:pt x="467" y="952"/>
                  </a:lnTo>
                  <a:lnTo>
                    <a:pt x="468" y="953"/>
                  </a:lnTo>
                  <a:lnTo>
                    <a:pt x="469" y="954"/>
                  </a:lnTo>
                  <a:lnTo>
                    <a:pt x="470" y="954"/>
                  </a:lnTo>
                  <a:lnTo>
                    <a:pt x="471" y="955"/>
                  </a:lnTo>
                  <a:lnTo>
                    <a:pt x="472" y="956"/>
                  </a:lnTo>
                  <a:lnTo>
                    <a:pt x="473" y="956"/>
                  </a:lnTo>
                  <a:lnTo>
                    <a:pt x="474" y="957"/>
                  </a:lnTo>
                  <a:lnTo>
                    <a:pt x="475" y="958"/>
                  </a:lnTo>
                  <a:lnTo>
                    <a:pt x="475" y="958"/>
                  </a:lnTo>
                  <a:lnTo>
                    <a:pt x="476" y="959"/>
                  </a:lnTo>
                  <a:lnTo>
                    <a:pt x="477" y="960"/>
                  </a:lnTo>
                  <a:lnTo>
                    <a:pt x="478" y="960"/>
                  </a:lnTo>
                  <a:lnTo>
                    <a:pt x="479" y="961"/>
                  </a:lnTo>
                  <a:lnTo>
                    <a:pt x="480" y="962"/>
                  </a:lnTo>
                  <a:lnTo>
                    <a:pt x="481" y="962"/>
                  </a:lnTo>
                  <a:lnTo>
                    <a:pt x="482" y="963"/>
                  </a:lnTo>
                  <a:lnTo>
                    <a:pt x="483" y="964"/>
                  </a:lnTo>
                  <a:lnTo>
                    <a:pt x="483" y="964"/>
                  </a:lnTo>
                  <a:lnTo>
                    <a:pt x="484" y="965"/>
                  </a:lnTo>
                  <a:lnTo>
                    <a:pt x="485" y="966"/>
                  </a:lnTo>
                  <a:lnTo>
                    <a:pt x="486" y="966"/>
                  </a:lnTo>
                  <a:lnTo>
                    <a:pt x="487" y="967"/>
                  </a:lnTo>
                  <a:lnTo>
                    <a:pt x="488" y="968"/>
                  </a:lnTo>
                  <a:lnTo>
                    <a:pt x="489" y="968"/>
                  </a:lnTo>
                  <a:lnTo>
                    <a:pt x="490" y="969"/>
                  </a:lnTo>
                  <a:lnTo>
                    <a:pt x="490" y="970"/>
                  </a:lnTo>
                  <a:lnTo>
                    <a:pt x="491" y="970"/>
                  </a:lnTo>
                  <a:lnTo>
                    <a:pt x="492" y="971"/>
                  </a:lnTo>
                  <a:lnTo>
                    <a:pt x="493" y="972"/>
                  </a:lnTo>
                  <a:lnTo>
                    <a:pt x="494" y="972"/>
                  </a:lnTo>
                  <a:lnTo>
                    <a:pt x="495" y="973"/>
                  </a:lnTo>
                  <a:lnTo>
                    <a:pt x="496" y="973"/>
                  </a:lnTo>
                  <a:lnTo>
                    <a:pt x="497" y="974"/>
                  </a:lnTo>
                  <a:lnTo>
                    <a:pt x="498" y="975"/>
                  </a:lnTo>
                  <a:lnTo>
                    <a:pt x="498" y="975"/>
                  </a:lnTo>
                  <a:lnTo>
                    <a:pt x="499" y="976"/>
                  </a:lnTo>
                  <a:lnTo>
                    <a:pt x="500" y="977"/>
                  </a:lnTo>
                  <a:lnTo>
                    <a:pt x="501" y="977"/>
                  </a:lnTo>
                  <a:lnTo>
                    <a:pt x="502" y="978"/>
                  </a:lnTo>
                  <a:lnTo>
                    <a:pt x="503" y="979"/>
                  </a:lnTo>
                  <a:lnTo>
                    <a:pt x="504" y="979"/>
                  </a:lnTo>
                  <a:lnTo>
                    <a:pt x="505" y="980"/>
                  </a:lnTo>
                  <a:lnTo>
                    <a:pt x="506" y="980"/>
                  </a:lnTo>
                  <a:lnTo>
                    <a:pt x="506" y="981"/>
                  </a:lnTo>
                  <a:lnTo>
                    <a:pt x="507" y="982"/>
                  </a:lnTo>
                  <a:lnTo>
                    <a:pt x="508" y="982"/>
                  </a:lnTo>
                  <a:lnTo>
                    <a:pt x="509" y="983"/>
                  </a:lnTo>
                  <a:lnTo>
                    <a:pt x="510" y="983"/>
                  </a:lnTo>
                  <a:lnTo>
                    <a:pt x="511" y="984"/>
                  </a:lnTo>
                  <a:lnTo>
                    <a:pt x="512" y="985"/>
                  </a:lnTo>
                  <a:lnTo>
                    <a:pt x="513" y="985"/>
                  </a:lnTo>
                  <a:lnTo>
                    <a:pt x="513" y="986"/>
                  </a:lnTo>
                  <a:lnTo>
                    <a:pt x="514" y="987"/>
                  </a:lnTo>
                  <a:lnTo>
                    <a:pt x="515" y="987"/>
                  </a:lnTo>
                  <a:lnTo>
                    <a:pt x="516" y="988"/>
                  </a:lnTo>
                  <a:lnTo>
                    <a:pt x="517" y="988"/>
                  </a:lnTo>
                  <a:lnTo>
                    <a:pt x="518" y="989"/>
                  </a:lnTo>
                  <a:lnTo>
                    <a:pt x="519" y="990"/>
                  </a:lnTo>
                  <a:lnTo>
                    <a:pt x="520" y="990"/>
                  </a:lnTo>
                  <a:lnTo>
                    <a:pt x="521" y="991"/>
                  </a:lnTo>
                  <a:lnTo>
                    <a:pt x="521" y="991"/>
                  </a:lnTo>
                  <a:lnTo>
                    <a:pt x="522" y="992"/>
                  </a:lnTo>
                  <a:lnTo>
                    <a:pt x="523" y="992"/>
                  </a:lnTo>
                  <a:lnTo>
                    <a:pt x="524" y="993"/>
                  </a:lnTo>
                  <a:lnTo>
                    <a:pt x="525" y="994"/>
                  </a:lnTo>
                  <a:lnTo>
                    <a:pt x="526" y="994"/>
                  </a:lnTo>
                  <a:lnTo>
                    <a:pt x="527" y="995"/>
                  </a:lnTo>
                  <a:lnTo>
                    <a:pt x="528" y="995"/>
                  </a:lnTo>
                  <a:lnTo>
                    <a:pt x="529" y="996"/>
                  </a:lnTo>
                  <a:lnTo>
                    <a:pt x="529" y="997"/>
                  </a:lnTo>
                  <a:lnTo>
                    <a:pt x="530" y="997"/>
                  </a:lnTo>
                  <a:lnTo>
                    <a:pt x="531" y="998"/>
                  </a:lnTo>
                  <a:lnTo>
                    <a:pt x="532" y="998"/>
                  </a:lnTo>
                  <a:lnTo>
                    <a:pt x="533" y="999"/>
                  </a:lnTo>
                  <a:lnTo>
                    <a:pt x="534" y="999"/>
                  </a:lnTo>
                  <a:lnTo>
                    <a:pt x="535" y="1000"/>
                  </a:lnTo>
                  <a:lnTo>
                    <a:pt x="536" y="1001"/>
                  </a:lnTo>
                  <a:lnTo>
                    <a:pt x="536" y="1001"/>
                  </a:lnTo>
                  <a:lnTo>
                    <a:pt x="537" y="1002"/>
                  </a:lnTo>
                  <a:lnTo>
                    <a:pt x="538" y="1002"/>
                  </a:lnTo>
                  <a:lnTo>
                    <a:pt x="539" y="1003"/>
                  </a:lnTo>
                  <a:lnTo>
                    <a:pt x="540" y="1003"/>
                  </a:lnTo>
                  <a:lnTo>
                    <a:pt x="541" y="1004"/>
                  </a:lnTo>
                  <a:lnTo>
                    <a:pt x="542" y="1005"/>
                  </a:lnTo>
                  <a:lnTo>
                    <a:pt x="543" y="1005"/>
                  </a:lnTo>
                  <a:lnTo>
                    <a:pt x="544" y="1006"/>
                  </a:lnTo>
                  <a:lnTo>
                    <a:pt x="544" y="1006"/>
                  </a:lnTo>
                  <a:lnTo>
                    <a:pt x="545" y="1007"/>
                  </a:lnTo>
                  <a:lnTo>
                    <a:pt x="546" y="1007"/>
                  </a:lnTo>
                  <a:lnTo>
                    <a:pt x="547" y="1008"/>
                  </a:lnTo>
                  <a:lnTo>
                    <a:pt x="548" y="1008"/>
                  </a:lnTo>
                  <a:lnTo>
                    <a:pt x="549" y="1009"/>
                  </a:lnTo>
                  <a:lnTo>
                    <a:pt x="550" y="1009"/>
                  </a:lnTo>
                  <a:lnTo>
                    <a:pt x="551" y="1010"/>
                  </a:lnTo>
                  <a:lnTo>
                    <a:pt x="552" y="1011"/>
                  </a:lnTo>
                  <a:lnTo>
                    <a:pt x="552" y="1011"/>
                  </a:lnTo>
                  <a:lnTo>
                    <a:pt x="553" y="1012"/>
                  </a:lnTo>
                  <a:lnTo>
                    <a:pt x="554" y="1012"/>
                  </a:lnTo>
                  <a:lnTo>
                    <a:pt x="555" y="1013"/>
                  </a:lnTo>
                  <a:lnTo>
                    <a:pt x="556" y="1013"/>
                  </a:lnTo>
                  <a:lnTo>
                    <a:pt x="557" y="1014"/>
                  </a:lnTo>
                  <a:lnTo>
                    <a:pt x="558" y="1014"/>
                  </a:lnTo>
                  <a:lnTo>
                    <a:pt x="559" y="1015"/>
                  </a:lnTo>
                  <a:lnTo>
                    <a:pt x="559" y="1015"/>
                  </a:lnTo>
                  <a:lnTo>
                    <a:pt x="560" y="1016"/>
                  </a:lnTo>
                  <a:lnTo>
                    <a:pt x="561" y="1016"/>
                  </a:lnTo>
                  <a:lnTo>
                    <a:pt x="562" y="1017"/>
                  </a:lnTo>
                  <a:lnTo>
                    <a:pt x="563" y="1017"/>
                  </a:lnTo>
                  <a:lnTo>
                    <a:pt x="564" y="1018"/>
                  </a:lnTo>
                  <a:lnTo>
                    <a:pt x="565" y="1018"/>
                  </a:lnTo>
                  <a:lnTo>
                    <a:pt x="566" y="1019"/>
                  </a:lnTo>
                  <a:lnTo>
                    <a:pt x="567" y="1019"/>
                  </a:lnTo>
                  <a:lnTo>
                    <a:pt x="567" y="1020"/>
                  </a:lnTo>
                  <a:lnTo>
                    <a:pt x="568" y="1021"/>
                  </a:lnTo>
                  <a:lnTo>
                    <a:pt x="569" y="1021"/>
                  </a:lnTo>
                  <a:lnTo>
                    <a:pt x="570" y="1022"/>
                  </a:lnTo>
                  <a:lnTo>
                    <a:pt x="571" y="1022"/>
                  </a:lnTo>
                  <a:lnTo>
                    <a:pt x="572" y="1023"/>
                  </a:lnTo>
                  <a:lnTo>
                    <a:pt x="573" y="1023"/>
                  </a:lnTo>
                  <a:lnTo>
                    <a:pt x="574" y="1024"/>
                  </a:lnTo>
                  <a:lnTo>
                    <a:pt x="575" y="1024"/>
                  </a:lnTo>
                  <a:lnTo>
                    <a:pt x="575" y="1025"/>
                  </a:lnTo>
                  <a:lnTo>
                    <a:pt x="576" y="1025"/>
                  </a:lnTo>
                  <a:lnTo>
                    <a:pt x="577" y="1026"/>
                  </a:lnTo>
                  <a:lnTo>
                    <a:pt x="578" y="1026"/>
                  </a:lnTo>
                  <a:lnTo>
                    <a:pt x="579" y="1027"/>
                  </a:lnTo>
                  <a:lnTo>
                    <a:pt x="580" y="1027"/>
                  </a:lnTo>
                  <a:lnTo>
                    <a:pt x="581" y="1028"/>
                  </a:lnTo>
                  <a:lnTo>
                    <a:pt x="582" y="1028"/>
                  </a:lnTo>
                  <a:lnTo>
                    <a:pt x="582" y="1028"/>
                  </a:lnTo>
                  <a:lnTo>
                    <a:pt x="583" y="1029"/>
                  </a:lnTo>
                  <a:lnTo>
                    <a:pt x="584" y="1029"/>
                  </a:lnTo>
                  <a:lnTo>
                    <a:pt x="585" y="1030"/>
                  </a:lnTo>
                  <a:lnTo>
                    <a:pt x="586" y="1030"/>
                  </a:lnTo>
                  <a:lnTo>
                    <a:pt x="587" y="1031"/>
                  </a:lnTo>
                  <a:lnTo>
                    <a:pt x="588" y="1031"/>
                  </a:lnTo>
                  <a:lnTo>
                    <a:pt x="589" y="1032"/>
                  </a:lnTo>
                  <a:lnTo>
                    <a:pt x="590" y="1032"/>
                  </a:lnTo>
                  <a:lnTo>
                    <a:pt x="590" y="1033"/>
                  </a:lnTo>
                  <a:lnTo>
                    <a:pt x="591" y="1033"/>
                  </a:lnTo>
                  <a:lnTo>
                    <a:pt x="592" y="1034"/>
                  </a:lnTo>
                  <a:lnTo>
                    <a:pt x="593" y="1034"/>
                  </a:lnTo>
                  <a:lnTo>
                    <a:pt x="594" y="1035"/>
                  </a:lnTo>
                  <a:lnTo>
                    <a:pt x="595" y="1035"/>
                  </a:lnTo>
                  <a:lnTo>
                    <a:pt x="596" y="1036"/>
                  </a:lnTo>
                  <a:lnTo>
                    <a:pt x="597" y="1036"/>
                  </a:lnTo>
                  <a:lnTo>
                    <a:pt x="598" y="1037"/>
                  </a:lnTo>
                  <a:lnTo>
                    <a:pt x="598" y="1037"/>
                  </a:lnTo>
                  <a:lnTo>
                    <a:pt x="599" y="1037"/>
                  </a:lnTo>
                  <a:lnTo>
                    <a:pt x="600" y="1038"/>
                  </a:lnTo>
                  <a:lnTo>
                    <a:pt x="601" y="1038"/>
                  </a:lnTo>
                  <a:lnTo>
                    <a:pt x="602" y="1039"/>
                  </a:lnTo>
                  <a:lnTo>
                    <a:pt x="603" y="1039"/>
                  </a:lnTo>
                  <a:lnTo>
                    <a:pt x="604" y="1040"/>
                  </a:lnTo>
                  <a:lnTo>
                    <a:pt x="605" y="1040"/>
                  </a:lnTo>
                  <a:lnTo>
                    <a:pt x="605" y="1041"/>
                  </a:lnTo>
                  <a:lnTo>
                    <a:pt x="606" y="1041"/>
                  </a:lnTo>
                  <a:lnTo>
                    <a:pt x="607" y="1041"/>
                  </a:lnTo>
                  <a:lnTo>
                    <a:pt x="608" y="1042"/>
                  </a:lnTo>
                  <a:lnTo>
                    <a:pt x="609" y="1042"/>
                  </a:lnTo>
                  <a:lnTo>
                    <a:pt x="610" y="1043"/>
                  </a:lnTo>
                  <a:lnTo>
                    <a:pt x="611" y="1043"/>
                  </a:lnTo>
                  <a:lnTo>
                    <a:pt x="612" y="1044"/>
                  </a:lnTo>
                  <a:lnTo>
                    <a:pt x="613" y="1044"/>
                  </a:lnTo>
                  <a:lnTo>
                    <a:pt x="613" y="1044"/>
                  </a:lnTo>
                  <a:lnTo>
                    <a:pt x="614" y="1045"/>
                  </a:lnTo>
                  <a:lnTo>
                    <a:pt x="615" y="1045"/>
                  </a:lnTo>
                  <a:lnTo>
                    <a:pt x="616" y="1046"/>
                  </a:lnTo>
                  <a:lnTo>
                    <a:pt x="617" y="1046"/>
                  </a:lnTo>
                  <a:lnTo>
                    <a:pt x="618" y="1047"/>
                  </a:lnTo>
                  <a:lnTo>
                    <a:pt x="619" y="1047"/>
                  </a:lnTo>
                  <a:lnTo>
                    <a:pt x="620" y="1047"/>
                  </a:lnTo>
                  <a:lnTo>
                    <a:pt x="621" y="1048"/>
                  </a:lnTo>
                  <a:lnTo>
                    <a:pt x="621" y="1048"/>
                  </a:lnTo>
                  <a:lnTo>
                    <a:pt x="622" y="1049"/>
                  </a:lnTo>
                  <a:lnTo>
                    <a:pt x="623" y="1049"/>
                  </a:lnTo>
                  <a:lnTo>
                    <a:pt x="624" y="1050"/>
                  </a:lnTo>
                  <a:lnTo>
                    <a:pt x="625" y="1050"/>
                  </a:lnTo>
                  <a:lnTo>
                    <a:pt x="626" y="1050"/>
                  </a:lnTo>
                  <a:lnTo>
                    <a:pt x="627" y="1051"/>
                  </a:lnTo>
                  <a:lnTo>
                    <a:pt x="628" y="1051"/>
                  </a:lnTo>
                  <a:lnTo>
                    <a:pt x="628" y="1052"/>
                  </a:lnTo>
                  <a:lnTo>
                    <a:pt x="629" y="1052"/>
                  </a:lnTo>
                  <a:lnTo>
                    <a:pt x="630" y="1052"/>
                  </a:lnTo>
                  <a:lnTo>
                    <a:pt x="631" y="1053"/>
                  </a:lnTo>
                  <a:lnTo>
                    <a:pt x="632" y="1053"/>
                  </a:lnTo>
                  <a:lnTo>
                    <a:pt x="633" y="1054"/>
                  </a:lnTo>
                  <a:lnTo>
                    <a:pt x="634" y="1054"/>
                  </a:lnTo>
                  <a:lnTo>
                    <a:pt x="635" y="1054"/>
                  </a:lnTo>
                  <a:lnTo>
                    <a:pt x="636" y="1055"/>
                  </a:lnTo>
                  <a:lnTo>
                    <a:pt x="636" y="1055"/>
                  </a:lnTo>
                  <a:lnTo>
                    <a:pt x="637" y="1056"/>
                  </a:lnTo>
                  <a:lnTo>
                    <a:pt x="638" y="1056"/>
                  </a:lnTo>
                  <a:lnTo>
                    <a:pt x="639" y="1056"/>
                  </a:lnTo>
                  <a:lnTo>
                    <a:pt x="640" y="1057"/>
                  </a:lnTo>
                  <a:lnTo>
                    <a:pt x="641" y="1057"/>
                  </a:lnTo>
                  <a:lnTo>
                    <a:pt x="642" y="1057"/>
                  </a:lnTo>
                  <a:lnTo>
                    <a:pt x="643" y="1058"/>
                  </a:lnTo>
                  <a:lnTo>
                    <a:pt x="644" y="1058"/>
                  </a:lnTo>
                  <a:lnTo>
                    <a:pt x="644" y="1059"/>
                  </a:lnTo>
                  <a:lnTo>
                    <a:pt x="645" y="1059"/>
                  </a:lnTo>
                  <a:lnTo>
                    <a:pt x="646" y="1059"/>
                  </a:lnTo>
                  <a:lnTo>
                    <a:pt x="647" y="1060"/>
                  </a:lnTo>
                  <a:lnTo>
                    <a:pt x="648" y="1060"/>
                  </a:lnTo>
                  <a:lnTo>
                    <a:pt x="649" y="1060"/>
                  </a:lnTo>
                  <a:lnTo>
                    <a:pt x="650" y="1061"/>
                  </a:lnTo>
                  <a:lnTo>
                    <a:pt x="651" y="1061"/>
                  </a:lnTo>
                  <a:lnTo>
                    <a:pt x="651" y="1062"/>
                  </a:lnTo>
                  <a:lnTo>
                    <a:pt x="652" y="1062"/>
                  </a:lnTo>
                  <a:lnTo>
                    <a:pt x="653" y="1062"/>
                  </a:lnTo>
                  <a:lnTo>
                    <a:pt x="654" y="1063"/>
                  </a:lnTo>
                  <a:lnTo>
                    <a:pt x="655" y="1063"/>
                  </a:lnTo>
                  <a:lnTo>
                    <a:pt x="656" y="1063"/>
                  </a:lnTo>
                  <a:lnTo>
                    <a:pt x="657" y="1064"/>
                  </a:lnTo>
                  <a:lnTo>
                    <a:pt x="658" y="1064"/>
                  </a:lnTo>
                  <a:lnTo>
                    <a:pt x="659" y="1064"/>
                  </a:lnTo>
                  <a:lnTo>
                    <a:pt x="659" y="1065"/>
                  </a:lnTo>
                  <a:lnTo>
                    <a:pt x="660" y="1065"/>
                  </a:lnTo>
                  <a:lnTo>
                    <a:pt x="661" y="1065"/>
                  </a:lnTo>
                  <a:lnTo>
                    <a:pt x="662" y="1066"/>
                  </a:lnTo>
                  <a:lnTo>
                    <a:pt x="663" y="1066"/>
                  </a:lnTo>
                  <a:lnTo>
                    <a:pt x="664" y="1066"/>
                  </a:lnTo>
                  <a:lnTo>
                    <a:pt x="665" y="1067"/>
                  </a:lnTo>
                  <a:lnTo>
                    <a:pt x="666" y="1067"/>
                  </a:lnTo>
                  <a:lnTo>
                    <a:pt x="667" y="1067"/>
                  </a:lnTo>
                  <a:lnTo>
                    <a:pt x="667" y="1068"/>
                  </a:lnTo>
                  <a:lnTo>
                    <a:pt x="668" y="1068"/>
                  </a:lnTo>
                  <a:lnTo>
                    <a:pt x="669" y="1068"/>
                  </a:lnTo>
                  <a:lnTo>
                    <a:pt x="670" y="1069"/>
                  </a:lnTo>
                  <a:lnTo>
                    <a:pt x="671" y="1069"/>
                  </a:lnTo>
                  <a:lnTo>
                    <a:pt x="672" y="1069"/>
                  </a:lnTo>
                  <a:lnTo>
                    <a:pt x="673" y="1070"/>
                  </a:lnTo>
                  <a:lnTo>
                    <a:pt x="674" y="1070"/>
                  </a:lnTo>
                  <a:lnTo>
                    <a:pt x="674" y="1070"/>
                  </a:lnTo>
                  <a:lnTo>
                    <a:pt x="675" y="1071"/>
                  </a:lnTo>
                  <a:lnTo>
                    <a:pt x="676" y="1071"/>
                  </a:lnTo>
                  <a:lnTo>
                    <a:pt x="677" y="1071"/>
                  </a:lnTo>
                  <a:lnTo>
                    <a:pt x="678" y="1072"/>
                  </a:lnTo>
                  <a:lnTo>
                    <a:pt x="679" y="1072"/>
                  </a:lnTo>
                  <a:lnTo>
                    <a:pt x="680" y="1072"/>
                  </a:lnTo>
                  <a:lnTo>
                    <a:pt x="681" y="1073"/>
                  </a:lnTo>
                  <a:lnTo>
                    <a:pt x="682" y="1073"/>
                  </a:lnTo>
                  <a:lnTo>
                    <a:pt x="682" y="1073"/>
                  </a:lnTo>
                  <a:lnTo>
                    <a:pt x="683" y="1073"/>
                  </a:lnTo>
                  <a:lnTo>
                    <a:pt x="684" y="1074"/>
                  </a:lnTo>
                  <a:lnTo>
                    <a:pt x="685" y="1074"/>
                  </a:lnTo>
                  <a:lnTo>
                    <a:pt x="686" y="1074"/>
                  </a:lnTo>
                  <a:lnTo>
                    <a:pt x="687" y="1075"/>
                  </a:lnTo>
                  <a:lnTo>
                    <a:pt x="688" y="1075"/>
                  </a:lnTo>
                  <a:lnTo>
                    <a:pt x="689" y="1075"/>
                  </a:lnTo>
                  <a:lnTo>
                    <a:pt x="690" y="1076"/>
                  </a:lnTo>
                  <a:lnTo>
                    <a:pt x="690" y="1076"/>
                  </a:lnTo>
                  <a:lnTo>
                    <a:pt x="691" y="1076"/>
                  </a:lnTo>
                  <a:lnTo>
                    <a:pt x="692" y="1076"/>
                  </a:lnTo>
                  <a:lnTo>
                    <a:pt x="693" y="1077"/>
                  </a:lnTo>
                  <a:lnTo>
                    <a:pt x="694" y="1077"/>
                  </a:lnTo>
                  <a:lnTo>
                    <a:pt x="695" y="1077"/>
                  </a:lnTo>
                  <a:lnTo>
                    <a:pt x="696" y="1078"/>
                  </a:lnTo>
                  <a:lnTo>
                    <a:pt x="697" y="1078"/>
                  </a:lnTo>
                  <a:lnTo>
                    <a:pt x="697" y="1078"/>
                  </a:lnTo>
                  <a:lnTo>
                    <a:pt x="698" y="1078"/>
                  </a:lnTo>
                  <a:lnTo>
                    <a:pt x="699" y="1079"/>
                  </a:lnTo>
                  <a:lnTo>
                    <a:pt x="700" y="1079"/>
                  </a:lnTo>
                  <a:lnTo>
                    <a:pt x="701" y="1079"/>
                  </a:lnTo>
                  <a:lnTo>
                    <a:pt x="702" y="1079"/>
                  </a:lnTo>
                  <a:lnTo>
                    <a:pt x="703" y="1080"/>
                  </a:lnTo>
                  <a:lnTo>
                    <a:pt x="704" y="1080"/>
                  </a:lnTo>
                  <a:lnTo>
                    <a:pt x="705" y="1080"/>
                  </a:lnTo>
                  <a:lnTo>
                    <a:pt x="705" y="1081"/>
                  </a:lnTo>
                  <a:lnTo>
                    <a:pt x="706" y="1081"/>
                  </a:lnTo>
                  <a:lnTo>
                    <a:pt x="707" y="1081"/>
                  </a:lnTo>
                  <a:lnTo>
                    <a:pt x="708" y="1081"/>
                  </a:lnTo>
                  <a:lnTo>
                    <a:pt x="709" y="1082"/>
                  </a:lnTo>
                  <a:lnTo>
                    <a:pt x="710" y="1082"/>
                  </a:lnTo>
                  <a:lnTo>
                    <a:pt x="711" y="1082"/>
                  </a:lnTo>
                  <a:lnTo>
                    <a:pt x="712" y="1082"/>
                  </a:lnTo>
                  <a:lnTo>
                    <a:pt x="713" y="1083"/>
                  </a:lnTo>
                  <a:lnTo>
                    <a:pt x="713" y="1083"/>
                  </a:lnTo>
                  <a:lnTo>
                    <a:pt x="714" y="1083"/>
                  </a:lnTo>
                  <a:lnTo>
                    <a:pt x="715" y="1083"/>
                  </a:lnTo>
                  <a:lnTo>
                    <a:pt x="716" y="1084"/>
                  </a:lnTo>
                  <a:lnTo>
                    <a:pt x="717" y="1084"/>
                  </a:lnTo>
                  <a:lnTo>
                    <a:pt x="718" y="1084"/>
                  </a:lnTo>
                  <a:lnTo>
                    <a:pt x="719" y="1084"/>
                  </a:lnTo>
                  <a:lnTo>
                    <a:pt x="720" y="1084"/>
                  </a:lnTo>
                  <a:lnTo>
                    <a:pt x="720" y="1085"/>
                  </a:lnTo>
                  <a:lnTo>
                    <a:pt x="721" y="1085"/>
                  </a:lnTo>
                  <a:lnTo>
                    <a:pt x="722" y="1085"/>
                  </a:lnTo>
                  <a:lnTo>
                    <a:pt x="723" y="1085"/>
                  </a:lnTo>
                  <a:lnTo>
                    <a:pt x="724" y="1086"/>
                  </a:lnTo>
                  <a:lnTo>
                    <a:pt x="725" y="1086"/>
                  </a:lnTo>
                  <a:lnTo>
                    <a:pt x="726" y="1086"/>
                  </a:lnTo>
                  <a:lnTo>
                    <a:pt x="727" y="1086"/>
                  </a:lnTo>
                  <a:lnTo>
                    <a:pt x="728" y="1087"/>
                  </a:lnTo>
                  <a:lnTo>
                    <a:pt x="728" y="1087"/>
                  </a:lnTo>
                  <a:lnTo>
                    <a:pt x="729" y="1087"/>
                  </a:lnTo>
                  <a:lnTo>
                    <a:pt x="730" y="1087"/>
                  </a:lnTo>
                  <a:lnTo>
                    <a:pt x="731" y="1087"/>
                  </a:lnTo>
                  <a:lnTo>
                    <a:pt x="732" y="1088"/>
                  </a:lnTo>
                  <a:lnTo>
                    <a:pt x="733" y="1088"/>
                  </a:lnTo>
                  <a:lnTo>
                    <a:pt x="734" y="1088"/>
                  </a:lnTo>
                  <a:lnTo>
                    <a:pt x="735" y="1088"/>
                  </a:lnTo>
                  <a:lnTo>
                    <a:pt x="736" y="1088"/>
                  </a:lnTo>
                  <a:lnTo>
                    <a:pt x="736" y="1089"/>
                  </a:lnTo>
                  <a:lnTo>
                    <a:pt x="737" y="1089"/>
                  </a:lnTo>
                  <a:lnTo>
                    <a:pt x="738" y="1089"/>
                  </a:lnTo>
                  <a:lnTo>
                    <a:pt x="739" y="1089"/>
                  </a:lnTo>
                  <a:lnTo>
                    <a:pt x="740" y="1089"/>
                  </a:lnTo>
                  <a:lnTo>
                    <a:pt x="741" y="1090"/>
                  </a:lnTo>
                  <a:lnTo>
                    <a:pt x="742" y="1090"/>
                  </a:lnTo>
                  <a:lnTo>
                    <a:pt x="743" y="1090"/>
                  </a:lnTo>
                  <a:lnTo>
                    <a:pt x="743" y="1090"/>
                  </a:lnTo>
                  <a:lnTo>
                    <a:pt x="744" y="1090"/>
                  </a:lnTo>
                  <a:lnTo>
                    <a:pt x="745" y="1091"/>
                  </a:lnTo>
                  <a:lnTo>
                    <a:pt x="746" y="1091"/>
                  </a:lnTo>
                  <a:lnTo>
                    <a:pt x="747" y="1091"/>
                  </a:lnTo>
                  <a:lnTo>
                    <a:pt x="748" y="1091"/>
                  </a:lnTo>
                  <a:lnTo>
                    <a:pt x="749" y="1091"/>
                  </a:lnTo>
                  <a:lnTo>
                    <a:pt x="750" y="1091"/>
                  </a:lnTo>
                  <a:lnTo>
                    <a:pt x="751" y="1092"/>
                  </a:lnTo>
                  <a:lnTo>
                    <a:pt x="751" y="1092"/>
                  </a:lnTo>
                  <a:lnTo>
                    <a:pt x="752" y="1092"/>
                  </a:lnTo>
                  <a:lnTo>
                    <a:pt x="753" y="1092"/>
                  </a:lnTo>
                  <a:lnTo>
                    <a:pt x="754" y="1092"/>
                  </a:lnTo>
                  <a:lnTo>
                    <a:pt x="755" y="1092"/>
                  </a:lnTo>
                  <a:lnTo>
                    <a:pt x="756" y="1093"/>
                  </a:lnTo>
                  <a:lnTo>
                    <a:pt x="757" y="1093"/>
                  </a:lnTo>
                  <a:lnTo>
                    <a:pt x="758" y="1093"/>
                  </a:lnTo>
                  <a:lnTo>
                    <a:pt x="759" y="1093"/>
                  </a:lnTo>
                  <a:lnTo>
                    <a:pt x="759" y="1093"/>
                  </a:lnTo>
                  <a:lnTo>
                    <a:pt x="760" y="1093"/>
                  </a:lnTo>
                  <a:lnTo>
                    <a:pt x="761" y="1094"/>
                  </a:lnTo>
                  <a:lnTo>
                    <a:pt x="762" y="1094"/>
                  </a:lnTo>
                  <a:lnTo>
                    <a:pt x="763" y="1094"/>
                  </a:lnTo>
                  <a:lnTo>
                    <a:pt x="764" y="1094"/>
                  </a:lnTo>
                  <a:lnTo>
                    <a:pt x="765" y="1094"/>
                  </a:lnTo>
                  <a:lnTo>
                    <a:pt x="766" y="1094"/>
                  </a:lnTo>
                  <a:lnTo>
                    <a:pt x="766" y="1094"/>
                  </a:lnTo>
                  <a:lnTo>
                    <a:pt x="767" y="1095"/>
                  </a:lnTo>
                  <a:lnTo>
                    <a:pt x="768" y="1095"/>
                  </a:lnTo>
                  <a:lnTo>
                    <a:pt x="769" y="1095"/>
                  </a:lnTo>
                  <a:lnTo>
                    <a:pt x="770" y="1095"/>
                  </a:lnTo>
                  <a:lnTo>
                    <a:pt x="771" y="1095"/>
                  </a:lnTo>
                  <a:lnTo>
                    <a:pt x="772" y="1095"/>
                  </a:lnTo>
                  <a:lnTo>
                    <a:pt x="773" y="1095"/>
                  </a:lnTo>
                  <a:lnTo>
                    <a:pt x="774" y="1095"/>
                  </a:lnTo>
                  <a:lnTo>
                    <a:pt x="774" y="1096"/>
                  </a:lnTo>
                  <a:lnTo>
                    <a:pt x="775" y="1096"/>
                  </a:lnTo>
                  <a:lnTo>
                    <a:pt x="776" y="1096"/>
                  </a:lnTo>
                  <a:lnTo>
                    <a:pt x="777" y="1096"/>
                  </a:lnTo>
                  <a:lnTo>
                    <a:pt x="778" y="1096"/>
                  </a:lnTo>
                  <a:lnTo>
                    <a:pt x="779" y="1096"/>
                  </a:lnTo>
                  <a:lnTo>
                    <a:pt x="780" y="1096"/>
                  </a:lnTo>
                  <a:lnTo>
                    <a:pt x="781" y="1096"/>
                  </a:lnTo>
                  <a:lnTo>
                    <a:pt x="782" y="1096"/>
                  </a:lnTo>
                  <a:lnTo>
                    <a:pt x="782" y="1097"/>
                  </a:lnTo>
                  <a:lnTo>
                    <a:pt x="783" y="1097"/>
                  </a:lnTo>
                  <a:lnTo>
                    <a:pt x="784" y="1097"/>
                  </a:lnTo>
                  <a:lnTo>
                    <a:pt x="785" y="1097"/>
                  </a:lnTo>
                  <a:lnTo>
                    <a:pt x="786" y="1097"/>
                  </a:lnTo>
                  <a:lnTo>
                    <a:pt x="787" y="1097"/>
                  </a:lnTo>
                  <a:lnTo>
                    <a:pt x="788" y="1097"/>
                  </a:lnTo>
                  <a:lnTo>
                    <a:pt x="789" y="1097"/>
                  </a:lnTo>
                  <a:lnTo>
                    <a:pt x="789" y="1097"/>
                  </a:lnTo>
                  <a:lnTo>
                    <a:pt x="790" y="1097"/>
                  </a:lnTo>
                  <a:lnTo>
                    <a:pt x="791" y="1098"/>
                  </a:lnTo>
                  <a:lnTo>
                    <a:pt x="792" y="1098"/>
                  </a:lnTo>
                  <a:lnTo>
                    <a:pt x="793" y="1098"/>
                  </a:lnTo>
                  <a:lnTo>
                    <a:pt x="794" y="1098"/>
                  </a:lnTo>
                  <a:lnTo>
                    <a:pt x="795" y="1098"/>
                  </a:lnTo>
                  <a:lnTo>
                    <a:pt x="796" y="1098"/>
                  </a:lnTo>
                  <a:lnTo>
                    <a:pt x="797" y="1098"/>
                  </a:lnTo>
                  <a:lnTo>
                    <a:pt x="797" y="1098"/>
                  </a:lnTo>
                  <a:lnTo>
                    <a:pt x="798" y="1098"/>
                  </a:lnTo>
                  <a:lnTo>
                    <a:pt x="799" y="1098"/>
                  </a:lnTo>
                  <a:lnTo>
                    <a:pt x="800" y="1098"/>
                  </a:lnTo>
                  <a:lnTo>
                    <a:pt x="801" y="1098"/>
                  </a:lnTo>
                  <a:lnTo>
                    <a:pt x="802" y="1098"/>
                  </a:lnTo>
                  <a:lnTo>
                    <a:pt x="803" y="1099"/>
                  </a:lnTo>
                  <a:lnTo>
                    <a:pt x="804" y="1099"/>
                  </a:lnTo>
                  <a:lnTo>
                    <a:pt x="805" y="1099"/>
                  </a:lnTo>
                  <a:lnTo>
                    <a:pt x="805" y="1099"/>
                  </a:lnTo>
                  <a:lnTo>
                    <a:pt x="806" y="1099"/>
                  </a:lnTo>
                  <a:lnTo>
                    <a:pt x="807" y="1099"/>
                  </a:lnTo>
                  <a:lnTo>
                    <a:pt x="808" y="1099"/>
                  </a:lnTo>
                  <a:lnTo>
                    <a:pt x="809" y="1099"/>
                  </a:lnTo>
                  <a:lnTo>
                    <a:pt x="810" y="1099"/>
                  </a:lnTo>
                  <a:lnTo>
                    <a:pt x="811" y="1099"/>
                  </a:lnTo>
                  <a:lnTo>
                    <a:pt x="812" y="1099"/>
                  </a:lnTo>
                  <a:lnTo>
                    <a:pt x="812" y="1099"/>
                  </a:lnTo>
                  <a:lnTo>
                    <a:pt x="813" y="1099"/>
                  </a:lnTo>
                  <a:lnTo>
                    <a:pt x="814" y="1099"/>
                  </a:lnTo>
                  <a:lnTo>
                    <a:pt x="815" y="1099"/>
                  </a:lnTo>
                  <a:lnTo>
                    <a:pt x="816" y="1099"/>
                  </a:lnTo>
                  <a:lnTo>
                    <a:pt x="817" y="1099"/>
                  </a:lnTo>
                  <a:lnTo>
                    <a:pt x="818" y="1099"/>
                  </a:lnTo>
                  <a:lnTo>
                    <a:pt x="819" y="1099"/>
                  </a:lnTo>
                  <a:lnTo>
                    <a:pt x="820" y="1099"/>
                  </a:lnTo>
                  <a:lnTo>
                    <a:pt x="820" y="1099"/>
                  </a:lnTo>
                  <a:lnTo>
                    <a:pt x="821" y="1099"/>
                  </a:lnTo>
                  <a:lnTo>
                    <a:pt x="822" y="1099"/>
                  </a:lnTo>
                  <a:lnTo>
                    <a:pt x="823" y="1099"/>
                  </a:lnTo>
                  <a:lnTo>
                    <a:pt x="824" y="1099"/>
                  </a:lnTo>
                  <a:lnTo>
                    <a:pt x="825" y="1099"/>
                  </a:lnTo>
                  <a:lnTo>
                    <a:pt x="826" y="1099"/>
                  </a:lnTo>
                  <a:lnTo>
                    <a:pt x="827" y="1099"/>
                  </a:lnTo>
                  <a:lnTo>
                    <a:pt x="828" y="1099"/>
                  </a:lnTo>
                  <a:lnTo>
                    <a:pt x="828" y="1099"/>
                  </a:lnTo>
                  <a:lnTo>
                    <a:pt x="829" y="1099"/>
                  </a:lnTo>
                  <a:lnTo>
                    <a:pt x="830" y="1099"/>
                  </a:lnTo>
                  <a:lnTo>
                    <a:pt x="831" y="1099"/>
                  </a:lnTo>
                  <a:lnTo>
                    <a:pt x="832" y="1099"/>
                  </a:lnTo>
                  <a:lnTo>
                    <a:pt x="833" y="1099"/>
                  </a:lnTo>
                  <a:lnTo>
                    <a:pt x="834" y="1099"/>
                  </a:lnTo>
                  <a:lnTo>
                    <a:pt x="835" y="1099"/>
                  </a:lnTo>
                  <a:lnTo>
                    <a:pt x="835" y="1099"/>
                  </a:lnTo>
                  <a:lnTo>
                    <a:pt x="836" y="1099"/>
                  </a:lnTo>
                  <a:lnTo>
                    <a:pt x="837" y="1099"/>
                  </a:lnTo>
                  <a:lnTo>
                    <a:pt x="838" y="1099"/>
                  </a:lnTo>
                  <a:lnTo>
                    <a:pt x="839" y="1099"/>
                  </a:lnTo>
                  <a:lnTo>
                    <a:pt x="840" y="1099"/>
                  </a:lnTo>
                  <a:lnTo>
                    <a:pt x="841" y="1099"/>
                  </a:lnTo>
                  <a:lnTo>
                    <a:pt x="842" y="1099"/>
                  </a:lnTo>
                  <a:lnTo>
                    <a:pt x="843" y="1099"/>
                  </a:lnTo>
                  <a:lnTo>
                    <a:pt x="843" y="1099"/>
                  </a:lnTo>
                  <a:lnTo>
                    <a:pt x="844" y="1099"/>
                  </a:lnTo>
                  <a:lnTo>
                    <a:pt x="845" y="1099"/>
                  </a:lnTo>
                  <a:lnTo>
                    <a:pt x="846" y="1099"/>
                  </a:lnTo>
                  <a:lnTo>
                    <a:pt x="847" y="1099"/>
                  </a:lnTo>
                  <a:lnTo>
                    <a:pt x="848" y="1099"/>
                  </a:lnTo>
                  <a:lnTo>
                    <a:pt x="849" y="1099"/>
                  </a:lnTo>
                  <a:lnTo>
                    <a:pt x="850" y="1099"/>
                  </a:lnTo>
                  <a:lnTo>
                    <a:pt x="851" y="1099"/>
                  </a:lnTo>
                  <a:lnTo>
                    <a:pt x="851" y="1099"/>
                  </a:lnTo>
                  <a:lnTo>
                    <a:pt x="852" y="1099"/>
                  </a:lnTo>
                  <a:lnTo>
                    <a:pt x="853" y="1099"/>
                  </a:lnTo>
                  <a:lnTo>
                    <a:pt x="854" y="1099"/>
                  </a:lnTo>
                  <a:lnTo>
                    <a:pt x="855" y="1099"/>
                  </a:lnTo>
                  <a:lnTo>
                    <a:pt x="856" y="1099"/>
                  </a:lnTo>
                  <a:lnTo>
                    <a:pt x="857" y="1099"/>
                  </a:lnTo>
                  <a:lnTo>
                    <a:pt x="858" y="1098"/>
                  </a:lnTo>
                  <a:lnTo>
                    <a:pt x="858" y="1098"/>
                  </a:lnTo>
                  <a:lnTo>
                    <a:pt x="859" y="1098"/>
                  </a:lnTo>
                  <a:lnTo>
                    <a:pt x="860" y="1098"/>
                  </a:lnTo>
                  <a:lnTo>
                    <a:pt x="861" y="1098"/>
                  </a:lnTo>
                  <a:lnTo>
                    <a:pt x="862" y="1098"/>
                  </a:lnTo>
                  <a:lnTo>
                    <a:pt x="863" y="1098"/>
                  </a:lnTo>
                  <a:lnTo>
                    <a:pt x="864" y="1098"/>
                  </a:lnTo>
                  <a:lnTo>
                    <a:pt x="865" y="1098"/>
                  </a:lnTo>
                  <a:lnTo>
                    <a:pt x="866" y="1098"/>
                  </a:lnTo>
                  <a:lnTo>
                    <a:pt x="866" y="1098"/>
                  </a:lnTo>
                  <a:lnTo>
                    <a:pt x="867" y="1098"/>
                  </a:lnTo>
                  <a:lnTo>
                    <a:pt x="868" y="1097"/>
                  </a:lnTo>
                  <a:lnTo>
                    <a:pt x="869" y="1097"/>
                  </a:lnTo>
                  <a:lnTo>
                    <a:pt x="870" y="1097"/>
                  </a:lnTo>
                  <a:lnTo>
                    <a:pt x="871" y="1097"/>
                  </a:lnTo>
                  <a:lnTo>
                    <a:pt x="872" y="1097"/>
                  </a:lnTo>
                  <a:lnTo>
                    <a:pt x="873" y="1097"/>
                  </a:lnTo>
                  <a:lnTo>
                    <a:pt x="874" y="1097"/>
                  </a:lnTo>
                  <a:lnTo>
                    <a:pt x="874" y="1097"/>
                  </a:lnTo>
                  <a:lnTo>
                    <a:pt x="875" y="1097"/>
                  </a:lnTo>
                  <a:lnTo>
                    <a:pt x="876" y="1097"/>
                  </a:lnTo>
                  <a:lnTo>
                    <a:pt x="877" y="1096"/>
                  </a:lnTo>
                  <a:lnTo>
                    <a:pt x="878" y="1096"/>
                  </a:lnTo>
                  <a:lnTo>
                    <a:pt x="879" y="1096"/>
                  </a:lnTo>
                  <a:lnTo>
                    <a:pt x="880" y="1096"/>
                  </a:lnTo>
                  <a:lnTo>
                    <a:pt x="881" y="1096"/>
                  </a:lnTo>
                  <a:lnTo>
                    <a:pt x="881" y="1096"/>
                  </a:lnTo>
                  <a:lnTo>
                    <a:pt x="882" y="1096"/>
                  </a:lnTo>
                  <a:lnTo>
                    <a:pt x="883" y="1096"/>
                  </a:lnTo>
                  <a:lnTo>
                    <a:pt x="884" y="1096"/>
                  </a:lnTo>
                  <a:lnTo>
                    <a:pt x="885" y="1095"/>
                  </a:lnTo>
                  <a:lnTo>
                    <a:pt x="886" y="1095"/>
                  </a:lnTo>
                  <a:lnTo>
                    <a:pt x="887" y="1095"/>
                  </a:lnTo>
                  <a:lnTo>
                    <a:pt x="888" y="1095"/>
                  </a:lnTo>
                  <a:lnTo>
                    <a:pt x="889" y="1095"/>
                  </a:lnTo>
                  <a:lnTo>
                    <a:pt x="889" y="1095"/>
                  </a:lnTo>
                  <a:lnTo>
                    <a:pt x="890" y="1094"/>
                  </a:lnTo>
                  <a:lnTo>
                    <a:pt x="891" y="1094"/>
                  </a:lnTo>
                  <a:lnTo>
                    <a:pt x="892" y="1094"/>
                  </a:lnTo>
                  <a:lnTo>
                    <a:pt x="893" y="1094"/>
                  </a:lnTo>
                  <a:lnTo>
                    <a:pt x="894" y="1094"/>
                  </a:lnTo>
                  <a:lnTo>
                    <a:pt x="895" y="1094"/>
                  </a:lnTo>
                  <a:lnTo>
                    <a:pt x="896" y="1094"/>
                  </a:lnTo>
                  <a:lnTo>
                    <a:pt x="897" y="1093"/>
                  </a:lnTo>
                  <a:lnTo>
                    <a:pt x="897" y="1093"/>
                  </a:lnTo>
                  <a:lnTo>
                    <a:pt x="898" y="1093"/>
                  </a:lnTo>
                  <a:lnTo>
                    <a:pt x="899" y="1093"/>
                  </a:lnTo>
                  <a:lnTo>
                    <a:pt x="900" y="1093"/>
                  </a:lnTo>
                  <a:lnTo>
                    <a:pt x="901" y="1093"/>
                  </a:lnTo>
                  <a:lnTo>
                    <a:pt x="902" y="1092"/>
                  </a:lnTo>
                  <a:lnTo>
                    <a:pt x="903" y="1092"/>
                  </a:lnTo>
                  <a:lnTo>
                    <a:pt x="904" y="1092"/>
                  </a:lnTo>
                  <a:lnTo>
                    <a:pt x="904" y="1092"/>
                  </a:lnTo>
                  <a:lnTo>
                    <a:pt x="905" y="1092"/>
                  </a:lnTo>
                  <a:lnTo>
                    <a:pt x="906" y="1091"/>
                  </a:lnTo>
                  <a:lnTo>
                    <a:pt x="907" y="1091"/>
                  </a:lnTo>
                  <a:lnTo>
                    <a:pt x="908" y="1091"/>
                  </a:lnTo>
                  <a:lnTo>
                    <a:pt x="909" y="1091"/>
                  </a:lnTo>
                  <a:lnTo>
                    <a:pt x="910" y="1091"/>
                  </a:lnTo>
                  <a:lnTo>
                    <a:pt x="911" y="1090"/>
                  </a:lnTo>
                  <a:lnTo>
                    <a:pt x="912" y="1090"/>
                  </a:lnTo>
                  <a:lnTo>
                    <a:pt x="912" y="1090"/>
                  </a:lnTo>
                  <a:lnTo>
                    <a:pt x="913" y="1090"/>
                  </a:lnTo>
                  <a:lnTo>
                    <a:pt x="914" y="1090"/>
                  </a:lnTo>
                  <a:lnTo>
                    <a:pt x="915" y="1089"/>
                  </a:lnTo>
                  <a:lnTo>
                    <a:pt x="916" y="1089"/>
                  </a:lnTo>
                  <a:lnTo>
                    <a:pt x="917" y="1089"/>
                  </a:lnTo>
                  <a:lnTo>
                    <a:pt x="918" y="1089"/>
                  </a:lnTo>
                  <a:lnTo>
                    <a:pt x="919" y="1089"/>
                  </a:lnTo>
                  <a:lnTo>
                    <a:pt x="920" y="1088"/>
                  </a:lnTo>
                  <a:lnTo>
                    <a:pt x="920" y="1088"/>
                  </a:lnTo>
                  <a:lnTo>
                    <a:pt x="921" y="1088"/>
                  </a:lnTo>
                  <a:lnTo>
                    <a:pt x="922" y="1088"/>
                  </a:lnTo>
                  <a:lnTo>
                    <a:pt x="923" y="1087"/>
                  </a:lnTo>
                  <a:lnTo>
                    <a:pt x="924" y="1087"/>
                  </a:lnTo>
                  <a:lnTo>
                    <a:pt x="925" y="1087"/>
                  </a:lnTo>
                  <a:lnTo>
                    <a:pt x="926" y="1087"/>
                  </a:lnTo>
                  <a:lnTo>
                    <a:pt x="927" y="1086"/>
                  </a:lnTo>
                  <a:lnTo>
                    <a:pt x="927" y="1086"/>
                  </a:lnTo>
                  <a:lnTo>
                    <a:pt x="928" y="1086"/>
                  </a:lnTo>
                  <a:lnTo>
                    <a:pt x="929" y="1086"/>
                  </a:lnTo>
                  <a:lnTo>
                    <a:pt x="930" y="1085"/>
                  </a:lnTo>
                  <a:lnTo>
                    <a:pt x="931" y="1085"/>
                  </a:lnTo>
                  <a:lnTo>
                    <a:pt x="932" y="1085"/>
                  </a:lnTo>
                  <a:lnTo>
                    <a:pt x="933" y="1085"/>
                  </a:lnTo>
                  <a:lnTo>
                    <a:pt x="934" y="1084"/>
                  </a:lnTo>
                  <a:lnTo>
                    <a:pt x="935" y="1084"/>
                  </a:lnTo>
                  <a:lnTo>
                    <a:pt x="935" y="1084"/>
                  </a:lnTo>
                  <a:lnTo>
                    <a:pt x="936" y="1084"/>
                  </a:lnTo>
                  <a:lnTo>
                    <a:pt x="937" y="1083"/>
                  </a:lnTo>
                  <a:lnTo>
                    <a:pt x="938" y="1083"/>
                  </a:lnTo>
                  <a:lnTo>
                    <a:pt x="939" y="1083"/>
                  </a:lnTo>
                  <a:lnTo>
                    <a:pt x="940" y="1082"/>
                  </a:lnTo>
                  <a:lnTo>
                    <a:pt x="941" y="1082"/>
                  </a:lnTo>
                  <a:lnTo>
                    <a:pt x="942" y="1082"/>
                  </a:lnTo>
                  <a:lnTo>
                    <a:pt x="943" y="1082"/>
                  </a:lnTo>
                  <a:lnTo>
                    <a:pt x="943" y="1081"/>
                  </a:lnTo>
                  <a:lnTo>
                    <a:pt x="944" y="1081"/>
                  </a:lnTo>
                  <a:lnTo>
                    <a:pt x="945" y="1081"/>
                  </a:lnTo>
                  <a:lnTo>
                    <a:pt x="946" y="1080"/>
                  </a:lnTo>
                  <a:lnTo>
                    <a:pt x="947" y="1080"/>
                  </a:lnTo>
                  <a:lnTo>
                    <a:pt x="948" y="1080"/>
                  </a:lnTo>
                  <a:lnTo>
                    <a:pt x="949" y="1079"/>
                  </a:lnTo>
                  <a:lnTo>
                    <a:pt x="950" y="1079"/>
                  </a:lnTo>
                  <a:lnTo>
                    <a:pt x="950" y="1079"/>
                  </a:lnTo>
                  <a:lnTo>
                    <a:pt x="951" y="1079"/>
                  </a:lnTo>
                  <a:lnTo>
                    <a:pt x="952" y="1078"/>
                  </a:lnTo>
                  <a:lnTo>
                    <a:pt x="953" y="1078"/>
                  </a:lnTo>
                  <a:lnTo>
                    <a:pt x="954" y="1078"/>
                  </a:lnTo>
                  <a:lnTo>
                    <a:pt x="955" y="1077"/>
                  </a:lnTo>
                  <a:lnTo>
                    <a:pt x="956" y="1077"/>
                  </a:lnTo>
                  <a:lnTo>
                    <a:pt x="957" y="1077"/>
                  </a:lnTo>
                  <a:lnTo>
                    <a:pt x="958" y="1076"/>
                  </a:lnTo>
                  <a:lnTo>
                    <a:pt x="958" y="1076"/>
                  </a:lnTo>
                  <a:lnTo>
                    <a:pt x="959" y="1076"/>
                  </a:lnTo>
                  <a:lnTo>
                    <a:pt x="960" y="1075"/>
                  </a:lnTo>
                  <a:lnTo>
                    <a:pt x="961" y="1075"/>
                  </a:lnTo>
                  <a:lnTo>
                    <a:pt x="962" y="1075"/>
                  </a:lnTo>
                  <a:lnTo>
                    <a:pt x="963" y="1074"/>
                  </a:lnTo>
                  <a:lnTo>
                    <a:pt x="964" y="1074"/>
                  </a:lnTo>
                  <a:lnTo>
                    <a:pt x="965" y="1073"/>
                  </a:lnTo>
                  <a:lnTo>
                    <a:pt x="966" y="1073"/>
                  </a:lnTo>
                  <a:lnTo>
                    <a:pt x="966" y="1073"/>
                  </a:lnTo>
                  <a:lnTo>
                    <a:pt x="967" y="1072"/>
                  </a:lnTo>
                  <a:lnTo>
                    <a:pt x="968" y="1072"/>
                  </a:lnTo>
                  <a:lnTo>
                    <a:pt x="969" y="1072"/>
                  </a:lnTo>
                  <a:lnTo>
                    <a:pt x="970" y="1071"/>
                  </a:lnTo>
                  <a:lnTo>
                    <a:pt x="971" y="1071"/>
                  </a:lnTo>
                  <a:lnTo>
                    <a:pt x="972" y="1071"/>
                  </a:lnTo>
                  <a:lnTo>
                    <a:pt x="973" y="1070"/>
                  </a:lnTo>
                  <a:lnTo>
                    <a:pt x="973" y="1070"/>
                  </a:lnTo>
                  <a:lnTo>
                    <a:pt x="974" y="1069"/>
                  </a:lnTo>
                  <a:lnTo>
                    <a:pt x="975" y="1069"/>
                  </a:lnTo>
                  <a:lnTo>
                    <a:pt x="976" y="1069"/>
                  </a:lnTo>
                  <a:lnTo>
                    <a:pt x="977" y="1068"/>
                  </a:lnTo>
                  <a:lnTo>
                    <a:pt x="978" y="1068"/>
                  </a:lnTo>
                  <a:lnTo>
                    <a:pt x="979" y="1067"/>
                  </a:lnTo>
                  <a:lnTo>
                    <a:pt x="980" y="1067"/>
                  </a:lnTo>
                  <a:lnTo>
                    <a:pt x="981" y="1067"/>
                  </a:lnTo>
                  <a:lnTo>
                    <a:pt x="981" y="1066"/>
                  </a:lnTo>
                  <a:lnTo>
                    <a:pt x="982" y="1066"/>
                  </a:lnTo>
                  <a:lnTo>
                    <a:pt x="983" y="1065"/>
                  </a:lnTo>
                  <a:lnTo>
                    <a:pt x="984" y="1065"/>
                  </a:lnTo>
                  <a:lnTo>
                    <a:pt x="985" y="1065"/>
                  </a:lnTo>
                  <a:lnTo>
                    <a:pt x="986" y="1064"/>
                  </a:lnTo>
                  <a:lnTo>
                    <a:pt x="987" y="1064"/>
                  </a:lnTo>
                  <a:lnTo>
                    <a:pt x="988" y="1063"/>
                  </a:lnTo>
                  <a:lnTo>
                    <a:pt x="989" y="1063"/>
                  </a:lnTo>
                  <a:lnTo>
                    <a:pt x="989" y="1062"/>
                  </a:lnTo>
                  <a:lnTo>
                    <a:pt x="990" y="1062"/>
                  </a:lnTo>
                  <a:lnTo>
                    <a:pt x="991" y="1062"/>
                  </a:lnTo>
                  <a:lnTo>
                    <a:pt x="992" y="1061"/>
                  </a:lnTo>
                  <a:lnTo>
                    <a:pt x="993" y="1061"/>
                  </a:lnTo>
                  <a:lnTo>
                    <a:pt x="994" y="1060"/>
                  </a:lnTo>
                  <a:lnTo>
                    <a:pt x="995" y="1060"/>
                  </a:lnTo>
                  <a:lnTo>
                    <a:pt x="996" y="1059"/>
                  </a:lnTo>
                  <a:lnTo>
                    <a:pt x="996" y="1059"/>
                  </a:lnTo>
                  <a:lnTo>
                    <a:pt x="997" y="1059"/>
                  </a:lnTo>
                  <a:lnTo>
                    <a:pt x="998" y="1058"/>
                  </a:lnTo>
                  <a:lnTo>
                    <a:pt x="999" y="1058"/>
                  </a:lnTo>
                  <a:lnTo>
                    <a:pt x="1000" y="1057"/>
                  </a:lnTo>
                  <a:lnTo>
                    <a:pt x="1001" y="1057"/>
                  </a:lnTo>
                  <a:lnTo>
                    <a:pt x="1002" y="1056"/>
                  </a:lnTo>
                  <a:lnTo>
                    <a:pt x="1003" y="1056"/>
                  </a:lnTo>
                  <a:lnTo>
                    <a:pt x="1004" y="1055"/>
                  </a:lnTo>
                  <a:lnTo>
                    <a:pt x="1004" y="1055"/>
                  </a:lnTo>
                  <a:lnTo>
                    <a:pt x="1005" y="1054"/>
                  </a:lnTo>
                  <a:lnTo>
                    <a:pt x="1006" y="1054"/>
                  </a:lnTo>
                  <a:lnTo>
                    <a:pt x="1007" y="1053"/>
                  </a:lnTo>
                  <a:lnTo>
                    <a:pt x="1008" y="1053"/>
                  </a:lnTo>
                  <a:lnTo>
                    <a:pt x="1009" y="1052"/>
                  </a:lnTo>
                  <a:lnTo>
                    <a:pt x="1010" y="1052"/>
                  </a:lnTo>
                  <a:lnTo>
                    <a:pt x="1011" y="1051"/>
                  </a:lnTo>
                  <a:lnTo>
                    <a:pt x="1012" y="1051"/>
                  </a:lnTo>
                  <a:lnTo>
                    <a:pt x="1012" y="1050"/>
                  </a:lnTo>
                  <a:lnTo>
                    <a:pt x="1013" y="1050"/>
                  </a:lnTo>
                  <a:lnTo>
                    <a:pt x="1014" y="1049"/>
                  </a:lnTo>
                  <a:lnTo>
                    <a:pt x="1015" y="1049"/>
                  </a:lnTo>
                  <a:lnTo>
                    <a:pt x="1016" y="1048"/>
                  </a:lnTo>
                  <a:lnTo>
                    <a:pt x="1017" y="1048"/>
                  </a:lnTo>
                  <a:lnTo>
                    <a:pt x="1018" y="1047"/>
                  </a:lnTo>
                  <a:lnTo>
                    <a:pt x="1019" y="1047"/>
                  </a:lnTo>
                  <a:lnTo>
                    <a:pt x="1019" y="1046"/>
                  </a:lnTo>
                  <a:lnTo>
                    <a:pt x="1020" y="1046"/>
                  </a:lnTo>
                  <a:lnTo>
                    <a:pt x="1021" y="1045"/>
                  </a:lnTo>
                  <a:lnTo>
                    <a:pt x="1022" y="1045"/>
                  </a:lnTo>
                  <a:lnTo>
                    <a:pt x="1023" y="1044"/>
                  </a:lnTo>
                  <a:lnTo>
                    <a:pt x="1024" y="1044"/>
                  </a:lnTo>
                  <a:lnTo>
                    <a:pt x="1025" y="1043"/>
                  </a:lnTo>
                  <a:lnTo>
                    <a:pt x="1026" y="1043"/>
                  </a:lnTo>
                  <a:lnTo>
                    <a:pt x="1027" y="1042"/>
                  </a:lnTo>
                  <a:lnTo>
                    <a:pt x="1027" y="1041"/>
                  </a:lnTo>
                  <a:lnTo>
                    <a:pt x="1028" y="1041"/>
                  </a:lnTo>
                  <a:lnTo>
                    <a:pt x="1029" y="1040"/>
                  </a:lnTo>
                  <a:lnTo>
                    <a:pt x="1030" y="1040"/>
                  </a:lnTo>
                  <a:lnTo>
                    <a:pt x="1031" y="1039"/>
                  </a:lnTo>
                  <a:lnTo>
                    <a:pt x="1032" y="1039"/>
                  </a:lnTo>
                  <a:lnTo>
                    <a:pt x="1033" y="1038"/>
                  </a:lnTo>
                  <a:lnTo>
                    <a:pt x="1034" y="1038"/>
                  </a:lnTo>
                  <a:lnTo>
                    <a:pt x="1035" y="1037"/>
                  </a:lnTo>
                  <a:lnTo>
                    <a:pt x="1035" y="1036"/>
                  </a:lnTo>
                  <a:lnTo>
                    <a:pt x="1036" y="1036"/>
                  </a:lnTo>
                  <a:lnTo>
                    <a:pt x="1037" y="1035"/>
                  </a:lnTo>
                  <a:lnTo>
                    <a:pt x="1038" y="1035"/>
                  </a:lnTo>
                  <a:lnTo>
                    <a:pt x="1039" y="1034"/>
                  </a:lnTo>
                  <a:lnTo>
                    <a:pt x="1040" y="1033"/>
                  </a:lnTo>
                  <a:lnTo>
                    <a:pt x="1041" y="1033"/>
                  </a:lnTo>
                  <a:lnTo>
                    <a:pt x="1042" y="1032"/>
                  </a:lnTo>
                  <a:lnTo>
                    <a:pt x="1042" y="1032"/>
                  </a:lnTo>
                  <a:lnTo>
                    <a:pt x="1043" y="1031"/>
                  </a:lnTo>
                  <a:lnTo>
                    <a:pt x="1044" y="1030"/>
                  </a:lnTo>
                  <a:lnTo>
                    <a:pt x="1045" y="1030"/>
                  </a:lnTo>
                  <a:lnTo>
                    <a:pt x="1046" y="1029"/>
                  </a:lnTo>
                  <a:lnTo>
                    <a:pt x="1047" y="1029"/>
                  </a:lnTo>
                  <a:lnTo>
                    <a:pt x="1048" y="1028"/>
                  </a:lnTo>
                  <a:lnTo>
                    <a:pt x="1049" y="1027"/>
                  </a:lnTo>
                  <a:lnTo>
                    <a:pt x="1050" y="1027"/>
                  </a:lnTo>
                  <a:lnTo>
                    <a:pt x="1050" y="1026"/>
                  </a:lnTo>
                  <a:lnTo>
                    <a:pt x="1051" y="1026"/>
                  </a:lnTo>
                  <a:lnTo>
                    <a:pt x="1052" y="1025"/>
                  </a:lnTo>
                  <a:lnTo>
                    <a:pt x="1053" y="1024"/>
                  </a:lnTo>
                  <a:lnTo>
                    <a:pt x="1054" y="1024"/>
                  </a:lnTo>
                  <a:lnTo>
                    <a:pt x="1055" y="1023"/>
                  </a:lnTo>
                  <a:lnTo>
                    <a:pt x="1056" y="1022"/>
                  </a:lnTo>
                  <a:lnTo>
                    <a:pt x="1057" y="1022"/>
                  </a:lnTo>
                  <a:lnTo>
                    <a:pt x="1058" y="1021"/>
                  </a:lnTo>
                  <a:lnTo>
                    <a:pt x="1058" y="1020"/>
                  </a:lnTo>
                  <a:lnTo>
                    <a:pt x="1059" y="1020"/>
                  </a:lnTo>
                  <a:lnTo>
                    <a:pt x="1060" y="1019"/>
                  </a:lnTo>
                  <a:lnTo>
                    <a:pt x="1061" y="1018"/>
                  </a:lnTo>
                  <a:lnTo>
                    <a:pt x="1062" y="1018"/>
                  </a:lnTo>
                  <a:lnTo>
                    <a:pt x="1063" y="1017"/>
                  </a:lnTo>
                  <a:lnTo>
                    <a:pt x="1064" y="1016"/>
                  </a:lnTo>
                  <a:lnTo>
                    <a:pt x="1065" y="1016"/>
                  </a:lnTo>
                  <a:lnTo>
                    <a:pt x="1065" y="1015"/>
                  </a:lnTo>
                  <a:lnTo>
                    <a:pt x="1066" y="1014"/>
                  </a:lnTo>
                  <a:lnTo>
                    <a:pt x="1067" y="1014"/>
                  </a:lnTo>
                  <a:lnTo>
                    <a:pt x="1068" y="1013"/>
                  </a:lnTo>
                  <a:lnTo>
                    <a:pt x="1069" y="1012"/>
                  </a:lnTo>
                  <a:lnTo>
                    <a:pt x="1070" y="1012"/>
                  </a:lnTo>
                  <a:lnTo>
                    <a:pt x="1071" y="1011"/>
                  </a:lnTo>
                  <a:lnTo>
                    <a:pt x="1072" y="1010"/>
                  </a:lnTo>
                  <a:lnTo>
                    <a:pt x="1073" y="1010"/>
                  </a:lnTo>
                  <a:lnTo>
                    <a:pt x="1073" y="1009"/>
                  </a:lnTo>
                  <a:lnTo>
                    <a:pt x="1074" y="1008"/>
                  </a:lnTo>
                  <a:lnTo>
                    <a:pt x="1075" y="1007"/>
                  </a:lnTo>
                  <a:lnTo>
                    <a:pt x="1076" y="1007"/>
                  </a:lnTo>
                  <a:lnTo>
                    <a:pt x="1077" y="1006"/>
                  </a:lnTo>
                  <a:lnTo>
                    <a:pt x="1078" y="1005"/>
                  </a:lnTo>
                  <a:lnTo>
                    <a:pt x="1079" y="1005"/>
                  </a:lnTo>
                  <a:lnTo>
                    <a:pt x="1080" y="1004"/>
                  </a:lnTo>
                  <a:lnTo>
                    <a:pt x="1081" y="1003"/>
                  </a:lnTo>
                  <a:lnTo>
                    <a:pt x="1081" y="1002"/>
                  </a:lnTo>
                  <a:lnTo>
                    <a:pt x="1082" y="1002"/>
                  </a:lnTo>
                  <a:lnTo>
                    <a:pt x="1083" y="1001"/>
                  </a:lnTo>
                  <a:lnTo>
                    <a:pt x="1084" y="1000"/>
                  </a:lnTo>
                  <a:lnTo>
                    <a:pt x="1085" y="1000"/>
                  </a:lnTo>
                  <a:lnTo>
                    <a:pt x="1086" y="999"/>
                  </a:lnTo>
                  <a:lnTo>
                    <a:pt x="1087" y="998"/>
                  </a:lnTo>
                  <a:lnTo>
                    <a:pt x="1088" y="997"/>
                  </a:lnTo>
                  <a:lnTo>
                    <a:pt x="1088" y="997"/>
                  </a:lnTo>
                  <a:lnTo>
                    <a:pt x="1089" y="996"/>
                  </a:lnTo>
                  <a:lnTo>
                    <a:pt x="1090" y="995"/>
                  </a:lnTo>
                  <a:lnTo>
                    <a:pt x="1091" y="994"/>
                  </a:lnTo>
                  <a:lnTo>
                    <a:pt x="1092" y="993"/>
                  </a:lnTo>
                  <a:lnTo>
                    <a:pt x="1093" y="993"/>
                  </a:lnTo>
                  <a:lnTo>
                    <a:pt x="1094" y="992"/>
                  </a:lnTo>
                  <a:lnTo>
                    <a:pt x="1095" y="991"/>
                  </a:lnTo>
                  <a:lnTo>
                    <a:pt x="1096" y="990"/>
                  </a:lnTo>
                  <a:lnTo>
                    <a:pt x="1096" y="990"/>
                  </a:lnTo>
                  <a:lnTo>
                    <a:pt x="1097" y="989"/>
                  </a:lnTo>
                  <a:lnTo>
                    <a:pt x="1098" y="988"/>
                  </a:lnTo>
                  <a:lnTo>
                    <a:pt x="1099" y="987"/>
                  </a:lnTo>
                  <a:lnTo>
                    <a:pt x="1100" y="987"/>
                  </a:lnTo>
                  <a:lnTo>
                    <a:pt x="1101" y="986"/>
                  </a:lnTo>
                  <a:lnTo>
                    <a:pt x="1102" y="985"/>
                  </a:lnTo>
                  <a:lnTo>
                    <a:pt x="1103" y="984"/>
                  </a:lnTo>
                  <a:lnTo>
                    <a:pt x="1104" y="983"/>
                  </a:lnTo>
                  <a:lnTo>
                    <a:pt x="1104" y="983"/>
                  </a:lnTo>
                  <a:lnTo>
                    <a:pt x="1105" y="982"/>
                  </a:lnTo>
                  <a:lnTo>
                    <a:pt x="1106" y="981"/>
                  </a:lnTo>
                  <a:lnTo>
                    <a:pt x="1107" y="980"/>
                  </a:lnTo>
                  <a:lnTo>
                    <a:pt x="1108" y="979"/>
                  </a:lnTo>
                  <a:lnTo>
                    <a:pt x="1109" y="978"/>
                  </a:lnTo>
                  <a:lnTo>
                    <a:pt x="1110" y="978"/>
                  </a:lnTo>
                  <a:lnTo>
                    <a:pt x="1111" y="977"/>
                  </a:lnTo>
                  <a:lnTo>
                    <a:pt x="1111" y="976"/>
                  </a:lnTo>
                  <a:lnTo>
                    <a:pt x="1112" y="975"/>
                  </a:lnTo>
                  <a:lnTo>
                    <a:pt x="1113" y="974"/>
                  </a:lnTo>
                  <a:lnTo>
                    <a:pt x="1114" y="973"/>
                  </a:lnTo>
                  <a:lnTo>
                    <a:pt x="1115" y="973"/>
                  </a:lnTo>
                  <a:lnTo>
                    <a:pt x="1116" y="972"/>
                  </a:lnTo>
                  <a:lnTo>
                    <a:pt x="1117" y="971"/>
                  </a:lnTo>
                  <a:lnTo>
                    <a:pt x="1118" y="970"/>
                  </a:lnTo>
                  <a:lnTo>
                    <a:pt x="1119" y="969"/>
                  </a:lnTo>
                  <a:lnTo>
                    <a:pt x="1119" y="968"/>
                  </a:lnTo>
                  <a:lnTo>
                    <a:pt x="1120" y="968"/>
                  </a:lnTo>
                  <a:lnTo>
                    <a:pt x="1121" y="967"/>
                  </a:lnTo>
                  <a:lnTo>
                    <a:pt x="1122" y="966"/>
                  </a:lnTo>
                  <a:lnTo>
                    <a:pt x="1123" y="965"/>
                  </a:lnTo>
                  <a:lnTo>
                    <a:pt x="1124" y="964"/>
                  </a:lnTo>
                  <a:lnTo>
                    <a:pt x="1125" y="963"/>
                  </a:lnTo>
                  <a:lnTo>
                    <a:pt x="1126" y="962"/>
                  </a:lnTo>
                  <a:lnTo>
                    <a:pt x="1127" y="961"/>
                  </a:lnTo>
                  <a:lnTo>
                    <a:pt x="1127" y="961"/>
                  </a:lnTo>
                  <a:lnTo>
                    <a:pt x="1128" y="960"/>
                  </a:lnTo>
                  <a:lnTo>
                    <a:pt x="1129" y="959"/>
                  </a:lnTo>
                  <a:lnTo>
                    <a:pt x="1130" y="958"/>
                  </a:lnTo>
                  <a:lnTo>
                    <a:pt x="1131" y="957"/>
                  </a:lnTo>
                  <a:lnTo>
                    <a:pt x="1132" y="956"/>
                  </a:lnTo>
                  <a:lnTo>
                    <a:pt x="1133" y="955"/>
                  </a:lnTo>
                  <a:lnTo>
                    <a:pt x="1134" y="954"/>
                  </a:lnTo>
                  <a:lnTo>
                    <a:pt x="1134" y="953"/>
                  </a:lnTo>
                  <a:lnTo>
                    <a:pt x="1135" y="952"/>
                  </a:lnTo>
                  <a:lnTo>
                    <a:pt x="1136" y="952"/>
                  </a:lnTo>
                  <a:lnTo>
                    <a:pt x="1137" y="951"/>
                  </a:lnTo>
                  <a:lnTo>
                    <a:pt x="1138" y="950"/>
                  </a:lnTo>
                  <a:lnTo>
                    <a:pt x="1139" y="949"/>
                  </a:lnTo>
                  <a:lnTo>
                    <a:pt x="1140" y="948"/>
                  </a:lnTo>
                  <a:lnTo>
                    <a:pt x="1141" y="947"/>
                  </a:lnTo>
                  <a:lnTo>
                    <a:pt x="1142" y="946"/>
                  </a:lnTo>
                  <a:lnTo>
                    <a:pt x="1142" y="945"/>
                  </a:lnTo>
                  <a:lnTo>
                    <a:pt x="1143" y="944"/>
                  </a:lnTo>
                  <a:lnTo>
                    <a:pt x="1144" y="943"/>
                  </a:lnTo>
                  <a:lnTo>
                    <a:pt x="1145" y="942"/>
                  </a:lnTo>
                  <a:lnTo>
                    <a:pt x="1146" y="941"/>
                  </a:lnTo>
                  <a:lnTo>
                    <a:pt x="1147" y="940"/>
                  </a:lnTo>
                  <a:lnTo>
                    <a:pt x="1148" y="939"/>
                  </a:lnTo>
                  <a:lnTo>
                    <a:pt x="1149" y="938"/>
                  </a:lnTo>
                  <a:lnTo>
                    <a:pt x="1150" y="938"/>
                  </a:lnTo>
                  <a:lnTo>
                    <a:pt x="1150" y="937"/>
                  </a:lnTo>
                  <a:lnTo>
                    <a:pt x="1151" y="936"/>
                  </a:lnTo>
                  <a:lnTo>
                    <a:pt x="1152" y="935"/>
                  </a:lnTo>
                  <a:lnTo>
                    <a:pt x="1153" y="934"/>
                  </a:lnTo>
                  <a:lnTo>
                    <a:pt x="1154" y="933"/>
                  </a:lnTo>
                  <a:lnTo>
                    <a:pt x="1155" y="932"/>
                  </a:lnTo>
                  <a:lnTo>
                    <a:pt x="1156" y="931"/>
                  </a:lnTo>
                  <a:lnTo>
                    <a:pt x="1157" y="930"/>
                  </a:lnTo>
                  <a:lnTo>
                    <a:pt x="1157" y="929"/>
                  </a:lnTo>
                  <a:lnTo>
                    <a:pt x="1158" y="928"/>
                  </a:lnTo>
                  <a:lnTo>
                    <a:pt x="1159" y="927"/>
                  </a:lnTo>
                  <a:lnTo>
                    <a:pt x="1160" y="926"/>
                  </a:lnTo>
                  <a:lnTo>
                    <a:pt x="1161" y="925"/>
                  </a:lnTo>
                  <a:lnTo>
                    <a:pt x="1162" y="924"/>
                  </a:lnTo>
                  <a:lnTo>
                    <a:pt x="1163" y="923"/>
                  </a:lnTo>
                  <a:lnTo>
                    <a:pt x="1164" y="922"/>
                  </a:lnTo>
                  <a:lnTo>
                    <a:pt x="1165" y="921"/>
                  </a:lnTo>
                  <a:lnTo>
                    <a:pt x="1165" y="920"/>
                  </a:lnTo>
                  <a:lnTo>
                    <a:pt x="1166" y="919"/>
                  </a:lnTo>
                  <a:lnTo>
                    <a:pt x="1167" y="918"/>
                  </a:lnTo>
                  <a:lnTo>
                    <a:pt x="1168" y="917"/>
                  </a:lnTo>
                  <a:lnTo>
                    <a:pt x="1169" y="916"/>
                  </a:lnTo>
                  <a:lnTo>
                    <a:pt x="1170" y="915"/>
                  </a:lnTo>
                  <a:lnTo>
                    <a:pt x="1171" y="914"/>
                  </a:lnTo>
                  <a:lnTo>
                    <a:pt x="1172" y="913"/>
                  </a:lnTo>
                  <a:lnTo>
                    <a:pt x="1173" y="912"/>
                  </a:lnTo>
                  <a:lnTo>
                    <a:pt x="1173" y="911"/>
                  </a:lnTo>
                  <a:lnTo>
                    <a:pt x="1174" y="910"/>
                  </a:lnTo>
                  <a:lnTo>
                    <a:pt x="1175" y="908"/>
                  </a:lnTo>
                  <a:lnTo>
                    <a:pt x="1176" y="907"/>
                  </a:lnTo>
                  <a:lnTo>
                    <a:pt x="1177" y="906"/>
                  </a:lnTo>
                  <a:lnTo>
                    <a:pt x="1178" y="905"/>
                  </a:lnTo>
                  <a:lnTo>
                    <a:pt x="1179" y="904"/>
                  </a:lnTo>
                  <a:lnTo>
                    <a:pt x="1180" y="903"/>
                  </a:lnTo>
                  <a:lnTo>
                    <a:pt x="1180" y="902"/>
                  </a:lnTo>
                  <a:lnTo>
                    <a:pt x="1181" y="901"/>
                  </a:lnTo>
                  <a:lnTo>
                    <a:pt x="1182" y="900"/>
                  </a:lnTo>
                  <a:lnTo>
                    <a:pt x="1183" y="899"/>
                  </a:lnTo>
                  <a:lnTo>
                    <a:pt x="1184" y="898"/>
                  </a:lnTo>
                  <a:lnTo>
                    <a:pt x="1185" y="897"/>
                  </a:lnTo>
                  <a:lnTo>
                    <a:pt x="1186" y="896"/>
                  </a:lnTo>
                  <a:lnTo>
                    <a:pt x="1187" y="895"/>
                  </a:lnTo>
                  <a:lnTo>
                    <a:pt x="1188" y="894"/>
                  </a:lnTo>
                  <a:lnTo>
                    <a:pt x="1188" y="892"/>
                  </a:lnTo>
                  <a:lnTo>
                    <a:pt x="1189" y="891"/>
                  </a:lnTo>
                  <a:lnTo>
                    <a:pt x="1190" y="890"/>
                  </a:lnTo>
                  <a:lnTo>
                    <a:pt x="1191" y="889"/>
                  </a:lnTo>
                  <a:lnTo>
                    <a:pt x="1192" y="888"/>
                  </a:lnTo>
                  <a:lnTo>
                    <a:pt x="1193" y="887"/>
                  </a:lnTo>
                  <a:lnTo>
                    <a:pt x="1194" y="886"/>
                  </a:lnTo>
                  <a:lnTo>
                    <a:pt x="1195" y="885"/>
                  </a:lnTo>
                  <a:lnTo>
                    <a:pt x="1196" y="884"/>
                  </a:lnTo>
                  <a:lnTo>
                    <a:pt x="1196" y="883"/>
                  </a:lnTo>
                  <a:lnTo>
                    <a:pt x="1197" y="881"/>
                  </a:lnTo>
                  <a:lnTo>
                    <a:pt x="1198" y="880"/>
                  </a:lnTo>
                  <a:lnTo>
                    <a:pt x="1199" y="879"/>
                  </a:lnTo>
                  <a:lnTo>
                    <a:pt x="1200" y="878"/>
                  </a:lnTo>
                  <a:lnTo>
                    <a:pt x="1201" y="877"/>
                  </a:lnTo>
                  <a:lnTo>
                    <a:pt x="1202" y="876"/>
                  </a:lnTo>
                  <a:lnTo>
                    <a:pt x="1203" y="875"/>
                  </a:lnTo>
                  <a:lnTo>
                    <a:pt x="1203" y="874"/>
                  </a:lnTo>
                  <a:lnTo>
                    <a:pt x="1204" y="872"/>
                  </a:lnTo>
                  <a:lnTo>
                    <a:pt x="1205" y="871"/>
                  </a:lnTo>
                  <a:lnTo>
                    <a:pt x="1206" y="870"/>
                  </a:lnTo>
                  <a:lnTo>
                    <a:pt x="1207" y="869"/>
                  </a:lnTo>
                  <a:lnTo>
                    <a:pt x="1208" y="868"/>
                  </a:lnTo>
                  <a:lnTo>
                    <a:pt x="1209" y="867"/>
                  </a:lnTo>
                  <a:lnTo>
                    <a:pt x="1210" y="866"/>
                  </a:lnTo>
                  <a:lnTo>
                    <a:pt x="1211" y="864"/>
                  </a:lnTo>
                  <a:lnTo>
                    <a:pt x="1211" y="863"/>
                  </a:lnTo>
                  <a:lnTo>
                    <a:pt x="1212" y="862"/>
                  </a:lnTo>
                  <a:lnTo>
                    <a:pt x="1213" y="861"/>
                  </a:lnTo>
                  <a:lnTo>
                    <a:pt x="1214" y="860"/>
                  </a:lnTo>
                  <a:lnTo>
                    <a:pt x="1215" y="859"/>
                  </a:lnTo>
                  <a:lnTo>
                    <a:pt x="1216" y="858"/>
                  </a:lnTo>
                  <a:lnTo>
                    <a:pt x="1217" y="856"/>
                  </a:lnTo>
                  <a:lnTo>
                    <a:pt x="1218" y="855"/>
                  </a:lnTo>
                  <a:lnTo>
                    <a:pt x="1219" y="854"/>
                  </a:lnTo>
                  <a:lnTo>
                    <a:pt x="1219" y="853"/>
                  </a:lnTo>
                  <a:lnTo>
                    <a:pt x="1220" y="852"/>
                  </a:lnTo>
                  <a:lnTo>
                    <a:pt x="1221" y="850"/>
                  </a:lnTo>
                  <a:lnTo>
                    <a:pt x="1222" y="849"/>
                  </a:lnTo>
                  <a:lnTo>
                    <a:pt x="1223" y="848"/>
                  </a:lnTo>
                  <a:lnTo>
                    <a:pt x="1224" y="847"/>
                  </a:lnTo>
                  <a:lnTo>
                    <a:pt x="1225" y="846"/>
                  </a:lnTo>
                  <a:lnTo>
                    <a:pt x="1226" y="844"/>
                  </a:lnTo>
                  <a:lnTo>
                    <a:pt x="1226" y="843"/>
                  </a:lnTo>
                  <a:lnTo>
                    <a:pt x="1227" y="842"/>
                  </a:lnTo>
                  <a:lnTo>
                    <a:pt x="1228" y="841"/>
                  </a:lnTo>
                  <a:lnTo>
                    <a:pt x="1229" y="840"/>
                  </a:lnTo>
                  <a:lnTo>
                    <a:pt x="1230" y="838"/>
                  </a:lnTo>
                  <a:lnTo>
                    <a:pt x="1231" y="837"/>
                  </a:lnTo>
                  <a:lnTo>
                    <a:pt x="1232" y="836"/>
                  </a:lnTo>
                  <a:lnTo>
                    <a:pt x="1233" y="835"/>
                  </a:lnTo>
                  <a:lnTo>
                    <a:pt x="1234" y="834"/>
                  </a:lnTo>
                  <a:lnTo>
                    <a:pt x="1234" y="832"/>
                  </a:lnTo>
                  <a:lnTo>
                    <a:pt x="1235" y="831"/>
                  </a:lnTo>
                  <a:lnTo>
                    <a:pt x="1236" y="830"/>
                  </a:lnTo>
                  <a:lnTo>
                    <a:pt x="1237" y="829"/>
                  </a:lnTo>
                  <a:lnTo>
                    <a:pt x="1238" y="827"/>
                  </a:lnTo>
                  <a:lnTo>
                    <a:pt x="1239" y="826"/>
                  </a:lnTo>
                  <a:lnTo>
                    <a:pt x="1240" y="825"/>
                  </a:lnTo>
                  <a:lnTo>
                    <a:pt x="1241" y="824"/>
                  </a:lnTo>
                  <a:lnTo>
                    <a:pt x="1242" y="822"/>
                  </a:lnTo>
                  <a:lnTo>
                    <a:pt x="1242" y="821"/>
                  </a:lnTo>
                  <a:lnTo>
                    <a:pt x="1243" y="820"/>
                  </a:lnTo>
                  <a:lnTo>
                    <a:pt x="1244" y="819"/>
                  </a:lnTo>
                  <a:lnTo>
                    <a:pt x="1245" y="817"/>
                  </a:lnTo>
                  <a:lnTo>
                    <a:pt x="1246" y="816"/>
                  </a:lnTo>
                  <a:lnTo>
                    <a:pt x="1247" y="815"/>
                  </a:lnTo>
                  <a:lnTo>
                    <a:pt x="1248" y="814"/>
                  </a:lnTo>
                  <a:lnTo>
                    <a:pt x="1249" y="812"/>
                  </a:lnTo>
                  <a:lnTo>
                    <a:pt x="1249" y="811"/>
                  </a:lnTo>
                  <a:lnTo>
                    <a:pt x="1250" y="810"/>
                  </a:lnTo>
                  <a:lnTo>
                    <a:pt x="1251" y="808"/>
                  </a:lnTo>
                  <a:lnTo>
                    <a:pt x="1252" y="807"/>
                  </a:lnTo>
                  <a:lnTo>
                    <a:pt x="1253" y="806"/>
                  </a:lnTo>
                  <a:lnTo>
                    <a:pt x="1254" y="805"/>
                  </a:lnTo>
                  <a:lnTo>
                    <a:pt x="1255" y="803"/>
                  </a:lnTo>
                  <a:lnTo>
                    <a:pt x="1256" y="802"/>
                  </a:lnTo>
                  <a:lnTo>
                    <a:pt x="1257" y="801"/>
                  </a:lnTo>
                  <a:lnTo>
                    <a:pt x="1257" y="800"/>
                  </a:lnTo>
                  <a:lnTo>
                    <a:pt x="1258" y="798"/>
                  </a:lnTo>
                  <a:lnTo>
                    <a:pt x="1259" y="797"/>
                  </a:lnTo>
                  <a:lnTo>
                    <a:pt x="1260" y="796"/>
                  </a:lnTo>
                  <a:lnTo>
                    <a:pt x="1261" y="794"/>
                  </a:lnTo>
                  <a:lnTo>
                    <a:pt x="1262" y="793"/>
                  </a:lnTo>
                  <a:lnTo>
                    <a:pt x="1263" y="792"/>
                  </a:lnTo>
                  <a:lnTo>
                    <a:pt x="1264" y="790"/>
                  </a:lnTo>
                  <a:lnTo>
                    <a:pt x="1265" y="789"/>
                  </a:lnTo>
                  <a:lnTo>
                    <a:pt x="1265" y="788"/>
                  </a:lnTo>
                  <a:lnTo>
                    <a:pt x="1266" y="786"/>
                  </a:lnTo>
                  <a:lnTo>
                    <a:pt x="1267" y="785"/>
                  </a:lnTo>
                  <a:lnTo>
                    <a:pt x="1268" y="784"/>
                  </a:lnTo>
                  <a:lnTo>
                    <a:pt x="1269" y="783"/>
                  </a:lnTo>
                  <a:lnTo>
                    <a:pt x="1270" y="781"/>
                  </a:lnTo>
                  <a:lnTo>
                    <a:pt x="1271" y="780"/>
                  </a:lnTo>
                  <a:lnTo>
                    <a:pt x="1272" y="779"/>
                  </a:lnTo>
                  <a:lnTo>
                    <a:pt x="1272" y="777"/>
                  </a:lnTo>
                  <a:lnTo>
                    <a:pt x="1273" y="776"/>
                  </a:lnTo>
                  <a:lnTo>
                    <a:pt x="1274" y="775"/>
                  </a:lnTo>
                  <a:lnTo>
                    <a:pt x="1275" y="773"/>
                  </a:lnTo>
                  <a:lnTo>
                    <a:pt x="1276" y="772"/>
                  </a:lnTo>
                  <a:lnTo>
                    <a:pt x="1277" y="771"/>
                  </a:lnTo>
                  <a:lnTo>
                    <a:pt x="1278" y="769"/>
                  </a:lnTo>
                  <a:lnTo>
                    <a:pt x="1279" y="768"/>
                  </a:lnTo>
                  <a:lnTo>
                    <a:pt x="1280" y="767"/>
                  </a:lnTo>
                  <a:lnTo>
                    <a:pt x="1280" y="765"/>
                  </a:lnTo>
                  <a:lnTo>
                    <a:pt x="1281" y="764"/>
                  </a:lnTo>
                  <a:lnTo>
                    <a:pt x="1282" y="763"/>
                  </a:lnTo>
                  <a:lnTo>
                    <a:pt x="1283" y="761"/>
                  </a:lnTo>
                  <a:lnTo>
                    <a:pt x="1284" y="760"/>
                  </a:lnTo>
                  <a:lnTo>
                    <a:pt x="1285" y="758"/>
                  </a:lnTo>
                  <a:lnTo>
                    <a:pt x="1286" y="757"/>
                  </a:lnTo>
                  <a:lnTo>
                    <a:pt x="1287" y="756"/>
                  </a:lnTo>
                  <a:lnTo>
                    <a:pt x="1288" y="754"/>
                  </a:lnTo>
                  <a:lnTo>
                    <a:pt x="1288" y="753"/>
                  </a:lnTo>
                  <a:lnTo>
                    <a:pt x="1289" y="752"/>
                  </a:lnTo>
                  <a:lnTo>
                    <a:pt x="1290" y="750"/>
                  </a:lnTo>
                  <a:lnTo>
                    <a:pt x="1291" y="749"/>
                  </a:lnTo>
                  <a:lnTo>
                    <a:pt x="1292" y="747"/>
                  </a:lnTo>
                  <a:lnTo>
                    <a:pt x="1293" y="746"/>
                  </a:lnTo>
                  <a:lnTo>
                    <a:pt x="1294" y="745"/>
                  </a:lnTo>
                  <a:lnTo>
                    <a:pt x="1295" y="743"/>
                  </a:lnTo>
                  <a:lnTo>
                    <a:pt x="1295" y="742"/>
                  </a:lnTo>
                  <a:lnTo>
                    <a:pt x="1296" y="741"/>
                  </a:lnTo>
                  <a:lnTo>
                    <a:pt x="1297" y="739"/>
                  </a:lnTo>
                  <a:lnTo>
                    <a:pt x="1298" y="738"/>
                  </a:lnTo>
                  <a:lnTo>
                    <a:pt x="1299" y="736"/>
                  </a:lnTo>
                  <a:lnTo>
                    <a:pt x="1300" y="735"/>
                  </a:lnTo>
                  <a:lnTo>
                    <a:pt x="1301" y="734"/>
                  </a:lnTo>
                  <a:lnTo>
                    <a:pt x="1302" y="732"/>
                  </a:lnTo>
                  <a:lnTo>
                    <a:pt x="1303" y="731"/>
                  </a:lnTo>
                  <a:lnTo>
                    <a:pt x="1303" y="729"/>
                  </a:lnTo>
                  <a:lnTo>
                    <a:pt x="1304" y="728"/>
                  </a:lnTo>
                  <a:lnTo>
                    <a:pt x="1305" y="727"/>
                  </a:lnTo>
                  <a:lnTo>
                    <a:pt x="1306" y="725"/>
                  </a:lnTo>
                  <a:lnTo>
                    <a:pt x="1307" y="724"/>
                  </a:lnTo>
                  <a:lnTo>
                    <a:pt x="1308" y="722"/>
                  </a:lnTo>
                  <a:lnTo>
                    <a:pt x="1309" y="721"/>
                  </a:lnTo>
                  <a:lnTo>
                    <a:pt x="1310" y="720"/>
                  </a:lnTo>
                  <a:lnTo>
                    <a:pt x="1311" y="718"/>
                  </a:lnTo>
                  <a:lnTo>
                    <a:pt x="1311" y="717"/>
                  </a:lnTo>
                  <a:lnTo>
                    <a:pt x="1312" y="715"/>
                  </a:lnTo>
                  <a:lnTo>
                    <a:pt x="1313" y="714"/>
                  </a:lnTo>
                  <a:lnTo>
                    <a:pt x="1314" y="712"/>
                  </a:lnTo>
                  <a:lnTo>
                    <a:pt x="1315" y="711"/>
                  </a:lnTo>
                  <a:lnTo>
                    <a:pt x="1316" y="710"/>
                  </a:lnTo>
                  <a:lnTo>
                    <a:pt x="1317" y="708"/>
                  </a:lnTo>
                  <a:lnTo>
                    <a:pt x="1318" y="707"/>
                  </a:lnTo>
                  <a:lnTo>
                    <a:pt x="1318" y="705"/>
                  </a:lnTo>
                  <a:lnTo>
                    <a:pt x="1319" y="704"/>
                  </a:lnTo>
                  <a:lnTo>
                    <a:pt x="1320" y="702"/>
                  </a:lnTo>
                  <a:lnTo>
                    <a:pt x="1321" y="701"/>
                  </a:lnTo>
                  <a:lnTo>
                    <a:pt x="1322" y="700"/>
                  </a:lnTo>
                  <a:lnTo>
                    <a:pt x="1323" y="698"/>
                  </a:lnTo>
                  <a:lnTo>
                    <a:pt x="1324" y="697"/>
                  </a:lnTo>
                  <a:lnTo>
                    <a:pt x="1325" y="695"/>
                  </a:lnTo>
                  <a:lnTo>
                    <a:pt x="1326" y="694"/>
                  </a:lnTo>
                  <a:lnTo>
                    <a:pt x="1326" y="692"/>
                  </a:lnTo>
                  <a:lnTo>
                    <a:pt x="1327" y="691"/>
                  </a:lnTo>
                  <a:lnTo>
                    <a:pt x="1328" y="690"/>
                  </a:lnTo>
                  <a:lnTo>
                    <a:pt x="1329" y="688"/>
                  </a:lnTo>
                  <a:lnTo>
                    <a:pt x="1330" y="687"/>
                  </a:lnTo>
                  <a:lnTo>
                    <a:pt x="1331" y="685"/>
                  </a:lnTo>
                  <a:lnTo>
                    <a:pt x="1332" y="684"/>
                  </a:lnTo>
                  <a:lnTo>
                    <a:pt x="1333" y="682"/>
                  </a:lnTo>
                  <a:lnTo>
                    <a:pt x="1334" y="681"/>
                  </a:lnTo>
                  <a:lnTo>
                    <a:pt x="1334" y="679"/>
                  </a:lnTo>
                  <a:lnTo>
                    <a:pt x="1335" y="678"/>
                  </a:lnTo>
                  <a:lnTo>
                    <a:pt x="1336" y="676"/>
                  </a:lnTo>
                  <a:lnTo>
                    <a:pt x="1337" y="675"/>
                  </a:lnTo>
                  <a:lnTo>
                    <a:pt x="1338" y="673"/>
                  </a:lnTo>
                  <a:lnTo>
                    <a:pt x="1339" y="672"/>
                  </a:lnTo>
                  <a:lnTo>
                    <a:pt x="1340" y="671"/>
                  </a:lnTo>
                  <a:lnTo>
                    <a:pt x="1341" y="669"/>
                  </a:lnTo>
                  <a:lnTo>
                    <a:pt x="1341" y="668"/>
                  </a:lnTo>
                  <a:lnTo>
                    <a:pt x="1342" y="666"/>
                  </a:lnTo>
                  <a:lnTo>
                    <a:pt x="1343" y="665"/>
                  </a:lnTo>
                  <a:lnTo>
                    <a:pt x="1344" y="663"/>
                  </a:lnTo>
                  <a:lnTo>
                    <a:pt x="1345" y="662"/>
                  </a:lnTo>
                  <a:lnTo>
                    <a:pt x="1346" y="660"/>
                  </a:lnTo>
                  <a:lnTo>
                    <a:pt x="1347" y="659"/>
                  </a:lnTo>
                  <a:lnTo>
                    <a:pt x="1348" y="657"/>
                  </a:lnTo>
                  <a:lnTo>
                    <a:pt x="1349" y="656"/>
                  </a:lnTo>
                  <a:lnTo>
                    <a:pt x="1349" y="654"/>
                  </a:lnTo>
                  <a:lnTo>
                    <a:pt x="1350" y="653"/>
                  </a:lnTo>
                  <a:lnTo>
                    <a:pt x="1351" y="651"/>
                  </a:lnTo>
                  <a:lnTo>
                    <a:pt x="1352" y="650"/>
                  </a:lnTo>
                  <a:lnTo>
                    <a:pt x="1353" y="648"/>
                  </a:lnTo>
                  <a:lnTo>
                    <a:pt x="1354" y="647"/>
                  </a:lnTo>
                  <a:lnTo>
                    <a:pt x="1355" y="645"/>
                  </a:lnTo>
                  <a:lnTo>
                    <a:pt x="1356" y="644"/>
                  </a:lnTo>
                  <a:lnTo>
                    <a:pt x="1357" y="642"/>
                  </a:lnTo>
                  <a:lnTo>
                    <a:pt x="1357" y="641"/>
                  </a:lnTo>
                  <a:lnTo>
                    <a:pt x="1358" y="639"/>
                  </a:lnTo>
                  <a:lnTo>
                    <a:pt x="1359" y="638"/>
                  </a:lnTo>
                  <a:lnTo>
                    <a:pt x="1360" y="636"/>
                  </a:lnTo>
                  <a:lnTo>
                    <a:pt x="1361" y="635"/>
                  </a:lnTo>
                  <a:lnTo>
                    <a:pt x="1362" y="633"/>
                  </a:lnTo>
                  <a:lnTo>
                    <a:pt x="1363" y="632"/>
                  </a:lnTo>
                  <a:lnTo>
                    <a:pt x="1364" y="630"/>
                  </a:lnTo>
                  <a:lnTo>
                    <a:pt x="1364" y="629"/>
                  </a:lnTo>
                  <a:lnTo>
                    <a:pt x="1365" y="627"/>
                  </a:lnTo>
                  <a:lnTo>
                    <a:pt x="1366" y="626"/>
                  </a:lnTo>
                  <a:lnTo>
                    <a:pt x="1367" y="624"/>
                  </a:lnTo>
                  <a:lnTo>
                    <a:pt x="1368" y="623"/>
                  </a:lnTo>
                  <a:lnTo>
                    <a:pt x="1369" y="621"/>
                  </a:lnTo>
                  <a:lnTo>
                    <a:pt x="1370" y="620"/>
                  </a:lnTo>
                  <a:lnTo>
                    <a:pt x="1371" y="618"/>
                  </a:lnTo>
                  <a:lnTo>
                    <a:pt x="1372" y="617"/>
                  </a:lnTo>
                  <a:lnTo>
                    <a:pt x="1372" y="615"/>
                  </a:lnTo>
                  <a:lnTo>
                    <a:pt x="1373" y="614"/>
                  </a:lnTo>
                  <a:lnTo>
                    <a:pt x="1374" y="612"/>
                  </a:lnTo>
                  <a:lnTo>
                    <a:pt x="1375" y="611"/>
                  </a:lnTo>
                  <a:lnTo>
                    <a:pt x="1376" y="609"/>
                  </a:lnTo>
                  <a:lnTo>
                    <a:pt x="1377" y="608"/>
                  </a:lnTo>
                  <a:lnTo>
                    <a:pt x="1378" y="606"/>
                  </a:lnTo>
                  <a:lnTo>
                    <a:pt x="1379" y="605"/>
                  </a:lnTo>
                  <a:lnTo>
                    <a:pt x="1380" y="603"/>
                  </a:lnTo>
                  <a:lnTo>
                    <a:pt x="1380" y="602"/>
                  </a:lnTo>
                  <a:lnTo>
                    <a:pt x="1381" y="600"/>
                  </a:lnTo>
                  <a:lnTo>
                    <a:pt x="1382" y="599"/>
                  </a:lnTo>
                  <a:lnTo>
                    <a:pt x="1383" y="597"/>
                  </a:lnTo>
                  <a:lnTo>
                    <a:pt x="1384" y="596"/>
                  </a:lnTo>
                  <a:lnTo>
                    <a:pt x="1385" y="594"/>
                  </a:lnTo>
                  <a:lnTo>
                    <a:pt x="1386" y="593"/>
                  </a:lnTo>
                  <a:lnTo>
                    <a:pt x="1387" y="591"/>
                  </a:lnTo>
                  <a:lnTo>
                    <a:pt x="1387" y="590"/>
                  </a:lnTo>
                  <a:lnTo>
                    <a:pt x="1388" y="588"/>
                  </a:lnTo>
                  <a:lnTo>
                    <a:pt x="1389" y="587"/>
                  </a:lnTo>
                  <a:lnTo>
                    <a:pt x="1390" y="585"/>
                  </a:lnTo>
                  <a:lnTo>
                    <a:pt x="1391" y="584"/>
                  </a:lnTo>
                  <a:lnTo>
                    <a:pt x="1392" y="582"/>
                  </a:lnTo>
                  <a:lnTo>
                    <a:pt x="1393" y="581"/>
                  </a:lnTo>
                  <a:lnTo>
                    <a:pt x="1394" y="579"/>
                  </a:lnTo>
                  <a:lnTo>
                    <a:pt x="1395" y="578"/>
                  </a:lnTo>
                  <a:lnTo>
                    <a:pt x="1395" y="576"/>
                  </a:lnTo>
                  <a:lnTo>
                    <a:pt x="1396" y="574"/>
                  </a:lnTo>
                  <a:lnTo>
                    <a:pt x="1397" y="573"/>
                  </a:lnTo>
                  <a:lnTo>
                    <a:pt x="1398" y="571"/>
                  </a:lnTo>
                  <a:lnTo>
                    <a:pt x="1399" y="570"/>
                  </a:lnTo>
                  <a:lnTo>
                    <a:pt x="1400" y="568"/>
                  </a:lnTo>
                  <a:lnTo>
                    <a:pt x="1401" y="567"/>
                  </a:lnTo>
                  <a:lnTo>
                    <a:pt x="1402" y="565"/>
                  </a:lnTo>
                  <a:lnTo>
                    <a:pt x="1403" y="564"/>
                  </a:lnTo>
                  <a:lnTo>
                    <a:pt x="1403" y="562"/>
                  </a:lnTo>
                  <a:lnTo>
                    <a:pt x="1404" y="561"/>
                  </a:lnTo>
                  <a:lnTo>
                    <a:pt x="1405" y="559"/>
                  </a:lnTo>
                  <a:lnTo>
                    <a:pt x="1406" y="558"/>
                  </a:lnTo>
                  <a:lnTo>
                    <a:pt x="1407" y="556"/>
                  </a:lnTo>
                  <a:lnTo>
                    <a:pt x="1408" y="555"/>
                  </a:lnTo>
                  <a:lnTo>
                    <a:pt x="1409" y="553"/>
                  </a:lnTo>
                  <a:lnTo>
                    <a:pt x="1410" y="552"/>
                  </a:lnTo>
                  <a:lnTo>
                    <a:pt x="1410" y="550"/>
                  </a:lnTo>
                  <a:lnTo>
                    <a:pt x="1411" y="548"/>
                  </a:lnTo>
                  <a:lnTo>
                    <a:pt x="1412" y="547"/>
                  </a:lnTo>
                  <a:lnTo>
                    <a:pt x="1413" y="545"/>
                  </a:lnTo>
                  <a:lnTo>
                    <a:pt x="1414" y="544"/>
                  </a:lnTo>
                  <a:lnTo>
                    <a:pt x="1415" y="542"/>
                  </a:lnTo>
                  <a:lnTo>
                    <a:pt x="1416" y="541"/>
                  </a:lnTo>
                  <a:lnTo>
                    <a:pt x="1417" y="539"/>
                  </a:lnTo>
                  <a:lnTo>
                    <a:pt x="1418" y="538"/>
                  </a:lnTo>
                  <a:lnTo>
                    <a:pt x="1418" y="536"/>
                  </a:lnTo>
                  <a:lnTo>
                    <a:pt x="1419" y="535"/>
                  </a:lnTo>
                  <a:lnTo>
                    <a:pt x="1420" y="533"/>
                  </a:lnTo>
                  <a:lnTo>
                    <a:pt x="1421" y="532"/>
                  </a:lnTo>
                  <a:lnTo>
                    <a:pt x="1422" y="530"/>
                  </a:lnTo>
                  <a:lnTo>
                    <a:pt x="1423" y="529"/>
                  </a:lnTo>
                  <a:lnTo>
                    <a:pt x="1424" y="527"/>
                  </a:lnTo>
                  <a:lnTo>
                    <a:pt x="1425" y="526"/>
                  </a:lnTo>
                  <a:lnTo>
                    <a:pt x="1426" y="524"/>
                  </a:lnTo>
                  <a:lnTo>
                    <a:pt x="1426" y="522"/>
                  </a:lnTo>
                  <a:lnTo>
                    <a:pt x="1427" y="521"/>
                  </a:lnTo>
                  <a:lnTo>
                    <a:pt x="1428" y="519"/>
                  </a:lnTo>
                  <a:lnTo>
                    <a:pt x="1429" y="518"/>
                  </a:lnTo>
                  <a:lnTo>
                    <a:pt x="1430" y="516"/>
                  </a:lnTo>
                  <a:lnTo>
                    <a:pt x="1431" y="515"/>
                  </a:lnTo>
                  <a:lnTo>
                    <a:pt x="1432" y="513"/>
                  </a:lnTo>
                  <a:lnTo>
                    <a:pt x="1433" y="512"/>
                  </a:lnTo>
                  <a:lnTo>
                    <a:pt x="1433" y="510"/>
                  </a:lnTo>
                  <a:lnTo>
                    <a:pt x="1434" y="509"/>
                  </a:lnTo>
                  <a:lnTo>
                    <a:pt x="1435" y="507"/>
                  </a:lnTo>
                  <a:lnTo>
                    <a:pt x="1436" y="506"/>
                  </a:lnTo>
                  <a:lnTo>
                    <a:pt x="1437" y="504"/>
                  </a:lnTo>
                  <a:lnTo>
                    <a:pt x="1438" y="503"/>
                  </a:lnTo>
                  <a:lnTo>
                    <a:pt x="1439" y="501"/>
                  </a:lnTo>
                  <a:lnTo>
                    <a:pt x="1440" y="500"/>
                  </a:lnTo>
                  <a:lnTo>
                    <a:pt x="1441" y="498"/>
                  </a:lnTo>
                  <a:lnTo>
                    <a:pt x="1441" y="496"/>
                  </a:lnTo>
                  <a:lnTo>
                    <a:pt x="1442" y="495"/>
                  </a:lnTo>
                  <a:lnTo>
                    <a:pt x="1443" y="493"/>
                  </a:lnTo>
                  <a:lnTo>
                    <a:pt x="1444" y="492"/>
                  </a:lnTo>
                  <a:lnTo>
                    <a:pt x="1445" y="490"/>
                  </a:lnTo>
                  <a:lnTo>
                    <a:pt x="1446" y="489"/>
                  </a:lnTo>
                  <a:lnTo>
                    <a:pt x="1447" y="487"/>
                  </a:lnTo>
                  <a:lnTo>
                    <a:pt x="1448" y="486"/>
                  </a:lnTo>
                  <a:lnTo>
                    <a:pt x="1449" y="484"/>
                  </a:lnTo>
                  <a:lnTo>
                    <a:pt x="1449" y="483"/>
                  </a:lnTo>
                  <a:lnTo>
                    <a:pt x="1450" y="481"/>
                  </a:lnTo>
                  <a:lnTo>
                    <a:pt x="1451" y="480"/>
                  </a:lnTo>
                  <a:lnTo>
                    <a:pt x="1452" y="478"/>
                  </a:lnTo>
                  <a:lnTo>
                    <a:pt x="1453" y="477"/>
                  </a:lnTo>
                  <a:lnTo>
                    <a:pt x="1454" y="475"/>
                  </a:lnTo>
                  <a:lnTo>
                    <a:pt x="1455" y="474"/>
                  </a:lnTo>
                  <a:lnTo>
                    <a:pt x="1456" y="472"/>
                  </a:lnTo>
                  <a:lnTo>
                    <a:pt x="1456" y="471"/>
                  </a:lnTo>
                  <a:lnTo>
                    <a:pt x="1457" y="469"/>
                  </a:lnTo>
                  <a:lnTo>
                    <a:pt x="1458" y="468"/>
                  </a:lnTo>
                  <a:lnTo>
                    <a:pt x="1459" y="466"/>
                  </a:lnTo>
                  <a:lnTo>
                    <a:pt x="1460" y="465"/>
                  </a:lnTo>
                  <a:lnTo>
                    <a:pt x="1461" y="463"/>
                  </a:lnTo>
                  <a:lnTo>
                    <a:pt x="1462" y="461"/>
                  </a:lnTo>
                  <a:lnTo>
                    <a:pt x="1463" y="460"/>
                  </a:lnTo>
                  <a:lnTo>
                    <a:pt x="1464" y="458"/>
                  </a:lnTo>
                  <a:lnTo>
                    <a:pt x="1464" y="457"/>
                  </a:lnTo>
                  <a:lnTo>
                    <a:pt x="1465" y="455"/>
                  </a:lnTo>
                  <a:lnTo>
                    <a:pt x="1466" y="454"/>
                  </a:lnTo>
                  <a:lnTo>
                    <a:pt x="1467" y="452"/>
                  </a:lnTo>
                  <a:lnTo>
                    <a:pt x="1468" y="451"/>
                  </a:lnTo>
                  <a:lnTo>
                    <a:pt x="1469" y="449"/>
                  </a:lnTo>
                  <a:lnTo>
                    <a:pt x="1470" y="448"/>
                  </a:lnTo>
                  <a:lnTo>
                    <a:pt x="1471" y="446"/>
                  </a:lnTo>
                  <a:lnTo>
                    <a:pt x="1472" y="445"/>
                  </a:lnTo>
                  <a:lnTo>
                    <a:pt x="1472" y="443"/>
                  </a:lnTo>
                  <a:lnTo>
                    <a:pt x="1473" y="442"/>
                  </a:lnTo>
                  <a:lnTo>
                    <a:pt x="1474" y="440"/>
                  </a:lnTo>
                  <a:lnTo>
                    <a:pt x="1475" y="439"/>
                  </a:lnTo>
                  <a:lnTo>
                    <a:pt x="1476" y="437"/>
                  </a:lnTo>
                  <a:lnTo>
                    <a:pt x="1477" y="436"/>
                  </a:lnTo>
                  <a:lnTo>
                    <a:pt x="1478" y="434"/>
                  </a:lnTo>
                  <a:lnTo>
                    <a:pt x="1479" y="433"/>
                  </a:lnTo>
                  <a:lnTo>
                    <a:pt x="1479" y="431"/>
                  </a:lnTo>
                  <a:lnTo>
                    <a:pt x="1480" y="430"/>
                  </a:lnTo>
                  <a:lnTo>
                    <a:pt x="1481" y="428"/>
                  </a:lnTo>
                  <a:lnTo>
                    <a:pt x="1482" y="427"/>
                  </a:lnTo>
                  <a:lnTo>
                    <a:pt x="1483" y="425"/>
                  </a:lnTo>
                  <a:lnTo>
                    <a:pt x="1484" y="424"/>
                  </a:lnTo>
                  <a:lnTo>
                    <a:pt x="1485" y="422"/>
                  </a:lnTo>
                  <a:lnTo>
                    <a:pt x="1486" y="421"/>
                  </a:lnTo>
                  <a:lnTo>
                    <a:pt x="1487" y="419"/>
                  </a:lnTo>
                  <a:lnTo>
                    <a:pt x="1487" y="418"/>
                  </a:lnTo>
                  <a:lnTo>
                    <a:pt x="1488" y="416"/>
                  </a:lnTo>
                  <a:lnTo>
                    <a:pt x="1489" y="415"/>
                  </a:lnTo>
                  <a:lnTo>
                    <a:pt x="1490" y="414"/>
                  </a:lnTo>
                  <a:lnTo>
                    <a:pt x="1491" y="412"/>
                  </a:lnTo>
                  <a:lnTo>
                    <a:pt x="1492" y="411"/>
                  </a:lnTo>
                  <a:lnTo>
                    <a:pt x="1493" y="409"/>
                  </a:lnTo>
                  <a:lnTo>
                    <a:pt x="1494" y="408"/>
                  </a:lnTo>
                  <a:lnTo>
                    <a:pt x="1495" y="406"/>
                  </a:lnTo>
                  <a:lnTo>
                    <a:pt x="1495" y="405"/>
                  </a:lnTo>
                  <a:lnTo>
                    <a:pt x="1496" y="403"/>
                  </a:lnTo>
                  <a:lnTo>
                    <a:pt x="1497" y="402"/>
                  </a:lnTo>
                  <a:lnTo>
                    <a:pt x="1498" y="400"/>
                  </a:lnTo>
                  <a:lnTo>
                    <a:pt x="1499" y="399"/>
                  </a:lnTo>
                  <a:lnTo>
                    <a:pt x="1500" y="397"/>
                  </a:lnTo>
                  <a:lnTo>
                    <a:pt x="1501" y="396"/>
                  </a:lnTo>
                  <a:lnTo>
                    <a:pt x="1502" y="394"/>
                  </a:lnTo>
                  <a:lnTo>
                    <a:pt x="1502" y="393"/>
                  </a:lnTo>
                  <a:lnTo>
                    <a:pt x="1503" y="391"/>
                  </a:lnTo>
                  <a:lnTo>
                    <a:pt x="1504" y="390"/>
                  </a:lnTo>
                  <a:lnTo>
                    <a:pt x="1505" y="388"/>
                  </a:lnTo>
                  <a:lnTo>
                    <a:pt x="1506" y="387"/>
                  </a:lnTo>
                  <a:lnTo>
                    <a:pt x="1507" y="386"/>
                  </a:lnTo>
                  <a:lnTo>
                    <a:pt x="1508" y="384"/>
                  </a:lnTo>
                  <a:lnTo>
                    <a:pt x="1509" y="383"/>
                  </a:lnTo>
                  <a:lnTo>
                    <a:pt x="1510" y="381"/>
                  </a:lnTo>
                  <a:lnTo>
                    <a:pt x="1510" y="380"/>
                  </a:lnTo>
                  <a:lnTo>
                    <a:pt x="1511" y="378"/>
                  </a:lnTo>
                  <a:lnTo>
                    <a:pt x="1512" y="377"/>
                  </a:lnTo>
                  <a:lnTo>
                    <a:pt x="1513" y="375"/>
                  </a:lnTo>
                  <a:lnTo>
                    <a:pt x="1514" y="374"/>
                  </a:lnTo>
                  <a:lnTo>
                    <a:pt x="1515" y="373"/>
                  </a:lnTo>
                  <a:lnTo>
                    <a:pt x="1516" y="371"/>
                  </a:lnTo>
                  <a:lnTo>
                    <a:pt x="1517" y="370"/>
                  </a:lnTo>
                  <a:lnTo>
                    <a:pt x="1518" y="368"/>
                  </a:lnTo>
                  <a:lnTo>
                    <a:pt x="1518" y="367"/>
                  </a:lnTo>
                  <a:lnTo>
                    <a:pt x="1519" y="365"/>
                  </a:lnTo>
                  <a:lnTo>
                    <a:pt x="1520" y="364"/>
                  </a:lnTo>
                  <a:lnTo>
                    <a:pt x="1521" y="362"/>
                  </a:lnTo>
                  <a:lnTo>
                    <a:pt x="1522" y="361"/>
                  </a:lnTo>
                  <a:lnTo>
                    <a:pt x="1523" y="360"/>
                  </a:lnTo>
                  <a:lnTo>
                    <a:pt x="1524" y="358"/>
                  </a:lnTo>
                  <a:lnTo>
                    <a:pt x="1525" y="357"/>
                  </a:lnTo>
                  <a:lnTo>
                    <a:pt x="1525" y="355"/>
                  </a:lnTo>
                  <a:lnTo>
                    <a:pt x="1526" y="354"/>
                  </a:lnTo>
                  <a:lnTo>
                    <a:pt x="1527" y="352"/>
                  </a:lnTo>
                  <a:lnTo>
                    <a:pt x="1528" y="351"/>
                  </a:lnTo>
                  <a:lnTo>
                    <a:pt x="1529" y="350"/>
                  </a:lnTo>
                  <a:lnTo>
                    <a:pt x="1530" y="348"/>
                  </a:lnTo>
                  <a:lnTo>
                    <a:pt x="1531" y="347"/>
                  </a:lnTo>
                  <a:lnTo>
                    <a:pt x="1532" y="345"/>
                  </a:lnTo>
                  <a:lnTo>
                    <a:pt x="1533" y="344"/>
                  </a:lnTo>
                  <a:lnTo>
                    <a:pt x="1533" y="343"/>
                  </a:lnTo>
                  <a:lnTo>
                    <a:pt x="1534" y="341"/>
                  </a:lnTo>
                  <a:lnTo>
                    <a:pt x="1535" y="340"/>
                  </a:lnTo>
                  <a:lnTo>
                    <a:pt x="1536" y="338"/>
                  </a:lnTo>
                  <a:lnTo>
                    <a:pt x="1537" y="337"/>
                  </a:lnTo>
                  <a:lnTo>
                    <a:pt x="1538" y="336"/>
                  </a:lnTo>
                  <a:lnTo>
                    <a:pt x="1539" y="334"/>
                  </a:lnTo>
                  <a:lnTo>
                    <a:pt x="1540" y="333"/>
                  </a:lnTo>
                  <a:lnTo>
                    <a:pt x="1541" y="331"/>
                  </a:lnTo>
                  <a:lnTo>
                    <a:pt x="1541" y="330"/>
                  </a:lnTo>
                  <a:lnTo>
                    <a:pt x="1542" y="329"/>
                  </a:lnTo>
                  <a:lnTo>
                    <a:pt x="1543" y="327"/>
                  </a:lnTo>
                  <a:lnTo>
                    <a:pt x="1544" y="326"/>
                  </a:lnTo>
                  <a:lnTo>
                    <a:pt x="1545" y="325"/>
                  </a:lnTo>
                  <a:lnTo>
                    <a:pt x="1546" y="323"/>
                  </a:lnTo>
                  <a:lnTo>
                    <a:pt x="1547" y="322"/>
                  </a:lnTo>
                  <a:lnTo>
                    <a:pt x="1548" y="320"/>
                  </a:lnTo>
                  <a:lnTo>
                    <a:pt x="1548" y="319"/>
                  </a:lnTo>
                  <a:lnTo>
                    <a:pt x="1549" y="318"/>
                  </a:lnTo>
                  <a:lnTo>
                    <a:pt x="1550" y="316"/>
                  </a:lnTo>
                  <a:lnTo>
                    <a:pt x="1551" y="315"/>
                  </a:lnTo>
                  <a:lnTo>
                    <a:pt x="1552" y="314"/>
                  </a:lnTo>
                  <a:lnTo>
                    <a:pt x="1553" y="312"/>
                  </a:lnTo>
                  <a:lnTo>
                    <a:pt x="1554" y="311"/>
                  </a:lnTo>
                  <a:lnTo>
                    <a:pt x="1555" y="310"/>
                  </a:lnTo>
                  <a:lnTo>
                    <a:pt x="1556" y="308"/>
                  </a:lnTo>
                  <a:lnTo>
                    <a:pt x="1556" y="307"/>
                  </a:lnTo>
                  <a:lnTo>
                    <a:pt x="1557" y="305"/>
                  </a:lnTo>
                  <a:lnTo>
                    <a:pt x="1558" y="304"/>
                  </a:lnTo>
                  <a:lnTo>
                    <a:pt x="1559" y="303"/>
                  </a:lnTo>
                  <a:lnTo>
                    <a:pt x="1560" y="301"/>
                  </a:lnTo>
                  <a:lnTo>
                    <a:pt x="1561" y="300"/>
                  </a:lnTo>
                  <a:lnTo>
                    <a:pt x="1562" y="299"/>
                  </a:lnTo>
                  <a:lnTo>
                    <a:pt x="1563" y="297"/>
                  </a:lnTo>
                  <a:lnTo>
                    <a:pt x="1564" y="296"/>
                  </a:lnTo>
                  <a:lnTo>
                    <a:pt x="1564" y="295"/>
                  </a:lnTo>
                  <a:lnTo>
                    <a:pt x="1565" y="293"/>
                  </a:lnTo>
                  <a:lnTo>
                    <a:pt x="1566" y="292"/>
                  </a:lnTo>
                  <a:lnTo>
                    <a:pt x="1567" y="291"/>
                  </a:lnTo>
                  <a:lnTo>
                    <a:pt x="1568" y="289"/>
                  </a:lnTo>
                  <a:lnTo>
                    <a:pt x="1569" y="288"/>
                  </a:lnTo>
                  <a:lnTo>
                    <a:pt x="1570" y="287"/>
                  </a:lnTo>
                  <a:lnTo>
                    <a:pt x="1571" y="286"/>
                  </a:lnTo>
                  <a:lnTo>
                    <a:pt x="1571" y="284"/>
                  </a:lnTo>
                  <a:lnTo>
                    <a:pt x="1572" y="283"/>
                  </a:lnTo>
                  <a:lnTo>
                    <a:pt x="1573" y="282"/>
                  </a:lnTo>
                  <a:lnTo>
                    <a:pt x="1574" y="280"/>
                  </a:lnTo>
                  <a:lnTo>
                    <a:pt x="1575" y="279"/>
                  </a:lnTo>
                  <a:lnTo>
                    <a:pt x="1576" y="278"/>
                  </a:lnTo>
                  <a:lnTo>
                    <a:pt x="1577" y="276"/>
                  </a:lnTo>
                  <a:lnTo>
                    <a:pt x="1578" y="275"/>
                  </a:lnTo>
                  <a:lnTo>
                    <a:pt x="1579" y="274"/>
                  </a:lnTo>
                  <a:lnTo>
                    <a:pt x="1579" y="273"/>
                  </a:lnTo>
                  <a:lnTo>
                    <a:pt x="1580" y="271"/>
                  </a:lnTo>
                  <a:lnTo>
                    <a:pt x="1581" y="270"/>
                  </a:lnTo>
                  <a:lnTo>
                    <a:pt x="1582" y="269"/>
                  </a:lnTo>
                  <a:lnTo>
                    <a:pt x="1583" y="267"/>
                  </a:lnTo>
                  <a:lnTo>
                    <a:pt x="1584" y="266"/>
                  </a:lnTo>
                  <a:lnTo>
                    <a:pt x="1585" y="265"/>
                  </a:lnTo>
                  <a:lnTo>
                    <a:pt x="1586" y="264"/>
                  </a:lnTo>
                  <a:lnTo>
                    <a:pt x="1587" y="262"/>
                  </a:lnTo>
                  <a:lnTo>
                    <a:pt x="1587" y="261"/>
                  </a:lnTo>
                  <a:lnTo>
                    <a:pt x="1588" y="260"/>
                  </a:lnTo>
                  <a:lnTo>
                    <a:pt x="1589" y="259"/>
                  </a:lnTo>
                  <a:lnTo>
                    <a:pt x="1590" y="257"/>
                  </a:lnTo>
                  <a:lnTo>
                    <a:pt x="1591" y="256"/>
                  </a:lnTo>
                  <a:lnTo>
                    <a:pt x="1592" y="255"/>
                  </a:lnTo>
                  <a:lnTo>
                    <a:pt x="1593" y="254"/>
                  </a:lnTo>
                  <a:lnTo>
                    <a:pt x="1594" y="252"/>
                  </a:lnTo>
                  <a:lnTo>
                    <a:pt x="1594" y="251"/>
                  </a:lnTo>
                  <a:lnTo>
                    <a:pt x="1595" y="250"/>
                  </a:lnTo>
                  <a:lnTo>
                    <a:pt x="1596" y="249"/>
                  </a:lnTo>
                  <a:lnTo>
                    <a:pt x="1597" y="247"/>
                  </a:lnTo>
                  <a:lnTo>
                    <a:pt x="1598" y="246"/>
                  </a:lnTo>
                  <a:lnTo>
                    <a:pt x="1599" y="245"/>
                  </a:lnTo>
                  <a:lnTo>
                    <a:pt x="1600" y="244"/>
                  </a:lnTo>
                  <a:lnTo>
                    <a:pt x="1601" y="242"/>
                  </a:lnTo>
                  <a:lnTo>
                    <a:pt x="1602" y="241"/>
                  </a:lnTo>
                  <a:lnTo>
                    <a:pt x="1602" y="240"/>
                  </a:lnTo>
                  <a:lnTo>
                    <a:pt x="1603" y="239"/>
                  </a:lnTo>
                  <a:lnTo>
                    <a:pt x="1604" y="238"/>
                  </a:lnTo>
                  <a:lnTo>
                    <a:pt x="1605" y="236"/>
                  </a:lnTo>
                  <a:lnTo>
                    <a:pt x="1606" y="235"/>
                  </a:lnTo>
                  <a:lnTo>
                    <a:pt x="1607" y="234"/>
                  </a:lnTo>
                  <a:lnTo>
                    <a:pt x="1608" y="233"/>
                  </a:lnTo>
                  <a:lnTo>
                    <a:pt x="1609" y="232"/>
                  </a:lnTo>
                  <a:lnTo>
                    <a:pt x="1610" y="230"/>
                  </a:lnTo>
                  <a:lnTo>
                    <a:pt x="1610" y="229"/>
                  </a:lnTo>
                  <a:lnTo>
                    <a:pt x="1611" y="228"/>
                  </a:lnTo>
                  <a:lnTo>
                    <a:pt x="1612" y="227"/>
                  </a:lnTo>
                  <a:lnTo>
                    <a:pt x="1613" y="226"/>
                  </a:lnTo>
                  <a:lnTo>
                    <a:pt x="1614" y="224"/>
                  </a:lnTo>
                  <a:lnTo>
                    <a:pt x="1615" y="223"/>
                  </a:lnTo>
                  <a:lnTo>
                    <a:pt x="1616" y="222"/>
                  </a:lnTo>
                  <a:lnTo>
                    <a:pt x="1617" y="221"/>
                  </a:lnTo>
                  <a:lnTo>
                    <a:pt x="1617" y="220"/>
                  </a:lnTo>
                  <a:lnTo>
                    <a:pt x="1618" y="219"/>
                  </a:lnTo>
                  <a:lnTo>
                    <a:pt x="1619" y="217"/>
                  </a:lnTo>
                  <a:lnTo>
                    <a:pt x="1620" y="216"/>
                  </a:lnTo>
                  <a:lnTo>
                    <a:pt x="1621" y="215"/>
                  </a:lnTo>
                  <a:lnTo>
                    <a:pt x="1622" y="214"/>
                  </a:lnTo>
                  <a:lnTo>
                    <a:pt x="1623" y="213"/>
                  </a:lnTo>
                  <a:lnTo>
                    <a:pt x="1624" y="212"/>
                  </a:lnTo>
                  <a:lnTo>
                    <a:pt x="1625" y="211"/>
                  </a:lnTo>
                  <a:lnTo>
                    <a:pt x="1625" y="209"/>
                  </a:lnTo>
                  <a:lnTo>
                    <a:pt x="1626" y="208"/>
                  </a:lnTo>
                  <a:lnTo>
                    <a:pt x="1627" y="207"/>
                  </a:lnTo>
                  <a:lnTo>
                    <a:pt x="1628" y="206"/>
                  </a:lnTo>
                  <a:lnTo>
                    <a:pt x="1629" y="205"/>
                  </a:lnTo>
                  <a:lnTo>
                    <a:pt x="1630" y="204"/>
                  </a:lnTo>
                  <a:lnTo>
                    <a:pt x="1631" y="203"/>
                  </a:lnTo>
                  <a:lnTo>
                    <a:pt x="1632" y="202"/>
                  </a:lnTo>
                  <a:lnTo>
                    <a:pt x="1633" y="200"/>
                  </a:lnTo>
                  <a:lnTo>
                    <a:pt x="1633" y="199"/>
                  </a:lnTo>
                  <a:lnTo>
                    <a:pt x="1634" y="198"/>
                  </a:lnTo>
                  <a:lnTo>
                    <a:pt x="1635" y="197"/>
                  </a:lnTo>
                  <a:lnTo>
                    <a:pt x="1636" y="196"/>
                  </a:lnTo>
                  <a:lnTo>
                    <a:pt x="1637" y="195"/>
                  </a:lnTo>
                  <a:lnTo>
                    <a:pt x="1638" y="194"/>
                  </a:lnTo>
                  <a:lnTo>
                    <a:pt x="1639" y="193"/>
                  </a:lnTo>
                  <a:lnTo>
                    <a:pt x="1640" y="192"/>
                  </a:lnTo>
                  <a:lnTo>
                    <a:pt x="1640" y="190"/>
                  </a:lnTo>
                  <a:lnTo>
                    <a:pt x="1641" y="189"/>
                  </a:lnTo>
                  <a:lnTo>
                    <a:pt x="1642" y="188"/>
                  </a:lnTo>
                  <a:lnTo>
                    <a:pt x="1643" y="187"/>
                  </a:lnTo>
                  <a:lnTo>
                    <a:pt x="1644" y="186"/>
                  </a:lnTo>
                  <a:lnTo>
                    <a:pt x="1645" y="185"/>
                  </a:lnTo>
                  <a:lnTo>
                    <a:pt x="1646" y="184"/>
                  </a:lnTo>
                  <a:lnTo>
                    <a:pt x="1647" y="183"/>
                  </a:lnTo>
                  <a:lnTo>
                    <a:pt x="1648" y="182"/>
                  </a:lnTo>
                  <a:lnTo>
                    <a:pt x="1648" y="181"/>
                  </a:lnTo>
                  <a:lnTo>
                    <a:pt x="1649" y="180"/>
                  </a:lnTo>
                  <a:lnTo>
                    <a:pt x="1650" y="179"/>
                  </a:lnTo>
                  <a:lnTo>
                    <a:pt x="1651" y="178"/>
                  </a:lnTo>
                  <a:lnTo>
                    <a:pt x="1652" y="177"/>
                  </a:lnTo>
                  <a:lnTo>
                    <a:pt x="1653" y="176"/>
                  </a:lnTo>
                  <a:lnTo>
                    <a:pt x="1654" y="175"/>
                  </a:lnTo>
                  <a:lnTo>
                    <a:pt x="1655" y="173"/>
                  </a:lnTo>
                  <a:lnTo>
                    <a:pt x="1656" y="172"/>
                  </a:lnTo>
                  <a:lnTo>
                    <a:pt x="1656" y="171"/>
                  </a:lnTo>
                  <a:lnTo>
                    <a:pt x="1657" y="170"/>
                  </a:lnTo>
                  <a:lnTo>
                    <a:pt x="1658" y="169"/>
                  </a:lnTo>
                  <a:lnTo>
                    <a:pt x="1659" y="168"/>
                  </a:lnTo>
                  <a:lnTo>
                    <a:pt x="1660" y="167"/>
                  </a:lnTo>
                  <a:lnTo>
                    <a:pt x="1661" y="166"/>
                  </a:lnTo>
                  <a:lnTo>
                    <a:pt x="1662" y="165"/>
                  </a:lnTo>
                  <a:lnTo>
                    <a:pt x="1663" y="164"/>
                  </a:lnTo>
                  <a:lnTo>
                    <a:pt x="1663" y="163"/>
                  </a:lnTo>
                  <a:lnTo>
                    <a:pt x="1664" y="162"/>
                  </a:lnTo>
                  <a:lnTo>
                    <a:pt x="1665" y="161"/>
                  </a:lnTo>
                  <a:lnTo>
                    <a:pt x="1666" y="160"/>
                  </a:lnTo>
                  <a:lnTo>
                    <a:pt x="1667" y="159"/>
                  </a:lnTo>
                  <a:lnTo>
                    <a:pt x="1668" y="158"/>
                  </a:lnTo>
                  <a:lnTo>
                    <a:pt x="1669" y="157"/>
                  </a:lnTo>
                  <a:lnTo>
                    <a:pt x="1670" y="156"/>
                  </a:lnTo>
                  <a:lnTo>
                    <a:pt x="1671" y="155"/>
                  </a:lnTo>
                  <a:lnTo>
                    <a:pt x="1671" y="154"/>
                  </a:lnTo>
                  <a:lnTo>
                    <a:pt x="1672" y="153"/>
                  </a:lnTo>
                  <a:lnTo>
                    <a:pt x="1673" y="152"/>
                  </a:lnTo>
                  <a:lnTo>
                    <a:pt x="1674" y="151"/>
                  </a:lnTo>
                  <a:lnTo>
                    <a:pt x="1675" y="151"/>
                  </a:lnTo>
                  <a:lnTo>
                    <a:pt x="1676" y="150"/>
                  </a:lnTo>
                  <a:lnTo>
                    <a:pt x="1677" y="149"/>
                  </a:lnTo>
                  <a:lnTo>
                    <a:pt x="1678" y="148"/>
                  </a:lnTo>
                  <a:lnTo>
                    <a:pt x="1679" y="147"/>
                  </a:lnTo>
                  <a:lnTo>
                    <a:pt x="1679" y="146"/>
                  </a:lnTo>
                  <a:lnTo>
                    <a:pt x="1680" y="145"/>
                  </a:lnTo>
                  <a:lnTo>
                    <a:pt x="1681" y="144"/>
                  </a:lnTo>
                  <a:lnTo>
                    <a:pt x="1682" y="143"/>
                  </a:lnTo>
                  <a:lnTo>
                    <a:pt x="1683" y="142"/>
                  </a:lnTo>
                  <a:lnTo>
                    <a:pt x="1684" y="141"/>
                  </a:lnTo>
                  <a:lnTo>
                    <a:pt x="1685" y="140"/>
                  </a:lnTo>
                  <a:lnTo>
                    <a:pt x="1686" y="139"/>
                  </a:lnTo>
                  <a:lnTo>
                    <a:pt x="1686" y="138"/>
                  </a:lnTo>
                  <a:lnTo>
                    <a:pt x="1687" y="137"/>
                  </a:lnTo>
                  <a:lnTo>
                    <a:pt x="1688" y="136"/>
                  </a:lnTo>
                  <a:lnTo>
                    <a:pt x="1689" y="136"/>
                  </a:lnTo>
                  <a:lnTo>
                    <a:pt x="1690" y="135"/>
                  </a:lnTo>
                  <a:lnTo>
                    <a:pt x="1691" y="134"/>
                  </a:lnTo>
                  <a:lnTo>
                    <a:pt x="1692" y="133"/>
                  </a:lnTo>
                  <a:lnTo>
                    <a:pt x="1693" y="132"/>
                  </a:lnTo>
                  <a:lnTo>
                    <a:pt x="1694" y="131"/>
                  </a:lnTo>
                  <a:lnTo>
                    <a:pt x="1694" y="130"/>
                  </a:lnTo>
                  <a:lnTo>
                    <a:pt x="1695" y="129"/>
                  </a:lnTo>
                  <a:lnTo>
                    <a:pt x="1696" y="128"/>
                  </a:lnTo>
                  <a:lnTo>
                    <a:pt x="1697" y="127"/>
                  </a:lnTo>
                  <a:lnTo>
                    <a:pt x="1698" y="127"/>
                  </a:lnTo>
                  <a:lnTo>
                    <a:pt x="1699" y="126"/>
                  </a:lnTo>
                  <a:lnTo>
                    <a:pt x="1700" y="125"/>
                  </a:lnTo>
                  <a:lnTo>
                    <a:pt x="1701" y="124"/>
                  </a:lnTo>
                  <a:lnTo>
                    <a:pt x="1702" y="123"/>
                  </a:lnTo>
                  <a:lnTo>
                    <a:pt x="1702" y="122"/>
                  </a:lnTo>
                  <a:lnTo>
                    <a:pt x="1703" y="121"/>
                  </a:lnTo>
                  <a:lnTo>
                    <a:pt x="1704" y="121"/>
                  </a:lnTo>
                  <a:lnTo>
                    <a:pt x="1705" y="120"/>
                  </a:lnTo>
                  <a:lnTo>
                    <a:pt x="1706" y="119"/>
                  </a:lnTo>
                  <a:lnTo>
                    <a:pt x="1707" y="118"/>
                  </a:lnTo>
                  <a:lnTo>
                    <a:pt x="1708" y="117"/>
                  </a:lnTo>
                  <a:lnTo>
                    <a:pt x="1709" y="116"/>
                  </a:lnTo>
                  <a:lnTo>
                    <a:pt x="1709" y="116"/>
                  </a:lnTo>
                  <a:lnTo>
                    <a:pt x="1710" y="115"/>
                  </a:lnTo>
                  <a:lnTo>
                    <a:pt x="1711" y="114"/>
                  </a:lnTo>
                  <a:lnTo>
                    <a:pt x="1712" y="113"/>
                  </a:lnTo>
                  <a:lnTo>
                    <a:pt x="1713" y="112"/>
                  </a:lnTo>
                  <a:lnTo>
                    <a:pt x="1714" y="111"/>
                  </a:lnTo>
                  <a:lnTo>
                    <a:pt x="1715" y="111"/>
                  </a:lnTo>
                  <a:lnTo>
                    <a:pt x="1716" y="110"/>
                  </a:lnTo>
                  <a:lnTo>
                    <a:pt x="1717" y="109"/>
                  </a:lnTo>
                  <a:lnTo>
                    <a:pt x="1717" y="108"/>
                  </a:lnTo>
                  <a:lnTo>
                    <a:pt x="1718" y="107"/>
                  </a:lnTo>
                  <a:lnTo>
                    <a:pt x="1719" y="107"/>
                  </a:lnTo>
                  <a:lnTo>
                    <a:pt x="1720" y="106"/>
                  </a:lnTo>
                  <a:lnTo>
                    <a:pt x="1721" y="105"/>
                  </a:lnTo>
                  <a:lnTo>
                    <a:pt x="1722" y="104"/>
                  </a:lnTo>
                  <a:lnTo>
                    <a:pt x="1723" y="103"/>
                  </a:lnTo>
                  <a:lnTo>
                    <a:pt x="1724" y="103"/>
                  </a:lnTo>
                  <a:lnTo>
                    <a:pt x="1725" y="102"/>
                  </a:lnTo>
                  <a:lnTo>
                    <a:pt x="1725" y="101"/>
                  </a:lnTo>
                  <a:lnTo>
                    <a:pt x="1726" y="100"/>
                  </a:lnTo>
                  <a:lnTo>
                    <a:pt x="1727" y="99"/>
                  </a:lnTo>
                  <a:lnTo>
                    <a:pt x="1728" y="99"/>
                  </a:lnTo>
                  <a:lnTo>
                    <a:pt x="1729" y="98"/>
                  </a:lnTo>
                  <a:lnTo>
                    <a:pt x="1730" y="97"/>
                  </a:lnTo>
                  <a:lnTo>
                    <a:pt x="1731" y="96"/>
                  </a:lnTo>
                  <a:lnTo>
                    <a:pt x="1732" y="96"/>
                  </a:lnTo>
                  <a:lnTo>
                    <a:pt x="1732" y="95"/>
                  </a:lnTo>
                  <a:lnTo>
                    <a:pt x="1733" y="94"/>
                  </a:lnTo>
                  <a:lnTo>
                    <a:pt x="1734" y="94"/>
                  </a:lnTo>
                  <a:lnTo>
                    <a:pt x="1735" y="93"/>
                  </a:lnTo>
                  <a:lnTo>
                    <a:pt x="1736" y="92"/>
                  </a:lnTo>
                  <a:lnTo>
                    <a:pt x="1737" y="91"/>
                  </a:lnTo>
                  <a:lnTo>
                    <a:pt x="1738" y="91"/>
                  </a:lnTo>
                  <a:lnTo>
                    <a:pt x="1739" y="90"/>
                  </a:lnTo>
                  <a:lnTo>
                    <a:pt x="1740" y="89"/>
                  </a:lnTo>
                  <a:lnTo>
                    <a:pt x="1740" y="88"/>
                  </a:lnTo>
                  <a:lnTo>
                    <a:pt x="1741" y="88"/>
                  </a:lnTo>
                  <a:lnTo>
                    <a:pt x="1742" y="87"/>
                  </a:lnTo>
                  <a:lnTo>
                    <a:pt x="1743" y="86"/>
                  </a:lnTo>
                  <a:lnTo>
                    <a:pt x="1744" y="86"/>
                  </a:lnTo>
                  <a:lnTo>
                    <a:pt x="1745" y="85"/>
                  </a:lnTo>
                  <a:lnTo>
                    <a:pt x="1746" y="84"/>
                  </a:lnTo>
                  <a:lnTo>
                    <a:pt x="1747" y="83"/>
                  </a:lnTo>
                  <a:lnTo>
                    <a:pt x="1748" y="83"/>
                  </a:lnTo>
                  <a:lnTo>
                    <a:pt x="1748" y="82"/>
                  </a:lnTo>
                  <a:lnTo>
                    <a:pt x="1749" y="81"/>
                  </a:lnTo>
                  <a:lnTo>
                    <a:pt x="1750" y="81"/>
                  </a:lnTo>
                  <a:lnTo>
                    <a:pt x="1751" y="80"/>
                  </a:lnTo>
                  <a:lnTo>
                    <a:pt x="1752" y="79"/>
                  </a:lnTo>
                  <a:lnTo>
                    <a:pt x="1753" y="79"/>
                  </a:lnTo>
                  <a:lnTo>
                    <a:pt x="1754" y="78"/>
                  </a:lnTo>
                  <a:lnTo>
                    <a:pt x="1755" y="77"/>
                  </a:lnTo>
                  <a:lnTo>
                    <a:pt x="1755" y="77"/>
                  </a:lnTo>
                  <a:lnTo>
                    <a:pt x="1756" y="76"/>
                  </a:lnTo>
                  <a:lnTo>
                    <a:pt x="1757" y="75"/>
                  </a:lnTo>
                  <a:lnTo>
                    <a:pt x="1758" y="75"/>
                  </a:lnTo>
                  <a:lnTo>
                    <a:pt x="1759" y="74"/>
                  </a:lnTo>
                  <a:lnTo>
                    <a:pt x="1760" y="73"/>
                  </a:lnTo>
                  <a:lnTo>
                    <a:pt x="1761" y="73"/>
                  </a:lnTo>
                  <a:lnTo>
                    <a:pt x="1762" y="72"/>
                  </a:lnTo>
                  <a:lnTo>
                    <a:pt x="1763" y="71"/>
                  </a:lnTo>
                  <a:lnTo>
                    <a:pt x="1763" y="71"/>
                  </a:lnTo>
                  <a:lnTo>
                    <a:pt x="1764" y="70"/>
                  </a:lnTo>
                  <a:lnTo>
                    <a:pt x="1765" y="70"/>
                  </a:lnTo>
                  <a:lnTo>
                    <a:pt x="1766" y="69"/>
                  </a:lnTo>
                  <a:lnTo>
                    <a:pt x="1767" y="68"/>
                  </a:lnTo>
                  <a:lnTo>
                    <a:pt x="1768" y="68"/>
                  </a:lnTo>
                  <a:lnTo>
                    <a:pt x="1769" y="67"/>
                  </a:lnTo>
                  <a:lnTo>
                    <a:pt x="1770" y="66"/>
                  </a:lnTo>
                  <a:lnTo>
                    <a:pt x="1771" y="66"/>
                  </a:lnTo>
                  <a:lnTo>
                    <a:pt x="1771" y="65"/>
                  </a:lnTo>
                  <a:lnTo>
                    <a:pt x="1772" y="65"/>
                  </a:lnTo>
                  <a:lnTo>
                    <a:pt x="1773" y="64"/>
                  </a:lnTo>
                  <a:lnTo>
                    <a:pt x="1774" y="63"/>
                  </a:lnTo>
                  <a:lnTo>
                    <a:pt x="1775" y="63"/>
                  </a:lnTo>
                  <a:lnTo>
                    <a:pt x="1776" y="62"/>
                  </a:lnTo>
                  <a:lnTo>
                    <a:pt x="1777" y="62"/>
                  </a:lnTo>
                  <a:lnTo>
                    <a:pt x="1778" y="61"/>
                  </a:lnTo>
                  <a:lnTo>
                    <a:pt x="1778" y="61"/>
                  </a:lnTo>
                  <a:lnTo>
                    <a:pt x="1779" y="60"/>
                  </a:lnTo>
                  <a:lnTo>
                    <a:pt x="1780" y="59"/>
                  </a:lnTo>
                  <a:lnTo>
                    <a:pt x="1781" y="59"/>
                  </a:lnTo>
                  <a:lnTo>
                    <a:pt x="1782" y="58"/>
                  </a:lnTo>
                  <a:lnTo>
                    <a:pt x="1783" y="58"/>
                  </a:lnTo>
                  <a:lnTo>
                    <a:pt x="1784" y="57"/>
                  </a:lnTo>
                  <a:lnTo>
                    <a:pt x="1785" y="57"/>
                  </a:lnTo>
                  <a:lnTo>
                    <a:pt x="1786" y="56"/>
                  </a:lnTo>
                  <a:lnTo>
                    <a:pt x="1786" y="55"/>
                  </a:lnTo>
                  <a:lnTo>
                    <a:pt x="1787" y="55"/>
                  </a:lnTo>
                  <a:lnTo>
                    <a:pt x="1788" y="54"/>
                  </a:lnTo>
                  <a:lnTo>
                    <a:pt x="1789" y="54"/>
                  </a:lnTo>
                  <a:lnTo>
                    <a:pt x="1790" y="53"/>
                  </a:lnTo>
                  <a:lnTo>
                    <a:pt x="1791" y="53"/>
                  </a:lnTo>
                  <a:lnTo>
                    <a:pt x="1792" y="52"/>
                  </a:lnTo>
                  <a:lnTo>
                    <a:pt x="1793" y="52"/>
                  </a:lnTo>
                  <a:lnTo>
                    <a:pt x="1794" y="51"/>
                  </a:lnTo>
                  <a:lnTo>
                    <a:pt x="1794" y="51"/>
                  </a:lnTo>
                  <a:lnTo>
                    <a:pt x="1795" y="50"/>
                  </a:lnTo>
                  <a:lnTo>
                    <a:pt x="1796" y="50"/>
                  </a:lnTo>
                  <a:lnTo>
                    <a:pt x="1797" y="49"/>
                  </a:lnTo>
                  <a:lnTo>
                    <a:pt x="1798" y="49"/>
                  </a:lnTo>
                  <a:lnTo>
                    <a:pt x="1799" y="48"/>
                  </a:lnTo>
                  <a:lnTo>
                    <a:pt x="1800" y="47"/>
                  </a:lnTo>
                  <a:lnTo>
                    <a:pt x="1801" y="47"/>
                  </a:lnTo>
                  <a:lnTo>
                    <a:pt x="1801" y="46"/>
                  </a:lnTo>
                  <a:lnTo>
                    <a:pt x="1802" y="46"/>
                  </a:lnTo>
                  <a:lnTo>
                    <a:pt x="1803" y="45"/>
                  </a:lnTo>
                  <a:lnTo>
                    <a:pt x="1804" y="45"/>
                  </a:lnTo>
                  <a:lnTo>
                    <a:pt x="1805" y="44"/>
                  </a:lnTo>
                  <a:lnTo>
                    <a:pt x="1806" y="44"/>
                  </a:lnTo>
                  <a:lnTo>
                    <a:pt x="1807" y="44"/>
                  </a:lnTo>
                  <a:lnTo>
                    <a:pt x="1808" y="43"/>
                  </a:lnTo>
                  <a:lnTo>
                    <a:pt x="1809" y="43"/>
                  </a:lnTo>
                  <a:lnTo>
                    <a:pt x="1809" y="42"/>
                  </a:lnTo>
                  <a:lnTo>
                    <a:pt x="1810" y="42"/>
                  </a:lnTo>
                  <a:lnTo>
                    <a:pt x="1811" y="41"/>
                  </a:lnTo>
                  <a:lnTo>
                    <a:pt x="1812" y="41"/>
                  </a:lnTo>
                  <a:lnTo>
                    <a:pt x="1813" y="40"/>
                  </a:lnTo>
                  <a:lnTo>
                    <a:pt x="1814" y="40"/>
                  </a:lnTo>
                  <a:lnTo>
                    <a:pt x="1815" y="39"/>
                  </a:lnTo>
                  <a:lnTo>
                    <a:pt x="1816" y="39"/>
                  </a:lnTo>
                  <a:lnTo>
                    <a:pt x="1817" y="38"/>
                  </a:lnTo>
                  <a:lnTo>
                    <a:pt x="1817" y="38"/>
                  </a:lnTo>
                  <a:lnTo>
                    <a:pt x="1818" y="37"/>
                  </a:lnTo>
                  <a:lnTo>
                    <a:pt x="1819" y="37"/>
                  </a:lnTo>
                  <a:lnTo>
                    <a:pt x="1820" y="37"/>
                  </a:lnTo>
                  <a:lnTo>
                    <a:pt x="1821" y="36"/>
                  </a:lnTo>
                  <a:lnTo>
                    <a:pt x="1822" y="36"/>
                  </a:lnTo>
                  <a:lnTo>
                    <a:pt x="1823" y="35"/>
                  </a:lnTo>
                  <a:lnTo>
                    <a:pt x="1824" y="35"/>
                  </a:lnTo>
                  <a:lnTo>
                    <a:pt x="1824" y="34"/>
                  </a:lnTo>
                  <a:lnTo>
                    <a:pt x="1825" y="34"/>
                  </a:lnTo>
                  <a:lnTo>
                    <a:pt x="1826" y="34"/>
                  </a:lnTo>
                  <a:lnTo>
                    <a:pt x="1827" y="33"/>
                  </a:lnTo>
                  <a:lnTo>
                    <a:pt x="1828" y="33"/>
                  </a:lnTo>
                  <a:lnTo>
                    <a:pt x="1829" y="32"/>
                  </a:lnTo>
                  <a:lnTo>
                    <a:pt x="1830" y="32"/>
                  </a:lnTo>
                  <a:lnTo>
                    <a:pt x="1831" y="32"/>
                  </a:lnTo>
                  <a:lnTo>
                    <a:pt x="1832" y="31"/>
                  </a:lnTo>
                  <a:lnTo>
                    <a:pt x="1832" y="31"/>
                  </a:lnTo>
                  <a:lnTo>
                    <a:pt x="1833" y="30"/>
                  </a:lnTo>
                  <a:lnTo>
                    <a:pt x="1834" y="30"/>
                  </a:lnTo>
                  <a:lnTo>
                    <a:pt x="1835" y="30"/>
                  </a:lnTo>
                  <a:lnTo>
                    <a:pt x="1836" y="29"/>
                  </a:lnTo>
                  <a:lnTo>
                    <a:pt x="1837" y="29"/>
                  </a:lnTo>
                  <a:lnTo>
                    <a:pt x="1838" y="28"/>
                  </a:lnTo>
                  <a:lnTo>
                    <a:pt x="1839" y="28"/>
                  </a:lnTo>
                  <a:lnTo>
                    <a:pt x="1840" y="28"/>
                  </a:lnTo>
                  <a:lnTo>
                    <a:pt x="1840" y="27"/>
                  </a:lnTo>
                  <a:lnTo>
                    <a:pt x="1841" y="27"/>
                  </a:lnTo>
                  <a:lnTo>
                    <a:pt x="1842" y="27"/>
                  </a:lnTo>
                  <a:lnTo>
                    <a:pt x="1843" y="26"/>
                  </a:lnTo>
                  <a:lnTo>
                    <a:pt x="1844" y="26"/>
                  </a:lnTo>
                  <a:lnTo>
                    <a:pt x="1845" y="25"/>
                  </a:lnTo>
                  <a:lnTo>
                    <a:pt x="1846" y="25"/>
                  </a:lnTo>
                  <a:lnTo>
                    <a:pt x="1847" y="25"/>
                  </a:lnTo>
                  <a:lnTo>
                    <a:pt x="1847" y="24"/>
                  </a:lnTo>
                  <a:lnTo>
                    <a:pt x="1848" y="24"/>
                  </a:lnTo>
                  <a:lnTo>
                    <a:pt x="1849" y="24"/>
                  </a:lnTo>
                  <a:lnTo>
                    <a:pt x="1850" y="23"/>
                  </a:lnTo>
                  <a:lnTo>
                    <a:pt x="1851" y="23"/>
                  </a:lnTo>
                  <a:lnTo>
                    <a:pt x="1852" y="23"/>
                  </a:lnTo>
                  <a:lnTo>
                    <a:pt x="1853" y="22"/>
                  </a:lnTo>
                  <a:lnTo>
                    <a:pt x="1854" y="22"/>
                  </a:lnTo>
                  <a:lnTo>
                    <a:pt x="1855" y="22"/>
                  </a:lnTo>
                  <a:lnTo>
                    <a:pt x="1855" y="21"/>
                  </a:lnTo>
                  <a:lnTo>
                    <a:pt x="1856" y="21"/>
                  </a:lnTo>
                  <a:lnTo>
                    <a:pt x="1857" y="21"/>
                  </a:lnTo>
                  <a:lnTo>
                    <a:pt x="1858" y="20"/>
                  </a:lnTo>
                  <a:lnTo>
                    <a:pt x="1859" y="20"/>
                  </a:lnTo>
                  <a:lnTo>
                    <a:pt x="1860" y="20"/>
                  </a:lnTo>
                  <a:lnTo>
                    <a:pt x="1861" y="19"/>
                  </a:lnTo>
                  <a:lnTo>
                    <a:pt x="1862" y="19"/>
                  </a:lnTo>
                  <a:lnTo>
                    <a:pt x="1863" y="19"/>
                  </a:lnTo>
                  <a:lnTo>
                    <a:pt x="1863" y="18"/>
                  </a:lnTo>
                  <a:lnTo>
                    <a:pt x="1864" y="18"/>
                  </a:lnTo>
                  <a:lnTo>
                    <a:pt x="1865" y="18"/>
                  </a:lnTo>
                  <a:lnTo>
                    <a:pt x="1866" y="18"/>
                  </a:lnTo>
                  <a:lnTo>
                    <a:pt x="1867" y="17"/>
                  </a:lnTo>
                  <a:lnTo>
                    <a:pt x="1868" y="17"/>
                  </a:lnTo>
                  <a:lnTo>
                    <a:pt x="1869" y="17"/>
                  </a:lnTo>
                  <a:lnTo>
                    <a:pt x="1870" y="16"/>
                  </a:lnTo>
                  <a:lnTo>
                    <a:pt x="1870" y="16"/>
                  </a:lnTo>
                  <a:lnTo>
                    <a:pt x="1871" y="16"/>
                  </a:lnTo>
                  <a:lnTo>
                    <a:pt x="1872" y="16"/>
                  </a:lnTo>
                  <a:lnTo>
                    <a:pt x="1873" y="15"/>
                  </a:lnTo>
                  <a:lnTo>
                    <a:pt x="1874" y="15"/>
                  </a:lnTo>
                  <a:lnTo>
                    <a:pt x="1875" y="15"/>
                  </a:lnTo>
                  <a:lnTo>
                    <a:pt x="1876" y="14"/>
                  </a:lnTo>
                  <a:lnTo>
                    <a:pt x="1877" y="14"/>
                  </a:lnTo>
                  <a:lnTo>
                    <a:pt x="1878" y="14"/>
                  </a:lnTo>
                  <a:lnTo>
                    <a:pt x="1878" y="14"/>
                  </a:lnTo>
                  <a:lnTo>
                    <a:pt x="1879" y="13"/>
                  </a:lnTo>
                  <a:lnTo>
                    <a:pt x="1880" y="13"/>
                  </a:lnTo>
                  <a:lnTo>
                    <a:pt x="1881" y="13"/>
                  </a:lnTo>
                  <a:lnTo>
                    <a:pt x="1882" y="13"/>
                  </a:lnTo>
                  <a:lnTo>
                    <a:pt x="1883" y="12"/>
                  </a:lnTo>
                  <a:lnTo>
                    <a:pt x="1884" y="12"/>
                  </a:lnTo>
                  <a:lnTo>
                    <a:pt x="1885" y="12"/>
                  </a:lnTo>
                  <a:lnTo>
                    <a:pt x="1886" y="12"/>
                  </a:lnTo>
                  <a:lnTo>
                    <a:pt x="1886" y="11"/>
                  </a:lnTo>
                  <a:lnTo>
                    <a:pt x="1887" y="11"/>
                  </a:lnTo>
                  <a:lnTo>
                    <a:pt x="1888" y="11"/>
                  </a:lnTo>
                  <a:lnTo>
                    <a:pt x="1889" y="11"/>
                  </a:lnTo>
                  <a:lnTo>
                    <a:pt x="1890" y="11"/>
                  </a:lnTo>
                  <a:lnTo>
                    <a:pt x="1891" y="10"/>
                  </a:lnTo>
                  <a:lnTo>
                    <a:pt x="1892" y="10"/>
                  </a:lnTo>
                  <a:lnTo>
                    <a:pt x="1893" y="10"/>
                  </a:lnTo>
                  <a:lnTo>
                    <a:pt x="1893" y="10"/>
                  </a:lnTo>
                  <a:lnTo>
                    <a:pt x="1894" y="9"/>
                  </a:lnTo>
                  <a:lnTo>
                    <a:pt x="1895" y="9"/>
                  </a:lnTo>
                  <a:lnTo>
                    <a:pt x="1896" y="9"/>
                  </a:lnTo>
                  <a:lnTo>
                    <a:pt x="1897" y="9"/>
                  </a:lnTo>
                  <a:lnTo>
                    <a:pt x="1898" y="9"/>
                  </a:lnTo>
                  <a:lnTo>
                    <a:pt x="1899" y="8"/>
                  </a:lnTo>
                  <a:lnTo>
                    <a:pt x="1900" y="8"/>
                  </a:lnTo>
                  <a:lnTo>
                    <a:pt x="1901" y="8"/>
                  </a:lnTo>
                  <a:lnTo>
                    <a:pt x="1901" y="8"/>
                  </a:lnTo>
                  <a:lnTo>
                    <a:pt x="1902" y="8"/>
                  </a:lnTo>
                  <a:lnTo>
                    <a:pt x="1903" y="7"/>
                  </a:lnTo>
                  <a:lnTo>
                    <a:pt x="1904" y="7"/>
                  </a:lnTo>
                  <a:lnTo>
                    <a:pt x="1905" y="7"/>
                  </a:lnTo>
                  <a:lnTo>
                    <a:pt x="1906" y="7"/>
                  </a:lnTo>
                  <a:lnTo>
                    <a:pt x="1907" y="7"/>
                  </a:lnTo>
                  <a:lnTo>
                    <a:pt x="1908" y="6"/>
                  </a:lnTo>
                  <a:lnTo>
                    <a:pt x="1909" y="6"/>
                  </a:lnTo>
                  <a:lnTo>
                    <a:pt x="1909" y="6"/>
                  </a:lnTo>
                  <a:lnTo>
                    <a:pt x="1910" y="6"/>
                  </a:lnTo>
                  <a:lnTo>
                    <a:pt x="1911" y="6"/>
                  </a:lnTo>
                  <a:lnTo>
                    <a:pt x="1912" y="6"/>
                  </a:lnTo>
                  <a:lnTo>
                    <a:pt x="1913" y="5"/>
                  </a:lnTo>
                  <a:lnTo>
                    <a:pt x="1914" y="5"/>
                  </a:lnTo>
                  <a:lnTo>
                    <a:pt x="1915" y="5"/>
                  </a:lnTo>
                  <a:lnTo>
                    <a:pt x="1916" y="5"/>
                  </a:lnTo>
                  <a:lnTo>
                    <a:pt x="1916" y="5"/>
                  </a:lnTo>
                  <a:lnTo>
                    <a:pt x="1917" y="5"/>
                  </a:lnTo>
                  <a:lnTo>
                    <a:pt x="1918" y="4"/>
                  </a:lnTo>
                  <a:lnTo>
                    <a:pt x="1919" y="4"/>
                  </a:lnTo>
                  <a:lnTo>
                    <a:pt x="1920" y="4"/>
                  </a:lnTo>
                  <a:lnTo>
                    <a:pt x="1921" y="4"/>
                  </a:lnTo>
                  <a:lnTo>
                    <a:pt x="1922" y="4"/>
                  </a:lnTo>
                  <a:lnTo>
                    <a:pt x="1923" y="4"/>
                  </a:lnTo>
                  <a:lnTo>
                    <a:pt x="1924" y="4"/>
                  </a:lnTo>
                  <a:lnTo>
                    <a:pt x="1924" y="3"/>
                  </a:lnTo>
                  <a:lnTo>
                    <a:pt x="1925" y="3"/>
                  </a:lnTo>
                  <a:lnTo>
                    <a:pt x="1926" y="3"/>
                  </a:lnTo>
                  <a:lnTo>
                    <a:pt x="1927" y="3"/>
                  </a:lnTo>
                  <a:lnTo>
                    <a:pt x="1928" y="3"/>
                  </a:lnTo>
                  <a:lnTo>
                    <a:pt x="1929" y="3"/>
                  </a:lnTo>
                  <a:lnTo>
                    <a:pt x="1930" y="3"/>
                  </a:lnTo>
                  <a:lnTo>
                    <a:pt x="1931" y="3"/>
                  </a:lnTo>
                  <a:lnTo>
                    <a:pt x="1932" y="2"/>
                  </a:lnTo>
                  <a:lnTo>
                    <a:pt x="1932" y="2"/>
                  </a:lnTo>
                  <a:lnTo>
                    <a:pt x="1933" y="2"/>
                  </a:lnTo>
                  <a:lnTo>
                    <a:pt x="1934" y="2"/>
                  </a:lnTo>
                  <a:lnTo>
                    <a:pt x="1935" y="2"/>
                  </a:lnTo>
                  <a:lnTo>
                    <a:pt x="1936" y="2"/>
                  </a:lnTo>
                  <a:lnTo>
                    <a:pt x="1937" y="2"/>
                  </a:lnTo>
                  <a:lnTo>
                    <a:pt x="1938" y="2"/>
                  </a:lnTo>
                  <a:lnTo>
                    <a:pt x="1939" y="2"/>
                  </a:lnTo>
                  <a:lnTo>
                    <a:pt x="1939" y="2"/>
                  </a:lnTo>
                  <a:lnTo>
                    <a:pt x="1940" y="1"/>
                  </a:lnTo>
                  <a:lnTo>
                    <a:pt x="1941" y="1"/>
                  </a:lnTo>
                  <a:lnTo>
                    <a:pt x="1942" y="1"/>
                  </a:lnTo>
                  <a:lnTo>
                    <a:pt x="1943" y="1"/>
                  </a:lnTo>
                  <a:lnTo>
                    <a:pt x="1944" y="1"/>
                  </a:lnTo>
                  <a:lnTo>
                    <a:pt x="1945" y="1"/>
                  </a:lnTo>
                  <a:lnTo>
                    <a:pt x="1946" y="1"/>
                  </a:lnTo>
                  <a:lnTo>
                    <a:pt x="1947" y="1"/>
                  </a:lnTo>
                  <a:lnTo>
                    <a:pt x="1947" y="1"/>
                  </a:lnTo>
                  <a:lnTo>
                    <a:pt x="1948" y="1"/>
                  </a:lnTo>
                  <a:lnTo>
                    <a:pt x="1949" y="1"/>
                  </a:lnTo>
                  <a:lnTo>
                    <a:pt x="1950" y="1"/>
                  </a:lnTo>
                  <a:lnTo>
                    <a:pt x="1951" y="0"/>
                  </a:lnTo>
                  <a:lnTo>
                    <a:pt x="1952" y="0"/>
                  </a:lnTo>
                  <a:lnTo>
                    <a:pt x="1953" y="0"/>
                  </a:lnTo>
                  <a:lnTo>
                    <a:pt x="1954" y="0"/>
                  </a:lnTo>
                  <a:lnTo>
                    <a:pt x="1955" y="0"/>
                  </a:lnTo>
                  <a:lnTo>
                    <a:pt x="1955" y="0"/>
                  </a:lnTo>
                  <a:lnTo>
                    <a:pt x="1956" y="0"/>
                  </a:lnTo>
                  <a:lnTo>
                    <a:pt x="1957" y="0"/>
                  </a:lnTo>
                  <a:lnTo>
                    <a:pt x="1958" y="0"/>
                  </a:lnTo>
                  <a:lnTo>
                    <a:pt x="1959" y="0"/>
                  </a:lnTo>
                  <a:lnTo>
                    <a:pt x="1960" y="0"/>
                  </a:lnTo>
                  <a:lnTo>
                    <a:pt x="1961" y="0"/>
                  </a:lnTo>
                  <a:lnTo>
                    <a:pt x="1962" y="0"/>
                  </a:lnTo>
                  <a:lnTo>
                    <a:pt x="1962" y="0"/>
                  </a:lnTo>
                  <a:lnTo>
                    <a:pt x="1963" y="0"/>
                  </a:lnTo>
                  <a:lnTo>
                    <a:pt x="1964" y="0"/>
                  </a:lnTo>
                  <a:lnTo>
                    <a:pt x="1965" y="0"/>
                  </a:lnTo>
                  <a:lnTo>
                    <a:pt x="1966" y="0"/>
                  </a:lnTo>
                  <a:lnTo>
                    <a:pt x="1967" y="0"/>
                  </a:lnTo>
                  <a:lnTo>
                    <a:pt x="1968" y="0"/>
                  </a:lnTo>
                  <a:lnTo>
                    <a:pt x="1969" y="0"/>
                  </a:lnTo>
                  <a:lnTo>
                    <a:pt x="1970" y="0"/>
                  </a:lnTo>
                  <a:lnTo>
                    <a:pt x="1970" y="0"/>
                  </a:lnTo>
                  <a:lnTo>
                    <a:pt x="1971" y="0"/>
                  </a:lnTo>
                  <a:lnTo>
                    <a:pt x="1972" y="0"/>
                  </a:lnTo>
                  <a:lnTo>
                    <a:pt x="1973" y="0"/>
                  </a:lnTo>
                  <a:lnTo>
                    <a:pt x="1974" y="0"/>
                  </a:lnTo>
                  <a:lnTo>
                    <a:pt x="1975" y="0"/>
                  </a:lnTo>
                  <a:lnTo>
                    <a:pt x="1976" y="0"/>
                  </a:lnTo>
                  <a:lnTo>
                    <a:pt x="1977" y="0"/>
                  </a:lnTo>
                  <a:lnTo>
                    <a:pt x="1978" y="0"/>
                  </a:lnTo>
                  <a:lnTo>
                    <a:pt x="1978" y="0"/>
                  </a:lnTo>
                  <a:lnTo>
                    <a:pt x="1979" y="0"/>
                  </a:lnTo>
                  <a:lnTo>
                    <a:pt x="1980" y="0"/>
                  </a:lnTo>
                  <a:lnTo>
                    <a:pt x="1981" y="0"/>
                  </a:lnTo>
                  <a:lnTo>
                    <a:pt x="1982" y="0"/>
                  </a:lnTo>
                  <a:lnTo>
                    <a:pt x="1983" y="0"/>
                  </a:lnTo>
                  <a:lnTo>
                    <a:pt x="1984" y="0"/>
                  </a:lnTo>
                  <a:lnTo>
                    <a:pt x="1985" y="0"/>
                  </a:lnTo>
                  <a:lnTo>
                    <a:pt x="1985" y="0"/>
                  </a:lnTo>
                  <a:lnTo>
                    <a:pt x="1986" y="0"/>
                  </a:lnTo>
                  <a:lnTo>
                    <a:pt x="1987" y="0"/>
                  </a:lnTo>
                  <a:lnTo>
                    <a:pt x="1988" y="0"/>
                  </a:lnTo>
                  <a:lnTo>
                    <a:pt x="1989" y="0"/>
                  </a:lnTo>
                  <a:lnTo>
                    <a:pt x="1990" y="0"/>
                  </a:lnTo>
                  <a:lnTo>
                    <a:pt x="1991" y="0"/>
                  </a:lnTo>
                  <a:lnTo>
                    <a:pt x="1992" y="0"/>
                  </a:lnTo>
                  <a:lnTo>
                    <a:pt x="1993" y="0"/>
                  </a:lnTo>
                  <a:lnTo>
                    <a:pt x="1993" y="0"/>
                  </a:lnTo>
                  <a:lnTo>
                    <a:pt x="1994" y="0"/>
                  </a:lnTo>
                  <a:lnTo>
                    <a:pt x="1995" y="0"/>
                  </a:lnTo>
                  <a:lnTo>
                    <a:pt x="1996" y="0"/>
                  </a:lnTo>
                  <a:lnTo>
                    <a:pt x="1997" y="0"/>
                  </a:lnTo>
                  <a:lnTo>
                    <a:pt x="1998" y="0"/>
                  </a:lnTo>
                  <a:lnTo>
                    <a:pt x="1999" y="0"/>
                  </a:lnTo>
                  <a:lnTo>
                    <a:pt x="2000" y="0"/>
                  </a:lnTo>
                  <a:lnTo>
                    <a:pt x="2001" y="0"/>
                  </a:lnTo>
                  <a:lnTo>
                    <a:pt x="2001" y="0"/>
                  </a:lnTo>
                  <a:lnTo>
                    <a:pt x="2002" y="0"/>
                  </a:lnTo>
                  <a:lnTo>
                    <a:pt x="2003" y="1"/>
                  </a:lnTo>
                  <a:lnTo>
                    <a:pt x="2004" y="1"/>
                  </a:lnTo>
                  <a:lnTo>
                    <a:pt x="2005" y="1"/>
                  </a:lnTo>
                  <a:lnTo>
                    <a:pt x="2006" y="1"/>
                  </a:lnTo>
                  <a:lnTo>
                    <a:pt x="2007" y="1"/>
                  </a:lnTo>
                  <a:lnTo>
                    <a:pt x="2008" y="1"/>
                  </a:lnTo>
                  <a:lnTo>
                    <a:pt x="2008" y="1"/>
                  </a:lnTo>
                  <a:lnTo>
                    <a:pt x="2009" y="1"/>
                  </a:lnTo>
                  <a:lnTo>
                    <a:pt x="2010" y="1"/>
                  </a:lnTo>
                  <a:lnTo>
                    <a:pt x="2011" y="1"/>
                  </a:lnTo>
                  <a:lnTo>
                    <a:pt x="2012" y="1"/>
                  </a:lnTo>
                  <a:lnTo>
                    <a:pt x="2013" y="1"/>
                  </a:lnTo>
                  <a:lnTo>
                    <a:pt x="2014" y="1"/>
                  </a:lnTo>
                  <a:lnTo>
                    <a:pt x="2015" y="2"/>
                  </a:lnTo>
                  <a:lnTo>
                    <a:pt x="2016" y="2"/>
                  </a:lnTo>
                  <a:lnTo>
                    <a:pt x="2016" y="2"/>
                  </a:lnTo>
                  <a:lnTo>
                    <a:pt x="2017" y="2"/>
                  </a:lnTo>
                  <a:lnTo>
                    <a:pt x="2018" y="2"/>
                  </a:lnTo>
                  <a:lnTo>
                    <a:pt x="2019" y="2"/>
                  </a:lnTo>
                  <a:lnTo>
                    <a:pt x="2020" y="2"/>
                  </a:lnTo>
                  <a:lnTo>
                    <a:pt x="2021" y="2"/>
                  </a:lnTo>
                  <a:lnTo>
                    <a:pt x="2022" y="2"/>
                  </a:lnTo>
                  <a:lnTo>
                    <a:pt x="2023" y="2"/>
                  </a:lnTo>
                  <a:lnTo>
                    <a:pt x="2024" y="3"/>
                  </a:lnTo>
                  <a:lnTo>
                    <a:pt x="2024" y="3"/>
                  </a:lnTo>
                  <a:lnTo>
                    <a:pt x="2025" y="3"/>
                  </a:lnTo>
                  <a:lnTo>
                    <a:pt x="2026" y="3"/>
                  </a:lnTo>
                  <a:lnTo>
                    <a:pt x="2027" y="3"/>
                  </a:lnTo>
                  <a:lnTo>
                    <a:pt x="2028" y="3"/>
                  </a:lnTo>
                  <a:lnTo>
                    <a:pt x="2029" y="3"/>
                  </a:lnTo>
                  <a:lnTo>
                    <a:pt x="2030" y="3"/>
                  </a:lnTo>
                  <a:lnTo>
                    <a:pt x="2031" y="4"/>
                  </a:lnTo>
                  <a:lnTo>
                    <a:pt x="2031" y="4"/>
                  </a:lnTo>
                  <a:lnTo>
                    <a:pt x="2032" y="4"/>
                  </a:lnTo>
                  <a:lnTo>
                    <a:pt x="2033" y="4"/>
                  </a:lnTo>
                  <a:lnTo>
                    <a:pt x="2034" y="4"/>
                  </a:lnTo>
                  <a:lnTo>
                    <a:pt x="2035" y="4"/>
                  </a:lnTo>
                  <a:lnTo>
                    <a:pt x="2036" y="4"/>
                  </a:lnTo>
                  <a:lnTo>
                    <a:pt x="2037" y="5"/>
                  </a:lnTo>
                  <a:lnTo>
                    <a:pt x="2038" y="5"/>
                  </a:lnTo>
                  <a:lnTo>
                    <a:pt x="2039" y="5"/>
                  </a:lnTo>
                  <a:lnTo>
                    <a:pt x="2039" y="5"/>
                  </a:lnTo>
                  <a:lnTo>
                    <a:pt x="2040" y="5"/>
                  </a:lnTo>
                  <a:lnTo>
                    <a:pt x="2041" y="5"/>
                  </a:lnTo>
                  <a:lnTo>
                    <a:pt x="2042" y="5"/>
                  </a:lnTo>
                  <a:lnTo>
                    <a:pt x="2043" y="6"/>
                  </a:lnTo>
                  <a:lnTo>
                    <a:pt x="2044" y="6"/>
                  </a:lnTo>
                  <a:lnTo>
                    <a:pt x="2045" y="6"/>
                  </a:lnTo>
                  <a:lnTo>
                    <a:pt x="2046" y="6"/>
                  </a:lnTo>
                  <a:lnTo>
                    <a:pt x="2047" y="6"/>
                  </a:lnTo>
                  <a:lnTo>
                    <a:pt x="2047" y="6"/>
                  </a:lnTo>
                  <a:lnTo>
                    <a:pt x="2048" y="7"/>
                  </a:lnTo>
                  <a:lnTo>
                    <a:pt x="2049" y="7"/>
                  </a:lnTo>
                  <a:lnTo>
                    <a:pt x="2050" y="7"/>
                  </a:lnTo>
                  <a:lnTo>
                    <a:pt x="2051" y="7"/>
                  </a:lnTo>
                  <a:lnTo>
                    <a:pt x="2052" y="7"/>
                  </a:lnTo>
                  <a:lnTo>
                    <a:pt x="2053" y="8"/>
                  </a:lnTo>
                  <a:lnTo>
                    <a:pt x="2054" y="8"/>
                  </a:lnTo>
                  <a:lnTo>
                    <a:pt x="2054" y="8"/>
                  </a:lnTo>
                  <a:lnTo>
                    <a:pt x="2055" y="8"/>
                  </a:lnTo>
                  <a:lnTo>
                    <a:pt x="2056" y="8"/>
                  </a:lnTo>
                  <a:lnTo>
                    <a:pt x="2057" y="9"/>
                  </a:lnTo>
                  <a:lnTo>
                    <a:pt x="2058" y="9"/>
                  </a:lnTo>
                  <a:lnTo>
                    <a:pt x="2059" y="9"/>
                  </a:lnTo>
                  <a:lnTo>
                    <a:pt x="2060" y="9"/>
                  </a:lnTo>
                  <a:lnTo>
                    <a:pt x="2061" y="9"/>
                  </a:lnTo>
                  <a:lnTo>
                    <a:pt x="2062" y="10"/>
                  </a:lnTo>
                  <a:lnTo>
                    <a:pt x="2062" y="10"/>
                  </a:lnTo>
                  <a:lnTo>
                    <a:pt x="2063" y="10"/>
                  </a:lnTo>
                  <a:lnTo>
                    <a:pt x="2064" y="10"/>
                  </a:lnTo>
                  <a:lnTo>
                    <a:pt x="2065" y="10"/>
                  </a:lnTo>
                  <a:lnTo>
                    <a:pt x="2066" y="11"/>
                  </a:lnTo>
                  <a:lnTo>
                    <a:pt x="2067" y="11"/>
                  </a:lnTo>
                  <a:lnTo>
                    <a:pt x="2068" y="11"/>
                  </a:lnTo>
                  <a:lnTo>
                    <a:pt x="2069" y="11"/>
                  </a:lnTo>
                  <a:lnTo>
                    <a:pt x="2070" y="12"/>
                  </a:lnTo>
                  <a:lnTo>
                    <a:pt x="2070" y="12"/>
                  </a:lnTo>
                  <a:lnTo>
                    <a:pt x="2071" y="12"/>
                  </a:lnTo>
                  <a:lnTo>
                    <a:pt x="2072" y="12"/>
                  </a:lnTo>
                  <a:lnTo>
                    <a:pt x="2073" y="13"/>
                  </a:lnTo>
                  <a:lnTo>
                    <a:pt x="2074" y="13"/>
                  </a:lnTo>
                  <a:lnTo>
                    <a:pt x="2075" y="13"/>
                  </a:lnTo>
                  <a:lnTo>
                    <a:pt x="2076" y="13"/>
                  </a:lnTo>
                  <a:lnTo>
                    <a:pt x="2077" y="13"/>
                  </a:lnTo>
                  <a:lnTo>
                    <a:pt x="2077" y="14"/>
                  </a:lnTo>
                  <a:lnTo>
                    <a:pt x="2078" y="14"/>
                  </a:lnTo>
                  <a:lnTo>
                    <a:pt x="2079" y="14"/>
                  </a:lnTo>
                  <a:lnTo>
                    <a:pt x="2080" y="14"/>
                  </a:lnTo>
                  <a:lnTo>
                    <a:pt x="2081" y="15"/>
                  </a:lnTo>
                  <a:lnTo>
                    <a:pt x="2082" y="15"/>
                  </a:lnTo>
                  <a:lnTo>
                    <a:pt x="2083" y="15"/>
                  </a:lnTo>
                  <a:lnTo>
                    <a:pt x="2084" y="16"/>
                  </a:lnTo>
                  <a:lnTo>
                    <a:pt x="2085" y="16"/>
                  </a:lnTo>
                  <a:lnTo>
                    <a:pt x="2085" y="16"/>
                  </a:lnTo>
                  <a:lnTo>
                    <a:pt x="2086" y="16"/>
                  </a:lnTo>
                  <a:lnTo>
                    <a:pt x="2087" y="17"/>
                  </a:lnTo>
                  <a:lnTo>
                    <a:pt x="2088" y="17"/>
                  </a:lnTo>
                  <a:lnTo>
                    <a:pt x="2089" y="17"/>
                  </a:lnTo>
                  <a:lnTo>
                    <a:pt x="2090" y="18"/>
                  </a:lnTo>
                  <a:lnTo>
                    <a:pt x="2091" y="18"/>
                  </a:lnTo>
                  <a:lnTo>
                    <a:pt x="2092" y="18"/>
                  </a:lnTo>
                  <a:lnTo>
                    <a:pt x="2093" y="18"/>
                  </a:lnTo>
                  <a:lnTo>
                    <a:pt x="2093" y="19"/>
                  </a:lnTo>
                  <a:lnTo>
                    <a:pt x="2094" y="19"/>
                  </a:lnTo>
                  <a:lnTo>
                    <a:pt x="2095" y="19"/>
                  </a:lnTo>
                  <a:lnTo>
                    <a:pt x="2096" y="20"/>
                  </a:lnTo>
                  <a:lnTo>
                    <a:pt x="2097" y="20"/>
                  </a:lnTo>
                  <a:lnTo>
                    <a:pt x="2098" y="20"/>
                  </a:lnTo>
                  <a:lnTo>
                    <a:pt x="2099" y="20"/>
                  </a:lnTo>
                  <a:lnTo>
                    <a:pt x="2100" y="21"/>
                  </a:lnTo>
                  <a:lnTo>
                    <a:pt x="2100" y="21"/>
                  </a:lnTo>
                  <a:lnTo>
                    <a:pt x="2101" y="21"/>
                  </a:lnTo>
                  <a:lnTo>
                    <a:pt x="2102" y="22"/>
                  </a:lnTo>
                  <a:lnTo>
                    <a:pt x="2103" y="22"/>
                  </a:lnTo>
                  <a:lnTo>
                    <a:pt x="2104" y="22"/>
                  </a:lnTo>
                  <a:lnTo>
                    <a:pt x="2105" y="23"/>
                  </a:lnTo>
                  <a:lnTo>
                    <a:pt x="2106" y="23"/>
                  </a:lnTo>
                  <a:lnTo>
                    <a:pt x="2107" y="23"/>
                  </a:lnTo>
                  <a:lnTo>
                    <a:pt x="2108" y="24"/>
                  </a:lnTo>
                  <a:lnTo>
                    <a:pt x="2108" y="24"/>
                  </a:lnTo>
                  <a:lnTo>
                    <a:pt x="2109" y="24"/>
                  </a:lnTo>
                  <a:lnTo>
                    <a:pt x="2110" y="25"/>
                  </a:lnTo>
                  <a:lnTo>
                    <a:pt x="2111" y="25"/>
                  </a:lnTo>
                  <a:lnTo>
                    <a:pt x="2112" y="25"/>
                  </a:lnTo>
                  <a:lnTo>
                    <a:pt x="2113" y="26"/>
                  </a:lnTo>
                  <a:lnTo>
                    <a:pt x="2114" y="26"/>
                  </a:lnTo>
                  <a:lnTo>
                    <a:pt x="2115" y="26"/>
                  </a:lnTo>
                  <a:lnTo>
                    <a:pt x="2116" y="27"/>
                  </a:lnTo>
                  <a:lnTo>
                    <a:pt x="2116" y="27"/>
                  </a:lnTo>
                  <a:lnTo>
                    <a:pt x="2117" y="27"/>
                  </a:lnTo>
                  <a:lnTo>
                    <a:pt x="2118" y="28"/>
                  </a:lnTo>
                  <a:lnTo>
                    <a:pt x="2119" y="28"/>
                  </a:lnTo>
                  <a:lnTo>
                    <a:pt x="2120" y="29"/>
                  </a:lnTo>
                  <a:lnTo>
                    <a:pt x="2121" y="29"/>
                  </a:lnTo>
                  <a:lnTo>
                    <a:pt x="2122" y="29"/>
                  </a:lnTo>
                  <a:lnTo>
                    <a:pt x="2123" y="30"/>
                  </a:lnTo>
                  <a:lnTo>
                    <a:pt x="2123" y="30"/>
                  </a:lnTo>
                  <a:lnTo>
                    <a:pt x="2124" y="30"/>
                  </a:lnTo>
                  <a:lnTo>
                    <a:pt x="2125" y="31"/>
                  </a:lnTo>
                  <a:lnTo>
                    <a:pt x="2126" y="31"/>
                  </a:lnTo>
                  <a:lnTo>
                    <a:pt x="2127" y="32"/>
                  </a:lnTo>
                  <a:lnTo>
                    <a:pt x="2128" y="32"/>
                  </a:lnTo>
                  <a:lnTo>
                    <a:pt x="2129" y="32"/>
                  </a:lnTo>
                  <a:lnTo>
                    <a:pt x="2130" y="33"/>
                  </a:lnTo>
                  <a:lnTo>
                    <a:pt x="2131" y="33"/>
                  </a:lnTo>
                  <a:lnTo>
                    <a:pt x="2131" y="34"/>
                  </a:lnTo>
                  <a:lnTo>
                    <a:pt x="2132" y="34"/>
                  </a:lnTo>
                  <a:lnTo>
                    <a:pt x="2133" y="34"/>
                  </a:lnTo>
                  <a:lnTo>
                    <a:pt x="2134" y="35"/>
                  </a:lnTo>
                  <a:lnTo>
                    <a:pt x="2135" y="35"/>
                  </a:lnTo>
                  <a:lnTo>
                    <a:pt x="2136" y="36"/>
                  </a:lnTo>
                  <a:lnTo>
                    <a:pt x="2137" y="36"/>
                  </a:lnTo>
                  <a:lnTo>
                    <a:pt x="2138" y="36"/>
                  </a:lnTo>
                  <a:lnTo>
                    <a:pt x="2139" y="37"/>
                  </a:lnTo>
                  <a:lnTo>
                    <a:pt x="2139" y="37"/>
                  </a:lnTo>
                  <a:lnTo>
                    <a:pt x="2140" y="38"/>
                  </a:lnTo>
                  <a:lnTo>
                    <a:pt x="2141" y="38"/>
                  </a:lnTo>
                  <a:lnTo>
                    <a:pt x="2142" y="38"/>
                  </a:lnTo>
                  <a:lnTo>
                    <a:pt x="2143" y="39"/>
                  </a:lnTo>
                  <a:lnTo>
                    <a:pt x="2144" y="39"/>
                  </a:lnTo>
                  <a:lnTo>
                    <a:pt x="2145" y="40"/>
                  </a:lnTo>
                  <a:lnTo>
                    <a:pt x="2146" y="40"/>
                  </a:lnTo>
                  <a:lnTo>
                    <a:pt x="2146" y="41"/>
                  </a:lnTo>
                  <a:lnTo>
                    <a:pt x="2147" y="41"/>
                  </a:lnTo>
                  <a:lnTo>
                    <a:pt x="2148" y="41"/>
                  </a:lnTo>
                  <a:lnTo>
                    <a:pt x="2149" y="42"/>
                  </a:lnTo>
                  <a:lnTo>
                    <a:pt x="2150" y="42"/>
                  </a:lnTo>
                  <a:lnTo>
                    <a:pt x="2151" y="43"/>
                  </a:lnTo>
                  <a:lnTo>
                    <a:pt x="2152" y="43"/>
                  </a:lnTo>
                  <a:lnTo>
                    <a:pt x="2153" y="44"/>
                  </a:lnTo>
                  <a:lnTo>
                    <a:pt x="2154" y="44"/>
                  </a:lnTo>
                  <a:lnTo>
                    <a:pt x="2154" y="45"/>
                  </a:lnTo>
                  <a:lnTo>
                    <a:pt x="2155" y="45"/>
                  </a:lnTo>
                  <a:lnTo>
                    <a:pt x="2156" y="46"/>
                  </a:lnTo>
                  <a:lnTo>
                    <a:pt x="2157" y="46"/>
                  </a:lnTo>
                  <a:lnTo>
                    <a:pt x="2158" y="47"/>
                  </a:lnTo>
                  <a:lnTo>
                    <a:pt x="2159" y="47"/>
                  </a:lnTo>
                  <a:lnTo>
                    <a:pt x="2160" y="48"/>
                  </a:lnTo>
                  <a:lnTo>
                    <a:pt x="2161" y="48"/>
                  </a:lnTo>
                  <a:lnTo>
                    <a:pt x="2162" y="48"/>
                  </a:lnTo>
                  <a:lnTo>
                    <a:pt x="2162" y="49"/>
                  </a:lnTo>
                  <a:lnTo>
                    <a:pt x="2163" y="49"/>
                  </a:lnTo>
                  <a:lnTo>
                    <a:pt x="2164" y="50"/>
                  </a:lnTo>
                  <a:lnTo>
                    <a:pt x="2165" y="50"/>
                  </a:lnTo>
                  <a:lnTo>
                    <a:pt x="2166" y="51"/>
                  </a:lnTo>
                  <a:lnTo>
                    <a:pt x="2167" y="51"/>
                  </a:lnTo>
                  <a:lnTo>
                    <a:pt x="2168" y="52"/>
                  </a:lnTo>
                  <a:lnTo>
                    <a:pt x="2169" y="52"/>
                  </a:lnTo>
                  <a:lnTo>
                    <a:pt x="2169" y="53"/>
                  </a:lnTo>
                  <a:lnTo>
                    <a:pt x="2170" y="53"/>
                  </a:lnTo>
                  <a:lnTo>
                    <a:pt x="2171" y="54"/>
                  </a:lnTo>
                  <a:lnTo>
                    <a:pt x="2172" y="54"/>
                  </a:lnTo>
                  <a:lnTo>
                    <a:pt x="2173" y="55"/>
                  </a:lnTo>
                  <a:lnTo>
                    <a:pt x="2174" y="55"/>
                  </a:lnTo>
                  <a:lnTo>
                    <a:pt x="2175" y="56"/>
                  </a:lnTo>
                  <a:lnTo>
                    <a:pt x="2176" y="57"/>
                  </a:lnTo>
                  <a:lnTo>
                    <a:pt x="2177" y="57"/>
                  </a:lnTo>
                  <a:lnTo>
                    <a:pt x="2177" y="58"/>
                  </a:lnTo>
                  <a:lnTo>
                    <a:pt x="2178" y="58"/>
                  </a:lnTo>
                  <a:lnTo>
                    <a:pt x="2179" y="59"/>
                  </a:lnTo>
                  <a:lnTo>
                    <a:pt x="2180" y="59"/>
                  </a:lnTo>
                  <a:lnTo>
                    <a:pt x="2181" y="60"/>
                  </a:lnTo>
                  <a:lnTo>
                    <a:pt x="2182" y="60"/>
                  </a:lnTo>
                  <a:lnTo>
                    <a:pt x="2183" y="61"/>
                  </a:lnTo>
                  <a:lnTo>
                    <a:pt x="2184" y="61"/>
                  </a:lnTo>
                  <a:lnTo>
                    <a:pt x="2185" y="62"/>
                  </a:lnTo>
                  <a:lnTo>
                    <a:pt x="2185" y="62"/>
                  </a:lnTo>
                  <a:lnTo>
                    <a:pt x="2186" y="63"/>
                  </a:lnTo>
                  <a:lnTo>
                    <a:pt x="2187" y="63"/>
                  </a:lnTo>
                  <a:lnTo>
                    <a:pt x="2188" y="64"/>
                  </a:lnTo>
                  <a:lnTo>
                    <a:pt x="2189" y="65"/>
                  </a:lnTo>
                  <a:lnTo>
                    <a:pt x="2190" y="65"/>
                  </a:lnTo>
                  <a:lnTo>
                    <a:pt x="2191" y="66"/>
                  </a:lnTo>
                  <a:lnTo>
                    <a:pt x="2192" y="66"/>
                  </a:lnTo>
                  <a:lnTo>
                    <a:pt x="2192" y="67"/>
                  </a:lnTo>
                  <a:lnTo>
                    <a:pt x="2193" y="67"/>
                  </a:lnTo>
                  <a:lnTo>
                    <a:pt x="2194" y="68"/>
                  </a:lnTo>
                  <a:lnTo>
                    <a:pt x="2195" y="69"/>
                  </a:lnTo>
                  <a:lnTo>
                    <a:pt x="2196" y="69"/>
                  </a:lnTo>
                  <a:lnTo>
                    <a:pt x="2197" y="70"/>
                  </a:lnTo>
                  <a:lnTo>
                    <a:pt x="2198" y="70"/>
                  </a:lnTo>
                  <a:lnTo>
                    <a:pt x="2199" y="71"/>
                  </a:lnTo>
                  <a:lnTo>
                    <a:pt x="2200" y="72"/>
                  </a:lnTo>
                  <a:lnTo>
                    <a:pt x="2200" y="72"/>
                  </a:lnTo>
                  <a:lnTo>
                    <a:pt x="2201" y="73"/>
                  </a:lnTo>
                  <a:lnTo>
                    <a:pt x="2202" y="73"/>
                  </a:lnTo>
                  <a:lnTo>
                    <a:pt x="2203" y="74"/>
                  </a:lnTo>
                  <a:lnTo>
                    <a:pt x="2204" y="75"/>
                  </a:lnTo>
                  <a:lnTo>
                    <a:pt x="2205" y="75"/>
                  </a:lnTo>
                  <a:lnTo>
                    <a:pt x="2206" y="76"/>
                  </a:lnTo>
                  <a:lnTo>
                    <a:pt x="2207" y="76"/>
                  </a:lnTo>
                  <a:lnTo>
                    <a:pt x="2208" y="77"/>
                  </a:lnTo>
                  <a:lnTo>
                    <a:pt x="2208" y="78"/>
                  </a:lnTo>
                  <a:lnTo>
                    <a:pt x="2209" y="78"/>
                  </a:lnTo>
                  <a:lnTo>
                    <a:pt x="2210" y="79"/>
                  </a:lnTo>
                  <a:lnTo>
                    <a:pt x="2211" y="79"/>
                  </a:lnTo>
                  <a:lnTo>
                    <a:pt x="2212" y="80"/>
                  </a:lnTo>
                  <a:lnTo>
                    <a:pt x="2213" y="81"/>
                  </a:lnTo>
                  <a:lnTo>
                    <a:pt x="2214" y="81"/>
                  </a:lnTo>
                  <a:lnTo>
                    <a:pt x="2215" y="82"/>
                  </a:lnTo>
                  <a:lnTo>
                    <a:pt x="2215" y="83"/>
                  </a:lnTo>
                  <a:lnTo>
                    <a:pt x="2216" y="83"/>
                  </a:lnTo>
                  <a:lnTo>
                    <a:pt x="2217" y="84"/>
                  </a:lnTo>
                  <a:lnTo>
                    <a:pt x="2218" y="85"/>
                  </a:lnTo>
                  <a:lnTo>
                    <a:pt x="2219" y="85"/>
                  </a:lnTo>
                  <a:lnTo>
                    <a:pt x="2220" y="86"/>
                  </a:lnTo>
                  <a:lnTo>
                    <a:pt x="2221" y="86"/>
                  </a:lnTo>
                  <a:lnTo>
                    <a:pt x="2222" y="87"/>
                  </a:lnTo>
                  <a:lnTo>
                    <a:pt x="2223" y="88"/>
                  </a:lnTo>
                  <a:lnTo>
                    <a:pt x="2223" y="88"/>
                  </a:lnTo>
                  <a:lnTo>
                    <a:pt x="2224" y="89"/>
                  </a:lnTo>
                  <a:lnTo>
                    <a:pt x="2225" y="90"/>
                  </a:lnTo>
                  <a:lnTo>
                    <a:pt x="2226" y="90"/>
                  </a:lnTo>
                  <a:lnTo>
                    <a:pt x="2227" y="91"/>
                  </a:lnTo>
                  <a:lnTo>
                    <a:pt x="2228" y="92"/>
                  </a:lnTo>
                  <a:lnTo>
                    <a:pt x="2229" y="92"/>
                  </a:lnTo>
                  <a:lnTo>
                    <a:pt x="2230" y="93"/>
                  </a:lnTo>
                  <a:lnTo>
                    <a:pt x="2231" y="94"/>
                  </a:lnTo>
                  <a:lnTo>
                    <a:pt x="2231" y="94"/>
                  </a:lnTo>
                  <a:lnTo>
                    <a:pt x="2232" y="95"/>
                  </a:lnTo>
                  <a:lnTo>
                    <a:pt x="2233" y="96"/>
                  </a:lnTo>
                  <a:lnTo>
                    <a:pt x="2234" y="97"/>
                  </a:lnTo>
                  <a:lnTo>
                    <a:pt x="2235" y="97"/>
                  </a:lnTo>
                  <a:lnTo>
                    <a:pt x="2236" y="98"/>
                  </a:lnTo>
                  <a:lnTo>
                    <a:pt x="2237" y="99"/>
                  </a:lnTo>
                  <a:lnTo>
                    <a:pt x="2238" y="99"/>
                  </a:lnTo>
                  <a:lnTo>
                    <a:pt x="2238" y="100"/>
                  </a:lnTo>
                  <a:lnTo>
                    <a:pt x="2239" y="101"/>
                  </a:lnTo>
                  <a:lnTo>
                    <a:pt x="2240" y="101"/>
                  </a:lnTo>
                  <a:lnTo>
                    <a:pt x="2241" y="102"/>
                  </a:lnTo>
                  <a:lnTo>
                    <a:pt x="2242" y="103"/>
                  </a:lnTo>
                  <a:lnTo>
                    <a:pt x="2243" y="104"/>
                  </a:lnTo>
                  <a:lnTo>
                    <a:pt x="2244" y="104"/>
                  </a:lnTo>
                  <a:lnTo>
                    <a:pt x="2245" y="105"/>
                  </a:lnTo>
                  <a:lnTo>
                    <a:pt x="2246" y="106"/>
                  </a:lnTo>
                  <a:lnTo>
                    <a:pt x="2246" y="106"/>
                  </a:lnTo>
                  <a:lnTo>
                    <a:pt x="2247" y="107"/>
                  </a:lnTo>
                  <a:lnTo>
                    <a:pt x="2248" y="108"/>
                  </a:lnTo>
                  <a:lnTo>
                    <a:pt x="2249" y="109"/>
                  </a:lnTo>
                  <a:lnTo>
                    <a:pt x="2250" y="109"/>
                  </a:lnTo>
                  <a:lnTo>
                    <a:pt x="2251" y="110"/>
                  </a:lnTo>
                  <a:lnTo>
                    <a:pt x="2252" y="111"/>
                  </a:lnTo>
                  <a:lnTo>
                    <a:pt x="2253" y="112"/>
                  </a:lnTo>
                  <a:lnTo>
                    <a:pt x="2254" y="112"/>
                  </a:lnTo>
                  <a:lnTo>
                    <a:pt x="2254" y="113"/>
                  </a:lnTo>
                  <a:lnTo>
                    <a:pt x="2255" y="114"/>
                  </a:lnTo>
                  <a:lnTo>
                    <a:pt x="2256" y="115"/>
                  </a:lnTo>
                  <a:lnTo>
                    <a:pt x="2257" y="115"/>
                  </a:lnTo>
                  <a:lnTo>
                    <a:pt x="2258" y="116"/>
                  </a:lnTo>
                  <a:lnTo>
                    <a:pt x="2259" y="117"/>
                  </a:lnTo>
                  <a:lnTo>
                    <a:pt x="2260" y="118"/>
                  </a:lnTo>
                  <a:lnTo>
                    <a:pt x="2261" y="118"/>
                  </a:lnTo>
                  <a:lnTo>
                    <a:pt x="2261" y="119"/>
                  </a:lnTo>
                  <a:lnTo>
                    <a:pt x="2262" y="120"/>
                  </a:lnTo>
                  <a:lnTo>
                    <a:pt x="2263" y="121"/>
                  </a:lnTo>
                  <a:lnTo>
                    <a:pt x="2264" y="122"/>
                  </a:lnTo>
                  <a:lnTo>
                    <a:pt x="2265" y="122"/>
                  </a:lnTo>
                  <a:lnTo>
                    <a:pt x="2266" y="123"/>
                  </a:lnTo>
                  <a:lnTo>
                    <a:pt x="2267" y="124"/>
                  </a:lnTo>
                  <a:lnTo>
                    <a:pt x="2268" y="125"/>
                  </a:lnTo>
                  <a:lnTo>
                    <a:pt x="2269" y="125"/>
                  </a:lnTo>
                  <a:lnTo>
                    <a:pt x="2269" y="126"/>
                  </a:lnTo>
                  <a:lnTo>
                    <a:pt x="2270" y="127"/>
                  </a:lnTo>
                  <a:lnTo>
                    <a:pt x="2271" y="128"/>
                  </a:lnTo>
                  <a:lnTo>
                    <a:pt x="2272" y="129"/>
                  </a:lnTo>
                  <a:lnTo>
                    <a:pt x="2273" y="129"/>
                  </a:lnTo>
                  <a:lnTo>
                    <a:pt x="2274" y="130"/>
                  </a:lnTo>
                  <a:lnTo>
                    <a:pt x="2275" y="131"/>
                  </a:lnTo>
                  <a:lnTo>
                    <a:pt x="2276" y="132"/>
                  </a:lnTo>
                  <a:lnTo>
                    <a:pt x="2277" y="133"/>
                  </a:lnTo>
                  <a:lnTo>
                    <a:pt x="2277" y="133"/>
                  </a:lnTo>
                  <a:lnTo>
                    <a:pt x="2278" y="134"/>
                  </a:lnTo>
                  <a:lnTo>
                    <a:pt x="2279" y="135"/>
                  </a:lnTo>
                  <a:lnTo>
                    <a:pt x="2280" y="136"/>
                  </a:lnTo>
                  <a:lnTo>
                    <a:pt x="2281" y="137"/>
                  </a:lnTo>
                  <a:lnTo>
                    <a:pt x="2282" y="138"/>
                  </a:lnTo>
                  <a:lnTo>
                    <a:pt x="2283" y="138"/>
                  </a:lnTo>
                  <a:lnTo>
                    <a:pt x="2284" y="139"/>
                  </a:lnTo>
                  <a:lnTo>
                    <a:pt x="2284" y="140"/>
                  </a:lnTo>
                  <a:lnTo>
                    <a:pt x="2285" y="141"/>
                  </a:lnTo>
                  <a:lnTo>
                    <a:pt x="2286" y="142"/>
                  </a:lnTo>
                  <a:lnTo>
                    <a:pt x="2287" y="143"/>
                  </a:lnTo>
                  <a:lnTo>
                    <a:pt x="2288" y="143"/>
                  </a:lnTo>
                  <a:lnTo>
                    <a:pt x="2289" y="144"/>
                  </a:lnTo>
                  <a:lnTo>
                    <a:pt x="2290" y="145"/>
                  </a:lnTo>
                  <a:lnTo>
                    <a:pt x="2291" y="146"/>
                  </a:lnTo>
                  <a:lnTo>
                    <a:pt x="2292" y="147"/>
                  </a:lnTo>
                  <a:lnTo>
                    <a:pt x="2292" y="148"/>
                  </a:lnTo>
                  <a:lnTo>
                    <a:pt x="2293" y="149"/>
                  </a:lnTo>
                  <a:lnTo>
                    <a:pt x="2294" y="149"/>
                  </a:lnTo>
                  <a:lnTo>
                    <a:pt x="2295" y="150"/>
                  </a:lnTo>
                  <a:lnTo>
                    <a:pt x="2296" y="151"/>
                  </a:lnTo>
                  <a:lnTo>
                    <a:pt x="2297" y="152"/>
                  </a:lnTo>
                  <a:lnTo>
                    <a:pt x="2298" y="153"/>
                  </a:lnTo>
                  <a:lnTo>
                    <a:pt x="2299" y="154"/>
                  </a:lnTo>
                  <a:lnTo>
                    <a:pt x="2300" y="155"/>
                  </a:lnTo>
                  <a:lnTo>
                    <a:pt x="2300" y="155"/>
                  </a:lnTo>
                  <a:lnTo>
                    <a:pt x="2301" y="156"/>
                  </a:lnTo>
                  <a:lnTo>
                    <a:pt x="2302" y="157"/>
                  </a:lnTo>
                  <a:lnTo>
                    <a:pt x="2303" y="158"/>
                  </a:lnTo>
                  <a:lnTo>
                    <a:pt x="2304" y="159"/>
                  </a:lnTo>
                  <a:lnTo>
                    <a:pt x="2305" y="160"/>
                  </a:lnTo>
                  <a:lnTo>
                    <a:pt x="2306" y="161"/>
                  </a:lnTo>
                  <a:lnTo>
                    <a:pt x="2307" y="162"/>
                  </a:lnTo>
                  <a:lnTo>
                    <a:pt x="2307" y="163"/>
                  </a:lnTo>
                  <a:lnTo>
                    <a:pt x="2308" y="163"/>
                  </a:lnTo>
                  <a:lnTo>
                    <a:pt x="2309" y="164"/>
                  </a:lnTo>
                  <a:lnTo>
                    <a:pt x="2310" y="165"/>
                  </a:lnTo>
                  <a:lnTo>
                    <a:pt x="2311" y="166"/>
                  </a:lnTo>
                  <a:lnTo>
                    <a:pt x="2312" y="167"/>
                  </a:lnTo>
                  <a:lnTo>
                    <a:pt x="2313" y="168"/>
                  </a:lnTo>
                  <a:lnTo>
                    <a:pt x="2314" y="169"/>
                  </a:lnTo>
                  <a:lnTo>
                    <a:pt x="2315" y="170"/>
                  </a:lnTo>
                  <a:lnTo>
                    <a:pt x="2315" y="171"/>
                  </a:lnTo>
                  <a:lnTo>
                    <a:pt x="2316" y="172"/>
                  </a:lnTo>
                  <a:lnTo>
                    <a:pt x="2317" y="173"/>
                  </a:lnTo>
                  <a:lnTo>
                    <a:pt x="2318" y="173"/>
                  </a:lnTo>
                  <a:lnTo>
                    <a:pt x="2319" y="174"/>
                  </a:lnTo>
                  <a:lnTo>
                    <a:pt x="2320" y="175"/>
                  </a:lnTo>
                  <a:lnTo>
                    <a:pt x="2321" y="176"/>
                  </a:lnTo>
                  <a:lnTo>
                    <a:pt x="2322" y="177"/>
                  </a:lnTo>
                  <a:lnTo>
                    <a:pt x="2323" y="178"/>
                  </a:lnTo>
                  <a:lnTo>
                    <a:pt x="2323" y="179"/>
                  </a:lnTo>
                  <a:lnTo>
                    <a:pt x="2324" y="180"/>
                  </a:lnTo>
                  <a:lnTo>
                    <a:pt x="2325" y="181"/>
                  </a:lnTo>
                  <a:lnTo>
                    <a:pt x="2326" y="182"/>
                  </a:lnTo>
                  <a:lnTo>
                    <a:pt x="2327" y="183"/>
                  </a:lnTo>
                  <a:lnTo>
                    <a:pt x="2328" y="184"/>
                  </a:lnTo>
                  <a:lnTo>
                    <a:pt x="2329" y="185"/>
                  </a:lnTo>
                  <a:lnTo>
                    <a:pt x="2330" y="186"/>
                  </a:lnTo>
                  <a:lnTo>
                    <a:pt x="2330" y="187"/>
                  </a:lnTo>
                  <a:lnTo>
                    <a:pt x="2331" y="188"/>
                  </a:lnTo>
                  <a:lnTo>
                    <a:pt x="2332" y="189"/>
                  </a:lnTo>
                  <a:lnTo>
                    <a:pt x="2333" y="189"/>
                  </a:lnTo>
                  <a:lnTo>
                    <a:pt x="2334" y="190"/>
                  </a:lnTo>
                  <a:lnTo>
                    <a:pt x="2335" y="191"/>
                  </a:lnTo>
                  <a:lnTo>
                    <a:pt x="2336" y="192"/>
                  </a:lnTo>
                  <a:lnTo>
                    <a:pt x="2337" y="193"/>
                  </a:lnTo>
                  <a:lnTo>
                    <a:pt x="2338" y="194"/>
                  </a:lnTo>
                  <a:lnTo>
                    <a:pt x="2338" y="195"/>
                  </a:lnTo>
                  <a:lnTo>
                    <a:pt x="2339" y="196"/>
                  </a:lnTo>
                  <a:lnTo>
                    <a:pt x="2340" y="197"/>
                  </a:lnTo>
                  <a:lnTo>
                    <a:pt x="2341" y="198"/>
                  </a:lnTo>
                  <a:lnTo>
                    <a:pt x="2342" y="199"/>
                  </a:lnTo>
                  <a:lnTo>
                    <a:pt x="2343" y="200"/>
                  </a:lnTo>
                  <a:lnTo>
                    <a:pt x="2344" y="201"/>
                  </a:lnTo>
                  <a:lnTo>
                    <a:pt x="2345" y="202"/>
                  </a:lnTo>
                  <a:lnTo>
                    <a:pt x="2346" y="203"/>
                  </a:lnTo>
                  <a:lnTo>
                    <a:pt x="2346" y="204"/>
                  </a:lnTo>
                  <a:lnTo>
                    <a:pt x="2347" y="205"/>
                  </a:lnTo>
                  <a:lnTo>
                    <a:pt x="2348" y="206"/>
                  </a:lnTo>
                  <a:lnTo>
                    <a:pt x="2349" y="207"/>
                  </a:lnTo>
                  <a:lnTo>
                    <a:pt x="2350" y="208"/>
                  </a:lnTo>
                  <a:lnTo>
                    <a:pt x="2351" y="209"/>
                  </a:lnTo>
                  <a:lnTo>
                    <a:pt x="2352" y="210"/>
                  </a:lnTo>
                  <a:lnTo>
                    <a:pt x="2353" y="211"/>
                  </a:lnTo>
                  <a:lnTo>
                    <a:pt x="2353" y="212"/>
                  </a:lnTo>
                  <a:lnTo>
                    <a:pt x="2354" y="213"/>
                  </a:lnTo>
                  <a:lnTo>
                    <a:pt x="2355" y="214"/>
                  </a:lnTo>
                  <a:lnTo>
                    <a:pt x="2356" y="215"/>
                  </a:lnTo>
                  <a:lnTo>
                    <a:pt x="2357" y="216"/>
                  </a:lnTo>
                  <a:lnTo>
                    <a:pt x="2358" y="217"/>
                  </a:lnTo>
                  <a:lnTo>
                    <a:pt x="2359" y="218"/>
                  </a:lnTo>
                  <a:lnTo>
                    <a:pt x="2360" y="219"/>
                  </a:lnTo>
                  <a:lnTo>
                    <a:pt x="2361" y="220"/>
                  </a:lnTo>
                  <a:lnTo>
                    <a:pt x="2361" y="221"/>
                  </a:lnTo>
                  <a:lnTo>
                    <a:pt x="2362" y="222"/>
                  </a:lnTo>
                  <a:lnTo>
                    <a:pt x="2363" y="223"/>
                  </a:lnTo>
                  <a:lnTo>
                    <a:pt x="2364" y="224"/>
                  </a:lnTo>
                  <a:lnTo>
                    <a:pt x="2365" y="225"/>
                  </a:lnTo>
                  <a:lnTo>
                    <a:pt x="2366" y="226"/>
                  </a:lnTo>
                  <a:lnTo>
                    <a:pt x="2367" y="227"/>
                  </a:lnTo>
                  <a:lnTo>
                    <a:pt x="2368" y="228"/>
                  </a:lnTo>
                  <a:lnTo>
                    <a:pt x="2369" y="229"/>
                  </a:lnTo>
                  <a:lnTo>
                    <a:pt x="2369" y="231"/>
                  </a:lnTo>
                  <a:lnTo>
                    <a:pt x="2370" y="232"/>
                  </a:lnTo>
                  <a:lnTo>
                    <a:pt x="2371" y="233"/>
                  </a:lnTo>
                  <a:lnTo>
                    <a:pt x="2372" y="234"/>
                  </a:lnTo>
                  <a:lnTo>
                    <a:pt x="2373" y="235"/>
                  </a:lnTo>
                  <a:lnTo>
                    <a:pt x="2374" y="236"/>
                  </a:lnTo>
                  <a:lnTo>
                    <a:pt x="2375" y="237"/>
                  </a:lnTo>
                  <a:lnTo>
                    <a:pt x="2376" y="238"/>
                  </a:lnTo>
                  <a:lnTo>
                    <a:pt x="2376" y="239"/>
                  </a:lnTo>
                  <a:lnTo>
                    <a:pt x="2377" y="240"/>
                  </a:lnTo>
                  <a:lnTo>
                    <a:pt x="2378" y="241"/>
                  </a:lnTo>
                  <a:lnTo>
                    <a:pt x="2379" y="242"/>
                  </a:lnTo>
                  <a:lnTo>
                    <a:pt x="2380" y="243"/>
                  </a:lnTo>
                  <a:lnTo>
                    <a:pt x="2381" y="244"/>
                  </a:lnTo>
                  <a:lnTo>
                    <a:pt x="2382" y="245"/>
                  </a:lnTo>
                  <a:lnTo>
                    <a:pt x="2383" y="246"/>
                  </a:lnTo>
                  <a:lnTo>
                    <a:pt x="2384" y="247"/>
                  </a:lnTo>
                  <a:lnTo>
                    <a:pt x="2384" y="249"/>
                  </a:lnTo>
                  <a:lnTo>
                    <a:pt x="2385" y="250"/>
                  </a:lnTo>
                  <a:lnTo>
                    <a:pt x="2386" y="251"/>
                  </a:lnTo>
                  <a:lnTo>
                    <a:pt x="2387" y="252"/>
                  </a:lnTo>
                  <a:lnTo>
                    <a:pt x="2388" y="253"/>
                  </a:lnTo>
                  <a:lnTo>
                    <a:pt x="2389" y="254"/>
                  </a:lnTo>
                  <a:lnTo>
                    <a:pt x="2390" y="255"/>
                  </a:lnTo>
                  <a:lnTo>
                    <a:pt x="2391" y="256"/>
                  </a:lnTo>
                  <a:lnTo>
                    <a:pt x="2392" y="257"/>
                  </a:lnTo>
                  <a:lnTo>
                    <a:pt x="2392" y="258"/>
                  </a:lnTo>
                  <a:lnTo>
                    <a:pt x="2393" y="259"/>
                  </a:lnTo>
                  <a:lnTo>
                    <a:pt x="2394" y="260"/>
                  </a:lnTo>
                  <a:lnTo>
                    <a:pt x="2395" y="262"/>
                  </a:lnTo>
                  <a:lnTo>
                    <a:pt x="2396" y="263"/>
                  </a:lnTo>
                  <a:lnTo>
                    <a:pt x="2397" y="264"/>
                  </a:lnTo>
                  <a:lnTo>
                    <a:pt x="2398" y="265"/>
                  </a:lnTo>
                  <a:lnTo>
                    <a:pt x="2399" y="266"/>
                  </a:lnTo>
                  <a:lnTo>
                    <a:pt x="2399" y="267"/>
                  </a:lnTo>
                  <a:lnTo>
                    <a:pt x="2400" y="268"/>
                  </a:lnTo>
                  <a:lnTo>
                    <a:pt x="2401" y="269"/>
                  </a:lnTo>
                  <a:lnTo>
                    <a:pt x="2402" y="270"/>
                  </a:lnTo>
                  <a:lnTo>
                    <a:pt x="2403" y="271"/>
                  </a:lnTo>
                  <a:lnTo>
                    <a:pt x="2404" y="273"/>
                  </a:lnTo>
                  <a:lnTo>
                    <a:pt x="2405" y="274"/>
                  </a:lnTo>
                  <a:lnTo>
                    <a:pt x="2406" y="275"/>
                  </a:lnTo>
                  <a:lnTo>
                    <a:pt x="2407" y="276"/>
                  </a:lnTo>
                  <a:lnTo>
                    <a:pt x="2407" y="277"/>
                  </a:lnTo>
                  <a:lnTo>
                    <a:pt x="2408" y="278"/>
                  </a:lnTo>
                  <a:lnTo>
                    <a:pt x="2409" y="279"/>
                  </a:lnTo>
                  <a:lnTo>
                    <a:pt x="2410" y="280"/>
                  </a:lnTo>
                  <a:lnTo>
                    <a:pt x="2411" y="281"/>
                  </a:lnTo>
                  <a:lnTo>
                    <a:pt x="2412" y="283"/>
                  </a:lnTo>
                  <a:lnTo>
                    <a:pt x="2413" y="284"/>
                  </a:lnTo>
                  <a:lnTo>
                    <a:pt x="2414" y="285"/>
                  </a:lnTo>
                  <a:lnTo>
                    <a:pt x="2415" y="286"/>
                  </a:lnTo>
                  <a:lnTo>
                    <a:pt x="2415" y="287"/>
                  </a:lnTo>
                  <a:lnTo>
                    <a:pt x="2416" y="288"/>
                  </a:lnTo>
                  <a:lnTo>
                    <a:pt x="2417" y="289"/>
                  </a:lnTo>
                  <a:lnTo>
                    <a:pt x="2418" y="290"/>
                  </a:lnTo>
                  <a:lnTo>
                    <a:pt x="2419" y="292"/>
                  </a:lnTo>
                  <a:lnTo>
                    <a:pt x="2420" y="293"/>
                  </a:lnTo>
                  <a:lnTo>
                    <a:pt x="2421" y="294"/>
                  </a:lnTo>
                  <a:lnTo>
                    <a:pt x="2422" y="295"/>
                  </a:lnTo>
                  <a:lnTo>
                    <a:pt x="2422" y="296"/>
                  </a:lnTo>
                  <a:lnTo>
                    <a:pt x="2423" y="297"/>
                  </a:lnTo>
                  <a:lnTo>
                    <a:pt x="2424" y="298"/>
                  </a:lnTo>
                  <a:lnTo>
                    <a:pt x="2425" y="300"/>
                  </a:lnTo>
                  <a:lnTo>
                    <a:pt x="2426" y="301"/>
                  </a:lnTo>
                  <a:lnTo>
                    <a:pt x="2427" y="302"/>
                  </a:lnTo>
                  <a:lnTo>
                    <a:pt x="2428" y="303"/>
                  </a:lnTo>
                  <a:lnTo>
                    <a:pt x="2429" y="304"/>
                  </a:lnTo>
                  <a:lnTo>
                    <a:pt x="2430" y="305"/>
                  </a:lnTo>
                  <a:lnTo>
                    <a:pt x="2430" y="306"/>
                  </a:lnTo>
                  <a:lnTo>
                    <a:pt x="2431" y="308"/>
                  </a:lnTo>
                  <a:lnTo>
                    <a:pt x="2432" y="309"/>
                  </a:lnTo>
                  <a:lnTo>
                    <a:pt x="2433" y="310"/>
                  </a:lnTo>
                  <a:lnTo>
                    <a:pt x="2434" y="311"/>
                  </a:lnTo>
                  <a:lnTo>
                    <a:pt x="2435" y="312"/>
                  </a:lnTo>
                  <a:lnTo>
                    <a:pt x="2436" y="313"/>
                  </a:lnTo>
                  <a:lnTo>
                    <a:pt x="2437" y="315"/>
                  </a:lnTo>
                  <a:lnTo>
                    <a:pt x="2438" y="316"/>
                  </a:lnTo>
                  <a:lnTo>
                    <a:pt x="2438" y="317"/>
                  </a:lnTo>
                  <a:lnTo>
                    <a:pt x="2439" y="318"/>
                  </a:lnTo>
                  <a:lnTo>
                    <a:pt x="2440" y="319"/>
                  </a:lnTo>
                  <a:lnTo>
                    <a:pt x="2441" y="320"/>
                  </a:lnTo>
                  <a:lnTo>
                    <a:pt x="2442" y="322"/>
                  </a:lnTo>
                  <a:lnTo>
                    <a:pt x="2443" y="323"/>
                  </a:lnTo>
                  <a:lnTo>
                    <a:pt x="2444" y="324"/>
                  </a:lnTo>
                  <a:lnTo>
                    <a:pt x="2445" y="325"/>
                  </a:lnTo>
                  <a:lnTo>
                    <a:pt x="2445" y="326"/>
                  </a:lnTo>
                  <a:lnTo>
                    <a:pt x="2446" y="327"/>
                  </a:lnTo>
                  <a:lnTo>
                    <a:pt x="2447" y="329"/>
                  </a:lnTo>
                  <a:lnTo>
                    <a:pt x="2448" y="330"/>
                  </a:lnTo>
                  <a:lnTo>
                    <a:pt x="2449" y="331"/>
                  </a:lnTo>
                  <a:lnTo>
                    <a:pt x="2450" y="332"/>
                  </a:lnTo>
                  <a:lnTo>
                    <a:pt x="2451" y="333"/>
                  </a:lnTo>
                  <a:lnTo>
                    <a:pt x="2452" y="334"/>
                  </a:lnTo>
                  <a:lnTo>
                    <a:pt x="2453" y="336"/>
                  </a:lnTo>
                  <a:lnTo>
                    <a:pt x="2453" y="337"/>
                  </a:lnTo>
                  <a:lnTo>
                    <a:pt x="2454" y="338"/>
                  </a:lnTo>
                  <a:lnTo>
                    <a:pt x="2455" y="339"/>
                  </a:lnTo>
                  <a:lnTo>
                    <a:pt x="2456" y="340"/>
                  </a:lnTo>
                  <a:lnTo>
                    <a:pt x="2457" y="342"/>
                  </a:lnTo>
                  <a:lnTo>
                    <a:pt x="2458" y="343"/>
                  </a:lnTo>
                  <a:lnTo>
                    <a:pt x="2459" y="344"/>
                  </a:lnTo>
                  <a:lnTo>
                    <a:pt x="2460" y="345"/>
                  </a:lnTo>
                  <a:lnTo>
                    <a:pt x="2461" y="346"/>
                  </a:lnTo>
                  <a:lnTo>
                    <a:pt x="2461" y="347"/>
                  </a:lnTo>
                  <a:lnTo>
                    <a:pt x="2462" y="349"/>
                  </a:lnTo>
                  <a:lnTo>
                    <a:pt x="2463" y="350"/>
                  </a:lnTo>
                  <a:lnTo>
                    <a:pt x="2464" y="351"/>
                  </a:lnTo>
                  <a:lnTo>
                    <a:pt x="2465" y="352"/>
                  </a:lnTo>
                  <a:lnTo>
                    <a:pt x="2466" y="353"/>
                  </a:lnTo>
                  <a:lnTo>
                    <a:pt x="2467" y="355"/>
                  </a:lnTo>
                  <a:lnTo>
                    <a:pt x="2468" y="356"/>
                  </a:lnTo>
                  <a:lnTo>
                    <a:pt x="2468" y="357"/>
                  </a:lnTo>
                  <a:lnTo>
                    <a:pt x="2469" y="358"/>
                  </a:lnTo>
                  <a:lnTo>
                    <a:pt x="2470" y="359"/>
                  </a:lnTo>
                  <a:lnTo>
                    <a:pt x="2471" y="361"/>
                  </a:lnTo>
                  <a:lnTo>
                    <a:pt x="2472" y="362"/>
                  </a:lnTo>
                  <a:lnTo>
                    <a:pt x="2473" y="363"/>
                  </a:lnTo>
                  <a:lnTo>
                    <a:pt x="2474" y="364"/>
                  </a:lnTo>
                  <a:lnTo>
                    <a:pt x="2475" y="365"/>
                  </a:lnTo>
                  <a:lnTo>
                    <a:pt x="2476" y="367"/>
                  </a:lnTo>
                  <a:lnTo>
                    <a:pt x="2476" y="368"/>
                  </a:lnTo>
                  <a:lnTo>
                    <a:pt x="2477" y="369"/>
                  </a:lnTo>
                  <a:lnTo>
                    <a:pt x="2478" y="370"/>
                  </a:lnTo>
                  <a:lnTo>
                    <a:pt x="2479" y="371"/>
                  </a:lnTo>
                  <a:lnTo>
                    <a:pt x="2480" y="373"/>
                  </a:lnTo>
                  <a:lnTo>
                    <a:pt x="2481" y="374"/>
                  </a:lnTo>
                  <a:lnTo>
                    <a:pt x="2482" y="375"/>
                  </a:lnTo>
                  <a:lnTo>
                    <a:pt x="2483" y="376"/>
                  </a:lnTo>
                  <a:lnTo>
                    <a:pt x="2484" y="377"/>
                  </a:lnTo>
                  <a:lnTo>
                    <a:pt x="2484" y="379"/>
                  </a:lnTo>
                  <a:lnTo>
                    <a:pt x="2485" y="380"/>
                  </a:lnTo>
                  <a:lnTo>
                    <a:pt x="2486" y="381"/>
                  </a:lnTo>
                  <a:lnTo>
                    <a:pt x="2487" y="382"/>
                  </a:lnTo>
                  <a:lnTo>
                    <a:pt x="2488" y="384"/>
                  </a:lnTo>
                  <a:lnTo>
                    <a:pt x="2489" y="385"/>
                  </a:lnTo>
                  <a:lnTo>
                    <a:pt x="2490" y="386"/>
                  </a:lnTo>
                  <a:lnTo>
                    <a:pt x="2491" y="387"/>
                  </a:lnTo>
                  <a:lnTo>
                    <a:pt x="2491" y="388"/>
                  </a:lnTo>
                  <a:lnTo>
                    <a:pt x="2492" y="390"/>
                  </a:lnTo>
                  <a:lnTo>
                    <a:pt x="2493" y="391"/>
                  </a:lnTo>
                  <a:lnTo>
                    <a:pt x="2494" y="392"/>
                  </a:lnTo>
                  <a:lnTo>
                    <a:pt x="2495" y="393"/>
                  </a:lnTo>
                  <a:lnTo>
                    <a:pt x="2496" y="395"/>
                  </a:lnTo>
                  <a:lnTo>
                    <a:pt x="2497" y="396"/>
                  </a:lnTo>
                  <a:lnTo>
                    <a:pt x="2498" y="397"/>
                  </a:lnTo>
                  <a:lnTo>
                    <a:pt x="2499" y="398"/>
                  </a:lnTo>
                  <a:lnTo>
                    <a:pt x="2499" y="399"/>
                  </a:lnTo>
                  <a:lnTo>
                    <a:pt x="2500" y="401"/>
                  </a:lnTo>
                  <a:lnTo>
                    <a:pt x="2501" y="402"/>
                  </a:lnTo>
                  <a:lnTo>
                    <a:pt x="2502" y="403"/>
                  </a:lnTo>
                  <a:lnTo>
                    <a:pt x="2503" y="404"/>
                  </a:lnTo>
                  <a:lnTo>
                    <a:pt x="2504" y="406"/>
                  </a:lnTo>
                  <a:lnTo>
                    <a:pt x="2505" y="407"/>
                  </a:lnTo>
                  <a:lnTo>
                    <a:pt x="2506" y="408"/>
                  </a:lnTo>
                  <a:lnTo>
                    <a:pt x="2507" y="409"/>
                  </a:lnTo>
                  <a:lnTo>
                    <a:pt x="2507" y="410"/>
                  </a:lnTo>
                  <a:lnTo>
                    <a:pt x="2508" y="412"/>
                  </a:lnTo>
                  <a:lnTo>
                    <a:pt x="2509" y="413"/>
                  </a:lnTo>
                  <a:lnTo>
                    <a:pt x="2510" y="414"/>
                  </a:lnTo>
                  <a:lnTo>
                    <a:pt x="2511" y="415"/>
                  </a:lnTo>
                  <a:lnTo>
                    <a:pt x="2512" y="417"/>
                  </a:lnTo>
                  <a:lnTo>
                    <a:pt x="2513" y="418"/>
                  </a:lnTo>
                  <a:lnTo>
                    <a:pt x="2514" y="419"/>
                  </a:lnTo>
                  <a:lnTo>
                    <a:pt x="2514" y="420"/>
                  </a:lnTo>
                  <a:lnTo>
                    <a:pt x="2515" y="421"/>
                  </a:lnTo>
                  <a:lnTo>
                    <a:pt x="2516" y="423"/>
                  </a:lnTo>
                  <a:lnTo>
                    <a:pt x="2517" y="424"/>
                  </a:lnTo>
                  <a:lnTo>
                    <a:pt x="2518" y="425"/>
                  </a:lnTo>
                  <a:lnTo>
                    <a:pt x="2519" y="426"/>
                  </a:lnTo>
                  <a:lnTo>
                    <a:pt x="2520" y="428"/>
                  </a:lnTo>
                  <a:lnTo>
                    <a:pt x="2521" y="429"/>
                  </a:lnTo>
                  <a:lnTo>
                    <a:pt x="2522" y="430"/>
                  </a:lnTo>
                  <a:lnTo>
                    <a:pt x="2522" y="431"/>
                  </a:lnTo>
                  <a:lnTo>
                    <a:pt x="2523" y="433"/>
                  </a:lnTo>
                  <a:lnTo>
                    <a:pt x="2524" y="434"/>
                  </a:lnTo>
                  <a:lnTo>
                    <a:pt x="2525" y="435"/>
                  </a:lnTo>
                  <a:lnTo>
                    <a:pt x="2526" y="436"/>
                  </a:lnTo>
                  <a:lnTo>
                    <a:pt x="2527" y="438"/>
                  </a:lnTo>
                  <a:lnTo>
                    <a:pt x="2528" y="439"/>
                  </a:lnTo>
                  <a:lnTo>
                    <a:pt x="2529" y="440"/>
                  </a:lnTo>
                  <a:lnTo>
                    <a:pt x="2530" y="441"/>
                  </a:lnTo>
                  <a:lnTo>
                    <a:pt x="2530" y="442"/>
                  </a:lnTo>
                  <a:lnTo>
                    <a:pt x="2531" y="444"/>
                  </a:lnTo>
                  <a:lnTo>
                    <a:pt x="2532" y="445"/>
                  </a:lnTo>
                  <a:lnTo>
                    <a:pt x="2533" y="446"/>
                  </a:lnTo>
                  <a:lnTo>
                    <a:pt x="2534" y="447"/>
                  </a:lnTo>
                  <a:lnTo>
                    <a:pt x="2535" y="449"/>
                  </a:lnTo>
                  <a:lnTo>
                    <a:pt x="2536" y="450"/>
                  </a:lnTo>
                  <a:lnTo>
                    <a:pt x="2537" y="451"/>
                  </a:lnTo>
                  <a:lnTo>
                    <a:pt x="2537" y="452"/>
                  </a:lnTo>
                  <a:lnTo>
                    <a:pt x="2538" y="454"/>
                  </a:lnTo>
                  <a:lnTo>
                    <a:pt x="2539" y="455"/>
                  </a:lnTo>
                  <a:lnTo>
                    <a:pt x="2540" y="456"/>
                  </a:lnTo>
                  <a:lnTo>
                    <a:pt x="2541" y="457"/>
                  </a:lnTo>
                  <a:lnTo>
                    <a:pt x="2542" y="459"/>
                  </a:lnTo>
                  <a:lnTo>
                    <a:pt x="2543" y="460"/>
                  </a:lnTo>
                  <a:lnTo>
                    <a:pt x="2544" y="461"/>
                  </a:lnTo>
                  <a:lnTo>
                    <a:pt x="2545" y="462"/>
                  </a:lnTo>
                  <a:lnTo>
                    <a:pt x="2545" y="463"/>
                  </a:lnTo>
                  <a:lnTo>
                    <a:pt x="2546" y="465"/>
                  </a:lnTo>
                  <a:lnTo>
                    <a:pt x="2547" y="466"/>
                  </a:lnTo>
                  <a:lnTo>
                    <a:pt x="2548" y="467"/>
                  </a:lnTo>
                  <a:lnTo>
                    <a:pt x="2549" y="468"/>
                  </a:lnTo>
                  <a:lnTo>
                    <a:pt x="2550" y="470"/>
                  </a:lnTo>
                  <a:lnTo>
                    <a:pt x="2551" y="471"/>
                  </a:lnTo>
                  <a:lnTo>
                    <a:pt x="2552" y="472"/>
                  </a:lnTo>
                  <a:lnTo>
                    <a:pt x="2553" y="473"/>
                  </a:lnTo>
                  <a:lnTo>
                    <a:pt x="2553" y="475"/>
                  </a:lnTo>
                  <a:lnTo>
                    <a:pt x="2554" y="476"/>
                  </a:lnTo>
                  <a:lnTo>
                    <a:pt x="2555" y="477"/>
                  </a:lnTo>
                  <a:lnTo>
                    <a:pt x="2556" y="478"/>
                  </a:lnTo>
                  <a:lnTo>
                    <a:pt x="2557" y="480"/>
                  </a:lnTo>
                  <a:lnTo>
                    <a:pt x="2558" y="481"/>
                  </a:lnTo>
                  <a:lnTo>
                    <a:pt x="2559" y="482"/>
                  </a:lnTo>
                  <a:lnTo>
                    <a:pt x="2560" y="483"/>
                  </a:lnTo>
                  <a:lnTo>
                    <a:pt x="2560" y="485"/>
                  </a:lnTo>
                  <a:lnTo>
                    <a:pt x="2561" y="486"/>
                  </a:lnTo>
                  <a:lnTo>
                    <a:pt x="2562" y="487"/>
                  </a:lnTo>
                  <a:lnTo>
                    <a:pt x="2563" y="488"/>
                  </a:lnTo>
                  <a:lnTo>
                    <a:pt x="2564" y="490"/>
                  </a:lnTo>
                  <a:lnTo>
                    <a:pt x="2565" y="491"/>
                  </a:lnTo>
                  <a:lnTo>
                    <a:pt x="2566" y="492"/>
                  </a:lnTo>
                  <a:lnTo>
                    <a:pt x="2567" y="493"/>
                  </a:lnTo>
                  <a:lnTo>
                    <a:pt x="2568" y="494"/>
                  </a:lnTo>
                  <a:lnTo>
                    <a:pt x="2568" y="496"/>
                  </a:lnTo>
                  <a:lnTo>
                    <a:pt x="2569" y="497"/>
                  </a:lnTo>
                  <a:lnTo>
                    <a:pt x="2570" y="498"/>
                  </a:lnTo>
                  <a:lnTo>
                    <a:pt x="2571" y="499"/>
                  </a:lnTo>
                  <a:lnTo>
                    <a:pt x="2572" y="501"/>
                  </a:lnTo>
                  <a:lnTo>
                    <a:pt x="2573" y="502"/>
                  </a:lnTo>
                  <a:lnTo>
                    <a:pt x="2574" y="503"/>
                  </a:lnTo>
                  <a:lnTo>
                    <a:pt x="2575" y="504"/>
                  </a:lnTo>
                  <a:lnTo>
                    <a:pt x="2576" y="506"/>
                  </a:lnTo>
                  <a:lnTo>
                    <a:pt x="2576" y="507"/>
                  </a:lnTo>
                  <a:lnTo>
                    <a:pt x="2577" y="508"/>
                  </a:lnTo>
                  <a:lnTo>
                    <a:pt x="2578" y="509"/>
                  </a:lnTo>
                  <a:lnTo>
                    <a:pt x="2579" y="511"/>
                  </a:lnTo>
                  <a:lnTo>
                    <a:pt x="2580" y="512"/>
                  </a:lnTo>
                  <a:lnTo>
                    <a:pt x="2581" y="513"/>
                  </a:lnTo>
                  <a:lnTo>
                    <a:pt x="2582" y="514"/>
                  </a:lnTo>
                  <a:lnTo>
                    <a:pt x="2583" y="515"/>
                  </a:lnTo>
                  <a:lnTo>
                    <a:pt x="2583" y="517"/>
                  </a:lnTo>
                  <a:lnTo>
                    <a:pt x="2584" y="518"/>
                  </a:lnTo>
                  <a:lnTo>
                    <a:pt x="2585" y="519"/>
                  </a:lnTo>
                  <a:lnTo>
                    <a:pt x="2586" y="520"/>
                  </a:lnTo>
                  <a:lnTo>
                    <a:pt x="2587" y="522"/>
                  </a:lnTo>
                  <a:lnTo>
                    <a:pt x="2588" y="523"/>
                  </a:lnTo>
                  <a:lnTo>
                    <a:pt x="2589" y="524"/>
                  </a:lnTo>
                  <a:lnTo>
                    <a:pt x="2590" y="525"/>
                  </a:lnTo>
                  <a:lnTo>
                    <a:pt x="2591" y="527"/>
                  </a:lnTo>
                  <a:lnTo>
                    <a:pt x="2591" y="528"/>
                  </a:lnTo>
                  <a:lnTo>
                    <a:pt x="2592" y="529"/>
                  </a:lnTo>
                  <a:lnTo>
                    <a:pt x="2593" y="530"/>
                  </a:lnTo>
                  <a:lnTo>
                    <a:pt x="2594" y="531"/>
                  </a:lnTo>
                  <a:lnTo>
                    <a:pt x="2595" y="533"/>
                  </a:lnTo>
                  <a:lnTo>
                    <a:pt x="2596" y="534"/>
                  </a:lnTo>
                  <a:lnTo>
                    <a:pt x="2597" y="535"/>
                  </a:lnTo>
                  <a:lnTo>
                    <a:pt x="2598" y="536"/>
                  </a:lnTo>
                  <a:lnTo>
                    <a:pt x="2599" y="538"/>
                  </a:lnTo>
                  <a:lnTo>
                    <a:pt x="2599" y="539"/>
                  </a:lnTo>
                  <a:lnTo>
                    <a:pt x="2600" y="540"/>
                  </a:lnTo>
                  <a:lnTo>
                    <a:pt x="2601" y="541"/>
                  </a:lnTo>
                  <a:lnTo>
                    <a:pt x="2602" y="543"/>
                  </a:lnTo>
                  <a:lnTo>
                    <a:pt x="2603" y="544"/>
                  </a:lnTo>
                  <a:lnTo>
                    <a:pt x="2604" y="545"/>
                  </a:lnTo>
                  <a:lnTo>
                    <a:pt x="2605" y="546"/>
                  </a:lnTo>
                  <a:lnTo>
                    <a:pt x="2606" y="547"/>
                  </a:lnTo>
                  <a:lnTo>
                    <a:pt x="2606" y="549"/>
                  </a:lnTo>
                  <a:lnTo>
                    <a:pt x="2607" y="550"/>
                  </a:lnTo>
                  <a:lnTo>
                    <a:pt x="2608" y="551"/>
                  </a:lnTo>
                  <a:lnTo>
                    <a:pt x="2609" y="552"/>
                  </a:lnTo>
                  <a:lnTo>
                    <a:pt x="2610" y="554"/>
                  </a:lnTo>
                  <a:lnTo>
                    <a:pt x="2611" y="555"/>
                  </a:lnTo>
                  <a:lnTo>
                    <a:pt x="2612" y="556"/>
                  </a:lnTo>
                  <a:lnTo>
                    <a:pt x="2613" y="557"/>
                  </a:lnTo>
                  <a:lnTo>
                    <a:pt x="2614" y="558"/>
                  </a:lnTo>
                  <a:lnTo>
                    <a:pt x="2614" y="560"/>
                  </a:lnTo>
                  <a:lnTo>
                    <a:pt x="2615" y="561"/>
                  </a:lnTo>
                  <a:lnTo>
                    <a:pt x="2616" y="562"/>
                  </a:lnTo>
                  <a:lnTo>
                    <a:pt x="2617" y="563"/>
                  </a:lnTo>
                  <a:lnTo>
                    <a:pt x="2618" y="564"/>
                  </a:lnTo>
                  <a:lnTo>
                    <a:pt x="2619" y="566"/>
                  </a:lnTo>
                  <a:lnTo>
                    <a:pt x="2620" y="567"/>
                  </a:lnTo>
                  <a:lnTo>
                    <a:pt x="2621" y="568"/>
                  </a:lnTo>
                  <a:lnTo>
                    <a:pt x="2622" y="569"/>
                  </a:lnTo>
                  <a:lnTo>
                    <a:pt x="2622" y="571"/>
                  </a:lnTo>
                  <a:lnTo>
                    <a:pt x="2623" y="572"/>
                  </a:lnTo>
                  <a:lnTo>
                    <a:pt x="2624" y="573"/>
                  </a:lnTo>
                  <a:lnTo>
                    <a:pt x="2625" y="574"/>
                  </a:lnTo>
                  <a:lnTo>
                    <a:pt x="2626" y="575"/>
                  </a:lnTo>
                  <a:lnTo>
                    <a:pt x="2627" y="577"/>
                  </a:lnTo>
                  <a:lnTo>
                    <a:pt x="2628" y="578"/>
                  </a:lnTo>
                  <a:lnTo>
                    <a:pt x="2629" y="579"/>
                  </a:lnTo>
                  <a:lnTo>
                    <a:pt x="2629" y="580"/>
                  </a:lnTo>
                  <a:lnTo>
                    <a:pt x="2630" y="581"/>
                  </a:lnTo>
                  <a:lnTo>
                    <a:pt x="2631" y="583"/>
                  </a:lnTo>
                  <a:lnTo>
                    <a:pt x="2632" y="584"/>
                  </a:lnTo>
                  <a:lnTo>
                    <a:pt x="2633" y="585"/>
                  </a:lnTo>
                  <a:lnTo>
                    <a:pt x="2634" y="586"/>
                  </a:lnTo>
                  <a:lnTo>
                    <a:pt x="2635" y="587"/>
                  </a:lnTo>
                  <a:lnTo>
                    <a:pt x="2636" y="589"/>
                  </a:lnTo>
                  <a:lnTo>
                    <a:pt x="2637" y="590"/>
                  </a:lnTo>
                  <a:lnTo>
                    <a:pt x="2637" y="591"/>
                  </a:lnTo>
                  <a:lnTo>
                    <a:pt x="2638" y="592"/>
                  </a:lnTo>
                  <a:lnTo>
                    <a:pt x="2639" y="593"/>
                  </a:lnTo>
                  <a:lnTo>
                    <a:pt x="2640" y="595"/>
                  </a:lnTo>
                  <a:lnTo>
                    <a:pt x="2641" y="596"/>
                  </a:lnTo>
                  <a:lnTo>
                    <a:pt x="2642" y="597"/>
                  </a:lnTo>
                  <a:lnTo>
                    <a:pt x="2643" y="598"/>
                  </a:lnTo>
                  <a:lnTo>
                    <a:pt x="2644" y="599"/>
                  </a:lnTo>
                  <a:lnTo>
                    <a:pt x="2645" y="601"/>
                  </a:lnTo>
                  <a:lnTo>
                    <a:pt x="2645" y="602"/>
                  </a:lnTo>
                  <a:lnTo>
                    <a:pt x="2646" y="603"/>
                  </a:lnTo>
                  <a:lnTo>
                    <a:pt x="2647" y="604"/>
                  </a:lnTo>
                  <a:lnTo>
                    <a:pt x="2648" y="605"/>
                  </a:lnTo>
                  <a:lnTo>
                    <a:pt x="2649" y="607"/>
                  </a:lnTo>
                  <a:lnTo>
                    <a:pt x="2650" y="608"/>
                  </a:lnTo>
                  <a:lnTo>
                    <a:pt x="2651" y="609"/>
                  </a:lnTo>
                  <a:lnTo>
                    <a:pt x="2652" y="610"/>
                  </a:lnTo>
                  <a:lnTo>
                    <a:pt x="2652" y="611"/>
                  </a:lnTo>
                  <a:lnTo>
                    <a:pt x="2653" y="613"/>
                  </a:lnTo>
                  <a:lnTo>
                    <a:pt x="2654" y="614"/>
                  </a:lnTo>
                  <a:lnTo>
                    <a:pt x="2655" y="615"/>
                  </a:lnTo>
                  <a:lnTo>
                    <a:pt x="2656" y="616"/>
                  </a:lnTo>
                  <a:lnTo>
                    <a:pt x="2657" y="617"/>
                  </a:lnTo>
                  <a:lnTo>
                    <a:pt x="2658" y="618"/>
                  </a:lnTo>
                  <a:lnTo>
                    <a:pt x="2659" y="620"/>
                  </a:lnTo>
                  <a:lnTo>
                    <a:pt x="2660" y="621"/>
                  </a:lnTo>
                  <a:lnTo>
                    <a:pt x="2660" y="622"/>
                  </a:lnTo>
                  <a:lnTo>
                    <a:pt x="2661" y="623"/>
                  </a:lnTo>
                  <a:lnTo>
                    <a:pt x="2662" y="624"/>
                  </a:lnTo>
                  <a:lnTo>
                    <a:pt x="2663" y="626"/>
                  </a:lnTo>
                  <a:lnTo>
                    <a:pt x="2664" y="627"/>
                  </a:lnTo>
                  <a:lnTo>
                    <a:pt x="2665" y="628"/>
                  </a:lnTo>
                  <a:lnTo>
                    <a:pt x="2666" y="629"/>
                  </a:lnTo>
                  <a:lnTo>
                    <a:pt x="2667" y="630"/>
                  </a:lnTo>
                  <a:lnTo>
                    <a:pt x="2668" y="631"/>
                  </a:lnTo>
                  <a:lnTo>
                    <a:pt x="2668" y="633"/>
                  </a:lnTo>
                  <a:lnTo>
                    <a:pt x="2669" y="634"/>
                  </a:lnTo>
                  <a:lnTo>
                    <a:pt x="2670" y="635"/>
                  </a:lnTo>
                  <a:lnTo>
                    <a:pt x="2671" y="636"/>
                  </a:lnTo>
                  <a:lnTo>
                    <a:pt x="2672" y="637"/>
                  </a:lnTo>
                  <a:lnTo>
                    <a:pt x="2673" y="638"/>
                  </a:lnTo>
                  <a:lnTo>
                    <a:pt x="2674" y="640"/>
                  </a:lnTo>
                  <a:lnTo>
                    <a:pt x="2675" y="641"/>
                  </a:lnTo>
                  <a:lnTo>
                    <a:pt x="2675" y="642"/>
                  </a:lnTo>
                  <a:lnTo>
                    <a:pt x="2676" y="643"/>
                  </a:lnTo>
                  <a:lnTo>
                    <a:pt x="2677" y="644"/>
                  </a:lnTo>
                  <a:lnTo>
                    <a:pt x="2678" y="645"/>
                  </a:lnTo>
                  <a:lnTo>
                    <a:pt x="2679" y="647"/>
                  </a:lnTo>
                  <a:lnTo>
                    <a:pt x="2680" y="648"/>
                  </a:lnTo>
                  <a:lnTo>
                    <a:pt x="2681" y="649"/>
                  </a:lnTo>
                  <a:lnTo>
                    <a:pt x="2682" y="650"/>
                  </a:lnTo>
                  <a:lnTo>
                    <a:pt x="2683" y="651"/>
                  </a:lnTo>
                  <a:lnTo>
                    <a:pt x="2683" y="652"/>
                  </a:lnTo>
                  <a:lnTo>
                    <a:pt x="2684" y="654"/>
                  </a:lnTo>
                  <a:lnTo>
                    <a:pt x="2685" y="655"/>
                  </a:lnTo>
                  <a:lnTo>
                    <a:pt x="2686" y="656"/>
                  </a:lnTo>
                  <a:lnTo>
                    <a:pt x="2687" y="657"/>
                  </a:lnTo>
                  <a:lnTo>
                    <a:pt x="2688" y="658"/>
                  </a:lnTo>
                  <a:lnTo>
                    <a:pt x="2689" y="659"/>
                  </a:lnTo>
                  <a:lnTo>
                    <a:pt x="2690" y="660"/>
                  </a:lnTo>
                  <a:lnTo>
                    <a:pt x="2691" y="662"/>
                  </a:lnTo>
                  <a:lnTo>
                    <a:pt x="2691" y="663"/>
                  </a:lnTo>
                  <a:lnTo>
                    <a:pt x="2692" y="664"/>
                  </a:lnTo>
                  <a:lnTo>
                    <a:pt x="2693" y="665"/>
                  </a:lnTo>
                  <a:lnTo>
                    <a:pt x="2694" y="666"/>
                  </a:lnTo>
                  <a:lnTo>
                    <a:pt x="2695" y="667"/>
                  </a:lnTo>
                  <a:lnTo>
                    <a:pt x="2696" y="668"/>
                  </a:lnTo>
                  <a:lnTo>
                    <a:pt x="2697" y="670"/>
                  </a:lnTo>
                  <a:lnTo>
                    <a:pt x="2698" y="671"/>
                  </a:lnTo>
                  <a:lnTo>
                    <a:pt x="2698" y="672"/>
                  </a:lnTo>
                  <a:lnTo>
                    <a:pt x="2699" y="673"/>
                  </a:lnTo>
                  <a:lnTo>
                    <a:pt x="2700" y="674"/>
                  </a:lnTo>
                  <a:lnTo>
                    <a:pt x="2701" y="675"/>
                  </a:lnTo>
                  <a:lnTo>
                    <a:pt x="2702" y="676"/>
                  </a:lnTo>
                  <a:lnTo>
                    <a:pt x="2703" y="677"/>
                  </a:lnTo>
                  <a:lnTo>
                    <a:pt x="2704" y="679"/>
                  </a:lnTo>
                  <a:lnTo>
                    <a:pt x="2705" y="680"/>
                  </a:lnTo>
                  <a:lnTo>
                    <a:pt x="2706" y="681"/>
                  </a:lnTo>
                  <a:lnTo>
                    <a:pt x="2706" y="682"/>
                  </a:lnTo>
                  <a:lnTo>
                    <a:pt x="2707" y="683"/>
                  </a:lnTo>
                  <a:lnTo>
                    <a:pt x="2708" y="684"/>
                  </a:lnTo>
                  <a:lnTo>
                    <a:pt x="2709" y="685"/>
                  </a:lnTo>
                  <a:lnTo>
                    <a:pt x="2710" y="686"/>
                  </a:lnTo>
                  <a:lnTo>
                    <a:pt x="2711" y="688"/>
                  </a:lnTo>
                  <a:lnTo>
                    <a:pt x="2712" y="689"/>
                  </a:lnTo>
                  <a:lnTo>
                    <a:pt x="2713" y="690"/>
                  </a:lnTo>
                  <a:lnTo>
                    <a:pt x="2714" y="691"/>
                  </a:lnTo>
                  <a:lnTo>
                    <a:pt x="2714" y="692"/>
                  </a:lnTo>
                  <a:lnTo>
                    <a:pt x="2715" y="693"/>
                  </a:lnTo>
                  <a:lnTo>
                    <a:pt x="2716" y="694"/>
                  </a:lnTo>
                  <a:lnTo>
                    <a:pt x="2717" y="695"/>
                  </a:lnTo>
                  <a:lnTo>
                    <a:pt x="2718" y="697"/>
                  </a:lnTo>
                  <a:lnTo>
                    <a:pt x="2719" y="698"/>
                  </a:lnTo>
                  <a:lnTo>
                    <a:pt x="2720" y="699"/>
                  </a:lnTo>
                  <a:lnTo>
                    <a:pt x="2721" y="700"/>
                  </a:lnTo>
                  <a:lnTo>
                    <a:pt x="2721" y="701"/>
                  </a:lnTo>
                  <a:lnTo>
                    <a:pt x="2722" y="702"/>
                  </a:lnTo>
                  <a:lnTo>
                    <a:pt x="2723" y="703"/>
                  </a:lnTo>
                  <a:lnTo>
                    <a:pt x="2724" y="704"/>
                  </a:lnTo>
                  <a:lnTo>
                    <a:pt x="2725" y="705"/>
                  </a:lnTo>
                  <a:lnTo>
                    <a:pt x="2726" y="706"/>
                  </a:lnTo>
                  <a:lnTo>
                    <a:pt x="2727" y="708"/>
                  </a:lnTo>
                  <a:lnTo>
                    <a:pt x="2728" y="709"/>
                  </a:lnTo>
                  <a:lnTo>
                    <a:pt x="2729" y="710"/>
                  </a:lnTo>
                  <a:lnTo>
                    <a:pt x="2729" y="711"/>
                  </a:lnTo>
                  <a:lnTo>
                    <a:pt x="2730" y="712"/>
                  </a:lnTo>
                  <a:lnTo>
                    <a:pt x="2731" y="713"/>
                  </a:lnTo>
                  <a:lnTo>
                    <a:pt x="2732" y="714"/>
                  </a:lnTo>
                  <a:lnTo>
                    <a:pt x="2733" y="715"/>
                  </a:lnTo>
                  <a:lnTo>
                    <a:pt x="2734" y="716"/>
                  </a:lnTo>
                  <a:lnTo>
                    <a:pt x="2735" y="717"/>
                  </a:lnTo>
                  <a:lnTo>
                    <a:pt x="2736" y="718"/>
                  </a:lnTo>
                  <a:lnTo>
                    <a:pt x="2737" y="720"/>
                  </a:lnTo>
                  <a:lnTo>
                    <a:pt x="2737" y="721"/>
                  </a:lnTo>
                  <a:lnTo>
                    <a:pt x="2738" y="722"/>
                  </a:lnTo>
                  <a:lnTo>
                    <a:pt x="2739" y="723"/>
                  </a:lnTo>
                  <a:lnTo>
                    <a:pt x="2740" y="724"/>
                  </a:lnTo>
                  <a:lnTo>
                    <a:pt x="2741" y="725"/>
                  </a:lnTo>
                  <a:lnTo>
                    <a:pt x="2742" y="726"/>
                  </a:lnTo>
                  <a:lnTo>
                    <a:pt x="2743" y="727"/>
                  </a:lnTo>
                  <a:lnTo>
                    <a:pt x="2744" y="728"/>
                  </a:lnTo>
                  <a:lnTo>
                    <a:pt x="2744" y="729"/>
                  </a:lnTo>
                  <a:lnTo>
                    <a:pt x="2745" y="730"/>
                  </a:lnTo>
                  <a:lnTo>
                    <a:pt x="2746" y="731"/>
                  </a:lnTo>
                  <a:lnTo>
                    <a:pt x="2747" y="732"/>
                  </a:lnTo>
                  <a:lnTo>
                    <a:pt x="2748" y="734"/>
                  </a:lnTo>
                  <a:lnTo>
                    <a:pt x="2749" y="735"/>
                  </a:lnTo>
                  <a:lnTo>
                    <a:pt x="2750" y="736"/>
                  </a:lnTo>
                  <a:lnTo>
                    <a:pt x="2751" y="737"/>
                  </a:lnTo>
                  <a:lnTo>
                    <a:pt x="2752" y="738"/>
                  </a:lnTo>
                  <a:lnTo>
                    <a:pt x="2752" y="739"/>
                  </a:lnTo>
                  <a:lnTo>
                    <a:pt x="2753" y="740"/>
                  </a:lnTo>
                  <a:lnTo>
                    <a:pt x="2754" y="741"/>
                  </a:lnTo>
                  <a:lnTo>
                    <a:pt x="2755" y="742"/>
                  </a:lnTo>
                  <a:lnTo>
                    <a:pt x="2756" y="743"/>
                  </a:lnTo>
                  <a:lnTo>
                    <a:pt x="2757" y="744"/>
                  </a:lnTo>
                  <a:lnTo>
                    <a:pt x="2758" y="745"/>
                  </a:lnTo>
                  <a:lnTo>
                    <a:pt x="2759" y="746"/>
                  </a:lnTo>
                  <a:lnTo>
                    <a:pt x="2760" y="747"/>
                  </a:lnTo>
                  <a:lnTo>
                    <a:pt x="2760" y="748"/>
                  </a:lnTo>
                  <a:lnTo>
                    <a:pt x="2761" y="749"/>
                  </a:lnTo>
                  <a:lnTo>
                    <a:pt x="2762" y="750"/>
                  </a:lnTo>
                  <a:lnTo>
                    <a:pt x="2763" y="751"/>
                  </a:lnTo>
                  <a:lnTo>
                    <a:pt x="2764" y="753"/>
                  </a:lnTo>
                  <a:lnTo>
                    <a:pt x="2765" y="754"/>
                  </a:lnTo>
                  <a:lnTo>
                    <a:pt x="2766" y="755"/>
                  </a:lnTo>
                  <a:lnTo>
                    <a:pt x="2767" y="756"/>
                  </a:lnTo>
                  <a:lnTo>
                    <a:pt x="2767" y="757"/>
                  </a:lnTo>
                  <a:lnTo>
                    <a:pt x="2768" y="758"/>
                  </a:lnTo>
                  <a:lnTo>
                    <a:pt x="2769" y="759"/>
                  </a:lnTo>
                  <a:lnTo>
                    <a:pt x="2770" y="760"/>
                  </a:lnTo>
                  <a:lnTo>
                    <a:pt x="2771" y="761"/>
                  </a:lnTo>
                  <a:lnTo>
                    <a:pt x="2772" y="762"/>
                  </a:lnTo>
                  <a:lnTo>
                    <a:pt x="2773" y="763"/>
                  </a:lnTo>
                  <a:lnTo>
                    <a:pt x="2774" y="764"/>
                  </a:lnTo>
                  <a:lnTo>
                    <a:pt x="2775" y="765"/>
                  </a:lnTo>
                  <a:lnTo>
                    <a:pt x="2775" y="766"/>
                  </a:lnTo>
                  <a:lnTo>
                    <a:pt x="2776" y="767"/>
                  </a:lnTo>
                  <a:lnTo>
                    <a:pt x="2777" y="768"/>
                  </a:lnTo>
                  <a:lnTo>
                    <a:pt x="2778" y="769"/>
                  </a:lnTo>
                  <a:lnTo>
                    <a:pt x="2779" y="770"/>
                  </a:lnTo>
                  <a:lnTo>
                    <a:pt x="2780" y="771"/>
                  </a:lnTo>
                  <a:lnTo>
                    <a:pt x="2781" y="772"/>
                  </a:lnTo>
                  <a:lnTo>
                    <a:pt x="2782" y="773"/>
                  </a:lnTo>
                  <a:lnTo>
                    <a:pt x="2783" y="774"/>
                  </a:lnTo>
                  <a:lnTo>
                    <a:pt x="2783" y="775"/>
                  </a:lnTo>
                  <a:lnTo>
                    <a:pt x="2784" y="776"/>
                  </a:lnTo>
                  <a:lnTo>
                    <a:pt x="2785" y="777"/>
                  </a:lnTo>
                  <a:lnTo>
                    <a:pt x="2786" y="778"/>
                  </a:lnTo>
                  <a:lnTo>
                    <a:pt x="2787" y="779"/>
                  </a:lnTo>
                  <a:lnTo>
                    <a:pt x="2788" y="780"/>
                  </a:lnTo>
                  <a:lnTo>
                    <a:pt x="2789" y="781"/>
                  </a:lnTo>
                  <a:lnTo>
                    <a:pt x="2790" y="782"/>
                  </a:lnTo>
                  <a:lnTo>
                    <a:pt x="2790" y="783"/>
                  </a:lnTo>
                  <a:lnTo>
                    <a:pt x="2791" y="784"/>
                  </a:lnTo>
                  <a:lnTo>
                    <a:pt x="2792" y="785"/>
                  </a:lnTo>
                  <a:lnTo>
                    <a:pt x="2793" y="786"/>
                  </a:lnTo>
                  <a:lnTo>
                    <a:pt x="2794" y="787"/>
                  </a:lnTo>
                  <a:lnTo>
                    <a:pt x="2795" y="788"/>
                  </a:lnTo>
                  <a:lnTo>
                    <a:pt x="2796" y="789"/>
                  </a:lnTo>
                  <a:lnTo>
                    <a:pt x="2797" y="790"/>
                  </a:lnTo>
                  <a:lnTo>
                    <a:pt x="2798" y="791"/>
                  </a:lnTo>
                  <a:lnTo>
                    <a:pt x="2798" y="792"/>
                  </a:lnTo>
                  <a:lnTo>
                    <a:pt x="2799" y="793"/>
                  </a:lnTo>
                  <a:lnTo>
                    <a:pt x="2800" y="794"/>
                  </a:lnTo>
                  <a:lnTo>
                    <a:pt x="2801" y="795"/>
                  </a:lnTo>
                  <a:lnTo>
                    <a:pt x="2802" y="796"/>
                  </a:lnTo>
                  <a:lnTo>
                    <a:pt x="2803" y="797"/>
                  </a:lnTo>
                  <a:lnTo>
                    <a:pt x="2804" y="798"/>
                  </a:lnTo>
                  <a:lnTo>
                    <a:pt x="2805" y="799"/>
                  </a:lnTo>
                  <a:lnTo>
                    <a:pt x="2806" y="800"/>
                  </a:lnTo>
                  <a:lnTo>
                    <a:pt x="2806" y="801"/>
                  </a:lnTo>
                  <a:lnTo>
                    <a:pt x="2807" y="802"/>
                  </a:lnTo>
                  <a:lnTo>
                    <a:pt x="2808" y="803"/>
                  </a:lnTo>
                  <a:lnTo>
                    <a:pt x="2809" y="804"/>
                  </a:lnTo>
                  <a:lnTo>
                    <a:pt x="2810" y="805"/>
                  </a:lnTo>
                  <a:lnTo>
                    <a:pt x="2811" y="806"/>
                  </a:lnTo>
                  <a:lnTo>
                    <a:pt x="2812" y="807"/>
                  </a:lnTo>
                  <a:lnTo>
                    <a:pt x="2813" y="808"/>
                  </a:lnTo>
                  <a:lnTo>
                    <a:pt x="2813" y="809"/>
                  </a:lnTo>
                  <a:lnTo>
                    <a:pt x="2814" y="810"/>
                  </a:lnTo>
                  <a:lnTo>
                    <a:pt x="2815" y="811"/>
                  </a:lnTo>
                  <a:lnTo>
                    <a:pt x="2816" y="811"/>
                  </a:lnTo>
                  <a:lnTo>
                    <a:pt x="2817" y="812"/>
                  </a:lnTo>
                  <a:lnTo>
                    <a:pt x="2818" y="813"/>
                  </a:lnTo>
                  <a:lnTo>
                    <a:pt x="2819" y="814"/>
                  </a:lnTo>
                  <a:lnTo>
                    <a:pt x="2820" y="815"/>
                  </a:lnTo>
                  <a:lnTo>
                    <a:pt x="2821" y="816"/>
                  </a:lnTo>
                  <a:lnTo>
                    <a:pt x="2821" y="817"/>
                  </a:lnTo>
                  <a:lnTo>
                    <a:pt x="2822" y="818"/>
                  </a:lnTo>
                  <a:lnTo>
                    <a:pt x="2823" y="819"/>
                  </a:lnTo>
                  <a:lnTo>
                    <a:pt x="2824" y="820"/>
                  </a:lnTo>
                  <a:lnTo>
                    <a:pt x="2825" y="821"/>
                  </a:lnTo>
                  <a:lnTo>
                    <a:pt x="2826" y="822"/>
                  </a:lnTo>
                  <a:lnTo>
                    <a:pt x="2827" y="823"/>
                  </a:lnTo>
                  <a:lnTo>
                    <a:pt x="2828" y="824"/>
                  </a:lnTo>
                  <a:lnTo>
                    <a:pt x="2829" y="825"/>
                  </a:lnTo>
                  <a:lnTo>
                    <a:pt x="2829" y="826"/>
                  </a:lnTo>
                  <a:lnTo>
                    <a:pt x="2830" y="827"/>
                  </a:lnTo>
                  <a:lnTo>
                    <a:pt x="2831" y="828"/>
                  </a:lnTo>
                  <a:lnTo>
                    <a:pt x="2832" y="828"/>
                  </a:lnTo>
                  <a:lnTo>
                    <a:pt x="2833" y="829"/>
                  </a:lnTo>
                  <a:lnTo>
                    <a:pt x="2834" y="830"/>
                  </a:lnTo>
                  <a:lnTo>
                    <a:pt x="2835" y="831"/>
                  </a:lnTo>
                  <a:lnTo>
                    <a:pt x="2836" y="832"/>
                  </a:lnTo>
                  <a:lnTo>
                    <a:pt x="2836" y="833"/>
                  </a:lnTo>
                  <a:lnTo>
                    <a:pt x="2837" y="834"/>
                  </a:lnTo>
                  <a:lnTo>
                    <a:pt x="2838" y="835"/>
                  </a:lnTo>
                  <a:lnTo>
                    <a:pt x="2839" y="836"/>
                  </a:lnTo>
                  <a:lnTo>
                    <a:pt x="2840" y="837"/>
                  </a:lnTo>
                  <a:lnTo>
                    <a:pt x="2841" y="838"/>
                  </a:lnTo>
                  <a:lnTo>
                    <a:pt x="2842" y="839"/>
                  </a:lnTo>
                  <a:lnTo>
                    <a:pt x="2843" y="839"/>
                  </a:lnTo>
                  <a:lnTo>
                    <a:pt x="2844" y="840"/>
                  </a:lnTo>
                  <a:lnTo>
                    <a:pt x="2844" y="841"/>
                  </a:lnTo>
                  <a:lnTo>
                    <a:pt x="2845" y="842"/>
                  </a:lnTo>
                  <a:lnTo>
                    <a:pt x="2846" y="843"/>
                  </a:lnTo>
                  <a:lnTo>
                    <a:pt x="2847" y="844"/>
                  </a:lnTo>
                  <a:lnTo>
                    <a:pt x="2848" y="845"/>
                  </a:lnTo>
                  <a:lnTo>
                    <a:pt x="2849" y="846"/>
                  </a:lnTo>
                  <a:lnTo>
                    <a:pt x="2850" y="847"/>
                  </a:lnTo>
                  <a:lnTo>
                    <a:pt x="2851" y="848"/>
                  </a:lnTo>
                  <a:lnTo>
                    <a:pt x="2852" y="849"/>
                  </a:lnTo>
                  <a:lnTo>
                    <a:pt x="2852" y="849"/>
                  </a:lnTo>
                </a:path>
              </a:pathLst>
            </a:custGeom>
            <a:noFill/>
            <a:ln w="19050">
              <a:solidFill>
                <a:srgbClr val="000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16" name="Rectangle 327"/>
            <p:cNvSpPr>
              <a:spLocks noChangeArrowheads="1"/>
            </p:cNvSpPr>
            <p:nvPr/>
          </p:nvSpPr>
          <p:spPr bwMode="auto">
            <a:xfrm>
              <a:off x="7038975" y="5140326"/>
              <a:ext cx="57785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a:ln>
                    <a:noFill/>
                  </a:ln>
                  <a:solidFill>
                    <a:srgbClr val="800080"/>
                  </a:solidFill>
                  <a:effectLst/>
                  <a:latin typeface="Arial" pitchFamily="34" charset="0"/>
                  <a:cs typeface="Arial" pitchFamily="34" charset="0"/>
                </a:rPr>
                <a:t>Phil Barnes July 2004</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17" name="Rectangle 328"/>
            <p:cNvSpPr>
              <a:spLocks noChangeArrowheads="1"/>
            </p:cNvSpPr>
            <p:nvPr/>
          </p:nvSpPr>
          <p:spPr bwMode="auto">
            <a:xfrm>
              <a:off x="1503362" y="5634038"/>
              <a:ext cx="4365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10 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18" name="Rectangle 329"/>
            <p:cNvSpPr>
              <a:spLocks noChangeArrowheads="1"/>
            </p:cNvSpPr>
            <p:nvPr/>
          </p:nvSpPr>
          <p:spPr bwMode="auto">
            <a:xfrm>
              <a:off x="1874837" y="5751513"/>
              <a:ext cx="825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19" name="Rectangle 330"/>
            <p:cNvSpPr>
              <a:spLocks noChangeArrowheads="1"/>
            </p:cNvSpPr>
            <p:nvPr/>
          </p:nvSpPr>
          <p:spPr bwMode="auto">
            <a:xfrm>
              <a:off x="2428875" y="5249863"/>
              <a:ext cx="212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0" name="Rectangle 331"/>
            <p:cNvSpPr>
              <a:spLocks noChangeArrowheads="1"/>
            </p:cNvSpPr>
            <p:nvPr/>
          </p:nvSpPr>
          <p:spPr bwMode="auto">
            <a:xfrm>
              <a:off x="2566987" y="5367338"/>
              <a:ext cx="11430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L</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1" name="Rectangle 332"/>
            <p:cNvSpPr>
              <a:spLocks noChangeArrowheads="1"/>
            </p:cNvSpPr>
            <p:nvPr/>
          </p:nvSpPr>
          <p:spPr bwMode="auto">
            <a:xfrm>
              <a:off x="2660650" y="4946651"/>
              <a:ext cx="1825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2" name="Rectangle 333"/>
            <p:cNvSpPr>
              <a:spLocks noChangeArrowheads="1"/>
            </p:cNvSpPr>
            <p:nvPr/>
          </p:nvSpPr>
          <p:spPr bwMode="auto">
            <a:xfrm>
              <a:off x="2767012" y="5064126"/>
              <a:ext cx="11430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3" name="Rectangle 334"/>
            <p:cNvSpPr>
              <a:spLocks noChangeArrowheads="1"/>
            </p:cNvSpPr>
            <p:nvPr/>
          </p:nvSpPr>
          <p:spPr bwMode="auto">
            <a:xfrm>
              <a:off x="1682750" y="3800476"/>
              <a:ext cx="1714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z</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4" name="Rectangle 335"/>
            <p:cNvSpPr>
              <a:spLocks noChangeArrowheads="1"/>
            </p:cNvSpPr>
            <p:nvPr/>
          </p:nvSpPr>
          <p:spPr bwMode="auto">
            <a:xfrm>
              <a:off x="1673225" y="3332163"/>
              <a:ext cx="3635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L/D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5" name="Rectangle 336"/>
            <p:cNvSpPr>
              <a:spLocks noChangeArrowheads="1"/>
            </p:cNvSpPr>
            <p:nvPr/>
          </p:nvSpPr>
          <p:spPr bwMode="auto">
            <a:xfrm>
              <a:off x="1763712" y="966788"/>
              <a:ext cx="2000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Symbol" pitchFamily="18" charset="2"/>
                  <a:cs typeface="Arial" pitchFamily="34" charset="0"/>
                </a:rPr>
                <a:t>g</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6" name="Rectangle 337"/>
            <p:cNvSpPr>
              <a:spLocks noChangeArrowheads="1"/>
            </p:cNvSpPr>
            <p:nvPr/>
          </p:nvSpPr>
          <p:spPr bwMode="auto">
            <a:xfrm>
              <a:off x="1862137" y="1025526"/>
              <a:ext cx="9207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cs typeface="Arial" pitchFamily="34" charset="0"/>
                </a:rPr>
                <a:t>o</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7" name="Rectangle 338"/>
            <p:cNvSpPr>
              <a:spLocks noChangeArrowheads="1"/>
            </p:cNvSpPr>
            <p:nvPr/>
          </p:nvSpPr>
          <p:spPr bwMode="auto">
            <a:xfrm>
              <a:off x="2354262" y="758826"/>
              <a:ext cx="22225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Symbol" pitchFamily="18" charset="2"/>
                  <a:cs typeface="Arial" pitchFamily="34" charset="0"/>
                </a:rPr>
                <a:t>f</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8" name="Rectangle 339"/>
            <p:cNvSpPr>
              <a:spLocks noChangeArrowheads="1"/>
            </p:cNvSpPr>
            <p:nvPr/>
          </p:nvSpPr>
          <p:spPr bwMode="auto">
            <a:xfrm>
              <a:off x="2479675" y="815976"/>
              <a:ext cx="9207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cs typeface="Arial" pitchFamily="34" charset="0"/>
                </a:rPr>
                <a:t>o</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29" name="Rectangle 340"/>
            <p:cNvSpPr>
              <a:spLocks noChangeArrowheads="1"/>
            </p:cNvSpPr>
            <p:nvPr/>
          </p:nvSpPr>
          <p:spPr bwMode="auto">
            <a:xfrm>
              <a:off x="1604962" y="4284663"/>
              <a:ext cx="1825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u</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30" name="Rectangle 341"/>
            <p:cNvSpPr>
              <a:spLocks noChangeArrowheads="1"/>
            </p:cNvSpPr>
            <p:nvPr/>
          </p:nvSpPr>
          <p:spPr bwMode="auto">
            <a:xfrm>
              <a:off x="1044575" y="2927351"/>
              <a:ext cx="3524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E/g</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31" name="Rectangle 342"/>
            <p:cNvSpPr>
              <a:spLocks noChangeArrowheads="1"/>
            </p:cNvSpPr>
            <p:nvPr/>
          </p:nvSpPr>
          <p:spPr bwMode="auto">
            <a:xfrm>
              <a:off x="2273300" y="3479801"/>
              <a:ext cx="2016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V</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32" name="Rectangle 343"/>
            <p:cNvSpPr>
              <a:spLocks noChangeArrowheads="1"/>
            </p:cNvSpPr>
            <p:nvPr/>
          </p:nvSpPr>
          <p:spPr bwMode="auto">
            <a:xfrm>
              <a:off x="1025525" y="1419226"/>
              <a:ext cx="25241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Symbol" pitchFamily="18" charset="2"/>
                  <a:cs typeface="Arial" pitchFamily="34" charset="0"/>
                </a:rPr>
                <a:t>y</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33" name="Rectangle 344"/>
            <p:cNvSpPr>
              <a:spLocks noChangeArrowheads="1"/>
            </p:cNvSpPr>
            <p:nvPr/>
          </p:nvSpPr>
          <p:spPr bwMode="auto">
            <a:xfrm>
              <a:off x="1190625" y="1476376"/>
              <a:ext cx="9207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cs typeface="Arial" pitchFamily="34" charset="0"/>
                </a:rPr>
                <a:t>o</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34" name="Rectangle 345"/>
            <p:cNvSpPr>
              <a:spLocks noChangeArrowheads="1"/>
            </p:cNvSpPr>
            <p:nvPr/>
          </p:nvSpPr>
          <p:spPr bwMode="auto">
            <a:xfrm>
              <a:off x="3467100" y="6024563"/>
              <a:ext cx="1295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935" name="Line 346"/>
            <p:cNvSpPr>
              <a:spLocks noChangeShapeType="1"/>
            </p:cNvSpPr>
            <p:nvPr/>
          </p:nvSpPr>
          <p:spPr bwMode="auto">
            <a:xfrm flipV="1">
              <a:off x="3467100" y="6024563"/>
              <a:ext cx="0" cy="258763"/>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36" name="Line 347"/>
            <p:cNvSpPr>
              <a:spLocks noChangeShapeType="1"/>
            </p:cNvSpPr>
            <p:nvPr/>
          </p:nvSpPr>
          <p:spPr bwMode="auto">
            <a:xfrm flipV="1">
              <a:off x="3725862" y="6024563"/>
              <a:ext cx="0" cy="258763"/>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37" name="Line 348"/>
            <p:cNvSpPr>
              <a:spLocks noChangeShapeType="1"/>
            </p:cNvSpPr>
            <p:nvPr/>
          </p:nvSpPr>
          <p:spPr bwMode="auto">
            <a:xfrm flipV="1">
              <a:off x="3984625" y="6024563"/>
              <a:ext cx="0" cy="258763"/>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38" name="Line 349"/>
            <p:cNvSpPr>
              <a:spLocks noChangeShapeType="1"/>
            </p:cNvSpPr>
            <p:nvPr/>
          </p:nvSpPr>
          <p:spPr bwMode="auto">
            <a:xfrm flipV="1">
              <a:off x="4243387" y="6024563"/>
              <a:ext cx="0" cy="258763"/>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39" name="Line 350"/>
            <p:cNvSpPr>
              <a:spLocks noChangeShapeType="1"/>
            </p:cNvSpPr>
            <p:nvPr/>
          </p:nvSpPr>
          <p:spPr bwMode="auto">
            <a:xfrm flipV="1">
              <a:off x="4502150" y="6024563"/>
              <a:ext cx="0" cy="258763"/>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40" name="Line 351"/>
            <p:cNvSpPr>
              <a:spLocks noChangeShapeType="1"/>
            </p:cNvSpPr>
            <p:nvPr/>
          </p:nvSpPr>
          <p:spPr bwMode="auto">
            <a:xfrm flipV="1">
              <a:off x="4762500" y="6024563"/>
              <a:ext cx="0" cy="258763"/>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41" name="Line 352"/>
            <p:cNvSpPr>
              <a:spLocks noChangeShapeType="1"/>
            </p:cNvSpPr>
            <p:nvPr/>
          </p:nvSpPr>
          <p:spPr bwMode="auto">
            <a:xfrm>
              <a:off x="3467100" y="6283326"/>
              <a:ext cx="1295400"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42" name="Line 353"/>
            <p:cNvSpPr>
              <a:spLocks noChangeShapeType="1"/>
            </p:cNvSpPr>
            <p:nvPr/>
          </p:nvSpPr>
          <p:spPr bwMode="auto">
            <a:xfrm>
              <a:off x="3467100" y="6024563"/>
              <a:ext cx="1295400"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43" name="Line 354"/>
            <p:cNvSpPr>
              <a:spLocks noChangeShapeType="1"/>
            </p:cNvSpPr>
            <p:nvPr/>
          </p:nvSpPr>
          <p:spPr bwMode="auto">
            <a:xfrm flipH="1">
              <a:off x="4757737" y="6272213"/>
              <a:ext cx="4763" cy="0"/>
            </a:xfrm>
            <a:prstGeom prst="line">
              <a:avLst/>
            </a:prstGeom>
            <a:noFill/>
            <a:ln w="8">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44" name="Freeform 355"/>
            <p:cNvSpPr>
              <a:spLocks/>
            </p:cNvSpPr>
            <p:nvPr/>
          </p:nvSpPr>
          <p:spPr bwMode="auto">
            <a:xfrm flipV="1">
              <a:off x="3930650" y="6107113"/>
              <a:ext cx="830263" cy="165100"/>
            </a:xfrm>
            <a:custGeom>
              <a:avLst/>
              <a:gdLst>
                <a:gd name="T0" fmla="*/ 953 w 961"/>
                <a:gd name="T1" fmla="*/ 0 h 192"/>
                <a:gd name="T2" fmla="*/ 938 w 961"/>
                <a:gd name="T3" fmla="*/ 1 h 192"/>
                <a:gd name="T4" fmla="*/ 916 w 961"/>
                <a:gd name="T5" fmla="*/ 2 h 192"/>
                <a:gd name="T6" fmla="*/ 889 w 961"/>
                <a:gd name="T7" fmla="*/ 3 h 192"/>
                <a:gd name="T8" fmla="*/ 858 w 961"/>
                <a:gd name="T9" fmla="*/ 5 h 192"/>
                <a:gd name="T10" fmla="*/ 822 w 961"/>
                <a:gd name="T11" fmla="*/ 8 h 192"/>
                <a:gd name="T12" fmla="*/ 784 w 961"/>
                <a:gd name="T13" fmla="*/ 11 h 192"/>
                <a:gd name="T14" fmla="*/ 743 w 961"/>
                <a:gd name="T15" fmla="*/ 15 h 192"/>
                <a:gd name="T16" fmla="*/ 700 w 961"/>
                <a:gd name="T17" fmla="*/ 19 h 192"/>
                <a:gd name="T18" fmla="*/ 656 w 961"/>
                <a:gd name="T19" fmla="*/ 25 h 192"/>
                <a:gd name="T20" fmla="*/ 611 w 961"/>
                <a:gd name="T21" fmla="*/ 30 h 192"/>
                <a:gd name="T22" fmla="*/ 566 w 961"/>
                <a:gd name="T23" fmla="*/ 37 h 192"/>
                <a:gd name="T24" fmla="*/ 521 w 961"/>
                <a:gd name="T25" fmla="*/ 44 h 192"/>
                <a:gd name="T26" fmla="*/ 475 w 961"/>
                <a:gd name="T27" fmla="*/ 51 h 192"/>
                <a:gd name="T28" fmla="*/ 431 w 961"/>
                <a:gd name="T29" fmla="*/ 59 h 192"/>
                <a:gd name="T30" fmla="*/ 386 w 961"/>
                <a:gd name="T31" fmla="*/ 68 h 192"/>
                <a:gd name="T32" fmla="*/ 343 w 961"/>
                <a:gd name="T33" fmla="*/ 76 h 192"/>
                <a:gd name="T34" fmla="*/ 301 w 961"/>
                <a:gd name="T35" fmla="*/ 85 h 192"/>
                <a:gd name="T36" fmla="*/ 260 w 961"/>
                <a:gd name="T37" fmla="*/ 94 h 192"/>
                <a:gd name="T38" fmla="*/ 221 w 961"/>
                <a:gd name="T39" fmla="*/ 104 h 192"/>
                <a:gd name="T40" fmla="*/ 183 w 961"/>
                <a:gd name="T41" fmla="*/ 113 h 192"/>
                <a:gd name="T42" fmla="*/ 148 w 961"/>
                <a:gd name="T43" fmla="*/ 122 h 192"/>
                <a:gd name="T44" fmla="*/ 115 w 961"/>
                <a:gd name="T45" fmla="*/ 132 h 192"/>
                <a:gd name="T46" fmla="*/ 85 w 961"/>
                <a:gd name="T47" fmla="*/ 141 h 192"/>
                <a:gd name="T48" fmla="*/ 59 w 961"/>
                <a:gd name="T49" fmla="*/ 150 h 192"/>
                <a:gd name="T50" fmla="*/ 36 w 961"/>
                <a:gd name="T51" fmla="*/ 158 h 192"/>
                <a:gd name="T52" fmla="*/ 19 w 961"/>
                <a:gd name="T53" fmla="*/ 166 h 192"/>
                <a:gd name="T54" fmla="*/ 7 w 961"/>
                <a:gd name="T55" fmla="*/ 174 h 192"/>
                <a:gd name="T56" fmla="*/ 0 w 961"/>
                <a:gd name="T57" fmla="*/ 180 h 192"/>
                <a:gd name="T58" fmla="*/ 1 w 961"/>
                <a:gd name="T59" fmla="*/ 186 h 192"/>
                <a:gd name="T60" fmla="*/ 7 w 961"/>
                <a:gd name="T61" fmla="*/ 190 h 192"/>
                <a:gd name="T62" fmla="*/ 21 w 961"/>
                <a:gd name="T63" fmla="*/ 192 h 192"/>
                <a:gd name="T64" fmla="*/ 41 w 961"/>
                <a:gd name="T65" fmla="*/ 191 h 192"/>
                <a:gd name="T66" fmla="*/ 67 w 961"/>
                <a:gd name="T67" fmla="*/ 188 h 192"/>
                <a:gd name="T68" fmla="*/ 98 w 961"/>
                <a:gd name="T69" fmla="*/ 182 h 192"/>
                <a:gd name="T70" fmla="*/ 135 w 961"/>
                <a:gd name="T71" fmla="*/ 174 h 192"/>
                <a:gd name="T72" fmla="*/ 176 w 961"/>
                <a:gd name="T73" fmla="*/ 162 h 192"/>
                <a:gd name="T74" fmla="*/ 220 w 961"/>
                <a:gd name="T75" fmla="*/ 148 h 192"/>
                <a:gd name="T76" fmla="*/ 268 w 961"/>
                <a:gd name="T77" fmla="*/ 131 h 192"/>
                <a:gd name="T78" fmla="*/ 318 w 961"/>
                <a:gd name="T79" fmla="*/ 114 h 192"/>
                <a:gd name="T80" fmla="*/ 370 w 961"/>
                <a:gd name="T81" fmla="*/ 97 h 192"/>
                <a:gd name="T82" fmla="*/ 425 w 961"/>
                <a:gd name="T83" fmla="*/ 80 h 192"/>
                <a:gd name="T84" fmla="*/ 480 w 961"/>
                <a:gd name="T85" fmla="*/ 64 h 192"/>
                <a:gd name="T86" fmla="*/ 536 w 961"/>
                <a:gd name="T87" fmla="*/ 50 h 192"/>
                <a:gd name="T88" fmla="*/ 592 w 961"/>
                <a:gd name="T89" fmla="*/ 37 h 192"/>
                <a:gd name="T90" fmla="*/ 647 w 961"/>
                <a:gd name="T91" fmla="*/ 27 h 192"/>
                <a:gd name="T92" fmla="*/ 700 w 961"/>
                <a:gd name="T93" fmla="*/ 19 h 192"/>
                <a:gd name="T94" fmla="*/ 750 w 961"/>
                <a:gd name="T95" fmla="*/ 13 h 192"/>
                <a:gd name="T96" fmla="*/ 797 w 961"/>
                <a:gd name="T97" fmla="*/ 9 h 192"/>
                <a:gd name="T98" fmla="*/ 839 w 961"/>
                <a:gd name="T99" fmla="*/ 5 h 192"/>
                <a:gd name="T100" fmla="*/ 875 w 961"/>
                <a:gd name="T101" fmla="*/ 3 h 192"/>
                <a:gd name="T102" fmla="*/ 906 w 961"/>
                <a:gd name="T103" fmla="*/ 2 h 192"/>
                <a:gd name="T104" fmla="*/ 930 w 961"/>
                <a:gd name="T105" fmla="*/ 2 h 192"/>
                <a:gd name="T106" fmla="*/ 948 w 961"/>
                <a:gd name="T107" fmla="*/ 1 h 192"/>
                <a:gd name="T108" fmla="*/ 958 w 961"/>
                <a:gd name="T109" fmla="*/ 1 h 192"/>
                <a:gd name="T110" fmla="*/ 961 w 961"/>
                <a:gd name="T111" fmla="*/ 1 h 192"/>
                <a:gd name="T112" fmla="*/ 956 w 961"/>
                <a:gd name="T113" fmla="*/ 2 h 192"/>
                <a:gd name="T114" fmla="*/ 945 w 961"/>
                <a:gd name="T115" fmla="*/ 2 h 192"/>
                <a:gd name="T116" fmla="*/ 927 w 961"/>
                <a:gd name="T117" fmla="*/ 3 h 192"/>
                <a:gd name="T118" fmla="*/ 904 w 961"/>
                <a:gd name="T119" fmla="*/ 4 h 192"/>
                <a:gd name="T120" fmla="*/ 875 w 961"/>
                <a:gd name="T121" fmla="*/ 6 h 192"/>
                <a:gd name="T122" fmla="*/ 843 w 961"/>
                <a:gd name="T123" fmla="*/ 8 h 192"/>
                <a:gd name="T124" fmla="*/ 806 w 961"/>
                <a:gd name="T125" fmla="*/ 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1" h="192">
                  <a:moveTo>
                    <a:pt x="958" y="0"/>
                  </a:moveTo>
                  <a:lnTo>
                    <a:pt x="953" y="0"/>
                  </a:lnTo>
                  <a:lnTo>
                    <a:pt x="946" y="0"/>
                  </a:lnTo>
                  <a:lnTo>
                    <a:pt x="938" y="1"/>
                  </a:lnTo>
                  <a:lnTo>
                    <a:pt x="927" y="1"/>
                  </a:lnTo>
                  <a:lnTo>
                    <a:pt x="916" y="2"/>
                  </a:lnTo>
                  <a:lnTo>
                    <a:pt x="903" y="2"/>
                  </a:lnTo>
                  <a:lnTo>
                    <a:pt x="889" y="3"/>
                  </a:lnTo>
                  <a:lnTo>
                    <a:pt x="874" y="4"/>
                  </a:lnTo>
                  <a:lnTo>
                    <a:pt x="858" y="5"/>
                  </a:lnTo>
                  <a:lnTo>
                    <a:pt x="840" y="6"/>
                  </a:lnTo>
                  <a:lnTo>
                    <a:pt x="822" y="8"/>
                  </a:lnTo>
                  <a:lnTo>
                    <a:pt x="803" y="9"/>
                  </a:lnTo>
                  <a:lnTo>
                    <a:pt x="784" y="11"/>
                  </a:lnTo>
                  <a:lnTo>
                    <a:pt x="764" y="13"/>
                  </a:lnTo>
                  <a:lnTo>
                    <a:pt x="743" y="15"/>
                  </a:lnTo>
                  <a:lnTo>
                    <a:pt x="722" y="17"/>
                  </a:lnTo>
                  <a:lnTo>
                    <a:pt x="700" y="19"/>
                  </a:lnTo>
                  <a:lnTo>
                    <a:pt x="678" y="22"/>
                  </a:lnTo>
                  <a:lnTo>
                    <a:pt x="656" y="25"/>
                  </a:lnTo>
                  <a:lnTo>
                    <a:pt x="634" y="27"/>
                  </a:lnTo>
                  <a:lnTo>
                    <a:pt x="611" y="30"/>
                  </a:lnTo>
                  <a:lnTo>
                    <a:pt x="589" y="34"/>
                  </a:lnTo>
                  <a:lnTo>
                    <a:pt x="566" y="37"/>
                  </a:lnTo>
                  <a:lnTo>
                    <a:pt x="543" y="40"/>
                  </a:lnTo>
                  <a:lnTo>
                    <a:pt x="521" y="44"/>
                  </a:lnTo>
                  <a:lnTo>
                    <a:pt x="498" y="47"/>
                  </a:lnTo>
                  <a:lnTo>
                    <a:pt x="475" y="51"/>
                  </a:lnTo>
                  <a:lnTo>
                    <a:pt x="453" y="55"/>
                  </a:lnTo>
                  <a:lnTo>
                    <a:pt x="431" y="59"/>
                  </a:lnTo>
                  <a:lnTo>
                    <a:pt x="408" y="63"/>
                  </a:lnTo>
                  <a:lnTo>
                    <a:pt x="386" y="68"/>
                  </a:lnTo>
                  <a:lnTo>
                    <a:pt x="365" y="72"/>
                  </a:lnTo>
                  <a:lnTo>
                    <a:pt x="343" y="76"/>
                  </a:lnTo>
                  <a:lnTo>
                    <a:pt x="322" y="81"/>
                  </a:lnTo>
                  <a:lnTo>
                    <a:pt x="301" y="85"/>
                  </a:lnTo>
                  <a:lnTo>
                    <a:pt x="280" y="90"/>
                  </a:lnTo>
                  <a:lnTo>
                    <a:pt x="260" y="94"/>
                  </a:lnTo>
                  <a:lnTo>
                    <a:pt x="240" y="99"/>
                  </a:lnTo>
                  <a:lnTo>
                    <a:pt x="221" y="104"/>
                  </a:lnTo>
                  <a:lnTo>
                    <a:pt x="202" y="108"/>
                  </a:lnTo>
                  <a:lnTo>
                    <a:pt x="183" y="113"/>
                  </a:lnTo>
                  <a:lnTo>
                    <a:pt x="165" y="118"/>
                  </a:lnTo>
                  <a:lnTo>
                    <a:pt x="148" y="122"/>
                  </a:lnTo>
                  <a:lnTo>
                    <a:pt x="131" y="127"/>
                  </a:lnTo>
                  <a:lnTo>
                    <a:pt x="115" y="132"/>
                  </a:lnTo>
                  <a:lnTo>
                    <a:pt x="100" y="136"/>
                  </a:lnTo>
                  <a:lnTo>
                    <a:pt x="85" y="141"/>
                  </a:lnTo>
                  <a:lnTo>
                    <a:pt x="72" y="145"/>
                  </a:lnTo>
                  <a:lnTo>
                    <a:pt x="59" y="150"/>
                  </a:lnTo>
                  <a:lnTo>
                    <a:pt x="47" y="154"/>
                  </a:lnTo>
                  <a:lnTo>
                    <a:pt x="36" y="158"/>
                  </a:lnTo>
                  <a:lnTo>
                    <a:pt x="27" y="162"/>
                  </a:lnTo>
                  <a:lnTo>
                    <a:pt x="19" y="166"/>
                  </a:lnTo>
                  <a:lnTo>
                    <a:pt x="12" y="170"/>
                  </a:lnTo>
                  <a:lnTo>
                    <a:pt x="7" y="174"/>
                  </a:lnTo>
                  <a:lnTo>
                    <a:pt x="3" y="177"/>
                  </a:lnTo>
                  <a:lnTo>
                    <a:pt x="0" y="180"/>
                  </a:lnTo>
                  <a:lnTo>
                    <a:pt x="0" y="183"/>
                  </a:lnTo>
                  <a:lnTo>
                    <a:pt x="1" y="186"/>
                  </a:lnTo>
                  <a:lnTo>
                    <a:pt x="3" y="188"/>
                  </a:lnTo>
                  <a:lnTo>
                    <a:pt x="7" y="190"/>
                  </a:lnTo>
                  <a:lnTo>
                    <a:pt x="13" y="191"/>
                  </a:lnTo>
                  <a:lnTo>
                    <a:pt x="21" y="192"/>
                  </a:lnTo>
                  <a:lnTo>
                    <a:pt x="30" y="192"/>
                  </a:lnTo>
                  <a:lnTo>
                    <a:pt x="41" y="191"/>
                  </a:lnTo>
                  <a:lnTo>
                    <a:pt x="53" y="190"/>
                  </a:lnTo>
                  <a:lnTo>
                    <a:pt x="67" y="188"/>
                  </a:lnTo>
                  <a:lnTo>
                    <a:pt x="82" y="186"/>
                  </a:lnTo>
                  <a:lnTo>
                    <a:pt x="98" y="182"/>
                  </a:lnTo>
                  <a:lnTo>
                    <a:pt x="116" y="178"/>
                  </a:lnTo>
                  <a:lnTo>
                    <a:pt x="135" y="174"/>
                  </a:lnTo>
                  <a:lnTo>
                    <a:pt x="155" y="168"/>
                  </a:lnTo>
                  <a:lnTo>
                    <a:pt x="176" y="162"/>
                  </a:lnTo>
                  <a:lnTo>
                    <a:pt x="197" y="155"/>
                  </a:lnTo>
                  <a:lnTo>
                    <a:pt x="220" y="148"/>
                  </a:lnTo>
                  <a:lnTo>
                    <a:pt x="243" y="140"/>
                  </a:lnTo>
                  <a:lnTo>
                    <a:pt x="268" y="131"/>
                  </a:lnTo>
                  <a:lnTo>
                    <a:pt x="292" y="123"/>
                  </a:lnTo>
                  <a:lnTo>
                    <a:pt x="318" y="114"/>
                  </a:lnTo>
                  <a:lnTo>
                    <a:pt x="344" y="105"/>
                  </a:lnTo>
                  <a:lnTo>
                    <a:pt x="370" y="97"/>
                  </a:lnTo>
                  <a:lnTo>
                    <a:pt x="397" y="88"/>
                  </a:lnTo>
                  <a:lnTo>
                    <a:pt x="425" y="80"/>
                  </a:lnTo>
                  <a:lnTo>
                    <a:pt x="452" y="71"/>
                  </a:lnTo>
                  <a:lnTo>
                    <a:pt x="480" y="64"/>
                  </a:lnTo>
                  <a:lnTo>
                    <a:pt x="508" y="56"/>
                  </a:lnTo>
                  <a:lnTo>
                    <a:pt x="536" y="50"/>
                  </a:lnTo>
                  <a:lnTo>
                    <a:pt x="565" y="43"/>
                  </a:lnTo>
                  <a:lnTo>
                    <a:pt x="592" y="37"/>
                  </a:lnTo>
                  <a:lnTo>
                    <a:pt x="620" y="32"/>
                  </a:lnTo>
                  <a:lnTo>
                    <a:pt x="647" y="27"/>
                  </a:lnTo>
                  <a:lnTo>
                    <a:pt x="674" y="23"/>
                  </a:lnTo>
                  <a:lnTo>
                    <a:pt x="700" y="19"/>
                  </a:lnTo>
                  <a:lnTo>
                    <a:pt x="726" y="16"/>
                  </a:lnTo>
                  <a:lnTo>
                    <a:pt x="750" y="13"/>
                  </a:lnTo>
                  <a:lnTo>
                    <a:pt x="774" y="11"/>
                  </a:lnTo>
                  <a:lnTo>
                    <a:pt x="797" y="9"/>
                  </a:lnTo>
                  <a:lnTo>
                    <a:pt x="818" y="7"/>
                  </a:lnTo>
                  <a:lnTo>
                    <a:pt x="839" y="5"/>
                  </a:lnTo>
                  <a:lnTo>
                    <a:pt x="857" y="4"/>
                  </a:lnTo>
                  <a:lnTo>
                    <a:pt x="875" y="3"/>
                  </a:lnTo>
                  <a:lnTo>
                    <a:pt x="891" y="3"/>
                  </a:lnTo>
                  <a:lnTo>
                    <a:pt x="906" y="2"/>
                  </a:lnTo>
                  <a:lnTo>
                    <a:pt x="919" y="2"/>
                  </a:lnTo>
                  <a:lnTo>
                    <a:pt x="930" y="2"/>
                  </a:lnTo>
                  <a:lnTo>
                    <a:pt x="940" y="2"/>
                  </a:lnTo>
                  <a:lnTo>
                    <a:pt x="948" y="1"/>
                  </a:lnTo>
                  <a:lnTo>
                    <a:pt x="954" y="1"/>
                  </a:lnTo>
                  <a:lnTo>
                    <a:pt x="958" y="1"/>
                  </a:lnTo>
                  <a:lnTo>
                    <a:pt x="960" y="1"/>
                  </a:lnTo>
                  <a:lnTo>
                    <a:pt x="961" y="1"/>
                  </a:lnTo>
                  <a:lnTo>
                    <a:pt x="959" y="2"/>
                  </a:lnTo>
                  <a:lnTo>
                    <a:pt x="956" y="2"/>
                  </a:lnTo>
                  <a:lnTo>
                    <a:pt x="952" y="2"/>
                  </a:lnTo>
                  <a:lnTo>
                    <a:pt x="945" y="2"/>
                  </a:lnTo>
                  <a:lnTo>
                    <a:pt x="937" y="2"/>
                  </a:lnTo>
                  <a:lnTo>
                    <a:pt x="927" y="3"/>
                  </a:lnTo>
                  <a:lnTo>
                    <a:pt x="916" y="3"/>
                  </a:lnTo>
                  <a:lnTo>
                    <a:pt x="904" y="4"/>
                  </a:lnTo>
                  <a:lnTo>
                    <a:pt x="890" y="5"/>
                  </a:lnTo>
                  <a:lnTo>
                    <a:pt x="875" y="6"/>
                  </a:lnTo>
                  <a:lnTo>
                    <a:pt x="859" y="7"/>
                  </a:lnTo>
                  <a:lnTo>
                    <a:pt x="843" y="8"/>
                  </a:lnTo>
                  <a:lnTo>
                    <a:pt x="825" y="10"/>
                  </a:lnTo>
                  <a:lnTo>
                    <a:pt x="806" y="11"/>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45" name="Freeform 356"/>
            <p:cNvSpPr>
              <a:spLocks/>
            </p:cNvSpPr>
            <p:nvPr/>
          </p:nvSpPr>
          <p:spPr bwMode="auto">
            <a:xfrm flipV="1">
              <a:off x="3529012" y="6107113"/>
              <a:ext cx="1233488" cy="166688"/>
            </a:xfrm>
            <a:custGeom>
              <a:avLst/>
              <a:gdLst>
                <a:gd name="T0" fmla="*/ 1424 w 1428"/>
                <a:gd name="T1" fmla="*/ 1 h 193"/>
                <a:gd name="T2" fmla="*/ 1405 w 1428"/>
                <a:gd name="T3" fmla="*/ 1 h 193"/>
                <a:gd name="T4" fmla="*/ 1370 w 1428"/>
                <a:gd name="T5" fmla="*/ 2 h 193"/>
                <a:gd name="T6" fmla="*/ 1322 w 1428"/>
                <a:gd name="T7" fmla="*/ 4 h 193"/>
                <a:gd name="T8" fmla="*/ 1262 w 1428"/>
                <a:gd name="T9" fmla="*/ 7 h 193"/>
                <a:gd name="T10" fmla="*/ 1192 w 1428"/>
                <a:gd name="T11" fmla="*/ 12 h 193"/>
                <a:gd name="T12" fmla="*/ 1114 w 1428"/>
                <a:gd name="T13" fmla="*/ 18 h 193"/>
                <a:gd name="T14" fmla="*/ 1031 w 1428"/>
                <a:gd name="T15" fmla="*/ 26 h 193"/>
                <a:gd name="T16" fmla="*/ 943 w 1428"/>
                <a:gd name="T17" fmla="*/ 35 h 193"/>
                <a:gd name="T18" fmla="*/ 852 w 1428"/>
                <a:gd name="T19" fmla="*/ 45 h 193"/>
                <a:gd name="T20" fmla="*/ 760 w 1428"/>
                <a:gd name="T21" fmla="*/ 56 h 193"/>
                <a:gd name="T22" fmla="*/ 668 w 1428"/>
                <a:gd name="T23" fmla="*/ 69 h 193"/>
                <a:gd name="T24" fmla="*/ 577 w 1428"/>
                <a:gd name="T25" fmla="*/ 82 h 193"/>
                <a:gd name="T26" fmla="*/ 488 w 1428"/>
                <a:gd name="T27" fmla="*/ 95 h 193"/>
                <a:gd name="T28" fmla="*/ 402 w 1428"/>
                <a:gd name="T29" fmla="*/ 109 h 193"/>
                <a:gd name="T30" fmla="*/ 320 w 1428"/>
                <a:gd name="T31" fmla="*/ 123 h 193"/>
                <a:gd name="T32" fmla="*/ 243 w 1428"/>
                <a:gd name="T33" fmla="*/ 137 h 193"/>
                <a:gd name="T34" fmla="*/ 173 w 1428"/>
                <a:gd name="T35" fmla="*/ 151 h 193"/>
                <a:gd name="T36" fmla="*/ 113 w 1428"/>
                <a:gd name="T37" fmla="*/ 163 h 193"/>
                <a:gd name="T38" fmla="*/ 64 w 1428"/>
                <a:gd name="T39" fmla="*/ 175 h 193"/>
                <a:gd name="T40" fmla="*/ 28 w 1428"/>
                <a:gd name="T41" fmla="*/ 184 h 193"/>
                <a:gd name="T42" fmla="*/ 6 w 1428"/>
                <a:gd name="T43" fmla="*/ 191 h 193"/>
                <a:gd name="T44" fmla="*/ 0 w 1428"/>
                <a:gd name="T45" fmla="*/ 193 h 193"/>
                <a:gd name="T46" fmla="*/ 8 w 1428"/>
                <a:gd name="T47" fmla="*/ 189 h 193"/>
                <a:gd name="T48" fmla="*/ 28 w 1428"/>
                <a:gd name="T49" fmla="*/ 179 h 193"/>
                <a:gd name="T50" fmla="*/ 59 w 1428"/>
                <a:gd name="T51" fmla="*/ 163 h 193"/>
                <a:gd name="T52" fmla="*/ 98 w 1428"/>
                <a:gd name="T53" fmla="*/ 141 h 193"/>
                <a:gd name="T54" fmla="*/ 144 w 1428"/>
                <a:gd name="T55" fmla="*/ 115 h 193"/>
                <a:gd name="T56" fmla="*/ 196 w 1428"/>
                <a:gd name="T57" fmla="*/ 89 h 193"/>
                <a:gd name="T58" fmla="*/ 252 w 1428"/>
                <a:gd name="T59" fmla="*/ 65 h 193"/>
                <a:gd name="T60" fmla="*/ 312 w 1428"/>
                <a:gd name="T61" fmla="*/ 44 h 193"/>
                <a:gd name="T62" fmla="*/ 373 w 1428"/>
                <a:gd name="T63" fmla="*/ 28 h 193"/>
                <a:gd name="T64" fmla="*/ 433 w 1428"/>
                <a:gd name="T65" fmla="*/ 17 h 193"/>
                <a:gd name="T66" fmla="*/ 489 w 1428"/>
                <a:gd name="T67" fmla="*/ 10 h 193"/>
                <a:gd name="T68" fmla="*/ 538 w 1428"/>
                <a:gd name="T69" fmla="*/ 5 h 193"/>
                <a:gd name="T70" fmla="*/ 576 w 1428"/>
                <a:gd name="T71" fmla="*/ 3 h 193"/>
                <a:gd name="T72" fmla="*/ 600 w 1428"/>
                <a:gd name="T73" fmla="*/ 3 h 193"/>
                <a:gd name="T74" fmla="*/ 608 w 1428"/>
                <a:gd name="T75" fmla="*/ 2 h 193"/>
                <a:gd name="T76" fmla="*/ 600 w 1428"/>
                <a:gd name="T77" fmla="*/ 3 h 193"/>
                <a:gd name="T78" fmla="*/ 576 w 1428"/>
                <a:gd name="T79" fmla="*/ 3 h 193"/>
                <a:gd name="T80" fmla="*/ 537 w 1428"/>
                <a:gd name="T81" fmla="*/ 4 h 193"/>
                <a:gd name="T82" fmla="*/ 484 w 1428"/>
                <a:gd name="T83" fmla="*/ 7 h 193"/>
                <a:gd name="T84" fmla="*/ 421 w 1428"/>
                <a:gd name="T85" fmla="*/ 1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8" h="193">
                  <a:moveTo>
                    <a:pt x="1428" y="0"/>
                  </a:moveTo>
                  <a:lnTo>
                    <a:pt x="1427" y="1"/>
                  </a:lnTo>
                  <a:lnTo>
                    <a:pt x="1424" y="1"/>
                  </a:lnTo>
                  <a:lnTo>
                    <a:pt x="1419" y="1"/>
                  </a:lnTo>
                  <a:lnTo>
                    <a:pt x="1413" y="1"/>
                  </a:lnTo>
                  <a:lnTo>
                    <a:pt x="1405" y="1"/>
                  </a:lnTo>
                  <a:lnTo>
                    <a:pt x="1395" y="1"/>
                  </a:lnTo>
                  <a:lnTo>
                    <a:pt x="1383" y="2"/>
                  </a:lnTo>
                  <a:lnTo>
                    <a:pt x="1370" y="2"/>
                  </a:lnTo>
                  <a:lnTo>
                    <a:pt x="1355" y="3"/>
                  </a:lnTo>
                  <a:lnTo>
                    <a:pt x="1339" y="3"/>
                  </a:lnTo>
                  <a:lnTo>
                    <a:pt x="1322" y="4"/>
                  </a:lnTo>
                  <a:lnTo>
                    <a:pt x="1303" y="5"/>
                  </a:lnTo>
                  <a:lnTo>
                    <a:pt x="1283" y="6"/>
                  </a:lnTo>
                  <a:lnTo>
                    <a:pt x="1262" y="7"/>
                  </a:lnTo>
                  <a:lnTo>
                    <a:pt x="1239" y="9"/>
                  </a:lnTo>
                  <a:lnTo>
                    <a:pt x="1216" y="10"/>
                  </a:lnTo>
                  <a:lnTo>
                    <a:pt x="1192" y="12"/>
                  </a:lnTo>
                  <a:lnTo>
                    <a:pt x="1167" y="14"/>
                  </a:lnTo>
                  <a:lnTo>
                    <a:pt x="1141" y="16"/>
                  </a:lnTo>
                  <a:lnTo>
                    <a:pt x="1114" y="18"/>
                  </a:lnTo>
                  <a:lnTo>
                    <a:pt x="1087" y="20"/>
                  </a:lnTo>
                  <a:lnTo>
                    <a:pt x="1059" y="23"/>
                  </a:lnTo>
                  <a:lnTo>
                    <a:pt x="1031" y="26"/>
                  </a:lnTo>
                  <a:lnTo>
                    <a:pt x="1002" y="28"/>
                  </a:lnTo>
                  <a:lnTo>
                    <a:pt x="973" y="31"/>
                  </a:lnTo>
                  <a:lnTo>
                    <a:pt x="943" y="35"/>
                  </a:lnTo>
                  <a:lnTo>
                    <a:pt x="913" y="38"/>
                  </a:lnTo>
                  <a:lnTo>
                    <a:pt x="883" y="41"/>
                  </a:lnTo>
                  <a:lnTo>
                    <a:pt x="852" y="45"/>
                  </a:lnTo>
                  <a:lnTo>
                    <a:pt x="822" y="48"/>
                  </a:lnTo>
                  <a:lnTo>
                    <a:pt x="791" y="52"/>
                  </a:lnTo>
                  <a:lnTo>
                    <a:pt x="760" y="56"/>
                  </a:lnTo>
                  <a:lnTo>
                    <a:pt x="730" y="60"/>
                  </a:lnTo>
                  <a:lnTo>
                    <a:pt x="699" y="64"/>
                  </a:lnTo>
                  <a:lnTo>
                    <a:pt x="668" y="69"/>
                  </a:lnTo>
                  <a:lnTo>
                    <a:pt x="638" y="73"/>
                  </a:lnTo>
                  <a:lnTo>
                    <a:pt x="607" y="77"/>
                  </a:lnTo>
                  <a:lnTo>
                    <a:pt x="577" y="82"/>
                  </a:lnTo>
                  <a:lnTo>
                    <a:pt x="547" y="86"/>
                  </a:lnTo>
                  <a:lnTo>
                    <a:pt x="517" y="91"/>
                  </a:lnTo>
                  <a:lnTo>
                    <a:pt x="488" y="95"/>
                  </a:lnTo>
                  <a:lnTo>
                    <a:pt x="459" y="100"/>
                  </a:lnTo>
                  <a:lnTo>
                    <a:pt x="430" y="105"/>
                  </a:lnTo>
                  <a:lnTo>
                    <a:pt x="402" y="109"/>
                  </a:lnTo>
                  <a:lnTo>
                    <a:pt x="374" y="114"/>
                  </a:lnTo>
                  <a:lnTo>
                    <a:pt x="346" y="119"/>
                  </a:lnTo>
                  <a:lnTo>
                    <a:pt x="320" y="123"/>
                  </a:lnTo>
                  <a:lnTo>
                    <a:pt x="293" y="128"/>
                  </a:lnTo>
                  <a:lnTo>
                    <a:pt x="268" y="133"/>
                  </a:lnTo>
                  <a:lnTo>
                    <a:pt x="243" y="137"/>
                  </a:lnTo>
                  <a:lnTo>
                    <a:pt x="219" y="142"/>
                  </a:lnTo>
                  <a:lnTo>
                    <a:pt x="196" y="146"/>
                  </a:lnTo>
                  <a:lnTo>
                    <a:pt x="173" y="151"/>
                  </a:lnTo>
                  <a:lnTo>
                    <a:pt x="152" y="155"/>
                  </a:lnTo>
                  <a:lnTo>
                    <a:pt x="132" y="159"/>
                  </a:lnTo>
                  <a:lnTo>
                    <a:pt x="113" y="163"/>
                  </a:lnTo>
                  <a:lnTo>
                    <a:pt x="95" y="167"/>
                  </a:lnTo>
                  <a:lnTo>
                    <a:pt x="79" y="171"/>
                  </a:lnTo>
                  <a:lnTo>
                    <a:pt x="64" y="175"/>
                  </a:lnTo>
                  <a:lnTo>
                    <a:pt x="50" y="178"/>
                  </a:lnTo>
                  <a:lnTo>
                    <a:pt x="38" y="181"/>
                  </a:lnTo>
                  <a:lnTo>
                    <a:pt x="28" y="184"/>
                  </a:lnTo>
                  <a:lnTo>
                    <a:pt x="19" y="187"/>
                  </a:lnTo>
                  <a:lnTo>
                    <a:pt x="12" y="189"/>
                  </a:lnTo>
                  <a:lnTo>
                    <a:pt x="6" y="191"/>
                  </a:lnTo>
                  <a:lnTo>
                    <a:pt x="3" y="192"/>
                  </a:lnTo>
                  <a:lnTo>
                    <a:pt x="1" y="193"/>
                  </a:lnTo>
                  <a:lnTo>
                    <a:pt x="0" y="193"/>
                  </a:lnTo>
                  <a:lnTo>
                    <a:pt x="1" y="192"/>
                  </a:lnTo>
                  <a:lnTo>
                    <a:pt x="4" y="191"/>
                  </a:lnTo>
                  <a:lnTo>
                    <a:pt x="8" y="189"/>
                  </a:lnTo>
                  <a:lnTo>
                    <a:pt x="14" y="187"/>
                  </a:lnTo>
                  <a:lnTo>
                    <a:pt x="20" y="183"/>
                  </a:lnTo>
                  <a:lnTo>
                    <a:pt x="28" y="179"/>
                  </a:lnTo>
                  <a:lnTo>
                    <a:pt x="38" y="175"/>
                  </a:lnTo>
                  <a:lnTo>
                    <a:pt x="48" y="169"/>
                  </a:lnTo>
                  <a:lnTo>
                    <a:pt x="59" y="163"/>
                  </a:lnTo>
                  <a:lnTo>
                    <a:pt x="71" y="156"/>
                  </a:lnTo>
                  <a:lnTo>
                    <a:pt x="84" y="149"/>
                  </a:lnTo>
                  <a:lnTo>
                    <a:pt x="98" y="141"/>
                  </a:lnTo>
                  <a:lnTo>
                    <a:pt x="113" y="132"/>
                  </a:lnTo>
                  <a:lnTo>
                    <a:pt x="128" y="124"/>
                  </a:lnTo>
                  <a:lnTo>
                    <a:pt x="144" y="115"/>
                  </a:lnTo>
                  <a:lnTo>
                    <a:pt x="161" y="106"/>
                  </a:lnTo>
                  <a:lnTo>
                    <a:pt x="178" y="98"/>
                  </a:lnTo>
                  <a:lnTo>
                    <a:pt x="196" y="89"/>
                  </a:lnTo>
                  <a:lnTo>
                    <a:pt x="214" y="81"/>
                  </a:lnTo>
                  <a:lnTo>
                    <a:pt x="233" y="72"/>
                  </a:lnTo>
                  <a:lnTo>
                    <a:pt x="252" y="65"/>
                  </a:lnTo>
                  <a:lnTo>
                    <a:pt x="272" y="57"/>
                  </a:lnTo>
                  <a:lnTo>
                    <a:pt x="291" y="51"/>
                  </a:lnTo>
                  <a:lnTo>
                    <a:pt x="312" y="44"/>
                  </a:lnTo>
                  <a:lnTo>
                    <a:pt x="332" y="38"/>
                  </a:lnTo>
                  <a:lnTo>
                    <a:pt x="352" y="33"/>
                  </a:lnTo>
                  <a:lnTo>
                    <a:pt x="373" y="28"/>
                  </a:lnTo>
                  <a:lnTo>
                    <a:pt x="393" y="24"/>
                  </a:lnTo>
                  <a:lnTo>
                    <a:pt x="413" y="20"/>
                  </a:lnTo>
                  <a:lnTo>
                    <a:pt x="433" y="17"/>
                  </a:lnTo>
                  <a:lnTo>
                    <a:pt x="452" y="14"/>
                  </a:lnTo>
                  <a:lnTo>
                    <a:pt x="471" y="12"/>
                  </a:lnTo>
                  <a:lnTo>
                    <a:pt x="489" y="10"/>
                  </a:lnTo>
                  <a:lnTo>
                    <a:pt x="507" y="8"/>
                  </a:lnTo>
                  <a:lnTo>
                    <a:pt x="523" y="6"/>
                  </a:lnTo>
                  <a:lnTo>
                    <a:pt x="538" y="5"/>
                  </a:lnTo>
                  <a:lnTo>
                    <a:pt x="552" y="4"/>
                  </a:lnTo>
                  <a:lnTo>
                    <a:pt x="564" y="4"/>
                  </a:lnTo>
                  <a:lnTo>
                    <a:pt x="576" y="3"/>
                  </a:lnTo>
                  <a:lnTo>
                    <a:pt x="585" y="3"/>
                  </a:lnTo>
                  <a:lnTo>
                    <a:pt x="593" y="3"/>
                  </a:lnTo>
                  <a:lnTo>
                    <a:pt x="600" y="3"/>
                  </a:lnTo>
                  <a:lnTo>
                    <a:pt x="604" y="2"/>
                  </a:lnTo>
                  <a:lnTo>
                    <a:pt x="607" y="2"/>
                  </a:lnTo>
                  <a:lnTo>
                    <a:pt x="608" y="2"/>
                  </a:lnTo>
                  <a:lnTo>
                    <a:pt x="607" y="2"/>
                  </a:lnTo>
                  <a:lnTo>
                    <a:pt x="605" y="2"/>
                  </a:lnTo>
                  <a:lnTo>
                    <a:pt x="600" y="3"/>
                  </a:lnTo>
                  <a:lnTo>
                    <a:pt x="594" y="3"/>
                  </a:lnTo>
                  <a:lnTo>
                    <a:pt x="586" y="3"/>
                  </a:lnTo>
                  <a:lnTo>
                    <a:pt x="576" y="3"/>
                  </a:lnTo>
                  <a:lnTo>
                    <a:pt x="564" y="3"/>
                  </a:lnTo>
                  <a:lnTo>
                    <a:pt x="551" y="4"/>
                  </a:lnTo>
                  <a:lnTo>
                    <a:pt x="537" y="4"/>
                  </a:lnTo>
                  <a:lnTo>
                    <a:pt x="521" y="5"/>
                  </a:lnTo>
                  <a:lnTo>
                    <a:pt x="503" y="6"/>
                  </a:lnTo>
                  <a:lnTo>
                    <a:pt x="484" y="7"/>
                  </a:lnTo>
                  <a:lnTo>
                    <a:pt x="464" y="8"/>
                  </a:lnTo>
                  <a:lnTo>
                    <a:pt x="443" y="9"/>
                  </a:lnTo>
                  <a:lnTo>
                    <a:pt x="421" y="11"/>
                  </a:lnTo>
                  <a:lnTo>
                    <a:pt x="398" y="12"/>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46" name="Rectangle 357"/>
            <p:cNvSpPr>
              <a:spLocks noChangeArrowheads="1"/>
            </p:cNvSpPr>
            <p:nvPr/>
          </p:nvSpPr>
          <p:spPr bwMode="auto">
            <a:xfrm>
              <a:off x="4762500" y="3432176"/>
              <a:ext cx="2587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947" name="Line 358"/>
            <p:cNvSpPr>
              <a:spLocks noChangeShapeType="1"/>
            </p:cNvSpPr>
            <p:nvPr/>
          </p:nvSpPr>
          <p:spPr bwMode="auto">
            <a:xfrm flipV="1">
              <a:off x="5021262" y="3432176"/>
              <a:ext cx="0" cy="2592388"/>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48" name="Line 359"/>
            <p:cNvSpPr>
              <a:spLocks noChangeShapeType="1"/>
            </p:cNvSpPr>
            <p:nvPr/>
          </p:nvSpPr>
          <p:spPr bwMode="auto">
            <a:xfrm flipV="1">
              <a:off x="4762500" y="3432176"/>
              <a:ext cx="0" cy="2592388"/>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49" name="Line 360"/>
            <p:cNvSpPr>
              <a:spLocks noChangeShapeType="1"/>
            </p:cNvSpPr>
            <p:nvPr/>
          </p:nvSpPr>
          <p:spPr bwMode="auto">
            <a:xfrm>
              <a:off x="4762500" y="6024563"/>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0" name="Line 361"/>
            <p:cNvSpPr>
              <a:spLocks noChangeShapeType="1"/>
            </p:cNvSpPr>
            <p:nvPr/>
          </p:nvSpPr>
          <p:spPr bwMode="auto">
            <a:xfrm>
              <a:off x="4762500" y="5765801"/>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1" name="Line 362"/>
            <p:cNvSpPr>
              <a:spLocks noChangeShapeType="1"/>
            </p:cNvSpPr>
            <p:nvPr/>
          </p:nvSpPr>
          <p:spPr bwMode="auto">
            <a:xfrm>
              <a:off x="4762500" y="5507038"/>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2" name="Line 363"/>
            <p:cNvSpPr>
              <a:spLocks noChangeShapeType="1"/>
            </p:cNvSpPr>
            <p:nvPr/>
          </p:nvSpPr>
          <p:spPr bwMode="auto">
            <a:xfrm>
              <a:off x="4762500" y="5246688"/>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3" name="Line 364"/>
            <p:cNvSpPr>
              <a:spLocks noChangeShapeType="1"/>
            </p:cNvSpPr>
            <p:nvPr/>
          </p:nvSpPr>
          <p:spPr bwMode="auto">
            <a:xfrm>
              <a:off x="4762500" y="4987926"/>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4" name="Line 365"/>
            <p:cNvSpPr>
              <a:spLocks noChangeShapeType="1"/>
            </p:cNvSpPr>
            <p:nvPr/>
          </p:nvSpPr>
          <p:spPr bwMode="auto">
            <a:xfrm>
              <a:off x="4762500" y="4729163"/>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5" name="Line 366"/>
            <p:cNvSpPr>
              <a:spLocks noChangeShapeType="1"/>
            </p:cNvSpPr>
            <p:nvPr/>
          </p:nvSpPr>
          <p:spPr bwMode="auto">
            <a:xfrm>
              <a:off x="4762500" y="4468813"/>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6" name="Line 367"/>
            <p:cNvSpPr>
              <a:spLocks noChangeShapeType="1"/>
            </p:cNvSpPr>
            <p:nvPr/>
          </p:nvSpPr>
          <p:spPr bwMode="auto">
            <a:xfrm>
              <a:off x="4762500" y="4210051"/>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7" name="Line 368"/>
            <p:cNvSpPr>
              <a:spLocks noChangeShapeType="1"/>
            </p:cNvSpPr>
            <p:nvPr/>
          </p:nvSpPr>
          <p:spPr bwMode="auto">
            <a:xfrm>
              <a:off x="4762500" y="3951288"/>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8" name="Line 369"/>
            <p:cNvSpPr>
              <a:spLocks noChangeShapeType="1"/>
            </p:cNvSpPr>
            <p:nvPr/>
          </p:nvSpPr>
          <p:spPr bwMode="auto">
            <a:xfrm>
              <a:off x="4762500" y="3690938"/>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59" name="Line 370"/>
            <p:cNvSpPr>
              <a:spLocks noChangeShapeType="1"/>
            </p:cNvSpPr>
            <p:nvPr/>
          </p:nvSpPr>
          <p:spPr bwMode="auto">
            <a:xfrm>
              <a:off x="4762500" y="3432176"/>
              <a:ext cx="258763"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60" name="Freeform 371"/>
            <p:cNvSpPr>
              <a:spLocks/>
            </p:cNvSpPr>
            <p:nvPr/>
          </p:nvSpPr>
          <p:spPr bwMode="auto">
            <a:xfrm flipV="1">
              <a:off x="4843462" y="3432176"/>
              <a:ext cx="166688" cy="2582863"/>
            </a:xfrm>
            <a:custGeom>
              <a:avLst/>
              <a:gdLst>
                <a:gd name="T0" fmla="*/ 192 w 193"/>
                <a:gd name="T1" fmla="*/ 2920 h 2988"/>
                <a:gd name="T2" fmla="*/ 192 w 193"/>
                <a:gd name="T3" fmla="*/ 2819 h 2988"/>
                <a:gd name="T4" fmla="*/ 191 w 193"/>
                <a:gd name="T5" fmla="*/ 2724 h 2988"/>
                <a:gd name="T6" fmla="*/ 189 w 193"/>
                <a:gd name="T7" fmla="*/ 2635 h 2988"/>
                <a:gd name="T8" fmla="*/ 186 w 193"/>
                <a:gd name="T9" fmla="*/ 2554 h 2988"/>
                <a:gd name="T10" fmla="*/ 181 w 193"/>
                <a:gd name="T11" fmla="*/ 2482 h 2988"/>
                <a:gd name="T12" fmla="*/ 175 w 193"/>
                <a:gd name="T13" fmla="*/ 2417 h 2988"/>
                <a:gd name="T14" fmla="*/ 167 w 193"/>
                <a:gd name="T15" fmla="*/ 2361 h 2988"/>
                <a:gd name="T16" fmla="*/ 158 w 193"/>
                <a:gd name="T17" fmla="*/ 2311 h 2988"/>
                <a:gd name="T18" fmla="*/ 148 w 193"/>
                <a:gd name="T19" fmla="*/ 2267 h 2988"/>
                <a:gd name="T20" fmla="*/ 137 w 193"/>
                <a:gd name="T21" fmla="*/ 2228 h 2988"/>
                <a:gd name="T22" fmla="*/ 124 w 193"/>
                <a:gd name="T23" fmla="*/ 2193 h 2988"/>
                <a:gd name="T24" fmla="*/ 111 w 193"/>
                <a:gd name="T25" fmla="*/ 2159 h 2988"/>
                <a:gd name="T26" fmla="*/ 98 w 193"/>
                <a:gd name="T27" fmla="*/ 2126 h 2988"/>
                <a:gd name="T28" fmla="*/ 84 w 193"/>
                <a:gd name="T29" fmla="*/ 2092 h 2988"/>
                <a:gd name="T30" fmla="*/ 70 w 193"/>
                <a:gd name="T31" fmla="*/ 2054 h 2988"/>
                <a:gd name="T32" fmla="*/ 56 w 193"/>
                <a:gd name="T33" fmla="*/ 2012 h 2988"/>
                <a:gd name="T34" fmla="*/ 42 w 193"/>
                <a:gd name="T35" fmla="*/ 1963 h 2988"/>
                <a:gd name="T36" fmla="*/ 30 w 193"/>
                <a:gd name="T37" fmla="*/ 1907 h 2988"/>
                <a:gd name="T38" fmla="*/ 18 w 193"/>
                <a:gd name="T39" fmla="*/ 1844 h 2988"/>
                <a:gd name="T40" fmla="*/ 9 w 193"/>
                <a:gd name="T41" fmla="*/ 1774 h 2988"/>
                <a:gd name="T42" fmla="*/ 2 w 193"/>
                <a:gd name="T43" fmla="*/ 1701 h 2988"/>
                <a:gd name="T44" fmla="*/ 0 w 193"/>
                <a:gd name="T45" fmla="*/ 1627 h 2988"/>
                <a:gd name="T46" fmla="*/ 4 w 193"/>
                <a:gd name="T47" fmla="*/ 1553 h 2988"/>
                <a:gd name="T48" fmla="*/ 14 w 193"/>
                <a:gd name="T49" fmla="*/ 1481 h 2988"/>
                <a:gd name="T50" fmla="*/ 30 w 193"/>
                <a:gd name="T51" fmla="*/ 1412 h 2988"/>
                <a:gd name="T52" fmla="*/ 52 w 193"/>
                <a:gd name="T53" fmla="*/ 1346 h 2988"/>
                <a:gd name="T54" fmla="*/ 78 w 193"/>
                <a:gd name="T55" fmla="*/ 1282 h 2988"/>
                <a:gd name="T56" fmla="*/ 104 w 193"/>
                <a:gd name="T57" fmla="*/ 1216 h 2988"/>
                <a:gd name="T58" fmla="*/ 128 w 193"/>
                <a:gd name="T59" fmla="*/ 1148 h 2988"/>
                <a:gd name="T60" fmla="*/ 149 w 193"/>
                <a:gd name="T61" fmla="*/ 1077 h 2988"/>
                <a:gd name="T62" fmla="*/ 165 w 193"/>
                <a:gd name="T63" fmla="*/ 1001 h 2988"/>
                <a:gd name="T64" fmla="*/ 176 w 193"/>
                <a:gd name="T65" fmla="*/ 919 h 2988"/>
                <a:gd name="T66" fmla="*/ 183 w 193"/>
                <a:gd name="T67" fmla="*/ 831 h 2988"/>
                <a:gd name="T68" fmla="*/ 188 w 193"/>
                <a:gd name="T69" fmla="*/ 738 h 2988"/>
                <a:gd name="T70" fmla="*/ 190 w 193"/>
                <a:gd name="T71" fmla="*/ 640 h 2988"/>
                <a:gd name="T72" fmla="*/ 190 w 193"/>
                <a:gd name="T73" fmla="*/ 538 h 2988"/>
                <a:gd name="T74" fmla="*/ 191 w 193"/>
                <a:gd name="T75" fmla="*/ 434 h 2988"/>
                <a:gd name="T76" fmla="*/ 190 w 193"/>
                <a:gd name="T77" fmla="*/ 332 h 2988"/>
                <a:gd name="T78" fmla="*/ 190 w 193"/>
                <a:gd name="T79" fmla="*/ 233 h 2988"/>
                <a:gd name="T80" fmla="*/ 189 w 193"/>
                <a:gd name="T81" fmla="*/ 139 h 2988"/>
                <a:gd name="T82" fmla="*/ 186 w 193"/>
                <a:gd name="T83" fmla="*/ 53 h 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3" h="2988">
                  <a:moveTo>
                    <a:pt x="193" y="2988"/>
                  </a:moveTo>
                  <a:lnTo>
                    <a:pt x="192" y="2954"/>
                  </a:lnTo>
                  <a:lnTo>
                    <a:pt x="192" y="2920"/>
                  </a:lnTo>
                  <a:lnTo>
                    <a:pt x="192" y="2886"/>
                  </a:lnTo>
                  <a:lnTo>
                    <a:pt x="192" y="2852"/>
                  </a:lnTo>
                  <a:lnTo>
                    <a:pt x="192" y="2819"/>
                  </a:lnTo>
                  <a:lnTo>
                    <a:pt x="192" y="2787"/>
                  </a:lnTo>
                  <a:lnTo>
                    <a:pt x="191" y="2755"/>
                  </a:lnTo>
                  <a:lnTo>
                    <a:pt x="191" y="2724"/>
                  </a:lnTo>
                  <a:lnTo>
                    <a:pt x="190" y="2693"/>
                  </a:lnTo>
                  <a:lnTo>
                    <a:pt x="190" y="2664"/>
                  </a:lnTo>
                  <a:lnTo>
                    <a:pt x="189" y="2635"/>
                  </a:lnTo>
                  <a:lnTo>
                    <a:pt x="188" y="2607"/>
                  </a:lnTo>
                  <a:lnTo>
                    <a:pt x="187" y="2580"/>
                  </a:lnTo>
                  <a:lnTo>
                    <a:pt x="186" y="2554"/>
                  </a:lnTo>
                  <a:lnTo>
                    <a:pt x="184" y="2529"/>
                  </a:lnTo>
                  <a:lnTo>
                    <a:pt x="183" y="2505"/>
                  </a:lnTo>
                  <a:lnTo>
                    <a:pt x="181" y="2482"/>
                  </a:lnTo>
                  <a:lnTo>
                    <a:pt x="179" y="2459"/>
                  </a:lnTo>
                  <a:lnTo>
                    <a:pt x="177" y="2438"/>
                  </a:lnTo>
                  <a:lnTo>
                    <a:pt x="175" y="2417"/>
                  </a:lnTo>
                  <a:lnTo>
                    <a:pt x="173" y="2398"/>
                  </a:lnTo>
                  <a:lnTo>
                    <a:pt x="170" y="2379"/>
                  </a:lnTo>
                  <a:lnTo>
                    <a:pt x="167" y="2361"/>
                  </a:lnTo>
                  <a:lnTo>
                    <a:pt x="165" y="2343"/>
                  </a:lnTo>
                  <a:lnTo>
                    <a:pt x="162" y="2327"/>
                  </a:lnTo>
                  <a:lnTo>
                    <a:pt x="158" y="2311"/>
                  </a:lnTo>
                  <a:lnTo>
                    <a:pt x="155" y="2296"/>
                  </a:lnTo>
                  <a:lnTo>
                    <a:pt x="152" y="2281"/>
                  </a:lnTo>
                  <a:lnTo>
                    <a:pt x="148" y="2267"/>
                  </a:lnTo>
                  <a:lnTo>
                    <a:pt x="145" y="2254"/>
                  </a:lnTo>
                  <a:lnTo>
                    <a:pt x="141" y="2241"/>
                  </a:lnTo>
                  <a:lnTo>
                    <a:pt x="137" y="2228"/>
                  </a:lnTo>
                  <a:lnTo>
                    <a:pt x="133" y="2216"/>
                  </a:lnTo>
                  <a:lnTo>
                    <a:pt x="129" y="2204"/>
                  </a:lnTo>
                  <a:lnTo>
                    <a:pt x="124" y="2193"/>
                  </a:lnTo>
                  <a:lnTo>
                    <a:pt x="120" y="2181"/>
                  </a:lnTo>
                  <a:lnTo>
                    <a:pt x="116" y="2170"/>
                  </a:lnTo>
                  <a:lnTo>
                    <a:pt x="111" y="2159"/>
                  </a:lnTo>
                  <a:lnTo>
                    <a:pt x="107" y="2148"/>
                  </a:lnTo>
                  <a:lnTo>
                    <a:pt x="102" y="2137"/>
                  </a:lnTo>
                  <a:lnTo>
                    <a:pt x="98" y="2126"/>
                  </a:lnTo>
                  <a:lnTo>
                    <a:pt x="93" y="2115"/>
                  </a:lnTo>
                  <a:lnTo>
                    <a:pt x="88" y="2104"/>
                  </a:lnTo>
                  <a:lnTo>
                    <a:pt x="84" y="2092"/>
                  </a:lnTo>
                  <a:lnTo>
                    <a:pt x="79" y="2080"/>
                  </a:lnTo>
                  <a:lnTo>
                    <a:pt x="74" y="2067"/>
                  </a:lnTo>
                  <a:lnTo>
                    <a:pt x="70" y="2054"/>
                  </a:lnTo>
                  <a:lnTo>
                    <a:pt x="65" y="2041"/>
                  </a:lnTo>
                  <a:lnTo>
                    <a:pt x="60" y="2026"/>
                  </a:lnTo>
                  <a:lnTo>
                    <a:pt x="56" y="2012"/>
                  </a:lnTo>
                  <a:lnTo>
                    <a:pt x="51" y="1996"/>
                  </a:lnTo>
                  <a:lnTo>
                    <a:pt x="47" y="1980"/>
                  </a:lnTo>
                  <a:lnTo>
                    <a:pt x="42" y="1963"/>
                  </a:lnTo>
                  <a:lnTo>
                    <a:pt x="38" y="1945"/>
                  </a:lnTo>
                  <a:lnTo>
                    <a:pt x="34" y="1926"/>
                  </a:lnTo>
                  <a:lnTo>
                    <a:pt x="30" y="1907"/>
                  </a:lnTo>
                  <a:lnTo>
                    <a:pt x="26" y="1886"/>
                  </a:lnTo>
                  <a:lnTo>
                    <a:pt x="22" y="1865"/>
                  </a:lnTo>
                  <a:lnTo>
                    <a:pt x="18" y="1844"/>
                  </a:lnTo>
                  <a:lnTo>
                    <a:pt x="15" y="1821"/>
                  </a:lnTo>
                  <a:lnTo>
                    <a:pt x="12" y="1798"/>
                  </a:lnTo>
                  <a:lnTo>
                    <a:pt x="9" y="1774"/>
                  </a:lnTo>
                  <a:lnTo>
                    <a:pt x="6" y="1750"/>
                  </a:lnTo>
                  <a:lnTo>
                    <a:pt x="4" y="1726"/>
                  </a:lnTo>
                  <a:lnTo>
                    <a:pt x="2" y="1701"/>
                  </a:lnTo>
                  <a:lnTo>
                    <a:pt x="1" y="1676"/>
                  </a:lnTo>
                  <a:lnTo>
                    <a:pt x="0" y="1651"/>
                  </a:lnTo>
                  <a:lnTo>
                    <a:pt x="0" y="1627"/>
                  </a:lnTo>
                  <a:lnTo>
                    <a:pt x="1" y="1602"/>
                  </a:lnTo>
                  <a:lnTo>
                    <a:pt x="2" y="1577"/>
                  </a:lnTo>
                  <a:lnTo>
                    <a:pt x="4" y="1553"/>
                  </a:lnTo>
                  <a:lnTo>
                    <a:pt x="6" y="1528"/>
                  </a:lnTo>
                  <a:lnTo>
                    <a:pt x="10" y="1504"/>
                  </a:lnTo>
                  <a:lnTo>
                    <a:pt x="14" y="1481"/>
                  </a:lnTo>
                  <a:lnTo>
                    <a:pt x="18" y="1458"/>
                  </a:lnTo>
                  <a:lnTo>
                    <a:pt x="24" y="1435"/>
                  </a:lnTo>
                  <a:lnTo>
                    <a:pt x="30" y="1412"/>
                  </a:lnTo>
                  <a:lnTo>
                    <a:pt x="37" y="1390"/>
                  </a:lnTo>
                  <a:lnTo>
                    <a:pt x="44" y="1368"/>
                  </a:lnTo>
                  <a:lnTo>
                    <a:pt x="52" y="1346"/>
                  </a:lnTo>
                  <a:lnTo>
                    <a:pt x="61" y="1325"/>
                  </a:lnTo>
                  <a:lnTo>
                    <a:pt x="69" y="1303"/>
                  </a:lnTo>
                  <a:lnTo>
                    <a:pt x="78" y="1282"/>
                  </a:lnTo>
                  <a:lnTo>
                    <a:pt x="87" y="1260"/>
                  </a:lnTo>
                  <a:lnTo>
                    <a:pt x="95" y="1238"/>
                  </a:lnTo>
                  <a:lnTo>
                    <a:pt x="104" y="1216"/>
                  </a:lnTo>
                  <a:lnTo>
                    <a:pt x="112" y="1194"/>
                  </a:lnTo>
                  <a:lnTo>
                    <a:pt x="121" y="1171"/>
                  </a:lnTo>
                  <a:lnTo>
                    <a:pt x="128" y="1148"/>
                  </a:lnTo>
                  <a:lnTo>
                    <a:pt x="136" y="1125"/>
                  </a:lnTo>
                  <a:lnTo>
                    <a:pt x="142" y="1101"/>
                  </a:lnTo>
                  <a:lnTo>
                    <a:pt x="149" y="1077"/>
                  </a:lnTo>
                  <a:lnTo>
                    <a:pt x="155" y="1052"/>
                  </a:lnTo>
                  <a:lnTo>
                    <a:pt x="160" y="1027"/>
                  </a:lnTo>
                  <a:lnTo>
                    <a:pt x="165" y="1001"/>
                  </a:lnTo>
                  <a:lnTo>
                    <a:pt x="169" y="974"/>
                  </a:lnTo>
                  <a:lnTo>
                    <a:pt x="173" y="947"/>
                  </a:lnTo>
                  <a:lnTo>
                    <a:pt x="176" y="919"/>
                  </a:lnTo>
                  <a:lnTo>
                    <a:pt x="179" y="890"/>
                  </a:lnTo>
                  <a:lnTo>
                    <a:pt x="181" y="861"/>
                  </a:lnTo>
                  <a:lnTo>
                    <a:pt x="183" y="831"/>
                  </a:lnTo>
                  <a:lnTo>
                    <a:pt x="185" y="801"/>
                  </a:lnTo>
                  <a:lnTo>
                    <a:pt x="187" y="770"/>
                  </a:lnTo>
                  <a:lnTo>
                    <a:pt x="188" y="738"/>
                  </a:lnTo>
                  <a:lnTo>
                    <a:pt x="189" y="706"/>
                  </a:lnTo>
                  <a:lnTo>
                    <a:pt x="189" y="673"/>
                  </a:lnTo>
                  <a:lnTo>
                    <a:pt x="190" y="640"/>
                  </a:lnTo>
                  <a:lnTo>
                    <a:pt x="190" y="606"/>
                  </a:lnTo>
                  <a:lnTo>
                    <a:pt x="190" y="572"/>
                  </a:lnTo>
                  <a:lnTo>
                    <a:pt x="190" y="538"/>
                  </a:lnTo>
                  <a:lnTo>
                    <a:pt x="191" y="503"/>
                  </a:lnTo>
                  <a:lnTo>
                    <a:pt x="191" y="469"/>
                  </a:lnTo>
                  <a:lnTo>
                    <a:pt x="191" y="434"/>
                  </a:lnTo>
                  <a:lnTo>
                    <a:pt x="191" y="400"/>
                  </a:lnTo>
                  <a:lnTo>
                    <a:pt x="191" y="366"/>
                  </a:lnTo>
                  <a:lnTo>
                    <a:pt x="190" y="332"/>
                  </a:lnTo>
                  <a:lnTo>
                    <a:pt x="190" y="298"/>
                  </a:lnTo>
                  <a:lnTo>
                    <a:pt x="190" y="265"/>
                  </a:lnTo>
                  <a:lnTo>
                    <a:pt x="190" y="233"/>
                  </a:lnTo>
                  <a:lnTo>
                    <a:pt x="190" y="201"/>
                  </a:lnTo>
                  <a:lnTo>
                    <a:pt x="189" y="170"/>
                  </a:lnTo>
                  <a:lnTo>
                    <a:pt x="189" y="139"/>
                  </a:lnTo>
                  <a:lnTo>
                    <a:pt x="188" y="110"/>
                  </a:lnTo>
                  <a:lnTo>
                    <a:pt x="187" y="81"/>
                  </a:lnTo>
                  <a:lnTo>
                    <a:pt x="186" y="53"/>
                  </a:lnTo>
                  <a:lnTo>
                    <a:pt x="185" y="26"/>
                  </a:lnTo>
                  <a:lnTo>
                    <a:pt x="184" y="0"/>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61" name="Line 372"/>
            <p:cNvSpPr>
              <a:spLocks noChangeShapeType="1"/>
            </p:cNvSpPr>
            <p:nvPr/>
          </p:nvSpPr>
          <p:spPr bwMode="auto">
            <a:xfrm flipH="1">
              <a:off x="5002212" y="6015038"/>
              <a:ext cx="0" cy="9525"/>
            </a:xfrm>
            <a:prstGeom prst="line">
              <a:avLst/>
            </a:prstGeom>
            <a:noFill/>
            <a:ln w="8">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62" name="Rectangle 373"/>
            <p:cNvSpPr>
              <a:spLocks noChangeArrowheads="1"/>
            </p:cNvSpPr>
            <p:nvPr/>
          </p:nvSpPr>
          <p:spPr bwMode="auto">
            <a:xfrm>
              <a:off x="3467100" y="3432176"/>
              <a:ext cx="14239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963" name="Line 374"/>
            <p:cNvSpPr>
              <a:spLocks noChangeShapeType="1"/>
            </p:cNvSpPr>
            <p:nvPr/>
          </p:nvSpPr>
          <p:spPr bwMode="auto">
            <a:xfrm flipV="1">
              <a:off x="3467100" y="3432176"/>
              <a:ext cx="0" cy="2592388"/>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64" name="Line 375"/>
            <p:cNvSpPr>
              <a:spLocks noChangeShapeType="1"/>
            </p:cNvSpPr>
            <p:nvPr/>
          </p:nvSpPr>
          <p:spPr bwMode="auto">
            <a:xfrm flipV="1">
              <a:off x="3725862" y="3432176"/>
              <a:ext cx="0" cy="2592388"/>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65" name="Line 376"/>
            <p:cNvSpPr>
              <a:spLocks noChangeShapeType="1"/>
            </p:cNvSpPr>
            <p:nvPr/>
          </p:nvSpPr>
          <p:spPr bwMode="auto">
            <a:xfrm flipV="1">
              <a:off x="3984625" y="3432176"/>
              <a:ext cx="0" cy="2592388"/>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66" name="Line 377"/>
            <p:cNvSpPr>
              <a:spLocks noChangeShapeType="1"/>
            </p:cNvSpPr>
            <p:nvPr/>
          </p:nvSpPr>
          <p:spPr bwMode="auto">
            <a:xfrm flipV="1">
              <a:off x="4243387" y="3432176"/>
              <a:ext cx="0" cy="2592388"/>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67" name="Line 378"/>
            <p:cNvSpPr>
              <a:spLocks noChangeShapeType="1"/>
            </p:cNvSpPr>
            <p:nvPr/>
          </p:nvSpPr>
          <p:spPr bwMode="auto">
            <a:xfrm flipV="1">
              <a:off x="4502150" y="3432176"/>
              <a:ext cx="0" cy="2592388"/>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68" name="Line 379"/>
            <p:cNvSpPr>
              <a:spLocks noChangeShapeType="1"/>
            </p:cNvSpPr>
            <p:nvPr/>
          </p:nvSpPr>
          <p:spPr bwMode="auto">
            <a:xfrm flipV="1">
              <a:off x="4762500" y="3432176"/>
              <a:ext cx="0" cy="2592388"/>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69" name="Line 380"/>
            <p:cNvSpPr>
              <a:spLocks noChangeShapeType="1"/>
            </p:cNvSpPr>
            <p:nvPr/>
          </p:nvSpPr>
          <p:spPr bwMode="auto">
            <a:xfrm>
              <a:off x="3467100" y="6024563"/>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0" name="Line 381"/>
            <p:cNvSpPr>
              <a:spLocks noChangeShapeType="1"/>
            </p:cNvSpPr>
            <p:nvPr/>
          </p:nvSpPr>
          <p:spPr bwMode="auto">
            <a:xfrm>
              <a:off x="3467100" y="5765801"/>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1" name="Line 382"/>
            <p:cNvSpPr>
              <a:spLocks noChangeShapeType="1"/>
            </p:cNvSpPr>
            <p:nvPr/>
          </p:nvSpPr>
          <p:spPr bwMode="auto">
            <a:xfrm>
              <a:off x="3467100" y="5507038"/>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2" name="Line 383"/>
            <p:cNvSpPr>
              <a:spLocks noChangeShapeType="1"/>
            </p:cNvSpPr>
            <p:nvPr/>
          </p:nvSpPr>
          <p:spPr bwMode="auto">
            <a:xfrm>
              <a:off x="3467100" y="5246688"/>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3" name="Line 384"/>
            <p:cNvSpPr>
              <a:spLocks noChangeShapeType="1"/>
            </p:cNvSpPr>
            <p:nvPr/>
          </p:nvSpPr>
          <p:spPr bwMode="auto">
            <a:xfrm>
              <a:off x="3467100" y="4987926"/>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4" name="Line 385"/>
            <p:cNvSpPr>
              <a:spLocks noChangeShapeType="1"/>
            </p:cNvSpPr>
            <p:nvPr/>
          </p:nvSpPr>
          <p:spPr bwMode="auto">
            <a:xfrm>
              <a:off x="3467100" y="4729163"/>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5" name="Line 386"/>
            <p:cNvSpPr>
              <a:spLocks noChangeShapeType="1"/>
            </p:cNvSpPr>
            <p:nvPr/>
          </p:nvSpPr>
          <p:spPr bwMode="auto">
            <a:xfrm>
              <a:off x="3467100" y="4468813"/>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6" name="Line 387"/>
            <p:cNvSpPr>
              <a:spLocks noChangeShapeType="1"/>
            </p:cNvSpPr>
            <p:nvPr/>
          </p:nvSpPr>
          <p:spPr bwMode="auto">
            <a:xfrm>
              <a:off x="3467100" y="4210051"/>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7" name="Line 388"/>
            <p:cNvSpPr>
              <a:spLocks noChangeShapeType="1"/>
            </p:cNvSpPr>
            <p:nvPr/>
          </p:nvSpPr>
          <p:spPr bwMode="auto">
            <a:xfrm>
              <a:off x="3467100" y="3951288"/>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8" name="Line 389"/>
            <p:cNvSpPr>
              <a:spLocks noChangeShapeType="1"/>
            </p:cNvSpPr>
            <p:nvPr/>
          </p:nvSpPr>
          <p:spPr bwMode="auto">
            <a:xfrm>
              <a:off x="3467100" y="3690938"/>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79" name="Line 390"/>
            <p:cNvSpPr>
              <a:spLocks noChangeShapeType="1"/>
            </p:cNvSpPr>
            <p:nvPr/>
          </p:nvSpPr>
          <p:spPr bwMode="auto">
            <a:xfrm>
              <a:off x="3467100" y="3432176"/>
              <a:ext cx="1423988" cy="0"/>
            </a:xfrm>
            <a:prstGeom prst="line">
              <a:avLst/>
            </a:prstGeom>
            <a:noFill/>
            <a:ln w="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80" name="Freeform 391"/>
            <p:cNvSpPr>
              <a:spLocks/>
            </p:cNvSpPr>
            <p:nvPr/>
          </p:nvSpPr>
          <p:spPr bwMode="auto">
            <a:xfrm flipV="1">
              <a:off x="3529012" y="3432176"/>
              <a:ext cx="1233488" cy="2582863"/>
            </a:xfrm>
            <a:custGeom>
              <a:avLst/>
              <a:gdLst>
                <a:gd name="T0" fmla="*/ 1424 w 1428"/>
                <a:gd name="T1" fmla="*/ 2920 h 2988"/>
                <a:gd name="T2" fmla="*/ 1405 w 1428"/>
                <a:gd name="T3" fmla="*/ 2819 h 2988"/>
                <a:gd name="T4" fmla="*/ 1370 w 1428"/>
                <a:gd name="T5" fmla="*/ 2724 h 2988"/>
                <a:gd name="T6" fmla="*/ 1322 w 1428"/>
                <a:gd name="T7" fmla="*/ 2635 h 2988"/>
                <a:gd name="T8" fmla="*/ 1262 w 1428"/>
                <a:gd name="T9" fmla="*/ 2554 h 2988"/>
                <a:gd name="T10" fmla="*/ 1192 w 1428"/>
                <a:gd name="T11" fmla="*/ 2482 h 2988"/>
                <a:gd name="T12" fmla="*/ 1114 w 1428"/>
                <a:gd name="T13" fmla="*/ 2417 h 2988"/>
                <a:gd name="T14" fmla="*/ 1031 w 1428"/>
                <a:gd name="T15" fmla="*/ 2361 h 2988"/>
                <a:gd name="T16" fmla="*/ 943 w 1428"/>
                <a:gd name="T17" fmla="*/ 2311 h 2988"/>
                <a:gd name="T18" fmla="*/ 852 w 1428"/>
                <a:gd name="T19" fmla="*/ 2267 h 2988"/>
                <a:gd name="T20" fmla="*/ 760 w 1428"/>
                <a:gd name="T21" fmla="*/ 2228 h 2988"/>
                <a:gd name="T22" fmla="*/ 668 w 1428"/>
                <a:gd name="T23" fmla="*/ 2193 h 2988"/>
                <a:gd name="T24" fmla="*/ 577 w 1428"/>
                <a:gd name="T25" fmla="*/ 2159 h 2988"/>
                <a:gd name="T26" fmla="*/ 488 w 1428"/>
                <a:gd name="T27" fmla="*/ 2126 h 2988"/>
                <a:gd name="T28" fmla="*/ 402 w 1428"/>
                <a:gd name="T29" fmla="*/ 2092 h 2988"/>
                <a:gd name="T30" fmla="*/ 320 w 1428"/>
                <a:gd name="T31" fmla="*/ 2054 h 2988"/>
                <a:gd name="T32" fmla="*/ 243 w 1428"/>
                <a:gd name="T33" fmla="*/ 2012 h 2988"/>
                <a:gd name="T34" fmla="*/ 173 w 1428"/>
                <a:gd name="T35" fmla="*/ 1963 h 2988"/>
                <a:gd name="T36" fmla="*/ 113 w 1428"/>
                <a:gd name="T37" fmla="*/ 1907 h 2988"/>
                <a:gd name="T38" fmla="*/ 64 w 1428"/>
                <a:gd name="T39" fmla="*/ 1844 h 2988"/>
                <a:gd name="T40" fmla="*/ 28 w 1428"/>
                <a:gd name="T41" fmla="*/ 1774 h 2988"/>
                <a:gd name="T42" fmla="*/ 6 w 1428"/>
                <a:gd name="T43" fmla="*/ 1701 h 2988"/>
                <a:gd name="T44" fmla="*/ 0 w 1428"/>
                <a:gd name="T45" fmla="*/ 1627 h 2988"/>
                <a:gd name="T46" fmla="*/ 8 w 1428"/>
                <a:gd name="T47" fmla="*/ 1553 h 2988"/>
                <a:gd name="T48" fmla="*/ 28 w 1428"/>
                <a:gd name="T49" fmla="*/ 1481 h 2988"/>
                <a:gd name="T50" fmla="*/ 59 w 1428"/>
                <a:gd name="T51" fmla="*/ 1412 h 2988"/>
                <a:gd name="T52" fmla="*/ 98 w 1428"/>
                <a:gd name="T53" fmla="*/ 1346 h 2988"/>
                <a:gd name="T54" fmla="*/ 144 w 1428"/>
                <a:gd name="T55" fmla="*/ 1282 h 2988"/>
                <a:gd name="T56" fmla="*/ 196 w 1428"/>
                <a:gd name="T57" fmla="*/ 1216 h 2988"/>
                <a:gd name="T58" fmla="*/ 252 w 1428"/>
                <a:gd name="T59" fmla="*/ 1148 h 2988"/>
                <a:gd name="T60" fmla="*/ 312 w 1428"/>
                <a:gd name="T61" fmla="*/ 1077 h 2988"/>
                <a:gd name="T62" fmla="*/ 373 w 1428"/>
                <a:gd name="T63" fmla="*/ 1001 h 2988"/>
                <a:gd name="T64" fmla="*/ 433 w 1428"/>
                <a:gd name="T65" fmla="*/ 919 h 2988"/>
                <a:gd name="T66" fmla="*/ 489 w 1428"/>
                <a:gd name="T67" fmla="*/ 831 h 2988"/>
                <a:gd name="T68" fmla="*/ 538 w 1428"/>
                <a:gd name="T69" fmla="*/ 738 h 2988"/>
                <a:gd name="T70" fmla="*/ 576 w 1428"/>
                <a:gd name="T71" fmla="*/ 640 h 2988"/>
                <a:gd name="T72" fmla="*/ 600 w 1428"/>
                <a:gd name="T73" fmla="*/ 538 h 2988"/>
                <a:gd name="T74" fmla="*/ 608 w 1428"/>
                <a:gd name="T75" fmla="*/ 434 h 2988"/>
                <a:gd name="T76" fmla="*/ 600 w 1428"/>
                <a:gd name="T77" fmla="*/ 332 h 2988"/>
                <a:gd name="T78" fmla="*/ 576 w 1428"/>
                <a:gd name="T79" fmla="*/ 233 h 2988"/>
                <a:gd name="T80" fmla="*/ 537 w 1428"/>
                <a:gd name="T81" fmla="*/ 139 h 2988"/>
                <a:gd name="T82" fmla="*/ 484 w 1428"/>
                <a:gd name="T83" fmla="*/ 53 h 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28" h="2988">
                  <a:moveTo>
                    <a:pt x="1428" y="2988"/>
                  </a:moveTo>
                  <a:lnTo>
                    <a:pt x="1427" y="2954"/>
                  </a:lnTo>
                  <a:lnTo>
                    <a:pt x="1424" y="2920"/>
                  </a:lnTo>
                  <a:lnTo>
                    <a:pt x="1419" y="2886"/>
                  </a:lnTo>
                  <a:lnTo>
                    <a:pt x="1413" y="2852"/>
                  </a:lnTo>
                  <a:lnTo>
                    <a:pt x="1405" y="2819"/>
                  </a:lnTo>
                  <a:lnTo>
                    <a:pt x="1395" y="2787"/>
                  </a:lnTo>
                  <a:lnTo>
                    <a:pt x="1383" y="2755"/>
                  </a:lnTo>
                  <a:lnTo>
                    <a:pt x="1370" y="2724"/>
                  </a:lnTo>
                  <a:lnTo>
                    <a:pt x="1355" y="2693"/>
                  </a:lnTo>
                  <a:lnTo>
                    <a:pt x="1339" y="2664"/>
                  </a:lnTo>
                  <a:lnTo>
                    <a:pt x="1322" y="2635"/>
                  </a:lnTo>
                  <a:lnTo>
                    <a:pt x="1303" y="2607"/>
                  </a:lnTo>
                  <a:lnTo>
                    <a:pt x="1283" y="2580"/>
                  </a:lnTo>
                  <a:lnTo>
                    <a:pt x="1262" y="2554"/>
                  </a:lnTo>
                  <a:lnTo>
                    <a:pt x="1239" y="2529"/>
                  </a:lnTo>
                  <a:lnTo>
                    <a:pt x="1216" y="2505"/>
                  </a:lnTo>
                  <a:lnTo>
                    <a:pt x="1192" y="2482"/>
                  </a:lnTo>
                  <a:lnTo>
                    <a:pt x="1167" y="2459"/>
                  </a:lnTo>
                  <a:lnTo>
                    <a:pt x="1141" y="2438"/>
                  </a:lnTo>
                  <a:lnTo>
                    <a:pt x="1114" y="2417"/>
                  </a:lnTo>
                  <a:lnTo>
                    <a:pt x="1087" y="2398"/>
                  </a:lnTo>
                  <a:lnTo>
                    <a:pt x="1059" y="2379"/>
                  </a:lnTo>
                  <a:lnTo>
                    <a:pt x="1031" y="2361"/>
                  </a:lnTo>
                  <a:lnTo>
                    <a:pt x="1002" y="2343"/>
                  </a:lnTo>
                  <a:lnTo>
                    <a:pt x="973" y="2327"/>
                  </a:lnTo>
                  <a:lnTo>
                    <a:pt x="943" y="2311"/>
                  </a:lnTo>
                  <a:lnTo>
                    <a:pt x="913" y="2296"/>
                  </a:lnTo>
                  <a:lnTo>
                    <a:pt x="883" y="2281"/>
                  </a:lnTo>
                  <a:lnTo>
                    <a:pt x="852" y="2267"/>
                  </a:lnTo>
                  <a:lnTo>
                    <a:pt x="822" y="2254"/>
                  </a:lnTo>
                  <a:lnTo>
                    <a:pt x="791" y="2241"/>
                  </a:lnTo>
                  <a:lnTo>
                    <a:pt x="760" y="2228"/>
                  </a:lnTo>
                  <a:lnTo>
                    <a:pt x="730" y="2216"/>
                  </a:lnTo>
                  <a:lnTo>
                    <a:pt x="699" y="2204"/>
                  </a:lnTo>
                  <a:lnTo>
                    <a:pt x="668" y="2193"/>
                  </a:lnTo>
                  <a:lnTo>
                    <a:pt x="638" y="2181"/>
                  </a:lnTo>
                  <a:lnTo>
                    <a:pt x="607" y="2170"/>
                  </a:lnTo>
                  <a:lnTo>
                    <a:pt x="577" y="2159"/>
                  </a:lnTo>
                  <a:lnTo>
                    <a:pt x="547" y="2148"/>
                  </a:lnTo>
                  <a:lnTo>
                    <a:pt x="517" y="2137"/>
                  </a:lnTo>
                  <a:lnTo>
                    <a:pt x="488" y="2126"/>
                  </a:lnTo>
                  <a:lnTo>
                    <a:pt x="459" y="2115"/>
                  </a:lnTo>
                  <a:lnTo>
                    <a:pt x="430" y="2104"/>
                  </a:lnTo>
                  <a:lnTo>
                    <a:pt x="402" y="2092"/>
                  </a:lnTo>
                  <a:lnTo>
                    <a:pt x="374" y="2080"/>
                  </a:lnTo>
                  <a:lnTo>
                    <a:pt x="346" y="2067"/>
                  </a:lnTo>
                  <a:lnTo>
                    <a:pt x="320" y="2054"/>
                  </a:lnTo>
                  <a:lnTo>
                    <a:pt x="293" y="2041"/>
                  </a:lnTo>
                  <a:lnTo>
                    <a:pt x="268" y="2026"/>
                  </a:lnTo>
                  <a:lnTo>
                    <a:pt x="243" y="2012"/>
                  </a:lnTo>
                  <a:lnTo>
                    <a:pt x="219" y="1996"/>
                  </a:lnTo>
                  <a:lnTo>
                    <a:pt x="196" y="1980"/>
                  </a:lnTo>
                  <a:lnTo>
                    <a:pt x="173" y="1963"/>
                  </a:lnTo>
                  <a:lnTo>
                    <a:pt x="152" y="1945"/>
                  </a:lnTo>
                  <a:lnTo>
                    <a:pt x="132" y="1926"/>
                  </a:lnTo>
                  <a:lnTo>
                    <a:pt x="113" y="1907"/>
                  </a:lnTo>
                  <a:lnTo>
                    <a:pt x="95" y="1886"/>
                  </a:lnTo>
                  <a:lnTo>
                    <a:pt x="79" y="1865"/>
                  </a:lnTo>
                  <a:lnTo>
                    <a:pt x="64" y="1844"/>
                  </a:lnTo>
                  <a:lnTo>
                    <a:pt x="50" y="1821"/>
                  </a:lnTo>
                  <a:lnTo>
                    <a:pt x="38" y="1798"/>
                  </a:lnTo>
                  <a:lnTo>
                    <a:pt x="28" y="1774"/>
                  </a:lnTo>
                  <a:lnTo>
                    <a:pt x="19" y="1750"/>
                  </a:lnTo>
                  <a:lnTo>
                    <a:pt x="12" y="1726"/>
                  </a:lnTo>
                  <a:lnTo>
                    <a:pt x="6" y="1701"/>
                  </a:lnTo>
                  <a:lnTo>
                    <a:pt x="3" y="1676"/>
                  </a:lnTo>
                  <a:lnTo>
                    <a:pt x="1" y="1651"/>
                  </a:lnTo>
                  <a:lnTo>
                    <a:pt x="0" y="1627"/>
                  </a:lnTo>
                  <a:lnTo>
                    <a:pt x="1" y="1602"/>
                  </a:lnTo>
                  <a:lnTo>
                    <a:pt x="4" y="1577"/>
                  </a:lnTo>
                  <a:lnTo>
                    <a:pt x="8" y="1553"/>
                  </a:lnTo>
                  <a:lnTo>
                    <a:pt x="14" y="1528"/>
                  </a:lnTo>
                  <a:lnTo>
                    <a:pt x="20" y="1504"/>
                  </a:lnTo>
                  <a:lnTo>
                    <a:pt x="28" y="1481"/>
                  </a:lnTo>
                  <a:lnTo>
                    <a:pt x="38" y="1458"/>
                  </a:lnTo>
                  <a:lnTo>
                    <a:pt x="48" y="1435"/>
                  </a:lnTo>
                  <a:lnTo>
                    <a:pt x="59" y="1412"/>
                  </a:lnTo>
                  <a:lnTo>
                    <a:pt x="71" y="1390"/>
                  </a:lnTo>
                  <a:lnTo>
                    <a:pt x="84" y="1368"/>
                  </a:lnTo>
                  <a:lnTo>
                    <a:pt x="98" y="1346"/>
                  </a:lnTo>
                  <a:lnTo>
                    <a:pt x="113" y="1325"/>
                  </a:lnTo>
                  <a:lnTo>
                    <a:pt x="128" y="1303"/>
                  </a:lnTo>
                  <a:lnTo>
                    <a:pt x="144" y="1282"/>
                  </a:lnTo>
                  <a:lnTo>
                    <a:pt x="161" y="1260"/>
                  </a:lnTo>
                  <a:lnTo>
                    <a:pt x="178" y="1238"/>
                  </a:lnTo>
                  <a:lnTo>
                    <a:pt x="196" y="1216"/>
                  </a:lnTo>
                  <a:lnTo>
                    <a:pt x="214" y="1194"/>
                  </a:lnTo>
                  <a:lnTo>
                    <a:pt x="233" y="1171"/>
                  </a:lnTo>
                  <a:lnTo>
                    <a:pt x="252" y="1148"/>
                  </a:lnTo>
                  <a:lnTo>
                    <a:pt x="272" y="1125"/>
                  </a:lnTo>
                  <a:lnTo>
                    <a:pt x="291" y="1101"/>
                  </a:lnTo>
                  <a:lnTo>
                    <a:pt x="312" y="1077"/>
                  </a:lnTo>
                  <a:lnTo>
                    <a:pt x="332" y="1052"/>
                  </a:lnTo>
                  <a:lnTo>
                    <a:pt x="352" y="1027"/>
                  </a:lnTo>
                  <a:lnTo>
                    <a:pt x="373" y="1001"/>
                  </a:lnTo>
                  <a:lnTo>
                    <a:pt x="393" y="974"/>
                  </a:lnTo>
                  <a:lnTo>
                    <a:pt x="413" y="947"/>
                  </a:lnTo>
                  <a:lnTo>
                    <a:pt x="433" y="919"/>
                  </a:lnTo>
                  <a:lnTo>
                    <a:pt x="452" y="890"/>
                  </a:lnTo>
                  <a:lnTo>
                    <a:pt x="471" y="861"/>
                  </a:lnTo>
                  <a:lnTo>
                    <a:pt x="489" y="831"/>
                  </a:lnTo>
                  <a:lnTo>
                    <a:pt x="507" y="801"/>
                  </a:lnTo>
                  <a:lnTo>
                    <a:pt x="523" y="770"/>
                  </a:lnTo>
                  <a:lnTo>
                    <a:pt x="538" y="738"/>
                  </a:lnTo>
                  <a:lnTo>
                    <a:pt x="552" y="706"/>
                  </a:lnTo>
                  <a:lnTo>
                    <a:pt x="564" y="673"/>
                  </a:lnTo>
                  <a:lnTo>
                    <a:pt x="576" y="640"/>
                  </a:lnTo>
                  <a:lnTo>
                    <a:pt x="585" y="606"/>
                  </a:lnTo>
                  <a:lnTo>
                    <a:pt x="593" y="572"/>
                  </a:lnTo>
                  <a:lnTo>
                    <a:pt x="600" y="538"/>
                  </a:lnTo>
                  <a:lnTo>
                    <a:pt x="604" y="503"/>
                  </a:lnTo>
                  <a:lnTo>
                    <a:pt x="607" y="469"/>
                  </a:lnTo>
                  <a:lnTo>
                    <a:pt x="608" y="434"/>
                  </a:lnTo>
                  <a:lnTo>
                    <a:pt x="607" y="400"/>
                  </a:lnTo>
                  <a:lnTo>
                    <a:pt x="605" y="366"/>
                  </a:lnTo>
                  <a:lnTo>
                    <a:pt x="600" y="332"/>
                  </a:lnTo>
                  <a:lnTo>
                    <a:pt x="594" y="298"/>
                  </a:lnTo>
                  <a:lnTo>
                    <a:pt x="586" y="265"/>
                  </a:lnTo>
                  <a:lnTo>
                    <a:pt x="576" y="233"/>
                  </a:lnTo>
                  <a:lnTo>
                    <a:pt x="564" y="201"/>
                  </a:lnTo>
                  <a:lnTo>
                    <a:pt x="551" y="170"/>
                  </a:lnTo>
                  <a:lnTo>
                    <a:pt x="537" y="139"/>
                  </a:lnTo>
                  <a:lnTo>
                    <a:pt x="521" y="110"/>
                  </a:lnTo>
                  <a:lnTo>
                    <a:pt x="503" y="81"/>
                  </a:lnTo>
                  <a:lnTo>
                    <a:pt x="484" y="53"/>
                  </a:lnTo>
                  <a:lnTo>
                    <a:pt x="464" y="26"/>
                  </a:lnTo>
                  <a:lnTo>
                    <a:pt x="443"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81" name="Line 392"/>
            <p:cNvSpPr>
              <a:spLocks noChangeShapeType="1"/>
            </p:cNvSpPr>
            <p:nvPr/>
          </p:nvSpPr>
          <p:spPr bwMode="auto">
            <a:xfrm flipH="1">
              <a:off x="3902075" y="6015038"/>
              <a:ext cx="9525" cy="9525"/>
            </a:xfrm>
            <a:prstGeom prst="line">
              <a:avLst/>
            </a:prstGeom>
            <a:noFill/>
            <a:ln w="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82" name="Freeform 393"/>
            <p:cNvSpPr>
              <a:spLocks/>
            </p:cNvSpPr>
            <p:nvPr/>
          </p:nvSpPr>
          <p:spPr bwMode="auto">
            <a:xfrm flipV="1">
              <a:off x="3930650" y="3432176"/>
              <a:ext cx="833438" cy="2582863"/>
            </a:xfrm>
            <a:custGeom>
              <a:avLst/>
              <a:gdLst>
                <a:gd name="T0" fmla="*/ 964 w 964"/>
                <a:gd name="T1" fmla="*/ 2920 h 2988"/>
                <a:gd name="T2" fmla="*/ 953 w 964"/>
                <a:gd name="T3" fmla="*/ 2819 h 2988"/>
                <a:gd name="T4" fmla="*/ 927 w 964"/>
                <a:gd name="T5" fmla="*/ 2724 h 2988"/>
                <a:gd name="T6" fmla="*/ 889 w 964"/>
                <a:gd name="T7" fmla="*/ 2635 h 2988"/>
                <a:gd name="T8" fmla="*/ 840 w 964"/>
                <a:gd name="T9" fmla="*/ 2554 h 2988"/>
                <a:gd name="T10" fmla="*/ 784 w 964"/>
                <a:gd name="T11" fmla="*/ 2482 h 2988"/>
                <a:gd name="T12" fmla="*/ 722 w 964"/>
                <a:gd name="T13" fmla="*/ 2417 h 2988"/>
                <a:gd name="T14" fmla="*/ 656 w 964"/>
                <a:gd name="T15" fmla="*/ 2361 h 2988"/>
                <a:gd name="T16" fmla="*/ 589 w 964"/>
                <a:gd name="T17" fmla="*/ 2311 h 2988"/>
                <a:gd name="T18" fmla="*/ 521 w 964"/>
                <a:gd name="T19" fmla="*/ 2267 h 2988"/>
                <a:gd name="T20" fmla="*/ 453 w 964"/>
                <a:gd name="T21" fmla="*/ 2228 h 2988"/>
                <a:gd name="T22" fmla="*/ 386 w 964"/>
                <a:gd name="T23" fmla="*/ 2193 h 2988"/>
                <a:gd name="T24" fmla="*/ 322 w 964"/>
                <a:gd name="T25" fmla="*/ 2159 h 2988"/>
                <a:gd name="T26" fmla="*/ 260 w 964"/>
                <a:gd name="T27" fmla="*/ 2126 h 2988"/>
                <a:gd name="T28" fmla="*/ 202 w 964"/>
                <a:gd name="T29" fmla="*/ 2092 h 2988"/>
                <a:gd name="T30" fmla="*/ 148 w 964"/>
                <a:gd name="T31" fmla="*/ 2054 h 2988"/>
                <a:gd name="T32" fmla="*/ 100 w 964"/>
                <a:gd name="T33" fmla="*/ 2012 h 2988"/>
                <a:gd name="T34" fmla="*/ 59 w 964"/>
                <a:gd name="T35" fmla="*/ 1963 h 2988"/>
                <a:gd name="T36" fmla="*/ 27 w 964"/>
                <a:gd name="T37" fmla="*/ 1907 h 2988"/>
                <a:gd name="T38" fmla="*/ 7 w 964"/>
                <a:gd name="T39" fmla="*/ 1844 h 2988"/>
                <a:gd name="T40" fmla="*/ 0 w 964"/>
                <a:gd name="T41" fmla="*/ 1774 h 2988"/>
                <a:gd name="T42" fmla="*/ 7 w 964"/>
                <a:gd name="T43" fmla="*/ 1701 h 2988"/>
                <a:gd name="T44" fmla="*/ 30 w 964"/>
                <a:gd name="T45" fmla="*/ 1627 h 2988"/>
                <a:gd name="T46" fmla="*/ 67 w 964"/>
                <a:gd name="T47" fmla="*/ 1553 h 2988"/>
                <a:gd name="T48" fmla="*/ 116 w 964"/>
                <a:gd name="T49" fmla="*/ 1481 h 2988"/>
                <a:gd name="T50" fmla="*/ 176 w 964"/>
                <a:gd name="T51" fmla="*/ 1412 h 2988"/>
                <a:gd name="T52" fmla="*/ 243 w 964"/>
                <a:gd name="T53" fmla="*/ 1346 h 2988"/>
                <a:gd name="T54" fmla="*/ 318 w 964"/>
                <a:gd name="T55" fmla="*/ 1282 h 2988"/>
                <a:gd name="T56" fmla="*/ 397 w 964"/>
                <a:gd name="T57" fmla="*/ 1216 h 2988"/>
                <a:gd name="T58" fmla="*/ 480 w 964"/>
                <a:gd name="T59" fmla="*/ 1148 h 2988"/>
                <a:gd name="T60" fmla="*/ 565 w 964"/>
                <a:gd name="T61" fmla="*/ 1077 h 2988"/>
                <a:gd name="T62" fmla="*/ 647 w 964"/>
                <a:gd name="T63" fmla="*/ 1001 h 2988"/>
                <a:gd name="T64" fmla="*/ 726 w 964"/>
                <a:gd name="T65" fmla="*/ 919 h 2988"/>
                <a:gd name="T66" fmla="*/ 797 w 964"/>
                <a:gd name="T67" fmla="*/ 831 h 2988"/>
                <a:gd name="T68" fmla="*/ 857 w 964"/>
                <a:gd name="T69" fmla="*/ 738 h 2988"/>
                <a:gd name="T70" fmla="*/ 906 w 964"/>
                <a:gd name="T71" fmla="*/ 640 h 2988"/>
                <a:gd name="T72" fmla="*/ 940 w 964"/>
                <a:gd name="T73" fmla="*/ 538 h 2988"/>
                <a:gd name="T74" fmla="*/ 958 w 964"/>
                <a:gd name="T75" fmla="*/ 434 h 2988"/>
                <a:gd name="T76" fmla="*/ 959 w 964"/>
                <a:gd name="T77" fmla="*/ 332 h 2988"/>
                <a:gd name="T78" fmla="*/ 945 w 964"/>
                <a:gd name="T79" fmla="*/ 233 h 2988"/>
                <a:gd name="T80" fmla="*/ 916 w 964"/>
                <a:gd name="T81" fmla="*/ 139 h 2988"/>
                <a:gd name="T82" fmla="*/ 875 w 964"/>
                <a:gd name="T83" fmla="*/ 53 h 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4" h="2988">
                  <a:moveTo>
                    <a:pt x="962" y="2988"/>
                  </a:moveTo>
                  <a:lnTo>
                    <a:pt x="963" y="2954"/>
                  </a:lnTo>
                  <a:lnTo>
                    <a:pt x="964" y="2920"/>
                  </a:lnTo>
                  <a:lnTo>
                    <a:pt x="962" y="2886"/>
                  </a:lnTo>
                  <a:lnTo>
                    <a:pt x="958" y="2852"/>
                  </a:lnTo>
                  <a:lnTo>
                    <a:pt x="953" y="2819"/>
                  </a:lnTo>
                  <a:lnTo>
                    <a:pt x="946" y="2787"/>
                  </a:lnTo>
                  <a:lnTo>
                    <a:pt x="938" y="2755"/>
                  </a:lnTo>
                  <a:lnTo>
                    <a:pt x="927" y="2724"/>
                  </a:lnTo>
                  <a:lnTo>
                    <a:pt x="916" y="2693"/>
                  </a:lnTo>
                  <a:lnTo>
                    <a:pt x="903" y="2664"/>
                  </a:lnTo>
                  <a:lnTo>
                    <a:pt x="889" y="2635"/>
                  </a:lnTo>
                  <a:lnTo>
                    <a:pt x="874" y="2607"/>
                  </a:lnTo>
                  <a:lnTo>
                    <a:pt x="858" y="2580"/>
                  </a:lnTo>
                  <a:lnTo>
                    <a:pt x="840" y="2554"/>
                  </a:lnTo>
                  <a:lnTo>
                    <a:pt x="822" y="2529"/>
                  </a:lnTo>
                  <a:lnTo>
                    <a:pt x="803" y="2505"/>
                  </a:lnTo>
                  <a:lnTo>
                    <a:pt x="784" y="2482"/>
                  </a:lnTo>
                  <a:lnTo>
                    <a:pt x="764" y="2459"/>
                  </a:lnTo>
                  <a:lnTo>
                    <a:pt x="743" y="2438"/>
                  </a:lnTo>
                  <a:lnTo>
                    <a:pt x="722" y="2417"/>
                  </a:lnTo>
                  <a:lnTo>
                    <a:pt x="700" y="2398"/>
                  </a:lnTo>
                  <a:lnTo>
                    <a:pt x="678" y="2379"/>
                  </a:lnTo>
                  <a:lnTo>
                    <a:pt x="656" y="2361"/>
                  </a:lnTo>
                  <a:lnTo>
                    <a:pt x="634" y="2343"/>
                  </a:lnTo>
                  <a:lnTo>
                    <a:pt x="611" y="2327"/>
                  </a:lnTo>
                  <a:lnTo>
                    <a:pt x="589" y="2311"/>
                  </a:lnTo>
                  <a:lnTo>
                    <a:pt x="566" y="2296"/>
                  </a:lnTo>
                  <a:lnTo>
                    <a:pt x="543" y="2281"/>
                  </a:lnTo>
                  <a:lnTo>
                    <a:pt x="521" y="2267"/>
                  </a:lnTo>
                  <a:lnTo>
                    <a:pt x="498" y="2254"/>
                  </a:lnTo>
                  <a:lnTo>
                    <a:pt x="475" y="2241"/>
                  </a:lnTo>
                  <a:lnTo>
                    <a:pt x="453" y="2228"/>
                  </a:lnTo>
                  <a:lnTo>
                    <a:pt x="431" y="2216"/>
                  </a:lnTo>
                  <a:lnTo>
                    <a:pt x="408" y="2204"/>
                  </a:lnTo>
                  <a:lnTo>
                    <a:pt x="386" y="2193"/>
                  </a:lnTo>
                  <a:lnTo>
                    <a:pt x="365" y="2181"/>
                  </a:lnTo>
                  <a:lnTo>
                    <a:pt x="343" y="2170"/>
                  </a:lnTo>
                  <a:lnTo>
                    <a:pt x="322" y="2159"/>
                  </a:lnTo>
                  <a:lnTo>
                    <a:pt x="301" y="2148"/>
                  </a:lnTo>
                  <a:lnTo>
                    <a:pt x="280" y="2137"/>
                  </a:lnTo>
                  <a:lnTo>
                    <a:pt x="260" y="2126"/>
                  </a:lnTo>
                  <a:lnTo>
                    <a:pt x="240" y="2115"/>
                  </a:lnTo>
                  <a:lnTo>
                    <a:pt x="221" y="2104"/>
                  </a:lnTo>
                  <a:lnTo>
                    <a:pt x="202" y="2092"/>
                  </a:lnTo>
                  <a:lnTo>
                    <a:pt x="183" y="2080"/>
                  </a:lnTo>
                  <a:lnTo>
                    <a:pt x="165" y="2067"/>
                  </a:lnTo>
                  <a:lnTo>
                    <a:pt x="148" y="2054"/>
                  </a:lnTo>
                  <a:lnTo>
                    <a:pt x="131" y="2041"/>
                  </a:lnTo>
                  <a:lnTo>
                    <a:pt x="115" y="2026"/>
                  </a:lnTo>
                  <a:lnTo>
                    <a:pt x="100" y="2012"/>
                  </a:lnTo>
                  <a:lnTo>
                    <a:pt x="85" y="1996"/>
                  </a:lnTo>
                  <a:lnTo>
                    <a:pt x="72" y="1980"/>
                  </a:lnTo>
                  <a:lnTo>
                    <a:pt x="59" y="1963"/>
                  </a:lnTo>
                  <a:lnTo>
                    <a:pt x="47" y="1945"/>
                  </a:lnTo>
                  <a:lnTo>
                    <a:pt x="36" y="1926"/>
                  </a:lnTo>
                  <a:lnTo>
                    <a:pt x="27" y="1907"/>
                  </a:lnTo>
                  <a:lnTo>
                    <a:pt x="19" y="1886"/>
                  </a:lnTo>
                  <a:lnTo>
                    <a:pt x="12" y="1865"/>
                  </a:lnTo>
                  <a:lnTo>
                    <a:pt x="7" y="1844"/>
                  </a:lnTo>
                  <a:lnTo>
                    <a:pt x="3" y="1821"/>
                  </a:lnTo>
                  <a:lnTo>
                    <a:pt x="0" y="1798"/>
                  </a:lnTo>
                  <a:lnTo>
                    <a:pt x="0" y="1774"/>
                  </a:lnTo>
                  <a:lnTo>
                    <a:pt x="1" y="1750"/>
                  </a:lnTo>
                  <a:lnTo>
                    <a:pt x="3" y="1726"/>
                  </a:lnTo>
                  <a:lnTo>
                    <a:pt x="7" y="1701"/>
                  </a:lnTo>
                  <a:lnTo>
                    <a:pt x="13" y="1676"/>
                  </a:lnTo>
                  <a:lnTo>
                    <a:pt x="21" y="1651"/>
                  </a:lnTo>
                  <a:lnTo>
                    <a:pt x="30" y="1627"/>
                  </a:lnTo>
                  <a:lnTo>
                    <a:pt x="41" y="1602"/>
                  </a:lnTo>
                  <a:lnTo>
                    <a:pt x="53" y="1577"/>
                  </a:lnTo>
                  <a:lnTo>
                    <a:pt x="67" y="1553"/>
                  </a:lnTo>
                  <a:lnTo>
                    <a:pt x="82" y="1528"/>
                  </a:lnTo>
                  <a:lnTo>
                    <a:pt x="98" y="1504"/>
                  </a:lnTo>
                  <a:lnTo>
                    <a:pt x="116" y="1481"/>
                  </a:lnTo>
                  <a:lnTo>
                    <a:pt x="135" y="1458"/>
                  </a:lnTo>
                  <a:lnTo>
                    <a:pt x="155" y="1435"/>
                  </a:lnTo>
                  <a:lnTo>
                    <a:pt x="176" y="1412"/>
                  </a:lnTo>
                  <a:lnTo>
                    <a:pt x="197" y="1390"/>
                  </a:lnTo>
                  <a:lnTo>
                    <a:pt x="220" y="1368"/>
                  </a:lnTo>
                  <a:lnTo>
                    <a:pt x="243" y="1346"/>
                  </a:lnTo>
                  <a:lnTo>
                    <a:pt x="268" y="1325"/>
                  </a:lnTo>
                  <a:lnTo>
                    <a:pt x="292" y="1303"/>
                  </a:lnTo>
                  <a:lnTo>
                    <a:pt x="318" y="1282"/>
                  </a:lnTo>
                  <a:lnTo>
                    <a:pt x="344" y="1260"/>
                  </a:lnTo>
                  <a:lnTo>
                    <a:pt x="370" y="1238"/>
                  </a:lnTo>
                  <a:lnTo>
                    <a:pt x="397" y="1216"/>
                  </a:lnTo>
                  <a:lnTo>
                    <a:pt x="425" y="1194"/>
                  </a:lnTo>
                  <a:lnTo>
                    <a:pt x="452" y="1171"/>
                  </a:lnTo>
                  <a:lnTo>
                    <a:pt x="480" y="1148"/>
                  </a:lnTo>
                  <a:lnTo>
                    <a:pt x="508" y="1125"/>
                  </a:lnTo>
                  <a:lnTo>
                    <a:pt x="536" y="1101"/>
                  </a:lnTo>
                  <a:lnTo>
                    <a:pt x="565" y="1077"/>
                  </a:lnTo>
                  <a:lnTo>
                    <a:pt x="592" y="1052"/>
                  </a:lnTo>
                  <a:lnTo>
                    <a:pt x="620" y="1027"/>
                  </a:lnTo>
                  <a:lnTo>
                    <a:pt x="647" y="1001"/>
                  </a:lnTo>
                  <a:lnTo>
                    <a:pt x="674" y="974"/>
                  </a:lnTo>
                  <a:lnTo>
                    <a:pt x="700" y="947"/>
                  </a:lnTo>
                  <a:lnTo>
                    <a:pt x="726" y="919"/>
                  </a:lnTo>
                  <a:lnTo>
                    <a:pt x="750" y="890"/>
                  </a:lnTo>
                  <a:lnTo>
                    <a:pt x="774" y="861"/>
                  </a:lnTo>
                  <a:lnTo>
                    <a:pt x="797" y="831"/>
                  </a:lnTo>
                  <a:lnTo>
                    <a:pt x="818" y="801"/>
                  </a:lnTo>
                  <a:lnTo>
                    <a:pt x="839" y="770"/>
                  </a:lnTo>
                  <a:lnTo>
                    <a:pt x="857" y="738"/>
                  </a:lnTo>
                  <a:lnTo>
                    <a:pt x="875" y="706"/>
                  </a:lnTo>
                  <a:lnTo>
                    <a:pt x="891" y="673"/>
                  </a:lnTo>
                  <a:lnTo>
                    <a:pt x="906" y="640"/>
                  </a:lnTo>
                  <a:lnTo>
                    <a:pt x="919" y="606"/>
                  </a:lnTo>
                  <a:lnTo>
                    <a:pt x="930" y="572"/>
                  </a:lnTo>
                  <a:lnTo>
                    <a:pt x="940" y="538"/>
                  </a:lnTo>
                  <a:lnTo>
                    <a:pt x="948" y="503"/>
                  </a:lnTo>
                  <a:lnTo>
                    <a:pt x="954" y="469"/>
                  </a:lnTo>
                  <a:lnTo>
                    <a:pt x="958" y="434"/>
                  </a:lnTo>
                  <a:lnTo>
                    <a:pt x="960" y="400"/>
                  </a:lnTo>
                  <a:lnTo>
                    <a:pt x="961" y="366"/>
                  </a:lnTo>
                  <a:lnTo>
                    <a:pt x="959" y="332"/>
                  </a:lnTo>
                  <a:lnTo>
                    <a:pt x="956" y="298"/>
                  </a:lnTo>
                  <a:lnTo>
                    <a:pt x="952" y="265"/>
                  </a:lnTo>
                  <a:lnTo>
                    <a:pt x="945" y="233"/>
                  </a:lnTo>
                  <a:lnTo>
                    <a:pt x="937" y="201"/>
                  </a:lnTo>
                  <a:lnTo>
                    <a:pt x="927" y="170"/>
                  </a:lnTo>
                  <a:lnTo>
                    <a:pt x="916" y="139"/>
                  </a:lnTo>
                  <a:lnTo>
                    <a:pt x="904" y="110"/>
                  </a:lnTo>
                  <a:lnTo>
                    <a:pt x="890" y="81"/>
                  </a:lnTo>
                  <a:lnTo>
                    <a:pt x="875" y="53"/>
                  </a:lnTo>
                  <a:lnTo>
                    <a:pt x="859" y="26"/>
                  </a:lnTo>
                  <a:lnTo>
                    <a:pt x="843" y="0"/>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83" name="Line 394"/>
            <p:cNvSpPr>
              <a:spLocks noChangeShapeType="1"/>
            </p:cNvSpPr>
            <p:nvPr/>
          </p:nvSpPr>
          <p:spPr bwMode="auto">
            <a:xfrm flipH="1">
              <a:off x="4651375" y="6015038"/>
              <a:ext cx="7938" cy="9525"/>
            </a:xfrm>
            <a:prstGeom prst="line">
              <a:avLst/>
            </a:prstGeom>
            <a:noFill/>
            <a:ln w="8">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84" name="Rectangle 395"/>
            <p:cNvSpPr>
              <a:spLocks noChangeArrowheads="1"/>
            </p:cNvSpPr>
            <p:nvPr/>
          </p:nvSpPr>
          <p:spPr bwMode="auto">
            <a:xfrm>
              <a:off x="3527425" y="3857626"/>
              <a:ext cx="2524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FF4040"/>
                  </a:solidFill>
                  <a:effectLst/>
                  <a:latin typeface="Arial" pitchFamily="34" charset="0"/>
                  <a:cs typeface="Arial" pitchFamily="34" charset="0"/>
                </a:rPr>
                <a:t>Bird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85" name="Rectangle 396"/>
            <p:cNvSpPr>
              <a:spLocks noChangeArrowheads="1"/>
            </p:cNvSpPr>
            <p:nvPr/>
          </p:nvSpPr>
          <p:spPr bwMode="auto">
            <a:xfrm>
              <a:off x="3527425" y="3990976"/>
              <a:ext cx="461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FF4040"/>
                  </a:solidFill>
                  <a:effectLst/>
                  <a:latin typeface="Arial" pitchFamily="34" charset="0"/>
                  <a:cs typeface="Arial" pitchFamily="34" charset="0"/>
                </a:rPr>
                <a:t>Relative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86" name="Rectangle 397"/>
            <p:cNvSpPr>
              <a:spLocks noChangeArrowheads="1"/>
            </p:cNvSpPr>
            <p:nvPr/>
          </p:nvSpPr>
          <p:spPr bwMode="auto">
            <a:xfrm>
              <a:off x="3527425" y="4125913"/>
              <a:ext cx="50800" cy="2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87" name="Rectangle 398"/>
            <p:cNvSpPr>
              <a:spLocks noChangeArrowheads="1"/>
            </p:cNvSpPr>
            <p:nvPr/>
          </p:nvSpPr>
          <p:spPr bwMode="auto">
            <a:xfrm>
              <a:off x="3527425" y="4259263"/>
              <a:ext cx="588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FF4040"/>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88" name="Rectangle 399"/>
            <p:cNvSpPr>
              <a:spLocks noChangeArrowheads="1"/>
            </p:cNvSpPr>
            <p:nvPr/>
          </p:nvSpPr>
          <p:spPr bwMode="auto">
            <a:xfrm>
              <a:off x="4100512" y="4344988"/>
              <a:ext cx="430213" cy="150813"/>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FF"/>
                  </a:solidFill>
                  <a:effectLst/>
                  <a:latin typeface="Arial" pitchFamily="34" charset="0"/>
                  <a:cs typeface="Arial" pitchFamily="34" charset="0"/>
                </a:rPr>
                <a:t>Ground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89" name="Rectangle 400"/>
            <p:cNvSpPr>
              <a:spLocks noChangeArrowheads="1"/>
            </p:cNvSpPr>
            <p:nvPr/>
          </p:nvSpPr>
          <p:spPr bwMode="auto">
            <a:xfrm>
              <a:off x="4090987" y="4340226"/>
              <a:ext cx="560388" cy="3079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FF"/>
                  </a:solidFill>
                  <a:effectLst/>
                  <a:latin typeface="Arial" pitchFamily="34" charset="0"/>
                  <a:cs typeface="Arial" pitchFamily="34" charset="0"/>
                </a:rPr>
                <a:t>                 Relative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90" name="Rectangle 401"/>
            <p:cNvSpPr>
              <a:spLocks noChangeArrowheads="1"/>
            </p:cNvSpPr>
            <p:nvPr/>
          </p:nvSpPr>
          <p:spPr bwMode="auto">
            <a:xfrm>
              <a:off x="4264025" y="5629276"/>
              <a:ext cx="242888"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404040"/>
                  </a:solidFill>
                  <a:effectLst/>
                  <a:latin typeface="Arial" pitchFamily="34" charset="0"/>
                  <a:cs typeface="Arial" pitchFamily="34" charset="0"/>
                </a:rPr>
                <a:t>25 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991" name="Line 402"/>
            <p:cNvSpPr>
              <a:spLocks noChangeShapeType="1"/>
            </p:cNvSpPr>
            <p:nvPr/>
          </p:nvSpPr>
          <p:spPr bwMode="auto">
            <a:xfrm>
              <a:off x="4243387" y="5568951"/>
              <a:ext cx="255588" cy="0"/>
            </a:xfrm>
            <a:prstGeom prst="line">
              <a:avLst/>
            </a:prstGeom>
            <a:noFill/>
            <a:ln w="2">
              <a:solidFill>
                <a:srgbClr val="40404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92" name="Freeform 403"/>
            <p:cNvSpPr>
              <a:spLocks/>
            </p:cNvSpPr>
            <p:nvPr/>
          </p:nvSpPr>
          <p:spPr bwMode="auto">
            <a:xfrm flipV="1">
              <a:off x="4243387" y="5562601"/>
              <a:ext cx="42863" cy="11113"/>
            </a:xfrm>
            <a:custGeom>
              <a:avLst/>
              <a:gdLst>
                <a:gd name="T0" fmla="*/ 49 w 49"/>
                <a:gd name="T1" fmla="*/ 0 h 12"/>
                <a:gd name="T2" fmla="*/ 0 w 49"/>
                <a:gd name="T3" fmla="*/ 6 h 12"/>
                <a:gd name="T4" fmla="*/ 49 w 49"/>
                <a:gd name="T5" fmla="*/ 12 h 12"/>
              </a:gdLst>
              <a:ahLst/>
              <a:cxnLst>
                <a:cxn ang="0">
                  <a:pos x="T0" y="T1"/>
                </a:cxn>
                <a:cxn ang="0">
                  <a:pos x="T2" y="T3"/>
                </a:cxn>
                <a:cxn ang="0">
                  <a:pos x="T4" y="T5"/>
                </a:cxn>
              </a:cxnLst>
              <a:rect l="0" t="0" r="r" b="b"/>
              <a:pathLst>
                <a:path w="49" h="12">
                  <a:moveTo>
                    <a:pt x="49" y="0"/>
                  </a:moveTo>
                  <a:lnTo>
                    <a:pt x="0" y="6"/>
                  </a:lnTo>
                  <a:lnTo>
                    <a:pt x="49" y="12"/>
                  </a:lnTo>
                </a:path>
              </a:pathLst>
            </a:custGeom>
            <a:noFill/>
            <a:ln w="2">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93" name="Freeform 404"/>
            <p:cNvSpPr>
              <a:spLocks/>
            </p:cNvSpPr>
            <p:nvPr/>
          </p:nvSpPr>
          <p:spPr bwMode="auto">
            <a:xfrm flipV="1">
              <a:off x="4457700" y="5562601"/>
              <a:ext cx="41275" cy="11113"/>
            </a:xfrm>
            <a:custGeom>
              <a:avLst/>
              <a:gdLst>
                <a:gd name="T0" fmla="*/ 0 w 49"/>
                <a:gd name="T1" fmla="*/ 12 h 12"/>
                <a:gd name="T2" fmla="*/ 49 w 49"/>
                <a:gd name="T3" fmla="*/ 6 h 12"/>
                <a:gd name="T4" fmla="*/ 0 w 49"/>
                <a:gd name="T5" fmla="*/ 0 h 12"/>
              </a:gdLst>
              <a:ahLst/>
              <a:cxnLst>
                <a:cxn ang="0">
                  <a:pos x="T0" y="T1"/>
                </a:cxn>
                <a:cxn ang="0">
                  <a:pos x="T2" y="T3"/>
                </a:cxn>
                <a:cxn ang="0">
                  <a:pos x="T4" y="T5"/>
                </a:cxn>
              </a:cxnLst>
              <a:rect l="0" t="0" r="r" b="b"/>
              <a:pathLst>
                <a:path w="49" h="12">
                  <a:moveTo>
                    <a:pt x="0" y="12"/>
                  </a:moveTo>
                  <a:lnTo>
                    <a:pt x="49" y="6"/>
                  </a:lnTo>
                  <a:lnTo>
                    <a:pt x="0" y="0"/>
                  </a:lnTo>
                </a:path>
              </a:pathLst>
            </a:custGeom>
            <a:noFill/>
            <a:ln w="2">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412"/>
            <p:cNvSpPr>
              <a:spLocks noChangeArrowheads="1"/>
            </p:cNvSpPr>
            <p:nvPr/>
          </p:nvSpPr>
          <p:spPr bwMode="auto">
            <a:xfrm>
              <a:off x="5337175" y="5524500"/>
              <a:ext cx="1365250" cy="150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404040"/>
                  </a:solidFill>
                  <a:effectLst/>
                  <a:latin typeface="Arial" pitchFamily="34" charset="0"/>
                  <a:cs typeface="Arial" pitchFamily="34" charset="0"/>
                </a:rPr>
                <a:t>11 kg,  b = 3.5 m,  A  = 16</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Rectangle 413"/>
            <p:cNvSpPr>
              <a:spLocks noChangeArrowheads="1"/>
            </p:cNvSpPr>
            <p:nvPr/>
          </p:nvSpPr>
          <p:spPr bwMode="auto">
            <a:xfrm>
              <a:off x="5337175" y="5715000"/>
              <a:ext cx="1270000" cy="150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404040"/>
                  </a:solidFill>
                  <a:effectLst/>
                  <a:latin typeface="Arial" pitchFamily="34" charset="0"/>
                  <a:cs typeface="Arial" pitchFamily="34" charset="0"/>
                </a:rPr>
                <a:t>U = 7.0 m/s @ Z = 20 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 name="Line 420"/>
            <p:cNvSpPr>
              <a:spLocks noChangeShapeType="1"/>
            </p:cNvSpPr>
            <p:nvPr/>
          </p:nvSpPr>
          <p:spPr bwMode="auto">
            <a:xfrm>
              <a:off x="1946274" y="6202363"/>
              <a:ext cx="376238" cy="0"/>
            </a:xfrm>
            <a:prstGeom prst="line">
              <a:avLst/>
            </a:prstGeom>
            <a:noFill/>
            <a:ln w="4">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421"/>
            <p:cNvSpPr>
              <a:spLocks/>
            </p:cNvSpPr>
            <p:nvPr/>
          </p:nvSpPr>
          <p:spPr bwMode="auto">
            <a:xfrm flipV="1">
              <a:off x="2271711" y="6187281"/>
              <a:ext cx="85725" cy="22225"/>
            </a:xfrm>
            <a:custGeom>
              <a:avLst/>
              <a:gdLst>
                <a:gd name="T0" fmla="*/ 0 w 99"/>
                <a:gd name="T1" fmla="*/ 26 h 26"/>
                <a:gd name="T2" fmla="*/ 99 w 99"/>
                <a:gd name="T3" fmla="*/ 13 h 26"/>
                <a:gd name="T4" fmla="*/ 0 w 99"/>
                <a:gd name="T5" fmla="*/ 0 h 26"/>
              </a:gdLst>
              <a:ahLst/>
              <a:cxnLst>
                <a:cxn ang="0">
                  <a:pos x="T0" y="T1"/>
                </a:cxn>
                <a:cxn ang="0">
                  <a:pos x="T2" y="T3"/>
                </a:cxn>
                <a:cxn ang="0">
                  <a:pos x="T4" y="T5"/>
                </a:cxn>
              </a:cxnLst>
              <a:rect l="0" t="0" r="r" b="b"/>
              <a:pathLst>
                <a:path w="99" h="26">
                  <a:moveTo>
                    <a:pt x="0" y="26"/>
                  </a:moveTo>
                  <a:lnTo>
                    <a:pt x="99" y="13"/>
                  </a:lnTo>
                  <a:lnTo>
                    <a:pt x="0" y="0"/>
                  </a:lnTo>
                </a:path>
              </a:pathLst>
            </a:custGeom>
            <a:noFill/>
            <a:ln w="4">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422"/>
            <p:cNvSpPr>
              <a:spLocks noChangeShapeType="1"/>
            </p:cNvSpPr>
            <p:nvPr/>
          </p:nvSpPr>
          <p:spPr bwMode="auto">
            <a:xfrm>
              <a:off x="1968500" y="2479675"/>
              <a:ext cx="376238" cy="0"/>
            </a:xfrm>
            <a:prstGeom prst="line">
              <a:avLst/>
            </a:prstGeom>
            <a:noFill/>
            <a:ln w="4">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423"/>
            <p:cNvSpPr>
              <a:spLocks/>
            </p:cNvSpPr>
            <p:nvPr/>
          </p:nvSpPr>
          <p:spPr bwMode="auto">
            <a:xfrm flipV="1">
              <a:off x="2260600" y="2468563"/>
              <a:ext cx="84138" cy="22225"/>
            </a:xfrm>
            <a:custGeom>
              <a:avLst/>
              <a:gdLst>
                <a:gd name="T0" fmla="*/ 0 w 99"/>
                <a:gd name="T1" fmla="*/ 26 h 26"/>
                <a:gd name="T2" fmla="*/ 99 w 99"/>
                <a:gd name="T3" fmla="*/ 13 h 26"/>
                <a:gd name="T4" fmla="*/ 0 w 99"/>
                <a:gd name="T5" fmla="*/ 0 h 26"/>
              </a:gdLst>
              <a:ahLst/>
              <a:cxnLst>
                <a:cxn ang="0">
                  <a:pos x="T0" y="T1"/>
                </a:cxn>
                <a:cxn ang="0">
                  <a:pos x="T2" y="T3"/>
                </a:cxn>
                <a:cxn ang="0">
                  <a:pos x="T4" y="T5"/>
                </a:cxn>
              </a:cxnLst>
              <a:rect l="0" t="0" r="r" b="b"/>
              <a:pathLst>
                <a:path w="99" h="26">
                  <a:moveTo>
                    <a:pt x="0" y="26"/>
                  </a:moveTo>
                  <a:lnTo>
                    <a:pt x="99" y="13"/>
                  </a:lnTo>
                  <a:lnTo>
                    <a:pt x="0" y="0"/>
                  </a:lnTo>
                </a:path>
              </a:pathLst>
            </a:custGeom>
            <a:noFill/>
            <a:ln w="4">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424"/>
            <p:cNvSpPr>
              <a:spLocks noChangeShapeType="1"/>
            </p:cNvSpPr>
            <p:nvPr/>
          </p:nvSpPr>
          <p:spPr bwMode="auto">
            <a:xfrm flipH="1">
              <a:off x="4445000" y="3565525"/>
              <a:ext cx="165100" cy="2286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425"/>
            <p:cNvSpPr>
              <a:spLocks/>
            </p:cNvSpPr>
            <p:nvPr/>
          </p:nvSpPr>
          <p:spPr bwMode="auto">
            <a:xfrm flipV="1">
              <a:off x="4445000" y="3717925"/>
              <a:ext cx="58738" cy="76200"/>
            </a:xfrm>
            <a:custGeom>
              <a:avLst/>
              <a:gdLst>
                <a:gd name="T0" fmla="*/ 68 w 68"/>
                <a:gd name="T1" fmla="*/ 72 h 87"/>
                <a:gd name="T2" fmla="*/ 0 w 68"/>
                <a:gd name="T3" fmla="*/ 0 h 87"/>
                <a:gd name="T4" fmla="*/ 47 w 68"/>
                <a:gd name="T5" fmla="*/ 87 h 87"/>
              </a:gdLst>
              <a:ahLst/>
              <a:cxnLst>
                <a:cxn ang="0">
                  <a:pos x="T0" y="T1"/>
                </a:cxn>
                <a:cxn ang="0">
                  <a:pos x="T2" y="T3"/>
                </a:cxn>
                <a:cxn ang="0">
                  <a:pos x="T4" y="T5"/>
                </a:cxn>
              </a:cxnLst>
              <a:rect l="0" t="0" r="r" b="b"/>
              <a:pathLst>
                <a:path w="68" h="87">
                  <a:moveTo>
                    <a:pt x="68" y="72"/>
                  </a:moveTo>
                  <a:lnTo>
                    <a:pt x="0" y="0"/>
                  </a:lnTo>
                  <a:lnTo>
                    <a:pt x="47" y="8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8473659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957" name="Rectangle 565"/>
          <p:cNvSpPr>
            <a:spLocks noChangeArrowheads="1"/>
          </p:cNvSpPr>
          <p:nvPr/>
        </p:nvSpPr>
        <p:spPr bwMode="auto">
          <a:xfrm>
            <a:off x="2105026" y="0"/>
            <a:ext cx="35877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rgbClr val="000080"/>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74" name="Rectangle 8"/>
          <p:cNvSpPr>
            <a:spLocks noChangeArrowheads="1"/>
          </p:cNvSpPr>
          <p:nvPr/>
        </p:nvSpPr>
        <p:spPr bwMode="auto">
          <a:xfrm>
            <a:off x="384175" y="4826020"/>
            <a:ext cx="2578101" cy="1289056"/>
          </a:xfrm>
          <a:prstGeom prst="rect">
            <a:avLst/>
          </a:prstGeom>
          <a:solidFill>
            <a:srgbClr val="E1E1E1"/>
          </a:solidFill>
          <a:ln w="1">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175" name="Line 9"/>
          <p:cNvSpPr>
            <a:spLocks noChangeShapeType="1"/>
          </p:cNvSpPr>
          <p:nvPr/>
        </p:nvSpPr>
        <p:spPr bwMode="auto">
          <a:xfrm flipV="1">
            <a:off x="998538" y="4826020"/>
            <a:ext cx="0" cy="1289056"/>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76" name="Line 10"/>
          <p:cNvSpPr>
            <a:spLocks noChangeShapeType="1"/>
          </p:cNvSpPr>
          <p:nvPr/>
        </p:nvSpPr>
        <p:spPr bwMode="auto">
          <a:xfrm flipV="1">
            <a:off x="1611313" y="4826020"/>
            <a:ext cx="0" cy="1289056"/>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77" name="Line 11"/>
          <p:cNvSpPr>
            <a:spLocks noChangeShapeType="1"/>
          </p:cNvSpPr>
          <p:nvPr/>
        </p:nvSpPr>
        <p:spPr bwMode="auto">
          <a:xfrm flipV="1">
            <a:off x="2225676" y="4826020"/>
            <a:ext cx="0" cy="1289056"/>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78" name="Line 12"/>
          <p:cNvSpPr>
            <a:spLocks noChangeShapeType="1"/>
          </p:cNvSpPr>
          <p:nvPr/>
        </p:nvSpPr>
        <p:spPr bwMode="auto">
          <a:xfrm flipV="1">
            <a:off x="2840039" y="4826020"/>
            <a:ext cx="0" cy="1289056"/>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79" name="Line 13"/>
          <p:cNvSpPr>
            <a:spLocks noChangeShapeType="1"/>
          </p:cNvSpPr>
          <p:nvPr/>
        </p:nvSpPr>
        <p:spPr bwMode="auto">
          <a:xfrm flipV="1">
            <a:off x="690563" y="4826020"/>
            <a:ext cx="0" cy="1289056"/>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80" name="Line 14"/>
          <p:cNvSpPr>
            <a:spLocks noChangeShapeType="1"/>
          </p:cNvSpPr>
          <p:nvPr/>
        </p:nvSpPr>
        <p:spPr bwMode="auto">
          <a:xfrm flipV="1">
            <a:off x="1304925" y="4826020"/>
            <a:ext cx="0" cy="1289056"/>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81" name="Line 15"/>
          <p:cNvSpPr>
            <a:spLocks noChangeShapeType="1"/>
          </p:cNvSpPr>
          <p:nvPr/>
        </p:nvSpPr>
        <p:spPr bwMode="auto">
          <a:xfrm flipV="1">
            <a:off x="1919288" y="4826020"/>
            <a:ext cx="0" cy="1289056"/>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82" name="Line 16"/>
          <p:cNvSpPr>
            <a:spLocks noChangeShapeType="1"/>
          </p:cNvSpPr>
          <p:nvPr/>
        </p:nvSpPr>
        <p:spPr bwMode="auto">
          <a:xfrm flipV="1">
            <a:off x="2533651" y="4826020"/>
            <a:ext cx="0" cy="1289056"/>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83" name="Line 17"/>
          <p:cNvSpPr>
            <a:spLocks noChangeShapeType="1"/>
          </p:cNvSpPr>
          <p:nvPr/>
        </p:nvSpPr>
        <p:spPr bwMode="auto">
          <a:xfrm>
            <a:off x="384175" y="6115076"/>
            <a:ext cx="2578101"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84" name="Rectangle 18"/>
          <p:cNvSpPr>
            <a:spLocks noChangeArrowheads="1"/>
          </p:cNvSpPr>
          <p:nvPr/>
        </p:nvSpPr>
        <p:spPr bwMode="auto">
          <a:xfrm>
            <a:off x="301625" y="617381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85" name="Rectangle 19"/>
          <p:cNvSpPr>
            <a:spLocks noChangeArrowheads="1"/>
          </p:cNvSpPr>
          <p:nvPr/>
        </p:nvSpPr>
        <p:spPr bwMode="auto">
          <a:xfrm>
            <a:off x="915988" y="617381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0.5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86" name="Rectangle 20"/>
          <p:cNvSpPr>
            <a:spLocks noChangeArrowheads="1"/>
          </p:cNvSpPr>
          <p:nvPr/>
        </p:nvSpPr>
        <p:spPr bwMode="auto">
          <a:xfrm>
            <a:off x="1528763" y="617381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87" name="Rectangle 21"/>
          <p:cNvSpPr>
            <a:spLocks noChangeArrowheads="1"/>
          </p:cNvSpPr>
          <p:nvPr/>
        </p:nvSpPr>
        <p:spPr bwMode="auto">
          <a:xfrm>
            <a:off x="2143126" y="617381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88" name="Rectangle 22"/>
          <p:cNvSpPr>
            <a:spLocks noChangeArrowheads="1"/>
          </p:cNvSpPr>
          <p:nvPr/>
        </p:nvSpPr>
        <p:spPr bwMode="auto">
          <a:xfrm>
            <a:off x="2757489" y="617381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89" name="Line 23"/>
          <p:cNvSpPr>
            <a:spLocks noChangeShapeType="1"/>
          </p:cNvSpPr>
          <p:nvPr/>
        </p:nvSpPr>
        <p:spPr bwMode="auto">
          <a:xfrm>
            <a:off x="384175" y="5953150"/>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90" name="Line 24"/>
          <p:cNvSpPr>
            <a:spLocks noChangeShapeType="1"/>
          </p:cNvSpPr>
          <p:nvPr/>
        </p:nvSpPr>
        <p:spPr bwMode="auto">
          <a:xfrm>
            <a:off x="384175" y="5630886"/>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91" name="Line 25"/>
          <p:cNvSpPr>
            <a:spLocks noChangeShapeType="1"/>
          </p:cNvSpPr>
          <p:nvPr/>
        </p:nvSpPr>
        <p:spPr bwMode="auto">
          <a:xfrm>
            <a:off x="384175" y="5308622"/>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92" name="Line 26"/>
          <p:cNvSpPr>
            <a:spLocks noChangeShapeType="1"/>
          </p:cNvSpPr>
          <p:nvPr/>
        </p:nvSpPr>
        <p:spPr bwMode="auto">
          <a:xfrm>
            <a:off x="384175" y="4986358"/>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93" name="Line 27"/>
          <p:cNvSpPr>
            <a:spLocks noChangeShapeType="1"/>
          </p:cNvSpPr>
          <p:nvPr/>
        </p:nvSpPr>
        <p:spPr bwMode="auto">
          <a:xfrm flipV="1">
            <a:off x="384175" y="4826020"/>
            <a:ext cx="0" cy="1289056"/>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94" name="Rectangle 28"/>
          <p:cNvSpPr>
            <a:spLocks noChangeArrowheads="1"/>
          </p:cNvSpPr>
          <p:nvPr/>
        </p:nvSpPr>
        <p:spPr bwMode="auto">
          <a:xfrm>
            <a:off x="219075" y="5886475"/>
            <a:ext cx="1508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95" name="Rectangle 29"/>
          <p:cNvSpPr>
            <a:spLocks noChangeArrowheads="1"/>
          </p:cNvSpPr>
          <p:nvPr/>
        </p:nvSpPr>
        <p:spPr bwMode="auto">
          <a:xfrm>
            <a:off x="258763" y="5562623"/>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96" name="Rectangle 30"/>
          <p:cNvSpPr>
            <a:spLocks noChangeArrowheads="1"/>
          </p:cNvSpPr>
          <p:nvPr/>
        </p:nvSpPr>
        <p:spPr bwMode="auto">
          <a:xfrm>
            <a:off x="258763" y="5240360"/>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97" name="Rectangle 31"/>
          <p:cNvSpPr>
            <a:spLocks noChangeArrowheads="1"/>
          </p:cNvSpPr>
          <p:nvPr/>
        </p:nvSpPr>
        <p:spPr bwMode="auto">
          <a:xfrm>
            <a:off x="258763" y="4918096"/>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2</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98" name="Freeform 32"/>
          <p:cNvSpPr>
            <a:spLocks/>
          </p:cNvSpPr>
          <p:nvPr/>
        </p:nvSpPr>
        <p:spPr bwMode="auto">
          <a:xfrm flipV="1">
            <a:off x="384175" y="5386410"/>
            <a:ext cx="2578101" cy="168276"/>
          </a:xfrm>
          <a:custGeom>
            <a:avLst/>
            <a:gdLst>
              <a:gd name="T0" fmla="*/ 45 w 2999"/>
              <a:gd name="T1" fmla="*/ 143 h 197"/>
              <a:gd name="T2" fmla="*/ 93 w 2999"/>
              <a:gd name="T3" fmla="*/ 150 h 197"/>
              <a:gd name="T4" fmla="*/ 140 w 2999"/>
              <a:gd name="T5" fmla="*/ 156 h 197"/>
              <a:gd name="T6" fmla="*/ 188 w 2999"/>
              <a:gd name="T7" fmla="*/ 162 h 197"/>
              <a:gd name="T8" fmla="*/ 235 w 2999"/>
              <a:gd name="T9" fmla="*/ 168 h 197"/>
              <a:gd name="T10" fmla="*/ 283 w 2999"/>
              <a:gd name="T11" fmla="*/ 173 h 197"/>
              <a:gd name="T12" fmla="*/ 330 w 2999"/>
              <a:gd name="T13" fmla="*/ 179 h 197"/>
              <a:gd name="T14" fmla="*/ 378 w 2999"/>
              <a:gd name="T15" fmla="*/ 184 h 197"/>
              <a:gd name="T16" fmla="*/ 425 w 2999"/>
              <a:gd name="T17" fmla="*/ 189 h 197"/>
              <a:gd name="T18" fmla="*/ 473 w 2999"/>
              <a:gd name="T19" fmla="*/ 193 h 197"/>
              <a:gd name="T20" fmla="*/ 520 w 2999"/>
              <a:gd name="T21" fmla="*/ 196 h 197"/>
              <a:gd name="T22" fmla="*/ 568 w 2999"/>
              <a:gd name="T23" fmla="*/ 197 h 197"/>
              <a:gd name="T24" fmla="*/ 615 w 2999"/>
              <a:gd name="T25" fmla="*/ 197 h 197"/>
              <a:gd name="T26" fmla="*/ 663 w 2999"/>
              <a:gd name="T27" fmla="*/ 193 h 197"/>
              <a:gd name="T28" fmla="*/ 710 w 2999"/>
              <a:gd name="T29" fmla="*/ 185 h 197"/>
              <a:gd name="T30" fmla="*/ 758 w 2999"/>
              <a:gd name="T31" fmla="*/ 172 h 197"/>
              <a:gd name="T32" fmla="*/ 805 w 2999"/>
              <a:gd name="T33" fmla="*/ 149 h 197"/>
              <a:gd name="T34" fmla="*/ 853 w 2999"/>
              <a:gd name="T35" fmla="*/ 115 h 197"/>
              <a:gd name="T36" fmla="*/ 900 w 2999"/>
              <a:gd name="T37" fmla="*/ 70 h 197"/>
              <a:gd name="T38" fmla="*/ 948 w 2999"/>
              <a:gd name="T39" fmla="*/ 24 h 197"/>
              <a:gd name="T40" fmla="*/ 995 w 2999"/>
              <a:gd name="T41" fmla="*/ 0 h 197"/>
              <a:gd name="T42" fmla="*/ 1043 w 2999"/>
              <a:gd name="T43" fmla="*/ 19 h 197"/>
              <a:gd name="T44" fmla="*/ 1090 w 2999"/>
              <a:gd name="T45" fmla="*/ 64 h 197"/>
              <a:gd name="T46" fmla="*/ 1138 w 2999"/>
              <a:gd name="T47" fmla="*/ 95 h 197"/>
              <a:gd name="T48" fmla="*/ 1185 w 2999"/>
              <a:gd name="T49" fmla="*/ 104 h 197"/>
              <a:gd name="T50" fmla="*/ 1233 w 2999"/>
              <a:gd name="T51" fmla="*/ 111 h 197"/>
              <a:gd name="T52" fmla="*/ 1280 w 2999"/>
              <a:gd name="T53" fmla="*/ 129 h 197"/>
              <a:gd name="T54" fmla="*/ 1328 w 2999"/>
              <a:gd name="T55" fmla="*/ 147 h 197"/>
              <a:gd name="T56" fmla="*/ 1375 w 2999"/>
              <a:gd name="T57" fmla="*/ 151 h 197"/>
              <a:gd name="T58" fmla="*/ 1423 w 2999"/>
              <a:gd name="T59" fmla="*/ 139 h 197"/>
              <a:gd name="T60" fmla="*/ 1470 w 2999"/>
              <a:gd name="T61" fmla="*/ 143 h 197"/>
              <a:gd name="T62" fmla="*/ 1518 w 2999"/>
              <a:gd name="T63" fmla="*/ 150 h 197"/>
              <a:gd name="T64" fmla="*/ 1565 w 2999"/>
              <a:gd name="T65" fmla="*/ 155 h 197"/>
              <a:gd name="T66" fmla="*/ 1613 w 2999"/>
              <a:gd name="T67" fmla="*/ 161 h 197"/>
              <a:gd name="T68" fmla="*/ 1660 w 2999"/>
              <a:gd name="T69" fmla="*/ 167 h 197"/>
              <a:gd name="T70" fmla="*/ 1708 w 2999"/>
              <a:gd name="T71" fmla="*/ 173 h 197"/>
              <a:gd name="T72" fmla="*/ 1755 w 2999"/>
              <a:gd name="T73" fmla="*/ 179 h 197"/>
              <a:gd name="T74" fmla="*/ 1803 w 2999"/>
              <a:gd name="T75" fmla="*/ 184 h 197"/>
              <a:gd name="T76" fmla="*/ 1850 w 2999"/>
              <a:gd name="T77" fmla="*/ 189 h 197"/>
              <a:gd name="T78" fmla="*/ 1898 w 2999"/>
              <a:gd name="T79" fmla="*/ 193 h 197"/>
              <a:gd name="T80" fmla="*/ 1945 w 2999"/>
              <a:gd name="T81" fmla="*/ 195 h 197"/>
              <a:gd name="T82" fmla="*/ 1993 w 2999"/>
              <a:gd name="T83" fmla="*/ 197 h 197"/>
              <a:gd name="T84" fmla="*/ 2040 w 2999"/>
              <a:gd name="T85" fmla="*/ 197 h 197"/>
              <a:gd name="T86" fmla="*/ 2088 w 2999"/>
              <a:gd name="T87" fmla="*/ 193 h 197"/>
              <a:gd name="T88" fmla="*/ 2135 w 2999"/>
              <a:gd name="T89" fmla="*/ 186 h 197"/>
              <a:gd name="T90" fmla="*/ 2183 w 2999"/>
              <a:gd name="T91" fmla="*/ 173 h 197"/>
              <a:gd name="T92" fmla="*/ 2230 w 2999"/>
              <a:gd name="T93" fmla="*/ 151 h 197"/>
              <a:gd name="T94" fmla="*/ 2278 w 2999"/>
              <a:gd name="T95" fmla="*/ 118 h 197"/>
              <a:gd name="T96" fmla="*/ 2325 w 2999"/>
              <a:gd name="T97" fmla="*/ 74 h 197"/>
              <a:gd name="T98" fmla="*/ 2373 w 2999"/>
              <a:gd name="T99" fmla="*/ 27 h 197"/>
              <a:gd name="T100" fmla="*/ 2420 w 2999"/>
              <a:gd name="T101" fmla="*/ 1 h 197"/>
              <a:gd name="T102" fmla="*/ 2468 w 2999"/>
              <a:gd name="T103" fmla="*/ 16 h 197"/>
              <a:gd name="T104" fmla="*/ 2515 w 2999"/>
              <a:gd name="T105" fmla="*/ 60 h 197"/>
              <a:gd name="T106" fmla="*/ 2563 w 2999"/>
              <a:gd name="T107" fmla="*/ 94 h 197"/>
              <a:gd name="T108" fmla="*/ 2610 w 2999"/>
              <a:gd name="T109" fmla="*/ 104 h 197"/>
              <a:gd name="T110" fmla="*/ 2658 w 2999"/>
              <a:gd name="T111" fmla="*/ 110 h 197"/>
              <a:gd name="T112" fmla="*/ 2705 w 2999"/>
              <a:gd name="T113" fmla="*/ 127 h 197"/>
              <a:gd name="T114" fmla="*/ 2753 w 2999"/>
              <a:gd name="T115" fmla="*/ 146 h 197"/>
              <a:gd name="T116" fmla="*/ 2800 w 2999"/>
              <a:gd name="T117" fmla="*/ 151 h 197"/>
              <a:gd name="T118" fmla="*/ 2848 w 2999"/>
              <a:gd name="T119" fmla="*/ 140 h 197"/>
              <a:gd name="T120" fmla="*/ 2895 w 2999"/>
              <a:gd name="T121" fmla="*/ 141 h 197"/>
              <a:gd name="T122" fmla="*/ 2943 w 2999"/>
              <a:gd name="T123" fmla="*/ 149 h 197"/>
              <a:gd name="T124" fmla="*/ 2990 w 2999"/>
              <a:gd name="T125" fmla="*/ 15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197">
                <a:moveTo>
                  <a:pt x="0" y="134"/>
                </a:moveTo>
                <a:lnTo>
                  <a:pt x="1" y="135"/>
                </a:lnTo>
                <a:lnTo>
                  <a:pt x="3" y="135"/>
                </a:lnTo>
                <a:lnTo>
                  <a:pt x="4" y="135"/>
                </a:lnTo>
                <a:lnTo>
                  <a:pt x="6" y="136"/>
                </a:lnTo>
                <a:lnTo>
                  <a:pt x="7" y="136"/>
                </a:lnTo>
                <a:lnTo>
                  <a:pt x="9" y="136"/>
                </a:lnTo>
                <a:lnTo>
                  <a:pt x="10" y="137"/>
                </a:lnTo>
                <a:lnTo>
                  <a:pt x="12" y="137"/>
                </a:lnTo>
                <a:lnTo>
                  <a:pt x="13" y="137"/>
                </a:lnTo>
                <a:lnTo>
                  <a:pt x="15" y="138"/>
                </a:lnTo>
                <a:lnTo>
                  <a:pt x="16" y="138"/>
                </a:lnTo>
                <a:lnTo>
                  <a:pt x="18" y="138"/>
                </a:lnTo>
                <a:lnTo>
                  <a:pt x="19" y="139"/>
                </a:lnTo>
                <a:lnTo>
                  <a:pt x="21" y="139"/>
                </a:lnTo>
                <a:lnTo>
                  <a:pt x="22" y="139"/>
                </a:lnTo>
                <a:lnTo>
                  <a:pt x="24" y="140"/>
                </a:lnTo>
                <a:lnTo>
                  <a:pt x="26" y="140"/>
                </a:lnTo>
                <a:lnTo>
                  <a:pt x="27" y="140"/>
                </a:lnTo>
                <a:lnTo>
                  <a:pt x="29" y="140"/>
                </a:lnTo>
                <a:lnTo>
                  <a:pt x="30" y="141"/>
                </a:lnTo>
                <a:lnTo>
                  <a:pt x="32" y="141"/>
                </a:lnTo>
                <a:lnTo>
                  <a:pt x="33" y="141"/>
                </a:lnTo>
                <a:lnTo>
                  <a:pt x="35" y="142"/>
                </a:lnTo>
                <a:lnTo>
                  <a:pt x="36" y="142"/>
                </a:lnTo>
                <a:lnTo>
                  <a:pt x="38" y="142"/>
                </a:lnTo>
                <a:lnTo>
                  <a:pt x="39" y="142"/>
                </a:lnTo>
                <a:lnTo>
                  <a:pt x="41" y="143"/>
                </a:lnTo>
                <a:lnTo>
                  <a:pt x="42" y="143"/>
                </a:lnTo>
                <a:lnTo>
                  <a:pt x="44" y="143"/>
                </a:lnTo>
                <a:lnTo>
                  <a:pt x="45" y="143"/>
                </a:lnTo>
                <a:lnTo>
                  <a:pt x="47" y="144"/>
                </a:lnTo>
                <a:lnTo>
                  <a:pt x="49" y="144"/>
                </a:lnTo>
                <a:lnTo>
                  <a:pt x="50" y="144"/>
                </a:lnTo>
                <a:lnTo>
                  <a:pt x="52" y="144"/>
                </a:lnTo>
                <a:lnTo>
                  <a:pt x="53" y="145"/>
                </a:lnTo>
                <a:lnTo>
                  <a:pt x="55" y="145"/>
                </a:lnTo>
                <a:lnTo>
                  <a:pt x="56" y="145"/>
                </a:lnTo>
                <a:lnTo>
                  <a:pt x="58" y="145"/>
                </a:lnTo>
                <a:lnTo>
                  <a:pt x="59" y="146"/>
                </a:lnTo>
                <a:lnTo>
                  <a:pt x="61" y="146"/>
                </a:lnTo>
                <a:lnTo>
                  <a:pt x="62" y="146"/>
                </a:lnTo>
                <a:lnTo>
                  <a:pt x="64" y="146"/>
                </a:lnTo>
                <a:lnTo>
                  <a:pt x="65" y="146"/>
                </a:lnTo>
                <a:lnTo>
                  <a:pt x="67" y="147"/>
                </a:lnTo>
                <a:lnTo>
                  <a:pt x="68" y="147"/>
                </a:lnTo>
                <a:lnTo>
                  <a:pt x="70" y="147"/>
                </a:lnTo>
                <a:lnTo>
                  <a:pt x="72" y="147"/>
                </a:lnTo>
                <a:lnTo>
                  <a:pt x="73" y="147"/>
                </a:lnTo>
                <a:lnTo>
                  <a:pt x="75" y="148"/>
                </a:lnTo>
                <a:lnTo>
                  <a:pt x="76" y="148"/>
                </a:lnTo>
                <a:lnTo>
                  <a:pt x="78" y="148"/>
                </a:lnTo>
                <a:lnTo>
                  <a:pt x="79" y="148"/>
                </a:lnTo>
                <a:lnTo>
                  <a:pt x="81" y="148"/>
                </a:lnTo>
                <a:lnTo>
                  <a:pt x="82" y="149"/>
                </a:lnTo>
                <a:lnTo>
                  <a:pt x="84" y="149"/>
                </a:lnTo>
                <a:lnTo>
                  <a:pt x="85" y="149"/>
                </a:lnTo>
                <a:lnTo>
                  <a:pt x="87" y="149"/>
                </a:lnTo>
                <a:lnTo>
                  <a:pt x="88" y="149"/>
                </a:lnTo>
                <a:lnTo>
                  <a:pt x="90" y="150"/>
                </a:lnTo>
                <a:lnTo>
                  <a:pt x="91" y="150"/>
                </a:lnTo>
                <a:lnTo>
                  <a:pt x="93" y="150"/>
                </a:lnTo>
                <a:lnTo>
                  <a:pt x="94" y="150"/>
                </a:lnTo>
                <a:lnTo>
                  <a:pt x="96" y="150"/>
                </a:lnTo>
                <a:lnTo>
                  <a:pt x="98" y="150"/>
                </a:lnTo>
                <a:lnTo>
                  <a:pt x="99" y="151"/>
                </a:lnTo>
                <a:lnTo>
                  <a:pt x="101" y="151"/>
                </a:lnTo>
                <a:lnTo>
                  <a:pt x="102" y="151"/>
                </a:lnTo>
                <a:lnTo>
                  <a:pt x="104" y="151"/>
                </a:lnTo>
                <a:lnTo>
                  <a:pt x="105" y="151"/>
                </a:lnTo>
                <a:lnTo>
                  <a:pt x="107" y="152"/>
                </a:lnTo>
                <a:lnTo>
                  <a:pt x="108" y="152"/>
                </a:lnTo>
                <a:lnTo>
                  <a:pt x="110" y="152"/>
                </a:lnTo>
                <a:lnTo>
                  <a:pt x="111" y="152"/>
                </a:lnTo>
                <a:lnTo>
                  <a:pt x="113" y="152"/>
                </a:lnTo>
                <a:lnTo>
                  <a:pt x="114" y="153"/>
                </a:lnTo>
                <a:lnTo>
                  <a:pt x="116" y="153"/>
                </a:lnTo>
                <a:lnTo>
                  <a:pt x="117" y="153"/>
                </a:lnTo>
                <a:lnTo>
                  <a:pt x="119" y="153"/>
                </a:lnTo>
                <a:lnTo>
                  <a:pt x="121" y="153"/>
                </a:lnTo>
                <a:lnTo>
                  <a:pt x="122" y="153"/>
                </a:lnTo>
                <a:lnTo>
                  <a:pt x="124" y="154"/>
                </a:lnTo>
                <a:lnTo>
                  <a:pt x="125" y="154"/>
                </a:lnTo>
                <a:lnTo>
                  <a:pt x="127" y="154"/>
                </a:lnTo>
                <a:lnTo>
                  <a:pt x="128" y="154"/>
                </a:lnTo>
                <a:lnTo>
                  <a:pt x="130" y="154"/>
                </a:lnTo>
                <a:lnTo>
                  <a:pt x="131" y="155"/>
                </a:lnTo>
                <a:lnTo>
                  <a:pt x="133" y="155"/>
                </a:lnTo>
                <a:lnTo>
                  <a:pt x="134" y="155"/>
                </a:lnTo>
                <a:lnTo>
                  <a:pt x="136" y="155"/>
                </a:lnTo>
                <a:lnTo>
                  <a:pt x="137" y="155"/>
                </a:lnTo>
                <a:lnTo>
                  <a:pt x="139" y="156"/>
                </a:lnTo>
                <a:lnTo>
                  <a:pt x="140" y="156"/>
                </a:lnTo>
                <a:lnTo>
                  <a:pt x="142" y="156"/>
                </a:lnTo>
                <a:lnTo>
                  <a:pt x="144" y="156"/>
                </a:lnTo>
                <a:lnTo>
                  <a:pt x="145" y="156"/>
                </a:lnTo>
                <a:lnTo>
                  <a:pt x="147" y="156"/>
                </a:lnTo>
                <a:lnTo>
                  <a:pt x="148" y="157"/>
                </a:lnTo>
                <a:lnTo>
                  <a:pt x="150" y="157"/>
                </a:lnTo>
                <a:lnTo>
                  <a:pt x="151" y="157"/>
                </a:lnTo>
                <a:lnTo>
                  <a:pt x="153" y="157"/>
                </a:lnTo>
                <a:lnTo>
                  <a:pt x="154" y="157"/>
                </a:lnTo>
                <a:lnTo>
                  <a:pt x="156" y="158"/>
                </a:lnTo>
                <a:lnTo>
                  <a:pt x="157" y="158"/>
                </a:lnTo>
                <a:lnTo>
                  <a:pt x="159" y="158"/>
                </a:lnTo>
                <a:lnTo>
                  <a:pt x="160" y="158"/>
                </a:lnTo>
                <a:lnTo>
                  <a:pt x="162" y="158"/>
                </a:lnTo>
                <a:lnTo>
                  <a:pt x="163" y="159"/>
                </a:lnTo>
                <a:lnTo>
                  <a:pt x="165" y="159"/>
                </a:lnTo>
                <a:lnTo>
                  <a:pt x="167" y="159"/>
                </a:lnTo>
                <a:lnTo>
                  <a:pt x="168" y="159"/>
                </a:lnTo>
                <a:lnTo>
                  <a:pt x="170" y="159"/>
                </a:lnTo>
                <a:lnTo>
                  <a:pt x="171" y="159"/>
                </a:lnTo>
                <a:lnTo>
                  <a:pt x="173" y="160"/>
                </a:lnTo>
                <a:lnTo>
                  <a:pt x="174" y="160"/>
                </a:lnTo>
                <a:lnTo>
                  <a:pt x="176" y="160"/>
                </a:lnTo>
                <a:lnTo>
                  <a:pt x="177" y="160"/>
                </a:lnTo>
                <a:lnTo>
                  <a:pt x="179" y="160"/>
                </a:lnTo>
                <a:lnTo>
                  <a:pt x="180" y="161"/>
                </a:lnTo>
                <a:lnTo>
                  <a:pt x="182" y="161"/>
                </a:lnTo>
                <a:lnTo>
                  <a:pt x="183" y="161"/>
                </a:lnTo>
                <a:lnTo>
                  <a:pt x="185" y="161"/>
                </a:lnTo>
                <a:lnTo>
                  <a:pt x="186" y="161"/>
                </a:lnTo>
                <a:lnTo>
                  <a:pt x="188" y="162"/>
                </a:lnTo>
                <a:lnTo>
                  <a:pt x="189" y="162"/>
                </a:lnTo>
                <a:lnTo>
                  <a:pt x="191" y="162"/>
                </a:lnTo>
                <a:lnTo>
                  <a:pt x="193" y="162"/>
                </a:lnTo>
                <a:lnTo>
                  <a:pt x="194" y="162"/>
                </a:lnTo>
                <a:lnTo>
                  <a:pt x="196" y="163"/>
                </a:lnTo>
                <a:lnTo>
                  <a:pt x="197" y="163"/>
                </a:lnTo>
                <a:lnTo>
                  <a:pt x="199" y="163"/>
                </a:lnTo>
                <a:lnTo>
                  <a:pt x="200" y="163"/>
                </a:lnTo>
                <a:lnTo>
                  <a:pt x="202" y="163"/>
                </a:lnTo>
                <a:lnTo>
                  <a:pt x="203" y="163"/>
                </a:lnTo>
                <a:lnTo>
                  <a:pt x="205" y="164"/>
                </a:lnTo>
                <a:lnTo>
                  <a:pt x="206" y="164"/>
                </a:lnTo>
                <a:lnTo>
                  <a:pt x="208" y="164"/>
                </a:lnTo>
                <a:lnTo>
                  <a:pt x="209" y="164"/>
                </a:lnTo>
                <a:lnTo>
                  <a:pt x="211" y="164"/>
                </a:lnTo>
                <a:lnTo>
                  <a:pt x="212" y="165"/>
                </a:lnTo>
                <a:lnTo>
                  <a:pt x="214" y="165"/>
                </a:lnTo>
                <a:lnTo>
                  <a:pt x="216" y="165"/>
                </a:lnTo>
                <a:lnTo>
                  <a:pt x="217" y="165"/>
                </a:lnTo>
                <a:lnTo>
                  <a:pt x="219" y="165"/>
                </a:lnTo>
                <a:lnTo>
                  <a:pt x="220" y="166"/>
                </a:lnTo>
                <a:lnTo>
                  <a:pt x="222" y="166"/>
                </a:lnTo>
                <a:lnTo>
                  <a:pt x="223" y="166"/>
                </a:lnTo>
                <a:lnTo>
                  <a:pt x="225" y="166"/>
                </a:lnTo>
                <a:lnTo>
                  <a:pt x="226" y="166"/>
                </a:lnTo>
                <a:lnTo>
                  <a:pt x="228" y="167"/>
                </a:lnTo>
                <a:lnTo>
                  <a:pt x="229" y="167"/>
                </a:lnTo>
                <a:lnTo>
                  <a:pt x="231" y="167"/>
                </a:lnTo>
                <a:lnTo>
                  <a:pt x="232" y="167"/>
                </a:lnTo>
                <a:lnTo>
                  <a:pt x="234" y="167"/>
                </a:lnTo>
                <a:lnTo>
                  <a:pt x="235" y="168"/>
                </a:lnTo>
                <a:lnTo>
                  <a:pt x="237" y="168"/>
                </a:lnTo>
                <a:lnTo>
                  <a:pt x="239" y="168"/>
                </a:lnTo>
                <a:lnTo>
                  <a:pt x="240" y="168"/>
                </a:lnTo>
                <a:lnTo>
                  <a:pt x="242" y="168"/>
                </a:lnTo>
                <a:lnTo>
                  <a:pt x="243" y="168"/>
                </a:lnTo>
                <a:lnTo>
                  <a:pt x="245" y="169"/>
                </a:lnTo>
                <a:lnTo>
                  <a:pt x="246" y="169"/>
                </a:lnTo>
                <a:lnTo>
                  <a:pt x="248" y="169"/>
                </a:lnTo>
                <a:lnTo>
                  <a:pt x="249" y="169"/>
                </a:lnTo>
                <a:lnTo>
                  <a:pt x="251" y="169"/>
                </a:lnTo>
                <a:lnTo>
                  <a:pt x="252" y="170"/>
                </a:lnTo>
                <a:lnTo>
                  <a:pt x="254" y="170"/>
                </a:lnTo>
                <a:lnTo>
                  <a:pt x="255" y="170"/>
                </a:lnTo>
                <a:lnTo>
                  <a:pt x="257" y="170"/>
                </a:lnTo>
                <a:lnTo>
                  <a:pt x="258" y="170"/>
                </a:lnTo>
                <a:lnTo>
                  <a:pt x="260" y="171"/>
                </a:lnTo>
                <a:lnTo>
                  <a:pt x="261" y="171"/>
                </a:lnTo>
                <a:lnTo>
                  <a:pt x="263" y="171"/>
                </a:lnTo>
                <a:lnTo>
                  <a:pt x="265" y="171"/>
                </a:lnTo>
                <a:lnTo>
                  <a:pt x="266" y="171"/>
                </a:lnTo>
                <a:lnTo>
                  <a:pt x="268" y="172"/>
                </a:lnTo>
                <a:lnTo>
                  <a:pt x="269" y="172"/>
                </a:lnTo>
                <a:lnTo>
                  <a:pt x="271" y="172"/>
                </a:lnTo>
                <a:lnTo>
                  <a:pt x="272" y="172"/>
                </a:lnTo>
                <a:lnTo>
                  <a:pt x="274" y="172"/>
                </a:lnTo>
                <a:lnTo>
                  <a:pt x="275" y="172"/>
                </a:lnTo>
                <a:lnTo>
                  <a:pt x="277" y="173"/>
                </a:lnTo>
                <a:lnTo>
                  <a:pt x="278" y="173"/>
                </a:lnTo>
                <a:lnTo>
                  <a:pt x="280" y="173"/>
                </a:lnTo>
                <a:lnTo>
                  <a:pt x="281" y="173"/>
                </a:lnTo>
                <a:lnTo>
                  <a:pt x="283" y="173"/>
                </a:lnTo>
                <a:lnTo>
                  <a:pt x="284" y="174"/>
                </a:lnTo>
                <a:lnTo>
                  <a:pt x="286" y="174"/>
                </a:lnTo>
                <a:lnTo>
                  <a:pt x="288" y="174"/>
                </a:lnTo>
                <a:lnTo>
                  <a:pt x="289" y="174"/>
                </a:lnTo>
                <a:lnTo>
                  <a:pt x="291" y="174"/>
                </a:lnTo>
                <a:lnTo>
                  <a:pt x="292" y="175"/>
                </a:lnTo>
                <a:lnTo>
                  <a:pt x="294" y="175"/>
                </a:lnTo>
                <a:lnTo>
                  <a:pt x="295" y="175"/>
                </a:lnTo>
                <a:lnTo>
                  <a:pt x="297" y="175"/>
                </a:lnTo>
                <a:lnTo>
                  <a:pt x="298" y="175"/>
                </a:lnTo>
                <a:lnTo>
                  <a:pt x="300" y="176"/>
                </a:lnTo>
                <a:lnTo>
                  <a:pt x="301" y="176"/>
                </a:lnTo>
                <a:lnTo>
                  <a:pt x="303" y="176"/>
                </a:lnTo>
                <a:lnTo>
                  <a:pt x="304" y="176"/>
                </a:lnTo>
                <a:lnTo>
                  <a:pt x="306" y="176"/>
                </a:lnTo>
                <a:lnTo>
                  <a:pt x="307" y="176"/>
                </a:lnTo>
                <a:lnTo>
                  <a:pt x="309" y="177"/>
                </a:lnTo>
                <a:lnTo>
                  <a:pt x="311" y="177"/>
                </a:lnTo>
                <a:lnTo>
                  <a:pt x="312" y="177"/>
                </a:lnTo>
                <a:lnTo>
                  <a:pt x="314" y="177"/>
                </a:lnTo>
                <a:lnTo>
                  <a:pt x="315" y="177"/>
                </a:lnTo>
                <a:lnTo>
                  <a:pt x="317" y="178"/>
                </a:lnTo>
                <a:lnTo>
                  <a:pt x="318" y="178"/>
                </a:lnTo>
                <a:lnTo>
                  <a:pt x="320" y="178"/>
                </a:lnTo>
                <a:lnTo>
                  <a:pt x="321" y="178"/>
                </a:lnTo>
                <a:lnTo>
                  <a:pt x="323" y="178"/>
                </a:lnTo>
                <a:lnTo>
                  <a:pt x="324" y="178"/>
                </a:lnTo>
                <a:lnTo>
                  <a:pt x="326" y="179"/>
                </a:lnTo>
                <a:lnTo>
                  <a:pt x="327" y="179"/>
                </a:lnTo>
                <a:lnTo>
                  <a:pt x="329" y="179"/>
                </a:lnTo>
                <a:lnTo>
                  <a:pt x="330" y="179"/>
                </a:lnTo>
                <a:lnTo>
                  <a:pt x="332" y="179"/>
                </a:lnTo>
                <a:lnTo>
                  <a:pt x="334" y="180"/>
                </a:lnTo>
                <a:lnTo>
                  <a:pt x="335" y="180"/>
                </a:lnTo>
                <a:lnTo>
                  <a:pt x="337" y="180"/>
                </a:lnTo>
                <a:lnTo>
                  <a:pt x="338" y="180"/>
                </a:lnTo>
                <a:lnTo>
                  <a:pt x="340" y="180"/>
                </a:lnTo>
                <a:lnTo>
                  <a:pt x="341" y="180"/>
                </a:lnTo>
                <a:lnTo>
                  <a:pt x="343" y="181"/>
                </a:lnTo>
                <a:lnTo>
                  <a:pt x="344" y="181"/>
                </a:lnTo>
                <a:lnTo>
                  <a:pt x="346" y="181"/>
                </a:lnTo>
                <a:lnTo>
                  <a:pt x="347" y="181"/>
                </a:lnTo>
                <a:lnTo>
                  <a:pt x="349" y="181"/>
                </a:lnTo>
                <a:lnTo>
                  <a:pt x="350" y="181"/>
                </a:lnTo>
                <a:lnTo>
                  <a:pt x="352" y="182"/>
                </a:lnTo>
                <a:lnTo>
                  <a:pt x="353" y="182"/>
                </a:lnTo>
                <a:lnTo>
                  <a:pt x="355" y="182"/>
                </a:lnTo>
                <a:lnTo>
                  <a:pt x="356" y="182"/>
                </a:lnTo>
                <a:lnTo>
                  <a:pt x="358" y="182"/>
                </a:lnTo>
                <a:lnTo>
                  <a:pt x="360" y="182"/>
                </a:lnTo>
                <a:lnTo>
                  <a:pt x="361" y="183"/>
                </a:lnTo>
                <a:lnTo>
                  <a:pt x="363" y="183"/>
                </a:lnTo>
                <a:lnTo>
                  <a:pt x="364" y="183"/>
                </a:lnTo>
                <a:lnTo>
                  <a:pt x="366" y="183"/>
                </a:lnTo>
                <a:lnTo>
                  <a:pt x="367" y="183"/>
                </a:lnTo>
                <a:lnTo>
                  <a:pt x="369" y="183"/>
                </a:lnTo>
                <a:lnTo>
                  <a:pt x="370" y="184"/>
                </a:lnTo>
                <a:lnTo>
                  <a:pt x="372" y="184"/>
                </a:lnTo>
                <a:lnTo>
                  <a:pt x="373" y="184"/>
                </a:lnTo>
                <a:lnTo>
                  <a:pt x="375" y="184"/>
                </a:lnTo>
                <a:lnTo>
                  <a:pt x="376" y="184"/>
                </a:lnTo>
                <a:lnTo>
                  <a:pt x="378" y="184"/>
                </a:lnTo>
                <a:lnTo>
                  <a:pt x="379" y="185"/>
                </a:lnTo>
                <a:lnTo>
                  <a:pt x="381" y="185"/>
                </a:lnTo>
                <a:lnTo>
                  <a:pt x="383" y="185"/>
                </a:lnTo>
                <a:lnTo>
                  <a:pt x="384" y="185"/>
                </a:lnTo>
                <a:lnTo>
                  <a:pt x="386" y="185"/>
                </a:lnTo>
                <a:lnTo>
                  <a:pt x="387" y="185"/>
                </a:lnTo>
                <a:lnTo>
                  <a:pt x="389" y="186"/>
                </a:lnTo>
                <a:lnTo>
                  <a:pt x="390" y="186"/>
                </a:lnTo>
                <a:lnTo>
                  <a:pt x="392" y="186"/>
                </a:lnTo>
                <a:lnTo>
                  <a:pt x="393" y="186"/>
                </a:lnTo>
                <a:lnTo>
                  <a:pt x="395" y="186"/>
                </a:lnTo>
                <a:lnTo>
                  <a:pt x="396" y="186"/>
                </a:lnTo>
                <a:lnTo>
                  <a:pt x="398" y="186"/>
                </a:lnTo>
                <a:lnTo>
                  <a:pt x="399" y="187"/>
                </a:lnTo>
                <a:lnTo>
                  <a:pt x="401" y="187"/>
                </a:lnTo>
                <a:lnTo>
                  <a:pt x="402" y="187"/>
                </a:lnTo>
                <a:lnTo>
                  <a:pt x="404" y="187"/>
                </a:lnTo>
                <a:lnTo>
                  <a:pt x="406" y="187"/>
                </a:lnTo>
                <a:lnTo>
                  <a:pt x="407" y="187"/>
                </a:lnTo>
                <a:lnTo>
                  <a:pt x="409" y="188"/>
                </a:lnTo>
                <a:lnTo>
                  <a:pt x="410" y="188"/>
                </a:lnTo>
                <a:lnTo>
                  <a:pt x="412" y="188"/>
                </a:lnTo>
                <a:lnTo>
                  <a:pt x="413" y="188"/>
                </a:lnTo>
                <a:lnTo>
                  <a:pt x="415" y="188"/>
                </a:lnTo>
                <a:lnTo>
                  <a:pt x="416" y="188"/>
                </a:lnTo>
                <a:lnTo>
                  <a:pt x="418" y="188"/>
                </a:lnTo>
                <a:lnTo>
                  <a:pt x="419" y="189"/>
                </a:lnTo>
                <a:lnTo>
                  <a:pt x="421" y="189"/>
                </a:lnTo>
                <a:lnTo>
                  <a:pt x="422" y="189"/>
                </a:lnTo>
                <a:lnTo>
                  <a:pt x="424" y="189"/>
                </a:lnTo>
                <a:lnTo>
                  <a:pt x="425" y="189"/>
                </a:lnTo>
                <a:lnTo>
                  <a:pt x="427" y="189"/>
                </a:lnTo>
                <a:lnTo>
                  <a:pt x="428" y="189"/>
                </a:lnTo>
                <a:lnTo>
                  <a:pt x="430" y="189"/>
                </a:lnTo>
                <a:lnTo>
                  <a:pt x="432" y="190"/>
                </a:lnTo>
                <a:lnTo>
                  <a:pt x="433" y="190"/>
                </a:lnTo>
                <a:lnTo>
                  <a:pt x="435" y="190"/>
                </a:lnTo>
                <a:lnTo>
                  <a:pt x="436" y="190"/>
                </a:lnTo>
                <a:lnTo>
                  <a:pt x="438" y="190"/>
                </a:lnTo>
                <a:lnTo>
                  <a:pt x="439" y="190"/>
                </a:lnTo>
                <a:lnTo>
                  <a:pt x="441" y="190"/>
                </a:lnTo>
                <a:lnTo>
                  <a:pt x="442" y="191"/>
                </a:lnTo>
                <a:lnTo>
                  <a:pt x="444" y="191"/>
                </a:lnTo>
                <a:lnTo>
                  <a:pt x="445" y="191"/>
                </a:lnTo>
                <a:lnTo>
                  <a:pt x="447" y="191"/>
                </a:lnTo>
                <a:lnTo>
                  <a:pt x="448" y="191"/>
                </a:lnTo>
                <a:lnTo>
                  <a:pt x="450" y="191"/>
                </a:lnTo>
                <a:lnTo>
                  <a:pt x="451" y="191"/>
                </a:lnTo>
                <a:lnTo>
                  <a:pt x="453" y="191"/>
                </a:lnTo>
                <a:lnTo>
                  <a:pt x="455" y="192"/>
                </a:lnTo>
                <a:lnTo>
                  <a:pt x="456" y="192"/>
                </a:lnTo>
                <a:lnTo>
                  <a:pt x="458" y="192"/>
                </a:lnTo>
                <a:lnTo>
                  <a:pt x="459" y="192"/>
                </a:lnTo>
                <a:lnTo>
                  <a:pt x="461" y="192"/>
                </a:lnTo>
                <a:lnTo>
                  <a:pt x="462" y="192"/>
                </a:lnTo>
                <a:lnTo>
                  <a:pt x="464" y="192"/>
                </a:lnTo>
                <a:lnTo>
                  <a:pt x="465" y="192"/>
                </a:lnTo>
                <a:lnTo>
                  <a:pt x="467" y="193"/>
                </a:lnTo>
                <a:lnTo>
                  <a:pt x="468" y="193"/>
                </a:lnTo>
                <a:lnTo>
                  <a:pt x="470" y="193"/>
                </a:lnTo>
                <a:lnTo>
                  <a:pt x="471" y="193"/>
                </a:lnTo>
                <a:lnTo>
                  <a:pt x="473" y="193"/>
                </a:lnTo>
                <a:lnTo>
                  <a:pt x="474" y="193"/>
                </a:lnTo>
                <a:lnTo>
                  <a:pt x="476" y="193"/>
                </a:lnTo>
                <a:lnTo>
                  <a:pt x="478" y="193"/>
                </a:lnTo>
                <a:lnTo>
                  <a:pt x="479" y="193"/>
                </a:lnTo>
                <a:lnTo>
                  <a:pt x="481" y="193"/>
                </a:lnTo>
                <a:lnTo>
                  <a:pt x="482" y="194"/>
                </a:lnTo>
                <a:lnTo>
                  <a:pt x="484" y="194"/>
                </a:lnTo>
                <a:lnTo>
                  <a:pt x="485" y="194"/>
                </a:lnTo>
                <a:lnTo>
                  <a:pt x="487" y="194"/>
                </a:lnTo>
                <a:lnTo>
                  <a:pt x="488" y="194"/>
                </a:lnTo>
                <a:lnTo>
                  <a:pt x="490" y="194"/>
                </a:lnTo>
                <a:lnTo>
                  <a:pt x="491" y="194"/>
                </a:lnTo>
                <a:lnTo>
                  <a:pt x="493" y="194"/>
                </a:lnTo>
                <a:lnTo>
                  <a:pt x="494" y="194"/>
                </a:lnTo>
                <a:lnTo>
                  <a:pt x="496" y="195"/>
                </a:lnTo>
                <a:lnTo>
                  <a:pt x="497" y="195"/>
                </a:lnTo>
                <a:lnTo>
                  <a:pt x="499" y="195"/>
                </a:lnTo>
                <a:lnTo>
                  <a:pt x="501" y="195"/>
                </a:lnTo>
                <a:lnTo>
                  <a:pt x="502" y="195"/>
                </a:lnTo>
                <a:lnTo>
                  <a:pt x="504" y="195"/>
                </a:lnTo>
                <a:lnTo>
                  <a:pt x="505" y="195"/>
                </a:lnTo>
                <a:lnTo>
                  <a:pt x="507" y="195"/>
                </a:lnTo>
                <a:lnTo>
                  <a:pt x="508" y="195"/>
                </a:lnTo>
                <a:lnTo>
                  <a:pt x="510" y="195"/>
                </a:lnTo>
                <a:lnTo>
                  <a:pt x="511" y="195"/>
                </a:lnTo>
                <a:lnTo>
                  <a:pt x="513" y="195"/>
                </a:lnTo>
                <a:lnTo>
                  <a:pt x="514" y="196"/>
                </a:lnTo>
                <a:lnTo>
                  <a:pt x="516" y="196"/>
                </a:lnTo>
                <a:lnTo>
                  <a:pt x="517" y="196"/>
                </a:lnTo>
                <a:lnTo>
                  <a:pt x="519" y="196"/>
                </a:lnTo>
                <a:lnTo>
                  <a:pt x="520" y="196"/>
                </a:lnTo>
                <a:lnTo>
                  <a:pt x="522" y="196"/>
                </a:lnTo>
                <a:lnTo>
                  <a:pt x="523" y="196"/>
                </a:lnTo>
                <a:lnTo>
                  <a:pt x="525" y="196"/>
                </a:lnTo>
                <a:lnTo>
                  <a:pt x="527" y="196"/>
                </a:lnTo>
                <a:lnTo>
                  <a:pt x="528" y="196"/>
                </a:lnTo>
                <a:lnTo>
                  <a:pt x="530" y="196"/>
                </a:lnTo>
                <a:lnTo>
                  <a:pt x="531" y="196"/>
                </a:lnTo>
                <a:lnTo>
                  <a:pt x="533" y="196"/>
                </a:lnTo>
                <a:lnTo>
                  <a:pt x="534" y="196"/>
                </a:lnTo>
                <a:lnTo>
                  <a:pt x="536" y="197"/>
                </a:lnTo>
                <a:lnTo>
                  <a:pt x="537" y="197"/>
                </a:lnTo>
                <a:lnTo>
                  <a:pt x="539" y="197"/>
                </a:lnTo>
                <a:lnTo>
                  <a:pt x="540" y="197"/>
                </a:lnTo>
                <a:lnTo>
                  <a:pt x="542" y="197"/>
                </a:lnTo>
                <a:lnTo>
                  <a:pt x="543" y="197"/>
                </a:lnTo>
                <a:lnTo>
                  <a:pt x="545" y="197"/>
                </a:lnTo>
                <a:lnTo>
                  <a:pt x="546" y="197"/>
                </a:lnTo>
                <a:lnTo>
                  <a:pt x="548" y="197"/>
                </a:lnTo>
                <a:lnTo>
                  <a:pt x="550" y="197"/>
                </a:lnTo>
                <a:lnTo>
                  <a:pt x="551" y="197"/>
                </a:lnTo>
                <a:lnTo>
                  <a:pt x="553" y="197"/>
                </a:lnTo>
                <a:lnTo>
                  <a:pt x="554" y="197"/>
                </a:lnTo>
                <a:lnTo>
                  <a:pt x="556" y="197"/>
                </a:lnTo>
                <a:lnTo>
                  <a:pt x="557" y="197"/>
                </a:lnTo>
                <a:lnTo>
                  <a:pt x="559" y="197"/>
                </a:lnTo>
                <a:lnTo>
                  <a:pt x="560" y="197"/>
                </a:lnTo>
                <a:lnTo>
                  <a:pt x="562" y="197"/>
                </a:lnTo>
                <a:lnTo>
                  <a:pt x="563" y="197"/>
                </a:lnTo>
                <a:lnTo>
                  <a:pt x="565" y="197"/>
                </a:lnTo>
                <a:lnTo>
                  <a:pt x="566" y="197"/>
                </a:lnTo>
                <a:lnTo>
                  <a:pt x="568" y="197"/>
                </a:lnTo>
                <a:lnTo>
                  <a:pt x="569" y="197"/>
                </a:lnTo>
                <a:lnTo>
                  <a:pt x="571" y="197"/>
                </a:lnTo>
                <a:lnTo>
                  <a:pt x="573" y="197"/>
                </a:lnTo>
                <a:lnTo>
                  <a:pt x="574" y="197"/>
                </a:lnTo>
                <a:lnTo>
                  <a:pt x="576" y="197"/>
                </a:lnTo>
                <a:lnTo>
                  <a:pt x="577" y="197"/>
                </a:lnTo>
                <a:lnTo>
                  <a:pt x="579" y="197"/>
                </a:lnTo>
                <a:lnTo>
                  <a:pt x="580" y="197"/>
                </a:lnTo>
                <a:lnTo>
                  <a:pt x="582" y="197"/>
                </a:lnTo>
                <a:lnTo>
                  <a:pt x="583" y="197"/>
                </a:lnTo>
                <a:lnTo>
                  <a:pt x="585" y="197"/>
                </a:lnTo>
                <a:lnTo>
                  <a:pt x="586" y="197"/>
                </a:lnTo>
                <a:lnTo>
                  <a:pt x="588" y="197"/>
                </a:lnTo>
                <a:lnTo>
                  <a:pt x="589" y="197"/>
                </a:lnTo>
                <a:lnTo>
                  <a:pt x="591" y="197"/>
                </a:lnTo>
                <a:lnTo>
                  <a:pt x="592" y="197"/>
                </a:lnTo>
                <a:lnTo>
                  <a:pt x="594" y="197"/>
                </a:lnTo>
                <a:lnTo>
                  <a:pt x="596" y="197"/>
                </a:lnTo>
                <a:lnTo>
                  <a:pt x="597" y="197"/>
                </a:lnTo>
                <a:lnTo>
                  <a:pt x="599" y="197"/>
                </a:lnTo>
                <a:lnTo>
                  <a:pt x="600" y="197"/>
                </a:lnTo>
                <a:lnTo>
                  <a:pt x="602" y="197"/>
                </a:lnTo>
                <a:lnTo>
                  <a:pt x="603" y="197"/>
                </a:lnTo>
                <a:lnTo>
                  <a:pt x="605" y="197"/>
                </a:lnTo>
                <a:lnTo>
                  <a:pt x="606" y="197"/>
                </a:lnTo>
                <a:lnTo>
                  <a:pt x="608" y="197"/>
                </a:lnTo>
                <a:lnTo>
                  <a:pt x="609" y="197"/>
                </a:lnTo>
                <a:lnTo>
                  <a:pt x="611" y="197"/>
                </a:lnTo>
                <a:lnTo>
                  <a:pt x="612" y="197"/>
                </a:lnTo>
                <a:lnTo>
                  <a:pt x="614" y="197"/>
                </a:lnTo>
                <a:lnTo>
                  <a:pt x="615" y="197"/>
                </a:lnTo>
                <a:lnTo>
                  <a:pt x="617" y="197"/>
                </a:lnTo>
                <a:lnTo>
                  <a:pt x="618" y="197"/>
                </a:lnTo>
                <a:lnTo>
                  <a:pt x="620" y="196"/>
                </a:lnTo>
                <a:lnTo>
                  <a:pt x="622" y="196"/>
                </a:lnTo>
                <a:lnTo>
                  <a:pt x="623" y="196"/>
                </a:lnTo>
                <a:lnTo>
                  <a:pt x="625" y="196"/>
                </a:lnTo>
                <a:lnTo>
                  <a:pt x="626" y="196"/>
                </a:lnTo>
                <a:lnTo>
                  <a:pt x="628" y="196"/>
                </a:lnTo>
                <a:lnTo>
                  <a:pt x="629" y="196"/>
                </a:lnTo>
                <a:lnTo>
                  <a:pt x="631" y="196"/>
                </a:lnTo>
                <a:lnTo>
                  <a:pt x="632" y="196"/>
                </a:lnTo>
                <a:lnTo>
                  <a:pt x="634" y="196"/>
                </a:lnTo>
                <a:lnTo>
                  <a:pt x="635" y="196"/>
                </a:lnTo>
                <a:lnTo>
                  <a:pt x="637" y="195"/>
                </a:lnTo>
                <a:lnTo>
                  <a:pt x="638" y="195"/>
                </a:lnTo>
                <a:lnTo>
                  <a:pt x="640" y="195"/>
                </a:lnTo>
                <a:lnTo>
                  <a:pt x="641" y="195"/>
                </a:lnTo>
                <a:lnTo>
                  <a:pt x="643" y="195"/>
                </a:lnTo>
                <a:lnTo>
                  <a:pt x="645" y="195"/>
                </a:lnTo>
                <a:lnTo>
                  <a:pt x="646" y="195"/>
                </a:lnTo>
                <a:lnTo>
                  <a:pt x="648" y="195"/>
                </a:lnTo>
                <a:lnTo>
                  <a:pt x="649" y="195"/>
                </a:lnTo>
                <a:lnTo>
                  <a:pt x="651" y="194"/>
                </a:lnTo>
                <a:lnTo>
                  <a:pt x="652" y="194"/>
                </a:lnTo>
                <a:lnTo>
                  <a:pt x="654" y="194"/>
                </a:lnTo>
                <a:lnTo>
                  <a:pt x="655" y="194"/>
                </a:lnTo>
                <a:lnTo>
                  <a:pt x="657" y="194"/>
                </a:lnTo>
                <a:lnTo>
                  <a:pt x="658" y="194"/>
                </a:lnTo>
                <a:lnTo>
                  <a:pt x="660" y="193"/>
                </a:lnTo>
                <a:lnTo>
                  <a:pt x="661" y="193"/>
                </a:lnTo>
                <a:lnTo>
                  <a:pt x="663" y="193"/>
                </a:lnTo>
                <a:lnTo>
                  <a:pt x="664" y="193"/>
                </a:lnTo>
                <a:lnTo>
                  <a:pt x="666" y="193"/>
                </a:lnTo>
                <a:lnTo>
                  <a:pt x="668" y="193"/>
                </a:lnTo>
                <a:lnTo>
                  <a:pt x="669" y="192"/>
                </a:lnTo>
                <a:lnTo>
                  <a:pt x="671" y="192"/>
                </a:lnTo>
                <a:lnTo>
                  <a:pt x="672" y="192"/>
                </a:lnTo>
                <a:lnTo>
                  <a:pt x="674" y="192"/>
                </a:lnTo>
                <a:lnTo>
                  <a:pt x="675" y="192"/>
                </a:lnTo>
                <a:lnTo>
                  <a:pt x="677" y="191"/>
                </a:lnTo>
                <a:lnTo>
                  <a:pt x="678" y="191"/>
                </a:lnTo>
                <a:lnTo>
                  <a:pt x="680" y="191"/>
                </a:lnTo>
                <a:lnTo>
                  <a:pt x="681" y="191"/>
                </a:lnTo>
                <a:lnTo>
                  <a:pt x="683" y="190"/>
                </a:lnTo>
                <a:lnTo>
                  <a:pt x="684" y="190"/>
                </a:lnTo>
                <a:lnTo>
                  <a:pt x="686" y="190"/>
                </a:lnTo>
                <a:lnTo>
                  <a:pt x="687" y="190"/>
                </a:lnTo>
                <a:lnTo>
                  <a:pt x="689" y="189"/>
                </a:lnTo>
                <a:lnTo>
                  <a:pt x="690" y="189"/>
                </a:lnTo>
                <a:lnTo>
                  <a:pt x="692" y="189"/>
                </a:lnTo>
                <a:lnTo>
                  <a:pt x="694" y="189"/>
                </a:lnTo>
                <a:lnTo>
                  <a:pt x="695" y="188"/>
                </a:lnTo>
                <a:lnTo>
                  <a:pt x="697" y="188"/>
                </a:lnTo>
                <a:lnTo>
                  <a:pt x="698" y="188"/>
                </a:lnTo>
                <a:lnTo>
                  <a:pt x="700" y="187"/>
                </a:lnTo>
                <a:lnTo>
                  <a:pt x="701" y="187"/>
                </a:lnTo>
                <a:lnTo>
                  <a:pt x="703" y="187"/>
                </a:lnTo>
                <a:lnTo>
                  <a:pt x="704" y="187"/>
                </a:lnTo>
                <a:lnTo>
                  <a:pt x="706" y="186"/>
                </a:lnTo>
                <a:lnTo>
                  <a:pt x="707" y="186"/>
                </a:lnTo>
                <a:lnTo>
                  <a:pt x="709" y="186"/>
                </a:lnTo>
                <a:lnTo>
                  <a:pt x="710" y="185"/>
                </a:lnTo>
                <a:lnTo>
                  <a:pt x="712" y="185"/>
                </a:lnTo>
                <a:lnTo>
                  <a:pt x="713" y="185"/>
                </a:lnTo>
                <a:lnTo>
                  <a:pt x="715" y="184"/>
                </a:lnTo>
                <a:lnTo>
                  <a:pt x="717" y="184"/>
                </a:lnTo>
                <a:lnTo>
                  <a:pt x="718" y="184"/>
                </a:lnTo>
                <a:lnTo>
                  <a:pt x="720" y="183"/>
                </a:lnTo>
                <a:lnTo>
                  <a:pt x="721" y="183"/>
                </a:lnTo>
                <a:lnTo>
                  <a:pt x="723" y="182"/>
                </a:lnTo>
                <a:lnTo>
                  <a:pt x="724" y="182"/>
                </a:lnTo>
                <a:lnTo>
                  <a:pt x="726" y="182"/>
                </a:lnTo>
                <a:lnTo>
                  <a:pt x="727" y="181"/>
                </a:lnTo>
                <a:lnTo>
                  <a:pt x="729" y="181"/>
                </a:lnTo>
                <a:lnTo>
                  <a:pt x="730" y="180"/>
                </a:lnTo>
                <a:lnTo>
                  <a:pt x="732" y="180"/>
                </a:lnTo>
                <a:lnTo>
                  <a:pt x="733" y="180"/>
                </a:lnTo>
                <a:lnTo>
                  <a:pt x="735" y="179"/>
                </a:lnTo>
                <a:lnTo>
                  <a:pt x="736" y="179"/>
                </a:lnTo>
                <a:lnTo>
                  <a:pt x="738" y="178"/>
                </a:lnTo>
                <a:lnTo>
                  <a:pt x="740" y="178"/>
                </a:lnTo>
                <a:lnTo>
                  <a:pt x="741" y="177"/>
                </a:lnTo>
                <a:lnTo>
                  <a:pt x="743" y="177"/>
                </a:lnTo>
                <a:lnTo>
                  <a:pt x="744" y="176"/>
                </a:lnTo>
                <a:lnTo>
                  <a:pt x="746" y="176"/>
                </a:lnTo>
                <a:lnTo>
                  <a:pt x="747" y="175"/>
                </a:lnTo>
                <a:lnTo>
                  <a:pt x="749" y="175"/>
                </a:lnTo>
                <a:lnTo>
                  <a:pt x="750" y="174"/>
                </a:lnTo>
                <a:lnTo>
                  <a:pt x="752" y="174"/>
                </a:lnTo>
                <a:lnTo>
                  <a:pt x="753" y="173"/>
                </a:lnTo>
                <a:lnTo>
                  <a:pt x="755" y="173"/>
                </a:lnTo>
                <a:lnTo>
                  <a:pt x="756" y="172"/>
                </a:lnTo>
                <a:lnTo>
                  <a:pt x="758" y="172"/>
                </a:lnTo>
                <a:lnTo>
                  <a:pt x="759" y="171"/>
                </a:lnTo>
                <a:lnTo>
                  <a:pt x="761" y="170"/>
                </a:lnTo>
                <a:lnTo>
                  <a:pt x="763" y="170"/>
                </a:lnTo>
                <a:lnTo>
                  <a:pt x="764" y="169"/>
                </a:lnTo>
                <a:lnTo>
                  <a:pt x="766" y="169"/>
                </a:lnTo>
                <a:lnTo>
                  <a:pt x="767" y="168"/>
                </a:lnTo>
                <a:lnTo>
                  <a:pt x="769" y="167"/>
                </a:lnTo>
                <a:lnTo>
                  <a:pt x="770" y="167"/>
                </a:lnTo>
                <a:lnTo>
                  <a:pt x="772" y="166"/>
                </a:lnTo>
                <a:lnTo>
                  <a:pt x="773" y="165"/>
                </a:lnTo>
                <a:lnTo>
                  <a:pt x="775" y="165"/>
                </a:lnTo>
                <a:lnTo>
                  <a:pt x="776" y="164"/>
                </a:lnTo>
                <a:lnTo>
                  <a:pt x="778" y="163"/>
                </a:lnTo>
                <a:lnTo>
                  <a:pt x="779" y="163"/>
                </a:lnTo>
                <a:lnTo>
                  <a:pt x="781" y="162"/>
                </a:lnTo>
                <a:lnTo>
                  <a:pt x="782" y="161"/>
                </a:lnTo>
                <a:lnTo>
                  <a:pt x="784" y="160"/>
                </a:lnTo>
                <a:lnTo>
                  <a:pt x="785" y="160"/>
                </a:lnTo>
                <a:lnTo>
                  <a:pt x="787" y="159"/>
                </a:lnTo>
                <a:lnTo>
                  <a:pt x="789" y="158"/>
                </a:lnTo>
                <a:lnTo>
                  <a:pt x="790" y="157"/>
                </a:lnTo>
                <a:lnTo>
                  <a:pt x="792" y="157"/>
                </a:lnTo>
                <a:lnTo>
                  <a:pt x="793" y="156"/>
                </a:lnTo>
                <a:lnTo>
                  <a:pt x="795" y="155"/>
                </a:lnTo>
                <a:lnTo>
                  <a:pt x="796" y="154"/>
                </a:lnTo>
                <a:lnTo>
                  <a:pt x="798" y="154"/>
                </a:lnTo>
                <a:lnTo>
                  <a:pt x="799" y="153"/>
                </a:lnTo>
                <a:lnTo>
                  <a:pt x="801" y="152"/>
                </a:lnTo>
                <a:lnTo>
                  <a:pt x="802" y="151"/>
                </a:lnTo>
                <a:lnTo>
                  <a:pt x="804" y="150"/>
                </a:lnTo>
                <a:lnTo>
                  <a:pt x="805" y="149"/>
                </a:lnTo>
                <a:lnTo>
                  <a:pt x="807" y="148"/>
                </a:lnTo>
                <a:lnTo>
                  <a:pt x="808" y="147"/>
                </a:lnTo>
                <a:lnTo>
                  <a:pt x="810" y="147"/>
                </a:lnTo>
                <a:lnTo>
                  <a:pt x="812" y="146"/>
                </a:lnTo>
                <a:lnTo>
                  <a:pt x="813" y="145"/>
                </a:lnTo>
                <a:lnTo>
                  <a:pt x="815" y="144"/>
                </a:lnTo>
                <a:lnTo>
                  <a:pt x="816" y="143"/>
                </a:lnTo>
                <a:lnTo>
                  <a:pt x="818" y="142"/>
                </a:lnTo>
                <a:lnTo>
                  <a:pt x="819" y="141"/>
                </a:lnTo>
                <a:lnTo>
                  <a:pt x="821" y="140"/>
                </a:lnTo>
                <a:lnTo>
                  <a:pt x="822" y="139"/>
                </a:lnTo>
                <a:lnTo>
                  <a:pt x="824" y="138"/>
                </a:lnTo>
                <a:lnTo>
                  <a:pt x="825" y="137"/>
                </a:lnTo>
                <a:lnTo>
                  <a:pt x="827" y="135"/>
                </a:lnTo>
                <a:lnTo>
                  <a:pt x="828" y="134"/>
                </a:lnTo>
                <a:lnTo>
                  <a:pt x="830" y="133"/>
                </a:lnTo>
                <a:lnTo>
                  <a:pt x="831" y="132"/>
                </a:lnTo>
                <a:lnTo>
                  <a:pt x="833" y="131"/>
                </a:lnTo>
                <a:lnTo>
                  <a:pt x="835" y="130"/>
                </a:lnTo>
                <a:lnTo>
                  <a:pt x="836" y="129"/>
                </a:lnTo>
                <a:lnTo>
                  <a:pt x="838" y="128"/>
                </a:lnTo>
                <a:lnTo>
                  <a:pt x="839" y="127"/>
                </a:lnTo>
                <a:lnTo>
                  <a:pt x="841" y="125"/>
                </a:lnTo>
                <a:lnTo>
                  <a:pt x="842" y="124"/>
                </a:lnTo>
                <a:lnTo>
                  <a:pt x="844" y="123"/>
                </a:lnTo>
                <a:lnTo>
                  <a:pt x="845" y="122"/>
                </a:lnTo>
                <a:lnTo>
                  <a:pt x="847" y="121"/>
                </a:lnTo>
                <a:lnTo>
                  <a:pt x="848" y="119"/>
                </a:lnTo>
                <a:lnTo>
                  <a:pt x="850" y="118"/>
                </a:lnTo>
                <a:lnTo>
                  <a:pt x="851" y="117"/>
                </a:lnTo>
                <a:lnTo>
                  <a:pt x="853" y="115"/>
                </a:lnTo>
                <a:lnTo>
                  <a:pt x="854" y="114"/>
                </a:lnTo>
                <a:lnTo>
                  <a:pt x="856" y="113"/>
                </a:lnTo>
                <a:lnTo>
                  <a:pt x="858" y="111"/>
                </a:lnTo>
                <a:lnTo>
                  <a:pt x="859" y="110"/>
                </a:lnTo>
                <a:lnTo>
                  <a:pt x="861" y="109"/>
                </a:lnTo>
                <a:lnTo>
                  <a:pt x="862" y="107"/>
                </a:lnTo>
                <a:lnTo>
                  <a:pt x="864" y="106"/>
                </a:lnTo>
                <a:lnTo>
                  <a:pt x="865" y="105"/>
                </a:lnTo>
                <a:lnTo>
                  <a:pt x="867" y="103"/>
                </a:lnTo>
                <a:lnTo>
                  <a:pt x="868" y="102"/>
                </a:lnTo>
                <a:lnTo>
                  <a:pt x="870" y="100"/>
                </a:lnTo>
                <a:lnTo>
                  <a:pt x="871" y="99"/>
                </a:lnTo>
                <a:lnTo>
                  <a:pt x="873" y="98"/>
                </a:lnTo>
                <a:lnTo>
                  <a:pt x="874" y="96"/>
                </a:lnTo>
                <a:lnTo>
                  <a:pt x="876" y="95"/>
                </a:lnTo>
                <a:lnTo>
                  <a:pt x="877" y="93"/>
                </a:lnTo>
                <a:lnTo>
                  <a:pt x="879" y="92"/>
                </a:lnTo>
                <a:lnTo>
                  <a:pt x="880" y="90"/>
                </a:lnTo>
                <a:lnTo>
                  <a:pt x="882" y="89"/>
                </a:lnTo>
                <a:lnTo>
                  <a:pt x="884" y="87"/>
                </a:lnTo>
                <a:lnTo>
                  <a:pt x="885" y="86"/>
                </a:lnTo>
                <a:lnTo>
                  <a:pt x="887" y="84"/>
                </a:lnTo>
                <a:lnTo>
                  <a:pt x="888" y="83"/>
                </a:lnTo>
                <a:lnTo>
                  <a:pt x="890" y="81"/>
                </a:lnTo>
                <a:lnTo>
                  <a:pt x="891" y="80"/>
                </a:lnTo>
                <a:lnTo>
                  <a:pt x="893" y="78"/>
                </a:lnTo>
                <a:lnTo>
                  <a:pt x="894" y="77"/>
                </a:lnTo>
                <a:lnTo>
                  <a:pt x="896" y="75"/>
                </a:lnTo>
                <a:lnTo>
                  <a:pt x="897" y="73"/>
                </a:lnTo>
                <a:lnTo>
                  <a:pt x="899" y="72"/>
                </a:lnTo>
                <a:lnTo>
                  <a:pt x="900" y="70"/>
                </a:lnTo>
                <a:lnTo>
                  <a:pt x="902" y="69"/>
                </a:lnTo>
                <a:lnTo>
                  <a:pt x="903" y="67"/>
                </a:lnTo>
                <a:lnTo>
                  <a:pt x="905" y="66"/>
                </a:lnTo>
                <a:lnTo>
                  <a:pt x="907" y="64"/>
                </a:lnTo>
                <a:lnTo>
                  <a:pt x="908" y="63"/>
                </a:lnTo>
                <a:lnTo>
                  <a:pt x="910" y="61"/>
                </a:lnTo>
                <a:lnTo>
                  <a:pt x="911" y="59"/>
                </a:lnTo>
                <a:lnTo>
                  <a:pt x="913" y="58"/>
                </a:lnTo>
                <a:lnTo>
                  <a:pt x="914" y="56"/>
                </a:lnTo>
                <a:lnTo>
                  <a:pt x="916" y="55"/>
                </a:lnTo>
                <a:lnTo>
                  <a:pt x="917" y="53"/>
                </a:lnTo>
                <a:lnTo>
                  <a:pt x="919" y="51"/>
                </a:lnTo>
                <a:lnTo>
                  <a:pt x="920" y="50"/>
                </a:lnTo>
                <a:lnTo>
                  <a:pt x="922" y="48"/>
                </a:lnTo>
                <a:lnTo>
                  <a:pt x="923" y="47"/>
                </a:lnTo>
                <a:lnTo>
                  <a:pt x="925" y="45"/>
                </a:lnTo>
                <a:lnTo>
                  <a:pt x="926" y="44"/>
                </a:lnTo>
                <a:lnTo>
                  <a:pt x="928" y="43"/>
                </a:lnTo>
                <a:lnTo>
                  <a:pt x="930" y="41"/>
                </a:lnTo>
                <a:lnTo>
                  <a:pt x="931" y="40"/>
                </a:lnTo>
                <a:lnTo>
                  <a:pt x="933" y="38"/>
                </a:lnTo>
                <a:lnTo>
                  <a:pt x="934" y="37"/>
                </a:lnTo>
                <a:lnTo>
                  <a:pt x="936" y="35"/>
                </a:lnTo>
                <a:lnTo>
                  <a:pt x="937" y="34"/>
                </a:lnTo>
                <a:lnTo>
                  <a:pt x="939" y="32"/>
                </a:lnTo>
                <a:lnTo>
                  <a:pt x="940" y="31"/>
                </a:lnTo>
                <a:lnTo>
                  <a:pt x="942" y="30"/>
                </a:lnTo>
                <a:lnTo>
                  <a:pt x="943" y="28"/>
                </a:lnTo>
                <a:lnTo>
                  <a:pt x="945" y="27"/>
                </a:lnTo>
                <a:lnTo>
                  <a:pt x="946" y="26"/>
                </a:lnTo>
                <a:lnTo>
                  <a:pt x="948" y="24"/>
                </a:lnTo>
                <a:lnTo>
                  <a:pt x="949" y="23"/>
                </a:lnTo>
                <a:lnTo>
                  <a:pt x="951" y="22"/>
                </a:lnTo>
                <a:lnTo>
                  <a:pt x="952" y="21"/>
                </a:lnTo>
                <a:lnTo>
                  <a:pt x="954" y="19"/>
                </a:lnTo>
                <a:lnTo>
                  <a:pt x="956" y="18"/>
                </a:lnTo>
                <a:lnTo>
                  <a:pt x="957" y="17"/>
                </a:lnTo>
                <a:lnTo>
                  <a:pt x="959" y="16"/>
                </a:lnTo>
                <a:lnTo>
                  <a:pt x="960" y="15"/>
                </a:lnTo>
                <a:lnTo>
                  <a:pt x="962" y="14"/>
                </a:lnTo>
                <a:lnTo>
                  <a:pt x="963" y="13"/>
                </a:lnTo>
                <a:lnTo>
                  <a:pt x="965" y="12"/>
                </a:lnTo>
                <a:lnTo>
                  <a:pt x="966" y="11"/>
                </a:lnTo>
                <a:lnTo>
                  <a:pt x="968" y="10"/>
                </a:lnTo>
                <a:lnTo>
                  <a:pt x="969" y="9"/>
                </a:lnTo>
                <a:lnTo>
                  <a:pt x="971" y="9"/>
                </a:lnTo>
                <a:lnTo>
                  <a:pt x="972" y="8"/>
                </a:lnTo>
                <a:lnTo>
                  <a:pt x="974" y="7"/>
                </a:lnTo>
                <a:lnTo>
                  <a:pt x="975" y="6"/>
                </a:lnTo>
                <a:lnTo>
                  <a:pt x="977" y="6"/>
                </a:lnTo>
                <a:lnTo>
                  <a:pt x="979" y="5"/>
                </a:lnTo>
                <a:lnTo>
                  <a:pt x="980" y="4"/>
                </a:lnTo>
                <a:lnTo>
                  <a:pt x="982" y="4"/>
                </a:lnTo>
                <a:lnTo>
                  <a:pt x="983" y="3"/>
                </a:lnTo>
                <a:lnTo>
                  <a:pt x="985" y="3"/>
                </a:lnTo>
                <a:lnTo>
                  <a:pt x="986" y="2"/>
                </a:lnTo>
                <a:lnTo>
                  <a:pt x="988" y="2"/>
                </a:lnTo>
                <a:lnTo>
                  <a:pt x="989" y="2"/>
                </a:lnTo>
                <a:lnTo>
                  <a:pt x="991" y="1"/>
                </a:lnTo>
                <a:lnTo>
                  <a:pt x="992" y="1"/>
                </a:lnTo>
                <a:lnTo>
                  <a:pt x="994" y="1"/>
                </a:lnTo>
                <a:lnTo>
                  <a:pt x="995" y="0"/>
                </a:lnTo>
                <a:lnTo>
                  <a:pt x="997" y="0"/>
                </a:lnTo>
                <a:lnTo>
                  <a:pt x="998" y="0"/>
                </a:lnTo>
                <a:lnTo>
                  <a:pt x="1000" y="0"/>
                </a:lnTo>
                <a:lnTo>
                  <a:pt x="1002" y="1"/>
                </a:lnTo>
                <a:lnTo>
                  <a:pt x="1003" y="1"/>
                </a:lnTo>
                <a:lnTo>
                  <a:pt x="1005" y="1"/>
                </a:lnTo>
                <a:lnTo>
                  <a:pt x="1006" y="1"/>
                </a:lnTo>
                <a:lnTo>
                  <a:pt x="1008" y="1"/>
                </a:lnTo>
                <a:lnTo>
                  <a:pt x="1009" y="2"/>
                </a:lnTo>
                <a:lnTo>
                  <a:pt x="1011" y="2"/>
                </a:lnTo>
                <a:lnTo>
                  <a:pt x="1012" y="2"/>
                </a:lnTo>
                <a:lnTo>
                  <a:pt x="1014" y="3"/>
                </a:lnTo>
                <a:lnTo>
                  <a:pt x="1015" y="3"/>
                </a:lnTo>
                <a:lnTo>
                  <a:pt x="1017" y="4"/>
                </a:lnTo>
                <a:lnTo>
                  <a:pt x="1018" y="4"/>
                </a:lnTo>
                <a:lnTo>
                  <a:pt x="1020" y="5"/>
                </a:lnTo>
                <a:lnTo>
                  <a:pt x="1021" y="6"/>
                </a:lnTo>
                <a:lnTo>
                  <a:pt x="1023" y="6"/>
                </a:lnTo>
                <a:lnTo>
                  <a:pt x="1025" y="7"/>
                </a:lnTo>
                <a:lnTo>
                  <a:pt x="1026" y="8"/>
                </a:lnTo>
                <a:lnTo>
                  <a:pt x="1028" y="9"/>
                </a:lnTo>
                <a:lnTo>
                  <a:pt x="1029" y="9"/>
                </a:lnTo>
                <a:lnTo>
                  <a:pt x="1031" y="10"/>
                </a:lnTo>
                <a:lnTo>
                  <a:pt x="1032" y="11"/>
                </a:lnTo>
                <a:lnTo>
                  <a:pt x="1034" y="12"/>
                </a:lnTo>
                <a:lnTo>
                  <a:pt x="1035" y="13"/>
                </a:lnTo>
                <a:lnTo>
                  <a:pt x="1037" y="14"/>
                </a:lnTo>
                <a:lnTo>
                  <a:pt x="1038" y="15"/>
                </a:lnTo>
                <a:lnTo>
                  <a:pt x="1040" y="17"/>
                </a:lnTo>
                <a:lnTo>
                  <a:pt x="1041" y="18"/>
                </a:lnTo>
                <a:lnTo>
                  <a:pt x="1043" y="19"/>
                </a:lnTo>
                <a:lnTo>
                  <a:pt x="1044" y="20"/>
                </a:lnTo>
                <a:lnTo>
                  <a:pt x="1046" y="22"/>
                </a:lnTo>
                <a:lnTo>
                  <a:pt x="1047" y="23"/>
                </a:lnTo>
                <a:lnTo>
                  <a:pt x="1049" y="24"/>
                </a:lnTo>
                <a:lnTo>
                  <a:pt x="1051" y="26"/>
                </a:lnTo>
                <a:lnTo>
                  <a:pt x="1052" y="27"/>
                </a:lnTo>
                <a:lnTo>
                  <a:pt x="1054" y="28"/>
                </a:lnTo>
                <a:lnTo>
                  <a:pt x="1055" y="30"/>
                </a:lnTo>
                <a:lnTo>
                  <a:pt x="1057" y="31"/>
                </a:lnTo>
                <a:lnTo>
                  <a:pt x="1058" y="33"/>
                </a:lnTo>
                <a:lnTo>
                  <a:pt x="1060" y="34"/>
                </a:lnTo>
                <a:lnTo>
                  <a:pt x="1061" y="36"/>
                </a:lnTo>
                <a:lnTo>
                  <a:pt x="1063" y="37"/>
                </a:lnTo>
                <a:lnTo>
                  <a:pt x="1064" y="38"/>
                </a:lnTo>
                <a:lnTo>
                  <a:pt x="1066" y="40"/>
                </a:lnTo>
                <a:lnTo>
                  <a:pt x="1067" y="41"/>
                </a:lnTo>
                <a:lnTo>
                  <a:pt x="1069" y="43"/>
                </a:lnTo>
                <a:lnTo>
                  <a:pt x="1070" y="44"/>
                </a:lnTo>
                <a:lnTo>
                  <a:pt x="1072" y="46"/>
                </a:lnTo>
                <a:lnTo>
                  <a:pt x="1074" y="47"/>
                </a:lnTo>
                <a:lnTo>
                  <a:pt x="1075" y="49"/>
                </a:lnTo>
                <a:lnTo>
                  <a:pt x="1077" y="50"/>
                </a:lnTo>
                <a:lnTo>
                  <a:pt x="1078" y="52"/>
                </a:lnTo>
                <a:lnTo>
                  <a:pt x="1080" y="53"/>
                </a:lnTo>
                <a:lnTo>
                  <a:pt x="1081" y="55"/>
                </a:lnTo>
                <a:lnTo>
                  <a:pt x="1083" y="56"/>
                </a:lnTo>
                <a:lnTo>
                  <a:pt x="1084" y="58"/>
                </a:lnTo>
                <a:lnTo>
                  <a:pt x="1086" y="59"/>
                </a:lnTo>
                <a:lnTo>
                  <a:pt x="1087" y="61"/>
                </a:lnTo>
                <a:lnTo>
                  <a:pt x="1089" y="62"/>
                </a:lnTo>
                <a:lnTo>
                  <a:pt x="1090" y="64"/>
                </a:lnTo>
                <a:lnTo>
                  <a:pt x="1092" y="65"/>
                </a:lnTo>
                <a:lnTo>
                  <a:pt x="1093" y="67"/>
                </a:lnTo>
                <a:lnTo>
                  <a:pt x="1095" y="68"/>
                </a:lnTo>
                <a:lnTo>
                  <a:pt x="1097" y="69"/>
                </a:lnTo>
                <a:lnTo>
                  <a:pt x="1098" y="71"/>
                </a:lnTo>
                <a:lnTo>
                  <a:pt x="1100" y="72"/>
                </a:lnTo>
                <a:lnTo>
                  <a:pt x="1101" y="73"/>
                </a:lnTo>
                <a:lnTo>
                  <a:pt x="1103" y="74"/>
                </a:lnTo>
                <a:lnTo>
                  <a:pt x="1104" y="76"/>
                </a:lnTo>
                <a:lnTo>
                  <a:pt x="1106" y="77"/>
                </a:lnTo>
                <a:lnTo>
                  <a:pt x="1107" y="78"/>
                </a:lnTo>
                <a:lnTo>
                  <a:pt x="1109" y="79"/>
                </a:lnTo>
                <a:lnTo>
                  <a:pt x="1110" y="80"/>
                </a:lnTo>
                <a:lnTo>
                  <a:pt x="1112" y="81"/>
                </a:lnTo>
                <a:lnTo>
                  <a:pt x="1113" y="83"/>
                </a:lnTo>
                <a:lnTo>
                  <a:pt x="1115" y="84"/>
                </a:lnTo>
                <a:lnTo>
                  <a:pt x="1116" y="84"/>
                </a:lnTo>
                <a:lnTo>
                  <a:pt x="1118" y="85"/>
                </a:lnTo>
                <a:lnTo>
                  <a:pt x="1119" y="86"/>
                </a:lnTo>
                <a:lnTo>
                  <a:pt x="1121" y="87"/>
                </a:lnTo>
                <a:lnTo>
                  <a:pt x="1123" y="88"/>
                </a:lnTo>
                <a:lnTo>
                  <a:pt x="1124" y="89"/>
                </a:lnTo>
                <a:lnTo>
                  <a:pt x="1126" y="90"/>
                </a:lnTo>
                <a:lnTo>
                  <a:pt x="1127" y="91"/>
                </a:lnTo>
                <a:lnTo>
                  <a:pt x="1129" y="91"/>
                </a:lnTo>
                <a:lnTo>
                  <a:pt x="1130" y="92"/>
                </a:lnTo>
                <a:lnTo>
                  <a:pt x="1132" y="93"/>
                </a:lnTo>
                <a:lnTo>
                  <a:pt x="1133" y="93"/>
                </a:lnTo>
                <a:lnTo>
                  <a:pt x="1135" y="94"/>
                </a:lnTo>
                <a:lnTo>
                  <a:pt x="1136" y="95"/>
                </a:lnTo>
                <a:lnTo>
                  <a:pt x="1138" y="95"/>
                </a:lnTo>
                <a:lnTo>
                  <a:pt x="1139" y="96"/>
                </a:lnTo>
                <a:lnTo>
                  <a:pt x="1141" y="96"/>
                </a:lnTo>
                <a:lnTo>
                  <a:pt x="1142" y="97"/>
                </a:lnTo>
                <a:lnTo>
                  <a:pt x="1144" y="97"/>
                </a:lnTo>
                <a:lnTo>
                  <a:pt x="1146" y="98"/>
                </a:lnTo>
                <a:lnTo>
                  <a:pt x="1147" y="98"/>
                </a:lnTo>
                <a:lnTo>
                  <a:pt x="1149" y="99"/>
                </a:lnTo>
                <a:lnTo>
                  <a:pt x="1150" y="99"/>
                </a:lnTo>
                <a:lnTo>
                  <a:pt x="1152" y="100"/>
                </a:lnTo>
                <a:lnTo>
                  <a:pt x="1153" y="100"/>
                </a:lnTo>
                <a:lnTo>
                  <a:pt x="1155" y="100"/>
                </a:lnTo>
                <a:lnTo>
                  <a:pt x="1156" y="100"/>
                </a:lnTo>
                <a:lnTo>
                  <a:pt x="1158" y="101"/>
                </a:lnTo>
                <a:lnTo>
                  <a:pt x="1159" y="101"/>
                </a:lnTo>
                <a:lnTo>
                  <a:pt x="1161" y="101"/>
                </a:lnTo>
                <a:lnTo>
                  <a:pt x="1162" y="102"/>
                </a:lnTo>
                <a:lnTo>
                  <a:pt x="1164" y="102"/>
                </a:lnTo>
                <a:lnTo>
                  <a:pt x="1165" y="102"/>
                </a:lnTo>
                <a:lnTo>
                  <a:pt x="1167" y="102"/>
                </a:lnTo>
                <a:lnTo>
                  <a:pt x="1169" y="102"/>
                </a:lnTo>
                <a:lnTo>
                  <a:pt x="1170" y="103"/>
                </a:lnTo>
                <a:lnTo>
                  <a:pt x="1172" y="103"/>
                </a:lnTo>
                <a:lnTo>
                  <a:pt x="1173" y="103"/>
                </a:lnTo>
                <a:lnTo>
                  <a:pt x="1175" y="103"/>
                </a:lnTo>
                <a:lnTo>
                  <a:pt x="1176" y="103"/>
                </a:lnTo>
                <a:lnTo>
                  <a:pt x="1178" y="103"/>
                </a:lnTo>
                <a:lnTo>
                  <a:pt x="1179" y="104"/>
                </a:lnTo>
                <a:lnTo>
                  <a:pt x="1181" y="104"/>
                </a:lnTo>
                <a:lnTo>
                  <a:pt x="1182" y="104"/>
                </a:lnTo>
                <a:lnTo>
                  <a:pt x="1184" y="104"/>
                </a:lnTo>
                <a:lnTo>
                  <a:pt x="1185" y="104"/>
                </a:lnTo>
                <a:lnTo>
                  <a:pt x="1187" y="104"/>
                </a:lnTo>
                <a:lnTo>
                  <a:pt x="1188" y="105"/>
                </a:lnTo>
                <a:lnTo>
                  <a:pt x="1190" y="105"/>
                </a:lnTo>
                <a:lnTo>
                  <a:pt x="1192" y="105"/>
                </a:lnTo>
                <a:lnTo>
                  <a:pt x="1193" y="105"/>
                </a:lnTo>
                <a:lnTo>
                  <a:pt x="1195" y="105"/>
                </a:lnTo>
                <a:lnTo>
                  <a:pt x="1196" y="105"/>
                </a:lnTo>
                <a:lnTo>
                  <a:pt x="1198" y="105"/>
                </a:lnTo>
                <a:lnTo>
                  <a:pt x="1199" y="106"/>
                </a:lnTo>
                <a:lnTo>
                  <a:pt x="1201" y="106"/>
                </a:lnTo>
                <a:lnTo>
                  <a:pt x="1202" y="106"/>
                </a:lnTo>
                <a:lnTo>
                  <a:pt x="1204" y="106"/>
                </a:lnTo>
                <a:lnTo>
                  <a:pt x="1205" y="106"/>
                </a:lnTo>
                <a:lnTo>
                  <a:pt x="1207" y="106"/>
                </a:lnTo>
                <a:lnTo>
                  <a:pt x="1208" y="107"/>
                </a:lnTo>
                <a:lnTo>
                  <a:pt x="1210" y="107"/>
                </a:lnTo>
                <a:lnTo>
                  <a:pt x="1211" y="107"/>
                </a:lnTo>
                <a:lnTo>
                  <a:pt x="1213" y="107"/>
                </a:lnTo>
                <a:lnTo>
                  <a:pt x="1214" y="108"/>
                </a:lnTo>
                <a:lnTo>
                  <a:pt x="1216" y="108"/>
                </a:lnTo>
                <a:lnTo>
                  <a:pt x="1218" y="108"/>
                </a:lnTo>
                <a:lnTo>
                  <a:pt x="1219" y="108"/>
                </a:lnTo>
                <a:lnTo>
                  <a:pt x="1221" y="109"/>
                </a:lnTo>
                <a:lnTo>
                  <a:pt x="1222" y="109"/>
                </a:lnTo>
                <a:lnTo>
                  <a:pt x="1224" y="109"/>
                </a:lnTo>
                <a:lnTo>
                  <a:pt x="1225" y="110"/>
                </a:lnTo>
                <a:lnTo>
                  <a:pt x="1227" y="110"/>
                </a:lnTo>
                <a:lnTo>
                  <a:pt x="1228" y="110"/>
                </a:lnTo>
                <a:lnTo>
                  <a:pt x="1230" y="111"/>
                </a:lnTo>
                <a:lnTo>
                  <a:pt x="1231" y="111"/>
                </a:lnTo>
                <a:lnTo>
                  <a:pt x="1233" y="111"/>
                </a:lnTo>
                <a:lnTo>
                  <a:pt x="1234" y="112"/>
                </a:lnTo>
                <a:lnTo>
                  <a:pt x="1236" y="112"/>
                </a:lnTo>
                <a:lnTo>
                  <a:pt x="1237" y="113"/>
                </a:lnTo>
                <a:lnTo>
                  <a:pt x="1239" y="113"/>
                </a:lnTo>
                <a:lnTo>
                  <a:pt x="1241" y="114"/>
                </a:lnTo>
                <a:lnTo>
                  <a:pt x="1242" y="114"/>
                </a:lnTo>
                <a:lnTo>
                  <a:pt x="1244" y="114"/>
                </a:lnTo>
                <a:lnTo>
                  <a:pt x="1245" y="115"/>
                </a:lnTo>
                <a:lnTo>
                  <a:pt x="1247" y="115"/>
                </a:lnTo>
                <a:lnTo>
                  <a:pt x="1248" y="116"/>
                </a:lnTo>
                <a:lnTo>
                  <a:pt x="1250" y="116"/>
                </a:lnTo>
                <a:lnTo>
                  <a:pt x="1251" y="117"/>
                </a:lnTo>
                <a:lnTo>
                  <a:pt x="1253" y="117"/>
                </a:lnTo>
                <a:lnTo>
                  <a:pt x="1254" y="118"/>
                </a:lnTo>
                <a:lnTo>
                  <a:pt x="1256" y="119"/>
                </a:lnTo>
                <a:lnTo>
                  <a:pt x="1257" y="119"/>
                </a:lnTo>
                <a:lnTo>
                  <a:pt x="1259" y="120"/>
                </a:lnTo>
                <a:lnTo>
                  <a:pt x="1260" y="120"/>
                </a:lnTo>
                <a:lnTo>
                  <a:pt x="1262" y="121"/>
                </a:lnTo>
                <a:lnTo>
                  <a:pt x="1264" y="122"/>
                </a:lnTo>
                <a:lnTo>
                  <a:pt x="1265" y="122"/>
                </a:lnTo>
                <a:lnTo>
                  <a:pt x="1267" y="123"/>
                </a:lnTo>
                <a:lnTo>
                  <a:pt x="1268" y="123"/>
                </a:lnTo>
                <a:lnTo>
                  <a:pt x="1270" y="124"/>
                </a:lnTo>
                <a:lnTo>
                  <a:pt x="1271" y="125"/>
                </a:lnTo>
                <a:lnTo>
                  <a:pt x="1273" y="125"/>
                </a:lnTo>
                <a:lnTo>
                  <a:pt x="1274" y="126"/>
                </a:lnTo>
                <a:lnTo>
                  <a:pt x="1276" y="127"/>
                </a:lnTo>
                <a:lnTo>
                  <a:pt x="1277" y="127"/>
                </a:lnTo>
                <a:lnTo>
                  <a:pt x="1279" y="128"/>
                </a:lnTo>
                <a:lnTo>
                  <a:pt x="1280" y="129"/>
                </a:lnTo>
                <a:lnTo>
                  <a:pt x="1282" y="129"/>
                </a:lnTo>
                <a:lnTo>
                  <a:pt x="1283" y="130"/>
                </a:lnTo>
                <a:lnTo>
                  <a:pt x="1285" y="131"/>
                </a:lnTo>
                <a:lnTo>
                  <a:pt x="1287" y="131"/>
                </a:lnTo>
                <a:lnTo>
                  <a:pt x="1288" y="132"/>
                </a:lnTo>
                <a:lnTo>
                  <a:pt x="1290" y="133"/>
                </a:lnTo>
                <a:lnTo>
                  <a:pt x="1291" y="133"/>
                </a:lnTo>
                <a:lnTo>
                  <a:pt x="1293" y="134"/>
                </a:lnTo>
                <a:lnTo>
                  <a:pt x="1294" y="135"/>
                </a:lnTo>
                <a:lnTo>
                  <a:pt x="1296" y="135"/>
                </a:lnTo>
                <a:lnTo>
                  <a:pt x="1297" y="136"/>
                </a:lnTo>
                <a:lnTo>
                  <a:pt x="1299" y="137"/>
                </a:lnTo>
                <a:lnTo>
                  <a:pt x="1300" y="137"/>
                </a:lnTo>
                <a:lnTo>
                  <a:pt x="1302" y="138"/>
                </a:lnTo>
                <a:lnTo>
                  <a:pt x="1303" y="138"/>
                </a:lnTo>
                <a:lnTo>
                  <a:pt x="1305" y="139"/>
                </a:lnTo>
                <a:lnTo>
                  <a:pt x="1306" y="140"/>
                </a:lnTo>
                <a:lnTo>
                  <a:pt x="1308" y="140"/>
                </a:lnTo>
                <a:lnTo>
                  <a:pt x="1309" y="141"/>
                </a:lnTo>
                <a:lnTo>
                  <a:pt x="1311" y="141"/>
                </a:lnTo>
                <a:lnTo>
                  <a:pt x="1313" y="142"/>
                </a:lnTo>
                <a:lnTo>
                  <a:pt x="1314" y="142"/>
                </a:lnTo>
                <a:lnTo>
                  <a:pt x="1316" y="143"/>
                </a:lnTo>
                <a:lnTo>
                  <a:pt x="1317" y="144"/>
                </a:lnTo>
                <a:lnTo>
                  <a:pt x="1319" y="144"/>
                </a:lnTo>
                <a:lnTo>
                  <a:pt x="1320" y="145"/>
                </a:lnTo>
                <a:lnTo>
                  <a:pt x="1322" y="145"/>
                </a:lnTo>
                <a:lnTo>
                  <a:pt x="1323" y="146"/>
                </a:lnTo>
                <a:lnTo>
                  <a:pt x="1325" y="146"/>
                </a:lnTo>
                <a:lnTo>
                  <a:pt x="1326" y="147"/>
                </a:lnTo>
                <a:lnTo>
                  <a:pt x="1328" y="147"/>
                </a:lnTo>
                <a:lnTo>
                  <a:pt x="1329" y="147"/>
                </a:lnTo>
                <a:lnTo>
                  <a:pt x="1331" y="148"/>
                </a:lnTo>
                <a:lnTo>
                  <a:pt x="1332" y="148"/>
                </a:lnTo>
                <a:lnTo>
                  <a:pt x="1334" y="149"/>
                </a:lnTo>
                <a:lnTo>
                  <a:pt x="1336" y="149"/>
                </a:lnTo>
                <a:lnTo>
                  <a:pt x="1337" y="149"/>
                </a:lnTo>
                <a:lnTo>
                  <a:pt x="1339" y="150"/>
                </a:lnTo>
                <a:lnTo>
                  <a:pt x="1340" y="150"/>
                </a:lnTo>
                <a:lnTo>
                  <a:pt x="1342" y="150"/>
                </a:lnTo>
                <a:lnTo>
                  <a:pt x="1343" y="151"/>
                </a:lnTo>
                <a:lnTo>
                  <a:pt x="1345" y="151"/>
                </a:lnTo>
                <a:lnTo>
                  <a:pt x="1346" y="151"/>
                </a:lnTo>
                <a:lnTo>
                  <a:pt x="1348" y="151"/>
                </a:lnTo>
                <a:lnTo>
                  <a:pt x="1349" y="152"/>
                </a:lnTo>
                <a:lnTo>
                  <a:pt x="1351" y="152"/>
                </a:lnTo>
                <a:lnTo>
                  <a:pt x="1352" y="152"/>
                </a:lnTo>
                <a:lnTo>
                  <a:pt x="1354" y="152"/>
                </a:lnTo>
                <a:lnTo>
                  <a:pt x="1355" y="152"/>
                </a:lnTo>
                <a:lnTo>
                  <a:pt x="1357" y="152"/>
                </a:lnTo>
                <a:lnTo>
                  <a:pt x="1359" y="152"/>
                </a:lnTo>
                <a:lnTo>
                  <a:pt x="1360" y="152"/>
                </a:lnTo>
                <a:lnTo>
                  <a:pt x="1362" y="152"/>
                </a:lnTo>
                <a:lnTo>
                  <a:pt x="1363" y="152"/>
                </a:lnTo>
                <a:lnTo>
                  <a:pt x="1365" y="152"/>
                </a:lnTo>
                <a:lnTo>
                  <a:pt x="1366" y="152"/>
                </a:lnTo>
                <a:lnTo>
                  <a:pt x="1368" y="152"/>
                </a:lnTo>
                <a:lnTo>
                  <a:pt x="1369" y="152"/>
                </a:lnTo>
                <a:lnTo>
                  <a:pt x="1371" y="152"/>
                </a:lnTo>
                <a:lnTo>
                  <a:pt x="1372" y="152"/>
                </a:lnTo>
                <a:lnTo>
                  <a:pt x="1374" y="152"/>
                </a:lnTo>
                <a:lnTo>
                  <a:pt x="1375" y="151"/>
                </a:lnTo>
                <a:lnTo>
                  <a:pt x="1377" y="151"/>
                </a:lnTo>
                <a:lnTo>
                  <a:pt x="1378" y="151"/>
                </a:lnTo>
                <a:lnTo>
                  <a:pt x="1380" y="150"/>
                </a:lnTo>
                <a:lnTo>
                  <a:pt x="1381" y="150"/>
                </a:lnTo>
                <a:lnTo>
                  <a:pt x="1383" y="150"/>
                </a:lnTo>
                <a:lnTo>
                  <a:pt x="1385" y="149"/>
                </a:lnTo>
                <a:lnTo>
                  <a:pt x="1386" y="149"/>
                </a:lnTo>
                <a:lnTo>
                  <a:pt x="1388" y="148"/>
                </a:lnTo>
                <a:lnTo>
                  <a:pt x="1389" y="148"/>
                </a:lnTo>
                <a:lnTo>
                  <a:pt x="1391" y="147"/>
                </a:lnTo>
                <a:lnTo>
                  <a:pt x="1392" y="147"/>
                </a:lnTo>
                <a:lnTo>
                  <a:pt x="1394" y="146"/>
                </a:lnTo>
                <a:lnTo>
                  <a:pt x="1395" y="146"/>
                </a:lnTo>
                <a:lnTo>
                  <a:pt x="1397" y="145"/>
                </a:lnTo>
                <a:lnTo>
                  <a:pt x="1398" y="145"/>
                </a:lnTo>
                <a:lnTo>
                  <a:pt x="1400" y="144"/>
                </a:lnTo>
                <a:lnTo>
                  <a:pt x="1401" y="144"/>
                </a:lnTo>
                <a:lnTo>
                  <a:pt x="1403" y="143"/>
                </a:lnTo>
                <a:lnTo>
                  <a:pt x="1404" y="143"/>
                </a:lnTo>
                <a:lnTo>
                  <a:pt x="1406" y="142"/>
                </a:lnTo>
                <a:lnTo>
                  <a:pt x="1408" y="142"/>
                </a:lnTo>
                <a:lnTo>
                  <a:pt x="1409" y="141"/>
                </a:lnTo>
                <a:lnTo>
                  <a:pt x="1411" y="141"/>
                </a:lnTo>
                <a:lnTo>
                  <a:pt x="1412" y="140"/>
                </a:lnTo>
                <a:lnTo>
                  <a:pt x="1414" y="140"/>
                </a:lnTo>
                <a:lnTo>
                  <a:pt x="1415" y="140"/>
                </a:lnTo>
                <a:lnTo>
                  <a:pt x="1417" y="139"/>
                </a:lnTo>
                <a:lnTo>
                  <a:pt x="1418" y="139"/>
                </a:lnTo>
                <a:lnTo>
                  <a:pt x="1420" y="139"/>
                </a:lnTo>
                <a:lnTo>
                  <a:pt x="1421" y="139"/>
                </a:lnTo>
                <a:lnTo>
                  <a:pt x="1423" y="139"/>
                </a:lnTo>
                <a:lnTo>
                  <a:pt x="1424" y="138"/>
                </a:lnTo>
                <a:lnTo>
                  <a:pt x="1426" y="138"/>
                </a:lnTo>
                <a:lnTo>
                  <a:pt x="1427" y="138"/>
                </a:lnTo>
                <a:lnTo>
                  <a:pt x="1429" y="138"/>
                </a:lnTo>
                <a:lnTo>
                  <a:pt x="1431" y="138"/>
                </a:lnTo>
                <a:lnTo>
                  <a:pt x="1432" y="138"/>
                </a:lnTo>
                <a:lnTo>
                  <a:pt x="1434" y="138"/>
                </a:lnTo>
                <a:lnTo>
                  <a:pt x="1435" y="138"/>
                </a:lnTo>
                <a:lnTo>
                  <a:pt x="1437" y="138"/>
                </a:lnTo>
                <a:lnTo>
                  <a:pt x="1438" y="138"/>
                </a:lnTo>
                <a:lnTo>
                  <a:pt x="1440" y="138"/>
                </a:lnTo>
                <a:lnTo>
                  <a:pt x="1441" y="139"/>
                </a:lnTo>
                <a:lnTo>
                  <a:pt x="1443" y="139"/>
                </a:lnTo>
                <a:lnTo>
                  <a:pt x="1444" y="139"/>
                </a:lnTo>
                <a:lnTo>
                  <a:pt x="1446" y="139"/>
                </a:lnTo>
                <a:lnTo>
                  <a:pt x="1447" y="139"/>
                </a:lnTo>
                <a:lnTo>
                  <a:pt x="1449" y="139"/>
                </a:lnTo>
                <a:lnTo>
                  <a:pt x="1450" y="140"/>
                </a:lnTo>
                <a:lnTo>
                  <a:pt x="1452" y="140"/>
                </a:lnTo>
                <a:lnTo>
                  <a:pt x="1454" y="140"/>
                </a:lnTo>
                <a:lnTo>
                  <a:pt x="1455" y="140"/>
                </a:lnTo>
                <a:lnTo>
                  <a:pt x="1457" y="140"/>
                </a:lnTo>
                <a:lnTo>
                  <a:pt x="1458" y="141"/>
                </a:lnTo>
                <a:lnTo>
                  <a:pt x="1460" y="141"/>
                </a:lnTo>
                <a:lnTo>
                  <a:pt x="1461" y="141"/>
                </a:lnTo>
                <a:lnTo>
                  <a:pt x="1463" y="141"/>
                </a:lnTo>
                <a:lnTo>
                  <a:pt x="1464" y="142"/>
                </a:lnTo>
                <a:lnTo>
                  <a:pt x="1466" y="142"/>
                </a:lnTo>
                <a:lnTo>
                  <a:pt x="1467" y="142"/>
                </a:lnTo>
                <a:lnTo>
                  <a:pt x="1469" y="142"/>
                </a:lnTo>
                <a:lnTo>
                  <a:pt x="1470" y="143"/>
                </a:lnTo>
                <a:lnTo>
                  <a:pt x="1472" y="143"/>
                </a:lnTo>
                <a:lnTo>
                  <a:pt x="1473" y="143"/>
                </a:lnTo>
                <a:lnTo>
                  <a:pt x="1475" y="143"/>
                </a:lnTo>
                <a:lnTo>
                  <a:pt x="1476" y="144"/>
                </a:lnTo>
                <a:lnTo>
                  <a:pt x="1478" y="144"/>
                </a:lnTo>
                <a:lnTo>
                  <a:pt x="1480" y="144"/>
                </a:lnTo>
                <a:lnTo>
                  <a:pt x="1481" y="144"/>
                </a:lnTo>
                <a:lnTo>
                  <a:pt x="1483" y="145"/>
                </a:lnTo>
                <a:lnTo>
                  <a:pt x="1484" y="145"/>
                </a:lnTo>
                <a:lnTo>
                  <a:pt x="1486" y="145"/>
                </a:lnTo>
                <a:lnTo>
                  <a:pt x="1487" y="145"/>
                </a:lnTo>
                <a:lnTo>
                  <a:pt x="1489" y="146"/>
                </a:lnTo>
                <a:lnTo>
                  <a:pt x="1490" y="146"/>
                </a:lnTo>
                <a:lnTo>
                  <a:pt x="1492" y="146"/>
                </a:lnTo>
                <a:lnTo>
                  <a:pt x="1493" y="146"/>
                </a:lnTo>
                <a:lnTo>
                  <a:pt x="1495" y="146"/>
                </a:lnTo>
                <a:lnTo>
                  <a:pt x="1496" y="147"/>
                </a:lnTo>
                <a:lnTo>
                  <a:pt x="1498" y="147"/>
                </a:lnTo>
                <a:lnTo>
                  <a:pt x="1499" y="147"/>
                </a:lnTo>
                <a:lnTo>
                  <a:pt x="1501" y="147"/>
                </a:lnTo>
                <a:lnTo>
                  <a:pt x="1503" y="148"/>
                </a:lnTo>
                <a:lnTo>
                  <a:pt x="1504" y="148"/>
                </a:lnTo>
                <a:lnTo>
                  <a:pt x="1506" y="148"/>
                </a:lnTo>
                <a:lnTo>
                  <a:pt x="1507" y="148"/>
                </a:lnTo>
                <a:lnTo>
                  <a:pt x="1509" y="148"/>
                </a:lnTo>
                <a:lnTo>
                  <a:pt x="1510" y="149"/>
                </a:lnTo>
                <a:lnTo>
                  <a:pt x="1512" y="149"/>
                </a:lnTo>
                <a:lnTo>
                  <a:pt x="1513" y="149"/>
                </a:lnTo>
                <a:lnTo>
                  <a:pt x="1515" y="149"/>
                </a:lnTo>
                <a:lnTo>
                  <a:pt x="1516" y="149"/>
                </a:lnTo>
                <a:lnTo>
                  <a:pt x="1518" y="150"/>
                </a:lnTo>
                <a:lnTo>
                  <a:pt x="1519" y="150"/>
                </a:lnTo>
                <a:lnTo>
                  <a:pt x="1521" y="150"/>
                </a:lnTo>
                <a:lnTo>
                  <a:pt x="1522" y="150"/>
                </a:lnTo>
                <a:lnTo>
                  <a:pt x="1524" y="150"/>
                </a:lnTo>
                <a:lnTo>
                  <a:pt x="1526" y="150"/>
                </a:lnTo>
                <a:lnTo>
                  <a:pt x="1527" y="151"/>
                </a:lnTo>
                <a:lnTo>
                  <a:pt x="1529" y="151"/>
                </a:lnTo>
                <a:lnTo>
                  <a:pt x="1530" y="151"/>
                </a:lnTo>
                <a:lnTo>
                  <a:pt x="1532" y="151"/>
                </a:lnTo>
                <a:lnTo>
                  <a:pt x="1533" y="151"/>
                </a:lnTo>
                <a:lnTo>
                  <a:pt x="1535" y="151"/>
                </a:lnTo>
                <a:lnTo>
                  <a:pt x="1536" y="152"/>
                </a:lnTo>
                <a:lnTo>
                  <a:pt x="1538" y="152"/>
                </a:lnTo>
                <a:lnTo>
                  <a:pt x="1539" y="152"/>
                </a:lnTo>
                <a:lnTo>
                  <a:pt x="1541" y="152"/>
                </a:lnTo>
                <a:lnTo>
                  <a:pt x="1542" y="152"/>
                </a:lnTo>
                <a:lnTo>
                  <a:pt x="1544" y="153"/>
                </a:lnTo>
                <a:lnTo>
                  <a:pt x="1545" y="153"/>
                </a:lnTo>
                <a:lnTo>
                  <a:pt x="1547" y="153"/>
                </a:lnTo>
                <a:lnTo>
                  <a:pt x="1548" y="153"/>
                </a:lnTo>
                <a:lnTo>
                  <a:pt x="1550" y="153"/>
                </a:lnTo>
                <a:lnTo>
                  <a:pt x="1552" y="154"/>
                </a:lnTo>
                <a:lnTo>
                  <a:pt x="1553" y="154"/>
                </a:lnTo>
                <a:lnTo>
                  <a:pt x="1555" y="154"/>
                </a:lnTo>
                <a:lnTo>
                  <a:pt x="1556" y="154"/>
                </a:lnTo>
                <a:lnTo>
                  <a:pt x="1558" y="154"/>
                </a:lnTo>
                <a:lnTo>
                  <a:pt x="1559" y="154"/>
                </a:lnTo>
                <a:lnTo>
                  <a:pt x="1561" y="155"/>
                </a:lnTo>
                <a:lnTo>
                  <a:pt x="1562" y="155"/>
                </a:lnTo>
                <a:lnTo>
                  <a:pt x="1564" y="155"/>
                </a:lnTo>
                <a:lnTo>
                  <a:pt x="1565" y="155"/>
                </a:lnTo>
                <a:lnTo>
                  <a:pt x="1567" y="155"/>
                </a:lnTo>
                <a:lnTo>
                  <a:pt x="1568" y="156"/>
                </a:lnTo>
                <a:lnTo>
                  <a:pt x="1570" y="156"/>
                </a:lnTo>
                <a:lnTo>
                  <a:pt x="1571" y="156"/>
                </a:lnTo>
                <a:lnTo>
                  <a:pt x="1573" y="156"/>
                </a:lnTo>
                <a:lnTo>
                  <a:pt x="1575" y="156"/>
                </a:lnTo>
                <a:lnTo>
                  <a:pt x="1576" y="157"/>
                </a:lnTo>
                <a:lnTo>
                  <a:pt x="1578" y="157"/>
                </a:lnTo>
                <a:lnTo>
                  <a:pt x="1579" y="157"/>
                </a:lnTo>
                <a:lnTo>
                  <a:pt x="1581" y="157"/>
                </a:lnTo>
                <a:lnTo>
                  <a:pt x="1582" y="157"/>
                </a:lnTo>
                <a:lnTo>
                  <a:pt x="1584" y="157"/>
                </a:lnTo>
                <a:lnTo>
                  <a:pt x="1585" y="158"/>
                </a:lnTo>
                <a:lnTo>
                  <a:pt x="1587" y="158"/>
                </a:lnTo>
                <a:lnTo>
                  <a:pt x="1588" y="158"/>
                </a:lnTo>
                <a:lnTo>
                  <a:pt x="1590" y="158"/>
                </a:lnTo>
                <a:lnTo>
                  <a:pt x="1591" y="158"/>
                </a:lnTo>
                <a:lnTo>
                  <a:pt x="1593" y="159"/>
                </a:lnTo>
                <a:lnTo>
                  <a:pt x="1594" y="159"/>
                </a:lnTo>
                <a:lnTo>
                  <a:pt x="1596" y="159"/>
                </a:lnTo>
                <a:lnTo>
                  <a:pt x="1598" y="159"/>
                </a:lnTo>
                <a:lnTo>
                  <a:pt x="1599" y="159"/>
                </a:lnTo>
                <a:lnTo>
                  <a:pt x="1601" y="160"/>
                </a:lnTo>
                <a:lnTo>
                  <a:pt x="1602" y="160"/>
                </a:lnTo>
                <a:lnTo>
                  <a:pt x="1604" y="160"/>
                </a:lnTo>
                <a:lnTo>
                  <a:pt x="1605" y="160"/>
                </a:lnTo>
                <a:lnTo>
                  <a:pt x="1607" y="160"/>
                </a:lnTo>
                <a:lnTo>
                  <a:pt x="1608" y="160"/>
                </a:lnTo>
                <a:lnTo>
                  <a:pt x="1610" y="161"/>
                </a:lnTo>
                <a:lnTo>
                  <a:pt x="1611" y="161"/>
                </a:lnTo>
                <a:lnTo>
                  <a:pt x="1613" y="161"/>
                </a:lnTo>
                <a:lnTo>
                  <a:pt x="1614" y="161"/>
                </a:lnTo>
                <a:lnTo>
                  <a:pt x="1616" y="161"/>
                </a:lnTo>
                <a:lnTo>
                  <a:pt x="1617" y="162"/>
                </a:lnTo>
                <a:lnTo>
                  <a:pt x="1619" y="162"/>
                </a:lnTo>
                <a:lnTo>
                  <a:pt x="1621" y="162"/>
                </a:lnTo>
                <a:lnTo>
                  <a:pt x="1622" y="162"/>
                </a:lnTo>
                <a:lnTo>
                  <a:pt x="1624" y="162"/>
                </a:lnTo>
                <a:lnTo>
                  <a:pt x="1625" y="163"/>
                </a:lnTo>
                <a:lnTo>
                  <a:pt x="1627" y="163"/>
                </a:lnTo>
                <a:lnTo>
                  <a:pt x="1628" y="163"/>
                </a:lnTo>
                <a:lnTo>
                  <a:pt x="1630" y="163"/>
                </a:lnTo>
                <a:lnTo>
                  <a:pt x="1631" y="163"/>
                </a:lnTo>
                <a:lnTo>
                  <a:pt x="1633" y="164"/>
                </a:lnTo>
                <a:lnTo>
                  <a:pt x="1634" y="164"/>
                </a:lnTo>
                <a:lnTo>
                  <a:pt x="1636" y="164"/>
                </a:lnTo>
                <a:lnTo>
                  <a:pt x="1637" y="164"/>
                </a:lnTo>
                <a:lnTo>
                  <a:pt x="1639" y="164"/>
                </a:lnTo>
                <a:lnTo>
                  <a:pt x="1640" y="164"/>
                </a:lnTo>
                <a:lnTo>
                  <a:pt x="1642" y="165"/>
                </a:lnTo>
                <a:lnTo>
                  <a:pt x="1643" y="165"/>
                </a:lnTo>
                <a:lnTo>
                  <a:pt x="1645" y="165"/>
                </a:lnTo>
                <a:lnTo>
                  <a:pt x="1647" y="165"/>
                </a:lnTo>
                <a:lnTo>
                  <a:pt x="1648" y="165"/>
                </a:lnTo>
                <a:lnTo>
                  <a:pt x="1650" y="166"/>
                </a:lnTo>
                <a:lnTo>
                  <a:pt x="1651" y="166"/>
                </a:lnTo>
                <a:lnTo>
                  <a:pt x="1653" y="166"/>
                </a:lnTo>
                <a:lnTo>
                  <a:pt x="1654" y="166"/>
                </a:lnTo>
                <a:lnTo>
                  <a:pt x="1656" y="166"/>
                </a:lnTo>
                <a:lnTo>
                  <a:pt x="1657" y="167"/>
                </a:lnTo>
                <a:lnTo>
                  <a:pt x="1659" y="167"/>
                </a:lnTo>
                <a:lnTo>
                  <a:pt x="1660" y="167"/>
                </a:lnTo>
                <a:lnTo>
                  <a:pt x="1662" y="167"/>
                </a:lnTo>
                <a:lnTo>
                  <a:pt x="1663" y="167"/>
                </a:lnTo>
                <a:lnTo>
                  <a:pt x="1665" y="168"/>
                </a:lnTo>
                <a:lnTo>
                  <a:pt x="1666" y="168"/>
                </a:lnTo>
                <a:lnTo>
                  <a:pt x="1668" y="168"/>
                </a:lnTo>
                <a:lnTo>
                  <a:pt x="1670" y="168"/>
                </a:lnTo>
                <a:lnTo>
                  <a:pt x="1671" y="168"/>
                </a:lnTo>
                <a:lnTo>
                  <a:pt x="1673" y="169"/>
                </a:lnTo>
                <a:lnTo>
                  <a:pt x="1674" y="169"/>
                </a:lnTo>
                <a:lnTo>
                  <a:pt x="1676" y="169"/>
                </a:lnTo>
                <a:lnTo>
                  <a:pt x="1677" y="169"/>
                </a:lnTo>
                <a:lnTo>
                  <a:pt x="1679" y="169"/>
                </a:lnTo>
                <a:lnTo>
                  <a:pt x="1680" y="169"/>
                </a:lnTo>
                <a:lnTo>
                  <a:pt x="1682" y="170"/>
                </a:lnTo>
                <a:lnTo>
                  <a:pt x="1683" y="170"/>
                </a:lnTo>
                <a:lnTo>
                  <a:pt x="1685" y="170"/>
                </a:lnTo>
                <a:lnTo>
                  <a:pt x="1686" y="170"/>
                </a:lnTo>
                <a:lnTo>
                  <a:pt x="1688" y="170"/>
                </a:lnTo>
                <a:lnTo>
                  <a:pt x="1689" y="171"/>
                </a:lnTo>
                <a:lnTo>
                  <a:pt x="1691" y="171"/>
                </a:lnTo>
                <a:lnTo>
                  <a:pt x="1693" y="171"/>
                </a:lnTo>
                <a:lnTo>
                  <a:pt x="1694" y="171"/>
                </a:lnTo>
                <a:lnTo>
                  <a:pt x="1696" y="171"/>
                </a:lnTo>
                <a:lnTo>
                  <a:pt x="1697" y="172"/>
                </a:lnTo>
                <a:lnTo>
                  <a:pt x="1699" y="172"/>
                </a:lnTo>
                <a:lnTo>
                  <a:pt x="1700" y="172"/>
                </a:lnTo>
                <a:lnTo>
                  <a:pt x="1702" y="172"/>
                </a:lnTo>
                <a:lnTo>
                  <a:pt x="1703" y="172"/>
                </a:lnTo>
                <a:lnTo>
                  <a:pt x="1705" y="173"/>
                </a:lnTo>
                <a:lnTo>
                  <a:pt x="1706" y="173"/>
                </a:lnTo>
                <a:lnTo>
                  <a:pt x="1708" y="173"/>
                </a:lnTo>
                <a:lnTo>
                  <a:pt x="1709" y="173"/>
                </a:lnTo>
                <a:lnTo>
                  <a:pt x="1711" y="173"/>
                </a:lnTo>
                <a:lnTo>
                  <a:pt x="1712" y="173"/>
                </a:lnTo>
                <a:lnTo>
                  <a:pt x="1714" y="174"/>
                </a:lnTo>
                <a:lnTo>
                  <a:pt x="1715" y="174"/>
                </a:lnTo>
                <a:lnTo>
                  <a:pt x="1717" y="174"/>
                </a:lnTo>
                <a:lnTo>
                  <a:pt x="1719" y="174"/>
                </a:lnTo>
                <a:lnTo>
                  <a:pt x="1720" y="174"/>
                </a:lnTo>
                <a:lnTo>
                  <a:pt x="1722" y="175"/>
                </a:lnTo>
                <a:lnTo>
                  <a:pt x="1723" y="175"/>
                </a:lnTo>
                <a:lnTo>
                  <a:pt x="1725" y="175"/>
                </a:lnTo>
                <a:lnTo>
                  <a:pt x="1726" y="175"/>
                </a:lnTo>
                <a:lnTo>
                  <a:pt x="1728" y="175"/>
                </a:lnTo>
                <a:lnTo>
                  <a:pt x="1729" y="176"/>
                </a:lnTo>
                <a:lnTo>
                  <a:pt x="1731" y="176"/>
                </a:lnTo>
                <a:lnTo>
                  <a:pt x="1732" y="176"/>
                </a:lnTo>
                <a:lnTo>
                  <a:pt x="1734" y="176"/>
                </a:lnTo>
                <a:lnTo>
                  <a:pt x="1735" y="176"/>
                </a:lnTo>
                <a:lnTo>
                  <a:pt x="1737" y="176"/>
                </a:lnTo>
                <a:lnTo>
                  <a:pt x="1738" y="177"/>
                </a:lnTo>
                <a:lnTo>
                  <a:pt x="1740" y="177"/>
                </a:lnTo>
                <a:lnTo>
                  <a:pt x="1742" y="177"/>
                </a:lnTo>
                <a:lnTo>
                  <a:pt x="1743" y="177"/>
                </a:lnTo>
                <a:lnTo>
                  <a:pt x="1745" y="177"/>
                </a:lnTo>
                <a:lnTo>
                  <a:pt x="1746" y="178"/>
                </a:lnTo>
                <a:lnTo>
                  <a:pt x="1748" y="178"/>
                </a:lnTo>
                <a:lnTo>
                  <a:pt x="1749" y="178"/>
                </a:lnTo>
                <a:lnTo>
                  <a:pt x="1751" y="178"/>
                </a:lnTo>
                <a:lnTo>
                  <a:pt x="1752" y="178"/>
                </a:lnTo>
                <a:lnTo>
                  <a:pt x="1754" y="178"/>
                </a:lnTo>
                <a:lnTo>
                  <a:pt x="1755" y="179"/>
                </a:lnTo>
                <a:lnTo>
                  <a:pt x="1757" y="179"/>
                </a:lnTo>
                <a:lnTo>
                  <a:pt x="1758" y="179"/>
                </a:lnTo>
                <a:lnTo>
                  <a:pt x="1760" y="179"/>
                </a:lnTo>
                <a:lnTo>
                  <a:pt x="1761" y="179"/>
                </a:lnTo>
                <a:lnTo>
                  <a:pt x="1763" y="180"/>
                </a:lnTo>
                <a:lnTo>
                  <a:pt x="1765" y="180"/>
                </a:lnTo>
                <a:lnTo>
                  <a:pt x="1766" y="180"/>
                </a:lnTo>
                <a:lnTo>
                  <a:pt x="1768" y="180"/>
                </a:lnTo>
                <a:lnTo>
                  <a:pt x="1769" y="180"/>
                </a:lnTo>
                <a:lnTo>
                  <a:pt x="1771" y="180"/>
                </a:lnTo>
                <a:lnTo>
                  <a:pt x="1772" y="181"/>
                </a:lnTo>
                <a:lnTo>
                  <a:pt x="1774" y="181"/>
                </a:lnTo>
                <a:lnTo>
                  <a:pt x="1775" y="181"/>
                </a:lnTo>
                <a:lnTo>
                  <a:pt x="1777" y="181"/>
                </a:lnTo>
                <a:lnTo>
                  <a:pt x="1778" y="181"/>
                </a:lnTo>
                <a:lnTo>
                  <a:pt x="1780" y="181"/>
                </a:lnTo>
                <a:lnTo>
                  <a:pt x="1781" y="182"/>
                </a:lnTo>
                <a:lnTo>
                  <a:pt x="1783" y="182"/>
                </a:lnTo>
                <a:lnTo>
                  <a:pt x="1784" y="182"/>
                </a:lnTo>
                <a:lnTo>
                  <a:pt x="1786" y="182"/>
                </a:lnTo>
                <a:lnTo>
                  <a:pt x="1788" y="182"/>
                </a:lnTo>
                <a:lnTo>
                  <a:pt x="1789" y="182"/>
                </a:lnTo>
                <a:lnTo>
                  <a:pt x="1791" y="183"/>
                </a:lnTo>
                <a:lnTo>
                  <a:pt x="1792" y="183"/>
                </a:lnTo>
                <a:lnTo>
                  <a:pt x="1794" y="183"/>
                </a:lnTo>
                <a:lnTo>
                  <a:pt x="1795" y="183"/>
                </a:lnTo>
                <a:lnTo>
                  <a:pt x="1797" y="183"/>
                </a:lnTo>
                <a:lnTo>
                  <a:pt x="1798" y="183"/>
                </a:lnTo>
                <a:lnTo>
                  <a:pt x="1800" y="184"/>
                </a:lnTo>
                <a:lnTo>
                  <a:pt x="1801" y="184"/>
                </a:lnTo>
                <a:lnTo>
                  <a:pt x="1803" y="184"/>
                </a:lnTo>
                <a:lnTo>
                  <a:pt x="1804" y="184"/>
                </a:lnTo>
                <a:lnTo>
                  <a:pt x="1806" y="184"/>
                </a:lnTo>
                <a:lnTo>
                  <a:pt x="1807" y="184"/>
                </a:lnTo>
                <a:lnTo>
                  <a:pt x="1809" y="185"/>
                </a:lnTo>
                <a:lnTo>
                  <a:pt x="1810" y="185"/>
                </a:lnTo>
                <a:lnTo>
                  <a:pt x="1812" y="185"/>
                </a:lnTo>
                <a:lnTo>
                  <a:pt x="1814" y="185"/>
                </a:lnTo>
                <a:lnTo>
                  <a:pt x="1815" y="185"/>
                </a:lnTo>
                <a:lnTo>
                  <a:pt x="1817" y="185"/>
                </a:lnTo>
                <a:lnTo>
                  <a:pt x="1818" y="185"/>
                </a:lnTo>
                <a:lnTo>
                  <a:pt x="1820" y="186"/>
                </a:lnTo>
                <a:lnTo>
                  <a:pt x="1821" y="186"/>
                </a:lnTo>
                <a:lnTo>
                  <a:pt x="1823" y="186"/>
                </a:lnTo>
                <a:lnTo>
                  <a:pt x="1824" y="186"/>
                </a:lnTo>
                <a:lnTo>
                  <a:pt x="1826" y="186"/>
                </a:lnTo>
                <a:lnTo>
                  <a:pt x="1827" y="186"/>
                </a:lnTo>
                <a:lnTo>
                  <a:pt x="1829" y="187"/>
                </a:lnTo>
                <a:lnTo>
                  <a:pt x="1830" y="187"/>
                </a:lnTo>
                <a:lnTo>
                  <a:pt x="1832" y="187"/>
                </a:lnTo>
                <a:lnTo>
                  <a:pt x="1833" y="187"/>
                </a:lnTo>
                <a:lnTo>
                  <a:pt x="1835" y="187"/>
                </a:lnTo>
                <a:lnTo>
                  <a:pt x="1837" y="187"/>
                </a:lnTo>
                <a:lnTo>
                  <a:pt x="1838" y="187"/>
                </a:lnTo>
                <a:lnTo>
                  <a:pt x="1840" y="188"/>
                </a:lnTo>
                <a:lnTo>
                  <a:pt x="1841" y="188"/>
                </a:lnTo>
                <a:lnTo>
                  <a:pt x="1843" y="188"/>
                </a:lnTo>
                <a:lnTo>
                  <a:pt x="1844" y="188"/>
                </a:lnTo>
                <a:lnTo>
                  <a:pt x="1846" y="188"/>
                </a:lnTo>
                <a:lnTo>
                  <a:pt x="1847" y="188"/>
                </a:lnTo>
                <a:lnTo>
                  <a:pt x="1849" y="188"/>
                </a:lnTo>
                <a:lnTo>
                  <a:pt x="1850" y="189"/>
                </a:lnTo>
                <a:lnTo>
                  <a:pt x="1852" y="189"/>
                </a:lnTo>
                <a:lnTo>
                  <a:pt x="1853" y="189"/>
                </a:lnTo>
                <a:lnTo>
                  <a:pt x="1855" y="189"/>
                </a:lnTo>
                <a:lnTo>
                  <a:pt x="1856" y="189"/>
                </a:lnTo>
                <a:lnTo>
                  <a:pt x="1858" y="189"/>
                </a:lnTo>
                <a:lnTo>
                  <a:pt x="1860" y="189"/>
                </a:lnTo>
                <a:lnTo>
                  <a:pt x="1861" y="190"/>
                </a:lnTo>
                <a:lnTo>
                  <a:pt x="1863" y="190"/>
                </a:lnTo>
                <a:lnTo>
                  <a:pt x="1864" y="190"/>
                </a:lnTo>
                <a:lnTo>
                  <a:pt x="1866" y="190"/>
                </a:lnTo>
                <a:lnTo>
                  <a:pt x="1867" y="190"/>
                </a:lnTo>
                <a:lnTo>
                  <a:pt x="1869" y="190"/>
                </a:lnTo>
                <a:lnTo>
                  <a:pt x="1870" y="190"/>
                </a:lnTo>
                <a:lnTo>
                  <a:pt x="1872" y="190"/>
                </a:lnTo>
                <a:lnTo>
                  <a:pt x="1873" y="191"/>
                </a:lnTo>
                <a:lnTo>
                  <a:pt x="1875" y="191"/>
                </a:lnTo>
                <a:lnTo>
                  <a:pt x="1876" y="191"/>
                </a:lnTo>
                <a:lnTo>
                  <a:pt x="1878" y="191"/>
                </a:lnTo>
                <a:lnTo>
                  <a:pt x="1879" y="191"/>
                </a:lnTo>
                <a:lnTo>
                  <a:pt x="1881" y="191"/>
                </a:lnTo>
                <a:lnTo>
                  <a:pt x="1883" y="191"/>
                </a:lnTo>
                <a:lnTo>
                  <a:pt x="1884" y="191"/>
                </a:lnTo>
                <a:lnTo>
                  <a:pt x="1886" y="192"/>
                </a:lnTo>
                <a:lnTo>
                  <a:pt x="1887" y="192"/>
                </a:lnTo>
                <a:lnTo>
                  <a:pt x="1889" y="192"/>
                </a:lnTo>
                <a:lnTo>
                  <a:pt x="1890" y="192"/>
                </a:lnTo>
                <a:lnTo>
                  <a:pt x="1892" y="192"/>
                </a:lnTo>
                <a:lnTo>
                  <a:pt x="1893" y="192"/>
                </a:lnTo>
                <a:lnTo>
                  <a:pt x="1895" y="192"/>
                </a:lnTo>
                <a:lnTo>
                  <a:pt x="1896" y="192"/>
                </a:lnTo>
                <a:lnTo>
                  <a:pt x="1898" y="193"/>
                </a:lnTo>
                <a:lnTo>
                  <a:pt x="1899" y="193"/>
                </a:lnTo>
                <a:lnTo>
                  <a:pt x="1901" y="193"/>
                </a:lnTo>
                <a:lnTo>
                  <a:pt x="1902" y="193"/>
                </a:lnTo>
                <a:lnTo>
                  <a:pt x="1904" y="193"/>
                </a:lnTo>
                <a:lnTo>
                  <a:pt x="1905" y="193"/>
                </a:lnTo>
                <a:lnTo>
                  <a:pt x="1907" y="193"/>
                </a:lnTo>
                <a:lnTo>
                  <a:pt x="1909" y="193"/>
                </a:lnTo>
                <a:lnTo>
                  <a:pt x="1910" y="193"/>
                </a:lnTo>
                <a:lnTo>
                  <a:pt x="1912" y="193"/>
                </a:lnTo>
                <a:lnTo>
                  <a:pt x="1913" y="194"/>
                </a:lnTo>
                <a:lnTo>
                  <a:pt x="1915" y="194"/>
                </a:lnTo>
                <a:lnTo>
                  <a:pt x="1916" y="194"/>
                </a:lnTo>
                <a:lnTo>
                  <a:pt x="1918" y="194"/>
                </a:lnTo>
                <a:lnTo>
                  <a:pt x="1919" y="194"/>
                </a:lnTo>
                <a:lnTo>
                  <a:pt x="1921" y="194"/>
                </a:lnTo>
                <a:lnTo>
                  <a:pt x="1922" y="194"/>
                </a:lnTo>
                <a:lnTo>
                  <a:pt x="1924" y="194"/>
                </a:lnTo>
                <a:lnTo>
                  <a:pt x="1925" y="194"/>
                </a:lnTo>
                <a:lnTo>
                  <a:pt x="1927" y="194"/>
                </a:lnTo>
                <a:lnTo>
                  <a:pt x="1928" y="195"/>
                </a:lnTo>
                <a:lnTo>
                  <a:pt x="1930" y="195"/>
                </a:lnTo>
                <a:lnTo>
                  <a:pt x="1932" y="195"/>
                </a:lnTo>
                <a:lnTo>
                  <a:pt x="1933" y="195"/>
                </a:lnTo>
                <a:lnTo>
                  <a:pt x="1935" y="195"/>
                </a:lnTo>
                <a:lnTo>
                  <a:pt x="1936" y="195"/>
                </a:lnTo>
                <a:lnTo>
                  <a:pt x="1938" y="195"/>
                </a:lnTo>
                <a:lnTo>
                  <a:pt x="1939" y="195"/>
                </a:lnTo>
                <a:lnTo>
                  <a:pt x="1941" y="195"/>
                </a:lnTo>
                <a:lnTo>
                  <a:pt x="1942" y="195"/>
                </a:lnTo>
                <a:lnTo>
                  <a:pt x="1944" y="195"/>
                </a:lnTo>
                <a:lnTo>
                  <a:pt x="1945" y="195"/>
                </a:lnTo>
                <a:lnTo>
                  <a:pt x="1947" y="196"/>
                </a:lnTo>
                <a:lnTo>
                  <a:pt x="1948" y="196"/>
                </a:lnTo>
                <a:lnTo>
                  <a:pt x="1950" y="196"/>
                </a:lnTo>
                <a:lnTo>
                  <a:pt x="1951" y="196"/>
                </a:lnTo>
                <a:lnTo>
                  <a:pt x="1953" y="196"/>
                </a:lnTo>
                <a:lnTo>
                  <a:pt x="1955" y="196"/>
                </a:lnTo>
                <a:lnTo>
                  <a:pt x="1956" y="196"/>
                </a:lnTo>
                <a:lnTo>
                  <a:pt x="1958" y="196"/>
                </a:lnTo>
                <a:lnTo>
                  <a:pt x="1959" y="196"/>
                </a:lnTo>
                <a:lnTo>
                  <a:pt x="1961" y="196"/>
                </a:lnTo>
                <a:lnTo>
                  <a:pt x="1962" y="196"/>
                </a:lnTo>
                <a:lnTo>
                  <a:pt x="1964" y="196"/>
                </a:lnTo>
                <a:lnTo>
                  <a:pt x="1965" y="196"/>
                </a:lnTo>
                <a:lnTo>
                  <a:pt x="1967" y="196"/>
                </a:lnTo>
                <a:lnTo>
                  <a:pt x="1968" y="196"/>
                </a:lnTo>
                <a:lnTo>
                  <a:pt x="1970" y="196"/>
                </a:lnTo>
                <a:lnTo>
                  <a:pt x="1971" y="196"/>
                </a:lnTo>
                <a:lnTo>
                  <a:pt x="1973" y="197"/>
                </a:lnTo>
                <a:lnTo>
                  <a:pt x="1974" y="197"/>
                </a:lnTo>
                <a:lnTo>
                  <a:pt x="1976" y="197"/>
                </a:lnTo>
                <a:lnTo>
                  <a:pt x="1977" y="197"/>
                </a:lnTo>
                <a:lnTo>
                  <a:pt x="1979" y="197"/>
                </a:lnTo>
                <a:lnTo>
                  <a:pt x="1981" y="197"/>
                </a:lnTo>
                <a:lnTo>
                  <a:pt x="1982" y="197"/>
                </a:lnTo>
                <a:lnTo>
                  <a:pt x="1984" y="197"/>
                </a:lnTo>
                <a:lnTo>
                  <a:pt x="1985" y="197"/>
                </a:lnTo>
                <a:lnTo>
                  <a:pt x="1987" y="197"/>
                </a:lnTo>
                <a:lnTo>
                  <a:pt x="1988" y="197"/>
                </a:lnTo>
                <a:lnTo>
                  <a:pt x="1990" y="197"/>
                </a:lnTo>
                <a:lnTo>
                  <a:pt x="1991" y="197"/>
                </a:lnTo>
                <a:lnTo>
                  <a:pt x="1993" y="197"/>
                </a:lnTo>
                <a:lnTo>
                  <a:pt x="1994" y="197"/>
                </a:lnTo>
                <a:lnTo>
                  <a:pt x="1996" y="197"/>
                </a:lnTo>
                <a:lnTo>
                  <a:pt x="1997" y="197"/>
                </a:lnTo>
                <a:lnTo>
                  <a:pt x="1999" y="197"/>
                </a:lnTo>
                <a:lnTo>
                  <a:pt x="2000" y="197"/>
                </a:lnTo>
                <a:lnTo>
                  <a:pt x="2002" y="197"/>
                </a:lnTo>
                <a:lnTo>
                  <a:pt x="2004" y="197"/>
                </a:lnTo>
                <a:lnTo>
                  <a:pt x="2005" y="197"/>
                </a:lnTo>
                <a:lnTo>
                  <a:pt x="2007" y="197"/>
                </a:lnTo>
                <a:lnTo>
                  <a:pt x="2008" y="197"/>
                </a:lnTo>
                <a:lnTo>
                  <a:pt x="2010" y="197"/>
                </a:lnTo>
                <a:lnTo>
                  <a:pt x="2011" y="197"/>
                </a:lnTo>
                <a:lnTo>
                  <a:pt x="2013" y="197"/>
                </a:lnTo>
                <a:lnTo>
                  <a:pt x="2014" y="197"/>
                </a:lnTo>
                <a:lnTo>
                  <a:pt x="2016" y="197"/>
                </a:lnTo>
                <a:lnTo>
                  <a:pt x="2017" y="197"/>
                </a:lnTo>
                <a:lnTo>
                  <a:pt x="2019" y="197"/>
                </a:lnTo>
                <a:lnTo>
                  <a:pt x="2020" y="197"/>
                </a:lnTo>
                <a:lnTo>
                  <a:pt x="2022" y="197"/>
                </a:lnTo>
                <a:lnTo>
                  <a:pt x="2023" y="197"/>
                </a:lnTo>
                <a:lnTo>
                  <a:pt x="2025" y="197"/>
                </a:lnTo>
                <a:lnTo>
                  <a:pt x="2027" y="197"/>
                </a:lnTo>
                <a:lnTo>
                  <a:pt x="2028" y="197"/>
                </a:lnTo>
                <a:lnTo>
                  <a:pt x="2030" y="197"/>
                </a:lnTo>
                <a:lnTo>
                  <a:pt x="2031" y="197"/>
                </a:lnTo>
                <a:lnTo>
                  <a:pt x="2033" y="197"/>
                </a:lnTo>
                <a:lnTo>
                  <a:pt x="2034" y="197"/>
                </a:lnTo>
                <a:lnTo>
                  <a:pt x="2036" y="197"/>
                </a:lnTo>
                <a:lnTo>
                  <a:pt x="2037" y="197"/>
                </a:lnTo>
                <a:lnTo>
                  <a:pt x="2039" y="197"/>
                </a:lnTo>
                <a:lnTo>
                  <a:pt x="2040" y="197"/>
                </a:lnTo>
                <a:lnTo>
                  <a:pt x="2042" y="196"/>
                </a:lnTo>
                <a:lnTo>
                  <a:pt x="2043" y="196"/>
                </a:lnTo>
                <a:lnTo>
                  <a:pt x="2045" y="196"/>
                </a:lnTo>
                <a:lnTo>
                  <a:pt x="2046" y="196"/>
                </a:lnTo>
                <a:lnTo>
                  <a:pt x="2048" y="196"/>
                </a:lnTo>
                <a:lnTo>
                  <a:pt x="2050" y="196"/>
                </a:lnTo>
                <a:lnTo>
                  <a:pt x="2051" y="196"/>
                </a:lnTo>
                <a:lnTo>
                  <a:pt x="2053" y="196"/>
                </a:lnTo>
                <a:lnTo>
                  <a:pt x="2054" y="196"/>
                </a:lnTo>
                <a:lnTo>
                  <a:pt x="2056" y="196"/>
                </a:lnTo>
                <a:lnTo>
                  <a:pt x="2057" y="196"/>
                </a:lnTo>
                <a:lnTo>
                  <a:pt x="2059" y="196"/>
                </a:lnTo>
                <a:lnTo>
                  <a:pt x="2060" y="196"/>
                </a:lnTo>
                <a:lnTo>
                  <a:pt x="2062" y="195"/>
                </a:lnTo>
                <a:lnTo>
                  <a:pt x="2063" y="195"/>
                </a:lnTo>
                <a:lnTo>
                  <a:pt x="2065" y="195"/>
                </a:lnTo>
                <a:lnTo>
                  <a:pt x="2066" y="195"/>
                </a:lnTo>
                <a:lnTo>
                  <a:pt x="2068" y="195"/>
                </a:lnTo>
                <a:lnTo>
                  <a:pt x="2069" y="195"/>
                </a:lnTo>
                <a:lnTo>
                  <a:pt x="2071" y="195"/>
                </a:lnTo>
                <a:lnTo>
                  <a:pt x="2072" y="195"/>
                </a:lnTo>
                <a:lnTo>
                  <a:pt x="2074" y="195"/>
                </a:lnTo>
                <a:lnTo>
                  <a:pt x="2076" y="194"/>
                </a:lnTo>
                <a:lnTo>
                  <a:pt x="2077" y="194"/>
                </a:lnTo>
                <a:lnTo>
                  <a:pt x="2079" y="194"/>
                </a:lnTo>
                <a:lnTo>
                  <a:pt x="2080" y="194"/>
                </a:lnTo>
                <a:lnTo>
                  <a:pt x="2082" y="194"/>
                </a:lnTo>
                <a:lnTo>
                  <a:pt x="2083" y="194"/>
                </a:lnTo>
                <a:lnTo>
                  <a:pt x="2085" y="194"/>
                </a:lnTo>
                <a:lnTo>
                  <a:pt x="2086" y="193"/>
                </a:lnTo>
                <a:lnTo>
                  <a:pt x="2088" y="193"/>
                </a:lnTo>
                <a:lnTo>
                  <a:pt x="2089" y="193"/>
                </a:lnTo>
                <a:lnTo>
                  <a:pt x="2091" y="193"/>
                </a:lnTo>
                <a:lnTo>
                  <a:pt x="2092" y="193"/>
                </a:lnTo>
                <a:lnTo>
                  <a:pt x="2094" y="192"/>
                </a:lnTo>
                <a:lnTo>
                  <a:pt x="2095" y="192"/>
                </a:lnTo>
                <a:lnTo>
                  <a:pt x="2097" y="192"/>
                </a:lnTo>
                <a:lnTo>
                  <a:pt x="2099" y="192"/>
                </a:lnTo>
                <a:lnTo>
                  <a:pt x="2100" y="192"/>
                </a:lnTo>
                <a:lnTo>
                  <a:pt x="2102" y="192"/>
                </a:lnTo>
                <a:lnTo>
                  <a:pt x="2103" y="191"/>
                </a:lnTo>
                <a:lnTo>
                  <a:pt x="2105" y="191"/>
                </a:lnTo>
                <a:lnTo>
                  <a:pt x="2106" y="191"/>
                </a:lnTo>
                <a:lnTo>
                  <a:pt x="2108" y="191"/>
                </a:lnTo>
                <a:lnTo>
                  <a:pt x="2109" y="190"/>
                </a:lnTo>
                <a:lnTo>
                  <a:pt x="2111" y="190"/>
                </a:lnTo>
                <a:lnTo>
                  <a:pt x="2112" y="190"/>
                </a:lnTo>
                <a:lnTo>
                  <a:pt x="2114" y="190"/>
                </a:lnTo>
                <a:lnTo>
                  <a:pt x="2115" y="189"/>
                </a:lnTo>
                <a:lnTo>
                  <a:pt x="2117" y="189"/>
                </a:lnTo>
                <a:lnTo>
                  <a:pt x="2118" y="189"/>
                </a:lnTo>
                <a:lnTo>
                  <a:pt x="2120" y="189"/>
                </a:lnTo>
                <a:lnTo>
                  <a:pt x="2122" y="188"/>
                </a:lnTo>
                <a:lnTo>
                  <a:pt x="2123" y="188"/>
                </a:lnTo>
                <a:lnTo>
                  <a:pt x="2125" y="188"/>
                </a:lnTo>
                <a:lnTo>
                  <a:pt x="2126" y="188"/>
                </a:lnTo>
                <a:lnTo>
                  <a:pt x="2128" y="187"/>
                </a:lnTo>
                <a:lnTo>
                  <a:pt x="2129" y="187"/>
                </a:lnTo>
                <a:lnTo>
                  <a:pt x="2131" y="187"/>
                </a:lnTo>
                <a:lnTo>
                  <a:pt x="2132" y="186"/>
                </a:lnTo>
                <a:lnTo>
                  <a:pt x="2134" y="186"/>
                </a:lnTo>
                <a:lnTo>
                  <a:pt x="2135" y="186"/>
                </a:lnTo>
                <a:lnTo>
                  <a:pt x="2137" y="185"/>
                </a:lnTo>
                <a:lnTo>
                  <a:pt x="2138" y="185"/>
                </a:lnTo>
                <a:lnTo>
                  <a:pt x="2140" y="185"/>
                </a:lnTo>
                <a:lnTo>
                  <a:pt x="2141" y="184"/>
                </a:lnTo>
                <a:lnTo>
                  <a:pt x="2143" y="184"/>
                </a:lnTo>
                <a:lnTo>
                  <a:pt x="2144" y="184"/>
                </a:lnTo>
                <a:lnTo>
                  <a:pt x="2146" y="183"/>
                </a:lnTo>
                <a:lnTo>
                  <a:pt x="2148" y="183"/>
                </a:lnTo>
                <a:lnTo>
                  <a:pt x="2149" y="183"/>
                </a:lnTo>
                <a:lnTo>
                  <a:pt x="2151" y="182"/>
                </a:lnTo>
                <a:lnTo>
                  <a:pt x="2152" y="182"/>
                </a:lnTo>
                <a:lnTo>
                  <a:pt x="2154" y="181"/>
                </a:lnTo>
                <a:lnTo>
                  <a:pt x="2155" y="181"/>
                </a:lnTo>
                <a:lnTo>
                  <a:pt x="2157" y="181"/>
                </a:lnTo>
                <a:lnTo>
                  <a:pt x="2158" y="180"/>
                </a:lnTo>
                <a:lnTo>
                  <a:pt x="2160" y="180"/>
                </a:lnTo>
                <a:lnTo>
                  <a:pt x="2161" y="179"/>
                </a:lnTo>
                <a:lnTo>
                  <a:pt x="2163" y="179"/>
                </a:lnTo>
                <a:lnTo>
                  <a:pt x="2164" y="178"/>
                </a:lnTo>
                <a:lnTo>
                  <a:pt x="2166" y="178"/>
                </a:lnTo>
                <a:lnTo>
                  <a:pt x="2167" y="178"/>
                </a:lnTo>
                <a:lnTo>
                  <a:pt x="2169" y="177"/>
                </a:lnTo>
                <a:lnTo>
                  <a:pt x="2171" y="177"/>
                </a:lnTo>
                <a:lnTo>
                  <a:pt x="2172" y="176"/>
                </a:lnTo>
                <a:lnTo>
                  <a:pt x="2174" y="176"/>
                </a:lnTo>
                <a:lnTo>
                  <a:pt x="2175" y="175"/>
                </a:lnTo>
                <a:lnTo>
                  <a:pt x="2177" y="175"/>
                </a:lnTo>
                <a:lnTo>
                  <a:pt x="2178" y="174"/>
                </a:lnTo>
                <a:lnTo>
                  <a:pt x="2180" y="174"/>
                </a:lnTo>
                <a:lnTo>
                  <a:pt x="2181" y="173"/>
                </a:lnTo>
                <a:lnTo>
                  <a:pt x="2183" y="173"/>
                </a:lnTo>
                <a:lnTo>
                  <a:pt x="2184" y="172"/>
                </a:lnTo>
                <a:lnTo>
                  <a:pt x="2186" y="171"/>
                </a:lnTo>
                <a:lnTo>
                  <a:pt x="2187" y="171"/>
                </a:lnTo>
                <a:lnTo>
                  <a:pt x="2189" y="170"/>
                </a:lnTo>
                <a:lnTo>
                  <a:pt x="2190" y="170"/>
                </a:lnTo>
                <a:lnTo>
                  <a:pt x="2192" y="169"/>
                </a:lnTo>
                <a:lnTo>
                  <a:pt x="2194" y="168"/>
                </a:lnTo>
                <a:lnTo>
                  <a:pt x="2195" y="168"/>
                </a:lnTo>
                <a:lnTo>
                  <a:pt x="2197" y="167"/>
                </a:lnTo>
                <a:lnTo>
                  <a:pt x="2198" y="167"/>
                </a:lnTo>
                <a:lnTo>
                  <a:pt x="2200" y="166"/>
                </a:lnTo>
                <a:lnTo>
                  <a:pt x="2201" y="165"/>
                </a:lnTo>
                <a:lnTo>
                  <a:pt x="2203" y="165"/>
                </a:lnTo>
                <a:lnTo>
                  <a:pt x="2204" y="164"/>
                </a:lnTo>
                <a:lnTo>
                  <a:pt x="2206" y="163"/>
                </a:lnTo>
                <a:lnTo>
                  <a:pt x="2207" y="163"/>
                </a:lnTo>
                <a:lnTo>
                  <a:pt x="2209" y="162"/>
                </a:lnTo>
                <a:lnTo>
                  <a:pt x="2210" y="161"/>
                </a:lnTo>
                <a:lnTo>
                  <a:pt x="2212" y="160"/>
                </a:lnTo>
                <a:lnTo>
                  <a:pt x="2213" y="160"/>
                </a:lnTo>
                <a:lnTo>
                  <a:pt x="2215" y="159"/>
                </a:lnTo>
                <a:lnTo>
                  <a:pt x="2217" y="158"/>
                </a:lnTo>
                <a:lnTo>
                  <a:pt x="2218" y="158"/>
                </a:lnTo>
                <a:lnTo>
                  <a:pt x="2220" y="157"/>
                </a:lnTo>
                <a:lnTo>
                  <a:pt x="2221" y="156"/>
                </a:lnTo>
                <a:lnTo>
                  <a:pt x="2223" y="155"/>
                </a:lnTo>
                <a:lnTo>
                  <a:pt x="2224" y="154"/>
                </a:lnTo>
                <a:lnTo>
                  <a:pt x="2226" y="154"/>
                </a:lnTo>
                <a:lnTo>
                  <a:pt x="2227" y="153"/>
                </a:lnTo>
                <a:lnTo>
                  <a:pt x="2229" y="152"/>
                </a:lnTo>
                <a:lnTo>
                  <a:pt x="2230" y="151"/>
                </a:lnTo>
                <a:lnTo>
                  <a:pt x="2232" y="150"/>
                </a:lnTo>
                <a:lnTo>
                  <a:pt x="2233" y="149"/>
                </a:lnTo>
                <a:lnTo>
                  <a:pt x="2235" y="148"/>
                </a:lnTo>
                <a:lnTo>
                  <a:pt x="2236" y="147"/>
                </a:lnTo>
                <a:lnTo>
                  <a:pt x="2238" y="146"/>
                </a:lnTo>
                <a:lnTo>
                  <a:pt x="2239" y="146"/>
                </a:lnTo>
                <a:lnTo>
                  <a:pt x="2241" y="145"/>
                </a:lnTo>
                <a:lnTo>
                  <a:pt x="2243" y="144"/>
                </a:lnTo>
                <a:lnTo>
                  <a:pt x="2244" y="143"/>
                </a:lnTo>
                <a:lnTo>
                  <a:pt x="2246" y="142"/>
                </a:lnTo>
                <a:lnTo>
                  <a:pt x="2247" y="141"/>
                </a:lnTo>
                <a:lnTo>
                  <a:pt x="2249" y="140"/>
                </a:lnTo>
                <a:lnTo>
                  <a:pt x="2250" y="139"/>
                </a:lnTo>
                <a:lnTo>
                  <a:pt x="2252" y="138"/>
                </a:lnTo>
                <a:lnTo>
                  <a:pt x="2253" y="137"/>
                </a:lnTo>
                <a:lnTo>
                  <a:pt x="2255" y="136"/>
                </a:lnTo>
                <a:lnTo>
                  <a:pt x="2256" y="135"/>
                </a:lnTo>
                <a:lnTo>
                  <a:pt x="2258" y="134"/>
                </a:lnTo>
                <a:lnTo>
                  <a:pt x="2259" y="132"/>
                </a:lnTo>
                <a:lnTo>
                  <a:pt x="2261" y="131"/>
                </a:lnTo>
                <a:lnTo>
                  <a:pt x="2262" y="130"/>
                </a:lnTo>
                <a:lnTo>
                  <a:pt x="2264" y="129"/>
                </a:lnTo>
                <a:lnTo>
                  <a:pt x="2266" y="128"/>
                </a:lnTo>
                <a:lnTo>
                  <a:pt x="2267" y="127"/>
                </a:lnTo>
                <a:lnTo>
                  <a:pt x="2269" y="125"/>
                </a:lnTo>
                <a:lnTo>
                  <a:pt x="2270" y="124"/>
                </a:lnTo>
                <a:lnTo>
                  <a:pt x="2272" y="123"/>
                </a:lnTo>
                <a:lnTo>
                  <a:pt x="2273" y="122"/>
                </a:lnTo>
                <a:lnTo>
                  <a:pt x="2275" y="121"/>
                </a:lnTo>
                <a:lnTo>
                  <a:pt x="2276" y="119"/>
                </a:lnTo>
                <a:lnTo>
                  <a:pt x="2278" y="118"/>
                </a:lnTo>
                <a:lnTo>
                  <a:pt x="2279" y="117"/>
                </a:lnTo>
                <a:lnTo>
                  <a:pt x="2281" y="116"/>
                </a:lnTo>
                <a:lnTo>
                  <a:pt x="2282" y="114"/>
                </a:lnTo>
                <a:lnTo>
                  <a:pt x="2284" y="113"/>
                </a:lnTo>
                <a:lnTo>
                  <a:pt x="2285" y="112"/>
                </a:lnTo>
                <a:lnTo>
                  <a:pt x="2287" y="110"/>
                </a:lnTo>
                <a:lnTo>
                  <a:pt x="2289" y="109"/>
                </a:lnTo>
                <a:lnTo>
                  <a:pt x="2290" y="108"/>
                </a:lnTo>
                <a:lnTo>
                  <a:pt x="2292" y="106"/>
                </a:lnTo>
                <a:lnTo>
                  <a:pt x="2293" y="105"/>
                </a:lnTo>
                <a:lnTo>
                  <a:pt x="2295" y="104"/>
                </a:lnTo>
                <a:lnTo>
                  <a:pt x="2296" y="102"/>
                </a:lnTo>
                <a:lnTo>
                  <a:pt x="2298" y="101"/>
                </a:lnTo>
                <a:lnTo>
                  <a:pt x="2299" y="99"/>
                </a:lnTo>
                <a:lnTo>
                  <a:pt x="2301" y="98"/>
                </a:lnTo>
                <a:lnTo>
                  <a:pt x="2302" y="96"/>
                </a:lnTo>
                <a:lnTo>
                  <a:pt x="2304" y="95"/>
                </a:lnTo>
                <a:lnTo>
                  <a:pt x="2305" y="94"/>
                </a:lnTo>
                <a:lnTo>
                  <a:pt x="2307" y="92"/>
                </a:lnTo>
                <a:lnTo>
                  <a:pt x="2308" y="91"/>
                </a:lnTo>
                <a:lnTo>
                  <a:pt x="2310" y="89"/>
                </a:lnTo>
                <a:lnTo>
                  <a:pt x="2312" y="88"/>
                </a:lnTo>
                <a:lnTo>
                  <a:pt x="2313" y="86"/>
                </a:lnTo>
                <a:lnTo>
                  <a:pt x="2315" y="85"/>
                </a:lnTo>
                <a:lnTo>
                  <a:pt x="2316" y="83"/>
                </a:lnTo>
                <a:lnTo>
                  <a:pt x="2318" y="81"/>
                </a:lnTo>
                <a:lnTo>
                  <a:pt x="2319" y="80"/>
                </a:lnTo>
                <a:lnTo>
                  <a:pt x="2321" y="78"/>
                </a:lnTo>
                <a:lnTo>
                  <a:pt x="2322" y="77"/>
                </a:lnTo>
                <a:lnTo>
                  <a:pt x="2324" y="75"/>
                </a:lnTo>
                <a:lnTo>
                  <a:pt x="2325" y="74"/>
                </a:lnTo>
                <a:lnTo>
                  <a:pt x="2327" y="72"/>
                </a:lnTo>
                <a:lnTo>
                  <a:pt x="2328" y="71"/>
                </a:lnTo>
                <a:lnTo>
                  <a:pt x="2330" y="69"/>
                </a:lnTo>
                <a:lnTo>
                  <a:pt x="2331" y="67"/>
                </a:lnTo>
                <a:lnTo>
                  <a:pt x="2333" y="66"/>
                </a:lnTo>
                <a:lnTo>
                  <a:pt x="2334" y="64"/>
                </a:lnTo>
                <a:lnTo>
                  <a:pt x="2336" y="63"/>
                </a:lnTo>
                <a:lnTo>
                  <a:pt x="2338" y="61"/>
                </a:lnTo>
                <a:lnTo>
                  <a:pt x="2339" y="60"/>
                </a:lnTo>
                <a:lnTo>
                  <a:pt x="2341" y="58"/>
                </a:lnTo>
                <a:lnTo>
                  <a:pt x="2342" y="57"/>
                </a:lnTo>
                <a:lnTo>
                  <a:pt x="2344" y="55"/>
                </a:lnTo>
                <a:lnTo>
                  <a:pt x="2345" y="54"/>
                </a:lnTo>
                <a:lnTo>
                  <a:pt x="2347" y="52"/>
                </a:lnTo>
                <a:lnTo>
                  <a:pt x="2348" y="50"/>
                </a:lnTo>
                <a:lnTo>
                  <a:pt x="2350" y="49"/>
                </a:lnTo>
                <a:lnTo>
                  <a:pt x="2351" y="47"/>
                </a:lnTo>
                <a:lnTo>
                  <a:pt x="2353" y="46"/>
                </a:lnTo>
                <a:lnTo>
                  <a:pt x="2354" y="44"/>
                </a:lnTo>
                <a:lnTo>
                  <a:pt x="2356" y="43"/>
                </a:lnTo>
                <a:lnTo>
                  <a:pt x="2357" y="41"/>
                </a:lnTo>
                <a:lnTo>
                  <a:pt x="2359" y="40"/>
                </a:lnTo>
                <a:lnTo>
                  <a:pt x="2361" y="38"/>
                </a:lnTo>
                <a:lnTo>
                  <a:pt x="2362" y="37"/>
                </a:lnTo>
                <a:lnTo>
                  <a:pt x="2364" y="35"/>
                </a:lnTo>
                <a:lnTo>
                  <a:pt x="2365" y="34"/>
                </a:lnTo>
                <a:lnTo>
                  <a:pt x="2367" y="33"/>
                </a:lnTo>
                <a:lnTo>
                  <a:pt x="2368" y="31"/>
                </a:lnTo>
                <a:lnTo>
                  <a:pt x="2370" y="30"/>
                </a:lnTo>
                <a:lnTo>
                  <a:pt x="2371" y="28"/>
                </a:lnTo>
                <a:lnTo>
                  <a:pt x="2373" y="27"/>
                </a:lnTo>
                <a:lnTo>
                  <a:pt x="2374" y="26"/>
                </a:lnTo>
                <a:lnTo>
                  <a:pt x="2376" y="24"/>
                </a:lnTo>
                <a:lnTo>
                  <a:pt x="2377" y="23"/>
                </a:lnTo>
                <a:lnTo>
                  <a:pt x="2379" y="22"/>
                </a:lnTo>
                <a:lnTo>
                  <a:pt x="2380" y="21"/>
                </a:lnTo>
                <a:lnTo>
                  <a:pt x="2382" y="20"/>
                </a:lnTo>
                <a:lnTo>
                  <a:pt x="2384" y="19"/>
                </a:lnTo>
                <a:lnTo>
                  <a:pt x="2385" y="17"/>
                </a:lnTo>
                <a:lnTo>
                  <a:pt x="2387" y="16"/>
                </a:lnTo>
                <a:lnTo>
                  <a:pt x="2388" y="15"/>
                </a:lnTo>
                <a:lnTo>
                  <a:pt x="2390" y="14"/>
                </a:lnTo>
                <a:lnTo>
                  <a:pt x="2391" y="13"/>
                </a:lnTo>
                <a:lnTo>
                  <a:pt x="2393" y="12"/>
                </a:lnTo>
                <a:lnTo>
                  <a:pt x="2394" y="11"/>
                </a:lnTo>
                <a:lnTo>
                  <a:pt x="2396" y="10"/>
                </a:lnTo>
                <a:lnTo>
                  <a:pt x="2397" y="10"/>
                </a:lnTo>
                <a:lnTo>
                  <a:pt x="2399" y="9"/>
                </a:lnTo>
                <a:lnTo>
                  <a:pt x="2400" y="8"/>
                </a:lnTo>
                <a:lnTo>
                  <a:pt x="2402" y="7"/>
                </a:lnTo>
                <a:lnTo>
                  <a:pt x="2403" y="6"/>
                </a:lnTo>
                <a:lnTo>
                  <a:pt x="2405" y="6"/>
                </a:lnTo>
                <a:lnTo>
                  <a:pt x="2406" y="5"/>
                </a:lnTo>
                <a:lnTo>
                  <a:pt x="2408" y="4"/>
                </a:lnTo>
                <a:lnTo>
                  <a:pt x="2410" y="4"/>
                </a:lnTo>
                <a:lnTo>
                  <a:pt x="2411" y="3"/>
                </a:lnTo>
                <a:lnTo>
                  <a:pt x="2413" y="2"/>
                </a:lnTo>
                <a:lnTo>
                  <a:pt x="2414" y="2"/>
                </a:lnTo>
                <a:lnTo>
                  <a:pt x="2416" y="2"/>
                </a:lnTo>
                <a:lnTo>
                  <a:pt x="2417" y="1"/>
                </a:lnTo>
                <a:lnTo>
                  <a:pt x="2419" y="1"/>
                </a:lnTo>
                <a:lnTo>
                  <a:pt x="2420" y="1"/>
                </a:lnTo>
                <a:lnTo>
                  <a:pt x="2422" y="1"/>
                </a:lnTo>
                <a:lnTo>
                  <a:pt x="2423" y="1"/>
                </a:lnTo>
                <a:lnTo>
                  <a:pt x="2425" y="1"/>
                </a:lnTo>
                <a:lnTo>
                  <a:pt x="2426" y="1"/>
                </a:lnTo>
                <a:lnTo>
                  <a:pt x="2428" y="1"/>
                </a:lnTo>
                <a:lnTo>
                  <a:pt x="2429" y="1"/>
                </a:lnTo>
                <a:lnTo>
                  <a:pt x="2431" y="1"/>
                </a:lnTo>
                <a:lnTo>
                  <a:pt x="2433" y="1"/>
                </a:lnTo>
                <a:lnTo>
                  <a:pt x="2434" y="1"/>
                </a:lnTo>
                <a:lnTo>
                  <a:pt x="2436" y="1"/>
                </a:lnTo>
                <a:lnTo>
                  <a:pt x="2437" y="1"/>
                </a:lnTo>
                <a:lnTo>
                  <a:pt x="2439" y="2"/>
                </a:lnTo>
                <a:lnTo>
                  <a:pt x="2440" y="2"/>
                </a:lnTo>
                <a:lnTo>
                  <a:pt x="2442" y="2"/>
                </a:lnTo>
                <a:lnTo>
                  <a:pt x="2443" y="3"/>
                </a:lnTo>
                <a:lnTo>
                  <a:pt x="2445" y="3"/>
                </a:lnTo>
                <a:lnTo>
                  <a:pt x="2446" y="4"/>
                </a:lnTo>
                <a:lnTo>
                  <a:pt x="2448" y="4"/>
                </a:lnTo>
                <a:lnTo>
                  <a:pt x="2449" y="5"/>
                </a:lnTo>
                <a:lnTo>
                  <a:pt x="2451" y="5"/>
                </a:lnTo>
                <a:lnTo>
                  <a:pt x="2452" y="6"/>
                </a:lnTo>
                <a:lnTo>
                  <a:pt x="2454" y="7"/>
                </a:lnTo>
                <a:lnTo>
                  <a:pt x="2456" y="8"/>
                </a:lnTo>
                <a:lnTo>
                  <a:pt x="2457" y="9"/>
                </a:lnTo>
                <a:lnTo>
                  <a:pt x="2459" y="10"/>
                </a:lnTo>
                <a:lnTo>
                  <a:pt x="2460" y="11"/>
                </a:lnTo>
                <a:lnTo>
                  <a:pt x="2462" y="12"/>
                </a:lnTo>
                <a:lnTo>
                  <a:pt x="2463" y="13"/>
                </a:lnTo>
                <a:lnTo>
                  <a:pt x="2465" y="14"/>
                </a:lnTo>
                <a:lnTo>
                  <a:pt x="2466" y="15"/>
                </a:lnTo>
                <a:lnTo>
                  <a:pt x="2468" y="16"/>
                </a:lnTo>
                <a:lnTo>
                  <a:pt x="2469" y="17"/>
                </a:lnTo>
                <a:lnTo>
                  <a:pt x="2471" y="18"/>
                </a:lnTo>
                <a:lnTo>
                  <a:pt x="2472" y="20"/>
                </a:lnTo>
                <a:lnTo>
                  <a:pt x="2474" y="21"/>
                </a:lnTo>
                <a:lnTo>
                  <a:pt x="2475" y="22"/>
                </a:lnTo>
                <a:lnTo>
                  <a:pt x="2477" y="23"/>
                </a:lnTo>
                <a:lnTo>
                  <a:pt x="2479" y="25"/>
                </a:lnTo>
                <a:lnTo>
                  <a:pt x="2480" y="26"/>
                </a:lnTo>
                <a:lnTo>
                  <a:pt x="2482" y="27"/>
                </a:lnTo>
                <a:lnTo>
                  <a:pt x="2483" y="29"/>
                </a:lnTo>
                <a:lnTo>
                  <a:pt x="2485" y="30"/>
                </a:lnTo>
                <a:lnTo>
                  <a:pt x="2486" y="32"/>
                </a:lnTo>
                <a:lnTo>
                  <a:pt x="2488" y="33"/>
                </a:lnTo>
                <a:lnTo>
                  <a:pt x="2489" y="34"/>
                </a:lnTo>
                <a:lnTo>
                  <a:pt x="2491" y="36"/>
                </a:lnTo>
                <a:lnTo>
                  <a:pt x="2492" y="37"/>
                </a:lnTo>
                <a:lnTo>
                  <a:pt x="2494" y="39"/>
                </a:lnTo>
                <a:lnTo>
                  <a:pt x="2495" y="40"/>
                </a:lnTo>
                <a:lnTo>
                  <a:pt x="2497" y="42"/>
                </a:lnTo>
                <a:lnTo>
                  <a:pt x="2498" y="44"/>
                </a:lnTo>
                <a:lnTo>
                  <a:pt x="2500" y="45"/>
                </a:lnTo>
                <a:lnTo>
                  <a:pt x="2501" y="47"/>
                </a:lnTo>
                <a:lnTo>
                  <a:pt x="2503" y="48"/>
                </a:lnTo>
                <a:lnTo>
                  <a:pt x="2505" y="50"/>
                </a:lnTo>
                <a:lnTo>
                  <a:pt x="2506" y="51"/>
                </a:lnTo>
                <a:lnTo>
                  <a:pt x="2508" y="53"/>
                </a:lnTo>
                <a:lnTo>
                  <a:pt x="2509" y="54"/>
                </a:lnTo>
                <a:lnTo>
                  <a:pt x="2511" y="56"/>
                </a:lnTo>
                <a:lnTo>
                  <a:pt x="2512" y="57"/>
                </a:lnTo>
                <a:lnTo>
                  <a:pt x="2514" y="59"/>
                </a:lnTo>
                <a:lnTo>
                  <a:pt x="2515" y="60"/>
                </a:lnTo>
                <a:lnTo>
                  <a:pt x="2517" y="62"/>
                </a:lnTo>
                <a:lnTo>
                  <a:pt x="2518" y="63"/>
                </a:lnTo>
                <a:lnTo>
                  <a:pt x="2520" y="64"/>
                </a:lnTo>
                <a:lnTo>
                  <a:pt x="2521" y="66"/>
                </a:lnTo>
                <a:lnTo>
                  <a:pt x="2523" y="67"/>
                </a:lnTo>
                <a:lnTo>
                  <a:pt x="2524" y="69"/>
                </a:lnTo>
                <a:lnTo>
                  <a:pt x="2526" y="70"/>
                </a:lnTo>
                <a:lnTo>
                  <a:pt x="2528" y="71"/>
                </a:lnTo>
                <a:lnTo>
                  <a:pt x="2529" y="73"/>
                </a:lnTo>
                <a:lnTo>
                  <a:pt x="2531" y="74"/>
                </a:lnTo>
                <a:lnTo>
                  <a:pt x="2532" y="75"/>
                </a:lnTo>
                <a:lnTo>
                  <a:pt x="2534" y="76"/>
                </a:lnTo>
                <a:lnTo>
                  <a:pt x="2535" y="77"/>
                </a:lnTo>
                <a:lnTo>
                  <a:pt x="2537" y="78"/>
                </a:lnTo>
                <a:lnTo>
                  <a:pt x="2538" y="80"/>
                </a:lnTo>
                <a:lnTo>
                  <a:pt x="2540" y="81"/>
                </a:lnTo>
                <a:lnTo>
                  <a:pt x="2541" y="82"/>
                </a:lnTo>
                <a:lnTo>
                  <a:pt x="2543" y="83"/>
                </a:lnTo>
                <a:lnTo>
                  <a:pt x="2544" y="84"/>
                </a:lnTo>
                <a:lnTo>
                  <a:pt x="2546" y="85"/>
                </a:lnTo>
                <a:lnTo>
                  <a:pt x="2547" y="86"/>
                </a:lnTo>
                <a:lnTo>
                  <a:pt x="2549" y="87"/>
                </a:lnTo>
                <a:lnTo>
                  <a:pt x="2551" y="87"/>
                </a:lnTo>
                <a:lnTo>
                  <a:pt x="2552" y="88"/>
                </a:lnTo>
                <a:lnTo>
                  <a:pt x="2554" y="89"/>
                </a:lnTo>
                <a:lnTo>
                  <a:pt x="2555" y="90"/>
                </a:lnTo>
                <a:lnTo>
                  <a:pt x="2557" y="91"/>
                </a:lnTo>
                <a:lnTo>
                  <a:pt x="2558" y="92"/>
                </a:lnTo>
                <a:lnTo>
                  <a:pt x="2560" y="92"/>
                </a:lnTo>
                <a:lnTo>
                  <a:pt x="2561" y="93"/>
                </a:lnTo>
                <a:lnTo>
                  <a:pt x="2563" y="94"/>
                </a:lnTo>
                <a:lnTo>
                  <a:pt x="2564" y="94"/>
                </a:lnTo>
                <a:lnTo>
                  <a:pt x="2566" y="95"/>
                </a:lnTo>
                <a:lnTo>
                  <a:pt x="2567" y="95"/>
                </a:lnTo>
                <a:lnTo>
                  <a:pt x="2569" y="96"/>
                </a:lnTo>
                <a:lnTo>
                  <a:pt x="2570" y="97"/>
                </a:lnTo>
                <a:lnTo>
                  <a:pt x="2572" y="97"/>
                </a:lnTo>
                <a:lnTo>
                  <a:pt x="2573" y="97"/>
                </a:lnTo>
                <a:lnTo>
                  <a:pt x="2575" y="98"/>
                </a:lnTo>
                <a:lnTo>
                  <a:pt x="2577" y="98"/>
                </a:lnTo>
                <a:lnTo>
                  <a:pt x="2578" y="99"/>
                </a:lnTo>
                <a:lnTo>
                  <a:pt x="2580" y="99"/>
                </a:lnTo>
                <a:lnTo>
                  <a:pt x="2581" y="99"/>
                </a:lnTo>
                <a:lnTo>
                  <a:pt x="2583" y="100"/>
                </a:lnTo>
                <a:lnTo>
                  <a:pt x="2584" y="100"/>
                </a:lnTo>
                <a:lnTo>
                  <a:pt x="2586" y="100"/>
                </a:lnTo>
                <a:lnTo>
                  <a:pt x="2587" y="101"/>
                </a:lnTo>
                <a:lnTo>
                  <a:pt x="2589" y="101"/>
                </a:lnTo>
                <a:lnTo>
                  <a:pt x="2590" y="101"/>
                </a:lnTo>
                <a:lnTo>
                  <a:pt x="2592" y="101"/>
                </a:lnTo>
                <a:lnTo>
                  <a:pt x="2593" y="102"/>
                </a:lnTo>
                <a:lnTo>
                  <a:pt x="2595" y="102"/>
                </a:lnTo>
                <a:lnTo>
                  <a:pt x="2596" y="102"/>
                </a:lnTo>
                <a:lnTo>
                  <a:pt x="2598" y="102"/>
                </a:lnTo>
                <a:lnTo>
                  <a:pt x="2600" y="103"/>
                </a:lnTo>
                <a:lnTo>
                  <a:pt x="2601" y="103"/>
                </a:lnTo>
                <a:lnTo>
                  <a:pt x="2603" y="103"/>
                </a:lnTo>
                <a:lnTo>
                  <a:pt x="2604" y="103"/>
                </a:lnTo>
                <a:lnTo>
                  <a:pt x="2606" y="103"/>
                </a:lnTo>
                <a:lnTo>
                  <a:pt x="2607" y="103"/>
                </a:lnTo>
                <a:lnTo>
                  <a:pt x="2609" y="104"/>
                </a:lnTo>
                <a:lnTo>
                  <a:pt x="2610" y="104"/>
                </a:lnTo>
                <a:lnTo>
                  <a:pt x="2612" y="104"/>
                </a:lnTo>
                <a:lnTo>
                  <a:pt x="2613" y="104"/>
                </a:lnTo>
                <a:lnTo>
                  <a:pt x="2615" y="104"/>
                </a:lnTo>
                <a:lnTo>
                  <a:pt x="2616" y="104"/>
                </a:lnTo>
                <a:lnTo>
                  <a:pt x="2618" y="104"/>
                </a:lnTo>
                <a:lnTo>
                  <a:pt x="2619" y="104"/>
                </a:lnTo>
                <a:lnTo>
                  <a:pt x="2621" y="105"/>
                </a:lnTo>
                <a:lnTo>
                  <a:pt x="2623" y="105"/>
                </a:lnTo>
                <a:lnTo>
                  <a:pt x="2624" y="105"/>
                </a:lnTo>
                <a:lnTo>
                  <a:pt x="2626" y="105"/>
                </a:lnTo>
                <a:lnTo>
                  <a:pt x="2627" y="105"/>
                </a:lnTo>
                <a:lnTo>
                  <a:pt x="2629" y="105"/>
                </a:lnTo>
                <a:lnTo>
                  <a:pt x="2630" y="106"/>
                </a:lnTo>
                <a:lnTo>
                  <a:pt x="2632" y="106"/>
                </a:lnTo>
                <a:lnTo>
                  <a:pt x="2633" y="106"/>
                </a:lnTo>
                <a:lnTo>
                  <a:pt x="2635" y="106"/>
                </a:lnTo>
                <a:lnTo>
                  <a:pt x="2636" y="106"/>
                </a:lnTo>
                <a:lnTo>
                  <a:pt x="2638" y="107"/>
                </a:lnTo>
                <a:lnTo>
                  <a:pt x="2639" y="107"/>
                </a:lnTo>
                <a:lnTo>
                  <a:pt x="2641" y="107"/>
                </a:lnTo>
                <a:lnTo>
                  <a:pt x="2642" y="107"/>
                </a:lnTo>
                <a:lnTo>
                  <a:pt x="2644" y="108"/>
                </a:lnTo>
                <a:lnTo>
                  <a:pt x="2646" y="108"/>
                </a:lnTo>
                <a:lnTo>
                  <a:pt x="2647" y="108"/>
                </a:lnTo>
                <a:lnTo>
                  <a:pt x="2649" y="108"/>
                </a:lnTo>
                <a:lnTo>
                  <a:pt x="2650" y="109"/>
                </a:lnTo>
                <a:lnTo>
                  <a:pt x="2652" y="109"/>
                </a:lnTo>
                <a:lnTo>
                  <a:pt x="2653" y="109"/>
                </a:lnTo>
                <a:lnTo>
                  <a:pt x="2655" y="110"/>
                </a:lnTo>
                <a:lnTo>
                  <a:pt x="2656" y="110"/>
                </a:lnTo>
                <a:lnTo>
                  <a:pt x="2658" y="110"/>
                </a:lnTo>
                <a:lnTo>
                  <a:pt x="2659" y="111"/>
                </a:lnTo>
                <a:lnTo>
                  <a:pt x="2661" y="111"/>
                </a:lnTo>
                <a:lnTo>
                  <a:pt x="2662" y="111"/>
                </a:lnTo>
                <a:lnTo>
                  <a:pt x="2664" y="112"/>
                </a:lnTo>
                <a:lnTo>
                  <a:pt x="2665" y="112"/>
                </a:lnTo>
                <a:lnTo>
                  <a:pt x="2667" y="113"/>
                </a:lnTo>
                <a:lnTo>
                  <a:pt x="2668" y="113"/>
                </a:lnTo>
                <a:lnTo>
                  <a:pt x="2670" y="114"/>
                </a:lnTo>
                <a:lnTo>
                  <a:pt x="2672" y="114"/>
                </a:lnTo>
                <a:lnTo>
                  <a:pt x="2673" y="115"/>
                </a:lnTo>
                <a:lnTo>
                  <a:pt x="2675" y="115"/>
                </a:lnTo>
                <a:lnTo>
                  <a:pt x="2676" y="116"/>
                </a:lnTo>
                <a:lnTo>
                  <a:pt x="2678" y="116"/>
                </a:lnTo>
                <a:lnTo>
                  <a:pt x="2679" y="117"/>
                </a:lnTo>
                <a:lnTo>
                  <a:pt x="2681" y="117"/>
                </a:lnTo>
                <a:lnTo>
                  <a:pt x="2682" y="118"/>
                </a:lnTo>
                <a:lnTo>
                  <a:pt x="2684" y="118"/>
                </a:lnTo>
                <a:lnTo>
                  <a:pt x="2685" y="119"/>
                </a:lnTo>
                <a:lnTo>
                  <a:pt x="2687" y="119"/>
                </a:lnTo>
                <a:lnTo>
                  <a:pt x="2688" y="120"/>
                </a:lnTo>
                <a:lnTo>
                  <a:pt x="2690" y="120"/>
                </a:lnTo>
                <a:lnTo>
                  <a:pt x="2691" y="121"/>
                </a:lnTo>
                <a:lnTo>
                  <a:pt x="2693" y="122"/>
                </a:lnTo>
                <a:lnTo>
                  <a:pt x="2695" y="122"/>
                </a:lnTo>
                <a:lnTo>
                  <a:pt x="2696" y="123"/>
                </a:lnTo>
                <a:lnTo>
                  <a:pt x="2698" y="124"/>
                </a:lnTo>
                <a:lnTo>
                  <a:pt x="2699" y="124"/>
                </a:lnTo>
                <a:lnTo>
                  <a:pt x="2701" y="125"/>
                </a:lnTo>
                <a:lnTo>
                  <a:pt x="2702" y="125"/>
                </a:lnTo>
                <a:lnTo>
                  <a:pt x="2704" y="126"/>
                </a:lnTo>
                <a:lnTo>
                  <a:pt x="2705" y="127"/>
                </a:lnTo>
                <a:lnTo>
                  <a:pt x="2707" y="127"/>
                </a:lnTo>
                <a:lnTo>
                  <a:pt x="2708" y="128"/>
                </a:lnTo>
                <a:lnTo>
                  <a:pt x="2710" y="129"/>
                </a:lnTo>
                <a:lnTo>
                  <a:pt x="2711" y="129"/>
                </a:lnTo>
                <a:lnTo>
                  <a:pt x="2713" y="130"/>
                </a:lnTo>
                <a:lnTo>
                  <a:pt x="2714" y="131"/>
                </a:lnTo>
                <a:lnTo>
                  <a:pt x="2716" y="131"/>
                </a:lnTo>
                <a:lnTo>
                  <a:pt x="2718" y="132"/>
                </a:lnTo>
                <a:lnTo>
                  <a:pt x="2719" y="133"/>
                </a:lnTo>
                <a:lnTo>
                  <a:pt x="2721" y="133"/>
                </a:lnTo>
                <a:lnTo>
                  <a:pt x="2722" y="134"/>
                </a:lnTo>
                <a:lnTo>
                  <a:pt x="2724" y="135"/>
                </a:lnTo>
                <a:lnTo>
                  <a:pt x="2725" y="135"/>
                </a:lnTo>
                <a:lnTo>
                  <a:pt x="2727" y="136"/>
                </a:lnTo>
                <a:lnTo>
                  <a:pt x="2728" y="137"/>
                </a:lnTo>
                <a:lnTo>
                  <a:pt x="2730" y="137"/>
                </a:lnTo>
                <a:lnTo>
                  <a:pt x="2731" y="138"/>
                </a:lnTo>
                <a:lnTo>
                  <a:pt x="2733" y="138"/>
                </a:lnTo>
                <a:lnTo>
                  <a:pt x="2734" y="139"/>
                </a:lnTo>
                <a:lnTo>
                  <a:pt x="2736" y="140"/>
                </a:lnTo>
                <a:lnTo>
                  <a:pt x="2737" y="140"/>
                </a:lnTo>
                <a:lnTo>
                  <a:pt x="2739" y="141"/>
                </a:lnTo>
                <a:lnTo>
                  <a:pt x="2741" y="141"/>
                </a:lnTo>
                <a:lnTo>
                  <a:pt x="2742" y="142"/>
                </a:lnTo>
                <a:lnTo>
                  <a:pt x="2744" y="143"/>
                </a:lnTo>
                <a:lnTo>
                  <a:pt x="2745" y="143"/>
                </a:lnTo>
                <a:lnTo>
                  <a:pt x="2747" y="144"/>
                </a:lnTo>
                <a:lnTo>
                  <a:pt x="2748" y="144"/>
                </a:lnTo>
                <a:lnTo>
                  <a:pt x="2750" y="145"/>
                </a:lnTo>
                <a:lnTo>
                  <a:pt x="2751" y="145"/>
                </a:lnTo>
                <a:lnTo>
                  <a:pt x="2753" y="146"/>
                </a:lnTo>
                <a:lnTo>
                  <a:pt x="2754" y="146"/>
                </a:lnTo>
                <a:lnTo>
                  <a:pt x="2756" y="147"/>
                </a:lnTo>
                <a:lnTo>
                  <a:pt x="2757" y="147"/>
                </a:lnTo>
                <a:lnTo>
                  <a:pt x="2759" y="148"/>
                </a:lnTo>
                <a:lnTo>
                  <a:pt x="2760" y="148"/>
                </a:lnTo>
                <a:lnTo>
                  <a:pt x="2762" y="148"/>
                </a:lnTo>
                <a:lnTo>
                  <a:pt x="2763" y="149"/>
                </a:lnTo>
                <a:lnTo>
                  <a:pt x="2765" y="149"/>
                </a:lnTo>
                <a:lnTo>
                  <a:pt x="2767" y="149"/>
                </a:lnTo>
                <a:lnTo>
                  <a:pt x="2768" y="150"/>
                </a:lnTo>
                <a:lnTo>
                  <a:pt x="2770" y="150"/>
                </a:lnTo>
                <a:lnTo>
                  <a:pt x="2771" y="150"/>
                </a:lnTo>
                <a:lnTo>
                  <a:pt x="2773" y="150"/>
                </a:lnTo>
                <a:lnTo>
                  <a:pt x="2774" y="151"/>
                </a:lnTo>
                <a:lnTo>
                  <a:pt x="2776" y="151"/>
                </a:lnTo>
                <a:lnTo>
                  <a:pt x="2777" y="151"/>
                </a:lnTo>
                <a:lnTo>
                  <a:pt x="2779" y="151"/>
                </a:lnTo>
                <a:lnTo>
                  <a:pt x="2780" y="151"/>
                </a:lnTo>
                <a:lnTo>
                  <a:pt x="2782" y="152"/>
                </a:lnTo>
                <a:lnTo>
                  <a:pt x="2783" y="152"/>
                </a:lnTo>
                <a:lnTo>
                  <a:pt x="2785" y="152"/>
                </a:lnTo>
                <a:lnTo>
                  <a:pt x="2786" y="152"/>
                </a:lnTo>
                <a:lnTo>
                  <a:pt x="2788" y="152"/>
                </a:lnTo>
                <a:lnTo>
                  <a:pt x="2790" y="152"/>
                </a:lnTo>
                <a:lnTo>
                  <a:pt x="2791" y="152"/>
                </a:lnTo>
                <a:lnTo>
                  <a:pt x="2793" y="152"/>
                </a:lnTo>
                <a:lnTo>
                  <a:pt x="2794" y="152"/>
                </a:lnTo>
                <a:lnTo>
                  <a:pt x="2796" y="152"/>
                </a:lnTo>
                <a:lnTo>
                  <a:pt x="2797" y="152"/>
                </a:lnTo>
                <a:lnTo>
                  <a:pt x="2799" y="151"/>
                </a:lnTo>
                <a:lnTo>
                  <a:pt x="2800" y="151"/>
                </a:lnTo>
                <a:lnTo>
                  <a:pt x="2802" y="151"/>
                </a:lnTo>
                <a:lnTo>
                  <a:pt x="2803" y="151"/>
                </a:lnTo>
                <a:lnTo>
                  <a:pt x="2805" y="150"/>
                </a:lnTo>
                <a:lnTo>
                  <a:pt x="2806" y="150"/>
                </a:lnTo>
                <a:lnTo>
                  <a:pt x="2808" y="150"/>
                </a:lnTo>
                <a:lnTo>
                  <a:pt x="2809" y="150"/>
                </a:lnTo>
                <a:lnTo>
                  <a:pt x="2811" y="149"/>
                </a:lnTo>
                <a:lnTo>
                  <a:pt x="2813" y="149"/>
                </a:lnTo>
                <a:lnTo>
                  <a:pt x="2814" y="149"/>
                </a:lnTo>
                <a:lnTo>
                  <a:pt x="2816" y="148"/>
                </a:lnTo>
                <a:lnTo>
                  <a:pt x="2817" y="148"/>
                </a:lnTo>
                <a:lnTo>
                  <a:pt x="2819" y="147"/>
                </a:lnTo>
                <a:lnTo>
                  <a:pt x="2820" y="147"/>
                </a:lnTo>
                <a:lnTo>
                  <a:pt x="2822" y="147"/>
                </a:lnTo>
                <a:lnTo>
                  <a:pt x="2823" y="146"/>
                </a:lnTo>
                <a:lnTo>
                  <a:pt x="2825" y="146"/>
                </a:lnTo>
                <a:lnTo>
                  <a:pt x="2826" y="146"/>
                </a:lnTo>
                <a:lnTo>
                  <a:pt x="2828" y="145"/>
                </a:lnTo>
                <a:lnTo>
                  <a:pt x="2829" y="145"/>
                </a:lnTo>
                <a:lnTo>
                  <a:pt x="2831" y="144"/>
                </a:lnTo>
                <a:lnTo>
                  <a:pt x="2832" y="144"/>
                </a:lnTo>
                <a:lnTo>
                  <a:pt x="2834" y="144"/>
                </a:lnTo>
                <a:lnTo>
                  <a:pt x="2835" y="143"/>
                </a:lnTo>
                <a:lnTo>
                  <a:pt x="2837" y="143"/>
                </a:lnTo>
                <a:lnTo>
                  <a:pt x="2839" y="142"/>
                </a:lnTo>
                <a:lnTo>
                  <a:pt x="2840" y="142"/>
                </a:lnTo>
                <a:lnTo>
                  <a:pt x="2842" y="142"/>
                </a:lnTo>
                <a:lnTo>
                  <a:pt x="2843" y="141"/>
                </a:lnTo>
                <a:lnTo>
                  <a:pt x="2845" y="141"/>
                </a:lnTo>
                <a:lnTo>
                  <a:pt x="2846" y="141"/>
                </a:lnTo>
                <a:lnTo>
                  <a:pt x="2848" y="140"/>
                </a:lnTo>
                <a:lnTo>
                  <a:pt x="2849" y="140"/>
                </a:lnTo>
                <a:lnTo>
                  <a:pt x="2851" y="140"/>
                </a:lnTo>
                <a:lnTo>
                  <a:pt x="2852" y="139"/>
                </a:lnTo>
                <a:lnTo>
                  <a:pt x="2854" y="139"/>
                </a:lnTo>
                <a:lnTo>
                  <a:pt x="2855" y="139"/>
                </a:lnTo>
                <a:lnTo>
                  <a:pt x="2857" y="139"/>
                </a:lnTo>
                <a:lnTo>
                  <a:pt x="2858" y="138"/>
                </a:lnTo>
                <a:lnTo>
                  <a:pt x="2860" y="138"/>
                </a:lnTo>
                <a:lnTo>
                  <a:pt x="2862" y="138"/>
                </a:lnTo>
                <a:lnTo>
                  <a:pt x="2863" y="138"/>
                </a:lnTo>
                <a:lnTo>
                  <a:pt x="2865" y="138"/>
                </a:lnTo>
                <a:lnTo>
                  <a:pt x="2866" y="138"/>
                </a:lnTo>
                <a:lnTo>
                  <a:pt x="2868" y="138"/>
                </a:lnTo>
                <a:lnTo>
                  <a:pt x="2869" y="138"/>
                </a:lnTo>
                <a:lnTo>
                  <a:pt x="2871" y="138"/>
                </a:lnTo>
                <a:lnTo>
                  <a:pt x="2872" y="138"/>
                </a:lnTo>
                <a:lnTo>
                  <a:pt x="2874" y="138"/>
                </a:lnTo>
                <a:lnTo>
                  <a:pt x="2875" y="138"/>
                </a:lnTo>
                <a:lnTo>
                  <a:pt x="2877" y="138"/>
                </a:lnTo>
                <a:lnTo>
                  <a:pt x="2878" y="138"/>
                </a:lnTo>
                <a:lnTo>
                  <a:pt x="2880" y="138"/>
                </a:lnTo>
                <a:lnTo>
                  <a:pt x="2881" y="138"/>
                </a:lnTo>
                <a:lnTo>
                  <a:pt x="2883" y="139"/>
                </a:lnTo>
                <a:lnTo>
                  <a:pt x="2885" y="139"/>
                </a:lnTo>
                <a:lnTo>
                  <a:pt x="2886" y="139"/>
                </a:lnTo>
                <a:lnTo>
                  <a:pt x="2888" y="139"/>
                </a:lnTo>
                <a:lnTo>
                  <a:pt x="2889" y="140"/>
                </a:lnTo>
                <a:lnTo>
                  <a:pt x="2891" y="140"/>
                </a:lnTo>
                <a:lnTo>
                  <a:pt x="2892" y="140"/>
                </a:lnTo>
                <a:lnTo>
                  <a:pt x="2894" y="141"/>
                </a:lnTo>
                <a:lnTo>
                  <a:pt x="2895" y="141"/>
                </a:lnTo>
                <a:lnTo>
                  <a:pt x="2897" y="141"/>
                </a:lnTo>
                <a:lnTo>
                  <a:pt x="2898" y="142"/>
                </a:lnTo>
                <a:lnTo>
                  <a:pt x="2900" y="142"/>
                </a:lnTo>
                <a:lnTo>
                  <a:pt x="2901" y="142"/>
                </a:lnTo>
                <a:lnTo>
                  <a:pt x="2903" y="143"/>
                </a:lnTo>
                <a:lnTo>
                  <a:pt x="2904" y="143"/>
                </a:lnTo>
                <a:lnTo>
                  <a:pt x="2906" y="143"/>
                </a:lnTo>
                <a:lnTo>
                  <a:pt x="2908" y="144"/>
                </a:lnTo>
                <a:lnTo>
                  <a:pt x="2909" y="144"/>
                </a:lnTo>
                <a:lnTo>
                  <a:pt x="2911" y="144"/>
                </a:lnTo>
                <a:lnTo>
                  <a:pt x="2912" y="145"/>
                </a:lnTo>
                <a:lnTo>
                  <a:pt x="2914" y="145"/>
                </a:lnTo>
                <a:lnTo>
                  <a:pt x="2915" y="145"/>
                </a:lnTo>
                <a:lnTo>
                  <a:pt x="2917" y="145"/>
                </a:lnTo>
                <a:lnTo>
                  <a:pt x="2918" y="146"/>
                </a:lnTo>
                <a:lnTo>
                  <a:pt x="2920" y="146"/>
                </a:lnTo>
                <a:lnTo>
                  <a:pt x="2921" y="146"/>
                </a:lnTo>
                <a:lnTo>
                  <a:pt x="2923" y="146"/>
                </a:lnTo>
                <a:lnTo>
                  <a:pt x="2924" y="147"/>
                </a:lnTo>
                <a:lnTo>
                  <a:pt x="2926" y="147"/>
                </a:lnTo>
                <a:lnTo>
                  <a:pt x="2927" y="147"/>
                </a:lnTo>
                <a:lnTo>
                  <a:pt x="2929" y="147"/>
                </a:lnTo>
                <a:lnTo>
                  <a:pt x="2930" y="147"/>
                </a:lnTo>
                <a:lnTo>
                  <a:pt x="2932" y="148"/>
                </a:lnTo>
                <a:lnTo>
                  <a:pt x="2934" y="148"/>
                </a:lnTo>
                <a:lnTo>
                  <a:pt x="2935" y="148"/>
                </a:lnTo>
                <a:lnTo>
                  <a:pt x="2937" y="148"/>
                </a:lnTo>
                <a:lnTo>
                  <a:pt x="2938" y="148"/>
                </a:lnTo>
                <a:lnTo>
                  <a:pt x="2940" y="148"/>
                </a:lnTo>
                <a:lnTo>
                  <a:pt x="2941" y="149"/>
                </a:lnTo>
                <a:lnTo>
                  <a:pt x="2943" y="149"/>
                </a:lnTo>
                <a:lnTo>
                  <a:pt x="2944" y="149"/>
                </a:lnTo>
                <a:lnTo>
                  <a:pt x="2946" y="149"/>
                </a:lnTo>
                <a:lnTo>
                  <a:pt x="2947" y="149"/>
                </a:lnTo>
                <a:lnTo>
                  <a:pt x="2949" y="149"/>
                </a:lnTo>
                <a:lnTo>
                  <a:pt x="2950" y="150"/>
                </a:lnTo>
                <a:lnTo>
                  <a:pt x="2952" y="150"/>
                </a:lnTo>
                <a:lnTo>
                  <a:pt x="2953" y="150"/>
                </a:lnTo>
                <a:lnTo>
                  <a:pt x="2955" y="150"/>
                </a:lnTo>
                <a:lnTo>
                  <a:pt x="2957" y="150"/>
                </a:lnTo>
                <a:lnTo>
                  <a:pt x="2958" y="151"/>
                </a:lnTo>
                <a:lnTo>
                  <a:pt x="2960" y="151"/>
                </a:lnTo>
                <a:lnTo>
                  <a:pt x="2961" y="151"/>
                </a:lnTo>
                <a:lnTo>
                  <a:pt x="2963" y="151"/>
                </a:lnTo>
                <a:lnTo>
                  <a:pt x="2964" y="151"/>
                </a:lnTo>
                <a:lnTo>
                  <a:pt x="2966" y="151"/>
                </a:lnTo>
                <a:lnTo>
                  <a:pt x="2967" y="152"/>
                </a:lnTo>
                <a:lnTo>
                  <a:pt x="2969" y="152"/>
                </a:lnTo>
                <a:lnTo>
                  <a:pt x="2970" y="152"/>
                </a:lnTo>
                <a:lnTo>
                  <a:pt x="2972" y="152"/>
                </a:lnTo>
                <a:lnTo>
                  <a:pt x="2973" y="152"/>
                </a:lnTo>
                <a:lnTo>
                  <a:pt x="2975" y="153"/>
                </a:lnTo>
                <a:lnTo>
                  <a:pt x="2976" y="153"/>
                </a:lnTo>
                <a:lnTo>
                  <a:pt x="2978" y="153"/>
                </a:lnTo>
                <a:lnTo>
                  <a:pt x="2980" y="153"/>
                </a:lnTo>
                <a:lnTo>
                  <a:pt x="2981" y="153"/>
                </a:lnTo>
                <a:lnTo>
                  <a:pt x="2983" y="154"/>
                </a:lnTo>
                <a:lnTo>
                  <a:pt x="2984" y="154"/>
                </a:lnTo>
                <a:lnTo>
                  <a:pt x="2986" y="154"/>
                </a:lnTo>
                <a:lnTo>
                  <a:pt x="2987" y="154"/>
                </a:lnTo>
                <a:lnTo>
                  <a:pt x="2989" y="154"/>
                </a:lnTo>
                <a:lnTo>
                  <a:pt x="2990" y="154"/>
                </a:lnTo>
                <a:lnTo>
                  <a:pt x="2992" y="155"/>
                </a:lnTo>
                <a:lnTo>
                  <a:pt x="2993" y="155"/>
                </a:lnTo>
                <a:lnTo>
                  <a:pt x="2995" y="155"/>
                </a:lnTo>
                <a:lnTo>
                  <a:pt x="2996" y="155"/>
                </a:lnTo>
                <a:lnTo>
                  <a:pt x="2998" y="155"/>
                </a:lnTo>
                <a:lnTo>
                  <a:pt x="2999" y="156"/>
                </a:lnTo>
              </a:path>
            </a:pathLst>
          </a:custGeom>
          <a:noFill/>
          <a:ln w="19050">
            <a:solidFill>
              <a:srgbClr val="4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99" name="Line 33"/>
          <p:cNvSpPr>
            <a:spLocks noChangeShapeType="1"/>
          </p:cNvSpPr>
          <p:nvPr/>
        </p:nvSpPr>
        <p:spPr bwMode="auto">
          <a:xfrm>
            <a:off x="2962276" y="5421335"/>
            <a:ext cx="0" cy="0"/>
          </a:xfrm>
          <a:prstGeom prst="line">
            <a:avLst/>
          </a:prstGeom>
          <a:noFill/>
          <a:ln w="9">
            <a:solidFill>
              <a:srgbClr val="4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00" name="Freeform 34"/>
          <p:cNvSpPr>
            <a:spLocks/>
          </p:cNvSpPr>
          <p:nvPr/>
        </p:nvSpPr>
        <p:spPr bwMode="auto">
          <a:xfrm flipV="1">
            <a:off x="384175" y="4964133"/>
            <a:ext cx="2578101" cy="495302"/>
          </a:xfrm>
          <a:custGeom>
            <a:avLst/>
            <a:gdLst>
              <a:gd name="T0" fmla="*/ 45 w 2999"/>
              <a:gd name="T1" fmla="*/ 461 h 577"/>
              <a:gd name="T2" fmla="*/ 93 w 2999"/>
              <a:gd name="T3" fmla="*/ 469 h 577"/>
              <a:gd name="T4" fmla="*/ 140 w 2999"/>
              <a:gd name="T5" fmla="*/ 476 h 577"/>
              <a:gd name="T6" fmla="*/ 188 w 2999"/>
              <a:gd name="T7" fmla="*/ 483 h 577"/>
              <a:gd name="T8" fmla="*/ 235 w 2999"/>
              <a:gd name="T9" fmla="*/ 492 h 577"/>
              <a:gd name="T10" fmla="*/ 283 w 2999"/>
              <a:gd name="T11" fmla="*/ 502 h 577"/>
              <a:gd name="T12" fmla="*/ 330 w 2999"/>
              <a:gd name="T13" fmla="*/ 514 h 577"/>
              <a:gd name="T14" fmla="*/ 378 w 2999"/>
              <a:gd name="T15" fmla="*/ 528 h 577"/>
              <a:gd name="T16" fmla="*/ 425 w 2999"/>
              <a:gd name="T17" fmla="*/ 543 h 577"/>
              <a:gd name="T18" fmla="*/ 473 w 2999"/>
              <a:gd name="T19" fmla="*/ 558 h 577"/>
              <a:gd name="T20" fmla="*/ 520 w 2999"/>
              <a:gd name="T21" fmla="*/ 570 h 577"/>
              <a:gd name="T22" fmla="*/ 568 w 2999"/>
              <a:gd name="T23" fmla="*/ 576 h 577"/>
              <a:gd name="T24" fmla="*/ 615 w 2999"/>
              <a:gd name="T25" fmla="*/ 572 h 577"/>
              <a:gd name="T26" fmla="*/ 663 w 2999"/>
              <a:gd name="T27" fmla="*/ 552 h 577"/>
              <a:gd name="T28" fmla="*/ 710 w 2999"/>
              <a:gd name="T29" fmla="*/ 516 h 577"/>
              <a:gd name="T30" fmla="*/ 758 w 2999"/>
              <a:gd name="T31" fmla="*/ 461 h 577"/>
              <a:gd name="T32" fmla="*/ 805 w 2999"/>
              <a:gd name="T33" fmla="*/ 385 h 577"/>
              <a:gd name="T34" fmla="*/ 853 w 2999"/>
              <a:gd name="T35" fmla="*/ 285 h 577"/>
              <a:gd name="T36" fmla="*/ 900 w 2999"/>
              <a:gd name="T37" fmla="*/ 166 h 577"/>
              <a:gd name="T38" fmla="*/ 948 w 2999"/>
              <a:gd name="T39" fmla="*/ 55 h 577"/>
              <a:gd name="T40" fmla="*/ 995 w 2999"/>
              <a:gd name="T41" fmla="*/ 0 h 577"/>
              <a:gd name="T42" fmla="*/ 1043 w 2999"/>
              <a:gd name="T43" fmla="*/ 46 h 577"/>
              <a:gd name="T44" fmla="*/ 1090 w 2999"/>
              <a:gd name="T45" fmla="*/ 162 h 577"/>
              <a:gd name="T46" fmla="*/ 1138 w 2999"/>
              <a:gd name="T47" fmla="*/ 259 h 577"/>
              <a:gd name="T48" fmla="*/ 1185 w 2999"/>
              <a:gd name="T49" fmla="*/ 310 h 577"/>
              <a:gd name="T50" fmla="*/ 1233 w 2999"/>
              <a:gd name="T51" fmla="*/ 358 h 577"/>
              <a:gd name="T52" fmla="*/ 1280 w 2999"/>
              <a:gd name="T53" fmla="*/ 430 h 577"/>
              <a:gd name="T54" fmla="*/ 1328 w 2999"/>
              <a:gd name="T55" fmla="*/ 493 h 577"/>
              <a:gd name="T56" fmla="*/ 1375 w 2999"/>
              <a:gd name="T57" fmla="*/ 502 h 577"/>
              <a:gd name="T58" fmla="*/ 1423 w 2999"/>
              <a:gd name="T59" fmla="*/ 456 h 577"/>
              <a:gd name="T60" fmla="*/ 1470 w 2999"/>
              <a:gd name="T61" fmla="*/ 459 h 577"/>
              <a:gd name="T62" fmla="*/ 1518 w 2999"/>
              <a:gd name="T63" fmla="*/ 469 h 577"/>
              <a:gd name="T64" fmla="*/ 1565 w 2999"/>
              <a:gd name="T65" fmla="*/ 476 h 577"/>
              <a:gd name="T66" fmla="*/ 1613 w 2999"/>
              <a:gd name="T67" fmla="*/ 483 h 577"/>
              <a:gd name="T68" fmla="*/ 1660 w 2999"/>
              <a:gd name="T69" fmla="*/ 491 h 577"/>
              <a:gd name="T70" fmla="*/ 1708 w 2999"/>
              <a:gd name="T71" fmla="*/ 501 h 577"/>
              <a:gd name="T72" fmla="*/ 1755 w 2999"/>
              <a:gd name="T73" fmla="*/ 513 h 577"/>
              <a:gd name="T74" fmla="*/ 1803 w 2999"/>
              <a:gd name="T75" fmla="*/ 527 h 577"/>
              <a:gd name="T76" fmla="*/ 1850 w 2999"/>
              <a:gd name="T77" fmla="*/ 542 h 577"/>
              <a:gd name="T78" fmla="*/ 1898 w 2999"/>
              <a:gd name="T79" fmla="*/ 557 h 577"/>
              <a:gd name="T80" fmla="*/ 1945 w 2999"/>
              <a:gd name="T81" fmla="*/ 570 h 577"/>
              <a:gd name="T82" fmla="*/ 1993 w 2999"/>
              <a:gd name="T83" fmla="*/ 576 h 577"/>
              <a:gd name="T84" fmla="*/ 2040 w 2999"/>
              <a:gd name="T85" fmla="*/ 572 h 577"/>
              <a:gd name="T86" fmla="*/ 2088 w 2999"/>
              <a:gd name="T87" fmla="*/ 554 h 577"/>
              <a:gd name="T88" fmla="*/ 2135 w 2999"/>
              <a:gd name="T89" fmla="*/ 519 h 577"/>
              <a:gd name="T90" fmla="*/ 2183 w 2999"/>
              <a:gd name="T91" fmla="*/ 466 h 577"/>
              <a:gd name="T92" fmla="*/ 2230 w 2999"/>
              <a:gd name="T93" fmla="*/ 391 h 577"/>
              <a:gd name="T94" fmla="*/ 2278 w 2999"/>
              <a:gd name="T95" fmla="*/ 293 h 577"/>
              <a:gd name="T96" fmla="*/ 2325 w 2999"/>
              <a:gd name="T97" fmla="*/ 176 h 577"/>
              <a:gd name="T98" fmla="*/ 2373 w 2999"/>
              <a:gd name="T99" fmla="*/ 62 h 577"/>
              <a:gd name="T100" fmla="*/ 2420 w 2999"/>
              <a:gd name="T101" fmla="*/ 2 h 577"/>
              <a:gd name="T102" fmla="*/ 2468 w 2999"/>
              <a:gd name="T103" fmla="*/ 40 h 577"/>
              <a:gd name="T104" fmla="*/ 2515 w 2999"/>
              <a:gd name="T105" fmla="*/ 153 h 577"/>
              <a:gd name="T106" fmla="*/ 2563 w 2999"/>
              <a:gd name="T107" fmla="*/ 254 h 577"/>
              <a:gd name="T108" fmla="*/ 2610 w 2999"/>
              <a:gd name="T109" fmla="*/ 307 h 577"/>
              <a:gd name="T110" fmla="*/ 2658 w 2999"/>
              <a:gd name="T111" fmla="*/ 354 h 577"/>
              <a:gd name="T112" fmla="*/ 2705 w 2999"/>
              <a:gd name="T113" fmla="*/ 424 h 577"/>
              <a:gd name="T114" fmla="*/ 2753 w 2999"/>
              <a:gd name="T115" fmla="*/ 490 h 577"/>
              <a:gd name="T116" fmla="*/ 2800 w 2999"/>
              <a:gd name="T117" fmla="*/ 503 h 577"/>
              <a:gd name="T118" fmla="*/ 2848 w 2999"/>
              <a:gd name="T119" fmla="*/ 463 h 577"/>
              <a:gd name="T120" fmla="*/ 2895 w 2999"/>
              <a:gd name="T121" fmla="*/ 456 h 577"/>
              <a:gd name="T122" fmla="*/ 2943 w 2999"/>
              <a:gd name="T123" fmla="*/ 469 h 577"/>
              <a:gd name="T124" fmla="*/ 2990 w 2999"/>
              <a:gd name="T125" fmla="*/ 47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577">
                <a:moveTo>
                  <a:pt x="0" y="443"/>
                </a:moveTo>
                <a:lnTo>
                  <a:pt x="1" y="444"/>
                </a:lnTo>
                <a:lnTo>
                  <a:pt x="3" y="444"/>
                </a:lnTo>
                <a:lnTo>
                  <a:pt x="4" y="445"/>
                </a:lnTo>
                <a:lnTo>
                  <a:pt x="6" y="446"/>
                </a:lnTo>
                <a:lnTo>
                  <a:pt x="7" y="446"/>
                </a:lnTo>
                <a:lnTo>
                  <a:pt x="9" y="447"/>
                </a:lnTo>
                <a:lnTo>
                  <a:pt x="10" y="448"/>
                </a:lnTo>
                <a:lnTo>
                  <a:pt x="12" y="448"/>
                </a:lnTo>
                <a:lnTo>
                  <a:pt x="13" y="449"/>
                </a:lnTo>
                <a:lnTo>
                  <a:pt x="15" y="450"/>
                </a:lnTo>
                <a:lnTo>
                  <a:pt x="16" y="450"/>
                </a:lnTo>
                <a:lnTo>
                  <a:pt x="18" y="451"/>
                </a:lnTo>
                <a:lnTo>
                  <a:pt x="19" y="452"/>
                </a:lnTo>
                <a:lnTo>
                  <a:pt x="21" y="452"/>
                </a:lnTo>
                <a:lnTo>
                  <a:pt x="22" y="453"/>
                </a:lnTo>
                <a:lnTo>
                  <a:pt x="24" y="454"/>
                </a:lnTo>
                <a:lnTo>
                  <a:pt x="26" y="454"/>
                </a:lnTo>
                <a:lnTo>
                  <a:pt x="27" y="455"/>
                </a:lnTo>
                <a:lnTo>
                  <a:pt x="29" y="455"/>
                </a:lnTo>
                <a:lnTo>
                  <a:pt x="30" y="456"/>
                </a:lnTo>
                <a:lnTo>
                  <a:pt x="32" y="456"/>
                </a:lnTo>
                <a:lnTo>
                  <a:pt x="33" y="457"/>
                </a:lnTo>
                <a:lnTo>
                  <a:pt x="35" y="458"/>
                </a:lnTo>
                <a:lnTo>
                  <a:pt x="36" y="458"/>
                </a:lnTo>
                <a:lnTo>
                  <a:pt x="38" y="459"/>
                </a:lnTo>
                <a:lnTo>
                  <a:pt x="39" y="459"/>
                </a:lnTo>
                <a:lnTo>
                  <a:pt x="41" y="459"/>
                </a:lnTo>
                <a:lnTo>
                  <a:pt x="42" y="460"/>
                </a:lnTo>
                <a:lnTo>
                  <a:pt x="44" y="460"/>
                </a:lnTo>
                <a:lnTo>
                  <a:pt x="45" y="461"/>
                </a:lnTo>
                <a:lnTo>
                  <a:pt x="47" y="461"/>
                </a:lnTo>
                <a:lnTo>
                  <a:pt x="49" y="461"/>
                </a:lnTo>
                <a:lnTo>
                  <a:pt x="50" y="462"/>
                </a:lnTo>
                <a:lnTo>
                  <a:pt x="52" y="462"/>
                </a:lnTo>
                <a:lnTo>
                  <a:pt x="53" y="463"/>
                </a:lnTo>
                <a:lnTo>
                  <a:pt x="55" y="463"/>
                </a:lnTo>
                <a:lnTo>
                  <a:pt x="56" y="463"/>
                </a:lnTo>
                <a:lnTo>
                  <a:pt x="58" y="464"/>
                </a:lnTo>
                <a:lnTo>
                  <a:pt x="59" y="464"/>
                </a:lnTo>
                <a:lnTo>
                  <a:pt x="61" y="464"/>
                </a:lnTo>
                <a:lnTo>
                  <a:pt x="62" y="464"/>
                </a:lnTo>
                <a:lnTo>
                  <a:pt x="64" y="465"/>
                </a:lnTo>
                <a:lnTo>
                  <a:pt x="65" y="465"/>
                </a:lnTo>
                <a:lnTo>
                  <a:pt x="67" y="465"/>
                </a:lnTo>
                <a:lnTo>
                  <a:pt x="68" y="466"/>
                </a:lnTo>
                <a:lnTo>
                  <a:pt x="70" y="466"/>
                </a:lnTo>
                <a:lnTo>
                  <a:pt x="72" y="466"/>
                </a:lnTo>
                <a:lnTo>
                  <a:pt x="73" y="466"/>
                </a:lnTo>
                <a:lnTo>
                  <a:pt x="75" y="467"/>
                </a:lnTo>
                <a:lnTo>
                  <a:pt x="76" y="467"/>
                </a:lnTo>
                <a:lnTo>
                  <a:pt x="78" y="467"/>
                </a:lnTo>
                <a:lnTo>
                  <a:pt x="79" y="467"/>
                </a:lnTo>
                <a:lnTo>
                  <a:pt x="81" y="468"/>
                </a:lnTo>
                <a:lnTo>
                  <a:pt x="82" y="468"/>
                </a:lnTo>
                <a:lnTo>
                  <a:pt x="84" y="468"/>
                </a:lnTo>
                <a:lnTo>
                  <a:pt x="85" y="468"/>
                </a:lnTo>
                <a:lnTo>
                  <a:pt x="87" y="469"/>
                </a:lnTo>
                <a:lnTo>
                  <a:pt x="88" y="469"/>
                </a:lnTo>
                <a:lnTo>
                  <a:pt x="90" y="469"/>
                </a:lnTo>
                <a:lnTo>
                  <a:pt x="91" y="469"/>
                </a:lnTo>
                <a:lnTo>
                  <a:pt x="93" y="469"/>
                </a:lnTo>
                <a:lnTo>
                  <a:pt x="94" y="470"/>
                </a:lnTo>
                <a:lnTo>
                  <a:pt x="96" y="470"/>
                </a:lnTo>
                <a:lnTo>
                  <a:pt x="98" y="470"/>
                </a:lnTo>
                <a:lnTo>
                  <a:pt x="99" y="470"/>
                </a:lnTo>
                <a:lnTo>
                  <a:pt x="101" y="471"/>
                </a:lnTo>
                <a:lnTo>
                  <a:pt x="102" y="471"/>
                </a:lnTo>
                <a:lnTo>
                  <a:pt x="104" y="471"/>
                </a:lnTo>
                <a:lnTo>
                  <a:pt x="105" y="471"/>
                </a:lnTo>
                <a:lnTo>
                  <a:pt x="107" y="471"/>
                </a:lnTo>
                <a:lnTo>
                  <a:pt x="108" y="472"/>
                </a:lnTo>
                <a:lnTo>
                  <a:pt x="110" y="472"/>
                </a:lnTo>
                <a:lnTo>
                  <a:pt x="111" y="472"/>
                </a:lnTo>
                <a:lnTo>
                  <a:pt x="113" y="472"/>
                </a:lnTo>
                <a:lnTo>
                  <a:pt x="114" y="473"/>
                </a:lnTo>
                <a:lnTo>
                  <a:pt x="116" y="473"/>
                </a:lnTo>
                <a:lnTo>
                  <a:pt x="117" y="473"/>
                </a:lnTo>
                <a:lnTo>
                  <a:pt x="119" y="473"/>
                </a:lnTo>
                <a:lnTo>
                  <a:pt x="121" y="473"/>
                </a:lnTo>
                <a:lnTo>
                  <a:pt x="122" y="474"/>
                </a:lnTo>
                <a:lnTo>
                  <a:pt x="124" y="474"/>
                </a:lnTo>
                <a:lnTo>
                  <a:pt x="125" y="474"/>
                </a:lnTo>
                <a:lnTo>
                  <a:pt x="127" y="474"/>
                </a:lnTo>
                <a:lnTo>
                  <a:pt x="128" y="475"/>
                </a:lnTo>
                <a:lnTo>
                  <a:pt x="130" y="475"/>
                </a:lnTo>
                <a:lnTo>
                  <a:pt x="131" y="475"/>
                </a:lnTo>
                <a:lnTo>
                  <a:pt x="133" y="475"/>
                </a:lnTo>
                <a:lnTo>
                  <a:pt x="134" y="475"/>
                </a:lnTo>
                <a:lnTo>
                  <a:pt x="136" y="476"/>
                </a:lnTo>
                <a:lnTo>
                  <a:pt x="137" y="476"/>
                </a:lnTo>
                <a:lnTo>
                  <a:pt x="139" y="476"/>
                </a:lnTo>
                <a:lnTo>
                  <a:pt x="140" y="476"/>
                </a:lnTo>
                <a:lnTo>
                  <a:pt x="142" y="477"/>
                </a:lnTo>
                <a:lnTo>
                  <a:pt x="144" y="477"/>
                </a:lnTo>
                <a:lnTo>
                  <a:pt x="145" y="477"/>
                </a:lnTo>
                <a:lnTo>
                  <a:pt x="147" y="477"/>
                </a:lnTo>
                <a:lnTo>
                  <a:pt x="148" y="477"/>
                </a:lnTo>
                <a:lnTo>
                  <a:pt x="150" y="478"/>
                </a:lnTo>
                <a:lnTo>
                  <a:pt x="151" y="478"/>
                </a:lnTo>
                <a:lnTo>
                  <a:pt x="153" y="478"/>
                </a:lnTo>
                <a:lnTo>
                  <a:pt x="154" y="478"/>
                </a:lnTo>
                <a:lnTo>
                  <a:pt x="156" y="479"/>
                </a:lnTo>
                <a:lnTo>
                  <a:pt x="157" y="479"/>
                </a:lnTo>
                <a:lnTo>
                  <a:pt x="159" y="479"/>
                </a:lnTo>
                <a:lnTo>
                  <a:pt x="160" y="479"/>
                </a:lnTo>
                <a:lnTo>
                  <a:pt x="162" y="479"/>
                </a:lnTo>
                <a:lnTo>
                  <a:pt x="163" y="480"/>
                </a:lnTo>
                <a:lnTo>
                  <a:pt x="165" y="480"/>
                </a:lnTo>
                <a:lnTo>
                  <a:pt x="167" y="480"/>
                </a:lnTo>
                <a:lnTo>
                  <a:pt x="168" y="480"/>
                </a:lnTo>
                <a:lnTo>
                  <a:pt x="170" y="481"/>
                </a:lnTo>
                <a:lnTo>
                  <a:pt x="171" y="481"/>
                </a:lnTo>
                <a:lnTo>
                  <a:pt x="173" y="481"/>
                </a:lnTo>
                <a:lnTo>
                  <a:pt x="174" y="481"/>
                </a:lnTo>
                <a:lnTo>
                  <a:pt x="176" y="482"/>
                </a:lnTo>
                <a:lnTo>
                  <a:pt x="177" y="482"/>
                </a:lnTo>
                <a:lnTo>
                  <a:pt x="179" y="482"/>
                </a:lnTo>
                <a:lnTo>
                  <a:pt x="180" y="482"/>
                </a:lnTo>
                <a:lnTo>
                  <a:pt x="182" y="483"/>
                </a:lnTo>
                <a:lnTo>
                  <a:pt x="183" y="483"/>
                </a:lnTo>
                <a:lnTo>
                  <a:pt x="185" y="483"/>
                </a:lnTo>
                <a:lnTo>
                  <a:pt x="186" y="483"/>
                </a:lnTo>
                <a:lnTo>
                  <a:pt x="188" y="483"/>
                </a:lnTo>
                <a:lnTo>
                  <a:pt x="189" y="484"/>
                </a:lnTo>
                <a:lnTo>
                  <a:pt x="191" y="484"/>
                </a:lnTo>
                <a:lnTo>
                  <a:pt x="193" y="484"/>
                </a:lnTo>
                <a:lnTo>
                  <a:pt x="194" y="485"/>
                </a:lnTo>
                <a:lnTo>
                  <a:pt x="196" y="485"/>
                </a:lnTo>
                <a:lnTo>
                  <a:pt x="197" y="485"/>
                </a:lnTo>
                <a:lnTo>
                  <a:pt x="199" y="485"/>
                </a:lnTo>
                <a:lnTo>
                  <a:pt x="200" y="486"/>
                </a:lnTo>
                <a:lnTo>
                  <a:pt x="202" y="486"/>
                </a:lnTo>
                <a:lnTo>
                  <a:pt x="203" y="486"/>
                </a:lnTo>
                <a:lnTo>
                  <a:pt x="205" y="486"/>
                </a:lnTo>
                <a:lnTo>
                  <a:pt x="206" y="487"/>
                </a:lnTo>
                <a:lnTo>
                  <a:pt x="208" y="487"/>
                </a:lnTo>
                <a:lnTo>
                  <a:pt x="209" y="487"/>
                </a:lnTo>
                <a:lnTo>
                  <a:pt x="211" y="487"/>
                </a:lnTo>
                <a:lnTo>
                  <a:pt x="212" y="488"/>
                </a:lnTo>
                <a:lnTo>
                  <a:pt x="214" y="488"/>
                </a:lnTo>
                <a:lnTo>
                  <a:pt x="216" y="488"/>
                </a:lnTo>
                <a:lnTo>
                  <a:pt x="217" y="488"/>
                </a:lnTo>
                <a:lnTo>
                  <a:pt x="219" y="489"/>
                </a:lnTo>
                <a:lnTo>
                  <a:pt x="220" y="489"/>
                </a:lnTo>
                <a:lnTo>
                  <a:pt x="222" y="489"/>
                </a:lnTo>
                <a:lnTo>
                  <a:pt x="223" y="490"/>
                </a:lnTo>
                <a:lnTo>
                  <a:pt x="225" y="490"/>
                </a:lnTo>
                <a:lnTo>
                  <a:pt x="226" y="490"/>
                </a:lnTo>
                <a:lnTo>
                  <a:pt x="228" y="490"/>
                </a:lnTo>
                <a:lnTo>
                  <a:pt x="229" y="491"/>
                </a:lnTo>
                <a:lnTo>
                  <a:pt x="231" y="491"/>
                </a:lnTo>
                <a:lnTo>
                  <a:pt x="232" y="491"/>
                </a:lnTo>
                <a:lnTo>
                  <a:pt x="234" y="492"/>
                </a:lnTo>
                <a:lnTo>
                  <a:pt x="235" y="492"/>
                </a:lnTo>
                <a:lnTo>
                  <a:pt x="237" y="492"/>
                </a:lnTo>
                <a:lnTo>
                  <a:pt x="239" y="493"/>
                </a:lnTo>
                <a:lnTo>
                  <a:pt x="240" y="493"/>
                </a:lnTo>
                <a:lnTo>
                  <a:pt x="242" y="493"/>
                </a:lnTo>
                <a:lnTo>
                  <a:pt x="243" y="493"/>
                </a:lnTo>
                <a:lnTo>
                  <a:pt x="245" y="494"/>
                </a:lnTo>
                <a:lnTo>
                  <a:pt x="246" y="494"/>
                </a:lnTo>
                <a:lnTo>
                  <a:pt x="248" y="494"/>
                </a:lnTo>
                <a:lnTo>
                  <a:pt x="249" y="495"/>
                </a:lnTo>
                <a:lnTo>
                  <a:pt x="251" y="495"/>
                </a:lnTo>
                <a:lnTo>
                  <a:pt x="252" y="495"/>
                </a:lnTo>
                <a:lnTo>
                  <a:pt x="254" y="496"/>
                </a:lnTo>
                <a:lnTo>
                  <a:pt x="255" y="496"/>
                </a:lnTo>
                <a:lnTo>
                  <a:pt x="257" y="496"/>
                </a:lnTo>
                <a:lnTo>
                  <a:pt x="258" y="497"/>
                </a:lnTo>
                <a:lnTo>
                  <a:pt x="260" y="497"/>
                </a:lnTo>
                <a:lnTo>
                  <a:pt x="261" y="497"/>
                </a:lnTo>
                <a:lnTo>
                  <a:pt x="263" y="498"/>
                </a:lnTo>
                <a:lnTo>
                  <a:pt x="265" y="498"/>
                </a:lnTo>
                <a:lnTo>
                  <a:pt x="266" y="498"/>
                </a:lnTo>
                <a:lnTo>
                  <a:pt x="268" y="499"/>
                </a:lnTo>
                <a:lnTo>
                  <a:pt x="269" y="499"/>
                </a:lnTo>
                <a:lnTo>
                  <a:pt x="271" y="499"/>
                </a:lnTo>
                <a:lnTo>
                  <a:pt x="272" y="500"/>
                </a:lnTo>
                <a:lnTo>
                  <a:pt x="274" y="500"/>
                </a:lnTo>
                <a:lnTo>
                  <a:pt x="275" y="500"/>
                </a:lnTo>
                <a:lnTo>
                  <a:pt x="277" y="501"/>
                </a:lnTo>
                <a:lnTo>
                  <a:pt x="278" y="501"/>
                </a:lnTo>
                <a:lnTo>
                  <a:pt x="280" y="501"/>
                </a:lnTo>
                <a:lnTo>
                  <a:pt x="281" y="502"/>
                </a:lnTo>
                <a:lnTo>
                  <a:pt x="283" y="502"/>
                </a:lnTo>
                <a:lnTo>
                  <a:pt x="284" y="502"/>
                </a:lnTo>
                <a:lnTo>
                  <a:pt x="286" y="503"/>
                </a:lnTo>
                <a:lnTo>
                  <a:pt x="288" y="503"/>
                </a:lnTo>
                <a:lnTo>
                  <a:pt x="289" y="503"/>
                </a:lnTo>
                <a:lnTo>
                  <a:pt x="291" y="504"/>
                </a:lnTo>
                <a:lnTo>
                  <a:pt x="292" y="504"/>
                </a:lnTo>
                <a:lnTo>
                  <a:pt x="294" y="505"/>
                </a:lnTo>
                <a:lnTo>
                  <a:pt x="295" y="505"/>
                </a:lnTo>
                <a:lnTo>
                  <a:pt x="297" y="505"/>
                </a:lnTo>
                <a:lnTo>
                  <a:pt x="298" y="506"/>
                </a:lnTo>
                <a:lnTo>
                  <a:pt x="300" y="506"/>
                </a:lnTo>
                <a:lnTo>
                  <a:pt x="301" y="506"/>
                </a:lnTo>
                <a:lnTo>
                  <a:pt x="303" y="507"/>
                </a:lnTo>
                <a:lnTo>
                  <a:pt x="304" y="507"/>
                </a:lnTo>
                <a:lnTo>
                  <a:pt x="306" y="507"/>
                </a:lnTo>
                <a:lnTo>
                  <a:pt x="307" y="508"/>
                </a:lnTo>
                <a:lnTo>
                  <a:pt x="309" y="508"/>
                </a:lnTo>
                <a:lnTo>
                  <a:pt x="311" y="509"/>
                </a:lnTo>
                <a:lnTo>
                  <a:pt x="312" y="509"/>
                </a:lnTo>
                <a:lnTo>
                  <a:pt x="314" y="509"/>
                </a:lnTo>
                <a:lnTo>
                  <a:pt x="315" y="510"/>
                </a:lnTo>
                <a:lnTo>
                  <a:pt x="317" y="510"/>
                </a:lnTo>
                <a:lnTo>
                  <a:pt x="318" y="511"/>
                </a:lnTo>
                <a:lnTo>
                  <a:pt x="320" y="511"/>
                </a:lnTo>
                <a:lnTo>
                  <a:pt x="321" y="511"/>
                </a:lnTo>
                <a:lnTo>
                  <a:pt x="323" y="512"/>
                </a:lnTo>
                <a:lnTo>
                  <a:pt x="324" y="512"/>
                </a:lnTo>
                <a:lnTo>
                  <a:pt x="326" y="513"/>
                </a:lnTo>
                <a:lnTo>
                  <a:pt x="327" y="513"/>
                </a:lnTo>
                <a:lnTo>
                  <a:pt x="329" y="514"/>
                </a:lnTo>
                <a:lnTo>
                  <a:pt x="330" y="514"/>
                </a:lnTo>
                <a:lnTo>
                  <a:pt x="332" y="514"/>
                </a:lnTo>
                <a:lnTo>
                  <a:pt x="334" y="515"/>
                </a:lnTo>
                <a:lnTo>
                  <a:pt x="335" y="515"/>
                </a:lnTo>
                <a:lnTo>
                  <a:pt x="337" y="516"/>
                </a:lnTo>
                <a:lnTo>
                  <a:pt x="338" y="516"/>
                </a:lnTo>
                <a:lnTo>
                  <a:pt x="340" y="516"/>
                </a:lnTo>
                <a:lnTo>
                  <a:pt x="341" y="517"/>
                </a:lnTo>
                <a:lnTo>
                  <a:pt x="343" y="517"/>
                </a:lnTo>
                <a:lnTo>
                  <a:pt x="344" y="518"/>
                </a:lnTo>
                <a:lnTo>
                  <a:pt x="346" y="518"/>
                </a:lnTo>
                <a:lnTo>
                  <a:pt x="347" y="519"/>
                </a:lnTo>
                <a:lnTo>
                  <a:pt x="349" y="519"/>
                </a:lnTo>
                <a:lnTo>
                  <a:pt x="350" y="519"/>
                </a:lnTo>
                <a:lnTo>
                  <a:pt x="352" y="520"/>
                </a:lnTo>
                <a:lnTo>
                  <a:pt x="353" y="520"/>
                </a:lnTo>
                <a:lnTo>
                  <a:pt x="355" y="521"/>
                </a:lnTo>
                <a:lnTo>
                  <a:pt x="356" y="521"/>
                </a:lnTo>
                <a:lnTo>
                  <a:pt x="358" y="522"/>
                </a:lnTo>
                <a:lnTo>
                  <a:pt x="360" y="522"/>
                </a:lnTo>
                <a:lnTo>
                  <a:pt x="361" y="523"/>
                </a:lnTo>
                <a:lnTo>
                  <a:pt x="363" y="523"/>
                </a:lnTo>
                <a:lnTo>
                  <a:pt x="364" y="524"/>
                </a:lnTo>
                <a:lnTo>
                  <a:pt x="366" y="524"/>
                </a:lnTo>
                <a:lnTo>
                  <a:pt x="367" y="524"/>
                </a:lnTo>
                <a:lnTo>
                  <a:pt x="369" y="525"/>
                </a:lnTo>
                <a:lnTo>
                  <a:pt x="370" y="525"/>
                </a:lnTo>
                <a:lnTo>
                  <a:pt x="372" y="526"/>
                </a:lnTo>
                <a:lnTo>
                  <a:pt x="373" y="526"/>
                </a:lnTo>
                <a:lnTo>
                  <a:pt x="375" y="527"/>
                </a:lnTo>
                <a:lnTo>
                  <a:pt x="376" y="527"/>
                </a:lnTo>
                <a:lnTo>
                  <a:pt x="378" y="528"/>
                </a:lnTo>
                <a:lnTo>
                  <a:pt x="379" y="528"/>
                </a:lnTo>
                <a:lnTo>
                  <a:pt x="381" y="529"/>
                </a:lnTo>
                <a:lnTo>
                  <a:pt x="383" y="529"/>
                </a:lnTo>
                <a:lnTo>
                  <a:pt x="384" y="530"/>
                </a:lnTo>
                <a:lnTo>
                  <a:pt x="386" y="530"/>
                </a:lnTo>
                <a:lnTo>
                  <a:pt x="387" y="531"/>
                </a:lnTo>
                <a:lnTo>
                  <a:pt x="389" y="531"/>
                </a:lnTo>
                <a:lnTo>
                  <a:pt x="390" y="532"/>
                </a:lnTo>
                <a:lnTo>
                  <a:pt x="392" y="532"/>
                </a:lnTo>
                <a:lnTo>
                  <a:pt x="393" y="533"/>
                </a:lnTo>
                <a:lnTo>
                  <a:pt x="395" y="533"/>
                </a:lnTo>
                <a:lnTo>
                  <a:pt x="396" y="533"/>
                </a:lnTo>
                <a:lnTo>
                  <a:pt x="398" y="534"/>
                </a:lnTo>
                <a:lnTo>
                  <a:pt x="399" y="534"/>
                </a:lnTo>
                <a:lnTo>
                  <a:pt x="401" y="535"/>
                </a:lnTo>
                <a:lnTo>
                  <a:pt x="402" y="535"/>
                </a:lnTo>
                <a:lnTo>
                  <a:pt x="404" y="536"/>
                </a:lnTo>
                <a:lnTo>
                  <a:pt x="406" y="536"/>
                </a:lnTo>
                <a:lnTo>
                  <a:pt x="407" y="537"/>
                </a:lnTo>
                <a:lnTo>
                  <a:pt x="409" y="537"/>
                </a:lnTo>
                <a:lnTo>
                  <a:pt x="410" y="538"/>
                </a:lnTo>
                <a:lnTo>
                  <a:pt x="412" y="538"/>
                </a:lnTo>
                <a:lnTo>
                  <a:pt x="413" y="539"/>
                </a:lnTo>
                <a:lnTo>
                  <a:pt x="415" y="539"/>
                </a:lnTo>
                <a:lnTo>
                  <a:pt x="416" y="540"/>
                </a:lnTo>
                <a:lnTo>
                  <a:pt x="418" y="540"/>
                </a:lnTo>
                <a:lnTo>
                  <a:pt x="419" y="541"/>
                </a:lnTo>
                <a:lnTo>
                  <a:pt x="421" y="541"/>
                </a:lnTo>
                <a:lnTo>
                  <a:pt x="422" y="542"/>
                </a:lnTo>
                <a:lnTo>
                  <a:pt x="424" y="542"/>
                </a:lnTo>
                <a:lnTo>
                  <a:pt x="425" y="543"/>
                </a:lnTo>
                <a:lnTo>
                  <a:pt x="427" y="543"/>
                </a:lnTo>
                <a:lnTo>
                  <a:pt x="428" y="544"/>
                </a:lnTo>
                <a:lnTo>
                  <a:pt x="430" y="544"/>
                </a:lnTo>
                <a:lnTo>
                  <a:pt x="432" y="545"/>
                </a:lnTo>
                <a:lnTo>
                  <a:pt x="433" y="545"/>
                </a:lnTo>
                <a:lnTo>
                  <a:pt x="435" y="546"/>
                </a:lnTo>
                <a:lnTo>
                  <a:pt x="436" y="546"/>
                </a:lnTo>
                <a:lnTo>
                  <a:pt x="438" y="547"/>
                </a:lnTo>
                <a:lnTo>
                  <a:pt x="439" y="547"/>
                </a:lnTo>
                <a:lnTo>
                  <a:pt x="441" y="548"/>
                </a:lnTo>
                <a:lnTo>
                  <a:pt x="442" y="548"/>
                </a:lnTo>
                <a:lnTo>
                  <a:pt x="444" y="549"/>
                </a:lnTo>
                <a:lnTo>
                  <a:pt x="445" y="549"/>
                </a:lnTo>
                <a:lnTo>
                  <a:pt x="447" y="550"/>
                </a:lnTo>
                <a:lnTo>
                  <a:pt x="448" y="550"/>
                </a:lnTo>
                <a:lnTo>
                  <a:pt x="450" y="551"/>
                </a:lnTo>
                <a:lnTo>
                  <a:pt x="451" y="551"/>
                </a:lnTo>
                <a:lnTo>
                  <a:pt x="453" y="552"/>
                </a:lnTo>
                <a:lnTo>
                  <a:pt x="455" y="552"/>
                </a:lnTo>
                <a:lnTo>
                  <a:pt x="456" y="553"/>
                </a:lnTo>
                <a:lnTo>
                  <a:pt x="458" y="553"/>
                </a:lnTo>
                <a:lnTo>
                  <a:pt x="459" y="554"/>
                </a:lnTo>
                <a:lnTo>
                  <a:pt x="461" y="554"/>
                </a:lnTo>
                <a:lnTo>
                  <a:pt x="462" y="555"/>
                </a:lnTo>
                <a:lnTo>
                  <a:pt x="464" y="555"/>
                </a:lnTo>
                <a:lnTo>
                  <a:pt x="465" y="556"/>
                </a:lnTo>
                <a:lnTo>
                  <a:pt x="467" y="556"/>
                </a:lnTo>
                <a:lnTo>
                  <a:pt x="468" y="557"/>
                </a:lnTo>
                <a:lnTo>
                  <a:pt x="470" y="557"/>
                </a:lnTo>
                <a:lnTo>
                  <a:pt x="471" y="558"/>
                </a:lnTo>
                <a:lnTo>
                  <a:pt x="473" y="558"/>
                </a:lnTo>
                <a:lnTo>
                  <a:pt x="474" y="558"/>
                </a:lnTo>
                <a:lnTo>
                  <a:pt x="476" y="559"/>
                </a:lnTo>
                <a:lnTo>
                  <a:pt x="478" y="559"/>
                </a:lnTo>
                <a:lnTo>
                  <a:pt x="479" y="560"/>
                </a:lnTo>
                <a:lnTo>
                  <a:pt x="481" y="560"/>
                </a:lnTo>
                <a:lnTo>
                  <a:pt x="482" y="561"/>
                </a:lnTo>
                <a:lnTo>
                  <a:pt x="484" y="561"/>
                </a:lnTo>
                <a:lnTo>
                  <a:pt x="485" y="562"/>
                </a:lnTo>
                <a:lnTo>
                  <a:pt x="487" y="562"/>
                </a:lnTo>
                <a:lnTo>
                  <a:pt x="488" y="562"/>
                </a:lnTo>
                <a:lnTo>
                  <a:pt x="490" y="563"/>
                </a:lnTo>
                <a:lnTo>
                  <a:pt x="491" y="563"/>
                </a:lnTo>
                <a:lnTo>
                  <a:pt x="493" y="564"/>
                </a:lnTo>
                <a:lnTo>
                  <a:pt x="494" y="564"/>
                </a:lnTo>
                <a:lnTo>
                  <a:pt x="496" y="565"/>
                </a:lnTo>
                <a:lnTo>
                  <a:pt x="497" y="565"/>
                </a:lnTo>
                <a:lnTo>
                  <a:pt x="499" y="565"/>
                </a:lnTo>
                <a:lnTo>
                  <a:pt x="501" y="566"/>
                </a:lnTo>
                <a:lnTo>
                  <a:pt x="502" y="566"/>
                </a:lnTo>
                <a:lnTo>
                  <a:pt x="504" y="567"/>
                </a:lnTo>
                <a:lnTo>
                  <a:pt x="505" y="567"/>
                </a:lnTo>
                <a:lnTo>
                  <a:pt x="507" y="567"/>
                </a:lnTo>
                <a:lnTo>
                  <a:pt x="508" y="568"/>
                </a:lnTo>
                <a:lnTo>
                  <a:pt x="510" y="568"/>
                </a:lnTo>
                <a:lnTo>
                  <a:pt x="511" y="568"/>
                </a:lnTo>
                <a:lnTo>
                  <a:pt x="513" y="569"/>
                </a:lnTo>
                <a:lnTo>
                  <a:pt x="514" y="569"/>
                </a:lnTo>
                <a:lnTo>
                  <a:pt x="516" y="569"/>
                </a:lnTo>
                <a:lnTo>
                  <a:pt x="517" y="570"/>
                </a:lnTo>
                <a:lnTo>
                  <a:pt x="519" y="570"/>
                </a:lnTo>
                <a:lnTo>
                  <a:pt x="520" y="570"/>
                </a:lnTo>
                <a:lnTo>
                  <a:pt x="522" y="571"/>
                </a:lnTo>
                <a:lnTo>
                  <a:pt x="523" y="571"/>
                </a:lnTo>
                <a:lnTo>
                  <a:pt x="525" y="571"/>
                </a:lnTo>
                <a:lnTo>
                  <a:pt x="527" y="572"/>
                </a:lnTo>
                <a:lnTo>
                  <a:pt x="528" y="572"/>
                </a:lnTo>
                <a:lnTo>
                  <a:pt x="530" y="572"/>
                </a:lnTo>
                <a:lnTo>
                  <a:pt x="531" y="572"/>
                </a:lnTo>
                <a:lnTo>
                  <a:pt x="533" y="573"/>
                </a:lnTo>
                <a:lnTo>
                  <a:pt x="534" y="573"/>
                </a:lnTo>
                <a:lnTo>
                  <a:pt x="536" y="573"/>
                </a:lnTo>
                <a:lnTo>
                  <a:pt x="537" y="574"/>
                </a:lnTo>
                <a:lnTo>
                  <a:pt x="539" y="574"/>
                </a:lnTo>
                <a:lnTo>
                  <a:pt x="540" y="574"/>
                </a:lnTo>
                <a:lnTo>
                  <a:pt x="542" y="574"/>
                </a:lnTo>
                <a:lnTo>
                  <a:pt x="543" y="574"/>
                </a:lnTo>
                <a:lnTo>
                  <a:pt x="545" y="575"/>
                </a:lnTo>
                <a:lnTo>
                  <a:pt x="546" y="575"/>
                </a:lnTo>
                <a:lnTo>
                  <a:pt x="548" y="575"/>
                </a:lnTo>
                <a:lnTo>
                  <a:pt x="550" y="575"/>
                </a:lnTo>
                <a:lnTo>
                  <a:pt x="551" y="575"/>
                </a:lnTo>
                <a:lnTo>
                  <a:pt x="553" y="575"/>
                </a:lnTo>
                <a:lnTo>
                  <a:pt x="554" y="575"/>
                </a:lnTo>
                <a:lnTo>
                  <a:pt x="556" y="576"/>
                </a:lnTo>
                <a:lnTo>
                  <a:pt x="557" y="576"/>
                </a:lnTo>
                <a:lnTo>
                  <a:pt x="559" y="576"/>
                </a:lnTo>
                <a:lnTo>
                  <a:pt x="560" y="576"/>
                </a:lnTo>
                <a:lnTo>
                  <a:pt x="562" y="576"/>
                </a:lnTo>
                <a:lnTo>
                  <a:pt x="563" y="576"/>
                </a:lnTo>
                <a:lnTo>
                  <a:pt x="565" y="576"/>
                </a:lnTo>
                <a:lnTo>
                  <a:pt x="566" y="576"/>
                </a:lnTo>
                <a:lnTo>
                  <a:pt x="568" y="576"/>
                </a:lnTo>
                <a:lnTo>
                  <a:pt x="569" y="576"/>
                </a:lnTo>
                <a:lnTo>
                  <a:pt x="571" y="576"/>
                </a:lnTo>
                <a:lnTo>
                  <a:pt x="573" y="577"/>
                </a:lnTo>
                <a:lnTo>
                  <a:pt x="574" y="577"/>
                </a:lnTo>
                <a:lnTo>
                  <a:pt x="576" y="577"/>
                </a:lnTo>
                <a:lnTo>
                  <a:pt x="577" y="576"/>
                </a:lnTo>
                <a:lnTo>
                  <a:pt x="579" y="576"/>
                </a:lnTo>
                <a:lnTo>
                  <a:pt x="580" y="576"/>
                </a:lnTo>
                <a:lnTo>
                  <a:pt x="582" y="576"/>
                </a:lnTo>
                <a:lnTo>
                  <a:pt x="583" y="576"/>
                </a:lnTo>
                <a:lnTo>
                  <a:pt x="585" y="576"/>
                </a:lnTo>
                <a:lnTo>
                  <a:pt x="586" y="576"/>
                </a:lnTo>
                <a:lnTo>
                  <a:pt x="588" y="576"/>
                </a:lnTo>
                <a:lnTo>
                  <a:pt x="589" y="576"/>
                </a:lnTo>
                <a:lnTo>
                  <a:pt x="591" y="576"/>
                </a:lnTo>
                <a:lnTo>
                  <a:pt x="592" y="575"/>
                </a:lnTo>
                <a:lnTo>
                  <a:pt x="594" y="575"/>
                </a:lnTo>
                <a:lnTo>
                  <a:pt x="596" y="575"/>
                </a:lnTo>
                <a:lnTo>
                  <a:pt x="597" y="575"/>
                </a:lnTo>
                <a:lnTo>
                  <a:pt x="599" y="575"/>
                </a:lnTo>
                <a:lnTo>
                  <a:pt x="600" y="574"/>
                </a:lnTo>
                <a:lnTo>
                  <a:pt x="602" y="574"/>
                </a:lnTo>
                <a:lnTo>
                  <a:pt x="603" y="574"/>
                </a:lnTo>
                <a:lnTo>
                  <a:pt x="605" y="574"/>
                </a:lnTo>
                <a:lnTo>
                  <a:pt x="606" y="574"/>
                </a:lnTo>
                <a:lnTo>
                  <a:pt x="608" y="573"/>
                </a:lnTo>
                <a:lnTo>
                  <a:pt x="609" y="573"/>
                </a:lnTo>
                <a:lnTo>
                  <a:pt x="611" y="573"/>
                </a:lnTo>
                <a:lnTo>
                  <a:pt x="612" y="572"/>
                </a:lnTo>
                <a:lnTo>
                  <a:pt x="614" y="572"/>
                </a:lnTo>
                <a:lnTo>
                  <a:pt x="615" y="572"/>
                </a:lnTo>
                <a:lnTo>
                  <a:pt x="617" y="571"/>
                </a:lnTo>
                <a:lnTo>
                  <a:pt x="618" y="571"/>
                </a:lnTo>
                <a:lnTo>
                  <a:pt x="620" y="570"/>
                </a:lnTo>
                <a:lnTo>
                  <a:pt x="622" y="570"/>
                </a:lnTo>
                <a:lnTo>
                  <a:pt x="623" y="569"/>
                </a:lnTo>
                <a:lnTo>
                  <a:pt x="625" y="569"/>
                </a:lnTo>
                <a:lnTo>
                  <a:pt x="626" y="568"/>
                </a:lnTo>
                <a:lnTo>
                  <a:pt x="628" y="568"/>
                </a:lnTo>
                <a:lnTo>
                  <a:pt x="629" y="567"/>
                </a:lnTo>
                <a:lnTo>
                  <a:pt x="631" y="567"/>
                </a:lnTo>
                <a:lnTo>
                  <a:pt x="632" y="566"/>
                </a:lnTo>
                <a:lnTo>
                  <a:pt x="634" y="566"/>
                </a:lnTo>
                <a:lnTo>
                  <a:pt x="635" y="565"/>
                </a:lnTo>
                <a:lnTo>
                  <a:pt x="637" y="565"/>
                </a:lnTo>
                <a:lnTo>
                  <a:pt x="638" y="564"/>
                </a:lnTo>
                <a:lnTo>
                  <a:pt x="640" y="564"/>
                </a:lnTo>
                <a:lnTo>
                  <a:pt x="641" y="563"/>
                </a:lnTo>
                <a:lnTo>
                  <a:pt x="643" y="562"/>
                </a:lnTo>
                <a:lnTo>
                  <a:pt x="645" y="562"/>
                </a:lnTo>
                <a:lnTo>
                  <a:pt x="646" y="561"/>
                </a:lnTo>
                <a:lnTo>
                  <a:pt x="648" y="560"/>
                </a:lnTo>
                <a:lnTo>
                  <a:pt x="649" y="560"/>
                </a:lnTo>
                <a:lnTo>
                  <a:pt x="651" y="559"/>
                </a:lnTo>
                <a:lnTo>
                  <a:pt x="652" y="558"/>
                </a:lnTo>
                <a:lnTo>
                  <a:pt x="654" y="557"/>
                </a:lnTo>
                <a:lnTo>
                  <a:pt x="655" y="557"/>
                </a:lnTo>
                <a:lnTo>
                  <a:pt x="657" y="556"/>
                </a:lnTo>
                <a:lnTo>
                  <a:pt x="658" y="555"/>
                </a:lnTo>
                <a:lnTo>
                  <a:pt x="660" y="554"/>
                </a:lnTo>
                <a:lnTo>
                  <a:pt x="661" y="553"/>
                </a:lnTo>
                <a:lnTo>
                  <a:pt x="663" y="552"/>
                </a:lnTo>
                <a:lnTo>
                  <a:pt x="664" y="551"/>
                </a:lnTo>
                <a:lnTo>
                  <a:pt x="666" y="550"/>
                </a:lnTo>
                <a:lnTo>
                  <a:pt x="668" y="549"/>
                </a:lnTo>
                <a:lnTo>
                  <a:pt x="669" y="548"/>
                </a:lnTo>
                <a:lnTo>
                  <a:pt x="671" y="547"/>
                </a:lnTo>
                <a:lnTo>
                  <a:pt x="672" y="546"/>
                </a:lnTo>
                <a:lnTo>
                  <a:pt x="674" y="545"/>
                </a:lnTo>
                <a:lnTo>
                  <a:pt x="675" y="544"/>
                </a:lnTo>
                <a:lnTo>
                  <a:pt x="677" y="543"/>
                </a:lnTo>
                <a:lnTo>
                  <a:pt x="678" y="542"/>
                </a:lnTo>
                <a:lnTo>
                  <a:pt x="680" y="541"/>
                </a:lnTo>
                <a:lnTo>
                  <a:pt x="681" y="540"/>
                </a:lnTo>
                <a:lnTo>
                  <a:pt x="683" y="539"/>
                </a:lnTo>
                <a:lnTo>
                  <a:pt x="684" y="538"/>
                </a:lnTo>
                <a:lnTo>
                  <a:pt x="686" y="537"/>
                </a:lnTo>
                <a:lnTo>
                  <a:pt x="687" y="536"/>
                </a:lnTo>
                <a:lnTo>
                  <a:pt x="689" y="535"/>
                </a:lnTo>
                <a:lnTo>
                  <a:pt x="690" y="534"/>
                </a:lnTo>
                <a:lnTo>
                  <a:pt x="692" y="532"/>
                </a:lnTo>
                <a:lnTo>
                  <a:pt x="694" y="531"/>
                </a:lnTo>
                <a:lnTo>
                  <a:pt x="695" y="530"/>
                </a:lnTo>
                <a:lnTo>
                  <a:pt x="697" y="528"/>
                </a:lnTo>
                <a:lnTo>
                  <a:pt x="698" y="527"/>
                </a:lnTo>
                <a:lnTo>
                  <a:pt x="700" y="526"/>
                </a:lnTo>
                <a:lnTo>
                  <a:pt x="701" y="524"/>
                </a:lnTo>
                <a:lnTo>
                  <a:pt x="703" y="523"/>
                </a:lnTo>
                <a:lnTo>
                  <a:pt x="704" y="521"/>
                </a:lnTo>
                <a:lnTo>
                  <a:pt x="706" y="520"/>
                </a:lnTo>
                <a:lnTo>
                  <a:pt x="707" y="519"/>
                </a:lnTo>
                <a:lnTo>
                  <a:pt x="709" y="517"/>
                </a:lnTo>
                <a:lnTo>
                  <a:pt x="710" y="516"/>
                </a:lnTo>
                <a:lnTo>
                  <a:pt x="712" y="514"/>
                </a:lnTo>
                <a:lnTo>
                  <a:pt x="713" y="513"/>
                </a:lnTo>
                <a:lnTo>
                  <a:pt x="715" y="511"/>
                </a:lnTo>
                <a:lnTo>
                  <a:pt x="717" y="510"/>
                </a:lnTo>
                <a:lnTo>
                  <a:pt x="718" y="508"/>
                </a:lnTo>
                <a:lnTo>
                  <a:pt x="720" y="507"/>
                </a:lnTo>
                <a:lnTo>
                  <a:pt x="721" y="505"/>
                </a:lnTo>
                <a:lnTo>
                  <a:pt x="723" y="504"/>
                </a:lnTo>
                <a:lnTo>
                  <a:pt x="724" y="502"/>
                </a:lnTo>
                <a:lnTo>
                  <a:pt x="726" y="500"/>
                </a:lnTo>
                <a:lnTo>
                  <a:pt x="727" y="499"/>
                </a:lnTo>
                <a:lnTo>
                  <a:pt x="729" y="497"/>
                </a:lnTo>
                <a:lnTo>
                  <a:pt x="730" y="495"/>
                </a:lnTo>
                <a:lnTo>
                  <a:pt x="732" y="494"/>
                </a:lnTo>
                <a:lnTo>
                  <a:pt x="733" y="492"/>
                </a:lnTo>
                <a:lnTo>
                  <a:pt x="735" y="490"/>
                </a:lnTo>
                <a:lnTo>
                  <a:pt x="736" y="488"/>
                </a:lnTo>
                <a:lnTo>
                  <a:pt x="738" y="486"/>
                </a:lnTo>
                <a:lnTo>
                  <a:pt x="740" y="484"/>
                </a:lnTo>
                <a:lnTo>
                  <a:pt x="741" y="483"/>
                </a:lnTo>
                <a:lnTo>
                  <a:pt x="743" y="481"/>
                </a:lnTo>
                <a:lnTo>
                  <a:pt x="744" y="479"/>
                </a:lnTo>
                <a:lnTo>
                  <a:pt x="746" y="477"/>
                </a:lnTo>
                <a:lnTo>
                  <a:pt x="747" y="475"/>
                </a:lnTo>
                <a:lnTo>
                  <a:pt x="749" y="473"/>
                </a:lnTo>
                <a:lnTo>
                  <a:pt x="750" y="471"/>
                </a:lnTo>
                <a:lnTo>
                  <a:pt x="752" y="469"/>
                </a:lnTo>
                <a:lnTo>
                  <a:pt x="753" y="467"/>
                </a:lnTo>
                <a:lnTo>
                  <a:pt x="755" y="465"/>
                </a:lnTo>
                <a:lnTo>
                  <a:pt x="756" y="463"/>
                </a:lnTo>
                <a:lnTo>
                  <a:pt x="758" y="461"/>
                </a:lnTo>
                <a:lnTo>
                  <a:pt x="759" y="459"/>
                </a:lnTo>
                <a:lnTo>
                  <a:pt x="761" y="457"/>
                </a:lnTo>
                <a:lnTo>
                  <a:pt x="763" y="455"/>
                </a:lnTo>
                <a:lnTo>
                  <a:pt x="764" y="452"/>
                </a:lnTo>
                <a:lnTo>
                  <a:pt x="766" y="450"/>
                </a:lnTo>
                <a:lnTo>
                  <a:pt x="767" y="448"/>
                </a:lnTo>
                <a:lnTo>
                  <a:pt x="769" y="446"/>
                </a:lnTo>
                <a:lnTo>
                  <a:pt x="770" y="443"/>
                </a:lnTo>
                <a:lnTo>
                  <a:pt x="772" y="441"/>
                </a:lnTo>
                <a:lnTo>
                  <a:pt x="773" y="439"/>
                </a:lnTo>
                <a:lnTo>
                  <a:pt x="775" y="436"/>
                </a:lnTo>
                <a:lnTo>
                  <a:pt x="776" y="434"/>
                </a:lnTo>
                <a:lnTo>
                  <a:pt x="778" y="431"/>
                </a:lnTo>
                <a:lnTo>
                  <a:pt x="779" y="429"/>
                </a:lnTo>
                <a:lnTo>
                  <a:pt x="781" y="427"/>
                </a:lnTo>
                <a:lnTo>
                  <a:pt x="782" y="424"/>
                </a:lnTo>
                <a:lnTo>
                  <a:pt x="784" y="422"/>
                </a:lnTo>
                <a:lnTo>
                  <a:pt x="785" y="419"/>
                </a:lnTo>
                <a:lnTo>
                  <a:pt x="787" y="417"/>
                </a:lnTo>
                <a:lnTo>
                  <a:pt x="789" y="414"/>
                </a:lnTo>
                <a:lnTo>
                  <a:pt x="790" y="412"/>
                </a:lnTo>
                <a:lnTo>
                  <a:pt x="792" y="409"/>
                </a:lnTo>
                <a:lnTo>
                  <a:pt x="793" y="406"/>
                </a:lnTo>
                <a:lnTo>
                  <a:pt x="795" y="404"/>
                </a:lnTo>
                <a:lnTo>
                  <a:pt x="796" y="401"/>
                </a:lnTo>
                <a:lnTo>
                  <a:pt x="798" y="398"/>
                </a:lnTo>
                <a:lnTo>
                  <a:pt x="799" y="396"/>
                </a:lnTo>
                <a:lnTo>
                  <a:pt x="801" y="393"/>
                </a:lnTo>
                <a:lnTo>
                  <a:pt x="802" y="390"/>
                </a:lnTo>
                <a:lnTo>
                  <a:pt x="804" y="388"/>
                </a:lnTo>
                <a:lnTo>
                  <a:pt x="805" y="385"/>
                </a:lnTo>
                <a:lnTo>
                  <a:pt x="807" y="382"/>
                </a:lnTo>
                <a:lnTo>
                  <a:pt x="808" y="379"/>
                </a:lnTo>
                <a:lnTo>
                  <a:pt x="810" y="376"/>
                </a:lnTo>
                <a:lnTo>
                  <a:pt x="812" y="373"/>
                </a:lnTo>
                <a:lnTo>
                  <a:pt x="813" y="370"/>
                </a:lnTo>
                <a:lnTo>
                  <a:pt x="815" y="367"/>
                </a:lnTo>
                <a:lnTo>
                  <a:pt x="816" y="364"/>
                </a:lnTo>
                <a:lnTo>
                  <a:pt x="818" y="361"/>
                </a:lnTo>
                <a:lnTo>
                  <a:pt x="819" y="358"/>
                </a:lnTo>
                <a:lnTo>
                  <a:pt x="821" y="355"/>
                </a:lnTo>
                <a:lnTo>
                  <a:pt x="822" y="352"/>
                </a:lnTo>
                <a:lnTo>
                  <a:pt x="824" y="349"/>
                </a:lnTo>
                <a:lnTo>
                  <a:pt x="825" y="345"/>
                </a:lnTo>
                <a:lnTo>
                  <a:pt x="827" y="342"/>
                </a:lnTo>
                <a:lnTo>
                  <a:pt x="828" y="339"/>
                </a:lnTo>
                <a:lnTo>
                  <a:pt x="830" y="336"/>
                </a:lnTo>
                <a:lnTo>
                  <a:pt x="831" y="333"/>
                </a:lnTo>
                <a:lnTo>
                  <a:pt x="833" y="329"/>
                </a:lnTo>
                <a:lnTo>
                  <a:pt x="835" y="326"/>
                </a:lnTo>
                <a:lnTo>
                  <a:pt x="836" y="323"/>
                </a:lnTo>
                <a:lnTo>
                  <a:pt x="838" y="320"/>
                </a:lnTo>
                <a:lnTo>
                  <a:pt x="839" y="316"/>
                </a:lnTo>
                <a:lnTo>
                  <a:pt x="841" y="313"/>
                </a:lnTo>
                <a:lnTo>
                  <a:pt x="842" y="309"/>
                </a:lnTo>
                <a:lnTo>
                  <a:pt x="844" y="306"/>
                </a:lnTo>
                <a:lnTo>
                  <a:pt x="845" y="302"/>
                </a:lnTo>
                <a:lnTo>
                  <a:pt x="847" y="299"/>
                </a:lnTo>
                <a:lnTo>
                  <a:pt x="848" y="295"/>
                </a:lnTo>
                <a:lnTo>
                  <a:pt x="850" y="292"/>
                </a:lnTo>
                <a:lnTo>
                  <a:pt x="851" y="288"/>
                </a:lnTo>
                <a:lnTo>
                  <a:pt x="853" y="285"/>
                </a:lnTo>
                <a:lnTo>
                  <a:pt x="854" y="281"/>
                </a:lnTo>
                <a:lnTo>
                  <a:pt x="856" y="278"/>
                </a:lnTo>
                <a:lnTo>
                  <a:pt x="858" y="274"/>
                </a:lnTo>
                <a:lnTo>
                  <a:pt x="859" y="270"/>
                </a:lnTo>
                <a:lnTo>
                  <a:pt x="861" y="267"/>
                </a:lnTo>
                <a:lnTo>
                  <a:pt x="862" y="263"/>
                </a:lnTo>
                <a:lnTo>
                  <a:pt x="864" y="259"/>
                </a:lnTo>
                <a:lnTo>
                  <a:pt x="865" y="255"/>
                </a:lnTo>
                <a:lnTo>
                  <a:pt x="867" y="252"/>
                </a:lnTo>
                <a:lnTo>
                  <a:pt x="868" y="248"/>
                </a:lnTo>
                <a:lnTo>
                  <a:pt x="870" y="244"/>
                </a:lnTo>
                <a:lnTo>
                  <a:pt x="871" y="240"/>
                </a:lnTo>
                <a:lnTo>
                  <a:pt x="873" y="236"/>
                </a:lnTo>
                <a:lnTo>
                  <a:pt x="874" y="233"/>
                </a:lnTo>
                <a:lnTo>
                  <a:pt x="876" y="229"/>
                </a:lnTo>
                <a:lnTo>
                  <a:pt x="877" y="225"/>
                </a:lnTo>
                <a:lnTo>
                  <a:pt x="879" y="221"/>
                </a:lnTo>
                <a:lnTo>
                  <a:pt x="880" y="217"/>
                </a:lnTo>
                <a:lnTo>
                  <a:pt x="882" y="213"/>
                </a:lnTo>
                <a:lnTo>
                  <a:pt x="884" y="209"/>
                </a:lnTo>
                <a:lnTo>
                  <a:pt x="885" y="206"/>
                </a:lnTo>
                <a:lnTo>
                  <a:pt x="887" y="202"/>
                </a:lnTo>
                <a:lnTo>
                  <a:pt x="888" y="198"/>
                </a:lnTo>
                <a:lnTo>
                  <a:pt x="890" y="194"/>
                </a:lnTo>
                <a:lnTo>
                  <a:pt x="891" y="190"/>
                </a:lnTo>
                <a:lnTo>
                  <a:pt x="893" y="186"/>
                </a:lnTo>
                <a:lnTo>
                  <a:pt x="894" y="182"/>
                </a:lnTo>
                <a:lnTo>
                  <a:pt x="896" y="178"/>
                </a:lnTo>
                <a:lnTo>
                  <a:pt x="897" y="174"/>
                </a:lnTo>
                <a:lnTo>
                  <a:pt x="899" y="170"/>
                </a:lnTo>
                <a:lnTo>
                  <a:pt x="900" y="166"/>
                </a:lnTo>
                <a:lnTo>
                  <a:pt x="902" y="163"/>
                </a:lnTo>
                <a:lnTo>
                  <a:pt x="903" y="159"/>
                </a:lnTo>
                <a:lnTo>
                  <a:pt x="905" y="155"/>
                </a:lnTo>
                <a:lnTo>
                  <a:pt x="907" y="151"/>
                </a:lnTo>
                <a:lnTo>
                  <a:pt x="908" y="147"/>
                </a:lnTo>
                <a:lnTo>
                  <a:pt x="910" y="143"/>
                </a:lnTo>
                <a:lnTo>
                  <a:pt x="911" y="139"/>
                </a:lnTo>
                <a:lnTo>
                  <a:pt x="913" y="135"/>
                </a:lnTo>
                <a:lnTo>
                  <a:pt x="914" y="131"/>
                </a:lnTo>
                <a:lnTo>
                  <a:pt x="916" y="127"/>
                </a:lnTo>
                <a:lnTo>
                  <a:pt x="917" y="124"/>
                </a:lnTo>
                <a:lnTo>
                  <a:pt x="919" y="120"/>
                </a:lnTo>
                <a:lnTo>
                  <a:pt x="920" y="116"/>
                </a:lnTo>
                <a:lnTo>
                  <a:pt x="922" y="113"/>
                </a:lnTo>
                <a:lnTo>
                  <a:pt x="923" y="109"/>
                </a:lnTo>
                <a:lnTo>
                  <a:pt x="925" y="105"/>
                </a:lnTo>
                <a:lnTo>
                  <a:pt x="926" y="102"/>
                </a:lnTo>
                <a:lnTo>
                  <a:pt x="928" y="98"/>
                </a:lnTo>
                <a:lnTo>
                  <a:pt x="930" y="95"/>
                </a:lnTo>
                <a:lnTo>
                  <a:pt x="931" y="91"/>
                </a:lnTo>
                <a:lnTo>
                  <a:pt x="933" y="88"/>
                </a:lnTo>
                <a:lnTo>
                  <a:pt x="934" y="84"/>
                </a:lnTo>
                <a:lnTo>
                  <a:pt x="936" y="81"/>
                </a:lnTo>
                <a:lnTo>
                  <a:pt x="937" y="78"/>
                </a:lnTo>
                <a:lnTo>
                  <a:pt x="939" y="74"/>
                </a:lnTo>
                <a:lnTo>
                  <a:pt x="940" y="71"/>
                </a:lnTo>
                <a:lnTo>
                  <a:pt x="942" y="68"/>
                </a:lnTo>
                <a:lnTo>
                  <a:pt x="943" y="65"/>
                </a:lnTo>
                <a:lnTo>
                  <a:pt x="945" y="61"/>
                </a:lnTo>
                <a:lnTo>
                  <a:pt x="946" y="58"/>
                </a:lnTo>
                <a:lnTo>
                  <a:pt x="948" y="55"/>
                </a:lnTo>
                <a:lnTo>
                  <a:pt x="949" y="52"/>
                </a:lnTo>
                <a:lnTo>
                  <a:pt x="951" y="49"/>
                </a:lnTo>
                <a:lnTo>
                  <a:pt x="952" y="46"/>
                </a:lnTo>
                <a:lnTo>
                  <a:pt x="954" y="43"/>
                </a:lnTo>
                <a:lnTo>
                  <a:pt x="956" y="41"/>
                </a:lnTo>
                <a:lnTo>
                  <a:pt x="957" y="38"/>
                </a:lnTo>
                <a:lnTo>
                  <a:pt x="959" y="35"/>
                </a:lnTo>
                <a:lnTo>
                  <a:pt x="960" y="33"/>
                </a:lnTo>
                <a:lnTo>
                  <a:pt x="962" y="31"/>
                </a:lnTo>
                <a:lnTo>
                  <a:pt x="963" y="29"/>
                </a:lnTo>
                <a:lnTo>
                  <a:pt x="965" y="27"/>
                </a:lnTo>
                <a:lnTo>
                  <a:pt x="966" y="25"/>
                </a:lnTo>
                <a:lnTo>
                  <a:pt x="968" y="23"/>
                </a:lnTo>
                <a:lnTo>
                  <a:pt x="969" y="21"/>
                </a:lnTo>
                <a:lnTo>
                  <a:pt x="971" y="19"/>
                </a:lnTo>
                <a:lnTo>
                  <a:pt x="972" y="17"/>
                </a:lnTo>
                <a:lnTo>
                  <a:pt x="974" y="15"/>
                </a:lnTo>
                <a:lnTo>
                  <a:pt x="975" y="14"/>
                </a:lnTo>
                <a:lnTo>
                  <a:pt x="977" y="12"/>
                </a:lnTo>
                <a:lnTo>
                  <a:pt x="979" y="11"/>
                </a:lnTo>
                <a:lnTo>
                  <a:pt x="980" y="9"/>
                </a:lnTo>
                <a:lnTo>
                  <a:pt x="982" y="8"/>
                </a:lnTo>
                <a:lnTo>
                  <a:pt x="983" y="7"/>
                </a:lnTo>
                <a:lnTo>
                  <a:pt x="985" y="6"/>
                </a:lnTo>
                <a:lnTo>
                  <a:pt x="986" y="5"/>
                </a:lnTo>
                <a:lnTo>
                  <a:pt x="988" y="4"/>
                </a:lnTo>
                <a:lnTo>
                  <a:pt x="989" y="3"/>
                </a:lnTo>
                <a:lnTo>
                  <a:pt x="991" y="2"/>
                </a:lnTo>
                <a:lnTo>
                  <a:pt x="992" y="1"/>
                </a:lnTo>
                <a:lnTo>
                  <a:pt x="994" y="1"/>
                </a:lnTo>
                <a:lnTo>
                  <a:pt x="995" y="0"/>
                </a:lnTo>
                <a:lnTo>
                  <a:pt x="997" y="0"/>
                </a:lnTo>
                <a:lnTo>
                  <a:pt x="998" y="0"/>
                </a:lnTo>
                <a:lnTo>
                  <a:pt x="1000" y="1"/>
                </a:lnTo>
                <a:lnTo>
                  <a:pt x="1002" y="1"/>
                </a:lnTo>
                <a:lnTo>
                  <a:pt x="1003" y="1"/>
                </a:lnTo>
                <a:lnTo>
                  <a:pt x="1005" y="2"/>
                </a:lnTo>
                <a:lnTo>
                  <a:pt x="1006" y="2"/>
                </a:lnTo>
                <a:lnTo>
                  <a:pt x="1008" y="3"/>
                </a:lnTo>
                <a:lnTo>
                  <a:pt x="1009" y="4"/>
                </a:lnTo>
                <a:lnTo>
                  <a:pt x="1011" y="5"/>
                </a:lnTo>
                <a:lnTo>
                  <a:pt x="1012" y="6"/>
                </a:lnTo>
                <a:lnTo>
                  <a:pt x="1014" y="7"/>
                </a:lnTo>
                <a:lnTo>
                  <a:pt x="1015" y="8"/>
                </a:lnTo>
                <a:lnTo>
                  <a:pt x="1017" y="9"/>
                </a:lnTo>
                <a:lnTo>
                  <a:pt x="1018" y="11"/>
                </a:lnTo>
                <a:lnTo>
                  <a:pt x="1020" y="12"/>
                </a:lnTo>
                <a:lnTo>
                  <a:pt x="1021" y="14"/>
                </a:lnTo>
                <a:lnTo>
                  <a:pt x="1023" y="15"/>
                </a:lnTo>
                <a:lnTo>
                  <a:pt x="1025" y="17"/>
                </a:lnTo>
                <a:lnTo>
                  <a:pt x="1026" y="19"/>
                </a:lnTo>
                <a:lnTo>
                  <a:pt x="1028" y="21"/>
                </a:lnTo>
                <a:lnTo>
                  <a:pt x="1029" y="23"/>
                </a:lnTo>
                <a:lnTo>
                  <a:pt x="1031" y="25"/>
                </a:lnTo>
                <a:lnTo>
                  <a:pt x="1032" y="27"/>
                </a:lnTo>
                <a:lnTo>
                  <a:pt x="1034" y="29"/>
                </a:lnTo>
                <a:lnTo>
                  <a:pt x="1035" y="32"/>
                </a:lnTo>
                <a:lnTo>
                  <a:pt x="1037" y="35"/>
                </a:lnTo>
                <a:lnTo>
                  <a:pt x="1038" y="37"/>
                </a:lnTo>
                <a:lnTo>
                  <a:pt x="1040" y="40"/>
                </a:lnTo>
                <a:lnTo>
                  <a:pt x="1041" y="43"/>
                </a:lnTo>
                <a:lnTo>
                  <a:pt x="1043" y="46"/>
                </a:lnTo>
                <a:lnTo>
                  <a:pt x="1044" y="50"/>
                </a:lnTo>
                <a:lnTo>
                  <a:pt x="1046" y="53"/>
                </a:lnTo>
                <a:lnTo>
                  <a:pt x="1047" y="56"/>
                </a:lnTo>
                <a:lnTo>
                  <a:pt x="1049" y="59"/>
                </a:lnTo>
                <a:lnTo>
                  <a:pt x="1051" y="63"/>
                </a:lnTo>
                <a:lnTo>
                  <a:pt x="1052" y="66"/>
                </a:lnTo>
                <a:lnTo>
                  <a:pt x="1054" y="70"/>
                </a:lnTo>
                <a:lnTo>
                  <a:pt x="1055" y="73"/>
                </a:lnTo>
                <a:lnTo>
                  <a:pt x="1057" y="77"/>
                </a:lnTo>
                <a:lnTo>
                  <a:pt x="1058" y="80"/>
                </a:lnTo>
                <a:lnTo>
                  <a:pt x="1060" y="84"/>
                </a:lnTo>
                <a:lnTo>
                  <a:pt x="1061" y="88"/>
                </a:lnTo>
                <a:lnTo>
                  <a:pt x="1063" y="92"/>
                </a:lnTo>
                <a:lnTo>
                  <a:pt x="1064" y="95"/>
                </a:lnTo>
                <a:lnTo>
                  <a:pt x="1066" y="99"/>
                </a:lnTo>
                <a:lnTo>
                  <a:pt x="1067" y="103"/>
                </a:lnTo>
                <a:lnTo>
                  <a:pt x="1069" y="107"/>
                </a:lnTo>
                <a:lnTo>
                  <a:pt x="1070" y="111"/>
                </a:lnTo>
                <a:lnTo>
                  <a:pt x="1072" y="114"/>
                </a:lnTo>
                <a:lnTo>
                  <a:pt x="1074" y="118"/>
                </a:lnTo>
                <a:lnTo>
                  <a:pt x="1075" y="122"/>
                </a:lnTo>
                <a:lnTo>
                  <a:pt x="1077" y="126"/>
                </a:lnTo>
                <a:lnTo>
                  <a:pt x="1078" y="130"/>
                </a:lnTo>
                <a:lnTo>
                  <a:pt x="1080" y="134"/>
                </a:lnTo>
                <a:lnTo>
                  <a:pt x="1081" y="138"/>
                </a:lnTo>
                <a:lnTo>
                  <a:pt x="1083" y="142"/>
                </a:lnTo>
                <a:lnTo>
                  <a:pt x="1084" y="146"/>
                </a:lnTo>
                <a:lnTo>
                  <a:pt x="1086" y="150"/>
                </a:lnTo>
                <a:lnTo>
                  <a:pt x="1087" y="154"/>
                </a:lnTo>
                <a:lnTo>
                  <a:pt x="1089" y="158"/>
                </a:lnTo>
                <a:lnTo>
                  <a:pt x="1090" y="162"/>
                </a:lnTo>
                <a:lnTo>
                  <a:pt x="1092" y="166"/>
                </a:lnTo>
                <a:lnTo>
                  <a:pt x="1093" y="170"/>
                </a:lnTo>
                <a:lnTo>
                  <a:pt x="1095" y="174"/>
                </a:lnTo>
                <a:lnTo>
                  <a:pt x="1097" y="178"/>
                </a:lnTo>
                <a:lnTo>
                  <a:pt x="1098" y="181"/>
                </a:lnTo>
                <a:lnTo>
                  <a:pt x="1100" y="185"/>
                </a:lnTo>
                <a:lnTo>
                  <a:pt x="1101" y="189"/>
                </a:lnTo>
                <a:lnTo>
                  <a:pt x="1103" y="192"/>
                </a:lnTo>
                <a:lnTo>
                  <a:pt x="1104" y="196"/>
                </a:lnTo>
                <a:lnTo>
                  <a:pt x="1106" y="199"/>
                </a:lnTo>
                <a:lnTo>
                  <a:pt x="1107" y="203"/>
                </a:lnTo>
                <a:lnTo>
                  <a:pt x="1109" y="206"/>
                </a:lnTo>
                <a:lnTo>
                  <a:pt x="1110" y="210"/>
                </a:lnTo>
                <a:lnTo>
                  <a:pt x="1112" y="213"/>
                </a:lnTo>
                <a:lnTo>
                  <a:pt x="1113" y="216"/>
                </a:lnTo>
                <a:lnTo>
                  <a:pt x="1115" y="219"/>
                </a:lnTo>
                <a:lnTo>
                  <a:pt x="1116" y="222"/>
                </a:lnTo>
                <a:lnTo>
                  <a:pt x="1118" y="225"/>
                </a:lnTo>
                <a:lnTo>
                  <a:pt x="1119" y="228"/>
                </a:lnTo>
                <a:lnTo>
                  <a:pt x="1121" y="231"/>
                </a:lnTo>
                <a:lnTo>
                  <a:pt x="1123" y="234"/>
                </a:lnTo>
                <a:lnTo>
                  <a:pt x="1124" y="237"/>
                </a:lnTo>
                <a:lnTo>
                  <a:pt x="1126" y="240"/>
                </a:lnTo>
                <a:lnTo>
                  <a:pt x="1127" y="242"/>
                </a:lnTo>
                <a:lnTo>
                  <a:pt x="1129" y="245"/>
                </a:lnTo>
                <a:lnTo>
                  <a:pt x="1130" y="247"/>
                </a:lnTo>
                <a:lnTo>
                  <a:pt x="1132" y="250"/>
                </a:lnTo>
                <a:lnTo>
                  <a:pt x="1133" y="252"/>
                </a:lnTo>
                <a:lnTo>
                  <a:pt x="1135" y="255"/>
                </a:lnTo>
                <a:lnTo>
                  <a:pt x="1136" y="257"/>
                </a:lnTo>
                <a:lnTo>
                  <a:pt x="1138" y="259"/>
                </a:lnTo>
                <a:lnTo>
                  <a:pt x="1139" y="262"/>
                </a:lnTo>
                <a:lnTo>
                  <a:pt x="1141" y="264"/>
                </a:lnTo>
                <a:lnTo>
                  <a:pt x="1142" y="266"/>
                </a:lnTo>
                <a:lnTo>
                  <a:pt x="1144" y="268"/>
                </a:lnTo>
                <a:lnTo>
                  <a:pt x="1146" y="270"/>
                </a:lnTo>
                <a:lnTo>
                  <a:pt x="1147" y="272"/>
                </a:lnTo>
                <a:lnTo>
                  <a:pt x="1149" y="274"/>
                </a:lnTo>
                <a:lnTo>
                  <a:pt x="1150" y="276"/>
                </a:lnTo>
                <a:lnTo>
                  <a:pt x="1152" y="278"/>
                </a:lnTo>
                <a:lnTo>
                  <a:pt x="1153" y="279"/>
                </a:lnTo>
                <a:lnTo>
                  <a:pt x="1155" y="281"/>
                </a:lnTo>
                <a:lnTo>
                  <a:pt x="1156" y="283"/>
                </a:lnTo>
                <a:lnTo>
                  <a:pt x="1158" y="284"/>
                </a:lnTo>
                <a:lnTo>
                  <a:pt x="1159" y="286"/>
                </a:lnTo>
                <a:lnTo>
                  <a:pt x="1161" y="288"/>
                </a:lnTo>
                <a:lnTo>
                  <a:pt x="1162" y="289"/>
                </a:lnTo>
                <a:lnTo>
                  <a:pt x="1164" y="291"/>
                </a:lnTo>
                <a:lnTo>
                  <a:pt x="1165" y="292"/>
                </a:lnTo>
                <a:lnTo>
                  <a:pt x="1167" y="294"/>
                </a:lnTo>
                <a:lnTo>
                  <a:pt x="1169" y="295"/>
                </a:lnTo>
                <a:lnTo>
                  <a:pt x="1170" y="296"/>
                </a:lnTo>
                <a:lnTo>
                  <a:pt x="1172" y="298"/>
                </a:lnTo>
                <a:lnTo>
                  <a:pt x="1173" y="299"/>
                </a:lnTo>
                <a:lnTo>
                  <a:pt x="1175" y="301"/>
                </a:lnTo>
                <a:lnTo>
                  <a:pt x="1176" y="302"/>
                </a:lnTo>
                <a:lnTo>
                  <a:pt x="1178" y="303"/>
                </a:lnTo>
                <a:lnTo>
                  <a:pt x="1179" y="305"/>
                </a:lnTo>
                <a:lnTo>
                  <a:pt x="1181" y="306"/>
                </a:lnTo>
                <a:lnTo>
                  <a:pt x="1182" y="307"/>
                </a:lnTo>
                <a:lnTo>
                  <a:pt x="1184" y="309"/>
                </a:lnTo>
                <a:lnTo>
                  <a:pt x="1185" y="310"/>
                </a:lnTo>
                <a:lnTo>
                  <a:pt x="1187" y="311"/>
                </a:lnTo>
                <a:lnTo>
                  <a:pt x="1188" y="313"/>
                </a:lnTo>
                <a:lnTo>
                  <a:pt x="1190" y="314"/>
                </a:lnTo>
                <a:lnTo>
                  <a:pt x="1192" y="315"/>
                </a:lnTo>
                <a:lnTo>
                  <a:pt x="1193" y="317"/>
                </a:lnTo>
                <a:lnTo>
                  <a:pt x="1195" y="318"/>
                </a:lnTo>
                <a:lnTo>
                  <a:pt x="1196" y="319"/>
                </a:lnTo>
                <a:lnTo>
                  <a:pt x="1198" y="321"/>
                </a:lnTo>
                <a:lnTo>
                  <a:pt x="1199" y="322"/>
                </a:lnTo>
                <a:lnTo>
                  <a:pt x="1201" y="324"/>
                </a:lnTo>
                <a:lnTo>
                  <a:pt x="1202" y="325"/>
                </a:lnTo>
                <a:lnTo>
                  <a:pt x="1204" y="326"/>
                </a:lnTo>
                <a:lnTo>
                  <a:pt x="1205" y="328"/>
                </a:lnTo>
                <a:lnTo>
                  <a:pt x="1207" y="329"/>
                </a:lnTo>
                <a:lnTo>
                  <a:pt x="1208" y="331"/>
                </a:lnTo>
                <a:lnTo>
                  <a:pt x="1210" y="332"/>
                </a:lnTo>
                <a:lnTo>
                  <a:pt x="1211" y="334"/>
                </a:lnTo>
                <a:lnTo>
                  <a:pt x="1213" y="336"/>
                </a:lnTo>
                <a:lnTo>
                  <a:pt x="1214" y="337"/>
                </a:lnTo>
                <a:lnTo>
                  <a:pt x="1216" y="339"/>
                </a:lnTo>
                <a:lnTo>
                  <a:pt x="1218" y="340"/>
                </a:lnTo>
                <a:lnTo>
                  <a:pt x="1219" y="342"/>
                </a:lnTo>
                <a:lnTo>
                  <a:pt x="1221" y="344"/>
                </a:lnTo>
                <a:lnTo>
                  <a:pt x="1222" y="346"/>
                </a:lnTo>
                <a:lnTo>
                  <a:pt x="1224" y="347"/>
                </a:lnTo>
                <a:lnTo>
                  <a:pt x="1225" y="349"/>
                </a:lnTo>
                <a:lnTo>
                  <a:pt x="1227" y="351"/>
                </a:lnTo>
                <a:lnTo>
                  <a:pt x="1228" y="353"/>
                </a:lnTo>
                <a:lnTo>
                  <a:pt x="1230" y="355"/>
                </a:lnTo>
                <a:lnTo>
                  <a:pt x="1231" y="357"/>
                </a:lnTo>
                <a:lnTo>
                  <a:pt x="1233" y="358"/>
                </a:lnTo>
                <a:lnTo>
                  <a:pt x="1234" y="360"/>
                </a:lnTo>
                <a:lnTo>
                  <a:pt x="1236" y="362"/>
                </a:lnTo>
                <a:lnTo>
                  <a:pt x="1237" y="364"/>
                </a:lnTo>
                <a:lnTo>
                  <a:pt x="1239" y="367"/>
                </a:lnTo>
                <a:lnTo>
                  <a:pt x="1241" y="369"/>
                </a:lnTo>
                <a:lnTo>
                  <a:pt x="1242" y="371"/>
                </a:lnTo>
                <a:lnTo>
                  <a:pt x="1244" y="373"/>
                </a:lnTo>
                <a:lnTo>
                  <a:pt x="1245" y="375"/>
                </a:lnTo>
                <a:lnTo>
                  <a:pt x="1247" y="377"/>
                </a:lnTo>
                <a:lnTo>
                  <a:pt x="1248" y="379"/>
                </a:lnTo>
                <a:lnTo>
                  <a:pt x="1250" y="382"/>
                </a:lnTo>
                <a:lnTo>
                  <a:pt x="1251" y="384"/>
                </a:lnTo>
                <a:lnTo>
                  <a:pt x="1253" y="386"/>
                </a:lnTo>
                <a:lnTo>
                  <a:pt x="1254" y="388"/>
                </a:lnTo>
                <a:lnTo>
                  <a:pt x="1256" y="391"/>
                </a:lnTo>
                <a:lnTo>
                  <a:pt x="1257" y="393"/>
                </a:lnTo>
                <a:lnTo>
                  <a:pt x="1259" y="396"/>
                </a:lnTo>
                <a:lnTo>
                  <a:pt x="1260" y="398"/>
                </a:lnTo>
                <a:lnTo>
                  <a:pt x="1262" y="400"/>
                </a:lnTo>
                <a:lnTo>
                  <a:pt x="1264" y="403"/>
                </a:lnTo>
                <a:lnTo>
                  <a:pt x="1265" y="405"/>
                </a:lnTo>
                <a:lnTo>
                  <a:pt x="1267" y="408"/>
                </a:lnTo>
                <a:lnTo>
                  <a:pt x="1268" y="410"/>
                </a:lnTo>
                <a:lnTo>
                  <a:pt x="1270" y="412"/>
                </a:lnTo>
                <a:lnTo>
                  <a:pt x="1271" y="415"/>
                </a:lnTo>
                <a:lnTo>
                  <a:pt x="1273" y="417"/>
                </a:lnTo>
                <a:lnTo>
                  <a:pt x="1274" y="420"/>
                </a:lnTo>
                <a:lnTo>
                  <a:pt x="1276" y="422"/>
                </a:lnTo>
                <a:lnTo>
                  <a:pt x="1277" y="425"/>
                </a:lnTo>
                <a:lnTo>
                  <a:pt x="1279" y="427"/>
                </a:lnTo>
                <a:lnTo>
                  <a:pt x="1280" y="430"/>
                </a:lnTo>
                <a:lnTo>
                  <a:pt x="1282" y="432"/>
                </a:lnTo>
                <a:lnTo>
                  <a:pt x="1283" y="434"/>
                </a:lnTo>
                <a:lnTo>
                  <a:pt x="1285" y="437"/>
                </a:lnTo>
                <a:lnTo>
                  <a:pt x="1287" y="439"/>
                </a:lnTo>
                <a:lnTo>
                  <a:pt x="1288" y="442"/>
                </a:lnTo>
                <a:lnTo>
                  <a:pt x="1290" y="444"/>
                </a:lnTo>
                <a:lnTo>
                  <a:pt x="1291" y="447"/>
                </a:lnTo>
                <a:lnTo>
                  <a:pt x="1293" y="449"/>
                </a:lnTo>
                <a:lnTo>
                  <a:pt x="1294" y="451"/>
                </a:lnTo>
                <a:lnTo>
                  <a:pt x="1296" y="454"/>
                </a:lnTo>
                <a:lnTo>
                  <a:pt x="1297" y="456"/>
                </a:lnTo>
                <a:lnTo>
                  <a:pt x="1299" y="458"/>
                </a:lnTo>
                <a:lnTo>
                  <a:pt x="1300" y="461"/>
                </a:lnTo>
                <a:lnTo>
                  <a:pt x="1302" y="463"/>
                </a:lnTo>
                <a:lnTo>
                  <a:pt x="1303" y="465"/>
                </a:lnTo>
                <a:lnTo>
                  <a:pt x="1305" y="467"/>
                </a:lnTo>
                <a:lnTo>
                  <a:pt x="1306" y="469"/>
                </a:lnTo>
                <a:lnTo>
                  <a:pt x="1308" y="471"/>
                </a:lnTo>
                <a:lnTo>
                  <a:pt x="1309" y="473"/>
                </a:lnTo>
                <a:lnTo>
                  <a:pt x="1311" y="475"/>
                </a:lnTo>
                <a:lnTo>
                  <a:pt x="1313" y="477"/>
                </a:lnTo>
                <a:lnTo>
                  <a:pt x="1314" y="478"/>
                </a:lnTo>
                <a:lnTo>
                  <a:pt x="1316" y="480"/>
                </a:lnTo>
                <a:lnTo>
                  <a:pt x="1317" y="482"/>
                </a:lnTo>
                <a:lnTo>
                  <a:pt x="1319" y="484"/>
                </a:lnTo>
                <a:lnTo>
                  <a:pt x="1320" y="485"/>
                </a:lnTo>
                <a:lnTo>
                  <a:pt x="1322" y="487"/>
                </a:lnTo>
                <a:lnTo>
                  <a:pt x="1323" y="488"/>
                </a:lnTo>
                <a:lnTo>
                  <a:pt x="1325" y="490"/>
                </a:lnTo>
                <a:lnTo>
                  <a:pt x="1326" y="491"/>
                </a:lnTo>
                <a:lnTo>
                  <a:pt x="1328" y="493"/>
                </a:lnTo>
                <a:lnTo>
                  <a:pt x="1329" y="494"/>
                </a:lnTo>
                <a:lnTo>
                  <a:pt x="1331" y="495"/>
                </a:lnTo>
                <a:lnTo>
                  <a:pt x="1332" y="497"/>
                </a:lnTo>
                <a:lnTo>
                  <a:pt x="1334" y="498"/>
                </a:lnTo>
                <a:lnTo>
                  <a:pt x="1336" y="499"/>
                </a:lnTo>
                <a:lnTo>
                  <a:pt x="1337" y="500"/>
                </a:lnTo>
                <a:lnTo>
                  <a:pt x="1339" y="501"/>
                </a:lnTo>
                <a:lnTo>
                  <a:pt x="1340" y="502"/>
                </a:lnTo>
                <a:lnTo>
                  <a:pt x="1342" y="503"/>
                </a:lnTo>
                <a:lnTo>
                  <a:pt x="1343" y="504"/>
                </a:lnTo>
                <a:lnTo>
                  <a:pt x="1345" y="504"/>
                </a:lnTo>
                <a:lnTo>
                  <a:pt x="1346" y="505"/>
                </a:lnTo>
                <a:lnTo>
                  <a:pt x="1348" y="505"/>
                </a:lnTo>
                <a:lnTo>
                  <a:pt x="1349" y="506"/>
                </a:lnTo>
                <a:lnTo>
                  <a:pt x="1351" y="506"/>
                </a:lnTo>
                <a:lnTo>
                  <a:pt x="1352" y="507"/>
                </a:lnTo>
                <a:lnTo>
                  <a:pt x="1354" y="507"/>
                </a:lnTo>
                <a:lnTo>
                  <a:pt x="1355" y="507"/>
                </a:lnTo>
                <a:lnTo>
                  <a:pt x="1357" y="507"/>
                </a:lnTo>
                <a:lnTo>
                  <a:pt x="1359" y="507"/>
                </a:lnTo>
                <a:lnTo>
                  <a:pt x="1360" y="507"/>
                </a:lnTo>
                <a:lnTo>
                  <a:pt x="1362" y="507"/>
                </a:lnTo>
                <a:lnTo>
                  <a:pt x="1363" y="507"/>
                </a:lnTo>
                <a:lnTo>
                  <a:pt x="1365" y="507"/>
                </a:lnTo>
                <a:lnTo>
                  <a:pt x="1366" y="506"/>
                </a:lnTo>
                <a:lnTo>
                  <a:pt x="1368" y="506"/>
                </a:lnTo>
                <a:lnTo>
                  <a:pt x="1369" y="505"/>
                </a:lnTo>
                <a:lnTo>
                  <a:pt x="1371" y="505"/>
                </a:lnTo>
                <a:lnTo>
                  <a:pt x="1372" y="504"/>
                </a:lnTo>
                <a:lnTo>
                  <a:pt x="1374" y="503"/>
                </a:lnTo>
                <a:lnTo>
                  <a:pt x="1375" y="502"/>
                </a:lnTo>
                <a:lnTo>
                  <a:pt x="1377" y="501"/>
                </a:lnTo>
                <a:lnTo>
                  <a:pt x="1378" y="500"/>
                </a:lnTo>
                <a:lnTo>
                  <a:pt x="1380" y="499"/>
                </a:lnTo>
                <a:lnTo>
                  <a:pt x="1381" y="498"/>
                </a:lnTo>
                <a:lnTo>
                  <a:pt x="1383" y="496"/>
                </a:lnTo>
                <a:lnTo>
                  <a:pt x="1385" y="495"/>
                </a:lnTo>
                <a:lnTo>
                  <a:pt x="1386" y="493"/>
                </a:lnTo>
                <a:lnTo>
                  <a:pt x="1388" y="491"/>
                </a:lnTo>
                <a:lnTo>
                  <a:pt x="1389" y="490"/>
                </a:lnTo>
                <a:lnTo>
                  <a:pt x="1391" y="488"/>
                </a:lnTo>
                <a:lnTo>
                  <a:pt x="1392" y="486"/>
                </a:lnTo>
                <a:lnTo>
                  <a:pt x="1394" y="484"/>
                </a:lnTo>
                <a:lnTo>
                  <a:pt x="1395" y="482"/>
                </a:lnTo>
                <a:lnTo>
                  <a:pt x="1397" y="481"/>
                </a:lnTo>
                <a:lnTo>
                  <a:pt x="1398" y="479"/>
                </a:lnTo>
                <a:lnTo>
                  <a:pt x="1400" y="477"/>
                </a:lnTo>
                <a:lnTo>
                  <a:pt x="1401" y="475"/>
                </a:lnTo>
                <a:lnTo>
                  <a:pt x="1403" y="474"/>
                </a:lnTo>
                <a:lnTo>
                  <a:pt x="1404" y="472"/>
                </a:lnTo>
                <a:lnTo>
                  <a:pt x="1406" y="470"/>
                </a:lnTo>
                <a:lnTo>
                  <a:pt x="1408" y="468"/>
                </a:lnTo>
                <a:lnTo>
                  <a:pt x="1409" y="467"/>
                </a:lnTo>
                <a:lnTo>
                  <a:pt x="1411" y="465"/>
                </a:lnTo>
                <a:lnTo>
                  <a:pt x="1412" y="464"/>
                </a:lnTo>
                <a:lnTo>
                  <a:pt x="1414" y="463"/>
                </a:lnTo>
                <a:lnTo>
                  <a:pt x="1415" y="461"/>
                </a:lnTo>
                <a:lnTo>
                  <a:pt x="1417" y="460"/>
                </a:lnTo>
                <a:lnTo>
                  <a:pt x="1418" y="459"/>
                </a:lnTo>
                <a:lnTo>
                  <a:pt x="1420" y="458"/>
                </a:lnTo>
                <a:lnTo>
                  <a:pt x="1421" y="457"/>
                </a:lnTo>
                <a:lnTo>
                  <a:pt x="1423" y="456"/>
                </a:lnTo>
                <a:lnTo>
                  <a:pt x="1424" y="456"/>
                </a:lnTo>
                <a:lnTo>
                  <a:pt x="1426" y="455"/>
                </a:lnTo>
                <a:lnTo>
                  <a:pt x="1427" y="455"/>
                </a:lnTo>
                <a:lnTo>
                  <a:pt x="1429" y="454"/>
                </a:lnTo>
                <a:lnTo>
                  <a:pt x="1431" y="454"/>
                </a:lnTo>
                <a:lnTo>
                  <a:pt x="1432" y="453"/>
                </a:lnTo>
                <a:lnTo>
                  <a:pt x="1434" y="453"/>
                </a:lnTo>
                <a:lnTo>
                  <a:pt x="1435" y="453"/>
                </a:lnTo>
                <a:lnTo>
                  <a:pt x="1437" y="453"/>
                </a:lnTo>
                <a:lnTo>
                  <a:pt x="1438" y="453"/>
                </a:lnTo>
                <a:lnTo>
                  <a:pt x="1440" y="453"/>
                </a:lnTo>
                <a:lnTo>
                  <a:pt x="1441" y="453"/>
                </a:lnTo>
                <a:lnTo>
                  <a:pt x="1443" y="453"/>
                </a:lnTo>
                <a:lnTo>
                  <a:pt x="1444" y="453"/>
                </a:lnTo>
                <a:lnTo>
                  <a:pt x="1446" y="453"/>
                </a:lnTo>
                <a:lnTo>
                  <a:pt x="1447" y="453"/>
                </a:lnTo>
                <a:lnTo>
                  <a:pt x="1449" y="454"/>
                </a:lnTo>
                <a:lnTo>
                  <a:pt x="1450" y="454"/>
                </a:lnTo>
                <a:lnTo>
                  <a:pt x="1452" y="454"/>
                </a:lnTo>
                <a:lnTo>
                  <a:pt x="1454" y="455"/>
                </a:lnTo>
                <a:lnTo>
                  <a:pt x="1455" y="455"/>
                </a:lnTo>
                <a:lnTo>
                  <a:pt x="1457" y="455"/>
                </a:lnTo>
                <a:lnTo>
                  <a:pt x="1458" y="456"/>
                </a:lnTo>
                <a:lnTo>
                  <a:pt x="1460" y="456"/>
                </a:lnTo>
                <a:lnTo>
                  <a:pt x="1461" y="456"/>
                </a:lnTo>
                <a:lnTo>
                  <a:pt x="1463" y="457"/>
                </a:lnTo>
                <a:lnTo>
                  <a:pt x="1464" y="457"/>
                </a:lnTo>
                <a:lnTo>
                  <a:pt x="1466" y="458"/>
                </a:lnTo>
                <a:lnTo>
                  <a:pt x="1467" y="458"/>
                </a:lnTo>
                <a:lnTo>
                  <a:pt x="1469" y="458"/>
                </a:lnTo>
                <a:lnTo>
                  <a:pt x="1470" y="459"/>
                </a:lnTo>
                <a:lnTo>
                  <a:pt x="1472" y="459"/>
                </a:lnTo>
                <a:lnTo>
                  <a:pt x="1473" y="460"/>
                </a:lnTo>
                <a:lnTo>
                  <a:pt x="1475" y="460"/>
                </a:lnTo>
                <a:lnTo>
                  <a:pt x="1476" y="461"/>
                </a:lnTo>
                <a:lnTo>
                  <a:pt x="1478" y="461"/>
                </a:lnTo>
                <a:lnTo>
                  <a:pt x="1480" y="461"/>
                </a:lnTo>
                <a:lnTo>
                  <a:pt x="1481" y="462"/>
                </a:lnTo>
                <a:lnTo>
                  <a:pt x="1483" y="462"/>
                </a:lnTo>
                <a:lnTo>
                  <a:pt x="1484" y="463"/>
                </a:lnTo>
                <a:lnTo>
                  <a:pt x="1486" y="463"/>
                </a:lnTo>
                <a:lnTo>
                  <a:pt x="1487" y="463"/>
                </a:lnTo>
                <a:lnTo>
                  <a:pt x="1489" y="464"/>
                </a:lnTo>
                <a:lnTo>
                  <a:pt x="1490" y="464"/>
                </a:lnTo>
                <a:lnTo>
                  <a:pt x="1492" y="464"/>
                </a:lnTo>
                <a:lnTo>
                  <a:pt x="1493" y="465"/>
                </a:lnTo>
                <a:lnTo>
                  <a:pt x="1495" y="465"/>
                </a:lnTo>
                <a:lnTo>
                  <a:pt x="1496" y="466"/>
                </a:lnTo>
                <a:lnTo>
                  <a:pt x="1498" y="466"/>
                </a:lnTo>
                <a:lnTo>
                  <a:pt x="1499" y="466"/>
                </a:lnTo>
                <a:lnTo>
                  <a:pt x="1501" y="467"/>
                </a:lnTo>
                <a:lnTo>
                  <a:pt x="1503" y="467"/>
                </a:lnTo>
                <a:lnTo>
                  <a:pt x="1504" y="467"/>
                </a:lnTo>
                <a:lnTo>
                  <a:pt x="1506" y="467"/>
                </a:lnTo>
                <a:lnTo>
                  <a:pt x="1507" y="468"/>
                </a:lnTo>
                <a:lnTo>
                  <a:pt x="1509" y="468"/>
                </a:lnTo>
                <a:lnTo>
                  <a:pt x="1510" y="468"/>
                </a:lnTo>
                <a:lnTo>
                  <a:pt x="1512" y="468"/>
                </a:lnTo>
                <a:lnTo>
                  <a:pt x="1513" y="469"/>
                </a:lnTo>
                <a:lnTo>
                  <a:pt x="1515" y="469"/>
                </a:lnTo>
                <a:lnTo>
                  <a:pt x="1516" y="469"/>
                </a:lnTo>
                <a:lnTo>
                  <a:pt x="1518" y="469"/>
                </a:lnTo>
                <a:lnTo>
                  <a:pt x="1519" y="470"/>
                </a:lnTo>
                <a:lnTo>
                  <a:pt x="1521" y="470"/>
                </a:lnTo>
                <a:lnTo>
                  <a:pt x="1522" y="470"/>
                </a:lnTo>
                <a:lnTo>
                  <a:pt x="1524" y="470"/>
                </a:lnTo>
                <a:lnTo>
                  <a:pt x="1526" y="470"/>
                </a:lnTo>
                <a:lnTo>
                  <a:pt x="1527" y="470"/>
                </a:lnTo>
                <a:lnTo>
                  <a:pt x="1529" y="471"/>
                </a:lnTo>
                <a:lnTo>
                  <a:pt x="1530" y="471"/>
                </a:lnTo>
                <a:lnTo>
                  <a:pt x="1532" y="471"/>
                </a:lnTo>
                <a:lnTo>
                  <a:pt x="1533" y="471"/>
                </a:lnTo>
                <a:lnTo>
                  <a:pt x="1535" y="471"/>
                </a:lnTo>
                <a:lnTo>
                  <a:pt x="1536" y="472"/>
                </a:lnTo>
                <a:lnTo>
                  <a:pt x="1538" y="472"/>
                </a:lnTo>
                <a:lnTo>
                  <a:pt x="1539" y="472"/>
                </a:lnTo>
                <a:lnTo>
                  <a:pt x="1541" y="472"/>
                </a:lnTo>
                <a:lnTo>
                  <a:pt x="1542" y="473"/>
                </a:lnTo>
                <a:lnTo>
                  <a:pt x="1544" y="473"/>
                </a:lnTo>
                <a:lnTo>
                  <a:pt x="1545" y="473"/>
                </a:lnTo>
                <a:lnTo>
                  <a:pt x="1547" y="473"/>
                </a:lnTo>
                <a:lnTo>
                  <a:pt x="1548" y="473"/>
                </a:lnTo>
                <a:lnTo>
                  <a:pt x="1550" y="474"/>
                </a:lnTo>
                <a:lnTo>
                  <a:pt x="1552" y="474"/>
                </a:lnTo>
                <a:lnTo>
                  <a:pt x="1553" y="474"/>
                </a:lnTo>
                <a:lnTo>
                  <a:pt x="1555" y="474"/>
                </a:lnTo>
                <a:lnTo>
                  <a:pt x="1556" y="474"/>
                </a:lnTo>
                <a:lnTo>
                  <a:pt x="1558" y="475"/>
                </a:lnTo>
                <a:lnTo>
                  <a:pt x="1559" y="475"/>
                </a:lnTo>
                <a:lnTo>
                  <a:pt x="1561" y="475"/>
                </a:lnTo>
                <a:lnTo>
                  <a:pt x="1562" y="475"/>
                </a:lnTo>
                <a:lnTo>
                  <a:pt x="1564" y="476"/>
                </a:lnTo>
                <a:lnTo>
                  <a:pt x="1565" y="476"/>
                </a:lnTo>
                <a:lnTo>
                  <a:pt x="1567" y="476"/>
                </a:lnTo>
                <a:lnTo>
                  <a:pt x="1568" y="476"/>
                </a:lnTo>
                <a:lnTo>
                  <a:pt x="1570" y="476"/>
                </a:lnTo>
                <a:lnTo>
                  <a:pt x="1571" y="477"/>
                </a:lnTo>
                <a:lnTo>
                  <a:pt x="1573" y="477"/>
                </a:lnTo>
                <a:lnTo>
                  <a:pt x="1575" y="477"/>
                </a:lnTo>
                <a:lnTo>
                  <a:pt x="1576" y="477"/>
                </a:lnTo>
                <a:lnTo>
                  <a:pt x="1578" y="478"/>
                </a:lnTo>
                <a:lnTo>
                  <a:pt x="1579" y="478"/>
                </a:lnTo>
                <a:lnTo>
                  <a:pt x="1581" y="478"/>
                </a:lnTo>
                <a:lnTo>
                  <a:pt x="1582" y="478"/>
                </a:lnTo>
                <a:lnTo>
                  <a:pt x="1584" y="478"/>
                </a:lnTo>
                <a:lnTo>
                  <a:pt x="1585" y="479"/>
                </a:lnTo>
                <a:lnTo>
                  <a:pt x="1587" y="479"/>
                </a:lnTo>
                <a:lnTo>
                  <a:pt x="1588" y="479"/>
                </a:lnTo>
                <a:lnTo>
                  <a:pt x="1590" y="479"/>
                </a:lnTo>
                <a:lnTo>
                  <a:pt x="1591" y="480"/>
                </a:lnTo>
                <a:lnTo>
                  <a:pt x="1593" y="480"/>
                </a:lnTo>
                <a:lnTo>
                  <a:pt x="1594" y="480"/>
                </a:lnTo>
                <a:lnTo>
                  <a:pt x="1596" y="480"/>
                </a:lnTo>
                <a:lnTo>
                  <a:pt x="1598" y="481"/>
                </a:lnTo>
                <a:lnTo>
                  <a:pt x="1599" y="481"/>
                </a:lnTo>
                <a:lnTo>
                  <a:pt x="1601" y="481"/>
                </a:lnTo>
                <a:lnTo>
                  <a:pt x="1602" y="481"/>
                </a:lnTo>
                <a:lnTo>
                  <a:pt x="1604" y="481"/>
                </a:lnTo>
                <a:lnTo>
                  <a:pt x="1605" y="482"/>
                </a:lnTo>
                <a:lnTo>
                  <a:pt x="1607" y="482"/>
                </a:lnTo>
                <a:lnTo>
                  <a:pt x="1608" y="482"/>
                </a:lnTo>
                <a:lnTo>
                  <a:pt x="1610" y="482"/>
                </a:lnTo>
                <a:lnTo>
                  <a:pt x="1611" y="483"/>
                </a:lnTo>
                <a:lnTo>
                  <a:pt x="1613" y="483"/>
                </a:lnTo>
                <a:lnTo>
                  <a:pt x="1614" y="483"/>
                </a:lnTo>
                <a:lnTo>
                  <a:pt x="1616" y="483"/>
                </a:lnTo>
                <a:lnTo>
                  <a:pt x="1617" y="484"/>
                </a:lnTo>
                <a:lnTo>
                  <a:pt x="1619" y="484"/>
                </a:lnTo>
                <a:lnTo>
                  <a:pt x="1621" y="484"/>
                </a:lnTo>
                <a:lnTo>
                  <a:pt x="1622" y="484"/>
                </a:lnTo>
                <a:lnTo>
                  <a:pt x="1624" y="485"/>
                </a:lnTo>
                <a:lnTo>
                  <a:pt x="1625" y="485"/>
                </a:lnTo>
                <a:lnTo>
                  <a:pt x="1627" y="485"/>
                </a:lnTo>
                <a:lnTo>
                  <a:pt x="1628" y="485"/>
                </a:lnTo>
                <a:lnTo>
                  <a:pt x="1630" y="486"/>
                </a:lnTo>
                <a:lnTo>
                  <a:pt x="1631" y="486"/>
                </a:lnTo>
                <a:lnTo>
                  <a:pt x="1633" y="486"/>
                </a:lnTo>
                <a:lnTo>
                  <a:pt x="1634" y="486"/>
                </a:lnTo>
                <a:lnTo>
                  <a:pt x="1636" y="487"/>
                </a:lnTo>
                <a:lnTo>
                  <a:pt x="1637" y="487"/>
                </a:lnTo>
                <a:lnTo>
                  <a:pt x="1639" y="487"/>
                </a:lnTo>
                <a:lnTo>
                  <a:pt x="1640" y="488"/>
                </a:lnTo>
                <a:lnTo>
                  <a:pt x="1642" y="488"/>
                </a:lnTo>
                <a:lnTo>
                  <a:pt x="1643" y="488"/>
                </a:lnTo>
                <a:lnTo>
                  <a:pt x="1645" y="488"/>
                </a:lnTo>
                <a:lnTo>
                  <a:pt x="1647" y="489"/>
                </a:lnTo>
                <a:lnTo>
                  <a:pt x="1648" y="489"/>
                </a:lnTo>
                <a:lnTo>
                  <a:pt x="1650" y="489"/>
                </a:lnTo>
                <a:lnTo>
                  <a:pt x="1651" y="489"/>
                </a:lnTo>
                <a:lnTo>
                  <a:pt x="1653" y="490"/>
                </a:lnTo>
                <a:lnTo>
                  <a:pt x="1654" y="490"/>
                </a:lnTo>
                <a:lnTo>
                  <a:pt x="1656" y="490"/>
                </a:lnTo>
                <a:lnTo>
                  <a:pt x="1657" y="491"/>
                </a:lnTo>
                <a:lnTo>
                  <a:pt x="1659" y="491"/>
                </a:lnTo>
                <a:lnTo>
                  <a:pt x="1660" y="491"/>
                </a:lnTo>
                <a:lnTo>
                  <a:pt x="1662" y="492"/>
                </a:lnTo>
                <a:lnTo>
                  <a:pt x="1663" y="492"/>
                </a:lnTo>
                <a:lnTo>
                  <a:pt x="1665" y="492"/>
                </a:lnTo>
                <a:lnTo>
                  <a:pt x="1666" y="492"/>
                </a:lnTo>
                <a:lnTo>
                  <a:pt x="1668" y="493"/>
                </a:lnTo>
                <a:lnTo>
                  <a:pt x="1670" y="493"/>
                </a:lnTo>
                <a:lnTo>
                  <a:pt x="1671" y="493"/>
                </a:lnTo>
                <a:lnTo>
                  <a:pt x="1673" y="494"/>
                </a:lnTo>
                <a:lnTo>
                  <a:pt x="1674" y="494"/>
                </a:lnTo>
                <a:lnTo>
                  <a:pt x="1676" y="494"/>
                </a:lnTo>
                <a:lnTo>
                  <a:pt x="1677" y="495"/>
                </a:lnTo>
                <a:lnTo>
                  <a:pt x="1679" y="495"/>
                </a:lnTo>
                <a:lnTo>
                  <a:pt x="1680" y="495"/>
                </a:lnTo>
                <a:lnTo>
                  <a:pt x="1682" y="495"/>
                </a:lnTo>
                <a:lnTo>
                  <a:pt x="1683" y="496"/>
                </a:lnTo>
                <a:lnTo>
                  <a:pt x="1685" y="496"/>
                </a:lnTo>
                <a:lnTo>
                  <a:pt x="1686" y="496"/>
                </a:lnTo>
                <a:lnTo>
                  <a:pt x="1688" y="497"/>
                </a:lnTo>
                <a:lnTo>
                  <a:pt x="1689" y="497"/>
                </a:lnTo>
                <a:lnTo>
                  <a:pt x="1691" y="497"/>
                </a:lnTo>
                <a:lnTo>
                  <a:pt x="1693" y="498"/>
                </a:lnTo>
                <a:lnTo>
                  <a:pt x="1694" y="498"/>
                </a:lnTo>
                <a:lnTo>
                  <a:pt x="1696" y="498"/>
                </a:lnTo>
                <a:lnTo>
                  <a:pt x="1697" y="499"/>
                </a:lnTo>
                <a:lnTo>
                  <a:pt x="1699" y="499"/>
                </a:lnTo>
                <a:lnTo>
                  <a:pt x="1700" y="499"/>
                </a:lnTo>
                <a:lnTo>
                  <a:pt x="1702" y="500"/>
                </a:lnTo>
                <a:lnTo>
                  <a:pt x="1703" y="500"/>
                </a:lnTo>
                <a:lnTo>
                  <a:pt x="1705" y="500"/>
                </a:lnTo>
                <a:lnTo>
                  <a:pt x="1706" y="501"/>
                </a:lnTo>
                <a:lnTo>
                  <a:pt x="1708" y="501"/>
                </a:lnTo>
                <a:lnTo>
                  <a:pt x="1709" y="501"/>
                </a:lnTo>
                <a:lnTo>
                  <a:pt x="1711" y="502"/>
                </a:lnTo>
                <a:lnTo>
                  <a:pt x="1712" y="502"/>
                </a:lnTo>
                <a:lnTo>
                  <a:pt x="1714" y="503"/>
                </a:lnTo>
                <a:lnTo>
                  <a:pt x="1715" y="503"/>
                </a:lnTo>
                <a:lnTo>
                  <a:pt x="1717" y="503"/>
                </a:lnTo>
                <a:lnTo>
                  <a:pt x="1719" y="504"/>
                </a:lnTo>
                <a:lnTo>
                  <a:pt x="1720" y="504"/>
                </a:lnTo>
                <a:lnTo>
                  <a:pt x="1722" y="504"/>
                </a:lnTo>
                <a:lnTo>
                  <a:pt x="1723" y="505"/>
                </a:lnTo>
                <a:lnTo>
                  <a:pt x="1725" y="505"/>
                </a:lnTo>
                <a:lnTo>
                  <a:pt x="1726" y="505"/>
                </a:lnTo>
                <a:lnTo>
                  <a:pt x="1728" y="506"/>
                </a:lnTo>
                <a:lnTo>
                  <a:pt x="1729" y="506"/>
                </a:lnTo>
                <a:lnTo>
                  <a:pt x="1731" y="507"/>
                </a:lnTo>
                <a:lnTo>
                  <a:pt x="1732" y="507"/>
                </a:lnTo>
                <a:lnTo>
                  <a:pt x="1734" y="507"/>
                </a:lnTo>
                <a:lnTo>
                  <a:pt x="1735" y="508"/>
                </a:lnTo>
                <a:lnTo>
                  <a:pt x="1737" y="508"/>
                </a:lnTo>
                <a:lnTo>
                  <a:pt x="1738" y="509"/>
                </a:lnTo>
                <a:lnTo>
                  <a:pt x="1740" y="509"/>
                </a:lnTo>
                <a:lnTo>
                  <a:pt x="1742" y="509"/>
                </a:lnTo>
                <a:lnTo>
                  <a:pt x="1743" y="510"/>
                </a:lnTo>
                <a:lnTo>
                  <a:pt x="1745" y="510"/>
                </a:lnTo>
                <a:lnTo>
                  <a:pt x="1746" y="511"/>
                </a:lnTo>
                <a:lnTo>
                  <a:pt x="1748" y="511"/>
                </a:lnTo>
                <a:lnTo>
                  <a:pt x="1749" y="511"/>
                </a:lnTo>
                <a:lnTo>
                  <a:pt x="1751" y="512"/>
                </a:lnTo>
                <a:lnTo>
                  <a:pt x="1752" y="512"/>
                </a:lnTo>
                <a:lnTo>
                  <a:pt x="1754" y="513"/>
                </a:lnTo>
                <a:lnTo>
                  <a:pt x="1755" y="513"/>
                </a:lnTo>
                <a:lnTo>
                  <a:pt x="1757" y="513"/>
                </a:lnTo>
                <a:lnTo>
                  <a:pt x="1758" y="514"/>
                </a:lnTo>
                <a:lnTo>
                  <a:pt x="1760" y="514"/>
                </a:lnTo>
                <a:lnTo>
                  <a:pt x="1761" y="515"/>
                </a:lnTo>
                <a:lnTo>
                  <a:pt x="1763" y="515"/>
                </a:lnTo>
                <a:lnTo>
                  <a:pt x="1765" y="515"/>
                </a:lnTo>
                <a:lnTo>
                  <a:pt x="1766" y="516"/>
                </a:lnTo>
                <a:lnTo>
                  <a:pt x="1768" y="516"/>
                </a:lnTo>
                <a:lnTo>
                  <a:pt x="1769" y="517"/>
                </a:lnTo>
                <a:lnTo>
                  <a:pt x="1771" y="517"/>
                </a:lnTo>
                <a:lnTo>
                  <a:pt x="1772" y="518"/>
                </a:lnTo>
                <a:lnTo>
                  <a:pt x="1774" y="518"/>
                </a:lnTo>
                <a:lnTo>
                  <a:pt x="1775" y="518"/>
                </a:lnTo>
                <a:lnTo>
                  <a:pt x="1777" y="519"/>
                </a:lnTo>
                <a:lnTo>
                  <a:pt x="1778" y="519"/>
                </a:lnTo>
                <a:lnTo>
                  <a:pt x="1780" y="520"/>
                </a:lnTo>
                <a:lnTo>
                  <a:pt x="1781" y="520"/>
                </a:lnTo>
                <a:lnTo>
                  <a:pt x="1783" y="521"/>
                </a:lnTo>
                <a:lnTo>
                  <a:pt x="1784" y="521"/>
                </a:lnTo>
                <a:lnTo>
                  <a:pt x="1786" y="522"/>
                </a:lnTo>
                <a:lnTo>
                  <a:pt x="1788" y="522"/>
                </a:lnTo>
                <a:lnTo>
                  <a:pt x="1789" y="522"/>
                </a:lnTo>
                <a:lnTo>
                  <a:pt x="1791" y="523"/>
                </a:lnTo>
                <a:lnTo>
                  <a:pt x="1792" y="523"/>
                </a:lnTo>
                <a:lnTo>
                  <a:pt x="1794" y="524"/>
                </a:lnTo>
                <a:lnTo>
                  <a:pt x="1795" y="524"/>
                </a:lnTo>
                <a:lnTo>
                  <a:pt x="1797" y="525"/>
                </a:lnTo>
                <a:lnTo>
                  <a:pt x="1798" y="525"/>
                </a:lnTo>
                <a:lnTo>
                  <a:pt x="1800" y="526"/>
                </a:lnTo>
                <a:lnTo>
                  <a:pt x="1801" y="526"/>
                </a:lnTo>
                <a:lnTo>
                  <a:pt x="1803" y="527"/>
                </a:lnTo>
                <a:lnTo>
                  <a:pt x="1804" y="527"/>
                </a:lnTo>
                <a:lnTo>
                  <a:pt x="1806" y="528"/>
                </a:lnTo>
                <a:lnTo>
                  <a:pt x="1807" y="528"/>
                </a:lnTo>
                <a:lnTo>
                  <a:pt x="1809" y="529"/>
                </a:lnTo>
                <a:lnTo>
                  <a:pt x="1810" y="529"/>
                </a:lnTo>
                <a:lnTo>
                  <a:pt x="1812" y="529"/>
                </a:lnTo>
                <a:lnTo>
                  <a:pt x="1814" y="530"/>
                </a:lnTo>
                <a:lnTo>
                  <a:pt x="1815" y="530"/>
                </a:lnTo>
                <a:lnTo>
                  <a:pt x="1817" y="531"/>
                </a:lnTo>
                <a:lnTo>
                  <a:pt x="1818" y="531"/>
                </a:lnTo>
                <a:lnTo>
                  <a:pt x="1820" y="532"/>
                </a:lnTo>
                <a:lnTo>
                  <a:pt x="1821" y="532"/>
                </a:lnTo>
                <a:lnTo>
                  <a:pt x="1823" y="533"/>
                </a:lnTo>
                <a:lnTo>
                  <a:pt x="1824" y="533"/>
                </a:lnTo>
                <a:lnTo>
                  <a:pt x="1826" y="534"/>
                </a:lnTo>
                <a:lnTo>
                  <a:pt x="1827" y="534"/>
                </a:lnTo>
                <a:lnTo>
                  <a:pt x="1829" y="535"/>
                </a:lnTo>
                <a:lnTo>
                  <a:pt x="1830" y="535"/>
                </a:lnTo>
                <a:lnTo>
                  <a:pt x="1832" y="536"/>
                </a:lnTo>
                <a:lnTo>
                  <a:pt x="1833" y="536"/>
                </a:lnTo>
                <a:lnTo>
                  <a:pt x="1835" y="537"/>
                </a:lnTo>
                <a:lnTo>
                  <a:pt x="1837" y="537"/>
                </a:lnTo>
                <a:lnTo>
                  <a:pt x="1838" y="538"/>
                </a:lnTo>
                <a:lnTo>
                  <a:pt x="1840" y="538"/>
                </a:lnTo>
                <a:lnTo>
                  <a:pt x="1841" y="539"/>
                </a:lnTo>
                <a:lnTo>
                  <a:pt x="1843" y="539"/>
                </a:lnTo>
                <a:lnTo>
                  <a:pt x="1844" y="540"/>
                </a:lnTo>
                <a:lnTo>
                  <a:pt x="1846" y="540"/>
                </a:lnTo>
                <a:lnTo>
                  <a:pt x="1847" y="541"/>
                </a:lnTo>
                <a:lnTo>
                  <a:pt x="1849" y="541"/>
                </a:lnTo>
                <a:lnTo>
                  <a:pt x="1850" y="542"/>
                </a:lnTo>
                <a:lnTo>
                  <a:pt x="1852" y="542"/>
                </a:lnTo>
                <a:lnTo>
                  <a:pt x="1853" y="543"/>
                </a:lnTo>
                <a:lnTo>
                  <a:pt x="1855" y="543"/>
                </a:lnTo>
                <a:lnTo>
                  <a:pt x="1856" y="544"/>
                </a:lnTo>
                <a:lnTo>
                  <a:pt x="1858" y="544"/>
                </a:lnTo>
                <a:lnTo>
                  <a:pt x="1860" y="545"/>
                </a:lnTo>
                <a:lnTo>
                  <a:pt x="1861" y="545"/>
                </a:lnTo>
                <a:lnTo>
                  <a:pt x="1863" y="546"/>
                </a:lnTo>
                <a:lnTo>
                  <a:pt x="1864" y="546"/>
                </a:lnTo>
                <a:lnTo>
                  <a:pt x="1866" y="547"/>
                </a:lnTo>
                <a:lnTo>
                  <a:pt x="1867" y="547"/>
                </a:lnTo>
                <a:lnTo>
                  <a:pt x="1869" y="548"/>
                </a:lnTo>
                <a:lnTo>
                  <a:pt x="1870" y="548"/>
                </a:lnTo>
                <a:lnTo>
                  <a:pt x="1872" y="549"/>
                </a:lnTo>
                <a:lnTo>
                  <a:pt x="1873" y="549"/>
                </a:lnTo>
                <a:lnTo>
                  <a:pt x="1875" y="550"/>
                </a:lnTo>
                <a:lnTo>
                  <a:pt x="1876" y="550"/>
                </a:lnTo>
                <a:lnTo>
                  <a:pt x="1878" y="551"/>
                </a:lnTo>
                <a:lnTo>
                  <a:pt x="1879" y="551"/>
                </a:lnTo>
                <a:lnTo>
                  <a:pt x="1881" y="552"/>
                </a:lnTo>
                <a:lnTo>
                  <a:pt x="1883" y="552"/>
                </a:lnTo>
                <a:lnTo>
                  <a:pt x="1884" y="553"/>
                </a:lnTo>
                <a:lnTo>
                  <a:pt x="1886" y="553"/>
                </a:lnTo>
                <a:lnTo>
                  <a:pt x="1887" y="554"/>
                </a:lnTo>
                <a:lnTo>
                  <a:pt x="1889" y="554"/>
                </a:lnTo>
                <a:lnTo>
                  <a:pt x="1890" y="555"/>
                </a:lnTo>
                <a:lnTo>
                  <a:pt x="1892" y="555"/>
                </a:lnTo>
                <a:lnTo>
                  <a:pt x="1893" y="555"/>
                </a:lnTo>
                <a:lnTo>
                  <a:pt x="1895" y="556"/>
                </a:lnTo>
                <a:lnTo>
                  <a:pt x="1896" y="556"/>
                </a:lnTo>
                <a:lnTo>
                  <a:pt x="1898" y="557"/>
                </a:lnTo>
                <a:lnTo>
                  <a:pt x="1899" y="557"/>
                </a:lnTo>
                <a:lnTo>
                  <a:pt x="1901" y="558"/>
                </a:lnTo>
                <a:lnTo>
                  <a:pt x="1902" y="558"/>
                </a:lnTo>
                <a:lnTo>
                  <a:pt x="1904" y="559"/>
                </a:lnTo>
                <a:lnTo>
                  <a:pt x="1905" y="559"/>
                </a:lnTo>
                <a:lnTo>
                  <a:pt x="1907" y="560"/>
                </a:lnTo>
                <a:lnTo>
                  <a:pt x="1909" y="560"/>
                </a:lnTo>
                <a:lnTo>
                  <a:pt x="1910" y="561"/>
                </a:lnTo>
                <a:lnTo>
                  <a:pt x="1912" y="561"/>
                </a:lnTo>
                <a:lnTo>
                  <a:pt x="1913" y="562"/>
                </a:lnTo>
                <a:lnTo>
                  <a:pt x="1915" y="562"/>
                </a:lnTo>
                <a:lnTo>
                  <a:pt x="1916" y="562"/>
                </a:lnTo>
                <a:lnTo>
                  <a:pt x="1918" y="563"/>
                </a:lnTo>
                <a:lnTo>
                  <a:pt x="1919" y="563"/>
                </a:lnTo>
                <a:lnTo>
                  <a:pt x="1921" y="564"/>
                </a:lnTo>
                <a:lnTo>
                  <a:pt x="1922" y="564"/>
                </a:lnTo>
                <a:lnTo>
                  <a:pt x="1924" y="564"/>
                </a:lnTo>
                <a:lnTo>
                  <a:pt x="1925" y="565"/>
                </a:lnTo>
                <a:lnTo>
                  <a:pt x="1927" y="565"/>
                </a:lnTo>
                <a:lnTo>
                  <a:pt x="1928" y="566"/>
                </a:lnTo>
                <a:lnTo>
                  <a:pt x="1930" y="566"/>
                </a:lnTo>
                <a:lnTo>
                  <a:pt x="1932" y="566"/>
                </a:lnTo>
                <a:lnTo>
                  <a:pt x="1933" y="567"/>
                </a:lnTo>
                <a:lnTo>
                  <a:pt x="1935" y="567"/>
                </a:lnTo>
                <a:lnTo>
                  <a:pt x="1936" y="568"/>
                </a:lnTo>
                <a:lnTo>
                  <a:pt x="1938" y="568"/>
                </a:lnTo>
                <a:lnTo>
                  <a:pt x="1939" y="568"/>
                </a:lnTo>
                <a:lnTo>
                  <a:pt x="1941" y="569"/>
                </a:lnTo>
                <a:lnTo>
                  <a:pt x="1942" y="569"/>
                </a:lnTo>
                <a:lnTo>
                  <a:pt x="1944" y="569"/>
                </a:lnTo>
                <a:lnTo>
                  <a:pt x="1945" y="570"/>
                </a:lnTo>
                <a:lnTo>
                  <a:pt x="1947" y="570"/>
                </a:lnTo>
                <a:lnTo>
                  <a:pt x="1948" y="570"/>
                </a:lnTo>
                <a:lnTo>
                  <a:pt x="1950" y="571"/>
                </a:lnTo>
                <a:lnTo>
                  <a:pt x="1951" y="571"/>
                </a:lnTo>
                <a:lnTo>
                  <a:pt x="1953" y="571"/>
                </a:lnTo>
                <a:lnTo>
                  <a:pt x="1955" y="572"/>
                </a:lnTo>
                <a:lnTo>
                  <a:pt x="1956" y="572"/>
                </a:lnTo>
                <a:lnTo>
                  <a:pt x="1958" y="572"/>
                </a:lnTo>
                <a:lnTo>
                  <a:pt x="1959" y="572"/>
                </a:lnTo>
                <a:lnTo>
                  <a:pt x="1961" y="573"/>
                </a:lnTo>
                <a:lnTo>
                  <a:pt x="1962" y="573"/>
                </a:lnTo>
                <a:lnTo>
                  <a:pt x="1964" y="573"/>
                </a:lnTo>
                <a:lnTo>
                  <a:pt x="1965" y="573"/>
                </a:lnTo>
                <a:lnTo>
                  <a:pt x="1967" y="574"/>
                </a:lnTo>
                <a:lnTo>
                  <a:pt x="1968" y="574"/>
                </a:lnTo>
                <a:lnTo>
                  <a:pt x="1970" y="574"/>
                </a:lnTo>
                <a:lnTo>
                  <a:pt x="1971" y="574"/>
                </a:lnTo>
                <a:lnTo>
                  <a:pt x="1973" y="574"/>
                </a:lnTo>
                <a:lnTo>
                  <a:pt x="1974" y="575"/>
                </a:lnTo>
                <a:lnTo>
                  <a:pt x="1976" y="575"/>
                </a:lnTo>
                <a:lnTo>
                  <a:pt x="1977" y="575"/>
                </a:lnTo>
                <a:lnTo>
                  <a:pt x="1979" y="575"/>
                </a:lnTo>
                <a:lnTo>
                  <a:pt x="1981" y="575"/>
                </a:lnTo>
                <a:lnTo>
                  <a:pt x="1982" y="576"/>
                </a:lnTo>
                <a:lnTo>
                  <a:pt x="1984" y="576"/>
                </a:lnTo>
                <a:lnTo>
                  <a:pt x="1985" y="576"/>
                </a:lnTo>
                <a:lnTo>
                  <a:pt x="1987" y="576"/>
                </a:lnTo>
                <a:lnTo>
                  <a:pt x="1988" y="576"/>
                </a:lnTo>
                <a:lnTo>
                  <a:pt x="1990" y="576"/>
                </a:lnTo>
                <a:lnTo>
                  <a:pt x="1991" y="576"/>
                </a:lnTo>
                <a:lnTo>
                  <a:pt x="1993" y="576"/>
                </a:lnTo>
                <a:lnTo>
                  <a:pt x="1994" y="576"/>
                </a:lnTo>
                <a:lnTo>
                  <a:pt x="1996" y="576"/>
                </a:lnTo>
                <a:lnTo>
                  <a:pt x="1997" y="576"/>
                </a:lnTo>
                <a:lnTo>
                  <a:pt x="1999" y="576"/>
                </a:lnTo>
                <a:lnTo>
                  <a:pt x="2000" y="576"/>
                </a:lnTo>
                <a:lnTo>
                  <a:pt x="2002" y="576"/>
                </a:lnTo>
                <a:lnTo>
                  <a:pt x="2004" y="576"/>
                </a:lnTo>
                <a:lnTo>
                  <a:pt x="2005" y="576"/>
                </a:lnTo>
                <a:lnTo>
                  <a:pt x="2007" y="576"/>
                </a:lnTo>
                <a:lnTo>
                  <a:pt x="2008" y="576"/>
                </a:lnTo>
                <a:lnTo>
                  <a:pt x="2010" y="576"/>
                </a:lnTo>
                <a:lnTo>
                  <a:pt x="2011" y="576"/>
                </a:lnTo>
                <a:lnTo>
                  <a:pt x="2013" y="576"/>
                </a:lnTo>
                <a:lnTo>
                  <a:pt x="2014" y="576"/>
                </a:lnTo>
                <a:lnTo>
                  <a:pt x="2016" y="576"/>
                </a:lnTo>
                <a:lnTo>
                  <a:pt x="2017" y="576"/>
                </a:lnTo>
                <a:lnTo>
                  <a:pt x="2019" y="576"/>
                </a:lnTo>
                <a:lnTo>
                  <a:pt x="2020" y="576"/>
                </a:lnTo>
                <a:lnTo>
                  <a:pt x="2022" y="575"/>
                </a:lnTo>
                <a:lnTo>
                  <a:pt x="2023" y="575"/>
                </a:lnTo>
                <a:lnTo>
                  <a:pt x="2025" y="575"/>
                </a:lnTo>
                <a:lnTo>
                  <a:pt x="2027" y="575"/>
                </a:lnTo>
                <a:lnTo>
                  <a:pt x="2028" y="575"/>
                </a:lnTo>
                <a:lnTo>
                  <a:pt x="2030" y="575"/>
                </a:lnTo>
                <a:lnTo>
                  <a:pt x="2031" y="574"/>
                </a:lnTo>
                <a:lnTo>
                  <a:pt x="2033" y="574"/>
                </a:lnTo>
                <a:lnTo>
                  <a:pt x="2034" y="574"/>
                </a:lnTo>
                <a:lnTo>
                  <a:pt x="2036" y="573"/>
                </a:lnTo>
                <a:lnTo>
                  <a:pt x="2037" y="573"/>
                </a:lnTo>
                <a:lnTo>
                  <a:pt x="2039" y="573"/>
                </a:lnTo>
                <a:lnTo>
                  <a:pt x="2040" y="572"/>
                </a:lnTo>
                <a:lnTo>
                  <a:pt x="2042" y="572"/>
                </a:lnTo>
                <a:lnTo>
                  <a:pt x="2043" y="572"/>
                </a:lnTo>
                <a:lnTo>
                  <a:pt x="2045" y="571"/>
                </a:lnTo>
                <a:lnTo>
                  <a:pt x="2046" y="571"/>
                </a:lnTo>
                <a:lnTo>
                  <a:pt x="2048" y="571"/>
                </a:lnTo>
                <a:lnTo>
                  <a:pt x="2050" y="570"/>
                </a:lnTo>
                <a:lnTo>
                  <a:pt x="2051" y="570"/>
                </a:lnTo>
                <a:lnTo>
                  <a:pt x="2053" y="569"/>
                </a:lnTo>
                <a:lnTo>
                  <a:pt x="2054" y="569"/>
                </a:lnTo>
                <a:lnTo>
                  <a:pt x="2056" y="568"/>
                </a:lnTo>
                <a:lnTo>
                  <a:pt x="2057" y="568"/>
                </a:lnTo>
                <a:lnTo>
                  <a:pt x="2059" y="567"/>
                </a:lnTo>
                <a:lnTo>
                  <a:pt x="2060" y="567"/>
                </a:lnTo>
                <a:lnTo>
                  <a:pt x="2062" y="566"/>
                </a:lnTo>
                <a:lnTo>
                  <a:pt x="2063" y="566"/>
                </a:lnTo>
                <a:lnTo>
                  <a:pt x="2065" y="565"/>
                </a:lnTo>
                <a:lnTo>
                  <a:pt x="2066" y="565"/>
                </a:lnTo>
                <a:lnTo>
                  <a:pt x="2068" y="564"/>
                </a:lnTo>
                <a:lnTo>
                  <a:pt x="2069" y="563"/>
                </a:lnTo>
                <a:lnTo>
                  <a:pt x="2071" y="563"/>
                </a:lnTo>
                <a:lnTo>
                  <a:pt x="2072" y="562"/>
                </a:lnTo>
                <a:lnTo>
                  <a:pt x="2074" y="561"/>
                </a:lnTo>
                <a:lnTo>
                  <a:pt x="2076" y="561"/>
                </a:lnTo>
                <a:lnTo>
                  <a:pt x="2077" y="560"/>
                </a:lnTo>
                <a:lnTo>
                  <a:pt x="2079" y="559"/>
                </a:lnTo>
                <a:lnTo>
                  <a:pt x="2080" y="558"/>
                </a:lnTo>
                <a:lnTo>
                  <a:pt x="2082" y="558"/>
                </a:lnTo>
                <a:lnTo>
                  <a:pt x="2083" y="557"/>
                </a:lnTo>
                <a:lnTo>
                  <a:pt x="2085" y="556"/>
                </a:lnTo>
                <a:lnTo>
                  <a:pt x="2086" y="555"/>
                </a:lnTo>
                <a:lnTo>
                  <a:pt x="2088" y="554"/>
                </a:lnTo>
                <a:lnTo>
                  <a:pt x="2089" y="553"/>
                </a:lnTo>
                <a:lnTo>
                  <a:pt x="2091" y="553"/>
                </a:lnTo>
                <a:lnTo>
                  <a:pt x="2092" y="552"/>
                </a:lnTo>
                <a:lnTo>
                  <a:pt x="2094" y="551"/>
                </a:lnTo>
                <a:lnTo>
                  <a:pt x="2095" y="550"/>
                </a:lnTo>
                <a:lnTo>
                  <a:pt x="2097" y="549"/>
                </a:lnTo>
                <a:lnTo>
                  <a:pt x="2099" y="548"/>
                </a:lnTo>
                <a:lnTo>
                  <a:pt x="2100" y="547"/>
                </a:lnTo>
                <a:lnTo>
                  <a:pt x="2102" y="546"/>
                </a:lnTo>
                <a:lnTo>
                  <a:pt x="2103" y="545"/>
                </a:lnTo>
                <a:lnTo>
                  <a:pt x="2105" y="544"/>
                </a:lnTo>
                <a:lnTo>
                  <a:pt x="2106" y="543"/>
                </a:lnTo>
                <a:lnTo>
                  <a:pt x="2108" y="542"/>
                </a:lnTo>
                <a:lnTo>
                  <a:pt x="2109" y="541"/>
                </a:lnTo>
                <a:lnTo>
                  <a:pt x="2111" y="540"/>
                </a:lnTo>
                <a:lnTo>
                  <a:pt x="2112" y="539"/>
                </a:lnTo>
                <a:lnTo>
                  <a:pt x="2114" y="537"/>
                </a:lnTo>
                <a:lnTo>
                  <a:pt x="2115" y="536"/>
                </a:lnTo>
                <a:lnTo>
                  <a:pt x="2117" y="535"/>
                </a:lnTo>
                <a:lnTo>
                  <a:pt x="2118" y="534"/>
                </a:lnTo>
                <a:lnTo>
                  <a:pt x="2120" y="533"/>
                </a:lnTo>
                <a:lnTo>
                  <a:pt x="2122" y="531"/>
                </a:lnTo>
                <a:lnTo>
                  <a:pt x="2123" y="530"/>
                </a:lnTo>
                <a:lnTo>
                  <a:pt x="2125" y="529"/>
                </a:lnTo>
                <a:lnTo>
                  <a:pt x="2126" y="527"/>
                </a:lnTo>
                <a:lnTo>
                  <a:pt x="2128" y="526"/>
                </a:lnTo>
                <a:lnTo>
                  <a:pt x="2129" y="525"/>
                </a:lnTo>
                <a:lnTo>
                  <a:pt x="2131" y="524"/>
                </a:lnTo>
                <a:lnTo>
                  <a:pt x="2132" y="522"/>
                </a:lnTo>
                <a:lnTo>
                  <a:pt x="2134" y="521"/>
                </a:lnTo>
                <a:lnTo>
                  <a:pt x="2135" y="519"/>
                </a:lnTo>
                <a:lnTo>
                  <a:pt x="2137" y="518"/>
                </a:lnTo>
                <a:lnTo>
                  <a:pt x="2138" y="517"/>
                </a:lnTo>
                <a:lnTo>
                  <a:pt x="2140" y="515"/>
                </a:lnTo>
                <a:lnTo>
                  <a:pt x="2141" y="514"/>
                </a:lnTo>
                <a:lnTo>
                  <a:pt x="2143" y="512"/>
                </a:lnTo>
                <a:lnTo>
                  <a:pt x="2144" y="511"/>
                </a:lnTo>
                <a:lnTo>
                  <a:pt x="2146" y="509"/>
                </a:lnTo>
                <a:lnTo>
                  <a:pt x="2148" y="508"/>
                </a:lnTo>
                <a:lnTo>
                  <a:pt x="2149" y="506"/>
                </a:lnTo>
                <a:lnTo>
                  <a:pt x="2151" y="504"/>
                </a:lnTo>
                <a:lnTo>
                  <a:pt x="2152" y="503"/>
                </a:lnTo>
                <a:lnTo>
                  <a:pt x="2154" y="501"/>
                </a:lnTo>
                <a:lnTo>
                  <a:pt x="2155" y="499"/>
                </a:lnTo>
                <a:lnTo>
                  <a:pt x="2157" y="498"/>
                </a:lnTo>
                <a:lnTo>
                  <a:pt x="2158" y="496"/>
                </a:lnTo>
                <a:lnTo>
                  <a:pt x="2160" y="494"/>
                </a:lnTo>
                <a:lnTo>
                  <a:pt x="2161" y="492"/>
                </a:lnTo>
                <a:lnTo>
                  <a:pt x="2163" y="491"/>
                </a:lnTo>
                <a:lnTo>
                  <a:pt x="2164" y="489"/>
                </a:lnTo>
                <a:lnTo>
                  <a:pt x="2166" y="487"/>
                </a:lnTo>
                <a:lnTo>
                  <a:pt x="2167" y="485"/>
                </a:lnTo>
                <a:lnTo>
                  <a:pt x="2169" y="483"/>
                </a:lnTo>
                <a:lnTo>
                  <a:pt x="2171" y="481"/>
                </a:lnTo>
                <a:lnTo>
                  <a:pt x="2172" y="480"/>
                </a:lnTo>
                <a:lnTo>
                  <a:pt x="2174" y="478"/>
                </a:lnTo>
                <a:lnTo>
                  <a:pt x="2175" y="476"/>
                </a:lnTo>
                <a:lnTo>
                  <a:pt x="2177" y="474"/>
                </a:lnTo>
                <a:lnTo>
                  <a:pt x="2178" y="472"/>
                </a:lnTo>
                <a:lnTo>
                  <a:pt x="2180" y="470"/>
                </a:lnTo>
                <a:lnTo>
                  <a:pt x="2181" y="468"/>
                </a:lnTo>
                <a:lnTo>
                  <a:pt x="2183" y="466"/>
                </a:lnTo>
                <a:lnTo>
                  <a:pt x="2184" y="464"/>
                </a:lnTo>
                <a:lnTo>
                  <a:pt x="2186" y="462"/>
                </a:lnTo>
                <a:lnTo>
                  <a:pt x="2187" y="460"/>
                </a:lnTo>
                <a:lnTo>
                  <a:pt x="2189" y="457"/>
                </a:lnTo>
                <a:lnTo>
                  <a:pt x="2190" y="455"/>
                </a:lnTo>
                <a:lnTo>
                  <a:pt x="2192" y="453"/>
                </a:lnTo>
                <a:lnTo>
                  <a:pt x="2194" y="451"/>
                </a:lnTo>
                <a:lnTo>
                  <a:pt x="2195" y="449"/>
                </a:lnTo>
                <a:lnTo>
                  <a:pt x="2197" y="446"/>
                </a:lnTo>
                <a:lnTo>
                  <a:pt x="2198" y="444"/>
                </a:lnTo>
                <a:lnTo>
                  <a:pt x="2200" y="442"/>
                </a:lnTo>
                <a:lnTo>
                  <a:pt x="2201" y="439"/>
                </a:lnTo>
                <a:lnTo>
                  <a:pt x="2203" y="437"/>
                </a:lnTo>
                <a:lnTo>
                  <a:pt x="2204" y="435"/>
                </a:lnTo>
                <a:lnTo>
                  <a:pt x="2206" y="432"/>
                </a:lnTo>
                <a:lnTo>
                  <a:pt x="2207" y="430"/>
                </a:lnTo>
                <a:lnTo>
                  <a:pt x="2209" y="428"/>
                </a:lnTo>
                <a:lnTo>
                  <a:pt x="2210" y="425"/>
                </a:lnTo>
                <a:lnTo>
                  <a:pt x="2212" y="423"/>
                </a:lnTo>
                <a:lnTo>
                  <a:pt x="2213" y="420"/>
                </a:lnTo>
                <a:lnTo>
                  <a:pt x="2215" y="418"/>
                </a:lnTo>
                <a:lnTo>
                  <a:pt x="2217" y="415"/>
                </a:lnTo>
                <a:lnTo>
                  <a:pt x="2218" y="413"/>
                </a:lnTo>
                <a:lnTo>
                  <a:pt x="2220" y="410"/>
                </a:lnTo>
                <a:lnTo>
                  <a:pt x="2221" y="408"/>
                </a:lnTo>
                <a:lnTo>
                  <a:pt x="2223" y="405"/>
                </a:lnTo>
                <a:lnTo>
                  <a:pt x="2224" y="402"/>
                </a:lnTo>
                <a:lnTo>
                  <a:pt x="2226" y="400"/>
                </a:lnTo>
                <a:lnTo>
                  <a:pt x="2227" y="397"/>
                </a:lnTo>
                <a:lnTo>
                  <a:pt x="2229" y="394"/>
                </a:lnTo>
                <a:lnTo>
                  <a:pt x="2230" y="391"/>
                </a:lnTo>
                <a:lnTo>
                  <a:pt x="2232" y="388"/>
                </a:lnTo>
                <a:lnTo>
                  <a:pt x="2233" y="386"/>
                </a:lnTo>
                <a:lnTo>
                  <a:pt x="2235" y="383"/>
                </a:lnTo>
                <a:lnTo>
                  <a:pt x="2236" y="380"/>
                </a:lnTo>
                <a:lnTo>
                  <a:pt x="2238" y="377"/>
                </a:lnTo>
                <a:lnTo>
                  <a:pt x="2239" y="374"/>
                </a:lnTo>
                <a:lnTo>
                  <a:pt x="2241" y="371"/>
                </a:lnTo>
                <a:lnTo>
                  <a:pt x="2243" y="368"/>
                </a:lnTo>
                <a:lnTo>
                  <a:pt x="2244" y="365"/>
                </a:lnTo>
                <a:lnTo>
                  <a:pt x="2246" y="362"/>
                </a:lnTo>
                <a:lnTo>
                  <a:pt x="2247" y="359"/>
                </a:lnTo>
                <a:lnTo>
                  <a:pt x="2249" y="356"/>
                </a:lnTo>
                <a:lnTo>
                  <a:pt x="2250" y="353"/>
                </a:lnTo>
                <a:lnTo>
                  <a:pt x="2252" y="350"/>
                </a:lnTo>
                <a:lnTo>
                  <a:pt x="2253" y="347"/>
                </a:lnTo>
                <a:lnTo>
                  <a:pt x="2255" y="344"/>
                </a:lnTo>
                <a:lnTo>
                  <a:pt x="2256" y="341"/>
                </a:lnTo>
                <a:lnTo>
                  <a:pt x="2258" y="337"/>
                </a:lnTo>
                <a:lnTo>
                  <a:pt x="2259" y="334"/>
                </a:lnTo>
                <a:lnTo>
                  <a:pt x="2261" y="331"/>
                </a:lnTo>
                <a:lnTo>
                  <a:pt x="2262" y="328"/>
                </a:lnTo>
                <a:lnTo>
                  <a:pt x="2264" y="324"/>
                </a:lnTo>
                <a:lnTo>
                  <a:pt x="2266" y="321"/>
                </a:lnTo>
                <a:lnTo>
                  <a:pt x="2267" y="317"/>
                </a:lnTo>
                <a:lnTo>
                  <a:pt x="2269" y="314"/>
                </a:lnTo>
                <a:lnTo>
                  <a:pt x="2270" y="311"/>
                </a:lnTo>
                <a:lnTo>
                  <a:pt x="2272" y="307"/>
                </a:lnTo>
                <a:lnTo>
                  <a:pt x="2273" y="304"/>
                </a:lnTo>
                <a:lnTo>
                  <a:pt x="2275" y="300"/>
                </a:lnTo>
                <a:lnTo>
                  <a:pt x="2276" y="297"/>
                </a:lnTo>
                <a:lnTo>
                  <a:pt x="2278" y="293"/>
                </a:lnTo>
                <a:lnTo>
                  <a:pt x="2279" y="290"/>
                </a:lnTo>
                <a:lnTo>
                  <a:pt x="2281" y="286"/>
                </a:lnTo>
                <a:lnTo>
                  <a:pt x="2282" y="282"/>
                </a:lnTo>
                <a:lnTo>
                  <a:pt x="2284" y="279"/>
                </a:lnTo>
                <a:lnTo>
                  <a:pt x="2285" y="275"/>
                </a:lnTo>
                <a:lnTo>
                  <a:pt x="2287" y="272"/>
                </a:lnTo>
                <a:lnTo>
                  <a:pt x="2289" y="268"/>
                </a:lnTo>
                <a:lnTo>
                  <a:pt x="2290" y="264"/>
                </a:lnTo>
                <a:lnTo>
                  <a:pt x="2292" y="260"/>
                </a:lnTo>
                <a:lnTo>
                  <a:pt x="2293" y="257"/>
                </a:lnTo>
                <a:lnTo>
                  <a:pt x="2295" y="253"/>
                </a:lnTo>
                <a:lnTo>
                  <a:pt x="2296" y="249"/>
                </a:lnTo>
                <a:lnTo>
                  <a:pt x="2298" y="245"/>
                </a:lnTo>
                <a:lnTo>
                  <a:pt x="2299" y="242"/>
                </a:lnTo>
                <a:lnTo>
                  <a:pt x="2301" y="238"/>
                </a:lnTo>
                <a:lnTo>
                  <a:pt x="2302" y="234"/>
                </a:lnTo>
                <a:lnTo>
                  <a:pt x="2304" y="230"/>
                </a:lnTo>
                <a:lnTo>
                  <a:pt x="2305" y="226"/>
                </a:lnTo>
                <a:lnTo>
                  <a:pt x="2307" y="223"/>
                </a:lnTo>
                <a:lnTo>
                  <a:pt x="2308" y="219"/>
                </a:lnTo>
                <a:lnTo>
                  <a:pt x="2310" y="215"/>
                </a:lnTo>
                <a:lnTo>
                  <a:pt x="2312" y="211"/>
                </a:lnTo>
                <a:lnTo>
                  <a:pt x="2313" y="207"/>
                </a:lnTo>
                <a:lnTo>
                  <a:pt x="2315" y="203"/>
                </a:lnTo>
                <a:lnTo>
                  <a:pt x="2316" y="199"/>
                </a:lnTo>
                <a:lnTo>
                  <a:pt x="2318" y="195"/>
                </a:lnTo>
                <a:lnTo>
                  <a:pt x="2319" y="191"/>
                </a:lnTo>
                <a:lnTo>
                  <a:pt x="2321" y="187"/>
                </a:lnTo>
                <a:lnTo>
                  <a:pt x="2322" y="183"/>
                </a:lnTo>
                <a:lnTo>
                  <a:pt x="2324" y="180"/>
                </a:lnTo>
                <a:lnTo>
                  <a:pt x="2325" y="176"/>
                </a:lnTo>
                <a:lnTo>
                  <a:pt x="2327" y="172"/>
                </a:lnTo>
                <a:lnTo>
                  <a:pt x="2328" y="168"/>
                </a:lnTo>
                <a:lnTo>
                  <a:pt x="2330" y="164"/>
                </a:lnTo>
                <a:lnTo>
                  <a:pt x="2331" y="160"/>
                </a:lnTo>
                <a:lnTo>
                  <a:pt x="2333" y="156"/>
                </a:lnTo>
                <a:lnTo>
                  <a:pt x="2334" y="152"/>
                </a:lnTo>
                <a:lnTo>
                  <a:pt x="2336" y="148"/>
                </a:lnTo>
                <a:lnTo>
                  <a:pt x="2338" y="144"/>
                </a:lnTo>
                <a:lnTo>
                  <a:pt x="2339" y="140"/>
                </a:lnTo>
                <a:lnTo>
                  <a:pt x="2341" y="137"/>
                </a:lnTo>
                <a:lnTo>
                  <a:pt x="2342" y="133"/>
                </a:lnTo>
                <a:lnTo>
                  <a:pt x="2344" y="129"/>
                </a:lnTo>
                <a:lnTo>
                  <a:pt x="2345" y="125"/>
                </a:lnTo>
                <a:lnTo>
                  <a:pt x="2347" y="122"/>
                </a:lnTo>
                <a:lnTo>
                  <a:pt x="2348" y="118"/>
                </a:lnTo>
                <a:lnTo>
                  <a:pt x="2350" y="114"/>
                </a:lnTo>
                <a:lnTo>
                  <a:pt x="2351" y="110"/>
                </a:lnTo>
                <a:lnTo>
                  <a:pt x="2353" y="107"/>
                </a:lnTo>
                <a:lnTo>
                  <a:pt x="2354" y="103"/>
                </a:lnTo>
                <a:lnTo>
                  <a:pt x="2356" y="100"/>
                </a:lnTo>
                <a:lnTo>
                  <a:pt x="2357" y="96"/>
                </a:lnTo>
                <a:lnTo>
                  <a:pt x="2359" y="92"/>
                </a:lnTo>
                <a:lnTo>
                  <a:pt x="2361" y="89"/>
                </a:lnTo>
                <a:lnTo>
                  <a:pt x="2362" y="85"/>
                </a:lnTo>
                <a:lnTo>
                  <a:pt x="2364" y="82"/>
                </a:lnTo>
                <a:lnTo>
                  <a:pt x="2365" y="78"/>
                </a:lnTo>
                <a:lnTo>
                  <a:pt x="2367" y="75"/>
                </a:lnTo>
                <a:lnTo>
                  <a:pt x="2368" y="72"/>
                </a:lnTo>
                <a:lnTo>
                  <a:pt x="2370" y="68"/>
                </a:lnTo>
                <a:lnTo>
                  <a:pt x="2371" y="65"/>
                </a:lnTo>
                <a:lnTo>
                  <a:pt x="2373" y="62"/>
                </a:lnTo>
                <a:lnTo>
                  <a:pt x="2374" y="58"/>
                </a:lnTo>
                <a:lnTo>
                  <a:pt x="2376" y="56"/>
                </a:lnTo>
                <a:lnTo>
                  <a:pt x="2377" y="53"/>
                </a:lnTo>
                <a:lnTo>
                  <a:pt x="2379" y="50"/>
                </a:lnTo>
                <a:lnTo>
                  <a:pt x="2380" y="47"/>
                </a:lnTo>
                <a:lnTo>
                  <a:pt x="2382" y="45"/>
                </a:lnTo>
                <a:lnTo>
                  <a:pt x="2384" y="42"/>
                </a:lnTo>
                <a:lnTo>
                  <a:pt x="2385" y="39"/>
                </a:lnTo>
                <a:lnTo>
                  <a:pt x="2387" y="37"/>
                </a:lnTo>
                <a:lnTo>
                  <a:pt x="2388" y="35"/>
                </a:lnTo>
                <a:lnTo>
                  <a:pt x="2390" y="32"/>
                </a:lnTo>
                <a:lnTo>
                  <a:pt x="2391" y="30"/>
                </a:lnTo>
                <a:lnTo>
                  <a:pt x="2393" y="28"/>
                </a:lnTo>
                <a:lnTo>
                  <a:pt x="2394" y="25"/>
                </a:lnTo>
                <a:lnTo>
                  <a:pt x="2396" y="23"/>
                </a:lnTo>
                <a:lnTo>
                  <a:pt x="2397" y="21"/>
                </a:lnTo>
                <a:lnTo>
                  <a:pt x="2399" y="19"/>
                </a:lnTo>
                <a:lnTo>
                  <a:pt x="2400" y="17"/>
                </a:lnTo>
                <a:lnTo>
                  <a:pt x="2402" y="15"/>
                </a:lnTo>
                <a:lnTo>
                  <a:pt x="2403" y="14"/>
                </a:lnTo>
                <a:lnTo>
                  <a:pt x="2405" y="12"/>
                </a:lnTo>
                <a:lnTo>
                  <a:pt x="2406" y="10"/>
                </a:lnTo>
                <a:lnTo>
                  <a:pt x="2408" y="9"/>
                </a:lnTo>
                <a:lnTo>
                  <a:pt x="2410" y="7"/>
                </a:lnTo>
                <a:lnTo>
                  <a:pt x="2411" y="6"/>
                </a:lnTo>
                <a:lnTo>
                  <a:pt x="2413" y="5"/>
                </a:lnTo>
                <a:lnTo>
                  <a:pt x="2414" y="4"/>
                </a:lnTo>
                <a:lnTo>
                  <a:pt x="2416" y="3"/>
                </a:lnTo>
                <a:lnTo>
                  <a:pt x="2417" y="3"/>
                </a:lnTo>
                <a:lnTo>
                  <a:pt x="2419" y="2"/>
                </a:lnTo>
                <a:lnTo>
                  <a:pt x="2420" y="2"/>
                </a:lnTo>
                <a:lnTo>
                  <a:pt x="2422" y="1"/>
                </a:lnTo>
                <a:lnTo>
                  <a:pt x="2423" y="1"/>
                </a:lnTo>
                <a:lnTo>
                  <a:pt x="2425" y="1"/>
                </a:lnTo>
                <a:lnTo>
                  <a:pt x="2426" y="1"/>
                </a:lnTo>
                <a:lnTo>
                  <a:pt x="2428" y="1"/>
                </a:lnTo>
                <a:lnTo>
                  <a:pt x="2429" y="1"/>
                </a:lnTo>
                <a:lnTo>
                  <a:pt x="2431" y="1"/>
                </a:lnTo>
                <a:lnTo>
                  <a:pt x="2433" y="2"/>
                </a:lnTo>
                <a:lnTo>
                  <a:pt x="2434" y="2"/>
                </a:lnTo>
                <a:lnTo>
                  <a:pt x="2436" y="3"/>
                </a:lnTo>
                <a:lnTo>
                  <a:pt x="2437" y="3"/>
                </a:lnTo>
                <a:lnTo>
                  <a:pt x="2439" y="4"/>
                </a:lnTo>
                <a:lnTo>
                  <a:pt x="2440" y="5"/>
                </a:lnTo>
                <a:lnTo>
                  <a:pt x="2442" y="6"/>
                </a:lnTo>
                <a:lnTo>
                  <a:pt x="2443" y="7"/>
                </a:lnTo>
                <a:lnTo>
                  <a:pt x="2445" y="8"/>
                </a:lnTo>
                <a:lnTo>
                  <a:pt x="2446" y="9"/>
                </a:lnTo>
                <a:lnTo>
                  <a:pt x="2448" y="10"/>
                </a:lnTo>
                <a:lnTo>
                  <a:pt x="2449" y="12"/>
                </a:lnTo>
                <a:lnTo>
                  <a:pt x="2451" y="13"/>
                </a:lnTo>
                <a:lnTo>
                  <a:pt x="2452" y="15"/>
                </a:lnTo>
                <a:lnTo>
                  <a:pt x="2454" y="17"/>
                </a:lnTo>
                <a:lnTo>
                  <a:pt x="2456" y="19"/>
                </a:lnTo>
                <a:lnTo>
                  <a:pt x="2457" y="22"/>
                </a:lnTo>
                <a:lnTo>
                  <a:pt x="2459" y="24"/>
                </a:lnTo>
                <a:lnTo>
                  <a:pt x="2460" y="26"/>
                </a:lnTo>
                <a:lnTo>
                  <a:pt x="2462" y="29"/>
                </a:lnTo>
                <a:lnTo>
                  <a:pt x="2463" y="31"/>
                </a:lnTo>
                <a:lnTo>
                  <a:pt x="2465" y="34"/>
                </a:lnTo>
                <a:lnTo>
                  <a:pt x="2466" y="37"/>
                </a:lnTo>
                <a:lnTo>
                  <a:pt x="2468" y="40"/>
                </a:lnTo>
                <a:lnTo>
                  <a:pt x="2469" y="42"/>
                </a:lnTo>
                <a:lnTo>
                  <a:pt x="2471" y="45"/>
                </a:lnTo>
                <a:lnTo>
                  <a:pt x="2472" y="48"/>
                </a:lnTo>
                <a:lnTo>
                  <a:pt x="2474" y="52"/>
                </a:lnTo>
                <a:lnTo>
                  <a:pt x="2475" y="55"/>
                </a:lnTo>
                <a:lnTo>
                  <a:pt x="2477" y="58"/>
                </a:lnTo>
                <a:lnTo>
                  <a:pt x="2479" y="61"/>
                </a:lnTo>
                <a:lnTo>
                  <a:pt x="2480" y="64"/>
                </a:lnTo>
                <a:lnTo>
                  <a:pt x="2482" y="68"/>
                </a:lnTo>
                <a:lnTo>
                  <a:pt x="2483" y="71"/>
                </a:lnTo>
                <a:lnTo>
                  <a:pt x="2485" y="75"/>
                </a:lnTo>
                <a:lnTo>
                  <a:pt x="2486" y="78"/>
                </a:lnTo>
                <a:lnTo>
                  <a:pt x="2488" y="82"/>
                </a:lnTo>
                <a:lnTo>
                  <a:pt x="2489" y="85"/>
                </a:lnTo>
                <a:lnTo>
                  <a:pt x="2491" y="89"/>
                </a:lnTo>
                <a:lnTo>
                  <a:pt x="2492" y="93"/>
                </a:lnTo>
                <a:lnTo>
                  <a:pt x="2494" y="97"/>
                </a:lnTo>
                <a:lnTo>
                  <a:pt x="2495" y="101"/>
                </a:lnTo>
                <a:lnTo>
                  <a:pt x="2497" y="105"/>
                </a:lnTo>
                <a:lnTo>
                  <a:pt x="2498" y="109"/>
                </a:lnTo>
                <a:lnTo>
                  <a:pt x="2500" y="113"/>
                </a:lnTo>
                <a:lnTo>
                  <a:pt x="2501" y="117"/>
                </a:lnTo>
                <a:lnTo>
                  <a:pt x="2503" y="121"/>
                </a:lnTo>
                <a:lnTo>
                  <a:pt x="2505" y="125"/>
                </a:lnTo>
                <a:lnTo>
                  <a:pt x="2506" y="129"/>
                </a:lnTo>
                <a:lnTo>
                  <a:pt x="2508" y="133"/>
                </a:lnTo>
                <a:lnTo>
                  <a:pt x="2509" y="137"/>
                </a:lnTo>
                <a:lnTo>
                  <a:pt x="2511" y="141"/>
                </a:lnTo>
                <a:lnTo>
                  <a:pt x="2512" y="145"/>
                </a:lnTo>
                <a:lnTo>
                  <a:pt x="2514" y="149"/>
                </a:lnTo>
                <a:lnTo>
                  <a:pt x="2515" y="153"/>
                </a:lnTo>
                <a:lnTo>
                  <a:pt x="2517" y="157"/>
                </a:lnTo>
                <a:lnTo>
                  <a:pt x="2518" y="161"/>
                </a:lnTo>
                <a:lnTo>
                  <a:pt x="2520" y="165"/>
                </a:lnTo>
                <a:lnTo>
                  <a:pt x="2521" y="168"/>
                </a:lnTo>
                <a:lnTo>
                  <a:pt x="2523" y="172"/>
                </a:lnTo>
                <a:lnTo>
                  <a:pt x="2524" y="176"/>
                </a:lnTo>
                <a:lnTo>
                  <a:pt x="2526" y="180"/>
                </a:lnTo>
                <a:lnTo>
                  <a:pt x="2528" y="183"/>
                </a:lnTo>
                <a:lnTo>
                  <a:pt x="2529" y="187"/>
                </a:lnTo>
                <a:lnTo>
                  <a:pt x="2531" y="191"/>
                </a:lnTo>
                <a:lnTo>
                  <a:pt x="2532" y="194"/>
                </a:lnTo>
                <a:lnTo>
                  <a:pt x="2534" y="198"/>
                </a:lnTo>
                <a:lnTo>
                  <a:pt x="2535" y="201"/>
                </a:lnTo>
                <a:lnTo>
                  <a:pt x="2537" y="205"/>
                </a:lnTo>
                <a:lnTo>
                  <a:pt x="2538" y="208"/>
                </a:lnTo>
                <a:lnTo>
                  <a:pt x="2540" y="211"/>
                </a:lnTo>
                <a:lnTo>
                  <a:pt x="2541" y="214"/>
                </a:lnTo>
                <a:lnTo>
                  <a:pt x="2543" y="218"/>
                </a:lnTo>
                <a:lnTo>
                  <a:pt x="2544" y="221"/>
                </a:lnTo>
                <a:lnTo>
                  <a:pt x="2546" y="224"/>
                </a:lnTo>
                <a:lnTo>
                  <a:pt x="2547" y="227"/>
                </a:lnTo>
                <a:lnTo>
                  <a:pt x="2549" y="230"/>
                </a:lnTo>
                <a:lnTo>
                  <a:pt x="2551" y="233"/>
                </a:lnTo>
                <a:lnTo>
                  <a:pt x="2552" y="236"/>
                </a:lnTo>
                <a:lnTo>
                  <a:pt x="2554" y="238"/>
                </a:lnTo>
                <a:lnTo>
                  <a:pt x="2555" y="241"/>
                </a:lnTo>
                <a:lnTo>
                  <a:pt x="2557" y="244"/>
                </a:lnTo>
                <a:lnTo>
                  <a:pt x="2558" y="247"/>
                </a:lnTo>
                <a:lnTo>
                  <a:pt x="2560" y="249"/>
                </a:lnTo>
                <a:lnTo>
                  <a:pt x="2561" y="252"/>
                </a:lnTo>
                <a:lnTo>
                  <a:pt x="2563" y="254"/>
                </a:lnTo>
                <a:lnTo>
                  <a:pt x="2564" y="256"/>
                </a:lnTo>
                <a:lnTo>
                  <a:pt x="2566" y="259"/>
                </a:lnTo>
                <a:lnTo>
                  <a:pt x="2567" y="261"/>
                </a:lnTo>
                <a:lnTo>
                  <a:pt x="2569" y="263"/>
                </a:lnTo>
                <a:lnTo>
                  <a:pt x="2570" y="265"/>
                </a:lnTo>
                <a:lnTo>
                  <a:pt x="2572" y="267"/>
                </a:lnTo>
                <a:lnTo>
                  <a:pt x="2573" y="269"/>
                </a:lnTo>
                <a:lnTo>
                  <a:pt x="2575" y="271"/>
                </a:lnTo>
                <a:lnTo>
                  <a:pt x="2577" y="273"/>
                </a:lnTo>
                <a:lnTo>
                  <a:pt x="2578" y="275"/>
                </a:lnTo>
                <a:lnTo>
                  <a:pt x="2580" y="277"/>
                </a:lnTo>
                <a:lnTo>
                  <a:pt x="2581" y="279"/>
                </a:lnTo>
                <a:lnTo>
                  <a:pt x="2583" y="280"/>
                </a:lnTo>
                <a:lnTo>
                  <a:pt x="2584" y="282"/>
                </a:lnTo>
                <a:lnTo>
                  <a:pt x="2586" y="284"/>
                </a:lnTo>
                <a:lnTo>
                  <a:pt x="2587" y="285"/>
                </a:lnTo>
                <a:lnTo>
                  <a:pt x="2589" y="287"/>
                </a:lnTo>
                <a:lnTo>
                  <a:pt x="2590" y="288"/>
                </a:lnTo>
                <a:lnTo>
                  <a:pt x="2592" y="290"/>
                </a:lnTo>
                <a:lnTo>
                  <a:pt x="2593" y="292"/>
                </a:lnTo>
                <a:lnTo>
                  <a:pt x="2595" y="293"/>
                </a:lnTo>
                <a:lnTo>
                  <a:pt x="2596" y="295"/>
                </a:lnTo>
                <a:lnTo>
                  <a:pt x="2598" y="296"/>
                </a:lnTo>
                <a:lnTo>
                  <a:pt x="2600" y="297"/>
                </a:lnTo>
                <a:lnTo>
                  <a:pt x="2601" y="299"/>
                </a:lnTo>
                <a:lnTo>
                  <a:pt x="2603" y="300"/>
                </a:lnTo>
                <a:lnTo>
                  <a:pt x="2604" y="302"/>
                </a:lnTo>
                <a:lnTo>
                  <a:pt x="2606" y="303"/>
                </a:lnTo>
                <a:lnTo>
                  <a:pt x="2607" y="304"/>
                </a:lnTo>
                <a:lnTo>
                  <a:pt x="2609" y="306"/>
                </a:lnTo>
                <a:lnTo>
                  <a:pt x="2610" y="307"/>
                </a:lnTo>
                <a:lnTo>
                  <a:pt x="2612" y="308"/>
                </a:lnTo>
                <a:lnTo>
                  <a:pt x="2613" y="310"/>
                </a:lnTo>
                <a:lnTo>
                  <a:pt x="2615" y="311"/>
                </a:lnTo>
                <a:lnTo>
                  <a:pt x="2616" y="312"/>
                </a:lnTo>
                <a:lnTo>
                  <a:pt x="2618" y="314"/>
                </a:lnTo>
                <a:lnTo>
                  <a:pt x="2619" y="315"/>
                </a:lnTo>
                <a:lnTo>
                  <a:pt x="2621" y="316"/>
                </a:lnTo>
                <a:lnTo>
                  <a:pt x="2623" y="318"/>
                </a:lnTo>
                <a:lnTo>
                  <a:pt x="2624" y="319"/>
                </a:lnTo>
                <a:lnTo>
                  <a:pt x="2626" y="320"/>
                </a:lnTo>
                <a:lnTo>
                  <a:pt x="2627" y="322"/>
                </a:lnTo>
                <a:lnTo>
                  <a:pt x="2629" y="323"/>
                </a:lnTo>
                <a:lnTo>
                  <a:pt x="2630" y="325"/>
                </a:lnTo>
                <a:lnTo>
                  <a:pt x="2632" y="326"/>
                </a:lnTo>
                <a:lnTo>
                  <a:pt x="2633" y="327"/>
                </a:lnTo>
                <a:lnTo>
                  <a:pt x="2635" y="329"/>
                </a:lnTo>
                <a:lnTo>
                  <a:pt x="2636" y="330"/>
                </a:lnTo>
                <a:lnTo>
                  <a:pt x="2638" y="332"/>
                </a:lnTo>
                <a:lnTo>
                  <a:pt x="2639" y="333"/>
                </a:lnTo>
                <a:lnTo>
                  <a:pt x="2641" y="335"/>
                </a:lnTo>
                <a:lnTo>
                  <a:pt x="2642" y="337"/>
                </a:lnTo>
                <a:lnTo>
                  <a:pt x="2644" y="338"/>
                </a:lnTo>
                <a:lnTo>
                  <a:pt x="2646" y="340"/>
                </a:lnTo>
                <a:lnTo>
                  <a:pt x="2647" y="342"/>
                </a:lnTo>
                <a:lnTo>
                  <a:pt x="2649" y="343"/>
                </a:lnTo>
                <a:lnTo>
                  <a:pt x="2650" y="345"/>
                </a:lnTo>
                <a:lnTo>
                  <a:pt x="2652" y="347"/>
                </a:lnTo>
                <a:lnTo>
                  <a:pt x="2653" y="348"/>
                </a:lnTo>
                <a:lnTo>
                  <a:pt x="2655" y="350"/>
                </a:lnTo>
                <a:lnTo>
                  <a:pt x="2656" y="352"/>
                </a:lnTo>
                <a:lnTo>
                  <a:pt x="2658" y="354"/>
                </a:lnTo>
                <a:lnTo>
                  <a:pt x="2659" y="356"/>
                </a:lnTo>
                <a:lnTo>
                  <a:pt x="2661" y="358"/>
                </a:lnTo>
                <a:lnTo>
                  <a:pt x="2662" y="360"/>
                </a:lnTo>
                <a:lnTo>
                  <a:pt x="2664" y="362"/>
                </a:lnTo>
                <a:lnTo>
                  <a:pt x="2665" y="364"/>
                </a:lnTo>
                <a:lnTo>
                  <a:pt x="2667" y="366"/>
                </a:lnTo>
                <a:lnTo>
                  <a:pt x="2668" y="368"/>
                </a:lnTo>
                <a:lnTo>
                  <a:pt x="2670" y="370"/>
                </a:lnTo>
                <a:lnTo>
                  <a:pt x="2672" y="372"/>
                </a:lnTo>
                <a:lnTo>
                  <a:pt x="2673" y="374"/>
                </a:lnTo>
                <a:lnTo>
                  <a:pt x="2675" y="376"/>
                </a:lnTo>
                <a:lnTo>
                  <a:pt x="2676" y="379"/>
                </a:lnTo>
                <a:lnTo>
                  <a:pt x="2678" y="381"/>
                </a:lnTo>
                <a:lnTo>
                  <a:pt x="2679" y="383"/>
                </a:lnTo>
                <a:lnTo>
                  <a:pt x="2681" y="385"/>
                </a:lnTo>
                <a:lnTo>
                  <a:pt x="2682" y="388"/>
                </a:lnTo>
                <a:lnTo>
                  <a:pt x="2684" y="390"/>
                </a:lnTo>
                <a:lnTo>
                  <a:pt x="2685" y="392"/>
                </a:lnTo>
                <a:lnTo>
                  <a:pt x="2687" y="395"/>
                </a:lnTo>
                <a:lnTo>
                  <a:pt x="2688" y="397"/>
                </a:lnTo>
                <a:lnTo>
                  <a:pt x="2690" y="399"/>
                </a:lnTo>
                <a:lnTo>
                  <a:pt x="2691" y="402"/>
                </a:lnTo>
                <a:lnTo>
                  <a:pt x="2693" y="404"/>
                </a:lnTo>
                <a:lnTo>
                  <a:pt x="2695" y="407"/>
                </a:lnTo>
                <a:lnTo>
                  <a:pt x="2696" y="409"/>
                </a:lnTo>
                <a:lnTo>
                  <a:pt x="2698" y="411"/>
                </a:lnTo>
                <a:lnTo>
                  <a:pt x="2699" y="414"/>
                </a:lnTo>
                <a:lnTo>
                  <a:pt x="2701" y="416"/>
                </a:lnTo>
                <a:lnTo>
                  <a:pt x="2702" y="419"/>
                </a:lnTo>
                <a:lnTo>
                  <a:pt x="2704" y="421"/>
                </a:lnTo>
                <a:lnTo>
                  <a:pt x="2705" y="424"/>
                </a:lnTo>
                <a:lnTo>
                  <a:pt x="2707" y="426"/>
                </a:lnTo>
                <a:lnTo>
                  <a:pt x="2708" y="429"/>
                </a:lnTo>
                <a:lnTo>
                  <a:pt x="2710" y="431"/>
                </a:lnTo>
                <a:lnTo>
                  <a:pt x="2711" y="434"/>
                </a:lnTo>
                <a:lnTo>
                  <a:pt x="2713" y="436"/>
                </a:lnTo>
                <a:lnTo>
                  <a:pt x="2714" y="439"/>
                </a:lnTo>
                <a:lnTo>
                  <a:pt x="2716" y="441"/>
                </a:lnTo>
                <a:lnTo>
                  <a:pt x="2718" y="444"/>
                </a:lnTo>
                <a:lnTo>
                  <a:pt x="2719" y="446"/>
                </a:lnTo>
                <a:lnTo>
                  <a:pt x="2721" y="448"/>
                </a:lnTo>
                <a:lnTo>
                  <a:pt x="2722" y="451"/>
                </a:lnTo>
                <a:lnTo>
                  <a:pt x="2724" y="453"/>
                </a:lnTo>
                <a:lnTo>
                  <a:pt x="2725" y="455"/>
                </a:lnTo>
                <a:lnTo>
                  <a:pt x="2727" y="457"/>
                </a:lnTo>
                <a:lnTo>
                  <a:pt x="2728" y="459"/>
                </a:lnTo>
                <a:lnTo>
                  <a:pt x="2730" y="462"/>
                </a:lnTo>
                <a:lnTo>
                  <a:pt x="2731" y="464"/>
                </a:lnTo>
                <a:lnTo>
                  <a:pt x="2733" y="466"/>
                </a:lnTo>
                <a:lnTo>
                  <a:pt x="2734" y="468"/>
                </a:lnTo>
                <a:lnTo>
                  <a:pt x="2736" y="470"/>
                </a:lnTo>
                <a:lnTo>
                  <a:pt x="2737" y="472"/>
                </a:lnTo>
                <a:lnTo>
                  <a:pt x="2739" y="474"/>
                </a:lnTo>
                <a:lnTo>
                  <a:pt x="2741" y="476"/>
                </a:lnTo>
                <a:lnTo>
                  <a:pt x="2742" y="478"/>
                </a:lnTo>
                <a:lnTo>
                  <a:pt x="2744" y="480"/>
                </a:lnTo>
                <a:lnTo>
                  <a:pt x="2745" y="481"/>
                </a:lnTo>
                <a:lnTo>
                  <a:pt x="2747" y="483"/>
                </a:lnTo>
                <a:lnTo>
                  <a:pt x="2748" y="485"/>
                </a:lnTo>
                <a:lnTo>
                  <a:pt x="2750" y="487"/>
                </a:lnTo>
                <a:lnTo>
                  <a:pt x="2751" y="488"/>
                </a:lnTo>
                <a:lnTo>
                  <a:pt x="2753" y="490"/>
                </a:lnTo>
                <a:lnTo>
                  <a:pt x="2754" y="491"/>
                </a:lnTo>
                <a:lnTo>
                  <a:pt x="2756" y="493"/>
                </a:lnTo>
                <a:lnTo>
                  <a:pt x="2757" y="494"/>
                </a:lnTo>
                <a:lnTo>
                  <a:pt x="2759" y="496"/>
                </a:lnTo>
                <a:lnTo>
                  <a:pt x="2760" y="497"/>
                </a:lnTo>
                <a:lnTo>
                  <a:pt x="2762" y="498"/>
                </a:lnTo>
                <a:lnTo>
                  <a:pt x="2763" y="499"/>
                </a:lnTo>
                <a:lnTo>
                  <a:pt x="2765" y="500"/>
                </a:lnTo>
                <a:lnTo>
                  <a:pt x="2767" y="501"/>
                </a:lnTo>
                <a:lnTo>
                  <a:pt x="2768" y="502"/>
                </a:lnTo>
                <a:lnTo>
                  <a:pt x="2770" y="502"/>
                </a:lnTo>
                <a:lnTo>
                  <a:pt x="2771" y="503"/>
                </a:lnTo>
                <a:lnTo>
                  <a:pt x="2773" y="504"/>
                </a:lnTo>
                <a:lnTo>
                  <a:pt x="2774" y="504"/>
                </a:lnTo>
                <a:lnTo>
                  <a:pt x="2776" y="505"/>
                </a:lnTo>
                <a:lnTo>
                  <a:pt x="2777" y="505"/>
                </a:lnTo>
                <a:lnTo>
                  <a:pt x="2779" y="506"/>
                </a:lnTo>
                <a:lnTo>
                  <a:pt x="2780" y="506"/>
                </a:lnTo>
                <a:lnTo>
                  <a:pt x="2782" y="506"/>
                </a:lnTo>
                <a:lnTo>
                  <a:pt x="2783" y="507"/>
                </a:lnTo>
                <a:lnTo>
                  <a:pt x="2785" y="507"/>
                </a:lnTo>
                <a:lnTo>
                  <a:pt x="2786" y="507"/>
                </a:lnTo>
                <a:lnTo>
                  <a:pt x="2788" y="507"/>
                </a:lnTo>
                <a:lnTo>
                  <a:pt x="2790" y="507"/>
                </a:lnTo>
                <a:lnTo>
                  <a:pt x="2791" y="506"/>
                </a:lnTo>
                <a:lnTo>
                  <a:pt x="2793" y="506"/>
                </a:lnTo>
                <a:lnTo>
                  <a:pt x="2794" y="506"/>
                </a:lnTo>
                <a:lnTo>
                  <a:pt x="2796" y="505"/>
                </a:lnTo>
                <a:lnTo>
                  <a:pt x="2797" y="505"/>
                </a:lnTo>
                <a:lnTo>
                  <a:pt x="2799" y="504"/>
                </a:lnTo>
                <a:lnTo>
                  <a:pt x="2800" y="503"/>
                </a:lnTo>
                <a:lnTo>
                  <a:pt x="2802" y="502"/>
                </a:lnTo>
                <a:lnTo>
                  <a:pt x="2803" y="501"/>
                </a:lnTo>
                <a:lnTo>
                  <a:pt x="2805" y="500"/>
                </a:lnTo>
                <a:lnTo>
                  <a:pt x="2806" y="499"/>
                </a:lnTo>
                <a:lnTo>
                  <a:pt x="2808" y="498"/>
                </a:lnTo>
                <a:lnTo>
                  <a:pt x="2809" y="497"/>
                </a:lnTo>
                <a:lnTo>
                  <a:pt x="2811" y="496"/>
                </a:lnTo>
                <a:lnTo>
                  <a:pt x="2813" y="495"/>
                </a:lnTo>
                <a:lnTo>
                  <a:pt x="2814" y="493"/>
                </a:lnTo>
                <a:lnTo>
                  <a:pt x="2816" y="492"/>
                </a:lnTo>
                <a:lnTo>
                  <a:pt x="2817" y="491"/>
                </a:lnTo>
                <a:lnTo>
                  <a:pt x="2819" y="489"/>
                </a:lnTo>
                <a:lnTo>
                  <a:pt x="2820" y="488"/>
                </a:lnTo>
                <a:lnTo>
                  <a:pt x="2822" y="487"/>
                </a:lnTo>
                <a:lnTo>
                  <a:pt x="2823" y="485"/>
                </a:lnTo>
                <a:lnTo>
                  <a:pt x="2825" y="484"/>
                </a:lnTo>
                <a:lnTo>
                  <a:pt x="2826" y="482"/>
                </a:lnTo>
                <a:lnTo>
                  <a:pt x="2828" y="481"/>
                </a:lnTo>
                <a:lnTo>
                  <a:pt x="2829" y="479"/>
                </a:lnTo>
                <a:lnTo>
                  <a:pt x="2831" y="478"/>
                </a:lnTo>
                <a:lnTo>
                  <a:pt x="2832" y="477"/>
                </a:lnTo>
                <a:lnTo>
                  <a:pt x="2834" y="475"/>
                </a:lnTo>
                <a:lnTo>
                  <a:pt x="2835" y="474"/>
                </a:lnTo>
                <a:lnTo>
                  <a:pt x="2837" y="472"/>
                </a:lnTo>
                <a:lnTo>
                  <a:pt x="2839" y="471"/>
                </a:lnTo>
                <a:lnTo>
                  <a:pt x="2840" y="469"/>
                </a:lnTo>
                <a:lnTo>
                  <a:pt x="2842" y="468"/>
                </a:lnTo>
                <a:lnTo>
                  <a:pt x="2843" y="467"/>
                </a:lnTo>
                <a:lnTo>
                  <a:pt x="2845" y="465"/>
                </a:lnTo>
                <a:lnTo>
                  <a:pt x="2846" y="464"/>
                </a:lnTo>
                <a:lnTo>
                  <a:pt x="2848" y="463"/>
                </a:lnTo>
                <a:lnTo>
                  <a:pt x="2849" y="462"/>
                </a:lnTo>
                <a:lnTo>
                  <a:pt x="2851" y="460"/>
                </a:lnTo>
                <a:lnTo>
                  <a:pt x="2852" y="459"/>
                </a:lnTo>
                <a:lnTo>
                  <a:pt x="2854" y="458"/>
                </a:lnTo>
                <a:lnTo>
                  <a:pt x="2855" y="457"/>
                </a:lnTo>
                <a:lnTo>
                  <a:pt x="2857" y="456"/>
                </a:lnTo>
                <a:lnTo>
                  <a:pt x="2858" y="455"/>
                </a:lnTo>
                <a:lnTo>
                  <a:pt x="2860" y="455"/>
                </a:lnTo>
                <a:lnTo>
                  <a:pt x="2862" y="454"/>
                </a:lnTo>
                <a:lnTo>
                  <a:pt x="2863" y="453"/>
                </a:lnTo>
                <a:lnTo>
                  <a:pt x="2865" y="453"/>
                </a:lnTo>
                <a:lnTo>
                  <a:pt x="2866" y="452"/>
                </a:lnTo>
                <a:lnTo>
                  <a:pt x="2868" y="452"/>
                </a:lnTo>
                <a:lnTo>
                  <a:pt x="2869" y="451"/>
                </a:lnTo>
                <a:lnTo>
                  <a:pt x="2871" y="451"/>
                </a:lnTo>
                <a:lnTo>
                  <a:pt x="2872" y="451"/>
                </a:lnTo>
                <a:lnTo>
                  <a:pt x="2874" y="451"/>
                </a:lnTo>
                <a:lnTo>
                  <a:pt x="2875" y="451"/>
                </a:lnTo>
                <a:lnTo>
                  <a:pt x="2877" y="451"/>
                </a:lnTo>
                <a:lnTo>
                  <a:pt x="2878" y="451"/>
                </a:lnTo>
                <a:lnTo>
                  <a:pt x="2880" y="451"/>
                </a:lnTo>
                <a:lnTo>
                  <a:pt x="2881" y="451"/>
                </a:lnTo>
                <a:lnTo>
                  <a:pt x="2883" y="452"/>
                </a:lnTo>
                <a:lnTo>
                  <a:pt x="2885" y="452"/>
                </a:lnTo>
                <a:lnTo>
                  <a:pt x="2886" y="453"/>
                </a:lnTo>
                <a:lnTo>
                  <a:pt x="2888" y="453"/>
                </a:lnTo>
                <a:lnTo>
                  <a:pt x="2889" y="454"/>
                </a:lnTo>
                <a:lnTo>
                  <a:pt x="2891" y="454"/>
                </a:lnTo>
                <a:lnTo>
                  <a:pt x="2892" y="455"/>
                </a:lnTo>
                <a:lnTo>
                  <a:pt x="2894" y="455"/>
                </a:lnTo>
                <a:lnTo>
                  <a:pt x="2895" y="456"/>
                </a:lnTo>
                <a:lnTo>
                  <a:pt x="2897" y="457"/>
                </a:lnTo>
                <a:lnTo>
                  <a:pt x="2898" y="457"/>
                </a:lnTo>
                <a:lnTo>
                  <a:pt x="2900" y="458"/>
                </a:lnTo>
                <a:lnTo>
                  <a:pt x="2901" y="459"/>
                </a:lnTo>
                <a:lnTo>
                  <a:pt x="2903" y="459"/>
                </a:lnTo>
                <a:lnTo>
                  <a:pt x="2904" y="460"/>
                </a:lnTo>
                <a:lnTo>
                  <a:pt x="2906" y="461"/>
                </a:lnTo>
                <a:lnTo>
                  <a:pt x="2908" y="461"/>
                </a:lnTo>
                <a:lnTo>
                  <a:pt x="2909" y="462"/>
                </a:lnTo>
                <a:lnTo>
                  <a:pt x="2911" y="462"/>
                </a:lnTo>
                <a:lnTo>
                  <a:pt x="2912" y="463"/>
                </a:lnTo>
                <a:lnTo>
                  <a:pt x="2914" y="463"/>
                </a:lnTo>
                <a:lnTo>
                  <a:pt x="2915" y="464"/>
                </a:lnTo>
                <a:lnTo>
                  <a:pt x="2917" y="464"/>
                </a:lnTo>
                <a:lnTo>
                  <a:pt x="2918" y="465"/>
                </a:lnTo>
                <a:lnTo>
                  <a:pt x="2920" y="465"/>
                </a:lnTo>
                <a:lnTo>
                  <a:pt x="2921" y="466"/>
                </a:lnTo>
                <a:lnTo>
                  <a:pt x="2923" y="466"/>
                </a:lnTo>
                <a:lnTo>
                  <a:pt x="2924" y="466"/>
                </a:lnTo>
                <a:lnTo>
                  <a:pt x="2926" y="467"/>
                </a:lnTo>
                <a:lnTo>
                  <a:pt x="2927" y="467"/>
                </a:lnTo>
                <a:lnTo>
                  <a:pt x="2929" y="467"/>
                </a:lnTo>
                <a:lnTo>
                  <a:pt x="2930" y="467"/>
                </a:lnTo>
                <a:lnTo>
                  <a:pt x="2932" y="468"/>
                </a:lnTo>
                <a:lnTo>
                  <a:pt x="2934" y="468"/>
                </a:lnTo>
                <a:lnTo>
                  <a:pt x="2935" y="468"/>
                </a:lnTo>
                <a:lnTo>
                  <a:pt x="2937" y="468"/>
                </a:lnTo>
                <a:lnTo>
                  <a:pt x="2938" y="468"/>
                </a:lnTo>
                <a:lnTo>
                  <a:pt x="2940" y="468"/>
                </a:lnTo>
                <a:lnTo>
                  <a:pt x="2941" y="469"/>
                </a:lnTo>
                <a:lnTo>
                  <a:pt x="2943" y="469"/>
                </a:lnTo>
                <a:lnTo>
                  <a:pt x="2944" y="469"/>
                </a:lnTo>
                <a:lnTo>
                  <a:pt x="2946" y="469"/>
                </a:lnTo>
                <a:lnTo>
                  <a:pt x="2947" y="469"/>
                </a:lnTo>
                <a:lnTo>
                  <a:pt x="2949" y="469"/>
                </a:lnTo>
                <a:lnTo>
                  <a:pt x="2950" y="470"/>
                </a:lnTo>
                <a:lnTo>
                  <a:pt x="2952" y="470"/>
                </a:lnTo>
                <a:lnTo>
                  <a:pt x="2953" y="470"/>
                </a:lnTo>
                <a:lnTo>
                  <a:pt x="2955" y="470"/>
                </a:lnTo>
                <a:lnTo>
                  <a:pt x="2957" y="470"/>
                </a:lnTo>
                <a:lnTo>
                  <a:pt x="2958" y="471"/>
                </a:lnTo>
                <a:lnTo>
                  <a:pt x="2960" y="471"/>
                </a:lnTo>
                <a:lnTo>
                  <a:pt x="2961" y="471"/>
                </a:lnTo>
                <a:lnTo>
                  <a:pt x="2963" y="471"/>
                </a:lnTo>
                <a:lnTo>
                  <a:pt x="2964" y="472"/>
                </a:lnTo>
                <a:lnTo>
                  <a:pt x="2966" y="472"/>
                </a:lnTo>
                <a:lnTo>
                  <a:pt x="2967" y="472"/>
                </a:lnTo>
                <a:lnTo>
                  <a:pt x="2969" y="472"/>
                </a:lnTo>
                <a:lnTo>
                  <a:pt x="2970" y="472"/>
                </a:lnTo>
                <a:lnTo>
                  <a:pt x="2972" y="473"/>
                </a:lnTo>
                <a:lnTo>
                  <a:pt x="2973" y="473"/>
                </a:lnTo>
                <a:lnTo>
                  <a:pt x="2975" y="473"/>
                </a:lnTo>
                <a:lnTo>
                  <a:pt x="2976" y="473"/>
                </a:lnTo>
                <a:lnTo>
                  <a:pt x="2978" y="474"/>
                </a:lnTo>
                <a:lnTo>
                  <a:pt x="2980" y="474"/>
                </a:lnTo>
                <a:lnTo>
                  <a:pt x="2981" y="474"/>
                </a:lnTo>
                <a:lnTo>
                  <a:pt x="2983" y="474"/>
                </a:lnTo>
                <a:lnTo>
                  <a:pt x="2984" y="474"/>
                </a:lnTo>
                <a:lnTo>
                  <a:pt x="2986" y="475"/>
                </a:lnTo>
                <a:lnTo>
                  <a:pt x="2987" y="475"/>
                </a:lnTo>
                <a:lnTo>
                  <a:pt x="2989" y="475"/>
                </a:lnTo>
                <a:lnTo>
                  <a:pt x="2990" y="475"/>
                </a:lnTo>
                <a:lnTo>
                  <a:pt x="2992" y="475"/>
                </a:lnTo>
                <a:lnTo>
                  <a:pt x="2993" y="476"/>
                </a:lnTo>
                <a:lnTo>
                  <a:pt x="2995" y="476"/>
                </a:lnTo>
                <a:lnTo>
                  <a:pt x="2996" y="476"/>
                </a:lnTo>
                <a:lnTo>
                  <a:pt x="2998" y="476"/>
                </a:lnTo>
                <a:lnTo>
                  <a:pt x="2999" y="477"/>
                </a:lnTo>
              </a:path>
            </a:pathLst>
          </a:custGeom>
          <a:noFill/>
          <a:ln w="19050">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01" name="Line 35"/>
          <p:cNvSpPr>
            <a:spLocks noChangeShapeType="1"/>
          </p:cNvSpPr>
          <p:nvPr/>
        </p:nvSpPr>
        <p:spPr bwMode="auto">
          <a:xfrm>
            <a:off x="2962276" y="5049859"/>
            <a:ext cx="0" cy="0"/>
          </a:xfrm>
          <a:prstGeom prst="line">
            <a:avLst/>
          </a:prstGeom>
          <a:noFill/>
          <a:ln w="9">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02" name="Freeform 36"/>
          <p:cNvSpPr>
            <a:spLocks/>
          </p:cNvSpPr>
          <p:nvPr/>
        </p:nvSpPr>
        <p:spPr bwMode="auto">
          <a:xfrm flipV="1">
            <a:off x="417513" y="5322910"/>
            <a:ext cx="2544763" cy="527052"/>
          </a:xfrm>
          <a:custGeom>
            <a:avLst/>
            <a:gdLst>
              <a:gd name="T0" fmla="*/ 46 w 2961"/>
              <a:gd name="T1" fmla="*/ 8 h 612"/>
              <a:gd name="T2" fmla="*/ 93 w 2961"/>
              <a:gd name="T3" fmla="*/ 23 h 612"/>
              <a:gd name="T4" fmla="*/ 141 w 2961"/>
              <a:gd name="T5" fmla="*/ 55 h 612"/>
              <a:gd name="T6" fmla="*/ 188 w 2961"/>
              <a:gd name="T7" fmla="*/ 107 h 612"/>
              <a:gd name="T8" fmla="*/ 236 w 2961"/>
              <a:gd name="T9" fmla="*/ 184 h 612"/>
              <a:gd name="T10" fmla="*/ 283 w 2961"/>
              <a:gd name="T11" fmla="*/ 282 h 612"/>
              <a:gd name="T12" fmla="*/ 331 w 2961"/>
              <a:gd name="T13" fmla="*/ 392 h 612"/>
              <a:gd name="T14" fmla="*/ 378 w 2961"/>
              <a:gd name="T15" fmla="*/ 498 h 612"/>
              <a:gd name="T16" fmla="*/ 426 w 2961"/>
              <a:gd name="T17" fmla="*/ 578 h 612"/>
              <a:gd name="T18" fmla="*/ 473 w 2961"/>
              <a:gd name="T19" fmla="*/ 610 h 612"/>
              <a:gd name="T20" fmla="*/ 521 w 2961"/>
              <a:gd name="T21" fmla="*/ 582 h 612"/>
              <a:gd name="T22" fmla="*/ 568 w 2961"/>
              <a:gd name="T23" fmla="*/ 499 h 612"/>
              <a:gd name="T24" fmla="*/ 616 w 2961"/>
              <a:gd name="T25" fmla="*/ 386 h 612"/>
              <a:gd name="T26" fmla="*/ 663 w 2961"/>
              <a:gd name="T27" fmla="*/ 271 h 612"/>
              <a:gd name="T28" fmla="*/ 711 w 2961"/>
              <a:gd name="T29" fmla="*/ 180 h 612"/>
              <a:gd name="T30" fmla="*/ 758 w 2961"/>
              <a:gd name="T31" fmla="*/ 123 h 612"/>
              <a:gd name="T32" fmla="*/ 806 w 2961"/>
              <a:gd name="T33" fmla="*/ 98 h 612"/>
              <a:gd name="T34" fmla="*/ 853 w 2961"/>
              <a:gd name="T35" fmla="*/ 98 h 612"/>
              <a:gd name="T36" fmla="*/ 901 w 2961"/>
              <a:gd name="T37" fmla="*/ 108 h 612"/>
              <a:gd name="T38" fmla="*/ 948 w 2961"/>
              <a:gd name="T39" fmla="*/ 119 h 612"/>
              <a:gd name="T40" fmla="*/ 996 w 2961"/>
              <a:gd name="T41" fmla="*/ 132 h 612"/>
              <a:gd name="T42" fmla="*/ 1043 w 2961"/>
              <a:gd name="T43" fmla="*/ 172 h 612"/>
              <a:gd name="T44" fmla="*/ 1091 w 2961"/>
              <a:gd name="T45" fmla="*/ 291 h 612"/>
              <a:gd name="T46" fmla="*/ 1138 w 2961"/>
              <a:gd name="T47" fmla="*/ 492 h 612"/>
              <a:gd name="T48" fmla="*/ 1186 w 2961"/>
              <a:gd name="T49" fmla="*/ 606 h 612"/>
              <a:gd name="T50" fmla="*/ 1233 w 2961"/>
              <a:gd name="T51" fmla="*/ 471 h 612"/>
              <a:gd name="T52" fmla="*/ 1281 w 2961"/>
              <a:gd name="T53" fmla="*/ 205 h 612"/>
              <a:gd name="T54" fmla="*/ 1328 w 2961"/>
              <a:gd name="T55" fmla="*/ 32 h 612"/>
              <a:gd name="T56" fmla="*/ 1376 w 2961"/>
              <a:gd name="T57" fmla="*/ 2 h 612"/>
              <a:gd name="T58" fmla="*/ 1423 w 2961"/>
              <a:gd name="T59" fmla="*/ 5 h 612"/>
              <a:gd name="T60" fmla="*/ 1471 w 2961"/>
              <a:gd name="T61" fmla="*/ 7 h 612"/>
              <a:gd name="T62" fmla="*/ 1518 w 2961"/>
              <a:gd name="T63" fmla="*/ 21 h 612"/>
              <a:gd name="T64" fmla="*/ 1566 w 2961"/>
              <a:gd name="T65" fmla="*/ 51 h 612"/>
              <a:gd name="T66" fmla="*/ 1613 w 2961"/>
              <a:gd name="T67" fmla="*/ 103 h 612"/>
              <a:gd name="T68" fmla="*/ 1661 w 2961"/>
              <a:gd name="T69" fmla="*/ 178 h 612"/>
              <a:gd name="T70" fmla="*/ 1708 w 2961"/>
              <a:gd name="T71" fmla="*/ 275 h 612"/>
              <a:gd name="T72" fmla="*/ 1756 w 2961"/>
              <a:gd name="T73" fmla="*/ 385 h 612"/>
              <a:gd name="T74" fmla="*/ 1803 w 2961"/>
              <a:gd name="T75" fmla="*/ 492 h 612"/>
              <a:gd name="T76" fmla="*/ 1851 w 2961"/>
              <a:gd name="T77" fmla="*/ 575 h 612"/>
              <a:gd name="T78" fmla="*/ 1898 w 2961"/>
              <a:gd name="T79" fmla="*/ 612 h 612"/>
              <a:gd name="T80" fmla="*/ 1946 w 2961"/>
              <a:gd name="T81" fmla="*/ 588 h 612"/>
              <a:gd name="T82" fmla="*/ 1993 w 2961"/>
              <a:gd name="T83" fmla="*/ 509 h 612"/>
              <a:gd name="T84" fmla="*/ 2041 w 2961"/>
              <a:gd name="T85" fmla="*/ 396 h 612"/>
              <a:gd name="T86" fmla="*/ 2088 w 2961"/>
              <a:gd name="T87" fmla="*/ 280 h 612"/>
              <a:gd name="T88" fmla="*/ 2136 w 2961"/>
              <a:gd name="T89" fmla="*/ 186 h 612"/>
              <a:gd name="T90" fmla="*/ 2183 w 2961"/>
              <a:gd name="T91" fmla="*/ 126 h 612"/>
              <a:gd name="T92" fmla="*/ 2231 w 2961"/>
              <a:gd name="T93" fmla="*/ 99 h 612"/>
              <a:gd name="T94" fmla="*/ 2278 w 2961"/>
              <a:gd name="T95" fmla="*/ 98 h 612"/>
              <a:gd name="T96" fmla="*/ 2326 w 2961"/>
              <a:gd name="T97" fmla="*/ 107 h 612"/>
              <a:gd name="T98" fmla="*/ 2373 w 2961"/>
              <a:gd name="T99" fmla="*/ 118 h 612"/>
              <a:gd name="T100" fmla="*/ 2421 w 2961"/>
              <a:gd name="T101" fmla="*/ 130 h 612"/>
              <a:gd name="T102" fmla="*/ 2468 w 2961"/>
              <a:gd name="T103" fmla="*/ 166 h 612"/>
              <a:gd name="T104" fmla="*/ 2516 w 2961"/>
              <a:gd name="T105" fmla="*/ 278 h 612"/>
              <a:gd name="T106" fmla="*/ 2563 w 2961"/>
              <a:gd name="T107" fmla="*/ 477 h 612"/>
              <a:gd name="T108" fmla="*/ 2611 w 2961"/>
              <a:gd name="T109" fmla="*/ 604 h 612"/>
              <a:gd name="T110" fmla="*/ 2658 w 2961"/>
              <a:gd name="T111" fmla="*/ 489 h 612"/>
              <a:gd name="T112" fmla="*/ 2706 w 2961"/>
              <a:gd name="T113" fmla="*/ 225 h 612"/>
              <a:gd name="T114" fmla="*/ 2753 w 2961"/>
              <a:gd name="T115" fmla="*/ 39 h 612"/>
              <a:gd name="T116" fmla="*/ 2801 w 2961"/>
              <a:gd name="T117" fmla="*/ 0 h 612"/>
              <a:gd name="T118" fmla="*/ 2848 w 2961"/>
              <a:gd name="T119" fmla="*/ 6 h 612"/>
              <a:gd name="T120" fmla="*/ 2896 w 2961"/>
              <a:gd name="T121" fmla="*/ 6 h 612"/>
              <a:gd name="T122" fmla="*/ 2943 w 2961"/>
              <a:gd name="T123" fmla="*/ 2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1" h="612">
                <a:moveTo>
                  <a:pt x="0" y="4"/>
                </a:moveTo>
                <a:lnTo>
                  <a:pt x="1" y="4"/>
                </a:lnTo>
                <a:lnTo>
                  <a:pt x="3" y="4"/>
                </a:lnTo>
                <a:lnTo>
                  <a:pt x="4" y="4"/>
                </a:lnTo>
                <a:lnTo>
                  <a:pt x="6" y="4"/>
                </a:lnTo>
                <a:lnTo>
                  <a:pt x="7" y="4"/>
                </a:lnTo>
                <a:lnTo>
                  <a:pt x="9" y="4"/>
                </a:lnTo>
                <a:lnTo>
                  <a:pt x="11" y="4"/>
                </a:lnTo>
                <a:lnTo>
                  <a:pt x="12" y="5"/>
                </a:lnTo>
                <a:lnTo>
                  <a:pt x="14" y="5"/>
                </a:lnTo>
                <a:lnTo>
                  <a:pt x="15" y="5"/>
                </a:lnTo>
                <a:lnTo>
                  <a:pt x="17" y="5"/>
                </a:lnTo>
                <a:lnTo>
                  <a:pt x="18" y="5"/>
                </a:lnTo>
                <a:lnTo>
                  <a:pt x="20" y="5"/>
                </a:lnTo>
                <a:lnTo>
                  <a:pt x="21" y="5"/>
                </a:lnTo>
                <a:lnTo>
                  <a:pt x="23" y="5"/>
                </a:lnTo>
                <a:lnTo>
                  <a:pt x="24" y="5"/>
                </a:lnTo>
                <a:lnTo>
                  <a:pt x="26" y="5"/>
                </a:lnTo>
                <a:lnTo>
                  <a:pt x="27" y="5"/>
                </a:lnTo>
                <a:lnTo>
                  <a:pt x="29" y="5"/>
                </a:lnTo>
                <a:lnTo>
                  <a:pt x="30" y="6"/>
                </a:lnTo>
                <a:lnTo>
                  <a:pt x="32" y="6"/>
                </a:lnTo>
                <a:lnTo>
                  <a:pt x="34" y="6"/>
                </a:lnTo>
                <a:lnTo>
                  <a:pt x="35" y="6"/>
                </a:lnTo>
                <a:lnTo>
                  <a:pt x="37" y="6"/>
                </a:lnTo>
                <a:lnTo>
                  <a:pt x="38" y="6"/>
                </a:lnTo>
                <a:lnTo>
                  <a:pt x="40" y="7"/>
                </a:lnTo>
                <a:lnTo>
                  <a:pt x="41" y="7"/>
                </a:lnTo>
                <a:lnTo>
                  <a:pt x="43" y="7"/>
                </a:lnTo>
                <a:lnTo>
                  <a:pt x="44" y="7"/>
                </a:lnTo>
                <a:lnTo>
                  <a:pt x="46" y="8"/>
                </a:lnTo>
                <a:lnTo>
                  <a:pt x="47" y="8"/>
                </a:lnTo>
                <a:lnTo>
                  <a:pt x="49" y="8"/>
                </a:lnTo>
                <a:lnTo>
                  <a:pt x="50" y="9"/>
                </a:lnTo>
                <a:lnTo>
                  <a:pt x="52" y="9"/>
                </a:lnTo>
                <a:lnTo>
                  <a:pt x="53" y="9"/>
                </a:lnTo>
                <a:lnTo>
                  <a:pt x="55" y="10"/>
                </a:lnTo>
                <a:lnTo>
                  <a:pt x="56" y="10"/>
                </a:lnTo>
                <a:lnTo>
                  <a:pt x="58" y="10"/>
                </a:lnTo>
                <a:lnTo>
                  <a:pt x="60" y="11"/>
                </a:lnTo>
                <a:lnTo>
                  <a:pt x="61" y="11"/>
                </a:lnTo>
                <a:lnTo>
                  <a:pt x="63" y="11"/>
                </a:lnTo>
                <a:lnTo>
                  <a:pt x="64" y="12"/>
                </a:lnTo>
                <a:lnTo>
                  <a:pt x="66" y="12"/>
                </a:lnTo>
                <a:lnTo>
                  <a:pt x="67" y="13"/>
                </a:lnTo>
                <a:lnTo>
                  <a:pt x="69" y="13"/>
                </a:lnTo>
                <a:lnTo>
                  <a:pt x="70" y="14"/>
                </a:lnTo>
                <a:lnTo>
                  <a:pt x="72" y="14"/>
                </a:lnTo>
                <a:lnTo>
                  <a:pt x="73" y="15"/>
                </a:lnTo>
                <a:lnTo>
                  <a:pt x="75" y="15"/>
                </a:lnTo>
                <a:lnTo>
                  <a:pt x="76" y="16"/>
                </a:lnTo>
                <a:lnTo>
                  <a:pt x="78" y="16"/>
                </a:lnTo>
                <a:lnTo>
                  <a:pt x="79" y="17"/>
                </a:lnTo>
                <a:lnTo>
                  <a:pt x="81" y="17"/>
                </a:lnTo>
                <a:lnTo>
                  <a:pt x="83" y="18"/>
                </a:lnTo>
                <a:lnTo>
                  <a:pt x="84" y="19"/>
                </a:lnTo>
                <a:lnTo>
                  <a:pt x="86" y="19"/>
                </a:lnTo>
                <a:lnTo>
                  <a:pt x="87" y="20"/>
                </a:lnTo>
                <a:lnTo>
                  <a:pt x="89" y="21"/>
                </a:lnTo>
                <a:lnTo>
                  <a:pt x="90" y="21"/>
                </a:lnTo>
                <a:lnTo>
                  <a:pt x="92" y="22"/>
                </a:lnTo>
                <a:lnTo>
                  <a:pt x="93" y="23"/>
                </a:lnTo>
                <a:lnTo>
                  <a:pt x="95" y="24"/>
                </a:lnTo>
                <a:lnTo>
                  <a:pt x="96" y="24"/>
                </a:lnTo>
                <a:lnTo>
                  <a:pt x="98" y="25"/>
                </a:lnTo>
                <a:lnTo>
                  <a:pt x="99" y="26"/>
                </a:lnTo>
                <a:lnTo>
                  <a:pt x="101" y="27"/>
                </a:lnTo>
                <a:lnTo>
                  <a:pt x="102" y="28"/>
                </a:lnTo>
                <a:lnTo>
                  <a:pt x="104" y="28"/>
                </a:lnTo>
                <a:lnTo>
                  <a:pt x="106" y="29"/>
                </a:lnTo>
                <a:lnTo>
                  <a:pt x="107" y="30"/>
                </a:lnTo>
                <a:lnTo>
                  <a:pt x="109" y="31"/>
                </a:lnTo>
                <a:lnTo>
                  <a:pt x="110" y="32"/>
                </a:lnTo>
                <a:lnTo>
                  <a:pt x="112" y="33"/>
                </a:lnTo>
                <a:lnTo>
                  <a:pt x="113" y="34"/>
                </a:lnTo>
                <a:lnTo>
                  <a:pt x="115" y="34"/>
                </a:lnTo>
                <a:lnTo>
                  <a:pt x="116" y="36"/>
                </a:lnTo>
                <a:lnTo>
                  <a:pt x="118" y="37"/>
                </a:lnTo>
                <a:lnTo>
                  <a:pt x="119" y="38"/>
                </a:lnTo>
                <a:lnTo>
                  <a:pt x="121" y="39"/>
                </a:lnTo>
                <a:lnTo>
                  <a:pt x="122" y="40"/>
                </a:lnTo>
                <a:lnTo>
                  <a:pt x="124" y="41"/>
                </a:lnTo>
                <a:lnTo>
                  <a:pt x="125" y="42"/>
                </a:lnTo>
                <a:lnTo>
                  <a:pt x="127" y="43"/>
                </a:lnTo>
                <a:lnTo>
                  <a:pt x="129" y="45"/>
                </a:lnTo>
                <a:lnTo>
                  <a:pt x="130" y="46"/>
                </a:lnTo>
                <a:lnTo>
                  <a:pt x="132" y="47"/>
                </a:lnTo>
                <a:lnTo>
                  <a:pt x="133" y="48"/>
                </a:lnTo>
                <a:lnTo>
                  <a:pt x="135" y="49"/>
                </a:lnTo>
                <a:lnTo>
                  <a:pt x="136" y="51"/>
                </a:lnTo>
                <a:lnTo>
                  <a:pt x="138" y="52"/>
                </a:lnTo>
                <a:lnTo>
                  <a:pt x="139" y="53"/>
                </a:lnTo>
                <a:lnTo>
                  <a:pt x="141" y="55"/>
                </a:lnTo>
                <a:lnTo>
                  <a:pt x="142" y="56"/>
                </a:lnTo>
                <a:lnTo>
                  <a:pt x="144" y="57"/>
                </a:lnTo>
                <a:lnTo>
                  <a:pt x="145" y="59"/>
                </a:lnTo>
                <a:lnTo>
                  <a:pt x="147" y="60"/>
                </a:lnTo>
                <a:lnTo>
                  <a:pt x="148" y="61"/>
                </a:lnTo>
                <a:lnTo>
                  <a:pt x="150" y="63"/>
                </a:lnTo>
                <a:lnTo>
                  <a:pt x="151" y="64"/>
                </a:lnTo>
                <a:lnTo>
                  <a:pt x="153" y="66"/>
                </a:lnTo>
                <a:lnTo>
                  <a:pt x="155" y="67"/>
                </a:lnTo>
                <a:lnTo>
                  <a:pt x="156" y="69"/>
                </a:lnTo>
                <a:lnTo>
                  <a:pt x="158" y="71"/>
                </a:lnTo>
                <a:lnTo>
                  <a:pt x="159" y="72"/>
                </a:lnTo>
                <a:lnTo>
                  <a:pt x="161" y="74"/>
                </a:lnTo>
                <a:lnTo>
                  <a:pt x="162" y="76"/>
                </a:lnTo>
                <a:lnTo>
                  <a:pt x="164" y="77"/>
                </a:lnTo>
                <a:lnTo>
                  <a:pt x="165" y="79"/>
                </a:lnTo>
                <a:lnTo>
                  <a:pt x="167" y="81"/>
                </a:lnTo>
                <a:lnTo>
                  <a:pt x="168" y="83"/>
                </a:lnTo>
                <a:lnTo>
                  <a:pt x="170" y="84"/>
                </a:lnTo>
                <a:lnTo>
                  <a:pt x="171" y="86"/>
                </a:lnTo>
                <a:lnTo>
                  <a:pt x="173" y="88"/>
                </a:lnTo>
                <a:lnTo>
                  <a:pt x="174" y="90"/>
                </a:lnTo>
                <a:lnTo>
                  <a:pt x="176" y="92"/>
                </a:lnTo>
                <a:lnTo>
                  <a:pt x="178" y="94"/>
                </a:lnTo>
                <a:lnTo>
                  <a:pt x="179" y="95"/>
                </a:lnTo>
                <a:lnTo>
                  <a:pt x="181" y="97"/>
                </a:lnTo>
                <a:lnTo>
                  <a:pt x="182" y="99"/>
                </a:lnTo>
                <a:lnTo>
                  <a:pt x="184" y="101"/>
                </a:lnTo>
                <a:lnTo>
                  <a:pt x="185" y="103"/>
                </a:lnTo>
                <a:lnTo>
                  <a:pt x="187" y="105"/>
                </a:lnTo>
                <a:lnTo>
                  <a:pt x="188" y="107"/>
                </a:lnTo>
                <a:lnTo>
                  <a:pt x="190" y="109"/>
                </a:lnTo>
                <a:lnTo>
                  <a:pt x="191" y="111"/>
                </a:lnTo>
                <a:lnTo>
                  <a:pt x="193" y="114"/>
                </a:lnTo>
                <a:lnTo>
                  <a:pt x="194" y="116"/>
                </a:lnTo>
                <a:lnTo>
                  <a:pt x="196" y="118"/>
                </a:lnTo>
                <a:lnTo>
                  <a:pt x="197" y="120"/>
                </a:lnTo>
                <a:lnTo>
                  <a:pt x="199" y="123"/>
                </a:lnTo>
                <a:lnTo>
                  <a:pt x="201" y="125"/>
                </a:lnTo>
                <a:lnTo>
                  <a:pt x="202" y="127"/>
                </a:lnTo>
                <a:lnTo>
                  <a:pt x="204" y="130"/>
                </a:lnTo>
                <a:lnTo>
                  <a:pt x="205" y="132"/>
                </a:lnTo>
                <a:lnTo>
                  <a:pt x="207" y="134"/>
                </a:lnTo>
                <a:lnTo>
                  <a:pt x="208" y="137"/>
                </a:lnTo>
                <a:lnTo>
                  <a:pt x="210" y="139"/>
                </a:lnTo>
                <a:lnTo>
                  <a:pt x="211" y="142"/>
                </a:lnTo>
                <a:lnTo>
                  <a:pt x="213" y="144"/>
                </a:lnTo>
                <a:lnTo>
                  <a:pt x="214" y="147"/>
                </a:lnTo>
                <a:lnTo>
                  <a:pt x="216" y="149"/>
                </a:lnTo>
                <a:lnTo>
                  <a:pt x="217" y="152"/>
                </a:lnTo>
                <a:lnTo>
                  <a:pt x="219" y="154"/>
                </a:lnTo>
                <a:lnTo>
                  <a:pt x="220" y="157"/>
                </a:lnTo>
                <a:lnTo>
                  <a:pt x="222" y="159"/>
                </a:lnTo>
                <a:lnTo>
                  <a:pt x="223" y="162"/>
                </a:lnTo>
                <a:lnTo>
                  <a:pt x="225" y="165"/>
                </a:lnTo>
                <a:lnTo>
                  <a:pt x="227" y="167"/>
                </a:lnTo>
                <a:lnTo>
                  <a:pt x="228" y="170"/>
                </a:lnTo>
                <a:lnTo>
                  <a:pt x="230" y="173"/>
                </a:lnTo>
                <a:lnTo>
                  <a:pt x="231" y="175"/>
                </a:lnTo>
                <a:lnTo>
                  <a:pt x="233" y="178"/>
                </a:lnTo>
                <a:lnTo>
                  <a:pt x="234" y="181"/>
                </a:lnTo>
                <a:lnTo>
                  <a:pt x="236" y="184"/>
                </a:lnTo>
                <a:lnTo>
                  <a:pt x="237" y="187"/>
                </a:lnTo>
                <a:lnTo>
                  <a:pt x="239" y="190"/>
                </a:lnTo>
                <a:lnTo>
                  <a:pt x="240" y="193"/>
                </a:lnTo>
                <a:lnTo>
                  <a:pt x="242" y="196"/>
                </a:lnTo>
                <a:lnTo>
                  <a:pt x="243" y="199"/>
                </a:lnTo>
                <a:lnTo>
                  <a:pt x="245" y="202"/>
                </a:lnTo>
                <a:lnTo>
                  <a:pt x="246" y="205"/>
                </a:lnTo>
                <a:lnTo>
                  <a:pt x="248" y="208"/>
                </a:lnTo>
                <a:lnTo>
                  <a:pt x="250" y="211"/>
                </a:lnTo>
                <a:lnTo>
                  <a:pt x="251" y="214"/>
                </a:lnTo>
                <a:lnTo>
                  <a:pt x="253" y="217"/>
                </a:lnTo>
                <a:lnTo>
                  <a:pt x="254" y="220"/>
                </a:lnTo>
                <a:lnTo>
                  <a:pt x="256" y="223"/>
                </a:lnTo>
                <a:lnTo>
                  <a:pt x="257" y="226"/>
                </a:lnTo>
                <a:lnTo>
                  <a:pt x="259" y="229"/>
                </a:lnTo>
                <a:lnTo>
                  <a:pt x="260" y="232"/>
                </a:lnTo>
                <a:lnTo>
                  <a:pt x="262" y="235"/>
                </a:lnTo>
                <a:lnTo>
                  <a:pt x="263" y="239"/>
                </a:lnTo>
                <a:lnTo>
                  <a:pt x="265" y="242"/>
                </a:lnTo>
                <a:lnTo>
                  <a:pt x="266" y="245"/>
                </a:lnTo>
                <a:lnTo>
                  <a:pt x="268" y="248"/>
                </a:lnTo>
                <a:lnTo>
                  <a:pt x="269" y="251"/>
                </a:lnTo>
                <a:lnTo>
                  <a:pt x="271" y="255"/>
                </a:lnTo>
                <a:lnTo>
                  <a:pt x="273" y="258"/>
                </a:lnTo>
                <a:lnTo>
                  <a:pt x="274" y="261"/>
                </a:lnTo>
                <a:lnTo>
                  <a:pt x="276" y="265"/>
                </a:lnTo>
                <a:lnTo>
                  <a:pt x="277" y="268"/>
                </a:lnTo>
                <a:lnTo>
                  <a:pt x="279" y="272"/>
                </a:lnTo>
                <a:lnTo>
                  <a:pt x="280" y="275"/>
                </a:lnTo>
                <a:lnTo>
                  <a:pt x="282" y="278"/>
                </a:lnTo>
                <a:lnTo>
                  <a:pt x="283" y="282"/>
                </a:lnTo>
                <a:lnTo>
                  <a:pt x="285" y="285"/>
                </a:lnTo>
                <a:lnTo>
                  <a:pt x="286" y="289"/>
                </a:lnTo>
                <a:lnTo>
                  <a:pt x="288" y="292"/>
                </a:lnTo>
                <a:lnTo>
                  <a:pt x="289" y="296"/>
                </a:lnTo>
                <a:lnTo>
                  <a:pt x="291" y="299"/>
                </a:lnTo>
                <a:lnTo>
                  <a:pt x="292" y="303"/>
                </a:lnTo>
                <a:lnTo>
                  <a:pt x="294" y="306"/>
                </a:lnTo>
                <a:lnTo>
                  <a:pt x="296" y="310"/>
                </a:lnTo>
                <a:lnTo>
                  <a:pt x="297" y="313"/>
                </a:lnTo>
                <a:lnTo>
                  <a:pt x="299" y="317"/>
                </a:lnTo>
                <a:lnTo>
                  <a:pt x="300" y="320"/>
                </a:lnTo>
                <a:lnTo>
                  <a:pt x="302" y="324"/>
                </a:lnTo>
                <a:lnTo>
                  <a:pt x="303" y="327"/>
                </a:lnTo>
                <a:lnTo>
                  <a:pt x="305" y="331"/>
                </a:lnTo>
                <a:lnTo>
                  <a:pt x="306" y="334"/>
                </a:lnTo>
                <a:lnTo>
                  <a:pt x="308" y="338"/>
                </a:lnTo>
                <a:lnTo>
                  <a:pt x="309" y="342"/>
                </a:lnTo>
                <a:lnTo>
                  <a:pt x="311" y="345"/>
                </a:lnTo>
                <a:lnTo>
                  <a:pt x="312" y="349"/>
                </a:lnTo>
                <a:lnTo>
                  <a:pt x="314" y="352"/>
                </a:lnTo>
                <a:lnTo>
                  <a:pt x="315" y="356"/>
                </a:lnTo>
                <a:lnTo>
                  <a:pt x="317" y="360"/>
                </a:lnTo>
                <a:lnTo>
                  <a:pt x="318" y="363"/>
                </a:lnTo>
                <a:lnTo>
                  <a:pt x="320" y="367"/>
                </a:lnTo>
                <a:lnTo>
                  <a:pt x="322" y="370"/>
                </a:lnTo>
                <a:lnTo>
                  <a:pt x="323" y="374"/>
                </a:lnTo>
                <a:lnTo>
                  <a:pt x="325" y="378"/>
                </a:lnTo>
                <a:lnTo>
                  <a:pt x="326" y="381"/>
                </a:lnTo>
                <a:lnTo>
                  <a:pt x="328" y="385"/>
                </a:lnTo>
                <a:lnTo>
                  <a:pt x="329" y="388"/>
                </a:lnTo>
                <a:lnTo>
                  <a:pt x="331" y="392"/>
                </a:lnTo>
                <a:lnTo>
                  <a:pt x="332" y="396"/>
                </a:lnTo>
                <a:lnTo>
                  <a:pt x="334" y="399"/>
                </a:lnTo>
                <a:lnTo>
                  <a:pt x="335" y="403"/>
                </a:lnTo>
                <a:lnTo>
                  <a:pt x="337" y="406"/>
                </a:lnTo>
                <a:lnTo>
                  <a:pt x="338" y="410"/>
                </a:lnTo>
                <a:lnTo>
                  <a:pt x="340" y="414"/>
                </a:lnTo>
                <a:lnTo>
                  <a:pt x="341" y="417"/>
                </a:lnTo>
                <a:lnTo>
                  <a:pt x="343" y="421"/>
                </a:lnTo>
                <a:lnTo>
                  <a:pt x="345" y="424"/>
                </a:lnTo>
                <a:lnTo>
                  <a:pt x="346" y="428"/>
                </a:lnTo>
                <a:lnTo>
                  <a:pt x="348" y="431"/>
                </a:lnTo>
                <a:lnTo>
                  <a:pt x="349" y="435"/>
                </a:lnTo>
                <a:lnTo>
                  <a:pt x="351" y="438"/>
                </a:lnTo>
                <a:lnTo>
                  <a:pt x="352" y="442"/>
                </a:lnTo>
                <a:lnTo>
                  <a:pt x="354" y="445"/>
                </a:lnTo>
                <a:lnTo>
                  <a:pt x="355" y="449"/>
                </a:lnTo>
                <a:lnTo>
                  <a:pt x="357" y="452"/>
                </a:lnTo>
                <a:lnTo>
                  <a:pt x="358" y="455"/>
                </a:lnTo>
                <a:lnTo>
                  <a:pt x="360" y="459"/>
                </a:lnTo>
                <a:lnTo>
                  <a:pt x="361" y="462"/>
                </a:lnTo>
                <a:lnTo>
                  <a:pt x="363" y="466"/>
                </a:lnTo>
                <a:lnTo>
                  <a:pt x="364" y="469"/>
                </a:lnTo>
                <a:lnTo>
                  <a:pt x="366" y="472"/>
                </a:lnTo>
                <a:lnTo>
                  <a:pt x="368" y="476"/>
                </a:lnTo>
                <a:lnTo>
                  <a:pt x="369" y="479"/>
                </a:lnTo>
                <a:lnTo>
                  <a:pt x="371" y="482"/>
                </a:lnTo>
                <a:lnTo>
                  <a:pt x="372" y="485"/>
                </a:lnTo>
                <a:lnTo>
                  <a:pt x="374" y="489"/>
                </a:lnTo>
                <a:lnTo>
                  <a:pt x="375" y="492"/>
                </a:lnTo>
                <a:lnTo>
                  <a:pt x="377" y="495"/>
                </a:lnTo>
                <a:lnTo>
                  <a:pt x="378" y="498"/>
                </a:lnTo>
                <a:lnTo>
                  <a:pt x="380" y="502"/>
                </a:lnTo>
                <a:lnTo>
                  <a:pt x="381" y="505"/>
                </a:lnTo>
                <a:lnTo>
                  <a:pt x="383" y="508"/>
                </a:lnTo>
                <a:lnTo>
                  <a:pt x="384" y="511"/>
                </a:lnTo>
                <a:lnTo>
                  <a:pt x="386" y="514"/>
                </a:lnTo>
                <a:lnTo>
                  <a:pt x="387" y="517"/>
                </a:lnTo>
                <a:lnTo>
                  <a:pt x="389" y="519"/>
                </a:lnTo>
                <a:lnTo>
                  <a:pt x="390" y="522"/>
                </a:lnTo>
                <a:lnTo>
                  <a:pt x="392" y="525"/>
                </a:lnTo>
                <a:lnTo>
                  <a:pt x="394" y="528"/>
                </a:lnTo>
                <a:lnTo>
                  <a:pt x="395" y="531"/>
                </a:lnTo>
                <a:lnTo>
                  <a:pt x="397" y="533"/>
                </a:lnTo>
                <a:lnTo>
                  <a:pt x="398" y="536"/>
                </a:lnTo>
                <a:lnTo>
                  <a:pt x="400" y="539"/>
                </a:lnTo>
                <a:lnTo>
                  <a:pt x="401" y="541"/>
                </a:lnTo>
                <a:lnTo>
                  <a:pt x="403" y="544"/>
                </a:lnTo>
                <a:lnTo>
                  <a:pt x="404" y="547"/>
                </a:lnTo>
                <a:lnTo>
                  <a:pt x="406" y="549"/>
                </a:lnTo>
                <a:lnTo>
                  <a:pt x="407" y="552"/>
                </a:lnTo>
                <a:lnTo>
                  <a:pt x="409" y="554"/>
                </a:lnTo>
                <a:lnTo>
                  <a:pt x="410" y="557"/>
                </a:lnTo>
                <a:lnTo>
                  <a:pt x="412" y="559"/>
                </a:lnTo>
                <a:lnTo>
                  <a:pt x="413" y="561"/>
                </a:lnTo>
                <a:lnTo>
                  <a:pt x="415" y="564"/>
                </a:lnTo>
                <a:lnTo>
                  <a:pt x="417" y="566"/>
                </a:lnTo>
                <a:lnTo>
                  <a:pt x="418" y="568"/>
                </a:lnTo>
                <a:lnTo>
                  <a:pt x="420" y="571"/>
                </a:lnTo>
                <a:lnTo>
                  <a:pt x="421" y="573"/>
                </a:lnTo>
                <a:lnTo>
                  <a:pt x="423" y="575"/>
                </a:lnTo>
                <a:lnTo>
                  <a:pt x="424" y="576"/>
                </a:lnTo>
                <a:lnTo>
                  <a:pt x="426" y="578"/>
                </a:lnTo>
                <a:lnTo>
                  <a:pt x="427" y="580"/>
                </a:lnTo>
                <a:lnTo>
                  <a:pt x="429" y="582"/>
                </a:lnTo>
                <a:lnTo>
                  <a:pt x="430" y="583"/>
                </a:lnTo>
                <a:lnTo>
                  <a:pt x="432" y="585"/>
                </a:lnTo>
                <a:lnTo>
                  <a:pt x="433" y="587"/>
                </a:lnTo>
                <a:lnTo>
                  <a:pt x="435" y="588"/>
                </a:lnTo>
                <a:lnTo>
                  <a:pt x="436" y="590"/>
                </a:lnTo>
                <a:lnTo>
                  <a:pt x="438" y="591"/>
                </a:lnTo>
                <a:lnTo>
                  <a:pt x="440" y="593"/>
                </a:lnTo>
                <a:lnTo>
                  <a:pt x="441" y="594"/>
                </a:lnTo>
                <a:lnTo>
                  <a:pt x="443" y="596"/>
                </a:lnTo>
                <a:lnTo>
                  <a:pt x="444" y="597"/>
                </a:lnTo>
                <a:lnTo>
                  <a:pt x="446" y="598"/>
                </a:lnTo>
                <a:lnTo>
                  <a:pt x="447" y="599"/>
                </a:lnTo>
                <a:lnTo>
                  <a:pt x="449" y="600"/>
                </a:lnTo>
                <a:lnTo>
                  <a:pt x="450" y="602"/>
                </a:lnTo>
                <a:lnTo>
                  <a:pt x="452" y="603"/>
                </a:lnTo>
                <a:lnTo>
                  <a:pt x="453" y="604"/>
                </a:lnTo>
                <a:lnTo>
                  <a:pt x="455" y="605"/>
                </a:lnTo>
                <a:lnTo>
                  <a:pt x="456" y="606"/>
                </a:lnTo>
                <a:lnTo>
                  <a:pt x="458" y="607"/>
                </a:lnTo>
                <a:lnTo>
                  <a:pt x="459" y="607"/>
                </a:lnTo>
                <a:lnTo>
                  <a:pt x="461" y="608"/>
                </a:lnTo>
                <a:lnTo>
                  <a:pt x="463" y="608"/>
                </a:lnTo>
                <a:lnTo>
                  <a:pt x="464" y="609"/>
                </a:lnTo>
                <a:lnTo>
                  <a:pt x="466" y="609"/>
                </a:lnTo>
                <a:lnTo>
                  <a:pt x="467" y="609"/>
                </a:lnTo>
                <a:lnTo>
                  <a:pt x="469" y="609"/>
                </a:lnTo>
                <a:lnTo>
                  <a:pt x="470" y="610"/>
                </a:lnTo>
                <a:lnTo>
                  <a:pt x="472" y="610"/>
                </a:lnTo>
                <a:lnTo>
                  <a:pt x="473" y="610"/>
                </a:lnTo>
                <a:lnTo>
                  <a:pt x="475" y="610"/>
                </a:lnTo>
                <a:lnTo>
                  <a:pt x="476" y="610"/>
                </a:lnTo>
                <a:lnTo>
                  <a:pt x="478" y="610"/>
                </a:lnTo>
                <a:lnTo>
                  <a:pt x="479" y="609"/>
                </a:lnTo>
                <a:lnTo>
                  <a:pt x="481" y="609"/>
                </a:lnTo>
                <a:lnTo>
                  <a:pt x="482" y="609"/>
                </a:lnTo>
                <a:lnTo>
                  <a:pt x="484" y="609"/>
                </a:lnTo>
                <a:lnTo>
                  <a:pt x="485" y="608"/>
                </a:lnTo>
                <a:lnTo>
                  <a:pt x="487" y="608"/>
                </a:lnTo>
                <a:lnTo>
                  <a:pt x="489" y="608"/>
                </a:lnTo>
                <a:lnTo>
                  <a:pt x="490" y="607"/>
                </a:lnTo>
                <a:lnTo>
                  <a:pt x="492" y="606"/>
                </a:lnTo>
                <a:lnTo>
                  <a:pt x="493" y="606"/>
                </a:lnTo>
                <a:lnTo>
                  <a:pt x="495" y="605"/>
                </a:lnTo>
                <a:lnTo>
                  <a:pt x="496" y="604"/>
                </a:lnTo>
                <a:lnTo>
                  <a:pt x="498" y="604"/>
                </a:lnTo>
                <a:lnTo>
                  <a:pt x="499" y="603"/>
                </a:lnTo>
                <a:lnTo>
                  <a:pt x="501" y="601"/>
                </a:lnTo>
                <a:lnTo>
                  <a:pt x="502" y="600"/>
                </a:lnTo>
                <a:lnTo>
                  <a:pt x="504" y="599"/>
                </a:lnTo>
                <a:lnTo>
                  <a:pt x="505" y="598"/>
                </a:lnTo>
                <a:lnTo>
                  <a:pt x="507" y="596"/>
                </a:lnTo>
                <a:lnTo>
                  <a:pt x="508" y="595"/>
                </a:lnTo>
                <a:lnTo>
                  <a:pt x="510" y="593"/>
                </a:lnTo>
                <a:lnTo>
                  <a:pt x="512" y="592"/>
                </a:lnTo>
                <a:lnTo>
                  <a:pt x="513" y="590"/>
                </a:lnTo>
                <a:lnTo>
                  <a:pt x="515" y="589"/>
                </a:lnTo>
                <a:lnTo>
                  <a:pt x="516" y="587"/>
                </a:lnTo>
                <a:lnTo>
                  <a:pt x="518" y="585"/>
                </a:lnTo>
                <a:lnTo>
                  <a:pt x="519" y="583"/>
                </a:lnTo>
                <a:lnTo>
                  <a:pt x="521" y="582"/>
                </a:lnTo>
                <a:lnTo>
                  <a:pt x="522" y="580"/>
                </a:lnTo>
                <a:lnTo>
                  <a:pt x="524" y="578"/>
                </a:lnTo>
                <a:lnTo>
                  <a:pt x="525" y="576"/>
                </a:lnTo>
                <a:lnTo>
                  <a:pt x="527" y="574"/>
                </a:lnTo>
                <a:lnTo>
                  <a:pt x="528" y="572"/>
                </a:lnTo>
                <a:lnTo>
                  <a:pt x="530" y="570"/>
                </a:lnTo>
                <a:lnTo>
                  <a:pt x="531" y="568"/>
                </a:lnTo>
                <a:lnTo>
                  <a:pt x="533" y="565"/>
                </a:lnTo>
                <a:lnTo>
                  <a:pt x="535" y="563"/>
                </a:lnTo>
                <a:lnTo>
                  <a:pt x="536" y="561"/>
                </a:lnTo>
                <a:lnTo>
                  <a:pt x="538" y="558"/>
                </a:lnTo>
                <a:lnTo>
                  <a:pt x="539" y="556"/>
                </a:lnTo>
                <a:lnTo>
                  <a:pt x="541" y="553"/>
                </a:lnTo>
                <a:lnTo>
                  <a:pt x="542" y="550"/>
                </a:lnTo>
                <a:lnTo>
                  <a:pt x="544" y="548"/>
                </a:lnTo>
                <a:lnTo>
                  <a:pt x="545" y="545"/>
                </a:lnTo>
                <a:lnTo>
                  <a:pt x="547" y="542"/>
                </a:lnTo>
                <a:lnTo>
                  <a:pt x="548" y="539"/>
                </a:lnTo>
                <a:lnTo>
                  <a:pt x="550" y="536"/>
                </a:lnTo>
                <a:lnTo>
                  <a:pt x="551" y="533"/>
                </a:lnTo>
                <a:lnTo>
                  <a:pt x="553" y="530"/>
                </a:lnTo>
                <a:lnTo>
                  <a:pt x="554" y="527"/>
                </a:lnTo>
                <a:lnTo>
                  <a:pt x="556" y="524"/>
                </a:lnTo>
                <a:lnTo>
                  <a:pt x="558" y="521"/>
                </a:lnTo>
                <a:lnTo>
                  <a:pt x="559" y="518"/>
                </a:lnTo>
                <a:lnTo>
                  <a:pt x="561" y="515"/>
                </a:lnTo>
                <a:lnTo>
                  <a:pt x="562" y="512"/>
                </a:lnTo>
                <a:lnTo>
                  <a:pt x="564" y="509"/>
                </a:lnTo>
                <a:lnTo>
                  <a:pt x="565" y="506"/>
                </a:lnTo>
                <a:lnTo>
                  <a:pt x="567" y="503"/>
                </a:lnTo>
                <a:lnTo>
                  <a:pt x="568" y="499"/>
                </a:lnTo>
                <a:lnTo>
                  <a:pt x="570" y="496"/>
                </a:lnTo>
                <a:lnTo>
                  <a:pt x="571" y="493"/>
                </a:lnTo>
                <a:lnTo>
                  <a:pt x="573" y="489"/>
                </a:lnTo>
                <a:lnTo>
                  <a:pt x="574" y="486"/>
                </a:lnTo>
                <a:lnTo>
                  <a:pt x="576" y="482"/>
                </a:lnTo>
                <a:lnTo>
                  <a:pt x="577" y="479"/>
                </a:lnTo>
                <a:lnTo>
                  <a:pt x="579" y="475"/>
                </a:lnTo>
                <a:lnTo>
                  <a:pt x="580" y="472"/>
                </a:lnTo>
                <a:lnTo>
                  <a:pt x="582" y="468"/>
                </a:lnTo>
                <a:lnTo>
                  <a:pt x="584" y="465"/>
                </a:lnTo>
                <a:lnTo>
                  <a:pt x="585" y="461"/>
                </a:lnTo>
                <a:lnTo>
                  <a:pt x="587" y="457"/>
                </a:lnTo>
                <a:lnTo>
                  <a:pt x="588" y="454"/>
                </a:lnTo>
                <a:lnTo>
                  <a:pt x="590" y="450"/>
                </a:lnTo>
                <a:lnTo>
                  <a:pt x="591" y="446"/>
                </a:lnTo>
                <a:lnTo>
                  <a:pt x="593" y="442"/>
                </a:lnTo>
                <a:lnTo>
                  <a:pt x="594" y="439"/>
                </a:lnTo>
                <a:lnTo>
                  <a:pt x="596" y="435"/>
                </a:lnTo>
                <a:lnTo>
                  <a:pt x="597" y="431"/>
                </a:lnTo>
                <a:lnTo>
                  <a:pt x="599" y="427"/>
                </a:lnTo>
                <a:lnTo>
                  <a:pt x="600" y="424"/>
                </a:lnTo>
                <a:lnTo>
                  <a:pt x="602" y="420"/>
                </a:lnTo>
                <a:lnTo>
                  <a:pt x="603" y="416"/>
                </a:lnTo>
                <a:lnTo>
                  <a:pt x="605" y="412"/>
                </a:lnTo>
                <a:lnTo>
                  <a:pt x="607" y="408"/>
                </a:lnTo>
                <a:lnTo>
                  <a:pt x="608" y="405"/>
                </a:lnTo>
                <a:lnTo>
                  <a:pt x="610" y="401"/>
                </a:lnTo>
                <a:lnTo>
                  <a:pt x="611" y="397"/>
                </a:lnTo>
                <a:lnTo>
                  <a:pt x="613" y="393"/>
                </a:lnTo>
                <a:lnTo>
                  <a:pt x="614" y="389"/>
                </a:lnTo>
                <a:lnTo>
                  <a:pt x="616" y="386"/>
                </a:lnTo>
                <a:lnTo>
                  <a:pt x="617" y="382"/>
                </a:lnTo>
                <a:lnTo>
                  <a:pt x="619" y="378"/>
                </a:lnTo>
                <a:lnTo>
                  <a:pt x="620" y="374"/>
                </a:lnTo>
                <a:lnTo>
                  <a:pt x="622" y="370"/>
                </a:lnTo>
                <a:lnTo>
                  <a:pt x="623" y="366"/>
                </a:lnTo>
                <a:lnTo>
                  <a:pt x="625" y="363"/>
                </a:lnTo>
                <a:lnTo>
                  <a:pt x="626" y="359"/>
                </a:lnTo>
                <a:lnTo>
                  <a:pt x="628" y="355"/>
                </a:lnTo>
                <a:lnTo>
                  <a:pt x="630" y="351"/>
                </a:lnTo>
                <a:lnTo>
                  <a:pt x="631" y="347"/>
                </a:lnTo>
                <a:lnTo>
                  <a:pt x="633" y="343"/>
                </a:lnTo>
                <a:lnTo>
                  <a:pt x="634" y="340"/>
                </a:lnTo>
                <a:lnTo>
                  <a:pt x="636" y="336"/>
                </a:lnTo>
                <a:lnTo>
                  <a:pt x="637" y="332"/>
                </a:lnTo>
                <a:lnTo>
                  <a:pt x="639" y="328"/>
                </a:lnTo>
                <a:lnTo>
                  <a:pt x="640" y="325"/>
                </a:lnTo>
                <a:lnTo>
                  <a:pt x="642" y="321"/>
                </a:lnTo>
                <a:lnTo>
                  <a:pt x="643" y="317"/>
                </a:lnTo>
                <a:lnTo>
                  <a:pt x="645" y="313"/>
                </a:lnTo>
                <a:lnTo>
                  <a:pt x="646" y="310"/>
                </a:lnTo>
                <a:lnTo>
                  <a:pt x="648" y="306"/>
                </a:lnTo>
                <a:lnTo>
                  <a:pt x="649" y="302"/>
                </a:lnTo>
                <a:lnTo>
                  <a:pt x="651" y="299"/>
                </a:lnTo>
                <a:lnTo>
                  <a:pt x="652" y="295"/>
                </a:lnTo>
                <a:lnTo>
                  <a:pt x="654" y="292"/>
                </a:lnTo>
                <a:lnTo>
                  <a:pt x="656" y="288"/>
                </a:lnTo>
                <a:lnTo>
                  <a:pt x="657" y="285"/>
                </a:lnTo>
                <a:lnTo>
                  <a:pt x="659" y="281"/>
                </a:lnTo>
                <a:lnTo>
                  <a:pt x="660" y="278"/>
                </a:lnTo>
                <a:lnTo>
                  <a:pt x="662" y="274"/>
                </a:lnTo>
                <a:lnTo>
                  <a:pt x="663" y="271"/>
                </a:lnTo>
                <a:lnTo>
                  <a:pt x="665" y="268"/>
                </a:lnTo>
                <a:lnTo>
                  <a:pt x="666" y="264"/>
                </a:lnTo>
                <a:lnTo>
                  <a:pt x="668" y="261"/>
                </a:lnTo>
                <a:lnTo>
                  <a:pt x="669" y="258"/>
                </a:lnTo>
                <a:lnTo>
                  <a:pt x="671" y="254"/>
                </a:lnTo>
                <a:lnTo>
                  <a:pt x="672" y="251"/>
                </a:lnTo>
                <a:lnTo>
                  <a:pt x="674" y="248"/>
                </a:lnTo>
                <a:lnTo>
                  <a:pt x="675" y="245"/>
                </a:lnTo>
                <a:lnTo>
                  <a:pt x="677" y="241"/>
                </a:lnTo>
                <a:lnTo>
                  <a:pt x="679" y="238"/>
                </a:lnTo>
                <a:lnTo>
                  <a:pt x="680" y="235"/>
                </a:lnTo>
                <a:lnTo>
                  <a:pt x="682" y="232"/>
                </a:lnTo>
                <a:lnTo>
                  <a:pt x="683" y="229"/>
                </a:lnTo>
                <a:lnTo>
                  <a:pt x="685" y="226"/>
                </a:lnTo>
                <a:lnTo>
                  <a:pt x="686" y="223"/>
                </a:lnTo>
                <a:lnTo>
                  <a:pt x="688" y="220"/>
                </a:lnTo>
                <a:lnTo>
                  <a:pt x="689" y="217"/>
                </a:lnTo>
                <a:lnTo>
                  <a:pt x="691" y="214"/>
                </a:lnTo>
                <a:lnTo>
                  <a:pt x="692" y="211"/>
                </a:lnTo>
                <a:lnTo>
                  <a:pt x="694" y="208"/>
                </a:lnTo>
                <a:lnTo>
                  <a:pt x="695" y="206"/>
                </a:lnTo>
                <a:lnTo>
                  <a:pt x="697" y="203"/>
                </a:lnTo>
                <a:lnTo>
                  <a:pt x="698" y="200"/>
                </a:lnTo>
                <a:lnTo>
                  <a:pt x="700" y="198"/>
                </a:lnTo>
                <a:lnTo>
                  <a:pt x="702" y="195"/>
                </a:lnTo>
                <a:lnTo>
                  <a:pt x="703" y="192"/>
                </a:lnTo>
                <a:lnTo>
                  <a:pt x="705" y="190"/>
                </a:lnTo>
                <a:lnTo>
                  <a:pt x="706" y="187"/>
                </a:lnTo>
                <a:lnTo>
                  <a:pt x="708" y="185"/>
                </a:lnTo>
                <a:lnTo>
                  <a:pt x="709" y="182"/>
                </a:lnTo>
                <a:lnTo>
                  <a:pt x="711" y="180"/>
                </a:lnTo>
                <a:lnTo>
                  <a:pt x="712" y="177"/>
                </a:lnTo>
                <a:lnTo>
                  <a:pt x="714" y="175"/>
                </a:lnTo>
                <a:lnTo>
                  <a:pt x="715" y="173"/>
                </a:lnTo>
                <a:lnTo>
                  <a:pt x="717" y="170"/>
                </a:lnTo>
                <a:lnTo>
                  <a:pt x="718" y="168"/>
                </a:lnTo>
                <a:lnTo>
                  <a:pt x="720" y="166"/>
                </a:lnTo>
                <a:lnTo>
                  <a:pt x="721" y="164"/>
                </a:lnTo>
                <a:lnTo>
                  <a:pt x="723" y="161"/>
                </a:lnTo>
                <a:lnTo>
                  <a:pt x="725" y="159"/>
                </a:lnTo>
                <a:lnTo>
                  <a:pt x="726" y="157"/>
                </a:lnTo>
                <a:lnTo>
                  <a:pt x="728" y="155"/>
                </a:lnTo>
                <a:lnTo>
                  <a:pt x="729" y="153"/>
                </a:lnTo>
                <a:lnTo>
                  <a:pt x="731" y="151"/>
                </a:lnTo>
                <a:lnTo>
                  <a:pt x="732" y="149"/>
                </a:lnTo>
                <a:lnTo>
                  <a:pt x="734" y="148"/>
                </a:lnTo>
                <a:lnTo>
                  <a:pt x="735" y="146"/>
                </a:lnTo>
                <a:lnTo>
                  <a:pt x="737" y="144"/>
                </a:lnTo>
                <a:lnTo>
                  <a:pt x="738" y="142"/>
                </a:lnTo>
                <a:lnTo>
                  <a:pt x="740" y="141"/>
                </a:lnTo>
                <a:lnTo>
                  <a:pt x="741" y="139"/>
                </a:lnTo>
                <a:lnTo>
                  <a:pt x="743" y="137"/>
                </a:lnTo>
                <a:lnTo>
                  <a:pt x="744" y="136"/>
                </a:lnTo>
                <a:lnTo>
                  <a:pt x="746" y="134"/>
                </a:lnTo>
                <a:lnTo>
                  <a:pt x="747" y="133"/>
                </a:lnTo>
                <a:lnTo>
                  <a:pt x="749" y="131"/>
                </a:lnTo>
                <a:lnTo>
                  <a:pt x="751" y="130"/>
                </a:lnTo>
                <a:lnTo>
                  <a:pt x="752" y="128"/>
                </a:lnTo>
                <a:lnTo>
                  <a:pt x="754" y="127"/>
                </a:lnTo>
                <a:lnTo>
                  <a:pt x="755" y="125"/>
                </a:lnTo>
                <a:lnTo>
                  <a:pt x="757" y="124"/>
                </a:lnTo>
                <a:lnTo>
                  <a:pt x="758" y="123"/>
                </a:lnTo>
                <a:lnTo>
                  <a:pt x="760" y="121"/>
                </a:lnTo>
                <a:lnTo>
                  <a:pt x="761" y="120"/>
                </a:lnTo>
                <a:lnTo>
                  <a:pt x="763" y="119"/>
                </a:lnTo>
                <a:lnTo>
                  <a:pt x="764" y="117"/>
                </a:lnTo>
                <a:lnTo>
                  <a:pt x="766" y="116"/>
                </a:lnTo>
                <a:lnTo>
                  <a:pt x="767" y="115"/>
                </a:lnTo>
                <a:lnTo>
                  <a:pt x="769" y="114"/>
                </a:lnTo>
                <a:lnTo>
                  <a:pt x="770" y="113"/>
                </a:lnTo>
                <a:lnTo>
                  <a:pt x="772" y="112"/>
                </a:lnTo>
                <a:lnTo>
                  <a:pt x="774" y="111"/>
                </a:lnTo>
                <a:lnTo>
                  <a:pt x="775" y="111"/>
                </a:lnTo>
                <a:lnTo>
                  <a:pt x="777" y="110"/>
                </a:lnTo>
                <a:lnTo>
                  <a:pt x="778" y="109"/>
                </a:lnTo>
                <a:lnTo>
                  <a:pt x="780" y="108"/>
                </a:lnTo>
                <a:lnTo>
                  <a:pt x="781" y="107"/>
                </a:lnTo>
                <a:lnTo>
                  <a:pt x="783" y="107"/>
                </a:lnTo>
                <a:lnTo>
                  <a:pt x="784" y="106"/>
                </a:lnTo>
                <a:lnTo>
                  <a:pt x="786" y="105"/>
                </a:lnTo>
                <a:lnTo>
                  <a:pt x="787" y="104"/>
                </a:lnTo>
                <a:lnTo>
                  <a:pt x="789" y="104"/>
                </a:lnTo>
                <a:lnTo>
                  <a:pt x="790" y="103"/>
                </a:lnTo>
                <a:lnTo>
                  <a:pt x="792" y="102"/>
                </a:lnTo>
                <a:lnTo>
                  <a:pt x="793" y="102"/>
                </a:lnTo>
                <a:lnTo>
                  <a:pt x="795" y="101"/>
                </a:lnTo>
                <a:lnTo>
                  <a:pt x="797" y="101"/>
                </a:lnTo>
                <a:lnTo>
                  <a:pt x="798" y="100"/>
                </a:lnTo>
                <a:lnTo>
                  <a:pt x="800" y="100"/>
                </a:lnTo>
                <a:lnTo>
                  <a:pt x="801" y="99"/>
                </a:lnTo>
                <a:lnTo>
                  <a:pt x="803" y="99"/>
                </a:lnTo>
                <a:lnTo>
                  <a:pt x="804" y="98"/>
                </a:lnTo>
                <a:lnTo>
                  <a:pt x="806" y="98"/>
                </a:lnTo>
                <a:lnTo>
                  <a:pt x="807" y="98"/>
                </a:lnTo>
                <a:lnTo>
                  <a:pt x="809" y="98"/>
                </a:lnTo>
                <a:lnTo>
                  <a:pt x="810" y="97"/>
                </a:lnTo>
                <a:lnTo>
                  <a:pt x="812" y="97"/>
                </a:lnTo>
                <a:lnTo>
                  <a:pt x="813" y="97"/>
                </a:lnTo>
                <a:lnTo>
                  <a:pt x="815" y="97"/>
                </a:lnTo>
                <a:lnTo>
                  <a:pt x="816" y="97"/>
                </a:lnTo>
                <a:lnTo>
                  <a:pt x="818" y="97"/>
                </a:lnTo>
                <a:lnTo>
                  <a:pt x="820" y="96"/>
                </a:lnTo>
                <a:lnTo>
                  <a:pt x="821" y="96"/>
                </a:lnTo>
                <a:lnTo>
                  <a:pt x="823" y="96"/>
                </a:lnTo>
                <a:lnTo>
                  <a:pt x="824" y="96"/>
                </a:lnTo>
                <a:lnTo>
                  <a:pt x="826" y="96"/>
                </a:lnTo>
                <a:lnTo>
                  <a:pt x="827" y="96"/>
                </a:lnTo>
                <a:lnTo>
                  <a:pt x="829" y="96"/>
                </a:lnTo>
                <a:lnTo>
                  <a:pt x="830" y="96"/>
                </a:lnTo>
                <a:lnTo>
                  <a:pt x="832" y="96"/>
                </a:lnTo>
                <a:lnTo>
                  <a:pt x="833" y="96"/>
                </a:lnTo>
                <a:lnTo>
                  <a:pt x="835" y="96"/>
                </a:lnTo>
                <a:lnTo>
                  <a:pt x="836" y="96"/>
                </a:lnTo>
                <a:lnTo>
                  <a:pt x="838" y="96"/>
                </a:lnTo>
                <a:lnTo>
                  <a:pt x="839" y="96"/>
                </a:lnTo>
                <a:lnTo>
                  <a:pt x="841" y="96"/>
                </a:lnTo>
                <a:lnTo>
                  <a:pt x="842" y="96"/>
                </a:lnTo>
                <a:lnTo>
                  <a:pt x="844" y="97"/>
                </a:lnTo>
                <a:lnTo>
                  <a:pt x="846" y="97"/>
                </a:lnTo>
                <a:lnTo>
                  <a:pt x="847" y="97"/>
                </a:lnTo>
                <a:lnTo>
                  <a:pt x="849" y="97"/>
                </a:lnTo>
                <a:lnTo>
                  <a:pt x="850" y="98"/>
                </a:lnTo>
                <a:lnTo>
                  <a:pt x="852" y="98"/>
                </a:lnTo>
                <a:lnTo>
                  <a:pt x="853" y="98"/>
                </a:lnTo>
                <a:lnTo>
                  <a:pt x="855" y="98"/>
                </a:lnTo>
                <a:lnTo>
                  <a:pt x="856" y="99"/>
                </a:lnTo>
                <a:lnTo>
                  <a:pt x="858" y="99"/>
                </a:lnTo>
                <a:lnTo>
                  <a:pt x="859" y="99"/>
                </a:lnTo>
                <a:lnTo>
                  <a:pt x="861" y="99"/>
                </a:lnTo>
                <a:lnTo>
                  <a:pt x="862" y="100"/>
                </a:lnTo>
                <a:lnTo>
                  <a:pt x="864" y="100"/>
                </a:lnTo>
                <a:lnTo>
                  <a:pt x="865" y="100"/>
                </a:lnTo>
                <a:lnTo>
                  <a:pt x="867" y="101"/>
                </a:lnTo>
                <a:lnTo>
                  <a:pt x="869" y="101"/>
                </a:lnTo>
                <a:lnTo>
                  <a:pt x="870" y="101"/>
                </a:lnTo>
                <a:lnTo>
                  <a:pt x="872" y="101"/>
                </a:lnTo>
                <a:lnTo>
                  <a:pt x="873" y="102"/>
                </a:lnTo>
                <a:lnTo>
                  <a:pt x="875" y="102"/>
                </a:lnTo>
                <a:lnTo>
                  <a:pt x="876" y="102"/>
                </a:lnTo>
                <a:lnTo>
                  <a:pt x="878" y="103"/>
                </a:lnTo>
                <a:lnTo>
                  <a:pt x="879" y="103"/>
                </a:lnTo>
                <a:lnTo>
                  <a:pt x="881" y="103"/>
                </a:lnTo>
                <a:lnTo>
                  <a:pt x="882" y="104"/>
                </a:lnTo>
                <a:lnTo>
                  <a:pt x="884" y="104"/>
                </a:lnTo>
                <a:lnTo>
                  <a:pt x="885" y="105"/>
                </a:lnTo>
                <a:lnTo>
                  <a:pt x="887" y="105"/>
                </a:lnTo>
                <a:lnTo>
                  <a:pt x="888" y="105"/>
                </a:lnTo>
                <a:lnTo>
                  <a:pt x="890" y="106"/>
                </a:lnTo>
                <a:lnTo>
                  <a:pt x="892" y="106"/>
                </a:lnTo>
                <a:lnTo>
                  <a:pt x="893" y="106"/>
                </a:lnTo>
                <a:lnTo>
                  <a:pt x="895" y="107"/>
                </a:lnTo>
                <a:lnTo>
                  <a:pt x="896" y="107"/>
                </a:lnTo>
                <a:lnTo>
                  <a:pt x="898" y="108"/>
                </a:lnTo>
                <a:lnTo>
                  <a:pt x="899" y="108"/>
                </a:lnTo>
                <a:lnTo>
                  <a:pt x="901" y="108"/>
                </a:lnTo>
                <a:lnTo>
                  <a:pt x="902" y="109"/>
                </a:lnTo>
                <a:lnTo>
                  <a:pt x="904" y="109"/>
                </a:lnTo>
                <a:lnTo>
                  <a:pt x="905" y="109"/>
                </a:lnTo>
                <a:lnTo>
                  <a:pt x="907" y="110"/>
                </a:lnTo>
                <a:lnTo>
                  <a:pt x="908" y="110"/>
                </a:lnTo>
                <a:lnTo>
                  <a:pt x="910" y="110"/>
                </a:lnTo>
                <a:lnTo>
                  <a:pt x="911" y="111"/>
                </a:lnTo>
                <a:lnTo>
                  <a:pt x="913" y="111"/>
                </a:lnTo>
                <a:lnTo>
                  <a:pt x="914" y="111"/>
                </a:lnTo>
                <a:lnTo>
                  <a:pt x="916" y="112"/>
                </a:lnTo>
                <a:lnTo>
                  <a:pt x="918" y="112"/>
                </a:lnTo>
                <a:lnTo>
                  <a:pt x="919" y="112"/>
                </a:lnTo>
                <a:lnTo>
                  <a:pt x="921" y="113"/>
                </a:lnTo>
                <a:lnTo>
                  <a:pt x="922" y="113"/>
                </a:lnTo>
                <a:lnTo>
                  <a:pt x="924" y="113"/>
                </a:lnTo>
                <a:lnTo>
                  <a:pt x="925" y="114"/>
                </a:lnTo>
                <a:lnTo>
                  <a:pt x="927" y="114"/>
                </a:lnTo>
                <a:lnTo>
                  <a:pt x="928" y="115"/>
                </a:lnTo>
                <a:lnTo>
                  <a:pt x="930" y="115"/>
                </a:lnTo>
                <a:lnTo>
                  <a:pt x="931" y="115"/>
                </a:lnTo>
                <a:lnTo>
                  <a:pt x="933" y="116"/>
                </a:lnTo>
                <a:lnTo>
                  <a:pt x="934" y="116"/>
                </a:lnTo>
                <a:lnTo>
                  <a:pt x="936" y="116"/>
                </a:lnTo>
                <a:lnTo>
                  <a:pt x="937" y="117"/>
                </a:lnTo>
                <a:lnTo>
                  <a:pt x="939" y="117"/>
                </a:lnTo>
                <a:lnTo>
                  <a:pt x="941" y="117"/>
                </a:lnTo>
                <a:lnTo>
                  <a:pt x="942" y="118"/>
                </a:lnTo>
                <a:lnTo>
                  <a:pt x="944" y="118"/>
                </a:lnTo>
                <a:lnTo>
                  <a:pt x="945" y="118"/>
                </a:lnTo>
                <a:lnTo>
                  <a:pt x="947" y="119"/>
                </a:lnTo>
                <a:lnTo>
                  <a:pt x="948" y="119"/>
                </a:lnTo>
                <a:lnTo>
                  <a:pt x="950" y="119"/>
                </a:lnTo>
                <a:lnTo>
                  <a:pt x="951" y="119"/>
                </a:lnTo>
                <a:lnTo>
                  <a:pt x="953" y="120"/>
                </a:lnTo>
                <a:lnTo>
                  <a:pt x="954" y="120"/>
                </a:lnTo>
                <a:lnTo>
                  <a:pt x="956" y="120"/>
                </a:lnTo>
                <a:lnTo>
                  <a:pt x="957" y="121"/>
                </a:lnTo>
                <a:lnTo>
                  <a:pt x="959" y="121"/>
                </a:lnTo>
                <a:lnTo>
                  <a:pt x="960" y="121"/>
                </a:lnTo>
                <a:lnTo>
                  <a:pt x="962" y="122"/>
                </a:lnTo>
                <a:lnTo>
                  <a:pt x="964" y="122"/>
                </a:lnTo>
                <a:lnTo>
                  <a:pt x="965" y="123"/>
                </a:lnTo>
                <a:lnTo>
                  <a:pt x="967" y="123"/>
                </a:lnTo>
                <a:lnTo>
                  <a:pt x="968" y="124"/>
                </a:lnTo>
                <a:lnTo>
                  <a:pt x="970" y="124"/>
                </a:lnTo>
                <a:lnTo>
                  <a:pt x="971" y="124"/>
                </a:lnTo>
                <a:lnTo>
                  <a:pt x="973" y="125"/>
                </a:lnTo>
                <a:lnTo>
                  <a:pt x="974" y="125"/>
                </a:lnTo>
                <a:lnTo>
                  <a:pt x="976" y="126"/>
                </a:lnTo>
                <a:lnTo>
                  <a:pt x="977" y="126"/>
                </a:lnTo>
                <a:lnTo>
                  <a:pt x="979" y="127"/>
                </a:lnTo>
                <a:lnTo>
                  <a:pt x="980" y="127"/>
                </a:lnTo>
                <a:lnTo>
                  <a:pt x="982" y="127"/>
                </a:lnTo>
                <a:lnTo>
                  <a:pt x="983" y="128"/>
                </a:lnTo>
                <a:lnTo>
                  <a:pt x="985" y="128"/>
                </a:lnTo>
                <a:lnTo>
                  <a:pt x="987" y="129"/>
                </a:lnTo>
                <a:lnTo>
                  <a:pt x="988" y="129"/>
                </a:lnTo>
                <a:lnTo>
                  <a:pt x="990" y="130"/>
                </a:lnTo>
                <a:lnTo>
                  <a:pt x="991" y="130"/>
                </a:lnTo>
                <a:lnTo>
                  <a:pt x="993" y="131"/>
                </a:lnTo>
                <a:lnTo>
                  <a:pt x="994" y="131"/>
                </a:lnTo>
                <a:lnTo>
                  <a:pt x="996" y="132"/>
                </a:lnTo>
                <a:lnTo>
                  <a:pt x="997" y="133"/>
                </a:lnTo>
                <a:lnTo>
                  <a:pt x="999" y="133"/>
                </a:lnTo>
                <a:lnTo>
                  <a:pt x="1000" y="134"/>
                </a:lnTo>
                <a:lnTo>
                  <a:pt x="1002" y="135"/>
                </a:lnTo>
                <a:lnTo>
                  <a:pt x="1003" y="136"/>
                </a:lnTo>
                <a:lnTo>
                  <a:pt x="1005" y="137"/>
                </a:lnTo>
                <a:lnTo>
                  <a:pt x="1006" y="138"/>
                </a:lnTo>
                <a:lnTo>
                  <a:pt x="1008" y="138"/>
                </a:lnTo>
                <a:lnTo>
                  <a:pt x="1009" y="139"/>
                </a:lnTo>
                <a:lnTo>
                  <a:pt x="1011" y="140"/>
                </a:lnTo>
                <a:lnTo>
                  <a:pt x="1013" y="141"/>
                </a:lnTo>
                <a:lnTo>
                  <a:pt x="1014" y="142"/>
                </a:lnTo>
                <a:lnTo>
                  <a:pt x="1016" y="143"/>
                </a:lnTo>
                <a:lnTo>
                  <a:pt x="1017" y="144"/>
                </a:lnTo>
                <a:lnTo>
                  <a:pt x="1019" y="146"/>
                </a:lnTo>
                <a:lnTo>
                  <a:pt x="1020" y="147"/>
                </a:lnTo>
                <a:lnTo>
                  <a:pt x="1022" y="148"/>
                </a:lnTo>
                <a:lnTo>
                  <a:pt x="1023" y="149"/>
                </a:lnTo>
                <a:lnTo>
                  <a:pt x="1025" y="150"/>
                </a:lnTo>
                <a:lnTo>
                  <a:pt x="1026" y="152"/>
                </a:lnTo>
                <a:lnTo>
                  <a:pt x="1028" y="153"/>
                </a:lnTo>
                <a:lnTo>
                  <a:pt x="1029" y="155"/>
                </a:lnTo>
                <a:lnTo>
                  <a:pt x="1031" y="156"/>
                </a:lnTo>
                <a:lnTo>
                  <a:pt x="1032" y="158"/>
                </a:lnTo>
                <a:lnTo>
                  <a:pt x="1034" y="159"/>
                </a:lnTo>
                <a:lnTo>
                  <a:pt x="1036" y="161"/>
                </a:lnTo>
                <a:lnTo>
                  <a:pt x="1037" y="163"/>
                </a:lnTo>
                <a:lnTo>
                  <a:pt x="1039" y="165"/>
                </a:lnTo>
                <a:lnTo>
                  <a:pt x="1040" y="167"/>
                </a:lnTo>
                <a:lnTo>
                  <a:pt x="1042" y="170"/>
                </a:lnTo>
                <a:lnTo>
                  <a:pt x="1043" y="172"/>
                </a:lnTo>
                <a:lnTo>
                  <a:pt x="1045" y="174"/>
                </a:lnTo>
                <a:lnTo>
                  <a:pt x="1046" y="177"/>
                </a:lnTo>
                <a:lnTo>
                  <a:pt x="1048" y="179"/>
                </a:lnTo>
                <a:lnTo>
                  <a:pt x="1049" y="182"/>
                </a:lnTo>
                <a:lnTo>
                  <a:pt x="1051" y="184"/>
                </a:lnTo>
                <a:lnTo>
                  <a:pt x="1052" y="187"/>
                </a:lnTo>
                <a:lnTo>
                  <a:pt x="1054" y="190"/>
                </a:lnTo>
                <a:lnTo>
                  <a:pt x="1055" y="193"/>
                </a:lnTo>
                <a:lnTo>
                  <a:pt x="1057" y="196"/>
                </a:lnTo>
                <a:lnTo>
                  <a:pt x="1059" y="199"/>
                </a:lnTo>
                <a:lnTo>
                  <a:pt x="1060" y="202"/>
                </a:lnTo>
                <a:lnTo>
                  <a:pt x="1062" y="205"/>
                </a:lnTo>
                <a:lnTo>
                  <a:pt x="1063" y="209"/>
                </a:lnTo>
                <a:lnTo>
                  <a:pt x="1065" y="212"/>
                </a:lnTo>
                <a:lnTo>
                  <a:pt x="1066" y="216"/>
                </a:lnTo>
                <a:lnTo>
                  <a:pt x="1068" y="220"/>
                </a:lnTo>
                <a:lnTo>
                  <a:pt x="1069" y="224"/>
                </a:lnTo>
                <a:lnTo>
                  <a:pt x="1071" y="228"/>
                </a:lnTo>
                <a:lnTo>
                  <a:pt x="1072" y="232"/>
                </a:lnTo>
                <a:lnTo>
                  <a:pt x="1074" y="236"/>
                </a:lnTo>
                <a:lnTo>
                  <a:pt x="1075" y="240"/>
                </a:lnTo>
                <a:lnTo>
                  <a:pt x="1077" y="245"/>
                </a:lnTo>
                <a:lnTo>
                  <a:pt x="1078" y="250"/>
                </a:lnTo>
                <a:lnTo>
                  <a:pt x="1080" y="255"/>
                </a:lnTo>
                <a:lnTo>
                  <a:pt x="1081" y="259"/>
                </a:lnTo>
                <a:lnTo>
                  <a:pt x="1083" y="265"/>
                </a:lnTo>
                <a:lnTo>
                  <a:pt x="1085" y="270"/>
                </a:lnTo>
                <a:lnTo>
                  <a:pt x="1086" y="275"/>
                </a:lnTo>
                <a:lnTo>
                  <a:pt x="1088" y="280"/>
                </a:lnTo>
                <a:lnTo>
                  <a:pt x="1089" y="286"/>
                </a:lnTo>
                <a:lnTo>
                  <a:pt x="1091" y="291"/>
                </a:lnTo>
                <a:lnTo>
                  <a:pt x="1092" y="297"/>
                </a:lnTo>
                <a:lnTo>
                  <a:pt x="1094" y="303"/>
                </a:lnTo>
                <a:lnTo>
                  <a:pt x="1095" y="308"/>
                </a:lnTo>
                <a:lnTo>
                  <a:pt x="1097" y="314"/>
                </a:lnTo>
                <a:lnTo>
                  <a:pt x="1098" y="320"/>
                </a:lnTo>
                <a:lnTo>
                  <a:pt x="1100" y="327"/>
                </a:lnTo>
                <a:lnTo>
                  <a:pt x="1101" y="333"/>
                </a:lnTo>
                <a:lnTo>
                  <a:pt x="1103" y="339"/>
                </a:lnTo>
                <a:lnTo>
                  <a:pt x="1104" y="345"/>
                </a:lnTo>
                <a:lnTo>
                  <a:pt x="1106" y="352"/>
                </a:lnTo>
                <a:lnTo>
                  <a:pt x="1108" y="358"/>
                </a:lnTo>
                <a:lnTo>
                  <a:pt x="1109" y="365"/>
                </a:lnTo>
                <a:lnTo>
                  <a:pt x="1111" y="371"/>
                </a:lnTo>
                <a:lnTo>
                  <a:pt x="1112" y="378"/>
                </a:lnTo>
                <a:lnTo>
                  <a:pt x="1114" y="385"/>
                </a:lnTo>
                <a:lnTo>
                  <a:pt x="1115" y="391"/>
                </a:lnTo>
                <a:lnTo>
                  <a:pt x="1117" y="398"/>
                </a:lnTo>
                <a:lnTo>
                  <a:pt x="1118" y="405"/>
                </a:lnTo>
                <a:lnTo>
                  <a:pt x="1120" y="411"/>
                </a:lnTo>
                <a:lnTo>
                  <a:pt x="1121" y="418"/>
                </a:lnTo>
                <a:lnTo>
                  <a:pt x="1123" y="425"/>
                </a:lnTo>
                <a:lnTo>
                  <a:pt x="1124" y="432"/>
                </a:lnTo>
                <a:lnTo>
                  <a:pt x="1126" y="438"/>
                </a:lnTo>
                <a:lnTo>
                  <a:pt x="1127" y="445"/>
                </a:lnTo>
                <a:lnTo>
                  <a:pt x="1129" y="452"/>
                </a:lnTo>
                <a:lnTo>
                  <a:pt x="1131" y="459"/>
                </a:lnTo>
                <a:lnTo>
                  <a:pt x="1132" y="465"/>
                </a:lnTo>
                <a:lnTo>
                  <a:pt x="1134" y="472"/>
                </a:lnTo>
                <a:lnTo>
                  <a:pt x="1135" y="479"/>
                </a:lnTo>
                <a:lnTo>
                  <a:pt x="1137" y="485"/>
                </a:lnTo>
                <a:lnTo>
                  <a:pt x="1138" y="492"/>
                </a:lnTo>
                <a:lnTo>
                  <a:pt x="1140" y="498"/>
                </a:lnTo>
                <a:lnTo>
                  <a:pt x="1141" y="504"/>
                </a:lnTo>
                <a:lnTo>
                  <a:pt x="1143" y="511"/>
                </a:lnTo>
                <a:lnTo>
                  <a:pt x="1144" y="517"/>
                </a:lnTo>
                <a:lnTo>
                  <a:pt x="1146" y="523"/>
                </a:lnTo>
                <a:lnTo>
                  <a:pt x="1147" y="529"/>
                </a:lnTo>
                <a:lnTo>
                  <a:pt x="1149" y="534"/>
                </a:lnTo>
                <a:lnTo>
                  <a:pt x="1150" y="539"/>
                </a:lnTo>
                <a:lnTo>
                  <a:pt x="1152" y="544"/>
                </a:lnTo>
                <a:lnTo>
                  <a:pt x="1154" y="549"/>
                </a:lnTo>
                <a:lnTo>
                  <a:pt x="1155" y="554"/>
                </a:lnTo>
                <a:lnTo>
                  <a:pt x="1157" y="558"/>
                </a:lnTo>
                <a:lnTo>
                  <a:pt x="1158" y="563"/>
                </a:lnTo>
                <a:lnTo>
                  <a:pt x="1160" y="567"/>
                </a:lnTo>
                <a:lnTo>
                  <a:pt x="1161" y="571"/>
                </a:lnTo>
                <a:lnTo>
                  <a:pt x="1163" y="575"/>
                </a:lnTo>
                <a:lnTo>
                  <a:pt x="1164" y="578"/>
                </a:lnTo>
                <a:lnTo>
                  <a:pt x="1166" y="582"/>
                </a:lnTo>
                <a:lnTo>
                  <a:pt x="1167" y="585"/>
                </a:lnTo>
                <a:lnTo>
                  <a:pt x="1169" y="588"/>
                </a:lnTo>
                <a:lnTo>
                  <a:pt x="1170" y="591"/>
                </a:lnTo>
                <a:lnTo>
                  <a:pt x="1172" y="593"/>
                </a:lnTo>
                <a:lnTo>
                  <a:pt x="1173" y="596"/>
                </a:lnTo>
                <a:lnTo>
                  <a:pt x="1175" y="598"/>
                </a:lnTo>
                <a:lnTo>
                  <a:pt x="1176" y="600"/>
                </a:lnTo>
                <a:lnTo>
                  <a:pt x="1178" y="601"/>
                </a:lnTo>
                <a:lnTo>
                  <a:pt x="1180" y="603"/>
                </a:lnTo>
                <a:lnTo>
                  <a:pt x="1181" y="604"/>
                </a:lnTo>
                <a:lnTo>
                  <a:pt x="1183" y="605"/>
                </a:lnTo>
                <a:lnTo>
                  <a:pt x="1184" y="605"/>
                </a:lnTo>
                <a:lnTo>
                  <a:pt x="1186" y="606"/>
                </a:lnTo>
                <a:lnTo>
                  <a:pt x="1187" y="606"/>
                </a:lnTo>
                <a:lnTo>
                  <a:pt x="1189" y="605"/>
                </a:lnTo>
                <a:lnTo>
                  <a:pt x="1190" y="604"/>
                </a:lnTo>
                <a:lnTo>
                  <a:pt x="1192" y="602"/>
                </a:lnTo>
                <a:lnTo>
                  <a:pt x="1193" y="600"/>
                </a:lnTo>
                <a:lnTo>
                  <a:pt x="1195" y="598"/>
                </a:lnTo>
                <a:lnTo>
                  <a:pt x="1196" y="596"/>
                </a:lnTo>
                <a:lnTo>
                  <a:pt x="1198" y="594"/>
                </a:lnTo>
                <a:lnTo>
                  <a:pt x="1199" y="591"/>
                </a:lnTo>
                <a:lnTo>
                  <a:pt x="1201" y="588"/>
                </a:lnTo>
                <a:lnTo>
                  <a:pt x="1203" y="585"/>
                </a:lnTo>
                <a:lnTo>
                  <a:pt x="1204" y="581"/>
                </a:lnTo>
                <a:lnTo>
                  <a:pt x="1206" y="577"/>
                </a:lnTo>
                <a:lnTo>
                  <a:pt x="1207" y="573"/>
                </a:lnTo>
                <a:lnTo>
                  <a:pt x="1209" y="569"/>
                </a:lnTo>
                <a:lnTo>
                  <a:pt x="1210" y="565"/>
                </a:lnTo>
                <a:lnTo>
                  <a:pt x="1212" y="560"/>
                </a:lnTo>
                <a:lnTo>
                  <a:pt x="1213" y="555"/>
                </a:lnTo>
                <a:lnTo>
                  <a:pt x="1215" y="550"/>
                </a:lnTo>
                <a:lnTo>
                  <a:pt x="1216" y="545"/>
                </a:lnTo>
                <a:lnTo>
                  <a:pt x="1218" y="539"/>
                </a:lnTo>
                <a:lnTo>
                  <a:pt x="1219" y="533"/>
                </a:lnTo>
                <a:lnTo>
                  <a:pt x="1221" y="527"/>
                </a:lnTo>
                <a:lnTo>
                  <a:pt x="1222" y="521"/>
                </a:lnTo>
                <a:lnTo>
                  <a:pt x="1224" y="515"/>
                </a:lnTo>
                <a:lnTo>
                  <a:pt x="1226" y="509"/>
                </a:lnTo>
                <a:lnTo>
                  <a:pt x="1227" y="501"/>
                </a:lnTo>
                <a:lnTo>
                  <a:pt x="1229" y="494"/>
                </a:lnTo>
                <a:lnTo>
                  <a:pt x="1230" y="486"/>
                </a:lnTo>
                <a:lnTo>
                  <a:pt x="1232" y="479"/>
                </a:lnTo>
                <a:lnTo>
                  <a:pt x="1233" y="471"/>
                </a:lnTo>
                <a:lnTo>
                  <a:pt x="1235" y="463"/>
                </a:lnTo>
                <a:lnTo>
                  <a:pt x="1236" y="455"/>
                </a:lnTo>
                <a:lnTo>
                  <a:pt x="1238" y="447"/>
                </a:lnTo>
                <a:lnTo>
                  <a:pt x="1239" y="438"/>
                </a:lnTo>
                <a:lnTo>
                  <a:pt x="1241" y="430"/>
                </a:lnTo>
                <a:lnTo>
                  <a:pt x="1242" y="421"/>
                </a:lnTo>
                <a:lnTo>
                  <a:pt x="1244" y="413"/>
                </a:lnTo>
                <a:lnTo>
                  <a:pt x="1245" y="404"/>
                </a:lnTo>
                <a:lnTo>
                  <a:pt x="1247" y="395"/>
                </a:lnTo>
                <a:lnTo>
                  <a:pt x="1249" y="387"/>
                </a:lnTo>
                <a:lnTo>
                  <a:pt x="1250" y="378"/>
                </a:lnTo>
                <a:lnTo>
                  <a:pt x="1252" y="369"/>
                </a:lnTo>
                <a:lnTo>
                  <a:pt x="1253" y="360"/>
                </a:lnTo>
                <a:lnTo>
                  <a:pt x="1255" y="351"/>
                </a:lnTo>
                <a:lnTo>
                  <a:pt x="1256" y="342"/>
                </a:lnTo>
                <a:lnTo>
                  <a:pt x="1258" y="334"/>
                </a:lnTo>
                <a:lnTo>
                  <a:pt x="1259" y="325"/>
                </a:lnTo>
                <a:lnTo>
                  <a:pt x="1261" y="316"/>
                </a:lnTo>
                <a:lnTo>
                  <a:pt x="1262" y="307"/>
                </a:lnTo>
                <a:lnTo>
                  <a:pt x="1264" y="298"/>
                </a:lnTo>
                <a:lnTo>
                  <a:pt x="1265" y="290"/>
                </a:lnTo>
                <a:lnTo>
                  <a:pt x="1267" y="281"/>
                </a:lnTo>
                <a:lnTo>
                  <a:pt x="1268" y="272"/>
                </a:lnTo>
                <a:lnTo>
                  <a:pt x="1270" y="264"/>
                </a:lnTo>
                <a:lnTo>
                  <a:pt x="1271" y="255"/>
                </a:lnTo>
                <a:lnTo>
                  <a:pt x="1273" y="247"/>
                </a:lnTo>
                <a:lnTo>
                  <a:pt x="1275" y="238"/>
                </a:lnTo>
                <a:lnTo>
                  <a:pt x="1276" y="230"/>
                </a:lnTo>
                <a:lnTo>
                  <a:pt x="1278" y="222"/>
                </a:lnTo>
                <a:lnTo>
                  <a:pt x="1279" y="214"/>
                </a:lnTo>
                <a:lnTo>
                  <a:pt x="1281" y="205"/>
                </a:lnTo>
                <a:lnTo>
                  <a:pt x="1282" y="198"/>
                </a:lnTo>
                <a:lnTo>
                  <a:pt x="1284" y="190"/>
                </a:lnTo>
                <a:lnTo>
                  <a:pt x="1285" y="182"/>
                </a:lnTo>
                <a:lnTo>
                  <a:pt x="1287" y="175"/>
                </a:lnTo>
                <a:lnTo>
                  <a:pt x="1288" y="167"/>
                </a:lnTo>
                <a:lnTo>
                  <a:pt x="1290" y="160"/>
                </a:lnTo>
                <a:lnTo>
                  <a:pt x="1291" y="153"/>
                </a:lnTo>
                <a:lnTo>
                  <a:pt x="1293" y="146"/>
                </a:lnTo>
                <a:lnTo>
                  <a:pt x="1294" y="139"/>
                </a:lnTo>
                <a:lnTo>
                  <a:pt x="1296" y="132"/>
                </a:lnTo>
                <a:lnTo>
                  <a:pt x="1298" y="125"/>
                </a:lnTo>
                <a:lnTo>
                  <a:pt x="1299" y="119"/>
                </a:lnTo>
                <a:lnTo>
                  <a:pt x="1301" y="113"/>
                </a:lnTo>
                <a:lnTo>
                  <a:pt x="1302" y="107"/>
                </a:lnTo>
                <a:lnTo>
                  <a:pt x="1304" y="101"/>
                </a:lnTo>
                <a:lnTo>
                  <a:pt x="1305" y="95"/>
                </a:lnTo>
                <a:lnTo>
                  <a:pt x="1307" y="90"/>
                </a:lnTo>
                <a:lnTo>
                  <a:pt x="1308" y="85"/>
                </a:lnTo>
                <a:lnTo>
                  <a:pt x="1310" y="80"/>
                </a:lnTo>
                <a:lnTo>
                  <a:pt x="1311" y="75"/>
                </a:lnTo>
                <a:lnTo>
                  <a:pt x="1313" y="70"/>
                </a:lnTo>
                <a:lnTo>
                  <a:pt x="1314" y="66"/>
                </a:lnTo>
                <a:lnTo>
                  <a:pt x="1316" y="62"/>
                </a:lnTo>
                <a:lnTo>
                  <a:pt x="1317" y="57"/>
                </a:lnTo>
                <a:lnTo>
                  <a:pt x="1319" y="53"/>
                </a:lnTo>
                <a:lnTo>
                  <a:pt x="1321" y="49"/>
                </a:lnTo>
                <a:lnTo>
                  <a:pt x="1322" y="46"/>
                </a:lnTo>
                <a:lnTo>
                  <a:pt x="1324" y="42"/>
                </a:lnTo>
                <a:lnTo>
                  <a:pt x="1325" y="39"/>
                </a:lnTo>
                <a:lnTo>
                  <a:pt x="1327" y="35"/>
                </a:lnTo>
                <a:lnTo>
                  <a:pt x="1328" y="32"/>
                </a:lnTo>
                <a:lnTo>
                  <a:pt x="1330" y="29"/>
                </a:lnTo>
                <a:lnTo>
                  <a:pt x="1331" y="26"/>
                </a:lnTo>
                <a:lnTo>
                  <a:pt x="1333" y="24"/>
                </a:lnTo>
                <a:lnTo>
                  <a:pt x="1334" y="21"/>
                </a:lnTo>
                <a:lnTo>
                  <a:pt x="1336" y="19"/>
                </a:lnTo>
                <a:lnTo>
                  <a:pt x="1337" y="17"/>
                </a:lnTo>
                <a:lnTo>
                  <a:pt x="1339" y="14"/>
                </a:lnTo>
                <a:lnTo>
                  <a:pt x="1340" y="13"/>
                </a:lnTo>
                <a:lnTo>
                  <a:pt x="1342" y="11"/>
                </a:lnTo>
                <a:lnTo>
                  <a:pt x="1343" y="10"/>
                </a:lnTo>
                <a:lnTo>
                  <a:pt x="1345" y="9"/>
                </a:lnTo>
                <a:lnTo>
                  <a:pt x="1347" y="8"/>
                </a:lnTo>
                <a:lnTo>
                  <a:pt x="1348" y="7"/>
                </a:lnTo>
                <a:lnTo>
                  <a:pt x="1350" y="6"/>
                </a:lnTo>
                <a:lnTo>
                  <a:pt x="1351" y="5"/>
                </a:lnTo>
                <a:lnTo>
                  <a:pt x="1353" y="5"/>
                </a:lnTo>
                <a:lnTo>
                  <a:pt x="1354" y="4"/>
                </a:lnTo>
                <a:lnTo>
                  <a:pt x="1356" y="4"/>
                </a:lnTo>
                <a:lnTo>
                  <a:pt x="1357" y="3"/>
                </a:lnTo>
                <a:lnTo>
                  <a:pt x="1359" y="3"/>
                </a:lnTo>
                <a:lnTo>
                  <a:pt x="1360" y="3"/>
                </a:lnTo>
                <a:lnTo>
                  <a:pt x="1362" y="3"/>
                </a:lnTo>
                <a:lnTo>
                  <a:pt x="1363" y="3"/>
                </a:lnTo>
                <a:lnTo>
                  <a:pt x="1365" y="2"/>
                </a:lnTo>
                <a:lnTo>
                  <a:pt x="1366" y="2"/>
                </a:lnTo>
                <a:lnTo>
                  <a:pt x="1368" y="2"/>
                </a:lnTo>
                <a:lnTo>
                  <a:pt x="1370" y="2"/>
                </a:lnTo>
                <a:lnTo>
                  <a:pt x="1371" y="2"/>
                </a:lnTo>
                <a:lnTo>
                  <a:pt x="1373" y="2"/>
                </a:lnTo>
                <a:lnTo>
                  <a:pt x="1374" y="2"/>
                </a:lnTo>
                <a:lnTo>
                  <a:pt x="1376" y="2"/>
                </a:lnTo>
                <a:lnTo>
                  <a:pt x="1377" y="2"/>
                </a:lnTo>
                <a:lnTo>
                  <a:pt x="1379" y="2"/>
                </a:lnTo>
                <a:lnTo>
                  <a:pt x="1380" y="3"/>
                </a:lnTo>
                <a:lnTo>
                  <a:pt x="1382" y="3"/>
                </a:lnTo>
                <a:lnTo>
                  <a:pt x="1383" y="3"/>
                </a:lnTo>
                <a:lnTo>
                  <a:pt x="1385" y="4"/>
                </a:lnTo>
                <a:lnTo>
                  <a:pt x="1386" y="4"/>
                </a:lnTo>
                <a:lnTo>
                  <a:pt x="1388" y="4"/>
                </a:lnTo>
                <a:lnTo>
                  <a:pt x="1389" y="4"/>
                </a:lnTo>
                <a:lnTo>
                  <a:pt x="1391" y="4"/>
                </a:lnTo>
                <a:lnTo>
                  <a:pt x="1393" y="4"/>
                </a:lnTo>
                <a:lnTo>
                  <a:pt x="1394" y="5"/>
                </a:lnTo>
                <a:lnTo>
                  <a:pt x="1396" y="5"/>
                </a:lnTo>
                <a:lnTo>
                  <a:pt x="1397" y="5"/>
                </a:lnTo>
                <a:lnTo>
                  <a:pt x="1399" y="5"/>
                </a:lnTo>
                <a:lnTo>
                  <a:pt x="1400" y="5"/>
                </a:lnTo>
                <a:lnTo>
                  <a:pt x="1402" y="5"/>
                </a:lnTo>
                <a:lnTo>
                  <a:pt x="1403" y="5"/>
                </a:lnTo>
                <a:lnTo>
                  <a:pt x="1405" y="5"/>
                </a:lnTo>
                <a:lnTo>
                  <a:pt x="1406" y="5"/>
                </a:lnTo>
                <a:lnTo>
                  <a:pt x="1408" y="5"/>
                </a:lnTo>
                <a:lnTo>
                  <a:pt x="1409" y="5"/>
                </a:lnTo>
                <a:lnTo>
                  <a:pt x="1411" y="5"/>
                </a:lnTo>
                <a:lnTo>
                  <a:pt x="1412" y="5"/>
                </a:lnTo>
                <a:lnTo>
                  <a:pt x="1414" y="5"/>
                </a:lnTo>
                <a:lnTo>
                  <a:pt x="1416" y="5"/>
                </a:lnTo>
                <a:lnTo>
                  <a:pt x="1417" y="5"/>
                </a:lnTo>
                <a:lnTo>
                  <a:pt x="1419" y="5"/>
                </a:lnTo>
                <a:lnTo>
                  <a:pt x="1420" y="5"/>
                </a:lnTo>
                <a:lnTo>
                  <a:pt x="1422" y="5"/>
                </a:lnTo>
                <a:lnTo>
                  <a:pt x="1423" y="5"/>
                </a:lnTo>
                <a:lnTo>
                  <a:pt x="1425" y="5"/>
                </a:lnTo>
                <a:lnTo>
                  <a:pt x="1426" y="5"/>
                </a:lnTo>
                <a:lnTo>
                  <a:pt x="1428" y="5"/>
                </a:lnTo>
                <a:lnTo>
                  <a:pt x="1429" y="5"/>
                </a:lnTo>
                <a:lnTo>
                  <a:pt x="1431" y="5"/>
                </a:lnTo>
                <a:lnTo>
                  <a:pt x="1432" y="5"/>
                </a:lnTo>
                <a:lnTo>
                  <a:pt x="1434" y="5"/>
                </a:lnTo>
                <a:lnTo>
                  <a:pt x="1435" y="5"/>
                </a:lnTo>
                <a:lnTo>
                  <a:pt x="1437" y="5"/>
                </a:lnTo>
                <a:lnTo>
                  <a:pt x="1438" y="5"/>
                </a:lnTo>
                <a:lnTo>
                  <a:pt x="1440" y="5"/>
                </a:lnTo>
                <a:lnTo>
                  <a:pt x="1442" y="5"/>
                </a:lnTo>
                <a:lnTo>
                  <a:pt x="1443" y="5"/>
                </a:lnTo>
                <a:lnTo>
                  <a:pt x="1445" y="5"/>
                </a:lnTo>
                <a:lnTo>
                  <a:pt x="1446" y="5"/>
                </a:lnTo>
                <a:lnTo>
                  <a:pt x="1448" y="5"/>
                </a:lnTo>
                <a:lnTo>
                  <a:pt x="1449" y="5"/>
                </a:lnTo>
                <a:lnTo>
                  <a:pt x="1451" y="5"/>
                </a:lnTo>
                <a:lnTo>
                  <a:pt x="1452" y="5"/>
                </a:lnTo>
                <a:lnTo>
                  <a:pt x="1454" y="5"/>
                </a:lnTo>
                <a:lnTo>
                  <a:pt x="1455" y="5"/>
                </a:lnTo>
                <a:lnTo>
                  <a:pt x="1457" y="5"/>
                </a:lnTo>
                <a:lnTo>
                  <a:pt x="1458" y="5"/>
                </a:lnTo>
                <a:lnTo>
                  <a:pt x="1460" y="6"/>
                </a:lnTo>
                <a:lnTo>
                  <a:pt x="1461" y="6"/>
                </a:lnTo>
                <a:lnTo>
                  <a:pt x="1463" y="6"/>
                </a:lnTo>
                <a:lnTo>
                  <a:pt x="1465" y="6"/>
                </a:lnTo>
                <a:lnTo>
                  <a:pt x="1466" y="6"/>
                </a:lnTo>
                <a:lnTo>
                  <a:pt x="1468" y="7"/>
                </a:lnTo>
                <a:lnTo>
                  <a:pt x="1469" y="7"/>
                </a:lnTo>
                <a:lnTo>
                  <a:pt x="1471" y="7"/>
                </a:lnTo>
                <a:lnTo>
                  <a:pt x="1472" y="7"/>
                </a:lnTo>
                <a:lnTo>
                  <a:pt x="1474" y="8"/>
                </a:lnTo>
                <a:lnTo>
                  <a:pt x="1475" y="8"/>
                </a:lnTo>
                <a:lnTo>
                  <a:pt x="1477" y="8"/>
                </a:lnTo>
                <a:lnTo>
                  <a:pt x="1478" y="8"/>
                </a:lnTo>
                <a:lnTo>
                  <a:pt x="1480" y="9"/>
                </a:lnTo>
                <a:lnTo>
                  <a:pt x="1481" y="9"/>
                </a:lnTo>
                <a:lnTo>
                  <a:pt x="1483" y="9"/>
                </a:lnTo>
                <a:lnTo>
                  <a:pt x="1484" y="10"/>
                </a:lnTo>
                <a:lnTo>
                  <a:pt x="1486" y="10"/>
                </a:lnTo>
                <a:lnTo>
                  <a:pt x="1488" y="10"/>
                </a:lnTo>
                <a:lnTo>
                  <a:pt x="1489" y="11"/>
                </a:lnTo>
                <a:lnTo>
                  <a:pt x="1491" y="11"/>
                </a:lnTo>
                <a:lnTo>
                  <a:pt x="1492" y="12"/>
                </a:lnTo>
                <a:lnTo>
                  <a:pt x="1494" y="12"/>
                </a:lnTo>
                <a:lnTo>
                  <a:pt x="1495" y="12"/>
                </a:lnTo>
                <a:lnTo>
                  <a:pt x="1497" y="13"/>
                </a:lnTo>
                <a:lnTo>
                  <a:pt x="1498" y="13"/>
                </a:lnTo>
                <a:lnTo>
                  <a:pt x="1500" y="14"/>
                </a:lnTo>
                <a:lnTo>
                  <a:pt x="1501" y="15"/>
                </a:lnTo>
                <a:lnTo>
                  <a:pt x="1503" y="15"/>
                </a:lnTo>
                <a:lnTo>
                  <a:pt x="1504" y="16"/>
                </a:lnTo>
                <a:lnTo>
                  <a:pt x="1506" y="16"/>
                </a:lnTo>
                <a:lnTo>
                  <a:pt x="1507" y="17"/>
                </a:lnTo>
                <a:lnTo>
                  <a:pt x="1509" y="17"/>
                </a:lnTo>
                <a:lnTo>
                  <a:pt x="1510" y="18"/>
                </a:lnTo>
                <a:lnTo>
                  <a:pt x="1512" y="19"/>
                </a:lnTo>
                <a:lnTo>
                  <a:pt x="1514" y="19"/>
                </a:lnTo>
                <a:lnTo>
                  <a:pt x="1515" y="20"/>
                </a:lnTo>
                <a:lnTo>
                  <a:pt x="1517" y="21"/>
                </a:lnTo>
                <a:lnTo>
                  <a:pt x="1518" y="21"/>
                </a:lnTo>
                <a:lnTo>
                  <a:pt x="1520" y="22"/>
                </a:lnTo>
                <a:lnTo>
                  <a:pt x="1521" y="23"/>
                </a:lnTo>
                <a:lnTo>
                  <a:pt x="1523" y="23"/>
                </a:lnTo>
                <a:lnTo>
                  <a:pt x="1524" y="24"/>
                </a:lnTo>
                <a:lnTo>
                  <a:pt x="1526" y="25"/>
                </a:lnTo>
                <a:lnTo>
                  <a:pt x="1527" y="25"/>
                </a:lnTo>
                <a:lnTo>
                  <a:pt x="1529" y="26"/>
                </a:lnTo>
                <a:lnTo>
                  <a:pt x="1530" y="27"/>
                </a:lnTo>
                <a:lnTo>
                  <a:pt x="1532" y="28"/>
                </a:lnTo>
                <a:lnTo>
                  <a:pt x="1533" y="29"/>
                </a:lnTo>
                <a:lnTo>
                  <a:pt x="1535" y="30"/>
                </a:lnTo>
                <a:lnTo>
                  <a:pt x="1537" y="31"/>
                </a:lnTo>
                <a:lnTo>
                  <a:pt x="1538" y="32"/>
                </a:lnTo>
                <a:lnTo>
                  <a:pt x="1540" y="32"/>
                </a:lnTo>
                <a:lnTo>
                  <a:pt x="1541" y="33"/>
                </a:lnTo>
                <a:lnTo>
                  <a:pt x="1543" y="34"/>
                </a:lnTo>
                <a:lnTo>
                  <a:pt x="1544" y="36"/>
                </a:lnTo>
                <a:lnTo>
                  <a:pt x="1546" y="37"/>
                </a:lnTo>
                <a:lnTo>
                  <a:pt x="1547" y="38"/>
                </a:lnTo>
                <a:lnTo>
                  <a:pt x="1549" y="39"/>
                </a:lnTo>
                <a:lnTo>
                  <a:pt x="1550" y="40"/>
                </a:lnTo>
                <a:lnTo>
                  <a:pt x="1552" y="41"/>
                </a:lnTo>
                <a:lnTo>
                  <a:pt x="1553" y="42"/>
                </a:lnTo>
                <a:lnTo>
                  <a:pt x="1555" y="43"/>
                </a:lnTo>
                <a:lnTo>
                  <a:pt x="1556" y="44"/>
                </a:lnTo>
                <a:lnTo>
                  <a:pt x="1558" y="45"/>
                </a:lnTo>
                <a:lnTo>
                  <a:pt x="1560" y="47"/>
                </a:lnTo>
                <a:lnTo>
                  <a:pt x="1561" y="48"/>
                </a:lnTo>
                <a:lnTo>
                  <a:pt x="1563" y="49"/>
                </a:lnTo>
                <a:lnTo>
                  <a:pt x="1564" y="50"/>
                </a:lnTo>
                <a:lnTo>
                  <a:pt x="1566" y="51"/>
                </a:lnTo>
                <a:lnTo>
                  <a:pt x="1567" y="53"/>
                </a:lnTo>
                <a:lnTo>
                  <a:pt x="1569" y="54"/>
                </a:lnTo>
                <a:lnTo>
                  <a:pt x="1570" y="55"/>
                </a:lnTo>
                <a:lnTo>
                  <a:pt x="1572" y="57"/>
                </a:lnTo>
                <a:lnTo>
                  <a:pt x="1573" y="58"/>
                </a:lnTo>
                <a:lnTo>
                  <a:pt x="1575" y="60"/>
                </a:lnTo>
                <a:lnTo>
                  <a:pt x="1576" y="61"/>
                </a:lnTo>
                <a:lnTo>
                  <a:pt x="1578" y="63"/>
                </a:lnTo>
                <a:lnTo>
                  <a:pt x="1579" y="64"/>
                </a:lnTo>
                <a:lnTo>
                  <a:pt x="1581" y="66"/>
                </a:lnTo>
                <a:lnTo>
                  <a:pt x="1583" y="67"/>
                </a:lnTo>
                <a:lnTo>
                  <a:pt x="1584" y="69"/>
                </a:lnTo>
                <a:lnTo>
                  <a:pt x="1586" y="70"/>
                </a:lnTo>
                <a:lnTo>
                  <a:pt x="1587" y="72"/>
                </a:lnTo>
                <a:lnTo>
                  <a:pt x="1589" y="74"/>
                </a:lnTo>
                <a:lnTo>
                  <a:pt x="1590" y="75"/>
                </a:lnTo>
                <a:lnTo>
                  <a:pt x="1592" y="77"/>
                </a:lnTo>
                <a:lnTo>
                  <a:pt x="1593" y="79"/>
                </a:lnTo>
                <a:lnTo>
                  <a:pt x="1595" y="80"/>
                </a:lnTo>
                <a:lnTo>
                  <a:pt x="1596" y="82"/>
                </a:lnTo>
                <a:lnTo>
                  <a:pt x="1598" y="84"/>
                </a:lnTo>
                <a:lnTo>
                  <a:pt x="1599" y="86"/>
                </a:lnTo>
                <a:lnTo>
                  <a:pt x="1601" y="87"/>
                </a:lnTo>
                <a:lnTo>
                  <a:pt x="1602" y="89"/>
                </a:lnTo>
                <a:lnTo>
                  <a:pt x="1604" y="91"/>
                </a:lnTo>
                <a:lnTo>
                  <a:pt x="1605" y="93"/>
                </a:lnTo>
                <a:lnTo>
                  <a:pt x="1607" y="95"/>
                </a:lnTo>
                <a:lnTo>
                  <a:pt x="1609" y="97"/>
                </a:lnTo>
                <a:lnTo>
                  <a:pt x="1610" y="99"/>
                </a:lnTo>
                <a:lnTo>
                  <a:pt x="1612" y="101"/>
                </a:lnTo>
                <a:lnTo>
                  <a:pt x="1613" y="103"/>
                </a:lnTo>
                <a:lnTo>
                  <a:pt x="1615" y="105"/>
                </a:lnTo>
                <a:lnTo>
                  <a:pt x="1616" y="107"/>
                </a:lnTo>
                <a:lnTo>
                  <a:pt x="1618" y="109"/>
                </a:lnTo>
                <a:lnTo>
                  <a:pt x="1619" y="111"/>
                </a:lnTo>
                <a:lnTo>
                  <a:pt x="1621" y="113"/>
                </a:lnTo>
                <a:lnTo>
                  <a:pt x="1622" y="116"/>
                </a:lnTo>
                <a:lnTo>
                  <a:pt x="1624" y="118"/>
                </a:lnTo>
                <a:lnTo>
                  <a:pt x="1625" y="120"/>
                </a:lnTo>
                <a:lnTo>
                  <a:pt x="1627" y="122"/>
                </a:lnTo>
                <a:lnTo>
                  <a:pt x="1628" y="125"/>
                </a:lnTo>
                <a:lnTo>
                  <a:pt x="1630" y="127"/>
                </a:lnTo>
                <a:lnTo>
                  <a:pt x="1632" y="129"/>
                </a:lnTo>
                <a:lnTo>
                  <a:pt x="1633" y="132"/>
                </a:lnTo>
                <a:lnTo>
                  <a:pt x="1635" y="134"/>
                </a:lnTo>
                <a:lnTo>
                  <a:pt x="1636" y="136"/>
                </a:lnTo>
                <a:lnTo>
                  <a:pt x="1638" y="139"/>
                </a:lnTo>
                <a:lnTo>
                  <a:pt x="1639" y="141"/>
                </a:lnTo>
                <a:lnTo>
                  <a:pt x="1641" y="143"/>
                </a:lnTo>
                <a:lnTo>
                  <a:pt x="1642" y="146"/>
                </a:lnTo>
                <a:lnTo>
                  <a:pt x="1644" y="148"/>
                </a:lnTo>
                <a:lnTo>
                  <a:pt x="1645" y="151"/>
                </a:lnTo>
                <a:lnTo>
                  <a:pt x="1647" y="153"/>
                </a:lnTo>
                <a:lnTo>
                  <a:pt x="1648" y="156"/>
                </a:lnTo>
                <a:lnTo>
                  <a:pt x="1650" y="159"/>
                </a:lnTo>
                <a:lnTo>
                  <a:pt x="1651" y="161"/>
                </a:lnTo>
                <a:lnTo>
                  <a:pt x="1653" y="164"/>
                </a:lnTo>
                <a:lnTo>
                  <a:pt x="1655" y="167"/>
                </a:lnTo>
                <a:lnTo>
                  <a:pt x="1656" y="170"/>
                </a:lnTo>
                <a:lnTo>
                  <a:pt x="1658" y="172"/>
                </a:lnTo>
                <a:lnTo>
                  <a:pt x="1659" y="175"/>
                </a:lnTo>
                <a:lnTo>
                  <a:pt x="1661" y="178"/>
                </a:lnTo>
                <a:lnTo>
                  <a:pt x="1662" y="181"/>
                </a:lnTo>
                <a:lnTo>
                  <a:pt x="1664" y="184"/>
                </a:lnTo>
                <a:lnTo>
                  <a:pt x="1665" y="186"/>
                </a:lnTo>
                <a:lnTo>
                  <a:pt x="1667" y="189"/>
                </a:lnTo>
                <a:lnTo>
                  <a:pt x="1668" y="192"/>
                </a:lnTo>
                <a:lnTo>
                  <a:pt x="1670" y="195"/>
                </a:lnTo>
                <a:lnTo>
                  <a:pt x="1671" y="198"/>
                </a:lnTo>
                <a:lnTo>
                  <a:pt x="1673" y="201"/>
                </a:lnTo>
                <a:lnTo>
                  <a:pt x="1674" y="204"/>
                </a:lnTo>
                <a:lnTo>
                  <a:pt x="1676" y="207"/>
                </a:lnTo>
                <a:lnTo>
                  <a:pt x="1677" y="210"/>
                </a:lnTo>
                <a:lnTo>
                  <a:pt x="1679" y="213"/>
                </a:lnTo>
                <a:lnTo>
                  <a:pt x="1681" y="216"/>
                </a:lnTo>
                <a:lnTo>
                  <a:pt x="1682" y="219"/>
                </a:lnTo>
                <a:lnTo>
                  <a:pt x="1684" y="222"/>
                </a:lnTo>
                <a:lnTo>
                  <a:pt x="1685" y="225"/>
                </a:lnTo>
                <a:lnTo>
                  <a:pt x="1687" y="228"/>
                </a:lnTo>
                <a:lnTo>
                  <a:pt x="1688" y="232"/>
                </a:lnTo>
                <a:lnTo>
                  <a:pt x="1690" y="235"/>
                </a:lnTo>
                <a:lnTo>
                  <a:pt x="1691" y="238"/>
                </a:lnTo>
                <a:lnTo>
                  <a:pt x="1693" y="241"/>
                </a:lnTo>
                <a:lnTo>
                  <a:pt x="1694" y="245"/>
                </a:lnTo>
                <a:lnTo>
                  <a:pt x="1696" y="248"/>
                </a:lnTo>
                <a:lnTo>
                  <a:pt x="1697" y="251"/>
                </a:lnTo>
                <a:lnTo>
                  <a:pt x="1699" y="254"/>
                </a:lnTo>
                <a:lnTo>
                  <a:pt x="1700" y="258"/>
                </a:lnTo>
                <a:lnTo>
                  <a:pt x="1702" y="261"/>
                </a:lnTo>
                <a:lnTo>
                  <a:pt x="1704" y="264"/>
                </a:lnTo>
                <a:lnTo>
                  <a:pt x="1705" y="268"/>
                </a:lnTo>
                <a:lnTo>
                  <a:pt x="1707" y="271"/>
                </a:lnTo>
                <a:lnTo>
                  <a:pt x="1708" y="275"/>
                </a:lnTo>
                <a:lnTo>
                  <a:pt x="1710" y="278"/>
                </a:lnTo>
                <a:lnTo>
                  <a:pt x="1711" y="281"/>
                </a:lnTo>
                <a:lnTo>
                  <a:pt x="1713" y="285"/>
                </a:lnTo>
                <a:lnTo>
                  <a:pt x="1714" y="288"/>
                </a:lnTo>
                <a:lnTo>
                  <a:pt x="1716" y="292"/>
                </a:lnTo>
                <a:lnTo>
                  <a:pt x="1717" y="295"/>
                </a:lnTo>
                <a:lnTo>
                  <a:pt x="1719" y="299"/>
                </a:lnTo>
                <a:lnTo>
                  <a:pt x="1720" y="302"/>
                </a:lnTo>
                <a:lnTo>
                  <a:pt x="1722" y="306"/>
                </a:lnTo>
                <a:lnTo>
                  <a:pt x="1723" y="309"/>
                </a:lnTo>
                <a:lnTo>
                  <a:pt x="1725" y="313"/>
                </a:lnTo>
                <a:lnTo>
                  <a:pt x="1727" y="316"/>
                </a:lnTo>
                <a:lnTo>
                  <a:pt x="1728" y="320"/>
                </a:lnTo>
                <a:lnTo>
                  <a:pt x="1730" y="323"/>
                </a:lnTo>
                <a:lnTo>
                  <a:pt x="1731" y="327"/>
                </a:lnTo>
                <a:lnTo>
                  <a:pt x="1733" y="331"/>
                </a:lnTo>
                <a:lnTo>
                  <a:pt x="1734" y="334"/>
                </a:lnTo>
                <a:lnTo>
                  <a:pt x="1736" y="338"/>
                </a:lnTo>
                <a:lnTo>
                  <a:pt x="1737" y="341"/>
                </a:lnTo>
                <a:lnTo>
                  <a:pt x="1739" y="345"/>
                </a:lnTo>
                <a:lnTo>
                  <a:pt x="1740" y="349"/>
                </a:lnTo>
                <a:lnTo>
                  <a:pt x="1742" y="352"/>
                </a:lnTo>
                <a:lnTo>
                  <a:pt x="1743" y="356"/>
                </a:lnTo>
                <a:lnTo>
                  <a:pt x="1745" y="359"/>
                </a:lnTo>
                <a:lnTo>
                  <a:pt x="1746" y="363"/>
                </a:lnTo>
                <a:lnTo>
                  <a:pt x="1748" y="367"/>
                </a:lnTo>
                <a:lnTo>
                  <a:pt x="1750" y="370"/>
                </a:lnTo>
                <a:lnTo>
                  <a:pt x="1751" y="374"/>
                </a:lnTo>
                <a:lnTo>
                  <a:pt x="1753" y="377"/>
                </a:lnTo>
                <a:lnTo>
                  <a:pt x="1754" y="381"/>
                </a:lnTo>
                <a:lnTo>
                  <a:pt x="1756" y="385"/>
                </a:lnTo>
                <a:lnTo>
                  <a:pt x="1757" y="388"/>
                </a:lnTo>
                <a:lnTo>
                  <a:pt x="1759" y="392"/>
                </a:lnTo>
                <a:lnTo>
                  <a:pt x="1760" y="396"/>
                </a:lnTo>
                <a:lnTo>
                  <a:pt x="1762" y="399"/>
                </a:lnTo>
                <a:lnTo>
                  <a:pt x="1763" y="403"/>
                </a:lnTo>
                <a:lnTo>
                  <a:pt x="1765" y="406"/>
                </a:lnTo>
                <a:lnTo>
                  <a:pt x="1766" y="410"/>
                </a:lnTo>
                <a:lnTo>
                  <a:pt x="1768" y="414"/>
                </a:lnTo>
                <a:lnTo>
                  <a:pt x="1769" y="417"/>
                </a:lnTo>
                <a:lnTo>
                  <a:pt x="1771" y="421"/>
                </a:lnTo>
                <a:lnTo>
                  <a:pt x="1772" y="424"/>
                </a:lnTo>
                <a:lnTo>
                  <a:pt x="1774" y="428"/>
                </a:lnTo>
                <a:lnTo>
                  <a:pt x="1776" y="431"/>
                </a:lnTo>
                <a:lnTo>
                  <a:pt x="1777" y="435"/>
                </a:lnTo>
                <a:lnTo>
                  <a:pt x="1779" y="438"/>
                </a:lnTo>
                <a:lnTo>
                  <a:pt x="1780" y="442"/>
                </a:lnTo>
                <a:lnTo>
                  <a:pt x="1782" y="445"/>
                </a:lnTo>
                <a:lnTo>
                  <a:pt x="1783" y="449"/>
                </a:lnTo>
                <a:lnTo>
                  <a:pt x="1785" y="452"/>
                </a:lnTo>
                <a:lnTo>
                  <a:pt x="1786" y="456"/>
                </a:lnTo>
                <a:lnTo>
                  <a:pt x="1788" y="459"/>
                </a:lnTo>
                <a:lnTo>
                  <a:pt x="1789" y="463"/>
                </a:lnTo>
                <a:lnTo>
                  <a:pt x="1791" y="466"/>
                </a:lnTo>
                <a:lnTo>
                  <a:pt x="1792" y="469"/>
                </a:lnTo>
                <a:lnTo>
                  <a:pt x="1794" y="473"/>
                </a:lnTo>
                <a:lnTo>
                  <a:pt x="1795" y="476"/>
                </a:lnTo>
                <a:lnTo>
                  <a:pt x="1797" y="480"/>
                </a:lnTo>
                <a:lnTo>
                  <a:pt x="1799" y="483"/>
                </a:lnTo>
                <a:lnTo>
                  <a:pt x="1800" y="486"/>
                </a:lnTo>
                <a:lnTo>
                  <a:pt x="1802" y="489"/>
                </a:lnTo>
                <a:lnTo>
                  <a:pt x="1803" y="492"/>
                </a:lnTo>
                <a:lnTo>
                  <a:pt x="1805" y="496"/>
                </a:lnTo>
                <a:lnTo>
                  <a:pt x="1806" y="499"/>
                </a:lnTo>
                <a:lnTo>
                  <a:pt x="1808" y="502"/>
                </a:lnTo>
                <a:lnTo>
                  <a:pt x="1809" y="505"/>
                </a:lnTo>
                <a:lnTo>
                  <a:pt x="1811" y="508"/>
                </a:lnTo>
                <a:lnTo>
                  <a:pt x="1812" y="511"/>
                </a:lnTo>
                <a:lnTo>
                  <a:pt x="1814" y="514"/>
                </a:lnTo>
                <a:lnTo>
                  <a:pt x="1815" y="517"/>
                </a:lnTo>
                <a:lnTo>
                  <a:pt x="1817" y="520"/>
                </a:lnTo>
                <a:lnTo>
                  <a:pt x="1818" y="523"/>
                </a:lnTo>
                <a:lnTo>
                  <a:pt x="1820" y="526"/>
                </a:lnTo>
                <a:lnTo>
                  <a:pt x="1822" y="529"/>
                </a:lnTo>
                <a:lnTo>
                  <a:pt x="1823" y="531"/>
                </a:lnTo>
                <a:lnTo>
                  <a:pt x="1825" y="534"/>
                </a:lnTo>
                <a:lnTo>
                  <a:pt x="1826" y="537"/>
                </a:lnTo>
                <a:lnTo>
                  <a:pt x="1828" y="540"/>
                </a:lnTo>
                <a:lnTo>
                  <a:pt x="1829" y="542"/>
                </a:lnTo>
                <a:lnTo>
                  <a:pt x="1831" y="545"/>
                </a:lnTo>
                <a:lnTo>
                  <a:pt x="1832" y="548"/>
                </a:lnTo>
                <a:lnTo>
                  <a:pt x="1834" y="550"/>
                </a:lnTo>
                <a:lnTo>
                  <a:pt x="1835" y="553"/>
                </a:lnTo>
                <a:lnTo>
                  <a:pt x="1837" y="556"/>
                </a:lnTo>
                <a:lnTo>
                  <a:pt x="1838" y="558"/>
                </a:lnTo>
                <a:lnTo>
                  <a:pt x="1840" y="560"/>
                </a:lnTo>
                <a:lnTo>
                  <a:pt x="1841" y="563"/>
                </a:lnTo>
                <a:lnTo>
                  <a:pt x="1843" y="565"/>
                </a:lnTo>
                <a:lnTo>
                  <a:pt x="1845" y="567"/>
                </a:lnTo>
                <a:lnTo>
                  <a:pt x="1846" y="569"/>
                </a:lnTo>
                <a:lnTo>
                  <a:pt x="1848" y="571"/>
                </a:lnTo>
                <a:lnTo>
                  <a:pt x="1849" y="573"/>
                </a:lnTo>
                <a:lnTo>
                  <a:pt x="1851" y="575"/>
                </a:lnTo>
                <a:lnTo>
                  <a:pt x="1852" y="577"/>
                </a:lnTo>
                <a:lnTo>
                  <a:pt x="1854" y="579"/>
                </a:lnTo>
                <a:lnTo>
                  <a:pt x="1855" y="581"/>
                </a:lnTo>
                <a:lnTo>
                  <a:pt x="1857" y="583"/>
                </a:lnTo>
                <a:lnTo>
                  <a:pt x="1858" y="585"/>
                </a:lnTo>
                <a:lnTo>
                  <a:pt x="1860" y="586"/>
                </a:lnTo>
                <a:lnTo>
                  <a:pt x="1861" y="588"/>
                </a:lnTo>
                <a:lnTo>
                  <a:pt x="1863" y="590"/>
                </a:lnTo>
                <a:lnTo>
                  <a:pt x="1864" y="592"/>
                </a:lnTo>
                <a:lnTo>
                  <a:pt x="1866" y="593"/>
                </a:lnTo>
                <a:lnTo>
                  <a:pt x="1867" y="595"/>
                </a:lnTo>
                <a:lnTo>
                  <a:pt x="1869" y="596"/>
                </a:lnTo>
                <a:lnTo>
                  <a:pt x="1871" y="598"/>
                </a:lnTo>
                <a:lnTo>
                  <a:pt x="1872" y="599"/>
                </a:lnTo>
                <a:lnTo>
                  <a:pt x="1874" y="600"/>
                </a:lnTo>
                <a:lnTo>
                  <a:pt x="1875" y="602"/>
                </a:lnTo>
                <a:lnTo>
                  <a:pt x="1877" y="603"/>
                </a:lnTo>
                <a:lnTo>
                  <a:pt x="1878" y="604"/>
                </a:lnTo>
                <a:lnTo>
                  <a:pt x="1880" y="605"/>
                </a:lnTo>
                <a:lnTo>
                  <a:pt x="1881" y="606"/>
                </a:lnTo>
                <a:lnTo>
                  <a:pt x="1883" y="606"/>
                </a:lnTo>
                <a:lnTo>
                  <a:pt x="1884" y="607"/>
                </a:lnTo>
                <a:lnTo>
                  <a:pt x="1886" y="608"/>
                </a:lnTo>
                <a:lnTo>
                  <a:pt x="1887" y="608"/>
                </a:lnTo>
                <a:lnTo>
                  <a:pt x="1889" y="609"/>
                </a:lnTo>
                <a:lnTo>
                  <a:pt x="1890" y="610"/>
                </a:lnTo>
                <a:lnTo>
                  <a:pt x="1892" y="610"/>
                </a:lnTo>
                <a:lnTo>
                  <a:pt x="1894" y="611"/>
                </a:lnTo>
                <a:lnTo>
                  <a:pt x="1895" y="611"/>
                </a:lnTo>
                <a:lnTo>
                  <a:pt x="1897" y="611"/>
                </a:lnTo>
                <a:lnTo>
                  <a:pt x="1898" y="612"/>
                </a:lnTo>
                <a:lnTo>
                  <a:pt x="1900" y="612"/>
                </a:lnTo>
                <a:lnTo>
                  <a:pt x="1901" y="612"/>
                </a:lnTo>
                <a:lnTo>
                  <a:pt x="1903" y="612"/>
                </a:lnTo>
                <a:lnTo>
                  <a:pt x="1904" y="612"/>
                </a:lnTo>
                <a:lnTo>
                  <a:pt x="1906" y="612"/>
                </a:lnTo>
                <a:lnTo>
                  <a:pt x="1907" y="612"/>
                </a:lnTo>
                <a:lnTo>
                  <a:pt x="1909" y="612"/>
                </a:lnTo>
                <a:lnTo>
                  <a:pt x="1910" y="612"/>
                </a:lnTo>
                <a:lnTo>
                  <a:pt x="1912" y="612"/>
                </a:lnTo>
                <a:lnTo>
                  <a:pt x="1913" y="612"/>
                </a:lnTo>
                <a:lnTo>
                  <a:pt x="1915" y="611"/>
                </a:lnTo>
                <a:lnTo>
                  <a:pt x="1917" y="611"/>
                </a:lnTo>
                <a:lnTo>
                  <a:pt x="1918" y="610"/>
                </a:lnTo>
                <a:lnTo>
                  <a:pt x="1920" y="609"/>
                </a:lnTo>
                <a:lnTo>
                  <a:pt x="1921" y="608"/>
                </a:lnTo>
                <a:lnTo>
                  <a:pt x="1923" y="607"/>
                </a:lnTo>
                <a:lnTo>
                  <a:pt x="1924" y="607"/>
                </a:lnTo>
                <a:lnTo>
                  <a:pt x="1926" y="606"/>
                </a:lnTo>
                <a:lnTo>
                  <a:pt x="1927" y="605"/>
                </a:lnTo>
                <a:lnTo>
                  <a:pt x="1929" y="603"/>
                </a:lnTo>
                <a:lnTo>
                  <a:pt x="1930" y="602"/>
                </a:lnTo>
                <a:lnTo>
                  <a:pt x="1932" y="601"/>
                </a:lnTo>
                <a:lnTo>
                  <a:pt x="1933" y="600"/>
                </a:lnTo>
                <a:lnTo>
                  <a:pt x="1935" y="599"/>
                </a:lnTo>
                <a:lnTo>
                  <a:pt x="1936" y="597"/>
                </a:lnTo>
                <a:lnTo>
                  <a:pt x="1938" y="596"/>
                </a:lnTo>
                <a:lnTo>
                  <a:pt x="1939" y="595"/>
                </a:lnTo>
                <a:lnTo>
                  <a:pt x="1941" y="593"/>
                </a:lnTo>
                <a:lnTo>
                  <a:pt x="1943" y="592"/>
                </a:lnTo>
                <a:lnTo>
                  <a:pt x="1944" y="590"/>
                </a:lnTo>
                <a:lnTo>
                  <a:pt x="1946" y="588"/>
                </a:lnTo>
                <a:lnTo>
                  <a:pt x="1947" y="587"/>
                </a:lnTo>
                <a:lnTo>
                  <a:pt x="1949" y="585"/>
                </a:lnTo>
                <a:lnTo>
                  <a:pt x="1950" y="583"/>
                </a:lnTo>
                <a:lnTo>
                  <a:pt x="1952" y="581"/>
                </a:lnTo>
                <a:lnTo>
                  <a:pt x="1953" y="580"/>
                </a:lnTo>
                <a:lnTo>
                  <a:pt x="1955" y="577"/>
                </a:lnTo>
                <a:lnTo>
                  <a:pt x="1956" y="575"/>
                </a:lnTo>
                <a:lnTo>
                  <a:pt x="1958" y="573"/>
                </a:lnTo>
                <a:lnTo>
                  <a:pt x="1959" y="571"/>
                </a:lnTo>
                <a:lnTo>
                  <a:pt x="1961" y="568"/>
                </a:lnTo>
                <a:lnTo>
                  <a:pt x="1962" y="566"/>
                </a:lnTo>
                <a:lnTo>
                  <a:pt x="1964" y="563"/>
                </a:lnTo>
                <a:lnTo>
                  <a:pt x="1966" y="561"/>
                </a:lnTo>
                <a:lnTo>
                  <a:pt x="1967" y="558"/>
                </a:lnTo>
                <a:lnTo>
                  <a:pt x="1969" y="556"/>
                </a:lnTo>
                <a:lnTo>
                  <a:pt x="1970" y="553"/>
                </a:lnTo>
                <a:lnTo>
                  <a:pt x="1972" y="550"/>
                </a:lnTo>
                <a:lnTo>
                  <a:pt x="1973" y="548"/>
                </a:lnTo>
                <a:lnTo>
                  <a:pt x="1975" y="545"/>
                </a:lnTo>
                <a:lnTo>
                  <a:pt x="1976" y="542"/>
                </a:lnTo>
                <a:lnTo>
                  <a:pt x="1978" y="539"/>
                </a:lnTo>
                <a:lnTo>
                  <a:pt x="1979" y="537"/>
                </a:lnTo>
                <a:lnTo>
                  <a:pt x="1981" y="534"/>
                </a:lnTo>
                <a:lnTo>
                  <a:pt x="1982" y="531"/>
                </a:lnTo>
                <a:lnTo>
                  <a:pt x="1984" y="528"/>
                </a:lnTo>
                <a:lnTo>
                  <a:pt x="1985" y="525"/>
                </a:lnTo>
                <a:lnTo>
                  <a:pt x="1987" y="522"/>
                </a:lnTo>
                <a:lnTo>
                  <a:pt x="1989" y="519"/>
                </a:lnTo>
                <a:lnTo>
                  <a:pt x="1990" y="516"/>
                </a:lnTo>
                <a:lnTo>
                  <a:pt x="1992" y="513"/>
                </a:lnTo>
                <a:lnTo>
                  <a:pt x="1993" y="509"/>
                </a:lnTo>
                <a:lnTo>
                  <a:pt x="1995" y="506"/>
                </a:lnTo>
                <a:lnTo>
                  <a:pt x="1996" y="503"/>
                </a:lnTo>
                <a:lnTo>
                  <a:pt x="1998" y="499"/>
                </a:lnTo>
                <a:lnTo>
                  <a:pt x="1999" y="496"/>
                </a:lnTo>
                <a:lnTo>
                  <a:pt x="2001" y="492"/>
                </a:lnTo>
                <a:lnTo>
                  <a:pt x="2002" y="489"/>
                </a:lnTo>
                <a:lnTo>
                  <a:pt x="2004" y="485"/>
                </a:lnTo>
                <a:lnTo>
                  <a:pt x="2005" y="482"/>
                </a:lnTo>
                <a:lnTo>
                  <a:pt x="2007" y="478"/>
                </a:lnTo>
                <a:lnTo>
                  <a:pt x="2008" y="475"/>
                </a:lnTo>
                <a:lnTo>
                  <a:pt x="2010" y="471"/>
                </a:lnTo>
                <a:lnTo>
                  <a:pt x="2012" y="468"/>
                </a:lnTo>
                <a:lnTo>
                  <a:pt x="2013" y="464"/>
                </a:lnTo>
                <a:lnTo>
                  <a:pt x="2015" y="460"/>
                </a:lnTo>
                <a:lnTo>
                  <a:pt x="2016" y="457"/>
                </a:lnTo>
                <a:lnTo>
                  <a:pt x="2018" y="453"/>
                </a:lnTo>
                <a:lnTo>
                  <a:pt x="2019" y="449"/>
                </a:lnTo>
                <a:lnTo>
                  <a:pt x="2021" y="446"/>
                </a:lnTo>
                <a:lnTo>
                  <a:pt x="2022" y="442"/>
                </a:lnTo>
                <a:lnTo>
                  <a:pt x="2024" y="438"/>
                </a:lnTo>
                <a:lnTo>
                  <a:pt x="2025" y="434"/>
                </a:lnTo>
                <a:lnTo>
                  <a:pt x="2027" y="431"/>
                </a:lnTo>
                <a:lnTo>
                  <a:pt x="2028" y="427"/>
                </a:lnTo>
                <a:lnTo>
                  <a:pt x="2030" y="423"/>
                </a:lnTo>
                <a:lnTo>
                  <a:pt x="2031" y="419"/>
                </a:lnTo>
                <a:lnTo>
                  <a:pt x="2033" y="416"/>
                </a:lnTo>
                <a:lnTo>
                  <a:pt x="2034" y="412"/>
                </a:lnTo>
                <a:lnTo>
                  <a:pt x="2036" y="408"/>
                </a:lnTo>
                <a:lnTo>
                  <a:pt x="2038" y="404"/>
                </a:lnTo>
                <a:lnTo>
                  <a:pt x="2039" y="400"/>
                </a:lnTo>
                <a:lnTo>
                  <a:pt x="2041" y="396"/>
                </a:lnTo>
                <a:lnTo>
                  <a:pt x="2042" y="392"/>
                </a:lnTo>
                <a:lnTo>
                  <a:pt x="2044" y="389"/>
                </a:lnTo>
                <a:lnTo>
                  <a:pt x="2045" y="385"/>
                </a:lnTo>
                <a:lnTo>
                  <a:pt x="2047" y="381"/>
                </a:lnTo>
                <a:lnTo>
                  <a:pt x="2048" y="377"/>
                </a:lnTo>
                <a:lnTo>
                  <a:pt x="2050" y="373"/>
                </a:lnTo>
                <a:lnTo>
                  <a:pt x="2051" y="369"/>
                </a:lnTo>
                <a:lnTo>
                  <a:pt x="2053" y="365"/>
                </a:lnTo>
                <a:lnTo>
                  <a:pt x="2054" y="362"/>
                </a:lnTo>
                <a:lnTo>
                  <a:pt x="2056" y="358"/>
                </a:lnTo>
                <a:lnTo>
                  <a:pt x="2057" y="354"/>
                </a:lnTo>
                <a:lnTo>
                  <a:pt x="2059" y="350"/>
                </a:lnTo>
                <a:lnTo>
                  <a:pt x="2061" y="346"/>
                </a:lnTo>
                <a:lnTo>
                  <a:pt x="2062" y="342"/>
                </a:lnTo>
                <a:lnTo>
                  <a:pt x="2064" y="339"/>
                </a:lnTo>
                <a:lnTo>
                  <a:pt x="2065" y="335"/>
                </a:lnTo>
                <a:lnTo>
                  <a:pt x="2067" y="331"/>
                </a:lnTo>
                <a:lnTo>
                  <a:pt x="2068" y="327"/>
                </a:lnTo>
                <a:lnTo>
                  <a:pt x="2070" y="324"/>
                </a:lnTo>
                <a:lnTo>
                  <a:pt x="2071" y="320"/>
                </a:lnTo>
                <a:lnTo>
                  <a:pt x="2073" y="316"/>
                </a:lnTo>
                <a:lnTo>
                  <a:pt x="2074" y="313"/>
                </a:lnTo>
                <a:lnTo>
                  <a:pt x="2076" y="309"/>
                </a:lnTo>
                <a:lnTo>
                  <a:pt x="2077" y="305"/>
                </a:lnTo>
                <a:lnTo>
                  <a:pt x="2079" y="302"/>
                </a:lnTo>
                <a:lnTo>
                  <a:pt x="2080" y="298"/>
                </a:lnTo>
                <a:lnTo>
                  <a:pt x="2082" y="295"/>
                </a:lnTo>
                <a:lnTo>
                  <a:pt x="2084" y="291"/>
                </a:lnTo>
                <a:lnTo>
                  <a:pt x="2085" y="287"/>
                </a:lnTo>
                <a:lnTo>
                  <a:pt x="2087" y="284"/>
                </a:lnTo>
                <a:lnTo>
                  <a:pt x="2088" y="280"/>
                </a:lnTo>
                <a:lnTo>
                  <a:pt x="2090" y="277"/>
                </a:lnTo>
                <a:lnTo>
                  <a:pt x="2091" y="273"/>
                </a:lnTo>
                <a:lnTo>
                  <a:pt x="2093" y="270"/>
                </a:lnTo>
                <a:lnTo>
                  <a:pt x="2094" y="267"/>
                </a:lnTo>
                <a:lnTo>
                  <a:pt x="2096" y="263"/>
                </a:lnTo>
                <a:lnTo>
                  <a:pt x="2097" y="260"/>
                </a:lnTo>
                <a:lnTo>
                  <a:pt x="2099" y="256"/>
                </a:lnTo>
                <a:lnTo>
                  <a:pt x="2100" y="253"/>
                </a:lnTo>
                <a:lnTo>
                  <a:pt x="2102" y="250"/>
                </a:lnTo>
                <a:lnTo>
                  <a:pt x="2103" y="247"/>
                </a:lnTo>
                <a:lnTo>
                  <a:pt x="2105" y="243"/>
                </a:lnTo>
                <a:lnTo>
                  <a:pt x="2106" y="240"/>
                </a:lnTo>
                <a:lnTo>
                  <a:pt x="2108" y="237"/>
                </a:lnTo>
                <a:lnTo>
                  <a:pt x="2110" y="234"/>
                </a:lnTo>
                <a:lnTo>
                  <a:pt x="2111" y="231"/>
                </a:lnTo>
                <a:lnTo>
                  <a:pt x="2113" y="228"/>
                </a:lnTo>
                <a:lnTo>
                  <a:pt x="2114" y="225"/>
                </a:lnTo>
                <a:lnTo>
                  <a:pt x="2116" y="222"/>
                </a:lnTo>
                <a:lnTo>
                  <a:pt x="2117" y="219"/>
                </a:lnTo>
                <a:lnTo>
                  <a:pt x="2119" y="216"/>
                </a:lnTo>
                <a:lnTo>
                  <a:pt x="2120" y="213"/>
                </a:lnTo>
                <a:lnTo>
                  <a:pt x="2122" y="211"/>
                </a:lnTo>
                <a:lnTo>
                  <a:pt x="2123" y="208"/>
                </a:lnTo>
                <a:lnTo>
                  <a:pt x="2125" y="205"/>
                </a:lnTo>
                <a:lnTo>
                  <a:pt x="2126" y="202"/>
                </a:lnTo>
                <a:lnTo>
                  <a:pt x="2128" y="200"/>
                </a:lnTo>
                <a:lnTo>
                  <a:pt x="2129" y="197"/>
                </a:lnTo>
                <a:lnTo>
                  <a:pt x="2131" y="194"/>
                </a:lnTo>
                <a:lnTo>
                  <a:pt x="2133" y="192"/>
                </a:lnTo>
                <a:lnTo>
                  <a:pt x="2134" y="189"/>
                </a:lnTo>
                <a:lnTo>
                  <a:pt x="2136" y="186"/>
                </a:lnTo>
                <a:lnTo>
                  <a:pt x="2137" y="184"/>
                </a:lnTo>
                <a:lnTo>
                  <a:pt x="2139" y="181"/>
                </a:lnTo>
                <a:lnTo>
                  <a:pt x="2140" y="179"/>
                </a:lnTo>
                <a:lnTo>
                  <a:pt x="2142" y="176"/>
                </a:lnTo>
                <a:lnTo>
                  <a:pt x="2143" y="174"/>
                </a:lnTo>
                <a:lnTo>
                  <a:pt x="2145" y="172"/>
                </a:lnTo>
                <a:lnTo>
                  <a:pt x="2146" y="169"/>
                </a:lnTo>
                <a:lnTo>
                  <a:pt x="2148" y="167"/>
                </a:lnTo>
                <a:lnTo>
                  <a:pt x="2149" y="165"/>
                </a:lnTo>
                <a:lnTo>
                  <a:pt x="2151" y="163"/>
                </a:lnTo>
                <a:lnTo>
                  <a:pt x="2152" y="161"/>
                </a:lnTo>
                <a:lnTo>
                  <a:pt x="2154" y="159"/>
                </a:lnTo>
                <a:lnTo>
                  <a:pt x="2156" y="157"/>
                </a:lnTo>
                <a:lnTo>
                  <a:pt x="2157" y="155"/>
                </a:lnTo>
                <a:lnTo>
                  <a:pt x="2159" y="153"/>
                </a:lnTo>
                <a:lnTo>
                  <a:pt x="2160" y="151"/>
                </a:lnTo>
                <a:lnTo>
                  <a:pt x="2162" y="149"/>
                </a:lnTo>
                <a:lnTo>
                  <a:pt x="2163" y="147"/>
                </a:lnTo>
                <a:lnTo>
                  <a:pt x="2165" y="145"/>
                </a:lnTo>
                <a:lnTo>
                  <a:pt x="2166" y="144"/>
                </a:lnTo>
                <a:lnTo>
                  <a:pt x="2168" y="142"/>
                </a:lnTo>
                <a:lnTo>
                  <a:pt x="2169" y="140"/>
                </a:lnTo>
                <a:lnTo>
                  <a:pt x="2171" y="138"/>
                </a:lnTo>
                <a:lnTo>
                  <a:pt x="2172" y="137"/>
                </a:lnTo>
                <a:lnTo>
                  <a:pt x="2174" y="135"/>
                </a:lnTo>
                <a:lnTo>
                  <a:pt x="2175" y="133"/>
                </a:lnTo>
                <a:lnTo>
                  <a:pt x="2177" y="132"/>
                </a:lnTo>
                <a:lnTo>
                  <a:pt x="2179" y="130"/>
                </a:lnTo>
                <a:lnTo>
                  <a:pt x="2180" y="129"/>
                </a:lnTo>
                <a:lnTo>
                  <a:pt x="2182" y="127"/>
                </a:lnTo>
                <a:lnTo>
                  <a:pt x="2183" y="126"/>
                </a:lnTo>
                <a:lnTo>
                  <a:pt x="2185" y="125"/>
                </a:lnTo>
                <a:lnTo>
                  <a:pt x="2186" y="123"/>
                </a:lnTo>
                <a:lnTo>
                  <a:pt x="2188" y="122"/>
                </a:lnTo>
                <a:lnTo>
                  <a:pt x="2189" y="121"/>
                </a:lnTo>
                <a:lnTo>
                  <a:pt x="2191" y="120"/>
                </a:lnTo>
                <a:lnTo>
                  <a:pt x="2192" y="119"/>
                </a:lnTo>
                <a:lnTo>
                  <a:pt x="2194" y="117"/>
                </a:lnTo>
                <a:lnTo>
                  <a:pt x="2195" y="116"/>
                </a:lnTo>
                <a:lnTo>
                  <a:pt x="2197" y="115"/>
                </a:lnTo>
                <a:lnTo>
                  <a:pt x="2198" y="114"/>
                </a:lnTo>
                <a:lnTo>
                  <a:pt x="2200" y="113"/>
                </a:lnTo>
                <a:lnTo>
                  <a:pt x="2201" y="112"/>
                </a:lnTo>
                <a:lnTo>
                  <a:pt x="2203" y="111"/>
                </a:lnTo>
                <a:lnTo>
                  <a:pt x="2205" y="111"/>
                </a:lnTo>
                <a:lnTo>
                  <a:pt x="2206" y="110"/>
                </a:lnTo>
                <a:lnTo>
                  <a:pt x="2208" y="109"/>
                </a:lnTo>
                <a:lnTo>
                  <a:pt x="2209" y="108"/>
                </a:lnTo>
                <a:lnTo>
                  <a:pt x="2211" y="107"/>
                </a:lnTo>
                <a:lnTo>
                  <a:pt x="2212" y="106"/>
                </a:lnTo>
                <a:lnTo>
                  <a:pt x="2214" y="105"/>
                </a:lnTo>
                <a:lnTo>
                  <a:pt x="2215" y="105"/>
                </a:lnTo>
                <a:lnTo>
                  <a:pt x="2217" y="104"/>
                </a:lnTo>
                <a:lnTo>
                  <a:pt x="2218" y="103"/>
                </a:lnTo>
                <a:lnTo>
                  <a:pt x="2220" y="103"/>
                </a:lnTo>
                <a:lnTo>
                  <a:pt x="2221" y="102"/>
                </a:lnTo>
                <a:lnTo>
                  <a:pt x="2223" y="102"/>
                </a:lnTo>
                <a:lnTo>
                  <a:pt x="2224" y="101"/>
                </a:lnTo>
                <a:lnTo>
                  <a:pt x="2226" y="101"/>
                </a:lnTo>
                <a:lnTo>
                  <a:pt x="2228" y="100"/>
                </a:lnTo>
                <a:lnTo>
                  <a:pt x="2229" y="100"/>
                </a:lnTo>
                <a:lnTo>
                  <a:pt x="2231" y="99"/>
                </a:lnTo>
                <a:lnTo>
                  <a:pt x="2232" y="99"/>
                </a:lnTo>
                <a:lnTo>
                  <a:pt x="2234" y="99"/>
                </a:lnTo>
                <a:lnTo>
                  <a:pt x="2235" y="98"/>
                </a:lnTo>
                <a:lnTo>
                  <a:pt x="2237" y="98"/>
                </a:lnTo>
                <a:lnTo>
                  <a:pt x="2238" y="98"/>
                </a:lnTo>
                <a:lnTo>
                  <a:pt x="2240" y="98"/>
                </a:lnTo>
                <a:lnTo>
                  <a:pt x="2241" y="97"/>
                </a:lnTo>
                <a:lnTo>
                  <a:pt x="2243" y="97"/>
                </a:lnTo>
                <a:lnTo>
                  <a:pt x="2244" y="97"/>
                </a:lnTo>
                <a:lnTo>
                  <a:pt x="2246" y="97"/>
                </a:lnTo>
                <a:lnTo>
                  <a:pt x="2247" y="97"/>
                </a:lnTo>
                <a:lnTo>
                  <a:pt x="2249" y="96"/>
                </a:lnTo>
                <a:lnTo>
                  <a:pt x="2251" y="96"/>
                </a:lnTo>
                <a:lnTo>
                  <a:pt x="2252" y="96"/>
                </a:lnTo>
                <a:lnTo>
                  <a:pt x="2254" y="96"/>
                </a:lnTo>
                <a:lnTo>
                  <a:pt x="2255" y="96"/>
                </a:lnTo>
                <a:lnTo>
                  <a:pt x="2257" y="96"/>
                </a:lnTo>
                <a:lnTo>
                  <a:pt x="2258" y="96"/>
                </a:lnTo>
                <a:lnTo>
                  <a:pt x="2260" y="96"/>
                </a:lnTo>
                <a:lnTo>
                  <a:pt x="2261" y="96"/>
                </a:lnTo>
                <a:lnTo>
                  <a:pt x="2263" y="96"/>
                </a:lnTo>
                <a:lnTo>
                  <a:pt x="2264" y="96"/>
                </a:lnTo>
                <a:lnTo>
                  <a:pt x="2266" y="96"/>
                </a:lnTo>
                <a:lnTo>
                  <a:pt x="2267" y="96"/>
                </a:lnTo>
                <a:lnTo>
                  <a:pt x="2269" y="97"/>
                </a:lnTo>
                <a:lnTo>
                  <a:pt x="2270" y="97"/>
                </a:lnTo>
                <a:lnTo>
                  <a:pt x="2272" y="97"/>
                </a:lnTo>
                <a:lnTo>
                  <a:pt x="2274" y="97"/>
                </a:lnTo>
                <a:lnTo>
                  <a:pt x="2275" y="97"/>
                </a:lnTo>
                <a:lnTo>
                  <a:pt x="2277" y="97"/>
                </a:lnTo>
                <a:lnTo>
                  <a:pt x="2278" y="98"/>
                </a:lnTo>
                <a:lnTo>
                  <a:pt x="2280" y="98"/>
                </a:lnTo>
                <a:lnTo>
                  <a:pt x="2281" y="98"/>
                </a:lnTo>
                <a:lnTo>
                  <a:pt x="2283" y="98"/>
                </a:lnTo>
                <a:lnTo>
                  <a:pt x="2284" y="99"/>
                </a:lnTo>
                <a:lnTo>
                  <a:pt x="2286" y="99"/>
                </a:lnTo>
                <a:lnTo>
                  <a:pt x="2287" y="99"/>
                </a:lnTo>
                <a:lnTo>
                  <a:pt x="2289" y="99"/>
                </a:lnTo>
                <a:lnTo>
                  <a:pt x="2290" y="100"/>
                </a:lnTo>
                <a:lnTo>
                  <a:pt x="2292" y="100"/>
                </a:lnTo>
                <a:lnTo>
                  <a:pt x="2293" y="100"/>
                </a:lnTo>
                <a:lnTo>
                  <a:pt x="2295" y="100"/>
                </a:lnTo>
                <a:lnTo>
                  <a:pt x="2296" y="101"/>
                </a:lnTo>
                <a:lnTo>
                  <a:pt x="2298" y="101"/>
                </a:lnTo>
                <a:lnTo>
                  <a:pt x="2300" y="101"/>
                </a:lnTo>
                <a:lnTo>
                  <a:pt x="2301" y="102"/>
                </a:lnTo>
                <a:lnTo>
                  <a:pt x="2303" y="102"/>
                </a:lnTo>
                <a:lnTo>
                  <a:pt x="2304" y="102"/>
                </a:lnTo>
                <a:lnTo>
                  <a:pt x="2306" y="103"/>
                </a:lnTo>
                <a:lnTo>
                  <a:pt x="2307" y="103"/>
                </a:lnTo>
                <a:lnTo>
                  <a:pt x="2309" y="103"/>
                </a:lnTo>
                <a:lnTo>
                  <a:pt x="2310" y="104"/>
                </a:lnTo>
                <a:lnTo>
                  <a:pt x="2312" y="104"/>
                </a:lnTo>
                <a:lnTo>
                  <a:pt x="2313" y="104"/>
                </a:lnTo>
                <a:lnTo>
                  <a:pt x="2315" y="105"/>
                </a:lnTo>
                <a:lnTo>
                  <a:pt x="2316" y="105"/>
                </a:lnTo>
                <a:lnTo>
                  <a:pt x="2318" y="106"/>
                </a:lnTo>
                <a:lnTo>
                  <a:pt x="2319" y="106"/>
                </a:lnTo>
                <a:lnTo>
                  <a:pt x="2321" y="106"/>
                </a:lnTo>
                <a:lnTo>
                  <a:pt x="2323" y="107"/>
                </a:lnTo>
                <a:lnTo>
                  <a:pt x="2324" y="107"/>
                </a:lnTo>
                <a:lnTo>
                  <a:pt x="2326" y="107"/>
                </a:lnTo>
                <a:lnTo>
                  <a:pt x="2327" y="108"/>
                </a:lnTo>
                <a:lnTo>
                  <a:pt x="2329" y="108"/>
                </a:lnTo>
                <a:lnTo>
                  <a:pt x="2330" y="108"/>
                </a:lnTo>
                <a:lnTo>
                  <a:pt x="2332" y="109"/>
                </a:lnTo>
                <a:lnTo>
                  <a:pt x="2333" y="109"/>
                </a:lnTo>
                <a:lnTo>
                  <a:pt x="2335" y="109"/>
                </a:lnTo>
                <a:lnTo>
                  <a:pt x="2336" y="110"/>
                </a:lnTo>
                <a:lnTo>
                  <a:pt x="2338" y="110"/>
                </a:lnTo>
                <a:lnTo>
                  <a:pt x="2339" y="110"/>
                </a:lnTo>
                <a:lnTo>
                  <a:pt x="2341" y="111"/>
                </a:lnTo>
                <a:lnTo>
                  <a:pt x="2342" y="111"/>
                </a:lnTo>
                <a:lnTo>
                  <a:pt x="2344" y="112"/>
                </a:lnTo>
                <a:lnTo>
                  <a:pt x="2346" y="112"/>
                </a:lnTo>
                <a:lnTo>
                  <a:pt x="2347" y="112"/>
                </a:lnTo>
                <a:lnTo>
                  <a:pt x="2349" y="113"/>
                </a:lnTo>
                <a:lnTo>
                  <a:pt x="2350" y="113"/>
                </a:lnTo>
                <a:lnTo>
                  <a:pt x="2352" y="113"/>
                </a:lnTo>
                <a:lnTo>
                  <a:pt x="2353" y="114"/>
                </a:lnTo>
                <a:lnTo>
                  <a:pt x="2355" y="114"/>
                </a:lnTo>
                <a:lnTo>
                  <a:pt x="2356" y="114"/>
                </a:lnTo>
                <a:lnTo>
                  <a:pt x="2358" y="115"/>
                </a:lnTo>
                <a:lnTo>
                  <a:pt x="2359" y="115"/>
                </a:lnTo>
                <a:lnTo>
                  <a:pt x="2361" y="115"/>
                </a:lnTo>
                <a:lnTo>
                  <a:pt x="2362" y="116"/>
                </a:lnTo>
                <a:lnTo>
                  <a:pt x="2364" y="116"/>
                </a:lnTo>
                <a:lnTo>
                  <a:pt x="2365" y="116"/>
                </a:lnTo>
                <a:lnTo>
                  <a:pt x="2367" y="117"/>
                </a:lnTo>
                <a:lnTo>
                  <a:pt x="2368" y="117"/>
                </a:lnTo>
                <a:lnTo>
                  <a:pt x="2370" y="117"/>
                </a:lnTo>
                <a:lnTo>
                  <a:pt x="2372" y="117"/>
                </a:lnTo>
                <a:lnTo>
                  <a:pt x="2373" y="118"/>
                </a:lnTo>
                <a:lnTo>
                  <a:pt x="2375" y="118"/>
                </a:lnTo>
                <a:lnTo>
                  <a:pt x="2376" y="118"/>
                </a:lnTo>
                <a:lnTo>
                  <a:pt x="2378" y="119"/>
                </a:lnTo>
                <a:lnTo>
                  <a:pt x="2379" y="119"/>
                </a:lnTo>
                <a:lnTo>
                  <a:pt x="2381" y="119"/>
                </a:lnTo>
                <a:lnTo>
                  <a:pt x="2382" y="120"/>
                </a:lnTo>
                <a:lnTo>
                  <a:pt x="2384" y="120"/>
                </a:lnTo>
                <a:lnTo>
                  <a:pt x="2385" y="121"/>
                </a:lnTo>
                <a:lnTo>
                  <a:pt x="2387" y="121"/>
                </a:lnTo>
                <a:lnTo>
                  <a:pt x="2388" y="121"/>
                </a:lnTo>
                <a:lnTo>
                  <a:pt x="2390" y="122"/>
                </a:lnTo>
                <a:lnTo>
                  <a:pt x="2391" y="122"/>
                </a:lnTo>
                <a:lnTo>
                  <a:pt x="2393" y="122"/>
                </a:lnTo>
                <a:lnTo>
                  <a:pt x="2395" y="123"/>
                </a:lnTo>
                <a:lnTo>
                  <a:pt x="2396" y="123"/>
                </a:lnTo>
                <a:lnTo>
                  <a:pt x="2398" y="124"/>
                </a:lnTo>
                <a:lnTo>
                  <a:pt x="2399" y="124"/>
                </a:lnTo>
                <a:lnTo>
                  <a:pt x="2401" y="124"/>
                </a:lnTo>
                <a:lnTo>
                  <a:pt x="2402" y="125"/>
                </a:lnTo>
                <a:lnTo>
                  <a:pt x="2404" y="125"/>
                </a:lnTo>
                <a:lnTo>
                  <a:pt x="2405" y="125"/>
                </a:lnTo>
                <a:lnTo>
                  <a:pt x="2407" y="126"/>
                </a:lnTo>
                <a:lnTo>
                  <a:pt x="2408" y="126"/>
                </a:lnTo>
                <a:lnTo>
                  <a:pt x="2410" y="127"/>
                </a:lnTo>
                <a:lnTo>
                  <a:pt x="2411" y="127"/>
                </a:lnTo>
                <a:lnTo>
                  <a:pt x="2413" y="127"/>
                </a:lnTo>
                <a:lnTo>
                  <a:pt x="2414" y="128"/>
                </a:lnTo>
                <a:lnTo>
                  <a:pt x="2416" y="129"/>
                </a:lnTo>
                <a:lnTo>
                  <a:pt x="2418" y="129"/>
                </a:lnTo>
                <a:lnTo>
                  <a:pt x="2419" y="130"/>
                </a:lnTo>
                <a:lnTo>
                  <a:pt x="2421" y="130"/>
                </a:lnTo>
                <a:lnTo>
                  <a:pt x="2422" y="131"/>
                </a:lnTo>
                <a:lnTo>
                  <a:pt x="2424" y="132"/>
                </a:lnTo>
                <a:lnTo>
                  <a:pt x="2425" y="132"/>
                </a:lnTo>
                <a:lnTo>
                  <a:pt x="2427" y="133"/>
                </a:lnTo>
                <a:lnTo>
                  <a:pt x="2428" y="134"/>
                </a:lnTo>
                <a:lnTo>
                  <a:pt x="2430" y="135"/>
                </a:lnTo>
                <a:lnTo>
                  <a:pt x="2431" y="135"/>
                </a:lnTo>
                <a:lnTo>
                  <a:pt x="2433" y="136"/>
                </a:lnTo>
                <a:lnTo>
                  <a:pt x="2434" y="137"/>
                </a:lnTo>
                <a:lnTo>
                  <a:pt x="2436" y="138"/>
                </a:lnTo>
                <a:lnTo>
                  <a:pt x="2437" y="139"/>
                </a:lnTo>
                <a:lnTo>
                  <a:pt x="2439" y="139"/>
                </a:lnTo>
                <a:lnTo>
                  <a:pt x="2441" y="140"/>
                </a:lnTo>
                <a:lnTo>
                  <a:pt x="2442" y="141"/>
                </a:lnTo>
                <a:lnTo>
                  <a:pt x="2444" y="142"/>
                </a:lnTo>
                <a:lnTo>
                  <a:pt x="2445" y="143"/>
                </a:lnTo>
                <a:lnTo>
                  <a:pt x="2447" y="144"/>
                </a:lnTo>
                <a:lnTo>
                  <a:pt x="2448" y="145"/>
                </a:lnTo>
                <a:lnTo>
                  <a:pt x="2450" y="146"/>
                </a:lnTo>
                <a:lnTo>
                  <a:pt x="2451" y="147"/>
                </a:lnTo>
                <a:lnTo>
                  <a:pt x="2453" y="149"/>
                </a:lnTo>
                <a:lnTo>
                  <a:pt x="2454" y="150"/>
                </a:lnTo>
                <a:lnTo>
                  <a:pt x="2456" y="152"/>
                </a:lnTo>
                <a:lnTo>
                  <a:pt x="2457" y="154"/>
                </a:lnTo>
                <a:lnTo>
                  <a:pt x="2459" y="155"/>
                </a:lnTo>
                <a:lnTo>
                  <a:pt x="2460" y="157"/>
                </a:lnTo>
                <a:lnTo>
                  <a:pt x="2462" y="159"/>
                </a:lnTo>
                <a:lnTo>
                  <a:pt x="2463" y="161"/>
                </a:lnTo>
                <a:lnTo>
                  <a:pt x="2465" y="162"/>
                </a:lnTo>
                <a:lnTo>
                  <a:pt x="2467" y="164"/>
                </a:lnTo>
                <a:lnTo>
                  <a:pt x="2468" y="166"/>
                </a:lnTo>
                <a:lnTo>
                  <a:pt x="2470" y="168"/>
                </a:lnTo>
                <a:lnTo>
                  <a:pt x="2471" y="171"/>
                </a:lnTo>
                <a:lnTo>
                  <a:pt x="2473" y="173"/>
                </a:lnTo>
                <a:lnTo>
                  <a:pt x="2474" y="175"/>
                </a:lnTo>
                <a:lnTo>
                  <a:pt x="2476" y="177"/>
                </a:lnTo>
                <a:lnTo>
                  <a:pt x="2477" y="180"/>
                </a:lnTo>
                <a:lnTo>
                  <a:pt x="2479" y="182"/>
                </a:lnTo>
                <a:lnTo>
                  <a:pt x="2480" y="185"/>
                </a:lnTo>
                <a:lnTo>
                  <a:pt x="2482" y="188"/>
                </a:lnTo>
                <a:lnTo>
                  <a:pt x="2483" y="191"/>
                </a:lnTo>
                <a:lnTo>
                  <a:pt x="2485" y="194"/>
                </a:lnTo>
                <a:lnTo>
                  <a:pt x="2486" y="197"/>
                </a:lnTo>
                <a:lnTo>
                  <a:pt x="2488" y="200"/>
                </a:lnTo>
                <a:lnTo>
                  <a:pt x="2490" y="203"/>
                </a:lnTo>
                <a:lnTo>
                  <a:pt x="2491" y="206"/>
                </a:lnTo>
                <a:lnTo>
                  <a:pt x="2493" y="210"/>
                </a:lnTo>
                <a:lnTo>
                  <a:pt x="2494" y="214"/>
                </a:lnTo>
                <a:lnTo>
                  <a:pt x="2496" y="218"/>
                </a:lnTo>
                <a:lnTo>
                  <a:pt x="2497" y="222"/>
                </a:lnTo>
                <a:lnTo>
                  <a:pt x="2499" y="226"/>
                </a:lnTo>
                <a:lnTo>
                  <a:pt x="2500" y="230"/>
                </a:lnTo>
                <a:lnTo>
                  <a:pt x="2502" y="234"/>
                </a:lnTo>
                <a:lnTo>
                  <a:pt x="2503" y="239"/>
                </a:lnTo>
                <a:lnTo>
                  <a:pt x="2505" y="243"/>
                </a:lnTo>
                <a:lnTo>
                  <a:pt x="2506" y="248"/>
                </a:lnTo>
                <a:lnTo>
                  <a:pt x="2508" y="252"/>
                </a:lnTo>
                <a:lnTo>
                  <a:pt x="2509" y="257"/>
                </a:lnTo>
                <a:lnTo>
                  <a:pt x="2511" y="262"/>
                </a:lnTo>
                <a:lnTo>
                  <a:pt x="2513" y="267"/>
                </a:lnTo>
                <a:lnTo>
                  <a:pt x="2514" y="272"/>
                </a:lnTo>
                <a:lnTo>
                  <a:pt x="2516" y="278"/>
                </a:lnTo>
                <a:lnTo>
                  <a:pt x="2517" y="283"/>
                </a:lnTo>
                <a:lnTo>
                  <a:pt x="2519" y="288"/>
                </a:lnTo>
                <a:lnTo>
                  <a:pt x="2520" y="294"/>
                </a:lnTo>
                <a:lnTo>
                  <a:pt x="2522" y="300"/>
                </a:lnTo>
                <a:lnTo>
                  <a:pt x="2523" y="305"/>
                </a:lnTo>
                <a:lnTo>
                  <a:pt x="2525" y="311"/>
                </a:lnTo>
                <a:lnTo>
                  <a:pt x="2526" y="317"/>
                </a:lnTo>
                <a:lnTo>
                  <a:pt x="2528" y="323"/>
                </a:lnTo>
                <a:lnTo>
                  <a:pt x="2529" y="329"/>
                </a:lnTo>
                <a:lnTo>
                  <a:pt x="2531" y="336"/>
                </a:lnTo>
                <a:lnTo>
                  <a:pt x="2532" y="342"/>
                </a:lnTo>
                <a:lnTo>
                  <a:pt x="2534" y="348"/>
                </a:lnTo>
                <a:lnTo>
                  <a:pt x="2535" y="355"/>
                </a:lnTo>
                <a:lnTo>
                  <a:pt x="2537" y="361"/>
                </a:lnTo>
                <a:lnTo>
                  <a:pt x="2539" y="368"/>
                </a:lnTo>
                <a:lnTo>
                  <a:pt x="2540" y="375"/>
                </a:lnTo>
                <a:lnTo>
                  <a:pt x="2542" y="381"/>
                </a:lnTo>
                <a:lnTo>
                  <a:pt x="2543" y="388"/>
                </a:lnTo>
                <a:lnTo>
                  <a:pt x="2545" y="395"/>
                </a:lnTo>
                <a:lnTo>
                  <a:pt x="2546" y="402"/>
                </a:lnTo>
                <a:lnTo>
                  <a:pt x="2548" y="408"/>
                </a:lnTo>
                <a:lnTo>
                  <a:pt x="2549" y="415"/>
                </a:lnTo>
                <a:lnTo>
                  <a:pt x="2551" y="422"/>
                </a:lnTo>
                <a:lnTo>
                  <a:pt x="2552" y="429"/>
                </a:lnTo>
                <a:lnTo>
                  <a:pt x="2554" y="436"/>
                </a:lnTo>
                <a:lnTo>
                  <a:pt x="2555" y="443"/>
                </a:lnTo>
                <a:lnTo>
                  <a:pt x="2557" y="450"/>
                </a:lnTo>
                <a:lnTo>
                  <a:pt x="2558" y="456"/>
                </a:lnTo>
                <a:lnTo>
                  <a:pt x="2560" y="463"/>
                </a:lnTo>
                <a:lnTo>
                  <a:pt x="2562" y="470"/>
                </a:lnTo>
                <a:lnTo>
                  <a:pt x="2563" y="477"/>
                </a:lnTo>
                <a:lnTo>
                  <a:pt x="2565" y="483"/>
                </a:lnTo>
                <a:lnTo>
                  <a:pt x="2566" y="490"/>
                </a:lnTo>
                <a:lnTo>
                  <a:pt x="2568" y="496"/>
                </a:lnTo>
                <a:lnTo>
                  <a:pt x="2569" y="502"/>
                </a:lnTo>
                <a:lnTo>
                  <a:pt x="2571" y="508"/>
                </a:lnTo>
                <a:lnTo>
                  <a:pt x="2572" y="514"/>
                </a:lnTo>
                <a:lnTo>
                  <a:pt x="2574" y="519"/>
                </a:lnTo>
                <a:lnTo>
                  <a:pt x="2575" y="525"/>
                </a:lnTo>
                <a:lnTo>
                  <a:pt x="2577" y="530"/>
                </a:lnTo>
                <a:lnTo>
                  <a:pt x="2578" y="536"/>
                </a:lnTo>
                <a:lnTo>
                  <a:pt x="2580" y="541"/>
                </a:lnTo>
                <a:lnTo>
                  <a:pt x="2581" y="546"/>
                </a:lnTo>
                <a:lnTo>
                  <a:pt x="2583" y="551"/>
                </a:lnTo>
                <a:lnTo>
                  <a:pt x="2585" y="556"/>
                </a:lnTo>
                <a:lnTo>
                  <a:pt x="2586" y="561"/>
                </a:lnTo>
                <a:lnTo>
                  <a:pt x="2588" y="565"/>
                </a:lnTo>
                <a:lnTo>
                  <a:pt x="2589" y="569"/>
                </a:lnTo>
                <a:lnTo>
                  <a:pt x="2591" y="574"/>
                </a:lnTo>
                <a:lnTo>
                  <a:pt x="2592" y="578"/>
                </a:lnTo>
                <a:lnTo>
                  <a:pt x="2594" y="581"/>
                </a:lnTo>
                <a:lnTo>
                  <a:pt x="2595" y="585"/>
                </a:lnTo>
                <a:lnTo>
                  <a:pt x="2597" y="588"/>
                </a:lnTo>
                <a:lnTo>
                  <a:pt x="2598" y="591"/>
                </a:lnTo>
                <a:lnTo>
                  <a:pt x="2600" y="594"/>
                </a:lnTo>
                <a:lnTo>
                  <a:pt x="2601" y="597"/>
                </a:lnTo>
                <a:lnTo>
                  <a:pt x="2603" y="599"/>
                </a:lnTo>
                <a:lnTo>
                  <a:pt x="2604" y="601"/>
                </a:lnTo>
                <a:lnTo>
                  <a:pt x="2606" y="603"/>
                </a:lnTo>
                <a:lnTo>
                  <a:pt x="2608" y="603"/>
                </a:lnTo>
                <a:lnTo>
                  <a:pt x="2609" y="604"/>
                </a:lnTo>
                <a:lnTo>
                  <a:pt x="2611" y="604"/>
                </a:lnTo>
                <a:lnTo>
                  <a:pt x="2612" y="605"/>
                </a:lnTo>
                <a:lnTo>
                  <a:pt x="2614" y="604"/>
                </a:lnTo>
                <a:lnTo>
                  <a:pt x="2615" y="604"/>
                </a:lnTo>
                <a:lnTo>
                  <a:pt x="2617" y="603"/>
                </a:lnTo>
                <a:lnTo>
                  <a:pt x="2618" y="603"/>
                </a:lnTo>
                <a:lnTo>
                  <a:pt x="2620" y="601"/>
                </a:lnTo>
                <a:lnTo>
                  <a:pt x="2621" y="600"/>
                </a:lnTo>
                <a:lnTo>
                  <a:pt x="2623" y="598"/>
                </a:lnTo>
                <a:lnTo>
                  <a:pt x="2624" y="597"/>
                </a:lnTo>
                <a:lnTo>
                  <a:pt x="2626" y="594"/>
                </a:lnTo>
                <a:lnTo>
                  <a:pt x="2627" y="592"/>
                </a:lnTo>
                <a:lnTo>
                  <a:pt x="2629" y="589"/>
                </a:lnTo>
                <a:lnTo>
                  <a:pt x="2630" y="586"/>
                </a:lnTo>
                <a:lnTo>
                  <a:pt x="2632" y="583"/>
                </a:lnTo>
                <a:lnTo>
                  <a:pt x="2634" y="580"/>
                </a:lnTo>
                <a:lnTo>
                  <a:pt x="2635" y="576"/>
                </a:lnTo>
                <a:lnTo>
                  <a:pt x="2637" y="573"/>
                </a:lnTo>
                <a:lnTo>
                  <a:pt x="2638" y="568"/>
                </a:lnTo>
                <a:lnTo>
                  <a:pt x="2640" y="564"/>
                </a:lnTo>
                <a:lnTo>
                  <a:pt x="2641" y="560"/>
                </a:lnTo>
                <a:lnTo>
                  <a:pt x="2643" y="555"/>
                </a:lnTo>
                <a:lnTo>
                  <a:pt x="2644" y="549"/>
                </a:lnTo>
                <a:lnTo>
                  <a:pt x="2646" y="543"/>
                </a:lnTo>
                <a:lnTo>
                  <a:pt x="2647" y="537"/>
                </a:lnTo>
                <a:lnTo>
                  <a:pt x="2649" y="531"/>
                </a:lnTo>
                <a:lnTo>
                  <a:pt x="2650" y="524"/>
                </a:lnTo>
                <a:lnTo>
                  <a:pt x="2652" y="517"/>
                </a:lnTo>
                <a:lnTo>
                  <a:pt x="2653" y="511"/>
                </a:lnTo>
                <a:lnTo>
                  <a:pt x="2655" y="503"/>
                </a:lnTo>
                <a:lnTo>
                  <a:pt x="2657" y="496"/>
                </a:lnTo>
                <a:lnTo>
                  <a:pt x="2658" y="489"/>
                </a:lnTo>
                <a:lnTo>
                  <a:pt x="2660" y="481"/>
                </a:lnTo>
                <a:lnTo>
                  <a:pt x="2661" y="474"/>
                </a:lnTo>
                <a:lnTo>
                  <a:pt x="2663" y="466"/>
                </a:lnTo>
                <a:lnTo>
                  <a:pt x="2664" y="458"/>
                </a:lnTo>
                <a:lnTo>
                  <a:pt x="2666" y="450"/>
                </a:lnTo>
                <a:lnTo>
                  <a:pt x="2667" y="442"/>
                </a:lnTo>
                <a:lnTo>
                  <a:pt x="2669" y="433"/>
                </a:lnTo>
                <a:lnTo>
                  <a:pt x="2670" y="425"/>
                </a:lnTo>
                <a:lnTo>
                  <a:pt x="2672" y="417"/>
                </a:lnTo>
                <a:lnTo>
                  <a:pt x="2673" y="408"/>
                </a:lnTo>
                <a:lnTo>
                  <a:pt x="2675" y="399"/>
                </a:lnTo>
                <a:lnTo>
                  <a:pt x="2676" y="391"/>
                </a:lnTo>
                <a:lnTo>
                  <a:pt x="2678" y="382"/>
                </a:lnTo>
                <a:lnTo>
                  <a:pt x="2680" y="374"/>
                </a:lnTo>
                <a:lnTo>
                  <a:pt x="2681" y="365"/>
                </a:lnTo>
                <a:lnTo>
                  <a:pt x="2683" y="356"/>
                </a:lnTo>
                <a:lnTo>
                  <a:pt x="2684" y="347"/>
                </a:lnTo>
                <a:lnTo>
                  <a:pt x="2686" y="338"/>
                </a:lnTo>
                <a:lnTo>
                  <a:pt x="2687" y="329"/>
                </a:lnTo>
                <a:lnTo>
                  <a:pt x="2689" y="320"/>
                </a:lnTo>
                <a:lnTo>
                  <a:pt x="2690" y="311"/>
                </a:lnTo>
                <a:lnTo>
                  <a:pt x="2692" y="302"/>
                </a:lnTo>
                <a:lnTo>
                  <a:pt x="2693" y="294"/>
                </a:lnTo>
                <a:lnTo>
                  <a:pt x="2695" y="285"/>
                </a:lnTo>
                <a:lnTo>
                  <a:pt x="2696" y="276"/>
                </a:lnTo>
                <a:lnTo>
                  <a:pt x="2698" y="267"/>
                </a:lnTo>
                <a:lnTo>
                  <a:pt x="2699" y="259"/>
                </a:lnTo>
                <a:lnTo>
                  <a:pt x="2701" y="250"/>
                </a:lnTo>
                <a:lnTo>
                  <a:pt x="2703" y="242"/>
                </a:lnTo>
                <a:lnTo>
                  <a:pt x="2704" y="233"/>
                </a:lnTo>
                <a:lnTo>
                  <a:pt x="2706" y="225"/>
                </a:lnTo>
                <a:lnTo>
                  <a:pt x="2707" y="217"/>
                </a:lnTo>
                <a:lnTo>
                  <a:pt x="2709" y="208"/>
                </a:lnTo>
                <a:lnTo>
                  <a:pt x="2710" y="200"/>
                </a:lnTo>
                <a:lnTo>
                  <a:pt x="2712" y="192"/>
                </a:lnTo>
                <a:lnTo>
                  <a:pt x="2713" y="185"/>
                </a:lnTo>
                <a:lnTo>
                  <a:pt x="2715" y="177"/>
                </a:lnTo>
                <a:lnTo>
                  <a:pt x="2716" y="170"/>
                </a:lnTo>
                <a:lnTo>
                  <a:pt x="2718" y="162"/>
                </a:lnTo>
                <a:lnTo>
                  <a:pt x="2719" y="155"/>
                </a:lnTo>
                <a:lnTo>
                  <a:pt x="2721" y="148"/>
                </a:lnTo>
                <a:lnTo>
                  <a:pt x="2722" y="141"/>
                </a:lnTo>
                <a:lnTo>
                  <a:pt x="2724" y="135"/>
                </a:lnTo>
                <a:lnTo>
                  <a:pt x="2725" y="128"/>
                </a:lnTo>
                <a:lnTo>
                  <a:pt x="2727" y="122"/>
                </a:lnTo>
                <a:lnTo>
                  <a:pt x="2729" y="116"/>
                </a:lnTo>
                <a:lnTo>
                  <a:pt x="2730" y="110"/>
                </a:lnTo>
                <a:lnTo>
                  <a:pt x="2732" y="104"/>
                </a:lnTo>
                <a:lnTo>
                  <a:pt x="2733" y="98"/>
                </a:lnTo>
                <a:lnTo>
                  <a:pt x="2735" y="93"/>
                </a:lnTo>
                <a:lnTo>
                  <a:pt x="2736" y="88"/>
                </a:lnTo>
                <a:lnTo>
                  <a:pt x="2738" y="82"/>
                </a:lnTo>
                <a:lnTo>
                  <a:pt x="2739" y="77"/>
                </a:lnTo>
                <a:lnTo>
                  <a:pt x="2741" y="73"/>
                </a:lnTo>
                <a:lnTo>
                  <a:pt x="2742" y="68"/>
                </a:lnTo>
                <a:lnTo>
                  <a:pt x="2744" y="63"/>
                </a:lnTo>
                <a:lnTo>
                  <a:pt x="2745" y="59"/>
                </a:lnTo>
                <a:lnTo>
                  <a:pt x="2747" y="55"/>
                </a:lnTo>
                <a:lnTo>
                  <a:pt x="2748" y="51"/>
                </a:lnTo>
                <a:lnTo>
                  <a:pt x="2750" y="47"/>
                </a:lnTo>
                <a:lnTo>
                  <a:pt x="2752" y="43"/>
                </a:lnTo>
                <a:lnTo>
                  <a:pt x="2753" y="39"/>
                </a:lnTo>
                <a:lnTo>
                  <a:pt x="2755" y="36"/>
                </a:lnTo>
                <a:lnTo>
                  <a:pt x="2756" y="33"/>
                </a:lnTo>
                <a:lnTo>
                  <a:pt x="2758" y="29"/>
                </a:lnTo>
                <a:lnTo>
                  <a:pt x="2759" y="27"/>
                </a:lnTo>
                <a:lnTo>
                  <a:pt x="2761" y="24"/>
                </a:lnTo>
                <a:lnTo>
                  <a:pt x="2762" y="22"/>
                </a:lnTo>
                <a:lnTo>
                  <a:pt x="2764" y="20"/>
                </a:lnTo>
                <a:lnTo>
                  <a:pt x="2765" y="18"/>
                </a:lnTo>
                <a:lnTo>
                  <a:pt x="2767" y="16"/>
                </a:lnTo>
                <a:lnTo>
                  <a:pt x="2768" y="15"/>
                </a:lnTo>
                <a:lnTo>
                  <a:pt x="2770" y="13"/>
                </a:lnTo>
                <a:lnTo>
                  <a:pt x="2771" y="12"/>
                </a:lnTo>
                <a:lnTo>
                  <a:pt x="2773" y="10"/>
                </a:lnTo>
                <a:lnTo>
                  <a:pt x="2775" y="9"/>
                </a:lnTo>
                <a:lnTo>
                  <a:pt x="2776" y="8"/>
                </a:lnTo>
                <a:lnTo>
                  <a:pt x="2778" y="7"/>
                </a:lnTo>
                <a:lnTo>
                  <a:pt x="2779" y="6"/>
                </a:lnTo>
                <a:lnTo>
                  <a:pt x="2781" y="5"/>
                </a:lnTo>
                <a:lnTo>
                  <a:pt x="2782" y="4"/>
                </a:lnTo>
                <a:lnTo>
                  <a:pt x="2784" y="3"/>
                </a:lnTo>
                <a:lnTo>
                  <a:pt x="2785" y="3"/>
                </a:lnTo>
                <a:lnTo>
                  <a:pt x="2787" y="2"/>
                </a:lnTo>
                <a:lnTo>
                  <a:pt x="2788" y="2"/>
                </a:lnTo>
                <a:lnTo>
                  <a:pt x="2790" y="1"/>
                </a:lnTo>
                <a:lnTo>
                  <a:pt x="2791" y="1"/>
                </a:lnTo>
                <a:lnTo>
                  <a:pt x="2793" y="0"/>
                </a:lnTo>
                <a:lnTo>
                  <a:pt x="2794" y="0"/>
                </a:lnTo>
                <a:lnTo>
                  <a:pt x="2796" y="0"/>
                </a:lnTo>
                <a:lnTo>
                  <a:pt x="2797" y="0"/>
                </a:lnTo>
                <a:lnTo>
                  <a:pt x="2799" y="0"/>
                </a:lnTo>
                <a:lnTo>
                  <a:pt x="2801" y="0"/>
                </a:lnTo>
                <a:lnTo>
                  <a:pt x="2802" y="1"/>
                </a:lnTo>
                <a:lnTo>
                  <a:pt x="2804" y="1"/>
                </a:lnTo>
                <a:lnTo>
                  <a:pt x="2805" y="1"/>
                </a:lnTo>
                <a:lnTo>
                  <a:pt x="2807" y="1"/>
                </a:lnTo>
                <a:lnTo>
                  <a:pt x="2808" y="2"/>
                </a:lnTo>
                <a:lnTo>
                  <a:pt x="2810" y="2"/>
                </a:lnTo>
                <a:lnTo>
                  <a:pt x="2811" y="2"/>
                </a:lnTo>
                <a:lnTo>
                  <a:pt x="2813" y="2"/>
                </a:lnTo>
                <a:lnTo>
                  <a:pt x="2814" y="3"/>
                </a:lnTo>
                <a:lnTo>
                  <a:pt x="2816" y="3"/>
                </a:lnTo>
                <a:lnTo>
                  <a:pt x="2817" y="3"/>
                </a:lnTo>
                <a:lnTo>
                  <a:pt x="2819" y="4"/>
                </a:lnTo>
                <a:lnTo>
                  <a:pt x="2820" y="4"/>
                </a:lnTo>
                <a:lnTo>
                  <a:pt x="2822" y="4"/>
                </a:lnTo>
                <a:lnTo>
                  <a:pt x="2824" y="4"/>
                </a:lnTo>
                <a:lnTo>
                  <a:pt x="2825" y="5"/>
                </a:lnTo>
                <a:lnTo>
                  <a:pt x="2827" y="5"/>
                </a:lnTo>
                <a:lnTo>
                  <a:pt x="2828" y="5"/>
                </a:lnTo>
                <a:lnTo>
                  <a:pt x="2830" y="5"/>
                </a:lnTo>
                <a:lnTo>
                  <a:pt x="2831" y="5"/>
                </a:lnTo>
                <a:lnTo>
                  <a:pt x="2833" y="5"/>
                </a:lnTo>
                <a:lnTo>
                  <a:pt x="2834" y="5"/>
                </a:lnTo>
                <a:lnTo>
                  <a:pt x="2836" y="5"/>
                </a:lnTo>
                <a:lnTo>
                  <a:pt x="2837" y="6"/>
                </a:lnTo>
                <a:lnTo>
                  <a:pt x="2839" y="6"/>
                </a:lnTo>
                <a:lnTo>
                  <a:pt x="2840" y="6"/>
                </a:lnTo>
                <a:lnTo>
                  <a:pt x="2842" y="6"/>
                </a:lnTo>
                <a:lnTo>
                  <a:pt x="2843" y="6"/>
                </a:lnTo>
                <a:lnTo>
                  <a:pt x="2845" y="6"/>
                </a:lnTo>
                <a:lnTo>
                  <a:pt x="2847" y="6"/>
                </a:lnTo>
                <a:lnTo>
                  <a:pt x="2848" y="6"/>
                </a:lnTo>
                <a:lnTo>
                  <a:pt x="2850" y="6"/>
                </a:lnTo>
                <a:lnTo>
                  <a:pt x="2851" y="6"/>
                </a:lnTo>
                <a:lnTo>
                  <a:pt x="2853" y="6"/>
                </a:lnTo>
                <a:lnTo>
                  <a:pt x="2854" y="6"/>
                </a:lnTo>
                <a:lnTo>
                  <a:pt x="2856" y="6"/>
                </a:lnTo>
                <a:lnTo>
                  <a:pt x="2857" y="6"/>
                </a:lnTo>
                <a:lnTo>
                  <a:pt x="2859" y="5"/>
                </a:lnTo>
                <a:lnTo>
                  <a:pt x="2860" y="5"/>
                </a:lnTo>
                <a:lnTo>
                  <a:pt x="2862" y="5"/>
                </a:lnTo>
                <a:lnTo>
                  <a:pt x="2863" y="5"/>
                </a:lnTo>
                <a:lnTo>
                  <a:pt x="2865" y="5"/>
                </a:lnTo>
                <a:lnTo>
                  <a:pt x="2866" y="5"/>
                </a:lnTo>
                <a:lnTo>
                  <a:pt x="2868" y="5"/>
                </a:lnTo>
                <a:lnTo>
                  <a:pt x="2870" y="4"/>
                </a:lnTo>
                <a:lnTo>
                  <a:pt x="2871" y="4"/>
                </a:lnTo>
                <a:lnTo>
                  <a:pt x="2873" y="4"/>
                </a:lnTo>
                <a:lnTo>
                  <a:pt x="2874" y="4"/>
                </a:lnTo>
                <a:lnTo>
                  <a:pt x="2876" y="4"/>
                </a:lnTo>
                <a:lnTo>
                  <a:pt x="2877" y="4"/>
                </a:lnTo>
                <a:lnTo>
                  <a:pt x="2879" y="5"/>
                </a:lnTo>
                <a:lnTo>
                  <a:pt x="2880" y="5"/>
                </a:lnTo>
                <a:lnTo>
                  <a:pt x="2882" y="5"/>
                </a:lnTo>
                <a:lnTo>
                  <a:pt x="2883" y="5"/>
                </a:lnTo>
                <a:lnTo>
                  <a:pt x="2885" y="5"/>
                </a:lnTo>
                <a:lnTo>
                  <a:pt x="2886" y="5"/>
                </a:lnTo>
                <a:lnTo>
                  <a:pt x="2888" y="5"/>
                </a:lnTo>
                <a:lnTo>
                  <a:pt x="2889" y="6"/>
                </a:lnTo>
                <a:lnTo>
                  <a:pt x="2891" y="6"/>
                </a:lnTo>
                <a:lnTo>
                  <a:pt x="2892" y="6"/>
                </a:lnTo>
                <a:lnTo>
                  <a:pt x="2894" y="6"/>
                </a:lnTo>
                <a:lnTo>
                  <a:pt x="2896" y="6"/>
                </a:lnTo>
                <a:lnTo>
                  <a:pt x="2897" y="7"/>
                </a:lnTo>
                <a:lnTo>
                  <a:pt x="2899" y="7"/>
                </a:lnTo>
                <a:lnTo>
                  <a:pt x="2900" y="7"/>
                </a:lnTo>
                <a:lnTo>
                  <a:pt x="2902" y="7"/>
                </a:lnTo>
                <a:lnTo>
                  <a:pt x="2903" y="8"/>
                </a:lnTo>
                <a:lnTo>
                  <a:pt x="2905" y="8"/>
                </a:lnTo>
                <a:lnTo>
                  <a:pt x="2906" y="8"/>
                </a:lnTo>
                <a:lnTo>
                  <a:pt x="2908" y="8"/>
                </a:lnTo>
                <a:lnTo>
                  <a:pt x="2909" y="9"/>
                </a:lnTo>
                <a:lnTo>
                  <a:pt x="2911" y="9"/>
                </a:lnTo>
                <a:lnTo>
                  <a:pt x="2912" y="9"/>
                </a:lnTo>
                <a:lnTo>
                  <a:pt x="2914" y="10"/>
                </a:lnTo>
                <a:lnTo>
                  <a:pt x="2915" y="10"/>
                </a:lnTo>
                <a:lnTo>
                  <a:pt x="2917" y="11"/>
                </a:lnTo>
                <a:lnTo>
                  <a:pt x="2919" y="11"/>
                </a:lnTo>
                <a:lnTo>
                  <a:pt x="2920" y="12"/>
                </a:lnTo>
                <a:lnTo>
                  <a:pt x="2922" y="12"/>
                </a:lnTo>
                <a:lnTo>
                  <a:pt x="2923" y="13"/>
                </a:lnTo>
                <a:lnTo>
                  <a:pt x="2925" y="13"/>
                </a:lnTo>
                <a:lnTo>
                  <a:pt x="2926" y="13"/>
                </a:lnTo>
                <a:lnTo>
                  <a:pt x="2928" y="14"/>
                </a:lnTo>
                <a:lnTo>
                  <a:pt x="2929" y="14"/>
                </a:lnTo>
                <a:lnTo>
                  <a:pt x="2931" y="15"/>
                </a:lnTo>
                <a:lnTo>
                  <a:pt x="2932" y="15"/>
                </a:lnTo>
                <a:lnTo>
                  <a:pt x="2934" y="16"/>
                </a:lnTo>
                <a:lnTo>
                  <a:pt x="2935" y="17"/>
                </a:lnTo>
                <a:lnTo>
                  <a:pt x="2937" y="17"/>
                </a:lnTo>
                <a:lnTo>
                  <a:pt x="2938" y="18"/>
                </a:lnTo>
                <a:lnTo>
                  <a:pt x="2940" y="18"/>
                </a:lnTo>
                <a:lnTo>
                  <a:pt x="2942" y="19"/>
                </a:lnTo>
                <a:lnTo>
                  <a:pt x="2943" y="20"/>
                </a:lnTo>
                <a:lnTo>
                  <a:pt x="2945" y="20"/>
                </a:lnTo>
                <a:lnTo>
                  <a:pt x="2946" y="21"/>
                </a:lnTo>
                <a:lnTo>
                  <a:pt x="2948" y="21"/>
                </a:lnTo>
                <a:lnTo>
                  <a:pt x="2949" y="22"/>
                </a:lnTo>
                <a:lnTo>
                  <a:pt x="2951" y="23"/>
                </a:lnTo>
                <a:lnTo>
                  <a:pt x="2952" y="24"/>
                </a:lnTo>
                <a:lnTo>
                  <a:pt x="2954" y="24"/>
                </a:lnTo>
                <a:lnTo>
                  <a:pt x="2955" y="25"/>
                </a:lnTo>
                <a:lnTo>
                  <a:pt x="2957" y="26"/>
                </a:lnTo>
                <a:lnTo>
                  <a:pt x="2958" y="27"/>
                </a:lnTo>
                <a:lnTo>
                  <a:pt x="2960" y="28"/>
                </a:lnTo>
                <a:lnTo>
                  <a:pt x="2961" y="29"/>
                </a:lnTo>
              </a:path>
            </a:pathLst>
          </a:custGeom>
          <a:noFill/>
          <a:ln w="19050">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03" name="Line 37"/>
          <p:cNvSpPr>
            <a:spLocks noChangeShapeType="1"/>
          </p:cNvSpPr>
          <p:nvPr/>
        </p:nvSpPr>
        <p:spPr bwMode="auto">
          <a:xfrm>
            <a:off x="2962276" y="5824562"/>
            <a:ext cx="0" cy="0"/>
          </a:xfrm>
          <a:prstGeom prst="line">
            <a:avLst/>
          </a:prstGeom>
          <a:noFill/>
          <a:ln w="9">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04" name="Rectangle 38"/>
          <p:cNvSpPr>
            <a:spLocks noChangeArrowheads="1"/>
          </p:cNvSpPr>
          <p:nvPr/>
        </p:nvSpPr>
        <p:spPr bwMode="auto">
          <a:xfrm>
            <a:off x="384175" y="2933712"/>
            <a:ext cx="2578101" cy="1804995"/>
          </a:xfrm>
          <a:prstGeom prst="rect">
            <a:avLst/>
          </a:prstGeom>
          <a:solidFill>
            <a:srgbClr val="E1E1E1"/>
          </a:solidFill>
          <a:ln w="1">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205" name="Line 39"/>
          <p:cNvSpPr>
            <a:spLocks noChangeShapeType="1"/>
          </p:cNvSpPr>
          <p:nvPr/>
        </p:nvSpPr>
        <p:spPr bwMode="auto">
          <a:xfrm flipV="1">
            <a:off x="998538" y="2933712"/>
            <a:ext cx="0" cy="1804995"/>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06" name="Line 40"/>
          <p:cNvSpPr>
            <a:spLocks noChangeShapeType="1"/>
          </p:cNvSpPr>
          <p:nvPr/>
        </p:nvSpPr>
        <p:spPr bwMode="auto">
          <a:xfrm flipV="1">
            <a:off x="1611313" y="2933712"/>
            <a:ext cx="0" cy="1804995"/>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07" name="Line 41"/>
          <p:cNvSpPr>
            <a:spLocks noChangeShapeType="1"/>
          </p:cNvSpPr>
          <p:nvPr/>
        </p:nvSpPr>
        <p:spPr bwMode="auto">
          <a:xfrm flipV="1">
            <a:off x="2225676" y="2933712"/>
            <a:ext cx="0" cy="1804995"/>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08" name="Line 42"/>
          <p:cNvSpPr>
            <a:spLocks noChangeShapeType="1"/>
          </p:cNvSpPr>
          <p:nvPr/>
        </p:nvSpPr>
        <p:spPr bwMode="auto">
          <a:xfrm flipV="1">
            <a:off x="2840039" y="2933712"/>
            <a:ext cx="0" cy="1804995"/>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09" name="Line 43"/>
          <p:cNvSpPr>
            <a:spLocks noChangeShapeType="1"/>
          </p:cNvSpPr>
          <p:nvPr/>
        </p:nvSpPr>
        <p:spPr bwMode="auto">
          <a:xfrm flipV="1">
            <a:off x="690563" y="2933712"/>
            <a:ext cx="0" cy="1804995"/>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10" name="Line 44"/>
          <p:cNvSpPr>
            <a:spLocks noChangeShapeType="1"/>
          </p:cNvSpPr>
          <p:nvPr/>
        </p:nvSpPr>
        <p:spPr bwMode="auto">
          <a:xfrm flipV="1">
            <a:off x="1304925" y="2933712"/>
            <a:ext cx="0" cy="1804995"/>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11" name="Line 45"/>
          <p:cNvSpPr>
            <a:spLocks noChangeShapeType="1"/>
          </p:cNvSpPr>
          <p:nvPr/>
        </p:nvSpPr>
        <p:spPr bwMode="auto">
          <a:xfrm flipV="1">
            <a:off x="1919288" y="2933712"/>
            <a:ext cx="0" cy="1804995"/>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12" name="Line 46"/>
          <p:cNvSpPr>
            <a:spLocks noChangeShapeType="1"/>
          </p:cNvSpPr>
          <p:nvPr/>
        </p:nvSpPr>
        <p:spPr bwMode="auto">
          <a:xfrm flipV="1">
            <a:off x="2533651" y="2933712"/>
            <a:ext cx="0" cy="1804995"/>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13" name="Rectangle 47"/>
          <p:cNvSpPr>
            <a:spLocks noChangeArrowheads="1"/>
          </p:cNvSpPr>
          <p:nvPr/>
        </p:nvSpPr>
        <p:spPr bwMode="auto">
          <a:xfrm>
            <a:off x="1773238" y="5865837"/>
            <a:ext cx="182563" cy="25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000000"/>
                </a:solidFill>
                <a:effectLst/>
                <a:latin typeface="Symbol" pitchFamily="18" charset="2"/>
                <a:cs typeface="Arial" pitchFamily="34" charset="0"/>
              </a:rPr>
              <a:t>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14" name="Rectangle 48"/>
          <p:cNvSpPr>
            <a:spLocks noChangeArrowheads="1"/>
          </p:cNvSpPr>
          <p:nvPr/>
        </p:nvSpPr>
        <p:spPr bwMode="auto">
          <a:xfrm>
            <a:off x="1866901" y="5973788"/>
            <a:ext cx="4635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 = t / 8.0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15" name="Line 49"/>
          <p:cNvSpPr>
            <a:spLocks noChangeShapeType="1"/>
          </p:cNvSpPr>
          <p:nvPr/>
        </p:nvSpPr>
        <p:spPr bwMode="auto">
          <a:xfrm>
            <a:off x="384175" y="4738707"/>
            <a:ext cx="2578101"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16" name="Line 50"/>
          <p:cNvSpPr>
            <a:spLocks noChangeShapeType="1"/>
          </p:cNvSpPr>
          <p:nvPr/>
        </p:nvSpPr>
        <p:spPr bwMode="auto">
          <a:xfrm>
            <a:off x="384175" y="4481531"/>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17" name="Line 51"/>
          <p:cNvSpPr>
            <a:spLocks noChangeShapeType="1"/>
          </p:cNvSpPr>
          <p:nvPr/>
        </p:nvSpPr>
        <p:spPr bwMode="auto">
          <a:xfrm>
            <a:off x="384175" y="4222768"/>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18" name="Line 52"/>
          <p:cNvSpPr>
            <a:spLocks noChangeShapeType="1"/>
          </p:cNvSpPr>
          <p:nvPr/>
        </p:nvSpPr>
        <p:spPr bwMode="auto">
          <a:xfrm>
            <a:off x="384175" y="3965592"/>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19" name="Line 53"/>
          <p:cNvSpPr>
            <a:spLocks noChangeShapeType="1"/>
          </p:cNvSpPr>
          <p:nvPr/>
        </p:nvSpPr>
        <p:spPr bwMode="auto">
          <a:xfrm>
            <a:off x="384175" y="3708415"/>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20" name="Line 54"/>
          <p:cNvSpPr>
            <a:spLocks noChangeShapeType="1"/>
          </p:cNvSpPr>
          <p:nvPr/>
        </p:nvSpPr>
        <p:spPr bwMode="auto">
          <a:xfrm>
            <a:off x="384175" y="3449652"/>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21" name="Line 55"/>
          <p:cNvSpPr>
            <a:spLocks noChangeShapeType="1"/>
          </p:cNvSpPr>
          <p:nvPr/>
        </p:nvSpPr>
        <p:spPr bwMode="auto">
          <a:xfrm>
            <a:off x="384175" y="3192476"/>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22" name="Line 56"/>
          <p:cNvSpPr>
            <a:spLocks noChangeShapeType="1"/>
          </p:cNvSpPr>
          <p:nvPr/>
        </p:nvSpPr>
        <p:spPr bwMode="auto">
          <a:xfrm>
            <a:off x="384175" y="2933712"/>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23" name="Line 57"/>
          <p:cNvSpPr>
            <a:spLocks noChangeShapeType="1"/>
          </p:cNvSpPr>
          <p:nvPr/>
        </p:nvSpPr>
        <p:spPr bwMode="auto">
          <a:xfrm flipV="1">
            <a:off x="384175" y="2933712"/>
            <a:ext cx="0" cy="1804995"/>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24" name="Rectangle 58"/>
          <p:cNvSpPr>
            <a:spLocks noChangeArrowheads="1"/>
          </p:cNvSpPr>
          <p:nvPr/>
        </p:nvSpPr>
        <p:spPr bwMode="auto">
          <a:xfrm>
            <a:off x="258763" y="4672032"/>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25" name="Rectangle 59"/>
          <p:cNvSpPr>
            <a:spLocks noChangeArrowheads="1"/>
          </p:cNvSpPr>
          <p:nvPr/>
        </p:nvSpPr>
        <p:spPr bwMode="auto">
          <a:xfrm>
            <a:off x="258763" y="4413268"/>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26" name="Rectangle 60"/>
          <p:cNvSpPr>
            <a:spLocks noChangeArrowheads="1"/>
          </p:cNvSpPr>
          <p:nvPr/>
        </p:nvSpPr>
        <p:spPr bwMode="auto">
          <a:xfrm>
            <a:off x="192088" y="4156092"/>
            <a:ext cx="1746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27" name="Rectangle 61"/>
          <p:cNvSpPr>
            <a:spLocks noChangeArrowheads="1"/>
          </p:cNvSpPr>
          <p:nvPr/>
        </p:nvSpPr>
        <p:spPr bwMode="auto">
          <a:xfrm>
            <a:off x="192088" y="3897329"/>
            <a:ext cx="1746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28" name="Rectangle 62"/>
          <p:cNvSpPr>
            <a:spLocks noChangeArrowheads="1"/>
          </p:cNvSpPr>
          <p:nvPr/>
        </p:nvSpPr>
        <p:spPr bwMode="auto">
          <a:xfrm>
            <a:off x="192088" y="3640153"/>
            <a:ext cx="1746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29" name="Rectangle 63"/>
          <p:cNvSpPr>
            <a:spLocks noChangeArrowheads="1"/>
          </p:cNvSpPr>
          <p:nvPr/>
        </p:nvSpPr>
        <p:spPr bwMode="auto">
          <a:xfrm>
            <a:off x="192088" y="3382977"/>
            <a:ext cx="1746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25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30" name="Rectangle 64"/>
          <p:cNvSpPr>
            <a:spLocks noChangeArrowheads="1"/>
          </p:cNvSpPr>
          <p:nvPr/>
        </p:nvSpPr>
        <p:spPr bwMode="auto">
          <a:xfrm>
            <a:off x="192088" y="3124213"/>
            <a:ext cx="1746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30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31" name="Rectangle 65"/>
          <p:cNvSpPr>
            <a:spLocks noChangeArrowheads="1"/>
          </p:cNvSpPr>
          <p:nvPr/>
        </p:nvSpPr>
        <p:spPr bwMode="auto">
          <a:xfrm>
            <a:off x="192088" y="2867037"/>
            <a:ext cx="1746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35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32" name="Freeform 66"/>
          <p:cNvSpPr>
            <a:spLocks/>
          </p:cNvSpPr>
          <p:nvPr/>
        </p:nvSpPr>
        <p:spPr bwMode="auto">
          <a:xfrm flipV="1">
            <a:off x="384175" y="4398981"/>
            <a:ext cx="2578101" cy="233364"/>
          </a:xfrm>
          <a:custGeom>
            <a:avLst/>
            <a:gdLst>
              <a:gd name="T0" fmla="*/ 45 w 2999"/>
              <a:gd name="T1" fmla="*/ 2 h 270"/>
              <a:gd name="T2" fmla="*/ 93 w 2999"/>
              <a:gd name="T3" fmla="*/ 2 h 270"/>
              <a:gd name="T4" fmla="*/ 140 w 2999"/>
              <a:gd name="T5" fmla="*/ 4 h 270"/>
              <a:gd name="T6" fmla="*/ 188 w 2999"/>
              <a:gd name="T7" fmla="*/ 8 h 270"/>
              <a:gd name="T8" fmla="*/ 235 w 2999"/>
              <a:gd name="T9" fmla="*/ 14 h 270"/>
              <a:gd name="T10" fmla="*/ 283 w 2999"/>
              <a:gd name="T11" fmla="*/ 23 h 270"/>
              <a:gd name="T12" fmla="*/ 330 w 2999"/>
              <a:gd name="T13" fmla="*/ 35 h 270"/>
              <a:gd name="T14" fmla="*/ 378 w 2999"/>
              <a:gd name="T15" fmla="*/ 52 h 270"/>
              <a:gd name="T16" fmla="*/ 425 w 2999"/>
              <a:gd name="T17" fmla="*/ 72 h 270"/>
              <a:gd name="T18" fmla="*/ 473 w 2999"/>
              <a:gd name="T19" fmla="*/ 96 h 270"/>
              <a:gd name="T20" fmla="*/ 520 w 2999"/>
              <a:gd name="T21" fmla="*/ 123 h 270"/>
              <a:gd name="T22" fmla="*/ 568 w 2999"/>
              <a:gd name="T23" fmla="*/ 151 h 270"/>
              <a:gd name="T24" fmla="*/ 615 w 2999"/>
              <a:gd name="T25" fmla="*/ 178 h 270"/>
              <a:gd name="T26" fmla="*/ 663 w 2999"/>
              <a:gd name="T27" fmla="*/ 202 h 270"/>
              <a:gd name="T28" fmla="*/ 710 w 2999"/>
              <a:gd name="T29" fmla="*/ 223 h 270"/>
              <a:gd name="T30" fmla="*/ 758 w 2999"/>
              <a:gd name="T31" fmla="*/ 239 h 270"/>
              <a:gd name="T32" fmla="*/ 805 w 2999"/>
              <a:gd name="T33" fmla="*/ 252 h 270"/>
              <a:gd name="T34" fmla="*/ 853 w 2999"/>
              <a:gd name="T35" fmla="*/ 261 h 270"/>
              <a:gd name="T36" fmla="*/ 900 w 2999"/>
              <a:gd name="T37" fmla="*/ 267 h 270"/>
              <a:gd name="T38" fmla="*/ 948 w 2999"/>
              <a:gd name="T39" fmla="*/ 269 h 270"/>
              <a:gd name="T40" fmla="*/ 995 w 2999"/>
              <a:gd name="T41" fmla="*/ 268 h 270"/>
              <a:gd name="T42" fmla="*/ 1043 w 2999"/>
              <a:gd name="T43" fmla="*/ 261 h 270"/>
              <a:gd name="T44" fmla="*/ 1090 w 2999"/>
              <a:gd name="T45" fmla="*/ 245 h 270"/>
              <a:gd name="T46" fmla="*/ 1138 w 2999"/>
              <a:gd name="T47" fmla="*/ 215 h 270"/>
              <a:gd name="T48" fmla="*/ 1185 w 2999"/>
              <a:gd name="T49" fmla="*/ 167 h 270"/>
              <a:gd name="T50" fmla="*/ 1233 w 2999"/>
              <a:gd name="T51" fmla="*/ 108 h 270"/>
              <a:gd name="T52" fmla="*/ 1280 w 2999"/>
              <a:gd name="T53" fmla="*/ 55 h 270"/>
              <a:gd name="T54" fmla="*/ 1328 w 2999"/>
              <a:gd name="T55" fmla="*/ 19 h 270"/>
              <a:gd name="T56" fmla="*/ 1375 w 2999"/>
              <a:gd name="T57" fmla="*/ 4 h 270"/>
              <a:gd name="T58" fmla="*/ 1423 w 2999"/>
              <a:gd name="T59" fmla="*/ 1 h 270"/>
              <a:gd name="T60" fmla="*/ 1470 w 2999"/>
              <a:gd name="T61" fmla="*/ 1 h 270"/>
              <a:gd name="T62" fmla="*/ 1518 w 2999"/>
              <a:gd name="T63" fmla="*/ 1 h 270"/>
              <a:gd name="T64" fmla="*/ 1565 w 2999"/>
              <a:gd name="T65" fmla="*/ 3 h 270"/>
              <a:gd name="T66" fmla="*/ 1613 w 2999"/>
              <a:gd name="T67" fmla="*/ 6 h 270"/>
              <a:gd name="T68" fmla="*/ 1660 w 2999"/>
              <a:gd name="T69" fmla="*/ 12 h 270"/>
              <a:gd name="T70" fmla="*/ 1708 w 2999"/>
              <a:gd name="T71" fmla="*/ 21 h 270"/>
              <a:gd name="T72" fmla="*/ 1755 w 2999"/>
              <a:gd name="T73" fmla="*/ 33 h 270"/>
              <a:gd name="T74" fmla="*/ 1803 w 2999"/>
              <a:gd name="T75" fmla="*/ 49 h 270"/>
              <a:gd name="T76" fmla="*/ 1850 w 2999"/>
              <a:gd name="T77" fmla="*/ 70 h 270"/>
              <a:gd name="T78" fmla="*/ 1898 w 2999"/>
              <a:gd name="T79" fmla="*/ 94 h 270"/>
              <a:gd name="T80" fmla="*/ 1945 w 2999"/>
              <a:gd name="T81" fmla="*/ 121 h 270"/>
              <a:gd name="T82" fmla="*/ 1993 w 2999"/>
              <a:gd name="T83" fmla="*/ 148 h 270"/>
              <a:gd name="T84" fmla="*/ 2040 w 2999"/>
              <a:gd name="T85" fmla="*/ 175 h 270"/>
              <a:gd name="T86" fmla="*/ 2088 w 2999"/>
              <a:gd name="T87" fmla="*/ 200 h 270"/>
              <a:gd name="T88" fmla="*/ 2135 w 2999"/>
              <a:gd name="T89" fmla="*/ 221 h 270"/>
              <a:gd name="T90" fmla="*/ 2183 w 2999"/>
              <a:gd name="T91" fmla="*/ 238 h 270"/>
              <a:gd name="T92" fmla="*/ 2230 w 2999"/>
              <a:gd name="T93" fmla="*/ 251 h 270"/>
              <a:gd name="T94" fmla="*/ 2278 w 2999"/>
              <a:gd name="T95" fmla="*/ 260 h 270"/>
              <a:gd name="T96" fmla="*/ 2325 w 2999"/>
              <a:gd name="T97" fmla="*/ 266 h 270"/>
              <a:gd name="T98" fmla="*/ 2373 w 2999"/>
              <a:gd name="T99" fmla="*/ 269 h 270"/>
              <a:gd name="T100" fmla="*/ 2420 w 2999"/>
              <a:gd name="T101" fmla="*/ 268 h 270"/>
              <a:gd name="T102" fmla="*/ 2468 w 2999"/>
              <a:gd name="T103" fmla="*/ 262 h 270"/>
              <a:gd name="T104" fmla="*/ 2515 w 2999"/>
              <a:gd name="T105" fmla="*/ 247 h 270"/>
              <a:gd name="T106" fmla="*/ 2563 w 2999"/>
              <a:gd name="T107" fmla="*/ 218 h 270"/>
              <a:gd name="T108" fmla="*/ 2610 w 2999"/>
              <a:gd name="T109" fmla="*/ 171 h 270"/>
              <a:gd name="T110" fmla="*/ 2658 w 2999"/>
              <a:gd name="T111" fmla="*/ 112 h 270"/>
              <a:gd name="T112" fmla="*/ 2705 w 2999"/>
              <a:gd name="T113" fmla="*/ 57 h 270"/>
              <a:gd name="T114" fmla="*/ 2753 w 2999"/>
              <a:gd name="T115" fmla="*/ 20 h 270"/>
              <a:gd name="T116" fmla="*/ 2800 w 2999"/>
              <a:gd name="T117" fmla="*/ 3 h 270"/>
              <a:gd name="T118" fmla="*/ 2848 w 2999"/>
              <a:gd name="T119" fmla="*/ 0 h 270"/>
              <a:gd name="T120" fmla="*/ 2895 w 2999"/>
              <a:gd name="T121" fmla="*/ 0 h 270"/>
              <a:gd name="T122" fmla="*/ 2943 w 2999"/>
              <a:gd name="T123" fmla="*/ 0 h 270"/>
              <a:gd name="T124" fmla="*/ 2990 w 2999"/>
              <a:gd name="T125" fmla="*/ 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270">
                <a:moveTo>
                  <a:pt x="0" y="2"/>
                </a:moveTo>
                <a:lnTo>
                  <a:pt x="1" y="2"/>
                </a:lnTo>
                <a:lnTo>
                  <a:pt x="3" y="2"/>
                </a:lnTo>
                <a:lnTo>
                  <a:pt x="4" y="2"/>
                </a:lnTo>
                <a:lnTo>
                  <a:pt x="6" y="2"/>
                </a:lnTo>
                <a:lnTo>
                  <a:pt x="7" y="2"/>
                </a:lnTo>
                <a:lnTo>
                  <a:pt x="9" y="2"/>
                </a:lnTo>
                <a:lnTo>
                  <a:pt x="10" y="2"/>
                </a:lnTo>
                <a:lnTo>
                  <a:pt x="12" y="2"/>
                </a:lnTo>
                <a:lnTo>
                  <a:pt x="13" y="2"/>
                </a:lnTo>
                <a:lnTo>
                  <a:pt x="15" y="2"/>
                </a:lnTo>
                <a:lnTo>
                  <a:pt x="16" y="2"/>
                </a:lnTo>
                <a:lnTo>
                  <a:pt x="18" y="2"/>
                </a:lnTo>
                <a:lnTo>
                  <a:pt x="19" y="2"/>
                </a:lnTo>
                <a:lnTo>
                  <a:pt x="21" y="2"/>
                </a:lnTo>
                <a:lnTo>
                  <a:pt x="22" y="2"/>
                </a:lnTo>
                <a:lnTo>
                  <a:pt x="24" y="2"/>
                </a:lnTo>
                <a:lnTo>
                  <a:pt x="26" y="2"/>
                </a:lnTo>
                <a:lnTo>
                  <a:pt x="27" y="2"/>
                </a:lnTo>
                <a:lnTo>
                  <a:pt x="29" y="2"/>
                </a:lnTo>
                <a:lnTo>
                  <a:pt x="30" y="2"/>
                </a:lnTo>
                <a:lnTo>
                  <a:pt x="32" y="2"/>
                </a:lnTo>
                <a:lnTo>
                  <a:pt x="33" y="2"/>
                </a:lnTo>
                <a:lnTo>
                  <a:pt x="35" y="2"/>
                </a:lnTo>
                <a:lnTo>
                  <a:pt x="36" y="2"/>
                </a:lnTo>
                <a:lnTo>
                  <a:pt x="38" y="2"/>
                </a:lnTo>
                <a:lnTo>
                  <a:pt x="39" y="2"/>
                </a:lnTo>
                <a:lnTo>
                  <a:pt x="41" y="2"/>
                </a:lnTo>
                <a:lnTo>
                  <a:pt x="42" y="2"/>
                </a:lnTo>
                <a:lnTo>
                  <a:pt x="44" y="2"/>
                </a:lnTo>
                <a:lnTo>
                  <a:pt x="45" y="2"/>
                </a:lnTo>
                <a:lnTo>
                  <a:pt x="47" y="2"/>
                </a:lnTo>
                <a:lnTo>
                  <a:pt x="49" y="2"/>
                </a:lnTo>
                <a:lnTo>
                  <a:pt x="50" y="2"/>
                </a:lnTo>
                <a:lnTo>
                  <a:pt x="52" y="2"/>
                </a:lnTo>
                <a:lnTo>
                  <a:pt x="53" y="2"/>
                </a:lnTo>
                <a:lnTo>
                  <a:pt x="55" y="2"/>
                </a:lnTo>
                <a:lnTo>
                  <a:pt x="56" y="2"/>
                </a:lnTo>
                <a:lnTo>
                  <a:pt x="58" y="2"/>
                </a:lnTo>
                <a:lnTo>
                  <a:pt x="59" y="2"/>
                </a:lnTo>
                <a:lnTo>
                  <a:pt x="61" y="2"/>
                </a:lnTo>
                <a:lnTo>
                  <a:pt x="62" y="2"/>
                </a:lnTo>
                <a:lnTo>
                  <a:pt x="64" y="2"/>
                </a:lnTo>
                <a:lnTo>
                  <a:pt x="65" y="2"/>
                </a:lnTo>
                <a:lnTo>
                  <a:pt x="67" y="2"/>
                </a:lnTo>
                <a:lnTo>
                  <a:pt x="68" y="2"/>
                </a:lnTo>
                <a:lnTo>
                  <a:pt x="70" y="2"/>
                </a:lnTo>
                <a:lnTo>
                  <a:pt x="72" y="2"/>
                </a:lnTo>
                <a:lnTo>
                  <a:pt x="73" y="2"/>
                </a:lnTo>
                <a:lnTo>
                  <a:pt x="75" y="2"/>
                </a:lnTo>
                <a:lnTo>
                  <a:pt x="76" y="2"/>
                </a:lnTo>
                <a:lnTo>
                  <a:pt x="78" y="2"/>
                </a:lnTo>
                <a:lnTo>
                  <a:pt x="79" y="2"/>
                </a:lnTo>
                <a:lnTo>
                  <a:pt x="81" y="2"/>
                </a:lnTo>
                <a:lnTo>
                  <a:pt x="82" y="2"/>
                </a:lnTo>
                <a:lnTo>
                  <a:pt x="84" y="2"/>
                </a:lnTo>
                <a:lnTo>
                  <a:pt x="85" y="2"/>
                </a:lnTo>
                <a:lnTo>
                  <a:pt x="87" y="2"/>
                </a:lnTo>
                <a:lnTo>
                  <a:pt x="88" y="2"/>
                </a:lnTo>
                <a:lnTo>
                  <a:pt x="90" y="2"/>
                </a:lnTo>
                <a:lnTo>
                  <a:pt x="91" y="2"/>
                </a:lnTo>
                <a:lnTo>
                  <a:pt x="93" y="2"/>
                </a:lnTo>
                <a:lnTo>
                  <a:pt x="94" y="2"/>
                </a:lnTo>
                <a:lnTo>
                  <a:pt x="96" y="2"/>
                </a:lnTo>
                <a:lnTo>
                  <a:pt x="98" y="3"/>
                </a:lnTo>
                <a:lnTo>
                  <a:pt x="99" y="3"/>
                </a:lnTo>
                <a:lnTo>
                  <a:pt x="101" y="3"/>
                </a:lnTo>
                <a:lnTo>
                  <a:pt x="102" y="3"/>
                </a:lnTo>
                <a:lnTo>
                  <a:pt x="104" y="3"/>
                </a:lnTo>
                <a:lnTo>
                  <a:pt x="105" y="3"/>
                </a:lnTo>
                <a:lnTo>
                  <a:pt x="107" y="3"/>
                </a:lnTo>
                <a:lnTo>
                  <a:pt x="108" y="3"/>
                </a:lnTo>
                <a:lnTo>
                  <a:pt x="110" y="3"/>
                </a:lnTo>
                <a:lnTo>
                  <a:pt x="111" y="3"/>
                </a:lnTo>
                <a:lnTo>
                  <a:pt x="113" y="3"/>
                </a:lnTo>
                <a:lnTo>
                  <a:pt x="114" y="3"/>
                </a:lnTo>
                <a:lnTo>
                  <a:pt x="116" y="3"/>
                </a:lnTo>
                <a:lnTo>
                  <a:pt x="117" y="3"/>
                </a:lnTo>
                <a:lnTo>
                  <a:pt x="119" y="3"/>
                </a:lnTo>
                <a:lnTo>
                  <a:pt x="121" y="3"/>
                </a:lnTo>
                <a:lnTo>
                  <a:pt x="122" y="3"/>
                </a:lnTo>
                <a:lnTo>
                  <a:pt x="124" y="3"/>
                </a:lnTo>
                <a:lnTo>
                  <a:pt x="125" y="3"/>
                </a:lnTo>
                <a:lnTo>
                  <a:pt x="127" y="4"/>
                </a:lnTo>
                <a:lnTo>
                  <a:pt x="128" y="4"/>
                </a:lnTo>
                <a:lnTo>
                  <a:pt x="130" y="4"/>
                </a:lnTo>
                <a:lnTo>
                  <a:pt x="131" y="4"/>
                </a:lnTo>
                <a:lnTo>
                  <a:pt x="133" y="4"/>
                </a:lnTo>
                <a:lnTo>
                  <a:pt x="134" y="4"/>
                </a:lnTo>
                <a:lnTo>
                  <a:pt x="136" y="4"/>
                </a:lnTo>
                <a:lnTo>
                  <a:pt x="137" y="4"/>
                </a:lnTo>
                <a:lnTo>
                  <a:pt x="139" y="4"/>
                </a:lnTo>
                <a:lnTo>
                  <a:pt x="140" y="4"/>
                </a:lnTo>
                <a:lnTo>
                  <a:pt x="142" y="4"/>
                </a:lnTo>
                <a:lnTo>
                  <a:pt x="144" y="4"/>
                </a:lnTo>
                <a:lnTo>
                  <a:pt x="145" y="4"/>
                </a:lnTo>
                <a:lnTo>
                  <a:pt x="147" y="5"/>
                </a:lnTo>
                <a:lnTo>
                  <a:pt x="148" y="5"/>
                </a:lnTo>
                <a:lnTo>
                  <a:pt x="150" y="5"/>
                </a:lnTo>
                <a:lnTo>
                  <a:pt x="151" y="5"/>
                </a:lnTo>
                <a:lnTo>
                  <a:pt x="153" y="5"/>
                </a:lnTo>
                <a:lnTo>
                  <a:pt x="154" y="5"/>
                </a:lnTo>
                <a:lnTo>
                  <a:pt x="156" y="5"/>
                </a:lnTo>
                <a:lnTo>
                  <a:pt x="157" y="5"/>
                </a:lnTo>
                <a:lnTo>
                  <a:pt x="159" y="5"/>
                </a:lnTo>
                <a:lnTo>
                  <a:pt x="160" y="5"/>
                </a:lnTo>
                <a:lnTo>
                  <a:pt x="162" y="6"/>
                </a:lnTo>
                <a:lnTo>
                  <a:pt x="163" y="6"/>
                </a:lnTo>
                <a:lnTo>
                  <a:pt x="165" y="6"/>
                </a:lnTo>
                <a:lnTo>
                  <a:pt x="167" y="6"/>
                </a:lnTo>
                <a:lnTo>
                  <a:pt x="168" y="6"/>
                </a:lnTo>
                <a:lnTo>
                  <a:pt x="170" y="6"/>
                </a:lnTo>
                <a:lnTo>
                  <a:pt x="171" y="6"/>
                </a:lnTo>
                <a:lnTo>
                  <a:pt x="173" y="6"/>
                </a:lnTo>
                <a:lnTo>
                  <a:pt x="174" y="7"/>
                </a:lnTo>
                <a:lnTo>
                  <a:pt x="176" y="7"/>
                </a:lnTo>
                <a:lnTo>
                  <a:pt x="177" y="7"/>
                </a:lnTo>
                <a:lnTo>
                  <a:pt x="179" y="7"/>
                </a:lnTo>
                <a:lnTo>
                  <a:pt x="180" y="7"/>
                </a:lnTo>
                <a:lnTo>
                  <a:pt x="182" y="7"/>
                </a:lnTo>
                <a:lnTo>
                  <a:pt x="183" y="7"/>
                </a:lnTo>
                <a:lnTo>
                  <a:pt x="185" y="7"/>
                </a:lnTo>
                <a:lnTo>
                  <a:pt x="186" y="8"/>
                </a:lnTo>
                <a:lnTo>
                  <a:pt x="188" y="8"/>
                </a:lnTo>
                <a:lnTo>
                  <a:pt x="189" y="8"/>
                </a:lnTo>
                <a:lnTo>
                  <a:pt x="191" y="8"/>
                </a:lnTo>
                <a:lnTo>
                  <a:pt x="193" y="8"/>
                </a:lnTo>
                <a:lnTo>
                  <a:pt x="194" y="8"/>
                </a:lnTo>
                <a:lnTo>
                  <a:pt x="196" y="9"/>
                </a:lnTo>
                <a:lnTo>
                  <a:pt x="197" y="9"/>
                </a:lnTo>
                <a:lnTo>
                  <a:pt x="199" y="9"/>
                </a:lnTo>
                <a:lnTo>
                  <a:pt x="200" y="9"/>
                </a:lnTo>
                <a:lnTo>
                  <a:pt x="202" y="9"/>
                </a:lnTo>
                <a:lnTo>
                  <a:pt x="203" y="9"/>
                </a:lnTo>
                <a:lnTo>
                  <a:pt x="205" y="10"/>
                </a:lnTo>
                <a:lnTo>
                  <a:pt x="206" y="10"/>
                </a:lnTo>
                <a:lnTo>
                  <a:pt x="208" y="10"/>
                </a:lnTo>
                <a:lnTo>
                  <a:pt x="209" y="10"/>
                </a:lnTo>
                <a:lnTo>
                  <a:pt x="211" y="10"/>
                </a:lnTo>
                <a:lnTo>
                  <a:pt x="212" y="10"/>
                </a:lnTo>
                <a:lnTo>
                  <a:pt x="214" y="11"/>
                </a:lnTo>
                <a:lnTo>
                  <a:pt x="216" y="11"/>
                </a:lnTo>
                <a:lnTo>
                  <a:pt x="217" y="11"/>
                </a:lnTo>
                <a:lnTo>
                  <a:pt x="219" y="11"/>
                </a:lnTo>
                <a:lnTo>
                  <a:pt x="220" y="11"/>
                </a:lnTo>
                <a:lnTo>
                  <a:pt x="222" y="12"/>
                </a:lnTo>
                <a:lnTo>
                  <a:pt x="223" y="12"/>
                </a:lnTo>
                <a:lnTo>
                  <a:pt x="225" y="12"/>
                </a:lnTo>
                <a:lnTo>
                  <a:pt x="226" y="12"/>
                </a:lnTo>
                <a:lnTo>
                  <a:pt x="228" y="13"/>
                </a:lnTo>
                <a:lnTo>
                  <a:pt x="229" y="13"/>
                </a:lnTo>
                <a:lnTo>
                  <a:pt x="231" y="13"/>
                </a:lnTo>
                <a:lnTo>
                  <a:pt x="232" y="13"/>
                </a:lnTo>
                <a:lnTo>
                  <a:pt x="234" y="13"/>
                </a:lnTo>
                <a:lnTo>
                  <a:pt x="235" y="14"/>
                </a:lnTo>
                <a:lnTo>
                  <a:pt x="237" y="14"/>
                </a:lnTo>
                <a:lnTo>
                  <a:pt x="239" y="14"/>
                </a:lnTo>
                <a:lnTo>
                  <a:pt x="240" y="14"/>
                </a:lnTo>
                <a:lnTo>
                  <a:pt x="242" y="15"/>
                </a:lnTo>
                <a:lnTo>
                  <a:pt x="243" y="15"/>
                </a:lnTo>
                <a:lnTo>
                  <a:pt x="245" y="15"/>
                </a:lnTo>
                <a:lnTo>
                  <a:pt x="246" y="15"/>
                </a:lnTo>
                <a:lnTo>
                  <a:pt x="248" y="16"/>
                </a:lnTo>
                <a:lnTo>
                  <a:pt x="249" y="16"/>
                </a:lnTo>
                <a:lnTo>
                  <a:pt x="251" y="16"/>
                </a:lnTo>
                <a:lnTo>
                  <a:pt x="252" y="16"/>
                </a:lnTo>
                <a:lnTo>
                  <a:pt x="254" y="17"/>
                </a:lnTo>
                <a:lnTo>
                  <a:pt x="255" y="17"/>
                </a:lnTo>
                <a:lnTo>
                  <a:pt x="257" y="17"/>
                </a:lnTo>
                <a:lnTo>
                  <a:pt x="258" y="18"/>
                </a:lnTo>
                <a:lnTo>
                  <a:pt x="260" y="18"/>
                </a:lnTo>
                <a:lnTo>
                  <a:pt x="261" y="18"/>
                </a:lnTo>
                <a:lnTo>
                  <a:pt x="263" y="18"/>
                </a:lnTo>
                <a:lnTo>
                  <a:pt x="265" y="19"/>
                </a:lnTo>
                <a:lnTo>
                  <a:pt x="266" y="19"/>
                </a:lnTo>
                <a:lnTo>
                  <a:pt x="268" y="19"/>
                </a:lnTo>
                <a:lnTo>
                  <a:pt x="269" y="20"/>
                </a:lnTo>
                <a:lnTo>
                  <a:pt x="271" y="20"/>
                </a:lnTo>
                <a:lnTo>
                  <a:pt x="272" y="20"/>
                </a:lnTo>
                <a:lnTo>
                  <a:pt x="274" y="21"/>
                </a:lnTo>
                <a:lnTo>
                  <a:pt x="275" y="21"/>
                </a:lnTo>
                <a:lnTo>
                  <a:pt x="277" y="21"/>
                </a:lnTo>
                <a:lnTo>
                  <a:pt x="278" y="22"/>
                </a:lnTo>
                <a:lnTo>
                  <a:pt x="280" y="22"/>
                </a:lnTo>
                <a:lnTo>
                  <a:pt x="281" y="22"/>
                </a:lnTo>
                <a:lnTo>
                  <a:pt x="283" y="23"/>
                </a:lnTo>
                <a:lnTo>
                  <a:pt x="284" y="23"/>
                </a:lnTo>
                <a:lnTo>
                  <a:pt x="286" y="23"/>
                </a:lnTo>
                <a:lnTo>
                  <a:pt x="288" y="24"/>
                </a:lnTo>
                <a:lnTo>
                  <a:pt x="289" y="24"/>
                </a:lnTo>
                <a:lnTo>
                  <a:pt x="291" y="24"/>
                </a:lnTo>
                <a:lnTo>
                  <a:pt x="292" y="25"/>
                </a:lnTo>
                <a:lnTo>
                  <a:pt x="294" y="25"/>
                </a:lnTo>
                <a:lnTo>
                  <a:pt x="295" y="26"/>
                </a:lnTo>
                <a:lnTo>
                  <a:pt x="297" y="26"/>
                </a:lnTo>
                <a:lnTo>
                  <a:pt x="298" y="26"/>
                </a:lnTo>
                <a:lnTo>
                  <a:pt x="300" y="27"/>
                </a:lnTo>
                <a:lnTo>
                  <a:pt x="301" y="27"/>
                </a:lnTo>
                <a:lnTo>
                  <a:pt x="303" y="27"/>
                </a:lnTo>
                <a:lnTo>
                  <a:pt x="304" y="28"/>
                </a:lnTo>
                <a:lnTo>
                  <a:pt x="306" y="28"/>
                </a:lnTo>
                <a:lnTo>
                  <a:pt x="307" y="29"/>
                </a:lnTo>
                <a:lnTo>
                  <a:pt x="309" y="29"/>
                </a:lnTo>
                <a:lnTo>
                  <a:pt x="311" y="29"/>
                </a:lnTo>
                <a:lnTo>
                  <a:pt x="312" y="30"/>
                </a:lnTo>
                <a:lnTo>
                  <a:pt x="314" y="30"/>
                </a:lnTo>
                <a:lnTo>
                  <a:pt x="315" y="31"/>
                </a:lnTo>
                <a:lnTo>
                  <a:pt x="317" y="31"/>
                </a:lnTo>
                <a:lnTo>
                  <a:pt x="318" y="32"/>
                </a:lnTo>
                <a:lnTo>
                  <a:pt x="320" y="32"/>
                </a:lnTo>
                <a:lnTo>
                  <a:pt x="321" y="32"/>
                </a:lnTo>
                <a:lnTo>
                  <a:pt x="323" y="33"/>
                </a:lnTo>
                <a:lnTo>
                  <a:pt x="324" y="33"/>
                </a:lnTo>
                <a:lnTo>
                  <a:pt x="326" y="34"/>
                </a:lnTo>
                <a:lnTo>
                  <a:pt x="327" y="34"/>
                </a:lnTo>
                <a:lnTo>
                  <a:pt x="329" y="35"/>
                </a:lnTo>
                <a:lnTo>
                  <a:pt x="330" y="35"/>
                </a:lnTo>
                <a:lnTo>
                  <a:pt x="332" y="36"/>
                </a:lnTo>
                <a:lnTo>
                  <a:pt x="334" y="36"/>
                </a:lnTo>
                <a:lnTo>
                  <a:pt x="335" y="37"/>
                </a:lnTo>
                <a:lnTo>
                  <a:pt x="337" y="37"/>
                </a:lnTo>
                <a:lnTo>
                  <a:pt x="338" y="38"/>
                </a:lnTo>
                <a:lnTo>
                  <a:pt x="340" y="38"/>
                </a:lnTo>
                <a:lnTo>
                  <a:pt x="341" y="39"/>
                </a:lnTo>
                <a:lnTo>
                  <a:pt x="343" y="39"/>
                </a:lnTo>
                <a:lnTo>
                  <a:pt x="344" y="39"/>
                </a:lnTo>
                <a:lnTo>
                  <a:pt x="346" y="40"/>
                </a:lnTo>
                <a:lnTo>
                  <a:pt x="347" y="41"/>
                </a:lnTo>
                <a:lnTo>
                  <a:pt x="349" y="41"/>
                </a:lnTo>
                <a:lnTo>
                  <a:pt x="350" y="42"/>
                </a:lnTo>
                <a:lnTo>
                  <a:pt x="352" y="42"/>
                </a:lnTo>
                <a:lnTo>
                  <a:pt x="353" y="43"/>
                </a:lnTo>
                <a:lnTo>
                  <a:pt x="355" y="43"/>
                </a:lnTo>
                <a:lnTo>
                  <a:pt x="356" y="44"/>
                </a:lnTo>
                <a:lnTo>
                  <a:pt x="358" y="44"/>
                </a:lnTo>
                <a:lnTo>
                  <a:pt x="360" y="45"/>
                </a:lnTo>
                <a:lnTo>
                  <a:pt x="361" y="45"/>
                </a:lnTo>
                <a:lnTo>
                  <a:pt x="363" y="46"/>
                </a:lnTo>
                <a:lnTo>
                  <a:pt x="364" y="46"/>
                </a:lnTo>
                <a:lnTo>
                  <a:pt x="366" y="47"/>
                </a:lnTo>
                <a:lnTo>
                  <a:pt x="367" y="48"/>
                </a:lnTo>
                <a:lnTo>
                  <a:pt x="369" y="48"/>
                </a:lnTo>
                <a:lnTo>
                  <a:pt x="370" y="49"/>
                </a:lnTo>
                <a:lnTo>
                  <a:pt x="372" y="49"/>
                </a:lnTo>
                <a:lnTo>
                  <a:pt x="373" y="50"/>
                </a:lnTo>
                <a:lnTo>
                  <a:pt x="375" y="50"/>
                </a:lnTo>
                <a:lnTo>
                  <a:pt x="376" y="51"/>
                </a:lnTo>
                <a:lnTo>
                  <a:pt x="378" y="52"/>
                </a:lnTo>
                <a:lnTo>
                  <a:pt x="379" y="52"/>
                </a:lnTo>
                <a:lnTo>
                  <a:pt x="381" y="53"/>
                </a:lnTo>
                <a:lnTo>
                  <a:pt x="383" y="53"/>
                </a:lnTo>
                <a:lnTo>
                  <a:pt x="384" y="54"/>
                </a:lnTo>
                <a:lnTo>
                  <a:pt x="386" y="55"/>
                </a:lnTo>
                <a:lnTo>
                  <a:pt x="387" y="55"/>
                </a:lnTo>
                <a:lnTo>
                  <a:pt x="389" y="56"/>
                </a:lnTo>
                <a:lnTo>
                  <a:pt x="390" y="57"/>
                </a:lnTo>
                <a:lnTo>
                  <a:pt x="392" y="57"/>
                </a:lnTo>
                <a:lnTo>
                  <a:pt x="393" y="58"/>
                </a:lnTo>
                <a:lnTo>
                  <a:pt x="395" y="59"/>
                </a:lnTo>
                <a:lnTo>
                  <a:pt x="396" y="59"/>
                </a:lnTo>
                <a:lnTo>
                  <a:pt x="398" y="60"/>
                </a:lnTo>
                <a:lnTo>
                  <a:pt x="399" y="61"/>
                </a:lnTo>
                <a:lnTo>
                  <a:pt x="401" y="61"/>
                </a:lnTo>
                <a:lnTo>
                  <a:pt x="402" y="62"/>
                </a:lnTo>
                <a:lnTo>
                  <a:pt x="404" y="62"/>
                </a:lnTo>
                <a:lnTo>
                  <a:pt x="406" y="63"/>
                </a:lnTo>
                <a:lnTo>
                  <a:pt x="407" y="64"/>
                </a:lnTo>
                <a:lnTo>
                  <a:pt x="409" y="65"/>
                </a:lnTo>
                <a:lnTo>
                  <a:pt x="410" y="65"/>
                </a:lnTo>
                <a:lnTo>
                  <a:pt x="412" y="66"/>
                </a:lnTo>
                <a:lnTo>
                  <a:pt x="413" y="67"/>
                </a:lnTo>
                <a:lnTo>
                  <a:pt x="415" y="67"/>
                </a:lnTo>
                <a:lnTo>
                  <a:pt x="416" y="68"/>
                </a:lnTo>
                <a:lnTo>
                  <a:pt x="418" y="69"/>
                </a:lnTo>
                <a:lnTo>
                  <a:pt x="419" y="69"/>
                </a:lnTo>
                <a:lnTo>
                  <a:pt x="421" y="70"/>
                </a:lnTo>
                <a:lnTo>
                  <a:pt x="422" y="71"/>
                </a:lnTo>
                <a:lnTo>
                  <a:pt x="424" y="71"/>
                </a:lnTo>
                <a:lnTo>
                  <a:pt x="425" y="72"/>
                </a:lnTo>
                <a:lnTo>
                  <a:pt x="427" y="73"/>
                </a:lnTo>
                <a:lnTo>
                  <a:pt x="428" y="74"/>
                </a:lnTo>
                <a:lnTo>
                  <a:pt x="430" y="74"/>
                </a:lnTo>
                <a:lnTo>
                  <a:pt x="432" y="75"/>
                </a:lnTo>
                <a:lnTo>
                  <a:pt x="433" y="76"/>
                </a:lnTo>
                <a:lnTo>
                  <a:pt x="435" y="77"/>
                </a:lnTo>
                <a:lnTo>
                  <a:pt x="436" y="77"/>
                </a:lnTo>
                <a:lnTo>
                  <a:pt x="438" y="78"/>
                </a:lnTo>
                <a:lnTo>
                  <a:pt x="439" y="79"/>
                </a:lnTo>
                <a:lnTo>
                  <a:pt x="441" y="80"/>
                </a:lnTo>
                <a:lnTo>
                  <a:pt x="442" y="80"/>
                </a:lnTo>
                <a:lnTo>
                  <a:pt x="444" y="81"/>
                </a:lnTo>
                <a:lnTo>
                  <a:pt x="445" y="82"/>
                </a:lnTo>
                <a:lnTo>
                  <a:pt x="447" y="83"/>
                </a:lnTo>
                <a:lnTo>
                  <a:pt x="448" y="84"/>
                </a:lnTo>
                <a:lnTo>
                  <a:pt x="450" y="84"/>
                </a:lnTo>
                <a:lnTo>
                  <a:pt x="451" y="85"/>
                </a:lnTo>
                <a:lnTo>
                  <a:pt x="453" y="86"/>
                </a:lnTo>
                <a:lnTo>
                  <a:pt x="455" y="87"/>
                </a:lnTo>
                <a:lnTo>
                  <a:pt x="456" y="87"/>
                </a:lnTo>
                <a:lnTo>
                  <a:pt x="458" y="88"/>
                </a:lnTo>
                <a:lnTo>
                  <a:pt x="459" y="89"/>
                </a:lnTo>
                <a:lnTo>
                  <a:pt x="461" y="90"/>
                </a:lnTo>
                <a:lnTo>
                  <a:pt x="462" y="91"/>
                </a:lnTo>
                <a:lnTo>
                  <a:pt x="464" y="91"/>
                </a:lnTo>
                <a:lnTo>
                  <a:pt x="465" y="92"/>
                </a:lnTo>
                <a:lnTo>
                  <a:pt x="467" y="93"/>
                </a:lnTo>
                <a:lnTo>
                  <a:pt x="468" y="94"/>
                </a:lnTo>
                <a:lnTo>
                  <a:pt x="470" y="95"/>
                </a:lnTo>
                <a:lnTo>
                  <a:pt x="471" y="96"/>
                </a:lnTo>
                <a:lnTo>
                  <a:pt x="473" y="96"/>
                </a:lnTo>
                <a:lnTo>
                  <a:pt x="474" y="97"/>
                </a:lnTo>
                <a:lnTo>
                  <a:pt x="476" y="98"/>
                </a:lnTo>
                <a:lnTo>
                  <a:pt x="478" y="99"/>
                </a:lnTo>
                <a:lnTo>
                  <a:pt x="479" y="100"/>
                </a:lnTo>
                <a:lnTo>
                  <a:pt x="481" y="101"/>
                </a:lnTo>
                <a:lnTo>
                  <a:pt x="482" y="101"/>
                </a:lnTo>
                <a:lnTo>
                  <a:pt x="484" y="102"/>
                </a:lnTo>
                <a:lnTo>
                  <a:pt x="485" y="103"/>
                </a:lnTo>
                <a:lnTo>
                  <a:pt x="487" y="104"/>
                </a:lnTo>
                <a:lnTo>
                  <a:pt x="488" y="105"/>
                </a:lnTo>
                <a:lnTo>
                  <a:pt x="490" y="106"/>
                </a:lnTo>
                <a:lnTo>
                  <a:pt x="491" y="107"/>
                </a:lnTo>
                <a:lnTo>
                  <a:pt x="493" y="107"/>
                </a:lnTo>
                <a:lnTo>
                  <a:pt x="494" y="108"/>
                </a:lnTo>
                <a:lnTo>
                  <a:pt x="496" y="109"/>
                </a:lnTo>
                <a:lnTo>
                  <a:pt x="497" y="110"/>
                </a:lnTo>
                <a:lnTo>
                  <a:pt x="499" y="111"/>
                </a:lnTo>
                <a:lnTo>
                  <a:pt x="501" y="112"/>
                </a:lnTo>
                <a:lnTo>
                  <a:pt x="502" y="113"/>
                </a:lnTo>
                <a:lnTo>
                  <a:pt x="504" y="113"/>
                </a:lnTo>
                <a:lnTo>
                  <a:pt x="505" y="114"/>
                </a:lnTo>
                <a:lnTo>
                  <a:pt x="507" y="115"/>
                </a:lnTo>
                <a:lnTo>
                  <a:pt x="508" y="116"/>
                </a:lnTo>
                <a:lnTo>
                  <a:pt x="510" y="117"/>
                </a:lnTo>
                <a:lnTo>
                  <a:pt x="511" y="118"/>
                </a:lnTo>
                <a:lnTo>
                  <a:pt x="513" y="119"/>
                </a:lnTo>
                <a:lnTo>
                  <a:pt x="514" y="120"/>
                </a:lnTo>
                <a:lnTo>
                  <a:pt x="516" y="121"/>
                </a:lnTo>
                <a:lnTo>
                  <a:pt x="517" y="121"/>
                </a:lnTo>
                <a:lnTo>
                  <a:pt x="519" y="122"/>
                </a:lnTo>
                <a:lnTo>
                  <a:pt x="520" y="123"/>
                </a:lnTo>
                <a:lnTo>
                  <a:pt x="522" y="124"/>
                </a:lnTo>
                <a:lnTo>
                  <a:pt x="523" y="125"/>
                </a:lnTo>
                <a:lnTo>
                  <a:pt x="525" y="126"/>
                </a:lnTo>
                <a:lnTo>
                  <a:pt x="527" y="127"/>
                </a:lnTo>
                <a:lnTo>
                  <a:pt x="528" y="128"/>
                </a:lnTo>
                <a:lnTo>
                  <a:pt x="530" y="129"/>
                </a:lnTo>
                <a:lnTo>
                  <a:pt x="531" y="129"/>
                </a:lnTo>
                <a:lnTo>
                  <a:pt x="533" y="130"/>
                </a:lnTo>
                <a:lnTo>
                  <a:pt x="534" y="131"/>
                </a:lnTo>
                <a:lnTo>
                  <a:pt x="536" y="132"/>
                </a:lnTo>
                <a:lnTo>
                  <a:pt x="537" y="133"/>
                </a:lnTo>
                <a:lnTo>
                  <a:pt x="539" y="134"/>
                </a:lnTo>
                <a:lnTo>
                  <a:pt x="540" y="135"/>
                </a:lnTo>
                <a:lnTo>
                  <a:pt x="542" y="136"/>
                </a:lnTo>
                <a:lnTo>
                  <a:pt x="543" y="137"/>
                </a:lnTo>
                <a:lnTo>
                  <a:pt x="545" y="138"/>
                </a:lnTo>
                <a:lnTo>
                  <a:pt x="546" y="138"/>
                </a:lnTo>
                <a:lnTo>
                  <a:pt x="548" y="139"/>
                </a:lnTo>
                <a:lnTo>
                  <a:pt x="550" y="140"/>
                </a:lnTo>
                <a:lnTo>
                  <a:pt x="551" y="141"/>
                </a:lnTo>
                <a:lnTo>
                  <a:pt x="553" y="142"/>
                </a:lnTo>
                <a:lnTo>
                  <a:pt x="554" y="143"/>
                </a:lnTo>
                <a:lnTo>
                  <a:pt x="556" y="144"/>
                </a:lnTo>
                <a:lnTo>
                  <a:pt x="557" y="145"/>
                </a:lnTo>
                <a:lnTo>
                  <a:pt x="559" y="146"/>
                </a:lnTo>
                <a:lnTo>
                  <a:pt x="560" y="146"/>
                </a:lnTo>
                <a:lnTo>
                  <a:pt x="562" y="147"/>
                </a:lnTo>
                <a:lnTo>
                  <a:pt x="563" y="148"/>
                </a:lnTo>
                <a:lnTo>
                  <a:pt x="565" y="149"/>
                </a:lnTo>
                <a:lnTo>
                  <a:pt x="566" y="150"/>
                </a:lnTo>
                <a:lnTo>
                  <a:pt x="568" y="151"/>
                </a:lnTo>
                <a:lnTo>
                  <a:pt x="569" y="152"/>
                </a:lnTo>
                <a:lnTo>
                  <a:pt x="571" y="153"/>
                </a:lnTo>
                <a:lnTo>
                  <a:pt x="573" y="154"/>
                </a:lnTo>
                <a:lnTo>
                  <a:pt x="574" y="155"/>
                </a:lnTo>
                <a:lnTo>
                  <a:pt x="576" y="155"/>
                </a:lnTo>
                <a:lnTo>
                  <a:pt x="577" y="156"/>
                </a:lnTo>
                <a:lnTo>
                  <a:pt x="579" y="157"/>
                </a:lnTo>
                <a:lnTo>
                  <a:pt x="580" y="158"/>
                </a:lnTo>
                <a:lnTo>
                  <a:pt x="582" y="159"/>
                </a:lnTo>
                <a:lnTo>
                  <a:pt x="583" y="160"/>
                </a:lnTo>
                <a:lnTo>
                  <a:pt x="585" y="161"/>
                </a:lnTo>
                <a:lnTo>
                  <a:pt x="586" y="162"/>
                </a:lnTo>
                <a:lnTo>
                  <a:pt x="588" y="162"/>
                </a:lnTo>
                <a:lnTo>
                  <a:pt x="589" y="163"/>
                </a:lnTo>
                <a:lnTo>
                  <a:pt x="591" y="164"/>
                </a:lnTo>
                <a:lnTo>
                  <a:pt x="592" y="165"/>
                </a:lnTo>
                <a:lnTo>
                  <a:pt x="594" y="166"/>
                </a:lnTo>
                <a:lnTo>
                  <a:pt x="596" y="167"/>
                </a:lnTo>
                <a:lnTo>
                  <a:pt x="597" y="168"/>
                </a:lnTo>
                <a:lnTo>
                  <a:pt x="599" y="169"/>
                </a:lnTo>
                <a:lnTo>
                  <a:pt x="600" y="169"/>
                </a:lnTo>
                <a:lnTo>
                  <a:pt x="602" y="170"/>
                </a:lnTo>
                <a:lnTo>
                  <a:pt x="603" y="171"/>
                </a:lnTo>
                <a:lnTo>
                  <a:pt x="605" y="172"/>
                </a:lnTo>
                <a:lnTo>
                  <a:pt x="606" y="173"/>
                </a:lnTo>
                <a:lnTo>
                  <a:pt x="608" y="174"/>
                </a:lnTo>
                <a:lnTo>
                  <a:pt x="609" y="175"/>
                </a:lnTo>
                <a:lnTo>
                  <a:pt x="611" y="175"/>
                </a:lnTo>
                <a:lnTo>
                  <a:pt x="612" y="176"/>
                </a:lnTo>
                <a:lnTo>
                  <a:pt x="614" y="177"/>
                </a:lnTo>
                <a:lnTo>
                  <a:pt x="615" y="178"/>
                </a:lnTo>
                <a:lnTo>
                  <a:pt x="617" y="179"/>
                </a:lnTo>
                <a:lnTo>
                  <a:pt x="618" y="180"/>
                </a:lnTo>
                <a:lnTo>
                  <a:pt x="620" y="180"/>
                </a:lnTo>
                <a:lnTo>
                  <a:pt x="622" y="181"/>
                </a:lnTo>
                <a:lnTo>
                  <a:pt x="623" y="182"/>
                </a:lnTo>
                <a:lnTo>
                  <a:pt x="625" y="183"/>
                </a:lnTo>
                <a:lnTo>
                  <a:pt x="626" y="184"/>
                </a:lnTo>
                <a:lnTo>
                  <a:pt x="628" y="184"/>
                </a:lnTo>
                <a:lnTo>
                  <a:pt x="629" y="185"/>
                </a:lnTo>
                <a:lnTo>
                  <a:pt x="631" y="186"/>
                </a:lnTo>
                <a:lnTo>
                  <a:pt x="632" y="187"/>
                </a:lnTo>
                <a:lnTo>
                  <a:pt x="634" y="188"/>
                </a:lnTo>
                <a:lnTo>
                  <a:pt x="635" y="188"/>
                </a:lnTo>
                <a:lnTo>
                  <a:pt x="637" y="189"/>
                </a:lnTo>
                <a:lnTo>
                  <a:pt x="638" y="190"/>
                </a:lnTo>
                <a:lnTo>
                  <a:pt x="640" y="191"/>
                </a:lnTo>
                <a:lnTo>
                  <a:pt x="641" y="192"/>
                </a:lnTo>
                <a:lnTo>
                  <a:pt x="643" y="192"/>
                </a:lnTo>
                <a:lnTo>
                  <a:pt x="645" y="193"/>
                </a:lnTo>
                <a:lnTo>
                  <a:pt x="646" y="194"/>
                </a:lnTo>
                <a:lnTo>
                  <a:pt x="648" y="195"/>
                </a:lnTo>
                <a:lnTo>
                  <a:pt x="649" y="196"/>
                </a:lnTo>
                <a:lnTo>
                  <a:pt x="651" y="196"/>
                </a:lnTo>
                <a:lnTo>
                  <a:pt x="652" y="197"/>
                </a:lnTo>
                <a:lnTo>
                  <a:pt x="654" y="198"/>
                </a:lnTo>
                <a:lnTo>
                  <a:pt x="655" y="199"/>
                </a:lnTo>
                <a:lnTo>
                  <a:pt x="657" y="199"/>
                </a:lnTo>
                <a:lnTo>
                  <a:pt x="658" y="200"/>
                </a:lnTo>
                <a:lnTo>
                  <a:pt x="660" y="201"/>
                </a:lnTo>
                <a:lnTo>
                  <a:pt x="661" y="201"/>
                </a:lnTo>
                <a:lnTo>
                  <a:pt x="663" y="202"/>
                </a:lnTo>
                <a:lnTo>
                  <a:pt x="664" y="203"/>
                </a:lnTo>
                <a:lnTo>
                  <a:pt x="666" y="204"/>
                </a:lnTo>
                <a:lnTo>
                  <a:pt x="668" y="204"/>
                </a:lnTo>
                <a:lnTo>
                  <a:pt x="669" y="205"/>
                </a:lnTo>
                <a:lnTo>
                  <a:pt x="671" y="206"/>
                </a:lnTo>
                <a:lnTo>
                  <a:pt x="672" y="206"/>
                </a:lnTo>
                <a:lnTo>
                  <a:pt x="674" y="207"/>
                </a:lnTo>
                <a:lnTo>
                  <a:pt x="675" y="208"/>
                </a:lnTo>
                <a:lnTo>
                  <a:pt x="677" y="209"/>
                </a:lnTo>
                <a:lnTo>
                  <a:pt x="678" y="209"/>
                </a:lnTo>
                <a:lnTo>
                  <a:pt x="680" y="210"/>
                </a:lnTo>
                <a:lnTo>
                  <a:pt x="681" y="211"/>
                </a:lnTo>
                <a:lnTo>
                  <a:pt x="683" y="211"/>
                </a:lnTo>
                <a:lnTo>
                  <a:pt x="684" y="212"/>
                </a:lnTo>
                <a:lnTo>
                  <a:pt x="686" y="213"/>
                </a:lnTo>
                <a:lnTo>
                  <a:pt x="687" y="213"/>
                </a:lnTo>
                <a:lnTo>
                  <a:pt x="689" y="214"/>
                </a:lnTo>
                <a:lnTo>
                  <a:pt x="690" y="215"/>
                </a:lnTo>
                <a:lnTo>
                  <a:pt x="692" y="215"/>
                </a:lnTo>
                <a:lnTo>
                  <a:pt x="694" y="216"/>
                </a:lnTo>
                <a:lnTo>
                  <a:pt x="695" y="217"/>
                </a:lnTo>
                <a:lnTo>
                  <a:pt x="697" y="217"/>
                </a:lnTo>
                <a:lnTo>
                  <a:pt x="698" y="218"/>
                </a:lnTo>
                <a:lnTo>
                  <a:pt x="700" y="218"/>
                </a:lnTo>
                <a:lnTo>
                  <a:pt x="701" y="219"/>
                </a:lnTo>
                <a:lnTo>
                  <a:pt x="703" y="220"/>
                </a:lnTo>
                <a:lnTo>
                  <a:pt x="704" y="220"/>
                </a:lnTo>
                <a:lnTo>
                  <a:pt x="706" y="221"/>
                </a:lnTo>
                <a:lnTo>
                  <a:pt x="707" y="222"/>
                </a:lnTo>
                <a:lnTo>
                  <a:pt x="709" y="222"/>
                </a:lnTo>
                <a:lnTo>
                  <a:pt x="710" y="223"/>
                </a:lnTo>
                <a:lnTo>
                  <a:pt x="712" y="223"/>
                </a:lnTo>
                <a:lnTo>
                  <a:pt x="713" y="224"/>
                </a:lnTo>
                <a:lnTo>
                  <a:pt x="715" y="225"/>
                </a:lnTo>
                <a:lnTo>
                  <a:pt x="717" y="225"/>
                </a:lnTo>
                <a:lnTo>
                  <a:pt x="718" y="226"/>
                </a:lnTo>
                <a:lnTo>
                  <a:pt x="720" y="226"/>
                </a:lnTo>
                <a:lnTo>
                  <a:pt x="721" y="227"/>
                </a:lnTo>
                <a:lnTo>
                  <a:pt x="723" y="227"/>
                </a:lnTo>
                <a:lnTo>
                  <a:pt x="724" y="228"/>
                </a:lnTo>
                <a:lnTo>
                  <a:pt x="726" y="229"/>
                </a:lnTo>
                <a:lnTo>
                  <a:pt x="727" y="229"/>
                </a:lnTo>
                <a:lnTo>
                  <a:pt x="729" y="230"/>
                </a:lnTo>
                <a:lnTo>
                  <a:pt x="730" y="230"/>
                </a:lnTo>
                <a:lnTo>
                  <a:pt x="732" y="231"/>
                </a:lnTo>
                <a:lnTo>
                  <a:pt x="733" y="231"/>
                </a:lnTo>
                <a:lnTo>
                  <a:pt x="735" y="232"/>
                </a:lnTo>
                <a:lnTo>
                  <a:pt x="736" y="232"/>
                </a:lnTo>
                <a:lnTo>
                  <a:pt x="738" y="233"/>
                </a:lnTo>
                <a:lnTo>
                  <a:pt x="740" y="233"/>
                </a:lnTo>
                <a:lnTo>
                  <a:pt x="741" y="234"/>
                </a:lnTo>
                <a:lnTo>
                  <a:pt x="743" y="234"/>
                </a:lnTo>
                <a:lnTo>
                  <a:pt x="744" y="235"/>
                </a:lnTo>
                <a:lnTo>
                  <a:pt x="746" y="235"/>
                </a:lnTo>
                <a:lnTo>
                  <a:pt x="747" y="236"/>
                </a:lnTo>
                <a:lnTo>
                  <a:pt x="749" y="236"/>
                </a:lnTo>
                <a:lnTo>
                  <a:pt x="750" y="237"/>
                </a:lnTo>
                <a:lnTo>
                  <a:pt x="752" y="237"/>
                </a:lnTo>
                <a:lnTo>
                  <a:pt x="753" y="238"/>
                </a:lnTo>
                <a:lnTo>
                  <a:pt x="755" y="238"/>
                </a:lnTo>
                <a:lnTo>
                  <a:pt x="756" y="239"/>
                </a:lnTo>
                <a:lnTo>
                  <a:pt x="758" y="239"/>
                </a:lnTo>
                <a:lnTo>
                  <a:pt x="759" y="240"/>
                </a:lnTo>
                <a:lnTo>
                  <a:pt x="761" y="240"/>
                </a:lnTo>
                <a:lnTo>
                  <a:pt x="763" y="241"/>
                </a:lnTo>
                <a:lnTo>
                  <a:pt x="764" y="241"/>
                </a:lnTo>
                <a:lnTo>
                  <a:pt x="766" y="242"/>
                </a:lnTo>
                <a:lnTo>
                  <a:pt x="767" y="242"/>
                </a:lnTo>
                <a:lnTo>
                  <a:pt x="769" y="242"/>
                </a:lnTo>
                <a:lnTo>
                  <a:pt x="770" y="243"/>
                </a:lnTo>
                <a:lnTo>
                  <a:pt x="772" y="243"/>
                </a:lnTo>
                <a:lnTo>
                  <a:pt x="773" y="244"/>
                </a:lnTo>
                <a:lnTo>
                  <a:pt x="775" y="244"/>
                </a:lnTo>
                <a:lnTo>
                  <a:pt x="776" y="245"/>
                </a:lnTo>
                <a:lnTo>
                  <a:pt x="778" y="245"/>
                </a:lnTo>
                <a:lnTo>
                  <a:pt x="779" y="245"/>
                </a:lnTo>
                <a:lnTo>
                  <a:pt x="781" y="246"/>
                </a:lnTo>
                <a:lnTo>
                  <a:pt x="782" y="246"/>
                </a:lnTo>
                <a:lnTo>
                  <a:pt x="784" y="247"/>
                </a:lnTo>
                <a:lnTo>
                  <a:pt x="785" y="247"/>
                </a:lnTo>
                <a:lnTo>
                  <a:pt x="787" y="247"/>
                </a:lnTo>
                <a:lnTo>
                  <a:pt x="789" y="248"/>
                </a:lnTo>
                <a:lnTo>
                  <a:pt x="790" y="248"/>
                </a:lnTo>
                <a:lnTo>
                  <a:pt x="792" y="249"/>
                </a:lnTo>
                <a:lnTo>
                  <a:pt x="793" y="249"/>
                </a:lnTo>
                <a:lnTo>
                  <a:pt x="795" y="249"/>
                </a:lnTo>
                <a:lnTo>
                  <a:pt x="796" y="250"/>
                </a:lnTo>
                <a:lnTo>
                  <a:pt x="798" y="250"/>
                </a:lnTo>
                <a:lnTo>
                  <a:pt x="799" y="250"/>
                </a:lnTo>
                <a:lnTo>
                  <a:pt x="801" y="251"/>
                </a:lnTo>
                <a:lnTo>
                  <a:pt x="802" y="251"/>
                </a:lnTo>
                <a:lnTo>
                  <a:pt x="804" y="252"/>
                </a:lnTo>
                <a:lnTo>
                  <a:pt x="805" y="252"/>
                </a:lnTo>
                <a:lnTo>
                  <a:pt x="807" y="252"/>
                </a:lnTo>
                <a:lnTo>
                  <a:pt x="808" y="253"/>
                </a:lnTo>
                <a:lnTo>
                  <a:pt x="810" y="253"/>
                </a:lnTo>
                <a:lnTo>
                  <a:pt x="812" y="253"/>
                </a:lnTo>
                <a:lnTo>
                  <a:pt x="813" y="254"/>
                </a:lnTo>
                <a:lnTo>
                  <a:pt x="815" y="254"/>
                </a:lnTo>
                <a:lnTo>
                  <a:pt x="816" y="254"/>
                </a:lnTo>
                <a:lnTo>
                  <a:pt x="818" y="255"/>
                </a:lnTo>
                <a:lnTo>
                  <a:pt x="819" y="255"/>
                </a:lnTo>
                <a:lnTo>
                  <a:pt x="821" y="255"/>
                </a:lnTo>
                <a:lnTo>
                  <a:pt x="822" y="255"/>
                </a:lnTo>
                <a:lnTo>
                  <a:pt x="824" y="256"/>
                </a:lnTo>
                <a:lnTo>
                  <a:pt x="825" y="256"/>
                </a:lnTo>
                <a:lnTo>
                  <a:pt x="827" y="256"/>
                </a:lnTo>
                <a:lnTo>
                  <a:pt x="828" y="257"/>
                </a:lnTo>
                <a:lnTo>
                  <a:pt x="830" y="257"/>
                </a:lnTo>
                <a:lnTo>
                  <a:pt x="831" y="257"/>
                </a:lnTo>
                <a:lnTo>
                  <a:pt x="833" y="258"/>
                </a:lnTo>
                <a:lnTo>
                  <a:pt x="835" y="258"/>
                </a:lnTo>
                <a:lnTo>
                  <a:pt x="836" y="258"/>
                </a:lnTo>
                <a:lnTo>
                  <a:pt x="838" y="258"/>
                </a:lnTo>
                <a:lnTo>
                  <a:pt x="839" y="259"/>
                </a:lnTo>
                <a:lnTo>
                  <a:pt x="841" y="259"/>
                </a:lnTo>
                <a:lnTo>
                  <a:pt x="842" y="259"/>
                </a:lnTo>
                <a:lnTo>
                  <a:pt x="844" y="259"/>
                </a:lnTo>
                <a:lnTo>
                  <a:pt x="845" y="260"/>
                </a:lnTo>
                <a:lnTo>
                  <a:pt x="847" y="260"/>
                </a:lnTo>
                <a:lnTo>
                  <a:pt x="848" y="260"/>
                </a:lnTo>
                <a:lnTo>
                  <a:pt x="850" y="260"/>
                </a:lnTo>
                <a:lnTo>
                  <a:pt x="851" y="261"/>
                </a:lnTo>
                <a:lnTo>
                  <a:pt x="853" y="261"/>
                </a:lnTo>
                <a:lnTo>
                  <a:pt x="854" y="261"/>
                </a:lnTo>
                <a:lnTo>
                  <a:pt x="856" y="261"/>
                </a:lnTo>
                <a:lnTo>
                  <a:pt x="858" y="262"/>
                </a:lnTo>
                <a:lnTo>
                  <a:pt x="859" y="262"/>
                </a:lnTo>
                <a:lnTo>
                  <a:pt x="861" y="262"/>
                </a:lnTo>
                <a:lnTo>
                  <a:pt x="862" y="262"/>
                </a:lnTo>
                <a:lnTo>
                  <a:pt x="864" y="263"/>
                </a:lnTo>
                <a:lnTo>
                  <a:pt x="865" y="263"/>
                </a:lnTo>
                <a:lnTo>
                  <a:pt x="867" y="263"/>
                </a:lnTo>
                <a:lnTo>
                  <a:pt x="868" y="263"/>
                </a:lnTo>
                <a:lnTo>
                  <a:pt x="870" y="263"/>
                </a:lnTo>
                <a:lnTo>
                  <a:pt x="871" y="264"/>
                </a:lnTo>
                <a:lnTo>
                  <a:pt x="873" y="264"/>
                </a:lnTo>
                <a:lnTo>
                  <a:pt x="874" y="264"/>
                </a:lnTo>
                <a:lnTo>
                  <a:pt x="876" y="264"/>
                </a:lnTo>
                <a:lnTo>
                  <a:pt x="877" y="264"/>
                </a:lnTo>
                <a:lnTo>
                  <a:pt x="879" y="265"/>
                </a:lnTo>
                <a:lnTo>
                  <a:pt x="880" y="265"/>
                </a:lnTo>
                <a:lnTo>
                  <a:pt x="882" y="265"/>
                </a:lnTo>
                <a:lnTo>
                  <a:pt x="884" y="265"/>
                </a:lnTo>
                <a:lnTo>
                  <a:pt x="885" y="265"/>
                </a:lnTo>
                <a:lnTo>
                  <a:pt x="887" y="265"/>
                </a:lnTo>
                <a:lnTo>
                  <a:pt x="888" y="266"/>
                </a:lnTo>
                <a:lnTo>
                  <a:pt x="890" y="266"/>
                </a:lnTo>
                <a:lnTo>
                  <a:pt x="891" y="266"/>
                </a:lnTo>
                <a:lnTo>
                  <a:pt x="893" y="266"/>
                </a:lnTo>
                <a:lnTo>
                  <a:pt x="894" y="266"/>
                </a:lnTo>
                <a:lnTo>
                  <a:pt x="896" y="266"/>
                </a:lnTo>
                <a:lnTo>
                  <a:pt x="897" y="266"/>
                </a:lnTo>
                <a:lnTo>
                  <a:pt x="899" y="267"/>
                </a:lnTo>
                <a:lnTo>
                  <a:pt x="900" y="267"/>
                </a:lnTo>
                <a:lnTo>
                  <a:pt x="902" y="267"/>
                </a:lnTo>
                <a:lnTo>
                  <a:pt x="903" y="267"/>
                </a:lnTo>
                <a:lnTo>
                  <a:pt x="905" y="267"/>
                </a:lnTo>
                <a:lnTo>
                  <a:pt x="907" y="267"/>
                </a:lnTo>
                <a:lnTo>
                  <a:pt x="908" y="267"/>
                </a:lnTo>
                <a:lnTo>
                  <a:pt x="910" y="268"/>
                </a:lnTo>
                <a:lnTo>
                  <a:pt x="911" y="268"/>
                </a:lnTo>
                <a:lnTo>
                  <a:pt x="913" y="268"/>
                </a:lnTo>
                <a:lnTo>
                  <a:pt x="914" y="268"/>
                </a:lnTo>
                <a:lnTo>
                  <a:pt x="916" y="268"/>
                </a:lnTo>
                <a:lnTo>
                  <a:pt x="917" y="268"/>
                </a:lnTo>
                <a:lnTo>
                  <a:pt x="919" y="268"/>
                </a:lnTo>
                <a:lnTo>
                  <a:pt x="920" y="268"/>
                </a:lnTo>
                <a:lnTo>
                  <a:pt x="922" y="268"/>
                </a:lnTo>
                <a:lnTo>
                  <a:pt x="923" y="268"/>
                </a:lnTo>
                <a:lnTo>
                  <a:pt x="925" y="269"/>
                </a:lnTo>
                <a:lnTo>
                  <a:pt x="926" y="269"/>
                </a:lnTo>
                <a:lnTo>
                  <a:pt x="928" y="269"/>
                </a:lnTo>
                <a:lnTo>
                  <a:pt x="930" y="269"/>
                </a:lnTo>
                <a:lnTo>
                  <a:pt x="931" y="269"/>
                </a:lnTo>
                <a:lnTo>
                  <a:pt x="933" y="269"/>
                </a:lnTo>
                <a:lnTo>
                  <a:pt x="934" y="269"/>
                </a:lnTo>
                <a:lnTo>
                  <a:pt x="936" y="269"/>
                </a:lnTo>
                <a:lnTo>
                  <a:pt x="937" y="269"/>
                </a:lnTo>
                <a:lnTo>
                  <a:pt x="939" y="269"/>
                </a:lnTo>
                <a:lnTo>
                  <a:pt x="940" y="269"/>
                </a:lnTo>
                <a:lnTo>
                  <a:pt x="942" y="269"/>
                </a:lnTo>
                <a:lnTo>
                  <a:pt x="943" y="269"/>
                </a:lnTo>
                <a:lnTo>
                  <a:pt x="945" y="269"/>
                </a:lnTo>
                <a:lnTo>
                  <a:pt x="946" y="269"/>
                </a:lnTo>
                <a:lnTo>
                  <a:pt x="948" y="269"/>
                </a:lnTo>
                <a:lnTo>
                  <a:pt x="949" y="269"/>
                </a:lnTo>
                <a:lnTo>
                  <a:pt x="951" y="269"/>
                </a:lnTo>
                <a:lnTo>
                  <a:pt x="952" y="269"/>
                </a:lnTo>
                <a:lnTo>
                  <a:pt x="954" y="269"/>
                </a:lnTo>
                <a:lnTo>
                  <a:pt x="956" y="269"/>
                </a:lnTo>
                <a:lnTo>
                  <a:pt x="957" y="270"/>
                </a:lnTo>
                <a:lnTo>
                  <a:pt x="959" y="269"/>
                </a:lnTo>
                <a:lnTo>
                  <a:pt x="960" y="269"/>
                </a:lnTo>
                <a:lnTo>
                  <a:pt x="962" y="269"/>
                </a:lnTo>
                <a:lnTo>
                  <a:pt x="963" y="269"/>
                </a:lnTo>
                <a:lnTo>
                  <a:pt x="965" y="269"/>
                </a:lnTo>
                <a:lnTo>
                  <a:pt x="966" y="269"/>
                </a:lnTo>
                <a:lnTo>
                  <a:pt x="968" y="269"/>
                </a:lnTo>
                <a:lnTo>
                  <a:pt x="969" y="269"/>
                </a:lnTo>
                <a:lnTo>
                  <a:pt x="971" y="269"/>
                </a:lnTo>
                <a:lnTo>
                  <a:pt x="972" y="269"/>
                </a:lnTo>
                <a:lnTo>
                  <a:pt x="974" y="269"/>
                </a:lnTo>
                <a:lnTo>
                  <a:pt x="975" y="269"/>
                </a:lnTo>
                <a:lnTo>
                  <a:pt x="977" y="269"/>
                </a:lnTo>
                <a:lnTo>
                  <a:pt x="979" y="269"/>
                </a:lnTo>
                <a:lnTo>
                  <a:pt x="980" y="269"/>
                </a:lnTo>
                <a:lnTo>
                  <a:pt x="982" y="269"/>
                </a:lnTo>
                <a:lnTo>
                  <a:pt x="983" y="269"/>
                </a:lnTo>
                <a:lnTo>
                  <a:pt x="985" y="269"/>
                </a:lnTo>
                <a:lnTo>
                  <a:pt x="986" y="269"/>
                </a:lnTo>
                <a:lnTo>
                  <a:pt x="988" y="269"/>
                </a:lnTo>
                <a:lnTo>
                  <a:pt x="989" y="269"/>
                </a:lnTo>
                <a:lnTo>
                  <a:pt x="991" y="268"/>
                </a:lnTo>
                <a:lnTo>
                  <a:pt x="992" y="268"/>
                </a:lnTo>
                <a:lnTo>
                  <a:pt x="994" y="268"/>
                </a:lnTo>
                <a:lnTo>
                  <a:pt x="995" y="268"/>
                </a:lnTo>
                <a:lnTo>
                  <a:pt x="997" y="268"/>
                </a:lnTo>
                <a:lnTo>
                  <a:pt x="998" y="268"/>
                </a:lnTo>
                <a:lnTo>
                  <a:pt x="1000" y="268"/>
                </a:lnTo>
                <a:lnTo>
                  <a:pt x="1002" y="268"/>
                </a:lnTo>
                <a:lnTo>
                  <a:pt x="1003" y="267"/>
                </a:lnTo>
                <a:lnTo>
                  <a:pt x="1005" y="267"/>
                </a:lnTo>
                <a:lnTo>
                  <a:pt x="1006" y="267"/>
                </a:lnTo>
                <a:lnTo>
                  <a:pt x="1008" y="267"/>
                </a:lnTo>
                <a:lnTo>
                  <a:pt x="1009" y="267"/>
                </a:lnTo>
                <a:lnTo>
                  <a:pt x="1011" y="267"/>
                </a:lnTo>
                <a:lnTo>
                  <a:pt x="1012" y="266"/>
                </a:lnTo>
                <a:lnTo>
                  <a:pt x="1014" y="266"/>
                </a:lnTo>
                <a:lnTo>
                  <a:pt x="1015" y="266"/>
                </a:lnTo>
                <a:lnTo>
                  <a:pt x="1017" y="266"/>
                </a:lnTo>
                <a:lnTo>
                  <a:pt x="1018" y="266"/>
                </a:lnTo>
                <a:lnTo>
                  <a:pt x="1020" y="265"/>
                </a:lnTo>
                <a:lnTo>
                  <a:pt x="1021" y="265"/>
                </a:lnTo>
                <a:lnTo>
                  <a:pt x="1023" y="265"/>
                </a:lnTo>
                <a:lnTo>
                  <a:pt x="1025" y="265"/>
                </a:lnTo>
                <a:lnTo>
                  <a:pt x="1026" y="264"/>
                </a:lnTo>
                <a:lnTo>
                  <a:pt x="1028" y="264"/>
                </a:lnTo>
                <a:lnTo>
                  <a:pt x="1029" y="264"/>
                </a:lnTo>
                <a:lnTo>
                  <a:pt x="1031" y="264"/>
                </a:lnTo>
                <a:lnTo>
                  <a:pt x="1032" y="263"/>
                </a:lnTo>
                <a:lnTo>
                  <a:pt x="1034" y="263"/>
                </a:lnTo>
                <a:lnTo>
                  <a:pt x="1035" y="263"/>
                </a:lnTo>
                <a:lnTo>
                  <a:pt x="1037" y="263"/>
                </a:lnTo>
                <a:lnTo>
                  <a:pt x="1038" y="262"/>
                </a:lnTo>
                <a:lnTo>
                  <a:pt x="1040" y="262"/>
                </a:lnTo>
                <a:lnTo>
                  <a:pt x="1041" y="262"/>
                </a:lnTo>
                <a:lnTo>
                  <a:pt x="1043" y="261"/>
                </a:lnTo>
                <a:lnTo>
                  <a:pt x="1044" y="261"/>
                </a:lnTo>
                <a:lnTo>
                  <a:pt x="1046" y="260"/>
                </a:lnTo>
                <a:lnTo>
                  <a:pt x="1047" y="260"/>
                </a:lnTo>
                <a:lnTo>
                  <a:pt x="1049" y="260"/>
                </a:lnTo>
                <a:lnTo>
                  <a:pt x="1051" y="259"/>
                </a:lnTo>
                <a:lnTo>
                  <a:pt x="1052" y="259"/>
                </a:lnTo>
                <a:lnTo>
                  <a:pt x="1054" y="258"/>
                </a:lnTo>
                <a:lnTo>
                  <a:pt x="1055" y="258"/>
                </a:lnTo>
                <a:lnTo>
                  <a:pt x="1057" y="258"/>
                </a:lnTo>
                <a:lnTo>
                  <a:pt x="1058" y="257"/>
                </a:lnTo>
                <a:lnTo>
                  <a:pt x="1060" y="257"/>
                </a:lnTo>
                <a:lnTo>
                  <a:pt x="1061" y="256"/>
                </a:lnTo>
                <a:lnTo>
                  <a:pt x="1063" y="256"/>
                </a:lnTo>
                <a:lnTo>
                  <a:pt x="1064" y="255"/>
                </a:lnTo>
                <a:lnTo>
                  <a:pt x="1066" y="255"/>
                </a:lnTo>
                <a:lnTo>
                  <a:pt x="1067" y="254"/>
                </a:lnTo>
                <a:lnTo>
                  <a:pt x="1069" y="254"/>
                </a:lnTo>
                <a:lnTo>
                  <a:pt x="1070" y="253"/>
                </a:lnTo>
                <a:lnTo>
                  <a:pt x="1072" y="253"/>
                </a:lnTo>
                <a:lnTo>
                  <a:pt x="1074" y="252"/>
                </a:lnTo>
                <a:lnTo>
                  <a:pt x="1075" y="252"/>
                </a:lnTo>
                <a:lnTo>
                  <a:pt x="1077" y="251"/>
                </a:lnTo>
                <a:lnTo>
                  <a:pt x="1078" y="251"/>
                </a:lnTo>
                <a:lnTo>
                  <a:pt x="1080" y="250"/>
                </a:lnTo>
                <a:lnTo>
                  <a:pt x="1081" y="249"/>
                </a:lnTo>
                <a:lnTo>
                  <a:pt x="1083" y="249"/>
                </a:lnTo>
                <a:lnTo>
                  <a:pt x="1084" y="248"/>
                </a:lnTo>
                <a:lnTo>
                  <a:pt x="1086" y="247"/>
                </a:lnTo>
                <a:lnTo>
                  <a:pt x="1087" y="247"/>
                </a:lnTo>
                <a:lnTo>
                  <a:pt x="1089" y="246"/>
                </a:lnTo>
                <a:lnTo>
                  <a:pt x="1090" y="245"/>
                </a:lnTo>
                <a:lnTo>
                  <a:pt x="1092" y="244"/>
                </a:lnTo>
                <a:lnTo>
                  <a:pt x="1093" y="244"/>
                </a:lnTo>
                <a:lnTo>
                  <a:pt x="1095" y="243"/>
                </a:lnTo>
                <a:lnTo>
                  <a:pt x="1097" y="242"/>
                </a:lnTo>
                <a:lnTo>
                  <a:pt x="1098" y="241"/>
                </a:lnTo>
                <a:lnTo>
                  <a:pt x="1100" y="241"/>
                </a:lnTo>
                <a:lnTo>
                  <a:pt x="1101" y="240"/>
                </a:lnTo>
                <a:lnTo>
                  <a:pt x="1103" y="239"/>
                </a:lnTo>
                <a:lnTo>
                  <a:pt x="1104" y="238"/>
                </a:lnTo>
                <a:lnTo>
                  <a:pt x="1106" y="237"/>
                </a:lnTo>
                <a:lnTo>
                  <a:pt x="1107" y="236"/>
                </a:lnTo>
                <a:lnTo>
                  <a:pt x="1109" y="236"/>
                </a:lnTo>
                <a:lnTo>
                  <a:pt x="1110" y="235"/>
                </a:lnTo>
                <a:lnTo>
                  <a:pt x="1112" y="234"/>
                </a:lnTo>
                <a:lnTo>
                  <a:pt x="1113" y="233"/>
                </a:lnTo>
                <a:lnTo>
                  <a:pt x="1115" y="232"/>
                </a:lnTo>
                <a:lnTo>
                  <a:pt x="1116" y="231"/>
                </a:lnTo>
                <a:lnTo>
                  <a:pt x="1118" y="230"/>
                </a:lnTo>
                <a:lnTo>
                  <a:pt x="1119" y="229"/>
                </a:lnTo>
                <a:lnTo>
                  <a:pt x="1121" y="228"/>
                </a:lnTo>
                <a:lnTo>
                  <a:pt x="1123" y="226"/>
                </a:lnTo>
                <a:lnTo>
                  <a:pt x="1124" y="225"/>
                </a:lnTo>
                <a:lnTo>
                  <a:pt x="1126" y="224"/>
                </a:lnTo>
                <a:lnTo>
                  <a:pt x="1127" y="223"/>
                </a:lnTo>
                <a:lnTo>
                  <a:pt x="1129" y="222"/>
                </a:lnTo>
                <a:lnTo>
                  <a:pt x="1130" y="221"/>
                </a:lnTo>
                <a:lnTo>
                  <a:pt x="1132" y="220"/>
                </a:lnTo>
                <a:lnTo>
                  <a:pt x="1133" y="218"/>
                </a:lnTo>
                <a:lnTo>
                  <a:pt x="1135" y="217"/>
                </a:lnTo>
                <a:lnTo>
                  <a:pt x="1136" y="216"/>
                </a:lnTo>
                <a:lnTo>
                  <a:pt x="1138" y="215"/>
                </a:lnTo>
                <a:lnTo>
                  <a:pt x="1139" y="214"/>
                </a:lnTo>
                <a:lnTo>
                  <a:pt x="1141" y="212"/>
                </a:lnTo>
                <a:lnTo>
                  <a:pt x="1142" y="211"/>
                </a:lnTo>
                <a:lnTo>
                  <a:pt x="1144" y="210"/>
                </a:lnTo>
                <a:lnTo>
                  <a:pt x="1146" y="208"/>
                </a:lnTo>
                <a:lnTo>
                  <a:pt x="1147" y="207"/>
                </a:lnTo>
                <a:lnTo>
                  <a:pt x="1149" y="206"/>
                </a:lnTo>
                <a:lnTo>
                  <a:pt x="1150" y="204"/>
                </a:lnTo>
                <a:lnTo>
                  <a:pt x="1152" y="203"/>
                </a:lnTo>
                <a:lnTo>
                  <a:pt x="1153" y="201"/>
                </a:lnTo>
                <a:lnTo>
                  <a:pt x="1155" y="200"/>
                </a:lnTo>
                <a:lnTo>
                  <a:pt x="1156" y="198"/>
                </a:lnTo>
                <a:lnTo>
                  <a:pt x="1158" y="197"/>
                </a:lnTo>
                <a:lnTo>
                  <a:pt x="1159" y="195"/>
                </a:lnTo>
                <a:lnTo>
                  <a:pt x="1161" y="194"/>
                </a:lnTo>
                <a:lnTo>
                  <a:pt x="1162" y="192"/>
                </a:lnTo>
                <a:lnTo>
                  <a:pt x="1164" y="191"/>
                </a:lnTo>
                <a:lnTo>
                  <a:pt x="1165" y="189"/>
                </a:lnTo>
                <a:lnTo>
                  <a:pt x="1167" y="187"/>
                </a:lnTo>
                <a:lnTo>
                  <a:pt x="1169" y="186"/>
                </a:lnTo>
                <a:lnTo>
                  <a:pt x="1170" y="184"/>
                </a:lnTo>
                <a:lnTo>
                  <a:pt x="1172" y="183"/>
                </a:lnTo>
                <a:lnTo>
                  <a:pt x="1173" y="181"/>
                </a:lnTo>
                <a:lnTo>
                  <a:pt x="1175" y="179"/>
                </a:lnTo>
                <a:lnTo>
                  <a:pt x="1176" y="178"/>
                </a:lnTo>
                <a:lnTo>
                  <a:pt x="1178" y="176"/>
                </a:lnTo>
                <a:lnTo>
                  <a:pt x="1179" y="174"/>
                </a:lnTo>
                <a:lnTo>
                  <a:pt x="1181" y="172"/>
                </a:lnTo>
                <a:lnTo>
                  <a:pt x="1182" y="171"/>
                </a:lnTo>
                <a:lnTo>
                  <a:pt x="1184" y="169"/>
                </a:lnTo>
                <a:lnTo>
                  <a:pt x="1185" y="167"/>
                </a:lnTo>
                <a:lnTo>
                  <a:pt x="1187" y="165"/>
                </a:lnTo>
                <a:lnTo>
                  <a:pt x="1188" y="164"/>
                </a:lnTo>
                <a:lnTo>
                  <a:pt x="1190" y="162"/>
                </a:lnTo>
                <a:lnTo>
                  <a:pt x="1192" y="160"/>
                </a:lnTo>
                <a:lnTo>
                  <a:pt x="1193" y="158"/>
                </a:lnTo>
                <a:lnTo>
                  <a:pt x="1195" y="156"/>
                </a:lnTo>
                <a:lnTo>
                  <a:pt x="1196" y="154"/>
                </a:lnTo>
                <a:lnTo>
                  <a:pt x="1198" y="152"/>
                </a:lnTo>
                <a:lnTo>
                  <a:pt x="1199" y="151"/>
                </a:lnTo>
                <a:lnTo>
                  <a:pt x="1201" y="149"/>
                </a:lnTo>
                <a:lnTo>
                  <a:pt x="1202" y="147"/>
                </a:lnTo>
                <a:lnTo>
                  <a:pt x="1204" y="145"/>
                </a:lnTo>
                <a:lnTo>
                  <a:pt x="1205" y="143"/>
                </a:lnTo>
                <a:lnTo>
                  <a:pt x="1207" y="141"/>
                </a:lnTo>
                <a:lnTo>
                  <a:pt x="1208" y="139"/>
                </a:lnTo>
                <a:lnTo>
                  <a:pt x="1210" y="137"/>
                </a:lnTo>
                <a:lnTo>
                  <a:pt x="1211" y="135"/>
                </a:lnTo>
                <a:lnTo>
                  <a:pt x="1213" y="133"/>
                </a:lnTo>
                <a:lnTo>
                  <a:pt x="1214" y="131"/>
                </a:lnTo>
                <a:lnTo>
                  <a:pt x="1216" y="129"/>
                </a:lnTo>
                <a:lnTo>
                  <a:pt x="1218" y="128"/>
                </a:lnTo>
                <a:lnTo>
                  <a:pt x="1219" y="126"/>
                </a:lnTo>
                <a:lnTo>
                  <a:pt x="1221" y="124"/>
                </a:lnTo>
                <a:lnTo>
                  <a:pt x="1222" y="122"/>
                </a:lnTo>
                <a:lnTo>
                  <a:pt x="1224" y="120"/>
                </a:lnTo>
                <a:lnTo>
                  <a:pt x="1225" y="118"/>
                </a:lnTo>
                <a:lnTo>
                  <a:pt x="1227" y="116"/>
                </a:lnTo>
                <a:lnTo>
                  <a:pt x="1228" y="114"/>
                </a:lnTo>
                <a:lnTo>
                  <a:pt x="1230" y="112"/>
                </a:lnTo>
                <a:lnTo>
                  <a:pt x="1231" y="110"/>
                </a:lnTo>
                <a:lnTo>
                  <a:pt x="1233" y="108"/>
                </a:lnTo>
                <a:lnTo>
                  <a:pt x="1234" y="106"/>
                </a:lnTo>
                <a:lnTo>
                  <a:pt x="1236" y="105"/>
                </a:lnTo>
                <a:lnTo>
                  <a:pt x="1237" y="103"/>
                </a:lnTo>
                <a:lnTo>
                  <a:pt x="1239" y="101"/>
                </a:lnTo>
                <a:lnTo>
                  <a:pt x="1241" y="99"/>
                </a:lnTo>
                <a:lnTo>
                  <a:pt x="1242" y="97"/>
                </a:lnTo>
                <a:lnTo>
                  <a:pt x="1244" y="95"/>
                </a:lnTo>
                <a:lnTo>
                  <a:pt x="1245" y="93"/>
                </a:lnTo>
                <a:lnTo>
                  <a:pt x="1247" y="91"/>
                </a:lnTo>
                <a:lnTo>
                  <a:pt x="1248" y="90"/>
                </a:lnTo>
                <a:lnTo>
                  <a:pt x="1250" y="88"/>
                </a:lnTo>
                <a:lnTo>
                  <a:pt x="1251" y="86"/>
                </a:lnTo>
                <a:lnTo>
                  <a:pt x="1253" y="84"/>
                </a:lnTo>
                <a:lnTo>
                  <a:pt x="1254" y="82"/>
                </a:lnTo>
                <a:lnTo>
                  <a:pt x="1256" y="81"/>
                </a:lnTo>
                <a:lnTo>
                  <a:pt x="1257" y="79"/>
                </a:lnTo>
                <a:lnTo>
                  <a:pt x="1259" y="77"/>
                </a:lnTo>
                <a:lnTo>
                  <a:pt x="1260" y="75"/>
                </a:lnTo>
                <a:lnTo>
                  <a:pt x="1262" y="73"/>
                </a:lnTo>
                <a:lnTo>
                  <a:pt x="1264" y="72"/>
                </a:lnTo>
                <a:lnTo>
                  <a:pt x="1265" y="70"/>
                </a:lnTo>
                <a:lnTo>
                  <a:pt x="1267" y="68"/>
                </a:lnTo>
                <a:lnTo>
                  <a:pt x="1268" y="67"/>
                </a:lnTo>
                <a:lnTo>
                  <a:pt x="1270" y="65"/>
                </a:lnTo>
                <a:lnTo>
                  <a:pt x="1271" y="64"/>
                </a:lnTo>
                <a:lnTo>
                  <a:pt x="1273" y="62"/>
                </a:lnTo>
                <a:lnTo>
                  <a:pt x="1274" y="61"/>
                </a:lnTo>
                <a:lnTo>
                  <a:pt x="1276" y="59"/>
                </a:lnTo>
                <a:lnTo>
                  <a:pt x="1277" y="58"/>
                </a:lnTo>
                <a:lnTo>
                  <a:pt x="1279" y="56"/>
                </a:lnTo>
                <a:lnTo>
                  <a:pt x="1280" y="55"/>
                </a:lnTo>
                <a:lnTo>
                  <a:pt x="1282" y="53"/>
                </a:lnTo>
                <a:lnTo>
                  <a:pt x="1283" y="52"/>
                </a:lnTo>
                <a:lnTo>
                  <a:pt x="1285" y="50"/>
                </a:lnTo>
                <a:lnTo>
                  <a:pt x="1287" y="49"/>
                </a:lnTo>
                <a:lnTo>
                  <a:pt x="1288" y="47"/>
                </a:lnTo>
                <a:lnTo>
                  <a:pt x="1290" y="46"/>
                </a:lnTo>
                <a:lnTo>
                  <a:pt x="1291" y="45"/>
                </a:lnTo>
                <a:lnTo>
                  <a:pt x="1293" y="43"/>
                </a:lnTo>
                <a:lnTo>
                  <a:pt x="1294" y="42"/>
                </a:lnTo>
                <a:lnTo>
                  <a:pt x="1296" y="41"/>
                </a:lnTo>
                <a:lnTo>
                  <a:pt x="1297" y="39"/>
                </a:lnTo>
                <a:lnTo>
                  <a:pt x="1299" y="38"/>
                </a:lnTo>
                <a:lnTo>
                  <a:pt x="1300" y="37"/>
                </a:lnTo>
                <a:lnTo>
                  <a:pt x="1302" y="36"/>
                </a:lnTo>
                <a:lnTo>
                  <a:pt x="1303" y="34"/>
                </a:lnTo>
                <a:lnTo>
                  <a:pt x="1305" y="33"/>
                </a:lnTo>
                <a:lnTo>
                  <a:pt x="1306" y="32"/>
                </a:lnTo>
                <a:lnTo>
                  <a:pt x="1308" y="31"/>
                </a:lnTo>
                <a:lnTo>
                  <a:pt x="1309" y="30"/>
                </a:lnTo>
                <a:lnTo>
                  <a:pt x="1311" y="29"/>
                </a:lnTo>
                <a:lnTo>
                  <a:pt x="1313" y="28"/>
                </a:lnTo>
                <a:lnTo>
                  <a:pt x="1314" y="27"/>
                </a:lnTo>
                <a:lnTo>
                  <a:pt x="1316" y="26"/>
                </a:lnTo>
                <a:lnTo>
                  <a:pt x="1317" y="25"/>
                </a:lnTo>
                <a:lnTo>
                  <a:pt x="1319" y="24"/>
                </a:lnTo>
                <a:lnTo>
                  <a:pt x="1320" y="23"/>
                </a:lnTo>
                <a:lnTo>
                  <a:pt x="1322" y="23"/>
                </a:lnTo>
                <a:lnTo>
                  <a:pt x="1323" y="22"/>
                </a:lnTo>
                <a:lnTo>
                  <a:pt x="1325" y="21"/>
                </a:lnTo>
                <a:lnTo>
                  <a:pt x="1326" y="20"/>
                </a:lnTo>
                <a:lnTo>
                  <a:pt x="1328" y="19"/>
                </a:lnTo>
                <a:lnTo>
                  <a:pt x="1329" y="18"/>
                </a:lnTo>
                <a:lnTo>
                  <a:pt x="1331" y="18"/>
                </a:lnTo>
                <a:lnTo>
                  <a:pt x="1332" y="17"/>
                </a:lnTo>
                <a:lnTo>
                  <a:pt x="1334" y="16"/>
                </a:lnTo>
                <a:lnTo>
                  <a:pt x="1336" y="15"/>
                </a:lnTo>
                <a:lnTo>
                  <a:pt x="1337" y="15"/>
                </a:lnTo>
                <a:lnTo>
                  <a:pt x="1339" y="14"/>
                </a:lnTo>
                <a:lnTo>
                  <a:pt x="1340" y="13"/>
                </a:lnTo>
                <a:lnTo>
                  <a:pt x="1342" y="13"/>
                </a:lnTo>
                <a:lnTo>
                  <a:pt x="1343" y="12"/>
                </a:lnTo>
                <a:lnTo>
                  <a:pt x="1345" y="12"/>
                </a:lnTo>
                <a:lnTo>
                  <a:pt x="1346" y="11"/>
                </a:lnTo>
                <a:lnTo>
                  <a:pt x="1348" y="11"/>
                </a:lnTo>
                <a:lnTo>
                  <a:pt x="1349" y="10"/>
                </a:lnTo>
                <a:lnTo>
                  <a:pt x="1351" y="10"/>
                </a:lnTo>
                <a:lnTo>
                  <a:pt x="1352" y="9"/>
                </a:lnTo>
                <a:lnTo>
                  <a:pt x="1354" y="9"/>
                </a:lnTo>
                <a:lnTo>
                  <a:pt x="1355" y="8"/>
                </a:lnTo>
                <a:lnTo>
                  <a:pt x="1357" y="8"/>
                </a:lnTo>
                <a:lnTo>
                  <a:pt x="1359" y="7"/>
                </a:lnTo>
                <a:lnTo>
                  <a:pt x="1360" y="7"/>
                </a:lnTo>
                <a:lnTo>
                  <a:pt x="1362" y="7"/>
                </a:lnTo>
                <a:lnTo>
                  <a:pt x="1363" y="6"/>
                </a:lnTo>
                <a:lnTo>
                  <a:pt x="1365" y="6"/>
                </a:lnTo>
                <a:lnTo>
                  <a:pt x="1366" y="6"/>
                </a:lnTo>
                <a:lnTo>
                  <a:pt x="1368" y="5"/>
                </a:lnTo>
                <a:lnTo>
                  <a:pt x="1369" y="5"/>
                </a:lnTo>
                <a:lnTo>
                  <a:pt x="1371" y="5"/>
                </a:lnTo>
                <a:lnTo>
                  <a:pt x="1372" y="4"/>
                </a:lnTo>
                <a:lnTo>
                  <a:pt x="1374" y="4"/>
                </a:lnTo>
                <a:lnTo>
                  <a:pt x="1375" y="4"/>
                </a:lnTo>
                <a:lnTo>
                  <a:pt x="1377" y="4"/>
                </a:lnTo>
                <a:lnTo>
                  <a:pt x="1378" y="3"/>
                </a:lnTo>
                <a:lnTo>
                  <a:pt x="1380" y="3"/>
                </a:lnTo>
                <a:lnTo>
                  <a:pt x="1381" y="3"/>
                </a:lnTo>
                <a:lnTo>
                  <a:pt x="1383" y="3"/>
                </a:lnTo>
                <a:lnTo>
                  <a:pt x="1385" y="3"/>
                </a:lnTo>
                <a:lnTo>
                  <a:pt x="1386" y="2"/>
                </a:lnTo>
                <a:lnTo>
                  <a:pt x="1388" y="2"/>
                </a:lnTo>
                <a:lnTo>
                  <a:pt x="1389" y="2"/>
                </a:lnTo>
                <a:lnTo>
                  <a:pt x="1391" y="2"/>
                </a:lnTo>
                <a:lnTo>
                  <a:pt x="1392" y="2"/>
                </a:lnTo>
                <a:lnTo>
                  <a:pt x="1394" y="2"/>
                </a:lnTo>
                <a:lnTo>
                  <a:pt x="1395" y="2"/>
                </a:lnTo>
                <a:lnTo>
                  <a:pt x="1397" y="2"/>
                </a:lnTo>
                <a:lnTo>
                  <a:pt x="1398" y="2"/>
                </a:lnTo>
                <a:lnTo>
                  <a:pt x="1400" y="1"/>
                </a:lnTo>
                <a:lnTo>
                  <a:pt x="1401" y="1"/>
                </a:lnTo>
                <a:lnTo>
                  <a:pt x="1403" y="1"/>
                </a:lnTo>
                <a:lnTo>
                  <a:pt x="1404" y="1"/>
                </a:lnTo>
                <a:lnTo>
                  <a:pt x="1406" y="1"/>
                </a:lnTo>
                <a:lnTo>
                  <a:pt x="1408" y="1"/>
                </a:lnTo>
                <a:lnTo>
                  <a:pt x="1409" y="1"/>
                </a:lnTo>
                <a:lnTo>
                  <a:pt x="1411" y="1"/>
                </a:lnTo>
                <a:lnTo>
                  <a:pt x="1412" y="1"/>
                </a:lnTo>
                <a:lnTo>
                  <a:pt x="1414" y="1"/>
                </a:lnTo>
                <a:lnTo>
                  <a:pt x="1415" y="1"/>
                </a:lnTo>
                <a:lnTo>
                  <a:pt x="1417" y="1"/>
                </a:lnTo>
                <a:lnTo>
                  <a:pt x="1418" y="1"/>
                </a:lnTo>
                <a:lnTo>
                  <a:pt x="1420" y="1"/>
                </a:lnTo>
                <a:lnTo>
                  <a:pt x="1421" y="1"/>
                </a:lnTo>
                <a:lnTo>
                  <a:pt x="1423" y="1"/>
                </a:lnTo>
                <a:lnTo>
                  <a:pt x="1424" y="1"/>
                </a:lnTo>
                <a:lnTo>
                  <a:pt x="1426" y="1"/>
                </a:lnTo>
                <a:lnTo>
                  <a:pt x="1427" y="1"/>
                </a:lnTo>
                <a:lnTo>
                  <a:pt x="1429" y="1"/>
                </a:lnTo>
                <a:lnTo>
                  <a:pt x="1431" y="1"/>
                </a:lnTo>
                <a:lnTo>
                  <a:pt x="1432" y="1"/>
                </a:lnTo>
                <a:lnTo>
                  <a:pt x="1434" y="1"/>
                </a:lnTo>
                <a:lnTo>
                  <a:pt x="1435" y="1"/>
                </a:lnTo>
                <a:lnTo>
                  <a:pt x="1437" y="1"/>
                </a:lnTo>
                <a:lnTo>
                  <a:pt x="1438" y="1"/>
                </a:lnTo>
                <a:lnTo>
                  <a:pt x="1440" y="1"/>
                </a:lnTo>
                <a:lnTo>
                  <a:pt x="1441" y="1"/>
                </a:lnTo>
                <a:lnTo>
                  <a:pt x="1443" y="1"/>
                </a:lnTo>
                <a:lnTo>
                  <a:pt x="1444" y="1"/>
                </a:lnTo>
                <a:lnTo>
                  <a:pt x="1446" y="1"/>
                </a:lnTo>
                <a:lnTo>
                  <a:pt x="1447" y="1"/>
                </a:lnTo>
                <a:lnTo>
                  <a:pt x="1449" y="1"/>
                </a:lnTo>
                <a:lnTo>
                  <a:pt x="1450" y="1"/>
                </a:lnTo>
                <a:lnTo>
                  <a:pt x="1452" y="1"/>
                </a:lnTo>
                <a:lnTo>
                  <a:pt x="1454" y="1"/>
                </a:lnTo>
                <a:lnTo>
                  <a:pt x="1455" y="1"/>
                </a:lnTo>
                <a:lnTo>
                  <a:pt x="1457" y="1"/>
                </a:lnTo>
                <a:lnTo>
                  <a:pt x="1458" y="1"/>
                </a:lnTo>
                <a:lnTo>
                  <a:pt x="1460" y="1"/>
                </a:lnTo>
                <a:lnTo>
                  <a:pt x="1461" y="1"/>
                </a:lnTo>
                <a:lnTo>
                  <a:pt x="1463" y="1"/>
                </a:lnTo>
                <a:lnTo>
                  <a:pt x="1464" y="1"/>
                </a:lnTo>
                <a:lnTo>
                  <a:pt x="1466" y="1"/>
                </a:lnTo>
                <a:lnTo>
                  <a:pt x="1467" y="1"/>
                </a:lnTo>
                <a:lnTo>
                  <a:pt x="1469" y="1"/>
                </a:lnTo>
                <a:lnTo>
                  <a:pt x="1470" y="1"/>
                </a:lnTo>
                <a:lnTo>
                  <a:pt x="1472" y="1"/>
                </a:lnTo>
                <a:lnTo>
                  <a:pt x="1473" y="1"/>
                </a:lnTo>
                <a:lnTo>
                  <a:pt x="1475" y="1"/>
                </a:lnTo>
                <a:lnTo>
                  <a:pt x="1476" y="1"/>
                </a:lnTo>
                <a:lnTo>
                  <a:pt x="1478" y="1"/>
                </a:lnTo>
                <a:lnTo>
                  <a:pt x="1480" y="1"/>
                </a:lnTo>
                <a:lnTo>
                  <a:pt x="1481" y="1"/>
                </a:lnTo>
                <a:lnTo>
                  <a:pt x="1483" y="1"/>
                </a:lnTo>
                <a:lnTo>
                  <a:pt x="1484" y="1"/>
                </a:lnTo>
                <a:lnTo>
                  <a:pt x="1486" y="1"/>
                </a:lnTo>
                <a:lnTo>
                  <a:pt x="1487" y="1"/>
                </a:lnTo>
                <a:lnTo>
                  <a:pt x="1489" y="1"/>
                </a:lnTo>
                <a:lnTo>
                  <a:pt x="1490" y="1"/>
                </a:lnTo>
                <a:lnTo>
                  <a:pt x="1492" y="1"/>
                </a:lnTo>
                <a:lnTo>
                  <a:pt x="1493" y="1"/>
                </a:lnTo>
                <a:lnTo>
                  <a:pt x="1495" y="1"/>
                </a:lnTo>
                <a:lnTo>
                  <a:pt x="1496" y="1"/>
                </a:lnTo>
                <a:lnTo>
                  <a:pt x="1498" y="1"/>
                </a:lnTo>
                <a:lnTo>
                  <a:pt x="1499" y="1"/>
                </a:lnTo>
                <a:lnTo>
                  <a:pt x="1501" y="1"/>
                </a:lnTo>
                <a:lnTo>
                  <a:pt x="1503" y="1"/>
                </a:lnTo>
                <a:lnTo>
                  <a:pt x="1504" y="1"/>
                </a:lnTo>
                <a:lnTo>
                  <a:pt x="1506" y="1"/>
                </a:lnTo>
                <a:lnTo>
                  <a:pt x="1507" y="1"/>
                </a:lnTo>
                <a:lnTo>
                  <a:pt x="1509" y="1"/>
                </a:lnTo>
                <a:lnTo>
                  <a:pt x="1510" y="1"/>
                </a:lnTo>
                <a:lnTo>
                  <a:pt x="1512" y="1"/>
                </a:lnTo>
                <a:lnTo>
                  <a:pt x="1513" y="1"/>
                </a:lnTo>
                <a:lnTo>
                  <a:pt x="1515" y="1"/>
                </a:lnTo>
                <a:lnTo>
                  <a:pt x="1516" y="1"/>
                </a:lnTo>
                <a:lnTo>
                  <a:pt x="1518" y="1"/>
                </a:lnTo>
                <a:lnTo>
                  <a:pt x="1519" y="1"/>
                </a:lnTo>
                <a:lnTo>
                  <a:pt x="1521" y="1"/>
                </a:lnTo>
                <a:lnTo>
                  <a:pt x="1522" y="1"/>
                </a:lnTo>
                <a:lnTo>
                  <a:pt x="1524" y="1"/>
                </a:lnTo>
                <a:lnTo>
                  <a:pt x="1526" y="2"/>
                </a:lnTo>
                <a:lnTo>
                  <a:pt x="1527" y="2"/>
                </a:lnTo>
                <a:lnTo>
                  <a:pt x="1529" y="2"/>
                </a:lnTo>
                <a:lnTo>
                  <a:pt x="1530" y="2"/>
                </a:lnTo>
                <a:lnTo>
                  <a:pt x="1532" y="2"/>
                </a:lnTo>
                <a:lnTo>
                  <a:pt x="1533" y="2"/>
                </a:lnTo>
                <a:lnTo>
                  <a:pt x="1535" y="2"/>
                </a:lnTo>
                <a:lnTo>
                  <a:pt x="1536" y="2"/>
                </a:lnTo>
                <a:lnTo>
                  <a:pt x="1538" y="2"/>
                </a:lnTo>
                <a:lnTo>
                  <a:pt x="1539" y="2"/>
                </a:lnTo>
                <a:lnTo>
                  <a:pt x="1541" y="2"/>
                </a:lnTo>
                <a:lnTo>
                  <a:pt x="1542" y="2"/>
                </a:lnTo>
                <a:lnTo>
                  <a:pt x="1544" y="2"/>
                </a:lnTo>
                <a:lnTo>
                  <a:pt x="1545" y="2"/>
                </a:lnTo>
                <a:lnTo>
                  <a:pt x="1547" y="2"/>
                </a:lnTo>
                <a:lnTo>
                  <a:pt x="1548" y="2"/>
                </a:lnTo>
                <a:lnTo>
                  <a:pt x="1550" y="2"/>
                </a:lnTo>
                <a:lnTo>
                  <a:pt x="1552" y="2"/>
                </a:lnTo>
                <a:lnTo>
                  <a:pt x="1553" y="2"/>
                </a:lnTo>
                <a:lnTo>
                  <a:pt x="1555" y="3"/>
                </a:lnTo>
                <a:lnTo>
                  <a:pt x="1556" y="3"/>
                </a:lnTo>
                <a:lnTo>
                  <a:pt x="1558" y="3"/>
                </a:lnTo>
                <a:lnTo>
                  <a:pt x="1559" y="3"/>
                </a:lnTo>
                <a:lnTo>
                  <a:pt x="1561" y="3"/>
                </a:lnTo>
                <a:lnTo>
                  <a:pt x="1562" y="3"/>
                </a:lnTo>
                <a:lnTo>
                  <a:pt x="1564" y="3"/>
                </a:lnTo>
                <a:lnTo>
                  <a:pt x="1565" y="3"/>
                </a:lnTo>
                <a:lnTo>
                  <a:pt x="1567" y="3"/>
                </a:lnTo>
                <a:lnTo>
                  <a:pt x="1568" y="3"/>
                </a:lnTo>
                <a:lnTo>
                  <a:pt x="1570" y="3"/>
                </a:lnTo>
                <a:lnTo>
                  <a:pt x="1571" y="3"/>
                </a:lnTo>
                <a:lnTo>
                  <a:pt x="1573" y="3"/>
                </a:lnTo>
                <a:lnTo>
                  <a:pt x="1575" y="4"/>
                </a:lnTo>
                <a:lnTo>
                  <a:pt x="1576" y="4"/>
                </a:lnTo>
                <a:lnTo>
                  <a:pt x="1578" y="4"/>
                </a:lnTo>
                <a:lnTo>
                  <a:pt x="1579" y="4"/>
                </a:lnTo>
                <a:lnTo>
                  <a:pt x="1581" y="4"/>
                </a:lnTo>
                <a:lnTo>
                  <a:pt x="1582" y="4"/>
                </a:lnTo>
                <a:lnTo>
                  <a:pt x="1584" y="4"/>
                </a:lnTo>
                <a:lnTo>
                  <a:pt x="1585" y="4"/>
                </a:lnTo>
                <a:lnTo>
                  <a:pt x="1587" y="4"/>
                </a:lnTo>
                <a:lnTo>
                  <a:pt x="1588" y="4"/>
                </a:lnTo>
                <a:lnTo>
                  <a:pt x="1590" y="5"/>
                </a:lnTo>
                <a:lnTo>
                  <a:pt x="1591" y="5"/>
                </a:lnTo>
                <a:lnTo>
                  <a:pt x="1593" y="5"/>
                </a:lnTo>
                <a:lnTo>
                  <a:pt x="1594" y="5"/>
                </a:lnTo>
                <a:lnTo>
                  <a:pt x="1596" y="5"/>
                </a:lnTo>
                <a:lnTo>
                  <a:pt x="1598" y="5"/>
                </a:lnTo>
                <a:lnTo>
                  <a:pt x="1599" y="5"/>
                </a:lnTo>
                <a:lnTo>
                  <a:pt x="1601" y="5"/>
                </a:lnTo>
                <a:lnTo>
                  <a:pt x="1602" y="5"/>
                </a:lnTo>
                <a:lnTo>
                  <a:pt x="1604" y="6"/>
                </a:lnTo>
                <a:lnTo>
                  <a:pt x="1605" y="6"/>
                </a:lnTo>
                <a:lnTo>
                  <a:pt x="1607" y="6"/>
                </a:lnTo>
                <a:lnTo>
                  <a:pt x="1608" y="6"/>
                </a:lnTo>
                <a:lnTo>
                  <a:pt x="1610" y="6"/>
                </a:lnTo>
                <a:lnTo>
                  <a:pt x="1611" y="6"/>
                </a:lnTo>
                <a:lnTo>
                  <a:pt x="1613" y="6"/>
                </a:lnTo>
                <a:lnTo>
                  <a:pt x="1614" y="7"/>
                </a:lnTo>
                <a:lnTo>
                  <a:pt x="1616" y="7"/>
                </a:lnTo>
                <a:lnTo>
                  <a:pt x="1617" y="7"/>
                </a:lnTo>
                <a:lnTo>
                  <a:pt x="1619" y="7"/>
                </a:lnTo>
                <a:lnTo>
                  <a:pt x="1621" y="7"/>
                </a:lnTo>
                <a:lnTo>
                  <a:pt x="1622" y="7"/>
                </a:lnTo>
                <a:lnTo>
                  <a:pt x="1624" y="8"/>
                </a:lnTo>
                <a:lnTo>
                  <a:pt x="1625" y="8"/>
                </a:lnTo>
                <a:lnTo>
                  <a:pt x="1627" y="8"/>
                </a:lnTo>
                <a:lnTo>
                  <a:pt x="1628" y="8"/>
                </a:lnTo>
                <a:lnTo>
                  <a:pt x="1630" y="8"/>
                </a:lnTo>
                <a:lnTo>
                  <a:pt x="1631" y="8"/>
                </a:lnTo>
                <a:lnTo>
                  <a:pt x="1633" y="9"/>
                </a:lnTo>
                <a:lnTo>
                  <a:pt x="1634" y="9"/>
                </a:lnTo>
                <a:lnTo>
                  <a:pt x="1636" y="9"/>
                </a:lnTo>
                <a:lnTo>
                  <a:pt x="1637" y="9"/>
                </a:lnTo>
                <a:lnTo>
                  <a:pt x="1639" y="9"/>
                </a:lnTo>
                <a:lnTo>
                  <a:pt x="1640" y="9"/>
                </a:lnTo>
                <a:lnTo>
                  <a:pt x="1642" y="10"/>
                </a:lnTo>
                <a:lnTo>
                  <a:pt x="1643" y="10"/>
                </a:lnTo>
                <a:lnTo>
                  <a:pt x="1645" y="10"/>
                </a:lnTo>
                <a:lnTo>
                  <a:pt x="1647" y="10"/>
                </a:lnTo>
                <a:lnTo>
                  <a:pt x="1648" y="10"/>
                </a:lnTo>
                <a:lnTo>
                  <a:pt x="1650" y="11"/>
                </a:lnTo>
                <a:lnTo>
                  <a:pt x="1651" y="11"/>
                </a:lnTo>
                <a:lnTo>
                  <a:pt x="1653" y="11"/>
                </a:lnTo>
                <a:lnTo>
                  <a:pt x="1654" y="11"/>
                </a:lnTo>
                <a:lnTo>
                  <a:pt x="1656" y="12"/>
                </a:lnTo>
                <a:lnTo>
                  <a:pt x="1657" y="12"/>
                </a:lnTo>
                <a:lnTo>
                  <a:pt x="1659" y="12"/>
                </a:lnTo>
                <a:lnTo>
                  <a:pt x="1660" y="12"/>
                </a:lnTo>
                <a:lnTo>
                  <a:pt x="1662" y="12"/>
                </a:lnTo>
                <a:lnTo>
                  <a:pt x="1663" y="13"/>
                </a:lnTo>
                <a:lnTo>
                  <a:pt x="1665" y="13"/>
                </a:lnTo>
                <a:lnTo>
                  <a:pt x="1666" y="13"/>
                </a:lnTo>
                <a:lnTo>
                  <a:pt x="1668" y="13"/>
                </a:lnTo>
                <a:lnTo>
                  <a:pt x="1670" y="14"/>
                </a:lnTo>
                <a:lnTo>
                  <a:pt x="1671" y="14"/>
                </a:lnTo>
                <a:lnTo>
                  <a:pt x="1673" y="14"/>
                </a:lnTo>
                <a:lnTo>
                  <a:pt x="1674" y="14"/>
                </a:lnTo>
                <a:lnTo>
                  <a:pt x="1676" y="15"/>
                </a:lnTo>
                <a:lnTo>
                  <a:pt x="1677" y="15"/>
                </a:lnTo>
                <a:lnTo>
                  <a:pt x="1679" y="15"/>
                </a:lnTo>
                <a:lnTo>
                  <a:pt x="1680" y="15"/>
                </a:lnTo>
                <a:lnTo>
                  <a:pt x="1682" y="16"/>
                </a:lnTo>
                <a:lnTo>
                  <a:pt x="1683" y="16"/>
                </a:lnTo>
                <a:lnTo>
                  <a:pt x="1685" y="16"/>
                </a:lnTo>
                <a:lnTo>
                  <a:pt x="1686" y="17"/>
                </a:lnTo>
                <a:lnTo>
                  <a:pt x="1688" y="17"/>
                </a:lnTo>
                <a:lnTo>
                  <a:pt x="1689" y="17"/>
                </a:lnTo>
                <a:lnTo>
                  <a:pt x="1691" y="17"/>
                </a:lnTo>
                <a:lnTo>
                  <a:pt x="1693" y="18"/>
                </a:lnTo>
                <a:lnTo>
                  <a:pt x="1694" y="18"/>
                </a:lnTo>
                <a:lnTo>
                  <a:pt x="1696" y="18"/>
                </a:lnTo>
                <a:lnTo>
                  <a:pt x="1697" y="19"/>
                </a:lnTo>
                <a:lnTo>
                  <a:pt x="1699" y="19"/>
                </a:lnTo>
                <a:lnTo>
                  <a:pt x="1700" y="19"/>
                </a:lnTo>
                <a:lnTo>
                  <a:pt x="1702" y="20"/>
                </a:lnTo>
                <a:lnTo>
                  <a:pt x="1703" y="20"/>
                </a:lnTo>
                <a:lnTo>
                  <a:pt x="1705" y="20"/>
                </a:lnTo>
                <a:lnTo>
                  <a:pt x="1706" y="21"/>
                </a:lnTo>
                <a:lnTo>
                  <a:pt x="1708" y="21"/>
                </a:lnTo>
                <a:lnTo>
                  <a:pt x="1709" y="21"/>
                </a:lnTo>
                <a:lnTo>
                  <a:pt x="1711" y="22"/>
                </a:lnTo>
                <a:lnTo>
                  <a:pt x="1712" y="22"/>
                </a:lnTo>
                <a:lnTo>
                  <a:pt x="1714" y="22"/>
                </a:lnTo>
                <a:lnTo>
                  <a:pt x="1715" y="23"/>
                </a:lnTo>
                <a:lnTo>
                  <a:pt x="1717" y="23"/>
                </a:lnTo>
                <a:lnTo>
                  <a:pt x="1719" y="23"/>
                </a:lnTo>
                <a:lnTo>
                  <a:pt x="1720" y="24"/>
                </a:lnTo>
                <a:lnTo>
                  <a:pt x="1722" y="24"/>
                </a:lnTo>
                <a:lnTo>
                  <a:pt x="1723" y="24"/>
                </a:lnTo>
                <a:lnTo>
                  <a:pt x="1725" y="25"/>
                </a:lnTo>
                <a:lnTo>
                  <a:pt x="1726" y="25"/>
                </a:lnTo>
                <a:lnTo>
                  <a:pt x="1728" y="26"/>
                </a:lnTo>
                <a:lnTo>
                  <a:pt x="1729" y="26"/>
                </a:lnTo>
                <a:lnTo>
                  <a:pt x="1731" y="26"/>
                </a:lnTo>
                <a:lnTo>
                  <a:pt x="1732" y="27"/>
                </a:lnTo>
                <a:lnTo>
                  <a:pt x="1734" y="27"/>
                </a:lnTo>
                <a:lnTo>
                  <a:pt x="1735" y="28"/>
                </a:lnTo>
                <a:lnTo>
                  <a:pt x="1737" y="28"/>
                </a:lnTo>
                <a:lnTo>
                  <a:pt x="1738" y="28"/>
                </a:lnTo>
                <a:lnTo>
                  <a:pt x="1740" y="29"/>
                </a:lnTo>
                <a:lnTo>
                  <a:pt x="1742" y="29"/>
                </a:lnTo>
                <a:lnTo>
                  <a:pt x="1743" y="30"/>
                </a:lnTo>
                <a:lnTo>
                  <a:pt x="1745" y="30"/>
                </a:lnTo>
                <a:lnTo>
                  <a:pt x="1746" y="31"/>
                </a:lnTo>
                <a:lnTo>
                  <a:pt x="1748" y="31"/>
                </a:lnTo>
                <a:lnTo>
                  <a:pt x="1749" y="31"/>
                </a:lnTo>
                <a:lnTo>
                  <a:pt x="1751" y="32"/>
                </a:lnTo>
                <a:lnTo>
                  <a:pt x="1752" y="32"/>
                </a:lnTo>
                <a:lnTo>
                  <a:pt x="1754" y="33"/>
                </a:lnTo>
                <a:lnTo>
                  <a:pt x="1755" y="33"/>
                </a:lnTo>
                <a:lnTo>
                  <a:pt x="1757" y="34"/>
                </a:lnTo>
                <a:lnTo>
                  <a:pt x="1758" y="34"/>
                </a:lnTo>
                <a:lnTo>
                  <a:pt x="1760" y="35"/>
                </a:lnTo>
                <a:lnTo>
                  <a:pt x="1761" y="35"/>
                </a:lnTo>
                <a:lnTo>
                  <a:pt x="1763" y="36"/>
                </a:lnTo>
                <a:lnTo>
                  <a:pt x="1765" y="36"/>
                </a:lnTo>
                <a:lnTo>
                  <a:pt x="1766" y="36"/>
                </a:lnTo>
                <a:lnTo>
                  <a:pt x="1768" y="37"/>
                </a:lnTo>
                <a:lnTo>
                  <a:pt x="1769" y="37"/>
                </a:lnTo>
                <a:lnTo>
                  <a:pt x="1771" y="38"/>
                </a:lnTo>
                <a:lnTo>
                  <a:pt x="1772" y="39"/>
                </a:lnTo>
                <a:lnTo>
                  <a:pt x="1774" y="39"/>
                </a:lnTo>
                <a:lnTo>
                  <a:pt x="1775" y="40"/>
                </a:lnTo>
                <a:lnTo>
                  <a:pt x="1777" y="40"/>
                </a:lnTo>
                <a:lnTo>
                  <a:pt x="1778" y="41"/>
                </a:lnTo>
                <a:lnTo>
                  <a:pt x="1780" y="41"/>
                </a:lnTo>
                <a:lnTo>
                  <a:pt x="1781" y="42"/>
                </a:lnTo>
                <a:lnTo>
                  <a:pt x="1783" y="42"/>
                </a:lnTo>
                <a:lnTo>
                  <a:pt x="1784" y="43"/>
                </a:lnTo>
                <a:lnTo>
                  <a:pt x="1786" y="43"/>
                </a:lnTo>
                <a:lnTo>
                  <a:pt x="1788" y="44"/>
                </a:lnTo>
                <a:lnTo>
                  <a:pt x="1789" y="44"/>
                </a:lnTo>
                <a:lnTo>
                  <a:pt x="1791" y="45"/>
                </a:lnTo>
                <a:lnTo>
                  <a:pt x="1792" y="45"/>
                </a:lnTo>
                <a:lnTo>
                  <a:pt x="1794" y="46"/>
                </a:lnTo>
                <a:lnTo>
                  <a:pt x="1795" y="47"/>
                </a:lnTo>
                <a:lnTo>
                  <a:pt x="1797" y="47"/>
                </a:lnTo>
                <a:lnTo>
                  <a:pt x="1798" y="48"/>
                </a:lnTo>
                <a:lnTo>
                  <a:pt x="1800" y="48"/>
                </a:lnTo>
                <a:lnTo>
                  <a:pt x="1801" y="49"/>
                </a:lnTo>
                <a:lnTo>
                  <a:pt x="1803" y="49"/>
                </a:lnTo>
                <a:lnTo>
                  <a:pt x="1804" y="50"/>
                </a:lnTo>
                <a:lnTo>
                  <a:pt x="1806" y="51"/>
                </a:lnTo>
                <a:lnTo>
                  <a:pt x="1807" y="51"/>
                </a:lnTo>
                <a:lnTo>
                  <a:pt x="1809" y="52"/>
                </a:lnTo>
                <a:lnTo>
                  <a:pt x="1810" y="52"/>
                </a:lnTo>
                <a:lnTo>
                  <a:pt x="1812" y="53"/>
                </a:lnTo>
                <a:lnTo>
                  <a:pt x="1814" y="54"/>
                </a:lnTo>
                <a:lnTo>
                  <a:pt x="1815" y="54"/>
                </a:lnTo>
                <a:lnTo>
                  <a:pt x="1817" y="55"/>
                </a:lnTo>
                <a:lnTo>
                  <a:pt x="1818" y="56"/>
                </a:lnTo>
                <a:lnTo>
                  <a:pt x="1820" y="56"/>
                </a:lnTo>
                <a:lnTo>
                  <a:pt x="1821" y="57"/>
                </a:lnTo>
                <a:lnTo>
                  <a:pt x="1823" y="58"/>
                </a:lnTo>
                <a:lnTo>
                  <a:pt x="1824" y="58"/>
                </a:lnTo>
                <a:lnTo>
                  <a:pt x="1826" y="59"/>
                </a:lnTo>
                <a:lnTo>
                  <a:pt x="1827" y="59"/>
                </a:lnTo>
                <a:lnTo>
                  <a:pt x="1829" y="60"/>
                </a:lnTo>
                <a:lnTo>
                  <a:pt x="1830" y="61"/>
                </a:lnTo>
                <a:lnTo>
                  <a:pt x="1832" y="61"/>
                </a:lnTo>
                <a:lnTo>
                  <a:pt x="1833" y="62"/>
                </a:lnTo>
                <a:lnTo>
                  <a:pt x="1835" y="63"/>
                </a:lnTo>
                <a:lnTo>
                  <a:pt x="1837" y="63"/>
                </a:lnTo>
                <a:lnTo>
                  <a:pt x="1838" y="64"/>
                </a:lnTo>
                <a:lnTo>
                  <a:pt x="1840" y="65"/>
                </a:lnTo>
                <a:lnTo>
                  <a:pt x="1841" y="66"/>
                </a:lnTo>
                <a:lnTo>
                  <a:pt x="1843" y="66"/>
                </a:lnTo>
                <a:lnTo>
                  <a:pt x="1844" y="67"/>
                </a:lnTo>
                <a:lnTo>
                  <a:pt x="1846" y="68"/>
                </a:lnTo>
                <a:lnTo>
                  <a:pt x="1847" y="68"/>
                </a:lnTo>
                <a:lnTo>
                  <a:pt x="1849" y="69"/>
                </a:lnTo>
                <a:lnTo>
                  <a:pt x="1850" y="70"/>
                </a:lnTo>
                <a:lnTo>
                  <a:pt x="1852" y="71"/>
                </a:lnTo>
                <a:lnTo>
                  <a:pt x="1853" y="71"/>
                </a:lnTo>
                <a:lnTo>
                  <a:pt x="1855" y="72"/>
                </a:lnTo>
                <a:lnTo>
                  <a:pt x="1856" y="73"/>
                </a:lnTo>
                <a:lnTo>
                  <a:pt x="1858" y="73"/>
                </a:lnTo>
                <a:lnTo>
                  <a:pt x="1860" y="74"/>
                </a:lnTo>
                <a:lnTo>
                  <a:pt x="1861" y="75"/>
                </a:lnTo>
                <a:lnTo>
                  <a:pt x="1863" y="76"/>
                </a:lnTo>
                <a:lnTo>
                  <a:pt x="1864" y="76"/>
                </a:lnTo>
                <a:lnTo>
                  <a:pt x="1866" y="77"/>
                </a:lnTo>
                <a:lnTo>
                  <a:pt x="1867" y="78"/>
                </a:lnTo>
                <a:lnTo>
                  <a:pt x="1869" y="79"/>
                </a:lnTo>
                <a:lnTo>
                  <a:pt x="1870" y="79"/>
                </a:lnTo>
                <a:lnTo>
                  <a:pt x="1872" y="80"/>
                </a:lnTo>
                <a:lnTo>
                  <a:pt x="1873" y="81"/>
                </a:lnTo>
                <a:lnTo>
                  <a:pt x="1875" y="82"/>
                </a:lnTo>
                <a:lnTo>
                  <a:pt x="1876" y="83"/>
                </a:lnTo>
                <a:lnTo>
                  <a:pt x="1878" y="83"/>
                </a:lnTo>
                <a:lnTo>
                  <a:pt x="1879" y="84"/>
                </a:lnTo>
                <a:lnTo>
                  <a:pt x="1881" y="85"/>
                </a:lnTo>
                <a:lnTo>
                  <a:pt x="1883" y="86"/>
                </a:lnTo>
                <a:lnTo>
                  <a:pt x="1884" y="86"/>
                </a:lnTo>
                <a:lnTo>
                  <a:pt x="1886" y="87"/>
                </a:lnTo>
                <a:lnTo>
                  <a:pt x="1887" y="88"/>
                </a:lnTo>
                <a:lnTo>
                  <a:pt x="1889" y="89"/>
                </a:lnTo>
                <a:lnTo>
                  <a:pt x="1890" y="90"/>
                </a:lnTo>
                <a:lnTo>
                  <a:pt x="1892" y="91"/>
                </a:lnTo>
                <a:lnTo>
                  <a:pt x="1893" y="91"/>
                </a:lnTo>
                <a:lnTo>
                  <a:pt x="1895" y="92"/>
                </a:lnTo>
                <a:lnTo>
                  <a:pt x="1896" y="93"/>
                </a:lnTo>
                <a:lnTo>
                  <a:pt x="1898" y="94"/>
                </a:lnTo>
                <a:lnTo>
                  <a:pt x="1899" y="95"/>
                </a:lnTo>
                <a:lnTo>
                  <a:pt x="1901" y="95"/>
                </a:lnTo>
                <a:lnTo>
                  <a:pt x="1902" y="96"/>
                </a:lnTo>
                <a:lnTo>
                  <a:pt x="1904" y="97"/>
                </a:lnTo>
                <a:lnTo>
                  <a:pt x="1905" y="98"/>
                </a:lnTo>
                <a:lnTo>
                  <a:pt x="1907" y="99"/>
                </a:lnTo>
                <a:lnTo>
                  <a:pt x="1909" y="100"/>
                </a:lnTo>
                <a:lnTo>
                  <a:pt x="1910" y="100"/>
                </a:lnTo>
                <a:lnTo>
                  <a:pt x="1912" y="101"/>
                </a:lnTo>
                <a:lnTo>
                  <a:pt x="1913" y="102"/>
                </a:lnTo>
                <a:lnTo>
                  <a:pt x="1915" y="103"/>
                </a:lnTo>
                <a:lnTo>
                  <a:pt x="1916" y="104"/>
                </a:lnTo>
                <a:lnTo>
                  <a:pt x="1918" y="105"/>
                </a:lnTo>
                <a:lnTo>
                  <a:pt x="1919" y="106"/>
                </a:lnTo>
                <a:lnTo>
                  <a:pt x="1921" y="106"/>
                </a:lnTo>
                <a:lnTo>
                  <a:pt x="1922" y="107"/>
                </a:lnTo>
                <a:lnTo>
                  <a:pt x="1924" y="108"/>
                </a:lnTo>
                <a:lnTo>
                  <a:pt x="1925" y="109"/>
                </a:lnTo>
                <a:lnTo>
                  <a:pt x="1927" y="110"/>
                </a:lnTo>
                <a:lnTo>
                  <a:pt x="1928" y="111"/>
                </a:lnTo>
                <a:lnTo>
                  <a:pt x="1930" y="112"/>
                </a:lnTo>
                <a:lnTo>
                  <a:pt x="1932" y="113"/>
                </a:lnTo>
                <a:lnTo>
                  <a:pt x="1933" y="113"/>
                </a:lnTo>
                <a:lnTo>
                  <a:pt x="1935" y="114"/>
                </a:lnTo>
                <a:lnTo>
                  <a:pt x="1936" y="115"/>
                </a:lnTo>
                <a:lnTo>
                  <a:pt x="1938" y="116"/>
                </a:lnTo>
                <a:lnTo>
                  <a:pt x="1939" y="117"/>
                </a:lnTo>
                <a:lnTo>
                  <a:pt x="1941" y="118"/>
                </a:lnTo>
                <a:lnTo>
                  <a:pt x="1942" y="119"/>
                </a:lnTo>
                <a:lnTo>
                  <a:pt x="1944" y="120"/>
                </a:lnTo>
                <a:lnTo>
                  <a:pt x="1945" y="121"/>
                </a:lnTo>
                <a:lnTo>
                  <a:pt x="1947" y="121"/>
                </a:lnTo>
                <a:lnTo>
                  <a:pt x="1948" y="122"/>
                </a:lnTo>
                <a:lnTo>
                  <a:pt x="1950" y="123"/>
                </a:lnTo>
                <a:lnTo>
                  <a:pt x="1951" y="124"/>
                </a:lnTo>
                <a:lnTo>
                  <a:pt x="1953" y="125"/>
                </a:lnTo>
                <a:lnTo>
                  <a:pt x="1955" y="126"/>
                </a:lnTo>
                <a:lnTo>
                  <a:pt x="1956" y="127"/>
                </a:lnTo>
                <a:lnTo>
                  <a:pt x="1958" y="128"/>
                </a:lnTo>
                <a:lnTo>
                  <a:pt x="1959" y="129"/>
                </a:lnTo>
                <a:lnTo>
                  <a:pt x="1961" y="129"/>
                </a:lnTo>
                <a:lnTo>
                  <a:pt x="1962" y="130"/>
                </a:lnTo>
                <a:lnTo>
                  <a:pt x="1964" y="131"/>
                </a:lnTo>
                <a:lnTo>
                  <a:pt x="1965" y="132"/>
                </a:lnTo>
                <a:lnTo>
                  <a:pt x="1967" y="133"/>
                </a:lnTo>
                <a:lnTo>
                  <a:pt x="1968" y="134"/>
                </a:lnTo>
                <a:lnTo>
                  <a:pt x="1970" y="135"/>
                </a:lnTo>
                <a:lnTo>
                  <a:pt x="1971" y="136"/>
                </a:lnTo>
                <a:lnTo>
                  <a:pt x="1973" y="137"/>
                </a:lnTo>
                <a:lnTo>
                  <a:pt x="1974" y="138"/>
                </a:lnTo>
                <a:lnTo>
                  <a:pt x="1976" y="138"/>
                </a:lnTo>
                <a:lnTo>
                  <a:pt x="1977" y="139"/>
                </a:lnTo>
                <a:lnTo>
                  <a:pt x="1979" y="140"/>
                </a:lnTo>
                <a:lnTo>
                  <a:pt x="1981" y="141"/>
                </a:lnTo>
                <a:lnTo>
                  <a:pt x="1982" y="142"/>
                </a:lnTo>
                <a:lnTo>
                  <a:pt x="1984" y="143"/>
                </a:lnTo>
                <a:lnTo>
                  <a:pt x="1985" y="144"/>
                </a:lnTo>
                <a:lnTo>
                  <a:pt x="1987" y="145"/>
                </a:lnTo>
                <a:lnTo>
                  <a:pt x="1988" y="146"/>
                </a:lnTo>
                <a:lnTo>
                  <a:pt x="1990" y="147"/>
                </a:lnTo>
                <a:lnTo>
                  <a:pt x="1991" y="147"/>
                </a:lnTo>
                <a:lnTo>
                  <a:pt x="1993" y="148"/>
                </a:lnTo>
                <a:lnTo>
                  <a:pt x="1994" y="149"/>
                </a:lnTo>
                <a:lnTo>
                  <a:pt x="1996" y="150"/>
                </a:lnTo>
                <a:lnTo>
                  <a:pt x="1997" y="151"/>
                </a:lnTo>
                <a:lnTo>
                  <a:pt x="1999" y="152"/>
                </a:lnTo>
                <a:lnTo>
                  <a:pt x="2000" y="153"/>
                </a:lnTo>
                <a:lnTo>
                  <a:pt x="2002" y="154"/>
                </a:lnTo>
                <a:lnTo>
                  <a:pt x="2004" y="155"/>
                </a:lnTo>
                <a:lnTo>
                  <a:pt x="2005" y="156"/>
                </a:lnTo>
                <a:lnTo>
                  <a:pt x="2007" y="156"/>
                </a:lnTo>
                <a:lnTo>
                  <a:pt x="2008" y="157"/>
                </a:lnTo>
                <a:lnTo>
                  <a:pt x="2010" y="158"/>
                </a:lnTo>
                <a:lnTo>
                  <a:pt x="2011" y="159"/>
                </a:lnTo>
                <a:lnTo>
                  <a:pt x="2013" y="160"/>
                </a:lnTo>
                <a:lnTo>
                  <a:pt x="2014" y="161"/>
                </a:lnTo>
                <a:lnTo>
                  <a:pt x="2016" y="162"/>
                </a:lnTo>
                <a:lnTo>
                  <a:pt x="2017" y="163"/>
                </a:lnTo>
                <a:lnTo>
                  <a:pt x="2019" y="163"/>
                </a:lnTo>
                <a:lnTo>
                  <a:pt x="2020" y="164"/>
                </a:lnTo>
                <a:lnTo>
                  <a:pt x="2022" y="165"/>
                </a:lnTo>
                <a:lnTo>
                  <a:pt x="2023" y="166"/>
                </a:lnTo>
                <a:lnTo>
                  <a:pt x="2025" y="167"/>
                </a:lnTo>
                <a:lnTo>
                  <a:pt x="2027" y="168"/>
                </a:lnTo>
                <a:lnTo>
                  <a:pt x="2028" y="169"/>
                </a:lnTo>
                <a:lnTo>
                  <a:pt x="2030" y="170"/>
                </a:lnTo>
                <a:lnTo>
                  <a:pt x="2031" y="170"/>
                </a:lnTo>
                <a:lnTo>
                  <a:pt x="2033" y="171"/>
                </a:lnTo>
                <a:lnTo>
                  <a:pt x="2034" y="172"/>
                </a:lnTo>
                <a:lnTo>
                  <a:pt x="2036" y="173"/>
                </a:lnTo>
                <a:lnTo>
                  <a:pt x="2037" y="174"/>
                </a:lnTo>
                <a:lnTo>
                  <a:pt x="2039" y="175"/>
                </a:lnTo>
                <a:lnTo>
                  <a:pt x="2040" y="175"/>
                </a:lnTo>
                <a:lnTo>
                  <a:pt x="2042" y="176"/>
                </a:lnTo>
                <a:lnTo>
                  <a:pt x="2043" y="177"/>
                </a:lnTo>
                <a:lnTo>
                  <a:pt x="2045" y="178"/>
                </a:lnTo>
                <a:lnTo>
                  <a:pt x="2046" y="179"/>
                </a:lnTo>
                <a:lnTo>
                  <a:pt x="2048" y="180"/>
                </a:lnTo>
                <a:lnTo>
                  <a:pt x="2050" y="180"/>
                </a:lnTo>
                <a:lnTo>
                  <a:pt x="2051" y="181"/>
                </a:lnTo>
                <a:lnTo>
                  <a:pt x="2053" y="182"/>
                </a:lnTo>
                <a:lnTo>
                  <a:pt x="2054" y="183"/>
                </a:lnTo>
                <a:lnTo>
                  <a:pt x="2056" y="184"/>
                </a:lnTo>
                <a:lnTo>
                  <a:pt x="2057" y="185"/>
                </a:lnTo>
                <a:lnTo>
                  <a:pt x="2059" y="185"/>
                </a:lnTo>
                <a:lnTo>
                  <a:pt x="2060" y="186"/>
                </a:lnTo>
                <a:lnTo>
                  <a:pt x="2062" y="187"/>
                </a:lnTo>
                <a:lnTo>
                  <a:pt x="2063" y="188"/>
                </a:lnTo>
                <a:lnTo>
                  <a:pt x="2065" y="189"/>
                </a:lnTo>
                <a:lnTo>
                  <a:pt x="2066" y="189"/>
                </a:lnTo>
                <a:lnTo>
                  <a:pt x="2068" y="190"/>
                </a:lnTo>
                <a:lnTo>
                  <a:pt x="2069" y="191"/>
                </a:lnTo>
                <a:lnTo>
                  <a:pt x="2071" y="192"/>
                </a:lnTo>
                <a:lnTo>
                  <a:pt x="2072" y="193"/>
                </a:lnTo>
                <a:lnTo>
                  <a:pt x="2074" y="193"/>
                </a:lnTo>
                <a:lnTo>
                  <a:pt x="2076" y="194"/>
                </a:lnTo>
                <a:lnTo>
                  <a:pt x="2077" y="195"/>
                </a:lnTo>
                <a:lnTo>
                  <a:pt x="2079" y="196"/>
                </a:lnTo>
                <a:lnTo>
                  <a:pt x="2080" y="196"/>
                </a:lnTo>
                <a:lnTo>
                  <a:pt x="2082" y="197"/>
                </a:lnTo>
                <a:lnTo>
                  <a:pt x="2083" y="198"/>
                </a:lnTo>
                <a:lnTo>
                  <a:pt x="2085" y="199"/>
                </a:lnTo>
                <a:lnTo>
                  <a:pt x="2086" y="199"/>
                </a:lnTo>
                <a:lnTo>
                  <a:pt x="2088" y="200"/>
                </a:lnTo>
                <a:lnTo>
                  <a:pt x="2089" y="201"/>
                </a:lnTo>
                <a:lnTo>
                  <a:pt x="2091" y="202"/>
                </a:lnTo>
                <a:lnTo>
                  <a:pt x="2092" y="202"/>
                </a:lnTo>
                <a:lnTo>
                  <a:pt x="2094" y="203"/>
                </a:lnTo>
                <a:lnTo>
                  <a:pt x="2095" y="204"/>
                </a:lnTo>
                <a:lnTo>
                  <a:pt x="2097" y="205"/>
                </a:lnTo>
                <a:lnTo>
                  <a:pt x="2099" y="205"/>
                </a:lnTo>
                <a:lnTo>
                  <a:pt x="2100" y="206"/>
                </a:lnTo>
                <a:lnTo>
                  <a:pt x="2102" y="207"/>
                </a:lnTo>
                <a:lnTo>
                  <a:pt x="2103" y="207"/>
                </a:lnTo>
                <a:lnTo>
                  <a:pt x="2105" y="208"/>
                </a:lnTo>
                <a:lnTo>
                  <a:pt x="2106" y="209"/>
                </a:lnTo>
                <a:lnTo>
                  <a:pt x="2108" y="209"/>
                </a:lnTo>
                <a:lnTo>
                  <a:pt x="2109" y="210"/>
                </a:lnTo>
                <a:lnTo>
                  <a:pt x="2111" y="211"/>
                </a:lnTo>
                <a:lnTo>
                  <a:pt x="2112" y="211"/>
                </a:lnTo>
                <a:lnTo>
                  <a:pt x="2114" y="212"/>
                </a:lnTo>
                <a:lnTo>
                  <a:pt x="2115" y="213"/>
                </a:lnTo>
                <a:lnTo>
                  <a:pt x="2117" y="213"/>
                </a:lnTo>
                <a:lnTo>
                  <a:pt x="2118" y="214"/>
                </a:lnTo>
                <a:lnTo>
                  <a:pt x="2120" y="215"/>
                </a:lnTo>
                <a:lnTo>
                  <a:pt x="2122" y="215"/>
                </a:lnTo>
                <a:lnTo>
                  <a:pt x="2123" y="216"/>
                </a:lnTo>
                <a:lnTo>
                  <a:pt x="2125" y="217"/>
                </a:lnTo>
                <a:lnTo>
                  <a:pt x="2126" y="217"/>
                </a:lnTo>
                <a:lnTo>
                  <a:pt x="2128" y="218"/>
                </a:lnTo>
                <a:lnTo>
                  <a:pt x="2129" y="219"/>
                </a:lnTo>
                <a:lnTo>
                  <a:pt x="2131" y="219"/>
                </a:lnTo>
                <a:lnTo>
                  <a:pt x="2132" y="220"/>
                </a:lnTo>
                <a:lnTo>
                  <a:pt x="2134" y="221"/>
                </a:lnTo>
                <a:lnTo>
                  <a:pt x="2135" y="221"/>
                </a:lnTo>
                <a:lnTo>
                  <a:pt x="2137" y="222"/>
                </a:lnTo>
                <a:lnTo>
                  <a:pt x="2138" y="222"/>
                </a:lnTo>
                <a:lnTo>
                  <a:pt x="2140" y="223"/>
                </a:lnTo>
                <a:lnTo>
                  <a:pt x="2141" y="224"/>
                </a:lnTo>
                <a:lnTo>
                  <a:pt x="2143" y="224"/>
                </a:lnTo>
                <a:lnTo>
                  <a:pt x="2144" y="225"/>
                </a:lnTo>
                <a:lnTo>
                  <a:pt x="2146" y="225"/>
                </a:lnTo>
                <a:lnTo>
                  <a:pt x="2148" y="226"/>
                </a:lnTo>
                <a:lnTo>
                  <a:pt x="2149" y="226"/>
                </a:lnTo>
                <a:lnTo>
                  <a:pt x="2151" y="227"/>
                </a:lnTo>
                <a:lnTo>
                  <a:pt x="2152" y="228"/>
                </a:lnTo>
                <a:lnTo>
                  <a:pt x="2154" y="228"/>
                </a:lnTo>
                <a:lnTo>
                  <a:pt x="2155" y="229"/>
                </a:lnTo>
                <a:lnTo>
                  <a:pt x="2157" y="229"/>
                </a:lnTo>
                <a:lnTo>
                  <a:pt x="2158" y="230"/>
                </a:lnTo>
                <a:lnTo>
                  <a:pt x="2160" y="230"/>
                </a:lnTo>
                <a:lnTo>
                  <a:pt x="2161" y="231"/>
                </a:lnTo>
                <a:lnTo>
                  <a:pt x="2163" y="231"/>
                </a:lnTo>
                <a:lnTo>
                  <a:pt x="2164" y="232"/>
                </a:lnTo>
                <a:lnTo>
                  <a:pt x="2166" y="232"/>
                </a:lnTo>
                <a:lnTo>
                  <a:pt x="2167" y="233"/>
                </a:lnTo>
                <a:lnTo>
                  <a:pt x="2169" y="234"/>
                </a:lnTo>
                <a:lnTo>
                  <a:pt x="2171" y="234"/>
                </a:lnTo>
                <a:lnTo>
                  <a:pt x="2172" y="235"/>
                </a:lnTo>
                <a:lnTo>
                  <a:pt x="2174" y="235"/>
                </a:lnTo>
                <a:lnTo>
                  <a:pt x="2175" y="236"/>
                </a:lnTo>
                <a:lnTo>
                  <a:pt x="2177" y="236"/>
                </a:lnTo>
                <a:lnTo>
                  <a:pt x="2178" y="237"/>
                </a:lnTo>
                <a:lnTo>
                  <a:pt x="2180" y="237"/>
                </a:lnTo>
                <a:lnTo>
                  <a:pt x="2181" y="238"/>
                </a:lnTo>
                <a:lnTo>
                  <a:pt x="2183" y="238"/>
                </a:lnTo>
                <a:lnTo>
                  <a:pt x="2184" y="239"/>
                </a:lnTo>
                <a:lnTo>
                  <a:pt x="2186" y="239"/>
                </a:lnTo>
                <a:lnTo>
                  <a:pt x="2187" y="239"/>
                </a:lnTo>
                <a:lnTo>
                  <a:pt x="2189" y="240"/>
                </a:lnTo>
                <a:lnTo>
                  <a:pt x="2190" y="240"/>
                </a:lnTo>
                <a:lnTo>
                  <a:pt x="2192" y="241"/>
                </a:lnTo>
                <a:lnTo>
                  <a:pt x="2194" y="241"/>
                </a:lnTo>
                <a:lnTo>
                  <a:pt x="2195" y="242"/>
                </a:lnTo>
                <a:lnTo>
                  <a:pt x="2197" y="242"/>
                </a:lnTo>
                <a:lnTo>
                  <a:pt x="2198" y="243"/>
                </a:lnTo>
                <a:lnTo>
                  <a:pt x="2200" y="243"/>
                </a:lnTo>
                <a:lnTo>
                  <a:pt x="2201" y="243"/>
                </a:lnTo>
                <a:lnTo>
                  <a:pt x="2203" y="244"/>
                </a:lnTo>
                <a:lnTo>
                  <a:pt x="2204" y="244"/>
                </a:lnTo>
                <a:lnTo>
                  <a:pt x="2206" y="245"/>
                </a:lnTo>
                <a:lnTo>
                  <a:pt x="2207" y="245"/>
                </a:lnTo>
                <a:lnTo>
                  <a:pt x="2209" y="246"/>
                </a:lnTo>
                <a:lnTo>
                  <a:pt x="2210" y="246"/>
                </a:lnTo>
                <a:lnTo>
                  <a:pt x="2212" y="246"/>
                </a:lnTo>
                <a:lnTo>
                  <a:pt x="2213" y="247"/>
                </a:lnTo>
                <a:lnTo>
                  <a:pt x="2215" y="247"/>
                </a:lnTo>
                <a:lnTo>
                  <a:pt x="2217" y="248"/>
                </a:lnTo>
                <a:lnTo>
                  <a:pt x="2218" y="248"/>
                </a:lnTo>
                <a:lnTo>
                  <a:pt x="2220" y="248"/>
                </a:lnTo>
                <a:lnTo>
                  <a:pt x="2221" y="249"/>
                </a:lnTo>
                <a:lnTo>
                  <a:pt x="2223" y="249"/>
                </a:lnTo>
                <a:lnTo>
                  <a:pt x="2224" y="249"/>
                </a:lnTo>
                <a:lnTo>
                  <a:pt x="2226" y="250"/>
                </a:lnTo>
                <a:lnTo>
                  <a:pt x="2227" y="250"/>
                </a:lnTo>
                <a:lnTo>
                  <a:pt x="2229" y="251"/>
                </a:lnTo>
                <a:lnTo>
                  <a:pt x="2230" y="251"/>
                </a:lnTo>
                <a:lnTo>
                  <a:pt x="2232" y="251"/>
                </a:lnTo>
                <a:lnTo>
                  <a:pt x="2233" y="252"/>
                </a:lnTo>
                <a:lnTo>
                  <a:pt x="2235" y="252"/>
                </a:lnTo>
                <a:lnTo>
                  <a:pt x="2236" y="252"/>
                </a:lnTo>
                <a:lnTo>
                  <a:pt x="2238" y="253"/>
                </a:lnTo>
                <a:lnTo>
                  <a:pt x="2239" y="253"/>
                </a:lnTo>
                <a:lnTo>
                  <a:pt x="2241" y="253"/>
                </a:lnTo>
                <a:lnTo>
                  <a:pt x="2243" y="254"/>
                </a:lnTo>
                <a:lnTo>
                  <a:pt x="2244" y="254"/>
                </a:lnTo>
                <a:lnTo>
                  <a:pt x="2246" y="254"/>
                </a:lnTo>
                <a:lnTo>
                  <a:pt x="2247" y="255"/>
                </a:lnTo>
                <a:lnTo>
                  <a:pt x="2249" y="255"/>
                </a:lnTo>
                <a:lnTo>
                  <a:pt x="2250" y="255"/>
                </a:lnTo>
                <a:lnTo>
                  <a:pt x="2252" y="256"/>
                </a:lnTo>
                <a:lnTo>
                  <a:pt x="2253" y="256"/>
                </a:lnTo>
                <a:lnTo>
                  <a:pt x="2255" y="256"/>
                </a:lnTo>
                <a:lnTo>
                  <a:pt x="2256" y="256"/>
                </a:lnTo>
                <a:lnTo>
                  <a:pt x="2258" y="257"/>
                </a:lnTo>
                <a:lnTo>
                  <a:pt x="2259" y="257"/>
                </a:lnTo>
                <a:lnTo>
                  <a:pt x="2261" y="257"/>
                </a:lnTo>
                <a:lnTo>
                  <a:pt x="2262" y="258"/>
                </a:lnTo>
                <a:lnTo>
                  <a:pt x="2264" y="258"/>
                </a:lnTo>
                <a:lnTo>
                  <a:pt x="2266" y="258"/>
                </a:lnTo>
                <a:lnTo>
                  <a:pt x="2267" y="258"/>
                </a:lnTo>
                <a:lnTo>
                  <a:pt x="2269" y="259"/>
                </a:lnTo>
                <a:lnTo>
                  <a:pt x="2270" y="259"/>
                </a:lnTo>
                <a:lnTo>
                  <a:pt x="2272" y="259"/>
                </a:lnTo>
                <a:lnTo>
                  <a:pt x="2273" y="259"/>
                </a:lnTo>
                <a:lnTo>
                  <a:pt x="2275" y="260"/>
                </a:lnTo>
                <a:lnTo>
                  <a:pt x="2276" y="260"/>
                </a:lnTo>
                <a:lnTo>
                  <a:pt x="2278" y="260"/>
                </a:lnTo>
                <a:lnTo>
                  <a:pt x="2279" y="260"/>
                </a:lnTo>
                <a:lnTo>
                  <a:pt x="2281" y="261"/>
                </a:lnTo>
                <a:lnTo>
                  <a:pt x="2282" y="261"/>
                </a:lnTo>
                <a:lnTo>
                  <a:pt x="2284" y="261"/>
                </a:lnTo>
                <a:lnTo>
                  <a:pt x="2285" y="261"/>
                </a:lnTo>
                <a:lnTo>
                  <a:pt x="2287" y="262"/>
                </a:lnTo>
                <a:lnTo>
                  <a:pt x="2289" y="262"/>
                </a:lnTo>
                <a:lnTo>
                  <a:pt x="2290" y="262"/>
                </a:lnTo>
                <a:lnTo>
                  <a:pt x="2292" y="262"/>
                </a:lnTo>
                <a:lnTo>
                  <a:pt x="2293" y="263"/>
                </a:lnTo>
                <a:lnTo>
                  <a:pt x="2295" y="263"/>
                </a:lnTo>
                <a:lnTo>
                  <a:pt x="2296" y="263"/>
                </a:lnTo>
                <a:lnTo>
                  <a:pt x="2298" y="263"/>
                </a:lnTo>
                <a:lnTo>
                  <a:pt x="2299" y="263"/>
                </a:lnTo>
                <a:lnTo>
                  <a:pt x="2301" y="264"/>
                </a:lnTo>
                <a:lnTo>
                  <a:pt x="2302" y="264"/>
                </a:lnTo>
                <a:lnTo>
                  <a:pt x="2304" y="264"/>
                </a:lnTo>
                <a:lnTo>
                  <a:pt x="2305" y="264"/>
                </a:lnTo>
                <a:lnTo>
                  <a:pt x="2307" y="264"/>
                </a:lnTo>
                <a:lnTo>
                  <a:pt x="2308" y="265"/>
                </a:lnTo>
                <a:lnTo>
                  <a:pt x="2310" y="265"/>
                </a:lnTo>
                <a:lnTo>
                  <a:pt x="2312" y="265"/>
                </a:lnTo>
                <a:lnTo>
                  <a:pt x="2313" y="265"/>
                </a:lnTo>
                <a:lnTo>
                  <a:pt x="2315" y="265"/>
                </a:lnTo>
                <a:lnTo>
                  <a:pt x="2316" y="265"/>
                </a:lnTo>
                <a:lnTo>
                  <a:pt x="2318" y="266"/>
                </a:lnTo>
                <a:lnTo>
                  <a:pt x="2319" y="266"/>
                </a:lnTo>
                <a:lnTo>
                  <a:pt x="2321" y="266"/>
                </a:lnTo>
                <a:lnTo>
                  <a:pt x="2322" y="266"/>
                </a:lnTo>
                <a:lnTo>
                  <a:pt x="2324" y="266"/>
                </a:lnTo>
                <a:lnTo>
                  <a:pt x="2325" y="266"/>
                </a:lnTo>
                <a:lnTo>
                  <a:pt x="2327" y="267"/>
                </a:lnTo>
                <a:lnTo>
                  <a:pt x="2328" y="267"/>
                </a:lnTo>
                <a:lnTo>
                  <a:pt x="2330" y="267"/>
                </a:lnTo>
                <a:lnTo>
                  <a:pt x="2331" y="267"/>
                </a:lnTo>
                <a:lnTo>
                  <a:pt x="2333" y="267"/>
                </a:lnTo>
                <a:lnTo>
                  <a:pt x="2334" y="267"/>
                </a:lnTo>
                <a:lnTo>
                  <a:pt x="2336" y="267"/>
                </a:lnTo>
                <a:lnTo>
                  <a:pt x="2338" y="267"/>
                </a:lnTo>
                <a:lnTo>
                  <a:pt x="2339" y="268"/>
                </a:lnTo>
                <a:lnTo>
                  <a:pt x="2341" y="268"/>
                </a:lnTo>
                <a:lnTo>
                  <a:pt x="2342" y="268"/>
                </a:lnTo>
                <a:lnTo>
                  <a:pt x="2344" y="268"/>
                </a:lnTo>
                <a:lnTo>
                  <a:pt x="2345" y="268"/>
                </a:lnTo>
                <a:lnTo>
                  <a:pt x="2347" y="268"/>
                </a:lnTo>
                <a:lnTo>
                  <a:pt x="2348" y="268"/>
                </a:lnTo>
                <a:lnTo>
                  <a:pt x="2350" y="268"/>
                </a:lnTo>
                <a:lnTo>
                  <a:pt x="2351" y="268"/>
                </a:lnTo>
                <a:lnTo>
                  <a:pt x="2353" y="268"/>
                </a:lnTo>
                <a:lnTo>
                  <a:pt x="2354" y="268"/>
                </a:lnTo>
                <a:lnTo>
                  <a:pt x="2356" y="269"/>
                </a:lnTo>
                <a:lnTo>
                  <a:pt x="2357" y="269"/>
                </a:lnTo>
                <a:lnTo>
                  <a:pt x="2359" y="269"/>
                </a:lnTo>
                <a:lnTo>
                  <a:pt x="2361" y="269"/>
                </a:lnTo>
                <a:lnTo>
                  <a:pt x="2362" y="269"/>
                </a:lnTo>
                <a:lnTo>
                  <a:pt x="2364" y="269"/>
                </a:lnTo>
                <a:lnTo>
                  <a:pt x="2365" y="269"/>
                </a:lnTo>
                <a:lnTo>
                  <a:pt x="2367" y="269"/>
                </a:lnTo>
                <a:lnTo>
                  <a:pt x="2368" y="269"/>
                </a:lnTo>
                <a:lnTo>
                  <a:pt x="2370" y="269"/>
                </a:lnTo>
                <a:lnTo>
                  <a:pt x="2371" y="269"/>
                </a:lnTo>
                <a:lnTo>
                  <a:pt x="2373" y="269"/>
                </a:lnTo>
                <a:lnTo>
                  <a:pt x="2374" y="269"/>
                </a:lnTo>
                <a:lnTo>
                  <a:pt x="2376" y="269"/>
                </a:lnTo>
                <a:lnTo>
                  <a:pt x="2377" y="269"/>
                </a:lnTo>
                <a:lnTo>
                  <a:pt x="2379" y="269"/>
                </a:lnTo>
                <a:lnTo>
                  <a:pt x="2380" y="269"/>
                </a:lnTo>
                <a:lnTo>
                  <a:pt x="2382" y="269"/>
                </a:lnTo>
                <a:lnTo>
                  <a:pt x="2384" y="269"/>
                </a:lnTo>
                <a:lnTo>
                  <a:pt x="2385" y="269"/>
                </a:lnTo>
                <a:lnTo>
                  <a:pt x="2387" y="269"/>
                </a:lnTo>
                <a:lnTo>
                  <a:pt x="2388" y="269"/>
                </a:lnTo>
                <a:lnTo>
                  <a:pt x="2390" y="269"/>
                </a:lnTo>
                <a:lnTo>
                  <a:pt x="2391" y="269"/>
                </a:lnTo>
                <a:lnTo>
                  <a:pt x="2393" y="269"/>
                </a:lnTo>
                <a:lnTo>
                  <a:pt x="2394" y="269"/>
                </a:lnTo>
                <a:lnTo>
                  <a:pt x="2396" y="269"/>
                </a:lnTo>
                <a:lnTo>
                  <a:pt x="2397" y="269"/>
                </a:lnTo>
                <a:lnTo>
                  <a:pt x="2399" y="269"/>
                </a:lnTo>
                <a:lnTo>
                  <a:pt x="2400" y="269"/>
                </a:lnTo>
                <a:lnTo>
                  <a:pt x="2402" y="269"/>
                </a:lnTo>
                <a:lnTo>
                  <a:pt x="2403" y="269"/>
                </a:lnTo>
                <a:lnTo>
                  <a:pt x="2405" y="269"/>
                </a:lnTo>
                <a:lnTo>
                  <a:pt x="2406" y="269"/>
                </a:lnTo>
                <a:lnTo>
                  <a:pt x="2408" y="269"/>
                </a:lnTo>
                <a:lnTo>
                  <a:pt x="2410" y="269"/>
                </a:lnTo>
                <a:lnTo>
                  <a:pt x="2411" y="269"/>
                </a:lnTo>
                <a:lnTo>
                  <a:pt x="2413" y="269"/>
                </a:lnTo>
                <a:lnTo>
                  <a:pt x="2414" y="269"/>
                </a:lnTo>
                <a:lnTo>
                  <a:pt x="2416" y="269"/>
                </a:lnTo>
                <a:lnTo>
                  <a:pt x="2417" y="269"/>
                </a:lnTo>
                <a:lnTo>
                  <a:pt x="2419" y="268"/>
                </a:lnTo>
                <a:lnTo>
                  <a:pt x="2420" y="268"/>
                </a:lnTo>
                <a:lnTo>
                  <a:pt x="2422" y="268"/>
                </a:lnTo>
                <a:lnTo>
                  <a:pt x="2423" y="268"/>
                </a:lnTo>
                <a:lnTo>
                  <a:pt x="2425" y="268"/>
                </a:lnTo>
                <a:lnTo>
                  <a:pt x="2426" y="268"/>
                </a:lnTo>
                <a:lnTo>
                  <a:pt x="2428" y="268"/>
                </a:lnTo>
                <a:lnTo>
                  <a:pt x="2429" y="268"/>
                </a:lnTo>
                <a:lnTo>
                  <a:pt x="2431" y="267"/>
                </a:lnTo>
                <a:lnTo>
                  <a:pt x="2433" y="267"/>
                </a:lnTo>
                <a:lnTo>
                  <a:pt x="2434" y="267"/>
                </a:lnTo>
                <a:lnTo>
                  <a:pt x="2436" y="267"/>
                </a:lnTo>
                <a:lnTo>
                  <a:pt x="2437" y="267"/>
                </a:lnTo>
                <a:lnTo>
                  <a:pt x="2439" y="267"/>
                </a:lnTo>
                <a:lnTo>
                  <a:pt x="2440" y="266"/>
                </a:lnTo>
                <a:lnTo>
                  <a:pt x="2442" y="266"/>
                </a:lnTo>
                <a:lnTo>
                  <a:pt x="2443" y="266"/>
                </a:lnTo>
                <a:lnTo>
                  <a:pt x="2445" y="266"/>
                </a:lnTo>
                <a:lnTo>
                  <a:pt x="2446" y="266"/>
                </a:lnTo>
                <a:lnTo>
                  <a:pt x="2448" y="265"/>
                </a:lnTo>
                <a:lnTo>
                  <a:pt x="2449" y="265"/>
                </a:lnTo>
                <a:lnTo>
                  <a:pt x="2451" y="265"/>
                </a:lnTo>
                <a:lnTo>
                  <a:pt x="2452" y="265"/>
                </a:lnTo>
                <a:lnTo>
                  <a:pt x="2454" y="265"/>
                </a:lnTo>
                <a:lnTo>
                  <a:pt x="2456" y="264"/>
                </a:lnTo>
                <a:lnTo>
                  <a:pt x="2457" y="264"/>
                </a:lnTo>
                <a:lnTo>
                  <a:pt x="2459" y="264"/>
                </a:lnTo>
                <a:lnTo>
                  <a:pt x="2460" y="263"/>
                </a:lnTo>
                <a:lnTo>
                  <a:pt x="2462" y="263"/>
                </a:lnTo>
                <a:lnTo>
                  <a:pt x="2463" y="263"/>
                </a:lnTo>
                <a:lnTo>
                  <a:pt x="2465" y="263"/>
                </a:lnTo>
                <a:lnTo>
                  <a:pt x="2466" y="262"/>
                </a:lnTo>
                <a:lnTo>
                  <a:pt x="2468" y="262"/>
                </a:lnTo>
                <a:lnTo>
                  <a:pt x="2469" y="262"/>
                </a:lnTo>
                <a:lnTo>
                  <a:pt x="2471" y="261"/>
                </a:lnTo>
                <a:lnTo>
                  <a:pt x="2472" y="261"/>
                </a:lnTo>
                <a:lnTo>
                  <a:pt x="2474" y="261"/>
                </a:lnTo>
                <a:lnTo>
                  <a:pt x="2475" y="260"/>
                </a:lnTo>
                <a:lnTo>
                  <a:pt x="2477" y="260"/>
                </a:lnTo>
                <a:lnTo>
                  <a:pt x="2479" y="259"/>
                </a:lnTo>
                <a:lnTo>
                  <a:pt x="2480" y="259"/>
                </a:lnTo>
                <a:lnTo>
                  <a:pt x="2482" y="259"/>
                </a:lnTo>
                <a:lnTo>
                  <a:pt x="2483" y="258"/>
                </a:lnTo>
                <a:lnTo>
                  <a:pt x="2485" y="258"/>
                </a:lnTo>
                <a:lnTo>
                  <a:pt x="2486" y="257"/>
                </a:lnTo>
                <a:lnTo>
                  <a:pt x="2488" y="257"/>
                </a:lnTo>
                <a:lnTo>
                  <a:pt x="2489" y="257"/>
                </a:lnTo>
                <a:lnTo>
                  <a:pt x="2491" y="256"/>
                </a:lnTo>
                <a:lnTo>
                  <a:pt x="2492" y="256"/>
                </a:lnTo>
                <a:lnTo>
                  <a:pt x="2494" y="255"/>
                </a:lnTo>
                <a:lnTo>
                  <a:pt x="2495" y="255"/>
                </a:lnTo>
                <a:lnTo>
                  <a:pt x="2497" y="254"/>
                </a:lnTo>
                <a:lnTo>
                  <a:pt x="2498" y="253"/>
                </a:lnTo>
                <a:lnTo>
                  <a:pt x="2500" y="253"/>
                </a:lnTo>
                <a:lnTo>
                  <a:pt x="2501" y="252"/>
                </a:lnTo>
                <a:lnTo>
                  <a:pt x="2503" y="252"/>
                </a:lnTo>
                <a:lnTo>
                  <a:pt x="2505" y="251"/>
                </a:lnTo>
                <a:lnTo>
                  <a:pt x="2506" y="251"/>
                </a:lnTo>
                <a:lnTo>
                  <a:pt x="2508" y="250"/>
                </a:lnTo>
                <a:lnTo>
                  <a:pt x="2509" y="249"/>
                </a:lnTo>
                <a:lnTo>
                  <a:pt x="2511" y="249"/>
                </a:lnTo>
                <a:lnTo>
                  <a:pt x="2512" y="248"/>
                </a:lnTo>
                <a:lnTo>
                  <a:pt x="2514" y="247"/>
                </a:lnTo>
                <a:lnTo>
                  <a:pt x="2515" y="247"/>
                </a:lnTo>
                <a:lnTo>
                  <a:pt x="2517" y="246"/>
                </a:lnTo>
                <a:lnTo>
                  <a:pt x="2518" y="245"/>
                </a:lnTo>
                <a:lnTo>
                  <a:pt x="2520" y="245"/>
                </a:lnTo>
                <a:lnTo>
                  <a:pt x="2521" y="244"/>
                </a:lnTo>
                <a:lnTo>
                  <a:pt x="2523" y="243"/>
                </a:lnTo>
                <a:lnTo>
                  <a:pt x="2524" y="242"/>
                </a:lnTo>
                <a:lnTo>
                  <a:pt x="2526" y="242"/>
                </a:lnTo>
                <a:lnTo>
                  <a:pt x="2528" y="241"/>
                </a:lnTo>
                <a:lnTo>
                  <a:pt x="2529" y="240"/>
                </a:lnTo>
                <a:lnTo>
                  <a:pt x="2531" y="239"/>
                </a:lnTo>
                <a:lnTo>
                  <a:pt x="2532" y="238"/>
                </a:lnTo>
                <a:lnTo>
                  <a:pt x="2534" y="237"/>
                </a:lnTo>
                <a:lnTo>
                  <a:pt x="2535" y="237"/>
                </a:lnTo>
                <a:lnTo>
                  <a:pt x="2537" y="236"/>
                </a:lnTo>
                <a:lnTo>
                  <a:pt x="2538" y="235"/>
                </a:lnTo>
                <a:lnTo>
                  <a:pt x="2540" y="234"/>
                </a:lnTo>
                <a:lnTo>
                  <a:pt x="2541" y="233"/>
                </a:lnTo>
                <a:lnTo>
                  <a:pt x="2543" y="232"/>
                </a:lnTo>
                <a:lnTo>
                  <a:pt x="2544" y="231"/>
                </a:lnTo>
                <a:lnTo>
                  <a:pt x="2546" y="230"/>
                </a:lnTo>
                <a:lnTo>
                  <a:pt x="2547" y="229"/>
                </a:lnTo>
                <a:lnTo>
                  <a:pt x="2549" y="228"/>
                </a:lnTo>
                <a:lnTo>
                  <a:pt x="2551" y="227"/>
                </a:lnTo>
                <a:lnTo>
                  <a:pt x="2552" y="226"/>
                </a:lnTo>
                <a:lnTo>
                  <a:pt x="2554" y="225"/>
                </a:lnTo>
                <a:lnTo>
                  <a:pt x="2555" y="223"/>
                </a:lnTo>
                <a:lnTo>
                  <a:pt x="2557" y="222"/>
                </a:lnTo>
                <a:lnTo>
                  <a:pt x="2558" y="221"/>
                </a:lnTo>
                <a:lnTo>
                  <a:pt x="2560" y="220"/>
                </a:lnTo>
                <a:lnTo>
                  <a:pt x="2561" y="219"/>
                </a:lnTo>
                <a:lnTo>
                  <a:pt x="2563" y="218"/>
                </a:lnTo>
                <a:lnTo>
                  <a:pt x="2564" y="217"/>
                </a:lnTo>
                <a:lnTo>
                  <a:pt x="2566" y="215"/>
                </a:lnTo>
                <a:lnTo>
                  <a:pt x="2567" y="214"/>
                </a:lnTo>
                <a:lnTo>
                  <a:pt x="2569" y="213"/>
                </a:lnTo>
                <a:lnTo>
                  <a:pt x="2570" y="211"/>
                </a:lnTo>
                <a:lnTo>
                  <a:pt x="2572" y="210"/>
                </a:lnTo>
                <a:lnTo>
                  <a:pt x="2573" y="209"/>
                </a:lnTo>
                <a:lnTo>
                  <a:pt x="2575" y="207"/>
                </a:lnTo>
                <a:lnTo>
                  <a:pt x="2577" y="206"/>
                </a:lnTo>
                <a:lnTo>
                  <a:pt x="2578" y="204"/>
                </a:lnTo>
                <a:lnTo>
                  <a:pt x="2580" y="203"/>
                </a:lnTo>
                <a:lnTo>
                  <a:pt x="2581" y="202"/>
                </a:lnTo>
                <a:lnTo>
                  <a:pt x="2583" y="200"/>
                </a:lnTo>
                <a:lnTo>
                  <a:pt x="2584" y="199"/>
                </a:lnTo>
                <a:lnTo>
                  <a:pt x="2586" y="197"/>
                </a:lnTo>
                <a:lnTo>
                  <a:pt x="2587" y="196"/>
                </a:lnTo>
                <a:lnTo>
                  <a:pt x="2589" y="194"/>
                </a:lnTo>
                <a:lnTo>
                  <a:pt x="2590" y="193"/>
                </a:lnTo>
                <a:lnTo>
                  <a:pt x="2592" y="191"/>
                </a:lnTo>
                <a:lnTo>
                  <a:pt x="2593" y="189"/>
                </a:lnTo>
                <a:lnTo>
                  <a:pt x="2595" y="188"/>
                </a:lnTo>
                <a:lnTo>
                  <a:pt x="2596" y="186"/>
                </a:lnTo>
                <a:lnTo>
                  <a:pt x="2598" y="185"/>
                </a:lnTo>
                <a:lnTo>
                  <a:pt x="2600" y="183"/>
                </a:lnTo>
                <a:lnTo>
                  <a:pt x="2601" y="181"/>
                </a:lnTo>
                <a:lnTo>
                  <a:pt x="2603" y="180"/>
                </a:lnTo>
                <a:lnTo>
                  <a:pt x="2604" y="178"/>
                </a:lnTo>
                <a:lnTo>
                  <a:pt x="2606" y="176"/>
                </a:lnTo>
                <a:lnTo>
                  <a:pt x="2607" y="175"/>
                </a:lnTo>
                <a:lnTo>
                  <a:pt x="2609" y="173"/>
                </a:lnTo>
                <a:lnTo>
                  <a:pt x="2610" y="171"/>
                </a:lnTo>
                <a:lnTo>
                  <a:pt x="2612" y="169"/>
                </a:lnTo>
                <a:lnTo>
                  <a:pt x="2613" y="167"/>
                </a:lnTo>
                <a:lnTo>
                  <a:pt x="2615" y="166"/>
                </a:lnTo>
                <a:lnTo>
                  <a:pt x="2616" y="164"/>
                </a:lnTo>
                <a:lnTo>
                  <a:pt x="2618" y="162"/>
                </a:lnTo>
                <a:lnTo>
                  <a:pt x="2619" y="160"/>
                </a:lnTo>
                <a:lnTo>
                  <a:pt x="2621" y="158"/>
                </a:lnTo>
                <a:lnTo>
                  <a:pt x="2623" y="156"/>
                </a:lnTo>
                <a:lnTo>
                  <a:pt x="2624" y="155"/>
                </a:lnTo>
                <a:lnTo>
                  <a:pt x="2626" y="153"/>
                </a:lnTo>
                <a:lnTo>
                  <a:pt x="2627" y="151"/>
                </a:lnTo>
                <a:lnTo>
                  <a:pt x="2629" y="149"/>
                </a:lnTo>
                <a:lnTo>
                  <a:pt x="2630" y="147"/>
                </a:lnTo>
                <a:lnTo>
                  <a:pt x="2632" y="145"/>
                </a:lnTo>
                <a:lnTo>
                  <a:pt x="2633" y="143"/>
                </a:lnTo>
                <a:lnTo>
                  <a:pt x="2635" y="141"/>
                </a:lnTo>
                <a:lnTo>
                  <a:pt x="2636" y="139"/>
                </a:lnTo>
                <a:lnTo>
                  <a:pt x="2638" y="137"/>
                </a:lnTo>
                <a:lnTo>
                  <a:pt x="2639" y="136"/>
                </a:lnTo>
                <a:lnTo>
                  <a:pt x="2641" y="134"/>
                </a:lnTo>
                <a:lnTo>
                  <a:pt x="2642" y="132"/>
                </a:lnTo>
                <a:lnTo>
                  <a:pt x="2644" y="130"/>
                </a:lnTo>
                <a:lnTo>
                  <a:pt x="2646" y="128"/>
                </a:lnTo>
                <a:lnTo>
                  <a:pt x="2647" y="126"/>
                </a:lnTo>
                <a:lnTo>
                  <a:pt x="2649" y="124"/>
                </a:lnTo>
                <a:lnTo>
                  <a:pt x="2650" y="122"/>
                </a:lnTo>
                <a:lnTo>
                  <a:pt x="2652" y="120"/>
                </a:lnTo>
                <a:lnTo>
                  <a:pt x="2653" y="118"/>
                </a:lnTo>
                <a:lnTo>
                  <a:pt x="2655" y="116"/>
                </a:lnTo>
                <a:lnTo>
                  <a:pt x="2656" y="114"/>
                </a:lnTo>
                <a:lnTo>
                  <a:pt x="2658" y="112"/>
                </a:lnTo>
                <a:lnTo>
                  <a:pt x="2659" y="110"/>
                </a:lnTo>
                <a:lnTo>
                  <a:pt x="2661" y="108"/>
                </a:lnTo>
                <a:lnTo>
                  <a:pt x="2662" y="107"/>
                </a:lnTo>
                <a:lnTo>
                  <a:pt x="2664" y="105"/>
                </a:lnTo>
                <a:lnTo>
                  <a:pt x="2665" y="103"/>
                </a:lnTo>
                <a:lnTo>
                  <a:pt x="2667" y="101"/>
                </a:lnTo>
                <a:lnTo>
                  <a:pt x="2668" y="99"/>
                </a:lnTo>
                <a:lnTo>
                  <a:pt x="2670" y="97"/>
                </a:lnTo>
                <a:lnTo>
                  <a:pt x="2672" y="95"/>
                </a:lnTo>
                <a:lnTo>
                  <a:pt x="2673" y="93"/>
                </a:lnTo>
                <a:lnTo>
                  <a:pt x="2675" y="91"/>
                </a:lnTo>
                <a:lnTo>
                  <a:pt x="2676" y="90"/>
                </a:lnTo>
                <a:lnTo>
                  <a:pt x="2678" y="88"/>
                </a:lnTo>
                <a:lnTo>
                  <a:pt x="2679" y="86"/>
                </a:lnTo>
                <a:lnTo>
                  <a:pt x="2681" y="84"/>
                </a:lnTo>
                <a:lnTo>
                  <a:pt x="2682" y="82"/>
                </a:lnTo>
                <a:lnTo>
                  <a:pt x="2684" y="80"/>
                </a:lnTo>
                <a:lnTo>
                  <a:pt x="2685" y="79"/>
                </a:lnTo>
                <a:lnTo>
                  <a:pt x="2687" y="77"/>
                </a:lnTo>
                <a:lnTo>
                  <a:pt x="2688" y="75"/>
                </a:lnTo>
                <a:lnTo>
                  <a:pt x="2690" y="74"/>
                </a:lnTo>
                <a:lnTo>
                  <a:pt x="2691" y="72"/>
                </a:lnTo>
                <a:lnTo>
                  <a:pt x="2693" y="70"/>
                </a:lnTo>
                <a:lnTo>
                  <a:pt x="2695" y="69"/>
                </a:lnTo>
                <a:lnTo>
                  <a:pt x="2696" y="67"/>
                </a:lnTo>
                <a:lnTo>
                  <a:pt x="2698" y="65"/>
                </a:lnTo>
                <a:lnTo>
                  <a:pt x="2699" y="64"/>
                </a:lnTo>
                <a:lnTo>
                  <a:pt x="2701" y="62"/>
                </a:lnTo>
                <a:lnTo>
                  <a:pt x="2702" y="60"/>
                </a:lnTo>
                <a:lnTo>
                  <a:pt x="2704" y="59"/>
                </a:lnTo>
                <a:lnTo>
                  <a:pt x="2705" y="57"/>
                </a:lnTo>
                <a:lnTo>
                  <a:pt x="2707" y="56"/>
                </a:lnTo>
                <a:lnTo>
                  <a:pt x="2708" y="54"/>
                </a:lnTo>
                <a:lnTo>
                  <a:pt x="2710" y="53"/>
                </a:lnTo>
                <a:lnTo>
                  <a:pt x="2711" y="51"/>
                </a:lnTo>
                <a:lnTo>
                  <a:pt x="2713" y="50"/>
                </a:lnTo>
                <a:lnTo>
                  <a:pt x="2714" y="48"/>
                </a:lnTo>
                <a:lnTo>
                  <a:pt x="2716" y="47"/>
                </a:lnTo>
                <a:lnTo>
                  <a:pt x="2718" y="45"/>
                </a:lnTo>
                <a:lnTo>
                  <a:pt x="2719" y="44"/>
                </a:lnTo>
                <a:lnTo>
                  <a:pt x="2721" y="43"/>
                </a:lnTo>
                <a:lnTo>
                  <a:pt x="2722" y="41"/>
                </a:lnTo>
                <a:lnTo>
                  <a:pt x="2724" y="40"/>
                </a:lnTo>
                <a:lnTo>
                  <a:pt x="2725" y="39"/>
                </a:lnTo>
                <a:lnTo>
                  <a:pt x="2727" y="38"/>
                </a:lnTo>
                <a:lnTo>
                  <a:pt x="2728" y="37"/>
                </a:lnTo>
                <a:lnTo>
                  <a:pt x="2730" y="35"/>
                </a:lnTo>
                <a:lnTo>
                  <a:pt x="2731" y="34"/>
                </a:lnTo>
                <a:lnTo>
                  <a:pt x="2733" y="33"/>
                </a:lnTo>
                <a:lnTo>
                  <a:pt x="2734" y="32"/>
                </a:lnTo>
                <a:lnTo>
                  <a:pt x="2736" y="31"/>
                </a:lnTo>
                <a:lnTo>
                  <a:pt x="2737" y="30"/>
                </a:lnTo>
                <a:lnTo>
                  <a:pt x="2739" y="29"/>
                </a:lnTo>
                <a:lnTo>
                  <a:pt x="2741" y="28"/>
                </a:lnTo>
                <a:lnTo>
                  <a:pt x="2742" y="27"/>
                </a:lnTo>
                <a:lnTo>
                  <a:pt x="2744" y="26"/>
                </a:lnTo>
                <a:lnTo>
                  <a:pt x="2745" y="25"/>
                </a:lnTo>
                <a:lnTo>
                  <a:pt x="2747" y="24"/>
                </a:lnTo>
                <a:lnTo>
                  <a:pt x="2748" y="23"/>
                </a:lnTo>
                <a:lnTo>
                  <a:pt x="2750" y="22"/>
                </a:lnTo>
                <a:lnTo>
                  <a:pt x="2751" y="21"/>
                </a:lnTo>
                <a:lnTo>
                  <a:pt x="2753" y="20"/>
                </a:lnTo>
                <a:lnTo>
                  <a:pt x="2754" y="19"/>
                </a:lnTo>
                <a:lnTo>
                  <a:pt x="2756" y="18"/>
                </a:lnTo>
                <a:lnTo>
                  <a:pt x="2757" y="17"/>
                </a:lnTo>
                <a:lnTo>
                  <a:pt x="2759" y="17"/>
                </a:lnTo>
                <a:lnTo>
                  <a:pt x="2760" y="16"/>
                </a:lnTo>
                <a:lnTo>
                  <a:pt x="2762" y="15"/>
                </a:lnTo>
                <a:lnTo>
                  <a:pt x="2763" y="15"/>
                </a:lnTo>
                <a:lnTo>
                  <a:pt x="2765" y="14"/>
                </a:lnTo>
                <a:lnTo>
                  <a:pt x="2767" y="13"/>
                </a:lnTo>
                <a:lnTo>
                  <a:pt x="2768" y="13"/>
                </a:lnTo>
                <a:lnTo>
                  <a:pt x="2770" y="12"/>
                </a:lnTo>
                <a:lnTo>
                  <a:pt x="2771" y="12"/>
                </a:lnTo>
                <a:lnTo>
                  <a:pt x="2773" y="11"/>
                </a:lnTo>
                <a:lnTo>
                  <a:pt x="2774" y="10"/>
                </a:lnTo>
                <a:lnTo>
                  <a:pt x="2776" y="10"/>
                </a:lnTo>
                <a:lnTo>
                  <a:pt x="2777" y="9"/>
                </a:lnTo>
                <a:lnTo>
                  <a:pt x="2779" y="9"/>
                </a:lnTo>
                <a:lnTo>
                  <a:pt x="2780" y="8"/>
                </a:lnTo>
                <a:lnTo>
                  <a:pt x="2782" y="8"/>
                </a:lnTo>
                <a:lnTo>
                  <a:pt x="2783" y="7"/>
                </a:lnTo>
                <a:lnTo>
                  <a:pt x="2785" y="7"/>
                </a:lnTo>
                <a:lnTo>
                  <a:pt x="2786" y="7"/>
                </a:lnTo>
                <a:lnTo>
                  <a:pt x="2788" y="6"/>
                </a:lnTo>
                <a:lnTo>
                  <a:pt x="2790" y="6"/>
                </a:lnTo>
                <a:lnTo>
                  <a:pt x="2791" y="5"/>
                </a:lnTo>
                <a:lnTo>
                  <a:pt x="2793" y="5"/>
                </a:lnTo>
                <a:lnTo>
                  <a:pt x="2794" y="5"/>
                </a:lnTo>
                <a:lnTo>
                  <a:pt x="2796" y="4"/>
                </a:lnTo>
                <a:lnTo>
                  <a:pt x="2797" y="4"/>
                </a:lnTo>
                <a:lnTo>
                  <a:pt x="2799" y="4"/>
                </a:lnTo>
                <a:lnTo>
                  <a:pt x="2800" y="3"/>
                </a:lnTo>
                <a:lnTo>
                  <a:pt x="2802" y="3"/>
                </a:lnTo>
                <a:lnTo>
                  <a:pt x="2803" y="3"/>
                </a:lnTo>
                <a:lnTo>
                  <a:pt x="2805" y="3"/>
                </a:lnTo>
                <a:lnTo>
                  <a:pt x="2806" y="3"/>
                </a:lnTo>
                <a:lnTo>
                  <a:pt x="2808" y="2"/>
                </a:lnTo>
                <a:lnTo>
                  <a:pt x="2809" y="2"/>
                </a:lnTo>
                <a:lnTo>
                  <a:pt x="2811" y="2"/>
                </a:lnTo>
                <a:lnTo>
                  <a:pt x="2813" y="2"/>
                </a:lnTo>
                <a:lnTo>
                  <a:pt x="2814" y="2"/>
                </a:lnTo>
                <a:lnTo>
                  <a:pt x="2816" y="1"/>
                </a:lnTo>
                <a:lnTo>
                  <a:pt x="2817" y="1"/>
                </a:lnTo>
                <a:lnTo>
                  <a:pt x="2819" y="1"/>
                </a:lnTo>
                <a:lnTo>
                  <a:pt x="2820" y="1"/>
                </a:lnTo>
                <a:lnTo>
                  <a:pt x="2822" y="1"/>
                </a:lnTo>
                <a:lnTo>
                  <a:pt x="2823" y="1"/>
                </a:lnTo>
                <a:lnTo>
                  <a:pt x="2825" y="1"/>
                </a:lnTo>
                <a:lnTo>
                  <a:pt x="2826" y="1"/>
                </a:lnTo>
                <a:lnTo>
                  <a:pt x="2828" y="0"/>
                </a:lnTo>
                <a:lnTo>
                  <a:pt x="2829" y="0"/>
                </a:lnTo>
                <a:lnTo>
                  <a:pt x="2831" y="0"/>
                </a:lnTo>
                <a:lnTo>
                  <a:pt x="2832" y="0"/>
                </a:lnTo>
                <a:lnTo>
                  <a:pt x="2834" y="0"/>
                </a:lnTo>
                <a:lnTo>
                  <a:pt x="2835" y="0"/>
                </a:lnTo>
                <a:lnTo>
                  <a:pt x="2837" y="0"/>
                </a:lnTo>
                <a:lnTo>
                  <a:pt x="2839" y="0"/>
                </a:lnTo>
                <a:lnTo>
                  <a:pt x="2840" y="0"/>
                </a:lnTo>
                <a:lnTo>
                  <a:pt x="2842" y="0"/>
                </a:lnTo>
                <a:lnTo>
                  <a:pt x="2843" y="0"/>
                </a:lnTo>
                <a:lnTo>
                  <a:pt x="2845" y="0"/>
                </a:lnTo>
                <a:lnTo>
                  <a:pt x="2846" y="0"/>
                </a:lnTo>
                <a:lnTo>
                  <a:pt x="2848" y="0"/>
                </a:lnTo>
                <a:lnTo>
                  <a:pt x="2849" y="0"/>
                </a:lnTo>
                <a:lnTo>
                  <a:pt x="2851" y="0"/>
                </a:lnTo>
                <a:lnTo>
                  <a:pt x="2852" y="0"/>
                </a:lnTo>
                <a:lnTo>
                  <a:pt x="2854" y="0"/>
                </a:lnTo>
                <a:lnTo>
                  <a:pt x="2855" y="0"/>
                </a:lnTo>
                <a:lnTo>
                  <a:pt x="2857" y="0"/>
                </a:lnTo>
                <a:lnTo>
                  <a:pt x="2858" y="0"/>
                </a:lnTo>
                <a:lnTo>
                  <a:pt x="2860" y="0"/>
                </a:lnTo>
                <a:lnTo>
                  <a:pt x="2862" y="0"/>
                </a:lnTo>
                <a:lnTo>
                  <a:pt x="2863" y="0"/>
                </a:lnTo>
                <a:lnTo>
                  <a:pt x="2865" y="0"/>
                </a:lnTo>
                <a:lnTo>
                  <a:pt x="2866" y="0"/>
                </a:lnTo>
                <a:lnTo>
                  <a:pt x="2868" y="0"/>
                </a:lnTo>
                <a:lnTo>
                  <a:pt x="2869" y="0"/>
                </a:lnTo>
                <a:lnTo>
                  <a:pt x="2871" y="0"/>
                </a:lnTo>
                <a:lnTo>
                  <a:pt x="2872" y="0"/>
                </a:lnTo>
                <a:lnTo>
                  <a:pt x="2874" y="0"/>
                </a:lnTo>
                <a:lnTo>
                  <a:pt x="2875" y="0"/>
                </a:lnTo>
                <a:lnTo>
                  <a:pt x="2877" y="0"/>
                </a:lnTo>
                <a:lnTo>
                  <a:pt x="2878" y="0"/>
                </a:lnTo>
                <a:lnTo>
                  <a:pt x="2880" y="0"/>
                </a:lnTo>
                <a:lnTo>
                  <a:pt x="2881" y="0"/>
                </a:lnTo>
                <a:lnTo>
                  <a:pt x="2883" y="0"/>
                </a:lnTo>
                <a:lnTo>
                  <a:pt x="2885" y="0"/>
                </a:lnTo>
                <a:lnTo>
                  <a:pt x="2886" y="0"/>
                </a:lnTo>
                <a:lnTo>
                  <a:pt x="2888" y="0"/>
                </a:lnTo>
                <a:lnTo>
                  <a:pt x="2889" y="0"/>
                </a:lnTo>
                <a:lnTo>
                  <a:pt x="2891" y="0"/>
                </a:lnTo>
                <a:lnTo>
                  <a:pt x="2892" y="0"/>
                </a:lnTo>
                <a:lnTo>
                  <a:pt x="2894" y="0"/>
                </a:lnTo>
                <a:lnTo>
                  <a:pt x="2895" y="0"/>
                </a:lnTo>
                <a:lnTo>
                  <a:pt x="2897" y="0"/>
                </a:lnTo>
                <a:lnTo>
                  <a:pt x="2898" y="0"/>
                </a:lnTo>
                <a:lnTo>
                  <a:pt x="2900" y="0"/>
                </a:lnTo>
                <a:lnTo>
                  <a:pt x="2901" y="0"/>
                </a:lnTo>
                <a:lnTo>
                  <a:pt x="2903" y="0"/>
                </a:lnTo>
                <a:lnTo>
                  <a:pt x="2904" y="0"/>
                </a:lnTo>
                <a:lnTo>
                  <a:pt x="2906" y="0"/>
                </a:lnTo>
                <a:lnTo>
                  <a:pt x="2908" y="0"/>
                </a:lnTo>
                <a:lnTo>
                  <a:pt x="2909" y="0"/>
                </a:lnTo>
                <a:lnTo>
                  <a:pt x="2911" y="0"/>
                </a:lnTo>
                <a:lnTo>
                  <a:pt x="2912" y="0"/>
                </a:lnTo>
                <a:lnTo>
                  <a:pt x="2914" y="0"/>
                </a:lnTo>
                <a:lnTo>
                  <a:pt x="2915" y="0"/>
                </a:lnTo>
                <a:lnTo>
                  <a:pt x="2917" y="0"/>
                </a:lnTo>
                <a:lnTo>
                  <a:pt x="2918" y="0"/>
                </a:lnTo>
                <a:lnTo>
                  <a:pt x="2920" y="0"/>
                </a:lnTo>
                <a:lnTo>
                  <a:pt x="2921" y="0"/>
                </a:lnTo>
                <a:lnTo>
                  <a:pt x="2923" y="0"/>
                </a:lnTo>
                <a:lnTo>
                  <a:pt x="2924" y="0"/>
                </a:lnTo>
                <a:lnTo>
                  <a:pt x="2926" y="0"/>
                </a:lnTo>
                <a:lnTo>
                  <a:pt x="2927" y="0"/>
                </a:lnTo>
                <a:lnTo>
                  <a:pt x="2929" y="0"/>
                </a:lnTo>
                <a:lnTo>
                  <a:pt x="2930" y="0"/>
                </a:lnTo>
                <a:lnTo>
                  <a:pt x="2932" y="0"/>
                </a:lnTo>
                <a:lnTo>
                  <a:pt x="2934" y="0"/>
                </a:lnTo>
                <a:lnTo>
                  <a:pt x="2935" y="0"/>
                </a:lnTo>
                <a:lnTo>
                  <a:pt x="2937" y="0"/>
                </a:lnTo>
                <a:lnTo>
                  <a:pt x="2938" y="0"/>
                </a:lnTo>
                <a:lnTo>
                  <a:pt x="2940" y="0"/>
                </a:lnTo>
                <a:lnTo>
                  <a:pt x="2941" y="0"/>
                </a:lnTo>
                <a:lnTo>
                  <a:pt x="2943" y="0"/>
                </a:lnTo>
                <a:lnTo>
                  <a:pt x="2944" y="0"/>
                </a:lnTo>
                <a:lnTo>
                  <a:pt x="2946" y="0"/>
                </a:lnTo>
                <a:lnTo>
                  <a:pt x="2947" y="0"/>
                </a:lnTo>
                <a:lnTo>
                  <a:pt x="2949" y="0"/>
                </a:lnTo>
                <a:lnTo>
                  <a:pt x="2950" y="0"/>
                </a:lnTo>
                <a:lnTo>
                  <a:pt x="2952" y="0"/>
                </a:lnTo>
                <a:lnTo>
                  <a:pt x="2953" y="0"/>
                </a:lnTo>
                <a:lnTo>
                  <a:pt x="2955" y="0"/>
                </a:lnTo>
                <a:lnTo>
                  <a:pt x="2957" y="0"/>
                </a:lnTo>
                <a:lnTo>
                  <a:pt x="2958" y="1"/>
                </a:lnTo>
                <a:lnTo>
                  <a:pt x="2960" y="1"/>
                </a:lnTo>
                <a:lnTo>
                  <a:pt x="2961" y="1"/>
                </a:lnTo>
                <a:lnTo>
                  <a:pt x="2963" y="1"/>
                </a:lnTo>
                <a:lnTo>
                  <a:pt x="2964" y="1"/>
                </a:lnTo>
                <a:lnTo>
                  <a:pt x="2966" y="1"/>
                </a:lnTo>
                <a:lnTo>
                  <a:pt x="2967" y="1"/>
                </a:lnTo>
                <a:lnTo>
                  <a:pt x="2969" y="1"/>
                </a:lnTo>
                <a:lnTo>
                  <a:pt x="2970" y="1"/>
                </a:lnTo>
                <a:lnTo>
                  <a:pt x="2972" y="1"/>
                </a:lnTo>
                <a:lnTo>
                  <a:pt x="2973" y="1"/>
                </a:lnTo>
                <a:lnTo>
                  <a:pt x="2975" y="1"/>
                </a:lnTo>
                <a:lnTo>
                  <a:pt x="2976" y="1"/>
                </a:lnTo>
                <a:lnTo>
                  <a:pt x="2978" y="1"/>
                </a:lnTo>
                <a:lnTo>
                  <a:pt x="2980" y="1"/>
                </a:lnTo>
                <a:lnTo>
                  <a:pt x="2981" y="1"/>
                </a:lnTo>
                <a:lnTo>
                  <a:pt x="2983" y="1"/>
                </a:lnTo>
                <a:lnTo>
                  <a:pt x="2984" y="1"/>
                </a:lnTo>
                <a:lnTo>
                  <a:pt x="2986" y="2"/>
                </a:lnTo>
                <a:lnTo>
                  <a:pt x="2987" y="2"/>
                </a:lnTo>
                <a:lnTo>
                  <a:pt x="2989" y="2"/>
                </a:lnTo>
                <a:lnTo>
                  <a:pt x="2990" y="2"/>
                </a:lnTo>
                <a:lnTo>
                  <a:pt x="2992" y="2"/>
                </a:lnTo>
                <a:lnTo>
                  <a:pt x="2993" y="2"/>
                </a:lnTo>
                <a:lnTo>
                  <a:pt x="2995" y="2"/>
                </a:lnTo>
                <a:lnTo>
                  <a:pt x="2996" y="2"/>
                </a:lnTo>
                <a:lnTo>
                  <a:pt x="2998" y="2"/>
                </a:lnTo>
                <a:lnTo>
                  <a:pt x="2999" y="2"/>
                </a:lnTo>
              </a:path>
            </a:pathLst>
          </a:custGeom>
          <a:noFill/>
          <a:ln w="190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33" name="Line 67"/>
          <p:cNvSpPr>
            <a:spLocks noChangeShapeType="1"/>
          </p:cNvSpPr>
          <p:nvPr/>
        </p:nvSpPr>
        <p:spPr bwMode="auto">
          <a:xfrm>
            <a:off x="2962276" y="4630757"/>
            <a:ext cx="0" cy="0"/>
          </a:xfrm>
          <a:prstGeom prst="line">
            <a:avLst/>
          </a:prstGeom>
          <a:noFill/>
          <a:ln w="9">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34" name="Freeform 68"/>
          <p:cNvSpPr>
            <a:spLocks/>
          </p:cNvSpPr>
          <p:nvPr/>
        </p:nvSpPr>
        <p:spPr bwMode="auto">
          <a:xfrm flipV="1">
            <a:off x="384175" y="2989275"/>
            <a:ext cx="2578101" cy="160338"/>
          </a:xfrm>
          <a:custGeom>
            <a:avLst/>
            <a:gdLst>
              <a:gd name="T0" fmla="*/ 45 w 2999"/>
              <a:gd name="T1" fmla="*/ 100 h 187"/>
              <a:gd name="T2" fmla="*/ 93 w 2999"/>
              <a:gd name="T3" fmla="*/ 74 h 187"/>
              <a:gd name="T4" fmla="*/ 140 w 2999"/>
              <a:gd name="T5" fmla="*/ 50 h 187"/>
              <a:gd name="T6" fmla="*/ 188 w 2999"/>
              <a:gd name="T7" fmla="*/ 28 h 187"/>
              <a:gd name="T8" fmla="*/ 235 w 2999"/>
              <a:gd name="T9" fmla="*/ 11 h 187"/>
              <a:gd name="T10" fmla="*/ 283 w 2999"/>
              <a:gd name="T11" fmla="*/ 2 h 187"/>
              <a:gd name="T12" fmla="*/ 330 w 2999"/>
              <a:gd name="T13" fmla="*/ 1 h 187"/>
              <a:gd name="T14" fmla="*/ 378 w 2999"/>
              <a:gd name="T15" fmla="*/ 12 h 187"/>
              <a:gd name="T16" fmla="*/ 425 w 2999"/>
              <a:gd name="T17" fmla="*/ 34 h 187"/>
              <a:gd name="T18" fmla="*/ 473 w 2999"/>
              <a:gd name="T19" fmla="*/ 64 h 187"/>
              <a:gd name="T20" fmla="*/ 520 w 2999"/>
              <a:gd name="T21" fmla="*/ 100 h 187"/>
              <a:gd name="T22" fmla="*/ 568 w 2999"/>
              <a:gd name="T23" fmla="*/ 135 h 187"/>
              <a:gd name="T24" fmla="*/ 615 w 2999"/>
              <a:gd name="T25" fmla="*/ 163 h 187"/>
              <a:gd name="T26" fmla="*/ 663 w 2999"/>
              <a:gd name="T27" fmla="*/ 180 h 187"/>
              <a:gd name="T28" fmla="*/ 710 w 2999"/>
              <a:gd name="T29" fmla="*/ 185 h 187"/>
              <a:gd name="T30" fmla="*/ 758 w 2999"/>
              <a:gd name="T31" fmla="*/ 180 h 187"/>
              <a:gd name="T32" fmla="*/ 805 w 2999"/>
              <a:gd name="T33" fmla="*/ 169 h 187"/>
              <a:gd name="T34" fmla="*/ 853 w 2999"/>
              <a:gd name="T35" fmla="*/ 155 h 187"/>
              <a:gd name="T36" fmla="*/ 900 w 2999"/>
              <a:gd name="T37" fmla="*/ 140 h 187"/>
              <a:gd name="T38" fmla="*/ 948 w 2999"/>
              <a:gd name="T39" fmla="*/ 126 h 187"/>
              <a:gd name="T40" fmla="*/ 995 w 2999"/>
              <a:gd name="T41" fmla="*/ 113 h 187"/>
              <a:gd name="T42" fmla="*/ 1043 w 2999"/>
              <a:gd name="T43" fmla="*/ 101 h 187"/>
              <a:gd name="T44" fmla="*/ 1090 w 2999"/>
              <a:gd name="T45" fmla="*/ 92 h 187"/>
              <a:gd name="T46" fmla="*/ 1138 w 2999"/>
              <a:gd name="T47" fmla="*/ 92 h 187"/>
              <a:gd name="T48" fmla="*/ 1185 w 2999"/>
              <a:gd name="T49" fmla="*/ 109 h 187"/>
              <a:gd name="T50" fmla="*/ 1233 w 2999"/>
              <a:gd name="T51" fmla="*/ 142 h 187"/>
              <a:gd name="T52" fmla="*/ 1280 w 2999"/>
              <a:gd name="T53" fmla="*/ 170 h 187"/>
              <a:gd name="T54" fmla="*/ 1328 w 2999"/>
              <a:gd name="T55" fmla="*/ 173 h 187"/>
              <a:gd name="T56" fmla="*/ 1375 w 2999"/>
              <a:gd name="T57" fmla="*/ 155 h 187"/>
              <a:gd name="T58" fmla="*/ 1423 w 2999"/>
              <a:gd name="T59" fmla="*/ 129 h 187"/>
              <a:gd name="T60" fmla="*/ 1470 w 2999"/>
              <a:gd name="T61" fmla="*/ 102 h 187"/>
              <a:gd name="T62" fmla="*/ 1518 w 2999"/>
              <a:gd name="T63" fmla="*/ 76 h 187"/>
              <a:gd name="T64" fmla="*/ 1565 w 2999"/>
              <a:gd name="T65" fmla="*/ 52 h 187"/>
              <a:gd name="T66" fmla="*/ 1613 w 2999"/>
              <a:gd name="T67" fmla="*/ 29 h 187"/>
              <a:gd name="T68" fmla="*/ 1660 w 2999"/>
              <a:gd name="T69" fmla="*/ 12 h 187"/>
              <a:gd name="T70" fmla="*/ 1708 w 2999"/>
              <a:gd name="T71" fmla="*/ 2 h 187"/>
              <a:gd name="T72" fmla="*/ 1755 w 2999"/>
              <a:gd name="T73" fmla="*/ 1 h 187"/>
              <a:gd name="T74" fmla="*/ 1803 w 2999"/>
              <a:gd name="T75" fmla="*/ 11 h 187"/>
              <a:gd name="T76" fmla="*/ 1850 w 2999"/>
              <a:gd name="T77" fmla="*/ 32 h 187"/>
              <a:gd name="T78" fmla="*/ 1898 w 2999"/>
              <a:gd name="T79" fmla="*/ 62 h 187"/>
              <a:gd name="T80" fmla="*/ 1945 w 2999"/>
              <a:gd name="T81" fmla="*/ 98 h 187"/>
              <a:gd name="T82" fmla="*/ 1993 w 2999"/>
              <a:gd name="T83" fmla="*/ 133 h 187"/>
              <a:gd name="T84" fmla="*/ 2040 w 2999"/>
              <a:gd name="T85" fmla="*/ 162 h 187"/>
              <a:gd name="T86" fmla="*/ 2088 w 2999"/>
              <a:gd name="T87" fmla="*/ 180 h 187"/>
              <a:gd name="T88" fmla="*/ 2135 w 2999"/>
              <a:gd name="T89" fmla="*/ 187 h 187"/>
              <a:gd name="T90" fmla="*/ 2183 w 2999"/>
              <a:gd name="T91" fmla="*/ 183 h 187"/>
              <a:gd name="T92" fmla="*/ 2230 w 2999"/>
              <a:gd name="T93" fmla="*/ 172 h 187"/>
              <a:gd name="T94" fmla="*/ 2278 w 2999"/>
              <a:gd name="T95" fmla="*/ 158 h 187"/>
              <a:gd name="T96" fmla="*/ 2325 w 2999"/>
              <a:gd name="T97" fmla="*/ 143 h 187"/>
              <a:gd name="T98" fmla="*/ 2373 w 2999"/>
              <a:gd name="T99" fmla="*/ 129 h 187"/>
              <a:gd name="T100" fmla="*/ 2420 w 2999"/>
              <a:gd name="T101" fmla="*/ 115 h 187"/>
              <a:gd name="T102" fmla="*/ 2468 w 2999"/>
              <a:gd name="T103" fmla="*/ 103 h 187"/>
              <a:gd name="T104" fmla="*/ 2515 w 2999"/>
              <a:gd name="T105" fmla="*/ 94 h 187"/>
              <a:gd name="T106" fmla="*/ 2563 w 2999"/>
              <a:gd name="T107" fmla="*/ 93 h 187"/>
              <a:gd name="T108" fmla="*/ 2610 w 2999"/>
              <a:gd name="T109" fmla="*/ 109 h 187"/>
              <a:gd name="T110" fmla="*/ 2658 w 2999"/>
              <a:gd name="T111" fmla="*/ 141 h 187"/>
              <a:gd name="T112" fmla="*/ 2705 w 2999"/>
              <a:gd name="T113" fmla="*/ 170 h 187"/>
              <a:gd name="T114" fmla="*/ 2753 w 2999"/>
              <a:gd name="T115" fmla="*/ 176 h 187"/>
              <a:gd name="T116" fmla="*/ 2800 w 2999"/>
              <a:gd name="T117" fmla="*/ 159 h 187"/>
              <a:gd name="T118" fmla="*/ 2848 w 2999"/>
              <a:gd name="T119" fmla="*/ 133 h 187"/>
              <a:gd name="T120" fmla="*/ 2895 w 2999"/>
              <a:gd name="T121" fmla="*/ 106 h 187"/>
              <a:gd name="T122" fmla="*/ 2943 w 2999"/>
              <a:gd name="T123" fmla="*/ 80 h 187"/>
              <a:gd name="T124" fmla="*/ 2990 w 2999"/>
              <a:gd name="T125" fmla="*/ 5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187">
                <a:moveTo>
                  <a:pt x="0" y="126"/>
                </a:moveTo>
                <a:lnTo>
                  <a:pt x="1" y="125"/>
                </a:lnTo>
                <a:lnTo>
                  <a:pt x="3" y="124"/>
                </a:lnTo>
                <a:lnTo>
                  <a:pt x="4" y="123"/>
                </a:lnTo>
                <a:lnTo>
                  <a:pt x="6" y="123"/>
                </a:lnTo>
                <a:lnTo>
                  <a:pt x="7" y="122"/>
                </a:lnTo>
                <a:lnTo>
                  <a:pt x="9" y="121"/>
                </a:lnTo>
                <a:lnTo>
                  <a:pt x="10" y="120"/>
                </a:lnTo>
                <a:lnTo>
                  <a:pt x="12" y="119"/>
                </a:lnTo>
                <a:lnTo>
                  <a:pt x="13" y="118"/>
                </a:lnTo>
                <a:lnTo>
                  <a:pt x="15" y="117"/>
                </a:lnTo>
                <a:lnTo>
                  <a:pt x="16" y="117"/>
                </a:lnTo>
                <a:lnTo>
                  <a:pt x="18" y="116"/>
                </a:lnTo>
                <a:lnTo>
                  <a:pt x="19" y="115"/>
                </a:lnTo>
                <a:lnTo>
                  <a:pt x="21" y="114"/>
                </a:lnTo>
                <a:lnTo>
                  <a:pt x="22" y="113"/>
                </a:lnTo>
                <a:lnTo>
                  <a:pt x="24" y="112"/>
                </a:lnTo>
                <a:lnTo>
                  <a:pt x="26" y="112"/>
                </a:lnTo>
                <a:lnTo>
                  <a:pt x="27" y="111"/>
                </a:lnTo>
                <a:lnTo>
                  <a:pt x="29" y="110"/>
                </a:lnTo>
                <a:lnTo>
                  <a:pt x="30" y="109"/>
                </a:lnTo>
                <a:lnTo>
                  <a:pt x="32" y="108"/>
                </a:lnTo>
                <a:lnTo>
                  <a:pt x="33" y="107"/>
                </a:lnTo>
                <a:lnTo>
                  <a:pt x="35" y="106"/>
                </a:lnTo>
                <a:lnTo>
                  <a:pt x="36" y="106"/>
                </a:lnTo>
                <a:lnTo>
                  <a:pt x="38" y="105"/>
                </a:lnTo>
                <a:lnTo>
                  <a:pt x="39" y="104"/>
                </a:lnTo>
                <a:lnTo>
                  <a:pt x="41" y="103"/>
                </a:lnTo>
                <a:lnTo>
                  <a:pt x="42" y="102"/>
                </a:lnTo>
                <a:lnTo>
                  <a:pt x="44" y="101"/>
                </a:lnTo>
                <a:lnTo>
                  <a:pt x="45" y="100"/>
                </a:lnTo>
                <a:lnTo>
                  <a:pt x="47" y="100"/>
                </a:lnTo>
                <a:lnTo>
                  <a:pt x="49" y="99"/>
                </a:lnTo>
                <a:lnTo>
                  <a:pt x="50" y="98"/>
                </a:lnTo>
                <a:lnTo>
                  <a:pt x="52" y="97"/>
                </a:lnTo>
                <a:lnTo>
                  <a:pt x="53" y="96"/>
                </a:lnTo>
                <a:lnTo>
                  <a:pt x="55" y="95"/>
                </a:lnTo>
                <a:lnTo>
                  <a:pt x="56" y="95"/>
                </a:lnTo>
                <a:lnTo>
                  <a:pt x="58" y="94"/>
                </a:lnTo>
                <a:lnTo>
                  <a:pt x="59" y="93"/>
                </a:lnTo>
                <a:lnTo>
                  <a:pt x="61" y="92"/>
                </a:lnTo>
                <a:lnTo>
                  <a:pt x="62" y="91"/>
                </a:lnTo>
                <a:lnTo>
                  <a:pt x="64" y="90"/>
                </a:lnTo>
                <a:lnTo>
                  <a:pt x="65" y="89"/>
                </a:lnTo>
                <a:lnTo>
                  <a:pt x="67" y="89"/>
                </a:lnTo>
                <a:lnTo>
                  <a:pt x="68" y="88"/>
                </a:lnTo>
                <a:lnTo>
                  <a:pt x="70" y="87"/>
                </a:lnTo>
                <a:lnTo>
                  <a:pt x="72" y="86"/>
                </a:lnTo>
                <a:lnTo>
                  <a:pt x="73" y="85"/>
                </a:lnTo>
                <a:lnTo>
                  <a:pt x="75" y="84"/>
                </a:lnTo>
                <a:lnTo>
                  <a:pt x="76" y="84"/>
                </a:lnTo>
                <a:lnTo>
                  <a:pt x="78" y="83"/>
                </a:lnTo>
                <a:lnTo>
                  <a:pt x="79" y="82"/>
                </a:lnTo>
                <a:lnTo>
                  <a:pt x="81" y="81"/>
                </a:lnTo>
                <a:lnTo>
                  <a:pt x="82" y="80"/>
                </a:lnTo>
                <a:lnTo>
                  <a:pt x="84" y="79"/>
                </a:lnTo>
                <a:lnTo>
                  <a:pt x="85" y="79"/>
                </a:lnTo>
                <a:lnTo>
                  <a:pt x="87" y="78"/>
                </a:lnTo>
                <a:lnTo>
                  <a:pt x="88" y="77"/>
                </a:lnTo>
                <a:lnTo>
                  <a:pt x="90" y="76"/>
                </a:lnTo>
                <a:lnTo>
                  <a:pt x="91" y="75"/>
                </a:lnTo>
                <a:lnTo>
                  <a:pt x="93" y="74"/>
                </a:lnTo>
                <a:lnTo>
                  <a:pt x="94" y="74"/>
                </a:lnTo>
                <a:lnTo>
                  <a:pt x="96" y="73"/>
                </a:lnTo>
                <a:lnTo>
                  <a:pt x="98" y="72"/>
                </a:lnTo>
                <a:lnTo>
                  <a:pt x="99" y="71"/>
                </a:lnTo>
                <a:lnTo>
                  <a:pt x="101" y="70"/>
                </a:lnTo>
                <a:lnTo>
                  <a:pt x="102" y="69"/>
                </a:lnTo>
                <a:lnTo>
                  <a:pt x="104" y="69"/>
                </a:lnTo>
                <a:lnTo>
                  <a:pt x="105" y="68"/>
                </a:lnTo>
                <a:lnTo>
                  <a:pt x="107" y="67"/>
                </a:lnTo>
                <a:lnTo>
                  <a:pt x="108" y="66"/>
                </a:lnTo>
                <a:lnTo>
                  <a:pt x="110" y="65"/>
                </a:lnTo>
                <a:lnTo>
                  <a:pt x="111" y="65"/>
                </a:lnTo>
                <a:lnTo>
                  <a:pt x="113" y="64"/>
                </a:lnTo>
                <a:lnTo>
                  <a:pt x="114" y="63"/>
                </a:lnTo>
                <a:lnTo>
                  <a:pt x="116" y="62"/>
                </a:lnTo>
                <a:lnTo>
                  <a:pt x="117" y="61"/>
                </a:lnTo>
                <a:lnTo>
                  <a:pt x="119" y="61"/>
                </a:lnTo>
                <a:lnTo>
                  <a:pt x="121" y="60"/>
                </a:lnTo>
                <a:lnTo>
                  <a:pt x="122" y="59"/>
                </a:lnTo>
                <a:lnTo>
                  <a:pt x="124" y="58"/>
                </a:lnTo>
                <a:lnTo>
                  <a:pt x="125" y="57"/>
                </a:lnTo>
                <a:lnTo>
                  <a:pt x="127" y="57"/>
                </a:lnTo>
                <a:lnTo>
                  <a:pt x="128" y="56"/>
                </a:lnTo>
                <a:lnTo>
                  <a:pt x="130" y="55"/>
                </a:lnTo>
                <a:lnTo>
                  <a:pt x="131" y="54"/>
                </a:lnTo>
                <a:lnTo>
                  <a:pt x="133" y="54"/>
                </a:lnTo>
                <a:lnTo>
                  <a:pt x="134" y="53"/>
                </a:lnTo>
                <a:lnTo>
                  <a:pt x="136" y="52"/>
                </a:lnTo>
                <a:lnTo>
                  <a:pt x="137" y="51"/>
                </a:lnTo>
                <a:lnTo>
                  <a:pt x="139" y="51"/>
                </a:lnTo>
                <a:lnTo>
                  <a:pt x="140" y="50"/>
                </a:lnTo>
                <a:lnTo>
                  <a:pt x="142" y="49"/>
                </a:lnTo>
                <a:lnTo>
                  <a:pt x="144" y="48"/>
                </a:lnTo>
                <a:lnTo>
                  <a:pt x="145" y="47"/>
                </a:lnTo>
                <a:lnTo>
                  <a:pt x="147" y="47"/>
                </a:lnTo>
                <a:lnTo>
                  <a:pt x="148" y="46"/>
                </a:lnTo>
                <a:lnTo>
                  <a:pt x="150" y="45"/>
                </a:lnTo>
                <a:lnTo>
                  <a:pt x="151" y="44"/>
                </a:lnTo>
                <a:lnTo>
                  <a:pt x="153" y="44"/>
                </a:lnTo>
                <a:lnTo>
                  <a:pt x="154" y="43"/>
                </a:lnTo>
                <a:lnTo>
                  <a:pt x="156" y="42"/>
                </a:lnTo>
                <a:lnTo>
                  <a:pt x="157" y="42"/>
                </a:lnTo>
                <a:lnTo>
                  <a:pt x="159" y="41"/>
                </a:lnTo>
                <a:lnTo>
                  <a:pt x="160" y="40"/>
                </a:lnTo>
                <a:lnTo>
                  <a:pt x="162" y="39"/>
                </a:lnTo>
                <a:lnTo>
                  <a:pt x="163" y="39"/>
                </a:lnTo>
                <a:lnTo>
                  <a:pt x="165" y="38"/>
                </a:lnTo>
                <a:lnTo>
                  <a:pt x="167" y="37"/>
                </a:lnTo>
                <a:lnTo>
                  <a:pt x="168" y="37"/>
                </a:lnTo>
                <a:lnTo>
                  <a:pt x="170" y="36"/>
                </a:lnTo>
                <a:lnTo>
                  <a:pt x="171" y="35"/>
                </a:lnTo>
                <a:lnTo>
                  <a:pt x="173" y="35"/>
                </a:lnTo>
                <a:lnTo>
                  <a:pt x="174" y="34"/>
                </a:lnTo>
                <a:lnTo>
                  <a:pt x="176" y="33"/>
                </a:lnTo>
                <a:lnTo>
                  <a:pt x="177" y="33"/>
                </a:lnTo>
                <a:lnTo>
                  <a:pt x="179" y="32"/>
                </a:lnTo>
                <a:lnTo>
                  <a:pt x="180" y="31"/>
                </a:lnTo>
                <a:lnTo>
                  <a:pt x="182" y="31"/>
                </a:lnTo>
                <a:lnTo>
                  <a:pt x="183" y="30"/>
                </a:lnTo>
                <a:lnTo>
                  <a:pt x="185" y="29"/>
                </a:lnTo>
                <a:lnTo>
                  <a:pt x="186" y="29"/>
                </a:lnTo>
                <a:lnTo>
                  <a:pt x="188" y="28"/>
                </a:lnTo>
                <a:lnTo>
                  <a:pt x="189" y="27"/>
                </a:lnTo>
                <a:lnTo>
                  <a:pt x="191" y="27"/>
                </a:lnTo>
                <a:lnTo>
                  <a:pt x="193" y="26"/>
                </a:lnTo>
                <a:lnTo>
                  <a:pt x="194" y="25"/>
                </a:lnTo>
                <a:lnTo>
                  <a:pt x="196" y="25"/>
                </a:lnTo>
                <a:lnTo>
                  <a:pt x="197" y="24"/>
                </a:lnTo>
                <a:lnTo>
                  <a:pt x="199" y="24"/>
                </a:lnTo>
                <a:lnTo>
                  <a:pt x="200" y="23"/>
                </a:lnTo>
                <a:lnTo>
                  <a:pt x="202" y="23"/>
                </a:lnTo>
                <a:lnTo>
                  <a:pt x="203" y="22"/>
                </a:lnTo>
                <a:lnTo>
                  <a:pt x="205" y="21"/>
                </a:lnTo>
                <a:lnTo>
                  <a:pt x="206" y="21"/>
                </a:lnTo>
                <a:lnTo>
                  <a:pt x="208" y="20"/>
                </a:lnTo>
                <a:lnTo>
                  <a:pt x="209" y="20"/>
                </a:lnTo>
                <a:lnTo>
                  <a:pt x="211" y="19"/>
                </a:lnTo>
                <a:lnTo>
                  <a:pt x="212" y="19"/>
                </a:lnTo>
                <a:lnTo>
                  <a:pt x="214" y="18"/>
                </a:lnTo>
                <a:lnTo>
                  <a:pt x="216" y="18"/>
                </a:lnTo>
                <a:lnTo>
                  <a:pt x="217" y="17"/>
                </a:lnTo>
                <a:lnTo>
                  <a:pt x="219" y="16"/>
                </a:lnTo>
                <a:lnTo>
                  <a:pt x="220" y="16"/>
                </a:lnTo>
                <a:lnTo>
                  <a:pt x="222" y="15"/>
                </a:lnTo>
                <a:lnTo>
                  <a:pt x="223" y="15"/>
                </a:lnTo>
                <a:lnTo>
                  <a:pt x="225" y="14"/>
                </a:lnTo>
                <a:lnTo>
                  <a:pt x="226" y="14"/>
                </a:lnTo>
                <a:lnTo>
                  <a:pt x="228" y="13"/>
                </a:lnTo>
                <a:lnTo>
                  <a:pt x="229" y="13"/>
                </a:lnTo>
                <a:lnTo>
                  <a:pt x="231" y="12"/>
                </a:lnTo>
                <a:lnTo>
                  <a:pt x="232" y="12"/>
                </a:lnTo>
                <a:lnTo>
                  <a:pt x="234" y="12"/>
                </a:lnTo>
                <a:lnTo>
                  <a:pt x="235" y="11"/>
                </a:lnTo>
                <a:lnTo>
                  <a:pt x="237" y="11"/>
                </a:lnTo>
                <a:lnTo>
                  <a:pt x="239" y="10"/>
                </a:lnTo>
                <a:lnTo>
                  <a:pt x="240" y="10"/>
                </a:lnTo>
                <a:lnTo>
                  <a:pt x="242" y="9"/>
                </a:lnTo>
                <a:lnTo>
                  <a:pt x="243" y="9"/>
                </a:lnTo>
                <a:lnTo>
                  <a:pt x="245" y="9"/>
                </a:lnTo>
                <a:lnTo>
                  <a:pt x="246" y="8"/>
                </a:lnTo>
                <a:lnTo>
                  <a:pt x="248" y="8"/>
                </a:lnTo>
                <a:lnTo>
                  <a:pt x="249" y="8"/>
                </a:lnTo>
                <a:lnTo>
                  <a:pt x="251" y="7"/>
                </a:lnTo>
                <a:lnTo>
                  <a:pt x="252" y="7"/>
                </a:lnTo>
                <a:lnTo>
                  <a:pt x="254" y="6"/>
                </a:lnTo>
                <a:lnTo>
                  <a:pt x="255" y="6"/>
                </a:lnTo>
                <a:lnTo>
                  <a:pt x="257" y="6"/>
                </a:lnTo>
                <a:lnTo>
                  <a:pt x="258" y="5"/>
                </a:lnTo>
                <a:lnTo>
                  <a:pt x="260" y="5"/>
                </a:lnTo>
                <a:lnTo>
                  <a:pt x="261" y="5"/>
                </a:lnTo>
                <a:lnTo>
                  <a:pt x="263" y="4"/>
                </a:lnTo>
                <a:lnTo>
                  <a:pt x="265" y="4"/>
                </a:lnTo>
                <a:lnTo>
                  <a:pt x="266" y="4"/>
                </a:lnTo>
                <a:lnTo>
                  <a:pt x="268" y="4"/>
                </a:lnTo>
                <a:lnTo>
                  <a:pt x="269" y="3"/>
                </a:lnTo>
                <a:lnTo>
                  <a:pt x="271" y="3"/>
                </a:lnTo>
                <a:lnTo>
                  <a:pt x="272" y="3"/>
                </a:lnTo>
                <a:lnTo>
                  <a:pt x="274" y="3"/>
                </a:lnTo>
                <a:lnTo>
                  <a:pt x="275" y="2"/>
                </a:lnTo>
                <a:lnTo>
                  <a:pt x="277" y="2"/>
                </a:lnTo>
                <a:lnTo>
                  <a:pt x="278" y="2"/>
                </a:lnTo>
                <a:lnTo>
                  <a:pt x="280" y="2"/>
                </a:lnTo>
                <a:lnTo>
                  <a:pt x="281" y="2"/>
                </a:lnTo>
                <a:lnTo>
                  <a:pt x="283" y="2"/>
                </a:lnTo>
                <a:lnTo>
                  <a:pt x="284" y="1"/>
                </a:lnTo>
                <a:lnTo>
                  <a:pt x="286" y="1"/>
                </a:lnTo>
                <a:lnTo>
                  <a:pt x="288" y="1"/>
                </a:lnTo>
                <a:lnTo>
                  <a:pt x="289" y="1"/>
                </a:lnTo>
                <a:lnTo>
                  <a:pt x="291" y="1"/>
                </a:lnTo>
                <a:lnTo>
                  <a:pt x="292" y="1"/>
                </a:lnTo>
                <a:lnTo>
                  <a:pt x="294" y="1"/>
                </a:lnTo>
                <a:lnTo>
                  <a:pt x="295" y="1"/>
                </a:lnTo>
                <a:lnTo>
                  <a:pt x="297" y="0"/>
                </a:lnTo>
                <a:lnTo>
                  <a:pt x="298" y="0"/>
                </a:lnTo>
                <a:lnTo>
                  <a:pt x="300" y="0"/>
                </a:lnTo>
                <a:lnTo>
                  <a:pt x="301" y="0"/>
                </a:lnTo>
                <a:lnTo>
                  <a:pt x="303" y="0"/>
                </a:lnTo>
                <a:lnTo>
                  <a:pt x="304" y="0"/>
                </a:lnTo>
                <a:lnTo>
                  <a:pt x="306" y="0"/>
                </a:lnTo>
                <a:lnTo>
                  <a:pt x="307" y="0"/>
                </a:lnTo>
                <a:lnTo>
                  <a:pt x="309" y="0"/>
                </a:lnTo>
                <a:lnTo>
                  <a:pt x="311" y="0"/>
                </a:lnTo>
                <a:lnTo>
                  <a:pt x="312" y="0"/>
                </a:lnTo>
                <a:lnTo>
                  <a:pt x="314" y="0"/>
                </a:lnTo>
                <a:lnTo>
                  <a:pt x="315" y="0"/>
                </a:lnTo>
                <a:lnTo>
                  <a:pt x="317" y="0"/>
                </a:lnTo>
                <a:lnTo>
                  <a:pt x="318" y="0"/>
                </a:lnTo>
                <a:lnTo>
                  <a:pt x="320" y="0"/>
                </a:lnTo>
                <a:lnTo>
                  <a:pt x="321" y="1"/>
                </a:lnTo>
                <a:lnTo>
                  <a:pt x="323" y="1"/>
                </a:lnTo>
                <a:lnTo>
                  <a:pt x="324" y="1"/>
                </a:lnTo>
                <a:lnTo>
                  <a:pt x="326" y="1"/>
                </a:lnTo>
                <a:lnTo>
                  <a:pt x="327" y="1"/>
                </a:lnTo>
                <a:lnTo>
                  <a:pt x="329" y="1"/>
                </a:lnTo>
                <a:lnTo>
                  <a:pt x="330" y="1"/>
                </a:lnTo>
                <a:lnTo>
                  <a:pt x="332" y="1"/>
                </a:lnTo>
                <a:lnTo>
                  <a:pt x="334" y="2"/>
                </a:lnTo>
                <a:lnTo>
                  <a:pt x="335" y="2"/>
                </a:lnTo>
                <a:lnTo>
                  <a:pt x="337" y="2"/>
                </a:lnTo>
                <a:lnTo>
                  <a:pt x="338" y="2"/>
                </a:lnTo>
                <a:lnTo>
                  <a:pt x="340" y="2"/>
                </a:lnTo>
                <a:lnTo>
                  <a:pt x="341" y="3"/>
                </a:lnTo>
                <a:lnTo>
                  <a:pt x="343" y="3"/>
                </a:lnTo>
                <a:lnTo>
                  <a:pt x="344" y="3"/>
                </a:lnTo>
                <a:lnTo>
                  <a:pt x="346" y="3"/>
                </a:lnTo>
                <a:lnTo>
                  <a:pt x="347" y="4"/>
                </a:lnTo>
                <a:lnTo>
                  <a:pt x="349" y="4"/>
                </a:lnTo>
                <a:lnTo>
                  <a:pt x="350" y="4"/>
                </a:lnTo>
                <a:lnTo>
                  <a:pt x="352" y="5"/>
                </a:lnTo>
                <a:lnTo>
                  <a:pt x="353" y="5"/>
                </a:lnTo>
                <a:lnTo>
                  <a:pt x="355" y="5"/>
                </a:lnTo>
                <a:lnTo>
                  <a:pt x="356" y="6"/>
                </a:lnTo>
                <a:lnTo>
                  <a:pt x="358" y="6"/>
                </a:lnTo>
                <a:lnTo>
                  <a:pt x="360" y="7"/>
                </a:lnTo>
                <a:lnTo>
                  <a:pt x="361" y="7"/>
                </a:lnTo>
                <a:lnTo>
                  <a:pt x="363" y="7"/>
                </a:lnTo>
                <a:lnTo>
                  <a:pt x="364" y="8"/>
                </a:lnTo>
                <a:lnTo>
                  <a:pt x="366" y="8"/>
                </a:lnTo>
                <a:lnTo>
                  <a:pt x="367" y="9"/>
                </a:lnTo>
                <a:lnTo>
                  <a:pt x="369" y="9"/>
                </a:lnTo>
                <a:lnTo>
                  <a:pt x="370" y="9"/>
                </a:lnTo>
                <a:lnTo>
                  <a:pt x="372" y="10"/>
                </a:lnTo>
                <a:lnTo>
                  <a:pt x="373" y="10"/>
                </a:lnTo>
                <a:lnTo>
                  <a:pt x="375" y="11"/>
                </a:lnTo>
                <a:lnTo>
                  <a:pt x="376" y="11"/>
                </a:lnTo>
                <a:lnTo>
                  <a:pt x="378" y="12"/>
                </a:lnTo>
                <a:lnTo>
                  <a:pt x="379" y="12"/>
                </a:lnTo>
                <a:lnTo>
                  <a:pt x="381" y="13"/>
                </a:lnTo>
                <a:lnTo>
                  <a:pt x="383" y="13"/>
                </a:lnTo>
                <a:lnTo>
                  <a:pt x="384" y="14"/>
                </a:lnTo>
                <a:lnTo>
                  <a:pt x="386" y="15"/>
                </a:lnTo>
                <a:lnTo>
                  <a:pt x="387" y="15"/>
                </a:lnTo>
                <a:lnTo>
                  <a:pt x="389" y="16"/>
                </a:lnTo>
                <a:lnTo>
                  <a:pt x="390" y="16"/>
                </a:lnTo>
                <a:lnTo>
                  <a:pt x="392" y="17"/>
                </a:lnTo>
                <a:lnTo>
                  <a:pt x="393" y="18"/>
                </a:lnTo>
                <a:lnTo>
                  <a:pt x="395" y="18"/>
                </a:lnTo>
                <a:lnTo>
                  <a:pt x="396" y="19"/>
                </a:lnTo>
                <a:lnTo>
                  <a:pt x="398" y="20"/>
                </a:lnTo>
                <a:lnTo>
                  <a:pt x="399" y="20"/>
                </a:lnTo>
                <a:lnTo>
                  <a:pt x="401" y="21"/>
                </a:lnTo>
                <a:lnTo>
                  <a:pt x="402" y="22"/>
                </a:lnTo>
                <a:lnTo>
                  <a:pt x="404" y="23"/>
                </a:lnTo>
                <a:lnTo>
                  <a:pt x="406" y="23"/>
                </a:lnTo>
                <a:lnTo>
                  <a:pt x="407" y="24"/>
                </a:lnTo>
                <a:lnTo>
                  <a:pt x="409" y="25"/>
                </a:lnTo>
                <a:lnTo>
                  <a:pt x="410" y="25"/>
                </a:lnTo>
                <a:lnTo>
                  <a:pt x="412" y="26"/>
                </a:lnTo>
                <a:lnTo>
                  <a:pt x="413" y="27"/>
                </a:lnTo>
                <a:lnTo>
                  <a:pt x="415" y="28"/>
                </a:lnTo>
                <a:lnTo>
                  <a:pt x="416" y="29"/>
                </a:lnTo>
                <a:lnTo>
                  <a:pt x="418" y="29"/>
                </a:lnTo>
                <a:lnTo>
                  <a:pt x="419" y="30"/>
                </a:lnTo>
                <a:lnTo>
                  <a:pt x="421" y="31"/>
                </a:lnTo>
                <a:lnTo>
                  <a:pt x="422" y="32"/>
                </a:lnTo>
                <a:lnTo>
                  <a:pt x="424" y="33"/>
                </a:lnTo>
                <a:lnTo>
                  <a:pt x="425" y="34"/>
                </a:lnTo>
                <a:lnTo>
                  <a:pt x="427" y="34"/>
                </a:lnTo>
                <a:lnTo>
                  <a:pt x="428" y="35"/>
                </a:lnTo>
                <a:lnTo>
                  <a:pt x="430" y="36"/>
                </a:lnTo>
                <a:lnTo>
                  <a:pt x="432" y="37"/>
                </a:lnTo>
                <a:lnTo>
                  <a:pt x="433" y="38"/>
                </a:lnTo>
                <a:lnTo>
                  <a:pt x="435" y="39"/>
                </a:lnTo>
                <a:lnTo>
                  <a:pt x="436" y="40"/>
                </a:lnTo>
                <a:lnTo>
                  <a:pt x="438" y="41"/>
                </a:lnTo>
                <a:lnTo>
                  <a:pt x="439" y="42"/>
                </a:lnTo>
                <a:lnTo>
                  <a:pt x="441" y="43"/>
                </a:lnTo>
                <a:lnTo>
                  <a:pt x="442" y="44"/>
                </a:lnTo>
                <a:lnTo>
                  <a:pt x="444" y="45"/>
                </a:lnTo>
                <a:lnTo>
                  <a:pt x="445" y="46"/>
                </a:lnTo>
                <a:lnTo>
                  <a:pt x="447" y="47"/>
                </a:lnTo>
                <a:lnTo>
                  <a:pt x="448" y="48"/>
                </a:lnTo>
                <a:lnTo>
                  <a:pt x="450" y="49"/>
                </a:lnTo>
                <a:lnTo>
                  <a:pt x="451" y="50"/>
                </a:lnTo>
                <a:lnTo>
                  <a:pt x="453" y="51"/>
                </a:lnTo>
                <a:lnTo>
                  <a:pt x="455" y="52"/>
                </a:lnTo>
                <a:lnTo>
                  <a:pt x="456" y="53"/>
                </a:lnTo>
                <a:lnTo>
                  <a:pt x="458" y="54"/>
                </a:lnTo>
                <a:lnTo>
                  <a:pt x="459" y="55"/>
                </a:lnTo>
                <a:lnTo>
                  <a:pt x="461" y="56"/>
                </a:lnTo>
                <a:lnTo>
                  <a:pt x="462" y="57"/>
                </a:lnTo>
                <a:lnTo>
                  <a:pt x="464" y="58"/>
                </a:lnTo>
                <a:lnTo>
                  <a:pt x="465" y="59"/>
                </a:lnTo>
                <a:lnTo>
                  <a:pt x="467" y="60"/>
                </a:lnTo>
                <a:lnTo>
                  <a:pt x="468" y="61"/>
                </a:lnTo>
                <a:lnTo>
                  <a:pt x="470" y="62"/>
                </a:lnTo>
                <a:lnTo>
                  <a:pt x="471" y="63"/>
                </a:lnTo>
                <a:lnTo>
                  <a:pt x="473" y="64"/>
                </a:lnTo>
                <a:lnTo>
                  <a:pt x="474" y="65"/>
                </a:lnTo>
                <a:lnTo>
                  <a:pt x="476" y="67"/>
                </a:lnTo>
                <a:lnTo>
                  <a:pt x="478" y="68"/>
                </a:lnTo>
                <a:lnTo>
                  <a:pt x="479" y="69"/>
                </a:lnTo>
                <a:lnTo>
                  <a:pt x="481" y="70"/>
                </a:lnTo>
                <a:lnTo>
                  <a:pt x="482" y="71"/>
                </a:lnTo>
                <a:lnTo>
                  <a:pt x="484" y="72"/>
                </a:lnTo>
                <a:lnTo>
                  <a:pt x="485" y="73"/>
                </a:lnTo>
                <a:lnTo>
                  <a:pt x="487" y="74"/>
                </a:lnTo>
                <a:lnTo>
                  <a:pt x="488" y="76"/>
                </a:lnTo>
                <a:lnTo>
                  <a:pt x="490" y="77"/>
                </a:lnTo>
                <a:lnTo>
                  <a:pt x="491" y="78"/>
                </a:lnTo>
                <a:lnTo>
                  <a:pt x="493" y="79"/>
                </a:lnTo>
                <a:lnTo>
                  <a:pt x="494" y="80"/>
                </a:lnTo>
                <a:lnTo>
                  <a:pt x="496" y="81"/>
                </a:lnTo>
                <a:lnTo>
                  <a:pt x="497" y="82"/>
                </a:lnTo>
                <a:lnTo>
                  <a:pt x="499" y="84"/>
                </a:lnTo>
                <a:lnTo>
                  <a:pt x="501" y="85"/>
                </a:lnTo>
                <a:lnTo>
                  <a:pt x="502" y="86"/>
                </a:lnTo>
                <a:lnTo>
                  <a:pt x="504" y="87"/>
                </a:lnTo>
                <a:lnTo>
                  <a:pt x="505" y="88"/>
                </a:lnTo>
                <a:lnTo>
                  <a:pt x="507" y="89"/>
                </a:lnTo>
                <a:lnTo>
                  <a:pt x="508" y="91"/>
                </a:lnTo>
                <a:lnTo>
                  <a:pt x="510" y="92"/>
                </a:lnTo>
                <a:lnTo>
                  <a:pt x="511" y="93"/>
                </a:lnTo>
                <a:lnTo>
                  <a:pt x="513" y="94"/>
                </a:lnTo>
                <a:lnTo>
                  <a:pt x="514" y="95"/>
                </a:lnTo>
                <a:lnTo>
                  <a:pt x="516" y="96"/>
                </a:lnTo>
                <a:lnTo>
                  <a:pt x="517" y="98"/>
                </a:lnTo>
                <a:lnTo>
                  <a:pt x="519" y="99"/>
                </a:lnTo>
                <a:lnTo>
                  <a:pt x="520" y="100"/>
                </a:lnTo>
                <a:lnTo>
                  <a:pt x="522" y="101"/>
                </a:lnTo>
                <a:lnTo>
                  <a:pt x="523" y="102"/>
                </a:lnTo>
                <a:lnTo>
                  <a:pt x="525" y="103"/>
                </a:lnTo>
                <a:lnTo>
                  <a:pt x="527" y="105"/>
                </a:lnTo>
                <a:lnTo>
                  <a:pt x="528" y="106"/>
                </a:lnTo>
                <a:lnTo>
                  <a:pt x="530" y="107"/>
                </a:lnTo>
                <a:lnTo>
                  <a:pt x="531" y="108"/>
                </a:lnTo>
                <a:lnTo>
                  <a:pt x="533" y="109"/>
                </a:lnTo>
                <a:lnTo>
                  <a:pt x="534" y="110"/>
                </a:lnTo>
                <a:lnTo>
                  <a:pt x="536" y="112"/>
                </a:lnTo>
                <a:lnTo>
                  <a:pt x="537" y="113"/>
                </a:lnTo>
                <a:lnTo>
                  <a:pt x="539" y="114"/>
                </a:lnTo>
                <a:lnTo>
                  <a:pt x="540" y="115"/>
                </a:lnTo>
                <a:lnTo>
                  <a:pt x="542" y="116"/>
                </a:lnTo>
                <a:lnTo>
                  <a:pt x="543" y="117"/>
                </a:lnTo>
                <a:lnTo>
                  <a:pt x="545" y="118"/>
                </a:lnTo>
                <a:lnTo>
                  <a:pt x="546" y="120"/>
                </a:lnTo>
                <a:lnTo>
                  <a:pt x="548" y="121"/>
                </a:lnTo>
                <a:lnTo>
                  <a:pt x="550" y="122"/>
                </a:lnTo>
                <a:lnTo>
                  <a:pt x="551" y="123"/>
                </a:lnTo>
                <a:lnTo>
                  <a:pt x="553" y="124"/>
                </a:lnTo>
                <a:lnTo>
                  <a:pt x="554" y="125"/>
                </a:lnTo>
                <a:lnTo>
                  <a:pt x="556" y="126"/>
                </a:lnTo>
                <a:lnTo>
                  <a:pt x="557" y="127"/>
                </a:lnTo>
                <a:lnTo>
                  <a:pt x="559" y="128"/>
                </a:lnTo>
                <a:lnTo>
                  <a:pt x="560" y="129"/>
                </a:lnTo>
                <a:lnTo>
                  <a:pt x="562" y="131"/>
                </a:lnTo>
                <a:lnTo>
                  <a:pt x="563" y="132"/>
                </a:lnTo>
                <a:lnTo>
                  <a:pt x="565" y="133"/>
                </a:lnTo>
                <a:lnTo>
                  <a:pt x="566" y="134"/>
                </a:lnTo>
                <a:lnTo>
                  <a:pt x="568" y="135"/>
                </a:lnTo>
                <a:lnTo>
                  <a:pt x="569" y="136"/>
                </a:lnTo>
                <a:lnTo>
                  <a:pt x="571" y="137"/>
                </a:lnTo>
                <a:lnTo>
                  <a:pt x="573" y="138"/>
                </a:lnTo>
                <a:lnTo>
                  <a:pt x="574" y="139"/>
                </a:lnTo>
                <a:lnTo>
                  <a:pt x="576" y="140"/>
                </a:lnTo>
                <a:lnTo>
                  <a:pt x="577" y="141"/>
                </a:lnTo>
                <a:lnTo>
                  <a:pt x="579" y="142"/>
                </a:lnTo>
                <a:lnTo>
                  <a:pt x="580" y="143"/>
                </a:lnTo>
                <a:lnTo>
                  <a:pt x="582" y="144"/>
                </a:lnTo>
                <a:lnTo>
                  <a:pt x="583" y="145"/>
                </a:lnTo>
                <a:lnTo>
                  <a:pt x="585" y="146"/>
                </a:lnTo>
                <a:lnTo>
                  <a:pt x="586" y="147"/>
                </a:lnTo>
                <a:lnTo>
                  <a:pt x="588" y="148"/>
                </a:lnTo>
                <a:lnTo>
                  <a:pt x="589" y="148"/>
                </a:lnTo>
                <a:lnTo>
                  <a:pt x="591" y="149"/>
                </a:lnTo>
                <a:lnTo>
                  <a:pt x="592" y="150"/>
                </a:lnTo>
                <a:lnTo>
                  <a:pt x="594" y="151"/>
                </a:lnTo>
                <a:lnTo>
                  <a:pt x="596" y="152"/>
                </a:lnTo>
                <a:lnTo>
                  <a:pt x="597" y="153"/>
                </a:lnTo>
                <a:lnTo>
                  <a:pt x="599" y="154"/>
                </a:lnTo>
                <a:lnTo>
                  <a:pt x="600" y="155"/>
                </a:lnTo>
                <a:lnTo>
                  <a:pt x="602" y="156"/>
                </a:lnTo>
                <a:lnTo>
                  <a:pt x="603" y="156"/>
                </a:lnTo>
                <a:lnTo>
                  <a:pt x="605" y="157"/>
                </a:lnTo>
                <a:lnTo>
                  <a:pt x="606" y="158"/>
                </a:lnTo>
                <a:lnTo>
                  <a:pt x="608" y="159"/>
                </a:lnTo>
                <a:lnTo>
                  <a:pt x="609" y="160"/>
                </a:lnTo>
                <a:lnTo>
                  <a:pt x="611" y="161"/>
                </a:lnTo>
                <a:lnTo>
                  <a:pt x="612" y="161"/>
                </a:lnTo>
                <a:lnTo>
                  <a:pt x="614" y="162"/>
                </a:lnTo>
                <a:lnTo>
                  <a:pt x="615" y="163"/>
                </a:lnTo>
                <a:lnTo>
                  <a:pt x="617" y="164"/>
                </a:lnTo>
                <a:lnTo>
                  <a:pt x="618" y="164"/>
                </a:lnTo>
                <a:lnTo>
                  <a:pt x="620" y="165"/>
                </a:lnTo>
                <a:lnTo>
                  <a:pt x="622" y="166"/>
                </a:lnTo>
                <a:lnTo>
                  <a:pt x="623" y="166"/>
                </a:lnTo>
                <a:lnTo>
                  <a:pt x="625" y="167"/>
                </a:lnTo>
                <a:lnTo>
                  <a:pt x="626" y="168"/>
                </a:lnTo>
                <a:lnTo>
                  <a:pt x="628" y="168"/>
                </a:lnTo>
                <a:lnTo>
                  <a:pt x="629" y="169"/>
                </a:lnTo>
                <a:lnTo>
                  <a:pt x="631" y="169"/>
                </a:lnTo>
                <a:lnTo>
                  <a:pt x="632" y="170"/>
                </a:lnTo>
                <a:lnTo>
                  <a:pt x="634" y="171"/>
                </a:lnTo>
                <a:lnTo>
                  <a:pt x="635" y="171"/>
                </a:lnTo>
                <a:lnTo>
                  <a:pt x="637" y="172"/>
                </a:lnTo>
                <a:lnTo>
                  <a:pt x="638" y="172"/>
                </a:lnTo>
                <a:lnTo>
                  <a:pt x="640" y="173"/>
                </a:lnTo>
                <a:lnTo>
                  <a:pt x="641" y="174"/>
                </a:lnTo>
                <a:lnTo>
                  <a:pt x="643" y="174"/>
                </a:lnTo>
                <a:lnTo>
                  <a:pt x="645" y="175"/>
                </a:lnTo>
                <a:lnTo>
                  <a:pt x="646" y="175"/>
                </a:lnTo>
                <a:lnTo>
                  <a:pt x="648" y="176"/>
                </a:lnTo>
                <a:lnTo>
                  <a:pt x="649" y="176"/>
                </a:lnTo>
                <a:lnTo>
                  <a:pt x="651" y="177"/>
                </a:lnTo>
                <a:lnTo>
                  <a:pt x="652" y="177"/>
                </a:lnTo>
                <a:lnTo>
                  <a:pt x="654" y="178"/>
                </a:lnTo>
                <a:lnTo>
                  <a:pt x="655" y="178"/>
                </a:lnTo>
                <a:lnTo>
                  <a:pt x="657" y="178"/>
                </a:lnTo>
                <a:lnTo>
                  <a:pt x="658" y="179"/>
                </a:lnTo>
                <a:lnTo>
                  <a:pt x="660" y="179"/>
                </a:lnTo>
                <a:lnTo>
                  <a:pt x="661" y="179"/>
                </a:lnTo>
                <a:lnTo>
                  <a:pt x="663" y="180"/>
                </a:lnTo>
                <a:lnTo>
                  <a:pt x="664" y="180"/>
                </a:lnTo>
                <a:lnTo>
                  <a:pt x="666" y="181"/>
                </a:lnTo>
                <a:lnTo>
                  <a:pt x="668" y="181"/>
                </a:lnTo>
                <a:lnTo>
                  <a:pt x="669" y="181"/>
                </a:lnTo>
                <a:lnTo>
                  <a:pt x="671" y="181"/>
                </a:lnTo>
                <a:lnTo>
                  <a:pt x="672" y="182"/>
                </a:lnTo>
                <a:lnTo>
                  <a:pt x="674" y="182"/>
                </a:lnTo>
                <a:lnTo>
                  <a:pt x="675" y="182"/>
                </a:lnTo>
                <a:lnTo>
                  <a:pt x="677" y="183"/>
                </a:lnTo>
                <a:lnTo>
                  <a:pt x="678" y="183"/>
                </a:lnTo>
                <a:lnTo>
                  <a:pt x="680" y="183"/>
                </a:lnTo>
                <a:lnTo>
                  <a:pt x="681" y="183"/>
                </a:lnTo>
                <a:lnTo>
                  <a:pt x="683" y="184"/>
                </a:lnTo>
                <a:lnTo>
                  <a:pt x="684" y="184"/>
                </a:lnTo>
                <a:lnTo>
                  <a:pt x="686" y="184"/>
                </a:lnTo>
                <a:lnTo>
                  <a:pt x="687" y="184"/>
                </a:lnTo>
                <a:lnTo>
                  <a:pt x="689" y="184"/>
                </a:lnTo>
                <a:lnTo>
                  <a:pt x="690" y="184"/>
                </a:lnTo>
                <a:lnTo>
                  <a:pt x="692" y="185"/>
                </a:lnTo>
                <a:lnTo>
                  <a:pt x="694" y="185"/>
                </a:lnTo>
                <a:lnTo>
                  <a:pt x="695" y="185"/>
                </a:lnTo>
                <a:lnTo>
                  <a:pt x="697" y="185"/>
                </a:lnTo>
                <a:lnTo>
                  <a:pt x="698" y="185"/>
                </a:lnTo>
                <a:lnTo>
                  <a:pt x="700" y="185"/>
                </a:lnTo>
                <a:lnTo>
                  <a:pt x="701" y="185"/>
                </a:lnTo>
                <a:lnTo>
                  <a:pt x="703" y="185"/>
                </a:lnTo>
                <a:lnTo>
                  <a:pt x="704" y="185"/>
                </a:lnTo>
                <a:lnTo>
                  <a:pt x="706" y="185"/>
                </a:lnTo>
                <a:lnTo>
                  <a:pt x="707" y="185"/>
                </a:lnTo>
                <a:lnTo>
                  <a:pt x="709" y="185"/>
                </a:lnTo>
                <a:lnTo>
                  <a:pt x="710" y="185"/>
                </a:lnTo>
                <a:lnTo>
                  <a:pt x="712" y="185"/>
                </a:lnTo>
                <a:lnTo>
                  <a:pt x="713" y="185"/>
                </a:lnTo>
                <a:lnTo>
                  <a:pt x="715" y="185"/>
                </a:lnTo>
                <a:lnTo>
                  <a:pt x="717" y="185"/>
                </a:lnTo>
                <a:lnTo>
                  <a:pt x="718" y="185"/>
                </a:lnTo>
                <a:lnTo>
                  <a:pt x="720" y="185"/>
                </a:lnTo>
                <a:lnTo>
                  <a:pt x="721" y="185"/>
                </a:lnTo>
                <a:lnTo>
                  <a:pt x="723" y="185"/>
                </a:lnTo>
                <a:lnTo>
                  <a:pt x="724" y="185"/>
                </a:lnTo>
                <a:lnTo>
                  <a:pt x="726" y="185"/>
                </a:lnTo>
                <a:lnTo>
                  <a:pt x="727" y="185"/>
                </a:lnTo>
                <a:lnTo>
                  <a:pt x="729" y="184"/>
                </a:lnTo>
                <a:lnTo>
                  <a:pt x="730" y="184"/>
                </a:lnTo>
                <a:lnTo>
                  <a:pt x="732" y="184"/>
                </a:lnTo>
                <a:lnTo>
                  <a:pt x="733" y="184"/>
                </a:lnTo>
                <a:lnTo>
                  <a:pt x="735" y="184"/>
                </a:lnTo>
                <a:lnTo>
                  <a:pt x="736" y="184"/>
                </a:lnTo>
                <a:lnTo>
                  <a:pt x="738" y="183"/>
                </a:lnTo>
                <a:lnTo>
                  <a:pt x="740" y="183"/>
                </a:lnTo>
                <a:lnTo>
                  <a:pt x="741" y="183"/>
                </a:lnTo>
                <a:lnTo>
                  <a:pt x="743" y="183"/>
                </a:lnTo>
                <a:lnTo>
                  <a:pt x="744" y="183"/>
                </a:lnTo>
                <a:lnTo>
                  <a:pt x="746" y="182"/>
                </a:lnTo>
                <a:lnTo>
                  <a:pt x="747" y="182"/>
                </a:lnTo>
                <a:lnTo>
                  <a:pt x="749" y="182"/>
                </a:lnTo>
                <a:lnTo>
                  <a:pt x="750" y="182"/>
                </a:lnTo>
                <a:lnTo>
                  <a:pt x="752" y="182"/>
                </a:lnTo>
                <a:lnTo>
                  <a:pt x="753" y="181"/>
                </a:lnTo>
                <a:lnTo>
                  <a:pt x="755" y="181"/>
                </a:lnTo>
                <a:lnTo>
                  <a:pt x="756" y="181"/>
                </a:lnTo>
                <a:lnTo>
                  <a:pt x="758" y="180"/>
                </a:lnTo>
                <a:lnTo>
                  <a:pt x="759" y="180"/>
                </a:lnTo>
                <a:lnTo>
                  <a:pt x="761" y="180"/>
                </a:lnTo>
                <a:lnTo>
                  <a:pt x="763" y="180"/>
                </a:lnTo>
                <a:lnTo>
                  <a:pt x="764" y="179"/>
                </a:lnTo>
                <a:lnTo>
                  <a:pt x="766" y="179"/>
                </a:lnTo>
                <a:lnTo>
                  <a:pt x="767" y="179"/>
                </a:lnTo>
                <a:lnTo>
                  <a:pt x="769" y="178"/>
                </a:lnTo>
                <a:lnTo>
                  <a:pt x="770" y="178"/>
                </a:lnTo>
                <a:lnTo>
                  <a:pt x="772" y="178"/>
                </a:lnTo>
                <a:lnTo>
                  <a:pt x="773" y="177"/>
                </a:lnTo>
                <a:lnTo>
                  <a:pt x="775" y="177"/>
                </a:lnTo>
                <a:lnTo>
                  <a:pt x="776" y="177"/>
                </a:lnTo>
                <a:lnTo>
                  <a:pt x="778" y="176"/>
                </a:lnTo>
                <a:lnTo>
                  <a:pt x="779" y="176"/>
                </a:lnTo>
                <a:lnTo>
                  <a:pt x="781" y="176"/>
                </a:lnTo>
                <a:lnTo>
                  <a:pt x="782" y="175"/>
                </a:lnTo>
                <a:lnTo>
                  <a:pt x="784" y="175"/>
                </a:lnTo>
                <a:lnTo>
                  <a:pt x="785" y="174"/>
                </a:lnTo>
                <a:lnTo>
                  <a:pt x="787" y="174"/>
                </a:lnTo>
                <a:lnTo>
                  <a:pt x="789" y="174"/>
                </a:lnTo>
                <a:lnTo>
                  <a:pt x="790" y="173"/>
                </a:lnTo>
                <a:lnTo>
                  <a:pt x="792" y="173"/>
                </a:lnTo>
                <a:lnTo>
                  <a:pt x="793" y="173"/>
                </a:lnTo>
                <a:lnTo>
                  <a:pt x="795" y="172"/>
                </a:lnTo>
                <a:lnTo>
                  <a:pt x="796" y="172"/>
                </a:lnTo>
                <a:lnTo>
                  <a:pt x="798" y="171"/>
                </a:lnTo>
                <a:lnTo>
                  <a:pt x="799" y="171"/>
                </a:lnTo>
                <a:lnTo>
                  <a:pt x="801" y="170"/>
                </a:lnTo>
                <a:lnTo>
                  <a:pt x="802" y="170"/>
                </a:lnTo>
                <a:lnTo>
                  <a:pt x="804" y="170"/>
                </a:lnTo>
                <a:lnTo>
                  <a:pt x="805" y="169"/>
                </a:lnTo>
                <a:lnTo>
                  <a:pt x="807" y="169"/>
                </a:lnTo>
                <a:lnTo>
                  <a:pt x="808" y="168"/>
                </a:lnTo>
                <a:lnTo>
                  <a:pt x="810" y="168"/>
                </a:lnTo>
                <a:lnTo>
                  <a:pt x="812" y="167"/>
                </a:lnTo>
                <a:lnTo>
                  <a:pt x="813" y="167"/>
                </a:lnTo>
                <a:lnTo>
                  <a:pt x="815" y="167"/>
                </a:lnTo>
                <a:lnTo>
                  <a:pt x="816" y="166"/>
                </a:lnTo>
                <a:lnTo>
                  <a:pt x="818" y="166"/>
                </a:lnTo>
                <a:lnTo>
                  <a:pt x="819" y="165"/>
                </a:lnTo>
                <a:lnTo>
                  <a:pt x="821" y="165"/>
                </a:lnTo>
                <a:lnTo>
                  <a:pt x="822" y="164"/>
                </a:lnTo>
                <a:lnTo>
                  <a:pt x="824" y="164"/>
                </a:lnTo>
                <a:lnTo>
                  <a:pt x="825" y="163"/>
                </a:lnTo>
                <a:lnTo>
                  <a:pt x="827" y="163"/>
                </a:lnTo>
                <a:lnTo>
                  <a:pt x="828" y="162"/>
                </a:lnTo>
                <a:lnTo>
                  <a:pt x="830" y="162"/>
                </a:lnTo>
                <a:lnTo>
                  <a:pt x="831" y="161"/>
                </a:lnTo>
                <a:lnTo>
                  <a:pt x="833" y="161"/>
                </a:lnTo>
                <a:lnTo>
                  <a:pt x="835" y="160"/>
                </a:lnTo>
                <a:lnTo>
                  <a:pt x="836" y="160"/>
                </a:lnTo>
                <a:lnTo>
                  <a:pt x="838" y="160"/>
                </a:lnTo>
                <a:lnTo>
                  <a:pt x="839" y="159"/>
                </a:lnTo>
                <a:lnTo>
                  <a:pt x="841" y="159"/>
                </a:lnTo>
                <a:lnTo>
                  <a:pt x="842" y="158"/>
                </a:lnTo>
                <a:lnTo>
                  <a:pt x="844" y="158"/>
                </a:lnTo>
                <a:lnTo>
                  <a:pt x="845" y="157"/>
                </a:lnTo>
                <a:lnTo>
                  <a:pt x="847" y="157"/>
                </a:lnTo>
                <a:lnTo>
                  <a:pt x="848" y="156"/>
                </a:lnTo>
                <a:lnTo>
                  <a:pt x="850" y="156"/>
                </a:lnTo>
                <a:lnTo>
                  <a:pt x="851" y="155"/>
                </a:lnTo>
                <a:lnTo>
                  <a:pt x="853" y="155"/>
                </a:lnTo>
                <a:lnTo>
                  <a:pt x="854" y="154"/>
                </a:lnTo>
                <a:lnTo>
                  <a:pt x="856" y="154"/>
                </a:lnTo>
                <a:lnTo>
                  <a:pt x="858" y="153"/>
                </a:lnTo>
                <a:lnTo>
                  <a:pt x="859" y="153"/>
                </a:lnTo>
                <a:lnTo>
                  <a:pt x="861" y="152"/>
                </a:lnTo>
                <a:lnTo>
                  <a:pt x="862" y="152"/>
                </a:lnTo>
                <a:lnTo>
                  <a:pt x="864" y="151"/>
                </a:lnTo>
                <a:lnTo>
                  <a:pt x="865" y="151"/>
                </a:lnTo>
                <a:lnTo>
                  <a:pt x="867" y="150"/>
                </a:lnTo>
                <a:lnTo>
                  <a:pt x="868" y="150"/>
                </a:lnTo>
                <a:lnTo>
                  <a:pt x="870" y="149"/>
                </a:lnTo>
                <a:lnTo>
                  <a:pt x="871" y="149"/>
                </a:lnTo>
                <a:lnTo>
                  <a:pt x="873" y="148"/>
                </a:lnTo>
                <a:lnTo>
                  <a:pt x="874" y="148"/>
                </a:lnTo>
                <a:lnTo>
                  <a:pt x="876" y="147"/>
                </a:lnTo>
                <a:lnTo>
                  <a:pt x="877" y="147"/>
                </a:lnTo>
                <a:lnTo>
                  <a:pt x="879" y="146"/>
                </a:lnTo>
                <a:lnTo>
                  <a:pt x="880" y="146"/>
                </a:lnTo>
                <a:lnTo>
                  <a:pt x="882" y="146"/>
                </a:lnTo>
                <a:lnTo>
                  <a:pt x="884" y="145"/>
                </a:lnTo>
                <a:lnTo>
                  <a:pt x="885" y="145"/>
                </a:lnTo>
                <a:lnTo>
                  <a:pt x="887" y="144"/>
                </a:lnTo>
                <a:lnTo>
                  <a:pt x="888" y="144"/>
                </a:lnTo>
                <a:lnTo>
                  <a:pt x="890" y="143"/>
                </a:lnTo>
                <a:lnTo>
                  <a:pt x="891" y="143"/>
                </a:lnTo>
                <a:lnTo>
                  <a:pt x="893" y="142"/>
                </a:lnTo>
                <a:lnTo>
                  <a:pt x="894" y="142"/>
                </a:lnTo>
                <a:lnTo>
                  <a:pt x="896" y="141"/>
                </a:lnTo>
                <a:lnTo>
                  <a:pt x="897" y="141"/>
                </a:lnTo>
                <a:lnTo>
                  <a:pt x="899" y="140"/>
                </a:lnTo>
                <a:lnTo>
                  <a:pt x="900" y="140"/>
                </a:lnTo>
                <a:lnTo>
                  <a:pt x="902" y="139"/>
                </a:lnTo>
                <a:lnTo>
                  <a:pt x="903" y="139"/>
                </a:lnTo>
                <a:lnTo>
                  <a:pt x="905" y="138"/>
                </a:lnTo>
                <a:lnTo>
                  <a:pt x="907" y="138"/>
                </a:lnTo>
                <a:lnTo>
                  <a:pt x="908" y="137"/>
                </a:lnTo>
                <a:lnTo>
                  <a:pt x="910" y="137"/>
                </a:lnTo>
                <a:lnTo>
                  <a:pt x="911" y="137"/>
                </a:lnTo>
                <a:lnTo>
                  <a:pt x="913" y="136"/>
                </a:lnTo>
                <a:lnTo>
                  <a:pt x="914" y="136"/>
                </a:lnTo>
                <a:lnTo>
                  <a:pt x="916" y="135"/>
                </a:lnTo>
                <a:lnTo>
                  <a:pt x="917" y="135"/>
                </a:lnTo>
                <a:lnTo>
                  <a:pt x="919" y="134"/>
                </a:lnTo>
                <a:lnTo>
                  <a:pt x="920" y="134"/>
                </a:lnTo>
                <a:lnTo>
                  <a:pt x="922" y="133"/>
                </a:lnTo>
                <a:lnTo>
                  <a:pt x="923" y="133"/>
                </a:lnTo>
                <a:lnTo>
                  <a:pt x="925" y="132"/>
                </a:lnTo>
                <a:lnTo>
                  <a:pt x="926" y="132"/>
                </a:lnTo>
                <a:lnTo>
                  <a:pt x="928" y="131"/>
                </a:lnTo>
                <a:lnTo>
                  <a:pt x="930" y="131"/>
                </a:lnTo>
                <a:lnTo>
                  <a:pt x="931" y="131"/>
                </a:lnTo>
                <a:lnTo>
                  <a:pt x="933" y="130"/>
                </a:lnTo>
                <a:lnTo>
                  <a:pt x="934" y="130"/>
                </a:lnTo>
                <a:lnTo>
                  <a:pt x="936" y="129"/>
                </a:lnTo>
                <a:lnTo>
                  <a:pt x="937" y="129"/>
                </a:lnTo>
                <a:lnTo>
                  <a:pt x="939" y="128"/>
                </a:lnTo>
                <a:lnTo>
                  <a:pt x="940" y="128"/>
                </a:lnTo>
                <a:lnTo>
                  <a:pt x="942" y="127"/>
                </a:lnTo>
                <a:lnTo>
                  <a:pt x="943" y="127"/>
                </a:lnTo>
                <a:lnTo>
                  <a:pt x="945" y="127"/>
                </a:lnTo>
                <a:lnTo>
                  <a:pt x="946" y="126"/>
                </a:lnTo>
                <a:lnTo>
                  <a:pt x="948" y="126"/>
                </a:lnTo>
                <a:lnTo>
                  <a:pt x="949" y="125"/>
                </a:lnTo>
                <a:lnTo>
                  <a:pt x="951" y="125"/>
                </a:lnTo>
                <a:lnTo>
                  <a:pt x="952" y="124"/>
                </a:lnTo>
                <a:lnTo>
                  <a:pt x="954" y="124"/>
                </a:lnTo>
                <a:lnTo>
                  <a:pt x="956" y="124"/>
                </a:lnTo>
                <a:lnTo>
                  <a:pt x="957" y="123"/>
                </a:lnTo>
                <a:lnTo>
                  <a:pt x="959" y="123"/>
                </a:lnTo>
                <a:lnTo>
                  <a:pt x="960" y="122"/>
                </a:lnTo>
                <a:lnTo>
                  <a:pt x="962" y="122"/>
                </a:lnTo>
                <a:lnTo>
                  <a:pt x="963" y="121"/>
                </a:lnTo>
                <a:lnTo>
                  <a:pt x="965" y="121"/>
                </a:lnTo>
                <a:lnTo>
                  <a:pt x="966" y="121"/>
                </a:lnTo>
                <a:lnTo>
                  <a:pt x="968" y="120"/>
                </a:lnTo>
                <a:lnTo>
                  <a:pt x="969" y="120"/>
                </a:lnTo>
                <a:lnTo>
                  <a:pt x="971" y="119"/>
                </a:lnTo>
                <a:lnTo>
                  <a:pt x="972" y="119"/>
                </a:lnTo>
                <a:lnTo>
                  <a:pt x="974" y="118"/>
                </a:lnTo>
                <a:lnTo>
                  <a:pt x="975" y="118"/>
                </a:lnTo>
                <a:lnTo>
                  <a:pt x="977" y="118"/>
                </a:lnTo>
                <a:lnTo>
                  <a:pt x="979" y="117"/>
                </a:lnTo>
                <a:lnTo>
                  <a:pt x="980" y="117"/>
                </a:lnTo>
                <a:lnTo>
                  <a:pt x="982" y="116"/>
                </a:lnTo>
                <a:lnTo>
                  <a:pt x="983" y="116"/>
                </a:lnTo>
                <a:lnTo>
                  <a:pt x="985" y="116"/>
                </a:lnTo>
                <a:lnTo>
                  <a:pt x="986" y="115"/>
                </a:lnTo>
                <a:lnTo>
                  <a:pt x="988" y="115"/>
                </a:lnTo>
                <a:lnTo>
                  <a:pt x="989" y="114"/>
                </a:lnTo>
                <a:lnTo>
                  <a:pt x="991" y="114"/>
                </a:lnTo>
                <a:lnTo>
                  <a:pt x="992" y="114"/>
                </a:lnTo>
                <a:lnTo>
                  <a:pt x="994" y="113"/>
                </a:lnTo>
                <a:lnTo>
                  <a:pt x="995" y="113"/>
                </a:lnTo>
                <a:lnTo>
                  <a:pt x="997" y="112"/>
                </a:lnTo>
                <a:lnTo>
                  <a:pt x="998" y="112"/>
                </a:lnTo>
                <a:lnTo>
                  <a:pt x="1000" y="111"/>
                </a:lnTo>
                <a:lnTo>
                  <a:pt x="1002" y="111"/>
                </a:lnTo>
                <a:lnTo>
                  <a:pt x="1003" y="111"/>
                </a:lnTo>
                <a:lnTo>
                  <a:pt x="1005" y="110"/>
                </a:lnTo>
                <a:lnTo>
                  <a:pt x="1006" y="110"/>
                </a:lnTo>
                <a:lnTo>
                  <a:pt x="1008" y="110"/>
                </a:lnTo>
                <a:lnTo>
                  <a:pt x="1009" y="109"/>
                </a:lnTo>
                <a:lnTo>
                  <a:pt x="1011" y="109"/>
                </a:lnTo>
                <a:lnTo>
                  <a:pt x="1012" y="108"/>
                </a:lnTo>
                <a:lnTo>
                  <a:pt x="1014" y="108"/>
                </a:lnTo>
                <a:lnTo>
                  <a:pt x="1015" y="108"/>
                </a:lnTo>
                <a:lnTo>
                  <a:pt x="1017" y="107"/>
                </a:lnTo>
                <a:lnTo>
                  <a:pt x="1018" y="107"/>
                </a:lnTo>
                <a:lnTo>
                  <a:pt x="1020" y="106"/>
                </a:lnTo>
                <a:lnTo>
                  <a:pt x="1021" y="106"/>
                </a:lnTo>
                <a:lnTo>
                  <a:pt x="1023" y="106"/>
                </a:lnTo>
                <a:lnTo>
                  <a:pt x="1025" y="105"/>
                </a:lnTo>
                <a:lnTo>
                  <a:pt x="1026" y="105"/>
                </a:lnTo>
                <a:lnTo>
                  <a:pt x="1028" y="104"/>
                </a:lnTo>
                <a:lnTo>
                  <a:pt x="1029" y="104"/>
                </a:lnTo>
                <a:lnTo>
                  <a:pt x="1031" y="104"/>
                </a:lnTo>
                <a:lnTo>
                  <a:pt x="1032" y="103"/>
                </a:lnTo>
                <a:lnTo>
                  <a:pt x="1034" y="103"/>
                </a:lnTo>
                <a:lnTo>
                  <a:pt x="1035" y="103"/>
                </a:lnTo>
                <a:lnTo>
                  <a:pt x="1037" y="102"/>
                </a:lnTo>
                <a:lnTo>
                  <a:pt x="1038" y="102"/>
                </a:lnTo>
                <a:lnTo>
                  <a:pt x="1040" y="102"/>
                </a:lnTo>
                <a:lnTo>
                  <a:pt x="1041" y="101"/>
                </a:lnTo>
                <a:lnTo>
                  <a:pt x="1043" y="101"/>
                </a:lnTo>
                <a:lnTo>
                  <a:pt x="1044" y="100"/>
                </a:lnTo>
                <a:lnTo>
                  <a:pt x="1046" y="100"/>
                </a:lnTo>
                <a:lnTo>
                  <a:pt x="1047" y="100"/>
                </a:lnTo>
                <a:lnTo>
                  <a:pt x="1049" y="99"/>
                </a:lnTo>
                <a:lnTo>
                  <a:pt x="1051" y="99"/>
                </a:lnTo>
                <a:lnTo>
                  <a:pt x="1052" y="99"/>
                </a:lnTo>
                <a:lnTo>
                  <a:pt x="1054" y="98"/>
                </a:lnTo>
                <a:lnTo>
                  <a:pt x="1055" y="98"/>
                </a:lnTo>
                <a:lnTo>
                  <a:pt x="1057" y="98"/>
                </a:lnTo>
                <a:lnTo>
                  <a:pt x="1058" y="97"/>
                </a:lnTo>
                <a:lnTo>
                  <a:pt x="1060" y="97"/>
                </a:lnTo>
                <a:lnTo>
                  <a:pt x="1061" y="97"/>
                </a:lnTo>
                <a:lnTo>
                  <a:pt x="1063" y="96"/>
                </a:lnTo>
                <a:lnTo>
                  <a:pt x="1064" y="96"/>
                </a:lnTo>
                <a:lnTo>
                  <a:pt x="1066" y="96"/>
                </a:lnTo>
                <a:lnTo>
                  <a:pt x="1067" y="95"/>
                </a:lnTo>
                <a:lnTo>
                  <a:pt x="1069" y="95"/>
                </a:lnTo>
                <a:lnTo>
                  <a:pt x="1070" y="95"/>
                </a:lnTo>
                <a:lnTo>
                  <a:pt x="1072" y="95"/>
                </a:lnTo>
                <a:lnTo>
                  <a:pt x="1074" y="94"/>
                </a:lnTo>
                <a:lnTo>
                  <a:pt x="1075" y="94"/>
                </a:lnTo>
                <a:lnTo>
                  <a:pt x="1077" y="94"/>
                </a:lnTo>
                <a:lnTo>
                  <a:pt x="1078" y="94"/>
                </a:lnTo>
                <a:lnTo>
                  <a:pt x="1080" y="93"/>
                </a:lnTo>
                <a:lnTo>
                  <a:pt x="1081" y="93"/>
                </a:lnTo>
                <a:lnTo>
                  <a:pt x="1083" y="93"/>
                </a:lnTo>
                <a:lnTo>
                  <a:pt x="1084" y="93"/>
                </a:lnTo>
                <a:lnTo>
                  <a:pt x="1086" y="92"/>
                </a:lnTo>
                <a:lnTo>
                  <a:pt x="1087" y="92"/>
                </a:lnTo>
                <a:lnTo>
                  <a:pt x="1089" y="92"/>
                </a:lnTo>
                <a:lnTo>
                  <a:pt x="1090" y="92"/>
                </a:lnTo>
                <a:lnTo>
                  <a:pt x="1092" y="92"/>
                </a:lnTo>
                <a:lnTo>
                  <a:pt x="1093" y="91"/>
                </a:lnTo>
                <a:lnTo>
                  <a:pt x="1095" y="91"/>
                </a:lnTo>
                <a:lnTo>
                  <a:pt x="1097" y="91"/>
                </a:lnTo>
                <a:lnTo>
                  <a:pt x="1098" y="91"/>
                </a:lnTo>
                <a:lnTo>
                  <a:pt x="1100" y="91"/>
                </a:lnTo>
                <a:lnTo>
                  <a:pt x="1101" y="91"/>
                </a:lnTo>
                <a:lnTo>
                  <a:pt x="1103" y="90"/>
                </a:lnTo>
                <a:lnTo>
                  <a:pt x="1104" y="90"/>
                </a:lnTo>
                <a:lnTo>
                  <a:pt x="1106" y="90"/>
                </a:lnTo>
                <a:lnTo>
                  <a:pt x="1107" y="90"/>
                </a:lnTo>
                <a:lnTo>
                  <a:pt x="1109" y="90"/>
                </a:lnTo>
                <a:lnTo>
                  <a:pt x="1110" y="90"/>
                </a:lnTo>
                <a:lnTo>
                  <a:pt x="1112" y="90"/>
                </a:lnTo>
                <a:lnTo>
                  <a:pt x="1113" y="90"/>
                </a:lnTo>
                <a:lnTo>
                  <a:pt x="1115" y="90"/>
                </a:lnTo>
                <a:lnTo>
                  <a:pt x="1116" y="90"/>
                </a:lnTo>
                <a:lnTo>
                  <a:pt x="1118" y="90"/>
                </a:lnTo>
                <a:lnTo>
                  <a:pt x="1119" y="90"/>
                </a:lnTo>
                <a:lnTo>
                  <a:pt x="1121" y="90"/>
                </a:lnTo>
                <a:lnTo>
                  <a:pt x="1123" y="90"/>
                </a:lnTo>
                <a:lnTo>
                  <a:pt x="1124" y="90"/>
                </a:lnTo>
                <a:lnTo>
                  <a:pt x="1126" y="90"/>
                </a:lnTo>
                <a:lnTo>
                  <a:pt x="1127" y="91"/>
                </a:lnTo>
                <a:lnTo>
                  <a:pt x="1129" y="91"/>
                </a:lnTo>
                <a:lnTo>
                  <a:pt x="1130" y="91"/>
                </a:lnTo>
                <a:lnTo>
                  <a:pt x="1132" y="91"/>
                </a:lnTo>
                <a:lnTo>
                  <a:pt x="1133" y="91"/>
                </a:lnTo>
                <a:lnTo>
                  <a:pt x="1135" y="91"/>
                </a:lnTo>
                <a:lnTo>
                  <a:pt x="1136" y="91"/>
                </a:lnTo>
                <a:lnTo>
                  <a:pt x="1138" y="92"/>
                </a:lnTo>
                <a:lnTo>
                  <a:pt x="1139" y="92"/>
                </a:lnTo>
                <a:lnTo>
                  <a:pt x="1141" y="92"/>
                </a:lnTo>
                <a:lnTo>
                  <a:pt x="1142" y="92"/>
                </a:lnTo>
                <a:lnTo>
                  <a:pt x="1144" y="93"/>
                </a:lnTo>
                <a:lnTo>
                  <a:pt x="1146" y="93"/>
                </a:lnTo>
                <a:lnTo>
                  <a:pt x="1147" y="93"/>
                </a:lnTo>
                <a:lnTo>
                  <a:pt x="1149" y="94"/>
                </a:lnTo>
                <a:lnTo>
                  <a:pt x="1150" y="94"/>
                </a:lnTo>
                <a:lnTo>
                  <a:pt x="1152" y="95"/>
                </a:lnTo>
                <a:lnTo>
                  <a:pt x="1153" y="95"/>
                </a:lnTo>
                <a:lnTo>
                  <a:pt x="1155" y="96"/>
                </a:lnTo>
                <a:lnTo>
                  <a:pt x="1156" y="96"/>
                </a:lnTo>
                <a:lnTo>
                  <a:pt x="1158" y="97"/>
                </a:lnTo>
                <a:lnTo>
                  <a:pt x="1159" y="97"/>
                </a:lnTo>
                <a:lnTo>
                  <a:pt x="1161" y="98"/>
                </a:lnTo>
                <a:lnTo>
                  <a:pt x="1162" y="98"/>
                </a:lnTo>
                <a:lnTo>
                  <a:pt x="1164" y="99"/>
                </a:lnTo>
                <a:lnTo>
                  <a:pt x="1165" y="99"/>
                </a:lnTo>
                <a:lnTo>
                  <a:pt x="1167" y="100"/>
                </a:lnTo>
                <a:lnTo>
                  <a:pt x="1169" y="101"/>
                </a:lnTo>
                <a:lnTo>
                  <a:pt x="1170" y="101"/>
                </a:lnTo>
                <a:lnTo>
                  <a:pt x="1172" y="102"/>
                </a:lnTo>
                <a:lnTo>
                  <a:pt x="1173" y="103"/>
                </a:lnTo>
                <a:lnTo>
                  <a:pt x="1175" y="104"/>
                </a:lnTo>
                <a:lnTo>
                  <a:pt x="1176" y="104"/>
                </a:lnTo>
                <a:lnTo>
                  <a:pt x="1178" y="105"/>
                </a:lnTo>
                <a:lnTo>
                  <a:pt x="1179" y="106"/>
                </a:lnTo>
                <a:lnTo>
                  <a:pt x="1181" y="107"/>
                </a:lnTo>
                <a:lnTo>
                  <a:pt x="1182" y="107"/>
                </a:lnTo>
                <a:lnTo>
                  <a:pt x="1184" y="108"/>
                </a:lnTo>
                <a:lnTo>
                  <a:pt x="1185" y="109"/>
                </a:lnTo>
                <a:lnTo>
                  <a:pt x="1187" y="110"/>
                </a:lnTo>
                <a:lnTo>
                  <a:pt x="1188" y="111"/>
                </a:lnTo>
                <a:lnTo>
                  <a:pt x="1190" y="112"/>
                </a:lnTo>
                <a:lnTo>
                  <a:pt x="1192" y="113"/>
                </a:lnTo>
                <a:lnTo>
                  <a:pt x="1193" y="114"/>
                </a:lnTo>
                <a:lnTo>
                  <a:pt x="1195" y="115"/>
                </a:lnTo>
                <a:lnTo>
                  <a:pt x="1196" y="116"/>
                </a:lnTo>
                <a:lnTo>
                  <a:pt x="1198" y="117"/>
                </a:lnTo>
                <a:lnTo>
                  <a:pt x="1199" y="118"/>
                </a:lnTo>
                <a:lnTo>
                  <a:pt x="1201" y="119"/>
                </a:lnTo>
                <a:lnTo>
                  <a:pt x="1202" y="120"/>
                </a:lnTo>
                <a:lnTo>
                  <a:pt x="1204" y="121"/>
                </a:lnTo>
                <a:lnTo>
                  <a:pt x="1205" y="122"/>
                </a:lnTo>
                <a:lnTo>
                  <a:pt x="1207" y="123"/>
                </a:lnTo>
                <a:lnTo>
                  <a:pt x="1208" y="124"/>
                </a:lnTo>
                <a:lnTo>
                  <a:pt x="1210" y="125"/>
                </a:lnTo>
                <a:lnTo>
                  <a:pt x="1211" y="126"/>
                </a:lnTo>
                <a:lnTo>
                  <a:pt x="1213" y="127"/>
                </a:lnTo>
                <a:lnTo>
                  <a:pt x="1214" y="128"/>
                </a:lnTo>
                <a:lnTo>
                  <a:pt x="1216" y="130"/>
                </a:lnTo>
                <a:lnTo>
                  <a:pt x="1218" y="131"/>
                </a:lnTo>
                <a:lnTo>
                  <a:pt x="1219" y="132"/>
                </a:lnTo>
                <a:lnTo>
                  <a:pt x="1221" y="133"/>
                </a:lnTo>
                <a:lnTo>
                  <a:pt x="1222" y="134"/>
                </a:lnTo>
                <a:lnTo>
                  <a:pt x="1224" y="135"/>
                </a:lnTo>
                <a:lnTo>
                  <a:pt x="1225" y="136"/>
                </a:lnTo>
                <a:lnTo>
                  <a:pt x="1227" y="137"/>
                </a:lnTo>
                <a:lnTo>
                  <a:pt x="1228" y="139"/>
                </a:lnTo>
                <a:lnTo>
                  <a:pt x="1230" y="140"/>
                </a:lnTo>
                <a:lnTo>
                  <a:pt x="1231" y="141"/>
                </a:lnTo>
                <a:lnTo>
                  <a:pt x="1233" y="142"/>
                </a:lnTo>
                <a:lnTo>
                  <a:pt x="1234" y="143"/>
                </a:lnTo>
                <a:lnTo>
                  <a:pt x="1236" y="144"/>
                </a:lnTo>
                <a:lnTo>
                  <a:pt x="1237" y="145"/>
                </a:lnTo>
                <a:lnTo>
                  <a:pt x="1239" y="146"/>
                </a:lnTo>
                <a:lnTo>
                  <a:pt x="1241" y="147"/>
                </a:lnTo>
                <a:lnTo>
                  <a:pt x="1242" y="148"/>
                </a:lnTo>
                <a:lnTo>
                  <a:pt x="1244" y="149"/>
                </a:lnTo>
                <a:lnTo>
                  <a:pt x="1245" y="151"/>
                </a:lnTo>
                <a:lnTo>
                  <a:pt x="1247" y="152"/>
                </a:lnTo>
                <a:lnTo>
                  <a:pt x="1248" y="153"/>
                </a:lnTo>
                <a:lnTo>
                  <a:pt x="1250" y="154"/>
                </a:lnTo>
                <a:lnTo>
                  <a:pt x="1251" y="155"/>
                </a:lnTo>
                <a:lnTo>
                  <a:pt x="1253" y="156"/>
                </a:lnTo>
                <a:lnTo>
                  <a:pt x="1254" y="157"/>
                </a:lnTo>
                <a:lnTo>
                  <a:pt x="1256" y="158"/>
                </a:lnTo>
                <a:lnTo>
                  <a:pt x="1257" y="158"/>
                </a:lnTo>
                <a:lnTo>
                  <a:pt x="1259" y="159"/>
                </a:lnTo>
                <a:lnTo>
                  <a:pt x="1260" y="160"/>
                </a:lnTo>
                <a:lnTo>
                  <a:pt x="1262" y="161"/>
                </a:lnTo>
                <a:lnTo>
                  <a:pt x="1264" y="162"/>
                </a:lnTo>
                <a:lnTo>
                  <a:pt x="1265" y="163"/>
                </a:lnTo>
                <a:lnTo>
                  <a:pt x="1267" y="164"/>
                </a:lnTo>
                <a:lnTo>
                  <a:pt x="1268" y="164"/>
                </a:lnTo>
                <a:lnTo>
                  <a:pt x="1270" y="165"/>
                </a:lnTo>
                <a:lnTo>
                  <a:pt x="1271" y="166"/>
                </a:lnTo>
                <a:lnTo>
                  <a:pt x="1273" y="166"/>
                </a:lnTo>
                <a:lnTo>
                  <a:pt x="1274" y="167"/>
                </a:lnTo>
                <a:lnTo>
                  <a:pt x="1276" y="168"/>
                </a:lnTo>
                <a:lnTo>
                  <a:pt x="1277" y="168"/>
                </a:lnTo>
                <a:lnTo>
                  <a:pt x="1279" y="169"/>
                </a:lnTo>
                <a:lnTo>
                  <a:pt x="1280" y="170"/>
                </a:lnTo>
                <a:lnTo>
                  <a:pt x="1282" y="170"/>
                </a:lnTo>
                <a:lnTo>
                  <a:pt x="1283" y="171"/>
                </a:lnTo>
                <a:lnTo>
                  <a:pt x="1285" y="171"/>
                </a:lnTo>
                <a:lnTo>
                  <a:pt x="1287" y="172"/>
                </a:lnTo>
                <a:lnTo>
                  <a:pt x="1288" y="172"/>
                </a:lnTo>
                <a:lnTo>
                  <a:pt x="1290" y="172"/>
                </a:lnTo>
                <a:lnTo>
                  <a:pt x="1291" y="173"/>
                </a:lnTo>
                <a:lnTo>
                  <a:pt x="1293" y="173"/>
                </a:lnTo>
                <a:lnTo>
                  <a:pt x="1294" y="174"/>
                </a:lnTo>
                <a:lnTo>
                  <a:pt x="1296" y="174"/>
                </a:lnTo>
                <a:lnTo>
                  <a:pt x="1297" y="174"/>
                </a:lnTo>
                <a:lnTo>
                  <a:pt x="1299" y="175"/>
                </a:lnTo>
                <a:lnTo>
                  <a:pt x="1300" y="175"/>
                </a:lnTo>
                <a:lnTo>
                  <a:pt x="1302" y="175"/>
                </a:lnTo>
                <a:lnTo>
                  <a:pt x="1303" y="175"/>
                </a:lnTo>
                <a:lnTo>
                  <a:pt x="1305" y="175"/>
                </a:lnTo>
                <a:lnTo>
                  <a:pt x="1306" y="175"/>
                </a:lnTo>
                <a:lnTo>
                  <a:pt x="1308" y="175"/>
                </a:lnTo>
                <a:lnTo>
                  <a:pt x="1309" y="175"/>
                </a:lnTo>
                <a:lnTo>
                  <a:pt x="1311" y="175"/>
                </a:lnTo>
                <a:lnTo>
                  <a:pt x="1313" y="175"/>
                </a:lnTo>
                <a:lnTo>
                  <a:pt x="1314" y="175"/>
                </a:lnTo>
                <a:lnTo>
                  <a:pt x="1316" y="175"/>
                </a:lnTo>
                <a:lnTo>
                  <a:pt x="1317" y="175"/>
                </a:lnTo>
                <a:lnTo>
                  <a:pt x="1319" y="175"/>
                </a:lnTo>
                <a:lnTo>
                  <a:pt x="1320" y="175"/>
                </a:lnTo>
                <a:lnTo>
                  <a:pt x="1322" y="174"/>
                </a:lnTo>
                <a:lnTo>
                  <a:pt x="1323" y="174"/>
                </a:lnTo>
                <a:lnTo>
                  <a:pt x="1325" y="174"/>
                </a:lnTo>
                <a:lnTo>
                  <a:pt x="1326" y="174"/>
                </a:lnTo>
                <a:lnTo>
                  <a:pt x="1328" y="173"/>
                </a:lnTo>
                <a:lnTo>
                  <a:pt x="1329" y="173"/>
                </a:lnTo>
                <a:lnTo>
                  <a:pt x="1331" y="173"/>
                </a:lnTo>
                <a:lnTo>
                  <a:pt x="1332" y="172"/>
                </a:lnTo>
                <a:lnTo>
                  <a:pt x="1334" y="172"/>
                </a:lnTo>
                <a:lnTo>
                  <a:pt x="1336" y="172"/>
                </a:lnTo>
                <a:lnTo>
                  <a:pt x="1337" y="171"/>
                </a:lnTo>
                <a:lnTo>
                  <a:pt x="1339" y="171"/>
                </a:lnTo>
                <a:lnTo>
                  <a:pt x="1340" y="171"/>
                </a:lnTo>
                <a:lnTo>
                  <a:pt x="1342" y="170"/>
                </a:lnTo>
                <a:lnTo>
                  <a:pt x="1343" y="169"/>
                </a:lnTo>
                <a:lnTo>
                  <a:pt x="1345" y="169"/>
                </a:lnTo>
                <a:lnTo>
                  <a:pt x="1346" y="168"/>
                </a:lnTo>
                <a:lnTo>
                  <a:pt x="1348" y="168"/>
                </a:lnTo>
                <a:lnTo>
                  <a:pt x="1349" y="167"/>
                </a:lnTo>
                <a:lnTo>
                  <a:pt x="1351" y="167"/>
                </a:lnTo>
                <a:lnTo>
                  <a:pt x="1352" y="166"/>
                </a:lnTo>
                <a:lnTo>
                  <a:pt x="1354" y="165"/>
                </a:lnTo>
                <a:lnTo>
                  <a:pt x="1355" y="165"/>
                </a:lnTo>
                <a:lnTo>
                  <a:pt x="1357" y="164"/>
                </a:lnTo>
                <a:lnTo>
                  <a:pt x="1359" y="163"/>
                </a:lnTo>
                <a:lnTo>
                  <a:pt x="1360" y="163"/>
                </a:lnTo>
                <a:lnTo>
                  <a:pt x="1362" y="162"/>
                </a:lnTo>
                <a:lnTo>
                  <a:pt x="1363" y="161"/>
                </a:lnTo>
                <a:lnTo>
                  <a:pt x="1365" y="160"/>
                </a:lnTo>
                <a:lnTo>
                  <a:pt x="1366" y="160"/>
                </a:lnTo>
                <a:lnTo>
                  <a:pt x="1368" y="159"/>
                </a:lnTo>
                <a:lnTo>
                  <a:pt x="1369" y="158"/>
                </a:lnTo>
                <a:lnTo>
                  <a:pt x="1371" y="157"/>
                </a:lnTo>
                <a:lnTo>
                  <a:pt x="1372" y="157"/>
                </a:lnTo>
                <a:lnTo>
                  <a:pt x="1374" y="156"/>
                </a:lnTo>
                <a:lnTo>
                  <a:pt x="1375" y="155"/>
                </a:lnTo>
                <a:lnTo>
                  <a:pt x="1377" y="154"/>
                </a:lnTo>
                <a:lnTo>
                  <a:pt x="1378" y="154"/>
                </a:lnTo>
                <a:lnTo>
                  <a:pt x="1380" y="153"/>
                </a:lnTo>
                <a:lnTo>
                  <a:pt x="1381" y="152"/>
                </a:lnTo>
                <a:lnTo>
                  <a:pt x="1383" y="151"/>
                </a:lnTo>
                <a:lnTo>
                  <a:pt x="1385" y="150"/>
                </a:lnTo>
                <a:lnTo>
                  <a:pt x="1386" y="150"/>
                </a:lnTo>
                <a:lnTo>
                  <a:pt x="1388" y="149"/>
                </a:lnTo>
                <a:lnTo>
                  <a:pt x="1389" y="148"/>
                </a:lnTo>
                <a:lnTo>
                  <a:pt x="1391" y="147"/>
                </a:lnTo>
                <a:lnTo>
                  <a:pt x="1392" y="146"/>
                </a:lnTo>
                <a:lnTo>
                  <a:pt x="1394" y="145"/>
                </a:lnTo>
                <a:lnTo>
                  <a:pt x="1395" y="144"/>
                </a:lnTo>
                <a:lnTo>
                  <a:pt x="1397" y="144"/>
                </a:lnTo>
                <a:lnTo>
                  <a:pt x="1398" y="143"/>
                </a:lnTo>
                <a:lnTo>
                  <a:pt x="1400" y="142"/>
                </a:lnTo>
                <a:lnTo>
                  <a:pt x="1401" y="141"/>
                </a:lnTo>
                <a:lnTo>
                  <a:pt x="1403" y="140"/>
                </a:lnTo>
                <a:lnTo>
                  <a:pt x="1404" y="139"/>
                </a:lnTo>
                <a:lnTo>
                  <a:pt x="1406" y="138"/>
                </a:lnTo>
                <a:lnTo>
                  <a:pt x="1408" y="138"/>
                </a:lnTo>
                <a:lnTo>
                  <a:pt x="1409" y="137"/>
                </a:lnTo>
                <a:lnTo>
                  <a:pt x="1411" y="136"/>
                </a:lnTo>
                <a:lnTo>
                  <a:pt x="1412" y="135"/>
                </a:lnTo>
                <a:lnTo>
                  <a:pt x="1414" y="134"/>
                </a:lnTo>
                <a:lnTo>
                  <a:pt x="1415" y="133"/>
                </a:lnTo>
                <a:lnTo>
                  <a:pt x="1417" y="132"/>
                </a:lnTo>
                <a:lnTo>
                  <a:pt x="1418" y="132"/>
                </a:lnTo>
                <a:lnTo>
                  <a:pt x="1420" y="131"/>
                </a:lnTo>
                <a:lnTo>
                  <a:pt x="1421" y="130"/>
                </a:lnTo>
                <a:lnTo>
                  <a:pt x="1423" y="129"/>
                </a:lnTo>
                <a:lnTo>
                  <a:pt x="1424" y="128"/>
                </a:lnTo>
                <a:lnTo>
                  <a:pt x="1426" y="127"/>
                </a:lnTo>
                <a:lnTo>
                  <a:pt x="1427" y="126"/>
                </a:lnTo>
                <a:lnTo>
                  <a:pt x="1429" y="126"/>
                </a:lnTo>
                <a:lnTo>
                  <a:pt x="1431" y="125"/>
                </a:lnTo>
                <a:lnTo>
                  <a:pt x="1432" y="124"/>
                </a:lnTo>
                <a:lnTo>
                  <a:pt x="1434" y="123"/>
                </a:lnTo>
                <a:lnTo>
                  <a:pt x="1435" y="122"/>
                </a:lnTo>
                <a:lnTo>
                  <a:pt x="1437" y="121"/>
                </a:lnTo>
                <a:lnTo>
                  <a:pt x="1438" y="120"/>
                </a:lnTo>
                <a:lnTo>
                  <a:pt x="1440" y="119"/>
                </a:lnTo>
                <a:lnTo>
                  <a:pt x="1441" y="119"/>
                </a:lnTo>
                <a:lnTo>
                  <a:pt x="1443" y="118"/>
                </a:lnTo>
                <a:lnTo>
                  <a:pt x="1444" y="117"/>
                </a:lnTo>
                <a:lnTo>
                  <a:pt x="1446" y="116"/>
                </a:lnTo>
                <a:lnTo>
                  <a:pt x="1447" y="115"/>
                </a:lnTo>
                <a:lnTo>
                  <a:pt x="1449" y="114"/>
                </a:lnTo>
                <a:lnTo>
                  <a:pt x="1450" y="114"/>
                </a:lnTo>
                <a:lnTo>
                  <a:pt x="1452" y="113"/>
                </a:lnTo>
                <a:lnTo>
                  <a:pt x="1454" y="112"/>
                </a:lnTo>
                <a:lnTo>
                  <a:pt x="1455" y="111"/>
                </a:lnTo>
                <a:lnTo>
                  <a:pt x="1457" y="110"/>
                </a:lnTo>
                <a:lnTo>
                  <a:pt x="1458" y="109"/>
                </a:lnTo>
                <a:lnTo>
                  <a:pt x="1460" y="108"/>
                </a:lnTo>
                <a:lnTo>
                  <a:pt x="1461" y="108"/>
                </a:lnTo>
                <a:lnTo>
                  <a:pt x="1463" y="107"/>
                </a:lnTo>
                <a:lnTo>
                  <a:pt x="1464" y="106"/>
                </a:lnTo>
                <a:lnTo>
                  <a:pt x="1466" y="105"/>
                </a:lnTo>
                <a:lnTo>
                  <a:pt x="1467" y="104"/>
                </a:lnTo>
                <a:lnTo>
                  <a:pt x="1469" y="103"/>
                </a:lnTo>
                <a:lnTo>
                  <a:pt x="1470" y="102"/>
                </a:lnTo>
                <a:lnTo>
                  <a:pt x="1472" y="102"/>
                </a:lnTo>
                <a:lnTo>
                  <a:pt x="1473" y="101"/>
                </a:lnTo>
                <a:lnTo>
                  <a:pt x="1475" y="100"/>
                </a:lnTo>
                <a:lnTo>
                  <a:pt x="1476" y="99"/>
                </a:lnTo>
                <a:lnTo>
                  <a:pt x="1478" y="98"/>
                </a:lnTo>
                <a:lnTo>
                  <a:pt x="1480" y="97"/>
                </a:lnTo>
                <a:lnTo>
                  <a:pt x="1481" y="97"/>
                </a:lnTo>
                <a:lnTo>
                  <a:pt x="1483" y="96"/>
                </a:lnTo>
                <a:lnTo>
                  <a:pt x="1484" y="95"/>
                </a:lnTo>
                <a:lnTo>
                  <a:pt x="1486" y="94"/>
                </a:lnTo>
                <a:lnTo>
                  <a:pt x="1487" y="93"/>
                </a:lnTo>
                <a:lnTo>
                  <a:pt x="1489" y="92"/>
                </a:lnTo>
                <a:lnTo>
                  <a:pt x="1490" y="91"/>
                </a:lnTo>
                <a:lnTo>
                  <a:pt x="1492" y="91"/>
                </a:lnTo>
                <a:lnTo>
                  <a:pt x="1493" y="90"/>
                </a:lnTo>
                <a:lnTo>
                  <a:pt x="1495" y="89"/>
                </a:lnTo>
                <a:lnTo>
                  <a:pt x="1496" y="88"/>
                </a:lnTo>
                <a:lnTo>
                  <a:pt x="1498" y="87"/>
                </a:lnTo>
                <a:lnTo>
                  <a:pt x="1499" y="86"/>
                </a:lnTo>
                <a:lnTo>
                  <a:pt x="1501" y="86"/>
                </a:lnTo>
                <a:lnTo>
                  <a:pt x="1503" y="85"/>
                </a:lnTo>
                <a:lnTo>
                  <a:pt x="1504" y="84"/>
                </a:lnTo>
                <a:lnTo>
                  <a:pt x="1506" y="83"/>
                </a:lnTo>
                <a:lnTo>
                  <a:pt x="1507" y="82"/>
                </a:lnTo>
                <a:lnTo>
                  <a:pt x="1509" y="81"/>
                </a:lnTo>
                <a:lnTo>
                  <a:pt x="1510" y="81"/>
                </a:lnTo>
                <a:lnTo>
                  <a:pt x="1512" y="80"/>
                </a:lnTo>
                <a:lnTo>
                  <a:pt x="1513" y="79"/>
                </a:lnTo>
                <a:lnTo>
                  <a:pt x="1515" y="78"/>
                </a:lnTo>
                <a:lnTo>
                  <a:pt x="1516" y="77"/>
                </a:lnTo>
                <a:lnTo>
                  <a:pt x="1518" y="76"/>
                </a:lnTo>
                <a:lnTo>
                  <a:pt x="1519" y="76"/>
                </a:lnTo>
                <a:lnTo>
                  <a:pt x="1521" y="75"/>
                </a:lnTo>
                <a:lnTo>
                  <a:pt x="1522" y="74"/>
                </a:lnTo>
                <a:lnTo>
                  <a:pt x="1524" y="73"/>
                </a:lnTo>
                <a:lnTo>
                  <a:pt x="1526" y="72"/>
                </a:lnTo>
                <a:lnTo>
                  <a:pt x="1527" y="71"/>
                </a:lnTo>
                <a:lnTo>
                  <a:pt x="1529" y="71"/>
                </a:lnTo>
                <a:lnTo>
                  <a:pt x="1530" y="70"/>
                </a:lnTo>
                <a:lnTo>
                  <a:pt x="1532" y="69"/>
                </a:lnTo>
                <a:lnTo>
                  <a:pt x="1533" y="68"/>
                </a:lnTo>
                <a:lnTo>
                  <a:pt x="1535" y="67"/>
                </a:lnTo>
                <a:lnTo>
                  <a:pt x="1536" y="67"/>
                </a:lnTo>
                <a:lnTo>
                  <a:pt x="1538" y="66"/>
                </a:lnTo>
                <a:lnTo>
                  <a:pt x="1539" y="65"/>
                </a:lnTo>
                <a:lnTo>
                  <a:pt x="1541" y="64"/>
                </a:lnTo>
                <a:lnTo>
                  <a:pt x="1542" y="63"/>
                </a:lnTo>
                <a:lnTo>
                  <a:pt x="1544" y="63"/>
                </a:lnTo>
                <a:lnTo>
                  <a:pt x="1545" y="62"/>
                </a:lnTo>
                <a:lnTo>
                  <a:pt x="1547" y="61"/>
                </a:lnTo>
                <a:lnTo>
                  <a:pt x="1548" y="60"/>
                </a:lnTo>
                <a:lnTo>
                  <a:pt x="1550" y="59"/>
                </a:lnTo>
                <a:lnTo>
                  <a:pt x="1552" y="59"/>
                </a:lnTo>
                <a:lnTo>
                  <a:pt x="1553" y="58"/>
                </a:lnTo>
                <a:lnTo>
                  <a:pt x="1555" y="57"/>
                </a:lnTo>
                <a:lnTo>
                  <a:pt x="1556" y="56"/>
                </a:lnTo>
                <a:lnTo>
                  <a:pt x="1558" y="55"/>
                </a:lnTo>
                <a:lnTo>
                  <a:pt x="1559" y="55"/>
                </a:lnTo>
                <a:lnTo>
                  <a:pt x="1561" y="54"/>
                </a:lnTo>
                <a:lnTo>
                  <a:pt x="1562" y="53"/>
                </a:lnTo>
                <a:lnTo>
                  <a:pt x="1564" y="52"/>
                </a:lnTo>
                <a:lnTo>
                  <a:pt x="1565" y="52"/>
                </a:lnTo>
                <a:lnTo>
                  <a:pt x="1567" y="51"/>
                </a:lnTo>
                <a:lnTo>
                  <a:pt x="1568" y="50"/>
                </a:lnTo>
                <a:lnTo>
                  <a:pt x="1570" y="49"/>
                </a:lnTo>
                <a:lnTo>
                  <a:pt x="1571" y="48"/>
                </a:lnTo>
                <a:lnTo>
                  <a:pt x="1573" y="48"/>
                </a:lnTo>
                <a:lnTo>
                  <a:pt x="1575" y="47"/>
                </a:lnTo>
                <a:lnTo>
                  <a:pt x="1576" y="46"/>
                </a:lnTo>
                <a:lnTo>
                  <a:pt x="1578" y="46"/>
                </a:lnTo>
                <a:lnTo>
                  <a:pt x="1579" y="45"/>
                </a:lnTo>
                <a:lnTo>
                  <a:pt x="1581" y="44"/>
                </a:lnTo>
                <a:lnTo>
                  <a:pt x="1582" y="43"/>
                </a:lnTo>
                <a:lnTo>
                  <a:pt x="1584" y="43"/>
                </a:lnTo>
                <a:lnTo>
                  <a:pt x="1585" y="42"/>
                </a:lnTo>
                <a:lnTo>
                  <a:pt x="1587" y="41"/>
                </a:lnTo>
                <a:lnTo>
                  <a:pt x="1588" y="40"/>
                </a:lnTo>
                <a:lnTo>
                  <a:pt x="1590" y="40"/>
                </a:lnTo>
                <a:lnTo>
                  <a:pt x="1591" y="39"/>
                </a:lnTo>
                <a:lnTo>
                  <a:pt x="1593" y="38"/>
                </a:lnTo>
                <a:lnTo>
                  <a:pt x="1594" y="38"/>
                </a:lnTo>
                <a:lnTo>
                  <a:pt x="1596" y="37"/>
                </a:lnTo>
                <a:lnTo>
                  <a:pt x="1598" y="36"/>
                </a:lnTo>
                <a:lnTo>
                  <a:pt x="1599" y="36"/>
                </a:lnTo>
                <a:lnTo>
                  <a:pt x="1601" y="35"/>
                </a:lnTo>
                <a:lnTo>
                  <a:pt x="1602" y="34"/>
                </a:lnTo>
                <a:lnTo>
                  <a:pt x="1604" y="33"/>
                </a:lnTo>
                <a:lnTo>
                  <a:pt x="1605" y="33"/>
                </a:lnTo>
                <a:lnTo>
                  <a:pt x="1607" y="32"/>
                </a:lnTo>
                <a:lnTo>
                  <a:pt x="1608" y="31"/>
                </a:lnTo>
                <a:lnTo>
                  <a:pt x="1610" y="31"/>
                </a:lnTo>
                <a:lnTo>
                  <a:pt x="1611" y="30"/>
                </a:lnTo>
                <a:lnTo>
                  <a:pt x="1613" y="29"/>
                </a:lnTo>
                <a:lnTo>
                  <a:pt x="1614" y="29"/>
                </a:lnTo>
                <a:lnTo>
                  <a:pt x="1616" y="28"/>
                </a:lnTo>
                <a:lnTo>
                  <a:pt x="1617" y="28"/>
                </a:lnTo>
                <a:lnTo>
                  <a:pt x="1619" y="27"/>
                </a:lnTo>
                <a:lnTo>
                  <a:pt x="1621" y="26"/>
                </a:lnTo>
                <a:lnTo>
                  <a:pt x="1622" y="26"/>
                </a:lnTo>
                <a:lnTo>
                  <a:pt x="1624" y="25"/>
                </a:lnTo>
                <a:lnTo>
                  <a:pt x="1625" y="25"/>
                </a:lnTo>
                <a:lnTo>
                  <a:pt x="1627" y="24"/>
                </a:lnTo>
                <a:lnTo>
                  <a:pt x="1628" y="23"/>
                </a:lnTo>
                <a:lnTo>
                  <a:pt x="1630" y="23"/>
                </a:lnTo>
                <a:lnTo>
                  <a:pt x="1631" y="22"/>
                </a:lnTo>
                <a:lnTo>
                  <a:pt x="1633" y="22"/>
                </a:lnTo>
                <a:lnTo>
                  <a:pt x="1634" y="21"/>
                </a:lnTo>
                <a:lnTo>
                  <a:pt x="1636" y="20"/>
                </a:lnTo>
                <a:lnTo>
                  <a:pt x="1637" y="20"/>
                </a:lnTo>
                <a:lnTo>
                  <a:pt x="1639" y="19"/>
                </a:lnTo>
                <a:lnTo>
                  <a:pt x="1640" y="19"/>
                </a:lnTo>
                <a:lnTo>
                  <a:pt x="1642" y="18"/>
                </a:lnTo>
                <a:lnTo>
                  <a:pt x="1643" y="18"/>
                </a:lnTo>
                <a:lnTo>
                  <a:pt x="1645" y="17"/>
                </a:lnTo>
                <a:lnTo>
                  <a:pt x="1647" y="17"/>
                </a:lnTo>
                <a:lnTo>
                  <a:pt x="1648" y="16"/>
                </a:lnTo>
                <a:lnTo>
                  <a:pt x="1650" y="16"/>
                </a:lnTo>
                <a:lnTo>
                  <a:pt x="1651" y="15"/>
                </a:lnTo>
                <a:lnTo>
                  <a:pt x="1653" y="15"/>
                </a:lnTo>
                <a:lnTo>
                  <a:pt x="1654" y="14"/>
                </a:lnTo>
                <a:lnTo>
                  <a:pt x="1656" y="14"/>
                </a:lnTo>
                <a:lnTo>
                  <a:pt x="1657" y="13"/>
                </a:lnTo>
                <a:lnTo>
                  <a:pt x="1659" y="13"/>
                </a:lnTo>
                <a:lnTo>
                  <a:pt x="1660" y="12"/>
                </a:lnTo>
                <a:lnTo>
                  <a:pt x="1662" y="12"/>
                </a:lnTo>
                <a:lnTo>
                  <a:pt x="1663" y="11"/>
                </a:lnTo>
                <a:lnTo>
                  <a:pt x="1665" y="11"/>
                </a:lnTo>
                <a:lnTo>
                  <a:pt x="1666" y="11"/>
                </a:lnTo>
                <a:lnTo>
                  <a:pt x="1668" y="10"/>
                </a:lnTo>
                <a:lnTo>
                  <a:pt x="1670" y="10"/>
                </a:lnTo>
                <a:lnTo>
                  <a:pt x="1671" y="9"/>
                </a:lnTo>
                <a:lnTo>
                  <a:pt x="1673" y="9"/>
                </a:lnTo>
                <a:lnTo>
                  <a:pt x="1674" y="8"/>
                </a:lnTo>
                <a:lnTo>
                  <a:pt x="1676" y="8"/>
                </a:lnTo>
                <a:lnTo>
                  <a:pt x="1677" y="8"/>
                </a:lnTo>
                <a:lnTo>
                  <a:pt x="1679" y="7"/>
                </a:lnTo>
                <a:lnTo>
                  <a:pt x="1680" y="7"/>
                </a:lnTo>
                <a:lnTo>
                  <a:pt x="1682" y="7"/>
                </a:lnTo>
                <a:lnTo>
                  <a:pt x="1683" y="6"/>
                </a:lnTo>
                <a:lnTo>
                  <a:pt x="1685" y="6"/>
                </a:lnTo>
                <a:lnTo>
                  <a:pt x="1686" y="6"/>
                </a:lnTo>
                <a:lnTo>
                  <a:pt x="1688" y="5"/>
                </a:lnTo>
                <a:lnTo>
                  <a:pt x="1689" y="5"/>
                </a:lnTo>
                <a:lnTo>
                  <a:pt x="1691" y="5"/>
                </a:lnTo>
                <a:lnTo>
                  <a:pt x="1693" y="4"/>
                </a:lnTo>
                <a:lnTo>
                  <a:pt x="1694" y="4"/>
                </a:lnTo>
                <a:lnTo>
                  <a:pt x="1696" y="4"/>
                </a:lnTo>
                <a:lnTo>
                  <a:pt x="1697" y="4"/>
                </a:lnTo>
                <a:lnTo>
                  <a:pt x="1699" y="3"/>
                </a:lnTo>
                <a:lnTo>
                  <a:pt x="1700" y="3"/>
                </a:lnTo>
                <a:lnTo>
                  <a:pt x="1702" y="3"/>
                </a:lnTo>
                <a:lnTo>
                  <a:pt x="1703" y="3"/>
                </a:lnTo>
                <a:lnTo>
                  <a:pt x="1705" y="2"/>
                </a:lnTo>
                <a:lnTo>
                  <a:pt x="1706" y="2"/>
                </a:lnTo>
                <a:lnTo>
                  <a:pt x="1708" y="2"/>
                </a:lnTo>
                <a:lnTo>
                  <a:pt x="1709" y="2"/>
                </a:lnTo>
                <a:lnTo>
                  <a:pt x="1711" y="2"/>
                </a:lnTo>
                <a:lnTo>
                  <a:pt x="1712" y="2"/>
                </a:lnTo>
                <a:lnTo>
                  <a:pt x="1714" y="1"/>
                </a:lnTo>
                <a:lnTo>
                  <a:pt x="1715" y="1"/>
                </a:lnTo>
                <a:lnTo>
                  <a:pt x="1717" y="1"/>
                </a:lnTo>
                <a:lnTo>
                  <a:pt x="1719" y="1"/>
                </a:lnTo>
                <a:lnTo>
                  <a:pt x="1720" y="1"/>
                </a:lnTo>
                <a:lnTo>
                  <a:pt x="1722" y="1"/>
                </a:lnTo>
                <a:lnTo>
                  <a:pt x="1723" y="0"/>
                </a:lnTo>
                <a:lnTo>
                  <a:pt x="1725" y="0"/>
                </a:lnTo>
                <a:lnTo>
                  <a:pt x="1726" y="0"/>
                </a:lnTo>
                <a:lnTo>
                  <a:pt x="1728" y="0"/>
                </a:lnTo>
                <a:lnTo>
                  <a:pt x="1729" y="0"/>
                </a:lnTo>
                <a:lnTo>
                  <a:pt x="1731" y="0"/>
                </a:lnTo>
                <a:lnTo>
                  <a:pt x="1732" y="0"/>
                </a:lnTo>
                <a:lnTo>
                  <a:pt x="1734" y="0"/>
                </a:lnTo>
                <a:lnTo>
                  <a:pt x="1735" y="0"/>
                </a:lnTo>
                <a:lnTo>
                  <a:pt x="1737" y="0"/>
                </a:lnTo>
                <a:lnTo>
                  <a:pt x="1738" y="0"/>
                </a:lnTo>
                <a:lnTo>
                  <a:pt x="1740" y="0"/>
                </a:lnTo>
                <a:lnTo>
                  <a:pt x="1742" y="0"/>
                </a:lnTo>
                <a:lnTo>
                  <a:pt x="1743" y="0"/>
                </a:lnTo>
                <a:lnTo>
                  <a:pt x="1745" y="0"/>
                </a:lnTo>
                <a:lnTo>
                  <a:pt x="1746" y="0"/>
                </a:lnTo>
                <a:lnTo>
                  <a:pt x="1748" y="1"/>
                </a:lnTo>
                <a:lnTo>
                  <a:pt x="1749" y="1"/>
                </a:lnTo>
                <a:lnTo>
                  <a:pt x="1751" y="1"/>
                </a:lnTo>
                <a:lnTo>
                  <a:pt x="1752" y="1"/>
                </a:lnTo>
                <a:lnTo>
                  <a:pt x="1754" y="1"/>
                </a:lnTo>
                <a:lnTo>
                  <a:pt x="1755" y="1"/>
                </a:lnTo>
                <a:lnTo>
                  <a:pt x="1757" y="1"/>
                </a:lnTo>
                <a:lnTo>
                  <a:pt x="1758" y="1"/>
                </a:lnTo>
                <a:lnTo>
                  <a:pt x="1760" y="1"/>
                </a:lnTo>
                <a:lnTo>
                  <a:pt x="1761" y="2"/>
                </a:lnTo>
                <a:lnTo>
                  <a:pt x="1763" y="2"/>
                </a:lnTo>
                <a:lnTo>
                  <a:pt x="1765" y="2"/>
                </a:lnTo>
                <a:lnTo>
                  <a:pt x="1766" y="2"/>
                </a:lnTo>
                <a:lnTo>
                  <a:pt x="1768" y="3"/>
                </a:lnTo>
                <a:lnTo>
                  <a:pt x="1769" y="3"/>
                </a:lnTo>
                <a:lnTo>
                  <a:pt x="1771" y="3"/>
                </a:lnTo>
                <a:lnTo>
                  <a:pt x="1772" y="3"/>
                </a:lnTo>
                <a:lnTo>
                  <a:pt x="1774" y="4"/>
                </a:lnTo>
                <a:lnTo>
                  <a:pt x="1775" y="4"/>
                </a:lnTo>
                <a:lnTo>
                  <a:pt x="1777" y="4"/>
                </a:lnTo>
                <a:lnTo>
                  <a:pt x="1778" y="5"/>
                </a:lnTo>
                <a:lnTo>
                  <a:pt x="1780" y="5"/>
                </a:lnTo>
                <a:lnTo>
                  <a:pt x="1781" y="5"/>
                </a:lnTo>
                <a:lnTo>
                  <a:pt x="1783" y="5"/>
                </a:lnTo>
                <a:lnTo>
                  <a:pt x="1784" y="6"/>
                </a:lnTo>
                <a:lnTo>
                  <a:pt x="1786" y="6"/>
                </a:lnTo>
                <a:lnTo>
                  <a:pt x="1788" y="7"/>
                </a:lnTo>
                <a:lnTo>
                  <a:pt x="1789" y="7"/>
                </a:lnTo>
                <a:lnTo>
                  <a:pt x="1791" y="7"/>
                </a:lnTo>
                <a:lnTo>
                  <a:pt x="1792" y="8"/>
                </a:lnTo>
                <a:lnTo>
                  <a:pt x="1794" y="8"/>
                </a:lnTo>
                <a:lnTo>
                  <a:pt x="1795" y="9"/>
                </a:lnTo>
                <a:lnTo>
                  <a:pt x="1797" y="9"/>
                </a:lnTo>
                <a:lnTo>
                  <a:pt x="1798" y="9"/>
                </a:lnTo>
                <a:lnTo>
                  <a:pt x="1800" y="10"/>
                </a:lnTo>
                <a:lnTo>
                  <a:pt x="1801" y="10"/>
                </a:lnTo>
                <a:lnTo>
                  <a:pt x="1803" y="11"/>
                </a:lnTo>
                <a:lnTo>
                  <a:pt x="1804" y="11"/>
                </a:lnTo>
                <a:lnTo>
                  <a:pt x="1806" y="12"/>
                </a:lnTo>
                <a:lnTo>
                  <a:pt x="1807" y="12"/>
                </a:lnTo>
                <a:lnTo>
                  <a:pt x="1809" y="13"/>
                </a:lnTo>
                <a:lnTo>
                  <a:pt x="1810" y="14"/>
                </a:lnTo>
                <a:lnTo>
                  <a:pt x="1812" y="14"/>
                </a:lnTo>
                <a:lnTo>
                  <a:pt x="1814" y="15"/>
                </a:lnTo>
                <a:lnTo>
                  <a:pt x="1815" y="15"/>
                </a:lnTo>
                <a:lnTo>
                  <a:pt x="1817" y="16"/>
                </a:lnTo>
                <a:lnTo>
                  <a:pt x="1818" y="17"/>
                </a:lnTo>
                <a:lnTo>
                  <a:pt x="1820" y="17"/>
                </a:lnTo>
                <a:lnTo>
                  <a:pt x="1821" y="18"/>
                </a:lnTo>
                <a:lnTo>
                  <a:pt x="1823" y="19"/>
                </a:lnTo>
                <a:lnTo>
                  <a:pt x="1824" y="19"/>
                </a:lnTo>
                <a:lnTo>
                  <a:pt x="1826" y="20"/>
                </a:lnTo>
                <a:lnTo>
                  <a:pt x="1827" y="20"/>
                </a:lnTo>
                <a:lnTo>
                  <a:pt x="1829" y="21"/>
                </a:lnTo>
                <a:lnTo>
                  <a:pt x="1830" y="22"/>
                </a:lnTo>
                <a:lnTo>
                  <a:pt x="1832" y="23"/>
                </a:lnTo>
                <a:lnTo>
                  <a:pt x="1833" y="23"/>
                </a:lnTo>
                <a:lnTo>
                  <a:pt x="1835" y="24"/>
                </a:lnTo>
                <a:lnTo>
                  <a:pt x="1837" y="25"/>
                </a:lnTo>
                <a:lnTo>
                  <a:pt x="1838" y="25"/>
                </a:lnTo>
                <a:lnTo>
                  <a:pt x="1840" y="26"/>
                </a:lnTo>
                <a:lnTo>
                  <a:pt x="1841" y="27"/>
                </a:lnTo>
                <a:lnTo>
                  <a:pt x="1843" y="28"/>
                </a:lnTo>
                <a:lnTo>
                  <a:pt x="1844" y="29"/>
                </a:lnTo>
                <a:lnTo>
                  <a:pt x="1846" y="29"/>
                </a:lnTo>
                <a:lnTo>
                  <a:pt x="1847" y="30"/>
                </a:lnTo>
                <a:lnTo>
                  <a:pt x="1849" y="31"/>
                </a:lnTo>
                <a:lnTo>
                  <a:pt x="1850" y="32"/>
                </a:lnTo>
                <a:lnTo>
                  <a:pt x="1852" y="33"/>
                </a:lnTo>
                <a:lnTo>
                  <a:pt x="1853" y="34"/>
                </a:lnTo>
                <a:lnTo>
                  <a:pt x="1855" y="35"/>
                </a:lnTo>
                <a:lnTo>
                  <a:pt x="1856" y="35"/>
                </a:lnTo>
                <a:lnTo>
                  <a:pt x="1858" y="36"/>
                </a:lnTo>
                <a:lnTo>
                  <a:pt x="1860" y="37"/>
                </a:lnTo>
                <a:lnTo>
                  <a:pt x="1861" y="38"/>
                </a:lnTo>
                <a:lnTo>
                  <a:pt x="1863" y="39"/>
                </a:lnTo>
                <a:lnTo>
                  <a:pt x="1864" y="40"/>
                </a:lnTo>
                <a:lnTo>
                  <a:pt x="1866" y="41"/>
                </a:lnTo>
                <a:lnTo>
                  <a:pt x="1867" y="42"/>
                </a:lnTo>
                <a:lnTo>
                  <a:pt x="1869" y="43"/>
                </a:lnTo>
                <a:lnTo>
                  <a:pt x="1870" y="44"/>
                </a:lnTo>
                <a:lnTo>
                  <a:pt x="1872" y="45"/>
                </a:lnTo>
                <a:lnTo>
                  <a:pt x="1873" y="46"/>
                </a:lnTo>
                <a:lnTo>
                  <a:pt x="1875" y="47"/>
                </a:lnTo>
                <a:lnTo>
                  <a:pt x="1876" y="48"/>
                </a:lnTo>
                <a:lnTo>
                  <a:pt x="1878" y="49"/>
                </a:lnTo>
                <a:lnTo>
                  <a:pt x="1879" y="50"/>
                </a:lnTo>
                <a:lnTo>
                  <a:pt x="1881" y="51"/>
                </a:lnTo>
                <a:lnTo>
                  <a:pt x="1883" y="52"/>
                </a:lnTo>
                <a:lnTo>
                  <a:pt x="1884" y="53"/>
                </a:lnTo>
                <a:lnTo>
                  <a:pt x="1886" y="54"/>
                </a:lnTo>
                <a:lnTo>
                  <a:pt x="1887" y="55"/>
                </a:lnTo>
                <a:lnTo>
                  <a:pt x="1889" y="56"/>
                </a:lnTo>
                <a:lnTo>
                  <a:pt x="1890" y="57"/>
                </a:lnTo>
                <a:lnTo>
                  <a:pt x="1892" y="58"/>
                </a:lnTo>
                <a:lnTo>
                  <a:pt x="1893" y="59"/>
                </a:lnTo>
                <a:lnTo>
                  <a:pt x="1895" y="60"/>
                </a:lnTo>
                <a:lnTo>
                  <a:pt x="1896" y="61"/>
                </a:lnTo>
                <a:lnTo>
                  <a:pt x="1898" y="62"/>
                </a:lnTo>
                <a:lnTo>
                  <a:pt x="1899" y="63"/>
                </a:lnTo>
                <a:lnTo>
                  <a:pt x="1901" y="65"/>
                </a:lnTo>
                <a:lnTo>
                  <a:pt x="1902" y="66"/>
                </a:lnTo>
                <a:lnTo>
                  <a:pt x="1904" y="67"/>
                </a:lnTo>
                <a:lnTo>
                  <a:pt x="1905" y="68"/>
                </a:lnTo>
                <a:lnTo>
                  <a:pt x="1907" y="69"/>
                </a:lnTo>
                <a:lnTo>
                  <a:pt x="1909" y="70"/>
                </a:lnTo>
                <a:lnTo>
                  <a:pt x="1910" y="71"/>
                </a:lnTo>
                <a:lnTo>
                  <a:pt x="1912" y="72"/>
                </a:lnTo>
                <a:lnTo>
                  <a:pt x="1913" y="74"/>
                </a:lnTo>
                <a:lnTo>
                  <a:pt x="1915" y="75"/>
                </a:lnTo>
                <a:lnTo>
                  <a:pt x="1916" y="76"/>
                </a:lnTo>
                <a:lnTo>
                  <a:pt x="1918" y="77"/>
                </a:lnTo>
                <a:lnTo>
                  <a:pt x="1919" y="78"/>
                </a:lnTo>
                <a:lnTo>
                  <a:pt x="1921" y="79"/>
                </a:lnTo>
                <a:lnTo>
                  <a:pt x="1922" y="80"/>
                </a:lnTo>
                <a:lnTo>
                  <a:pt x="1924" y="82"/>
                </a:lnTo>
                <a:lnTo>
                  <a:pt x="1925" y="83"/>
                </a:lnTo>
                <a:lnTo>
                  <a:pt x="1927" y="84"/>
                </a:lnTo>
                <a:lnTo>
                  <a:pt x="1928" y="85"/>
                </a:lnTo>
                <a:lnTo>
                  <a:pt x="1930" y="86"/>
                </a:lnTo>
                <a:lnTo>
                  <a:pt x="1932" y="87"/>
                </a:lnTo>
                <a:lnTo>
                  <a:pt x="1933" y="89"/>
                </a:lnTo>
                <a:lnTo>
                  <a:pt x="1935" y="90"/>
                </a:lnTo>
                <a:lnTo>
                  <a:pt x="1936" y="91"/>
                </a:lnTo>
                <a:lnTo>
                  <a:pt x="1938" y="92"/>
                </a:lnTo>
                <a:lnTo>
                  <a:pt x="1939" y="93"/>
                </a:lnTo>
                <a:lnTo>
                  <a:pt x="1941" y="95"/>
                </a:lnTo>
                <a:lnTo>
                  <a:pt x="1942" y="96"/>
                </a:lnTo>
                <a:lnTo>
                  <a:pt x="1944" y="97"/>
                </a:lnTo>
                <a:lnTo>
                  <a:pt x="1945" y="98"/>
                </a:lnTo>
                <a:lnTo>
                  <a:pt x="1947" y="99"/>
                </a:lnTo>
                <a:lnTo>
                  <a:pt x="1948" y="100"/>
                </a:lnTo>
                <a:lnTo>
                  <a:pt x="1950" y="102"/>
                </a:lnTo>
                <a:lnTo>
                  <a:pt x="1951" y="103"/>
                </a:lnTo>
                <a:lnTo>
                  <a:pt x="1953" y="104"/>
                </a:lnTo>
                <a:lnTo>
                  <a:pt x="1955" y="105"/>
                </a:lnTo>
                <a:lnTo>
                  <a:pt x="1956" y="106"/>
                </a:lnTo>
                <a:lnTo>
                  <a:pt x="1958" y="107"/>
                </a:lnTo>
                <a:lnTo>
                  <a:pt x="1959" y="109"/>
                </a:lnTo>
                <a:lnTo>
                  <a:pt x="1961" y="110"/>
                </a:lnTo>
                <a:lnTo>
                  <a:pt x="1962" y="111"/>
                </a:lnTo>
                <a:lnTo>
                  <a:pt x="1964" y="112"/>
                </a:lnTo>
                <a:lnTo>
                  <a:pt x="1965" y="113"/>
                </a:lnTo>
                <a:lnTo>
                  <a:pt x="1967" y="114"/>
                </a:lnTo>
                <a:lnTo>
                  <a:pt x="1968" y="116"/>
                </a:lnTo>
                <a:lnTo>
                  <a:pt x="1970" y="117"/>
                </a:lnTo>
                <a:lnTo>
                  <a:pt x="1971" y="118"/>
                </a:lnTo>
                <a:lnTo>
                  <a:pt x="1973" y="119"/>
                </a:lnTo>
                <a:lnTo>
                  <a:pt x="1974" y="120"/>
                </a:lnTo>
                <a:lnTo>
                  <a:pt x="1976" y="121"/>
                </a:lnTo>
                <a:lnTo>
                  <a:pt x="1977" y="122"/>
                </a:lnTo>
                <a:lnTo>
                  <a:pt x="1979" y="124"/>
                </a:lnTo>
                <a:lnTo>
                  <a:pt x="1981" y="125"/>
                </a:lnTo>
                <a:lnTo>
                  <a:pt x="1982" y="126"/>
                </a:lnTo>
                <a:lnTo>
                  <a:pt x="1984" y="127"/>
                </a:lnTo>
                <a:lnTo>
                  <a:pt x="1985" y="128"/>
                </a:lnTo>
                <a:lnTo>
                  <a:pt x="1987" y="129"/>
                </a:lnTo>
                <a:lnTo>
                  <a:pt x="1988" y="130"/>
                </a:lnTo>
                <a:lnTo>
                  <a:pt x="1990" y="131"/>
                </a:lnTo>
                <a:lnTo>
                  <a:pt x="1991" y="132"/>
                </a:lnTo>
                <a:lnTo>
                  <a:pt x="1993" y="133"/>
                </a:lnTo>
                <a:lnTo>
                  <a:pt x="1994" y="134"/>
                </a:lnTo>
                <a:lnTo>
                  <a:pt x="1996" y="136"/>
                </a:lnTo>
                <a:lnTo>
                  <a:pt x="1997" y="137"/>
                </a:lnTo>
                <a:lnTo>
                  <a:pt x="1999" y="138"/>
                </a:lnTo>
                <a:lnTo>
                  <a:pt x="2000" y="139"/>
                </a:lnTo>
                <a:lnTo>
                  <a:pt x="2002" y="140"/>
                </a:lnTo>
                <a:lnTo>
                  <a:pt x="2004" y="141"/>
                </a:lnTo>
                <a:lnTo>
                  <a:pt x="2005" y="142"/>
                </a:lnTo>
                <a:lnTo>
                  <a:pt x="2007" y="143"/>
                </a:lnTo>
                <a:lnTo>
                  <a:pt x="2008" y="144"/>
                </a:lnTo>
                <a:lnTo>
                  <a:pt x="2010" y="145"/>
                </a:lnTo>
                <a:lnTo>
                  <a:pt x="2011" y="146"/>
                </a:lnTo>
                <a:lnTo>
                  <a:pt x="2013" y="147"/>
                </a:lnTo>
                <a:lnTo>
                  <a:pt x="2014" y="148"/>
                </a:lnTo>
                <a:lnTo>
                  <a:pt x="2016" y="148"/>
                </a:lnTo>
                <a:lnTo>
                  <a:pt x="2017" y="149"/>
                </a:lnTo>
                <a:lnTo>
                  <a:pt x="2019" y="150"/>
                </a:lnTo>
                <a:lnTo>
                  <a:pt x="2020" y="151"/>
                </a:lnTo>
                <a:lnTo>
                  <a:pt x="2022" y="152"/>
                </a:lnTo>
                <a:lnTo>
                  <a:pt x="2023" y="153"/>
                </a:lnTo>
                <a:lnTo>
                  <a:pt x="2025" y="154"/>
                </a:lnTo>
                <a:lnTo>
                  <a:pt x="2027" y="155"/>
                </a:lnTo>
                <a:lnTo>
                  <a:pt x="2028" y="156"/>
                </a:lnTo>
                <a:lnTo>
                  <a:pt x="2030" y="157"/>
                </a:lnTo>
                <a:lnTo>
                  <a:pt x="2031" y="158"/>
                </a:lnTo>
                <a:lnTo>
                  <a:pt x="2033" y="158"/>
                </a:lnTo>
                <a:lnTo>
                  <a:pt x="2034" y="159"/>
                </a:lnTo>
                <a:lnTo>
                  <a:pt x="2036" y="160"/>
                </a:lnTo>
                <a:lnTo>
                  <a:pt x="2037" y="161"/>
                </a:lnTo>
                <a:lnTo>
                  <a:pt x="2039" y="161"/>
                </a:lnTo>
                <a:lnTo>
                  <a:pt x="2040" y="162"/>
                </a:lnTo>
                <a:lnTo>
                  <a:pt x="2042" y="163"/>
                </a:lnTo>
                <a:lnTo>
                  <a:pt x="2043" y="164"/>
                </a:lnTo>
                <a:lnTo>
                  <a:pt x="2045" y="165"/>
                </a:lnTo>
                <a:lnTo>
                  <a:pt x="2046" y="165"/>
                </a:lnTo>
                <a:lnTo>
                  <a:pt x="2048" y="166"/>
                </a:lnTo>
                <a:lnTo>
                  <a:pt x="2050" y="167"/>
                </a:lnTo>
                <a:lnTo>
                  <a:pt x="2051" y="167"/>
                </a:lnTo>
                <a:lnTo>
                  <a:pt x="2053" y="168"/>
                </a:lnTo>
                <a:lnTo>
                  <a:pt x="2054" y="169"/>
                </a:lnTo>
                <a:lnTo>
                  <a:pt x="2056" y="169"/>
                </a:lnTo>
                <a:lnTo>
                  <a:pt x="2057" y="170"/>
                </a:lnTo>
                <a:lnTo>
                  <a:pt x="2059" y="171"/>
                </a:lnTo>
                <a:lnTo>
                  <a:pt x="2060" y="171"/>
                </a:lnTo>
                <a:lnTo>
                  <a:pt x="2062" y="172"/>
                </a:lnTo>
                <a:lnTo>
                  <a:pt x="2063" y="173"/>
                </a:lnTo>
                <a:lnTo>
                  <a:pt x="2065" y="173"/>
                </a:lnTo>
                <a:lnTo>
                  <a:pt x="2066" y="174"/>
                </a:lnTo>
                <a:lnTo>
                  <a:pt x="2068" y="174"/>
                </a:lnTo>
                <a:lnTo>
                  <a:pt x="2069" y="175"/>
                </a:lnTo>
                <a:lnTo>
                  <a:pt x="2071" y="176"/>
                </a:lnTo>
                <a:lnTo>
                  <a:pt x="2072" y="176"/>
                </a:lnTo>
                <a:lnTo>
                  <a:pt x="2074" y="176"/>
                </a:lnTo>
                <a:lnTo>
                  <a:pt x="2076" y="177"/>
                </a:lnTo>
                <a:lnTo>
                  <a:pt x="2077" y="177"/>
                </a:lnTo>
                <a:lnTo>
                  <a:pt x="2079" y="178"/>
                </a:lnTo>
                <a:lnTo>
                  <a:pt x="2080" y="178"/>
                </a:lnTo>
                <a:lnTo>
                  <a:pt x="2082" y="179"/>
                </a:lnTo>
                <a:lnTo>
                  <a:pt x="2083" y="179"/>
                </a:lnTo>
                <a:lnTo>
                  <a:pt x="2085" y="180"/>
                </a:lnTo>
                <a:lnTo>
                  <a:pt x="2086" y="180"/>
                </a:lnTo>
                <a:lnTo>
                  <a:pt x="2088" y="180"/>
                </a:lnTo>
                <a:lnTo>
                  <a:pt x="2089" y="181"/>
                </a:lnTo>
                <a:lnTo>
                  <a:pt x="2091" y="181"/>
                </a:lnTo>
                <a:lnTo>
                  <a:pt x="2092" y="182"/>
                </a:lnTo>
                <a:lnTo>
                  <a:pt x="2094" y="182"/>
                </a:lnTo>
                <a:lnTo>
                  <a:pt x="2095" y="182"/>
                </a:lnTo>
                <a:lnTo>
                  <a:pt x="2097" y="183"/>
                </a:lnTo>
                <a:lnTo>
                  <a:pt x="2099" y="183"/>
                </a:lnTo>
                <a:lnTo>
                  <a:pt x="2100" y="183"/>
                </a:lnTo>
                <a:lnTo>
                  <a:pt x="2102" y="184"/>
                </a:lnTo>
                <a:lnTo>
                  <a:pt x="2103" y="184"/>
                </a:lnTo>
                <a:lnTo>
                  <a:pt x="2105" y="184"/>
                </a:lnTo>
                <a:lnTo>
                  <a:pt x="2106" y="184"/>
                </a:lnTo>
                <a:lnTo>
                  <a:pt x="2108" y="185"/>
                </a:lnTo>
                <a:lnTo>
                  <a:pt x="2109" y="185"/>
                </a:lnTo>
                <a:lnTo>
                  <a:pt x="2111" y="185"/>
                </a:lnTo>
                <a:lnTo>
                  <a:pt x="2112" y="185"/>
                </a:lnTo>
                <a:lnTo>
                  <a:pt x="2114" y="185"/>
                </a:lnTo>
                <a:lnTo>
                  <a:pt x="2115" y="186"/>
                </a:lnTo>
                <a:lnTo>
                  <a:pt x="2117" y="186"/>
                </a:lnTo>
                <a:lnTo>
                  <a:pt x="2118" y="186"/>
                </a:lnTo>
                <a:lnTo>
                  <a:pt x="2120" y="186"/>
                </a:lnTo>
                <a:lnTo>
                  <a:pt x="2122" y="186"/>
                </a:lnTo>
                <a:lnTo>
                  <a:pt x="2123" y="186"/>
                </a:lnTo>
                <a:lnTo>
                  <a:pt x="2125" y="186"/>
                </a:lnTo>
                <a:lnTo>
                  <a:pt x="2126" y="186"/>
                </a:lnTo>
                <a:lnTo>
                  <a:pt x="2128" y="187"/>
                </a:lnTo>
                <a:lnTo>
                  <a:pt x="2129" y="187"/>
                </a:lnTo>
                <a:lnTo>
                  <a:pt x="2131" y="187"/>
                </a:lnTo>
                <a:lnTo>
                  <a:pt x="2132" y="187"/>
                </a:lnTo>
                <a:lnTo>
                  <a:pt x="2134" y="187"/>
                </a:lnTo>
                <a:lnTo>
                  <a:pt x="2135" y="187"/>
                </a:lnTo>
                <a:lnTo>
                  <a:pt x="2137" y="187"/>
                </a:lnTo>
                <a:lnTo>
                  <a:pt x="2138" y="187"/>
                </a:lnTo>
                <a:lnTo>
                  <a:pt x="2140" y="187"/>
                </a:lnTo>
                <a:lnTo>
                  <a:pt x="2141" y="187"/>
                </a:lnTo>
                <a:lnTo>
                  <a:pt x="2143" y="187"/>
                </a:lnTo>
                <a:lnTo>
                  <a:pt x="2144" y="187"/>
                </a:lnTo>
                <a:lnTo>
                  <a:pt x="2146" y="187"/>
                </a:lnTo>
                <a:lnTo>
                  <a:pt x="2148" y="187"/>
                </a:lnTo>
                <a:lnTo>
                  <a:pt x="2149" y="187"/>
                </a:lnTo>
                <a:lnTo>
                  <a:pt x="2151" y="187"/>
                </a:lnTo>
                <a:lnTo>
                  <a:pt x="2152" y="186"/>
                </a:lnTo>
                <a:lnTo>
                  <a:pt x="2154" y="186"/>
                </a:lnTo>
                <a:lnTo>
                  <a:pt x="2155" y="186"/>
                </a:lnTo>
                <a:lnTo>
                  <a:pt x="2157" y="186"/>
                </a:lnTo>
                <a:lnTo>
                  <a:pt x="2158" y="186"/>
                </a:lnTo>
                <a:lnTo>
                  <a:pt x="2160" y="186"/>
                </a:lnTo>
                <a:lnTo>
                  <a:pt x="2161" y="186"/>
                </a:lnTo>
                <a:lnTo>
                  <a:pt x="2163" y="186"/>
                </a:lnTo>
                <a:lnTo>
                  <a:pt x="2164" y="185"/>
                </a:lnTo>
                <a:lnTo>
                  <a:pt x="2166" y="185"/>
                </a:lnTo>
                <a:lnTo>
                  <a:pt x="2167" y="185"/>
                </a:lnTo>
                <a:lnTo>
                  <a:pt x="2169" y="185"/>
                </a:lnTo>
                <a:lnTo>
                  <a:pt x="2171" y="185"/>
                </a:lnTo>
                <a:lnTo>
                  <a:pt x="2172" y="185"/>
                </a:lnTo>
                <a:lnTo>
                  <a:pt x="2174" y="184"/>
                </a:lnTo>
                <a:lnTo>
                  <a:pt x="2175" y="184"/>
                </a:lnTo>
                <a:lnTo>
                  <a:pt x="2177" y="184"/>
                </a:lnTo>
                <a:lnTo>
                  <a:pt x="2178" y="184"/>
                </a:lnTo>
                <a:lnTo>
                  <a:pt x="2180" y="183"/>
                </a:lnTo>
                <a:lnTo>
                  <a:pt x="2181" y="183"/>
                </a:lnTo>
                <a:lnTo>
                  <a:pt x="2183" y="183"/>
                </a:lnTo>
                <a:lnTo>
                  <a:pt x="2184" y="183"/>
                </a:lnTo>
                <a:lnTo>
                  <a:pt x="2186" y="182"/>
                </a:lnTo>
                <a:lnTo>
                  <a:pt x="2187" y="182"/>
                </a:lnTo>
                <a:lnTo>
                  <a:pt x="2189" y="182"/>
                </a:lnTo>
                <a:lnTo>
                  <a:pt x="2190" y="182"/>
                </a:lnTo>
                <a:lnTo>
                  <a:pt x="2192" y="181"/>
                </a:lnTo>
                <a:lnTo>
                  <a:pt x="2194" y="181"/>
                </a:lnTo>
                <a:lnTo>
                  <a:pt x="2195" y="181"/>
                </a:lnTo>
                <a:lnTo>
                  <a:pt x="2197" y="180"/>
                </a:lnTo>
                <a:lnTo>
                  <a:pt x="2198" y="180"/>
                </a:lnTo>
                <a:lnTo>
                  <a:pt x="2200" y="180"/>
                </a:lnTo>
                <a:lnTo>
                  <a:pt x="2201" y="179"/>
                </a:lnTo>
                <a:lnTo>
                  <a:pt x="2203" y="179"/>
                </a:lnTo>
                <a:lnTo>
                  <a:pt x="2204" y="179"/>
                </a:lnTo>
                <a:lnTo>
                  <a:pt x="2206" y="178"/>
                </a:lnTo>
                <a:lnTo>
                  <a:pt x="2207" y="178"/>
                </a:lnTo>
                <a:lnTo>
                  <a:pt x="2209" y="178"/>
                </a:lnTo>
                <a:lnTo>
                  <a:pt x="2210" y="177"/>
                </a:lnTo>
                <a:lnTo>
                  <a:pt x="2212" y="177"/>
                </a:lnTo>
                <a:lnTo>
                  <a:pt x="2213" y="176"/>
                </a:lnTo>
                <a:lnTo>
                  <a:pt x="2215" y="176"/>
                </a:lnTo>
                <a:lnTo>
                  <a:pt x="2217" y="176"/>
                </a:lnTo>
                <a:lnTo>
                  <a:pt x="2218" y="175"/>
                </a:lnTo>
                <a:lnTo>
                  <a:pt x="2220" y="175"/>
                </a:lnTo>
                <a:lnTo>
                  <a:pt x="2221" y="175"/>
                </a:lnTo>
                <a:lnTo>
                  <a:pt x="2223" y="174"/>
                </a:lnTo>
                <a:lnTo>
                  <a:pt x="2224" y="174"/>
                </a:lnTo>
                <a:lnTo>
                  <a:pt x="2226" y="173"/>
                </a:lnTo>
                <a:lnTo>
                  <a:pt x="2227" y="173"/>
                </a:lnTo>
                <a:lnTo>
                  <a:pt x="2229" y="172"/>
                </a:lnTo>
                <a:lnTo>
                  <a:pt x="2230" y="172"/>
                </a:lnTo>
                <a:lnTo>
                  <a:pt x="2232" y="172"/>
                </a:lnTo>
                <a:lnTo>
                  <a:pt x="2233" y="171"/>
                </a:lnTo>
                <a:lnTo>
                  <a:pt x="2235" y="171"/>
                </a:lnTo>
                <a:lnTo>
                  <a:pt x="2236" y="170"/>
                </a:lnTo>
                <a:lnTo>
                  <a:pt x="2238" y="170"/>
                </a:lnTo>
                <a:lnTo>
                  <a:pt x="2239" y="169"/>
                </a:lnTo>
                <a:lnTo>
                  <a:pt x="2241" y="169"/>
                </a:lnTo>
                <a:lnTo>
                  <a:pt x="2243" y="169"/>
                </a:lnTo>
                <a:lnTo>
                  <a:pt x="2244" y="168"/>
                </a:lnTo>
                <a:lnTo>
                  <a:pt x="2246" y="168"/>
                </a:lnTo>
                <a:lnTo>
                  <a:pt x="2247" y="167"/>
                </a:lnTo>
                <a:lnTo>
                  <a:pt x="2249" y="167"/>
                </a:lnTo>
                <a:lnTo>
                  <a:pt x="2250" y="166"/>
                </a:lnTo>
                <a:lnTo>
                  <a:pt x="2252" y="166"/>
                </a:lnTo>
                <a:lnTo>
                  <a:pt x="2253" y="165"/>
                </a:lnTo>
                <a:lnTo>
                  <a:pt x="2255" y="165"/>
                </a:lnTo>
                <a:lnTo>
                  <a:pt x="2256" y="164"/>
                </a:lnTo>
                <a:lnTo>
                  <a:pt x="2258" y="164"/>
                </a:lnTo>
                <a:lnTo>
                  <a:pt x="2259" y="163"/>
                </a:lnTo>
                <a:lnTo>
                  <a:pt x="2261" y="163"/>
                </a:lnTo>
                <a:lnTo>
                  <a:pt x="2262" y="163"/>
                </a:lnTo>
                <a:lnTo>
                  <a:pt x="2264" y="162"/>
                </a:lnTo>
                <a:lnTo>
                  <a:pt x="2266" y="162"/>
                </a:lnTo>
                <a:lnTo>
                  <a:pt x="2267" y="161"/>
                </a:lnTo>
                <a:lnTo>
                  <a:pt x="2269" y="161"/>
                </a:lnTo>
                <a:lnTo>
                  <a:pt x="2270" y="160"/>
                </a:lnTo>
                <a:lnTo>
                  <a:pt x="2272" y="160"/>
                </a:lnTo>
                <a:lnTo>
                  <a:pt x="2273" y="159"/>
                </a:lnTo>
                <a:lnTo>
                  <a:pt x="2275" y="159"/>
                </a:lnTo>
                <a:lnTo>
                  <a:pt x="2276" y="158"/>
                </a:lnTo>
                <a:lnTo>
                  <a:pt x="2278" y="158"/>
                </a:lnTo>
                <a:lnTo>
                  <a:pt x="2279" y="157"/>
                </a:lnTo>
                <a:lnTo>
                  <a:pt x="2281" y="157"/>
                </a:lnTo>
                <a:lnTo>
                  <a:pt x="2282" y="156"/>
                </a:lnTo>
                <a:lnTo>
                  <a:pt x="2284" y="156"/>
                </a:lnTo>
                <a:lnTo>
                  <a:pt x="2285" y="155"/>
                </a:lnTo>
                <a:lnTo>
                  <a:pt x="2287" y="155"/>
                </a:lnTo>
                <a:lnTo>
                  <a:pt x="2289" y="154"/>
                </a:lnTo>
                <a:lnTo>
                  <a:pt x="2290" y="154"/>
                </a:lnTo>
                <a:lnTo>
                  <a:pt x="2292" y="153"/>
                </a:lnTo>
                <a:lnTo>
                  <a:pt x="2293" y="153"/>
                </a:lnTo>
                <a:lnTo>
                  <a:pt x="2295" y="152"/>
                </a:lnTo>
                <a:lnTo>
                  <a:pt x="2296" y="152"/>
                </a:lnTo>
                <a:lnTo>
                  <a:pt x="2298" y="151"/>
                </a:lnTo>
                <a:lnTo>
                  <a:pt x="2299" y="151"/>
                </a:lnTo>
                <a:lnTo>
                  <a:pt x="2301" y="150"/>
                </a:lnTo>
                <a:lnTo>
                  <a:pt x="2302" y="150"/>
                </a:lnTo>
                <a:lnTo>
                  <a:pt x="2304" y="149"/>
                </a:lnTo>
                <a:lnTo>
                  <a:pt x="2305" y="149"/>
                </a:lnTo>
                <a:lnTo>
                  <a:pt x="2307" y="149"/>
                </a:lnTo>
                <a:lnTo>
                  <a:pt x="2308" y="148"/>
                </a:lnTo>
                <a:lnTo>
                  <a:pt x="2310" y="148"/>
                </a:lnTo>
                <a:lnTo>
                  <a:pt x="2312" y="147"/>
                </a:lnTo>
                <a:lnTo>
                  <a:pt x="2313" y="147"/>
                </a:lnTo>
                <a:lnTo>
                  <a:pt x="2315" y="146"/>
                </a:lnTo>
                <a:lnTo>
                  <a:pt x="2316" y="146"/>
                </a:lnTo>
                <a:lnTo>
                  <a:pt x="2318" y="145"/>
                </a:lnTo>
                <a:lnTo>
                  <a:pt x="2319" y="145"/>
                </a:lnTo>
                <a:lnTo>
                  <a:pt x="2321" y="144"/>
                </a:lnTo>
                <a:lnTo>
                  <a:pt x="2322" y="144"/>
                </a:lnTo>
                <a:lnTo>
                  <a:pt x="2324" y="143"/>
                </a:lnTo>
                <a:lnTo>
                  <a:pt x="2325" y="143"/>
                </a:lnTo>
                <a:lnTo>
                  <a:pt x="2327" y="142"/>
                </a:lnTo>
                <a:lnTo>
                  <a:pt x="2328" y="142"/>
                </a:lnTo>
                <a:lnTo>
                  <a:pt x="2330" y="141"/>
                </a:lnTo>
                <a:lnTo>
                  <a:pt x="2331" y="141"/>
                </a:lnTo>
                <a:lnTo>
                  <a:pt x="2333" y="140"/>
                </a:lnTo>
                <a:lnTo>
                  <a:pt x="2334" y="140"/>
                </a:lnTo>
                <a:lnTo>
                  <a:pt x="2336" y="139"/>
                </a:lnTo>
                <a:lnTo>
                  <a:pt x="2338" y="139"/>
                </a:lnTo>
                <a:lnTo>
                  <a:pt x="2339" y="139"/>
                </a:lnTo>
                <a:lnTo>
                  <a:pt x="2341" y="138"/>
                </a:lnTo>
                <a:lnTo>
                  <a:pt x="2342" y="138"/>
                </a:lnTo>
                <a:lnTo>
                  <a:pt x="2344" y="137"/>
                </a:lnTo>
                <a:lnTo>
                  <a:pt x="2345" y="137"/>
                </a:lnTo>
                <a:lnTo>
                  <a:pt x="2347" y="136"/>
                </a:lnTo>
                <a:lnTo>
                  <a:pt x="2348" y="136"/>
                </a:lnTo>
                <a:lnTo>
                  <a:pt x="2350" y="135"/>
                </a:lnTo>
                <a:lnTo>
                  <a:pt x="2351" y="135"/>
                </a:lnTo>
                <a:lnTo>
                  <a:pt x="2353" y="134"/>
                </a:lnTo>
                <a:lnTo>
                  <a:pt x="2354" y="134"/>
                </a:lnTo>
                <a:lnTo>
                  <a:pt x="2356" y="133"/>
                </a:lnTo>
                <a:lnTo>
                  <a:pt x="2357" y="133"/>
                </a:lnTo>
                <a:lnTo>
                  <a:pt x="2359" y="133"/>
                </a:lnTo>
                <a:lnTo>
                  <a:pt x="2361" y="132"/>
                </a:lnTo>
                <a:lnTo>
                  <a:pt x="2362" y="132"/>
                </a:lnTo>
                <a:lnTo>
                  <a:pt x="2364" y="131"/>
                </a:lnTo>
                <a:lnTo>
                  <a:pt x="2365" y="131"/>
                </a:lnTo>
                <a:lnTo>
                  <a:pt x="2367" y="130"/>
                </a:lnTo>
                <a:lnTo>
                  <a:pt x="2368" y="130"/>
                </a:lnTo>
                <a:lnTo>
                  <a:pt x="2370" y="129"/>
                </a:lnTo>
                <a:lnTo>
                  <a:pt x="2371" y="129"/>
                </a:lnTo>
                <a:lnTo>
                  <a:pt x="2373" y="129"/>
                </a:lnTo>
                <a:lnTo>
                  <a:pt x="2374" y="128"/>
                </a:lnTo>
                <a:lnTo>
                  <a:pt x="2376" y="128"/>
                </a:lnTo>
                <a:lnTo>
                  <a:pt x="2377" y="127"/>
                </a:lnTo>
                <a:lnTo>
                  <a:pt x="2379" y="127"/>
                </a:lnTo>
                <a:lnTo>
                  <a:pt x="2380" y="126"/>
                </a:lnTo>
                <a:lnTo>
                  <a:pt x="2382" y="126"/>
                </a:lnTo>
                <a:lnTo>
                  <a:pt x="2384" y="126"/>
                </a:lnTo>
                <a:lnTo>
                  <a:pt x="2385" y="125"/>
                </a:lnTo>
                <a:lnTo>
                  <a:pt x="2387" y="125"/>
                </a:lnTo>
                <a:lnTo>
                  <a:pt x="2388" y="124"/>
                </a:lnTo>
                <a:lnTo>
                  <a:pt x="2390" y="124"/>
                </a:lnTo>
                <a:lnTo>
                  <a:pt x="2391" y="123"/>
                </a:lnTo>
                <a:lnTo>
                  <a:pt x="2393" y="123"/>
                </a:lnTo>
                <a:lnTo>
                  <a:pt x="2394" y="123"/>
                </a:lnTo>
                <a:lnTo>
                  <a:pt x="2396" y="122"/>
                </a:lnTo>
                <a:lnTo>
                  <a:pt x="2397" y="122"/>
                </a:lnTo>
                <a:lnTo>
                  <a:pt x="2399" y="121"/>
                </a:lnTo>
                <a:lnTo>
                  <a:pt x="2400" y="121"/>
                </a:lnTo>
                <a:lnTo>
                  <a:pt x="2402" y="120"/>
                </a:lnTo>
                <a:lnTo>
                  <a:pt x="2403" y="120"/>
                </a:lnTo>
                <a:lnTo>
                  <a:pt x="2405" y="120"/>
                </a:lnTo>
                <a:lnTo>
                  <a:pt x="2406" y="119"/>
                </a:lnTo>
                <a:lnTo>
                  <a:pt x="2408" y="119"/>
                </a:lnTo>
                <a:lnTo>
                  <a:pt x="2410" y="118"/>
                </a:lnTo>
                <a:lnTo>
                  <a:pt x="2411" y="118"/>
                </a:lnTo>
                <a:lnTo>
                  <a:pt x="2413" y="118"/>
                </a:lnTo>
                <a:lnTo>
                  <a:pt x="2414" y="117"/>
                </a:lnTo>
                <a:lnTo>
                  <a:pt x="2416" y="117"/>
                </a:lnTo>
                <a:lnTo>
                  <a:pt x="2417" y="116"/>
                </a:lnTo>
                <a:lnTo>
                  <a:pt x="2419" y="116"/>
                </a:lnTo>
                <a:lnTo>
                  <a:pt x="2420" y="115"/>
                </a:lnTo>
                <a:lnTo>
                  <a:pt x="2422" y="115"/>
                </a:lnTo>
                <a:lnTo>
                  <a:pt x="2423" y="115"/>
                </a:lnTo>
                <a:lnTo>
                  <a:pt x="2425" y="114"/>
                </a:lnTo>
                <a:lnTo>
                  <a:pt x="2426" y="114"/>
                </a:lnTo>
                <a:lnTo>
                  <a:pt x="2428" y="113"/>
                </a:lnTo>
                <a:lnTo>
                  <a:pt x="2429" y="113"/>
                </a:lnTo>
                <a:lnTo>
                  <a:pt x="2431" y="113"/>
                </a:lnTo>
                <a:lnTo>
                  <a:pt x="2433" y="112"/>
                </a:lnTo>
                <a:lnTo>
                  <a:pt x="2434" y="112"/>
                </a:lnTo>
                <a:lnTo>
                  <a:pt x="2436" y="111"/>
                </a:lnTo>
                <a:lnTo>
                  <a:pt x="2437" y="111"/>
                </a:lnTo>
                <a:lnTo>
                  <a:pt x="2439" y="111"/>
                </a:lnTo>
                <a:lnTo>
                  <a:pt x="2440" y="110"/>
                </a:lnTo>
                <a:lnTo>
                  <a:pt x="2442" y="110"/>
                </a:lnTo>
                <a:lnTo>
                  <a:pt x="2443" y="109"/>
                </a:lnTo>
                <a:lnTo>
                  <a:pt x="2445" y="109"/>
                </a:lnTo>
                <a:lnTo>
                  <a:pt x="2446" y="109"/>
                </a:lnTo>
                <a:lnTo>
                  <a:pt x="2448" y="108"/>
                </a:lnTo>
                <a:lnTo>
                  <a:pt x="2449" y="108"/>
                </a:lnTo>
                <a:lnTo>
                  <a:pt x="2451" y="108"/>
                </a:lnTo>
                <a:lnTo>
                  <a:pt x="2452" y="107"/>
                </a:lnTo>
                <a:lnTo>
                  <a:pt x="2454" y="107"/>
                </a:lnTo>
                <a:lnTo>
                  <a:pt x="2456" y="106"/>
                </a:lnTo>
                <a:lnTo>
                  <a:pt x="2457" y="106"/>
                </a:lnTo>
                <a:lnTo>
                  <a:pt x="2459" y="106"/>
                </a:lnTo>
                <a:lnTo>
                  <a:pt x="2460" y="105"/>
                </a:lnTo>
                <a:lnTo>
                  <a:pt x="2462" y="105"/>
                </a:lnTo>
                <a:lnTo>
                  <a:pt x="2463" y="105"/>
                </a:lnTo>
                <a:lnTo>
                  <a:pt x="2465" y="104"/>
                </a:lnTo>
                <a:lnTo>
                  <a:pt x="2466" y="104"/>
                </a:lnTo>
                <a:lnTo>
                  <a:pt x="2468" y="103"/>
                </a:lnTo>
                <a:lnTo>
                  <a:pt x="2469" y="103"/>
                </a:lnTo>
                <a:lnTo>
                  <a:pt x="2471" y="103"/>
                </a:lnTo>
                <a:lnTo>
                  <a:pt x="2472" y="102"/>
                </a:lnTo>
                <a:lnTo>
                  <a:pt x="2474" y="102"/>
                </a:lnTo>
                <a:lnTo>
                  <a:pt x="2475" y="102"/>
                </a:lnTo>
                <a:lnTo>
                  <a:pt x="2477" y="101"/>
                </a:lnTo>
                <a:lnTo>
                  <a:pt x="2479" y="101"/>
                </a:lnTo>
                <a:lnTo>
                  <a:pt x="2480" y="101"/>
                </a:lnTo>
                <a:lnTo>
                  <a:pt x="2482" y="100"/>
                </a:lnTo>
                <a:lnTo>
                  <a:pt x="2483" y="100"/>
                </a:lnTo>
                <a:lnTo>
                  <a:pt x="2485" y="100"/>
                </a:lnTo>
                <a:lnTo>
                  <a:pt x="2486" y="99"/>
                </a:lnTo>
                <a:lnTo>
                  <a:pt x="2488" y="99"/>
                </a:lnTo>
                <a:lnTo>
                  <a:pt x="2489" y="99"/>
                </a:lnTo>
                <a:lnTo>
                  <a:pt x="2491" y="98"/>
                </a:lnTo>
                <a:lnTo>
                  <a:pt x="2492" y="98"/>
                </a:lnTo>
                <a:lnTo>
                  <a:pt x="2494" y="98"/>
                </a:lnTo>
                <a:lnTo>
                  <a:pt x="2495" y="97"/>
                </a:lnTo>
                <a:lnTo>
                  <a:pt x="2497" y="97"/>
                </a:lnTo>
                <a:lnTo>
                  <a:pt x="2498" y="97"/>
                </a:lnTo>
                <a:lnTo>
                  <a:pt x="2500" y="97"/>
                </a:lnTo>
                <a:lnTo>
                  <a:pt x="2501" y="96"/>
                </a:lnTo>
                <a:lnTo>
                  <a:pt x="2503" y="96"/>
                </a:lnTo>
                <a:lnTo>
                  <a:pt x="2505" y="96"/>
                </a:lnTo>
                <a:lnTo>
                  <a:pt x="2506" y="95"/>
                </a:lnTo>
                <a:lnTo>
                  <a:pt x="2508" y="95"/>
                </a:lnTo>
                <a:lnTo>
                  <a:pt x="2509" y="95"/>
                </a:lnTo>
                <a:lnTo>
                  <a:pt x="2511" y="95"/>
                </a:lnTo>
                <a:lnTo>
                  <a:pt x="2512" y="94"/>
                </a:lnTo>
                <a:lnTo>
                  <a:pt x="2514" y="94"/>
                </a:lnTo>
                <a:lnTo>
                  <a:pt x="2515" y="94"/>
                </a:lnTo>
                <a:lnTo>
                  <a:pt x="2517" y="94"/>
                </a:lnTo>
                <a:lnTo>
                  <a:pt x="2518" y="94"/>
                </a:lnTo>
                <a:lnTo>
                  <a:pt x="2520" y="93"/>
                </a:lnTo>
                <a:lnTo>
                  <a:pt x="2521" y="93"/>
                </a:lnTo>
                <a:lnTo>
                  <a:pt x="2523" y="93"/>
                </a:lnTo>
                <a:lnTo>
                  <a:pt x="2524" y="93"/>
                </a:lnTo>
                <a:lnTo>
                  <a:pt x="2526" y="93"/>
                </a:lnTo>
                <a:lnTo>
                  <a:pt x="2528" y="92"/>
                </a:lnTo>
                <a:lnTo>
                  <a:pt x="2529" y="92"/>
                </a:lnTo>
                <a:lnTo>
                  <a:pt x="2531" y="92"/>
                </a:lnTo>
                <a:lnTo>
                  <a:pt x="2532" y="92"/>
                </a:lnTo>
                <a:lnTo>
                  <a:pt x="2534" y="92"/>
                </a:lnTo>
                <a:lnTo>
                  <a:pt x="2535" y="92"/>
                </a:lnTo>
                <a:lnTo>
                  <a:pt x="2537" y="92"/>
                </a:lnTo>
                <a:lnTo>
                  <a:pt x="2538" y="92"/>
                </a:lnTo>
                <a:lnTo>
                  <a:pt x="2540" y="92"/>
                </a:lnTo>
                <a:lnTo>
                  <a:pt x="2541" y="92"/>
                </a:lnTo>
                <a:lnTo>
                  <a:pt x="2543" y="92"/>
                </a:lnTo>
                <a:lnTo>
                  <a:pt x="2544" y="92"/>
                </a:lnTo>
                <a:lnTo>
                  <a:pt x="2546" y="92"/>
                </a:lnTo>
                <a:lnTo>
                  <a:pt x="2547" y="92"/>
                </a:lnTo>
                <a:lnTo>
                  <a:pt x="2549" y="92"/>
                </a:lnTo>
                <a:lnTo>
                  <a:pt x="2551" y="92"/>
                </a:lnTo>
                <a:lnTo>
                  <a:pt x="2552" y="92"/>
                </a:lnTo>
                <a:lnTo>
                  <a:pt x="2554" y="92"/>
                </a:lnTo>
                <a:lnTo>
                  <a:pt x="2555" y="92"/>
                </a:lnTo>
                <a:lnTo>
                  <a:pt x="2557" y="92"/>
                </a:lnTo>
                <a:lnTo>
                  <a:pt x="2558" y="92"/>
                </a:lnTo>
                <a:lnTo>
                  <a:pt x="2560" y="92"/>
                </a:lnTo>
                <a:lnTo>
                  <a:pt x="2561" y="93"/>
                </a:lnTo>
                <a:lnTo>
                  <a:pt x="2563" y="93"/>
                </a:lnTo>
                <a:lnTo>
                  <a:pt x="2564" y="93"/>
                </a:lnTo>
                <a:lnTo>
                  <a:pt x="2566" y="93"/>
                </a:lnTo>
                <a:lnTo>
                  <a:pt x="2567" y="93"/>
                </a:lnTo>
                <a:lnTo>
                  <a:pt x="2569" y="94"/>
                </a:lnTo>
                <a:lnTo>
                  <a:pt x="2570" y="94"/>
                </a:lnTo>
                <a:lnTo>
                  <a:pt x="2572" y="94"/>
                </a:lnTo>
                <a:lnTo>
                  <a:pt x="2573" y="95"/>
                </a:lnTo>
                <a:lnTo>
                  <a:pt x="2575" y="95"/>
                </a:lnTo>
                <a:lnTo>
                  <a:pt x="2577" y="95"/>
                </a:lnTo>
                <a:lnTo>
                  <a:pt x="2578" y="96"/>
                </a:lnTo>
                <a:lnTo>
                  <a:pt x="2580" y="96"/>
                </a:lnTo>
                <a:lnTo>
                  <a:pt x="2581" y="97"/>
                </a:lnTo>
                <a:lnTo>
                  <a:pt x="2583" y="97"/>
                </a:lnTo>
                <a:lnTo>
                  <a:pt x="2584" y="98"/>
                </a:lnTo>
                <a:lnTo>
                  <a:pt x="2586" y="98"/>
                </a:lnTo>
                <a:lnTo>
                  <a:pt x="2587" y="99"/>
                </a:lnTo>
                <a:lnTo>
                  <a:pt x="2589" y="99"/>
                </a:lnTo>
                <a:lnTo>
                  <a:pt x="2590" y="100"/>
                </a:lnTo>
                <a:lnTo>
                  <a:pt x="2592" y="100"/>
                </a:lnTo>
                <a:lnTo>
                  <a:pt x="2593" y="101"/>
                </a:lnTo>
                <a:lnTo>
                  <a:pt x="2595" y="101"/>
                </a:lnTo>
                <a:lnTo>
                  <a:pt x="2596" y="102"/>
                </a:lnTo>
                <a:lnTo>
                  <a:pt x="2598" y="103"/>
                </a:lnTo>
                <a:lnTo>
                  <a:pt x="2600" y="103"/>
                </a:lnTo>
                <a:lnTo>
                  <a:pt x="2601" y="104"/>
                </a:lnTo>
                <a:lnTo>
                  <a:pt x="2603" y="105"/>
                </a:lnTo>
                <a:lnTo>
                  <a:pt x="2604" y="105"/>
                </a:lnTo>
                <a:lnTo>
                  <a:pt x="2606" y="106"/>
                </a:lnTo>
                <a:lnTo>
                  <a:pt x="2607" y="107"/>
                </a:lnTo>
                <a:lnTo>
                  <a:pt x="2609" y="108"/>
                </a:lnTo>
                <a:lnTo>
                  <a:pt x="2610" y="109"/>
                </a:lnTo>
                <a:lnTo>
                  <a:pt x="2612" y="110"/>
                </a:lnTo>
                <a:lnTo>
                  <a:pt x="2613" y="110"/>
                </a:lnTo>
                <a:lnTo>
                  <a:pt x="2615" y="111"/>
                </a:lnTo>
                <a:lnTo>
                  <a:pt x="2616" y="112"/>
                </a:lnTo>
                <a:lnTo>
                  <a:pt x="2618" y="113"/>
                </a:lnTo>
                <a:lnTo>
                  <a:pt x="2619" y="114"/>
                </a:lnTo>
                <a:lnTo>
                  <a:pt x="2621" y="115"/>
                </a:lnTo>
                <a:lnTo>
                  <a:pt x="2623" y="116"/>
                </a:lnTo>
                <a:lnTo>
                  <a:pt x="2624" y="117"/>
                </a:lnTo>
                <a:lnTo>
                  <a:pt x="2626" y="118"/>
                </a:lnTo>
                <a:lnTo>
                  <a:pt x="2627" y="119"/>
                </a:lnTo>
                <a:lnTo>
                  <a:pt x="2629" y="120"/>
                </a:lnTo>
                <a:lnTo>
                  <a:pt x="2630" y="121"/>
                </a:lnTo>
                <a:lnTo>
                  <a:pt x="2632" y="122"/>
                </a:lnTo>
                <a:lnTo>
                  <a:pt x="2633" y="123"/>
                </a:lnTo>
                <a:lnTo>
                  <a:pt x="2635" y="124"/>
                </a:lnTo>
                <a:lnTo>
                  <a:pt x="2636" y="125"/>
                </a:lnTo>
                <a:lnTo>
                  <a:pt x="2638" y="126"/>
                </a:lnTo>
                <a:lnTo>
                  <a:pt x="2639" y="127"/>
                </a:lnTo>
                <a:lnTo>
                  <a:pt x="2641" y="129"/>
                </a:lnTo>
                <a:lnTo>
                  <a:pt x="2642" y="130"/>
                </a:lnTo>
                <a:lnTo>
                  <a:pt x="2644" y="131"/>
                </a:lnTo>
                <a:lnTo>
                  <a:pt x="2646" y="132"/>
                </a:lnTo>
                <a:lnTo>
                  <a:pt x="2647" y="133"/>
                </a:lnTo>
                <a:lnTo>
                  <a:pt x="2649" y="134"/>
                </a:lnTo>
                <a:lnTo>
                  <a:pt x="2650" y="135"/>
                </a:lnTo>
                <a:lnTo>
                  <a:pt x="2652" y="136"/>
                </a:lnTo>
                <a:lnTo>
                  <a:pt x="2653" y="137"/>
                </a:lnTo>
                <a:lnTo>
                  <a:pt x="2655" y="139"/>
                </a:lnTo>
                <a:lnTo>
                  <a:pt x="2656" y="140"/>
                </a:lnTo>
                <a:lnTo>
                  <a:pt x="2658" y="141"/>
                </a:lnTo>
                <a:lnTo>
                  <a:pt x="2659" y="142"/>
                </a:lnTo>
                <a:lnTo>
                  <a:pt x="2661" y="143"/>
                </a:lnTo>
                <a:lnTo>
                  <a:pt x="2662" y="144"/>
                </a:lnTo>
                <a:lnTo>
                  <a:pt x="2664" y="145"/>
                </a:lnTo>
                <a:lnTo>
                  <a:pt x="2665" y="146"/>
                </a:lnTo>
                <a:lnTo>
                  <a:pt x="2667" y="148"/>
                </a:lnTo>
                <a:lnTo>
                  <a:pt x="2668" y="149"/>
                </a:lnTo>
                <a:lnTo>
                  <a:pt x="2670" y="150"/>
                </a:lnTo>
                <a:lnTo>
                  <a:pt x="2672" y="151"/>
                </a:lnTo>
                <a:lnTo>
                  <a:pt x="2673" y="152"/>
                </a:lnTo>
                <a:lnTo>
                  <a:pt x="2675" y="153"/>
                </a:lnTo>
                <a:lnTo>
                  <a:pt x="2676" y="154"/>
                </a:lnTo>
                <a:lnTo>
                  <a:pt x="2678" y="155"/>
                </a:lnTo>
                <a:lnTo>
                  <a:pt x="2679" y="156"/>
                </a:lnTo>
                <a:lnTo>
                  <a:pt x="2681" y="157"/>
                </a:lnTo>
                <a:lnTo>
                  <a:pt x="2682" y="158"/>
                </a:lnTo>
                <a:lnTo>
                  <a:pt x="2684" y="159"/>
                </a:lnTo>
                <a:lnTo>
                  <a:pt x="2685" y="160"/>
                </a:lnTo>
                <a:lnTo>
                  <a:pt x="2687" y="161"/>
                </a:lnTo>
                <a:lnTo>
                  <a:pt x="2688" y="162"/>
                </a:lnTo>
                <a:lnTo>
                  <a:pt x="2690" y="162"/>
                </a:lnTo>
                <a:lnTo>
                  <a:pt x="2691" y="163"/>
                </a:lnTo>
                <a:lnTo>
                  <a:pt x="2693" y="164"/>
                </a:lnTo>
                <a:lnTo>
                  <a:pt x="2695" y="165"/>
                </a:lnTo>
                <a:lnTo>
                  <a:pt x="2696" y="166"/>
                </a:lnTo>
                <a:lnTo>
                  <a:pt x="2698" y="166"/>
                </a:lnTo>
                <a:lnTo>
                  <a:pt x="2699" y="167"/>
                </a:lnTo>
                <a:lnTo>
                  <a:pt x="2701" y="168"/>
                </a:lnTo>
                <a:lnTo>
                  <a:pt x="2702" y="169"/>
                </a:lnTo>
                <a:lnTo>
                  <a:pt x="2704" y="169"/>
                </a:lnTo>
                <a:lnTo>
                  <a:pt x="2705" y="170"/>
                </a:lnTo>
                <a:lnTo>
                  <a:pt x="2707" y="171"/>
                </a:lnTo>
                <a:lnTo>
                  <a:pt x="2708" y="171"/>
                </a:lnTo>
                <a:lnTo>
                  <a:pt x="2710" y="172"/>
                </a:lnTo>
                <a:lnTo>
                  <a:pt x="2711" y="172"/>
                </a:lnTo>
                <a:lnTo>
                  <a:pt x="2713" y="173"/>
                </a:lnTo>
                <a:lnTo>
                  <a:pt x="2714" y="173"/>
                </a:lnTo>
                <a:lnTo>
                  <a:pt x="2716" y="174"/>
                </a:lnTo>
                <a:lnTo>
                  <a:pt x="2718" y="174"/>
                </a:lnTo>
                <a:lnTo>
                  <a:pt x="2719" y="175"/>
                </a:lnTo>
                <a:lnTo>
                  <a:pt x="2721" y="175"/>
                </a:lnTo>
                <a:lnTo>
                  <a:pt x="2722" y="175"/>
                </a:lnTo>
                <a:lnTo>
                  <a:pt x="2724" y="176"/>
                </a:lnTo>
                <a:lnTo>
                  <a:pt x="2725" y="176"/>
                </a:lnTo>
                <a:lnTo>
                  <a:pt x="2727" y="176"/>
                </a:lnTo>
                <a:lnTo>
                  <a:pt x="2728" y="176"/>
                </a:lnTo>
                <a:lnTo>
                  <a:pt x="2730" y="176"/>
                </a:lnTo>
                <a:lnTo>
                  <a:pt x="2731" y="177"/>
                </a:lnTo>
                <a:lnTo>
                  <a:pt x="2733" y="177"/>
                </a:lnTo>
                <a:lnTo>
                  <a:pt x="2734" y="177"/>
                </a:lnTo>
                <a:lnTo>
                  <a:pt x="2736" y="177"/>
                </a:lnTo>
                <a:lnTo>
                  <a:pt x="2737" y="177"/>
                </a:lnTo>
                <a:lnTo>
                  <a:pt x="2739" y="177"/>
                </a:lnTo>
                <a:lnTo>
                  <a:pt x="2741" y="177"/>
                </a:lnTo>
                <a:lnTo>
                  <a:pt x="2742" y="177"/>
                </a:lnTo>
                <a:lnTo>
                  <a:pt x="2744" y="177"/>
                </a:lnTo>
                <a:lnTo>
                  <a:pt x="2745" y="177"/>
                </a:lnTo>
                <a:lnTo>
                  <a:pt x="2747" y="177"/>
                </a:lnTo>
                <a:lnTo>
                  <a:pt x="2748" y="176"/>
                </a:lnTo>
                <a:lnTo>
                  <a:pt x="2750" y="176"/>
                </a:lnTo>
                <a:lnTo>
                  <a:pt x="2751" y="176"/>
                </a:lnTo>
                <a:lnTo>
                  <a:pt x="2753" y="176"/>
                </a:lnTo>
                <a:lnTo>
                  <a:pt x="2754" y="176"/>
                </a:lnTo>
                <a:lnTo>
                  <a:pt x="2756" y="176"/>
                </a:lnTo>
                <a:lnTo>
                  <a:pt x="2757" y="175"/>
                </a:lnTo>
                <a:lnTo>
                  <a:pt x="2759" y="175"/>
                </a:lnTo>
                <a:lnTo>
                  <a:pt x="2760" y="175"/>
                </a:lnTo>
                <a:lnTo>
                  <a:pt x="2762" y="174"/>
                </a:lnTo>
                <a:lnTo>
                  <a:pt x="2763" y="174"/>
                </a:lnTo>
                <a:lnTo>
                  <a:pt x="2765" y="173"/>
                </a:lnTo>
                <a:lnTo>
                  <a:pt x="2767" y="173"/>
                </a:lnTo>
                <a:lnTo>
                  <a:pt x="2768" y="172"/>
                </a:lnTo>
                <a:lnTo>
                  <a:pt x="2770" y="172"/>
                </a:lnTo>
                <a:lnTo>
                  <a:pt x="2771" y="171"/>
                </a:lnTo>
                <a:lnTo>
                  <a:pt x="2773" y="171"/>
                </a:lnTo>
                <a:lnTo>
                  <a:pt x="2774" y="170"/>
                </a:lnTo>
                <a:lnTo>
                  <a:pt x="2776" y="170"/>
                </a:lnTo>
                <a:lnTo>
                  <a:pt x="2777" y="169"/>
                </a:lnTo>
                <a:lnTo>
                  <a:pt x="2779" y="168"/>
                </a:lnTo>
                <a:lnTo>
                  <a:pt x="2780" y="168"/>
                </a:lnTo>
                <a:lnTo>
                  <a:pt x="2782" y="167"/>
                </a:lnTo>
                <a:lnTo>
                  <a:pt x="2783" y="167"/>
                </a:lnTo>
                <a:lnTo>
                  <a:pt x="2785" y="166"/>
                </a:lnTo>
                <a:lnTo>
                  <a:pt x="2786" y="165"/>
                </a:lnTo>
                <a:lnTo>
                  <a:pt x="2788" y="165"/>
                </a:lnTo>
                <a:lnTo>
                  <a:pt x="2790" y="164"/>
                </a:lnTo>
                <a:lnTo>
                  <a:pt x="2791" y="163"/>
                </a:lnTo>
                <a:lnTo>
                  <a:pt x="2793" y="163"/>
                </a:lnTo>
                <a:lnTo>
                  <a:pt x="2794" y="162"/>
                </a:lnTo>
                <a:lnTo>
                  <a:pt x="2796" y="161"/>
                </a:lnTo>
                <a:lnTo>
                  <a:pt x="2797" y="160"/>
                </a:lnTo>
                <a:lnTo>
                  <a:pt x="2799" y="160"/>
                </a:lnTo>
                <a:lnTo>
                  <a:pt x="2800" y="159"/>
                </a:lnTo>
                <a:lnTo>
                  <a:pt x="2802" y="158"/>
                </a:lnTo>
                <a:lnTo>
                  <a:pt x="2803" y="157"/>
                </a:lnTo>
                <a:lnTo>
                  <a:pt x="2805" y="156"/>
                </a:lnTo>
                <a:lnTo>
                  <a:pt x="2806" y="156"/>
                </a:lnTo>
                <a:lnTo>
                  <a:pt x="2808" y="155"/>
                </a:lnTo>
                <a:lnTo>
                  <a:pt x="2809" y="154"/>
                </a:lnTo>
                <a:lnTo>
                  <a:pt x="2811" y="153"/>
                </a:lnTo>
                <a:lnTo>
                  <a:pt x="2813" y="152"/>
                </a:lnTo>
                <a:lnTo>
                  <a:pt x="2814" y="152"/>
                </a:lnTo>
                <a:lnTo>
                  <a:pt x="2816" y="151"/>
                </a:lnTo>
                <a:lnTo>
                  <a:pt x="2817" y="150"/>
                </a:lnTo>
                <a:lnTo>
                  <a:pt x="2819" y="149"/>
                </a:lnTo>
                <a:lnTo>
                  <a:pt x="2820" y="148"/>
                </a:lnTo>
                <a:lnTo>
                  <a:pt x="2822" y="147"/>
                </a:lnTo>
                <a:lnTo>
                  <a:pt x="2823" y="146"/>
                </a:lnTo>
                <a:lnTo>
                  <a:pt x="2825" y="146"/>
                </a:lnTo>
                <a:lnTo>
                  <a:pt x="2826" y="145"/>
                </a:lnTo>
                <a:lnTo>
                  <a:pt x="2828" y="144"/>
                </a:lnTo>
                <a:lnTo>
                  <a:pt x="2829" y="143"/>
                </a:lnTo>
                <a:lnTo>
                  <a:pt x="2831" y="142"/>
                </a:lnTo>
                <a:lnTo>
                  <a:pt x="2832" y="141"/>
                </a:lnTo>
                <a:lnTo>
                  <a:pt x="2834" y="141"/>
                </a:lnTo>
                <a:lnTo>
                  <a:pt x="2835" y="140"/>
                </a:lnTo>
                <a:lnTo>
                  <a:pt x="2837" y="139"/>
                </a:lnTo>
                <a:lnTo>
                  <a:pt x="2839" y="138"/>
                </a:lnTo>
                <a:lnTo>
                  <a:pt x="2840" y="137"/>
                </a:lnTo>
                <a:lnTo>
                  <a:pt x="2842" y="136"/>
                </a:lnTo>
                <a:lnTo>
                  <a:pt x="2843" y="135"/>
                </a:lnTo>
                <a:lnTo>
                  <a:pt x="2845" y="134"/>
                </a:lnTo>
                <a:lnTo>
                  <a:pt x="2846" y="134"/>
                </a:lnTo>
                <a:lnTo>
                  <a:pt x="2848" y="133"/>
                </a:lnTo>
                <a:lnTo>
                  <a:pt x="2849" y="132"/>
                </a:lnTo>
                <a:lnTo>
                  <a:pt x="2851" y="131"/>
                </a:lnTo>
                <a:lnTo>
                  <a:pt x="2852" y="130"/>
                </a:lnTo>
                <a:lnTo>
                  <a:pt x="2854" y="129"/>
                </a:lnTo>
                <a:lnTo>
                  <a:pt x="2855" y="128"/>
                </a:lnTo>
                <a:lnTo>
                  <a:pt x="2857" y="128"/>
                </a:lnTo>
                <a:lnTo>
                  <a:pt x="2858" y="127"/>
                </a:lnTo>
                <a:lnTo>
                  <a:pt x="2860" y="126"/>
                </a:lnTo>
                <a:lnTo>
                  <a:pt x="2862" y="125"/>
                </a:lnTo>
                <a:lnTo>
                  <a:pt x="2863" y="124"/>
                </a:lnTo>
                <a:lnTo>
                  <a:pt x="2865" y="123"/>
                </a:lnTo>
                <a:lnTo>
                  <a:pt x="2866" y="122"/>
                </a:lnTo>
                <a:lnTo>
                  <a:pt x="2868" y="122"/>
                </a:lnTo>
                <a:lnTo>
                  <a:pt x="2869" y="121"/>
                </a:lnTo>
                <a:lnTo>
                  <a:pt x="2871" y="120"/>
                </a:lnTo>
                <a:lnTo>
                  <a:pt x="2872" y="119"/>
                </a:lnTo>
                <a:lnTo>
                  <a:pt x="2874" y="118"/>
                </a:lnTo>
                <a:lnTo>
                  <a:pt x="2875" y="117"/>
                </a:lnTo>
                <a:lnTo>
                  <a:pt x="2877" y="116"/>
                </a:lnTo>
                <a:lnTo>
                  <a:pt x="2878" y="116"/>
                </a:lnTo>
                <a:lnTo>
                  <a:pt x="2880" y="115"/>
                </a:lnTo>
                <a:lnTo>
                  <a:pt x="2881" y="114"/>
                </a:lnTo>
                <a:lnTo>
                  <a:pt x="2883" y="113"/>
                </a:lnTo>
                <a:lnTo>
                  <a:pt x="2885" y="112"/>
                </a:lnTo>
                <a:lnTo>
                  <a:pt x="2886" y="111"/>
                </a:lnTo>
                <a:lnTo>
                  <a:pt x="2888" y="110"/>
                </a:lnTo>
                <a:lnTo>
                  <a:pt x="2889" y="110"/>
                </a:lnTo>
                <a:lnTo>
                  <a:pt x="2891" y="109"/>
                </a:lnTo>
                <a:lnTo>
                  <a:pt x="2892" y="108"/>
                </a:lnTo>
                <a:lnTo>
                  <a:pt x="2894" y="107"/>
                </a:lnTo>
                <a:lnTo>
                  <a:pt x="2895" y="106"/>
                </a:lnTo>
                <a:lnTo>
                  <a:pt x="2897" y="105"/>
                </a:lnTo>
                <a:lnTo>
                  <a:pt x="2898" y="104"/>
                </a:lnTo>
                <a:lnTo>
                  <a:pt x="2900" y="104"/>
                </a:lnTo>
                <a:lnTo>
                  <a:pt x="2901" y="103"/>
                </a:lnTo>
                <a:lnTo>
                  <a:pt x="2903" y="102"/>
                </a:lnTo>
                <a:lnTo>
                  <a:pt x="2904" y="101"/>
                </a:lnTo>
                <a:lnTo>
                  <a:pt x="2906" y="100"/>
                </a:lnTo>
                <a:lnTo>
                  <a:pt x="2908" y="99"/>
                </a:lnTo>
                <a:lnTo>
                  <a:pt x="2909" y="99"/>
                </a:lnTo>
                <a:lnTo>
                  <a:pt x="2911" y="98"/>
                </a:lnTo>
                <a:lnTo>
                  <a:pt x="2912" y="97"/>
                </a:lnTo>
                <a:lnTo>
                  <a:pt x="2914" y="96"/>
                </a:lnTo>
                <a:lnTo>
                  <a:pt x="2915" y="95"/>
                </a:lnTo>
                <a:lnTo>
                  <a:pt x="2917" y="94"/>
                </a:lnTo>
                <a:lnTo>
                  <a:pt x="2918" y="93"/>
                </a:lnTo>
                <a:lnTo>
                  <a:pt x="2920" y="93"/>
                </a:lnTo>
                <a:lnTo>
                  <a:pt x="2921" y="92"/>
                </a:lnTo>
                <a:lnTo>
                  <a:pt x="2923" y="91"/>
                </a:lnTo>
                <a:lnTo>
                  <a:pt x="2924" y="90"/>
                </a:lnTo>
                <a:lnTo>
                  <a:pt x="2926" y="89"/>
                </a:lnTo>
                <a:lnTo>
                  <a:pt x="2927" y="88"/>
                </a:lnTo>
                <a:lnTo>
                  <a:pt x="2929" y="88"/>
                </a:lnTo>
                <a:lnTo>
                  <a:pt x="2930" y="87"/>
                </a:lnTo>
                <a:lnTo>
                  <a:pt x="2932" y="86"/>
                </a:lnTo>
                <a:lnTo>
                  <a:pt x="2934" y="85"/>
                </a:lnTo>
                <a:lnTo>
                  <a:pt x="2935" y="84"/>
                </a:lnTo>
                <a:lnTo>
                  <a:pt x="2937" y="83"/>
                </a:lnTo>
                <a:lnTo>
                  <a:pt x="2938" y="83"/>
                </a:lnTo>
                <a:lnTo>
                  <a:pt x="2940" y="82"/>
                </a:lnTo>
                <a:lnTo>
                  <a:pt x="2941" y="81"/>
                </a:lnTo>
                <a:lnTo>
                  <a:pt x="2943" y="80"/>
                </a:lnTo>
                <a:lnTo>
                  <a:pt x="2944" y="79"/>
                </a:lnTo>
                <a:lnTo>
                  <a:pt x="2946" y="78"/>
                </a:lnTo>
                <a:lnTo>
                  <a:pt x="2947" y="78"/>
                </a:lnTo>
                <a:lnTo>
                  <a:pt x="2949" y="77"/>
                </a:lnTo>
                <a:lnTo>
                  <a:pt x="2950" y="76"/>
                </a:lnTo>
                <a:lnTo>
                  <a:pt x="2952" y="75"/>
                </a:lnTo>
                <a:lnTo>
                  <a:pt x="2953" y="74"/>
                </a:lnTo>
                <a:lnTo>
                  <a:pt x="2955" y="73"/>
                </a:lnTo>
                <a:lnTo>
                  <a:pt x="2957" y="73"/>
                </a:lnTo>
                <a:lnTo>
                  <a:pt x="2958" y="72"/>
                </a:lnTo>
                <a:lnTo>
                  <a:pt x="2960" y="71"/>
                </a:lnTo>
                <a:lnTo>
                  <a:pt x="2961" y="70"/>
                </a:lnTo>
                <a:lnTo>
                  <a:pt x="2963" y="69"/>
                </a:lnTo>
                <a:lnTo>
                  <a:pt x="2964" y="69"/>
                </a:lnTo>
                <a:lnTo>
                  <a:pt x="2966" y="68"/>
                </a:lnTo>
                <a:lnTo>
                  <a:pt x="2967" y="67"/>
                </a:lnTo>
                <a:lnTo>
                  <a:pt x="2969" y="66"/>
                </a:lnTo>
                <a:lnTo>
                  <a:pt x="2970" y="65"/>
                </a:lnTo>
                <a:lnTo>
                  <a:pt x="2972" y="64"/>
                </a:lnTo>
                <a:lnTo>
                  <a:pt x="2973" y="64"/>
                </a:lnTo>
                <a:lnTo>
                  <a:pt x="2975" y="63"/>
                </a:lnTo>
                <a:lnTo>
                  <a:pt x="2976" y="62"/>
                </a:lnTo>
                <a:lnTo>
                  <a:pt x="2978" y="61"/>
                </a:lnTo>
                <a:lnTo>
                  <a:pt x="2980" y="60"/>
                </a:lnTo>
                <a:lnTo>
                  <a:pt x="2981" y="60"/>
                </a:lnTo>
                <a:lnTo>
                  <a:pt x="2983" y="59"/>
                </a:lnTo>
                <a:lnTo>
                  <a:pt x="2984" y="58"/>
                </a:lnTo>
                <a:lnTo>
                  <a:pt x="2986" y="57"/>
                </a:lnTo>
                <a:lnTo>
                  <a:pt x="2987" y="57"/>
                </a:lnTo>
                <a:lnTo>
                  <a:pt x="2989" y="56"/>
                </a:lnTo>
                <a:lnTo>
                  <a:pt x="2990" y="55"/>
                </a:lnTo>
                <a:lnTo>
                  <a:pt x="2992" y="54"/>
                </a:lnTo>
                <a:lnTo>
                  <a:pt x="2993" y="53"/>
                </a:lnTo>
                <a:lnTo>
                  <a:pt x="2995" y="53"/>
                </a:lnTo>
                <a:lnTo>
                  <a:pt x="2996" y="52"/>
                </a:lnTo>
                <a:lnTo>
                  <a:pt x="2998" y="51"/>
                </a:lnTo>
                <a:lnTo>
                  <a:pt x="2999" y="50"/>
                </a:lnTo>
              </a:path>
            </a:pathLst>
          </a:custGeom>
          <a:noFill/>
          <a:ln w="19050">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35" name="Line 69"/>
          <p:cNvSpPr>
            <a:spLocks noChangeShapeType="1"/>
          </p:cNvSpPr>
          <p:nvPr/>
        </p:nvSpPr>
        <p:spPr bwMode="auto">
          <a:xfrm>
            <a:off x="2962276" y="3106750"/>
            <a:ext cx="0" cy="0"/>
          </a:xfrm>
          <a:prstGeom prst="line">
            <a:avLst/>
          </a:prstGeom>
          <a:noFill/>
          <a:ln w="9">
            <a:solidFill>
              <a:srgbClr val="008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36" name="Freeform 70"/>
          <p:cNvSpPr>
            <a:spLocks/>
          </p:cNvSpPr>
          <p:nvPr/>
        </p:nvSpPr>
        <p:spPr bwMode="auto">
          <a:xfrm flipV="1">
            <a:off x="384175" y="3435364"/>
            <a:ext cx="2578101" cy="165101"/>
          </a:xfrm>
          <a:custGeom>
            <a:avLst/>
            <a:gdLst>
              <a:gd name="T0" fmla="*/ 45 w 2999"/>
              <a:gd name="T1" fmla="*/ 165 h 191"/>
              <a:gd name="T2" fmla="*/ 93 w 2999"/>
              <a:gd name="T3" fmla="*/ 155 h 191"/>
              <a:gd name="T4" fmla="*/ 140 w 2999"/>
              <a:gd name="T5" fmla="*/ 145 h 191"/>
              <a:gd name="T6" fmla="*/ 188 w 2999"/>
              <a:gd name="T7" fmla="*/ 135 h 191"/>
              <a:gd name="T8" fmla="*/ 235 w 2999"/>
              <a:gd name="T9" fmla="*/ 127 h 191"/>
              <a:gd name="T10" fmla="*/ 283 w 2999"/>
              <a:gd name="T11" fmla="*/ 121 h 191"/>
              <a:gd name="T12" fmla="*/ 330 w 2999"/>
              <a:gd name="T13" fmla="*/ 117 h 191"/>
              <a:gd name="T14" fmla="*/ 378 w 2999"/>
              <a:gd name="T15" fmla="*/ 117 h 191"/>
              <a:gd name="T16" fmla="*/ 425 w 2999"/>
              <a:gd name="T17" fmla="*/ 120 h 191"/>
              <a:gd name="T18" fmla="*/ 473 w 2999"/>
              <a:gd name="T19" fmla="*/ 124 h 191"/>
              <a:gd name="T20" fmla="*/ 520 w 2999"/>
              <a:gd name="T21" fmla="*/ 129 h 191"/>
              <a:gd name="T22" fmla="*/ 568 w 2999"/>
              <a:gd name="T23" fmla="*/ 131 h 191"/>
              <a:gd name="T24" fmla="*/ 615 w 2999"/>
              <a:gd name="T25" fmla="*/ 128 h 191"/>
              <a:gd name="T26" fmla="*/ 663 w 2999"/>
              <a:gd name="T27" fmla="*/ 118 h 191"/>
              <a:gd name="T28" fmla="*/ 710 w 2999"/>
              <a:gd name="T29" fmla="*/ 103 h 191"/>
              <a:gd name="T30" fmla="*/ 758 w 2999"/>
              <a:gd name="T31" fmla="*/ 83 h 191"/>
              <a:gd name="T32" fmla="*/ 805 w 2999"/>
              <a:gd name="T33" fmla="*/ 60 h 191"/>
              <a:gd name="T34" fmla="*/ 853 w 2999"/>
              <a:gd name="T35" fmla="*/ 36 h 191"/>
              <a:gd name="T36" fmla="*/ 900 w 2999"/>
              <a:gd name="T37" fmla="*/ 16 h 191"/>
              <a:gd name="T38" fmla="*/ 948 w 2999"/>
              <a:gd name="T39" fmla="*/ 3 h 191"/>
              <a:gd name="T40" fmla="*/ 995 w 2999"/>
              <a:gd name="T41" fmla="*/ 1 h 191"/>
              <a:gd name="T42" fmla="*/ 1043 w 2999"/>
              <a:gd name="T43" fmla="*/ 12 h 191"/>
              <a:gd name="T44" fmla="*/ 1090 w 2999"/>
              <a:gd name="T45" fmla="*/ 37 h 191"/>
              <a:gd name="T46" fmla="*/ 1138 w 2999"/>
              <a:gd name="T47" fmla="*/ 71 h 191"/>
              <a:gd name="T48" fmla="*/ 1185 w 2999"/>
              <a:gd name="T49" fmla="*/ 112 h 191"/>
              <a:gd name="T50" fmla="*/ 1233 w 2999"/>
              <a:gd name="T51" fmla="*/ 151 h 191"/>
              <a:gd name="T52" fmla="*/ 1280 w 2999"/>
              <a:gd name="T53" fmla="*/ 179 h 191"/>
              <a:gd name="T54" fmla="*/ 1328 w 2999"/>
              <a:gd name="T55" fmla="*/ 190 h 191"/>
              <a:gd name="T56" fmla="*/ 1375 w 2999"/>
              <a:gd name="T57" fmla="*/ 186 h 191"/>
              <a:gd name="T58" fmla="*/ 1423 w 2999"/>
              <a:gd name="T59" fmla="*/ 177 h 191"/>
              <a:gd name="T60" fmla="*/ 1470 w 2999"/>
              <a:gd name="T61" fmla="*/ 166 h 191"/>
              <a:gd name="T62" fmla="*/ 1518 w 2999"/>
              <a:gd name="T63" fmla="*/ 156 h 191"/>
              <a:gd name="T64" fmla="*/ 1565 w 2999"/>
              <a:gd name="T65" fmla="*/ 146 h 191"/>
              <a:gd name="T66" fmla="*/ 1613 w 2999"/>
              <a:gd name="T67" fmla="*/ 136 h 191"/>
              <a:gd name="T68" fmla="*/ 1660 w 2999"/>
              <a:gd name="T69" fmla="*/ 128 h 191"/>
              <a:gd name="T70" fmla="*/ 1708 w 2999"/>
              <a:gd name="T71" fmla="*/ 121 h 191"/>
              <a:gd name="T72" fmla="*/ 1755 w 2999"/>
              <a:gd name="T73" fmla="*/ 118 h 191"/>
              <a:gd name="T74" fmla="*/ 1803 w 2999"/>
              <a:gd name="T75" fmla="*/ 117 h 191"/>
              <a:gd name="T76" fmla="*/ 1850 w 2999"/>
              <a:gd name="T77" fmla="*/ 120 h 191"/>
              <a:gd name="T78" fmla="*/ 1898 w 2999"/>
              <a:gd name="T79" fmla="*/ 124 h 191"/>
              <a:gd name="T80" fmla="*/ 1945 w 2999"/>
              <a:gd name="T81" fmla="*/ 129 h 191"/>
              <a:gd name="T82" fmla="*/ 1993 w 2999"/>
              <a:gd name="T83" fmla="*/ 131 h 191"/>
              <a:gd name="T84" fmla="*/ 2040 w 2999"/>
              <a:gd name="T85" fmla="*/ 129 h 191"/>
              <a:gd name="T86" fmla="*/ 2088 w 2999"/>
              <a:gd name="T87" fmla="*/ 120 h 191"/>
              <a:gd name="T88" fmla="*/ 2135 w 2999"/>
              <a:gd name="T89" fmla="*/ 105 h 191"/>
              <a:gd name="T90" fmla="*/ 2183 w 2999"/>
              <a:gd name="T91" fmla="*/ 85 h 191"/>
              <a:gd name="T92" fmla="*/ 2230 w 2999"/>
              <a:gd name="T93" fmla="*/ 63 h 191"/>
              <a:gd name="T94" fmla="*/ 2278 w 2999"/>
              <a:gd name="T95" fmla="*/ 39 h 191"/>
              <a:gd name="T96" fmla="*/ 2325 w 2999"/>
              <a:gd name="T97" fmla="*/ 19 h 191"/>
              <a:gd name="T98" fmla="*/ 2373 w 2999"/>
              <a:gd name="T99" fmla="*/ 4 h 191"/>
              <a:gd name="T100" fmla="*/ 2420 w 2999"/>
              <a:gd name="T101" fmla="*/ 1 h 191"/>
              <a:gd name="T102" fmla="*/ 2468 w 2999"/>
              <a:gd name="T103" fmla="*/ 12 h 191"/>
              <a:gd name="T104" fmla="*/ 2515 w 2999"/>
              <a:gd name="T105" fmla="*/ 36 h 191"/>
              <a:gd name="T106" fmla="*/ 2563 w 2999"/>
              <a:gd name="T107" fmla="*/ 69 h 191"/>
              <a:gd name="T108" fmla="*/ 2610 w 2999"/>
              <a:gd name="T109" fmla="*/ 109 h 191"/>
              <a:gd name="T110" fmla="*/ 2658 w 2999"/>
              <a:gd name="T111" fmla="*/ 149 h 191"/>
              <a:gd name="T112" fmla="*/ 2705 w 2999"/>
              <a:gd name="T113" fmla="*/ 179 h 191"/>
              <a:gd name="T114" fmla="*/ 2753 w 2999"/>
              <a:gd name="T115" fmla="*/ 191 h 191"/>
              <a:gd name="T116" fmla="*/ 2800 w 2999"/>
              <a:gd name="T117" fmla="*/ 188 h 191"/>
              <a:gd name="T118" fmla="*/ 2848 w 2999"/>
              <a:gd name="T119" fmla="*/ 179 h 191"/>
              <a:gd name="T120" fmla="*/ 2895 w 2999"/>
              <a:gd name="T121" fmla="*/ 168 h 191"/>
              <a:gd name="T122" fmla="*/ 2943 w 2999"/>
              <a:gd name="T123" fmla="*/ 158 h 191"/>
              <a:gd name="T124" fmla="*/ 2990 w 2999"/>
              <a:gd name="T125" fmla="*/ 14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191">
                <a:moveTo>
                  <a:pt x="0" y="175"/>
                </a:moveTo>
                <a:lnTo>
                  <a:pt x="1" y="175"/>
                </a:lnTo>
                <a:lnTo>
                  <a:pt x="3" y="175"/>
                </a:lnTo>
                <a:lnTo>
                  <a:pt x="4" y="174"/>
                </a:lnTo>
                <a:lnTo>
                  <a:pt x="6" y="174"/>
                </a:lnTo>
                <a:lnTo>
                  <a:pt x="7" y="174"/>
                </a:lnTo>
                <a:lnTo>
                  <a:pt x="9" y="173"/>
                </a:lnTo>
                <a:lnTo>
                  <a:pt x="10" y="173"/>
                </a:lnTo>
                <a:lnTo>
                  <a:pt x="12" y="173"/>
                </a:lnTo>
                <a:lnTo>
                  <a:pt x="13" y="172"/>
                </a:lnTo>
                <a:lnTo>
                  <a:pt x="15" y="172"/>
                </a:lnTo>
                <a:lnTo>
                  <a:pt x="16" y="172"/>
                </a:lnTo>
                <a:lnTo>
                  <a:pt x="18" y="171"/>
                </a:lnTo>
                <a:lnTo>
                  <a:pt x="19" y="171"/>
                </a:lnTo>
                <a:lnTo>
                  <a:pt x="21" y="171"/>
                </a:lnTo>
                <a:lnTo>
                  <a:pt x="22" y="170"/>
                </a:lnTo>
                <a:lnTo>
                  <a:pt x="24" y="170"/>
                </a:lnTo>
                <a:lnTo>
                  <a:pt x="26" y="170"/>
                </a:lnTo>
                <a:lnTo>
                  <a:pt x="27" y="169"/>
                </a:lnTo>
                <a:lnTo>
                  <a:pt x="29" y="169"/>
                </a:lnTo>
                <a:lnTo>
                  <a:pt x="30" y="169"/>
                </a:lnTo>
                <a:lnTo>
                  <a:pt x="32" y="168"/>
                </a:lnTo>
                <a:lnTo>
                  <a:pt x="33" y="168"/>
                </a:lnTo>
                <a:lnTo>
                  <a:pt x="35" y="168"/>
                </a:lnTo>
                <a:lnTo>
                  <a:pt x="36" y="167"/>
                </a:lnTo>
                <a:lnTo>
                  <a:pt x="38" y="167"/>
                </a:lnTo>
                <a:lnTo>
                  <a:pt x="39" y="167"/>
                </a:lnTo>
                <a:lnTo>
                  <a:pt x="41" y="166"/>
                </a:lnTo>
                <a:lnTo>
                  <a:pt x="42" y="166"/>
                </a:lnTo>
                <a:lnTo>
                  <a:pt x="44" y="166"/>
                </a:lnTo>
                <a:lnTo>
                  <a:pt x="45" y="165"/>
                </a:lnTo>
                <a:lnTo>
                  <a:pt x="47" y="165"/>
                </a:lnTo>
                <a:lnTo>
                  <a:pt x="49" y="165"/>
                </a:lnTo>
                <a:lnTo>
                  <a:pt x="50" y="164"/>
                </a:lnTo>
                <a:lnTo>
                  <a:pt x="52" y="164"/>
                </a:lnTo>
                <a:lnTo>
                  <a:pt x="53" y="164"/>
                </a:lnTo>
                <a:lnTo>
                  <a:pt x="55" y="163"/>
                </a:lnTo>
                <a:lnTo>
                  <a:pt x="56" y="163"/>
                </a:lnTo>
                <a:lnTo>
                  <a:pt x="58" y="163"/>
                </a:lnTo>
                <a:lnTo>
                  <a:pt x="59" y="162"/>
                </a:lnTo>
                <a:lnTo>
                  <a:pt x="61" y="162"/>
                </a:lnTo>
                <a:lnTo>
                  <a:pt x="62" y="162"/>
                </a:lnTo>
                <a:lnTo>
                  <a:pt x="64" y="161"/>
                </a:lnTo>
                <a:lnTo>
                  <a:pt x="65" y="161"/>
                </a:lnTo>
                <a:lnTo>
                  <a:pt x="67" y="161"/>
                </a:lnTo>
                <a:lnTo>
                  <a:pt x="68" y="160"/>
                </a:lnTo>
                <a:lnTo>
                  <a:pt x="70" y="160"/>
                </a:lnTo>
                <a:lnTo>
                  <a:pt x="72" y="160"/>
                </a:lnTo>
                <a:lnTo>
                  <a:pt x="73" y="159"/>
                </a:lnTo>
                <a:lnTo>
                  <a:pt x="75" y="159"/>
                </a:lnTo>
                <a:lnTo>
                  <a:pt x="76" y="159"/>
                </a:lnTo>
                <a:lnTo>
                  <a:pt x="78" y="158"/>
                </a:lnTo>
                <a:lnTo>
                  <a:pt x="79" y="158"/>
                </a:lnTo>
                <a:lnTo>
                  <a:pt x="81" y="158"/>
                </a:lnTo>
                <a:lnTo>
                  <a:pt x="82" y="157"/>
                </a:lnTo>
                <a:lnTo>
                  <a:pt x="84" y="157"/>
                </a:lnTo>
                <a:lnTo>
                  <a:pt x="85" y="157"/>
                </a:lnTo>
                <a:lnTo>
                  <a:pt x="87" y="156"/>
                </a:lnTo>
                <a:lnTo>
                  <a:pt x="88" y="156"/>
                </a:lnTo>
                <a:lnTo>
                  <a:pt x="90" y="156"/>
                </a:lnTo>
                <a:lnTo>
                  <a:pt x="91" y="155"/>
                </a:lnTo>
                <a:lnTo>
                  <a:pt x="93" y="155"/>
                </a:lnTo>
                <a:lnTo>
                  <a:pt x="94" y="155"/>
                </a:lnTo>
                <a:lnTo>
                  <a:pt x="96" y="154"/>
                </a:lnTo>
                <a:lnTo>
                  <a:pt x="98" y="154"/>
                </a:lnTo>
                <a:lnTo>
                  <a:pt x="99" y="154"/>
                </a:lnTo>
                <a:lnTo>
                  <a:pt x="101" y="153"/>
                </a:lnTo>
                <a:lnTo>
                  <a:pt x="102" y="153"/>
                </a:lnTo>
                <a:lnTo>
                  <a:pt x="104" y="153"/>
                </a:lnTo>
                <a:lnTo>
                  <a:pt x="105" y="152"/>
                </a:lnTo>
                <a:lnTo>
                  <a:pt x="107" y="152"/>
                </a:lnTo>
                <a:lnTo>
                  <a:pt x="108" y="152"/>
                </a:lnTo>
                <a:lnTo>
                  <a:pt x="110" y="151"/>
                </a:lnTo>
                <a:lnTo>
                  <a:pt x="111" y="151"/>
                </a:lnTo>
                <a:lnTo>
                  <a:pt x="113" y="151"/>
                </a:lnTo>
                <a:lnTo>
                  <a:pt x="114" y="150"/>
                </a:lnTo>
                <a:lnTo>
                  <a:pt x="116" y="150"/>
                </a:lnTo>
                <a:lnTo>
                  <a:pt x="117" y="150"/>
                </a:lnTo>
                <a:lnTo>
                  <a:pt x="119" y="149"/>
                </a:lnTo>
                <a:lnTo>
                  <a:pt x="121" y="149"/>
                </a:lnTo>
                <a:lnTo>
                  <a:pt x="122" y="149"/>
                </a:lnTo>
                <a:lnTo>
                  <a:pt x="124" y="148"/>
                </a:lnTo>
                <a:lnTo>
                  <a:pt x="125" y="148"/>
                </a:lnTo>
                <a:lnTo>
                  <a:pt x="127" y="148"/>
                </a:lnTo>
                <a:lnTo>
                  <a:pt x="128" y="147"/>
                </a:lnTo>
                <a:lnTo>
                  <a:pt x="130" y="147"/>
                </a:lnTo>
                <a:lnTo>
                  <a:pt x="131" y="147"/>
                </a:lnTo>
                <a:lnTo>
                  <a:pt x="133" y="146"/>
                </a:lnTo>
                <a:lnTo>
                  <a:pt x="134" y="146"/>
                </a:lnTo>
                <a:lnTo>
                  <a:pt x="136" y="146"/>
                </a:lnTo>
                <a:lnTo>
                  <a:pt x="137" y="145"/>
                </a:lnTo>
                <a:lnTo>
                  <a:pt x="139" y="145"/>
                </a:lnTo>
                <a:lnTo>
                  <a:pt x="140" y="145"/>
                </a:lnTo>
                <a:lnTo>
                  <a:pt x="142" y="144"/>
                </a:lnTo>
                <a:lnTo>
                  <a:pt x="144" y="144"/>
                </a:lnTo>
                <a:lnTo>
                  <a:pt x="145" y="144"/>
                </a:lnTo>
                <a:lnTo>
                  <a:pt x="147" y="143"/>
                </a:lnTo>
                <a:lnTo>
                  <a:pt x="148" y="143"/>
                </a:lnTo>
                <a:lnTo>
                  <a:pt x="150" y="143"/>
                </a:lnTo>
                <a:lnTo>
                  <a:pt x="151" y="142"/>
                </a:lnTo>
                <a:lnTo>
                  <a:pt x="153" y="142"/>
                </a:lnTo>
                <a:lnTo>
                  <a:pt x="154" y="142"/>
                </a:lnTo>
                <a:lnTo>
                  <a:pt x="156" y="142"/>
                </a:lnTo>
                <a:lnTo>
                  <a:pt x="157" y="141"/>
                </a:lnTo>
                <a:lnTo>
                  <a:pt x="159" y="141"/>
                </a:lnTo>
                <a:lnTo>
                  <a:pt x="160" y="141"/>
                </a:lnTo>
                <a:lnTo>
                  <a:pt x="162" y="140"/>
                </a:lnTo>
                <a:lnTo>
                  <a:pt x="163" y="140"/>
                </a:lnTo>
                <a:lnTo>
                  <a:pt x="165" y="140"/>
                </a:lnTo>
                <a:lnTo>
                  <a:pt x="167" y="139"/>
                </a:lnTo>
                <a:lnTo>
                  <a:pt x="168" y="139"/>
                </a:lnTo>
                <a:lnTo>
                  <a:pt x="170" y="139"/>
                </a:lnTo>
                <a:lnTo>
                  <a:pt x="171" y="138"/>
                </a:lnTo>
                <a:lnTo>
                  <a:pt x="173" y="138"/>
                </a:lnTo>
                <a:lnTo>
                  <a:pt x="174" y="138"/>
                </a:lnTo>
                <a:lnTo>
                  <a:pt x="176" y="138"/>
                </a:lnTo>
                <a:lnTo>
                  <a:pt x="177" y="137"/>
                </a:lnTo>
                <a:lnTo>
                  <a:pt x="179" y="137"/>
                </a:lnTo>
                <a:lnTo>
                  <a:pt x="180" y="137"/>
                </a:lnTo>
                <a:lnTo>
                  <a:pt x="182" y="136"/>
                </a:lnTo>
                <a:lnTo>
                  <a:pt x="183" y="136"/>
                </a:lnTo>
                <a:lnTo>
                  <a:pt x="185" y="136"/>
                </a:lnTo>
                <a:lnTo>
                  <a:pt x="186" y="135"/>
                </a:lnTo>
                <a:lnTo>
                  <a:pt x="188" y="135"/>
                </a:lnTo>
                <a:lnTo>
                  <a:pt x="189" y="135"/>
                </a:lnTo>
                <a:lnTo>
                  <a:pt x="191" y="135"/>
                </a:lnTo>
                <a:lnTo>
                  <a:pt x="193" y="134"/>
                </a:lnTo>
                <a:lnTo>
                  <a:pt x="194" y="134"/>
                </a:lnTo>
                <a:lnTo>
                  <a:pt x="196" y="134"/>
                </a:lnTo>
                <a:lnTo>
                  <a:pt x="197" y="133"/>
                </a:lnTo>
                <a:lnTo>
                  <a:pt x="199" y="133"/>
                </a:lnTo>
                <a:lnTo>
                  <a:pt x="200" y="133"/>
                </a:lnTo>
                <a:lnTo>
                  <a:pt x="202" y="133"/>
                </a:lnTo>
                <a:lnTo>
                  <a:pt x="203" y="132"/>
                </a:lnTo>
                <a:lnTo>
                  <a:pt x="205" y="132"/>
                </a:lnTo>
                <a:lnTo>
                  <a:pt x="206" y="132"/>
                </a:lnTo>
                <a:lnTo>
                  <a:pt x="208" y="131"/>
                </a:lnTo>
                <a:lnTo>
                  <a:pt x="209" y="131"/>
                </a:lnTo>
                <a:lnTo>
                  <a:pt x="211" y="131"/>
                </a:lnTo>
                <a:lnTo>
                  <a:pt x="212" y="131"/>
                </a:lnTo>
                <a:lnTo>
                  <a:pt x="214" y="130"/>
                </a:lnTo>
                <a:lnTo>
                  <a:pt x="216" y="130"/>
                </a:lnTo>
                <a:lnTo>
                  <a:pt x="217" y="130"/>
                </a:lnTo>
                <a:lnTo>
                  <a:pt x="219" y="130"/>
                </a:lnTo>
                <a:lnTo>
                  <a:pt x="220" y="129"/>
                </a:lnTo>
                <a:lnTo>
                  <a:pt x="222" y="129"/>
                </a:lnTo>
                <a:lnTo>
                  <a:pt x="223" y="129"/>
                </a:lnTo>
                <a:lnTo>
                  <a:pt x="225" y="129"/>
                </a:lnTo>
                <a:lnTo>
                  <a:pt x="226" y="128"/>
                </a:lnTo>
                <a:lnTo>
                  <a:pt x="228" y="128"/>
                </a:lnTo>
                <a:lnTo>
                  <a:pt x="229" y="128"/>
                </a:lnTo>
                <a:lnTo>
                  <a:pt x="231" y="128"/>
                </a:lnTo>
                <a:lnTo>
                  <a:pt x="232" y="127"/>
                </a:lnTo>
                <a:lnTo>
                  <a:pt x="234" y="127"/>
                </a:lnTo>
                <a:lnTo>
                  <a:pt x="235" y="127"/>
                </a:lnTo>
                <a:lnTo>
                  <a:pt x="237" y="127"/>
                </a:lnTo>
                <a:lnTo>
                  <a:pt x="239" y="126"/>
                </a:lnTo>
                <a:lnTo>
                  <a:pt x="240" y="126"/>
                </a:lnTo>
                <a:lnTo>
                  <a:pt x="242" y="126"/>
                </a:lnTo>
                <a:lnTo>
                  <a:pt x="243" y="126"/>
                </a:lnTo>
                <a:lnTo>
                  <a:pt x="245" y="126"/>
                </a:lnTo>
                <a:lnTo>
                  <a:pt x="246" y="125"/>
                </a:lnTo>
                <a:lnTo>
                  <a:pt x="248" y="125"/>
                </a:lnTo>
                <a:lnTo>
                  <a:pt x="249" y="125"/>
                </a:lnTo>
                <a:lnTo>
                  <a:pt x="251" y="125"/>
                </a:lnTo>
                <a:lnTo>
                  <a:pt x="252" y="124"/>
                </a:lnTo>
                <a:lnTo>
                  <a:pt x="254" y="124"/>
                </a:lnTo>
                <a:lnTo>
                  <a:pt x="255" y="124"/>
                </a:lnTo>
                <a:lnTo>
                  <a:pt x="257" y="124"/>
                </a:lnTo>
                <a:lnTo>
                  <a:pt x="258" y="124"/>
                </a:lnTo>
                <a:lnTo>
                  <a:pt x="260" y="123"/>
                </a:lnTo>
                <a:lnTo>
                  <a:pt x="261" y="123"/>
                </a:lnTo>
                <a:lnTo>
                  <a:pt x="263" y="123"/>
                </a:lnTo>
                <a:lnTo>
                  <a:pt x="265" y="123"/>
                </a:lnTo>
                <a:lnTo>
                  <a:pt x="266" y="123"/>
                </a:lnTo>
                <a:lnTo>
                  <a:pt x="268" y="122"/>
                </a:lnTo>
                <a:lnTo>
                  <a:pt x="269" y="122"/>
                </a:lnTo>
                <a:lnTo>
                  <a:pt x="271" y="122"/>
                </a:lnTo>
                <a:lnTo>
                  <a:pt x="272" y="122"/>
                </a:lnTo>
                <a:lnTo>
                  <a:pt x="274" y="122"/>
                </a:lnTo>
                <a:lnTo>
                  <a:pt x="275" y="122"/>
                </a:lnTo>
                <a:lnTo>
                  <a:pt x="277" y="121"/>
                </a:lnTo>
                <a:lnTo>
                  <a:pt x="278" y="121"/>
                </a:lnTo>
                <a:lnTo>
                  <a:pt x="280" y="121"/>
                </a:lnTo>
                <a:lnTo>
                  <a:pt x="281" y="121"/>
                </a:lnTo>
                <a:lnTo>
                  <a:pt x="283" y="121"/>
                </a:lnTo>
                <a:lnTo>
                  <a:pt x="284" y="121"/>
                </a:lnTo>
                <a:lnTo>
                  <a:pt x="286" y="120"/>
                </a:lnTo>
                <a:lnTo>
                  <a:pt x="288" y="120"/>
                </a:lnTo>
                <a:lnTo>
                  <a:pt x="289" y="120"/>
                </a:lnTo>
                <a:lnTo>
                  <a:pt x="291" y="120"/>
                </a:lnTo>
                <a:lnTo>
                  <a:pt x="292" y="120"/>
                </a:lnTo>
                <a:lnTo>
                  <a:pt x="294" y="120"/>
                </a:lnTo>
                <a:lnTo>
                  <a:pt x="295" y="120"/>
                </a:lnTo>
                <a:lnTo>
                  <a:pt x="297" y="119"/>
                </a:lnTo>
                <a:lnTo>
                  <a:pt x="298" y="119"/>
                </a:lnTo>
                <a:lnTo>
                  <a:pt x="300" y="119"/>
                </a:lnTo>
                <a:lnTo>
                  <a:pt x="301" y="119"/>
                </a:lnTo>
                <a:lnTo>
                  <a:pt x="303" y="119"/>
                </a:lnTo>
                <a:lnTo>
                  <a:pt x="304" y="119"/>
                </a:lnTo>
                <a:lnTo>
                  <a:pt x="306" y="119"/>
                </a:lnTo>
                <a:lnTo>
                  <a:pt x="307" y="119"/>
                </a:lnTo>
                <a:lnTo>
                  <a:pt x="309" y="118"/>
                </a:lnTo>
                <a:lnTo>
                  <a:pt x="311" y="118"/>
                </a:lnTo>
                <a:lnTo>
                  <a:pt x="312" y="118"/>
                </a:lnTo>
                <a:lnTo>
                  <a:pt x="314" y="118"/>
                </a:lnTo>
                <a:lnTo>
                  <a:pt x="315" y="118"/>
                </a:lnTo>
                <a:lnTo>
                  <a:pt x="317" y="118"/>
                </a:lnTo>
                <a:lnTo>
                  <a:pt x="318" y="118"/>
                </a:lnTo>
                <a:lnTo>
                  <a:pt x="320" y="118"/>
                </a:lnTo>
                <a:lnTo>
                  <a:pt x="321" y="118"/>
                </a:lnTo>
                <a:lnTo>
                  <a:pt x="323" y="118"/>
                </a:lnTo>
                <a:lnTo>
                  <a:pt x="324" y="118"/>
                </a:lnTo>
                <a:lnTo>
                  <a:pt x="326" y="118"/>
                </a:lnTo>
                <a:lnTo>
                  <a:pt x="327" y="117"/>
                </a:lnTo>
                <a:lnTo>
                  <a:pt x="329" y="117"/>
                </a:lnTo>
                <a:lnTo>
                  <a:pt x="330" y="117"/>
                </a:lnTo>
                <a:lnTo>
                  <a:pt x="332" y="117"/>
                </a:lnTo>
                <a:lnTo>
                  <a:pt x="334" y="117"/>
                </a:lnTo>
                <a:lnTo>
                  <a:pt x="335" y="117"/>
                </a:lnTo>
                <a:lnTo>
                  <a:pt x="337" y="117"/>
                </a:lnTo>
                <a:lnTo>
                  <a:pt x="338" y="117"/>
                </a:lnTo>
                <a:lnTo>
                  <a:pt x="340" y="117"/>
                </a:lnTo>
                <a:lnTo>
                  <a:pt x="341" y="117"/>
                </a:lnTo>
                <a:lnTo>
                  <a:pt x="343" y="117"/>
                </a:lnTo>
                <a:lnTo>
                  <a:pt x="344" y="117"/>
                </a:lnTo>
                <a:lnTo>
                  <a:pt x="346" y="117"/>
                </a:lnTo>
                <a:lnTo>
                  <a:pt x="347" y="117"/>
                </a:lnTo>
                <a:lnTo>
                  <a:pt x="349" y="117"/>
                </a:lnTo>
                <a:lnTo>
                  <a:pt x="350" y="117"/>
                </a:lnTo>
                <a:lnTo>
                  <a:pt x="352" y="117"/>
                </a:lnTo>
                <a:lnTo>
                  <a:pt x="353" y="117"/>
                </a:lnTo>
                <a:lnTo>
                  <a:pt x="355" y="117"/>
                </a:lnTo>
                <a:lnTo>
                  <a:pt x="356" y="117"/>
                </a:lnTo>
                <a:lnTo>
                  <a:pt x="358" y="117"/>
                </a:lnTo>
                <a:lnTo>
                  <a:pt x="360" y="117"/>
                </a:lnTo>
                <a:lnTo>
                  <a:pt x="361" y="117"/>
                </a:lnTo>
                <a:lnTo>
                  <a:pt x="363" y="117"/>
                </a:lnTo>
                <a:lnTo>
                  <a:pt x="364" y="117"/>
                </a:lnTo>
                <a:lnTo>
                  <a:pt x="366" y="117"/>
                </a:lnTo>
                <a:lnTo>
                  <a:pt x="367" y="117"/>
                </a:lnTo>
                <a:lnTo>
                  <a:pt x="369" y="117"/>
                </a:lnTo>
                <a:lnTo>
                  <a:pt x="370" y="117"/>
                </a:lnTo>
                <a:lnTo>
                  <a:pt x="372" y="117"/>
                </a:lnTo>
                <a:lnTo>
                  <a:pt x="373" y="117"/>
                </a:lnTo>
                <a:lnTo>
                  <a:pt x="375" y="117"/>
                </a:lnTo>
                <a:lnTo>
                  <a:pt x="376" y="117"/>
                </a:lnTo>
                <a:lnTo>
                  <a:pt x="378" y="117"/>
                </a:lnTo>
                <a:lnTo>
                  <a:pt x="379" y="117"/>
                </a:lnTo>
                <a:lnTo>
                  <a:pt x="381" y="117"/>
                </a:lnTo>
                <a:lnTo>
                  <a:pt x="383" y="117"/>
                </a:lnTo>
                <a:lnTo>
                  <a:pt x="384" y="117"/>
                </a:lnTo>
                <a:lnTo>
                  <a:pt x="386" y="117"/>
                </a:lnTo>
                <a:lnTo>
                  <a:pt x="387" y="117"/>
                </a:lnTo>
                <a:lnTo>
                  <a:pt x="389" y="117"/>
                </a:lnTo>
                <a:lnTo>
                  <a:pt x="390" y="118"/>
                </a:lnTo>
                <a:lnTo>
                  <a:pt x="392" y="118"/>
                </a:lnTo>
                <a:lnTo>
                  <a:pt x="393" y="118"/>
                </a:lnTo>
                <a:lnTo>
                  <a:pt x="395" y="118"/>
                </a:lnTo>
                <a:lnTo>
                  <a:pt x="396" y="118"/>
                </a:lnTo>
                <a:lnTo>
                  <a:pt x="398" y="118"/>
                </a:lnTo>
                <a:lnTo>
                  <a:pt x="399" y="118"/>
                </a:lnTo>
                <a:lnTo>
                  <a:pt x="401" y="118"/>
                </a:lnTo>
                <a:lnTo>
                  <a:pt x="402" y="118"/>
                </a:lnTo>
                <a:lnTo>
                  <a:pt x="404" y="118"/>
                </a:lnTo>
                <a:lnTo>
                  <a:pt x="406" y="118"/>
                </a:lnTo>
                <a:lnTo>
                  <a:pt x="407" y="118"/>
                </a:lnTo>
                <a:lnTo>
                  <a:pt x="409" y="119"/>
                </a:lnTo>
                <a:lnTo>
                  <a:pt x="410" y="119"/>
                </a:lnTo>
                <a:lnTo>
                  <a:pt x="412" y="119"/>
                </a:lnTo>
                <a:lnTo>
                  <a:pt x="413" y="119"/>
                </a:lnTo>
                <a:lnTo>
                  <a:pt x="415" y="119"/>
                </a:lnTo>
                <a:lnTo>
                  <a:pt x="416" y="119"/>
                </a:lnTo>
                <a:lnTo>
                  <a:pt x="418" y="119"/>
                </a:lnTo>
                <a:lnTo>
                  <a:pt x="419" y="119"/>
                </a:lnTo>
                <a:lnTo>
                  <a:pt x="421" y="119"/>
                </a:lnTo>
                <a:lnTo>
                  <a:pt x="422" y="119"/>
                </a:lnTo>
                <a:lnTo>
                  <a:pt x="424" y="120"/>
                </a:lnTo>
                <a:lnTo>
                  <a:pt x="425" y="120"/>
                </a:lnTo>
                <a:lnTo>
                  <a:pt x="427" y="120"/>
                </a:lnTo>
                <a:lnTo>
                  <a:pt x="428" y="120"/>
                </a:lnTo>
                <a:lnTo>
                  <a:pt x="430" y="120"/>
                </a:lnTo>
                <a:lnTo>
                  <a:pt x="432" y="120"/>
                </a:lnTo>
                <a:lnTo>
                  <a:pt x="433" y="120"/>
                </a:lnTo>
                <a:lnTo>
                  <a:pt x="435" y="121"/>
                </a:lnTo>
                <a:lnTo>
                  <a:pt x="436" y="121"/>
                </a:lnTo>
                <a:lnTo>
                  <a:pt x="438" y="121"/>
                </a:lnTo>
                <a:lnTo>
                  <a:pt x="439" y="121"/>
                </a:lnTo>
                <a:lnTo>
                  <a:pt x="441" y="121"/>
                </a:lnTo>
                <a:lnTo>
                  <a:pt x="442" y="121"/>
                </a:lnTo>
                <a:lnTo>
                  <a:pt x="444" y="121"/>
                </a:lnTo>
                <a:lnTo>
                  <a:pt x="445" y="122"/>
                </a:lnTo>
                <a:lnTo>
                  <a:pt x="447" y="122"/>
                </a:lnTo>
                <a:lnTo>
                  <a:pt x="448" y="122"/>
                </a:lnTo>
                <a:lnTo>
                  <a:pt x="450" y="122"/>
                </a:lnTo>
                <a:lnTo>
                  <a:pt x="451" y="122"/>
                </a:lnTo>
                <a:lnTo>
                  <a:pt x="453" y="122"/>
                </a:lnTo>
                <a:lnTo>
                  <a:pt x="455" y="122"/>
                </a:lnTo>
                <a:lnTo>
                  <a:pt x="456" y="123"/>
                </a:lnTo>
                <a:lnTo>
                  <a:pt x="458" y="123"/>
                </a:lnTo>
                <a:lnTo>
                  <a:pt x="459" y="123"/>
                </a:lnTo>
                <a:lnTo>
                  <a:pt x="461" y="123"/>
                </a:lnTo>
                <a:lnTo>
                  <a:pt x="462" y="123"/>
                </a:lnTo>
                <a:lnTo>
                  <a:pt x="464" y="123"/>
                </a:lnTo>
                <a:lnTo>
                  <a:pt x="465" y="123"/>
                </a:lnTo>
                <a:lnTo>
                  <a:pt x="467" y="124"/>
                </a:lnTo>
                <a:lnTo>
                  <a:pt x="468" y="124"/>
                </a:lnTo>
                <a:lnTo>
                  <a:pt x="470" y="124"/>
                </a:lnTo>
                <a:lnTo>
                  <a:pt x="471" y="124"/>
                </a:lnTo>
                <a:lnTo>
                  <a:pt x="473" y="124"/>
                </a:lnTo>
                <a:lnTo>
                  <a:pt x="474" y="124"/>
                </a:lnTo>
                <a:lnTo>
                  <a:pt x="476" y="125"/>
                </a:lnTo>
                <a:lnTo>
                  <a:pt x="478" y="125"/>
                </a:lnTo>
                <a:lnTo>
                  <a:pt x="479" y="125"/>
                </a:lnTo>
                <a:lnTo>
                  <a:pt x="481" y="125"/>
                </a:lnTo>
                <a:lnTo>
                  <a:pt x="482" y="125"/>
                </a:lnTo>
                <a:lnTo>
                  <a:pt x="484" y="125"/>
                </a:lnTo>
                <a:lnTo>
                  <a:pt x="485" y="126"/>
                </a:lnTo>
                <a:lnTo>
                  <a:pt x="487" y="126"/>
                </a:lnTo>
                <a:lnTo>
                  <a:pt x="488" y="126"/>
                </a:lnTo>
                <a:lnTo>
                  <a:pt x="490" y="126"/>
                </a:lnTo>
                <a:lnTo>
                  <a:pt x="491" y="126"/>
                </a:lnTo>
                <a:lnTo>
                  <a:pt x="493" y="126"/>
                </a:lnTo>
                <a:lnTo>
                  <a:pt x="494" y="126"/>
                </a:lnTo>
                <a:lnTo>
                  <a:pt x="496" y="127"/>
                </a:lnTo>
                <a:lnTo>
                  <a:pt x="497" y="127"/>
                </a:lnTo>
                <a:lnTo>
                  <a:pt x="499" y="127"/>
                </a:lnTo>
                <a:lnTo>
                  <a:pt x="501" y="127"/>
                </a:lnTo>
                <a:lnTo>
                  <a:pt x="502" y="127"/>
                </a:lnTo>
                <a:lnTo>
                  <a:pt x="504" y="127"/>
                </a:lnTo>
                <a:lnTo>
                  <a:pt x="505" y="127"/>
                </a:lnTo>
                <a:lnTo>
                  <a:pt x="507" y="128"/>
                </a:lnTo>
                <a:lnTo>
                  <a:pt x="508" y="128"/>
                </a:lnTo>
                <a:lnTo>
                  <a:pt x="510" y="128"/>
                </a:lnTo>
                <a:lnTo>
                  <a:pt x="511" y="128"/>
                </a:lnTo>
                <a:lnTo>
                  <a:pt x="513" y="128"/>
                </a:lnTo>
                <a:lnTo>
                  <a:pt x="514" y="128"/>
                </a:lnTo>
                <a:lnTo>
                  <a:pt x="516" y="128"/>
                </a:lnTo>
                <a:lnTo>
                  <a:pt x="517" y="128"/>
                </a:lnTo>
                <a:lnTo>
                  <a:pt x="519" y="129"/>
                </a:lnTo>
                <a:lnTo>
                  <a:pt x="520" y="129"/>
                </a:lnTo>
                <a:lnTo>
                  <a:pt x="522" y="129"/>
                </a:lnTo>
                <a:lnTo>
                  <a:pt x="523" y="129"/>
                </a:lnTo>
                <a:lnTo>
                  <a:pt x="525" y="129"/>
                </a:lnTo>
                <a:lnTo>
                  <a:pt x="527" y="129"/>
                </a:lnTo>
                <a:lnTo>
                  <a:pt x="528" y="129"/>
                </a:lnTo>
                <a:lnTo>
                  <a:pt x="530" y="129"/>
                </a:lnTo>
                <a:lnTo>
                  <a:pt x="531" y="129"/>
                </a:lnTo>
                <a:lnTo>
                  <a:pt x="533" y="130"/>
                </a:lnTo>
                <a:lnTo>
                  <a:pt x="534" y="130"/>
                </a:lnTo>
                <a:lnTo>
                  <a:pt x="536" y="130"/>
                </a:lnTo>
                <a:lnTo>
                  <a:pt x="537" y="130"/>
                </a:lnTo>
                <a:lnTo>
                  <a:pt x="539" y="130"/>
                </a:lnTo>
                <a:lnTo>
                  <a:pt x="540" y="130"/>
                </a:lnTo>
                <a:lnTo>
                  <a:pt x="542" y="130"/>
                </a:lnTo>
                <a:lnTo>
                  <a:pt x="543" y="130"/>
                </a:lnTo>
                <a:lnTo>
                  <a:pt x="545" y="130"/>
                </a:lnTo>
                <a:lnTo>
                  <a:pt x="546" y="130"/>
                </a:lnTo>
                <a:lnTo>
                  <a:pt x="548" y="130"/>
                </a:lnTo>
                <a:lnTo>
                  <a:pt x="550" y="130"/>
                </a:lnTo>
                <a:lnTo>
                  <a:pt x="551" y="130"/>
                </a:lnTo>
                <a:lnTo>
                  <a:pt x="553" y="130"/>
                </a:lnTo>
                <a:lnTo>
                  <a:pt x="554" y="130"/>
                </a:lnTo>
                <a:lnTo>
                  <a:pt x="556" y="130"/>
                </a:lnTo>
                <a:lnTo>
                  <a:pt x="557" y="130"/>
                </a:lnTo>
                <a:lnTo>
                  <a:pt x="559" y="130"/>
                </a:lnTo>
                <a:lnTo>
                  <a:pt x="560" y="131"/>
                </a:lnTo>
                <a:lnTo>
                  <a:pt x="562" y="131"/>
                </a:lnTo>
                <a:lnTo>
                  <a:pt x="563" y="131"/>
                </a:lnTo>
                <a:lnTo>
                  <a:pt x="565" y="131"/>
                </a:lnTo>
                <a:lnTo>
                  <a:pt x="566" y="131"/>
                </a:lnTo>
                <a:lnTo>
                  <a:pt x="568" y="131"/>
                </a:lnTo>
                <a:lnTo>
                  <a:pt x="569" y="131"/>
                </a:lnTo>
                <a:lnTo>
                  <a:pt x="571" y="131"/>
                </a:lnTo>
                <a:lnTo>
                  <a:pt x="573" y="131"/>
                </a:lnTo>
                <a:lnTo>
                  <a:pt x="574" y="131"/>
                </a:lnTo>
                <a:lnTo>
                  <a:pt x="576" y="130"/>
                </a:lnTo>
                <a:lnTo>
                  <a:pt x="577" y="130"/>
                </a:lnTo>
                <a:lnTo>
                  <a:pt x="579" y="130"/>
                </a:lnTo>
                <a:lnTo>
                  <a:pt x="580" y="130"/>
                </a:lnTo>
                <a:lnTo>
                  <a:pt x="582" y="130"/>
                </a:lnTo>
                <a:lnTo>
                  <a:pt x="583" y="130"/>
                </a:lnTo>
                <a:lnTo>
                  <a:pt x="585" y="130"/>
                </a:lnTo>
                <a:lnTo>
                  <a:pt x="586" y="130"/>
                </a:lnTo>
                <a:lnTo>
                  <a:pt x="588" y="130"/>
                </a:lnTo>
                <a:lnTo>
                  <a:pt x="589" y="130"/>
                </a:lnTo>
                <a:lnTo>
                  <a:pt x="591" y="130"/>
                </a:lnTo>
                <a:lnTo>
                  <a:pt x="592" y="130"/>
                </a:lnTo>
                <a:lnTo>
                  <a:pt x="594" y="130"/>
                </a:lnTo>
                <a:lnTo>
                  <a:pt x="596" y="129"/>
                </a:lnTo>
                <a:lnTo>
                  <a:pt x="597" y="129"/>
                </a:lnTo>
                <a:lnTo>
                  <a:pt x="599" y="129"/>
                </a:lnTo>
                <a:lnTo>
                  <a:pt x="600" y="129"/>
                </a:lnTo>
                <a:lnTo>
                  <a:pt x="602" y="129"/>
                </a:lnTo>
                <a:lnTo>
                  <a:pt x="603" y="129"/>
                </a:lnTo>
                <a:lnTo>
                  <a:pt x="605" y="129"/>
                </a:lnTo>
                <a:lnTo>
                  <a:pt x="606" y="129"/>
                </a:lnTo>
                <a:lnTo>
                  <a:pt x="608" y="128"/>
                </a:lnTo>
                <a:lnTo>
                  <a:pt x="609" y="128"/>
                </a:lnTo>
                <a:lnTo>
                  <a:pt x="611" y="128"/>
                </a:lnTo>
                <a:lnTo>
                  <a:pt x="612" y="128"/>
                </a:lnTo>
                <a:lnTo>
                  <a:pt x="614" y="128"/>
                </a:lnTo>
                <a:lnTo>
                  <a:pt x="615" y="128"/>
                </a:lnTo>
                <a:lnTo>
                  <a:pt x="617" y="127"/>
                </a:lnTo>
                <a:lnTo>
                  <a:pt x="618" y="127"/>
                </a:lnTo>
                <a:lnTo>
                  <a:pt x="620" y="127"/>
                </a:lnTo>
                <a:lnTo>
                  <a:pt x="622" y="127"/>
                </a:lnTo>
                <a:lnTo>
                  <a:pt x="623" y="127"/>
                </a:lnTo>
                <a:lnTo>
                  <a:pt x="625" y="126"/>
                </a:lnTo>
                <a:lnTo>
                  <a:pt x="626" y="126"/>
                </a:lnTo>
                <a:lnTo>
                  <a:pt x="628" y="126"/>
                </a:lnTo>
                <a:lnTo>
                  <a:pt x="629" y="126"/>
                </a:lnTo>
                <a:lnTo>
                  <a:pt x="631" y="125"/>
                </a:lnTo>
                <a:lnTo>
                  <a:pt x="632" y="125"/>
                </a:lnTo>
                <a:lnTo>
                  <a:pt x="634" y="125"/>
                </a:lnTo>
                <a:lnTo>
                  <a:pt x="635" y="124"/>
                </a:lnTo>
                <a:lnTo>
                  <a:pt x="637" y="124"/>
                </a:lnTo>
                <a:lnTo>
                  <a:pt x="638" y="124"/>
                </a:lnTo>
                <a:lnTo>
                  <a:pt x="640" y="124"/>
                </a:lnTo>
                <a:lnTo>
                  <a:pt x="641" y="123"/>
                </a:lnTo>
                <a:lnTo>
                  <a:pt x="643" y="123"/>
                </a:lnTo>
                <a:lnTo>
                  <a:pt x="645" y="123"/>
                </a:lnTo>
                <a:lnTo>
                  <a:pt x="646" y="122"/>
                </a:lnTo>
                <a:lnTo>
                  <a:pt x="648" y="122"/>
                </a:lnTo>
                <a:lnTo>
                  <a:pt x="649" y="122"/>
                </a:lnTo>
                <a:lnTo>
                  <a:pt x="651" y="121"/>
                </a:lnTo>
                <a:lnTo>
                  <a:pt x="652" y="121"/>
                </a:lnTo>
                <a:lnTo>
                  <a:pt x="654" y="121"/>
                </a:lnTo>
                <a:lnTo>
                  <a:pt x="655" y="120"/>
                </a:lnTo>
                <a:lnTo>
                  <a:pt x="657" y="120"/>
                </a:lnTo>
                <a:lnTo>
                  <a:pt x="658" y="120"/>
                </a:lnTo>
                <a:lnTo>
                  <a:pt x="660" y="119"/>
                </a:lnTo>
                <a:lnTo>
                  <a:pt x="661" y="119"/>
                </a:lnTo>
                <a:lnTo>
                  <a:pt x="663" y="118"/>
                </a:lnTo>
                <a:lnTo>
                  <a:pt x="664" y="118"/>
                </a:lnTo>
                <a:lnTo>
                  <a:pt x="666" y="118"/>
                </a:lnTo>
                <a:lnTo>
                  <a:pt x="668" y="117"/>
                </a:lnTo>
                <a:lnTo>
                  <a:pt x="669" y="117"/>
                </a:lnTo>
                <a:lnTo>
                  <a:pt x="671" y="116"/>
                </a:lnTo>
                <a:lnTo>
                  <a:pt x="672" y="116"/>
                </a:lnTo>
                <a:lnTo>
                  <a:pt x="674" y="115"/>
                </a:lnTo>
                <a:lnTo>
                  <a:pt x="675" y="115"/>
                </a:lnTo>
                <a:lnTo>
                  <a:pt x="677" y="115"/>
                </a:lnTo>
                <a:lnTo>
                  <a:pt x="678" y="114"/>
                </a:lnTo>
                <a:lnTo>
                  <a:pt x="680" y="114"/>
                </a:lnTo>
                <a:lnTo>
                  <a:pt x="681" y="113"/>
                </a:lnTo>
                <a:lnTo>
                  <a:pt x="683" y="113"/>
                </a:lnTo>
                <a:lnTo>
                  <a:pt x="684" y="112"/>
                </a:lnTo>
                <a:lnTo>
                  <a:pt x="686" y="112"/>
                </a:lnTo>
                <a:lnTo>
                  <a:pt x="687" y="111"/>
                </a:lnTo>
                <a:lnTo>
                  <a:pt x="689" y="111"/>
                </a:lnTo>
                <a:lnTo>
                  <a:pt x="690" y="110"/>
                </a:lnTo>
                <a:lnTo>
                  <a:pt x="692" y="110"/>
                </a:lnTo>
                <a:lnTo>
                  <a:pt x="694" y="109"/>
                </a:lnTo>
                <a:lnTo>
                  <a:pt x="695" y="109"/>
                </a:lnTo>
                <a:lnTo>
                  <a:pt x="697" y="108"/>
                </a:lnTo>
                <a:lnTo>
                  <a:pt x="698" y="108"/>
                </a:lnTo>
                <a:lnTo>
                  <a:pt x="700" y="107"/>
                </a:lnTo>
                <a:lnTo>
                  <a:pt x="701" y="106"/>
                </a:lnTo>
                <a:lnTo>
                  <a:pt x="703" y="106"/>
                </a:lnTo>
                <a:lnTo>
                  <a:pt x="704" y="105"/>
                </a:lnTo>
                <a:lnTo>
                  <a:pt x="706" y="105"/>
                </a:lnTo>
                <a:lnTo>
                  <a:pt x="707" y="104"/>
                </a:lnTo>
                <a:lnTo>
                  <a:pt x="709" y="104"/>
                </a:lnTo>
                <a:lnTo>
                  <a:pt x="710" y="103"/>
                </a:lnTo>
                <a:lnTo>
                  <a:pt x="712" y="102"/>
                </a:lnTo>
                <a:lnTo>
                  <a:pt x="713" y="102"/>
                </a:lnTo>
                <a:lnTo>
                  <a:pt x="715" y="101"/>
                </a:lnTo>
                <a:lnTo>
                  <a:pt x="717" y="101"/>
                </a:lnTo>
                <a:lnTo>
                  <a:pt x="718" y="100"/>
                </a:lnTo>
                <a:lnTo>
                  <a:pt x="720" y="99"/>
                </a:lnTo>
                <a:lnTo>
                  <a:pt x="721" y="99"/>
                </a:lnTo>
                <a:lnTo>
                  <a:pt x="723" y="98"/>
                </a:lnTo>
                <a:lnTo>
                  <a:pt x="724" y="98"/>
                </a:lnTo>
                <a:lnTo>
                  <a:pt x="726" y="97"/>
                </a:lnTo>
                <a:lnTo>
                  <a:pt x="727" y="96"/>
                </a:lnTo>
                <a:lnTo>
                  <a:pt x="729" y="96"/>
                </a:lnTo>
                <a:lnTo>
                  <a:pt x="730" y="95"/>
                </a:lnTo>
                <a:lnTo>
                  <a:pt x="732" y="94"/>
                </a:lnTo>
                <a:lnTo>
                  <a:pt x="733" y="94"/>
                </a:lnTo>
                <a:lnTo>
                  <a:pt x="735" y="93"/>
                </a:lnTo>
                <a:lnTo>
                  <a:pt x="736" y="92"/>
                </a:lnTo>
                <a:lnTo>
                  <a:pt x="738" y="92"/>
                </a:lnTo>
                <a:lnTo>
                  <a:pt x="740" y="91"/>
                </a:lnTo>
                <a:lnTo>
                  <a:pt x="741" y="90"/>
                </a:lnTo>
                <a:lnTo>
                  <a:pt x="743" y="90"/>
                </a:lnTo>
                <a:lnTo>
                  <a:pt x="744" y="89"/>
                </a:lnTo>
                <a:lnTo>
                  <a:pt x="746" y="88"/>
                </a:lnTo>
                <a:lnTo>
                  <a:pt x="747" y="88"/>
                </a:lnTo>
                <a:lnTo>
                  <a:pt x="749" y="87"/>
                </a:lnTo>
                <a:lnTo>
                  <a:pt x="750" y="86"/>
                </a:lnTo>
                <a:lnTo>
                  <a:pt x="752" y="86"/>
                </a:lnTo>
                <a:lnTo>
                  <a:pt x="753" y="85"/>
                </a:lnTo>
                <a:lnTo>
                  <a:pt x="755" y="84"/>
                </a:lnTo>
                <a:lnTo>
                  <a:pt x="756" y="83"/>
                </a:lnTo>
                <a:lnTo>
                  <a:pt x="758" y="83"/>
                </a:lnTo>
                <a:lnTo>
                  <a:pt x="759" y="82"/>
                </a:lnTo>
                <a:lnTo>
                  <a:pt x="761" y="81"/>
                </a:lnTo>
                <a:lnTo>
                  <a:pt x="763" y="81"/>
                </a:lnTo>
                <a:lnTo>
                  <a:pt x="764" y="80"/>
                </a:lnTo>
                <a:lnTo>
                  <a:pt x="766" y="79"/>
                </a:lnTo>
                <a:lnTo>
                  <a:pt x="767" y="78"/>
                </a:lnTo>
                <a:lnTo>
                  <a:pt x="769" y="78"/>
                </a:lnTo>
                <a:lnTo>
                  <a:pt x="770" y="77"/>
                </a:lnTo>
                <a:lnTo>
                  <a:pt x="772" y="76"/>
                </a:lnTo>
                <a:lnTo>
                  <a:pt x="773" y="76"/>
                </a:lnTo>
                <a:lnTo>
                  <a:pt x="775" y="75"/>
                </a:lnTo>
                <a:lnTo>
                  <a:pt x="776" y="74"/>
                </a:lnTo>
                <a:lnTo>
                  <a:pt x="778" y="73"/>
                </a:lnTo>
                <a:lnTo>
                  <a:pt x="779" y="73"/>
                </a:lnTo>
                <a:lnTo>
                  <a:pt x="781" y="72"/>
                </a:lnTo>
                <a:lnTo>
                  <a:pt x="782" y="71"/>
                </a:lnTo>
                <a:lnTo>
                  <a:pt x="784" y="70"/>
                </a:lnTo>
                <a:lnTo>
                  <a:pt x="785" y="70"/>
                </a:lnTo>
                <a:lnTo>
                  <a:pt x="787" y="69"/>
                </a:lnTo>
                <a:lnTo>
                  <a:pt x="789" y="68"/>
                </a:lnTo>
                <a:lnTo>
                  <a:pt x="790" y="67"/>
                </a:lnTo>
                <a:lnTo>
                  <a:pt x="792" y="67"/>
                </a:lnTo>
                <a:lnTo>
                  <a:pt x="793" y="66"/>
                </a:lnTo>
                <a:lnTo>
                  <a:pt x="795" y="65"/>
                </a:lnTo>
                <a:lnTo>
                  <a:pt x="796" y="64"/>
                </a:lnTo>
                <a:lnTo>
                  <a:pt x="798" y="64"/>
                </a:lnTo>
                <a:lnTo>
                  <a:pt x="799" y="63"/>
                </a:lnTo>
                <a:lnTo>
                  <a:pt x="801" y="62"/>
                </a:lnTo>
                <a:lnTo>
                  <a:pt x="802" y="61"/>
                </a:lnTo>
                <a:lnTo>
                  <a:pt x="804" y="60"/>
                </a:lnTo>
                <a:lnTo>
                  <a:pt x="805" y="60"/>
                </a:lnTo>
                <a:lnTo>
                  <a:pt x="807" y="59"/>
                </a:lnTo>
                <a:lnTo>
                  <a:pt x="808" y="58"/>
                </a:lnTo>
                <a:lnTo>
                  <a:pt x="810" y="57"/>
                </a:lnTo>
                <a:lnTo>
                  <a:pt x="812" y="57"/>
                </a:lnTo>
                <a:lnTo>
                  <a:pt x="813" y="56"/>
                </a:lnTo>
                <a:lnTo>
                  <a:pt x="815" y="55"/>
                </a:lnTo>
                <a:lnTo>
                  <a:pt x="816" y="54"/>
                </a:lnTo>
                <a:lnTo>
                  <a:pt x="818" y="54"/>
                </a:lnTo>
                <a:lnTo>
                  <a:pt x="819" y="53"/>
                </a:lnTo>
                <a:lnTo>
                  <a:pt x="821" y="52"/>
                </a:lnTo>
                <a:lnTo>
                  <a:pt x="822" y="51"/>
                </a:lnTo>
                <a:lnTo>
                  <a:pt x="824" y="51"/>
                </a:lnTo>
                <a:lnTo>
                  <a:pt x="825" y="50"/>
                </a:lnTo>
                <a:lnTo>
                  <a:pt x="827" y="49"/>
                </a:lnTo>
                <a:lnTo>
                  <a:pt x="828" y="48"/>
                </a:lnTo>
                <a:lnTo>
                  <a:pt x="830" y="48"/>
                </a:lnTo>
                <a:lnTo>
                  <a:pt x="831" y="47"/>
                </a:lnTo>
                <a:lnTo>
                  <a:pt x="833" y="46"/>
                </a:lnTo>
                <a:lnTo>
                  <a:pt x="835" y="45"/>
                </a:lnTo>
                <a:lnTo>
                  <a:pt x="836" y="45"/>
                </a:lnTo>
                <a:lnTo>
                  <a:pt x="838" y="44"/>
                </a:lnTo>
                <a:lnTo>
                  <a:pt x="839" y="43"/>
                </a:lnTo>
                <a:lnTo>
                  <a:pt x="841" y="42"/>
                </a:lnTo>
                <a:lnTo>
                  <a:pt x="842" y="42"/>
                </a:lnTo>
                <a:lnTo>
                  <a:pt x="844" y="41"/>
                </a:lnTo>
                <a:lnTo>
                  <a:pt x="845" y="40"/>
                </a:lnTo>
                <a:lnTo>
                  <a:pt x="847" y="39"/>
                </a:lnTo>
                <a:lnTo>
                  <a:pt x="848" y="39"/>
                </a:lnTo>
                <a:lnTo>
                  <a:pt x="850" y="38"/>
                </a:lnTo>
                <a:lnTo>
                  <a:pt x="851" y="37"/>
                </a:lnTo>
                <a:lnTo>
                  <a:pt x="853" y="36"/>
                </a:lnTo>
                <a:lnTo>
                  <a:pt x="854" y="36"/>
                </a:lnTo>
                <a:lnTo>
                  <a:pt x="856" y="35"/>
                </a:lnTo>
                <a:lnTo>
                  <a:pt x="858" y="34"/>
                </a:lnTo>
                <a:lnTo>
                  <a:pt x="859" y="34"/>
                </a:lnTo>
                <a:lnTo>
                  <a:pt x="861" y="33"/>
                </a:lnTo>
                <a:lnTo>
                  <a:pt x="862" y="32"/>
                </a:lnTo>
                <a:lnTo>
                  <a:pt x="864" y="32"/>
                </a:lnTo>
                <a:lnTo>
                  <a:pt x="865" y="31"/>
                </a:lnTo>
                <a:lnTo>
                  <a:pt x="867" y="30"/>
                </a:lnTo>
                <a:lnTo>
                  <a:pt x="868" y="29"/>
                </a:lnTo>
                <a:lnTo>
                  <a:pt x="870" y="29"/>
                </a:lnTo>
                <a:lnTo>
                  <a:pt x="871" y="28"/>
                </a:lnTo>
                <a:lnTo>
                  <a:pt x="873" y="27"/>
                </a:lnTo>
                <a:lnTo>
                  <a:pt x="874" y="27"/>
                </a:lnTo>
                <a:lnTo>
                  <a:pt x="876" y="26"/>
                </a:lnTo>
                <a:lnTo>
                  <a:pt x="877" y="25"/>
                </a:lnTo>
                <a:lnTo>
                  <a:pt x="879" y="25"/>
                </a:lnTo>
                <a:lnTo>
                  <a:pt x="880" y="24"/>
                </a:lnTo>
                <a:lnTo>
                  <a:pt x="882" y="23"/>
                </a:lnTo>
                <a:lnTo>
                  <a:pt x="884" y="23"/>
                </a:lnTo>
                <a:lnTo>
                  <a:pt x="885" y="22"/>
                </a:lnTo>
                <a:lnTo>
                  <a:pt x="887" y="22"/>
                </a:lnTo>
                <a:lnTo>
                  <a:pt x="888" y="21"/>
                </a:lnTo>
                <a:lnTo>
                  <a:pt x="890" y="20"/>
                </a:lnTo>
                <a:lnTo>
                  <a:pt x="891" y="20"/>
                </a:lnTo>
                <a:lnTo>
                  <a:pt x="893" y="19"/>
                </a:lnTo>
                <a:lnTo>
                  <a:pt x="894" y="19"/>
                </a:lnTo>
                <a:lnTo>
                  <a:pt x="896" y="18"/>
                </a:lnTo>
                <a:lnTo>
                  <a:pt x="897" y="17"/>
                </a:lnTo>
                <a:lnTo>
                  <a:pt x="899" y="17"/>
                </a:lnTo>
                <a:lnTo>
                  <a:pt x="900" y="16"/>
                </a:lnTo>
                <a:lnTo>
                  <a:pt x="902" y="16"/>
                </a:lnTo>
                <a:lnTo>
                  <a:pt x="903" y="15"/>
                </a:lnTo>
                <a:lnTo>
                  <a:pt x="905" y="15"/>
                </a:lnTo>
                <a:lnTo>
                  <a:pt x="907" y="14"/>
                </a:lnTo>
                <a:lnTo>
                  <a:pt x="908" y="13"/>
                </a:lnTo>
                <a:lnTo>
                  <a:pt x="910" y="13"/>
                </a:lnTo>
                <a:lnTo>
                  <a:pt x="911" y="12"/>
                </a:lnTo>
                <a:lnTo>
                  <a:pt x="913" y="12"/>
                </a:lnTo>
                <a:lnTo>
                  <a:pt x="914" y="11"/>
                </a:lnTo>
                <a:lnTo>
                  <a:pt x="916" y="11"/>
                </a:lnTo>
                <a:lnTo>
                  <a:pt x="917" y="10"/>
                </a:lnTo>
                <a:lnTo>
                  <a:pt x="919" y="10"/>
                </a:lnTo>
                <a:lnTo>
                  <a:pt x="920" y="9"/>
                </a:lnTo>
                <a:lnTo>
                  <a:pt x="922" y="9"/>
                </a:lnTo>
                <a:lnTo>
                  <a:pt x="923" y="9"/>
                </a:lnTo>
                <a:lnTo>
                  <a:pt x="925" y="8"/>
                </a:lnTo>
                <a:lnTo>
                  <a:pt x="926" y="8"/>
                </a:lnTo>
                <a:lnTo>
                  <a:pt x="928" y="7"/>
                </a:lnTo>
                <a:lnTo>
                  <a:pt x="930" y="7"/>
                </a:lnTo>
                <a:lnTo>
                  <a:pt x="931" y="7"/>
                </a:lnTo>
                <a:lnTo>
                  <a:pt x="933" y="6"/>
                </a:lnTo>
                <a:lnTo>
                  <a:pt x="934" y="6"/>
                </a:lnTo>
                <a:lnTo>
                  <a:pt x="936" y="5"/>
                </a:lnTo>
                <a:lnTo>
                  <a:pt x="937" y="5"/>
                </a:lnTo>
                <a:lnTo>
                  <a:pt x="939" y="5"/>
                </a:lnTo>
                <a:lnTo>
                  <a:pt x="940" y="4"/>
                </a:lnTo>
                <a:lnTo>
                  <a:pt x="942" y="4"/>
                </a:lnTo>
                <a:lnTo>
                  <a:pt x="943" y="4"/>
                </a:lnTo>
                <a:lnTo>
                  <a:pt x="945" y="3"/>
                </a:lnTo>
                <a:lnTo>
                  <a:pt x="946" y="3"/>
                </a:lnTo>
                <a:lnTo>
                  <a:pt x="948" y="3"/>
                </a:lnTo>
                <a:lnTo>
                  <a:pt x="949" y="3"/>
                </a:lnTo>
                <a:lnTo>
                  <a:pt x="951" y="2"/>
                </a:lnTo>
                <a:lnTo>
                  <a:pt x="952" y="2"/>
                </a:lnTo>
                <a:lnTo>
                  <a:pt x="954" y="2"/>
                </a:lnTo>
                <a:lnTo>
                  <a:pt x="956" y="2"/>
                </a:lnTo>
                <a:lnTo>
                  <a:pt x="957" y="1"/>
                </a:lnTo>
                <a:lnTo>
                  <a:pt x="959" y="1"/>
                </a:lnTo>
                <a:lnTo>
                  <a:pt x="960" y="1"/>
                </a:lnTo>
                <a:lnTo>
                  <a:pt x="962" y="1"/>
                </a:lnTo>
                <a:lnTo>
                  <a:pt x="963" y="1"/>
                </a:lnTo>
                <a:lnTo>
                  <a:pt x="965" y="1"/>
                </a:lnTo>
                <a:lnTo>
                  <a:pt x="966" y="0"/>
                </a:lnTo>
                <a:lnTo>
                  <a:pt x="968" y="0"/>
                </a:lnTo>
                <a:lnTo>
                  <a:pt x="969" y="0"/>
                </a:lnTo>
                <a:lnTo>
                  <a:pt x="971" y="0"/>
                </a:lnTo>
                <a:lnTo>
                  <a:pt x="972" y="0"/>
                </a:lnTo>
                <a:lnTo>
                  <a:pt x="974" y="0"/>
                </a:lnTo>
                <a:lnTo>
                  <a:pt x="975" y="0"/>
                </a:lnTo>
                <a:lnTo>
                  <a:pt x="977" y="0"/>
                </a:lnTo>
                <a:lnTo>
                  <a:pt x="979" y="0"/>
                </a:lnTo>
                <a:lnTo>
                  <a:pt x="980" y="0"/>
                </a:lnTo>
                <a:lnTo>
                  <a:pt x="982" y="0"/>
                </a:lnTo>
                <a:lnTo>
                  <a:pt x="983" y="0"/>
                </a:lnTo>
                <a:lnTo>
                  <a:pt x="985" y="0"/>
                </a:lnTo>
                <a:lnTo>
                  <a:pt x="986" y="0"/>
                </a:lnTo>
                <a:lnTo>
                  <a:pt x="988" y="0"/>
                </a:lnTo>
                <a:lnTo>
                  <a:pt x="989" y="0"/>
                </a:lnTo>
                <a:lnTo>
                  <a:pt x="991" y="0"/>
                </a:lnTo>
                <a:lnTo>
                  <a:pt x="992" y="0"/>
                </a:lnTo>
                <a:lnTo>
                  <a:pt x="994" y="0"/>
                </a:lnTo>
                <a:lnTo>
                  <a:pt x="995" y="1"/>
                </a:lnTo>
                <a:lnTo>
                  <a:pt x="997" y="1"/>
                </a:lnTo>
                <a:lnTo>
                  <a:pt x="998" y="1"/>
                </a:lnTo>
                <a:lnTo>
                  <a:pt x="1000" y="1"/>
                </a:lnTo>
                <a:lnTo>
                  <a:pt x="1002" y="1"/>
                </a:lnTo>
                <a:lnTo>
                  <a:pt x="1003" y="2"/>
                </a:lnTo>
                <a:lnTo>
                  <a:pt x="1005" y="2"/>
                </a:lnTo>
                <a:lnTo>
                  <a:pt x="1006" y="2"/>
                </a:lnTo>
                <a:lnTo>
                  <a:pt x="1008" y="2"/>
                </a:lnTo>
                <a:lnTo>
                  <a:pt x="1009" y="3"/>
                </a:lnTo>
                <a:lnTo>
                  <a:pt x="1011" y="3"/>
                </a:lnTo>
                <a:lnTo>
                  <a:pt x="1012" y="3"/>
                </a:lnTo>
                <a:lnTo>
                  <a:pt x="1014" y="4"/>
                </a:lnTo>
                <a:lnTo>
                  <a:pt x="1015" y="4"/>
                </a:lnTo>
                <a:lnTo>
                  <a:pt x="1017" y="4"/>
                </a:lnTo>
                <a:lnTo>
                  <a:pt x="1018" y="5"/>
                </a:lnTo>
                <a:lnTo>
                  <a:pt x="1020" y="5"/>
                </a:lnTo>
                <a:lnTo>
                  <a:pt x="1021" y="5"/>
                </a:lnTo>
                <a:lnTo>
                  <a:pt x="1023" y="6"/>
                </a:lnTo>
                <a:lnTo>
                  <a:pt x="1025" y="6"/>
                </a:lnTo>
                <a:lnTo>
                  <a:pt x="1026" y="7"/>
                </a:lnTo>
                <a:lnTo>
                  <a:pt x="1028" y="7"/>
                </a:lnTo>
                <a:lnTo>
                  <a:pt x="1029" y="7"/>
                </a:lnTo>
                <a:lnTo>
                  <a:pt x="1031" y="8"/>
                </a:lnTo>
                <a:lnTo>
                  <a:pt x="1032" y="8"/>
                </a:lnTo>
                <a:lnTo>
                  <a:pt x="1034" y="9"/>
                </a:lnTo>
                <a:lnTo>
                  <a:pt x="1035" y="9"/>
                </a:lnTo>
                <a:lnTo>
                  <a:pt x="1037" y="10"/>
                </a:lnTo>
                <a:lnTo>
                  <a:pt x="1038" y="10"/>
                </a:lnTo>
                <a:lnTo>
                  <a:pt x="1040" y="11"/>
                </a:lnTo>
                <a:lnTo>
                  <a:pt x="1041" y="12"/>
                </a:lnTo>
                <a:lnTo>
                  <a:pt x="1043" y="12"/>
                </a:lnTo>
                <a:lnTo>
                  <a:pt x="1044" y="13"/>
                </a:lnTo>
                <a:lnTo>
                  <a:pt x="1046" y="14"/>
                </a:lnTo>
                <a:lnTo>
                  <a:pt x="1047" y="14"/>
                </a:lnTo>
                <a:lnTo>
                  <a:pt x="1049" y="15"/>
                </a:lnTo>
                <a:lnTo>
                  <a:pt x="1051" y="15"/>
                </a:lnTo>
                <a:lnTo>
                  <a:pt x="1052" y="16"/>
                </a:lnTo>
                <a:lnTo>
                  <a:pt x="1054" y="17"/>
                </a:lnTo>
                <a:lnTo>
                  <a:pt x="1055" y="18"/>
                </a:lnTo>
                <a:lnTo>
                  <a:pt x="1057" y="18"/>
                </a:lnTo>
                <a:lnTo>
                  <a:pt x="1058" y="19"/>
                </a:lnTo>
                <a:lnTo>
                  <a:pt x="1060" y="20"/>
                </a:lnTo>
                <a:lnTo>
                  <a:pt x="1061" y="20"/>
                </a:lnTo>
                <a:lnTo>
                  <a:pt x="1063" y="21"/>
                </a:lnTo>
                <a:lnTo>
                  <a:pt x="1064" y="22"/>
                </a:lnTo>
                <a:lnTo>
                  <a:pt x="1066" y="23"/>
                </a:lnTo>
                <a:lnTo>
                  <a:pt x="1067" y="23"/>
                </a:lnTo>
                <a:lnTo>
                  <a:pt x="1069" y="24"/>
                </a:lnTo>
                <a:lnTo>
                  <a:pt x="1070" y="25"/>
                </a:lnTo>
                <a:lnTo>
                  <a:pt x="1072" y="26"/>
                </a:lnTo>
                <a:lnTo>
                  <a:pt x="1074" y="27"/>
                </a:lnTo>
                <a:lnTo>
                  <a:pt x="1075" y="28"/>
                </a:lnTo>
                <a:lnTo>
                  <a:pt x="1077" y="28"/>
                </a:lnTo>
                <a:lnTo>
                  <a:pt x="1078" y="29"/>
                </a:lnTo>
                <a:lnTo>
                  <a:pt x="1080" y="30"/>
                </a:lnTo>
                <a:lnTo>
                  <a:pt x="1081" y="31"/>
                </a:lnTo>
                <a:lnTo>
                  <a:pt x="1083" y="32"/>
                </a:lnTo>
                <a:lnTo>
                  <a:pt x="1084" y="33"/>
                </a:lnTo>
                <a:lnTo>
                  <a:pt x="1086" y="34"/>
                </a:lnTo>
                <a:lnTo>
                  <a:pt x="1087" y="35"/>
                </a:lnTo>
                <a:lnTo>
                  <a:pt x="1089" y="36"/>
                </a:lnTo>
                <a:lnTo>
                  <a:pt x="1090" y="37"/>
                </a:lnTo>
                <a:lnTo>
                  <a:pt x="1092" y="38"/>
                </a:lnTo>
                <a:lnTo>
                  <a:pt x="1093" y="39"/>
                </a:lnTo>
                <a:lnTo>
                  <a:pt x="1095" y="40"/>
                </a:lnTo>
                <a:lnTo>
                  <a:pt x="1097" y="41"/>
                </a:lnTo>
                <a:lnTo>
                  <a:pt x="1098" y="42"/>
                </a:lnTo>
                <a:lnTo>
                  <a:pt x="1100" y="43"/>
                </a:lnTo>
                <a:lnTo>
                  <a:pt x="1101" y="44"/>
                </a:lnTo>
                <a:lnTo>
                  <a:pt x="1103" y="45"/>
                </a:lnTo>
                <a:lnTo>
                  <a:pt x="1104" y="46"/>
                </a:lnTo>
                <a:lnTo>
                  <a:pt x="1106" y="47"/>
                </a:lnTo>
                <a:lnTo>
                  <a:pt x="1107" y="48"/>
                </a:lnTo>
                <a:lnTo>
                  <a:pt x="1109" y="49"/>
                </a:lnTo>
                <a:lnTo>
                  <a:pt x="1110" y="50"/>
                </a:lnTo>
                <a:lnTo>
                  <a:pt x="1112" y="51"/>
                </a:lnTo>
                <a:lnTo>
                  <a:pt x="1113" y="53"/>
                </a:lnTo>
                <a:lnTo>
                  <a:pt x="1115" y="54"/>
                </a:lnTo>
                <a:lnTo>
                  <a:pt x="1116" y="55"/>
                </a:lnTo>
                <a:lnTo>
                  <a:pt x="1118" y="56"/>
                </a:lnTo>
                <a:lnTo>
                  <a:pt x="1119" y="57"/>
                </a:lnTo>
                <a:lnTo>
                  <a:pt x="1121" y="58"/>
                </a:lnTo>
                <a:lnTo>
                  <a:pt x="1123" y="59"/>
                </a:lnTo>
                <a:lnTo>
                  <a:pt x="1124" y="61"/>
                </a:lnTo>
                <a:lnTo>
                  <a:pt x="1126" y="62"/>
                </a:lnTo>
                <a:lnTo>
                  <a:pt x="1127" y="63"/>
                </a:lnTo>
                <a:lnTo>
                  <a:pt x="1129" y="64"/>
                </a:lnTo>
                <a:lnTo>
                  <a:pt x="1130" y="65"/>
                </a:lnTo>
                <a:lnTo>
                  <a:pt x="1132" y="67"/>
                </a:lnTo>
                <a:lnTo>
                  <a:pt x="1133" y="68"/>
                </a:lnTo>
                <a:lnTo>
                  <a:pt x="1135" y="69"/>
                </a:lnTo>
                <a:lnTo>
                  <a:pt x="1136" y="70"/>
                </a:lnTo>
                <a:lnTo>
                  <a:pt x="1138" y="71"/>
                </a:lnTo>
                <a:lnTo>
                  <a:pt x="1139" y="73"/>
                </a:lnTo>
                <a:lnTo>
                  <a:pt x="1141" y="74"/>
                </a:lnTo>
                <a:lnTo>
                  <a:pt x="1142" y="75"/>
                </a:lnTo>
                <a:lnTo>
                  <a:pt x="1144" y="76"/>
                </a:lnTo>
                <a:lnTo>
                  <a:pt x="1146" y="78"/>
                </a:lnTo>
                <a:lnTo>
                  <a:pt x="1147" y="79"/>
                </a:lnTo>
                <a:lnTo>
                  <a:pt x="1149" y="80"/>
                </a:lnTo>
                <a:lnTo>
                  <a:pt x="1150" y="81"/>
                </a:lnTo>
                <a:lnTo>
                  <a:pt x="1152" y="83"/>
                </a:lnTo>
                <a:lnTo>
                  <a:pt x="1153" y="84"/>
                </a:lnTo>
                <a:lnTo>
                  <a:pt x="1155" y="85"/>
                </a:lnTo>
                <a:lnTo>
                  <a:pt x="1156" y="87"/>
                </a:lnTo>
                <a:lnTo>
                  <a:pt x="1158" y="88"/>
                </a:lnTo>
                <a:lnTo>
                  <a:pt x="1159" y="89"/>
                </a:lnTo>
                <a:lnTo>
                  <a:pt x="1161" y="91"/>
                </a:lnTo>
                <a:lnTo>
                  <a:pt x="1162" y="92"/>
                </a:lnTo>
                <a:lnTo>
                  <a:pt x="1164" y="93"/>
                </a:lnTo>
                <a:lnTo>
                  <a:pt x="1165" y="94"/>
                </a:lnTo>
                <a:lnTo>
                  <a:pt x="1167" y="96"/>
                </a:lnTo>
                <a:lnTo>
                  <a:pt x="1169" y="97"/>
                </a:lnTo>
                <a:lnTo>
                  <a:pt x="1170" y="98"/>
                </a:lnTo>
                <a:lnTo>
                  <a:pt x="1172" y="100"/>
                </a:lnTo>
                <a:lnTo>
                  <a:pt x="1173" y="101"/>
                </a:lnTo>
                <a:lnTo>
                  <a:pt x="1175" y="102"/>
                </a:lnTo>
                <a:lnTo>
                  <a:pt x="1176" y="104"/>
                </a:lnTo>
                <a:lnTo>
                  <a:pt x="1178" y="105"/>
                </a:lnTo>
                <a:lnTo>
                  <a:pt x="1179" y="106"/>
                </a:lnTo>
                <a:lnTo>
                  <a:pt x="1181" y="108"/>
                </a:lnTo>
                <a:lnTo>
                  <a:pt x="1182" y="109"/>
                </a:lnTo>
                <a:lnTo>
                  <a:pt x="1184" y="110"/>
                </a:lnTo>
                <a:lnTo>
                  <a:pt x="1185" y="112"/>
                </a:lnTo>
                <a:lnTo>
                  <a:pt x="1187" y="113"/>
                </a:lnTo>
                <a:lnTo>
                  <a:pt x="1188" y="114"/>
                </a:lnTo>
                <a:lnTo>
                  <a:pt x="1190" y="116"/>
                </a:lnTo>
                <a:lnTo>
                  <a:pt x="1192" y="117"/>
                </a:lnTo>
                <a:lnTo>
                  <a:pt x="1193" y="118"/>
                </a:lnTo>
                <a:lnTo>
                  <a:pt x="1195" y="120"/>
                </a:lnTo>
                <a:lnTo>
                  <a:pt x="1196" y="121"/>
                </a:lnTo>
                <a:lnTo>
                  <a:pt x="1198" y="122"/>
                </a:lnTo>
                <a:lnTo>
                  <a:pt x="1199" y="124"/>
                </a:lnTo>
                <a:lnTo>
                  <a:pt x="1201" y="125"/>
                </a:lnTo>
                <a:lnTo>
                  <a:pt x="1202" y="126"/>
                </a:lnTo>
                <a:lnTo>
                  <a:pt x="1204" y="128"/>
                </a:lnTo>
                <a:lnTo>
                  <a:pt x="1205" y="129"/>
                </a:lnTo>
                <a:lnTo>
                  <a:pt x="1207" y="130"/>
                </a:lnTo>
                <a:lnTo>
                  <a:pt x="1208" y="132"/>
                </a:lnTo>
                <a:lnTo>
                  <a:pt x="1210" y="133"/>
                </a:lnTo>
                <a:lnTo>
                  <a:pt x="1211" y="134"/>
                </a:lnTo>
                <a:lnTo>
                  <a:pt x="1213" y="135"/>
                </a:lnTo>
                <a:lnTo>
                  <a:pt x="1214" y="137"/>
                </a:lnTo>
                <a:lnTo>
                  <a:pt x="1216" y="138"/>
                </a:lnTo>
                <a:lnTo>
                  <a:pt x="1218" y="139"/>
                </a:lnTo>
                <a:lnTo>
                  <a:pt x="1219" y="140"/>
                </a:lnTo>
                <a:lnTo>
                  <a:pt x="1221" y="142"/>
                </a:lnTo>
                <a:lnTo>
                  <a:pt x="1222" y="143"/>
                </a:lnTo>
                <a:lnTo>
                  <a:pt x="1224" y="144"/>
                </a:lnTo>
                <a:lnTo>
                  <a:pt x="1225" y="145"/>
                </a:lnTo>
                <a:lnTo>
                  <a:pt x="1227" y="147"/>
                </a:lnTo>
                <a:lnTo>
                  <a:pt x="1228" y="148"/>
                </a:lnTo>
                <a:lnTo>
                  <a:pt x="1230" y="149"/>
                </a:lnTo>
                <a:lnTo>
                  <a:pt x="1231" y="150"/>
                </a:lnTo>
                <a:lnTo>
                  <a:pt x="1233" y="151"/>
                </a:lnTo>
                <a:lnTo>
                  <a:pt x="1234" y="152"/>
                </a:lnTo>
                <a:lnTo>
                  <a:pt x="1236" y="153"/>
                </a:lnTo>
                <a:lnTo>
                  <a:pt x="1237" y="154"/>
                </a:lnTo>
                <a:lnTo>
                  <a:pt x="1239" y="156"/>
                </a:lnTo>
                <a:lnTo>
                  <a:pt x="1241" y="157"/>
                </a:lnTo>
                <a:lnTo>
                  <a:pt x="1242" y="158"/>
                </a:lnTo>
                <a:lnTo>
                  <a:pt x="1244" y="159"/>
                </a:lnTo>
                <a:lnTo>
                  <a:pt x="1245" y="160"/>
                </a:lnTo>
                <a:lnTo>
                  <a:pt x="1247" y="161"/>
                </a:lnTo>
                <a:lnTo>
                  <a:pt x="1248" y="162"/>
                </a:lnTo>
                <a:lnTo>
                  <a:pt x="1250" y="163"/>
                </a:lnTo>
                <a:lnTo>
                  <a:pt x="1251" y="164"/>
                </a:lnTo>
                <a:lnTo>
                  <a:pt x="1253" y="165"/>
                </a:lnTo>
                <a:lnTo>
                  <a:pt x="1254" y="166"/>
                </a:lnTo>
                <a:lnTo>
                  <a:pt x="1256" y="167"/>
                </a:lnTo>
                <a:lnTo>
                  <a:pt x="1257" y="168"/>
                </a:lnTo>
                <a:lnTo>
                  <a:pt x="1259" y="169"/>
                </a:lnTo>
                <a:lnTo>
                  <a:pt x="1260" y="170"/>
                </a:lnTo>
                <a:lnTo>
                  <a:pt x="1262" y="170"/>
                </a:lnTo>
                <a:lnTo>
                  <a:pt x="1264" y="171"/>
                </a:lnTo>
                <a:lnTo>
                  <a:pt x="1265" y="172"/>
                </a:lnTo>
                <a:lnTo>
                  <a:pt x="1267" y="173"/>
                </a:lnTo>
                <a:lnTo>
                  <a:pt x="1268" y="174"/>
                </a:lnTo>
                <a:lnTo>
                  <a:pt x="1270" y="174"/>
                </a:lnTo>
                <a:lnTo>
                  <a:pt x="1271" y="175"/>
                </a:lnTo>
                <a:lnTo>
                  <a:pt x="1273" y="176"/>
                </a:lnTo>
                <a:lnTo>
                  <a:pt x="1274" y="177"/>
                </a:lnTo>
                <a:lnTo>
                  <a:pt x="1276" y="177"/>
                </a:lnTo>
                <a:lnTo>
                  <a:pt x="1277" y="178"/>
                </a:lnTo>
                <a:lnTo>
                  <a:pt x="1279" y="179"/>
                </a:lnTo>
                <a:lnTo>
                  <a:pt x="1280" y="179"/>
                </a:lnTo>
                <a:lnTo>
                  <a:pt x="1282" y="180"/>
                </a:lnTo>
                <a:lnTo>
                  <a:pt x="1283" y="180"/>
                </a:lnTo>
                <a:lnTo>
                  <a:pt x="1285" y="181"/>
                </a:lnTo>
                <a:lnTo>
                  <a:pt x="1287" y="182"/>
                </a:lnTo>
                <a:lnTo>
                  <a:pt x="1288" y="182"/>
                </a:lnTo>
                <a:lnTo>
                  <a:pt x="1290" y="183"/>
                </a:lnTo>
                <a:lnTo>
                  <a:pt x="1291" y="183"/>
                </a:lnTo>
                <a:lnTo>
                  <a:pt x="1293" y="184"/>
                </a:lnTo>
                <a:lnTo>
                  <a:pt x="1294" y="184"/>
                </a:lnTo>
                <a:lnTo>
                  <a:pt x="1296" y="185"/>
                </a:lnTo>
                <a:lnTo>
                  <a:pt x="1297" y="185"/>
                </a:lnTo>
                <a:lnTo>
                  <a:pt x="1299" y="186"/>
                </a:lnTo>
                <a:lnTo>
                  <a:pt x="1300" y="186"/>
                </a:lnTo>
                <a:lnTo>
                  <a:pt x="1302" y="186"/>
                </a:lnTo>
                <a:lnTo>
                  <a:pt x="1303" y="187"/>
                </a:lnTo>
                <a:lnTo>
                  <a:pt x="1305" y="187"/>
                </a:lnTo>
                <a:lnTo>
                  <a:pt x="1306" y="187"/>
                </a:lnTo>
                <a:lnTo>
                  <a:pt x="1308" y="188"/>
                </a:lnTo>
                <a:lnTo>
                  <a:pt x="1309" y="188"/>
                </a:lnTo>
                <a:lnTo>
                  <a:pt x="1311" y="188"/>
                </a:lnTo>
                <a:lnTo>
                  <a:pt x="1313" y="188"/>
                </a:lnTo>
                <a:lnTo>
                  <a:pt x="1314" y="189"/>
                </a:lnTo>
                <a:lnTo>
                  <a:pt x="1316" y="189"/>
                </a:lnTo>
                <a:lnTo>
                  <a:pt x="1317" y="189"/>
                </a:lnTo>
                <a:lnTo>
                  <a:pt x="1319" y="189"/>
                </a:lnTo>
                <a:lnTo>
                  <a:pt x="1320" y="189"/>
                </a:lnTo>
                <a:lnTo>
                  <a:pt x="1322" y="189"/>
                </a:lnTo>
                <a:lnTo>
                  <a:pt x="1323" y="190"/>
                </a:lnTo>
                <a:lnTo>
                  <a:pt x="1325" y="190"/>
                </a:lnTo>
                <a:lnTo>
                  <a:pt x="1326" y="190"/>
                </a:lnTo>
                <a:lnTo>
                  <a:pt x="1328" y="190"/>
                </a:lnTo>
                <a:lnTo>
                  <a:pt x="1329" y="190"/>
                </a:lnTo>
                <a:lnTo>
                  <a:pt x="1331" y="190"/>
                </a:lnTo>
                <a:lnTo>
                  <a:pt x="1332" y="190"/>
                </a:lnTo>
                <a:lnTo>
                  <a:pt x="1334" y="190"/>
                </a:lnTo>
                <a:lnTo>
                  <a:pt x="1336" y="190"/>
                </a:lnTo>
                <a:lnTo>
                  <a:pt x="1337" y="190"/>
                </a:lnTo>
                <a:lnTo>
                  <a:pt x="1339" y="190"/>
                </a:lnTo>
                <a:lnTo>
                  <a:pt x="1340" y="190"/>
                </a:lnTo>
                <a:lnTo>
                  <a:pt x="1342" y="190"/>
                </a:lnTo>
                <a:lnTo>
                  <a:pt x="1343" y="190"/>
                </a:lnTo>
                <a:lnTo>
                  <a:pt x="1345" y="190"/>
                </a:lnTo>
                <a:lnTo>
                  <a:pt x="1346" y="190"/>
                </a:lnTo>
                <a:lnTo>
                  <a:pt x="1348" y="190"/>
                </a:lnTo>
                <a:lnTo>
                  <a:pt x="1349" y="190"/>
                </a:lnTo>
                <a:lnTo>
                  <a:pt x="1351" y="189"/>
                </a:lnTo>
                <a:lnTo>
                  <a:pt x="1352" y="189"/>
                </a:lnTo>
                <a:lnTo>
                  <a:pt x="1354" y="189"/>
                </a:lnTo>
                <a:lnTo>
                  <a:pt x="1355" y="189"/>
                </a:lnTo>
                <a:lnTo>
                  <a:pt x="1357" y="189"/>
                </a:lnTo>
                <a:lnTo>
                  <a:pt x="1359" y="189"/>
                </a:lnTo>
                <a:lnTo>
                  <a:pt x="1360" y="188"/>
                </a:lnTo>
                <a:lnTo>
                  <a:pt x="1362" y="188"/>
                </a:lnTo>
                <a:lnTo>
                  <a:pt x="1363" y="188"/>
                </a:lnTo>
                <a:lnTo>
                  <a:pt x="1365" y="188"/>
                </a:lnTo>
                <a:lnTo>
                  <a:pt x="1366" y="188"/>
                </a:lnTo>
                <a:lnTo>
                  <a:pt x="1368" y="188"/>
                </a:lnTo>
                <a:lnTo>
                  <a:pt x="1369" y="187"/>
                </a:lnTo>
                <a:lnTo>
                  <a:pt x="1371" y="187"/>
                </a:lnTo>
                <a:lnTo>
                  <a:pt x="1372" y="187"/>
                </a:lnTo>
                <a:lnTo>
                  <a:pt x="1374" y="187"/>
                </a:lnTo>
                <a:lnTo>
                  <a:pt x="1375" y="186"/>
                </a:lnTo>
                <a:lnTo>
                  <a:pt x="1377" y="186"/>
                </a:lnTo>
                <a:lnTo>
                  <a:pt x="1378" y="186"/>
                </a:lnTo>
                <a:lnTo>
                  <a:pt x="1380" y="186"/>
                </a:lnTo>
                <a:lnTo>
                  <a:pt x="1381" y="185"/>
                </a:lnTo>
                <a:lnTo>
                  <a:pt x="1383" y="185"/>
                </a:lnTo>
                <a:lnTo>
                  <a:pt x="1385" y="185"/>
                </a:lnTo>
                <a:lnTo>
                  <a:pt x="1386" y="184"/>
                </a:lnTo>
                <a:lnTo>
                  <a:pt x="1388" y="184"/>
                </a:lnTo>
                <a:lnTo>
                  <a:pt x="1389" y="184"/>
                </a:lnTo>
                <a:lnTo>
                  <a:pt x="1391" y="184"/>
                </a:lnTo>
                <a:lnTo>
                  <a:pt x="1392" y="183"/>
                </a:lnTo>
                <a:lnTo>
                  <a:pt x="1394" y="183"/>
                </a:lnTo>
                <a:lnTo>
                  <a:pt x="1395" y="183"/>
                </a:lnTo>
                <a:lnTo>
                  <a:pt x="1397" y="182"/>
                </a:lnTo>
                <a:lnTo>
                  <a:pt x="1398" y="182"/>
                </a:lnTo>
                <a:lnTo>
                  <a:pt x="1400" y="182"/>
                </a:lnTo>
                <a:lnTo>
                  <a:pt x="1401" y="181"/>
                </a:lnTo>
                <a:lnTo>
                  <a:pt x="1403" y="181"/>
                </a:lnTo>
                <a:lnTo>
                  <a:pt x="1404" y="181"/>
                </a:lnTo>
                <a:lnTo>
                  <a:pt x="1406" y="180"/>
                </a:lnTo>
                <a:lnTo>
                  <a:pt x="1408" y="180"/>
                </a:lnTo>
                <a:lnTo>
                  <a:pt x="1409" y="180"/>
                </a:lnTo>
                <a:lnTo>
                  <a:pt x="1411" y="180"/>
                </a:lnTo>
                <a:lnTo>
                  <a:pt x="1412" y="179"/>
                </a:lnTo>
                <a:lnTo>
                  <a:pt x="1414" y="179"/>
                </a:lnTo>
                <a:lnTo>
                  <a:pt x="1415" y="179"/>
                </a:lnTo>
                <a:lnTo>
                  <a:pt x="1417" y="178"/>
                </a:lnTo>
                <a:lnTo>
                  <a:pt x="1418" y="178"/>
                </a:lnTo>
                <a:lnTo>
                  <a:pt x="1420" y="178"/>
                </a:lnTo>
                <a:lnTo>
                  <a:pt x="1421" y="177"/>
                </a:lnTo>
                <a:lnTo>
                  <a:pt x="1423" y="177"/>
                </a:lnTo>
                <a:lnTo>
                  <a:pt x="1424" y="177"/>
                </a:lnTo>
                <a:lnTo>
                  <a:pt x="1426" y="176"/>
                </a:lnTo>
                <a:lnTo>
                  <a:pt x="1427" y="176"/>
                </a:lnTo>
                <a:lnTo>
                  <a:pt x="1429" y="176"/>
                </a:lnTo>
                <a:lnTo>
                  <a:pt x="1431" y="175"/>
                </a:lnTo>
                <a:lnTo>
                  <a:pt x="1432" y="175"/>
                </a:lnTo>
                <a:lnTo>
                  <a:pt x="1434" y="175"/>
                </a:lnTo>
                <a:lnTo>
                  <a:pt x="1435" y="174"/>
                </a:lnTo>
                <a:lnTo>
                  <a:pt x="1437" y="174"/>
                </a:lnTo>
                <a:lnTo>
                  <a:pt x="1438" y="174"/>
                </a:lnTo>
                <a:lnTo>
                  <a:pt x="1440" y="173"/>
                </a:lnTo>
                <a:lnTo>
                  <a:pt x="1441" y="173"/>
                </a:lnTo>
                <a:lnTo>
                  <a:pt x="1443" y="172"/>
                </a:lnTo>
                <a:lnTo>
                  <a:pt x="1444" y="172"/>
                </a:lnTo>
                <a:lnTo>
                  <a:pt x="1446" y="172"/>
                </a:lnTo>
                <a:lnTo>
                  <a:pt x="1447" y="171"/>
                </a:lnTo>
                <a:lnTo>
                  <a:pt x="1449" y="171"/>
                </a:lnTo>
                <a:lnTo>
                  <a:pt x="1450" y="171"/>
                </a:lnTo>
                <a:lnTo>
                  <a:pt x="1452" y="170"/>
                </a:lnTo>
                <a:lnTo>
                  <a:pt x="1454" y="170"/>
                </a:lnTo>
                <a:lnTo>
                  <a:pt x="1455" y="170"/>
                </a:lnTo>
                <a:lnTo>
                  <a:pt x="1457" y="169"/>
                </a:lnTo>
                <a:lnTo>
                  <a:pt x="1458" y="169"/>
                </a:lnTo>
                <a:lnTo>
                  <a:pt x="1460" y="169"/>
                </a:lnTo>
                <a:lnTo>
                  <a:pt x="1461" y="168"/>
                </a:lnTo>
                <a:lnTo>
                  <a:pt x="1463" y="168"/>
                </a:lnTo>
                <a:lnTo>
                  <a:pt x="1464" y="168"/>
                </a:lnTo>
                <a:lnTo>
                  <a:pt x="1466" y="167"/>
                </a:lnTo>
                <a:lnTo>
                  <a:pt x="1467" y="167"/>
                </a:lnTo>
                <a:lnTo>
                  <a:pt x="1469" y="167"/>
                </a:lnTo>
                <a:lnTo>
                  <a:pt x="1470" y="166"/>
                </a:lnTo>
                <a:lnTo>
                  <a:pt x="1472" y="166"/>
                </a:lnTo>
                <a:lnTo>
                  <a:pt x="1473" y="166"/>
                </a:lnTo>
                <a:lnTo>
                  <a:pt x="1475" y="165"/>
                </a:lnTo>
                <a:lnTo>
                  <a:pt x="1476" y="165"/>
                </a:lnTo>
                <a:lnTo>
                  <a:pt x="1478" y="165"/>
                </a:lnTo>
                <a:lnTo>
                  <a:pt x="1480" y="164"/>
                </a:lnTo>
                <a:lnTo>
                  <a:pt x="1481" y="164"/>
                </a:lnTo>
                <a:lnTo>
                  <a:pt x="1483" y="164"/>
                </a:lnTo>
                <a:lnTo>
                  <a:pt x="1484" y="163"/>
                </a:lnTo>
                <a:lnTo>
                  <a:pt x="1486" y="163"/>
                </a:lnTo>
                <a:lnTo>
                  <a:pt x="1487" y="163"/>
                </a:lnTo>
                <a:lnTo>
                  <a:pt x="1489" y="162"/>
                </a:lnTo>
                <a:lnTo>
                  <a:pt x="1490" y="162"/>
                </a:lnTo>
                <a:lnTo>
                  <a:pt x="1492" y="162"/>
                </a:lnTo>
                <a:lnTo>
                  <a:pt x="1493" y="161"/>
                </a:lnTo>
                <a:lnTo>
                  <a:pt x="1495" y="161"/>
                </a:lnTo>
                <a:lnTo>
                  <a:pt x="1496" y="161"/>
                </a:lnTo>
                <a:lnTo>
                  <a:pt x="1498" y="160"/>
                </a:lnTo>
                <a:lnTo>
                  <a:pt x="1499" y="160"/>
                </a:lnTo>
                <a:lnTo>
                  <a:pt x="1501" y="160"/>
                </a:lnTo>
                <a:lnTo>
                  <a:pt x="1503" y="159"/>
                </a:lnTo>
                <a:lnTo>
                  <a:pt x="1504" y="159"/>
                </a:lnTo>
                <a:lnTo>
                  <a:pt x="1506" y="159"/>
                </a:lnTo>
                <a:lnTo>
                  <a:pt x="1507" y="158"/>
                </a:lnTo>
                <a:lnTo>
                  <a:pt x="1509" y="158"/>
                </a:lnTo>
                <a:lnTo>
                  <a:pt x="1510" y="158"/>
                </a:lnTo>
                <a:lnTo>
                  <a:pt x="1512" y="157"/>
                </a:lnTo>
                <a:lnTo>
                  <a:pt x="1513" y="157"/>
                </a:lnTo>
                <a:lnTo>
                  <a:pt x="1515" y="157"/>
                </a:lnTo>
                <a:lnTo>
                  <a:pt x="1516" y="156"/>
                </a:lnTo>
                <a:lnTo>
                  <a:pt x="1518" y="156"/>
                </a:lnTo>
                <a:lnTo>
                  <a:pt x="1519" y="156"/>
                </a:lnTo>
                <a:lnTo>
                  <a:pt x="1521" y="155"/>
                </a:lnTo>
                <a:lnTo>
                  <a:pt x="1522" y="155"/>
                </a:lnTo>
                <a:lnTo>
                  <a:pt x="1524" y="155"/>
                </a:lnTo>
                <a:lnTo>
                  <a:pt x="1526" y="154"/>
                </a:lnTo>
                <a:lnTo>
                  <a:pt x="1527" y="154"/>
                </a:lnTo>
                <a:lnTo>
                  <a:pt x="1529" y="154"/>
                </a:lnTo>
                <a:lnTo>
                  <a:pt x="1530" y="153"/>
                </a:lnTo>
                <a:lnTo>
                  <a:pt x="1532" y="153"/>
                </a:lnTo>
                <a:lnTo>
                  <a:pt x="1533" y="153"/>
                </a:lnTo>
                <a:lnTo>
                  <a:pt x="1535" y="152"/>
                </a:lnTo>
                <a:lnTo>
                  <a:pt x="1536" y="152"/>
                </a:lnTo>
                <a:lnTo>
                  <a:pt x="1538" y="152"/>
                </a:lnTo>
                <a:lnTo>
                  <a:pt x="1539" y="151"/>
                </a:lnTo>
                <a:lnTo>
                  <a:pt x="1541" y="151"/>
                </a:lnTo>
                <a:lnTo>
                  <a:pt x="1542" y="151"/>
                </a:lnTo>
                <a:lnTo>
                  <a:pt x="1544" y="150"/>
                </a:lnTo>
                <a:lnTo>
                  <a:pt x="1545" y="150"/>
                </a:lnTo>
                <a:lnTo>
                  <a:pt x="1547" y="150"/>
                </a:lnTo>
                <a:lnTo>
                  <a:pt x="1548" y="149"/>
                </a:lnTo>
                <a:lnTo>
                  <a:pt x="1550" y="149"/>
                </a:lnTo>
                <a:lnTo>
                  <a:pt x="1552" y="149"/>
                </a:lnTo>
                <a:lnTo>
                  <a:pt x="1553" y="148"/>
                </a:lnTo>
                <a:lnTo>
                  <a:pt x="1555" y="148"/>
                </a:lnTo>
                <a:lnTo>
                  <a:pt x="1556" y="148"/>
                </a:lnTo>
                <a:lnTo>
                  <a:pt x="1558" y="147"/>
                </a:lnTo>
                <a:lnTo>
                  <a:pt x="1559" y="147"/>
                </a:lnTo>
                <a:lnTo>
                  <a:pt x="1561" y="147"/>
                </a:lnTo>
                <a:lnTo>
                  <a:pt x="1562" y="146"/>
                </a:lnTo>
                <a:lnTo>
                  <a:pt x="1564" y="146"/>
                </a:lnTo>
                <a:lnTo>
                  <a:pt x="1565" y="146"/>
                </a:lnTo>
                <a:lnTo>
                  <a:pt x="1567" y="145"/>
                </a:lnTo>
                <a:lnTo>
                  <a:pt x="1568" y="145"/>
                </a:lnTo>
                <a:lnTo>
                  <a:pt x="1570" y="145"/>
                </a:lnTo>
                <a:lnTo>
                  <a:pt x="1571" y="144"/>
                </a:lnTo>
                <a:lnTo>
                  <a:pt x="1573" y="144"/>
                </a:lnTo>
                <a:lnTo>
                  <a:pt x="1575" y="144"/>
                </a:lnTo>
                <a:lnTo>
                  <a:pt x="1576" y="143"/>
                </a:lnTo>
                <a:lnTo>
                  <a:pt x="1578" y="143"/>
                </a:lnTo>
                <a:lnTo>
                  <a:pt x="1579" y="143"/>
                </a:lnTo>
                <a:lnTo>
                  <a:pt x="1581" y="142"/>
                </a:lnTo>
                <a:lnTo>
                  <a:pt x="1582" y="142"/>
                </a:lnTo>
                <a:lnTo>
                  <a:pt x="1584" y="142"/>
                </a:lnTo>
                <a:lnTo>
                  <a:pt x="1585" y="142"/>
                </a:lnTo>
                <a:lnTo>
                  <a:pt x="1587" y="141"/>
                </a:lnTo>
                <a:lnTo>
                  <a:pt x="1588" y="141"/>
                </a:lnTo>
                <a:lnTo>
                  <a:pt x="1590" y="141"/>
                </a:lnTo>
                <a:lnTo>
                  <a:pt x="1591" y="140"/>
                </a:lnTo>
                <a:lnTo>
                  <a:pt x="1593" y="140"/>
                </a:lnTo>
                <a:lnTo>
                  <a:pt x="1594" y="140"/>
                </a:lnTo>
                <a:lnTo>
                  <a:pt x="1596" y="139"/>
                </a:lnTo>
                <a:lnTo>
                  <a:pt x="1598" y="139"/>
                </a:lnTo>
                <a:lnTo>
                  <a:pt x="1599" y="139"/>
                </a:lnTo>
                <a:lnTo>
                  <a:pt x="1601" y="138"/>
                </a:lnTo>
                <a:lnTo>
                  <a:pt x="1602" y="138"/>
                </a:lnTo>
                <a:lnTo>
                  <a:pt x="1604" y="138"/>
                </a:lnTo>
                <a:lnTo>
                  <a:pt x="1605" y="138"/>
                </a:lnTo>
                <a:lnTo>
                  <a:pt x="1607" y="137"/>
                </a:lnTo>
                <a:lnTo>
                  <a:pt x="1608" y="137"/>
                </a:lnTo>
                <a:lnTo>
                  <a:pt x="1610" y="137"/>
                </a:lnTo>
                <a:lnTo>
                  <a:pt x="1611" y="136"/>
                </a:lnTo>
                <a:lnTo>
                  <a:pt x="1613" y="136"/>
                </a:lnTo>
                <a:lnTo>
                  <a:pt x="1614" y="136"/>
                </a:lnTo>
                <a:lnTo>
                  <a:pt x="1616" y="135"/>
                </a:lnTo>
                <a:lnTo>
                  <a:pt x="1617" y="135"/>
                </a:lnTo>
                <a:lnTo>
                  <a:pt x="1619" y="135"/>
                </a:lnTo>
                <a:lnTo>
                  <a:pt x="1621" y="135"/>
                </a:lnTo>
                <a:lnTo>
                  <a:pt x="1622" y="134"/>
                </a:lnTo>
                <a:lnTo>
                  <a:pt x="1624" y="134"/>
                </a:lnTo>
                <a:lnTo>
                  <a:pt x="1625" y="134"/>
                </a:lnTo>
                <a:lnTo>
                  <a:pt x="1627" y="133"/>
                </a:lnTo>
                <a:lnTo>
                  <a:pt x="1628" y="133"/>
                </a:lnTo>
                <a:lnTo>
                  <a:pt x="1630" y="133"/>
                </a:lnTo>
                <a:lnTo>
                  <a:pt x="1631" y="133"/>
                </a:lnTo>
                <a:lnTo>
                  <a:pt x="1633" y="132"/>
                </a:lnTo>
                <a:lnTo>
                  <a:pt x="1634" y="132"/>
                </a:lnTo>
                <a:lnTo>
                  <a:pt x="1636" y="132"/>
                </a:lnTo>
                <a:lnTo>
                  <a:pt x="1637" y="132"/>
                </a:lnTo>
                <a:lnTo>
                  <a:pt x="1639" y="131"/>
                </a:lnTo>
                <a:lnTo>
                  <a:pt x="1640" y="131"/>
                </a:lnTo>
                <a:lnTo>
                  <a:pt x="1642" y="131"/>
                </a:lnTo>
                <a:lnTo>
                  <a:pt x="1643" y="130"/>
                </a:lnTo>
                <a:lnTo>
                  <a:pt x="1645" y="130"/>
                </a:lnTo>
                <a:lnTo>
                  <a:pt x="1647" y="130"/>
                </a:lnTo>
                <a:lnTo>
                  <a:pt x="1648" y="130"/>
                </a:lnTo>
                <a:lnTo>
                  <a:pt x="1650" y="129"/>
                </a:lnTo>
                <a:lnTo>
                  <a:pt x="1651" y="129"/>
                </a:lnTo>
                <a:lnTo>
                  <a:pt x="1653" y="129"/>
                </a:lnTo>
                <a:lnTo>
                  <a:pt x="1654" y="129"/>
                </a:lnTo>
                <a:lnTo>
                  <a:pt x="1656" y="128"/>
                </a:lnTo>
                <a:lnTo>
                  <a:pt x="1657" y="128"/>
                </a:lnTo>
                <a:lnTo>
                  <a:pt x="1659" y="128"/>
                </a:lnTo>
                <a:lnTo>
                  <a:pt x="1660" y="128"/>
                </a:lnTo>
                <a:lnTo>
                  <a:pt x="1662" y="127"/>
                </a:lnTo>
                <a:lnTo>
                  <a:pt x="1663" y="127"/>
                </a:lnTo>
                <a:lnTo>
                  <a:pt x="1665" y="127"/>
                </a:lnTo>
                <a:lnTo>
                  <a:pt x="1666" y="127"/>
                </a:lnTo>
                <a:lnTo>
                  <a:pt x="1668" y="127"/>
                </a:lnTo>
                <a:lnTo>
                  <a:pt x="1670" y="126"/>
                </a:lnTo>
                <a:lnTo>
                  <a:pt x="1671" y="126"/>
                </a:lnTo>
                <a:lnTo>
                  <a:pt x="1673" y="126"/>
                </a:lnTo>
                <a:lnTo>
                  <a:pt x="1674" y="126"/>
                </a:lnTo>
                <a:lnTo>
                  <a:pt x="1676" y="125"/>
                </a:lnTo>
                <a:lnTo>
                  <a:pt x="1677" y="125"/>
                </a:lnTo>
                <a:lnTo>
                  <a:pt x="1679" y="125"/>
                </a:lnTo>
                <a:lnTo>
                  <a:pt x="1680" y="125"/>
                </a:lnTo>
                <a:lnTo>
                  <a:pt x="1682" y="125"/>
                </a:lnTo>
                <a:lnTo>
                  <a:pt x="1683" y="124"/>
                </a:lnTo>
                <a:lnTo>
                  <a:pt x="1685" y="124"/>
                </a:lnTo>
                <a:lnTo>
                  <a:pt x="1686" y="124"/>
                </a:lnTo>
                <a:lnTo>
                  <a:pt x="1688" y="124"/>
                </a:lnTo>
                <a:lnTo>
                  <a:pt x="1689" y="124"/>
                </a:lnTo>
                <a:lnTo>
                  <a:pt x="1691" y="123"/>
                </a:lnTo>
                <a:lnTo>
                  <a:pt x="1693" y="123"/>
                </a:lnTo>
                <a:lnTo>
                  <a:pt x="1694" y="123"/>
                </a:lnTo>
                <a:lnTo>
                  <a:pt x="1696" y="123"/>
                </a:lnTo>
                <a:lnTo>
                  <a:pt x="1697" y="123"/>
                </a:lnTo>
                <a:lnTo>
                  <a:pt x="1699" y="122"/>
                </a:lnTo>
                <a:lnTo>
                  <a:pt x="1700" y="122"/>
                </a:lnTo>
                <a:lnTo>
                  <a:pt x="1702" y="122"/>
                </a:lnTo>
                <a:lnTo>
                  <a:pt x="1703" y="122"/>
                </a:lnTo>
                <a:lnTo>
                  <a:pt x="1705" y="122"/>
                </a:lnTo>
                <a:lnTo>
                  <a:pt x="1706" y="122"/>
                </a:lnTo>
                <a:lnTo>
                  <a:pt x="1708" y="121"/>
                </a:lnTo>
                <a:lnTo>
                  <a:pt x="1709" y="121"/>
                </a:lnTo>
                <a:lnTo>
                  <a:pt x="1711" y="121"/>
                </a:lnTo>
                <a:lnTo>
                  <a:pt x="1712" y="121"/>
                </a:lnTo>
                <a:lnTo>
                  <a:pt x="1714" y="121"/>
                </a:lnTo>
                <a:lnTo>
                  <a:pt x="1715" y="121"/>
                </a:lnTo>
                <a:lnTo>
                  <a:pt x="1717" y="120"/>
                </a:lnTo>
                <a:lnTo>
                  <a:pt x="1719" y="120"/>
                </a:lnTo>
                <a:lnTo>
                  <a:pt x="1720" y="120"/>
                </a:lnTo>
                <a:lnTo>
                  <a:pt x="1722" y="120"/>
                </a:lnTo>
                <a:lnTo>
                  <a:pt x="1723" y="120"/>
                </a:lnTo>
                <a:lnTo>
                  <a:pt x="1725" y="120"/>
                </a:lnTo>
                <a:lnTo>
                  <a:pt x="1726" y="120"/>
                </a:lnTo>
                <a:lnTo>
                  <a:pt x="1728" y="119"/>
                </a:lnTo>
                <a:lnTo>
                  <a:pt x="1729" y="119"/>
                </a:lnTo>
                <a:lnTo>
                  <a:pt x="1731" y="119"/>
                </a:lnTo>
                <a:lnTo>
                  <a:pt x="1732" y="119"/>
                </a:lnTo>
                <a:lnTo>
                  <a:pt x="1734" y="119"/>
                </a:lnTo>
                <a:lnTo>
                  <a:pt x="1735" y="119"/>
                </a:lnTo>
                <a:lnTo>
                  <a:pt x="1737" y="119"/>
                </a:lnTo>
                <a:lnTo>
                  <a:pt x="1738" y="119"/>
                </a:lnTo>
                <a:lnTo>
                  <a:pt x="1740" y="119"/>
                </a:lnTo>
                <a:lnTo>
                  <a:pt x="1742" y="119"/>
                </a:lnTo>
                <a:lnTo>
                  <a:pt x="1743" y="118"/>
                </a:lnTo>
                <a:lnTo>
                  <a:pt x="1745" y="118"/>
                </a:lnTo>
                <a:lnTo>
                  <a:pt x="1746" y="118"/>
                </a:lnTo>
                <a:lnTo>
                  <a:pt x="1748" y="118"/>
                </a:lnTo>
                <a:lnTo>
                  <a:pt x="1749" y="118"/>
                </a:lnTo>
                <a:lnTo>
                  <a:pt x="1751" y="118"/>
                </a:lnTo>
                <a:lnTo>
                  <a:pt x="1752" y="118"/>
                </a:lnTo>
                <a:lnTo>
                  <a:pt x="1754" y="118"/>
                </a:lnTo>
                <a:lnTo>
                  <a:pt x="1755" y="118"/>
                </a:lnTo>
                <a:lnTo>
                  <a:pt x="1757" y="118"/>
                </a:lnTo>
                <a:lnTo>
                  <a:pt x="1758" y="118"/>
                </a:lnTo>
                <a:lnTo>
                  <a:pt x="1760" y="118"/>
                </a:lnTo>
                <a:lnTo>
                  <a:pt x="1761" y="118"/>
                </a:lnTo>
                <a:lnTo>
                  <a:pt x="1763" y="117"/>
                </a:lnTo>
                <a:lnTo>
                  <a:pt x="1765" y="117"/>
                </a:lnTo>
                <a:lnTo>
                  <a:pt x="1766" y="117"/>
                </a:lnTo>
                <a:lnTo>
                  <a:pt x="1768" y="117"/>
                </a:lnTo>
                <a:lnTo>
                  <a:pt x="1769" y="117"/>
                </a:lnTo>
                <a:lnTo>
                  <a:pt x="1771" y="117"/>
                </a:lnTo>
                <a:lnTo>
                  <a:pt x="1772" y="117"/>
                </a:lnTo>
                <a:lnTo>
                  <a:pt x="1774" y="117"/>
                </a:lnTo>
                <a:lnTo>
                  <a:pt x="1775" y="117"/>
                </a:lnTo>
                <a:lnTo>
                  <a:pt x="1777" y="117"/>
                </a:lnTo>
                <a:lnTo>
                  <a:pt x="1778" y="117"/>
                </a:lnTo>
                <a:lnTo>
                  <a:pt x="1780" y="117"/>
                </a:lnTo>
                <a:lnTo>
                  <a:pt x="1781" y="117"/>
                </a:lnTo>
                <a:lnTo>
                  <a:pt x="1783" y="117"/>
                </a:lnTo>
                <a:lnTo>
                  <a:pt x="1784" y="117"/>
                </a:lnTo>
                <a:lnTo>
                  <a:pt x="1786" y="117"/>
                </a:lnTo>
                <a:lnTo>
                  <a:pt x="1788" y="117"/>
                </a:lnTo>
                <a:lnTo>
                  <a:pt x="1789" y="117"/>
                </a:lnTo>
                <a:lnTo>
                  <a:pt x="1791" y="117"/>
                </a:lnTo>
                <a:lnTo>
                  <a:pt x="1792" y="117"/>
                </a:lnTo>
                <a:lnTo>
                  <a:pt x="1794" y="117"/>
                </a:lnTo>
                <a:lnTo>
                  <a:pt x="1795" y="117"/>
                </a:lnTo>
                <a:lnTo>
                  <a:pt x="1797" y="117"/>
                </a:lnTo>
                <a:lnTo>
                  <a:pt x="1798" y="117"/>
                </a:lnTo>
                <a:lnTo>
                  <a:pt x="1800" y="117"/>
                </a:lnTo>
                <a:lnTo>
                  <a:pt x="1801" y="117"/>
                </a:lnTo>
                <a:lnTo>
                  <a:pt x="1803" y="117"/>
                </a:lnTo>
                <a:lnTo>
                  <a:pt x="1804" y="117"/>
                </a:lnTo>
                <a:lnTo>
                  <a:pt x="1806" y="117"/>
                </a:lnTo>
                <a:lnTo>
                  <a:pt x="1807" y="117"/>
                </a:lnTo>
                <a:lnTo>
                  <a:pt x="1809" y="118"/>
                </a:lnTo>
                <a:lnTo>
                  <a:pt x="1810" y="118"/>
                </a:lnTo>
                <a:lnTo>
                  <a:pt x="1812" y="118"/>
                </a:lnTo>
                <a:lnTo>
                  <a:pt x="1814" y="118"/>
                </a:lnTo>
                <a:lnTo>
                  <a:pt x="1815" y="118"/>
                </a:lnTo>
                <a:lnTo>
                  <a:pt x="1817" y="118"/>
                </a:lnTo>
                <a:lnTo>
                  <a:pt x="1818" y="118"/>
                </a:lnTo>
                <a:lnTo>
                  <a:pt x="1820" y="118"/>
                </a:lnTo>
                <a:lnTo>
                  <a:pt x="1821" y="118"/>
                </a:lnTo>
                <a:lnTo>
                  <a:pt x="1823" y="118"/>
                </a:lnTo>
                <a:lnTo>
                  <a:pt x="1824" y="118"/>
                </a:lnTo>
                <a:lnTo>
                  <a:pt x="1826" y="118"/>
                </a:lnTo>
                <a:lnTo>
                  <a:pt x="1827" y="118"/>
                </a:lnTo>
                <a:lnTo>
                  <a:pt x="1829" y="118"/>
                </a:lnTo>
                <a:lnTo>
                  <a:pt x="1830" y="118"/>
                </a:lnTo>
                <a:lnTo>
                  <a:pt x="1832" y="119"/>
                </a:lnTo>
                <a:lnTo>
                  <a:pt x="1833" y="119"/>
                </a:lnTo>
                <a:lnTo>
                  <a:pt x="1835" y="119"/>
                </a:lnTo>
                <a:lnTo>
                  <a:pt x="1837" y="119"/>
                </a:lnTo>
                <a:lnTo>
                  <a:pt x="1838" y="119"/>
                </a:lnTo>
                <a:lnTo>
                  <a:pt x="1840" y="119"/>
                </a:lnTo>
                <a:lnTo>
                  <a:pt x="1841" y="119"/>
                </a:lnTo>
                <a:lnTo>
                  <a:pt x="1843" y="119"/>
                </a:lnTo>
                <a:lnTo>
                  <a:pt x="1844" y="119"/>
                </a:lnTo>
                <a:lnTo>
                  <a:pt x="1846" y="120"/>
                </a:lnTo>
                <a:lnTo>
                  <a:pt x="1847" y="120"/>
                </a:lnTo>
                <a:lnTo>
                  <a:pt x="1849" y="120"/>
                </a:lnTo>
                <a:lnTo>
                  <a:pt x="1850" y="120"/>
                </a:lnTo>
                <a:lnTo>
                  <a:pt x="1852" y="120"/>
                </a:lnTo>
                <a:lnTo>
                  <a:pt x="1853" y="120"/>
                </a:lnTo>
                <a:lnTo>
                  <a:pt x="1855" y="120"/>
                </a:lnTo>
                <a:lnTo>
                  <a:pt x="1856" y="120"/>
                </a:lnTo>
                <a:lnTo>
                  <a:pt x="1858" y="121"/>
                </a:lnTo>
                <a:lnTo>
                  <a:pt x="1860" y="121"/>
                </a:lnTo>
                <a:lnTo>
                  <a:pt x="1861" y="121"/>
                </a:lnTo>
                <a:lnTo>
                  <a:pt x="1863" y="121"/>
                </a:lnTo>
                <a:lnTo>
                  <a:pt x="1864" y="121"/>
                </a:lnTo>
                <a:lnTo>
                  <a:pt x="1866" y="121"/>
                </a:lnTo>
                <a:lnTo>
                  <a:pt x="1867" y="121"/>
                </a:lnTo>
                <a:lnTo>
                  <a:pt x="1869" y="121"/>
                </a:lnTo>
                <a:lnTo>
                  <a:pt x="1870" y="122"/>
                </a:lnTo>
                <a:lnTo>
                  <a:pt x="1872" y="122"/>
                </a:lnTo>
                <a:lnTo>
                  <a:pt x="1873" y="122"/>
                </a:lnTo>
                <a:lnTo>
                  <a:pt x="1875" y="122"/>
                </a:lnTo>
                <a:lnTo>
                  <a:pt x="1876" y="122"/>
                </a:lnTo>
                <a:lnTo>
                  <a:pt x="1878" y="122"/>
                </a:lnTo>
                <a:lnTo>
                  <a:pt x="1879" y="122"/>
                </a:lnTo>
                <a:lnTo>
                  <a:pt x="1881" y="123"/>
                </a:lnTo>
                <a:lnTo>
                  <a:pt x="1883" y="123"/>
                </a:lnTo>
                <a:lnTo>
                  <a:pt x="1884" y="123"/>
                </a:lnTo>
                <a:lnTo>
                  <a:pt x="1886" y="123"/>
                </a:lnTo>
                <a:lnTo>
                  <a:pt x="1887" y="123"/>
                </a:lnTo>
                <a:lnTo>
                  <a:pt x="1889" y="123"/>
                </a:lnTo>
                <a:lnTo>
                  <a:pt x="1890" y="124"/>
                </a:lnTo>
                <a:lnTo>
                  <a:pt x="1892" y="124"/>
                </a:lnTo>
                <a:lnTo>
                  <a:pt x="1893" y="124"/>
                </a:lnTo>
                <a:lnTo>
                  <a:pt x="1895" y="124"/>
                </a:lnTo>
                <a:lnTo>
                  <a:pt x="1896" y="124"/>
                </a:lnTo>
                <a:lnTo>
                  <a:pt x="1898" y="124"/>
                </a:lnTo>
                <a:lnTo>
                  <a:pt x="1899" y="125"/>
                </a:lnTo>
                <a:lnTo>
                  <a:pt x="1901" y="125"/>
                </a:lnTo>
                <a:lnTo>
                  <a:pt x="1902" y="125"/>
                </a:lnTo>
                <a:lnTo>
                  <a:pt x="1904" y="125"/>
                </a:lnTo>
                <a:lnTo>
                  <a:pt x="1905" y="125"/>
                </a:lnTo>
                <a:lnTo>
                  <a:pt x="1907" y="125"/>
                </a:lnTo>
                <a:lnTo>
                  <a:pt x="1909" y="125"/>
                </a:lnTo>
                <a:lnTo>
                  <a:pt x="1910" y="126"/>
                </a:lnTo>
                <a:lnTo>
                  <a:pt x="1912" y="126"/>
                </a:lnTo>
                <a:lnTo>
                  <a:pt x="1913" y="126"/>
                </a:lnTo>
                <a:lnTo>
                  <a:pt x="1915" y="126"/>
                </a:lnTo>
                <a:lnTo>
                  <a:pt x="1916" y="126"/>
                </a:lnTo>
                <a:lnTo>
                  <a:pt x="1918" y="126"/>
                </a:lnTo>
                <a:lnTo>
                  <a:pt x="1919" y="127"/>
                </a:lnTo>
                <a:lnTo>
                  <a:pt x="1921" y="127"/>
                </a:lnTo>
                <a:lnTo>
                  <a:pt x="1922" y="127"/>
                </a:lnTo>
                <a:lnTo>
                  <a:pt x="1924" y="127"/>
                </a:lnTo>
                <a:lnTo>
                  <a:pt x="1925" y="127"/>
                </a:lnTo>
                <a:lnTo>
                  <a:pt x="1927" y="127"/>
                </a:lnTo>
                <a:lnTo>
                  <a:pt x="1928" y="127"/>
                </a:lnTo>
                <a:lnTo>
                  <a:pt x="1930" y="128"/>
                </a:lnTo>
                <a:lnTo>
                  <a:pt x="1932" y="128"/>
                </a:lnTo>
                <a:lnTo>
                  <a:pt x="1933" y="128"/>
                </a:lnTo>
                <a:lnTo>
                  <a:pt x="1935" y="128"/>
                </a:lnTo>
                <a:lnTo>
                  <a:pt x="1936" y="128"/>
                </a:lnTo>
                <a:lnTo>
                  <a:pt x="1938" y="128"/>
                </a:lnTo>
                <a:lnTo>
                  <a:pt x="1939" y="128"/>
                </a:lnTo>
                <a:lnTo>
                  <a:pt x="1941" y="129"/>
                </a:lnTo>
                <a:lnTo>
                  <a:pt x="1942" y="129"/>
                </a:lnTo>
                <a:lnTo>
                  <a:pt x="1944" y="129"/>
                </a:lnTo>
                <a:lnTo>
                  <a:pt x="1945" y="129"/>
                </a:lnTo>
                <a:lnTo>
                  <a:pt x="1947" y="129"/>
                </a:lnTo>
                <a:lnTo>
                  <a:pt x="1948" y="129"/>
                </a:lnTo>
                <a:lnTo>
                  <a:pt x="1950" y="129"/>
                </a:lnTo>
                <a:lnTo>
                  <a:pt x="1951" y="129"/>
                </a:lnTo>
                <a:lnTo>
                  <a:pt x="1953" y="130"/>
                </a:lnTo>
                <a:lnTo>
                  <a:pt x="1955" y="130"/>
                </a:lnTo>
                <a:lnTo>
                  <a:pt x="1956" y="130"/>
                </a:lnTo>
                <a:lnTo>
                  <a:pt x="1958" y="130"/>
                </a:lnTo>
                <a:lnTo>
                  <a:pt x="1959" y="130"/>
                </a:lnTo>
                <a:lnTo>
                  <a:pt x="1961" y="130"/>
                </a:lnTo>
                <a:lnTo>
                  <a:pt x="1962" y="130"/>
                </a:lnTo>
                <a:lnTo>
                  <a:pt x="1964" y="130"/>
                </a:lnTo>
                <a:lnTo>
                  <a:pt x="1965" y="130"/>
                </a:lnTo>
                <a:lnTo>
                  <a:pt x="1967" y="130"/>
                </a:lnTo>
                <a:lnTo>
                  <a:pt x="1968" y="130"/>
                </a:lnTo>
                <a:lnTo>
                  <a:pt x="1970" y="131"/>
                </a:lnTo>
                <a:lnTo>
                  <a:pt x="1971" y="131"/>
                </a:lnTo>
                <a:lnTo>
                  <a:pt x="1973" y="131"/>
                </a:lnTo>
                <a:lnTo>
                  <a:pt x="1974" y="131"/>
                </a:lnTo>
                <a:lnTo>
                  <a:pt x="1976" y="131"/>
                </a:lnTo>
                <a:lnTo>
                  <a:pt x="1977" y="131"/>
                </a:lnTo>
                <a:lnTo>
                  <a:pt x="1979" y="131"/>
                </a:lnTo>
                <a:lnTo>
                  <a:pt x="1981" y="131"/>
                </a:lnTo>
                <a:lnTo>
                  <a:pt x="1982" y="131"/>
                </a:lnTo>
                <a:lnTo>
                  <a:pt x="1984" y="131"/>
                </a:lnTo>
                <a:lnTo>
                  <a:pt x="1985" y="131"/>
                </a:lnTo>
                <a:lnTo>
                  <a:pt x="1987" y="131"/>
                </a:lnTo>
                <a:lnTo>
                  <a:pt x="1988" y="131"/>
                </a:lnTo>
                <a:lnTo>
                  <a:pt x="1990" y="131"/>
                </a:lnTo>
                <a:lnTo>
                  <a:pt x="1991" y="131"/>
                </a:lnTo>
                <a:lnTo>
                  <a:pt x="1993" y="131"/>
                </a:lnTo>
                <a:lnTo>
                  <a:pt x="1994" y="131"/>
                </a:lnTo>
                <a:lnTo>
                  <a:pt x="1996" y="131"/>
                </a:lnTo>
                <a:lnTo>
                  <a:pt x="1997" y="131"/>
                </a:lnTo>
                <a:lnTo>
                  <a:pt x="1999" y="131"/>
                </a:lnTo>
                <a:lnTo>
                  <a:pt x="2000" y="131"/>
                </a:lnTo>
                <a:lnTo>
                  <a:pt x="2002" y="131"/>
                </a:lnTo>
                <a:lnTo>
                  <a:pt x="2004" y="131"/>
                </a:lnTo>
                <a:lnTo>
                  <a:pt x="2005" y="131"/>
                </a:lnTo>
                <a:lnTo>
                  <a:pt x="2007" y="131"/>
                </a:lnTo>
                <a:lnTo>
                  <a:pt x="2008" y="131"/>
                </a:lnTo>
                <a:lnTo>
                  <a:pt x="2010" y="131"/>
                </a:lnTo>
                <a:lnTo>
                  <a:pt x="2011" y="131"/>
                </a:lnTo>
                <a:lnTo>
                  <a:pt x="2013" y="131"/>
                </a:lnTo>
                <a:lnTo>
                  <a:pt x="2014" y="131"/>
                </a:lnTo>
                <a:lnTo>
                  <a:pt x="2016" y="131"/>
                </a:lnTo>
                <a:lnTo>
                  <a:pt x="2017" y="131"/>
                </a:lnTo>
                <a:lnTo>
                  <a:pt x="2019" y="131"/>
                </a:lnTo>
                <a:lnTo>
                  <a:pt x="2020" y="130"/>
                </a:lnTo>
                <a:lnTo>
                  <a:pt x="2022" y="130"/>
                </a:lnTo>
                <a:lnTo>
                  <a:pt x="2023" y="130"/>
                </a:lnTo>
                <a:lnTo>
                  <a:pt x="2025" y="130"/>
                </a:lnTo>
                <a:lnTo>
                  <a:pt x="2027" y="130"/>
                </a:lnTo>
                <a:lnTo>
                  <a:pt x="2028" y="130"/>
                </a:lnTo>
                <a:lnTo>
                  <a:pt x="2030" y="130"/>
                </a:lnTo>
                <a:lnTo>
                  <a:pt x="2031" y="130"/>
                </a:lnTo>
                <a:lnTo>
                  <a:pt x="2033" y="130"/>
                </a:lnTo>
                <a:lnTo>
                  <a:pt x="2034" y="129"/>
                </a:lnTo>
                <a:lnTo>
                  <a:pt x="2036" y="129"/>
                </a:lnTo>
                <a:lnTo>
                  <a:pt x="2037" y="129"/>
                </a:lnTo>
                <a:lnTo>
                  <a:pt x="2039" y="129"/>
                </a:lnTo>
                <a:lnTo>
                  <a:pt x="2040" y="129"/>
                </a:lnTo>
                <a:lnTo>
                  <a:pt x="2042" y="129"/>
                </a:lnTo>
                <a:lnTo>
                  <a:pt x="2043" y="128"/>
                </a:lnTo>
                <a:lnTo>
                  <a:pt x="2045" y="128"/>
                </a:lnTo>
                <a:lnTo>
                  <a:pt x="2046" y="128"/>
                </a:lnTo>
                <a:lnTo>
                  <a:pt x="2048" y="128"/>
                </a:lnTo>
                <a:lnTo>
                  <a:pt x="2050" y="128"/>
                </a:lnTo>
                <a:lnTo>
                  <a:pt x="2051" y="127"/>
                </a:lnTo>
                <a:lnTo>
                  <a:pt x="2053" y="127"/>
                </a:lnTo>
                <a:lnTo>
                  <a:pt x="2054" y="127"/>
                </a:lnTo>
                <a:lnTo>
                  <a:pt x="2056" y="127"/>
                </a:lnTo>
                <a:lnTo>
                  <a:pt x="2057" y="126"/>
                </a:lnTo>
                <a:lnTo>
                  <a:pt x="2059" y="126"/>
                </a:lnTo>
                <a:lnTo>
                  <a:pt x="2060" y="126"/>
                </a:lnTo>
                <a:lnTo>
                  <a:pt x="2062" y="126"/>
                </a:lnTo>
                <a:lnTo>
                  <a:pt x="2063" y="125"/>
                </a:lnTo>
                <a:lnTo>
                  <a:pt x="2065" y="125"/>
                </a:lnTo>
                <a:lnTo>
                  <a:pt x="2066" y="125"/>
                </a:lnTo>
                <a:lnTo>
                  <a:pt x="2068" y="125"/>
                </a:lnTo>
                <a:lnTo>
                  <a:pt x="2069" y="124"/>
                </a:lnTo>
                <a:lnTo>
                  <a:pt x="2071" y="124"/>
                </a:lnTo>
                <a:lnTo>
                  <a:pt x="2072" y="124"/>
                </a:lnTo>
                <a:lnTo>
                  <a:pt x="2074" y="123"/>
                </a:lnTo>
                <a:lnTo>
                  <a:pt x="2076" y="123"/>
                </a:lnTo>
                <a:lnTo>
                  <a:pt x="2077" y="123"/>
                </a:lnTo>
                <a:lnTo>
                  <a:pt x="2079" y="122"/>
                </a:lnTo>
                <a:lnTo>
                  <a:pt x="2080" y="122"/>
                </a:lnTo>
                <a:lnTo>
                  <a:pt x="2082" y="122"/>
                </a:lnTo>
                <a:lnTo>
                  <a:pt x="2083" y="121"/>
                </a:lnTo>
                <a:lnTo>
                  <a:pt x="2085" y="121"/>
                </a:lnTo>
                <a:lnTo>
                  <a:pt x="2086" y="121"/>
                </a:lnTo>
                <a:lnTo>
                  <a:pt x="2088" y="120"/>
                </a:lnTo>
                <a:lnTo>
                  <a:pt x="2089" y="120"/>
                </a:lnTo>
                <a:lnTo>
                  <a:pt x="2091" y="119"/>
                </a:lnTo>
                <a:lnTo>
                  <a:pt x="2092" y="119"/>
                </a:lnTo>
                <a:lnTo>
                  <a:pt x="2094" y="119"/>
                </a:lnTo>
                <a:lnTo>
                  <a:pt x="2095" y="118"/>
                </a:lnTo>
                <a:lnTo>
                  <a:pt x="2097" y="118"/>
                </a:lnTo>
                <a:lnTo>
                  <a:pt x="2099" y="117"/>
                </a:lnTo>
                <a:lnTo>
                  <a:pt x="2100" y="117"/>
                </a:lnTo>
                <a:lnTo>
                  <a:pt x="2102" y="116"/>
                </a:lnTo>
                <a:lnTo>
                  <a:pt x="2103" y="116"/>
                </a:lnTo>
                <a:lnTo>
                  <a:pt x="2105" y="116"/>
                </a:lnTo>
                <a:lnTo>
                  <a:pt x="2106" y="115"/>
                </a:lnTo>
                <a:lnTo>
                  <a:pt x="2108" y="115"/>
                </a:lnTo>
                <a:lnTo>
                  <a:pt x="2109" y="114"/>
                </a:lnTo>
                <a:lnTo>
                  <a:pt x="2111" y="114"/>
                </a:lnTo>
                <a:lnTo>
                  <a:pt x="2112" y="113"/>
                </a:lnTo>
                <a:lnTo>
                  <a:pt x="2114" y="113"/>
                </a:lnTo>
                <a:lnTo>
                  <a:pt x="2115" y="112"/>
                </a:lnTo>
                <a:lnTo>
                  <a:pt x="2117" y="112"/>
                </a:lnTo>
                <a:lnTo>
                  <a:pt x="2118" y="111"/>
                </a:lnTo>
                <a:lnTo>
                  <a:pt x="2120" y="111"/>
                </a:lnTo>
                <a:lnTo>
                  <a:pt x="2122" y="110"/>
                </a:lnTo>
                <a:lnTo>
                  <a:pt x="2123" y="110"/>
                </a:lnTo>
                <a:lnTo>
                  <a:pt x="2125" y="109"/>
                </a:lnTo>
                <a:lnTo>
                  <a:pt x="2126" y="109"/>
                </a:lnTo>
                <a:lnTo>
                  <a:pt x="2128" y="108"/>
                </a:lnTo>
                <a:lnTo>
                  <a:pt x="2129" y="108"/>
                </a:lnTo>
                <a:lnTo>
                  <a:pt x="2131" y="107"/>
                </a:lnTo>
                <a:lnTo>
                  <a:pt x="2132" y="106"/>
                </a:lnTo>
                <a:lnTo>
                  <a:pt x="2134" y="106"/>
                </a:lnTo>
                <a:lnTo>
                  <a:pt x="2135" y="105"/>
                </a:lnTo>
                <a:lnTo>
                  <a:pt x="2137" y="105"/>
                </a:lnTo>
                <a:lnTo>
                  <a:pt x="2138" y="104"/>
                </a:lnTo>
                <a:lnTo>
                  <a:pt x="2140" y="104"/>
                </a:lnTo>
                <a:lnTo>
                  <a:pt x="2141" y="103"/>
                </a:lnTo>
                <a:lnTo>
                  <a:pt x="2143" y="102"/>
                </a:lnTo>
                <a:lnTo>
                  <a:pt x="2144" y="102"/>
                </a:lnTo>
                <a:lnTo>
                  <a:pt x="2146" y="101"/>
                </a:lnTo>
                <a:lnTo>
                  <a:pt x="2148" y="101"/>
                </a:lnTo>
                <a:lnTo>
                  <a:pt x="2149" y="100"/>
                </a:lnTo>
                <a:lnTo>
                  <a:pt x="2151" y="99"/>
                </a:lnTo>
                <a:lnTo>
                  <a:pt x="2152" y="99"/>
                </a:lnTo>
                <a:lnTo>
                  <a:pt x="2154" y="98"/>
                </a:lnTo>
                <a:lnTo>
                  <a:pt x="2155" y="97"/>
                </a:lnTo>
                <a:lnTo>
                  <a:pt x="2157" y="97"/>
                </a:lnTo>
                <a:lnTo>
                  <a:pt x="2158" y="96"/>
                </a:lnTo>
                <a:lnTo>
                  <a:pt x="2160" y="96"/>
                </a:lnTo>
                <a:lnTo>
                  <a:pt x="2161" y="95"/>
                </a:lnTo>
                <a:lnTo>
                  <a:pt x="2163" y="94"/>
                </a:lnTo>
                <a:lnTo>
                  <a:pt x="2164" y="94"/>
                </a:lnTo>
                <a:lnTo>
                  <a:pt x="2166" y="93"/>
                </a:lnTo>
                <a:lnTo>
                  <a:pt x="2167" y="92"/>
                </a:lnTo>
                <a:lnTo>
                  <a:pt x="2169" y="92"/>
                </a:lnTo>
                <a:lnTo>
                  <a:pt x="2171" y="91"/>
                </a:lnTo>
                <a:lnTo>
                  <a:pt x="2172" y="90"/>
                </a:lnTo>
                <a:lnTo>
                  <a:pt x="2174" y="90"/>
                </a:lnTo>
                <a:lnTo>
                  <a:pt x="2175" y="89"/>
                </a:lnTo>
                <a:lnTo>
                  <a:pt x="2177" y="88"/>
                </a:lnTo>
                <a:lnTo>
                  <a:pt x="2178" y="88"/>
                </a:lnTo>
                <a:lnTo>
                  <a:pt x="2180" y="87"/>
                </a:lnTo>
                <a:lnTo>
                  <a:pt x="2181" y="86"/>
                </a:lnTo>
                <a:lnTo>
                  <a:pt x="2183" y="85"/>
                </a:lnTo>
                <a:lnTo>
                  <a:pt x="2184" y="85"/>
                </a:lnTo>
                <a:lnTo>
                  <a:pt x="2186" y="84"/>
                </a:lnTo>
                <a:lnTo>
                  <a:pt x="2187" y="83"/>
                </a:lnTo>
                <a:lnTo>
                  <a:pt x="2189" y="83"/>
                </a:lnTo>
                <a:lnTo>
                  <a:pt x="2190" y="82"/>
                </a:lnTo>
                <a:lnTo>
                  <a:pt x="2192" y="81"/>
                </a:lnTo>
                <a:lnTo>
                  <a:pt x="2194" y="80"/>
                </a:lnTo>
                <a:lnTo>
                  <a:pt x="2195" y="80"/>
                </a:lnTo>
                <a:lnTo>
                  <a:pt x="2197" y="79"/>
                </a:lnTo>
                <a:lnTo>
                  <a:pt x="2198" y="78"/>
                </a:lnTo>
                <a:lnTo>
                  <a:pt x="2200" y="77"/>
                </a:lnTo>
                <a:lnTo>
                  <a:pt x="2201" y="77"/>
                </a:lnTo>
                <a:lnTo>
                  <a:pt x="2203" y="76"/>
                </a:lnTo>
                <a:lnTo>
                  <a:pt x="2204" y="75"/>
                </a:lnTo>
                <a:lnTo>
                  <a:pt x="2206" y="75"/>
                </a:lnTo>
                <a:lnTo>
                  <a:pt x="2207" y="74"/>
                </a:lnTo>
                <a:lnTo>
                  <a:pt x="2209" y="73"/>
                </a:lnTo>
                <a:lnTo>
                  <a:pt x="2210" y="72"/>
                </a:lnTo>
                <a:lnTo>
                  <a:pt x="2212" y="72"/>
                </a:lnTo>
                <a:lnTo>
                  <a:pt x="2213" y="71"/>
                </a:lnTo>
                <a:lnTo>
                  <a:pt x="2215" y="70"/>
                </a:lnTo>
                <a:lnTo>
                  <a:pt x="2217" y="69"/>
                </a:lnTo>
                <a:lnTo>
                  <a:pt x="2218" y="69"/>
                </a:lnTo>
                <a:lnTo>
                  <a:pt x="2220" y="68"/>
                </a:lnTo>
                <a:lnTo>
                  <a:pt x="2221" y="67"/>
                </a:lnTo>
                <a:lnTo>
                  <a:pt x="2223" y="66"/>
                </a:lnTo>
                <a:lnTo>
                  <a:pt x="2224" y="66"/>
                </a:lnTo>
                <a:lnTo>
                  <a:pt x="2226" y="65"/>
                </a:lnTo>
                <a:lnTo>
                  <a:pt x="2227" y="64"/>
                </a:lnTo>
                <a:lnTo>
                  <a:pt x="2229" y="63"/>
                </a:lnTo>
                <a:lnTo>
                  <a:pt x="2230" y="63"/>
                </a:lnTo>
                <a:lnTo>
                  <a:pt x="2232" y="62"/>
                </a:lnTo>
                <a:lnTo>
                  <a:pt x="2233" y="61"/>
                </a:lnTo>
                <a:lnTo>
                  <a:pt x="2235" y="60"/>
                </a:lnTo>
                <a:lnTo>
                  <a:pt x="2236" y="59"/>
                </a:lnTo>
                <a:lnTo>
                  <a:pt x="2238" y="59"/>
                </a:lnTo>
                <a:lnTo>
                  <a:pt x="2239" y="58"/>
                </a:lnTo>
                <a:lnTo>
                  <a:pt x="2241" y="57"/>
                </a:lnTo>
                <a:lnTo>
                  <a:pt x="2243" y="56"/>
                </a:lnTo>
                <a:lnTo>
                  <a:pt x="2244" y="56"/>
                </a:lnTo>
                <a:lnTo>
                  <a:pt x="2246" y="55"/>
                </a:lnTo>
                <a:lnTo>
                  <a:pt x="2247" y="54"/>
                </a:lnTo>
                <a:lnTo>
                  <a:pt x="2249" y="53"/>
                </a:lnTo>
                <a:lnTo>
                  <a:pt x="2250" y="53"/>
                </a:lnTo>
                <a:lnTo>
                  <a:pt x="2252" y="52"/>
                </a:lnTo>
                <a:lnTo>
                  <a:pt x="2253" y="51"/>
                </a:lnTo>
                <a:lnTo>
                  <a:pt x="2255" y="50"/>
                </a:lnTo>
                <a:lnTo>
                  <a:pt x="2256" y="50"/>
                </a:lnTo>
                <a:lnTo>
                  <a:pt x="2258" y="49"/>
                </a:lnTo>
                <a:lnTo>
                  <a:pt x="2259" y="48"/>
                </a:lnTo>
                <a:lnTo>
                  <a:pt x="2261" y="47"/>
                </a:lnTo>
                <a:lnTo>
                  <a:pt x="2262" y="47"/>
                </a:lnTo>
                <a:lnTo>
                  <a:pt x="2264" y="46"/>
                </a:lnTo>
                <a:lnTo>
                  <a:pt x="2266" y="45"/>
                </a:lnTo>
                <a:lnTo>
                  <a:pt x="2267" y="44"/>
                </a:lnTo>
                <a:lnTo>
                  <a:pt x="2269" y="44"/>
                </a:lnTo>
                <a:lnTo>
                  <a:pt x="2270" y="43"/>
                </a:lnTo>
                <a:lnTo>
                  <a:pt x="2272" y="42"/>
                </a:lnTo>
                <a:lnTo>
                  <a:pt x="2273" y="41"/>
                </a:lnTo>
                <a:lnTo>
                  <a:pt x="2275" y="41"/>
                </a:lnTo>
                <a:lnTo>
                  <a:pt x="2276" y="40"/>
                </a:lnTo>
                <a:lnTo>
                  <a:pt x="2278" y="39"/>
                </a:lnTo>
                <a:lnTo>
                  <a:pt x="2279" y="38"/>
                </a:lnTo>
                <a:lnTo>
                  <a:pt x="2281" y="38"/>
                </a:lnTo>
                <a:lnTo>
                  <a:pt x="2282" y="37"/>
                </a:lnTo>
                <a:lnTo>
                  <a:pt x="2284" y="36"/>
                </a:lnTo>
                <a:lnTo>
                  <a:pt x="2285" y="36"/>
                </a:lnTo>
                <a:lnTo>
                  <a:pt x="2287" y="35"/>
                </a:lnTo>
                <a:lnTo>
                  <a:pt x="2289" y="34"/>
                </a:lnTo>
                <a:lnTo>
                  <a:pt x="2290" y="33"/>
                </a:lnTo>
                <a:lnTo>
                  <a:pt x="2292" y="33"/>
                </a:lnTo>
                <a:lnTo>
                  <a:pt x="2293" y="32"/>
                </a:lnTo>
                <a:lnTo>
                  <a:pt x="2295" y="31"/>
                </a:lnTo>
                <a:lnTo>
                  <a:pt x="2296" y="31"/>
                </a:lnTo>
                <a:lnTo>
                  <a:pt x="2298" y="30"/>
                </a:lnTo>
                <a:lnTo>
                  <a:pt x="2299" y="29"/>
                </a:lnTo>
                <a:lnTo>
                  <a:pt x="2301" y="29"/>
                </a:lnTo>
                <a:lnTo>
                  <a:pt x="2302" y="28"/>
                </a:lnTo>
                <a:lnTo>
                  <a:pt x="2304" y="27"/>
                </a:lnTo>
                <a:lnTo>
                  <a:pt x="2305" y="27"/>
                </a:lnTo>
                <a:lnTo>
                  <a:pt x="2307" y="26"/>
                </a:lnTo>
                <a:lnTo>
                  <a:pt x="2308" y="25"/>
                </a:lnTo>
                <a:lnTo>
                  <a:pt x="2310" y="25"/>
                </a:lnTo>
                <a:lnTo>
                  <a:pt x="2312" y="24"/>
                </a:lnTo>
                <a:lnTo>
                  <a:pt x="2313" y="23"/>
                </a:lnTo>
                <a:lnTo>
                  <a:pt x="2315" y="23"/>
                </a:lnTo>
                <a:lnTo>
                  <a:pt x="2316" y="22"/>
                </a:lnTo>
                <a:lnTo>
                  <a:pt x="2318" y="22"/>
                </a:lnTo>
                <a:lnTo>
                  <a:pt x="2319" y="21"/>
                </a:lnTo>
                <a:lnTo>
                  <a:pt x="2321" y="20"/>
                </a:lnTo>
                <a:lnTo>
                  <a:pt x="2322" y="20"/>
                </a:lnTo>
                <a:lnTo>
                  <a:pt x="2324" y="19"/>
                </a:lnTo>
                <a:lnTo>
                  <a:pt x="2325" y="19"/>
                </a:lnTo>
                <a:lnTo>
                  <a:pt x="2327" y="18"/>
                </a:lnTo>
                <a:lnTo>
                  <a:pt x="2328" y="17"/>
                </a:lnTo>
                <a:lnTo>
                  <a:pt x="2330" y="17"/>
                </a:lnTo>
                <a:lnTo>
                  <a:pt x="2331" y="16"/>
                </a:lnTo>
                <a:lnTo>
                  <a:pt x="2333" y="16"/>
                </a:lnTo>
                <a:lnTo>
                  <a:pt x="2334" y="15"/>
                </a:lnTo>
                <a:lnTo>
                  <a:pt x="2336" y="14"/>
                </a:lnTo>
                <a:lnTo>
                  <a:pt x="2338" y="14"/>
                </a:lnTo>
                <a:lnTo>
                  <a:pt x="2339" y="13"/>
                </a:lnTo>
                <a:lnTo>
                  <a:pt x="2341" y="13"/>
                </a:lnTo>
                <a:lnTo>
                  <a:pt x="2342" y="13"/>
                </a:lnTo>
                <a:lnTo>
                  <a:pt x="2344" y="12"/>
                </a:lnTo>
                <a:lnTo>
                  <a:pt x="2345" y="12"/>
                </a:lnTo>
                <a:lnTo>
                  <a:pt x="2347" y="11"/>
                </a:lnTo>
                <a:lnTo>
                  <a:pt x="2348" y="11"/>
                </a:lnTo>
                <a:lnTo>
                  <a:pt x="2350" y="10"/>
                </a:lnTo>
                <a:lnTo>
                  <a:pt x="2351" y="10"/>
                </a:lnTo>
                <a:lnTo>
                  <a:pt x="2353" y="9"/>
                </a:lnTo>
                <a:lnTo>
                  <a:pt x="2354" y="9"/>
                </a:lnTo>
                <a:lnTo>
                  <a:pt x="2356" y="8"/>
                </a:lnTo>
                <a:lnTo>
                  <a:pt x="2357" y="8"/>
                </a:lnTo>
                <a:lnTo>
                  <a:pt x="2359" y="8"/>
                </a:lnTo>
                <a:lnTo>
                  <a:pt x="2361" y="7"/>
                </a:lnTo>
                <a:lnTo>
                  <a:pt x="2362" y="7"/>
                </a:lnTo>
                <a:lnTo>
                  <a:pt x="2364" y="6"/>
                </a:lnTo>
                <a:lnTo>
                  <a:pt x="2365" y="6"/>
                </a:lnTo>
                <a:lnTo>
                  <a:pt x="2367" y="6"/>
                </a:lnTo>
                <a:lnTo>
                  <a:pt x="2368" y="5"/>
                </a:lnTo>
                <a:lnTo>
                  <a:pt x="2370" y="5"/>
                </a:lnTo>
                <a:lnTo>
                  <a:pt x="2371" y="5"/>
                </a:lnTo>
                <a:lnTo>
                  <a:pt x="2373" y="4"/>
                </a:lnTo>
                <a:lnTo>
                  <a:pt x="2374" y="4"/>
                </a:lnTo>
                <a:lnTo>
                  <a:pt x="2376" y="4"/>
                </a:lnTo>
                <a:lnTo>
                  <a:pt x="2377" y="4"/>
                </a:lnTo>
                <a:lnTo>
                  <a:pt x="2379" y="3"/>
                </a:lnTo>
                <a:lnTo>
                  <a:pt x="2380" y="3"/>
                </a:lnTo>
                <a:lnTo>
                  <a:pt x="2382" y="3"/>
                </a:lnTo>
                <a:lnTo>
                  <a:pt x="2384" y="3"/>
                </a:lnTo>
                <a:lnTo>
                  <a:pt x="2385" y="3"/>
                </a:lnTo>
                <a:lnTo>
                  <a:pt x="2387" y="2"/>
                </a:lnTo>
                <a:lnTo>
                  <a:pt x="2388" y="2"/>
                </a:lnTo>
                <a:lnTo>
                  <a:pt x="2390" y="2"/>
                </a:lnTo>
                <a:lnTo>
                  <a:pt x="2391" y="2"/>
                </a:lnTo>
                <a:lnTo>
                  <a:pt x="2393" y="2"/>
                </a:lnTo>
                <a:lnTo>
                  <a:pt x="2394" y="2"/>
                </a:lnTo>
                <a:lnTo>
                  <a:pt x="2396" y="1"/>
                </a:lnTo>
                <a:lnTo>
                  <a:pt x="2397" y="1"/>
                </a:lnTo>
                <a:lnTo>
                  <a:pt x="2399" y="1"/>
                </a:lnTo>
                <a:lnTo>
                  <a:pt x="2400" y="1"/>
                </a:lnTo>
                <a:lnTo>
                  <a:pt x="2402" y="1"/>
                </a:lnTo>
                <a:lnTo>
                  <a:pt x="2403" y="1"/>
                </a:lnTo>
                <a:lnTo>
                  <a:pt x="2405" y="1"/>
                </a:lnTo>
                <a:lnTo>
                  <a:pt x="2406" y="1"/>
                </a:lnTo>
                <a:lnTo>
                  <a:pt x="2408" y="1"/>
                </a:lnTo>
                <a:lnTo>
                  <a:pt x="2410" y="1"/>
                </a:lnTo>
                <a:lnTo>
                  <a:pt x="2411" y="1"/>
                </a:lnTo>
                <a:lnTo>
                  <a:pt x="2413" y="1"/>
                </a:lnTo>
                <a:lnTo>
                  <a:pt x="2414" y="1"/>
                </a:lnTo>
                <a:lnTo>
                  <a:pt x="2416" y="1"/>
                </a:lnTo>
                <a:lnTo>
                  <a:pt x="2417" y="1"/>
                </a:lnTo>
                <a:lnTo>
                  <a:pt x="2419" y="1"/>
                </a:lnTo>
                <a:lnTo>
                  <a:pt x="2420" y="1"/>
                </a:lnTo>
                <a:lnTo>
                  <a:pt x="2422" y="1"/>
                </a:lnTo>
                <a:lnTo>
                  <a:pt x="2423" y="2"/>
                </a:lnTo>
                <a:lnTo>
                  <a:pt x="2425" y="2"/>
                </a:lnTo>
                <a:lnTo>
                  <a:pt x="2426" y="2"/>
                </a:lnTo>
                <a:lnTo>
                  <a:pt x="2428" y="2"/>
                </a:lnTo>
                <a:lnTo>
                  <a:pt x="2429" y="2"/>
                </a:lnTo>
                <a:lnTo>
                  <a:pt x="2431" y="3"/>
                </a:lnTo>
                <a:lnTo>
                  <a:pt x="2433" y="3"/>
                </a:lnTo>
                <a:lnTo>
                  <a:pt x="2434" y="3"/>
                </a:lnTo>
                <a:lnTo>
                  <a:pt x="2436" y="3"/>
                </a:lnTo>
                <a:lnTo>
                  <a:pt x="2437" y="3"/>
                </a:lnTo>
                <a:lnTo>
                  <a:pt x="2439" y="4"/>
                </a:lnTo>
                <a:lnTo>
                  <a:pt x="2440" y="4"/>
                </a:lnTo>
                <a:lnTo>
                  <a:pt x="2442" y="4"/>
                </a:lnTo>
                <a:lnTo>
                  <a:pt x="2443" y="5"/>
                </a:lnTo>
                <a:lnTo>
                  <a:pt x="2445" y="5"/>
                </a:lnTo>
                <a:lnTo>
                  <a:pt x="2446" y="5"/>
                </a:lnTo>
                <a:lnTo>
                  <a:pt x="2448" y="6"/>
                </a:lnTo>
                <a:lnTo>
                  <a:pt x="2449" y="6"/>
                </a:lnTo>
                <a:lnTo>
                  <a:pt x="2451" y="6"/>
                </a:lnTo>
                <a:lnTo>
                  <a:pt x="2452" y="7"/>
                </a:lnTo>
                <a:lnTo>
                  <a:pt x="2454" y="7"/>
                </a:lnTo>
                <a:lnTo>
                  <a:pt x="2456" y="8"/>
                </a:lnTo>
                <a:lnTo>
                  <a:pt x="2457" y="8"/>
                </a:lnTo>
                <a:lnTo>
                  <a:pt x="2459" y="9"/>
                </a:lnTo>
                <a:lnTo>
                  <a:pt x="2460" y="9"/>
                </a:lnTo>
                <a:lnTo>
                  <a:pt x="2462" y="10"/>
                </a:lnTo>
                <a:lnTo>
                  <a:pt x="2463" y="10"/>
                </a:lnTo>
                <a:lnTo>
                  <a:pt x="2465" y="11"/>
                </a:lnTo>
                <a:lnTo>
                  <a:pt x="2466" y="11"/>
                </a:lnTo>
                <a:lnTo>
                  <a:pt x="2468" y="12"/>
                </a:lnTo>
                <a:lnTo>
                  <a:pt x="2469" y="12"/>
                </a:lnTo>
                <a:lnTo>
                  <a:pt x="2471" y="13"/>
                </a:lnTo>
                <a:lnTo>
                  <a:pt x="2472" y="14"/>
                </a:lnTo>
                <a:lnTo>
                  <a:pt x="2474" y="14"/>
                </a:lnTo>
                <a:lnTo>
                  <a:pt x="2475" y="15"/>
                </a:lnTo>
                <a:lnTo>
                  <a:pt x="2477" y="15"/>
                </a:lnTo>
                <a:lnTo>
                  <a:pt x="2479" y="16"/>
                </a:lnTo>
                <a:lnTo>
                  <a:pt x="2480" y="17"/>
                </a:lnTo>
                <a:lnTo>
                  <a:pt x="2482" y="17"/>
                </a:lnTo>
                <a:lnTo>
                  <a:pt x="2483" y="18"/>
                </a:lnTo>
                <a:lnTo>
                  <a:pt x="2485" y="19"/>
                </a:lnTo>
                <a:lnTo>
                  <a:pt x="2486" y="19"/>
                </a:lnTo>
                <a:lnTo>
                  <a:pt x="2488" y="20"/>
                </a:lnTo>
                <a:lnTo>
                  <a:pt x="2489" y="21"/>
                </a:lnTo>
                <a:lnTo>
                  <a:pt x="2491" y="22"/>
                </a:lnTo>
                <a:lnTo>
                  <a:pt x="2492" y="22"/>
                </a:lnTo>
                <a:lnTo>
                  <a:pt x="2494" y="23"/>
                </a:lnTo>
                <a:lnTo>
                  <a:pt x="2495" y="24"/>
                </a:lnTo>
                <a:lnTo>
                  <a:pt x="2497" y="25"/>
                </a:lnTo>
                <a:lnTo>
                  <a:pt x="2498" y="26"/>
                </a:lnTo>
                <a:lnTo>
                  <a:pt x="2500" y="27"/>
                </a:lnTo>
                <a:lnTo>
                  <a:pt x="2501" y="27"/>
                </a:lnTo>
                <a:lnTo>
                  <a:pt x="2503" y="28"/>
                </a:lnTo>
                <a:lnTo>
                  <a:pt x="2505" y="29"/>
                </a:lnTo>
                <a:lnTo>
                  <a:pt x="2506" y="30"/>
                </a:lnTo>
                <a:lnTo>
                  <a:pt x="2508" y="31"/>
                </a:lnTo>
                <a:lnTo>
                  <a:pt x="2509" y="32"/>
                </a:lnTo>
                <a:lnTo>
                  <a:pt x="2511" y="33"/>
                </a:lnTo>
                <a:lnTo>
                  <a:pt x="2512" y="34"/>
                </a:lnTo>
                <a:lnTo>
                  <a:pt x="2514" y="35"/>
                </a:lnTo>
                <a:lnTo>
                  <a:pt x="2515" y="36"/>
                </a:lnTo>
                <a:lnTo>
                  <a:pt x="2517" y="36"/>
                </a:lnTo>
                <a:lnTo>
                  <a:pt x="2518" y="37"/>
                </a:lnTo>
                <a:lnTo>
                  <a:pt x="2520" y="38"/>
                </a:lnTo>
                <a:lnTo>
                  <a:pt x="2521" y="39"/>
                </a:lnTo>
                <a:lnTo>
                  <a:pt x="2523" y="40"/>
                </a:lnTo>
                <a:lnTo>
                  <a:pt x="2524" y="41"/>
                </a:lnTo>
                <a:lnTo>
                  <a:pt x="2526" y="42"/>
                </a:lnTo>
                <a:lnTo>
                  <a:pt x="2528" y="43"/>
                </a:lnTo>
                <a:lnTo>
                  <a:pt x="2529" y="44"/>
                </a:lnTo>
                <a:lnTo>
                  <a:pt x="2531" y="45"/>
                </a:lnTo>
                <a:lnTo>
                  <a:pt x="2532" y="46"/>
                </a:lnTo>
                <a:lnTo>
                  <a:pt x="2534" y="48"/>
                </a:lnTo>
                <a:lnTo>
                  <a:pt x="2535" y="49"/>
                </a:lnTo>
                <a:lnTo>
                  <a:pt x="2537" y="50"/>
                </a:lnTo>
                <a:lnTo>
                  <a:pt x="2538" y="51"/>
                </a:lnTo>
                <a:lnTo>
                  <a:pt x="2540" y="52"/>
                </a:lnTo>
                <a:lnTo>
                  <a:pt x="2541" y="53"/>
                </a:lnTo>
                <a:lnTo>
                  <a:pt x="2543" y="54"/>
                </a:lnTo>
                <a:lnTo>
                  <a:pt x="2544" y="55"/>
                </a:lnTo>
                <a:lnTo>
                  <a:pt x="2546" y="56"/>
                </a:lnTo>
                <a:lnTo>
                  <a:pt x="2547" y="58"/>
                </a:lnTo>
                <a:lnTo>
                  <a:pt x="2549" y="59"/>
                </a:lnTo>
                <a:lnTo>
                  <a:pt x="2551" y="60"/>
                </a:lnTo>
                <a:lnTo>
                  <a:pt x="2552" y="61"/>
                </a:lnTo>
                <a:lnTo>
                  <a:pt x="2554" y="62"/>
                </a:lnTo>
                <a:lnTo>
                  <a:pt x="2555" y="63"/>
                </a:lnTo>
                <a:lnTo>
                  <a:pt x="2557" y="65"/>
                </a:lnTo>
                <a:lnTo>
                  <a:pt x="2558" y="66"/>
                </a:lnTo>
                <a:lnTo>
                  <a:pt x="2560" y="67"/>
                </a:lnTo>
                <a:lnTo>
                  <a:pt x="2561" y="68"/>
                </a:lnTo>
                <a:lnTo>
                  <a:pt x="2563" y="69"/>
                </a:lnTo>
                <a:lnTo>
                  <a:pt x="2564" y="71"/>
                </a:lnTo>
                <a:lnTo>
                  <a:pt x="2566" y="72"/>
                </a:lnTo>
                <a:lnTo>
                  <a:pt x="2567" y="73"/>
                </a:lnTo>
                <a:lnTo>
                  <a:pt x="2569" y="74"/>
                </a:lnTo>
                <a:lnTo>
                  <a:pt x="2570" y="75"/>
                </a:lnTo>
                <a:lnTo>
                  <a:pt x="2572" y="77"/>
                </a:lnTo>
                <a:lnTo>
                  <a:pt x="2573" y="78"/>
                </a:lnTo>
                <a:lnTo>
                  <a:pt x="2575" y="79"/>
                </a:lnTo>
                <a:lnTo>
                  <a:pt x="2577" y="81"/>
                </a:lnTo>
                <a:lnTo>
                  <a:pt x="2578" y="82"/>
                </a:lnTo>
                <a:lnTo>
                  <a:pt x="2580" y="83"/>
                </a:lnTo>
                <a:lnTo>
                  <a:pt x="2581" y="84"/>
                </a:lnTo>
                <a:lnTo>
                  <a:pt x="2583" y="86"/>
                </a:lnTo>
                <a:lnTo>
                  <a:pt x="2584" y="87"/>
                </a:lnTo>
                <a:lnTo>
                  <a:pt x="2586" y="88"/>
                </a:lnTo>
                <a:lnTo>
                  <a:pt x="2587" y="90"/>
                </a:lnTo>
                <a:lnTo>
                  <a:pt x="2589" y="91"/>
                </a:lnTo>
                <a:lnTo>
                  <a:pt x="2590" y="92"/>
                </a:lnTo>
                <a:lnTo>
                  <a:pt x="2592" y="94"/>
                </a:lnTo>
                <a:lnTo>
                  <a:pt x="2593" y="95"/>
                </a:lnTo>
                <a:lnTo>
                  <a:pt x="2595" y="96"/>
                </a:lnTo>
                <a:lnTo>
                  <a:pt x="2596" y="97"/>
                </a:lnTo>
                <a:lnTo>
                  <a:pt x="2598" y="99"/>
                </a:lnTo>
                <a:lnTo>
                  <a:pt x="2600" y="100"/>
                </a:lnTo>
                <a:lnTo>
                  <a:pt x="2601" y="101"/>
                </a:lnTo>
                <a:lnTo>
                  <a:pt x="2603" y="103"/>
                </a:lnTo>
                <a:lnTo>
                  <a:pt x="2604" y="104"/>
                </a:lnTo>
                <a:lnTo>
                  <a:pt x="2606" y="105"/>
                </a:lnTo>
                <a:lnTo>
                  <a:pt x="2607" y="107"/>
                </a:lnTo>
                <a:lnTo>
                  <a:pt x="2609" y="108"/>
                </a:lnTo>
                <a:lnTo>
                  <a:pt x="2610" y="109"/>
                </a:lnTo>
                <a:lnTo>
                  <a:pt x="2612" y="111"/>
                </a:lnTo>
                <a:lnTo>
                  <a:pt x="2613" y="112"/>
                </a:lnTo>
                <a:lnTo>
                  <a:pt x="2615" y="113"/>
                </a:lnTo>
                <a:lnTo>
                  <a:pt x="2616" y="115"/>
                </a:lnTo>
                <a:lnTo>
                  <a:pt x="2618" y="116"/>
                </a:lnTo>
                <a:lnTo>
                  <a:pt x="2619" y="117"/>
                </a:lnTo>
                <a:lnTo>
                  <a:pt x="2621" y="119"/>
                </a:lnTo>
                <a:lnTo>
                  <a:pt x="2623" y="120"/>
                </a:lnTo>
                <a:lnTo>
                  <a:pt x="2624" y="121"/>
                </a:lnTo>
                <a:lnTo>
                  <a:pt x="2626" y="123"/>
                </a:lnTo>
                <a:lnTo>
                  <a:pt x="2627" y="124"/>
                </a:lnTo>
                <a:lnTo>
                  <a:pt x="2629" y="125"/>
                </a:lnTo>
                <a:lnTo>
                  <a:pt x="2630" y="127"/>
                </a:lnTo>
                <a:lnTo>
                  <a:pt x="2632" y="128"/>
                </a:lnTo>
                <a:lnTo>
                  <a:pt x="2633" y="129"/>
                </a:lnTo>
                <a:lnTo>
                  <a:pt x="2635" y="131"/>
                </a:lnTo>
                <a:lnTo>
                  <a:pt x="2636" y="132"/>
                </a:lnTo>
                <a:lnTo>
                  <a:pt x="2638" y="133"/>
                </a:lnTo>
                <a:lnTo>
                  <a:pt x="2639" y="135"/>
                </a:lnTo>
                <a:lnTo>
                  <a:pt x="2641" y="136"/>
                </a:lnTo>
                <a:lnTo>
                  <a:pt x="2642" y="137"/>
                </a:lnTo>
                <a:lnTo>
                  <a:pt x="2644" y="138"/>
                </a:lnTo>
                <a:lnTo>
                  <a:pt x="2646" y="140"/>
                </a:lnTo>
                <a:lnTo>
                  <a:pt x="2647" y="141"/>
                </a:lnTo>
                <a:lnTo>
                  <a:pt x="2649" y="142"/>
                </a:lnTo>
                <a:lnTo>
                  <a:pt x="2650" y="143"/>
                </a:lnTo>
                <a:lnTo>
                  <a:pt x="2652" y="144"/>
                </a:lnTo>
                <a:lnTo>
                  <a:pt x="2653" y="146"/>
                </a:lnTo>
                <a:lnTo>
                  <a:pt x="2655" y="147"/>
                </a:lnTo>
                <a:lnTo>
                  <a:pt x="2656" y="148"/>
                </a:lnTo>
                <a:lnTo>
                  <a:pt x="2658" y="149"/>
                </a:lnTo>
                <a:lnTo>
                  <a:pt x="2659" y="150"/>
                </a:lnTo>
                <a:lnTo>
                  <a:pt x="2661" y="152"/>
                </a:lnTo>
                <a:lnTo>
                  <a:pt x="2662" y="153"/>
                </a:lnTo>
                <a:lnTo>
                  <a:pt x="2664" y="154"/>
                </a:lnTo>
                <a:lnTo>
                  <a:pt x="2665" y="155"/>
                </a:lnTo>
                <a:lnTo>
                  <a:pt x="2667" y="156"/>
                </a:lnTo>
                <a:lnTo>
                  <a:pt x="2668" y="157"/>
                </a:lnTo>
                <a:lnTo>
                  <a:pt x="2670" y="158"/>
                </a:lnTo>
                <a:lnTo>
                  <a:pt x="2672" y="159"/>
                </a:lnTo>
                <a:lnTo>
                  <a:pt x="2673" y="160"/>
                </a:lnTo>
                <a:lnTo>
                  <a:pt x="2675" y="161"/>
                </a:lnTo>
                <a:lnTo>
                  <a:pt x="2676" y="162"/>
                </a:lnTo>
                <a:lnTo>
                  <a:pt x="2678" y="164"/>
                </a:lnTo>
                <a:lnTo>
                  <a:pt x="2679" y="165"/>
                </a:lnTo>
                <a:lnTo>
                  <a:pt x="2681" y="166"/>
                </a:lnTo>
                <a:lnTo>
                  <a:pt x="2682" y="166"/>
                </a:lnTo>
                <a:lnTo>
                  <a:pt x="2684" y="167"/>
                </a:lnTo>
                <a:lnTo>
                  <a:pt x="2685" y="168"/>
                </a:lnTo>
                <a:lnTo>
                  <a:pt x="2687" y="169"/>
                </a:lnTo>
                <a:lnTo>
                  <a:pt x="2688" y="170"/>
                </a:lnTo>
                <a:lnTo>
                  <a:pt x="2690" y="171"/>
                </a:lnTo>
                <a:lnTo>
                  <a:pt x="2691" y="172"/>
                </a:lnTo>
                <a:lnTo>
                  <a:pt x="2693" y="173"/>
                </a:lnTo>
                <a:lnTo>
                  <a:pt x="2695" y="173"/>
                </a:lnTo>
                <a:lnTo>
                  <a:pt x="2696" y="174"/>
                </a:lnTo>
                <a:lnTo>
                  <a:pt x="2698" y="175"/>
                </a:lnTo>
                <a:lnTo>
                  <a:pt x="2699" y="176"/>
                </a:lnTo>
                <a:lnTo>
                  <a:pt x="2701" y="176"/>
                </a:lnTo>
                <a:lnTo>
                  <a:pt x="2702" y="177"/>
                </a:lnTo>
                <a:lnTo>
                  <a:pt x="2704" y="178"/>
                </a:lnTo>
                <a:lnTo>
                  <a:pt x="2705" y="179"/>
                </a:lnTo>
                <a:lnTo>
                  <a:pt x="2707" y="179"/>
                </a:lnTo>
                <a:lnTo>
                  <a:pt x="2708" y="180"/>
                </a:lnTo>
                <a:lnTo>
                  <a:pt x="2710" y="181"/>
                </a:lnTo>
                <a:lnTo>
                  <a:pt x="2711" y="181"/>
                </a:lnTo>
                <a:lnTo>
                  <a:pt x="2713" y="182"/>
                </a:lnTo>
                <a:lnTo>
                  <a:pt x="2714" y="182"/>
                </a:lnTo>
                <a:lnTo>
                  <a:pt x="2716" y="183"/>
                </a:lnTo>
                <a:lnTo>
                  <a:pt x="2718" y="184"/>
                </a:lnTo>
                <a:lnTo>
                  <a:pt x="2719" y="184"/>
                </a:lnTo>
                <a:lnTo>
                  <a:pt x="2721" y="185"/>
                </a:lnTo>
                <a:lnTo>
                  <a:pt x="2722" y="185"/>
                </a:lnTo>
                <a:lnTo>
                  <a:pt x="2724" y="185"/>
                </a:lnTo>
                <a:lnTo>
                  <a:pt x="2725" y="186"/>
                </a:lnTo>
                <a:lnTo>
                  <a:pt x="2727" y="186"/>
                </a:lnTo>
                <a:lnTo>
                  <a:pt x="2728" y="187"/>
                </a:lnTo>
                <a:lnTo>
                  <a:pt x="2730" y="187"/>
                </a:lnTo>
                <a:lnTo>
                  <a:pt x="2731" y="187"/>
                </a:lnTo>
                <a:lnTo>
                  <a:pt x="2733" y="188"/>
                </a:lnTo>
                <a:lnTo>
                  <a:pt x="2734" y="188"/>
                </a:lnTo>
                <a:lnTo>
                  <a:pt x="2736" y="188"/>
                </a:lnTo>
                <a:lnTo>
                  <a:pt x="2737" y="189"/>
                </a:lnTo>
                <a:lnTo>
                  <a:pt x="2739" y="189"/>
                </a:lnTo>
                <a:lnTo>
                  <a:pt x="2741" y="189"/>
                </a:lnTo>
                <a:lnTo>
                  <a:pt x="2742" y="189"/>
                </a:lnTo>
                <a:lnTo>
                  <a:pt x="2744" y="190"/>
                </a:lnTo>
                <a:lnTo>
                  <a:pt x="2745" y="190"/>
                </a:lnTo>
                <a:lnTo>
                  <a:pt x="2747" y="190"/>
                </a:lnTo>
                <a:lnTo>
                  <a:pt x="2748" y="190"/>
                </a:lnTo>
                <a:lnTo>
                  <a:pt x="2750" y="190"/>
                </a:lnTo>
                <a:lnTo>
                  <a:pt x="2751" y="190"/>
                </a:lnTo>
                <a:lnTo>
                  <a:pt x="2753" y="191"/>
                </a:lnTo>
                <a:lnTo>
                  <a:pt x="2754" y="191"/>
                </a:lnTo>
                <a:lnTo>
                  <a:pt x="2756" y="191"/>
                </a:lnTo>
                <a:lnTo>
                  <a:pt x="2757" y="191"/>
                </a:lnTo>
                <a:lnTo>
                  <a:pt x="2759" y="191"/>
                </a:lnTo>
                <a:lnTo>
                  <a:pt x="2760" y="191"/>
                </a:lnTo>
                <a:lnTo>
                  <a:pt x="2762" y="191"/>
                </a:lnTo>
                <a:lnTo>
                  <a:pt x="2763" y="191"/>
                </a:lnTo>
                <a:lnTo>
                  <a:pt x="2765" y="191"/>
                </a:lnTo>
                <a:lnTo>
                  <a:pt x="2767" y="191"/>
                </a:lnTo>
                <a:lnTo>
                  <a:pt x="2768" y="191"/>
                </a:lnTo>
                <a:lnTo>
                  <a:pt x="2770" y="191"/>
                </a:lnTo>
                <a:lnTo>
                  <a:pt x="2771" y="191"/>
                </a:lnTo>
                <a:lnTo>
                  <a:pt x="2773" y="191"/>
                </a:lnTo>
                <a:lnTo>
                  <a:pt x="2774" y="191"/>
                </a:lnTo>
                <a:lnTo>
                  <a:pt x="2776" y="191"/>
                </a:lnTo>
                <a:lnTo>
                  <a:pt x="2777" y="190"/>
                </a:lnTo>
                <a:lnTo>
                  <a:pt x="2779" y="190"/>
                </a:lnTo>
                <a:lnTo>
                  <a:pt x="2780" y="190"/>
                </a:lnTo>
                <a:lnTo>
                  <a:pt x="2782" y="190"/>
                </a:lnTo>
                <a:lnTo>
                  <a:pt x="2783" y="190"/>
                </a:lnTo>
                <a:lnTo>
                  <a:pt x="2785" y="190"/>
                </a:lnTo>
                <a:lnTo>
                  <a:pt x="2786" y="190"/>
                </a:lnTo>
                <a:lnTo>
                  <a:pt x="2788" y="190"/>
                </a:lnTo>
                <a:lnTo>
                  <a:pt x="2790" y="189"/>
                </a:lnTo>
                <a:lnTo>
                  <a:pt x="2791" y="189"/>
                </a:lnTo>
                <a:lnTo>
                  <a:pt x="2793" y="189"/>
                </a:lnTo>
                <a:lnTo>
                  <a:pt x="2794" y="189"/>
                </a:lnTo>
                <a:lnTo>
                  <a:pt x="2796" y="189"/>
                </a:lnTo>
                <a:lnTo>
                  <a:pt x="2797" y="188"/>
                </a:lnTo>
                <a:lnTo>
                  <a:pt x="2799" y="188"/>
                </a:lnTo>
                <a:lnTo>
                  <a:pt x="2800" y="188"/>
                </a:lnTo>
                <a:lnTo>
                  <a:pt x="2802" y="188"/>
                </a:lnTo>
                <a:lnTo>
                  <a:pt x="2803" y="187"/>
                </a:lnTo>
                <a:lnTo>
                  <a:pt x="2805" y="187"/>
                </a:lnTo>
                <a:lnTo>
                  <a:pt x="2806" y="187"/>
                </a:lnTo>
                <a:lnTo>
                  <a:pt x="2808" y="187"/>
                </a:lnTo>
                <a:lnTo>
                  <a:pt x="2809" y="186"/>
                </a:lnTo>
                <a:lnTo>
                  <a:pt x="2811" y="186"/>
                </a:lnTo>
                <a:lnTo>
                  <a:pt x="2813" y="186"/>
                </a:lnTo>
                <a:lnTo>
                  <a:pt x="2814" y="185"/>
                </a:lnTo>
                <a:lnTo>
                  <a:pt x="2816" y="185"/>
                </a:lnTo>
                <a:lnTo>
                  <a:pt x="2817" y="185"/>
                </a:lnTo>
                <a:lnTo>
                  <a:pt x="2819" y="185"/>
                </a:lnTo>
                <a:lnTo>
                  <a:pt x="2820" y="184"/>
                </a:lnTo>
                <a:lnTo>
                  <a:pt x="2822" y="184"/>
                </a:lnTo>
                <a:lnTo>
                  <a:pt x="2823" y="184"/>
                </a:lnTo>
                <a:lnTo>
                  <a:pt x="2825" y="183"/>
                </a:lnTo>
                <a:lnTo>
                  <a:pt x="2826" y="183"/>
                </a:lnTo>
                <a:lnTo>
                  <a:pt x="2828" y="183"/>
                </a:lnTo>
                <a:lnTo>
                  <a:pt x="2829" y="182"/>
                </a:lnTo>
                <a:lnTo>
                  <a:pt x="2831" y="182"/>
                </a:lnTo>
                <a:lnTo>
                  <a:pt x="2832" y="182"/>
                </a:lnTo>
                <a:lnTo>
                  <a:pt x="2834" y="182"/>
                </a:lnTo>
                <a:lnTo>
                  <a:pt x="2835" y="181"/>
                </a:lnTo>
                <a:lnTo>
                  <a:pt x="2837" y="181"/>
                </a:lnTo>
                <a:lnTo>
                  <a:pt x="2839" y="181"/>
                </a:lnTo>
                <a:lnTo>
                  <a:pt x="2840" y="180"/>
                </a:lnTo>
                <a:lnTo>
                  <a:pt x="2842" y="180"/>
                </a:lnTo>
                <a:lnTo>
                  <a:pt x="2843" y="180"/>
                </a:lnTo>
                <a:lnTo>
                  <a:pt x="2845" y="179"/>
                </a:lnTo>
                <a:lnTo>
                  <a:pt x="2846" y="179"/>
                </a:lnTo>
                <a:lnTo>
                  <a:pt x="2848" y="179"/>
                </a:lnTo>
                <a:lnTo>
                  <a:pt x="2849" y="178"/>
                </a:lnTo>
                <a:lnTo>
                  <a:pt x="2851" y="178"/>
                </a:lnTo>
                <a:lnTo>
                  <a:pt x="2852" y="178"/>
                </a:lnTo>
                <a:lnTo>
                  <a:pt x="2854" y="177"/>
                </a:lnTo>
                <a:lnTo>
                  <a:pt x="2855" y="177"/>
                </a:lnTo>
                <a:lnTo>
                  <a:pt x="2857" y="177"/>
                </a:lnTo>
                <a:lnTo>
                  <a:pt x="2858" y="176"/>
                </a:lnTo>
                <a:lnTo>
                  <a:pt x="2860" y="176"/>
                </a:lnTo>
                <a:lnTo>
                  <a:pt x="2862" y="176"/>
                </a:lnTo>
                <a:lnTo>
                  <a:pt x="2863" y="175"/>
                </a:lnTo>
                <a:lnTo>
                  <a:pt x="2865" y="175"/>
                </a:lnTo>
                <a:lnTo>
                  <a:pt x="2866" y="175"/>
                </a:lnTo>
                <a:lnTo>
                  <a:pt x="2868" y="174"/>
                </a:lnTo>
                <a:lnTo>
                  <a:pt x="2869" y="174"/>
                </a:lnTo>
                <a:lnTo>
                  <a:pt x="2871" y="174"/>
                </a:lnTo>
                <a:lnTo>
                  <a:pt x="2872" y="173"/>
                </a:lnTo>
                <a:lnTo>
                  <a:pt x="2874" y="173"/>
                </a:lnTo>
                <a:lnTo>
                  <a:pt x="2875" y="173"/>
                </a:lnTo>
                <a:lnTo>
                  <a:pt x="2877" y="172"/>
                </a:lnTo>
                <a:lnTo>
                  <a:pt x="2878" y="172"/>
                </a:lnTo>
                <a:lnTo>
                  <a:pt x="2880" y="172"/>
                </a:lnTo>
                <a:lnTo>
                  <a:pt x="2881" y="171"/>
                </a:lnTo>
                <a:lnTo>
                  <a:pt x="2883" y="171"/>
                </a:lnTo>
                <a:lnTo>
                  <a:pt x="2885" y="171"/>
                </a:lnTo>
                <a:lnTo>
                  <a:pt x="2886" y="170"/>
                </a:lnTo>
                <a:lnTo>
                  <a:pt x="2888" y="170"/>
                </a:lnTo>
                <a:lnTo>
                  <a:pt x="2889" y="170"/>
                </a:lnTo>
                <a:lnTo>
                  <a:pt x="2891" y="169"/>
                </a:lnTo>
                <a:lnTo>
                  <a:pt x="2892" y="169"/>
                </a:lnTo>
                <a:lnTo>
                  <a:pt x="2894" y="169"/>
                </a:lnTo>
                <a:lnTo>
                  <a:pt x="2895" y="168"/>
                </a:lnTo>
                <a:lnTo>
                  <a:pt x="2897" y="168"/>
                </a:lnTo>
                <a:lnTo>
                  <a:pt x="2898" y="167"/>
                </a:lnTo>
                <a:lnTo>
                  <a:pt x="2900" y="167"/>
                </a:lnTo>
                <a:lnTo>
                  <a:pt x="2901" y="167"/>
                </a:lnTo>
                <a:lnTo>
                  <a:pt x="2903" y="166"/>
                </a:lnTo>
                <a:lnTo>
                  <a:pt x="2904" y="166"/>
                </a:lnTo>
                <a:lnTo>
                  <a:pt x="2906" y="166"/>
                </a:lnTo>
                <a:lnTo>
                  <a:pt x="2908" y="165"/>
                </a:lnTo>
                <a:lnTo>
                  <a:pt x="2909" y="165"/>
                </a:lnTo>
                <a:lnTo>
                  <a:pt x="2911" y="165"/>
                </a:lnTo>
                <a:lnTo>
                  <a:pt x="2912" y="164"/>
                </a:lnTo>
                <a:lnTo>
                  <a:pt x="2914" y="164"/>
                </a:lnTo>
                <a:lnTo>
                  <a:pt x="2915" y="164"/>
                </a:lnTo>
                <a:lnTo>
                  <a:pt x="2917" y="163"/>
                </a:lnTo>
                <a:lnTo>
                  <a:pt x="2918" y="163"/>
                </a:lnTo>
                <a:lnTo>
                  <a:pt x="2920" y="163"/>
                </a:lnTo>
                <a:lnTo>
                  <a:pt x="2921" y="162"/>
                </a:lnTo>
                <a:lnTo>
                  <a:pt x="2923" y="162"/>
                </a:lnTo>
                <a:lnTo>
                  <a:pt x="2924" y="162"/>
                </a:lnTo>
                <a:lnTo>
                  <a:pt x="2926" y="161"/>
                </a:lnTo>
                <a:lnTo>
                  <a:pt x="2927" y="161"/>
                </a:lnTo>
                <a:lnTo>
                  <a:pt x="2929" y="161"/>
                </a:lnTo>
                <a:lnTo>
                  <a:pt x="2930" y="160"/>
                </a:lnTo>
                <a:lnTo>
                  <a:pt x="2932" y="160"/>
                </a:lnTo>
                <a:lnTo>
                  <a:pt x="2934" y="160"/>
                </a:lnTo>
                <a:lnTo>
                  <a:pt x="2935" y="159"/>
                </a:lnTo>
                <a:lnTo>
                  <a:pt x="2937" y="159"/>
                </a:lnTo>
                <a:lnTo>
                  <a:pt x="2938" y="159"/>
                </a:lnTo>
                <a:lnTo>
                  <a:pt x="2940" y="158"/>
                </a:lnTo>
                <a:lnTo>
                  <a:pt x="2941" y="158"/>
                </a:lnTo>
                <a:lnTo>
                  <a:pt x="2943" y="158"/>
                </a:lnTo>
                <a:lnTo>
                  <a:pt x="2944" y="157"/>
                </a:lnTo>
                <a:lnTo>
                  <a:pt x="2946" y="157"/>
                </a:lnTo>
                <a:lnTo>
                  <a:pt x="2947" y="157"/>
                </a:lnTo>
                <a:lnTo>
                  <a:pt x="2949" y="156"/>
                </a:lnTo>
                <a:lnTo>
                  <a:pt x="2950" y="156"/>
                </a:lnTo>
                <a:lnTo>
                  <a:pt x="2952" y="156"/>
                </a:lnTo>
                <a:lnTo>
                  <a:pt x="2953" y="155"/>
                </a:lnTo>
                <a:lnTo>
                  <a:pt x="2955" y="155"/>
                </a:lnTo>
                <a:lnTo>
                  <a:pt x="2957" y="155"/>
                </a:lnTo>
                <a:lnTo>
                  <a:pt x="2958" y="154"/>
                </a:lnTo>
                <a:lnTo>
                  <a:pt x="2960" y="154"/>
                </a:lnTo>
                <a:lnTo>
                  <a:pt x="2961" y="154"/>
                </a:lnTo>
                <a:lnTo>
                  <a:pt x="2963" y="153"/>
                </a:lnTo>
                <a:lnTo>
                  <a:pt x="2964" y="153"/>
                </a:lnTo>
                <a:lnTo>
                  <a:pt x="2966" y="153"/>
                </a:lnTo>
                <a:lnTo>
                  <a:pt x="2967" y="152"/>
                </a:lnTo>
                <a:lnTo>
                  <a:pt x="2969" y="152"/>
                </a:lnTo>
                <a:lnTo>
                  <a:pt x="2970" y="152"/>
                </a:lnTo>
                <a:lnTo>
                  <a:pt x="2972" y="151"/>
                </a:lnTo>
                <a:lnTo>
                  <a:pt x="2973" y="151"/>
                </a:lnTo>
                <a:lnTo>
                  <a:pt x="2975" y="151"/>
                </a:lnTo>
                <a:lnTo>
                  <a:pt x="2976" y="150"/>
                </a:lnTo>
                <a:lnTo>
                  <a:pt x="2978" y="150"/>
                </a:lnTo>
                <a:lnTo>
                  <a:pt x="2980" y="150"/>
                </a:lnTo>
                <a:lnTo>
                  <a:pt x="2981" y="149"/>
                </a:lnTo>
                <a:lnTo>
                  <a:pt x="2983" y="149"/>
                </a:lnTo>
                <a:lnTo>
                  <a:pt x="2984" y="149"/>
                </a:lnTo>
                <a:lnTo>
                  <a:pt x="2986" y="148"/>
                </a:lnTo>
                <a:lnTo>
                  <a:pt x="2987" y="148"/>
                </a:lnTo>
                <a:lnTo>
                  <a:pt x="2989" y="148"/>
                </a:lnTo>
                <a:lnTo>
                  <a:pt x="2990" y="147"/>
                </a:lnTo>
                <a:lnTo>
                  <a:pt x="2992" y="147"/>
                </a:lnTo>
                <a:lnTo>
                  <a:pt x="2993" y="147"/>
                </a:lnTo>
                <a:lnTo>
                  <a:pt x="2995" y="146"/>
                </a:lnTo>
                <a:lnTo>
                  <a:pt x="2996" y="146"/>
                </a:lnTo>
                <a:lnTo>
                  <a:pt x="2998" y="146"/>
                </a:lnTo>
                <a:lnTo>
                  <a:pt x="2999" y="145"/>
                </a:lnTo>
              </a:path>
            </a:pathLst>
          </a:custGeom>
          <a:noFill/>
          <a:ln w="19050">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37" name="Line 71"/>
          <p:cNvSpPr>
            <a:spLocks noChangeShapeType="1"/>
          </p:cNvSpPr>
          <p:nvPr/>
        </p:nvSpPr>
        <p:spPr bwMode="auto">
          <a:xfrm>
            <a:off x="2962276" y="3475052"/>
            <a:ext cx="0" cy="0"/>
          </a:xfrm>
          <a:prstGeom prst="line">
            <a:avLst/>
          </a:prstGeom>
          <a:noFill/>
          <a:ln w="9">
            <a:solidFill>
              <a:srgbClr val="000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38" name="Freeform 72"/>
          <p:cNvSpPr>
            <a:spLocks/>
          </p:cNvSpPr>
          <p:nvPr/>
        </p:nvSpPr>
        <p:spPr bwMode="auto">
          <a:xfrm flipV="1">
            <a:off x="384175" y="4329131"/>
            <a:ext cx="2578101" cy="358777"/>
          </a:xfrm>
          <a:custGeom>
            <a:avLst/>
            <a:gdLst>
              <a:gd name="T0" fmla="*/ 45 w 2999"/>
              <a:gd name="T1" fmla="*/ 2 h 417"/>
              <a:gd name="T2" fmla="*/ 93 w 2999"/>
              <a:gd name="T3" fmla="*/ 2 h 417"/>
              <a:gd name="T4" fmla="*/ 140 w 2999"/>
              <a:gd name="T5" fmla="*/ 3 h 417"/>
              <a:gd name="T6" fmla="*/ 188 w 2999"/>
              <a:gd name="T7" fmla="*/ 5 h 417"/>
              <a:gd name="T8" fmla="*/ 235 w 2999"/>
              <a:gd name="T9" fmla="*/ 9 h 417"/>
              <a:gd name="T10" fmla="*/ 283 w 2999"/>
              <a:gd name="T11" fmla="*/ 14 h 417"/>
              <a:gd name="T12" fmla="*/ 330 w 2999"/>
              <a:gd name="T13" fmla="*/ 23 h 417"/>
              <a:gd name="T14" fmla="*/ 378 w 2999"/>
              <a:gd name="T15" fmla="*/ 34 h 417"/>
              <a:gd name="T16" fmla="*/ 425 w 2999"/>
              <a:gd name="T17" fmla="*/ 49 h 417"/>
              <a:gd name="T18" fmla="*/ 473 w 2999"/>
              <a:gd name="T19" fmla="*/ 69 h 417"/>
              <a:gd name="T20" fmla="*/ 520 w 2999"/>
              <a:gd name="T21" fmla="*/ 93 h 417"/>
              <a:gd name="T22" fmla="*/ 568 w 2999"/>
              <a:gd name="T23" fmla="*/ 123 h 417"/>
              <a:gd name="T24" fmla="*/ 615 w 2999"/>
              <a:gd name="T25" fmla="*/ 159 h 417"/>
              <a:gd name="T26" fmla="*/ 663 w 2999"/>
              <a:gd name="T27" fmla="*/ 199 h 417"/>
              <a:gd name="T28" fmla="*/ 710 w 2999"/>
              <a:gd name="T29" fmla="*/ 241 h 417"/>
              <a:gd name="T30" fmla="*/ 758 w 2999"/>
              <a:gd name="T31" fmla="*/ 285 h 417"/>
              <a:gd name="T32" fmla="*/ 805 w 2999"/>
              <a:gd name="T33" fmla="*/ 329 h 417"/>
              <a:gd name="T34" fmla="*/ 853 w 2999"/>
              <a:gd name="T35" fmla="*/ 369 h 417"/>
              <a:gd name="T36" fmla="*/ 900 w 2999"/>
              <a:gd name="T37" fmla="*/ 400 h 417"/>
              <a:gd name="T38" fmla="*/ 948 w 2999"/>
              <a:gd name="T39" fmla="*/ 417 h 417"/>
              <a:gd name="T40" fmla="*/ 995 w 2999"/>
              <a:gd name="T41" fmla="*/ 409 h 417"/>
              <a:gd name="T42" fmla="*/ 1043 w 2999"/>
              <a:gd name="T43" fmla="*/ 370 h 417"/>
              <a:gd name="T44" fmla="*/ 1090 w 2999"/>
              <a:gd name="T45" fmla="*/ 305 h 417"/>
              <a:gd name="T46" fmla="*/ 1138 w 2999"/>
              <a:gd name="T47" fmla="*/ 224 h 417"/>
              <a:gd name="T48" fmla="*/ 1185 w 2999"/>
              <a:gd name="T49" fmla="*/ 144 h 417"/>
              <a:gd name="T50" fmla="*/ 1233 w 2999"/>
              <a:gd name="T51" fmla="*/ 79 h 417"/>
              <a:gd name="T52" fmla="*/ 1280 w 2999"/>
              <a:gd name="T53" fmla="*/ 36 h 417"/>
              <a:gd name="T54" fmla="*/ 1328 w 2999"/>
              <a:gd name="T55" fmla="*/ 12 h 417"/>
              <a:gd name="T56" fmla="*/ 1375 w 2999"/>
              <a:gd name="T57" fmla="*/ 3 h 417"/>
              <a:gd name="T58" fmla="*/ 1423 w 2999"/>
              <a:gd name="T59" fmla="*/ 1 h 417"/>
              <a:gd name="T60" fmla="*/ 1470 w 2999"/>
              <a:gd name="T61" fmla="*/ 1 h 417"/>
              <a:gd name="T62" fmla="*/ 1518 w 2999"/>
              <a:gd name="T63" fmla="*/ 2 h 417"/>
              <a:gd name="T64" fmla="*/ 1565 w 2999"/>
              <a:gd name="T65" fmla="*/ 3 h 417"/>
              <a:gd name="T66" fmla="*/ 1613 w 2999"/>
              <a:gd name="T67" fmla="*/ 5 h 417"/>
              <a:gd name="T68" fmla="*/ 1660 w 2999"/>
              <a:gd name="T69" fmla="*/ 8 h 417"/>
              <a:gd name="T70" fmla="*/ 1708 w 2999"/>
              <a:gd name="T71" fmla="*/ 13 h 417"/>
              <a:gd name="T72" fmla="*/ 1755 w 2999"/>
              <a:gd name="T73" fmla="*/ 21 h 417"/>
              <a:gd name="T74" fmla="*/ 1803 w 2999"/>
              <a:gd name="T75" fmla="*/ 32 h 417"/>
              <a:gd name="T76" fmla="*/ 1850 w 2999"/>
              <a:gd name="T77" fmla="*/ 47 h 417"/>
              <a:gd name="T78" fmla="*/ 1898 w 2999"/>
              <a:gd name="T79" fmla="*/ 66 h 417"/>
              <a:gd name="T80" fmla="*/ 1945 w 2999"/>
              <a:gd name="T81" fmla="*/ 91 h 417"/>
              <a:gd name="T82" fmla="*/ 1993 w 2999"/>
              <a:gd name="T83" fmla="*/ 120 h 417"/>
              <a:gd name="T84" fmla="*/ 2040 w 2999"/>
              <a:gd name="T85" fmla="*/ 155 h 417"/>
              <a:gd name="T86" fmla="*/ 2088 w 2999"/>
              <a:gd name="T87" fmla="*/ 195 h 417"/>
              <a:gd name="T88" fmla="*/ 2135 w 2999"/>
              <a:gd name="T89" fmla="*/ 237 h 417"/>
              <a:gd name="T90" fmla="*/ 2183 w 2999"/>
              <a:gd name="T91" fmla="*/ 282 h 417"/>
              <a:gd name="T92" fmla="*/ 2230 w 2999"/>
              <a:gd name="T93" fmla="*/ 325 h 417"/>
              <a:gd name="T94" fmla="*/ 2278 w 2999"/>
              <a:gd name="T95" fmla="*/ 365 h 417"/>
              <a:gd name="T96" fmla="*/ 2325 w 2999"/>
              <a:gd name="T97" fmla="*/ 398 h 417"/>
              <a:gd name="T98" fmla="*/ 2373 w 2999"/>
              <a:gd name="T99" fmla="*/ 416 h 417"/>
              <a:gd name="T100" fmla="*/ 2420 w 2999"/>
              <a:gd name="T101" fmla="*/ 410 h 417"/>
              <a:gd name="T102" fmla="*/ 2468 w 2999"/>
              <a:gd name="T103" fmla="*/ 374 h 417"/>
              <a:gd name="T104" fmla="*/ 2515 w 2999"/>
              <a:gd name="T105" fmla="*/ 310 h 417"/>
              <a:gd name="T106" fmla="*/ 2563 w 2999"/>
              <a:gd name="T107" fmla="*/ 230 h 417"/>
              <a:gd name="T108" fmla="*/ 2610 w 2999"/>
              <a:gd name="T109" fmla="*/ 149 h 417"/>
              <a:gd name="T110" fmla="*/ 2658 w 2999"/>
              <a:gd name="T111" fmla="*/ 83 h 417"/>
              <a:gd name="T112" fmla="*/ 2705 w 2999"/>
              <a:gd name="T113" fmla="*/ 38 h 417"/>
              <a:gd name="T114" fmla="*/ 2753 w 2999"/>
              <a:gd name="T115" fmla="*/ 13 h 417"/>
              <a:gd name="T116" fmla="*/ 2800 w 2999"/>
              <a:gd name="T117" fmla="*/ 3 h 417"/>
              <a:gd name="T118" fmla="*/ 2848 w 2999"/>
              <a:gd name="T119" fmla="*/ 1 h 417"/>
              <a:gd name="T120" fmla="*/ 2895 w 2999"/>
              <a:gd name="T121" fmla="*/ 1 h 417"/>
              <a:gd name="T122" fmla="*/ 2943 w 2999"/>
              <a:gd name="T123" fmla="*/ 1 h 417"/>
              <a:gd name="T124" fmla="*/ 2990 w 2999"/>
              <a:gd name="T125" fmla="*/ 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417">
                <a:moveTo>
                  <a:pt x="0" y="2"/>
                </a:moveTo>
                <a:lnTo>
                  <a:pt x="1" y="2"/>
                </a:lnTo>
                <a:lnTo>
                  <a:pt x="3" y="2"/>
                </a:lnTo>
                <a:lnTo>
                  <a:pt x="4" y="2"/>
                </a:lnTo>
                <a:lnTo>
                  <a:pt x="6" y="2"/>
                </a:lnTo>
                <a:lnTo>
                  <a:pt x="7" y="2"/>
                </a:lnTo>
                <a:lnTo>
                  <a:pt x="9" y="2"/>
                </a:lnTo>
                <a:lnTo>
                  <a:pt x="10" y="2"/>
                </a:lnTo>
                <a:lnTo>
                  <a:pt x="12" y="2"/>
                </a:lnTo>
                <a:lnTo>
                  <a:pt x="13" y="2"/>
                </a:lnTo>
                <a:lnTo>
                  <a:pt x="15" y="2"/>
                </a:lnTo>
                <a:lnTo>
                  <a:pt x="16" y="2"/>
                </a:lnTo>
                <a:lnTo>
                  <a:pt x="18" y="2"/>
                </a:lnTo>
                <a:lnTo>
                  <a:pt x="19" y="2"/>
                </a:lnTo>
                <a:lnTo>
                  <a:pt x="21" y="2"/>
                </a:lnTo>
                <a:lnTo>
                  <a:pt x="22" y="2"/>
                </a:lnTo>
                <a:lnTo>
                  <a:pt x="24" y="2"/>
                </a:lnTo>
                <a:lnTo>
                  <a:pt x="26" y="2"/>
                </a:lnTo>
                <a:lnTo>
                  <a:pt x="27" y="2"/>
                </a:lnTo>
                <a:lnTo>
                  <a:pt x="29" y="2"/>
                </a:lnTo>
                <a:lnTo>
                  <a:pt x="30" y="2"/>
                </a:lnTo>
                <a:lnTo>
                  <a:pt x="32" y="2"/>
                </a:lnTo>
                <a:lnTo>
                  <a:pt x="33" y="2"/>
                </a:lnTo>
                <a:lnTo>
                  <a:pt x="35" y="2"/>
                </a:lnTo>
                <a:lnTo>
                  <a:pt x="36" y="2"/>
                </a:lnTo>
                <a:lnTo>
                  <a:pt x="38" y="2"/>
                </a:lnTo>
                <a:lnTo>
                  <a:pt x="39" y="2"/>
                </a:lnTo>
                <a:lnTo>
                  <a:pt x="41" y="2"/>
                </a:lnTo>
                <a:lnTo>
                  <a:pt x="42" y="2"/>
                </a:lnTo>
                <a:lnTo>
                  <a:pt x="44" y="2"/>
                </a:lnTo>
                <a:lnTo>
                  <a:pt x="45" y="2"/>
                </a:lnTo>
                <a:lnTo>
                  <a:pt x="47" y="2"/>
                </a:lnTo>
                <a:lnTo>
                  <a:pt x="49" y="2"/>
                </a:lnTo>
                <a:lnTo>
                  <a:pt x="50" y="2"/>
                </a:lnTo>
                <a:lnTo>
                  <a:pt x="52" y="2"/>
                </a:lnTo>
                <a:lnTo>
                  <a:pt x="53" y="2"/>
                </a:lnTo>
                <a:lnTo>
                  <a:pt x="55" y="2"/>
                </a:lnTo>
                <a:lnTo>
                  <a:pt x="56" y="2"/>
                </a:lnTo>
                <a:lnTo>
                  <a:pt x="58" y="2"/>
                </a:lnTo>
                <a:lnTo>
                  <a:pt x="59" y="2"/>
                </a:lnTo>
                <a:lnTo>
                  <a:pt x="61" y="2"/>
                </a:lnTo>
                <a:lnTo>
                  <a:pt x="62" y="2"/>
                </a:lnTo>
                <a:lnTo>
                  <a:pt x="64" y="2"/>
                </a:lnTo>
                <a:lnTo>
                  <a:pt x="65" y="2"/>
                </a:lnTo>
                <a:lnTo>
                  <a:pt x="67" y="2"/>
                </a:lnTo>
                <a:lnTo>
                  <a:pt x="68" y="2"/>
                </a:lnTo>
                <a:lnTo>
                  <a:pt x="70" y="2"/>
                </a:lnTo>
                <a:lnTo>
                  <a:pt x="72" y="2"/>
                </a:lnTo>
                <a:lnTo>
                  <a:pt x="73" y="2"/>
                </a:lnTo>
                <a:lnTo>
                  <a:pt x="75" y="2"/>
                </a:lnTo>
                <a:lnTo>
                  <a:pt x="76" y="2"/>
                </a:lnTo>
                <a:lnTo>
                  <a:pt x="78" y="2"/>
                </a:lnTo>
                <a:lnTo>
                  <a:pt x="79" y="2"/>
                </a:lnTo>
                <a:lnTo>
                  <a:pt x="81" y="2"/>
                </a:lnTo>
                <a:lnTo>
                  <a:pt x="82" y="2"/>
                </a:lnTo>
                <a:lnTo>
                  <a:pt x="84" y="2"/>
                </a:lnTo>
                <a:lnTo>
                  <a:pt x="85" y="2"/>
                </a:lnTo>
                <a:lnTo>
                  <a:pt x="87" y="2"/>
                </a:lnTo>
                <a:lnTo>
                  <a:pt x="88" y="2"/>
                </a:lnTo>
                <a:lnTo>
                  <a:pt x="90" y="2"/>
                </a:lnTo>
                <a:lnTo>
                  <a:pt x="91" y="2"/>
                </a:lnTo>
                <a:lnTo>
                  <a:pt x="93" y="2"/>
                </a:lnTo>
                <a:lnTo>
                  <a:pt x="94" y="2"/>
                </a:lnTo>
                <a:lnTo>
                  <a:pt x="96" y="2"/>
                </a:lnTo>
                <a:lnTo>
                  <a:pt x="98" y="2"/>
                </a:lnTo>
                <a:lnTo>
                  <a:pt x="99" y="2"/>
                </a:lnTo>
                <a:lnTo>
                  <a:pt x="101" y="2"/>
                </a:lnTo>
                <a:lnTo>
                  <a:pt x="102" y="2"/>
                </a:lnTo>
                <a:lnTo>
                  <a:pt x="104" y="2"/>
                </a:lnTo>
                <a:lnTo>
                  <a:pt x="105" y="2"/>
                </a:lnTo>
                <a:lnTo>
                  <a:pt x="107" y="2"/>
                </a:lnTo>
                <a:lnTo>
                  <a:pt x="108" y="2"/>
                </a:lnTo>
                <a:lnTo>
                  <a:pt x="110" y="2"/>
                </a:lnTo>
                <a:lnTo>
                  <a:pt x="111" y="2"/>
                </a:lnTo>
                <a:lnTo>
                  <a:pt x="113" y="2"/>
                </a:lnTo>
                <a:lnTo>
                  <a:pt x="114" y="3"/>
                </a:lnTo>
                <a:lnTo>
                  <a:pt x="116" y="3"/>
                </a:lnTo>
                <a:lnTo>
                  <a:pt x="117" y="3"/>
                </a:lnTo>
                <a:lnTo>
                  <a:pt x="119" y="3"/>
                </a:lnTo>
                <a:lnTo>
                  <a:pt x="121" y="3"/>
                </a:lnTo>
                <a:lnTo>
                  <a:pt x="122" y="3"/>
                </a:lnTo>
                <a:lnTo>
                  <a:pt x="124" y="3"/>
                </a:lnTo>
                <a:lnTo>
                  <a:pt x="125" y="3"/>
                </a:lnTo>
                <a:lnTo>
                  <a:pt x="127" y="3"/>
                </a:lnTo>
                <a:lnTo>
                  <a:pt x="128" y="3"/>
                </a:lnTo>
                <a:lnTo>
                  <a:pt x="130" y="3"/>
                </a:lnTo>
                <a:lnTo>
                  <a:pt x="131" y="3"/>
                </a:lnTo>
                <a:lnTo>
                  <a:pt x="133" y="3"/>
                </a:lnTo>
                <a:lnTo>
                  <a:pt x="134" y="3"/>
                </a:lnTo>
                <a:lnTo>
                  <a:pt x="136" y="3"/>
                </a:lnTo>
                <a:lnTo>
                  <a:pt x="137" y="3"/>
                </a:lnTo>
                <a:lnTo>
                  <a:pt x="139" y="3"/>
                </a:lnTo>
                <a:lnTo>
                  <a:pt x="140" y="3"/>
                </a:lnTo>
                <a:lnTo>
                  <a:pt x="142" y="3"/>
                </a:lnTo>
                <a:lnTo>
                  <a:pt x="144" y="3"/>
                </a:lnTo>
                <a:lnTo>
                  <a:pt x="145" y="3"/>
                </a:lnTo>
                <a:lnTo>
                  <a:pt x="147" y="3"/>
                </a:lnTo>
                <a:lnTo>
                  <a:pt x="148" y="3"/>
                </a:lnTo>
                <a:lnTo>
                  <a:pt x="150" y="4"/>
                </a:lnTo>
                <a:lnTo>
                  <a:pt x="151" y="4"/>
                </a:lnTo>
                <a:lnTo>
                  <a:pt x="153" y="4"/>
                </a:lnTo>
                <a:lnTo>
                  <a:pt x="154" y="4"/>
                </a:lnTo>
                <a:lnTo>
                  <a:pt x="156" y="4"/>
                </a:lnTo>
                <a:lnTo>
                  <a:pt x="157" y="4"/>
                </a:lnTo>
                <a:lnTo>
                  <a:pt x="159" y="4"/>
                </a:lnTo>
                <a:lnTo>
                  <a:pt x="160" y="4"/>
                </a:lnTo>
                <a:lnTo>
                  <a:pt x="162" y="4"/>
                </a:lnTo>
                <a:lnTo>
                  <a:pt x="163" y="4"/>
                </a:lnTo>
                <a:lnTo>
                  <a:pt x="165" y="4"/>
                </a:lnTo>
                <a:lnTo>
                  <a:pt x="167" y="4"/>
                </a:lnTo>
                <a:lnTo>
                  <a:pt x="168" y="4"/>
                </a:lnTo>
                <a:lnTo>
                  <a:pt x="170" y="4"/>
                </a:lnTo>
                <a:lnTo>
                  <a:pt x="171" y="4"/>
                </a:lnTo>
                <a:lnTo>
                  <a:pt x="173" y="5"/>
                </a:lnTo>
                <a:lnTo>
                  <a:pt x="174" y="5"/>
                </a:lnTo>
                <a:lnTo>
                  <a:pt x="176" y="5"/>
                </a:lnTo>
                <a:lnTo>
                  <a:pt x="177" y="5"/>
                </a:lnTo>
                <a:lnTo>
                  <a:pt x="179" y="5"/>
                </a:lnTo>
                <a:lnTo>
                  <a:pt x="180" y="5"/>
                </a:lnTo>
                <a:lnTo>
                  <a:pt x="182" y="5"/>
                </a:lnTo>
                <a:lnTo>
                  <a:pt x="183" y="5"/>
                </a:lnTo>
                <a:lnTo>
                  <a:pt x="185" y="5"/>
                </a:lnTo>
                <a:lnTo>
                  <a:pt x="186" y="5"/>
                </a:lnTo>
                <a:lnTo>
                  <a:pt x="188" y="5"/>
                </a:lnTo>
                <a:lnTo>
                  <a:pt x="189" y="5"/>
                </a:lnTo>
                <a:lnTo>
                  <a:pt x="191" y="5"/>
                </a:lnTo>
                <a:lnTo>
                  <a:pt x="193" y="6"/>
                </a:lnTo>
                <a:lnTo>
                  <a:pt x="194" y="6"/>
                </a:lnTo>
                <a:lnTo>
                  <a:pt x="196" y="6"/>
                </a:lnTo>
                <a:lnTo>
                  <a:pt x="197" y="6"/>
                </a:lnTo>
                <a:lnTo>
                  <a:pt x="199" y="6"/>
                </a:lnTo>
                <a:lnTo>
                  <a:pt x="200" y="6"/>
                </a:lnTo>
                <a:lnTo>
                  <a:pt x="202" y="6"/>
                </a:lnTo>
                <a:lnTo>
                  <a:pt x="203" y="6"/>
                </a:lnTo>
                <a:lnTo>
                  <a:pt x="205" y="6"/>
                </a:lnTo>
                <a:lnTo>
                  <a:pt x="206" y="7"/>
                </a:lnTo>
                <a:lnTo>
                  <a:pt x="208" y="7"/>
                </a:lnTo>
                <a:lnTo>
                  <a:pt x="209" y="7"/>
                </a:lnTo>
                <a:lnTo>
                  <a:pt x="211" y="7"/>
                </a:lnTo>
                <a:lnTo>
                  <a:pt x="212" y="7"/>
                </a:lnTo>
                <a:lnTo>
                  <a:pt x="214" y="7"/>
                </a:lnTo>
                <a:lnTo>
                  <a:pt x="216" y="7"/>
                </a:lnTo>
                <a:lnTo>
                  <a:pt x="217" y="7"/>
                </a:lnTo>
                <a:lnTo>
                  <a:pt x="219" y="7"/>
                </a:lnTo>
                <a:lnTo>
                  <a:pt x="220" y="8"/>
                </a:lnTo>
                <a:lnTo>
                  <a:pt x="222" y="8"/>
                </a:lnTo>
                <a:lnTo>
                  <a:pt x="223" y="8"/>
                </a:lnTo>
                <a:lnTo>
                  <a:pt x="225" y="8"/>
                </a:lnTo>
                <a:lnTo>
                  <a:pt x="226" y="8"/>
                </a:lnTo>
                <a:lnTo>
                  <a:pt x="228" y="8"/>
                </a:lnTo>
                <a:lnTo>
                  <a:pt x="229" y="8"/>
                </a:lnTo>
                <a:lnTo>
                  <a:pt x="231" y="8"/>
                </a:lnTo>
                <a:lnTo>
                  <a:pt x="232" y="9"/>
                </a:lnTo>
                <a:lnTo>
                  <a:pt x="234" y="9"/>
                </a:lnTo>
                <a:lnTo>
                  <a:pt x="235" y="9"/>
                </a:lnTo>
                <a:lnTo>
                  <a:pt x="237" y="9"/>
                </a:lnTo>
                <a:lnTo>
                  <a:pt x="239" y="9"/>
                </a:lnTo>
                <a:lnTo>
                  <a:pt x="240" y="9"/>
                </a:lnTo>
                <a:lnTo>
                  <a:pt x="242" y="10"/>
                </a:lnTo>
                <a:lnTo>
                  <a:pt x="243" y="10"/>
                </a:lnTo>
                <a:lnTo>
                  <a:pt x="245" y="10"/>
                </a:lnTo>
                <a:lnTo>
                  <a:pt x="246" y="10"/>
                </a:lnTo>
                <a:lnTo>
                  <a:pt x="248" y="10"/>
                </a:lnTo>
                <a:lnTo>
                  <a:pt x="249" y="10"/>
                </a:lnTo>
                <a:lnTo>
                  <a:pt x="251" y="10"/>
                </a:lnTo>
                <a:lnTo>
                  <a:pt x="252" y="11"/>
                </a:lnTo>
                <a:lnTo>
                  <a:pt x="254" y="11"/>
                </a:lnTo>
                <a:lnTo>
                  <a:pt x="255" y="11"/>
                </a:lnTo>
                <a:lnTo>
                  <a:pt x="257" y="11"/>
                </a:lnTo>
                <a:lnTo>
                  <a:pt x="258" y="11"/>
                </a:lnTo>
                <a:lnTo>
                  <a:pt x="260" y="11"/>
                </a:lnTo>
                <a:lnTo>
                  <a:pt x="261" y="12"/>
                </a:lnTo>
                <a:lnTo>
                  <a:pt x="263" y="12"/>
                </a:lnTo>
                <a:lnTo>
                  <a:pt x="265" y="12"/>
                </a:lnTo>
                <a:lnTo>
                  <a:pt x="266" y="12"/>
                </a:lnTo>
                <a:lnTo>
                  <a:pt x="268" y="12"/>
                </a:lnTo>
                <a:lnTo>
                  <a:pt x="269" y="13"/>
                </a:lnTo>
                <a:lnTo>
                  <a:pt x="271" y="13"/>
                </a:lnTo>
                <a:lnTo>
                  <a:pt x="272" y="13"/>
                </a:lnTo>
                <a:lnTo>
                  <a:pt x="274" y="13"/>
                </a:lnTo>
                <a:lnTo>
                  <a:pt x="275" y="13"/>
                </a:lnTo>
                <a:lnTo>
                  <a:pt x="277" y="14"/>
                </a:lnTo>
                <a:lnTo>
                  <a:pt x="278" y="14"/>
                </a:lnTo>
                <a:lnTo>
                  <a:pt x="280" y="14"/>
                </a:lnTo>
                <a:lnTo>
                  <a:pt x="281" y="14"/>
                </a:lnTo>
                <a:lnTo>
                  <a:pt x="283" y="14"/>
                </a:lnTo>
                <a:lnTo>
                  <a:pt x="284" y="15"/>
                </a:lnTo>
                <a:lnTo>
                  <a:pt x="286" y="15"/>
                </a:lnTo>
                <a:lnTo>
                  <a:pt x="288" y="15"/>
                </a:lnTo>
                <a:lnTo>
                  <a:pt x="289" y="15"/>
                </a:lnTo>
                <a:lnTo>
                  <a:pt x="291" y="16"/>
                </a:lnTo>
                <a:lnTo>
                  <a:pt x="292" y="16"/>
                </a:lnTo>
                <a:lnTo>
                  <a:pt x="294" y="16"/>
                </a:lnTo>
                <a:lnTo>
                  <a:pt x="295" y="16"/>
                </a:lnTo>
                <a:lnTo>
                  <a:pt x="297" y="16"/>
                </a:lnTo>
                <a:lnTo>
                  <a:pt x="298" y="17"/>
                </a:lnTo>
                <a:lnTo>
                  <a:pt x="300" y="17"/>
                </a:lnTo>
                <a:lnTo>
                  <a:pt x="301" y="17"/>
                </a:lnTo>
                <a:lnTo>
                  <a:pt x="303" y="17"/>
                </a:lnTo>
                <a:lnTo>
                  <a:pt x="304" y="18"/>
                </a:lnTo>
                <a:lnTo>
                  <a:pt x="306" y="18"/>
                </a:lnTo>
                <a:lnTo>
                  <a:pt x="307" y="18"/>
                </a:lnTo>
                <a:lnTo>
                  <a:pt x="309" y="18"/>
                </a:lnTo>
                <a:lnTo>
                  <a:pt x="311" y="19"/>
                </a:lnTo>
                <a:lnTo>
                  <a:pt x="312" y="19"/>
                </a:lnTo>
                <a:lnTo>
                  <a:pt x="314" y="19"/>
                </a:lnTo>
                <a:lnTo>
                  <a:pt x="315" y="20"/>
                </a:lnTo>
                <a:lnTo>
                  <a:pt x="317" y="20"/>
                </a:lnTo>
                <a:lnTo>
                  <a:pt x="318" y="20"/>
                </a:lnTo>
                <a:lnTo>
                  <a:pt x="320" y="20"/>
                </a:lnTo>
                <a:lnTo>
                  <a:pt x="321" y="21"/>
                </a:lnTo>
                <a:lnTo>
                  <a:pt x="323" y="21"/>
                </a:lnTo>
                <a:lnTo>
                  <a:pt x="324" y="21"/>
                </a:lnTo>
                <a:lnTo>
                  <a:pt x="326" y="22"/>
                </a:lnTo>
                <a:lnTo>
                  <a:pt x="327" y="22"/>
                </a:lnTo>
                <a:lnTo>
                  <a:pt x="329" y="22"/>
                </a:lnTo>
                <a:lnTo>
                  <a:pt x="330" y="23"/>
                </a:lnTo>
                <a:lnTo>
                  <a:pt x="332" y="23"/>
                </a:lnTo>
                <a:lnTo>
                  <a:pt x="334" y="23"/>
                </a:lnTo>
                <a:lnTo>
                  <a:pt x="335" y="23"/>
                </a:lnTo>
                <a:lnTo>
                  <a:pt x="337" y="24"/>
                </a:lnTo>
                <a:lnTo>
                  <a:pt x="338" y="24"/>
                </a:lnTo>
                <a:lnTo>
                  <a:pt x="340" y="24"/>
                </a:lnTo>
                <a:lnTo>
                  <a:pt x="341" y="25"/>
                </a:lnTo>
                <a:lnTo>
                  <a:pt x="343" y="25"/>
                </a:lnTo>
                <a:lnTo>
                  <a:pt x="344" y="25"/>
                </a:lnTo>
                <a:lnTo>
                  <a:pt x="346" y="26"/>
                </a:lnTo>
                <a:lnTo>
                  <a:pt x="347" y="26"/>
                </a:lnTo>
                <a:lnTo>
                  <a:pt x="349" y="26"/>
                </a:lnTo>
                <a:lnTo>
                  <a:pt x="350" y="27"/>
                </a:lnTo>
                <a:lnTo>
                  <a:pt x="352" y="27"/>
                </a:lnTo>
                <a:lnTo>
                  <a:pt x="353" y="28"/>
                </a:lnTo>
                <a:lnTo>
                  <a:pt x="355" y="28"/>
                </a:lnTo>
                <a:lnTo>
                  <a:pt x="356" y="28"/>
                </a:lnTo>
                <a:lnTo>
                  <a:pt x="358" y="29"/>
                </a:lnTo>
                <a:lnTo>
                  <a:pt x="360" y="29"/>
                </a:lnTo>
                <a:lnTo>
                  <a:pt x="361" y="29"/>
                </a:lnTo>
                <a:lnTo>
                  <a:pt x="363" y="30"/>
                </a:lnTo>
                <a:lnTo>
                  <a:pt x="364" y="30"/>
                </a:lnTo>
                <a:lnTo>
                  <a:pt x="366" y="31"/>
                </a:lnTo>
                <a:lnTo>
                  <a:pt x="367" y="31"/>
                </a:lnTo>
                <a:lnTo>
                  <a:pt x="369" y="31"/>
                </a:lnTo>
                <a:lnTo>
                  <a:pt x="370" y="32"/>
                </a:lnTo>
                <a:lnTo>
                  <a:pt x="372" y="32"/>
                </a:lnTo>
                <a:lnTo>
                  <a:pt x="373" y="33"/>
                </a:lnTo>
                <a:lnTo>
                  <a:pt x="375" y="33"/>
                </a:lnTo>
                <a:lnTo>
                  <a:pt x="376" y="33"/>
                </a:lnTo>
                <a:lnTo>
                  <a:pt x="378" y="34"/>
                </a:lnTo>
                <a:lnTo>
                  <a:pt x="379" y="34"/>
                </a:lnTo>
                <a:lnTo>
                  <a:pt x="381" y="35"/>
                </a:lnTo>
                <a:lnTo>
                  <a:pt x="383" y="35"/>
                </a:lnTo>
                <a:lnTo>
                  <a:pt x="384" y="35"/>
                </a:lnTo>
                <a:lnTo>
                  <a:pt x="386" y="36"/>
                </a:lnTo>
                <a:lnTo>
                  <a:pt x="387" y="36"/>
                </a:lnTo>
                <a:lnTo>
                  <a:pt x="389" y="37"/>
                </a:lnTo>
                <a:lnTo>
                  <a:pt x="390" y="37"/>
                </a:lnTo>
                <a:lnTo>
                  <a:pt x="392" y="38"/>
                </a:lnTo>
                <a:lnTo>
                  <a:pt x="393" y="38"/>
                </a:lnTo>
                <a:lnTo>
                  <a:pt x="395" y="39"/>
                </a:lnTo>
                <a:lnTo>
                  <a:pt x="396" y="39"/>
                </a:lnTo>
                <a:lnTo>
                  <a:pt x="398" y="40"/>
                </a:lnTo>
                <a:lnTo>
                  <a:pt x="399" y="40"/>
                </a:lnTo>
                <a:lnTo>
                  <a:pt x="401" y="41"/>
                </a:lnTo>
                <a:lnTo>
                  <a:pt x="402" y="41"/>
                </a:lnTo>
                <a:lnTo>
                  <a:pt x="404" y="42"/>
                </a:lnTo>
                <a:lnTo>
                  <a:pt x="406" y="42"/>
                </a:lnTo>
                <a:lnTo>
                  <a:pt x="407" y="43"/>
                </a:lnTo>
                <a:lnTo>
                  <a:pt x="409" y="43"/>
                </a:lnTo>
                <a:lnTo>
                  <a:pt x="410" y="44"/>
                </a:lnTo>
                <a:lnTo>
                  <a:pt x="412" y="44"/>
                </a:lnTo>
                <a:lnTo>
                  <a:pt x="413" y="45"/>
                </a:lnTo>
                <a:lnTo>
                  <a:pt x="415" y="45"/>
                </a:lnTo>
                <a:lnTo>
                  <a:pt x="416" y="46"/>
                </a:lnTo>
                <a:lnTo>
                  <a:pt x="418" y="46"/>
                </a:lnTo>
                <a:lnTo>
                  <a:pt x="419" y="47"/>
                </a:lnTo>
                <a:lnTo>
                  <a:pt x="421" y="47"/>
                </a:lnTo>
                <a:lnTo>
                  <a:pt x="422" y="48"/>
                </a:lnTo>
                <a:lnTo>
                  <a:pt x="424" y="48"/>
                </a:lnTo>
                <a:lnTo>
                  <a:pt x="425" y="49"/>
                </a:lnTo>
                <a:lnTo>
                  <a:pt x="427" y="49"/>
                </a:lnTo>
                <a:lnTo>
                  <a:pt x="428" y="50"/>
                </a:lnTo>
                <a:lnTo>
                  <a:pt x="430" y="51"/>
                </a:lnTo>
                <a:lnTo>
                  <a:pt x="432" y="51"/>
                </a:lnTo>
                <a:lnTo>
                  <a:pt x="433" y="52"/>
                </a:lnTo>
                <a:lnTo>
                  <a:pt x="435" y="52"/>
                </a:lnTo>
                <a:lnTo>
                  <a:pt x="436" y="53"/>
                </a:lnTo>
                <a:lnTo>
                  <a:pt x="438" y="54"/>
                </a:lnTo>
                <a:lnTo>
                  <a:pt x="439" y="54"/>
                </a:lnTo>
                <a:lnTo>
                  <a:pt x="441" y="55"/>
                </a:lnTo>
                <a:lnTo>
                  <a:pt x="442" y="55"/>
                </a:lnTo>
                <a:lnTo>
                  <a:pt x="444" y="56"/>
                </a:lnTo>
                <a:lnTo>
                  <a:pt x="445" y="57"/>
                </a:lnTo>
                <a:lnTo>
                  <a:pt x="447" y="57"/>
                </a:lnTo>
                <a:lnTo>
                  <a:pt x="448" y="58"/>
                </a:lnTo>
                <a:lnTo>
                  <a:pt x="450" y="58"/>
                </a:lnTo>
                <a:lnTo>
                  <a:pt x="451" y="59"/>
                </a:lnTo>
                <a:lnTo>
                  <a:pt x="453" y="60"/>
                </a:lnTo>
                <a:lnTo>
                  <a:pt x="455" y="60"/>
                </a:lnTo>
                <a:lnTo>
                  <a:pt x="456" y="61"/>
                </a:lnTo>
                <a:lnTo>
                  <a:pt x="458" y="62"/>
                </a:lnTo>
                <a:lnTo>
                  <a:pt x="459" y="62"/>
                </a:lnTo>
                <a:lnTo>
                  <a:pt x="461" y="63"/>
                </a:lnTo>
                <a:lnTo>
                  <a:pt x="462" y="64"/>
                </a:lnTo>
                <a:lnTo>
                  <a:pt x="464" y="64"/>
                </a:lnTo>
                <a:lnTo>
                  <a:pt x="465" y="65"/>
                </a:lnTo>
                <a:lnTo>
                  <a:pt x="467" y="66"/>
                </a:lnTo>
                <a:lnTo>
                  <a:pt x="468" y="66"/>
                </a:lnTo>
                <a:lnTo>
                  <a:pt x="470" y="67"/>
                </a:lnTo>
                <a:lnTo>
                  <a:pt x="471" y="68"/>
                </a:lnTo>
                <a:lnTo>
                  <a:pt x="473" y="69"/>
                </a:lnTo>
                <a:lnTo>
                  <a:pt x="474" y="69"/>
                </a:lnTo>
                <a:lnTo>
                  <a:pt x="476" y="70"/>
                </a:lnTo>
                <a:lnTo>
                  <a:pt x="478" y="71"/>
                </a:lnTo>
                <a:lnTo>
                  <a:pt x="479" y="71"/>
                </a:lnTo>
                <a:lnTo>
                  <a:pt x="481" y="72"/>
                </a:lnTo>
                <a:lnTo>
                  <a:pt x="482" y="73"/>
                </a:lnTo>
                <a:lnTo>
                  <a:pt x="484" y="74"/>
                </a:lnTo>
                <a:lnTo>
                  <a:pt x="485" y="74"/>
                </a:lnTo>
                <a:lnTo>
                  <a:pt x="487" y="75"/>
                </a:lnTo>
                <a:lnTo>
                  <a:pt x="488" y="76"/>
                </a:lnTo>
                <a:lnTo>
                  <a:pt x="490" y="77"/>
                </a:lnTo>
                <a:lnTo>
                  <a:pt x="491" y="77"/>
                </a:lnTo>
                <a:lnTo>
                  <a:pt x="493" y="78"/>
                </a:lnTo>
                <a:lnTo>
                  <a:pt x="494" y="79"/>
                </a:lnTo>
                <a:lnTo>
                  <a:pt x="496" y="80"/>
                </a:lnTo>
                <a:lnTo>
                  <a:pt x="497" y="81"/>
                </a:lnTo>
                <a:lnTo>
                  <a:pt x="499" y="81"/>
                </a:lnTo>
                <a:lnTo>
                  <a:pt x="501" y="82"/>
                </a:lnTo>
                <a:lnTo>
                  <a:pt x="502" y="83"/>
                </a:lnTo>
                <a:lnTo>
                  <a:pt x="504" y="84"/>
                </a:lnTo>
                <a:lnTo>
                  <a:pt x="505" y="85"/>
                </a:lnTo>
                <a:lnTo>
                  <a:pt x="507" y="86"/>
                </a:lnTo>
                <a:lnTo>
                  <a:pt x="508" y="86"/>
                </a:lnTo>
                <a:lnTo>
                  <a:pt x="510" y="87"/>
                </a:lnTo>
                <a:lnTo>
                  <a:pt x="511" y="88"/>
                </a:lnTo>
                <a:lnTo>
                  <a:pt x="513" y="89"/>
                </a:lnTo>
                <a:lnTo>
                  <a:pt x="514" y="90"/>
                </a:lnTo>
                <a:lnTo>
                  <a:pt x="516" y="91"/>
                </a:lnTo>
                <a:lnTo>
                  <a:pt x="517" y="92"/>
                </a:lnTo>
                <a:lnTo>
                  <a:pt x="519" y="92"/>
                </a:lnTo>
                <a:lnTo>
                  <a:pt x="520" y="93"/>
                </a:lnTo>
                <a:lnTo>
                  <a:pt x="522" y="94"/>
                </a:lnTo>
                <a:lnTo>
                  <a:pt x="523" y="95"/>
                </a:lnTo>
                <a:lnTo>
                  <a:pt x="525" y="96"/>
                </a:lnTo>
                <a:lnTo>
                  <a:pt x="527" y="97"/>
                </a:lnTo>
                <a:lnTo>
                  <a:pt x="528" y="98"/>
                </a:lnTo>
                <a:lnTo>
                  <a:pt x="530" y="99"/>
                </a:lnTo>
                <a:lnTo>
                  <a:pt x="531" y="100"/>
                </a:lnTo>
                <a:lnTo>
                  <a:pt x="533" y="101"/>
                </a:lnTo>
                <a:lnTo>
                  <a:pt x="534" y="101"/>
                </a:lnTo>
                <a:lnTo>
                  <a:pt x="536" y="102"/>
                </a:lnTo>
                <a:lnTo>
                  <a:pt x="537" y="103"/>
                </a:lnTo>
                <a:lnTo>
                  <a:pt x="539" y="104"/>
                </a:lnTo>
                <a:lnTo>
                  <a:pt x="540" y="105"/>
                </a:lnTo>
                <a:lnTo>
                  <a:pt x="542" y="106"/>
                </a:lnTo>
                <a:lnTo>
                  <a:pt x="543" y="107"/>
                </a:lnTo>
                <a:lnTo>
                  <a:pt x="545" y="108"/>
                </a:lnTo>
                <a:lnTo>
                  <a:pt x="546" y="109"/>
                </a:lnTo>
                <a:lnTo>
                  <a:pt x="548" y="110"/>
                </a:lnTo>
                <a:lnTo>
                  <a:pt x="550" y="111"/>
                </a:lnTo>
                <a:lnTo>
                  <a:pt x="551" y="112"/>
                </a:lnTo>
                <a:lnTo>
                  <a:pt x="553" y="113"/>
                </a:lnTo>
                <a:lnTo>
                  <a:pt x="554" y="114"/>
                </a:lnTo>
                <a:lnTo>
                  <a:pt x="556" y="115"/>
                </a:lnTo>
                <a:lnTo>
                  <a:pt x="557" y="116"/>
                </a:lnTo>
                <a:lnTo>
                  <a:pt x="559" y="117"/>
                </a:lnTo>
                <a:lnTo>
                  <a:pt x="560" y="118"/>
                </a:lnTo>
                <a:lnTo>
                  <a:pt x="562" y="119"/>
                </a:lnTo>
                <a:lnTo>
                  <a:pt x="563" y="120"/>
                </a:lnTo>
                <a:lnTo>
                  <a:pt x="565" y="121"/>
                </a:lnTo>
                <a:lnTo>
                  <a:pt x="566" y="122"/>
                </a:lnTo>
                <a:lnTo>
                  <a:pt x="568" y="123"/>
                </a:lnTo>
                <a:lnTo>
                  <a:pt x="569" y="124"/>
                </a:lnTo>
                <a:lnTo>
                  <a:pt x="571" y="126"/>
                </a:lnTo>
                <a:lnTo>
                  <a:pt x="573" y="127"/>
                </a:lnTo>
                <a:lnTo>
                  <a:pt x="574" y="128"/>
                </a:lnTo>
                <a:lnTo>
                  <a:pt x="576" y="129"/>
                </a:lnTo>
                <a:lnTo>
                  <a:pt x="577" y="130"/>
                </a:lnTo>
                <a:lnTo>
                  <a:pt x="579" y="131"/>
                </a:lnTo>
                <a:lnTo>
                  <a:pt x="580" y="132"/>
                </a:lnTo>
                <a:lnTo>
                  <a:pt x="582" y="133"/>
                </a:lnTo>
                <a:lnTo>
                  <a:pt x="583" y="134"/>
                </a:lnTo>
                <a:lnTo>
                  <a:pt x="585" y="135"/>
                </a:lnTo>
                <a:lnTo>
                  <a:pt x="586" y="137"/>
                </a:lnTo>
                <a:lnTo>
                  <a:pt x="588" y="138"/>
                </a:lnTo>
                <a:lnTo>
                  <a:pt x="589" y="139"/>
                </a:lnTo>
                <a:lnTo>
                  <a:pt x="591" y="140"/>
                </a:lnTo>
                <a:lnTo>
                  <a:pt x="592" y="141"/>
                </a:lnTo>
                <a:lnTo>
                  <a:pt x="594" y="142"/>
                </a:lnTo>
                <a:lnTo>
                  <a:pt x="596" y="143"/>
                </a:lnTo>
                <a:lnTo>
                  <a:pt x="597" y="145"/>
                </a:lnTo>
                <a:lnTo>
                  <a:pt x="599" y="146"/>
                </a:lnTo>
                <a:lnTo>
                  <a:pt x="600" y="147"/>
                </a:lnTo>
                <a:lnTo>
                  <a:pt x="602" y="148"/>
                </a:lnTo>
                <a:lnTo>
                  <a:pt x="603" y="149"/>
                </a:lnTo>
                <a:lnTo>
                  <a:pt x="605" y="150"/>
                </a:lnTo>
                <a:lnTo>
                  <a:pt x="606" y="152"/>
                </a:lnTo>
                <a:lnTo>
                  <a:pt x="608" y="153"/>
                </a:lnTo>
                <a:lnTo>
                  <a:pt x="609" y="154"/>
                </a:lnTo>
                <a:lnTo>
                  <a:pt x="611" y="155"/>
                </a:lnTo>
                <a:lnTo>
                  <a:pt x="612" y="156"/>
                </a:lnTo>
                <a:lnTo>
                  <a:pt x="614" y="158"/>
                </a:lnTo>
                <a:lnTo>
                  <a:pt x="615" y="159"/>
                </a:lnTo>
                <a:lnTo>
                  <a:pt x="617" y="160"/>
                </a:lnTo>
                <a:lnTo>
                  <a:pt x="618" y="161"/>
                </a:lnTo>
                <a:lnTo>
                  <a:pt x="620" y="162"/>
                </a:lnTo>
                <a:lnTo>
                  <a:pt x="622" y="164"/>
                </a:lnTo>
                <a:lnTo>
                  <a:pt x="623" y="165"/>
                </a:lnTo>
                <a:lnTo>
                  <a:pt x="625" y="166"/>
                </a:lnTo>
                <a:lnTo>
                  <a:pt x="626" y="167"/>
                </a:lnTo>
                <a:lnTo>
                  <a:pt x="628" y="169"/>
                </a:lnTo>
                <a:lnTo>
                  <a:pt x="629" y="170"/>
                </a:lnTo>
                <a:lnTo>
                  <a:pt x="631" y="171"/>
                </a:lnTo>
                <a:lnTo>
                  <a:pt x="632" y="172"/>
                </a:lnTo>
                <a:lnTo>
                  <a:pt x="634" y="174"/>
                </a:lnTo>
                <a:lnTo>
                  <a:pt x="635" y="175"/>
                </a:lnTo>
                <a:lnTo>
                  <a:pt x="637" y="176"/>
                </a:lnTo>
                <a:lnTo>
                  <a:pt x="638" y="178"/>
                </a:lnTo>
                <a:lnTo>
                  <a:pt x="640" y="179"/>
                </a:lnTo>
                <a:lnTo>
                  <a:pt x="641" y="180"/>
                </a:lnTo>
                <a:lnTo>
                  <a:pt x="643" y="181"/>
                </a:lnTo>
                <a:lnTo>
                  <a:pt x="645" y="183"/>
                </a:lnTo>
                <a:lnTo>
                  <a:pt x="646" y="184"/>
                </a:lnTo>
                <a:lnTo>
                  <a:pt x="648" y="185"/>
                </a:lnTo>
                <a:lnTo>
                  <a:pt x="649" y="187"/>
                </a:lnTo>
                <a:lnTo>
                  <a:pt x="651" y="188"/>
                </a:lnTo>
                <a:lnTo>
                  <a:pt x="652" y="189"/>
                </a:lnTo>
                <a:lnTo>
                  <a:pt x="654" y="190"/>
                </a:lnTo>
                <a:lnTo>
                  <a:pt x="655" y="192"/>
                </a:lnTo>
                <a:lnTo>
                  <a:pt x="657" y="193"/>
                </a:lnTo>
                <a:lnTo>
                  <a:pt x="658" y="194"/>
                </a:lnTo>
                <a:lnTo>
                  <a:pt x="660" y="196"/>
                </a:lnTo>
                <a:lnTo>
                  <a:pt x="661" y="197"/>
                </a:lnTo>
                <a:lnTo>
                  <a:pt x="663" y="199"/>
                </a:lnTo>
                <a:lnTo>
                  <a:pt x="664" y="200"/>
                </a:lnTo>
                <a:lnTo>
                  <a:pt x="666" y="201"/>
                </a:lnTo>
                <a:lnTo>
                  <a:pt x="668" y="203"/>
                </a:lnTo>
                <a:lnTo>
                  <a:pt x="669" y="204"/>
                </a:lnTo>
                <a:lnTo>
                  <a:pt x="671" y="205"/>
                </a:lnTo>
                <a:lnTo>
                  <a:pt x="672" y="207"/>
                </a:lnTo>
                <a:lnTo>
                  <a:pt x="674" y="208"/>
                </a:lnTo>
                <a:lnTo>
                  <a:pt x="675" y="209"/>
                </a:lnTo>
                <a:lnTo>
                  <a:pt x="677" y="211"/>
                </a:lnTo>
                <a:lnTo>
                  <a:pt x="678" y="212"/>
                </a:lnTo>
                <a:lnTo>
                  <a:pt x="680" y="213"/>
                </a:lnTo>
                <a:lnTo>
                  <a:pt x="681" y="215"/>
                </a:lnTo>
                <a:lnTo>
                  <a:pt x="683" y="216"/>
                </a:lnTo>
                <a:lnTo>
                  <a:pt x="684" y="218"/>
                </a:lnTo>
                <a:lnTo>
                  <a:pt x="686" y="219"/>
                </a:lnTo>
                <a:lnTo>
                  <a:pt x="687" y="220"/>
                </a:lnTo>
                <a:lnTo>
                  <a:pt x="689" y="222"/>
                </a:lnTo>
                <a:lnTo>
                  <a:pt x="690" y="223"/>
                </a:lnTo>
                <a:lnTo>
                  <a:pt x="692" y="224"/>
                </a:lnTo>
                <a:lnTo>
                  <a:pt x="694" y="226"/>
                </a:lnTo>
                <a:lnTo>
                  <a:pt x="695" y="227"/>
                </a:lnTo>
                <a:lnTo>
                  <a:pt x="697" y="229"/>
                </a:lnTo>
                <a:lnTo>
                  <a:pt x="698" y="230"/>
                </a:lnTo>
                <a:lnTo>
                  <a:pt x="700" y="231"/>
                </a:lnTo>
                <a:lnTo>
                  <a:pt x="701" y="233"/>
                </a:lnTo>
                <a:lnTo>
                  <a:pt x="703" y="234"/>
                </a:lnTo>
                <a:lnTo>
                  <a:pt x="704" y="236"/>
                </a:lnTo>
                <a:lnTo>
                  <a:pt x="706" y="237"/>
                </a:lnTo>
                <a:lnTo>
                  <a:pt x="707" y="238"/>
                </a:lnTo>
                <a:lnTo>
                  <a:pt x="709" y="240"/>
                </a:lnTo>
                <a:lnTo>
                  <a:pt x="710" y="241"/>
                </a:lnTo>
                <a:lnTo>
                  <a:pt x="712" y="243"/>
                </a:lnTo>
                <a:lnTo>
                  <a:pt x="713" y="244"/>
                </a:lnTo>
                <a:lnTo>
                  <a:pt x="715" y="246"/>
                </a:lnTo>
                <a:lnTo>
                  <a:pt x="717" y="247"/>
                </a:lnTo>
                <a:lnTo>
                  <a:pt x="718" y="248"/>
                </a:lnTo>
                <a:lnTo>
                  <a:pt x="720" y="250"/>
                </a:lnTo>
                <a:lnTo>
                  <a:pt x="721" y="251"/>
                </a:lnTo>
                <a:lnTo>
                  <a:pt x="723" y="253"/>
                </a:lnTo>
                <a:lnTo>
                  <a:pt x="724" y="254"/>
                </a:lnTo>
                <a:lnTo>
                  <a:pt x="726" y="255"/>
                </a:lnTo>
                <a:lnTo>
                  <a:pt x="727" y="257"/>
                </a:lnTo>
                <a:lnTo>
                  <a:pt x="729" y="258"/>
                </a:lnTo>
                <a:lnTo>
                  <a:pt x="730" y="260"/>
                </a:lnTo>
                <a:lnTo>
                  <a:pt x="732" y="261"/>
                </a:lnTo>
                <a:lnTo>
                  <a:pt x="733" y="263"/>
                </a:lnTo>
                <a:lnTo>
                  <a:pt x="735" y="264"/>
                </a:lnTo>
                <a:lnTo>
                  <a:pt x="736" y="265"/>
                </a:lnTo>
                <a:lnTo>
                  <a:pt x="738" y="267"/>
                </a:lnTo>
                <a:lnTo>
                  <a:pt x="740" y="268"/>
                </a:lnTo>
                <a:lnTo>
                  <a:pt x="741" y="270"/>
                </a:lnTo>
                <a:lnTo>
                  <a:pt x="743" y="271"/>
                </a:lnTo>
                <a:lnTo>
                  <a:pt x="744" y="273"/>
                </a:lnTo>
                <a:lnTo>
                  <a:pt x="746" y="274"/>
                </a:lnTo>
                <a:lnTo>
                  <a:pt x="747" y="275"/>
                </a:lnTo>
                <a:lnTo>
                  <a:pt x="749" y="277"/>
                </a:lnTo>
                <a:lnTo>
                  <a:pt x="750" y="278"/>
                </a:lnTo>
                <a:lnTo>
                  <a:pt x="752" y="280"/>
                </a:lnTo>
                <a:lnTo>
                  <a:pt x="753" y="281"/>
                </a:lnTo>
                <a:lnTo>
                  <a:pt x="755" y="283"/>
                </a:lnTo>
                <a:lnTo>
                  <a:pt x="756" y="284"/>
                </a:lnTo>
                <a:lnTo>
                  <a:pt x="758" y="285"/>
                </a:lnTo>
                <a:lnTo>
                  <a:pt x="759" y="287"/>
                </a:lnTo>
                <a:lnTo>
                  <a:pt x="761" y="288"/>
                </a:lnTo>
                <a:lnTo>
                  <a:pt x="763" y="290"/>
                </a:lnTo>
                <a:lnTo>
                  <a:pt x="764" y="291"/>
                </a:lnTo>
                <a:lnTo>
                  <a:pt x="766" y="293"/>
                </a:lnTo>
                <a:lnTo>
                  <a:pt x="767" y="294"/>
                </a:lnTo>
                <a:lnTo>
                  <a:pt x="769" y="295"/>
                </a:lnTo>
                <a:lnTo>
                  <a:pt x="770" y="297"/>
                </a:lnTo>
                <a:lnTo>
                  <a:pt x="772" y="298"/>
                </a:lnTo>
                <a:lnTo>
                  <a:pt x="773" y="300"/>
                </a:lnTo>
                <a:lnTo>
                  <a:pt x="775" y="301"/>
                </a:lnTo>
                <a:lnTo>
                  <a:pt x="776" y="302"/>
                </a:lnTo>
                <a:lnTo>
                  <a:pt x="778" y="304"/>
                </a:lnTo>
                <a:lnTo>
                  <a:pt x="779" y="305"/>
                </a:lnTo>
                <a:lnTo>
                  <a:pt x="781" y="307"/>
                </a:lnTo>
                <a:lnTo>
                  <a:pt x="782" y="308"/>
                </a:lnTo>
                <a:lnTo>
                  <a:pt x="784" y="309"/>
                </a:lnTo>
                <a:lnTo>
                  <a:pt x="785" y="311"/>
                </a:lnTo>
                <a:lnTo>
                  <a:pt x="787" y="312"/>
                </a:lnTo>
                <a:lnTo>
                  <a:pt x="789" y="314"/>
                </a:lnTo>
                <a:lnTo>
                  <a:pt x="790" y="315"/>
                </a:lnTo>
                <a:lnTo>
                  <a:pt x="792" y="316"/>
                </a:lnTo>
                <a:lnTo>
                  <a:pt x="793" y="318"/>
                </a:lnTo>
                <a:lnTo>
                  <a:pt x="795" y="319"/>
                </a:lnTo>
                <a:lnTo>
                  <a:pt x="796" y="321"/>
                </a:lnTo>
                <a:lnTo>
                  <a:pt x="798" y="322"/>
                </a:lnTo>
                <a:lnTo>
                  <a:pt x="799" y="323"/>
                </a:lnTo>
                <a:lnTo>
                  <a:pt x="801" y="325"/>
                </a:lnTo>
                <a:lnTo>
                  <a:pt x="802" y="326"/>
                </a:lnTo>
                <a:lnTo>
                  <a:pt x="804" y="328"/>
                </a:lnTo>
                <a:lnTo>
                  <a:pt x="805" y="329"/>
                </a:lnTo>
                <a:lnTo>
                  <a:pt x="807" y="330"/>
                </a:lnTo>
                <a:lnTo>
                  <a:pt x="808" y="332"/>
                </a:lnTo>
                <a:lnTo>
                  <a:pt x="810" y="333"/>
                </a:lnTo>
                <a:lnTo>
                  <a:pt x="812" y="334"/>
                </a:lnTo>
                <a:lnTo>
                  <a:pt x="813" y="336"/>
                </a:lnTo>
                <a:lnTo>
                  <a:pt x="815" y="337"/>
                </a:lnTo>
                <a:lnTo>
                  <a:pt x="816" y="338"/>
                </a:lnTo>
                <a:lnTo>
                  <a:pt x="818" y="340"/>
                </a:lnTo>
                <a:lnTo>
                  <a:pt x="819" y="341"/>
                </a:lnTo>
                <a:lnTo>
                  <a:pt x="821" y="342"/>
                </a:lnTo>
                <a:lnTo>
                  <a:pt x="822" y="344"/>
                </a:lnTo>
                <a:lnTo>
                  <a:pt x="824" y="345"/>
                </a:lnTo>
                <a:lnTo>
                  <a:pt x="825" y="346"/>
                </a:lnTo>
                <a:lnTo>
                  <a:pt x="827" y="347"/>
                </a:lnTo>
                <a:lnTo>
                  <a:pt x="828" y="349"/>
                </a:lnTo>
                <a:lnTo>
                  <a:pt x="830" y="350"/>
                </a:lnTo>
                <a:lnTo>
                  <a:pt x="831" y="351"/>
                </a:lnTo>
                <a:lnTo>
                  <a:pt x="833" y="353"/>
                </a:lnTo>
                <a:lnTo>
                  <a:pt x="835" y="354"/>
                </a:lnTo>
                <a:lnTo>
                  <a:pt x="836" y="355"/>
                </a:lnTo>
                <a:lnTo>
                  <a:pt x="838" y="357"/>
                </a:lnTo>
                <a:lnTo>
                  <a:pt x="839" y="358"/>
                </a:lnTo>
                <a:lnTo>
                  <a:pt x="841" y="359"/>
                </a:lnTo>
                <a:lnTo>
                  <a:pt x="842" y="360"/>
                </a:lnTo>
                <a:lnTo>
                  <a:pt x="844" y="362"/>
                </a:lnTo>
                <a:lnTo>
                  <a:pt x="845" y="363"/>
                </a:lnTo>
                <a:lnTo>
                  <a:pt x="847" y="364"/>
                </a:lnTo>
                <a:lnTo>
                  <a:pt x="848" y="365"/>
                </a:lnTo>
                <a:lnTo>
                  <a:pt x="850" y="366"/>
                </a:lnTo>
                <a:lnTo>
                  <a:pt x="851" y="368"/>
                </a:lnTo>
                <a:lnTo>
                  <a:pt x="853" y="369"/>
                </a:lnTo>
                <a:lnTo>
                  <a:pt x="854" y="370"/>
                </a:lnTo>
                <a:lnTo>
                  <a:pt x="856" y="371"/>
                </a:lnTo>
                <a:lnTo>
                  <a:pt x="858" y="372"/>
                </a:lnTo>
                <a:lnTo>
                  <a:pt x="859" y="373"/>
                </a:lnTo>
                <a:lnTo>
                  <a:pt x="861" y="374"/>
                </a:lnTo>
                <a:lnTo>
                  <a:pt x="862" y="376"/>
                </a:lnTo>
                <a:lnTo>
                  <a:pt x="864" y="377"/>
                </a:lnTo>
                <a:lnTo>
                  <a:pt x="865" y="378"/>
                </a:lnTo>
                <a:lnTo>
                  <a:pt x="867" y="379"/>
                </a:lnTo>
                <a:lnTo>
                  <a:pt x="868" y="380"/>
                </a:lnTo>
                <a:lnTo>
                  <a:pt x="870" y="381"/>
                </a:lnTo>
                <a:lnTo>
                  <a:pt x="871" y="382"/>
                </a:lnTo>
                <a:lnTo>
                  <a:pt x="873" y="383"/>
                </a:lnTo>
                <a:lnTo>
                  <a:pt x="874" y="384"/>
                </a:lnTo>
                <a:lnTo>
                  <a:pt x="876" y="386"/>
                </a:lnTo>
                <a:lnTo>
                  <a:pt x="877" y="387"/>
                </a:lnTo>
                <a:lnTo>
                  <a:pt x="879" y="388"/>
                </a:lnTo>
                <a:lnTo>
                  <a:pt x="880" y="389"/>
                </a:lnTo>
                <a:lnTo>
                  <a:pt x="882" y="390"/>
                </a:lnTo>
                <a:lnTo>
                  <a:pt x="884" y="391"/>
                </a:lnTo>
                <a:lnTo>
                  <a:pt x="885" y="392"/>
                </a:lnTo>
                <a:lnTo>
                  <a:pt x="887" y="392"/>
                </a:lnTo>
                <a:lnTo>
                  <a:pt x="888" y="393"/>
                </a:lnTo>
                <a:lnTo>
                  <a:pt x="890" y="394"/>
                </a:lnTo>
                <a:lnTo>
                  <a:pt x="891" y="395"/>
                </a:lnTo>
                <a:lnTo>
                  <a:pt x="893" y="396"/>
                </a:lnTo>
                <a:lnTo>
                  <a:pt x="894" y="397"/>
                </a:lnTo>
                <a:lnTo>
                  <a:pt x="896" y="398"/>
                </a:lnTo>
                <a:lnTo>
                  <a:pt x="897" y="399"/>
                </a:lnTo>
                <a:lnTo>
                  <a:pt x="899" y="399"/>
                </a:lnTo>
                <a:lnTo>
                  <a:pt x="900" y="400"/>
                </a:lnTo>
                <a:lnTo>
                  <a:pt x="902" y="401"/>
                </a:lnTo>
                <a:lnTo>
                  <a:pt x="903" y="402"/>
                </a:lnTo>
                <a:lnTo>
                  <a:pt x="905" y="403"/>
                </a:lnTo>
                <a:lnTo>
                  <a:pt x="907" y="403"/>
                </a:lnTo>
                <a:lnTo>
                  <a:pt x="908" y="404"/>
                </a:lnTo>
                <a:lnTo>
                  <a:pt x="910" y="405"/>
                </a:lnTo>
                <a:lnTo>
                  <a:pt x="911" y="406"/>
                </a:lnTo>
                <a:lnTo>
                  <a:pt x="913" y="406"/>
                </a:lnTo>
                <a:lnTo>
                  <a:pt x="914" y="407"/>
                </a:lnTo>
                <a:lnTo>
                  <a:pt x="916" y="408"/>
                </a:lnTo>
                <a:lnTo>
                  <a:pt x="917" y="409"/>
                </a:lnTo>
                <a:lnTo>
                  <a:pt x="919" y="409"/>
                </a:lnTo>
                <a:lnTo>
                  <a:pt x="920" y="410"/>
                </a:lnTo>
                <a:lnTo>
                  <a:pt x="922" y="410"/>
                </a:lnTo>
                <a:lnTo>
                  <a:pt x="923" y="411"/>
                </a:lnTo>
                <a:lnTo>
                  <a:pt x="925" y="411"/>
                </a:lnTo>
                <a:lnTo>
                  <a:pt x="926" y="412"/>
                </a:lnTo>
                <a:lnTo>
                  <a:pt x="928" y="412"/>
                </a:lnTo>
                <a:lnTo>
                  <a:pt x="930" y="413"/>
                </a:lnTo>
                <a:lnTo>
                  <a:pt x="931" y="413"/>
                </a:lnTo>
                <a:lnTo>
                  <a:pt x="933" y="413"/>
                </a:lnTo>
                <a:lnTo>
                  <a:pt x="934" y="414"/>
                </a:lnTo>
                <a:lnTo>
                  <a:pt x="936" y="414"/>
                </a:lnTo>
                <a:lnTo>
                  <a:pt x="937" y="415"/>
                </a:lnTo>
                <a:lnTo>
                  <a:pt x="939" y="415"/>
                </a:lnTo>
                <a:lnTo>
                  <a:pt x="940" y="415"/>
                </a:lnTo>
                <a:lnTo>
                  <a:pt x="942" y="416"/>
                </a:lnTo>
                <a:lnTo>
                  <a:pt x="943" y="416"/>
                </a:lnTo>
                <a:lnTo>
                  <a:pt x="945" y="416"/>
                </a:lnTo>
                <a:lnTo>
                  <a:pt x="946" y="416"/>
                </a:lnTo>
                <a:lnTo>
                  <a:pt x="948" y="417"/>
                </a:lnTo>
                <a:lnTo>
                  <a:pt x="949" y="417"/>
                </a:lnTo>
                <a:lnTo>
                  <a:pt x="951" y="417"/>
                </a:lnTo>
                <a:lnTo>
                  <a:pt x="952" y="417"/>
                </a:lnTo>
                <a:lnTo>
                  <a:pt x="954" y="417"/>
                </a:lnTo>
                <a:lnTo>
                  <a:pt x="956" y="417"/>
                </a:lnTo>
                <a:lnTo>
                  <a:pt x="957" y="417"/>
                </a:lnTo>
                <a:lnTo>
                  <a:pt x="959" y="417"/>
                </a:lnTo>
                <a:lnTo>
                  <a:pt x="960" y="417"/>
                </a:lnTo>
                <a:lnTo>
                  <a:pt x="962" y="417"/>
                </a:lnTo>
                <a:lnTo>
                  <a:pt x="963" y="417"/>
                </a:lnTo>
                <a:lnTo>
                  <a:pt x="965" y="417"/>
                </a:lnTo>
                <a:lnTo>
                  <a:pt x="966" y="417"/>
                </a:lnTo>
                <a:lnTo>
                  <a:pt x="968" y="416"/>
                </a:lnTo>
                <a:lnTo>
                  <a:pt x="969" y="416"/>
                </a:lnTo>
                <a:lnTo>
                  <a:pt x="971" y="416"/>
                </a:lnTo>
                <a:lnTo>
                  <a:pt x="972" y="416"/>
                </a:lnTo>
                <a:lnTo>
                  <a:pt x="974" y="415"/>
                </a:lnTo>
                <a:lnTo>
                  <a:pt x="975" y="415"/>
                </a:lnTo>
                <a:lnTo>
                  <a:pt x="977" y="415"/>
                </a:lnTo>
                <a:lnTo>
                  <a:pt x="979" y="414"/>
                </a:lnTo>
                <a:lnTo>
                  <a:pt x="980" y="414"/>
                </a:lnTo>
                <a:lnTo>
                  <a:pt x="982" y="414"/>
                </a:lnTo>
                <a:lnTo>
                  <a:pt x="983" y="413"/>
                </a:lnTo>
                <a:lnTo>
                  <a:pt x="985" y="413"/>
                </a:lnTo>
                <a:lnTo>
                  <a:pt x="986" y="412"/>
                </a:lnTo>
                <a:lnTo>
                  <a:pt x="988" y="412"/>
                </a:lnTo>
                <a:lnTo>
                  <a:pt x="989" y="411"/>
                </a:lnTo>
                <a:lnTo>
                  <a:pt x="991" y="411"/>
                </a:lnTo>
                <a:lnTo>
                  <a:pt x="992" y="410"/>
                </a:lnTo>
                <a:lnTo>
                  <a:pt x="994" y="409"/>
                </a:lnTo>
                <a:lnTo>
                  <a:pt x="995" y="409"/>
                </a:lnTo>
                <a:lnTo>
                  <a:pt x="997" y="408"/>
                </a:lnTo>
                <a:lnTo>
                  <a:pt x="998" y="407"/>
                </a:lnTo>
                <a:lnTo>
                  <a:pt x="1000" y="406"/>
                </a:lnTo>
                <a:lnTo>
                  <a:pt x="1002" y="405"/>
                </a:lnTo>
                <a:lnTo>
                  <a:pt x="1003" y="404"/>
                </a:lnTo>
                <a:lnTo>
                  <a:pt x="1005" y="403"/>
                </a:lnTo>
                <a:lnTo>
                  <a:pt x="1006" y="402"/>
                </a:lnTo>
                <a:lnTo>
                  <a:pt x="1008" y="401"/>
                </a:lnTo>
                <a:lnTo>
                  <a:pt x="1009" y="400"/>
                </a:lnTo>
                <a:lnTo>
                  <a:pt x="1011" y="399"/>
                </a:lnTo>
                <a:lnTo>
                  <a:pt x="1012" y="398"/>
                </a:lnTo>
                <a:lnTo>
                  <a:pt x="1014" y="397"/>
                </a:lnTo>
                <a:lnTo>
                  <a:pt x="1015" y="396"/>
                </a:lnTo>
                <a:lnTo>
                  <a:pt x="1017" y="395"/>
                </a:lnTo>
                <a:lnTo>
                  <a:pt x="1018" y="394"/>
                </a:lnTo>
                <a:lnTo>
                  <a:pt x="1020" y="392"/>
                </a:lnTo>
                <a:lnTo>
                  <a:pt x="1021" y="391"/>
                </a:lnTo>
                <a:lnTo>
                  <a:pt x="1023" y="390"/>
                </a:lnTo>
                <a:lnTo>
                  <a:pt x="1025" y="389"/>
                </a:lnTo>
                <a:lnTo>
                  <a:pt x="1026" y="387"/>
                </a:lnTo>
                <a:lnTo>
                  <a:pt x="1028" y="386"/>
                </a:lnTo>
                <a:lnTo>
                  <a:pt x="1029" y="385"/>
                </a:lnTo>
                <a:lnTo>
                  <a:pt x="1031" y="383"/>
                </a:lnTo>
                <a:lnTo>
                  <a:pt x="1032" y="382"/>
                </a:lnTo>
                <a:lnTo>
                  <a:pt x="1034" y="380"/>
                </a:lnTo>
                <a:lnTo>
                  <a:pt x="1035" y="379"/>
                </a:lnTo>
                <a:lnTo>
                  <a:pt x="1037" y="377"/>
                </a:lnTo>
                <a:lnTo>
                  <a:pt x="1038" y="375"/>
                </a:lnTo>
                <a:lnTo>
                  <a:pt x="1040" y="374"/>
                </a:lnTo>
                <a:lnTo>
                  <a:pt x="1041" y="372"/>
                </a:lnTo>
                <a:lnTo>
                  <a:pt x="1043" y="370"/>
                </a:lnTo>
                <a:lnTo>
                  <a:pt x="1044" y="369"/>
                </a:lnTo>
                <a:lnTo>
                  <a:pt x="1046" y="367"/>
                </a:lnTo>
                <a:lnTo>
                  <a:pt x="1047" y="365"/>
                </a:lnTo>
                <a:lnTo>
                  <a:pt x="1049" y="363"/>
                </a:lnTo>
                <a:lnTo>
                  <a:pt x="1051" y="361"/>
                </a:lnTo>
                <a:lnTo>
                  <a:pt x="1052" y="359"/>
                </a:lnTo>
                <a:lnTo>
                  <a:pt x="1054" y="358"/>
                </a:lnTo>
                <a:lnTo>
                  <a:pt x="1055" y="356"/>
                </a:lnTo>
                <a:lnTo>
                  <a:pt x="1057" y="354"/>
                </a:lnTo>
                <a:lnTo>
                  <a:pt x="1058" y="352"/>
                </a:lnTo>
                <a:lnTo>
                  <a:pt x="1060" y="350"/>
                </a:lnTo>
                <a:lnTo>
                  <a:pt x="1061" y="348"/>
                </a:lnTo>
                <a:lnTo>
                  <a:pt x="1063" y="346"/>
                </a:lnTo>
                <a:lnTo>
                  <a:pt x="1064" y="344"/>
                </a:lnTo>
                <a:lnTo>
                  <a:pt x="1066" y="342"/>
                </a:lnTo>
                <a:lnTo>
                  <a:pt x="1067" y="339"/>
                </a:lnTo>
                <a:lnTo>
                  <a:pt x="1069" y="337"/>
                </a:lnTo>
                <a:lnTo>
                  <a:pt x="1070" y="335"/>
                </a:lnTo>
                <a:lnTo>
                  <a:pt x="1072" y="333"/>
                </a:lnTo>
                <a:lnTo>
                  <a:pt x="1074" y="331"/>
                </a:lnTo>
                <a:lnTo>
                  <a:pt x="1075" y="328"/>
                </a:lnTo>
                <a:lnTo>
                  <a:pt x="1077" y="326"/>
                </a:lnTo>
                <a:lnTo>
                  <a:pt x="1078" y="324"/>
                </a:lnTo>
                <a:lnTo>
                  <a:pt x="1080" y="322"/>
                </a:lnTo>
                <a:lnTo>
                  <a:pt x="1081" y="319"/>
                </a:lnTo>
                <a:lnTo>
                  <a:pt x="1083" y="317"/>
                </a:lnTo>
                <a:lnTo>
                  <a:pt x="1084" y="314"/>
                </a:lnTo>
                <a:lnTo>
                  <a:pt x="1086" y="312"/>
                </a:lnTo>
                <a:lnTo>
                  <a:pt x="1087" y="310"/>
                </a:lnTo>
                <a:lnTo>
                  <a:pt x="1089" y="307"/>
                </a:lnTo>
                <a:lnTo>
                  <a:pt x="1090" y="305"/>
                </a:lnTo>
                <a:lnTo>
                  <a:pt x="1092" y="302"/>
                </a:lnTo>
                <a:lnTo>
                  <a:pt x="1093" y="300"/>
                </a:lnTo>
                <a:lnTo>
                  <a:pt x="1095" y="297"/>
                </a:lnTo>
                <a:lnTo>
                  <a:pt x="1097" y="295"/>
                </a:lnTo>
                <a:lnTo>
                  <a:pt x="1098" y="292"/>
                </a:lnTo>
                <a:lnTo>
                  <a:pt x="1100" y="290"/>
                </a:lnTo>
                <a:lnTo>
                  <a:pt x="1101" y="287"/>
                </a:lnTo>
                <a:lnTo>
                  <a:pt x="1103" y="285"/>
                </a:lnTo>
                <a:lnTo>
                  <a:pt x="1104" y="282"/>
                </a:lnTo>
                <a:lnTo>
                  <a:pt x="1106" y="280"/>
                </a:lnTo>
                <a:lnTo>
                  <a:pt x="1107" y="277"/>
                </a:lnTo>
                <a:lnTo>
                  <a:pt x="1109" y="274"/>
                </a:lnTo>
                <a:lnTo>
                  <a:pt x="1110" y="272"/>
                </a:lnTo>
                <a:lnTo>
                  <a:pt x="1112" y="269"/>
                </a:lnTo>
                <a:lnTo>
                  <a:pt x="1113" y="267"/>
                </a:lnTo>
                <a:lnTo>
                  <a:pt x="1115" y="264"/>
                </a:lnTo>
                <a:lnTo>
                  <a:pt x="1116" y="261"/>
                </a:lnTo>
                <a:lnTo>
                  <a:pt x="1118" y="259"/>
                </a:lnTo>
                <a:lnTo>
                  <a:pt x="1119" y="256"/>
                </a:lnTo>
                <a:lnTo>
                  <a:pt x="1121" y="253"/>
                </a:lnTo>
                <a:lnTo>
                  <a:pt x="1123" y="251"/>
                </a:lnTo>
                <a:lnTo>
                  <a:pt x="1124" y="248"/>
                </a:lnTo>
                <a:lnTo>
                  <a:pt x="1126" y="245"/>
                </a:lnTo>
                <a:lnTo>
                  <a:pt x="1127" y="243"/>
                </a:lnTo>
                <a:lnTo>
                  <a:pt x="1129" y="240"/>
                </a:lnTo>
                <a:lnTo>
                  <a:pt x="1130" y="237"/>
                </a:lnTo>
                <a:lnTo>
                  <a:pt x="1132" y="234"/>
                </a:lnTo>
                <a:lnTo>
                  <a:pt x="1133" y="232"/>
                </a:lnTo>
                <a:lnTo>
                  <a:pt x="1135" y="229"/>
                </a:lnTo>
                <a:lnTo>
                  <a:pt x="1136" y="226"/>
                </a:lnTo>
                <a:lnTo>
                  <a:pt x="1138" y="224"/>
                </a:lnTo>
                <a:lnTo>
                  <a:pt x="1139" y="221"/>
                </a:lnTo>
                <a:lnTo>
                  <a:pt x="1141" y="218"/>
                </a:lnTo>
                <a:lnTo>
                  <a:pt x="1142" y="216"/>
                </a:lnTo>
                <a:lnTo>
                  <a:pt x="1144" y="213"/>
                </a:lnTo>
                <a:lnTo>
                  <a:pt x="1146" y="210"/>
                </a:lnTo>
                <a:lnTo>
                  <a:pt x="1147" y="208"/>
                </a:lnTo>
                <a:lnTo>
                  <a:pt x="1149" y="205"/>
                </a:lnTo>
                <a:lnTo>
                  <a:pt x="1150" y="202"/>
                </a:lnTo>
                <a:lnTo>
                  <a:pt x="1152" y="200"/>
                </a:lnTo>
                <a:lnTo>
                  <a:pt x="1153" y="197"/>
                </a:lnTo>
                <a:lnTo>
                  <a:pt x="1155" y="194"/>
                </a:lnTo>
                <a:lnTo>
                  <a:pt x="1156" y="192"/>
                </a:lnTo>
                <a:lnTo>
                  <a:pt x="1158" y="189"/>
                </a:lnTo>
                <a:lnTo>
                  <a:pt x="1159" y="187"/>
                </a:lnTo>
                <a:lnTo>
                  <a:pt x="1161" y="184"/>
                </a:lnTo>
                <a:lnTo>
                  <a:pt x="1162" y="181"/>
                </a:lnTo>
                <a:lnTo>
                  <a:pt x="1164" y="179"/>
                </a:lnTo>
                <a:lnTo>
                  <a:pt x="1165" y="176"/>
                </a:lnTo>
                <a:lnTo>
                  <a:pt x="1167" y="174"/>
                </a:lnTo>
                <a:lnTo>
                  <a:pt x="1169" y="171"/>
                </a:lnTo>
                <a:lnTo>
                  <a:pt x="1170" y="169"/>
                </a:lnTo>
                <a:lnTo>
                  <a:pt x="1172" y="166"/>
                </a:lnTo>
                <a:lnTo>
                  <a:pt x="1173" y="164"/>
                </a:lnTo>
                <a:lnTo>
                  <a:pt x="1175" y="161"/>
                </a:lnTo>
                <a:lnTo>
                  <a:pt x="1176" y="159"/>
                </a:lnTo>
                <a:lnTo>
                  <a:pt x="1178" y="156"/>
                </a:lnTo>
                <a:lnTo>
                  <a:pt x="1179" y="154"/>
                </a:lnTo>
                <a:lnTo>
                  <a:pt x="1181" y="151"/>
                </a:lnTo>
                <a:lnTo>
                  <a:pt x="1182" y="149"/>
                </a:lnTo>
                <a:lnTo>
                  <a:pt x="1184" y="146"/>
                </a:lnTo>
                <a:lnTo>
                  <a:pt x="1185" y="144"/>
                </a:lnTo>
                <a:lnTo>
                  <a:pt x="1187" y="141"/>
                </a:lnTo>
                <a:lnTo>
                  <a:pt x="1188" y="139"/>
                </a:lnTo>
                <a:lnTo>
                  <a:pt x="1190" y="137"/>
                </a:lnTo>
                <a:lnTo>
                  <a:pt x="1192" y="134"/>
                </a:lnTo>
                <a:lnTo>
                  <a:pt x="1193" y="132"/>
                </a:lnTo>
                <a:lnTo>
                  <a:pt x="1195" y="130"/>
                </a:lnTo>
                <a:lnTo>
                  <a:pt x="1196" y="128"/>
                </a:lnTo>
                <a:lnTo>
                  <a:pt x="1198" y="125"/>
                </a:lnTo>
                <a:lnTo>
                  <a:pt x="1199" y="123"/>
                </a:lnTo>
                <a:lnTo>
                  <a:pt x="1201" y="121"/>
                </a:lnTo>
                <a:lnTo>
                  <a:pt x="1202" y="119"/>
                </a:lnTo>
                <a:lnTo>
                  <a:pt x="1204" y="117"/>
                </a:lnTo>
                <a:lnTo>
                  <a:pt x="1205" y="115"/>
                </a:lnTo>
                <a:lnTo>
                  <a:pt x="1207" y="112"/>
                </a:lnTo>
                <a:lnTo>
                  <a:pt x="1208" y="110"/>
                </a:lnTo>
                <a:lnTo>
                  <a:pt x="1210" y="108"/>
                </a:lnTo>
                <a:lnTo>
                  <a:pt x="1211" y="106"/>
                </a:lnTo>
                <a:lnTo>
                  <a:pt x="1213" y="104"/>
                </a:lnTo>
                <a:lnTo>
                  <a:pt x="1214" y="102"/>
                </a:lnTo>
                <a:lnTo>
                  <a:pt x="1216" y="100"/>
                </a:lnTo>
                <a:lnTo>
                  <a:pt x="1218" y="98"/>
                </a:lnTo>
                <a:lnTo>
                  <a:pt x="1219" y="96"/>
                </a:lnTo>
                <a:lnTo>
                  <a:pt x="1221" y="94"/>
                </a:lnTo>
                <a:lnTo>
                  <a:pt x="1222" y="92"/>
                </a:lnTo>
                <a:lnTo>
                  <a:pt x="1224" y="90"/>
                </a:lnTo>
                <a:lnTo>
                  <a:pt x="1225" y="88"/>
                </a:lnTo>
                <a:lnTo>
                  <a:pt x="1227" y="86"/>
                </a:lnTo>
                <a:lnTo>
                  <a:pt x="1228" y="84"/>
                </a:lnTo>
                <a:lnTo>
                  <a:pt x="1230" y="83"/>
                </a:lnTo>
                <a:lnTo>
                  <a:pt x="1231" y="81"/>
                </a:lnTo>
                <a:lnTo>
                  <a:pt x="1233" y="79"/>
                </a:lnTo>
                <a:lnTo>
                  <a:pt x="1234" y="77"/>
                </a:lnTo>
                <a:lnTo>
                  <a:pt x="1236" y="76"/>
                </a:lnTo>
                <a:lnTo>
                  <a:pt x="1237" y="74"/>
                </a:lnTo>
                <a:lnTo>
                  <a:pt x="1239" y="72"/>
                </a:lnTo>
                <a:lnTo>
                  <a:pt x="1241" y="71"/>
                </a:lnTo>
                <a:lnTo>
                  <a:pt x="1242" y="69"/>
                </a:lnTo>
                <a:lnTo>
                  <a:pt x="1244" y="68"/>
                </a:lnTo>
                <a:lnTo>
                  <a:pt x="1245" y="66"/>
                </a:lnTo>
                <a:lnTo>
                  <a:pt x="1247" y="64"/>
                </a:lnTo>
                <a:lnTo>
                  <a:pt x="1248" y="63"/>
                </a:lnTo>
                <a:lnTo>
                  <a:pt x="1250" y="61"/>
                </a:lnTo>
                <a:lnTo>
                  <a:pt x="1251" y="60"/>
                </a:lnTo>
                <a:lnTo>
                  <a:pt x="1253" y="58"/>
                </a:lnTo>
                <a:lnTo>
                  <a:pt x="1254" y="57"/>
                </a:lnTo>
                <a:lnTo>
                  <a:pt x="1256" y="55"/>
                </a:lnTo>
                <a:lnTo>
                  <a:pt x="1257" y="54"/>
                </a:lnTo>
                <a:lnTo>
                  <a:pt x="1259" y="53"/>
                </a:lnTo>
                <a:lnTo>
                  <a:pt x="1260" y="51"/>
                </a:lnTo>
                <a:lnTo>
                  <a:pt x="1262" y="50"/>
                </a:lnTo>
                <a:lnTo>
                  <a:pt x="1264" y="48"/>
                </a:lnTo>
                <a:lnTo>
                  <a:pt x="1265" y="47"/>
                </a:lnTo>
                <a:lnTo>
                  <a:pt x="1267" y="46"/>
                </a:lnTo>
                <a:lnTo>
                  <a:pt x="1268" y="45"/>
                </a:lnTo>
                <a:lnTo>
                  <a:pt x="1270" y="44"/>
                </a:lnTo>
                <a:lnTo>
                  <a:pt x="1271" y="42"/>
                </a:lnTo>
                <a:lnTo>
                  <a:pt x="1273" y="41"/>
                </a:lnTo>
                <a:lnTo>
                  <a:pt x="1274" y="40"/>
                </a:lnTo>
                <a:lnTo>
                  <a:pt x="1276" y="39"/>
                </a:lnTo>
                <a:lnTo>
                  <a:pt x="1277" y="38"/>
                </a:lnTo>
                <a:lnTo>
                  <a:pt x="1279" y="37"/>
                </a:lnTo>
                <a:lnTo>
                  <a:pt x="1280" y="36"/>
                </a:lnTo>
                <a:lnTo>
                  <a:pt x="1282" y="35"/>
                </a:lnTo>
                <a:lnTo>
                  <a:pt x="1283" y="34"/>
                </a:lnTo>
                <a:lnTo>
                  <a:pt x="1285" y="33"/>
                </a:lnTo>
                <a:lnTo>
                  <a:pt x="1287" y="32"/>
                </a:lnTo>
                <a:lnTo>
                  <a:pt x="1288" y="31"/>
                </a:lnTo>
                <a:lnTo>
                  <a:pt x="1290" y="30"/>
                </a:lnTo>
                <a:lnTo>
                  <a:pt x="1291" y="29"/>
                </a:lnTo>
                <a:lnTo>
                  <a:pt x="1293" y="28"/>
                </a:lnTo>
                <a:lnTo>
                  <a:pt x="1294" y="27"/>
                </a:lnTo>
                <a:lnTo>
                  <a:pt x="1296" y="26"/>
                </a:lnTo>
                <a:lnTo>
                  <a:pt x="1297" y="25"/>
                </a:lnTo>
                <a:lnTo>
                  <a:pt x="1299" y="24"/>
                </a:lnTo>
                <a:lnTo>
                  <a:pt x="1300" y="24"/>
                </a:lnTo>
                <a:lnTo>
                  <a:pt x="1302" y="23"/>
                </a:lnTo>
                <a:lnTo>
                  <a:pt x="1303" y="22"/>
                </a:lnTo>
                <a:lnTo>
                  <a:pt x="1305" y="21"/>
                </a:lnTo>
                <a:lnTo>
                  <a:pt x="1306" y="21"/>
                </a:lnTo>
                <a:lnTo>
                  <a:pt x="1308" y="20"/>
                </a:lnTo>
                <a:lnTo>
                  <a:pt x="1309" y="19"/>
                </a:lnTo>
                <a:lnTo>
                  <a:pt x="1311" y="19"/>
                </a:lnTo>
                <a:lnTo>
                  <a:pt x="1313" y="18"/>
                </a:lnTo>
                <a:lnTo>
                  <a:pt x="1314" y="17"/>
                </a:lnTo>
                <a:lnTo>
                  <a:pt x="1316" y="17"/>
                </a:lnTo>
                <a:lnTo>
                  <a:pt x="1317" y="16"/>
                </a:lnTo>
                <a:lnTo>
                  <a:pt x="1319" y="16"/>
                </a:lnTo>
                <a:lnTo>
                  <a:pt x="1320" y="15"/>
                </a:lnTo>
                <a:lnTo>
                  <a:pt x="1322" y="14"/>
                </a:lnTo>
                <a:lnTo>
                  <a:pt x="1323" y="14"/>
                </a:lnTo>
                <a:lnTo>
                  <a:pt x="1325" y="13"/>
                </a:lnTo>
                <a:lnTo>
                  <a:pt x="1326" y="13"/>
                </a:lnTo>
                <a:lnTo>
                  <a:pt x="1328" y="12"/>
                </a:lnTo>
                <a:lnTo>
                  <a:pt x="1329" y="12"/>
                </a:lnTo>
                <a:lnTo>
                  <a:pt x="1331" y="11"/>
                </a:lnTo>
                <a:lnTo>
                  <a:pt x="1332" y="11"/>
                </a:lnTo>
                <a:lnTo>
                  <a:pt x="1334" y="10"/>
                </a:lnTo>
                <a:lnTo>
                  <a:pt x="1336" y="10"/>
                </a:lnTo>
                <a:lnTo>
                  <a:pt x="1337" y="10"/>
                </a:lnTo>
                <a:lnTo>
                  <a:pt x="1339" y="9"/>
                </a:lnTo>
                <a:lnTo>
                  <a:pt x="1340" y="9"/>
                </a:lnTo>
                <a:lnTo>
                  <a:pt x="1342" y="8"/>
                </a:lnTo>
                <a:lnTo>
                  <a:pt x="1343" y="8"/>
                </a:lnTo>
                <a:lnTo>
                  <a:pt x="1345" y="8"/>
                </a:lnTo>
                <a:lnTo>
                  <a:pt x="1346" y="7"/>
                </a:lnTo>
                <a:lnTo>
                  <a:pt x="1348" y="7"/>
                </a:lnTo>
                <a:lnTo>
                  <a:pt x="1349" y="7"/>
                </a:lnTo>
                <a:lnTo>
                  <a:pt x="1351" y="7"/>
                </a:lnTo>
                <a:lnTo>
                  <a:pt x="1352" y="6"/>
                </a:lnTo>
                <a:lnTo>
                  <a:pt x="1354" y="6"/>
                </a:lnTo>
                <a:lnTo>
                  <a:pt x="1355" y="6"/>
                </a:lnTo>
                <a:lnTo>
                  <a:pt x="1357" y="5"/>
                </a:lnTo>
                <a:lnTo>
                  <a:pt x="1359" y="5"/>
                </a:lnTo>
                <a:lnTo>
                  <a:pt x="1360" y="5"/>
                </a:lnTo>
                <a:lnTo>
                  <a:pt x="1362" y="5"/>
                </a:lnTo>
                <a:lnTo>
                  <a:pt x="1363" y="5"/>
                </a:lnTo>
                <a:lnTo>
                  <a:pt x="1365" y="4"/>
                </a:lnTo>
                <a:lnTo>
                  <a:pt x="1366" y="4"/>
                </a:lnTo>
                <a:lnTo>
                  <a:pt x="1368" y="4"/>
                </a:lnTo>
                <a:lnTo>
                  <a:pt x="1369" y="4"/>
                </a:lnTo>
                <a:lnTo>
                  <a:pt x="1371" y="4"/>
                </a:lnTo>
                <a:lnTo>
                  <a:pt x="1372" y="3"/>
                </a:lnTo>
                <a:lnTo>
                  <a:pt x="1374" y="3"/>
                </a:lnTo>
                <a:lnTo>
                  <a:pt x="1375" y="3"/>
                </a:lnTo>
                <a:lnTo>
                  <a:pt x="1377" y="3"/>
                </a:lnTo>
                <a:lnTo>
                  <a:pt x="1378" y="3"/>
                </a:lnTo>
                <a:lnTo>
                  <a:pt x="1380" y="3"/>
                </a:lnTo>
                <a:lnTo>
                  <a:pt x="1381" y="2"/>
                </a:lnTo>
                <a:lnTo>
                  <a:pt x="1383" y="2"/>
                </a:lnTo>
                <a:lnTo>
                  <a:pt x="1385" y="2"/>
                </a:lnTo>
                <a:lnTo>
                  <a:pt x="1386" y="2"/>
                </a:lnTo>
                <a:lnTo>
                  <a:pt x="1388" y="2"/>
                </a:lnTo>
                <a:lnTo>
                  <a:pt x="1389" y="2"/>
                </a:lnTo>
                <a:lnTo>
                  <a:pt x="1391" y="2"/>
                </a:lnTo>
                <a:lnTo>
                  <a:pt x="1392" y="2"/>
                </a:lnTo>
                <a:lnTo>
                  <a:pt x="1394" y="2"/>
                </a:lnTo>
                <a:lnTo>
                  <a:pt x="1395" y="2"/>
                </a:lnTo>
                <a:lnTo>
                  <a:pt x="1397" y="2"/>
                </a:lnTo>
                <a:lnTo>
                  <a:pt x="1398" y="2"/>
                </a:lnTo>
                <a:lnTo>
                  <a:pt x="1400" y="2"/>
                </a:lnTo>
                <a:lnTo>
                  <a:pt x="1401" y="2"/>
                </a:lnTo>
                <a:lnTo>
                  <a:pt x="1403" y="2"/>
                </a:lnTo>
                <a:lnTo>
                  <a:pt x="1404" y="2"/>
                </a:lnTo>
                <a:lnTo>
                  <a:pt x="1406" y="1"/>
                </a:lnTo>
                <a:lnTo>
                  <a:pt x="1408" y="1"/>
                </a:lnTo>
                <a:lnTo>
                  <a:pt x="1409" y="1"/>
                </a:lnTo>
                <a:lnTo>
                  <a:pt x="1411" y="1"/>
                </a:lnTo>
                <a:lnTo>
                  <a:pt x="1412" y="1"/>
                </a:lnTo>
                <a:lnTo>
                  <a:pt x="1414" y="1"/>
                </a:lnTo>
                <a:lnTo>
                  <a:pt x="1415" y="1"/>
                </a:lnTo>
                <a:lnTo>
                  <a:pt x="1417" y="1"/>
                </a:lnTo>
                <a:lnTo>
                  <a:pt x="1418" y="1"/>
                </a:lnTo>
                <a:lnTo>
                  <a:pt x="1420" y="1"/>
                </a:lnTo>
                <a:lnTo>
                  <a:pt x="1421" y="1"/>
                </a:lnTo>
                <a:lnTo>
                  <a:pt x="1423" y="1"/>
                </a:lnTo>
                <a:lnTo>
                  <a:pt x="1424" y="1"/>
                </a:lnTo>
                <a:lnTo>
                  <a:pt x="1426" y="1"/>
                </a:lnTo>
                <a:lnTo>
                  <a:pt x="1427" y="1"/>
                </a:lnTo>
                <a:lnTo>
                  <a:pt x="1429" y="1"/>
                </a:lnTo>
                <a:lnTo>
                  <a:pt x="1431" y="1"/>
                </a:lnTo>
                <a:lnTo>
                  <a:pt x="1432" y="1"/>
                </a:lnTo>
                <a:lnTo>
                  <a:pt x="1434" y="1"/>
                </a:lnTo>
                <a:lnTo>
                  <a:pt x="1435" y="1"/>
                </a:lnTo>
                <a:lnTo>
                  <a:pt x="1437" y="1"/>
                </a:lnTo>
                <a:lnTo>
                  <a:pt x="1438" y="1"/>
                </a:lnTo>
                <a:lnTo>
                  <a:pt x="1440" y="1"/>
                </a:lnTo>
                <a:lnTo>
                  <a:pt x="1441" y="1"/>
                </a:lnTo>
                <a:lnTo>
                  <a:pt x="1443" y="1"/>
                </a:lnTo>
                <a:lnTo>
                  <a:pt x="1444" y="1"/>
                </a:lnTo>
                <a:lnTo>
                  <a:pt x="1446" y="1"/>
                </a:lnTo>
                <a:lnTo>
                  <a:pt x="1447" y="1"/>
                </a:lnTo>
                <a:lnTo>
                  <a:pt x="1449" y="1"/>
                </a:lnTo>
                <a:lnTo>
                  <a:pt x="1450" y="1"/>
                </a:lnTo>
                <a:lnTo>
                  <a:pt x="1452" y="1"/>
                </a:lnTo>
                <a:lnTo>
                  <a:pt x="1454" y="1"/>
                </a:lnTo>
                <a:lnTo>
                  <a:pt x="1455" y="1"/>
                </a:lnTo>
                <a:lnTo>
                  <a:pt x="1457" y="1"/>
                </a:lnTo>
                <a:lnTo>
                  <a:pt x="1458" y="1"/>
                </a:lnTo>
                <a:lnTo>
                  <a:pt x="1460" y="1"/>
                </a:lnTo>
                <a:lnTo>
                  <a:pt x="1461" y="1"/>
                </a:lnTo>
                <a:lnTo>
                  <a:pt x="1463" y="1"/>
                </a:lnTo>
                <a:lnTo>
                  <a:pt x="1464" y="1"/>
                </a:lnTo>
                <a:lnTo>
                  <a:pt x="1466" y="1"/>
                </a:lnTo>
                <a:lnTo>
                  <a:pt x="1467" y="1"/>
                </a:lnTo>
                <a:lnTo>
                  <a:pt x="1469" y="1"/>
                </a:lnTo>
                <a:lnTo>
                  <a:pt x="1470" y="1"/>
                </a:lnTo>
                <a:lnTo>
                  <a:pt x="1472" y="1"/>
                </a:lnTo>
                <a:lnTo>
                  <a:pt x="1473" y="1"/>
                </a:lnTo>
                <a:lnTo>
                  <a:pt x="1475" y="1"/>
                </a:lnTo>
                <a:lnTo>
                  <a:pt x="1476" y="1"/>
                </a:lnTo>
                <a:lnTo>
                  <a:pt x="1478" y="1"/>
                </a:lnTo>
                <a:lnTo>
                  <a:pt x="1480" y="1"/>
                </a:lnTo>
                <a:lnTo>
                  <a:pt x="1481" y="1"/>
                </a:lnTo>
                <a:lnTo>
                  <a:pt x="1483" y="1"/>
                </a:lnTo>
                <a:lnTo>
                  <a:pt x="1484" y="1"/>
                </a:lnTo>
                <a:lnTo>
                  <a:pt x="1486" y="1"/>
                </a:lnTo>
                <a:lnTo>
                  <a:pt x="1487" y="1"/>
                </a:lnTo>
                <a:lnTo>
                  <a:pt x="1489" y="1"/>
                </a:lnTo>
                <a:lnTo>
                  <a:pt x="1490" y="1"/>
                </a:lnTo>
                <a:lnTo>
                  <a:pt x="1492" y="1"/>
                </a:lnTo>
                <a:lnTo>
                  <a:pt x="1493" y="1"/>
                </a:lnTo>
                <a:lnTo>
                  <a:pt x="1495" y="1"/>
                </a:lnTo>
                <a:lnTo>
                  <a:pt x="1496" y="1"/>
                </a:lnTo>
                <a:lnTo>
                  <a:pt x="1498" y="1"/>
                </a:lnTo>
                <a:lnTo>
                  <a:pt x="1499" y="1"/>
                </a:lnTo>
                <a:lnTo>
                  <a:pt x="1501" y="1"/>
                </a:lnTo>
                <a:lnTo>
                  <a:pt x="1503" y="1"/>
                </a:lnTo>
                <a:lnTo>
                  <a:pt x="1504" y="1"/>
                </a:lnTo>
                <a:lnTo>
                  <a:pt x="1506" y="1"/>
                </a:lnTo>
                <a:lnTo>
                  <a:pt x="1507" y="1"/>
                </a:lnTo>
                <a:lnTo>
                  <a:pt x="1509" y="1"/>
                </a:lnTo>
                <a:lnTo>
                  <a:pt x="1510" y="1"/>
                </a:lnTo>
                <a:lnTo>
                  <a:pt x="1512" y="1"/>
                </a:lnTo>
                <a:lnTo>
                  <a:pt x="1513" y="1"/>
                </a:lnTo>
                <a:lnTo>
                  <a:pt x="1515" y="2"/>
                </a:lnTo>
                <a:lnTo>
                  <a:pt x="1516" y="2"/>
                </a:lnTo>
                <a:lnTo>
                  <a:pt x="1518" y="2"/>
                </a:lnTo>
                <a:lnTo>
                  <a:pt x="1519" y="2"/>
                </a:lnTo>
                <a:lnTo>
                  <a:pt x="1521" y="2"/>
                </a:lnTo>
                <a:lnTo>
                  <a:pt x="1522" y="2"/>
                </a:lnTo>
                <a:lnTo>
                  <a:pt x="1524" y="2"/>
                </a:lnTo>
                <a:lnTo>
                  <a:pt x="1526" y="2"/>
                </a:lnTo>
                <a:lnTo>
                  <a:pt x="1527" y="2"/>
                </a:lnTo>
                <a:lnTo>
                  <a:pt x="1529" y="2"/>
                </a:lnTo>
                <a:lnTo>
                  <a:pt x="1530" y="2"/>
                </a:lnTo>
                <a:lnTo>
                  <a:pt x="1532" y="2"/>
                </a:lnTo>
                <a:lnTo>
                  <a:pt x="1533" y="2"/>
                </a:lnTo>
                <a:lnTo>
                  <a:pt x="1535" y="2"/>
                </a:lnTo>
                <a:lnTo>
                  <a:pt x="1536" y="2"/>
                </a:lnTo>
                <a:lnTo>
                  <a:pt x="1538" y="2"/>
                </a:lnTo>
                <a:lnTo>
                  <a:pt x="1539" y="2"/>
                </a:lnTo>
                <a:lnTo>
                  <a:pt x="1541" y="2"/>
                </a:lnTo>
                <a:lnTo>
                  <a:pt x="1542" y="2"/>
                </a:lnTo>
                <a:lnTo>
                  <a:pt x="1544" y="2"/>
                </a:lnTo>
                <a:lnTo>
                  <a:pt x="1545" y="2"/>
                </a:lnTo>
                <a:lnTo>
                  <a:pt x="1547" y="2"/>
                </a:lnTo>
                <a:lnTo>
                  <a:pt x="1548" y="2"/>
                </a:lnTo>
                <a:lnTo>
                  <a:pt x="1550" y="2"/>
                </a:lnTo>
                <a:lnTo>
                  <a:pt x="1552" y="2"/>
                </a:lnTo>
                <a:lnTo>
                  <a:pt x="1553" y="2"/>
                </a:lnTo>
                <a:lnTo>
                  <a:pt x="1555" y="2"/>
                </a:lnTo>
                <a:lnTo>
                  <a:pt x="1556" y="2"/>
                </a:lnTo>
                <a:lnTo>
                  <a:pt x="1558" y="2"/>
                </a:lnTo>
                <a:lnTo>
                  <a:pt x="1559" y="2"/>
                </a:lnTo>
                <a:lnTo>
                  <a:pt x="1561" y="2"/>
                </a:lnTo>
                <a:lnTo>
                  <a:pt x="1562" y="2"/>
                </a:lnTo>
                <a:lnTo>
                  <a:pt x="1564" y="2"/>
                </a:lnTo>
                <a:lnTo>
                  <a:pt x="1565" y="3"/>
                </a:lnTo>
                <a:lnTo>
                  <a:pt x="1567" y="3"/>
                </a:lnTo>
                <a:lnTo>
                  <a:pt x="1568" y="3"/>
                </a:lnTo>
                <a:lnTo>
                  <a:pt x="1570" y="3"/>
                </a:lnTo>
                <a:lnTo>
                  <a:pt x="1571" y="3"/>
                </a:lnTo>
                <a:lnTo>
                  <a:pt x="1573" y="3"/>
                </a:lnTo>
                <a:lnTo>
                  <a:pt x="1575" y="3"/>
                </a:lnTo>
                <a:lnTo>
                  <a:pt x="1576" y="3"/>
                </a:lnTo>
                <a:lnTo>
                  <a:pt x="1578" y="3"/>
                </a:lnTo>
                <a:lnTo>
                  <a:pt x="1579" y="3"/>
                </a:lnTo>
                <a:lnTo>
                  <a:pt x="1581" y="3"/>
                </a:lnTo>
                <a:lnTo>
                  <a:pt x="1582" y="3"/>
                </a:lnTo>
                <a:lnTo>
                  <a:pt x="1584" y="3"/>
                </a:lnTo>
                <a:lnTo>
                  <a:pt x="1585" y="3"/>
                </a:lnTo>
                <a:lnTo>
                  <a:pt x="1587" y="3"/>
                </a:lnTo>
                <a:lnTo>
                  <a:pt x="1588" y="3"/>
                </a:lnTo>
                <a:lnTo>
                  <a:pt x="1590" y="3"/>
                </a:lnTo>
                <a:lnTo>
                  <a:pt x="1591" y="3"/>
                </a:lnTo>
                <a:lnTo>
                  <a:pt x="1593" y="4"/>
                </a:lnTo>
                <a:lnTo>
                  <a:pt x="1594" y="4"/>
                </a:lnTo>
                <a:lnTo>
                  <a:pt x="1596" y="4"/>
                </a:lnTo>
                <a:lnTo>
                  <a:pt x="1598" y="4"/>
                </a:lnTo>
                <a:lnTo>
                  <a:pt x="1599" y="4"/>
                </a:lnTo>
                <a:lnTo>
                  <a:pt x="1601" y="4"/>
                </a:lnTo>
                <a:lnTo>
                  <a:pt x="1602" y="4"/>
                </a:lnTo>
                <a:lnTo>
                  <a:pt x="1604" y="4"/>
                </a:lnTo>
                <a:lnTo>
                  <a:pt x="1605" y="4"/>
                </a:lnTo>
                <a:lnTo>
                  <a:pt x="1607" y="4"/>
                </a:lnTo>
                <a:lnTo>
                  <a:pt x="1608" y="4"/>
                </a:lnTo>
                <a:lnTo>
                  <a:pt x="1610" y="4"/>
                </a:lnTo>
                <a:lnTo>
                  <a:pt x="1611" y="4"/>
                </a:lnTo>
                <a:lnTo>
                  <a:pt x="1613" y="5"/>
                </a:lnTo>
                <a:lnTo>
                  <a:pt x="1614" y="5"/>
                </a:lnTo>
                <a:lnTo>
                  <a:pt x="1616" y="5"/>
                </a:lnTo>
                <a:lnTo>
                  <a:pt x="1617" y="5"/>
                </a:lnTo>
                <a:lnTo>
                  <a:pt x="1619" y="5"/>
                </a:lnTo>
                <a:lnTo>
                  <a:pt x="1621" y="5"/>
                </a:lnTo>
                <a:lnTo>
                  <a:pt x="1622" y="5"/>
                </a:lnTo>
                <a:lnTo>
                  <a:pt x="1624" y="5"/>
                </a:lnTo>
                <a:lnTo>
                  <a:pt x="1625" y="5"/>
                </a:lnTo>
                <a:lnTo>
                  <a:pt x="1627" y="5"/>
                </a:lnTo>
                <a:lnTo>
                  <a:pt x="1628" y="5"/>
                </a:lnTo>
                <a:lnTo>
                  <a:pt x="1630" y="6"/>
                </a:lnTo>
                <a:lnTo>
                  <a:pt x="1631" y="6"/>
                </a:lnTo>
                <a:lnTo>
                  <a:pt x="1633" y="6"/>
                </a:lnTo>
                <a:lnTo>
                  <a:pt x="1634" y="6"/>
                </a:lnTo>
                <a:lnTo>
                  <a:pt x="1636" y="6"/>
                </a:lnTo>
                <a:lnTo>
                  <a:pt x="1637" y="6"/>
                </a:lnTo>
                <a:lnTo>
                  <a:pt x="1639" y="6"/>
                </a:lnTo>
                <a:lnTo>
                  <a:pt x="1640" y="6"/>
                </a:lnTo>
                <a:lnTo>
                  <a:pt x="1642" y="6"/>
                </a:lnTo>
                <a:lnTo>
                  <a:pt x="1643" y="7"/>
                </a:lnTo>
                <a:lnTo>
                  <a:pt x="1645" y="7"/>
                </a:lnTo>
                <a:lnTo>
                  <a:pt x="1647" y="7"/>
                </a:lnTo>
                <a:lnTo>
                  <a:pt x="1648" y="7"/>
                </a:lnTo>
                <a:lnTo>
                  <a:pt x="1650" y="7"/>
                </a:lnTo>
                <a:lnTo>
                  <a:pt x="1651" y="7"/>
                </a:lnTo>
                <a:lnTo>
                  <a:pt x="1653" y="7"/>
                </a:lnTo>
                <a:lnTo>
                  <a:pt x="1654" y="7"/>
                </a:lnTo>
                <a:lnTo>
                  <a:pt x="1656" y="8"/>
                </a:lnTo>
                <a:lnTo>
                  <a:pt x="1657" y="8"/>
                </a:lnTo>
                <a:lnTo>
                  <a:pt x="1659" y="8"/>
                </a:lnTo>
                <a:lnTo>
                  <a:pt x="1660" y="8"/>
                </a:lnTo>
                <a:lnTo>
                  <a:pt x="1662" y="8"/>
                </a:lnTo>
                <a:lnTo>
                  <a:pt x="1663" y="8"/>
                </a:lnTo>
                <a:lnTo>
                  <a:pt x="1665" y="8"/>
                </a:lnTo>
                <a:lnTo>
                  <a:pt x="1666" y="9"/>
                </a:lnTo>
                <a:lnTo>
                  <a:pt x="1668" y="9"/>
                </a:lnTo>
                <a:lnTo>
                  <a:pt x="1670" y="9"/>
                </a:lnTo>
                <a:lnTo>
                  <a:pt x="1671" y="9"/>
                </a:lnTo>
                <a:lnTo>
                  <a:pt x="1673" y="9"/>
                </a:lnTo>
                <a:lnTo>
                  <a:pt x="1674" y="9"/>
                </a:lnTo>
                <a:lnTo>
                  <a:pt x="1676" y="9"/>
                </a:lnTo>
                <a:lnTo>
                  <a:pt x="1677" y="10"/>
                </a:lnTo>
                <a:lnTo>
                  <a:pt x="1679" y="10"/>
                </a:lnTo>
                <a:lnTo>
                  <a:pt x="1680" y="10"/>
                </a:lnTo>
                <a:lnTo>
                  <a:pt x="1682" y="10"/>
                </a:lnTo>
                <a:lnTo>
                  <a:pt x="1683" y="10"/>
                </a:lnTo>
                <a:lnTo>
                  <a:pt x="1685" y="10"/>
                </a:lnTo>
                <a:lnTo>
                  <a:pt x="1686" y="11"/>
                </a:lnTo>
                <a:lnTo>
                  <a:pt x="1688" y="11"/>
                </a:lnTo>
                <a:lnTo>
                  <a:pt x="1689" y="11"/>
                </a:lnTo>
                <a:lnTo>
                  <a:pt x="1691" y="11"/>
                </a:lnTo>
                <a:lnTo>
                  <a:pt x="1693" y="11"/>
                </a:lnTo>
                <a:lnTo>
                  <a:pt x="1694" y="12"/>
                </a:lnTo>
                <a:lnTo>
                  <a:pt x="1696" y="12"/>
                </a:lnTo>
                <a:lnTo>
                  <a:pt x="1697" y="12"/>
                </a:lnTo>
                <a:lnTo>
                  <a:pt x="1699" y="12"/>
                </a:lnTo>
                <a:lnTo>
                  <a:pt x="1700" y="12"/>
                </a:lnTo>
                <a:lnTo>
                  <a:pt x="1702" y="13"/>
                </a:lnTo>
                <a:lnTo>
                  <a:pt x="1703" y="13"/>
                </a:lnTo>
                <a:lnTo>
                  <a:pt x="1705" y="13"/>
                </a:lnTo>
                <a:lnTo>
                  <a:pt x="1706" y="13"/>
                </a:lnTo>
                <a:lnTo>
                  <a:pt x="1708" y="13"/>
                </a:lnTo>
                <a:lnTo>
                  <a:pt x="1709" y="14"/>
                </a:lnTo>
                <a:lnTo>
                  <a:pt x="1711" y="14"/>
                </a:lnTo>
                <a:lnTo>
                  <a:pt x="1712" y="14"/>
                </a:lnTo>
                <a:lnTo>
                  <a:pt x="1714" y="14"/>
                </a:lnTo>
                <a:lnTo>
                  <a:pt x="1715" y="14"/>
                </a:lnTo>
                <a:lnTo>
                  <a:pt x="1717" y="15"/>
                </a:lnTo>
                <a:lnTo>
                  <a:pt x="1719" y="15"/>
                </a:lnTo>
                <a:lnTo>
                  <a:pt x="1720" y="15"/>
                </a:lnTo>
                <a:lnTo>
                  <a:pt x="1722" y="15"/>
                </a:lnTo>
                <a:lnTo>
                  <a:pt x="1723" y="16"/>
                </a:lnTo>
                <a:lnTo>
                  <a:pt x="1725" y="16"/>
                </a:lnTo>
                <a:lnTo>
                  <a:pt x="1726" y="16"/>
                </a:lnTo>
                <a:lnTo>
                  <a:pt x="1728" y="16"/>
                </a:lnTo>
                <a:lnTo>
                  <a:pt x="1729" y="17"/>
                </a:lnTo>
                <a:lnTo>
                  <a:pt x="1731" y="17"/>
                </a:lnTo>
                <a:lnTo>
                  <a:pt x="1732" y="17"/>
                </a:lnTo>
                <a:lnTo>
                  <a:pt x="1734" y="17"/>
                </a:lnTo>
                <a:lnTo>
                  <a:pt x="1735" y="18"/>
                </a:lnTo>
                <a:lnTo>
                  <a:pt x="1737" y="18"/>
                </a:lnTo>
                <a:lnTo>
                  <a:pt x="1738" y="18"/>
                </a:lnTo>
                <a:lnTo>
                  <a:pt x="1740" y="18"/>
                </a:lnTo>
                <a:lnTo>
                  <a:pt x="1742" y="19"/>
                </a:lnTo>
                <a:lnTo>
                  <a:pt x="1743" y="19"/>
                </a:lnTo>
                <a:lnTo>
                  <a:pt x="1745" y="19"/>
                </a:lnTo>
                <a:lnTo>
                  <a:pt x="1746" y="19"/>
                </a:lnTo>
                <a:lnTo>
                  <a:pt x="1748" y="20"/>
                </a:lnTo>
                <a:lnTo>
                  <a:pt x="1749" y="20"/>
                </a:lnTo>
                <a:lnTo>
                  <a:pt x="1751" y="20"/>
                </a:lnTo>
                <a:lnTo>
                  <a:pt x="1752" y="21"/>
                </a:lnTo>
                <a:lnTo>
                  <a:pt x="1754" y="21"/>
                </a:lnTo>
                <a:lnTo>
                  <a:pt x="1755" y="21"/>
                </a:lnTo>
                <a:lnTo>
                  <a:pt x="1757" y="21"/>
                </a:lnTo>
                <a:lnTo>
                  <a:pt x="1758" y="22"/>
                </a:lnTo>
                <a:lnTo>
                  <a:pt x="1760" y="22"/>
                </a:lnTo>
                <a:lnTo>
                  <a:pt x="1761" y="22"/>
                </a:lnTo>
                <a:lnTo>
                  <a:pt x="1763" y="23"/>
                </a:lnTo>
                <a:lnTo>
                  <a:pt x="1765" y="23"/>
                </a:lnTo>
                <a:lnTo>
                  <a:pt x="1766" y="23"/>
                </a:lnTo>
                <a:lnTo>
                  <a:pt x="1768" y="24"/>
                </a:lnTo>
                <a:lnTo>
                  <a:pt x="1769" y="24"/>
                </a:lnTo>
                <a:lnTo>
                  <a:pt x="1771" y="24"/>
                </a:lnTo>
                <a:lnTo>
                  <a:pt x="1772" y="25"/>
                </a:lnTo>
                <a:lnTo>
                  <a:pt x="1774" y="25"/>
                </a:lnTo>
                <a:lnTo>
                  <a:pt x="1775" y="25"/>
                </a:lnTo>
                <a:lnTo>
                  <a:pt x="1777" y="26"/>
                </a:lnTo>
                <a:lnTo>
                  <a:pt x="1778" y="26"/>
                </a:lnTo>
                <a:lnTo>
                  <a:pt x="1780" y="26"/>
                </a:lnTo>
                <a:lnTo>
                  <a:pt x="1781" y="27"/>
                </a:lnTo>
                <a:lnTo>
                  <a:pt x="1783" y="27"/>
                </a:lnTo>
                <a:lnTo>
                  <a:pt x="1784" y="28"/>
                </a:lnTo>
                <a:lnTo>
                  <a:pt x="1786" y="28"/>
                </a:lnTo>
                <a:lnTo>
                  <a:pt x="1788" y="28"/>
                </a:lnTo>
                <a:lnTo>
                  <a:pt x="1789" y="29"/>
                </a:lnTo>
                <a:lnTo>
                  <a:pt x="1791" y="29"/>
                </a:lnTo>
                <a:lnTo>
                  <a:pt x="1792" y="29"/>
                </a:lnTo>
                <a:lnTo>
                  <a:pt x="1794" y="30"/>
                </a:lnTo>
                <a:lnTo>
                  <a:pt x="1795" y="30"/>
                </a:lnTo>
                <a:lnTo>
                  <a:pt x="1797" y="31"/>
                </a:lnTo>
                <a:lnTo>
                  <a:pt x="1798" y="31"/>
                </a:lnTo>
                <a:lnTo>
                  <a:pt x="1800" y="31"/>
                </a:lnTo>
                <a:lnTo>
                  <a:pt x="1801" y="32"/>
                </a:lnTo>
                <a:lnTo>
                  <a:pt x="1803" y="32"/>
                </a:lnTo>
                <a:lnTo>
                  <a:pt x="1804" y="33"/>
                </a:lnTo>
                <a:lnTo>
                  <a:pt x="1806" y="33"/>
                </a:lnTo>
                <a:lnTo>
                  <a:pt x="1807" y="33"/>
                </a:lnTo>
                <a:lnTo>
                  <a:pt x="1809" y="34"/>
                </a:lnTo>
                <a:lnTo>
                  <a:pt x="1810" y="34"/>
                </a:lnTo>
                <a:lnTo>
                  <a:pt x="1812" y="35"/>
                </a:lnTo>
                <a:lnTo>
                  <a:pt x="1814" y="35"/>
                </a:lnTo>
                <a:lnTo>
                  <a:pt x="1815" y="36"/>
                </a:lnTo>
                <a:lnTo>
                  <a:pt x="1817" y="36"/>
                </a:lnTo>
                <a:lnTo>
                  <a:pt x="1818" y="37"/>
                </a:lnTo>
                <a:lnTo>
                  <a:pt x="1820" y="37"/>
                </a:lnTo>
                <a:lnTo>
                  <a:pt x="1821" y="37"/>
                </a:lnTo>
                <a:lnTo>
                  <a:pt x="1823" y="38"/>
                </a:lnTo>
                <a:lnTo>
                  <a:pt x="1824" y="38"/>
                </a:lnTo>
                <a:lnTo>
                  <a:pt x="1826" y="39"/>
                </a:lnTo>
                <a:lnTo>
                  <a:pt x="1827" y="39"/>
                </a:lnTo>
                <a:lnTo>
                  <a:pt x="1829" y="40"/>
                </a:lnTo>
                <a:lnTo>
                  <a:pt x="1830" y="40"/>
                </a:lnTo>
                <a:lnTo>
                  <a:pt x="1832" y="41"/>
                </a:lnTo>
                <a:lnTo>
                  <a:pt x="1833" y="41"/>
                </a:lnTo>
                <a:lnTo>
                  <a:pt x="1835" y="42"/>
                </a:lnTo>
                <a:lnTo>
                  <a:pt x="1837" y="42"/>
                </a:lnTo>
                <a:lnTo>
                  <a:pt x="1838" y="43"/>
                </a:lnTo>
                <a:lnTo>
                  <a:pt x="1840" y="43"/>
                </a:lnTo>
                <a:lnTo>
                  <a:pt x="1841" y="44"/>
                </a:lnTo>
                <a:lnTo>
                  <a:pt x="1843" y="44"/>
                </a:lnTo>
                <a:lnTo>
                  <a:pt x="1844" y="45"/>
                </a:lnTo>
                <a:lnTo>
                  <a:pt x="1846" y="45"/>
                </a:lnTo>
                <a:lnTo>
                  <a:pt x="1847" y="46"/>
                </a:lnTo>
                <a:lnTo>
                  <a:pt x="1849" y="46"/>
                </a:lnTo>
                <a:lnTo>
                  <a:pt x="1850" y="47"/>
                </a:lnTo>
                <a:lnTo>
                  <a:pt x="1852" y="48"/>
                </a:lnTo>
                <a:lnTo>
                  <a:pt x="1853" y="48"/>
                </a:lnTo>
                <a:lnTo>
                  <a:pt x="1855" y="49"/>
                </a:lnTo>
                <a:lnTo>
                  <a:pt x="1856" y="49"/>
                </a:lnTo>
                <a:lnTo>
                  <a:pt x="1858" y="50"/>
                </a:lnTo>
                <a:lnTo>
                  <a:pt x="1860" y="50"/>
                </a:lnTo>
                <a:lnTo>
                  <a:pt x="1861" y="51"/>
                </a:lnTo>
                <a:lnTo>
                  <a:pt x="1863" y="52"/>
                </a:lnTo>
                <a:lnTo>
                  <a:pt x="1864" y="52"/>
                </a:lnTo>
                <a:lnTo>
                  <a:pt x="1866" y="53"/>
                </a:lnTo>
                <a:lnTo>
                  <a:pt x="1867" y="53"/>
                </a:lnTo>
                <a:lnTo>
                  <a:pt x="1869" y="54"/>
                </a:lnTo>
                <a:lnTo>
                  <a:pt x="1870" y="54"/>
                </a:lnTo>
                <a:lnTo>
                  <a:pt x="1872" y="55"/>
                </a:lnTo>
                <a:lnTo>
                  <a:pt x="1873" y="56"/>
                </a:lnTo>
                <a:lnTo>
                  <a:pt x="1875" y="56"/>
                </a:lnTo>
                <a:lnTo>
                  <a:pt x="1876" y="57"/>
                </a:lnTo>
                <a:lnTo>
                  <a:pt x="1878" y="58"/>
                </a:lnTo>
                <a:lnTo>
                  <a:pt x="1879" y="58"/>
                </a:lnTo>
                <a:lnTo>
                  <a:pt x="1881" y="59"/>
                </a:lnTo>
                <a:lnTo>
                  <a:pt x="1883" y="60"/>
                </a:lnTo>
                <a:lnTo>
                  <a:pt x="1884" y="60"/>
                </a:lnTo>
                <a:lnTo>
                  <a:pt x="1886" y="61"/>
                </a:lnTo>
                <a:lnTo>
                  <a:pt x="1887" y="62"/>
                </a:lnTo>
                <a:lnTo>
                  <a:pt x="1889" y="62"/>
                </a:lnTo>
                <a:lnTo>
                  <a:pt x="1890" y="63"/>
                </a:lnTo>
                <a:lnTo>
                  <a:pt x="1892" y="64"/>
                </a:lnTo>
                <a:lnTo>
                  <a:pt x="1893" y="64"/>
                </a:lnTo>
                <a:lnTo>
                  <a:pt x="1895" y="65"/>
                </a:lnTo>
                <a:lnTo>
                  <a:pt x="1896" y="66"/>
                </a:lnTo>
                <a:lnTo>
                  <a:pt x="1898" y="66"/>
                </a:lnTo>
                <a:lnTo>
                  <a:pt x="1899" y="67"/>
                </a:lnTo>
                <a:lnTo>
                  <a:pt x="1901" y="68"/>
                </a:lnTo>
                <a:lnTo>
                  <a:pt x="1902" y="68"/>
                </a:lnTo>
                <a:lnTo>
                  <a:pt x="1904" y="69"/>
                </a:lnTo>
                <a:lnTo>
                  <a:pt x="1905" y="70"/>
                </a:lnTo>
                <a:lnTo>
                  <a:pt x="1907" y="71"/>
                </a:lnTo>
                <a:lnTo>
                  <a:pt x="1909" y="71"/>
                </a:lnTo>
                <a:lnTo>
                  <a:pt x="1910" y="72"/>
                </a:lnTo>
                <a:lnTo>
                  <a:pt x="1912" y="73"/>
                </a:lnTo>
                <a:lnTo>
                  <a:pt x="1913" y="74"/>
                </a:lnTo>
                <a:lnTo>
                  <a:pt x="1915" y="74"/>
                </a:lnTo>
                <a:lnTo>
                  <a:pt x="1916" y="75"/>
                </a:lnTo>
                <a:lnTo>
                  <a:pt x="1918" y="76"/>
                </a:lnTo>
                <a:lnTo>
                  <a:pt x="1919" y="77"/>
                </a:lnTo>
                <a:lnTo>
                  <a:pt x="1921" y="77"/>
                </a:lnTo>
                <a:lnTo>
                  <a:pt x="1922" y="78"/>
                </a:lnTo>
                <a:lnTo>
                  <a:pt x="1924" y="79"/>
                </a:lnTo>
                <a:lnTo>
                  <a:pt x="1925" y="80"/>
                </a:lnTo>
                <a:lnTo>
                  <a:pt x="1927" y="81"/>
                </a:lnTo>
                <a:lnTo>
                  <a:pt x="1928" y="81"/>
                </a:lnTo>
                <a:lnTo>
                  <a:pt x="1930" y="82"/>
                </a:lnTo>
                <a:lnTo>
                  <a:pt x="1932" y="83"/>
                </a:lnTo>
                <a:lnTo>
                  <a:pt x="1933" y="84"/>
                </a:lnTo>
                <a:lnTo>
                  <a:pt x="1935" y="85"/>
                </a:lnTo>
                <a:lnTo>
                  <a:pt x="1936" y="86"/>
                </a:lnTo>
                <a:lnTo>
                  <a:pt x="1938" y="86"/>
                </a:lnTo>
                <a:lnTo>
                  <a:pt x="1939" y="87"/>
                </a:lnTo>
                <a:lnTo>
                  <a:pt x="1941" y="88"/>
                </a:lnTo>
                <a:lnTo>
                  <a:pt x="1942" y="89"/>
                </a:lnTo>
                <a:lnTo>
                  <a:pt x="1944" y="90"/>
                </a:lnTo>
                <a:lnTo>
                  <a:pt x="1945" y="91"/>
                </a:lnTo>
                <a:lnTo>
                  <a:pt x="1947" y="92"/>
                </a:lnTo>
                <a:lnTo>
                  <a:pt x="1948" y="92"/>
                </a:lnTo>
                <a:lnTo>
                  <a:pt x="1950" y="93"/>
                </a:lnTo>
                <a:lnTo>
                  <a:pt x="1951" y="94"/>
                </a:lnTo>
                <a:lnTo>
                  <a:pt x="1953" y="95"/>
                </a:lnTo>
                <a:lnTo>
                  <a:pt x="1955" y="96"/>
                </a:lnTo>
                <a:lnTo>
                  <a:pt x="1956" y="97"/>
                </a:lnTo>
                <a:lnTo>
                  <a:pt x="1958" y="98"/>
                </a:lnTo>
                <a:lnTo>
                  <a:pt x="1959" y="99"/>
                </a:lnTo>
                <a:lnTo>
                  <a:pt x="1961" y="100"/>
                </a:lnTo>
                <a:lnTo>
                  <a:pt x="1962" y="101"/>
                </a:lnTo>
                <a:lnTo>
                  <a:pt x="1964" y="102"/>
                </a:lnTo>
                <a:lnTo>
                  <a:pt x="1965" y="102"/>
                </a:lnTo>
                <a:lnTo>
                  <a:pt x="1967" y="103"/>
                </a:lnTo>
                <a:lnTo>
                  <a:pt x="1968" y="104"/>
                </a:lnTo>
                <a:lnTo>
                  <a:pt x="1970" y="105"/>
                </a:lnTo>
                <a:lnTo>
                  <a:pt x="1971" y="106"/>
                </a:lnTo>
                <a:lnTo>
                  <a:pt x="1973" y="107"/>
                </a:lnTo>
                <a:lnTo>
                  <a:pt x="1974" y="108"/>
                </a:lnTo>
                <a:lnTo>
                  <a:pt x="1976" y="109"/>
                </a:lnTo>
                <a:lnTo>
                  <a:pt x="1977" y="110"/>
                </a:lnTo>
                <a:lnTo>
                  <a:pt x="1979" y="111"/>
                </a:lnTo>
                <a:lnTo>
                  <a:pt x="1981" y="112"/>
                </a:lnTo>
                <a:lnTo>
                  <a:pt x="1982" y="113"/>
                </a:lnTo>
                <a:lnTo>
                  <a:pt x="1984" y="114"/>
                </a:lnTo>
                <a:lnTo>
                  <a:pt x="1985" y="115"/>
                </a:lnTo>
                <a:lnTo>
                  <a:pt x="1987" y="116"/>
                </a:lnTo>
                <a:lnTo>
                  <a:pt x="1988" y="117"/>
                </a:lnTo>
                <a:lnTo>
                  <a:pt x="1990" y="118"/>
                </a:lnTo>
                <a:lnTo>
                  <a:pt x="1991" y="119"/>
                </a:lnTo>
                <a:lnTo>
                  <a:pt x="1993" y="120"/>
                </a:lnTo>
                <a:lnTo>
                  <a:pt x="1994" y="121"/>
                </a:lnTo>
                <a:lnTo>
                  <a:pt x="1996" y="122"/>
                </a:lnTo>
                <a:lnTo>
                  <a:pt x="1997" y="124"/>
                </a:lnTo>
                <a:lnTo>
                  <a:pt x="1999" y="125"/>
                </a:lnTo>
                <a:lnTo>
                  <a:pt x="2000" y="126"/>
                </a:lnTo>
                <a:lnTo>
                  <a:pt x="2002" y="127"/>
                </a:lnTo>
                <a:lnTo>
                  <a:pt x="2004" y="128"/>
                </a:lnTo>
                <a:lnTo>
                  <a:pt x="2005" y="129"/>
                </a:lnTo>
                <a:lnTo>
                  <a:pt x="2007" y="130"/>
                </a:lnTo>
                <a:lnTo>
                  <a:pt x="2008" y="131"/>
                </a:lnTo>
                <a:lnTo>
                  <a:pt x="2010" y="132"/>
                </a:lnTo>
                <a:lnTo>
                  <a:pt x="2011" y="133"/>
                </a:lnTo>
                <a:lnTo>
                  <a:pt x="2013" y="134"/>
                </a:lnTo>
                <a:lnTo>
                  <a:pt x="2014" y="136"/>
                </a:lnTo>
                <a:lnTo>
                  <a:pt x="2016" y="137"/>
                </a:lnTo>
                <a:lnTo>
                  <a:pt x="2017" y="138"/>
                </a:lnTo>
                <a:lnTo>
                  <a:pt x="2019" y="139"/>
                </a:lnTo>
                <a:lnTo>
                  <a:pt x="2020" y="140"/>
                </a:lnTo>
                <a:lnTo>
                  <a:pt x="2022" y="141"/>
                </a:lnTo>
                <a:lnTo>
                  <a:pt x="2023" y="142"/>
                </a:lnTo>
                <a:lnTo>
                  <a:pt x="2025" y="144"/>
                </a:lnTo>
                <a:lnTo>
                  <a:pt x="2027" y="145"/>
                </a:lnTo>
                <a:lnTo>
                  <a:pt x="2028" y="146"/>
                </a:lnTo>
                <a:lnTo>
                  <a:pt x="2030" y="147"/>
                </a:lnTo>
                <a:lnTo>
                  <a:pt x="2031" y="148"/>
                </a:lnTo>
                <a:lnTo>
                  <a:pt x="2033" y="149"/>
                </a:lnTo>
                <a:lnTo>
                  <a:pt x="2034" y="151"/>
                </a:lnTo>
                <a:lnTo>
                  <a:pt x="2036" y="152"/>
                </a:lnTo>
                <a:lnTo>
                  <a:pt x="2037" y="153"/>
                </a:lnTo>
                <a:lnTo>
                  <a:pt x="2039" y="154"/>
                </a:lnTo>
                <a:lnTo>
                  <a:pt x="2040" y="155"/>
                </a:lnTo>
                <a:lnTo>
                  <a:pt x="2042" y="157"/>
                </a:lnTo>
                <a:lnTo>
                  <a:pt x="2043" y="158"/>
                </a:lnTo>
                <a:lnTo>
                  <a:pt x="2045" y="159"/>
                </a:lnTo>
                <a:lnTo>
                  <a:pt x="2046" y="160"/>
                </a:lnTo>
                <a:lnTo>
                  <a:pt x="2048" y="161"/>
                </a:lnTo>
                <a:lnTo>
                  <a:pt x="2050" y="163"/>
                </a:lnTo>
                <a:lnTo>
                  <a:pt x="2051" y="164"/>
                </a:lnTo>
                <a:lnTo>
                  <a:pt x="2053" y="165"/>
                </a:lnTo>
                <a:lnTo>
                  <a:pt x="2054" y="166"/>
                </a:lnTo>
                <a:lnTo>
                  <a:pt x="2056" y="168"/>
                </a:lnTo>
                <a:lnTo>
                  <a:pt x="2057" y="169"/>
                </a:lnTo>
                <a:lnTo>
                  <a:pt x="2059" y="170"/>
                </a:lnTo>
                <a:lnTo>
                  <a:pt x="2060" y="171"/>
                </a:lnTo>
                <a:lnTo>
                  <a:pt x="2062" y="173"/>
                </a:lnTo>
                <a:lnTo>
                  <a:pt x="2063" y="174"/>
                </a:lnTo>
                <a:lnTo>
                  <a:pt x="2065" y="175"/>
                </a:lnTo>
                <a:lnTo>
                  <a:pt x="2066" y="176"/>
                </a:lnTo>
                <a:lnTo>
                  <a:pt x="2068" y="178"/>
                </a:lnTo>
                <a:lnTo>
                  <a:pt x="2069" y="179"/>
                </a:lnTo>
                <a:lnTo>
                  <a:pt x="2071" y="180"/>
                </a:lnTo>
                <a:lnTo>
                  <a:pt x="2072" y="182"/>
                </a:lnTo>
                <a:lnTo>
                  <a:pt x="2074" y="183"/>
                </a:lnTo>
                <a:lnTo>
                  <a:pt x="2076" y="184"/>
                </a:lnTo>
                <a:lnTo>
                  <a:pt x="2077" y="186"/>
                </a:lnTo>
                <a:lnTo>
                  <a:pt x="2079" y="187"/>
                </a:lnTo>
                <a:lnTo>
                  <a:pt x="2080" y="188"/>
                </a:lnTo>
                <a:lnTo>
                  <a:pt x="2082" y="190"/>
                </a:lnTo>
                <a:lnTo>
                  <a:pt x="2083" y="191"/>
                </a:lnTo>
                <a:lnTo>
                  <a:pt x="2085" y="192"/>
                </a:lnTo>
                <a:lnTo>
                  <a:pt x="2086" y="193"/>
                </a:lnTo>
                <a:lnTo>
                  <a:pt x="2088" y="195"/>
                </a:lnTo>
                <a:lnTo>
                  <a:pt x="2089" y="196"/>
                </a:lnTo>
                <a:lnTo>
                  <a:pt x="2091" y="197"/>
                </a:lnTo>
                <a:lnTo>
                  <a:pt x="2092" y="199"/>
                </a:lnTo>
                <a:lnTo>
                  <a:pt x="2094" y="200"/>
                </a:lnTo>
                <a:lnTo>
                  <a:pt x="2095" y="202"/>
                </a:lnTo>
                <a:lnTo>
                  <a:pt x="2097" y="203"/>
                </a:lnTo>
                <a:lnTo>
                  <a:pt x="2099" y="204"/>
                </a:lnTo>
                <a:lnTo>
                  <a:pt x="2100" y="206"/>
                </a:lnTo>
                <a:lnTo>
                  <a:pt x="2102" y="207"/>
                </a:lnTo>
                <a:lnTo>
                  <a:pt x="2103" y="208"/>
                </a:lnTo>
                <a:lnTo>
                  <a:pt x="2105" y="210"/>
                </a:lnTo>
                <a:lnTo>
                  <a:pt x="2106" y="211"/>
                </a:lnTo>
                <a:lnTo>
                  <a:pt x="2108" y="212"/>
                </a:lnTo>
                <a:lnTo>
                  <a:pt x="2109" y="214"/>
                </a:lnTo>
                <a:lnTo>
                  <a:pt x="2111" y="215"/>
                </a:lnTo>
                <a:lnTo>
                  <a:pt x="2112" y="216"/>
                </a:lnTo>
                <a:lnTo>
                  <a:pt x="2114" y="218"/>
                </a:lnTo>
                <a:lnTo>
                  <a:pt x="2115" y="219"/>
                </a:lnTo>
                <a:lnTo>
                  <a:pt x="2117" y="221"/>
                </a:lnTo>
                <a:lnTo>
                  <a:pt x="2118" y="222"/>
                </a:lnTo>
                <a:lnTo>
                  <a:pt x="2120" y="223"/>
                </a:lnTo>
                <a:lnTo>
                  <a:pt x="2122" y="225"/>
                </a:lnTo>
                <a:lnTo>
                  <a:pt x="2123" y="226"/>
                </a:lnTo>
                <a:lnTo>
                  <a:pt x="2125" y="228"/>
                </a:lnTo>
                <a:lnTo>
                  <a:pt x="2126" y="229"/>
                </a:lnTo>
                <a:lnTo>
                  <a:pt x="2128" y="230"/>
                </a:lnTo>
                <a:lnTo>
                  <a:pt x="2129" y="232"/>
                </a:lnTo>
                <a:lnTo>
                  <a:pt x="2131" y="233"/>
                </a:lnTo>
                <a:lnTo>
                  <a:pt x="2132" y="235"/>
                </a:lnTo>
                <a:lnTo>
                  <a:pt x="2134" y="236"/>
                </a:lnTo>
                <a:lnTo>
                  <a:pt x="2135" y="237"/>
                </a:lnTo>
                <a:lnTo>
                  <a:pt x="2137" y="239"/>
                </a:lnTo>
                <a:lnTo>
                  <a:pt x="2138" y="240"/>
                </a:lnTo>
                <a:lnTo>
                  <a:pt x="2140" y="242"/>
                </a:lnTo>
                <a:lnTo>
                  <a:pt x="2141" y="243"/>
                </a:lnTo>
                <a:lnTo>
                  <a:pt x="2143" y="244"/>
                </a:lnTo>
                <a:lnTo>
                  <a:pt x="2144" y="246"/>
                </a:lnTo>
                <a:lnTo>
                  <a:pt x="2146" y="247"/>
                </a:lnTo>
                <a:lnTo>
                  <a:pt x="2148" y="249"/>
                </a:lnTo>
                <a:lnTo>
                  <a:pt x="2149" y="250"/>
                </a:lnTo>
                <a:lnTo>
                  <a:pt x="2151" y="252"/>
                </a:lnTo>
                <a:lnTo>
                  <a:pt x="2152" y="253"/>
                </a:lnTo>
                <a:lnTo>
                  <a:pt x="2154" y="254"/>
                </a:lnTo>
                <a:lnTo>
                  <a:pt x="2155" y="256"/>
                </a:lnTo>
                <a:lnTo>
                  <a:pt x="2157" y="257"/>
                </a:lnTo>
                <a:lnTo>
                  <a:pt x="2158" y="259"/>
                </a:lnTo>
                <a:lnTo>
                  <a:pt x="2160" y="260"/>
                </a:lnTo>
                <a:lnTo>
                  <a:pt x="2161" y="262"/>
                </a:lnTo>
                <a:lnTo>
                  <a:pt x="2163" y="263"/>
                </a:lnTo>
                <a:lnTo>
                  <a:pt x="2164" y="264"/>
                </a:lnTo>
                <a:lnTo>
                  <a:pt x="2166" y="266"/>
                </a:lnTo>
                <a:lnTo>
                  <a:pt x="2167" y="267"/>
                </a:lnTo>
                <a:lnTo>
                  <a:pt x="2169" y="269"/>
                </a:lnTo>
                <a:lnTo>
                  <a:pt x="2171" y="270"/>
                </a:lnTo>
                <a:lnTo>
                  <a:pt x="2172" y="272"/>
                </a:lnTo>
                <a:lnTo>
                  <a:pt x="2174" y="273"/>
                </a:lnTo>
                <a:lnTo>
                  <a:pt x="2175" y="274"/>
                </a:lnTo>
                <a:lnTo>
                  <a:pt x="2177" y="276"/>
                </a:lnTo>
                <a:lnTo>
                  <a:pt x="2178" y="277"/>
                </a:lnTo>
                <a:lnTo>
                  <a:pt x="2180" y="279"/>
                </a:lnTo>
                <a:lnTo>
                  <a:pt x="2181" y="280"/>
                </a:lnTo>
                <a:lnTo>
                  <a:pt x="2183" y="282"/>
                </a:lnTo>
                <a:lnTo>
                  <a:pt x="2184" y="283"/>
                </a:lnTo>
                <a:lnTo>
                  <a:pt x="2186" y="284"/>
                </a:lnTo>
                <a:lnTo>
                  <a:pt x="2187" y="286"/>
                </a:lnTo>
                <a:lnTo>
                  <a:pt x="2189" y="287"/>
                </a:lnTo>
                <a:lnTo>
                  <a:pt x="2190" y="289"/>
                </a:lnTo>
                <a:lnTo>
                  <a:pt x="2192" y="290"/>
                </a:lnTo>
                <a:lnTo>
                  <a:pt x="2194" y="292"/>
                </a:lnTo>
                <a:lnTo>
                  <a:pt x="2195" y="293"/>
                </a:lnTo>
                <a:lnTo>
                  <a:pt x="2197" y="294"/>
                </a:lnTo>
                <a:lnTo>
                  <a:pt x="2198" y="296"/>
                </a:lnTo>
                <a:lnTo>
                  <a:pt x="2200" y="297"/>
                </a:lnTo>
                <a:lnTo>
                  <a:pt x="2201" y="299"/>
                </a:lnTo>
                <a:lnTo>
                  <a:pt x="2203" y="300"/>
                </a:lnTo>
                <a:lnTo>
                  <a:pt x="2204" y="301"/>
                </a:lnTo>
                <a:lnTo>
                  <a:pt x="2206" y="303"/>
                </a:lnTo>
                <a:lnTo>
                  <a:pt x="2207" y="304"/>
                </a:lnTo>
                <a:lnTo>
                  <a:pt x="2209" y="306"/>
                </a:lnTo>
                <a:lnTo>
                  <a:pt x="2210" y="307"/>
                </a:lnTo>
                <a:lnTo>
                  <a:pt x="2212" y="308"/>
                </a:lnTo>
                <a:lnTo>
                  <a:pt x="2213" y="310"/>
                </a:lnTo>
                <a:lnTo>
                  <a:pt x="2215" y="311"/>
                </a:lnTo>
                <a:lnTo>
                  <a:pt x="2217" y="313"/>
                </a:lnTo>
                <a:lnTo>
                  <a:pt x="2218" y="314"/>
                </a:lnTo>
                <a:lnTo>
                  <a:pt x="2220" y="316"/>
                </a:lnTo>
                <a:lnTo>
                  <a:pt x="2221" y="317"/>
                </a:lnTo>
                <a:lnTo>
                  <a:pt x="2223" y="318"/>
                </a:lnTo>
                <a:lnTo>
                  <a:pt x="2224" y="320"/>
                </a:lnTo>
                <a:lnTo>
                  <a:pt x="2226" y="321"/>
                </a:lnTo>
                <a:lnTo>
                  <a:pt x="2227" y="322"/>
                </a:lnTo>
                <a:lnTo>
                  <a:pt x="2229" y="324"/>
                </a:lnTo>
                <a:lnTo>
                  <a:pt x="2230" y="325"/>
                </a:lnTo>
                <a:lnTo>
                  <a:pt x="2232" y="327"/>
                </a:lnTo>
                <a:lnTo>
                  <a:pt x="2233" y="328"/>
                </a:lnTo>
                <a:lnTo>
                  <a:pt x="2235" y="329"/>
                </a:lnTo>
                <a:lnTo>
                  <a:pt x="2236" y="331"/>
                </a:lnTo>
                <a:lnTo>
                  <a:pt x="2238" y="332"/>
                </a:lnTo>
                <a:lnTo>
                  <a:pt x="2239" y="333"/>
                </a:lnTo>
                <a:lnTo>
                  <a:pt x="2241" y="335"/>
                </a:lnTo>
                <a:lnTo>
                  <a:pt x="2243" y="336"/>
                </a:lnTo>
                <a:lnTo>
                  <a:pt x="2244" y="337"/>
                </a:lnTo>
                <a:lnTo>
                  <a:pt x="2246" y="339"/>
                </a:lnTo>
                <a:lnTo>
                  <a:pt x="2247" y="340"/>
                </a:lnTo>
                <a:lnTo>
                  <a:pt x="2249" y="341"/>
                </a:lnTo>
                <a:lnTo>
                  <a:pt x="2250" y="343"/>
                </a:lnTo>
                <a:lnTo>
                  <a:pt x="2252" y="344"/>
                </a:lnTo>
                <a:lnTo>
                  <a:pt x="2253" y="345"/>
                </a:lnTo>
                <a:lnTo>
                  <a:pt x="2255" y="347"/>
                </a:lnTo>
                <a:lnTo>
                  <a:pt x="2256" y="348"/>
                </a:lnTo>
                <a:lnTo>
                  <a:pt x="2258" y="349"/>
                </a:lnTo>
                <a:lnTo>
                  <a:pt x="2259" y="351"/>
                </a:lnTo>
                <a:lnTo>
                  <a:pt x="2261" y="352"/>
                </a:lnTo>
                <a:lnTo>
                  <a:pt x="2262" y="353"/>
                </a:lnTo>
                <a:lnTo>
                  <a:pt x="2264" y="354"/>
                </a:lnTo>
                <a:lnTo>
                  <a:pt x="2266" y="356"/>
                </a:lnTo>
                <a:lnTo>
                  <a:pt x="2267" y="357"/>
                </a:lnTo>
                <a:lnTo>
                  <a:pt x="2269" y="358"/>
                </a:lnTo>
                <a:lnTo>
                  <a:pt x="2270" y="359"/>
                </a:lnTo>
                <a:lnTo>
                  <a:pt x="2272" y="361"/>
                </a:lnTo>
                <a:lnTo>
                  <a:pt x="2273" y="362"/>
                </a:lnTo>
                <a:lnTo>
                  <a:pt x="2275" y="363"/>
                </a:lnTo>
                <a:lnTo>
                  <a:pt x="2276" y="364"/>
                </a:lnTo>
                <a:lnTo>
                  <a:pt x="2278" y="365"/>
                </a:lnTo>
                <a:lnTo>
                  <a:pt x="2279" y="367"/>
                </a:lnTo>
                <a:lnTo>
                  <a:pt x="2281" y="368"/>
                </a:lnTo>
                <a:lnTo>
                  <a:pt x="2282" y="369"/>
                </a:lnTo>
                <a:lnTo>
                  <a:pt x="2284" y="370"/>
                </a:lnTo>
                <a:lnTo>
                  <a:pt x="2285" y="371"/>
                </a:lnTo>
                <a:lnTo>
                  <a:pt x="2287" y="373"/>
                </a:lnTo>
                <a:lnTo>
                  <a:pt x="2289" y="374"/>
                </a:lnTo>
                <a:lnTo>
                  <a:pt x="2290" y="375"/>
                </a:lnTo>
                <a:lnTo>
                  <a:pt x="2292" y="376"/>
                </a:lnTo>
                <a:lnTo>
                  <a:pt x="2293" y="377"/>
                </a:lnTo>
                <a:lnTo>
                  <a:pt x="2295" y="378"/>
                </a:lnTo>
                <a:lnTo>
                  <a:pt x="2296" y="379"/>
                </a:lnTo>
                <a:lnTo>
                  <a:pt x="2298" y="381"/>
                </a:lnTo>
                <a:lnTo>
                  <a:pt x="2299" y="382"/>
                </a:lnTo>
                <a:lnTo>
                  <a:pt x="2301" y="383"/>
                </a:lnTo>
                <a:lnTo>
                  <a:pt x="2302" y="384"/>
                </a:lnTo>
                <a:lnTo>
                  <a:pt x="2304" y="385"/>
                </a:lnTo>
                <a:lnTo>
                  <a:pt x="2305" y="386"/>
                </a:lnTo>
                <a:lnTo>
                  <a:pt x="2307" y="387"/>
                </a:lnTo>
                <a:lnTo>
                  <a:pt x="2308" y="388"/>
                </a:lnTo>
                <a:lnTo>
                  <a:pt x="2310" y="389"/>
                </a:lnTo>
                <a:lnTo>
                  <a:pt x="2312" y="390"/>
                </a:lnTo>
                <a:lnTo>
                  <a:pt x="2313" y="391"/>
                </a:lnTo>
                <a:lnTo>
                  <a:pt x="2315" y="392"/>
                </a:lnTo>
                <a:lnTo>
                  <a:pt x="2316" y="393"/>
                </a:lnTo>
                <a:lnTo>
                  <a:pt x="2318" y="393"/>
                </a:lnTo>
                <a:lnTo>
                  <a:pt x="2319" y="394"/>
                </a:lnTo>
                <a:lnTo>
                  <a:pt x="2321" y="395"/>
                </a:lnTo>
                <a:lnTo>
                  <a:pt x="2322" y="396"/>
                </a:lnTo>
                <a:lnTo>
                  <a:pt x="2324" y="397"/>
                </a:lnTo>
                <a:lnTo>
                  <a:pt x="2325" y="398"/>
                </a:lnTo>
                <a:lnTo>
                  <a:pt x="2327" y="399"/>
                </a:lnTo>
                <a:lnTo>
                  <a:pt x="2328" y="400"/>
                </a:lnTo>
                <a:lnTo>
                  <a:pt x="2330" y="401"/>
                </a:lnTo>
                <a:lnTo>
                  <a:pt x="2331" y="401"/>
                </a:lnTo>
                <a:lnTo>
                  <a:pt x="2333" y="402"/>
                </a:lnTo>
                <a:lnTo>
                  <a:pt x="2334" y="403"/>
                </a:lnTo>
                <a:lnTo>
                  <a:pt x="2336" y="404"/>
                </a:lnTo>
                <a:lnTo>
                  <a:pt x="2338" y="405"/>
                </a:lnTo>
                <a:lnTo>
                  <a:pt x="2339" y="405"/>
                </a:lnTo>
                <a:lnTo>
                  <a:pt x="2341" y="406"/>
                </a:lnTo>
                <a:lnTo>
                  <a:pt x="2342" y="407"/>
                </a:lnTo>
                <a:lnTo>
                  <a:pt x="2344" y="407"/>
                </a:lnTo>
                <a:lnTo>
                  <a:pt x="2345" y="408"/>
                </a:lnTo>
                <a:lnTo>
                  <a:pt x="2347" y="408"/>
                </a:lnTo>
                <a:lnTo>
                  <a:pt x="2348" y="409"/>
                </a:lnTo>
                <a:lnTo>
                  <a:pt x="2350" y="409"/>
                </a:lnTo>
                <a:lnTo>
                  <a:pt x="2351" y="410"/>
                </a:lnTo>
                <a:lnTo>
                  <a:pt x="2353" y="411"/>
                </a:lnTo>
                <a:lnTo>
                  <a:pt x="2354" y="411"/>
                </a:lnTo>
                <a:lnTo>
                  <a:pt x="2356" y="412"/>
                </a:lnTo>
                <a:lnTo>
                  <a:pt x="2357" y="412"/>
                </a:lnTo>
                <a:lnTo>
                  <a:pt x="2359" y="413"/>
                </a:lnTo>
                <a:lnTo>
                  <a:pt x="2361" y="413"/>
                </a:lnTo>
                <a:lnTo>
                  <a:pt x="2362" y="413"/>
                </a:lnTo>
                <a:lnTo>
                  <a:pt x="2364" y="414"/>
                </a:lnTo>
                <a:lnTo>
                  <a:pt x="2365" y="414"/>
                </a:lnTo>
                <a:lnTo>
                  <a:pt x="2367" y="415"/>
                </a:lnTo>
                <a:lnTo>
                  <a:pt x="2368" y="415"/>
                </a:lnTo>
                <a:lnTo>
                  <a:pt x="2370" y="415"/>
                </a:lnTo>
                <a:lnTo>
                  <a:pt x="2371" y="416"/>
                </a:lnTo>
                <a:lnTo>
                  <a:pt x="2373" y="416"/>
                </a:lnTo>
                <a:lnTo>
                  <a:pt x="2374" y="416"/>
                </a:lnTo>
                <a:lnTo>
                  <a:pt x="2376" y="416"/>
                </a:lnTo>
                <a:lnTo>
                  <a:pt x="2377" y="416"/>
                </a:lnTo>
                <a:lnTo>
                  <a:pt x="2379" y="417"/>
                </a:lnTo>
                <a:lnTo>
                  <a:pt x="2380" y="417"/>
                </a:lnTo>
                <a:lnTo>
                  <a:pt x="2382" y="417"/>
                </a:lnTo>
                <a:lnTo>
                  <a:pt x="2384" y="417"/>
                </a:lnTo>
                <a:lnTo>
                  <a:pt x="2385" y="417"/>
                </a:lnTo>
                <a:lnTo>
                  <a:pt x="2387" y="417"/>
                </a:lnTo>
                <a:lnTo>
                  <a:pt x="2388" y="417"/>
                </a:lnTo>
                <a:lnTo>
                  <a:pt x="2390" y="417"/>
                </a:lnTo>
                <a:lnTo>
                  <a:pt x="2391" y="417"/>
                </a:lnTo>
                <a:lnTo>
                  <a:pt x="2393" y="416"/>
                </a:lnTo>
                <a:lnTo>
                  <a:pt x="2394" y="416"/>
                </a:lnTo>
                <a:lnTo>
                  <a:pt x="2396" y="416"/>
                </a:lnTo>
                <a:lnTo>
                  <a:pt x="2397" y="416"/>
                </a:lnTo>
                <a:lnTo>
                  <a:pt x="2399" y="416"/>
                </a:lnTo>
                <a:lnTo>
                  <a:pt x="2400" y="416"/>
                </a:lnTo>
                <a:lnTo>
                  <a:pt x="2402" y="415"/>
                </a:lnTo>
                <a:lnTo>
                  <a:pt x="2403" y="415"/>
                </a:lnTo>
                <a:lnTo>
                  <a:pt x="2405" y="415"/>
                </a:lnTo>
                <a:lnTo>
                  <a:pt x="2406" y="414"/>
                </a:lnTo>
                <a:lnTo>
                  <a:pt x="2408" y="414"/>
                </a:lnTo>
                <a:lnTo>
                  <a:pt x="2410" y="414"/>
                </a:lnTo>
                <a:lnTo>
                  <a:pt x="2411" y="413"/>
                </a:lnTo>
                <a:lnTo>
                  <a:pt x="2413" y="413"/>
                </a:lnTo>
                <a:lnTo>
                  <a:pt x="2414" y="412"/>
                </a:lnTo>
                <a:lnTo>
                  <a:pt x="2416" y="412"/>
                </a:lnTo>
                <a:lnTo>
                  <a:pt x="2417" y="411"/>
                </a:lnTo>
                <a:lnTo>
                  <a:pt x="2419" y="410"/>
                </a:lnTo>
                <a:lnTo>
                  <a:pt x="2420" y="410"/>
                </a:lnTo>
                <a:lnTo>
                  <a:pt x="2422" y="409"/>
                </a:lnTo>
                <a:lnTo>
                  <a:pt x="2423" y="408"/>
                </a:lnTo>
                <a:lnTo>
                  <a:pt x="2425" y="408"/>
                </a:lnTo>
                <a:lnTo>
                  <a:pt x="2426" y="407"/>
                </a:lnTo>
                <a:lnTo>
                  <a:pt x="2428" y="406"/>
                </a:lnTo>
                <a:lnTo>
                  <a:pt x="2429" y="405"/>
                </a:lnTo>
                <a:lnTo>
                  <a:pt x="2431" y="404"/>
                </a:lnTo>
                <a:lnTo>
                  <a:pt x="2433" y="403"/>
                </a:lnTo>
                <a:lnTo>
                  <a:pt x="2434" y="402"/>
                </a:lnTo>
                <a:lnTo>
                  <a:pt x="2436" y="401"/>
                </a:lnTo>
                <a:lnTo>
                  <a:pt x="2437" y="400"/>
                </a:lnTo>
                <a:lnTo>
                  <a:pt x="2439" y="399"/>
                </a:lnTo>
                <a:lnTo>
                  <a:pt x="2440" y="398"/>
                </a:lnTo>
                <a:lnTo>
                  <a:pt x="2442" y="397"/>
                </a:lnTo>
                <a:lnTo>
                  <a:pt x="2443" y="396"/>
                </a:lnTo>
                <a:lnTo>
                  <a:pt x="2445" y="395"/>
                </a:lnTo>
                <a:lnTo>
                  <a:pt x="2446" y="394"/>
                </a:lnTo>
                <a:lnTo>
                  <a:pt x="2448" y="393"/>
                </a:lnTo>
                <a:lnTo>
                  <a:pt x="2449" y="392"/>
                </a:lnTo>
                <a:lnTo>
                  <a:pt x="2451" y="391"/>
                </a:lnTo>
                <a:lnTo>
                  <a:pt x="2452" y="389"/>
                </a:lnTo>
                <a:lnTo>
                  <a:pt x="2454" y="388"/>
                </a:lnTo>
                <a:lnTo>
                  <a:pt x="2456" y="386"/>
                </a:lnTo>
                <a:lnTo>
                  <a:pt x="2457" y="385"/>
                </a:lnTo>
                <a:lnTo>
                  <a:pt x="2459" y="383"/>
                </a:lnTo>
                <a:lnTo>
                  <a:pt x="2460" y="382"/>
                </a:lnTo>
                <a:lnTo>
                  <a:pt x="2462" y="380"/>
                </a:lnTo>
                <a:lnTo>
                  <a:pt x="2463" y="379"/>
                </a:lnTo>
                <a:lnTo>
                  <a:pt x="2465" y="377"/>
                </a:lnTo>
                <a:lnTo>
                  <a:pt x="2466" y="375"/>
                </a:lnTo>
                <a:lnTo>
                  <a:pt x="2468" y="374"/>
                </a:lnTo>
                <a:lnTo>
                  <a:pt x="2469" y="372"/>
                </a:lnTo>
                <a:lnTo>
                  <a:pt x="2471" y="371"/>
                </a:lnTo>
                <a:lnTo>
                  <a:pt x="2472" y="369"/>
                </a:lnTo>
                <a:lnTo>
                  <a:pt x="2474" y="367"/>
                </a:lnTo>
                <a:lnTo>
                  <a:pt x="2475" y="365"/>
                </a:lnTo>
                <a:lnTo>
                  <a:pt x="2477" y="364"/>
                </a:lnTo>
                <a:lnTo>
                  <a:pt x="2479" y="362"/>
                </a:lnTo>
                <a:lnTo>
                  <a:pt x="2480" y="360"/>
                </a:lnTo>
                <a:lnTo>
                  <a:pt x="2482" y="358"/>
                </a:lnTo>
                <a:lnTo>
                  <a:pt x="2483" y="356"/>
                </a:lnTo>
                <a:lnTo>
                  <a:pt x="2485" y="354"/>
                </a:lnTo>
                <a:lnTo>
                  <a:pt x="2486" y="352"/>
                </a:lnTo>
                <a:lnTo>
                  <a:pt x="2488" y="350"/>
                </a:lnTo>
                <a:lnTo>
                  <a:pt x="2489" y="348"/>
                </a:lnTo>
                <a:lnTo>
                  <a:pt x="2491" y="346"/>
                </a:lnTo>
                <a:lnTo>
                  <a:pt x="2492" y="344"/>
                </a:lnTo>
                <a:lnTo>
                  <a:pt x="2494" y="342"/>
                </a:lnTo>
                <a:lnTo>
                  <a:pt x="2495" y="340"/>
                </a:lnTo>
                <a:lnTo>
                  <a:pt x="2497" y="338"/>
                </a:lnTo>
                <a:lnTo>
                  <a:pt x="2498" y="336"/>
                </a:lnTo>
                <a:lnTo>
                  <a:pt x="2500" y="333"/>
                </a:lnTo>
                <a:lnTo>
                  <a:pt x="2501" y="331"/>
                </a:lnTo>
                <a:lnTo>
                  <a:pt x="2503" y="329"/>
                </a:lnTo>
                <a:lnTo>
                  <a:pt x="2505" y="327"/>
                </a:lnTo>
                <a:lnTo>
                  <a:pt x="2506" y="324"/>
                </a:lnTo>
                <a:lnTo>
                  <a:pt x="2508" y="322"/>
                </a:lnTo>
                <a:lnTo>
                  <a:pt x="2509" y="320"/>
                </a:lnTo>
                <a:lnTo>
                  <a:pt x="2511" y="317"/>
                </a:lnTo>
                <a:lnTo>
                  <a:pt x="2512" y="315"/>
                </a:lnTo>
                <a:lnTo>
                  <a:pt x="2514" y="312"/>
                </a:lnTo>
                <a:lnTo>
                  <a:pt x="2515" y="310"/>
                </a:lnTo>
                <a:lnTo>
                  <a:pt x="2517" y="308"/>
                </a:lnTo>
                <a:lnTo>
                  <a:pt x="2518" y="305"/>
                </a:lnTo>
                <a:lnTo>
                  <a:pt x="2520" y="303"/>
                </a:lnTo>
                <a:lnTo>
                  <a:pt x="2521" y="300"/>
                </a:lnTo>
                <a:lnTo>
                  <a:pt x="2523" y="298"/>
                </a:lnTo>
                <a:lnTo>
                  <a:pt x="2524" y="295"/>
                </a:lnTo>
                <a:lnTo>
                  <a:pt x="2526" y="293"/>
                </a:lnTo>
                <a:lnTo>
                  <a:pt x="2528" y="291"/>
                </a:lnTo>
                <a:lnTo>
                  <a:pt x="2529" y="288"/>
                </a:lnTo>
                <a:lnTo>
                  <a:pt x="2531" y="285"/>
                </a:lnTo>
                <a:lnTo>
                  <a:pt x="2532" y="283"/>
                </a:lnTo>
                <a:lnTo>
                  <a:pt x="2534" y="280"/>
                </a:lnTo>
                <a:lnTo>
                  <a:pt x="2535" y="278"/>
                </a:lnTo>
                <a:lnTo>
                  <a:pt x="2537" y="275"/>
                </a:lnTo>
                <a:lnTo>
                  <a:pt x="2538" y="272"/>
                </a:lnTo>
                <a:lnTo>
                  <a:pt x="2540" y="270"/>
                </a:lnTo>
                <a:lnTo>
                  <a:pt x="2541" y="267"/>
                </a:lnTo>
                <a:lnTo>
                  <a:pt x="2543" y="264"/>
                </a:lnTo>
                <a:lnTo>
                  <a:pt x="2544" y="262"/>
                </a:lnTo>
                <a:lnTo>
                  <a:pt x="2546" y="259"/>
                </a:lnTo>
                <a:lnTo>
                  <a:pt x="2547" y="256"/>
                </a:lnTo>
                <a:lnTo>
                  <a:pt x="2549" y="254"/>
                </a:lnTo>
                <a:lnTo>
                  <a:pt x="2551" y="251"/>
                </a:lnTo>
                <a:lnTo>
                  <a:pt x="2552" y="248"/>
                </a:lnTo>
                <a:lnTo>
                  <a:pt x="2554" y="246"/>
                </a:lnTo>
                <a:lnTo>
                  <a:pt x="2555" y="243"/>
                </a:lnTo>
                <a:lnTo>
                  <a:pt x="2557" y="240"/>
                </a:lnTo>
                <a:lnTo>
                  <a:pt x="2558" y="238"/>
                </a:lnTo>
                <a:lnTo>
                  <a:pt x="2560" y="235"/>
                </a:lnTo>
                <a:lnTo>
                  <a:pt x="2561" y="232"/>
                </a:lnTo>
                <a:lnTo>
                  <a:pt x="2563" y="230"/>
                </a:lnTo>
                <a:lnTo>
                  <a:pt x="2564" y="227"/>
                </a:lnTo>
                <a:lnTo>
                  <a:pt x="2566" y="224"/>
                </a:lnTo>
                <a:lnTo>
                  <a:pt x="2567" y="222"/>
                </a:lnTo>
                <a:lnTo>
                  <a:pt x="2569" y="219"/>
                </a:lnTo>
                <a:lnTo>
                  <a:pt x="2570" y="216"/>
                </a:lnTo>
                <a:lnTo>
                  <a:pt x="2572" y="214"/>
                </a:lnTo>
                <a:lnTo>
                  <a:pt x="2573" y="211"/>
                </a:lnTo>
                <a:lnTo>
                  <a:pt x="2575" y="208"/>
                </a:lnTo>
                <a:lnTo>
                  <a:pt x="2577" y="206"/>
                </a:lnTo>
                <a:lnTo>
                  <a:pt x="2578" y="203"/>
                </a:lnTo>
                <a:lnTo>
                  <a:pt x="2580" y="200"/>
                </a:lnTo>
                <a:lnTo>
                  <a:pt x="2581" y="198"/>
                </a:lnTo>
                <a:lnTo>
                  <a:pt x="2583" y="195"/>
                </a:lnTo>
                <a:lnTo>
                  <a:pt x="2584" y="192"/>
                </a:lnTo>
                <a:lnTo>
                  <a:pt x="2586" y="190"/>
                </a:lnTo>
                <a:lnTo>
                  <a:pt x="2587" y="187"/>
                </a:lnTo>
                <a:lnTo>
                  <a:pt x="2589" y="185"/>
                </a:lnTo>
                <a:lnTo>
                  <a:pt x="2590" y="182"/>
                </a:lnTo>
                <a:lnTo>
                  <a:pt x="2592" y="179"/>
                </a:lnTo>
                <a:lnTo>
                  <a:pt x="2593" y="177"/>
                </a:lnTo>
                <a:lnTo>
                  <a:pt x="2595" y="174"/>
                </a:lnTo>
                <a:lnTo>
                  <a:pt x="2596" y="172"/>
                </a:lnTo>
                <a:lnTo>
                  <a:pt x="2598" y="169"/>
                </a:lnTo>
                <a:lnTo>
                  <a:pt x="2600" y="166"/>
                </a:lnTo>
                <a:lnTo>
                  <a:pt x="2601" y="164"/>
                </a:lnTo>
                <a:lnTo>
                  <a:pt x="2603" y="161"/>
                </a:lnTo>
                <a:lnTo>
                  <a:pt x="2604" y="159"/>
                </a:lnTo>
                <a:lnTo>
                  <a:pt x="2606" y="156"/>
                </a:lnTo>
                <a:lnTo>
                  <a:pt x="2607" y="154"/>
                </a:lnTo>
                <a:lnTo>
                  <a:pt x="2609" y="152"/>
                </a:lnTo>
                <a:lnTo>
                  <a:pt x="2610" y="149"/>
                </a:lnTo>
                <a:lnTo>
                  <a:pt x="2612" y="147"/>
                </a:lnTo>
                <a:lnTo>
                  <a:pt x="2613" y="144"/>
                </a:lnTo>
                <a:lnTo>
                  <a:pt x="2615" y="142"/>
                </a:lnTo>
                <a:lnTo>
                  <a:pt x="2616" y="140"/>
                </a:lnTo>
                <a:lnTo>
                  <a:pt x="2618" y="137"/>
                </a:lnTo>
                <a:lnTo>
                  <a:pt x="2619" y="135"/>
                </a:lnTo>
                <a:lnTo>
                  <a:pt x="2621" y="133"/>
                </a:lnTo>
                <a:lnTo>
                  <a:pt x="2623" y="130"/>
                </a:lnTo>
                <a:lnTo>
                  <a:pt x="2624" y="128"/>
                </a:lnTo>
                <a:lnTo>
                  <a:pt x="2626" y="126"/>
                </a:lnTo>
                <a:lnTo>
                  <a:pt x="2627" y="124"/>
                </a:lnTo>
                <a:lnTo>
                  <a:pt x="2629" y="121"/>
                </a:lnTo>
                <a:lnTo>
                  <a:pt x="2630" y="119"/>
                </a:lnTo>
                <a:lnTo>
                  <a:pt x="2632" y="117"/>
                </a:lnTo>
                <a:lnTo>
                  <a:pt x="2633" y="115"/>
                </a:lnTo>
                <a:lnTo>
                  <a:pt x="2635" y="113"/>
                </a:lnTo>
                <a:lnTo>
                  <a:pt x="2636" y="110"/>
                </a:lnTo>
                <a:lnTo>
                  <a:pt x="2638" y="108"/>
                </a:lnTo>
                <a:lnTo>
                  <a:pt x="2639" y="106"/>
                </a:lnTo>
                <a:lnTo>
                  <a:pt x="2641" y="104"/>
                </a:lnTo>
                <a:lnTo>
                  <a:pt x="2642" y="102"/>
                </a:lnTo>
                <a:lnTo>
                  <a:pt x="2644" y="100"/>
                </a:lnTo>
                <a:lnTo>
                  <a:pt x="2646" y="98"/>
                </a:lnTo>
                <a:lnTo>
                  <a:pt x="2647" y="96"/>
                </a:lnTo>
                <a:lnTo>
                  <a:pt x="2649" y="94"/>
                </a:lnTo>
                <a:lnTo>
                  <a:pt x="2650" y="92"/>
                </a:lnTo>
                <a:lnTo>
                  <a:pt x="2652" y="90"/>
                </a:lnTo>
                <a:lnTo>
                  <a:pt x="2653" y="89"/>
                </a:lnTo>
                <a:lnTo>
                  <a:pt x="2655" y="87"/>
                </a:lnTo>
                <a:lnTo>
                  <a:pt x="2656" y="85"/>
                </a:lnTo>
                <a:lnTo>
                  <a:pt x="2658" y="83"/>
                </a:lnTo>
                <a:lnTo>
                  <a:pt x="2659" y="81"/>
                </a:lnTo>
                <a:lnTo>
                  <a:pt x="2661" y="79"/>
                </a:lnTo>
                <a:lnTo>
                  <a:pt x="2662" y="78"/>
                </a:lnTo>
                <a:lnTo>
                  <a:pt x="2664" y="76"/>
                </a:lnTo>
                <a:lnTo>
                  <a:pt x="2665" y="74"/>
                </a:lnTo>
                <a:lnTo>
                  <a:pt x="2667" y="73"/>
                </a:lnTo>
                <a:lnTo>
                  <a:pt x="2668" y="71"/>
                </a:lnTo>
                <a:lnTo>
                  <a:pt x="2670" y="69"/>
                </a:lnTo>
                <a:lnTo>
                  <a:pt x="2672" y="68"/>
                </a:lnTo>
                <a:lnTo>
                  <a:pt x="2673" y="66"/>
                </a:lnTo>
                <a:lnTo>
                  <a:pt x="2675" y="64"/>
                </a:lnTo>
                <a:lnTo>
                  <a:pt x="2676" y="63"/>
                </a:lnTo>
                <a:lnTo>
                  <a:pt x="2678" y="61"/>
                </a:lnTo>
                <a:lnTo>
                  <a:pt x="2679" y="60"/>
                </a:lnTo>
                <a:lnTo>
                  <a:pt x="2681" y="58"/>
                </a:lnTo>
                <a:lnTo>
                  <a:pt x="2682" y="57"/>
                </a:lnTo>
                <a:lnTo>
                  <a:pt x="2684" y="55"/>
                </a:lnTo>
                <a:lnTo>
                  <a:pt x="2685" y="54"/>
                </a:lnTo>
                <a:lnTo>
                  <a:pt x="2687" y="53"/>
                </a:lnTo>
                <a:lnTo>
                  <a:pt x="2688" y="51"/>
                </a:lnTo>
                <a:lnTo>
                  <a:pt x="2690" y="50"/>
                </a:lnTo>
                <a:lnTo>
                  <a:pt x="2691" y="49"/>
                </a:lnTo>
                <a:lnTo>
                  <a:pt x="2693" y="47"/>
                </a:lnTo>
                <a:lnTo>
                  <a:pt x="2695" y="46"/>
                </a:lnTo>
                <a:lnTo>
                  <a:pt x="2696" y="45"/>
                </a:lnTo>
                <a:lnTo>
                  <a:pt x="2698" y="44"/>
                </a:lnTo>
                <a:lnTo>
                  <a:pt x="2699" y="43"/>
                </a:lnTo>
                <a:lnTo>
                  <a:pt x="2701" y="41"/>
                </a:lnTo>
                <a:lnTo>
                  <a:pt x="2702" y="40"/>
                </a:lnTo>
                <a:lnTo>
                  <a:pt x="2704" y="39"/>
                </a:lnTo>
                <a:lnTo>
                  <a:pt x="2705" y="38"/>
                </a:lnTo>
                <a:lnTo>
                  <a:pt x="2707" y="37"/>
                </a:lnTo>
                <a:lnTo>
                  <a:pt x="2708" y="36"/>
                </a:lnTo>
                <a:lnTo>
                  <a:pt x="2710" y="35"/>
                </a:lnTo>
                <a:lnTo>
                  <a:pt x="2711" y="34"/>
                </a:lnTo>
                <a:lnTo>
                  <a:pt x="2713" y="32"/>
                </a:lnTo>
                <a:lnTo>
                  <a:pt x="2714" y="31"/>
                </a:lnTo>
                <a:lnTo>
                  <a:pt x="2716" y="30"/>
                </a:lnTo>
                <a:lnTo>
                  <a:pt x="2718" y="29"/>
                </a:lnTo>
                <a:lnTo>
                  <a:pt x="2719" y="28"/>
                </a:lnTo>
                <a:lnTo>
                  <a:pt x="2721" y="28"/>
                </a:lnTo>
                <a:lnTo>
                  <a:pt x="2722" y="27"/>
                </a:lnTo>
                <a:lnTo>
                  <a:pt x="2724" y="26"/>
                </a:lnTo>
                <a:lnTo>
                  <a:pt x="2725" y="25"/>
                </a:lnTo>
                <a:lnTo>
                  <a:pt x="2727" y="24"/>
                </a:lnTo>
                <a:lnTo>
                  <a:pt x="2728" y="24"/>
                </a:lnTo>
                <a:lnTo>
                  <a:pt x="2730" y="23"/>
                </a:lnTo>
                <a:lnTo>
                  <a:pt x="2731" y="22"/>
                </a:lnTo>
                <a:lnTo>
                  <a:pt x="2733" y="21"/>
                </a:lnTo>
                <a:lnTo>
                  <a:pt x="2734" y="21"/>
                </a:lnTo>
                <a:lnTo>
                  <a:pt x="2736" y="20"/>
                </a:lnTo>
                <a:lnTo>
                  <a:pt x="2737" y="19"/>
                </a:lnTo>
                <a:lnTo>
                  <a:pt x="2739" y="18"/>
                </a:lnTo>
                <a:lnTo>
                  <a:pt x="2741" y="18"/>
                </a:lnTo>
                <a:lnTo>
                  <a:pt x="2742" y="17"/>
                </a:lnTo>
                <a:lnTo>
                  <a:pt x="2744" y="16"/>
                </a:lnTo>
                <a:lnTo>
                  <a:pt x="2745" y="16"/>
                </a:lnTo>
                <a:lnTo>
                  <a:pt x="2747" y="15"/>
                </a:lnTo>
                <a:lnTo>
                  <a:pt x="2748" y="15"/>
                </a:lnTo>
                <a:lnTo>
                  <a:pt x="2750" y="14"/>
                </a:lnTo>
                <a:lnTo>
                  <a:pt x="2751" y="13"/>
                </a:lnTo>
                <a:lnTo>
                  <a:pt x="2753" y="13"/>
                </a:lnTo>
                <a:lnTo>
                  <a:pt x="2754" y="12"/>
                </a:lnTo>
                <a:lnTo>
                  <a:pt x="2756" y="12"/>
                </a:lnTo>
                <a:lnTo>
                  <a:pt x="2757" y="11"/>
                </a:lnTo>
                <a:lnTo>
                  <a:pt x="2759" y="11"/>
                </a:lnTo>
                <a:lnTo>
                  <a:pt x="2760" y="10"/>
                </a:lnTo>
                <a:lnTo>
                  <a:pt x="2762" y="10"/>
                </a:lnTo>
                <a:lnTo>
                  <a:pt x="2763" y="10"/>
                </a:lnTo>
                <a:lnTo>
                  <a:pt x="2765" y="9"/>
                </a:lnTo>
                <a:lnTo>
                  <a:pt x="2767" y="9"/>
                </a:lnTo>
                <a:lnTo>
                  <a:pt x="2768" y="8"/>
                </a:lnTo>
                <a:lnTo>
                  <a:pt x="2770" y="8"/>
                </a:lnTo>
                <a:lnTo>
                  <a:pt x="2771" y="8"/>
                </a:lnTo>
                <a:lnTo>
                  <a:pt x="2773" y="7"/>
                </a:lnTo>
                <a:lnTo>
                  <a:pt x="2774" y="7"/>
                </a:lnTo>
                <a:lnTo>
                  <a:pt x="2776" y="7"/>
                </a:lnTo>
                <a:lnTo>
                  <a:pt x="2777" y="6"/>
                </a:lnTo>
                <a:lnTo>
                  <a:pt x="2779" y="6"/>
                </a:lnTo>
                <a:lnTo>
                  <a:pt x="2780" y="6"/>
                </a:lnTo>
                <a:lnTo>
                  <a:pt x="2782" y="5"/>
                </a:lnTo>
                <a:lnTo>
                  <a:pt x="2783" y="5"/>
                </a:lnTo>
                <a:lnTo>
                  <a:pt x="2785" y="5"/>
                </a:lnTo>
                <a:lnTo>
                  <a:pt x="2786" y="5"/>
                </a:lnTo>
                <a:lnTo>
                  <a:pt x="2788" y="4"/>
                </a:lnTo>
                <a:lnTo>
                  <a:pt x="2790" y="4"/>
                </a:lnTo>
                <a:lnTo>
                  <a:pt x="2791" y="4"/>
                </a:lnTo>
                <a:lnTo>
                  <a:pt x="2793" y="4"/>
                </a:lnTo>
                <a:lnTo>
                  <a:pt x="2794" y="3"/>
                </a:lnTo>
                <a:lnTo>
                  <a:pt x="2796" y="3"/>
                </a:lnTo>
                <a:lnTo>
                  <a:pt x="2797" y="3"/>
                </a:lnTo>
                <a:lnTo>
                  <a:pt x="2799" y="3"/>
                </a:lnTo>
                <a:lnTo>
                  <a:pt x="2800" y="3"/>
                </a:lnTo>
                <a:lnTo>
                  <a:pt x="2802" y="3"/>
                </a:lnTo>
                <a:lnTo>
                  <a:pt x="2803" y="3"/>
                </a:lnTo>
                <a:lnTo>
                  <a:pt x="2805" y="2"/>
                </a:lnTo>
                <a:lnTo>
                  <a:pt x="2806" y="2"/>
                </a:lnTo>
                <a:lnTo>
                  <a:pt x="2808" y="2"/>
                </a:lnTo>
                <a:lnTo>
                  <a:pt x="2809" y="2"/>
                </a:lnTo>
                <a:lnTo>
                  <a:pt x="2811" y="2"/>
                </a:lnTo>
                <a:lnTo>
                  <a:pt x="2813" y="2"/>
                </a:lnTo>
                <a:lnTo>
                  <a:pt x="2814" y="2"/>
                </a:lnTo>
                <a:lnTo>
                  <a:pt x="2816" y="2"/>
                </a:lnTo>
                <a:lnTo>
                  <a:pt x="2817" y="2"/>
                </a:lnTo>
                <a:lnTo>
                  <a:pt x="2819" y="1"/>
                </a:lnTo>
                <a:lnTo>
                  <a:pt x="2820" y="1"/>
                </a:lnTo>
                <a:lnTo>
                  <a:pt x="2822" y="1"/>
                </a:lnTo>
                <a:lnTo>
                  <a:pt x="2823" y="1"/>
                </a:lnTo>
                <a:lnTo>
                  <a:pt x="2825" y="1"/>
                </a:lnTo>
                <a:lnTo>
                  <a:pt x="2826" y="1"/>
                </a:lnTo>
                <a:lnTo>
                  <a:pt x="2828" y="1"/>
                </a:lnTo>
                <a:lnTo>
                  <a:pt x="2829" y="1"/>
                </a:lnTo>
                <a:lnTo>
                  <a:pt x="2831" y="1"/>
                </a:lnTo>
                <a:lnTo>
                  <a:pt x="2832" y="1"/>
                </a:lnTo>
                <a:lnTo>
                  <a:pt x="2834" y="1"/>
                </a:lnTo>
                <a:lnTo>
                  <a:pt x="2835" y="1"/>
                </a:lnTo>
                <a:lnTo>
                  <a:pt x="2837" y="1"/>
                </a:lnTo>
                <a:lnTo>
                  <a:pt x="2839" y="1"/>
                </a:lnTo>
                <a:lnTo>
                  <a:pt x="2840" y="1"/>
                </a:lnTo>
                <a:lnTo>
                  <a:pt x="2842" y="1"/>
                </a:lnTo>
                <a:lnTo>
                  <a:pt x="2843" y="1"/>
                </a:lnTo>
                <a:lnTo>
                  <a:pt x="2845" y="1"/>
                </a:lnTo>
                <a:lnTo>
                  <a:pt x="2846" y="1"/>
                </a:lnTo>
                <a:lnTo>
                  <a:pt x="2848" y="1"/>
                </a:lnTo>
                <a:lnTo>
                  <a:pt x="2849" y="1"/>
                </a:lnTo>
                <a:lnTo>
                  <a:pt x="2851" y="1"/>
                </a:lnTo>
                <a:lnTo>
                  <a:pt x="2852" y="1"/>
                </a:lnTo>
                <a:lnTo>
                  <a:pt x="2854" y="1"/>
                </a:lnTo>
                <a:lnTo>
                  <a:pt x="2855" y="1"/>
                </a:lnTo>
                <a:lnTo>
                  <a:pt x="2857" y="1"/>
                </a:lnTo>
                <a:lnTo>
                  <a:pt x="2858" y="1"/>
                </a:lnTo>
                <a:lnTo>
                  <a:pt x="2860" y="1"/>
                </a:lnTo>
                <a:lnTo>
                  <a:pt x="2862" y="1"/>
                </a:lnTo>
                <a:lnTo>
                  <a:pt x="2863" y="1"/>
                </a:lnTo>
                <a:lnTo>
                  <a:pt x="2865" y="1"/>
                </a:lnTo>
                <a:lnTo>
                  <a:pt x="2866" y="1"/>
                </a:lnTo>
                <a:lnTo>
                  <a:pt x="2868" y="1"/>
                </a:lnTo>
                <a:lnTo>
                  <a:pt x="2869" y="1"/>
                </a:lnTo>
                <a:lnTo>
                  <a:pt x="2871" y="0"/>
                </a:lnTo>
                <a:lnTo>
                  <a:pt x="2872" y="0"/>
                </a:lnTo>
                <a:lnTo>
                  <a:pt x="2874" y="0"/>
                </a:lnTo>
                <a:lnTo>
                  <a:pt x="2875" y="1"/>
                </a:lnTo>
                <a:lnTo>
                  <a:pt x="2877" y="1"/>
                </a:lnTo>
                <a:lnTo>
                  <a:pt x="2878" y="1"/>
                </a:lnTo>
                <a:lnTo>
                  <a:pt x="2880" y="1"/>
                </a:lnTo>
                <a:lnTo>
                  <a:pt x="2881" y="1"/>
                </a:lnTo>
                <a:lnTo>
                  <a:pt x="2883" y="1"/>
                </a:lnTo>
                <a:lnTo>
                  <a:pt x="2885" y="1"/>
                </a:lnTo>
                <a:lnTo>
                  <a:pt x="2886" y="1"/>
                </a:lnTo>
                <a:lnTo>
                  <a:pt x="2888" y="1"/>
                </a:lnTo>
                <a:lnTo>
                  <a:pt x="2889" y="1"/>
                </a:lnTo>
                <a:lnTo>
                  <a:pt x="2891" y="1"/>
                </a:lnTo>
                <a:lnTo>
                  <a:pt x="2892" y="1"/>
                </a:lnTo>
                <a:lnTo>
                  <a:pt x="2894" y="1"/>
                </a:lnTo>
                <a:lnTo>
                  <a:pt x="2895" y="1"/>
                </a:lnTo>
                <a:lnTo>
                  <a:pt x="2897" y="1"/>
                </a:lnTo>
                <a:lnTo>
                  <a:pt x="2898" y="1"/>
                </a:lnTo>
                <a:lnTo>
                  <a:pt x="2900" y="1"/>
                </a:lnTo>
                <a:lnTo>
                  <a:pt x="2901" y="1"/>
                </a:lnTo>
                <a:lnTo>
                  <a:pt x="2903" y="1"/>
                </a:lnTo>
                <a:lnTo>
                  <a:pt x="2904" y="1"/>
                </a:lnTo>
                <a:lnTo>
                  <a:pt x="2906" y="1"/>
                </a:lnTo>
                <a:lnTo>
                  <a:pt x="2908" y="1"/>
                </a:lnTo>
                <a:lnTo>
                  <a:pt x="2909" y="1"/>
                </a:lnTo>
                <a:lnTo>
                  <a:pt x="2911" y="1"/>
                </a:lnTo>
                <a:lnTo>
                  <a:pt x="2912" y="1"/>
                </a:lnTo>
                <a:lnTo>
                  <a:pt x="2914" y="1"/>
                </a:lnTo>
                <a:lnTo>
                  <a:pt x="2915" y="1"/>
                </a:lnTo>
                <a:lnTo>
                  <a:pt x="2917" y="1"/>
                </a:lnTo>
                <a:lnTo>
                  <a:pt x="2918" y="1"/>
                </a:lnTo>
                <a:lnTo>
                  <a:pt x="2920" y="1"/>
                </a:lnTo>
                <a:lnTo>
                  <a:pt x="2921" y="1"/>
                </a:lnTo>
                <a:lnTo>
                  <a:pt x="2923" y="1"/>
                </a:lnTo>
                <a:lnTo>
                  <a:pt x="2924" y="1"/>
                </a:lnTo>
                <a:lnTo>
                  <a:pt x="2926" y="1"/>
                </a:lnTo>
                <a:lnTo>
                  <a:pt x="2927" y="1"/>
                </a:lnTo>
                <a:lnTo>
                  <a:pt x="2929" y="1"/>
                </a:lnTo>
                <a:lnTo>
                  <a:pt x="2930" y="1"/>
                </a:lnTo>
                <a:lnTo>
                  <a:pt x="2932" y="1"/>
                </a:lnTo>
                <a:lnTo>
                  <a:pt x="2934" y="1"/>
                </a:lnTo>
                <a:lnTo>
                  <a:pt x="2935" y="1"/>
                </a:lnTo>
                <a:lnTo>
                  <a:pt x="2937" y="1"/>
                </a:lnTo>
                <a:lnTo>
                  <a:pt x="2938" y="1"/>
                </a:lnTo>
                <a:lnTo>
                  <a:pt x="2940" y="1"/>
                </a:lnTo>
                <a:lnTo>
                  <a:pt x="2941" y="1"/>
                </a:lnTo>
                <a:lnTo>
                  <a:pt x="2943" y="1"/>
                </a:lnTo>
                <a:lnTo>
                  <a:pt x="2944" y="1"/>
                </a:lnTo>
                <a:lnTo>
                  <a:pt x="2946" y="1"/>
                </a:lnTo>
                <a:lnTo>
                  <a:pt x="2947" y="1"/>
                </a:lnTo>
                <a:lnTo>
                  <a:pt x="2949" y="1"/>
                </a:lnTo>
                <a:lnTo>
                  <a:pt x="2950" y="1"/>
                </a:lnTo>
                <a:lnTo>
                  <a:pt x="2952" y="1"/>
                </a:lnTo>
                <a:lnTo>
                  <a:pt x="2953" y="1"/>
                </a:lnTo>
                <a:lnTo>
                  <a:pt x="2955" y="1"/>
                </a:lnTo>
                <a:lnTo>
                  <a:pt x="2957" y="1"/>
                </a:lnTo>
                <a:lnTo>
                  <a:pt x="2958" y="1"/>
                </a:lnTo>
                <a:lnTo>
                  <a:pt x="2960" y="1"/>
                </a:lnTo>
                <a:lnTo>
                  <a:pt x="2961" y="1"/>
                </a:lnTo>
                <a:lnTo>
                  <a:pt x="2963" y="1"/>
                </a:lnTo>
                <a:lnTo>
                  <a:pt x="2964" y="1"/>
                </a:lnTo>
                <a:lnTo>
                  <a:pt x="2966" y="1"/>
                </a:lnTo>
                <a:lnTo>
                  <a:pt x="2967" y="1"/>
                </a:lnTo>
                <a:lnTo>
                  <a:pt x="2969" y="1"/>
                </a:lnTo>
                <a:lnTo>
                  <a:pt x="2970" y="1"/>
                </a:lnTo>
                <a:lnTo>
                  <a:pt x="2972" y="1"/>
                </a:lnTo>
                <a:lnTo>
                  <a:pt x="2973" y="1"/>
                </a:lnTo>
                <a:lnTo>
                  <a:pt x="2975" y="1"/>
                </a:lnTo>
                <a:lnTo>
                  <a:pt x="2976" y="1"/>
                </a:lnTo>
                <a:lnTo>
                  <a:pt x="2978" y="1"/>
                </a:lnTo>
                <a:lnTo>
                  <a:pt x="2980" y="2"/>
                </a:lnTo>
                <a:lnTo>
                  <a:pt x="2981" y="2"/>
                </a:lnTo>
                <a:lnTo>
                  <a:pt x="2983" y="2"/>
                </a:lnTo>
                <a:lnTo>
                  <a:pt x="2984" y="2"/>
                </a:lnTo>
                <a:lnTo>
                  <a:pt x="2986" y="2"/>
                </a:lnTo>
                <a:lnTo>
                  <a:pt x="2987" y="2"/>
                </a:lnTo>
                <a:lnTo>
                  <a:pt x="2989" y="2"/>
                </a:lnTo>
                <a:lnTo>
                  <a:pt x="2990" y="2"/>
                </a:lnTo>
                <a:lnTo>
                  <a:pt x="2992" y="2"/>
                </a:lnTo>
                <a:lnTo>
                  <a:pt x="2993" y="2"/>
                </a:lnTo>
                <a:lnTo>
                  <a:pt x="2995" y="2"/>
                </a:lnTo>
                <a:lnTo>
                  <a:pt x="2996" y="2"/>
                </a:lnTo>
                <a:lnTo>
                  <a:pt x="2998" y="2"/>
                </a:lnTo>
                <a:lnTo>
                  <a:pt x="2999" y="2"/>
                </a:lnTo>
              </a:path>
            </a:pathLst>
          </a:custGeom>
          <a:noFill/>
          <a:ln w="19050">
            <a:solidFill>
              <a:srgbClr val="0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39" name="Line 73"/>
          <p:cNvSpPr>
            <a:spLocks noChangeShapeType="1"/>
          </p:cNvSpPr>
          <p:nvPr/>
        </p:nvSpPr>
        <p:spPr bwMode="auto">
          <a:xfrm>
            <a:off x="2962276" y="4686320"/>
            <a:ext cx="0" cy="0"/>
          </a:xfrm>
          <a:prstGeom prst="line">
            <a:avLst/>
          </a:prstGeom>
          <a:noFill/>
          <a:ln w="9">
            <a:solidFill>
              <a:srgbClr val="0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40" name="Freeform 74"/>
          <p:cNvSpPr>
            <a:spLocks/>
          </p:cNvSpPr>
          <p:nvPr/>
        </p:nvSpPr>
        <p:spPr bwMode="auto">
          <a:xfrm flipV="1">
            <a:off x="384175" y="3330589"/>
            <a:ext cx="2578101" cy="658815"/>
          </a:xfrm>
          <a:custGeom>
            <a:avLst/>
            <a:gdLst>
              <a:gd name="T0" fmla="*/ 45 w 2999"/>
              <a:gd name="T1" fmla="*/ 707 h 767"/>
              <a:gd name="T2" fmla="*/ 93 w 2999"/>
              <a:gd name="T3" fmla="*/ 718 h 767"/>
              <a:gd name="T4" fmla="*/ 140 w 2999"/>
              <a:gd name="T5" fmla="*/ 728 h 767"/>
              <a:gd name="T6" fmla="*/ 188 w 2999"/>
              <a:gd name="T7" fmla="*/ 736 h 767"/>
              <a:gd name="T8" fmla="*/ 235 w 2999"/>
              <a:gd name="T9" fmla="*/ 743 h 767"/>
              <a:gd name="T10" fmla="*/ 283 w 2999"/>
              <a:gd name="T11" fmla="*/ 750 h 767"/>
              <a:gd name="T12" fmla="*/ 330 w 2999"/>
              <a:gd name="T13" fmla="*/ 755 h 767"/>
              <a:gd name="T14" fmla="*/ 378 w 2999"/>
              <a:gd name="T15" fmla="*/ 759 h 767"/>
              <a:gd name="T16" fmla="*/ 425 w 2999"/>
              <a:gd name="T17" fmla="*/ 762 h 767"/>
              <a:gd name="T18" fmla="*/ 473 w 2999"/>
              <a:gd name="T19" fmla="*/ 765 h 767"/>
              <a:gd name="T20" fmla="*/ 520 w 2999"/>
              <a:gd name="T21" fmla="*/ 766 h 767"/>
              <a:gd name="T22" fmla="*/ 568 w 2999"/>
              <a:gd name="T23" fmla="*/ 767 h 767"/>
              <a:gd name="T24" fmla="*/ 615 w 2999"/>
              <a:gd name="T25" fmla="*/ 767 h 767"/>
              <a:gd name="T26" fmla="*/ 663 w 2999"/>
              <a:gd name="T27" fmla="*/ 765 h 767"/>
              <a:gd name="T28" fmla="*/ 710 w 2999"/>
              <a:gd name="T29" fmla="*/ 760 h 767"/>
              <a:gd name="T30" fmla="*/ 758 w 2999"/>
              <a:gd name="T31" fmla="*/ 748 h 767"/>
              <a:gd name="T32" fmla="*/ 805 w 2999"/>
              <a:gd name="T33" fmla="*/ 717 h 767"/>
              <a:gd name="T34" fmla="*/ 853 w 2999"/>
              <a:gd name="T35" fmla="*/ 639 h 767"/>
              <a:gd name="T36" fmla="*/ 900 w 2999"/>
              <a:gd name="T37" fmla="*/ 464 h 767"/>
              <a:gd name="T38" fmla="*/ 948 w 2999"/>
              <a:gd name="T39" fmla="*/ 185 h 767"/>
              <a:gd name="T40" fmla="*/ 995 w 2999"/>
              <a:gd name="T41" fmla="*/ 0 h 767"/>
              <a:gd name="T42" fmla="*/ 1043 w 2999"/>
              <a:gd name="T43" fmla="*/ 146 h 767"/>
              <a:gd name="T44" fmla="*/ 1090 w 2999"/>
              <a:gd name="T45" fmla="*/ 431 h 767"/>
              <a:gd name="T46" fmla="*/ 1138 w 2999"/>
              <a:gd name="T47" fmla="*/ 572 h 767"/>
              <a:gd name="T48" fmla="*/ 1185 w 2999"/>
              <a:gd name="T49" fmla="*/ 604 h 767"/>
              <a:gd name="T50" fmla="*/ 1233 w 2999"/>
              <a:gd name="T51" fmla="*/ 628 h 767"/>
              <a:gd name="T52" fmla="*/ 1280 w 2999"/>
              <a:gd name="T53" fmla="*/ 674 h 767"/>
              <a:gd name="T54" fmla="*/ 1328 w 2999"/>
              <a:gd name="T55" fmla="*/ 713 h 767"/>
              <a:gd name="T56" fmla="*/ 1375 w 2999"/>
              <a:gd name="T57" fmla="*/ 721 h 767"/>
              <a:gd name="T58" fmla="*/ 1423 w 2999"/>
              <a:gd name="T59" fmla="*/ 697 h 767"/>
              <a:gd name="T60" fmla="*/ 1470 w 2999"/>
              <a:gd name="T61" fmla="*/ 705 h 767"/>
              <a:gd name="T62" fmla="*/ 1518 w 2999"/>
              <a:gd name="T63" fmla="*/ 718 h 767"/>
              <a:gd name="T64" fmla="*/ 1565 w 2999"/>
              <a:gd name="T65" fmla="*/ 727 h 767"/>
              <a:gd name="T66" fmla="*/ 1613 w 2999"/>
              <a:gd name="T67" fmla="*/ 735 h 767"/>
              <a:gd name="T68" fmla="*/ 1660 w 2999"/>
              <a:gd name="T69" fmla="*/ 743 h 767"/>
              <a:gd name="T70" fmla="*/ 1708 w 2999"/>
              <a:gd name="T71" fmla="*/ 749 h 767"/>
              <a:gd name="T72" fmla="*/ 1755 w 2999"/>
              <a:gd name="T73" fmla="*/ 755 h 767"/>
              <a:gd name="T74" fmla="*/ 1803 w 2999"/>
              <a:gd name="T75" fmla="*/ 759 h 767"/>
              <a:gd name="T76" fmla="*/ 1850 w 2999"/>
              <a:gd name="T77" fmla="*/ 762 h 767"/>
              <a:gd name="T78" fmla="*/ 1898 w 2999"/>
              <a:gd name="T79" fmla="*/ 764 h 767"/>
              <a:gd name="T80" fmla="*/ 1945 w 2999"/>
              <a:gd name="T81" fmla="*/ 766 h 767"/>
              <a:gd name="T82" fmla="*/ 1993 w 2999"/>
              <a:gd name="T83" fmla="*/ 767 h 767"/>
              <a:gd name="T84" fmla="*/ 2040 w 2999"/>
              <a:gd name="T85" fmla="*/ 766 h 767"/>
              <a:gd name="T86" fmla="*/ 2088 w 2999"/>
              <a:gd name="T87" fmla="*/ 765 h 767"/>
              <a:gd name="T88" fmla="*/ 2135 w 2999"/>
              <a:gd name="T89" fmla="*/ 760 h 767"/>
              <a:gd name="T90" fmla="*/ 2183 w 2999"/>
              <a:gd name="T91" fmla="*/ 749 h 767"/>
              <a:gd name="T92" fmla="*/ 2230 w 2999"/>
              <a:gd name="T93" fmla="*/ 719 h 767"/>
              <a:gd name="T94" fmla="*/ 2278 w 2999"/>
              <a:gd name="T95" fmla="*/ 646 h 767"/>
              <a:gd name="T96" fmla="*/ 2325 w 2999"/>
              <a:gd name="T97" fmla="*/ 481 h 767"/>
              <a:gd name="T98" fmla="*/ 2373 w 2999"/>
              <a:gd name="T99" fmla="*/ 205 h 767"/>
              <a:gd name="T100" fmla="*/ 2420 w 2999"/>
              <a:gd name="T101" fmla="*/ 4 h 767"/>
              <a:gd name="T102" fmla="*/ 2468 w 2999"/>
              <a:gd name="T103" fmla="*/ 124 h 767"/>
              <a:gd name="T104" fmla="*/ 2515 w 2999"/>
              <a:gd name="T105" fmla="*/ 411 h 767"/>
              <a:gd name="T106" fmla="*/ 2563 w 2999"/>
              <a:gd name="T107" fmla="*/ 566 h 767"/>
              <a:gd name="T108" fmla="*/ 2610 w 2999"/>
              <a:gd name="T109" fmla="*/ 602 h 767"/>
              <a:gd name="T110" fmla="*/ 2658 w 2999"/>
              <a:gd name="T111" fmla="*/ 624 h 767"/>
              <a:gd name="T112" fmla="*/ 2705 w 2999"/>
              <a:gd name="T113" fmla="*/ 670 h 767"/>
              <a:gd name="T114" fmla="*/ 2753 w 2999"/>
              <a:gd name="T115" fmla="*/ 711 h 767"/>
              <a:gd name="T116" fmla="*/ 2800 w 2999"/>
              <a:gd name="T117" fmla="*/ 720 h 767"/>
              <a:gd name="T118" fmla="*/ 2848 w 2999"/>
              <a:gd name="T119" fmla="*/ 700 h 767"/>
              <a:gd name="T120" fmla="*/ 2895 w 2999"/>
              <a:gd name="T121" fmla="*/ 702 h 767"/>
              <a:gd name="T122" fmla="*/ 2943 w 2999"/>
              <a:gd name="T123" fmla="*/ 716 h 767"/>
              <a:gd name="T124" fmla="*/ 2990 w 2999"/>
              <a:gd name="T125" fmla="*/ 72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767">
                <a:moveTo>
                  <a:pt x="0" y="688"/>
                </a:moveTo>
                <a:lnTo>
                  <a:pt x="1" y="688"/>
                </a:lnTo>
                <a:lnTo>
                  <a:pt x="3" y="689"/>
                </a:lnTo>
                <a:lnTo>
                  <a:pt x="4" y="690"/>
                </a:lnTo>
                <a:lnTo>
                  <a:pt x="6" y="691"/>
                </a:lnTo>
                <a:lnTo>
                  <a:pt x="7" y="691"/>
                </a:lnTo>
                <a:lnTo>
                  <a:pt x="9" y="692"/>
                </a:lnTo>
                <a:lnTo>
                  <a:pt x="10" y="693"/>
                </a:lnTo>
                <a:lnTo>
                  <a:pt x="12" y="693"/>
                </a:lnTo>
                <a:lnTo>
                  <a:pt x="13" y="694"/>
                </a:lnTo>
                <a:lnTo>
                  <a:pt x="15" y="695"/>
                </a:lnTo>
                <a:lnTo>
                  <a:pt x="16" y="696"/>
                </a:lnTo>
                <a:lnTo>
                  <a:pt x="18" y="696"/>
                </a:lnTo>
                <a:lnTo>
                  <a:pt x="19" y="697"/>
                </a:lnTo>
                <a:lnTo>
                  <a:pt x="21" y="698"/>
                </a:lnTo>
                <a:lnTo>
                  <a:pt x="22" y="698"/>
                </a:lnTo>
                <a:lnTo>
                  <a:pt x="24" y="699"/>
                </a:lnTo>
                <a:lnTo>
                  <a:pt x="26" y="700"/>
                </a:lnTo>
                <a:lnTo>
                  <a:pt x="27" y="700"/>
                </a:lnTo>
                <a:lnTo>
                  <a:pt x="29" y="701"/>
                </a:lnTo>
                <a:lnTo>
                  <a:pt x="30" y="701"/>
                </a:lnTo>
                <a:lnTo>
                  <a:pt x="32" y="702"/>
                </a:lnTo>
                <a:lnTo>
                  <a:pt x="33" y="703"/>
                </a:lnTo>
                <a:lnTo>
                  <a:pt x="35" y="703"/>
                </a:lnTo>
                <a:lnTo>
                  <a:pt x="36" y="704"/>
                </a:lnTo>
                <a:lnTo>
                  <a:pt x="38" y="704"/>
                </a:lnTo>
                <a:lnTo>
                  <a:pt x="39" y="705"/>
                </a:lnTo>
                <a:lnTo>
                  <a:pt x="41" y="705"/>
                </a:lnTo>
                <a:lnTo>
                  <a:pt x="42" y="706"/>
                </a:lnTo>
                <a:lnTo>
                  <a:pt x="44" y="706"/>
                </a:lnTo>
                <a:lnTo>
                  <a:pt x="45" y="707"/>
                </a:lnTo>
                <a:lnTo>
                  <a:pt x="47" y="707"/>
                </a:lnTo>
                <a:lnTo>
                  <a:pt x="49" y="708"/>
                </a:lnTo>
                <a:lnTo>
                  <a:pt x="50" y="708"/>
                </a:lnTo>
                <a:lnTo>
                  <a:pt x="52" y="709"/>
                </a:lnTo>
                <a:lnTo>
                  <a:pt x="53" y="709"/>
                </a:lnTo>
                <a:lnTo>
                  <a:pt x="55" y="709"/>
                </a:lnTo>
                <a:lnTo>
                  <a:pt x="56" y="710"/>
                </a:lnTo>
                <a:lnTo>
                  <a:pt x="58" y="710"/>
                </a:lnTo>
                <a:lnTo>
                  <a:pt x="59" y="711"/>
                </a:lnTo>
                <a:lnTo>
                  <a:pt x="61" y="711"/>
                </a:lnTo>
                <a:lnTo>
                  <a:pt x="62" y="711"/>
                </a:lnTo>
                <a:lnTo>
                  <a:pt x="64" y="712"/>
                </a:lnTo>
                <a:lnTo>
                  <a:pt x="65" y="712"/>
                </a:lnTo>
                <a:lnTo>
                  <a:pt x="67" y="712"/>
                </a:lnTo>
                <a:lnTo>
                  <a:pt x="68" y="713"/>
                </a:lnTo>
                <a:lnTo>
                  <a:pt x="70" y="713"/>
                </a:lnTo>
                <a:lnTo>
                  <a:pt x="72" y="714"/>
                </a:lnTo>
                <a:lnTo>
                  <a:pt x="73" y="714"/>
                </a:lnTo>
                <a:lnTo>
                  <a:pt x="75" y="714"/>
                </a:lnTo>
                <a:lnTo>
                  <a:pt x="76" y="715"/>
                </a:lnTo>
                <a:lnTo>
                  <a:pt x="78" y="715"/>
                </a:lnTo>
                <a:lnTo>
                  <a:pt x="79" y="715"/>
                </a:lnTo>
                <a:lnTo>
                  <a:pt x="81" y="716"/>
                </a:lnTo>
                <a:lnTo>
                  <a:pt x="82" y="716"/>
                </a:lnTo>
                <a:lnTo>
                  <a:pt x="84" y="716"/>
                </a:lnTo>
                <a:lnTo>
                  <a:pt x="85" y="717"/>
                </a:lnTo>
                <a:lnTo>
                  <a:pt x="87" y="717"/>
                </a:lnTo>
                <a:lnTo>
                  <a:pt x="88" y="717"/>
                </a:lnTo>
                <a:lnTo>
                  <a:pt x="90" y="718"/>
                </a:lnTo>
                <a:lnTo>
                  <a:pt x="91" y="718"/>
                </a:lnTo>
                <a:lnTo>
                  <a:pt x="93" y="718"/>
                </a:lnTo>
                <a:lnTo>
                  <a:pt x="94" y="719"/>
                </a:lnTo>
                <a:lnTo>
                  <a:pt x="96" y="719"/>
                </a:lnTo>
                <a:lnTo>
                  <a:pt x="98" y="719"/>
                </a:lnTo>
                <a:lnTo>
                  <a:pt x="99" y="719"/>
                </a:lnTo>
                <a:lnTo>
                  <a:pt x="101" y="720"/>
                </a:lnTo>
                <a:lnTo>
                  <a:pt x="102" y="720"/>
                </a:lnTo>
                <a:lnTo>
                  <a:pt x="104" y="720"/>
                </a:lnTo>
                <a:lnTo>
                  <a:pt x="105" y="721"/>
                </a:lnTo>
                <a:lnTo>
                  <a:pt x="107" y="721"/>
                </a:lnTo>
                <a:lnTo>
                  <a:pt x="108" y="721"/>
                </a:lnTo>
                <a:lnTo>
                  <a:pt x="110" y="722"/>
                </a:lnTo>
                <a:lnTo>
                  <a:pt x="111" y="722"/>
                </a:lnTo>
                <a:lnTo>
                  <a:pt x="113" y="722"/>
                </a:lnTo>
                <a:lnTo>
                  <a:pt x="114" y="723"/>
                </a:lnTo>
                <a:lnTo>
                  <a:pt x="116" y="723"/>
                </a:lnTo>
                <a:lnTo>
                  <a:pt x="117" y="723"/>
                </a:lnTo>
                <a:lnTo>
                  <a:pt x="119" y="723"/>
                </a:lnTo>
                <a:lnTo>
                  <a:pt x="121" y="724"/>
                </a:lnTo>
                <a:lnTo>
                  <a:pt x="122" y="724"/>
                </a:lnTo>
                <a:lnTo>
                  <a:pt x="124" y="724"/>
                </a:lnTo>
                <a:lnTo>
                  <a:pt x="125" y="725"/>
                </a:lnTo>
                <a:lnTo>
                  <a:pt x="127" y="725"/>
                </a:lnTo>
                <a:lnTo>
                  <a:pt x="128" y="725"/>
                </a:lnTo>
                <a:lnTo>
                  <a:pt x="130" y="726"/>
                </a:lnTo>
                <a:lnTo>
                  <a:pt x="131" y="726"/>
                </a:lnTo>
                <a:lnTo>
                  <a:pt x="133" y="726"/>
                </a:lnTo>
                <a:lnTo>
                  <a:pt x="134" y="726"/>
                </a:lnTo>
                <a:lnTo>
                  <a:pt x="136" y="727"/>
                </a:lnTo>
                <a:lnTo>
                  <a:pt x="137" y="727"/>
                </a:lnTo>
                <a:lnTo>
                  <a:pt x="139" y="727"/>
                </a:lnTo>
                <a:lnTo>
                  <a:pt x="140" y="728"/>
                </a:lnTo>
                <a:lnTo>
                  <a:pt x="142" y="728"/>
                </a:lnTo>
                <a:lnTo>
                  <a:pt x="144" y="728"/>
                </a:lnTo>
                <a:lnTo>
                  <a:pt x="145" y="728"/>
                </a:lnTo>
                <a:lnTo>
                  <a:pt x="147" y="729"/>
                </a:lnTo>
                <a:lnTo>
                  <a:pt x="148" y="729"/>
                </a:lnTo>
                <a:lnTo>
                  <a:pt x="150" y="729"/>
                </a:lnTo>
                <a:lnTo>
                  <a:pt x="151" y="729"/>
                </a:lnTo>
                <a:lnTo>
                  <a:pt x="153" y="730"/>
                </a:lnTo>
                <a:lnTo>
                  <a:pt x="154" y="730"/>
                </a:lnTo>
                <a:lnTo>
                  <a:pt x="156" y="730"/>
                </a:lnTo>
                <a:lnTo>
                  <a:pt x="157" y="731"/>
                </a:lnTo>
                <a:lnTo>
                  <a:pt x="159" y="731"/>
                </a:lnTo>
                <a:lnTo>
                  <a:pt x="160" y="731"/>
                </a:lnTo>
                <a:lnTo>
                  <a:pt x="162" y="731"/>
                </a:lnTo>
                <a:lnTo>
                  <a:pt x="163" y="732"/>
                </a:lnTo>
                <a:lnTo>
                  <a:pt x="165" y="732"/>
                </a:lnTo>
                <a:lnTo>
                  <a:pt x="167" y="732"/>
                </a:lnTo>
                <a:lnTo>
                  <a:pt x="168" y="732"/>
                </a:lnTo>
                <a:lnTo>
                  <a:pt x="170" y="733"/>
                </a:lnTo>
                <a:lnTo>
                  <a:pt x="171" y="733"/>
                </a:lnTo>
                <a:lnTo>
                  <a:pt x="173" y="733"/>
                </a:lnTo>
                <a:lnTo>
                  <a:pt x="174" y="733"/>
                </a:lnTo>
                <a:lnTo>
                  <a:pt x="176" y="734"/>
                </a:lnTo>
                <a:lnTo>
                  <a:pt x="177" y="734"/>
                </a:lnTo>
                <a:lnTo>
                  <a:pt x="179" y="734"/>
                </a:lnTo>
                <a:lnTo>
                  <a:pt x="180" y="735"/>
                </a:lnTo>
                <a:lnTo>
                  <a:pt x="182" y="735"/>
                </a:lnTo>
                <a:lnTo>
                  <a:pt x="183" y="735"/>
                </a:lnTo>
                <a:lnTo>
                  <a:pt x="185" y="735"/>
                </a:lnTo>
                <a:lnTo>
                  <a:pt x="186" y="736"/>
                </a:lnTo>
                <a:lnTo>
                  <a:pt x="188" y="736"/>
                </a:lnTo>
                <a:lnTo>
                  <a:pt x="189" y="736"/>
                </a:lnTo>
                <a:lnTo>
                  <a:pt x="191" y="736"/>
                </a:lnTo>
                <a:lnTo>
                  <a:pt x="193" y="737"/>
                </a:lnTo>
                <a:lnTo>
                  <a:pt x="194" y="737"/>
                </a:lnTo>
                <a:lnTo>
                  <a:pt x="196" y="737"/>
                </a:lnTo>
                <a:lnTo>
                  <a:pt x="197" y="737"/>
                </a:lnTo>
                <a:lnTo>
                  <a:pt x="199" y="738"/>
                </a:lnTo>
                <a:lnTo>
                  <a:pt x="200" y="738"/>
                </a:lnTo>
                <a:lnTo>
                  <a:pt x="202" y="738"/>
                </a:lnTo>
                <a:lnTo>
                  <a:pt x="203" y="738"/>
                </a:lnTo>
                <a:lnTo>
                  <a:pt x="205" y="739"/>
                </a:lnTo>
                <a:lnTo>
                  <a:pt x="206" y="739"/>
                </a:lnTo>
                <a:lnTo>
                  <a:pt x="208" y="739"/>
                </a:lnTo>
                <a:lnTo>
                  <a:pt x="209" y="739"/>
                </a:lnTo>
                <a:lnTo>
                  <a:pt x="211" y="740"/>
                </a:lnTo>
                <a:lnTo>
                  <a:pt x="212" y="740"/>
                </a:lnTo>
                <a:lnTo>
                  <a:pt x="214" y="740"/>
                </a:lnTo>
                <a:lnTo>
                  <a:pt x="216" y="740"/>
                </a:lnTo>
                <a:lnTo>
                  <a:pt x="217" y="741"/>
                </a:lnTo>
                <a:lnTo>
                  <a:pt x="219" y="741"/>
                </a:lnTo>
                <a:lnTo>
                  <a:pt x="220" y="741"/>
                </a:lnTo>
                <a:lnTo>
                  <a:pt x="222" y="741"/>
                </a:lnTo>
                <a:lnTo>
                  <a:pt x="223" y="741"/>
                </a:lnTo>
                <a:lnTo>
                  <a:pt x="225" y="742"/>
                </a:lnTo>
                <a:lnTo>
                  <a:pt x="226" y="742"/>
                </a:lnTo>
                <a:lnTo>
                  <a:pt x="228" y="742"/>
                </a:lnTo>
                <a:lnTo>
                  <a:pt x="229" y="742"/>
                </a:lnTo>
                <a:lnTo>
                  <a:pt x="231" y="743"/>
                </a:lnTo>
                <a:lnTo>
                  <a:pt x="232" y="743"/>
                </a:lnTo>
                <a:lnTo>
                  <a:pt x="234" y="743"/>
                </a:lnTo>
                <a:lnTo>
                  <a:pt x="235" y="743"/>
                </a:lnTo>
                <a:lnTo>
                  <a:pt x="237" y="744"/>
                </a:lnTo>
                <a:lnTo>
                  <a:pt x="239" y="744"/>
                </a:lnTo>
                <a:lnTo>
                  <a:pt x="240" y="744"/>
                </a:lnTo>
                <a:lnTo>
                  <a:pt x="242" y="744"/>
                </a:lnTo>
                <a:lnTo>
                  <a:pt x="243" y="744"/>
                </a:lnTo>
                <a:lnTo>
                  <a:pt x="245" y="745"/>
                </a:lnTo>
                <a:lnTo>
                  <a:pt x="246" y="745"/>
                </a:lnTo>
                <a:lnTo>
                  <a:pt x="248" y="745"/>
                </a:lnTo>
                <a:lnTo>
                  <a:pt x="249" y="745"/>
                </a:lnTo>
                <a:lnTo>
                  <a:pt x="251" y="745"/>
                </a:lnTo>
                <a:lnTo>
                  <a:pt x="252" y="746"/>
                </a:lnTo>
                <a:lnTo>
                  <a:pt x="254" y="746"/>
                </a:lnTo>
                <a:lnTo>
                  <a:pt x="255" y="746"/>
                </a:lnTo>
                <a:lnTo>
                  <a:pt x="257" y="746"/>
                </a:lnTo>
                <a:lnTo>
                  <a:pt x="258" y="747"/>
                </a:lnTo>
                <a:lnTo>
                  <a:pt x="260" y="747"/>
                </a:lnTo>
                <a:lnTo>
                  <a:pt x="261" y="747"/>
                </a:lnTo>
                <a:lnTo>
                  <a:pt x="263" y="747"/>
                </a:lnTo>
                <a:lnTo>
                  <a:pt x="265" y="747"/>
                </a:lnTo>
                <a:lnTo>
                  <a:pt x="266" y="748"/>
                </a:lnTo>
                <a:lnTo>
                  <a:pt x="268" y="748"/>
                </a:lnTo>
                <a:lnTo>
                  <a:pt x="269" y="748"/>
                </a:lnTo>
                <a:lnTo>
                  <a:pt x="271" y="748"/>
                </a:lnTo>
                <a:lnTo>
                  <a:pt x="272" y="748"/>
                </a:lnTo>
                <a:lnTo>
                  <a:pt x="274" y="749"/>
                </a:lnTo>
                <a:lnTo>
                  <a:pt x="275" y="749"/>
                </a:lnTo>
                <a:lnTo>
                  <a:pt x="277" y="749"/>
                </a:lnTo>
                <a:lnTo>
                  <a:pt x="278" y="749"/>
                </a:lnTo>
                <a:lnTo>
                  <a:pt x="280" y="749"/>
                </a:lnTo>
                <a:lnTo>
                  <a:pt x="281" y="750"/>
                </a:lnTo>
                <a:lnTo>
                  <a:pt x="283" y="750"/>
                </a:lnTo>
                <a:lnTo>
                  <a:pt x="284" y="750"/>
                </a:lnTo>
                <a:lnTo>
                  <a:pt x="286" y="750"/>
                </a:lnTo>
                <a:lnTo>
                  <a:pt x="288" y="750"/>
                </a:lnTo>
                <a:lnTo>
                  <a:pt x="289" y="750"/>
                </a:lnTo>
                <a:lnTo>
                  <a:pt x="291" y="751"/>
                </a:lnTo>
                <a:lnTo>
                  <a:pt x="292" y="751"/>
                </a:lnTo>
                <a:lnTo>
                  <a:pt x="294" y="751"/>
                </a:lnTo>
                <a:lnTo>
                  <a:pt x="295" y="751"/>
                </a:lnTo>
                <a:lnTo>
                  <a:pt x="297" y="751"/>
                </a:lnTo>
                <a:lnTo>
                  <a:pt x="298" y="752"/>
                </a:lnTo>
                <a:lnTo>
                  <a:pt x="300" y="752"/>
                </a:lnTo>
                <a:lnTo>
                  <a:pt x="301" y="752"/>
                </a:lnTo>
                <a:lnTo>
                  <a:pt x="303" y="752"/>
                </a:lnTo>
                <a:lnTo>
                  <a:pt x="304" y="752"/>
                </a:lnTo>
                <a:lnTo>
                  <a:pt x="306" y="752"/>
                </a:lnTo>
                <a:lnTo>
                  <a:pt x="307" y="753"/>
                </a:lnTo>
                <a:lnTo>
                  <a:pt x="309" y="753"/>
                </a:lnTo>
                <a:lnTo>
                  <a:pt x="311" y="753"/>
                </a:lnTo>
                <a:lnTo>
                  <a:pt x="312" y="753"/>
                </a:lnTo>
                <a:lnTo>
                  <a:pt x="314" y="753"/>
                </a:lnTo>
                <a:lnTo>
                  <a:pt x="315" y="753"/>
                </a:lnTo>
                <a:lnTo>
                  <a:pt x="317" y="754"/>
                </a:lnTo>
                <a:lnTo>
                  <a:pt x="318" y="754"/>
                </a:lnTo>
                <a:lnTo>
                  <a:pt x="320" y="754"/>
                </a:lnTo>
                <a:lnTo>
                  <a:pt x="321" y="754"/>
                </a:lnTo>
                <a:lnTo>
                  <a:pt x="323" y="754"/>
                </a:lnTo>
                <a:lnTo>
                  <a:pt x="324" y="754"/>
                </a:lnTo>
                <a:lnTo>
                  <a:pt x="326" y="755"/>
                </a:lnTo>
                <a:lnTo>
                  <a:pt x="327" y="755"/>
                </a:lnTo>
                <a:lnTo>
                  <a:pt x="329" y="755"/>
                </a:lnTo>
                <a:lnTo>
                  <a:pt x="330" y="755"/>
                </a:lnTo>
                <a:lnTo>
                  <a:pt x="332" y="755"/>
                </a:lnTo>
                <a:lnTo>
                  <a:pt x="334" y="755"/>
                </a:lnTo>
                <a:lnTo>
                  <a:pt x="335" y="756"/>
                </a:lnTo>
                <a:lnTo>
                  <a:pt x="337" y="756"/>
                </a:lnTo>
                <a:lnTo>
                  <a:pt x="338" y="756"/>
                </a:lnTo>
                <a:lnTo>
                  <a:pt x="340" y="756"/>
                </a:lnTo>
                <a:lnTo>
                  <a:pt x="341" y="756"/>
                </a:lnTo>
                <a:lnTo>
                  <a:pt x="343" y="756"/>
                </a:lnTo>
                <a:lnTo>
                  <a:pt x="344" y="756"/>
                </a:lnTo>
                <a:lnTo>
                  <a:pt x="346" y="757"/>
                </a:lnTo>
                <a:lnTo>
                  <a:pt x="347" y="757"/>
                </a:lnTo>
                <a:lnTo>
                  <a:pt x="349" y="757"/>
                </a:lnTo>
                <a:lnTo>
                  <a:pt x="350" y="757"/>
                </a:lnTo>
                <a:lnTo>
                  <a:pt x="352" y="757"/>
                </a:lnTo>
                <a:lnTo>
                  <a:pt x="353" y="757"/>
                </a:lnTo>
                <a:lnTo>
                  <a:pt x="355" y="757"/>
                </a:lnTo>
                <a:lnTo>
                  <a:pt x="356" y="758"/>
                </a:lnTo>
                <a:lnTo>
                  <a:pt x="358" y="758"/>
                </a:lnTo>
                <a:lnTo>
                  <a:pt x="360" y="758"/>
                </a:lnTo>
                <a:lnTo>
                  <a:pt x="361" y="758"/>
                </a:lnTo>
                <a:lnTo>
                  <a:pt x="363" y="758"/>
                </a:lnTo>
                <a:lnTo>
                  <a:pt x="364" y="758"/>
                </a:lnTo>
                <a:lnTo>
                  <a:pt x="366" y="758"/>
                </a:lnTo>
                <a:lnTo>
                  <a:pt x="367" y="758"/>
                </a:lnTo>
                <a:lnTo>
                  <a:pt x="369" y="759"/>
                </a:lnTo>
                <a:lnTo>
                  <a:pt x="370" y="759"/>
                </a:lnTo>
                <a:lnTo>
                  <a:pt x="372" y="759"/>
                </a:lnTo>
                <a:lnTo>
                  <a:pt x="373" y="759"/>
                </a:lnTo>
                <a:lnTo>
                  <a:pt x="375" y="759"/>
                </a:lnTo>
                <a:lnTo>
                  <a:pt x="376" y="759"/>
                </a:lnTo>
                <a:lnTo>
                  <a:pt x="378" y="759"/>
                </a:lnTo>
                <a:lnTo>
                  <a:pt x="379" y="759"/>
                </a:lnTo>
                <a:lnTo>
                  <a:pt x="381" y="760"/>
                </a:lnTo>
                <a:lnTo>
                  <a:pt x="383" y="760"/>
                </a:lnTo>
                <a:lnTo>
                  <a:pt x="384" y="760"/>
                </a:lnTo>
                <a:lnTo>
                  <a:pt x="386" y="760"/>
                </a:lnTo>
                <a:lnTo>
                  <a:pt x="387" y="760"/>
                </a:lnTo>
                <a:lnTo>
                  <a:pt x="389" y="760"/>
                </a:lnTo>
                <a:lnTo>
                  <a:pt x="390" y="760"/>
                </a:lnTo>
                <a:lnTo>
                  <a:pt x="392" y="760"/>
                </a:lnTo>
                <a:lnTo>
                  <a:pt x="393" y="760"/>
                </a:lnTo>
                <a:lnTo>
                  <a:pt x="395" y="761"/>
                </a:lnTo>
                <a:lnTo>
                  <a:pt x="396" y="761"/>
                </a:lnTo>
                <a:lnTo>
                  <a:pt x="398" y="761"/>
                </a:lnTo>
                <a:lnTo>
                  <a:pt x="399" y="761"/>
                </a:lnTo>
                <a:lnTo>
                  <a:pt x="401" y="761"/>
                </a:lnTo>
                <a:lnTo>
                  <a:pt x="402" y="761"/>
                </a:lnTo>
                <a:lnTo>
                  <a:pt x="404" y="761"/>
                </a:lnTo>
                <a:lnTo>
                  <a:pt x="406" y="761"/>
                </a:lnTo>
                <a:lnTo>
                  <a:pt x="407" y="761"/>
                </a:lnTo>
                <a:lnTo>
                  <a:pt x="409" y="761"/>
                </a:lnTo>
                <a:lnTo>
                  <a:pt x="410" y="762"/>
                </a:lnTo>
                <a:lnTo>
                  <a:pt x="412" y="762"/>
                </a:lnTo>
                <a:lnTo>
                  <a:pt x="413" y="762"/>
                </a:lnTo>
                <a:lnTo>
                  <a:pt x="415" y="762"/>
                </a:lnTo>
                <a:lnTo>
                  <a:pt x="416" y="762"/>
                </a:lnTo>
                <a:lnTo>
                  <a:pt x="418" y="762"/>
                </a:lnTo>
                <a:lnTo>
                  <a:pt x="419" y="762"/>
                </a:lnTo>
                <a:lnTo>
                  <a:pt x="421" y="762"/>
                </a:lnTo>
                <a:lnTo>
                  <a:pt x="422" y="762"/>
                </a:lnTo>
                <a:lnTo>
                  <a:pt x="424" y="762"/>
                </a:lnTo>
                <a:lnTo>
                  <a:pt x="425" y="762"/>
                </a:lnTo>
                <a:lnTo>
                  <a:pt x="427" y="763"/>
                </a:lnTo>
                <a:lnTo>
                  <a:pt x="428" y="763"/>
                </a:lnTo>
                <a:lnTo>
                  <a:pt x="430" y="763"/>
                </a:lnTo>
                <a:lnTo>
                  <a:pt x="432" y="763"/>
                </a:lnTo>
                <a:lnTo>
                  <a:pt x="433" y="763"/>
                </a:lnTo>
                <a:lnTo>
                  <a:pt x="435" y="763"/>
                </a:lnTo>
                <a:lnTo>
                  <a:pt x="436" y="763"/>
                </a:lnTo>
                <a:lnTo>
                  <a:pt x="438" y="763"/>
                </a:lnTo>
                <a:lnTo>
                  <a:pt x="439" y="763"/>
                </a:lnTo>
                <a:lnTo>
                  <a:pt x="441" y="763"/>
                </a:lnTo>
                <a:lnTo>
                  <a:pt x="442" y="763"/>
                </a:lnTo>
                <a:lnTo>
                  <a:pt x="444" y="763"/>
                </a:lnTo>
                <a:lnTo>
                  <a:pt x="445" y="763"/>
                </a:lnTo>
                <a:lnTo>
                  <a:pt x="447" y="764"/>
                </a:lnTo>
                <a:lnTo>
                  <a:pt x="448" y="764"/>
                </a:lnTo>
                <a:lnTo>
                  <a:pt x="450" y="764"/>
                </a:lnTo>
                <a:lnTo>
                  <a:pt x="451" y="764"/>
                </a:lnTo>
                <a:lnTo>
                  <a:pt x="453" y="764"/>
                </a:lnTo>
                <a:lnTo>
                  <a:pt x="455" y="764"/>
                </a:lnTo>
                <a:lnTo>
                  <a:pt x="456" y="764"/>
                </a:lnTo>
                <a:lnTo>
                  <a:pt x="458" y="764"/>
                </a:lnTo>
                <a:lnTo>
                  <a:pt x="459" y="764"/>
                </a:lnTo>
                <a:lnTo>
                  <a:pt x="461" y="764"/>
                </a:lnTo>
                <a:lnTo>
                  <a:pt x="462" y="764"/>
                </a:lnTo>
                <a:lnTo>
                  <a:pt x="464" y="764"/>
                </a:lnTo>
                <a:lnTo>
                  <a:pt x="465" y="764"/>
                </a:lnTo>
                <a:lnTo>
                  <a:pt x="467" y="764"/>
                </a:lnTo>
                <a:lnTo>
                  <a:pt x="468" y="765"/>
                </a:lnTo>
                <a:lnTo>
                  <a:pt x="470" y="765"/>
                </a:lnTo>
                <a:lnTo>
                  <a:pt x="471" y="765"/>
                </a:lnTo>
                <a:lnTo>
                  <a:pt x="473" y="765"/>
                </a:lnTo>
                <a:lnTo>
                  <a:pt x="474" y="765"/>
                </a:lnTo>
                <a:lnTo>
                  <a:pt x="476" y="765"/>
                </a:lnTo>
                <a:lnTo>
                  <a:pt x="478" y="765"/>
                </a:lnTo>
                <a:lnTo>
                  <a:pt x="479" y="765"/>
                </a:lnTo>
                <a:lnTo>
                  <a:pt x="481" y="765"/>
                </a:lnTo>
                <a:lnTo>
                  <a:pt x="482" y="765"/>
                </a:lnTo>
                <a:lnTo>
                  <a:pt x="484" y="765"/>
                </a:lnTo>
                <a:lnTo>
                  <a:pt x="485" y="765"/>
                </a:lnTo>
                <a:lnTo>
                  <a:pt x="487" y="765"/>
                </a:lnTo>
                <a:lnTo>
                  <a:pt x="488" y="765"/>
                </a:lnTo>
                <a:lnTo>
                  <a:pt x="490" y="765"/>
                </a:lnTo>
                <a:lnTo>
                  <a:pt x="491" y="765"/>
                </a:lnTo>
                <a:lnTo>
                  <a:pt x="493" y="765"/>
                </a:lnTo>
                <a:lnTo>
                  <a:pt x="494" y="765"/>
                </a:lnTo>
                <a:lnTo>
                  <a:pt x="496" y="766"/>
                </a:lnTo>
                <a:lnTo>
                  <a:pt x="497" y="766"/>
                </a:lnTo>
                <a:lnTo>
                  <a:pt x="499" y="766"/>
                </a:lnTo>
                <a:lnTo>
                  <a:pt x="501" y="766"/>
                </a:lnTo>
                <a:lnTo>
                  <a:pt x="502" y="766"/>
                </a:lnTo>
                <a:lnTo>
                  <a:pt x="504" y="766"/>
                </a:lnTo>
                <a:lnTo>
                  <a:pt x="505" y="766"/>
                </a:lnTo>
                <a:lnTo>
                  <a:pt x="507" y="766"/>
                </a:lnTo>
                <a:lnTo>
                  <a:pt x="508" y="766"/>
                </a:lnTo>
                <a:lnTo>
                  <a:pt x="510" y="766"/>
                </a:lnTo>
                <a:lnTo>
                  <a:pt x="511" y="766"/>
                </a:lnTo>
                <a:lnTo>
                  <a:pt x="513" y="766"/>
                </a:lnTo>
                <a:lnTo>
                  <a:pt x="514" y="766"/>
                </a:lnTo>
                <a:lnTo>
                  <a:pt x="516" y="766"/>
                </a:lnTo>
                <a:lnTo>
                  <a:pt x="517" y="766"/>
                </a:lnTo>
                <a:lnTo>
                  <a:pt x="519" y="766"/>
                </a:lnTo>
                <a:lnTo>
                  <a:pt x="520" y="766"/>
                </a:lnTo>
                <a:lnTo>
                  <a:pt x="522" y="766"/>
                </a:lnTo>
                <a:lnTo>
                  <a:pt x="523" y="766"/>
                </a:lnTo>
                <a:lnTo>
                  <a:pt x="525" y="766"/>
                </a:lnTo>
                <a:lnTo>
                  <a:pt x="527" y="766"/>
                </a:lnTo>
                <a:lnTo>
                  <a:pt x="528" y="766"/>
                </a:lnTo>
                <a:lnTo>
                  <a:pt x="530" y="766"/>
                </a:lnTo>
                <a:lnTo>
                  <a:pt x="531" y="766"/>
                </a:lnTo>
                <a:lnTo>
                  <a:pt x="533" y="766"/>
                </a:lnTo>
                <a:lnTo>
                  <a:pt x="534" y="766"/>
                </a:lnTo>
                <a:lnTo>
                  <a:pt x="536" y="766"/>
                </a:lnTo>
                <a:lnTo>
                  <a:pt x="537" y="766"/>
                </a:lnTo>
                <a:lnTo>
                  <a:pt x="539" y="767"/>
                </a:lnTo>
                <a:lnTo>
                  <a:pt x="540" y="767"/>
                </a:lnTo>
                <a:lnTo>
                  <a:pt x="542" y="767"/>
                </a:lnTo>
                <a:lnTo>
                  <a:pt x="543" y="767"/>
                </a:lnTo>
                <a:lnTo>
                  <a:pt x="545" y="767"/>
                </a:lnTo>
                <a:lnTo>
                  <a:pt x="546" y="767"/>
                </a:lnTo>
                <a:lnTo>
                  <a:pt x="548" y="767"/>
                </a:lnTo>
                <a:lnTo>
                  <a:pt x="550" y="767"/>
                </a:lnTo>
                <a:lnTo>
                  <a:pt x="551" y="767"/>
                </a:lnTo>
                <a:lnTo>
                  <a:pt x="553" y="767"/>
                </a:lnTo>
                <a:lnTo>
                  <a:pt x="554" y="767"/>
                </a:lnTo>
                <a:lnTo>
                  <a:pt x="556" y="767"/>
                </a:lnTo>
                <a:lnTo>
                  <a:pt x="557" y="767"/>
                </a:lnTo>
                <a:lnTo>
                  <a:pt x="559" y="767"/>
                </a:lnTo>
                <a:lnTo>
                  <a:pt x="560" y="767"/>
                </a:lnTo>
                <a:lnTo>
                  <a:pt x="562" y="767"/>
                </a:lnTo>
                <a:lnTo>
                  <a:pt x="563" y="767"/>
                </a:lnTo>
                <a:lnTo>
                  <a:pt x="565" y="767"/>
                </a:lnTo>
                <a:lnTo>
                  <a:pt x="566" y="767"/>
                </a:lnTo>
                <a:lnTo>
                  <a:pt x="568" y="767"/>
                </a:lnTo>
                <a:lnTo>
                  <a:pt x="569" y="767"/>
                </a:lnTo>
                <a:lnTo>
                  <a:pt x="571" y="767"/>
                </a:lnTo>
                <a:lnTo>
                  <a:pt x="573" y="767"/>
                </a:lnTo>
                <a:lnTo>
                  <a:pt x="574" y="767"/>
                </a:lnTo>
                <a:lnTo>
                  <a:pt x="576" y="767"/>
                </a:lnTo>
                <a:lnTo>
                  <a:pt x="577" y="767"/>
                </a:lnTo>
                <a:lnTo>
                  <a:pt x="579" y="767"/>
                </a:lnTo>
                <a:lnTo>
                  <a:pt x="580" y="767"/>
                </a:lnTo>
                <a:lnTo>
                  <a:pt x="582" y="767"/>
                </a:lnTo>
                <a:lnTo>
                  <a:pt x="583" y="767"/>
                </a:lnTo>
                <a:lnTo>
                  <a:pt x="585" y="767"/>
                </a:lnTo>
                <a:lnTo>
                  <a:pt x="586" y="767"/>
                </a:lnTo>
                <a:lnTo>
                  <a:pt x="588" y="767"/>
                </a:lnTo>
                <a:lnTo>
                  <a:pt x="589" y="767"/>
                </a:lnTo>
                <a:lnTo>
                  <a:pt x="591" y="767"/>
                </a:lnTo>
                <a:lnTo>
                  <a:pt x="592" y="767"/>
                </a:lnTo>
                <a:lnTo>
                  <a:pt x="594" y="767"/>
                </a:lnTo>
                <a:lnTo>
                  <a:pt x="596" y="767"/>
                </a:lnTo>
                <a:lnTo>
                  <a:pt x="597" y="767"/>
                </a:lnTo>
                <a:lnTo>
                  <a:pt x="599" y="767"/>
                </a:lnTo>
                <a:lnTo>
                  <a:pt x="600" y="767"/>
                </a:lnTo>
                <a:lnTo>
                  <a:pt x="602" y="767"/>
                </a:lnTo>
                <a:lnTo>
                  <a:pt x="603" y="767"/>
                </a:lnTo>
                <a:lnTo>
                  <a:pt x="605" y="767"/>
                </a:lnTo>
                <a:lnTo>
                  <a:pt x="606" y="767"/>
                </a:lnTo>
                <a:lnTo>
                  <a:pt x="608" y="767"/>
                </a:lnTo>
                <a:lnTo>
                  <a:pt x="609" y="767"/>
                </a:lnTo>
                <a:lnTo>
                  <a:pt x="611" y="767"/>
                </a:lnTo>
                <a:lnTo>
                  <a:pt x="612" y="767"/>
                </a:lnTo>
                <a:lnTo>
                  <a:pt x="614" y="767"/>
                </a:lnTo>
                <a:lnTo>
                  <a:pt x="615" y="767"/>
                </a:lnTo>
                <a:lnTo>
                  <a:pt x="617" y="767"/>
                </a:lnTo>
                <a:lnTo>
                  <a:pt x="618" y="766"/>
                </a:lnTo>
                <a:lnTo>
                  <a:pt x="620" y="766"/>
                </a:lnTo>
                <a:lnTo>
                  <a:pt x="622" y="766"/>
                </a:lnTo>
                <a:lnTo>
                  <a:pt x="623" y="766"/>
                </a:lnTo>
                <a:lnTo>
                  <a:pt x="625" y="766"/>
                </a:lnTo>
                <a:lnTo>
                  <a:pt x="626" y="766"/>
                </a:lnTo>
                <a:lnTo>
                  <a:pt x="628" y="766"/>
                </a:lnTo>
                <a:lnTo>
                  <a:pt x="629" y="766"/>
                </a:lnTo>
                <a:lnTo>
                  <a:pt x="631" y="766"/>
                </a:lnTo>
                <a:lnTo>
                  <a:pt x="632" y="766"/>
                </a:lnTo>
                <a:lnTo>
                  <a:pt x="634" y="766"/>
                </a:lnTo>
                <a:lnTo>
                  <a:pt x="635" y="766"/>
                </a:lnTo>
                <a:lnTo>
                  <a:pt x="637" y="766"/>
                </a:lnTo>
                <a:lnTo>
                  <a:pt x="638" y="766"/>
                </a:lnTo>
                <a:lnTo>
                  <a:pt x="640" y="766"/>
                </a:lnTo>
                <a:lnTo>
                  <a:pt x="641" y="766"/>
                </a:lnTo>
                <a:lnTo>
                  <a:pt x="643" y="766"/>
                </a:lnTo>
                <a:lnTo>
                  <a:pt x="645" y="766"/>
                </a:lnTo>
                <a:lnTo>
                  <a:pt x="646" y="766"/>
                </a:lnTo>
                <a:lnTo>
                  <a:pt x="648" y="766"/>
                </a:lnTo>
                <a:lnTo>
                  <a:pt x="649" y="766"/>
                </a:lnTo>
                <a:lnTo>
                  <a:pt x="651" y="765"/>
                </a:lnTo>
                <a:lnTo>
                  <a:pt x="652" y="765"/>
                </a:lnTo>
                <a:lnTo>
                  <a:pt x="654" y="765"/>
                </a:lnTo>
                <a:lnTo>
                  <a:pt x="655" y="765"/>
                </a:lnTo>
                <a:lnTo>
                  <a:pt x="657" y="765"/>
                </a:lnTo>
                <a:lnTo>
                  <a:pt x="658" y="765"/>
                </a:lnTo>
                <a:lnTo>
                  <a:pt x="660" y="765"/>
                </a:lnTo>
                <a:lnTo>
                  <a:pt x="661" y="765"/>
                </a:lnTo>
                <a:lnTo>
                  <a:pt x="663" y="765"/>
                </a:lnTo>
                <a:lnTo>
                  <a:pt x="664" y="765"/>
                </a:lnTo>
                <a:lnTo>
                  <a:pt x="666" y="765"/>
                </a:lnTo>
                <a:lnTo>
                  <a:pt x="668" y="764"/>
                </a:lnTo>
                <a:lnTo>
                  <a:pt x="669" y="764"/>
                </a:lnTo>
                <a:lnTo>
                  <a:pt x="671" y="764"/>
                </a:lnTo>
                <a:lnTo>
                  <a:pt x="672" y="764"/>
                </a:lnTo>
                <a:lnTo>
                  <a:pt x="674" y="764"/>
                </a:lnTo>
                <a:lnTo>
                  <a:pt x="675" y="764"/>
                </a:lnTo>
                <a:lnTo>
                  <a:pt x="677" y="764"/>
                </a:lnTo>
                <a:lnTo>
                  <a:pt x="678" y="764"/>
                </a:lnTo>
                <a:lnTo>
                  <a:pt x="680" y="764"/>
                </a:lnTo>
                <a:lnTo>
                  <a:pt x="681" y="763"/>
                </a:lnTo>
                <a:lnTo>
                  <a:pt x="683" y="763"/>
                </a:lnTo>
                <a:lnTo>
                  <a:pt x="684" y="763"/>
                </a:lnTo>
                <a:lnTo>
                  <a:pt x="686" y="763"/>
                </a:lnTo>
                <a:lnTo>
                  <a:pt x="687" y="763"/>
                </a:lnTo>
                <a:lnTo>
                  <a:pt x="689" y="763"/>
                </a:lnTo>
                <a:lnTo>
                  <a:pt x="690" y="763"/>
                </a:lnTo>
                <a:lnTo>
                  <a:pt x="692" y="762"/>
                </a:lnTo>
                <a:lnTo>
                  <a:pt x="694" y="762"/>
                </a:lnTo>
                <a:lnTo>
                  <a:pt x="695" y="762"/>
                </a:lnTo>
                <a:lnTo>
                  <a:pt x="697" y="762"/>
                </a:lnTo>
                <a:lnTo>
                  <a:pt x="698" y="762"/>
                </a:lnTo>
                <a:lnTo>
                  <a:pt x="700" y="761"/>
                </a:lnTo>
                <a:lnTo>
                  <a:pt x="701" y="761"/>
                </a:lnTo>
                <a:lnTo>
                  <a:pt x="703" y="761"/>
                </a:lnTo>
                <a:lnTo>
                  <a:pt x="704" y="761"/>
                </a:lnTo>
                <a:lnTo>
                  <a:pt x="706" y="760"/>
                </a:lnTo>
                <a:lnTo>
                  <a:pt x="707" y="760"/>
                </a:lnTo>
                <a:lnTo>
                  <a:pt x="709" y="760"/>
                </a:lnTo>
                <a:lnTo>
                  <a:pt x="710" y="760"/>
                </a:lnTo>
                <a:lnTo>
                  <a:pt x="712" y="760"/>
                </a:lnTo>
                <a:lnTo>
                  <a:pt x="713" y="759"/>
                </a:lnTo>
                <a:lnTo>
                  <a:pt x="715" y="759"/>
                </a:lnTo>
                <a:lnTo>
                  <a:pt x="717" y="759"/>
                </a:lnTo>
                <a:lnTo>
                  <a:pt x="718" y="759"/>
                </a:lnTo>
                <a:lnTo>
                  <a:pt x="720" y="758"/>
                </a:lnTo>
                <a:lnTo>
                  <a:pt x="721" y="758"/>
                </a:lnTo>
                <a:lnTo>
                  <a:pt x="723" y="758"/>
                </a:lnTo>
                <a:lnTo>
                  <a:pt x="724" y="757"/>
                </a:lnTo>
                <a:lnTo>
                  <a:pt x="726" y="757"/>
                </a:lnTo>
                <a:lnTo>
                  <a:pt x="727" y="757"/>
                </a:lnTo>
                <a:lnTo>
                  <a:pt x="729" y="756"/>
                </a:lnTo>
                <a:lnTo>
                  <a:pt x="730" y="756"/>
                </a:lnTo>
                <a:lnTo>
                  <a:pt x="732" y="756"/>
                </a:lnTo>
                <a:lnTo>
                  <a:pt x="733" y="755"/>
                </a:lnTo>
                <a:lnTo>
                  <a:pt x="735" y="755"/>
                </a:lnTo>
                <a:lnTo>
                  <a:pt x="736" y="754"/>
                </a:lnTo>
                <a:lnTo>
                  <a:pt x="738" y="754"/>
                </a:lnTo>
                <a:lnTo>
                  <a:pt x="740" y="754"/>
                </a:lnTo>
                <a:lnTo>
                  <a:pt x="741" y="753"/>
                </a:lnTo>
                <a:lnTo>
                  <a:pt x="743" y="753"/>
                </a:lnTo>
                <a:lnTo>
                  <a:pt x="744" y="752"/>
                </a:lnTo>
                <a:lnTo>
                  <a:pt x="746" y="752"/>
                </a:lnTo>
                <a:lnTo>
                  <a:pt x="747" y="751"/>
                </a:lnTo>
                <a:lnTo>
                  <a:pt x="749" y="751"/>
                </a:lnTo>
                <a:lnTo>
                  <a:pt x="750" y="750"/>
                </a:lnTo>
                <a:lnTo>
                  <a:pt x="752" y="750"/>
                </a:lnTo>
                <a:lnTo>
                  <a:pt x="753" y="749"/>
                </a:lnTo>
                <a:lnTo>
                  <a:pt x="755" y="749"/>
                </a:lnTo>
                <a:lnTo>
                  <a:pt x="756" y="748"/>
                </a:lnTo>
                <a:lnTo>
                  <a:pt x="758" y="748"/>
                </a:lnTo>
                <a:lnTo>
                  <a:pt x="759" y="747"/>
                </a:lnTo>
                <a:lnTo>
                  <a:pt x="761" y="746"/>
                </a:lnTo>
                <a:lnTo>
                  <a:pt x="763" y="746"/>
                </a:lnTo>
                <a:lnTo>
                  <a:pt x="764" y="745"/>
                </a:lnTo>
                <a:lnTo>
                  <a:pt x="766" y="745"/>
                </a:lnTo>
                <a:lnTo>
                  <a:pt x="767" y="744"/>
                </a:lnTo>
                <a:lnTo>
                  <a:pt x="769" y="743"/>
                </a:lnTo>
                <a:lnTo>
                  <a:pt x="770" y="742"/>
                </a:lnTo>
                <a:lnTo>
                  <a:pt x="772" y="741"/>
                </a:lnTo>
                <a:lnTo>
                  <a:pt x="773" y="740"/>
                </a:lnTo>
                <a:lnTo>
                  <a:pt x="775" y="740"/>
                </a:lnTo>
                <a:lnTo>
                  <a:pt x="776" y="739"/>
                </a:lnTo>
                <a:lnTo>
                  <a:pt x="778" y="738"/>
                </a:lnTo>
                <a:lnTo>
                  <a:pt x="779" y="737"/>
                </a:lnTo>
                <a:lnTo>
                  <a:pt x="781" y="736"/>
                </a:lnTo>
                <a:lnTo>
                  <a:pt x="782" y="735"/>
                </a:lnTo>
                <a:lnTo>
                  <a:pt x="784" y="734"/>
                </a:lnTo>
                <a:lnTo>
                  <a:pt x="785" y="733"/>
                </a:lnTo>
                <a:lnTo>
                  <a:pt x="787" y="732"/>
                </a:lnTo>
                <a:lnTo>
                  <a:pt x="789" y="731"/>
                </a:lnTo>
                <a:lnTo>
                  <a:pt x="790" y="730"/>
                </a:lnTo>
                <a:lnTo>
                  <a:pt x="792" y="728"/>
                </a:lnTo>
                <a:lnTo>
                  <a:pt x="793" y="727"/>
                </a:lnTo>
                <a:lnTo>
                  <a:pt x="795" y="726"/>
                </a:lnTo>
                <a:lnTo>
                  <a:pt x="796" y="725"/>
                </a:lnTo>
                <a:lnTo>
                  <a:pt x="798" y="724"/>
                </a:lnTo>
                <a:lnTo>
                  <a:pt x="799" y="723"/>
                </a:lnTo>
                <a:lnTo>
                  <a:pt x="801" y="721"/>
                </a:lnTo>
                <a:lnTo>
                  <a:pt x="802" y="720"/>
                </a:lnTo>
                <a:lnTo>
                  <a:pt x="804" y="719"/>
                </a:lnTo>
                <a:lnTo>
                  <a:pt x="805" y="717"/>
                </a:lnTo>
                <a:lnTo>
                  <a:pt x="807" y="715"/>
                </a:lnTo>
                <a:lnTo>
                  <a:pt x="808" y="714"/>
                </a:lnTo>
                <a:lnTo>
                  <a:pt x="810" y="712"/>
                </a:lnTo>
                <a:lnTo>
                  <a:pt x="812" y="710"/>
                </a:lnTo>
                <a:lnTo>
                  <a:pt x="813" y="708"/>
                </a:lnTo>
                <a:lnTo>
                  <a:pt x="815" y="706"/>
                </a:lnTo>
                <a:lnTo>
                  <a:pt x="816" y="704"/>
                </a:lnTo>
                <a:lnTo>
                  <a:pt x="818" y="702"/>
                </a:lnTo>
                <a:lnTo>
                  <a:pt x="819" y="700"/>
                </a:lnTo>
                <a:lnTo>
                  <a:pt x="821" y="698"/>
                </a:lnTo>
                <a:lnTo>
                  <a:pt x="822" y="696"/>
                </a:lnTo>
                <a:lnTo>
                  <a:pt x="824" y="694"/>
                </a:lnTo>
                <a:lnTo>
                  <a:pt x="825" y="692"/>
                </a:lnTo>
                <a:lnTo>
                  <a:pt x="827" y="690"/>
                </a:lnTo>
                <a:lnTo>
                  <a:pt x="828" y="687"/>
                </a:lnTo>
                <a:lnTo>
                  <a:pt x="830" y="685"/>
                </a:lnTo>
                <a:lnTo>
                  <a:pt x="831" y="682"/>
                </a:lnTo>
                <a:lnTo>
                  <a:pt x="833" y="680"/>
                </a:lnTo>
                <a:lnTo>
                  <a:pt x="835" y="677"/>
                </a:lnTo>
                <a:lnTo>
                  <a:pt x="836" y="675"/>
                </a:lnTo>
                <a:lnTo>
                  <a:pt x="838" y="672"/>
                </a:lnTo>
                <a:lnTo>
                  <a:pt x="839" y="670"/>
                </a:lnTo>
                <a:lnTo>
                  <a:pt x="841" y="667"/>
                </a:lnTo>
                <a:lnTo>
                  <a:pt x="842" y="664"/>
                </a:lnTo>
                <a:lnTo>
                  <a:pt x="844" y="661"/>
                </a:lnTo>
                <a:lnTo>
                  <a:pt x="845" y="657"/>
                </a:lnTo>
                <a:lnTo>
                  <a:pt x="847" y="654"/>
                </a:lnTo>
                <a:lnTo>
                  <a:pt x="848" y="650"/>
                </a:lnTo>
                <a:lnTo>
                  <a:pt x="850" y="646"/>
                </a:lnTo>
                <a:lnTo>
                  <a:pt x="851" y="643"/>
                </a:lnTo>
                <a:lnTo>
                  <a:pt x="853" y="639"/>
                </a:lnTo>
                <a:lnTo>
                  <a:pt x="854" y="635"/>
                </a:lnTo>
                <a:lnTo>
                  <a:pt x="856" y="631"/>
                </a:lnTo>
                <a:lnTo>
                  <a:pt x="858" y="627"/>
                </a:lnTo>
                <a:lnTo>
                  <a:pt x="859" y="623"/>
                </a:lnTo>
                <a:lnTo>
                  <a:pt x="861" y="619"/>
                </a:lnTo>
                <a:lnTo>
                  <a:pt x="862" y="614"/>
                </a:lnTo>
                <a:lnTo>
                  <a:pt x="864" y="610"/>
                </a:lnTo>
                <a:lnTo>
                  <a:pt x="865" y="605"/>
                </a:lnTo>
                <a:lnTo>
                  <a:pt x="867" y="600"/>
                </a:lnTo>
                <a:lnTo>
                  <a:pt x="868" y="596"/>
                </a:lnTo>
                <a:lnTo>
                  <a:pt x="870" y="591"/>
                </a:lnTo>
                <a:lnTo>
                  <a:pt x="871" y="586"/>
                </a:lnTo>
                <a:lnTo>
                  <a:pt x="873" y="581"/>
                </a:lnTo>
                <a:lnTo>
                  <a:pt x="874" y="575"/>
                </a:lnTo>
                <a:lnTo>
                  <a:pt x="876" y="570"/>
                </a:lnTo>
                <a:lnTo>
                  <a:pt x="877" y="565"/>
                </a:lnTo>
                <a:lnTo>
                  <a:pt x="879" y="559"/>
                </a:lnTo>
                <a:lnTo>
                  <a:pt x="880" y="553"/>
                </a:lnTo>
                <a:lnTo>
                  <a:pt x="882" y="547"/>
                </a:lnTo>
                <a:lnTo>
                  <a:pt x="884" y="541"/>
                </a:lnTo>
                <a:lnTo>
                  <a:pt x="885" y="534"/>
                </a:lnTo>
                <a:lnTo>
                  <a:pt x="887" y="528"/>
                </a:lnTo>
                <a:lnTo>
                  <a:pt x="888" y="521"/>
                </a:lnTo>
                <a:lnTo>
                  <a:pt x="890" y="515"/>
                </a:lnTo>
                <a:lnTo>
                  <a:pt x="891" y="508"/>
                </a:lnTo>
                <a:lnTo>
                  <a:pt x="893" y="501"/>
                </a:lnTo>
                <a:lnTo>
                  <a:pt x="894" y="494"/>
                </a:lnTo>
                <a:lnTo>
                  <a:pt x="896" y="486"/>
                </a:lnTo>
                <a:lnTo>
                  <a:pt x="897" y="479"/>
                </a:lnTo>
                <a:lnTo>
                  <a:pt x="899" y="471"/>
                </a:lnTo>
                <a:lnTo>
                  <a:pt x="900" y="464"/>
                </a:lnTo>
                <a:lnTo>
                  <a:pt x="902" y="456"/>
                </a:lnTo>
                <a:lnTo>
                  <a:pt x="903" y="448"/>
                </a:lnTo>
                <a:lnTo>
                  <a:pt x="905" y="440"/>
                </a:lnTo>
                <a:lnTo>
                  <a:pt x="907" y="432"/>
                </a:lnTo>
                <a:lnTo>
                  <a:pt x="908" y="424"/>
                </a:lnTo>
                <a:lnTo>
                  <a:pt x="910" y="416"/>
                </a:lnTo>
                <a:lnTo>
                  <a:pt x="911" y="407"/>
                </a:lnTo>
                <a:lnTo>
                  <a:pt x="913" y="399"/>
                </a:lnTo>
                <a:lnTo>
                  <a:pt x="914" y="390"/>
                </a:lnTo>
                <a:lnTo>
                  <a:pt x="916" y="381"/>
                </a:lnTo>
                <a:lnTo>
                  <a:pt x="917" y="372"/>
                </a:lnTo>
                <a:lnTo>
                  <a:pt x="919" y="363"/>
                </a:lnTo>
                <a:lnTo>
                  <a:pt x="920" y="354"/>
                </a:lnTo>
                <a:lnTo>
                  <a:pt x="922" y="345"/>
                </a:lnTo>
                <a:lnTo>
                  <a:pt x="923" y="336"/>
                </a:lnTo>
                <a:lnTo>
                  <a:pt x="925" y="327"/>
                </a:lnTo>
                <a:lnTo>
                  <a:pt x="926" y="318"/>
                </a:lnTo>
                <a:lnTo>
                  <a:pt x="928" y="308"/>
                </a:lnTo>
                <a:lnTo>
                  <a:pt x="930" y="299"/>
                </a:lnTo>
                <a:lnTo>
                  <a:pt x="931" y="289"/>
                </a:lnTo>
                <a:lnTo>
                  <a:pt x="933" y="280"/>
                </a:lnTo>
                <a:lnTo>
                  <a:pt x="934" y="270"/>
                </a:lnTo>
                <a:lnTo>
                  <a:pt x="936" y="261"/>
                </a:lnTo>
                <a:lnTo>
                  <a:pt x="937" y="251"/>
                </a:lnTo>
                <a:lnTo>
                  <a:pt x="939" y="242"/>
                </a:lnTo>
                <a:lnTo>
                  <a:pt x="940" y="232"/>
                </a:lnTo>
                <a:lnTo>
                  <a:pt x="942" y="223"/>
                </a:lnTo>
                <a:lnTo>
                  <a:pt x="943" y="213"/>
                </a:lnTo>
                <a:lnTo>
                  <a:pt x="945" y="204"/>
                </a:lnTo>
                <a:lnTo>
                  <a:pt x="946" y="195"/>
                </a:lnTo>
                <a:lnTo>
                  <a:pt x="948" y="185"/>
                </a:lnTo>
                <a:lnTo>
                  <a:pt x="949" y="176"/>
                </a:lnTo>
                <a:lnTo>
                  <a:pt x="951" y="167"/>
                </a:lnTo>
                <a:lnTo>
                  <a:pt x="952" y="158"/>
                </a:lnTo>
                <a:lnTo>
                  <a:pt x="954" y="149"/>
                </a:lnTo>
                <a:lnTo>
                  <a:pt x="956" y="140"/>
                </a:lnTo>
                <a:lnTo>
                  <a:pt x="957" y="132"/>
                </a:lnTo>
                <a:lnTo>
                  <a:pt x="959" y="124"/>
                </a:lnTo>
                <a:lnTo>
                  <a:pt x="960" y="116"/>
                </a:lnTo>
                <a:lnTo>
                  <a:pt x="962" y="108"/>
                </a:lnTo>
                <a:lnTo>
                  <a:pt x="963" y="101"/>
                </a:lnTo>
                <a:lnTo>
                  <a:pt x="965" y="93"/>
                </a:lnTo>
                <a:lnTo>
                  <a:pt x="966" y="86"/>
                </a:lnTo>
                <a:lnTo>
                  <a:pt x="968" y="79"/>
                </a:lnTo>
                <a:lnTo>
                  <a:pt x="969" y="73"/>
                </a:lnTo>
                <a:lnTo>
                  <a:pt x="971" y="66"/>
                </a:lnTo>
                <a:lnTo>
                  <a:pt x="972" y="60"/>
                </a:lnTo>
                <a:lnTo>
                  <a:pt x="974" y="54"/>
                </a:lnTo>
                <a:lnTo>
                  <a:pt x="975" y="48"/>
                </a:lnTo>
                <a:lnTo>
                  <a:pt x="977" y="43"/>
                </a:lnTo>
                <a:lnTo>
                  <a:pt x="979" y="37"/>
                </a:lnTo>
                <a:lnTo>
                  <a:pt x="980" y="32"/>
                </a:lnTo>
                <a:lnTo>
                  <a:pt x="982" y="28"/>
                </a:lnTo>
                <a:lnTo>
                  <a:pt x="983" y="23"/>
                </a:lnTo>
                <a:lnTo>
                  <a:pt x="985" y="19"/>
                </a:lnTo>
                <a:lnTo>
                  <a:pt x="986" y="15"/>
                </a:lnTo>
                <a:lnTo>
                  <a:pt x="988" y="12"/>
                </a:lnTo>
                <a:lnTo>
                  <a:pt x="989" y="9"/>
                </a:lnTo>
                <a:lnTo>
                  <a:pt x="991" y="6"/>
                </a:lnTo>
                <a:lnTo>
                  <a:pt x="992" y="4"/>
                </a:lnTo>
                <a:lnTo>
                  <a:pt x="994" y="2"/>
                </a:lnTo>
                <a:lnTo>
                  <a:pt x="995" y="0"/>
                </a:lnTo>
                <a:lnTo>
                  <a:pt x="997" y="0"/>
                </a:lnTo>
                <a:lnTo>
                  <a:pt x="998" y="0"/>
                </a:lnTo>
                <a:lnTo>
                  <a:pt x="1000" y="0"/>
                </a:lnTo>
                <a:lnTo>
                  <a:pt x="1002" y="1"/>
                </a:lnTo>
                <a:lnTo>
                  <a:pt x="1003" y="2"/>
                </a:lnTo>
                <a:lnTo>
                  <a:pt x="1005" y="4"/>
                </a:lnTo>
                <a:lnTo>
                  <a:pt x="1006" y="5"/>
                </a:lnTo>
                <a:lnTo>
                  <a:pt x="1008" y="8"/>
                </a:lnTo>
                <a:lnTo>
                  <a:pt x="1009" y="10"/>
                </a:lnTo>
                <a:lnTo>
                  <a:pt x="1011" y="13"/>
                </a:lnTo>
                <a:lnTo>
                  <a:pt x="1012" y="16"/>
                </a:lnTo>
                <a:lnTo>
                  <a:pt x="1014" y="20"/>
                </a:lnTo>
                <a:lnTo>
                  <a:pt x="1015" y="24"/>
                </a:lnTo>
                <a:lnTo>
                  <a:pt x="1017" y="28"/>
                </a:lnTo>
                <a:lnTo>
                  <a:pt x="1018" y="33"/>
                </a:lnTo>
                <a:lnTo>
                  <a:pt x="1020" y="37"/>
                </a:lnTo>
                <a:lnTo>
                  <a:pt x="1021" y="43"/>
                </a:lnTo>
                <a:lnTo>
                  <a:pt x="1023" y="48"/>
                </a:lnTo>
                <a:lnTo>
                  <a:pt x="1025" y="54"/>
                </a:lnTo>
                <a:lnTo>
                  <a:pt x="1026" y="60"/>
                </a:lnTo>
                <a:lnTo>
                  <a:pt x="1028" y="66"/>
                </a:lnTo>
                <a:lnTo>
                  <a:pt x="1029" y="72"/>
                </a:lnTo>
                <a:lnTo>
                  <a:pt x="1031" y="79"/>
                </a:lnTo>
                <a:lnTo>
                  <a:pt x="1032" y="86"/>
                </a:lnTo>
                <a:lnTo>
                  <a:pt x="1034" y="93"/>
                </a:lnTo>
                <a:lnTo>
                  <a:pt x="1035" y="102"/>
                </a:lnTo>
                <a:lnTo>
                  <a:pt x="1037" y="110"/>
                </a:lnTo>
                <a:lnTo>
                  <a:pt x="1038" y="119"/>
                </a:lnTo>
                <a:lnTo>
                  <a:pt x="1040" y="128"/>
                </a:lnTo>
                <a:lnTo>
                  <a:pt x="1041" y="137"/>
                </a:lnTo>
                <a:lnTo>
                  <a:pt x="1043" y="146"/>
                </a:lnTo>
                <a:lnTo>
                  <a:pt x="1044" y="155"/>
                </a:lnTo>
                <a:lnTo>
                  <a:pt x="1046" y="164"/>
                </a:lnTo>
                <a:lnTo>
                  <a:pt x="1047" y="174"/>
                </a:lnTo>
                <a:lnTo>
                  <a:pt x="1049" y="184"/>
                </a:lnTo>
                <a:lnTo>
                  <a:pt x="1051" y="193"/>
                </a:lnTo>
                <a:lnTo>
                  <a:pt x="1052" y="203"/>
                </a:lnTo>
                <a:lnTo>
                  <a:pt x="1054" y="213"/>
                </a:lnTo>
                <a:lnTo>
                  <a:pt x="1055" y="223"/>
                </a:lnTo>
                <a:lnTo>
                  <a:pt x="1057" y="233"/>
                </a:lnTo>
                <a:lnTo>
                  <a:pt x="1058" y="243"/>
                </a:lnTo>
                <a:lnTo>
                  <a:pt x="1060" y="253"/>
                </a:lnTo>
                <a:lnTo>
                  <a:pt x="1061" y="263"/>
                </a:lnTo>
                <a:lnTo>
                  <a:pt x="1063" y="272"/>
                </a:lnTo>
                <a:lnTo>
                  <a:pt x="1064" y="282"/>
                </a:lnTo>
                <a:lnTo>
                  <a:pt x="1066" y="292"/>
                </a:lnTo>
                <a:lnTo>
                  <a:pt x="1067" y="302"/>
                </a:lnTo>
                <a:lnTo>
                  <a:pt x="1069" y="311"/>
                </a:lnTo>
                <a:lnTo>
                  <a:pt x="1070" y="321"/>
                </a:lnTo>
                <a:lnTo>
                  <a:pt x="1072" y="330"/>
                </a:lnTo>
                <a:lnTo>
                  <a:pt x="1074" y="339"/>
                </a:lnTo>
                <a:lnTo>
                  <a:pt x="1075" y="348"/>
                </a:lnTo>
                <a:lnTo>
                  <a:pt x="1077" y="357"/>
                </a:lnTo>
                <a:lnTo>
                  <a:pt x="1078" y="366"/>
                </a:lnTo>
                <a:lnTo>
                  <a:pt x="1080" y="375"/>
                </a:lnTo>
                <a:lnTo>
                  <a:pt x="1081" y="383"/>
                </a:lnTo>
                <a:lnTo>
                  <a:pt x="1083" y="391"/>
                </a:lnTo>
                <a:lnTo>
                  <a:pt x="1084" y="400"/>
                </a:lnTo>
                <a:lnTo>
                  <a:pt x="1086" y="408"/>
                </a:lnTo>
                <a:lnTo>
                  <a:pt x="1087" y="415"/>
                </a:lnTo>
                <a:lnTo>
                  <a:pt x="1089" y="423"/>
                </a:lnTo>
                <a:lnTo>
                  <a:pt x="1090" y="431"/>
                </a:lnTo>
                <a:lnTo>
                  <a:pt x="1092" y="438"/>
                </a:lnTo>
                <a:lnTo>
                  <a:pt x="1093" y="445"/>
                </a:lnTo>
                <a:lnTo>
                  <a:pt x="1095" y="452"/>
                </a:lnTo>
                <a:lnTo>
                  <a:pt x="1097" y="459"/>
                </a:lnTo>
                <a:lnTo>
                  <a:pt x="1098" y="465"/>
                </a:lnTo>
                <a:lnTo>
                  <a:pt x="1100" y="472"/>
                </a:lnTo>
                <a:lnTo>
                  <a:pt x="1101" y="478"/>
                </a:lnTo>
                <a:lnTo>
                  <a:pt x="1103" y="484"/>
                </a:lnTo>
                <a:lnTo>
                  <a:pt x="1104" y="490"/>
                </a:lnTo>
                <a:lnTo>
                  <a:pt x="1106" y="496"/>
                </a:lnTo>
                <a:lnTo>
                  <a:pt x="1107" y="501"/>
                </a:lnTo>
                <a:lnTo>
                  <a:pt x="1109" y="506"/>
                </a:lnTo>
                <a:lnTo>
                  <a:pt x="1110" y="512"/>
                </a:lnTo>
                <a:lnTo>
                  <a:pt x="1112" y="516"/>
                </a:lnTo>
                <a:lnTo>
                  <a:pt x="1113" y="521"/>
                </a:lnTo>
                <a:lnTo>
                  <a:pt x="1115" y="525"/>
                </a:lnTo>
                <a:lnTo>
                  <a:pt x="1116" y="529"/>
                </a:lnTo>
                <a:lnTo>
                  <a:pt x="1118" y="533"/>
                </a:lnTo>
                <a:lnTo>
                  <a:pt x="1119" y="537"/>
                </a:lnTo>
                <a:lnTo>
                  <a:pt x="1121" y="541"/>
                </a:lnTo>
                <a:lnTo>
                  <a:pt x="1123" y="544"/>
                </a:lnTo>
                <a:lnTo>
                  <a:pt x="1124" y="548"/>
                </a:lnTo>
                <a:lnTo>
                  <a:pt x="1126" y="551"/>
                </a:lnTo>
                <a:lnTo>
                  <a:pt x="1127" y="554"/>
                </a:lnTo>
                <a:lnTo>
                  <a:pt x="1129" y="557"/>
                </a:lnTo>
                <a:lnTo>
                  <a:pt x="1130" y="560"/>
                </a:lnTo>
                <a:lnTo>
                  <a:pt x="1132" y="563"/>
                </a:lnTo>
                <a:lnTo>
                  <a:pt x="1133" y="565"/>
                </a:lnTo>
                <a:lnTo>
                  <a:pt x="1135" y="568"/>
                </a:lnTo>
                <a:lnTo>
                  <a:pt x="1136" y="570"/>
                </a:lnTo>
                <a:lnTo>
                  <a:pt x="1138" y="572"/>
                </a:lnTo>
                <a:lnTo>
                  <a:pt x="1139" y="574"/>
                </a:lnTo>
                <a:lnTo>
                  <a:pt x="1141" y="576"/>
                </a:lnTo>
                <a:lnTo>
                  <a:pt x="1142" y="578"/>
                </a:lnTo>
                <a:lnTo>
                  <a:pt x="1144" y="580"/>
                </a:lnTo>
                <a:lnTo>
                  <a:pt x="1146" y="582"/>
                </a:lnTo>
                <a:lnTo>
                  <a:pt x="1147" y="584"/>
                </a:lnTo>
                <a:lnTo>
                  <a:pt x="1149" y="585"/>
                </a:lnTo>
                <a:lnTo>
                  <a:pt x="1150" y="587"/>
                </a:lnTo>
                <a:lnTo>
                  <a:pt x="1152" y="588"/>
                </a:lnTo>
                <a:lnTo>
                  <a:pt x="1153" y="589"/>
                </a:lnTo>
                <a:lnTo>
                  <a:pt x="1155" y="590"/>
                </a:lnTo>
                <a:lnTo>
                  <a:pt x="1156" y="591"/>
                </a:lnTo>
                <a:lnTo>
                  <a:pt x="1158" y="592"/>
                </a:lnTo>
                <a:lnTo>
                  <a:pt x="1159" y="593"/>
                </a:lnTo>
                <a:lnTo>
                  <a:pt x="1161" y="594"/>
                </a:lnTo>
                <a:lnTo>
                  <a:pt x="1162" y="594"/>
                </a:lnTo>
                <a:lnTo>
                  <a:pt x="1164" y="595"/>
                </a:lnTo>
                <a:lnTo>
                  <a:pt x="1165" y="596"/>
                </a:lnTo>
                <a:lnTo>
                  <a:pt x="1167" y="597"/>
                </a:lnTo>
                <a:lnTo>
                  <a:pt x="1169" y="597"/>
                </a:lnTo>
                <a:lnTo>
                  <a:pt x="1170" y="598"/>
                </a:lnTo>
                <a:lnTo>
                  <a:pt x="1172" y="599"/>
                </a:lnTo>
                <a:lnTo>
                  <a:pt x="1173" y="599"/>
                </a:lnTo>
                <a:lnTo>
                  <a:pt x="1175" y="600"/>
                </a:lnTo>
                <a:lnTo>
                  <a:pt x="1176" y="601"/>
                </a:lnTo>
                <a:lnTo>
                  <a:pt x="1178" y="601"/>
                </a:lnTo>
                <a:lnTo>
                  <a:pt x="1179" y="602"/>
                </a:lnTo>
                <a:lnTo>
                  <a:pt x="1181" y="602"/>
                </a:lnTo>
                <a:lnTo>
                  <a:pt x="1182" y="603"/>
                </a:lnTo>
                <a:lnTo>
                  <a:pt x="1184" y="604"/>
                </a:lnTo>
                <a:lnTo>
                  <a:pt x="1185" y="604"/>
                </a:lnTo>
                <a:lnTo>
                  <a:pt x="1187" y="605"/>
                </a:lnTo>
                <a:lnTo>
                  <a:pt x="1188" y="605"/>
                </a:lnTo>
                <a:lnTo>
                  <a:pt x="1190" y="606"/>
                </a:lnTo>
                <a:lnTo>
                  <a:pt x="1192" y="606"/>
                </a:lnTo>
                <a:lnTo>
                  <a:pt x="1193" y="607"/>
                </a:lnTo>
                <a:lnTo>
                  <a:pt x="1195" y="607"/>
                </a:lnTo>
                <a:lnTo>
                  <a:pt x="1196" y="608"/>
                </a:lnTo>
                <a:lnTo>
                  <a:pt x="1198" y="608"/>
                </a:lnTo>
                <a:lnTo>
                  <a:pt x="1199" y="609"/>
                </a:lnTo>
                <a:lnTo>
                  <a:pt x="1201" y="609"/>
                </a:lnTo>
                <a:lnTo>
                  <a:pt x="1202" y="610"/>
                </a:lnTo>
                <a:lnTo>
                  <a:pt x="1204" y="610"/>
                </a:lnTo>
                <a:lnTo>
                  <a:pt x="1205" y="611"/>
                </a:lnTo>
                <a:lnTo>
                  <a:pt x="1207" y="612"/>
                </a:lnTo>
                <a:lnTo>
                  <a:pt x="1208" y="612"/>
                </a:lnTo>
                <a:lnTo>
                  <a:pt x="1210" y="613"/>
                </a:lnTo>
                <a:lnTo>
                  <a:pt x="1211" y="614"/>
                </a:lnTo>
                <a:lnTo>
                  <a:pt x="1213" y="614"/>
                </a:lnTo>
                <a:lnTo>
                  <a:pt x="1214" y="615"/>
                </a:lnTo>
                <a:lnTo>
                  <a:pt x="1216" y="616"/>
                </a:lnTo>
                <a:lnTo>
                  <a:pt x="1218" y="617"/>
                </a:lnTo>
                <a:lnTo>
                  <a:pt x="1219" y="618"/>
                </a:lnTo>
                <a:lnTo>
                  <a:pt x="1221" y="619"/>
                </a:lnTo>
                <a:lnTo>
                  <a:pt x="1222" y="620"/>
                </a:lnTo>
                <a:lnTo>
                  <a:pt x="1224" y="621"/>
                </a:lnTo>
                <a:lnTo>
                  <a:pt x="1225" y="622"/>
                </a:lnTo>
                <a:lnTo>
                  <a:pt x="1227" y="623"/>
                </a:lnTo>
                <a:lnTo>
                  <a:pt x="1228" y="624"/>
                </a:lnTo>
                <a:lnTo>
                  <a:pt x="1230" y="625"/>
                </a:lnTo>
                <a:lnTo>
                  <a:pt x="1231" y="626"/>
                </a:lnTo>
                <a:lnTo>
                  <a:pt x="1233" y="628"/>
                </a:lnTo>
                <a:lnTo>
                  <a:pt x="1234" y="629"/>
                </a:lnTo>
                <a:lnTo>
                  <a:pt x="1236" y="630"/>
                </a:lnTo>
                <a:lnTo>
                  <a:pt x="1237" y="631"/>
                </a:lnTo>
                <a:lnTo>
                  <a:pt x="1239" y="633"/>
                </a:lnTo>
                <a:lnTo>
                  <a:pt x="1241" y="634"/>
                </a:lnTo>
                <a:lnTo>
                  <a:pt x="1242" y="635"/>
                </a:lnTo>
                <a:lnTo>
                  <a:pt x="1244" y="637"/>
                </a:lnTo>
                <a:lnTo>
                  <a:pt x="1245" y="638"/>
                </a:lnTo>
                <a:lnTo>
                  <a:pt x="1247" y="640"/>
                </a:lnTo>
                <a:lnTo>
                  <a:pt x="1248" y="641"/>
                </a:lnTo>
                <a:lnTo>
                  <a:pt x="1250" y="642"/>
                </a:lnTo>
                <a:lnTo>
                  <a:pt x="1251" y="644"/>
                </a:lnTo>
                <a:lnTo>
                  <a:pt x="1253" y="646"/>
                </a:lnTo>
                <a:lnTo>
                  <a:pt x="1254" y="647"/>
                </a:lnTo>
                <a:lnTo>
                  <a:pt x="1256" y="649"/>
                </a:lnTo>
                <a:lnTo>
                  <a:pt x="1257" y="650"/>
                </a:lnTo>
                <a:lnTo>
                  <a:pt x="1259" y="652"/>
                </a:lnTo>
                <a:lnTo>
                  <a:pt x="1260" y="653"/>
                </a:lnTo>
                <a:lnTo>
                  <a:pt x="1262" y="655"/>
                </a:lnTo>
                <a:lnTo>
                  <a:pt x="1264" y="657"/>
                </a:lnTo>
                <a:lnTo>
                  <a:pt x="1265" y="658"/>
                </a:lnTo>
                <a:lnTo>
                  <a:pt x="1267" y="660"/>
                </a:lnTo>
                <a:lnTo>
                  <a:pt x="1268" y="661"/>
                </a:lnTo>
                <a:lnTo>
                  <a:pt x="1270" y="663"/>
                </a:lnTo>
                <a:lnTo>
                  <a:pt x="1271" y="665"/>
                </a:lnTo>
                <a:lnTo>
                  <a:pt x="1273" y="666"/>
                </a:lnTo>
                <a:lnTo>
                  <a:pt x="1274" y="668"/>
                </a:lnTo>
                <a:lnTo>
                  <a:pt x="1276" y="670"/>
                </a:lnTo>
                <a:lnTo>
                  <a:pt x="1277" y="671"/>
                </a:lnTo>
                <a:lnTo>
                  <a:pt x="1279" y="673"/>
                </a:lnTo>
                <a:lnTo>
                  <a:pt x="1280" y="674"/>
                </a:lnTo>
                <a:lnTo>
                  <a:pt x="1282" y="676"/>
                </a:lnTo>
                <a:lnTo>
                  <a:pt x="1283" y="678"/>
                </a:lnTo>
                <a:lnTo>
                  <a:pt x="1285" y="679"/>
                </a:lnTo>
                <a:lnTo>
                  <a:pt x="1287" y="681"/>
                </a:lnTo>
                <a:lnTo>
                  <a:pt x="1288" y="682"/>
                </a:lnTo>
                <a:lnTo>
                  <a:pt x="1290" y="684"/>
                </a:lnTo>
                <a:lnTo>
                  <a:pt x="1291" y="685"/>
                </a:lnTo>
                <a:lnTo>
                  <a:pt x="1293" y="687"/>
                </a:lnTo>
                <a:lnTo>
                  <a:pt x="1294" y="688"/>
                </a:lnTo>
                <a:lnTo>
                  <a:pt x="1296" y="690"/>
                </a:lnTo>
                <a:lnTo>
                  <a:pt x="1297" y="691"/>
                </a:lnTo>
                <a:lnTo>
                  <a:pt x="1299" y="693"/>
                </a:lnTo>
                <a:lnTo>
                  <a:pt x="1300" y="694"/>
                </a:lnTo>
                <a:lnTo>
                  <a:pt x="1302" y="695"/>
                </a:lnTo>
                <a:lnTo>
                  <a:pt x="1303" y="697"/>
                </a:lnTo>
                <a:lnTo>
                  <a:pt x="1305" y="698"/>
                </a:lnTo>
                <a:lnTo>
                  <a:pt x="1306" y="699"/>
                </a:lnTo>
                <a:lnTo>
                  <a:pt x="1308" y="700"/>
                </a:lnTo>
                <a:lnTo>
                  <a:pt x="1309" y="701"/>
                </a:lnTo>
                <a:lnTo>
                  <a:pt x="1311" y="703"/>
                </a:lnTo>
                <a:lnTo>
                  <a:pt x="1313" y="704"/>
                </a:lnTo>
                <a:lnTo>
                  <a:pt x="1314" y="705"/>
                </a:lnTo>
                <a:lnTo>
                  <a:pt x="1316" y="706"/>
                </a:lnTo>
                <a:lnTo>
                  <a:pt x="1317" y="707"/>
                </a:lnTo>
                <a:lnTo>
                  <a:pt x="1319" y="708"/>
                </a:lnTo>
                <a:lnTo>
                  <a:pt x="1320" y="709"/>
                </a:lnTo>
                <a:lnTo>
                  <a:pt x="1322" y="710"/>
                </a:lnTo>
                <a:lnTo>
                  <a:pt x="1323" y="711"/>
                </a:lnTo>
                <a:lnTo>
                  <a:pt x="1325" y="711"/>
                </a:lnTo>
                <a:lnTo>
                  <a:pt x="1326" y="712"/>
                </a:lnTo>
                <a:lnTo>
                  <a:pt x="1328" y="713"/>
                </a:lnTo>
                <a:lnTo>
                  <a:pt x="1329" y="714"/>
                </a:lnTo>
                <a:lnTo>
                  <a:pt x="1331" y="715"/>
                </a:lnTo>
                <a:lnTo>
                  <a:pt x="1332" y="715"/>
                </a:lnTo>
                <a:lnTo>
                  <a:pt x="1334" y="716"/>
                </a:lnTo>
                <a:lnTo>
                  <a:pt x="1336" y="717"/>
                </a:lnTo>
                <a:lnTo>
                  <a:pt x="1337" y="717"/>
                </a:lnTo>
                <a:lnTo>
                  <a:pt x="1339" y="718"/>
                </a:lnTo>
                <a:lnTo>
                  <a:pt x="1340" y="719"/>
                </a:lnTo>
                <a:lnTo>
                  <a:pt x="1342" y="719"/>
                </a:lnTo>
                <a:lnTo>
                  <a:pt x="1343" y="719"/>
                </a:lnTo>
                <a:lnTo>
                  <a:pt x="1345" y="720"/>
                </a:lnTo>
                <a:lnTo>
                  <a:pt x="1346" y="720"/>
                </a:lnTo>
                <a:lnTo>
                  <a:pt x="1348" y="721"/>
                </a:lnTo>
                <a:lnTo>
                  <a:pt x="1349" y="721"/>
                </a:lnTo>
                <a:lnTo>
                  <a:pt x="1351" y="721"/>
                </a:lnTo>
                <a:lnTo>
                  <a:pt x="1352" y="722"/>
                </a:lnTo>
                <a:lnTo>
                  <a:pt x="1354" y="722"/>
                </a:lnTo>
                <a:lnTo>
                  <a:pt x="1355" y="722"/>
                </a:lnTo>
                <a:lnTo>
                  <a:pt x="1357" y="722"/>
                </a:lnTo>
                <a:lnTo>
                  <a:pt x="1359" y="722"/>
                </a:lnTo>
                <a:lnTo>
                  <a:pt x="1360" y="722"/>
                </a:lnTo>
                <a:lnTo>
                  <a:pt x="1362" y="722"/>
                </a:lnTo>
                <a:lnTo>
                  <a:pt x="1363" y="722"/>
                </a:lnTo>
                <a:lnTo>
                  <a:pt x="1365" y="722"/>
                </a:lnTo>
                <a:lnTo>
                  <a:pt x="1366" y="722"/>
                </a:lnTo>
                <a:lnTo>
                  <a:pt x="1368" y="722"/>
                </a:lnTo>
                <a:lnTo>
                  <a:pt x="1369" y="722"/>
                </a:lnTo>
                <a:lnTo>
                  <a:pt x="1371" y="722"/>
                </a:lnTo>
                <a:lnTo>
                  <a:pt x="1372" y="721"/>
                </a:lnTo>
                <a:lnTo>
                  <a:pt x="1374" y="721"/>
                </a:lnTo>
                <a:lnTo>
                  <a:pt x="1375" y="721"/>
                </a:lnTo>
                <a:lnTo>
                  <a:pt x="1377" y="720"/>
                </a:lnTo>
                <a:lnTo>
                  <a:pt x="1378" y="720"/>
                </a:lnTo>
                <a:lnTo>
                  <a:pt x="1380" y="719"/>
                </a:lnTo>
                <a:lnTo>
                  <a:pt x="1381" y="718"/>
                </a:lnTo>
                <a:lnTo>
                  <a:pt x="1383" y="718"/>
                </a:lnTo>
                <a:lnTo>
                  <a:pt x="1385" y="717"/>
                </a:lnTo>
                <a:lnTo>
                  <a:pt x="1386" y="716"/>
                </a:lnTo>
                <a:lnTo>
                  <a:pt x="1388" y="715"/>
                </a:lnTo>
                <a:lnTo>
                  <a:pt x="1389" y="714"/>
                </a:lnTo>
                <a:lnTo>
                  <a:pt x="1391" y="713"/>
                </a:lnTo>
                <a:lnTo>
                  <a:pt x="1392" y="712"/>
                </a:lnTo>
                <a:lnTo>
                  <a:pt x="1394" y="711"/>
                </a:lnTo>
                <a:lnTo>
                  <a:pt x="1395" y="710"/>
                </a:lnTo>
                <a:lnTo>
                  <a:pt x="1397" y="709"/>
                </a:lnTo>
                <a:lnTo>
                  <a:pt x="1398" y="708"/>
                </a:lnTo>
                <a:lnTo>
                  <a:pt x="1400" y="707"/>
                </a:lnTo>
                <a:lnTo>
                  <a:pt x="1401" y="706"/>
                </a:lnTo>
                <a:lnTo>
                  <a:pt x="1403" y="706"/>
                </a:lnTo>
                <a:lnTo>
                  <a:pt x="1404" y="705"/>
                </a:lnTo>
                <a:lnTo>
                  <a:pt x="1406" y="704"/>
                </a:lnTo>
                <a:lnTo>
                  <a:pt x="1408" y="703"/>
                </a:lnTo>
                <a:lnTo>
                  <a:pt x="1409" y="702"/>
                </a:lnTo>
                <a:lnTo>
                  <a:pt x="1411" y="701"/>
                </a:lnTo>
                <a:lnTo>
                  <a:pt x="1412" y="700"/>
                </a:lnTo>
                <a:lnTo>
                  <a:pt x="1414" y="700"/>
                </a:lnTo>
                <a:lnTo>
                  <a:pt x="1415" y="699"/>
                </a:lnTo>
                <a:lnTo>
                  <a:pt x="1417" y="699"/>
                </a:lnTo>
                <a:lnTo>
                  <a:pt x="1418" y="698"/>
                </a:lnTo>
                <a:lnTo>
                  <a:pt x="1420" y="698"/>
                </a:lnTo>
                <a:lnTo>
                  <a:pt x="1421" y="697"/>
                </a:lnTo>
                <a:lnTo>
                  <a:pt x="1423" y="697"/>
                </a:lnTo>
                <a:lnTo>
                  <a:pt x="1424" y="697"/>
                </a:lnTo>
                <a:lnTo>
                  <a:pt x="1426" y="697"/>
                </a:lnTo>
                <a:lnTo>
                  <a:pt x="1427" y="696"/>
                </a:lnTo>
                <a:lnTo>
                  <a:pt x="1429" y="696"/>
                </a:lnTo>
                <a:lnTo>
                  <a:pt x="1431" y="696"/>
                </a:lnTo>
                <a:lnTo>
                  <a:pt x="1432" y="696"/>
                </a:lnTo>
                <a:lnTo>
                  <a:pt x="1434" y="696"/>
                </a:lnTo>
                <a:lnTo>
                  <a:pt x="1435" y="696"/>
                </a:lnTo>
                <a:lnTo>
                  <a:pt x="1437" y="697"/>
                </a:lnTo>
                <a:lnTo>
                  <a:pt x="1438" y="697"/>
                </a:lnTo>
                <a:lnTo>
                  <a:pt x="1440" y="697"/>
                </a:lnTo>
                <a:lnTo>
                  <a:pt x="1441" y="697"/>
                </a:lnTo>
                <a:lnTo>
                  <a:pt x="1443" y="697"/>
                </a:lnTo>
                <a:lnTo>
                  <a:pt x="1444" y="698"/>
                </a:lnTo>
                <a:lnTo>
                  <a:pt x="1446" y="698"/>
                </a:lnTo>
                <a:lnTo>
                  <a:pt x="1447" y="698"/>
                </a:lnTo>
                <a:lnTo>
                  <a:pt x="1449" y="699"/>
                </a:lnTo>
                <a:lnTo>
                  <a:pt x="1450" y="699"/>
                </a:lnTo>
                <a:lnTo>
                  <a:pt x="1452" y="699"/>
                </a:lnTo>
                <a:lnTo>
                  <a:pt x="1454" y="700"/>
                </a:lnTo>
                <a:lnTo>
                  <a:pt x="1455" y="700"/>
                </a:lnTo>
                <a:lnTo>
                  <a:pt x="1457" y="701"/>
                </a:lnTo>
                <a:lnTo>
                  <a:pt x="1458" y="701"/>
                </a:lnTo>
                <a:lnTo>
                  <a:pt x="1460" y="701"/>
                </a:lnTo>
                <a:lnTo>
                  <a:pt x="1461" y="702"/>
                </a:lnTo>
                <a:lnTo>
                  <a:pt x="1463" y="702"/>
                </a:lnTo>
                <a:lnTo>
                  <a:pt x="1464" y="703"/>
                </a:lnTo>
                <a:lnTo>
                  <a:pt x="1466" y="703"/>
                </a:lnTo>
                <a:lnTo>
                  <a:pt x="1467" y="704"/>
                </a:lnTo>
                <a:lnTo>
                  <a:pt x="1469" y="704"/>
                </a:lnTo>
                <a:lnTo>
                  <a:pt x="1470" y="705"/>
                </a:lnTo>
                <a:lnTo>
                  <a:pt x="1472" y="705"/>
                </a:lnTo>
                <a:lnTo>
                  <a:pt x="1473" y="706"/>
                </a:lnTo>
                <a:lnTo>
                  <a:pt x="1475" y="706"/>
                </a:lnTo>
                <a:lnTo>
                  <a:pt x="1476" y="707"/>
                </a:lnTo>
                <a:lnTo>
                  <a:pt x="1478" y="707"/>
                </a:lnTo>
                <a:lnTo>
                  <a:pt x="1480" y="708"/>
                </a:lnTo>
                <a:lnTo>
                  <a:pt x="1481" y="708"/>
                </a:lnTo>
                <a:lnTo>
                  <a:pt x="1483" y="709"/>
                </a:lnTo>
                <a:lnTo>
                  <a:pt x="1484" y="709"/>
                </a:lnTo>
                <a:lnTo>
                  <a:pt x="1486" y="710"/>
                </a:lnTo>
                <a:lnTo>
                  <a:pt x="1487" y="710"/>
                </a:lnTo>
                <a:lnTo>
                  <a:pt x="1489" y="711"/>
                </a:lnTo>
                <a:lnTo>
                  <a:pt x="1490" y="711"/>
                </a:lnTo>
                <a:lnTo>
                  <a:pt x="1492" y="711"/>
                </a:lnTo>
                <a:lnTo>
                  <a:pt x="1493" y="712"/>
                </a:lnTo>
                <a:lnTo>
                  <a:pt x="1495" y="712"/>
                </a:lnTo>
                <a:lnTo>
                  <a:pt x="1496" y="713"/>
                </a:lnTo>
                <a:lnTo>
                  <a:pt x="1498" y="713"/>
                </a:lnTo>
                <a:lnTo>
                  <a:pt x="1499" y="713"/>
                </a:lnTo>
                <a:lnTo>
                  <a:pt x="1501" y="714"/>
                </a:lnTo>
                <a:lnTo>
                  <a:pt x="1503" y="714"/>
                </a:lnTo>
                <a:lnTo>
                  <a:pt x="1504" y="715"/>
                </a:lnTo>
                <a:lnTo>
                  <a:pt x="1506" y="715"/>
                </a:lnTo>
                <a:lnTo>
                  <a:pt x="1507" y="715"/>
                </a:lnTo>
                <a:lnTo>
                  <a:pt x="1509" y="716"/>
                </a:lnTo>
                <a:lnTo>
                  <a:pt x="1510" y="716"/>
                </a:lnTo>
                <a:lnTo>
                  <a:pt x="1512" y="716"/>
                </a:lnTo>
                <a:lnTo>
                  <a:pt x="1513" y="717"/>
                </a:lnTo>
                <a:lnTo>
                  <a:pt x="1515" y="717"/>
                </a:lnTo>
                <a:lnTo>
                  <a:pt x="1516" y="717"/>
                </a:lnTo>
                <a:lnTo>
                  <a:pt x="1518" y="718"/>
                </a:lnTo>
                <a:lnTo>
                  <a:pt x="1519" y="718"/>
                </a:lnTo>
                <a:lnTo>
                  <a:pt x="1521" y="718"/>
                </a:lnTo>
                <a:lnTo>
                  <a:pt x="1522" y="719"/>
                </a:lnTo>
                <a:lnTo>
                  <a:pt x="1524" y="719"/>
                </a:lnTo>
                <a:lnTo>
                  <a:pt x="1526" y="719"/>
                </a:lnTo>
                <a:lnTo>
                  <a:pt x="1527" y="719"/>
                </a:lnTo>
                <a:lnTo>
                  <a:pt x="1529" y="720"/>
                </a:lnTo>
                <a:lnTo>
                  <a:pt x="1530" y="720"/>
                </a:lnTo>
                <a:lnTo>
                  <a:pt x="1532" y="720"/>
                </a:lnTo>
                <a:lnTo>
                  <a:pt x="1533" y="721"/>
                </a:lnTo>
                <a:lnTo>
                  <a:pt x="1535" y="721"/>
                </a:lnTo>
                <a:lnTo>
                  <a:pt x="1536" y="721"/>
                </a:lnTo>
                <a:lnTo>
                  <a:pt x="1538" y="721"/>
                </a:lnTo>
                <a:lnTo>
                  <a:pt x="1539" y="722"/>
                </a:lnTo>
                <a:lnTo>
                  <a:pt x="1541" y="722"/>
                </a:lnTo>
                <a:lnTo>
                  <a:pt x="1542" y="722"/>
                </a:lnTo>
                <a:lnTo>
                  <a:pt x="1544" y="723"/>
                </a:lnTo>
                <a:lnTo>
                  <a:pt x="1545" y="723"/>
                </a:lnTo>
                <a:lnTo>
                  <a:pt x="1547" y="723"/>
                </a:lnTo>
                <a:lnTo>
                  <a:pt x="1548" y="724"/>
                </a:lnTo>
                <a:lnTo>
                  <a:pt x="1550" y="724"/>
                </a:lnTo>
                <a:lnTo>
                  <a:pt x="1552" y="724"/>
                </a:lnTo>
                <a:lnTo>
                  <a:pt x="1553" y="724"/>
                </a:lnTo>
                <a:lnTo>
                  <a:pt x="1555" y="725"/>
                </a:lnTo>
                <a:lnTo>
                  <a:pt x="1556" y="725"/>
                </a:lnTo>
                <a:lnTo>
                  <a:pt x="1558" y="725"/>
                </a:lnTo>
                <a:lnTo>
                  <a:pt x="1559" y="726"/>
                </a:lnTo>
                <a:lnTo>
                  <a:pt x="1561" y="726"/>
                </a:lnTo>
                <a:lnTo>
                  <a:pt x="1562" y="726"/>
                </a:lnTo>
                <a:lnTo>
                  <a:pt x="1564" y="726"/>
                </a:lnTo>
                <a:lnTo>
                  <a:pt x="1565" y="727"/>
                </a:lnTo>
                <a:lnTo>
                  <a:pt x="1567" y="727"/>
                </a:lnTo>
                <a:lnTo>
                  <a:pt x="1568" y="727"/>
                </a:lnTo>
                <a:lnTo>
                  <a:pt x="1570" y="728"/>
                </a:lnTo>
                <a:lnTo>
                  <a:pt x="1571" y="728"/>
                </a:lnTo>
                <a:lnTo>
                  <a:pt x="1573" y="728"/>
                </a:lnTo>
                <a:lnTo>
                  <a:pt x="1575" y="728"/>
                </a:lnTo>
                <a:lnTo>
                  <a:pt x="1576" y="729"/>
                </a:lnTo>
                <a:lnTo>
                  <a:pt x="1578" y="729"/>
                </a:lnTo>
                <a:lnTo>
                  <a:pt x="1579" y="729"/>
                </a:lnTo>
                <a:lnTo>
                  <a:pt x="1581" y="730"/>
                </a:lnTo>
                <a:lnTo>
                  <a:pt x="1582" y="730"/>
                </a:lnTo>
                <a:lnTo>
                  <a:pt x="1584" y="730"/>
                </a:lnTo>
                <a:lnTo>
                  <a:pt x="1585" y="730"/>
                </a:lnTo>
                <a:lnTo>
                  <a:pt x="1587" y="731"/>
                </a:lnTo>
                <a:lnTo>
                  <a:pt x="1588" y="731"/>
                </a:lnTo>
                <a:lnTo>
                  <a:pt x="1590" y="731"/>
                </a:lnTo>
                <a:lnTo>
                  <a:pt x="1591" y="731"/>
                </a:lnTo>
                <a:lnTo>
                  <a:pt x="1593" y="732"/>
                </a:lnTo>
                <a:lnTo>
                  <a:pt x="1594" y="732"/>
                </a:lnTo>
                <a:lnTo>
                  <a:pt x="1596" y="732"/>
                </a:lnTo>
                <a:lnTo>
                  <a:pt x="1598" y="733"/>
                </a:lnTo>
                <a:lnTo>
                  <a:pt x="1599" y="733"/>
                </a:lnTo>
                <a:lnTo>
                  <a:pt x="1601" y="733"/>
                </a:lnTo>
                <a:lnTo>
                  <a:pt x="1602" y="733"/>
                </a:lnTo>
                <a:lnTo>
                  <a:pt x="1604" y="734"/>
                </a:lnTo>
                <a:lnTo>
                  <a:pt x="1605" y="734"/>
                </a:lnTo>
                <a:lnTo>
                  <a:pt x="1607" y="734"/>
                </a:lnTo>
                <a:lnTo>
                  <a:pt x="1608" y="734"/>
                </a:lnTo>
                <a:lnTo>
                  <a:pt x="1610" y="735"/>
                </a:lnTo>
                <a:lnTo>
                  <a:pt x="1611" y="735"/>
                </a:lnTo>
                <a:lnTo>
                  <a:pt x="1613" y="735"/>
                </a:lnTo>
                <a:lnTo>
                  <a:pt x="1614" y="735"/>
                </a:lnTo>
                <a:lnTo>
                  <a:pt x="1616" y="736"/>
                </a:lnTo>
                <a:lnTo>
                  <a:pt x="1617" y="736"/>
                </a:lnTo>
                <a:lnTo>
                  <a:pt x="1619" y="736"/>
                </a:lnTo>
                <a:lnTo>
                  <a:pt x="1621" y="736"/>
                </a:lnTo>
                <a:lnTo>
                  <a:pt x="1622" y="737"/>
                </a:lnTo>
                <a:lnTo>
                  <a:pt x="1624" y="737"/>
                </a:lnTo>
                <a:lnTo>
                  <a:pt x="1625" y="737"/>
                </a:lnTo>
                <a:lnTo>
                  <a:pt x="1627" y="737"/>
                </a:lnTo>
                <a:lnTo>
                  <a:pt x="1628" y="738"/>
                </a:lnTo>
                <a:lnTo>
                  <a:pt x="1630" y="738"/>
                </a:lnTo>
                <a:lnTo>
                  <a:pt x="1631" y="738"/>
                </a:lnTo>
                <a:lnTo>
                  <a:pt x="1633" y="738"/>
                </a:lnTo>
                <a:lnTo>
                  <a:pt x="1634" y="739"/>
                </a:lnTo>
                <a:lnTo>
                  <a:pt x="1636" y="739"/>
                </a:lnTo>
                <a:lnTo>
                  <a:pt x="1637" y="739"/>
                </a:lnTo>
                <a:lnTo>
                  <a:pt x="1639" y="739"/>
                </a:lnTo>
                <a:lnTo>
                  <a:pt x="1640" y="740"/>
                </a:lnTo>
                <a:lnTo>
                  <a:pt x="1642" y="740"/>
                </a:lnTo>
                <a:lnTo>
                  <a:pt x="1643" y="740"/>
                </a:lnTo>
                <a:lnTo>
                  <a:pt x="1645" y="740"/>
                </a:lnTo>
                <a:lnTo>
                  <a:pt x="1647" y="741"/>
                </a:lnTo>
                <a:lnTo>
                  <a:pt x="1648" y="741"/>
                </a:lnTo>
                <a:lnTo>
                  <a:pt x="1650" y="741"/>
                </a:lnTo>
                <a:lnTo>
                  <a:pt x="1651" y="741"/>
                </a:lnTo>
                <a:lnTo>
                  <a:pt x="1653" y="742"/>
                </a:lnTo>
                <a:lnTo>
                  <a:pt x="1654" y="742"/>
                </a:lnTo>
                <a:lnTo>
                  <a:pt x="1656" y="742"/>
                </a:lnTo>
                <a:lnTo>
                  <a:pt x="1657" y="742"/>
                </a:lnTo>
                <a:lnTo>
                  <a:pt x="1659" y="742"/>
                </a:lnTo>
                <a:lnTo>
                  <a:pt x="1660" y="743"/>
                </a:lnTo>
                <a:lnTo>
                  <a:pt x="1662" y="743"/>
                </a:lnTo>
                <a:lnTo>
                  <a:pt x="1663" y="743"/>
                </a:lnTo>
                <a:lnTo>
                  <a:pt x="1665" y="743"/>
                </a:lnTo>
                <a:lnTo>
                  <a:pt x="1666" y="744"/>
                </a:lnTo>
                <a:lnTo>
                  <a:pt x="1668" y="744"/>
                </a:lnTo>
                <a:lnTo>
                  <a:pt x="1670" y="744"/>
                </a:lnTo>
                <a:lnTo>
                  <a:pt x="1671" y="744"/>
                </a:lnTo>
                <a:lnTo>
                  <a:pt x="1673" y="744"/>
                </a:lnTo>
                <a:lnTo>
                  <a:pt x="1674" y="745"/>
                </a:lnTo>
                <a:lnTo>
                  <a:pt x="1676" y="745"/>
                </a:lnTo>
                <a:lnTo>
                  <a:pt x="1677" y="745"/>
                </a:lnTo>
                <a:lnTo>
                  <a:pt x="1679" y="745"/>
                </a:lnTo>
                <a:lnTo>
                  <a:pt x="1680" y="746"/>
                </a:lnTo>
                <a:lnTo>
                  <a:pt x="1682" y="746"/>
                </a:lnTo>
                <a:lnTo>
                  <a:pt x="1683" y="746"/>
                </a:lnTo>
                <a:lnTo>
                  <a:pt x="1685" y="746"/>
                </a:lnTo>
                <a:lnTo>
                  <a:pt x="1686" y="746"/>
                </a:lnTo>
                <a:lnTo>
                  <a:pt x="1688" y="747"/>
                </a:lnTo>
                <a:lnTo>
                  <a:pt x="1689" y="747"/>
                </a:lnTo>
                <a:lnTo>
                  <a:pt x="1691" y="747"/>
                </a:lnTo>
                <a:lnTo>
                  <a:pt x="1693" y="747"/>
                </a:lnTo>
                <a:lnTo>
                  <a:pt x="1694" y="747"/>
                </a:lnTo>
                <a:lnTo>
                  <a:pt x="1696" y="748"/>
                </a:lnTo>
                <a:lnTo>
                  <a:pt x="1697" y="748"/>
                </a:lnTo>
                <a:lnTo>
                  <a:pt x="1699" y="748"/>
                </a:lnTo>
                <a:lnTo>
                  <a:pt x="1700" y="748"/>
                </a:lnTo>
                <a:lnTo>
                  <a:pt x="1702" y="748"/>
                </a:lnTo>
                <a:lnTo>
                  <a:pt x="1703" y="749"/>
                </a:lnTo>
                <a:lnTo>
                  <a:pt x="1705" y="749"/>
                </a:lnTo>
                <a:lnTo>
                  <a:pt x="1706" y="749"/>
                </a:lnTo>
                <a:lnTo>
                  <a:pt x="1708" y="749"/>
                </a:lnTo>
                <a:lnTo>
                  <a:pt x="1709" y="749"/>
                </a:lnTo>
                <a:lnTo>
                  <a:pt x="1711" y="750"/>
                </a:lnTo>
                <a:lnTo>
                  <a:pt x="1712" y="750"/>
                </a:lnTo>
                <a:lnTo>
                  <a:pt x="1714" y="750"/>
                </a:lnTo>
                <a:lnTo>
                  <a:pt x="1715" y="750"/>
                </a:lnTo>
                <a:lnTo>
                  <a:pt x="1717" y="750"/>
                </a:lnTo>
                <a:lnTo>
                  <a:pt x="1719" y="751"/>
                </a:lnTo>
                <a:lnTo>
                  <a:pt x="1720" y="751"/>
                </a:lnTo>
                <a:lnTo>
                  <a:pt x="1722" y="751"/>
                </a:lnTo>
                <a:lnTo>
                  <a:pt x="1723" y="751"/>
                </a:lnTo>
                <a:lnTo>
                  <a:pt x="1725" y="751"/>
                </a:lnTo>
                <a:lnTo>
                  <a:pt x="1726" y="751"/>
                </a:lnTo>
                <a:lnTo>
                  <a:pt x="1728" y="752"/>
                </a:lnTo>
                <a:lnTo>
                  <a:pt x="1729" y="752"/>
                </a:lnTo>
                <a:lnTo>
                  <a:pt x="1731" y="752"/>
                </a:lnTo>
                <a:lnTo>
                  <a:pt x="1732" y="752"/>
                </a:lnTo>
                <a:lnTo>
                  <a:pt x="1734" y="752"/>
                </a:lnTo>
                <a:lnTo>
                  <a:pt x="1735" y="752"/>
                </a:lnTo>
                <a:lnTo>
                  <a:pt x="1737" y="753"/>
                </a:lnTo>
                <a:lnTo>
                  <a:pt x="1738" y="753"/>
                </a:lnTo>
                <a:lnTo>
                  <a:pt x="1740" y="753"/>
                </a:lnTo>
                <a:lnTo>
                  <a:pt x="1742" y="753"/>
                </a:lnTo>
                <a:lnTo>
                  <a:pt x="1743" y="753"/>
                </a:lnTo>
                <a:lnTo>
                  <a:pt x="1745" y="753"/>
                </a:lnTo>
                <a:lnTo>
                  <a:pt x="1746" y="754"/>
                </a:lnTo>
                <a:lnTo>
                  <a:pt x="1748" y="754"/>
                </a:lnTo>
                <a:lnTo>
                  <a:pt x="1749" y="754"/>
                </a:lnTo>
                <a:lnTo>
                  <a:pt x="1751" y="754"/>
                </a:lnTo>
                <a:lnTo>
                  <a:pt x="1752" y="754"/>
                </a:lnTo>
                <a:lnTo>
                  <a:pt x="1754" y="754"/>
                </a:lnTo>
                <a:lnTo>
                  <a:pt x="1755" y="755"/>
                </a:lnTo>
                <a:lnTo>
                  <a:pt x="1757" y="755"/>
                </a:lnTo>
                <a:lnTo>
                  <a:pt x="1758" y="755"/>
                </a:lnTo>
                <a:lnTo>
                  <a:pt x="1760" y="755"/>
                </a:lnTo>
                <a:lnTo>
                  <a:pt x="1761" y="755"/>
                </a:lnTo>
                <a:lnTo>
                  <a:pt x="1763" y="755"/>
                </a:lnTo>
                <a:lnTo>
                  <a:pt x="1765" y="756"/>
                </a:lnTo>
                <a:lnTo>
                  <a:pt x="1766" y="756"/>
                </a:lnTo>
                <a:lnTo>
                  <a:pt x="1768" y="756"/>
                </a:lnTo>
                <a:lnTo>
                  <a:pt x="1769" y="756"/>
                </a:lnTo>
                <a:lnTo>
                  <a:pt x="1771" y="756"/>
                </a:lnTo>
                <a:lnTo>
                  <a:pt x="1772" y="756"/>
                </a:lnTo>
                <a:lnTo>
                  <a:pt x="1774" y="756"/>
                </a:lnTo>
                <a:lnTo>
                  <a:pt x="1775" y="757"/>
                </a:lnTo>
                <a:lnTo>
                  <a:pt x="1777" y="757"/>
                </a:lnTo>
                <a:lnTo>
                  <a:pt x="1778" y="757"/>
                </a:lnTo>
                <a:lnTo>
                  <a:pt x="1780" y="757"/>
                </a:lnTo>
                <a:lnTo>
                  <a:pt x="1781" y="757"/>
                </a:lnTo>
                <a:lnTo>
                  <a:pt x="1783" y="757"/>
                </a:lnTo>
                <a:lnTo>
                  <a:pt x="1784" y="757"/>
                </a:lnTo>
                <a:lnTo>
                  <a:pt x="1786" y="758"/>
                </a:lnTo>
                <a:lnTo>
                  <a:pt x="1788" y="758"/>
                </a:lnTo>
                <a:lnTo>
                  <a:pt x="1789" y="758"/>
                </a:lnTo>
                <a:lnTo>
                  <a:pt x="1791" y="758"/>
                </a:lnTo>
                <a:lnTo>
                  <a:pt x="1792" y="758"/>
                </a:lnTo>
                <a:lnTo>
                  <a:pt x="1794" y="758"/>
                </a:lnTo>
                <a:lnTo>
                  <a:pt x="1795" y="758"/>
                </a:lnTo>
                <a:lnTo>
                  <a:pt x="1797" y="758"/>
                </a:lnTo>
                <a:lnTo>
                  <a:pt x="1798" y="759"/>
                </a:lnTo>
                <a:lnTo>
                  <a:pt x="1800" y="759"/>
                </a:lnTo>
                <a:lnTo>
                  <a:pt x="1801" y="759"/>
                </a:lnTo>
                <a:lnTo>
                  <a:pt x="1803" y="759"/>
                </a:lnTo>
                <a:lnTo>
                  <a:pt x="1804" y="759"/>
                </a:lnTo>
                <a:lnTo>
                  <a:pt x="1806" y="759"/>
                </a:lnTo>
                <a:lnTo>
                  <a:pt x="1807" y="759"/>
                </a:lnTo>
                <a:lnTo>
                  <a:pt x="1809" y="759"/>
                </a:lnTo>
                <a:lnTo>
                  <a:pt x="1810" y="760"/>
                </a:lnTo>
                <a:lnTo>
                  <a:pt x="1812" y="760"/>
                </a:lnTo>
                <a:lnTo>
                  <a:pt x="1814" y="760"/>
                </a:lnTo>
                <a:lnTo>
                  <a:pt x="1815" y="760"/>
                </a:lnTo>
                <a:lnTo>
                  <a:pt x="1817" y="760"/>
                </a:lnTo>
                <a:lnTo>
                  <a:pt x="1818" y="760"/>
                </a:lnTo>
                <a:lnTo>
                  <a:pt x="1820" y="760"/>
                </a:lnTo>
                <a:lnTo>
                  <a:pt x="1821" y="760"/>
                </a:lnTo>
                <a:lnTo>
                  <a:pt x="1823" y="760"/>
                </a:lnTo>
                <a:lnTo>
                  <a:pt x="1824" y="760"/>
                </a:lnTo>
                <a:lnTo>
                  <a:pt x="1826" y="761"/>
                </a:lnTo>
                <a:lnTo>
                  <a:pt x="1827" y="761"/>
                </a:lnTo>
                <a:lnTo>
                  <a:pt x="1829" y="761"/>
                </a:lnTo>
                <a:lnTo>
                  <a:pt x="1830" y="761"/>
                </a:lnTo>
                <a:lnTo>
                  <a:pt x="1832" y="761"/>
                </a:lnTo>
                <a:lnTo>
                  <a:pt x="1833" y="761"/>
                </a:lnTo>
                <a:lnTo>
                  <a:pt x="1835" y="761"/>
                </a:lnTo>
                <a:lnTo>
                  <a:pt x="1837" y="761"/>
                </a:lnTo>
                <a:lnTo>
                  <a:pt x="1838" y="761"/>
                </a:lnTo>
                <a:lnTo>
                  <a:pt x="1840" y="762"/>
                </a:lnTo>
                <a:lnTo>
                  <a:pt x="1841" y="762"/>
                </a:lnTo>
                <a:lnTo>
                  <a:pt x="1843" y="762"/>
                </a:lnTo>
                <a:lnTo>
                  <a:pt x="1844" y="762"/>
                </a:lnTo>
                <a:lnTo>
                  <a:pt x="1846" y="762"/>
                </a:lnTo>
                <a:lnTo>
                  <a:pt x="1847" y="762"/>
                </a:lnTo>
                <a:lnTo>
                  <a:pt x="1849" y="762"/>
                </a:lnTo>
                <a:lnTo>
                  <a:pt x="1850" y="762"/>
                </a:lnTo>
                <a:lnTo>
                  <a:pt x="1852" y="762"/>
                </a:lnTo>
                <a:lnTo>
                  <a:pt x="1853" y="762"/>
                </a:lnTo>
                <a:lnTo>
                  <a:pt x="1855" y="762"/>
                </a:lnTo>
                <a:lnTo>
                  <a:pt x="1856" y="762"/>
                </a:lnTo>
                <a:lnTo>
                  <a:pt x="1858" y="763"/>
                </a:lnTo>
                <a:lnTo>
                  <a:pt x="1860" y="763"/>
                </a:lnTo>
                <a:lnTo>
                  <a:pt x="1861" y="763"/>
                </a:lnTo>
                <a:lnTo>
                  <a:pt x="1863" y="763"/>
                </a:lnTo>
                <a:lnTo>
                  <a:pt x="1864" y="763"/>
                </a:lnTo>
                <a:lnTo>
                  <a:pt x="1866" y="763"/>
                </a:lnTo>
                <a:lnTo>
                  <a:pt x="1867" y="763"/>
                </a:lnTo>
                <a:lnTo>
                  <a:pt x="1869" y="763"/>
                </a:lnTo>
                <a:lnTo>
                  <a:pt x="1870" y="763"/>
                </a:lnTo>
                <a:lnTo>
                  <a:pt x="1872" y="763"/>
                </a:lnTo>
                <a:lnTo>
                  <a:pt x="1873" y="763"/>
                </a:lnTo>
                <a:lnTo>
                  <a:pt x="1875" y="763"/>
                </a:lnTo>
                <a:lnTo>
                  <a:pt x="1876" y="764"/>
                </a:lnTo>
                <a:lnTo>
                  <a:pt x="1878" y="764"/>
                </a:lnTo>
                <a:lnTo>
                  <a:pt x="1879" y="764"/>
                </a:lnTo>
                <a:lnTo>
                  <a:pt x="1881" y="764"/>
                </a:lnTo>
                <a:lnTo>
                  <a:pt x="1883" y="764"/>
                </a:lnTo>
                <a:lnTo>
                  <a:pt x="1884" y="764"/>
                </a:lnTo>
                <a:lnTo>
                  <a:pt x="1886" y="764"/>
                </a:lnTo>
                <a:lnTo>
                  <a:pt x="1887" y="764"/>
                </a:lnTo>
                <a:lnTo>
                  <a:pt x="1889" y="764"/>
                </a:lnTo>
                <a:lnTo>
                  <a:pt x="1890" y="764"/>
                </a:lnTo>
                <a:lnTo>
                  <a:pt x="1892" y="764"/>
                </a:lnTo>
                <a:lnTo>
                  <a:pt x="1893" y="764"/>
                </a:lnTo>
                <a:lnTo>
                  <a:pt x="1895" y="764"/>
                </a:lnTo>
                <a:lnTo>
                  <a:pt x="1896" y="764"/>
                </a:lnTo>
                <a:lnTo>
                  <a:pt x="1898" y="764"/>
                </a:lnTo>
                <a:lnTo>
                  <a:pt x="1899" y="765"/>
                </a:lnTo>
                <a:lnTo>
                  <a:pt x="1901" y="765"/>
                </a:lnTo>
                <a:lnTo>
                  <a:pt x="1902" y="765"/>
                </a:lnTo>
                <a:lnTo>
                  <a:pt x="1904" y="765"/>
                </a:lnTo>
                <a:lnTo>
                  <a:pt x="1905" y="765"/>
                </a:lnTo>
                <a:lnTo>
                  <a:pt x="1907" y="765"/>
                </a:lnTo>
                <a:lnTo>
                  <a:pt x="1909" y="765"/>
                </a:lnTo>
                <a:lnTo>
                  <a:pt x="1910" y="765"/>
                </a:lnTo>
                <a:lnTo>
                  <a:pt x="1912" y="765"/>
                </a:lnTo>
                <a:lnTo>
                  <a:pt x="1913" y="765"/>
                </a:lnTo>
                <a:lnTo>
                  <a:pt x="1915" y="765"/>
                </a:lnTo>
                <a:lnTo>
                  <a:pt x="1916" y="765"/>
                </a:lnTo>
                <a:lnTo>
                  <a:pt x="1918" y="765"/>
                </a:lnTo>
                <a:lnTo>
                  <a:pt x="1919" y="765"/>
                </a:lnTo>
                <a:lnTo>
                  <a:pt x="1921" y="765"/>
                </a:lnTo>
                <a:lnTo>
                  <a:pt x="1922" y="765"/>
                </a:lnTo>
                <a:lnTo>
                  <a:pt x="1924" y="765"/>
                </a:lnTo>
                <a:lnTo>
                  <a:pt x="1925" y="765"/>
                </a:lnTo>
                <a:lnTo>
                  <a:pt x="1927" y="765"/>
                </a:lnTo>
                <a:lnTo>
                  <a:pt x="1928" y="766"/>
                </a:lnTo>
                <a:lnTo>
                  <a:pt x="1930" y="766"/>
                </a:lnTo>
                <a:lnTo>
                  <a:pt x="1932" y="766"/>
                </a:lnTo>
                <a:lnTo>
                  <a:pt x="1933" y="766"/>
                </a:lnTo>
                <a:lnTo>
                  <a:pt x="1935" y="766"/>
                </a:lnTo>
                <a:lnTo>
                  <a:pt x="1936" y="766"/>
                </a:lnTo>
                <a:lnTo>
                  <a:pt x="1938" y="766"/>
                </a:lnTo>
                <a:lnTo>
                  <a:pt x="1939" y="766"/>
                </a:lnTo>
                <a:lnTo>
                  <a:pt x="1941" y="766"/>
                </a:lnTo>
                <a:lnTo>
                  <a:pt x="1942" y="766"/>
                </a:lnTo>
                <a:lnTo>
                  <a:pt x="1944" y="766"/>
                </a:lnTo>
                <a:lnTo>
                  <a:pt x="1945" y="766"/>
                </a:lnTo>
                <a:lnTo>
                  <a:pt x="1947" y="766"/>
                </a:lnTo>
                <a:lnTo>
                  <a:pt x="1948" y="766"/>
                </a:lnTo>
                <a:lnTo>
                  <a:pt x="1950" y="766"/>
                </a:lnTo>
                <a:lnTo>
                  <a:pt x="1951" y="766"/>
                </a:lnTo>
                <a:lnTo>
                  <a:pt x="1953" y="766"/>
                </a:lnTo>
                <a:lnTo>
                  <a:pt x="1955" y="766"/>
                </a:lnTo>
                <a:lnTo>
                  <a:pt x="1956" y="766"/>
                </a:lnTo>
                <a:lnTo>
                  <a:pt x="1958" y="766"/>
                </a:lnTo>
                <a:lnTo>
                  <a:pt x="1959" y="766"/>
                </a:lnTo>
                <a:lnTo>
                  <a:pt x="1961" y="766"/>
                </a:lnTo>
                <a:lnTo>
                  <a:pt x="1962" y="766"/>
                </a:lnTo>
                <a:lnTo>
                  <a:pt x="1964" y="766"/>
                </a:lnTo>
                <a:lnTo>
                  <a:pt x="1965" y="766"/>
                </a:lnTo>
                <a:lnTo>
                  <a:pt x="1967" y="766"/>
                </a:lnTo>
                <a:lnTo>
                  <a:pt x="1968" y="766"/>
                </a:lnTo>
                <a:lnTo>
                  <a:pt x="1970" y="766"/>
                </a:lnTo>
                <a:lnTo>
                  <a:pt x="1971" y="766"/>
                </a:lnTo>
                <a:lnTo>
                  <a:pt x="1973" y="766"/>
                </a:lnTo>
                <a:lnTo>
                  <a:pt x="1974" y="767"/>
                </a:lnTo>
                <a:lnTo>
                  <a:pt x="1976" y="767"/>
                </a:lnTo>
                <a:lnTo>
                  <a:pt x="1977" y="767"/>
                </a:lnTo>
                <a:lnTo>
                  <a:pt x="1979" y="767"/>
                </a:lnTo>
                <a:lnTo>
                  <a:pt x="1981" y="767"/>
                </a:lnTo>
                <a:lnTo>
                  <a:pt x="1982" y="767"/>
                </a:lnTo>
                <a:lnTo>
                  <a:pt x="1984" y="767"/>
                </a:lnTo>
                <a:lnTo>
                  <a:pt x="1985" y="767"/>
                </a:lnTo>
                <a:lnTo>
                  <a:pt x="1987" y="767"/>
                </a:lnTo>
                <a:lnTo>
                  <a:pt x="1988" y="767"/>
                </a:lnTo>
                <a:lnTo>
                  <a:pt x="1990" y="767"/>
                </a:lnTo>
                <a:lnTo>
                  <a:pt x="1991" y="767"/>
                </a:lnTo>
                <a:lnTo>
                  <a:pt x="1993" y="767"/>
                </a:lnTo>
                <a:lnTo>
                  <a:pt x="1994" y="767"/>
                </a:lnTo>
                <a:lnTo>
                  <a:pt x="1996" y="767"/>
                </a:lnTo>
                <a:lnTo>
                  <a:pt x="1997" y="767"/>
                </a:lnTo>
                <a:lnTo>
                  <a:pt x="1999" y="767"/>
                </a:lnTo>
                <a:lnTo>
                  <a:pt x="2000" y="767"/>
                </a:lnTo>
                <a:lnTo>
                  <a:pt x="2002" y="767"/>
                </a:lnTo>
                <a:lnTo>
                  <a:pt x="2004" y="767"/>
                </a:lnTo>
                <a:lnTo>
                  <a:pt x="2005" y="767"/>
                </a:lnTo>
                <a:lnTo>
                  <a:pt x="2007" y="767"/>
                </a:lnTo>
                <a:lnTo>
                  <a:pt x="2008" y="767"/>
                </a:lnTo>
                <a:lnTo>
                  <a:pt x="2010" y="767"/>
                </a:lnTo>
                <a:lnTo>
                  <a:pt x="2011" y="767"/>
                </a:lnTo>
                <a:lnTo>
                  <a:pt x="2013" y="767"/>
                </a:lnTo>
                <a:lnTo>
                  <a:pt x="2014" y="767"/>
                </a:lnTo>
                <a:lnTo>
                  <a:pt x="2016" y="767"/>
                </a:lnTo>
                <a:lnTo>
                  <a:pt x="2017" y="767"/>
                </a:lnTo>
                <a:lnTo>
                  <a:pt x="2019" y="767"/>
                </a:lnTo>
                <a:lnTo>
                  <a:pt x="2020" y="767"/>
                </a:lnTo>
                <a:lnTo>
                  <a:pt x="2022" y="767"/>
                </a:lnTo>
                <a:lnTo>
                  <a:pt x="2023" y="767"/>
                </a:lnTo>
                <a:lnTo>
                  <a:pt x="2025" y="767"/>
                </a:lnTo>
                <a:lnTo>
                  <a:pt x="2027" y="767"/>
                </a:lnTo>
                <a:lnTo>
                  <a:pt x="2028" y="767"/>
                </a:lnTo>
                <a:lnTo>
                  <a:pt x="2030" y="767"/>
                </a:lnTo>
                <a:lnTo>
                  <a:pt x="2031" y="767"/>
                </a:lnTo>
                <a:lnTo>
                  <a:pt x="2033" y="767"/>
                </a:lnTo>
                <a:lnTo>
                  <a:pt x="2034" y="767"/>
                </a:lnTo>
                <a:lnTo>
                  <a:pt x="2036" y="767"/>
                </a:lnTo>
                <a:lnTo>
                  <a:pt x="2037" y="767"/>
                </a:lnTo>
                <a:lnTo>
                  <a:pt x="2039" y="767"/>
                </a:lnTo>
                <a:lnTo>
                  <a:pt x="2040" y="766"/>
                </a:lnTo>
                <a:lnTo>
                  <a:pt x="2042" y="766"/>
                </a:lnTo>
                <a:lnTo>
                  <a:pt x="2043" y="766"/>
                </a:lnTo>
                <a:lnTo>
                  <a:pt x="2045" y="766"/>
                </a:lnTo>
                <a:lnTo>
                  <a:pt x="2046" y="766"/>
                </a:lnTo>
                <a:lnTo>
                  <a:pt x="2048" y="766"/>
                </a:lnTo>
                <a:lnTo>
                  <a:pt x="2050" y="766"/>
                </a:lnTo>
                <a:lnTo>
                  <a:pt x="2051" y="766"/>
                </a:lnTo>
                <a:lnTo>
                  <a:pt x="2053" y="766"/>
                </a:lnTo>
                <a:lnTo>
                  <a:pt x="2054" y="766"/>
                </a:lnTo>
                <a:lnTo>
                  <a:pt x="2056" y="766"/>
                </a:lnTo>
                <a:lnTo>
                  <a:pt x="2057" y="766"/>
                </a:lnTo>
                <a:lnTo>
                  <a:pt x="2059" y="766"/>
                </a:lnTo>
                <a:lnTo>
                  <a:pt x="2060" y="766"/>
                </a:lnTo>
                <a:lnTo>
                  <a:pt x="2062" y="766"/>
                </a:lnTo>
                <a:lnTo>
                  <a:pt x="2063" y="766"/>
                </a:lnTo>
                <a:lnTo>
                  <a:pt x="2065" y="766"/>
                </a:lnTo>
                <a:lnTo>
                  <a:pt x="2066" y="766"/>
                </a:lnTo>
                <a:lnTo>
                  <a:pt x="2068" y="766"/>
                </a:lnTo>
                <a:lnTo>
                  <a:pt x="2069" y="766"/>
                </a:lnTo>
                <a:lnTo>
                  <a:pt x="2071" y="766"/>
                </a:lnTo>
                <a:lnTo>
                  <a:pt x="2072" y="766"/>
                </a:lnTo>
                <a:lnTo>
                  <a:pt x="2074" y="766"/>
                </a:lnTo>
                <a:lnTo>
                  <a:pt x="2076" y="765"/>
                </a:lnTo>
                <a:lnTo>
                  <a:pt x="2077" y="765"/>
                </a:lnTo>
                <a:lnTo>
                  <a:pt x="2079" y="765"/>
                </a:lnTo>
                <a:lnTo>
                  <a:pt x="2080" y="765"/>
                </a:lnTo>
                <a:lnTo>
                  <a:pt x="2082" y="765"/>
                </a:lnTo>
                <a:lnTo>
                  <a:pt x="2083" y="765"/>
                </a:lnTo>
                <a:lnTo>
                  <a:pt x="2085" y="765"/>
                </a:lnTo>
                <a:lnTo>
                  <a:pt x="2086" y="765"/>
                </a:lnTo>
                <a:lnTo>
                  <a:pt x="2088" y="765"/>
                </a:lnTo>
                <a:lnTo>
                  <a:pt x="2089" y="765"/>
                </a:lnTo>
                <a:lnTo>
                  <a:pt x="2091" y="765"/>
                </a:lnTo>
                <a:lnTo>
                  <a:pt x="2092" y="765"/>
                </a:lnTo>
                <a:lnTo>
                  <a:pt x="2094" y="764"/>
                </a:lnTo>
                <a:lnTo>
                  <a:pt x="2095" y="764"/>
                </a:lnTo>
                <a:lnTo>
                  <a:pt x="2097" y="764"/>
                </a:lnTo>
                <a:lnTo>
                  <a:pt x="2099" y="764"/>
                </a:lnTo>
                <a:lnTo>
                  <a:pt x="2100" y="764"/>
                </a:lnTo>
                <a:lnTo>
                  <a:pt x="2102" y="764"/>
                </a:lnTo>
                <a:lnTo>
                  <a:pt x="2103" y="764"/>
                </a:lnTo>
                <a:lnTo>
                  <a:pt x="2105" y="764"/>
                </a:lnTo>
                <a:lnTo>
                  <a:pt x="2106" y="764"/>
                </a:lnTo>
                <a:lnTo>
                  <a:pt x="2108" y="763"/>
                </a:lnTo>
                <a:lnTo>
                  <a:pt x="2109" y="763"/>
                </a:lnTo>
                <a:lnTo>
                  <a:pt x="2111" y="763"/>
                </a:lnTo>
                <a:lnTo>
                  <a:pt x="2112" y="763"/>
                </a:lnTo>
                <a:lnTo>
                  <a:pt x="2114" y="763"/>
                </a:lnTo>
                <a:lnTo>
                  <a:pt x="2115" y="763"/>
                </a:lnTo>
                <a:lnTo>
                  <a:pt x="2117" y="762"/>
                </a:lnTo>
                <a:lnTo>
                  <a:pt x="2118" y="762"/>
                </a:lnTo>
                <a:lnTo>
                  <a:pt x="2120" y="762"/>
                </a:lnTo>
                <a:lnTo>
                  <a:pt x="2122" y="762"/>
                </a:lnTo>
                <a:lnTo>
                  <a:pt x="2123" y="762"/>
                </a:lnTo>
                <a:lnTo>
                  <a:pt x="2125" y="762"/>
                </a:lnTo>
                <a:lnTo>
                  <a:pt x="2126" y="761"/>
                </a:lnTo>
                <a:lnTo>
                  <a:pt x="2128" y="761"/>
                </a:lnTo>
                <a:lnTo>
                  <a:pt x="2129" y="761"/>
                </a:lnTo>
                <a:lnTo>
                  <a:pt x="2131" y="761"/>
                </a:lnTo>
                <a:lnTo>
                  <a:pt x="2132" y="761"/>
                </a:lnTo>
                <a:lnTo>
                  <a:pt x="2134" y="760"/>
                </a:lnTo>
                <a:lnTo>
                  <a:pt x="2135" y="760"/>
                </a:lnTo>
                <a:lnTo>
                  <a:pt x="2137" y="760"/>
                </a:lnTo>
                <a:lnTo>
                  <a:pt x="2138" y="760"/>
                </a:lnTo>
                <a:lnTo>
                  <a:pt x="2140" y="760"/>
                </a:lnTo>
                <a:lnTo>
                  <a:pt x="2141" y="759"/>
                </a:lnTo>
                <a:lnTo>
                  <a:pt x="2143" y="759"/>
                </a:lnTo>
                <a:lnTo>
                  <a:pt x="2144" y="759"/>
                </a:lnTo>
                <a:lnTo>
                  <a:pt x="2146" y="759"/>
                </a:lnTo>
                <a:lnTo>
                  <a:pt x="2148" y="758"/>
                </a:lnTo>
                <a:lnTo>
                  <a:pt x="2149" y="758"/>
                </a:lnTo>
                <a:lnTo>
                  <a:pt x="2151" y="758"/>
                </a:lnTo>
                <a:lnTo>
                  <a:pt x="2152" y="757"/>
                </a:lnTo>
                <a:lnTo>
                  <a:pt x="2154" y="757"/>
                </a:lnTo>
                <a:lnTo>
                  <a:pt x="2155" y="756"/>
                </a:lnTo>
                <a:lnTo>
                  <a:pt x="2157" y="756"/>
                </a:lnTo>
                <a:lnTo>
                  <a:pt x="2158" y="756"/>
                </a:lnTo>
                <a:lnTo>
                  <a:pt x="2160" y="755"/>
                </a:lnTo>
                <a:lnTo>
                  <a:pt x="2161" y="755"/>
                </a:lnTo>
                <a:lnTo>
                  <a:pt x="2163" y="755"/>
                </a:lnTo>
                <a:lnTo>
                  <a:pt x="2164" y="754"/>
                </a:lnTo>
                <a:lnTo>
                  <a:pt x="2166" y="754"/>
                </a:lnTo>
                <a:lnTo>
                  <a:pt x="2167" y="753"/>
                </a:lnTo>
                <a:lnTo>
                  <a:pt x="2169" y="753"/>
                </a:lnTo>
                <a:lnTo>
                  <a:pt x="2171" y="753"/>
                </a:lnTo>
                <a:lnTo>
                  <a:pt x="2172" y="752"/>
                </a:lnTo>
                <a:lnTo>
                  <a:pt x="2174" y="752"/>
                </a:lnTo>
                <a:lnTo>
                  <a:pt x="2175" y="751"/>
                </a:lnTo>
                <a:lnTo>
                  <a:pt x="2177" y="751"/>
                </a:lnTo>
                <a:lnTo>
                  <a:pt x="2178" y="750"/>
                </a:lnTo>
                <a:lnTo>
                  <a:pt x="2180" y="750"/>
                </a:lnTo>
                <a:lnTo>
                  <a:pt x="2181" y="749"/>
                </a:lnTo>
                <a:lnTo>
                  <a:pt x="2183" y="749"/>
                </a:lnTo>
                <a:lnTo>
                  <a:pt x="2184" y="748"/>
                </a:lnTo>
                <a:lnTo>
                  <a:pt x="2186" y="748"/>
                </a:lnTo>
                <a:lnTo>
                  <a:pt x="2187" y="747"/>
                </a:lnTo>
                <a:lnTo>
                  <a:pt x="2189" y="746"/>
                </a:lnTo>
                <a:lnTo>
                  <a:pt x="2190" y="745"/>
                </a:lnTo>
                <a:lnTo>
                  <a:pt x="2192" y="745"/>
                </a:lnTo>
                <a:lnTo>
                  <a:pt x="2194" y="744"/>
                </a:lnTo>
                <a:lnTo>
                  <a:pt x="2195" y="743"/>
                </a:lnTo>
                <a:lnTo>
                  <a:pt x="2197" y="742"/>
                </a:lnTo>
                <a:lnTo>
                  <a:pt x="2198" y="742"/>
                </a:lnTo>
                <a:lnTo>
                  <a:pt x="2200" y="741"/>
                </a:lnTo>
                <a:lnTo>
                  <a:pt x="2201" y="740"/>
                </a:lnTo>
                <a:lnTo>
                  <a:pt x="2203" y="739"/>
                </a:lnTo>
                <a:lnTo>
                  <a:pt x="2204" y="738"/>
                </a:lnTo>
                <a:lnTo>
                  <a:pt x="2206" y="738"/>
                </a:lnTo>
                <a:lnTo>
                  <a:pt x="2207" y="737"/>
                </a:lnTo>
                <a:lnTo>
                  <a:pt x="2209" y="736"/>
                </a:lnTo>
                <a:lnTo>
                  <a:pt x="2210" y="735"/>
                </a:lnTo>
                <a:lnTo>
                  <a:pt x="2212" y="734"/>
                </a:lnTo>
                <a:lnTo>
                  <a:pt x="2213" y="733"/>
                </a:lnTo>
                <a:lnTo>
                  <a:pt x="2215" y="732"/>
                </a:lnTo>
                <a:lnTo>
                  <a:pt x="2217" y="731"/>
                </a:lnTo>
                <a:lnTo>
                  <a:pt x="2218" y="730"/>
                </a:lnTo>
                <a:lnTo>
                  <a:pt x="2220" y="729"/>
                </a:lnTo>
                <a:lnTo>
                  <a:pt x="2221" y="728"/>
                </a:lnTo>
                <a:lnTo>
                  <a:pt x="2223" y="727"/>
                </a:lnTo>
                <a:lnTo>
                  <a:pt x="2224" y="725"/>
                </a:lnTo>
                <a:lnTo>
                  <a:pt x="2226" y="724"/>
                </a:lnTo>
                <a:lnTo>
                  <a:pt x="2227" y="722"/>
                </a:lnTo>
                <a:lnTo>
                  <a:pt x="2229" y="721"/>
                </a:lnTo>
                <a:lnTo>
                  <a:pt x="2230" y="719"/>
                </a:lnTo>
                <a:lnTo>
                  <a:pt x="2232" y="718"/>
                </a:lnTo>
                <a:lnTo>
                  <a:pt x="2233" y="716"/>
                </a:lnTo>
                <a:lnTo>
                  <a:pt x="2235" y="715"/>
                </a:lnTo>
                <a:lnTo>
                  <a:pt x="2236" y="713"/>
                </a:lnTo>
                <a:lnTo>
                  <a:pt x="2238" y="711"/>
                </a:lnTo>
                <a:lnTo>
                  <a:pt x="2239" y="710"/>
                </a:lnTo>
                <a:lnTo>
                  <a:pt x="2241" y="708"/>
                </a:lnTo>
                <a:lnTo>
                  <a:pt x="2243" y="706"/>
                </a:lnTo>
                <a:lnTo>
                  <a:pt x="2244" y="704"/>
                </a:lnTo>
                <a:lnTo>
                  <a:pt x="2246" y="703"/>
                </a:lnTo>
                <a:lnTo>
                  <a:pt x="2247" y="701"/>
                </a:lnTo>
                <a:lnTo>
                  <a:pt x="2249" y="699"/>
                </a:lnTo>
                <a:lnTo>
                  <a:pt x="2250" y="697"/>
                </a:lnTo>
                <a:lnTo>
                  <a:pt x="2252" y="695"/>
                </a:lnTo>
                <a:lnTo>
                  <a:pt x="2253" y="693"/>
                </a:lnTo>
                <a:lnTo>
                  <a:pt x="2255" y="690"/>
                </a:lnTo>
                <a:lnTo>
                  <a:pt x="2256" y="688"/>
                </a:lnTo>
                <a:lnTo>
                  <a:pt x="2258" y="686"/>
                </a:lnTo>
                <a:lnTo>
                  <a:pt x="2259" y="684"/>
                </a:lnTo>
                <a:lnTo>
                  <a:pt x="2261" y="681"/>
                </a:lnTo>
                <a:lnTo>
                  <a:pt x="2262" y="678"/>
                </a:lnTo>
                <a:lnTo>
                  <a:pt x="2264" y="675"/>
                </a:lnTo>
                <a:lnTo>
                  <a:pt x="2266" y="672"/>
                </a:lnTo>
                <a:lnTo>
                  <a:pt x="2267" y="669"/>
                </a:lnTo>
                <a:lnTo>
                  <a:pt x="2269" y="666"/>
                </a:lnTo>
                <a:lnTo>
                  <a:pt x="2270" y="663"/>
                </a:lnTo>
                <a:lnTo>
                  <a:pt x="2272" y="660"/>
                </a:lnTo>
                <a:lnTo>
                  <a:pt x="2273" y="657"/>
                </a:lnTo>
                <a:lnTo>
                  <a:pt x="2275" y="653"/>
                </a:lnTo>
                <a:lnTo>
                  <a:pt x="2276" y="650"/>
                </a:lnTo>
                <a:lnTo>
                  <a:pt x="2278" y="646"/>
                </a:lnTo>
                <a:lnTo>
                  <a:pt x="2279" y="643"/>
                </a:lnTo>
                <a:lnTo>
                  <a:pt x="2281" y="639"/>
                </a:lnTo>
                <a:lnTo>
                  <a:pt x="2282" y="635"/>
                </a:lnTo>
                <a:lnTo>
                  <a:pt x="2284" y="632"/>
                </a:lnTo>
                <a:lnTo>
                  <a:pt x="2285" y="628"/>
                </a:lnTo>
                <a:lnTo>
                  <a:pt x="2287" y="624"/>
                </a:lnTo>
                <a:lnTo>
                  <a:pt x="2289" y="619"/>
                </a:lnTo>
                <a:lnTo>
                  <a:pt x="2290" y="615"/>
                </a:lnTo>
                <a:lnTo>
                  <a:pt x="2292" y="611"/>
                </a:lnTo>
                <a:lnTo>
                  <a:pt x="2293" y="606"/>
                </a:lnTo>
                <a:lnTo>
                  <a:pt x="2295" y="602"/>
                </a:lnTo>
                <a:lnTo>
                  <a:pt x="2296" y="597"/>
                </a:lnTo>
                <a:lnTo>
                  <a:pt x="2298" y="592"/>
                </a:lnTo>
                <a:lnTo>
                  <a:pt x="2299" y="587"/>
                </a:lnTo>
                <a:lnTo>
                  <a:pt x="2301" y="582"/>
                </a:lnTo>
                <a:lnTo>
                  <a:pt x="2302" y="577"/>
                </a:lnTo>
                <a:lnTo>
                  <a:pt x="2304" y="571"/>
                </a:lnTo>
                <a:lnTo>
                  <a:pt x="2305" y="565"/>
                </a:lnTo>
                <a:lnTo>
                  <a:pt x="2307" y="560"/>
                </a:lnTo>
                <a:lnTo>
                  <a:pt x="2308" y="554"/>
                </a:lnTo>
                <a:lnTo>
                  <a:pt x="2310" y="548"/>
                </a:lnTo>
                <a:lnTo>
                  <a:pt x="2312" y="541"/>
                </a:lnTo>
                <a:lnTo>
                  <a:pt x="2313" y="535"/>
                </a:lnTo>
                <a:lnTo>
                  <a:pt x="2315" y="529"/>
                </a:lnTo>
                <a:lnTo>
                  <a:pt x="2316" y="522"/>
                </a:lnTo>
                <a:lnTo>
                  <a:pt x="2318" y="516"/>
                </a:lnTo>
                <a:lnTo>
                  <a:pt x="2319" y="509"/>
                </a:lnTo>
                <a:lnTo>
                  <a:pt x="2321" y="502"/>
                </a:lnTo>
                <a:lnTo>
                  <a:pt x="2322" y="495"/>
                </a:lnTo>
                <a:lnTo>
                  <a:pt x="2324" y="488"/>
                </a:lnTo>
                <a:lnTo>
                  <a:pt x="2325" y="481"/>
                </a:lnTo>
                <a:lnTo>
                  <a:pt x="2327" y="473"/>
                </a:lnTo>
                <a:lnTo>
                  <a:pt x="2328" y="466"/>
                </a:lnTo>
                <a:lnTo>
                  <a:pt x="2330" y="458"/>
                </a:lnTo>
                <a:lnTo>
                  <a:pt x="2331" y="450"/>
                </a:lnTo>
                <a:lnTo>
                  <a:pt x="2333" y="442"/>
                </a:lnTo>
                <a:lnTo>
                  <a:pt x="2334" y="434"/>
                </a:lnTo>
                <a:lnTo>
                  <a:pt x="2336" y="426"/>
                </a:lnTo>
                <a:lnTo>
                  <a:pt x="2338" y="418"/>
                </a:lnTo>
                <a:lnTo>
                  <a:pt x="2339" y="409"/>
                </a:lnTo>
                <a:lnTo>
                  <a:pt x="2341" y="401"/>
                </a:lnTo>
                <a:lnTo>
                  <a:pt x="2342" y="392"/>
                </a:lnTo>
                <a:lnTo>
                  <a:pt x="2344" y="383"/>
                </a:lnTo>
                <a:lnTo>
                  <a:pt x="2345" y="374"/>
                </a:lnTo>
                <a:lnTo>
                  <a:pt x="2347" y="365"/>
                </a:lnTo>
                <a:lnTo>
                  <a:pt x="2348" y="356"/>
                </a:lnTo>
                <a:lnTo>
                  <a:pt x="2350" y="347"/>
                </a:lnTo>
                <a:lnTo>
                  <a:pt x="2351" y="338"/>
                </a:lnTo>
                <a:lnTo>
                  <a:pt x="2353" y="329"/>
                </a:lnTo>
                <a:lnTo>
                  <a:pt x="2354" y="319"/>
                </a:lnTo>
                <a:lnTo>
                  <a:pt x="2356" y="310"/>
                </a:lnTo>
                <a:lnTo>
                  <a:pt x="2357" y="300"/>
                </a:lnTo>
                <a:lnTo>
                  <a:pt x="2359" y="291"/>
                </a:lnTo>
                <a:lnTo>
                  <a:pt x="2361" y="281"/>
                </a:lnTo>
                <a:lnTo>
                  <a:pt x="2362" y="272"/>
                </a:lnTo>
                <a:lnTo>
                  <a:pt x="2364" y="262"/>
                </a:lnTo>
                <a:lnTo>
                  <a:pt x="2365" y="253"/>
                </a:lnTo>
                <a:lnTo>
                  <a:pt x="2367" y="243"/>
                </a:lnTo>
                <a:lnTo>
                  <a:pt x="2368" y="234"/>
                </a:lnTo>
                <a:lnTo>
                  <a:pt x="2370" y="224"/>
                </a:lnTo>
                <a:lnTo>
                  <a:pt x="2371" y="215"/>
                </a:lnTo>
                <a:lnTo>
                  <a:pt x="2373" y="205"/>
                </a:lnTo>
                <a:lnTo>
                  <a:pt x="2374" y="196"/>
                </a:lnTo>
                <a:lnTo>
                  <a:pt x="2376" y="187"/>
                </a:lnTo>
                <a:lnTo>
                  <a:pt x="2377" y="178"/>
                </a:lnTo>
                <a:lnTo>
                  <a:pt x="2379" y="169"/>
                </a:lnTo>
                <a:lnTo>
                  <a:pt x="2380" y="160"/>
                </a:lnTo>
                <a:lnTo>
                  <a:pt x="2382" y="152"/>
                </a:lnTo>
                <a:lnTo>
                  <a:pt x="2384" y="143"/>
                </a:lnTo>
                <a:lnTo>
                  <a:pt x="2385" y="135"/>
                </a:lnTo>
                <a:lnTo>
                  <a:pt x="2387" y="126"/>
                </a:lnTo>
                <a:lnTo>
                  <a:pt x="2388" y="118"/>
                </a:lnTo>
                <a:lnTo>
                  <a:pt x="2390" y="110"/>
                </a:lnTo>
                <a:lnTo>
                  <a:pt x="2391" y="102"/>
                </a:lnTo>
                <a:lnTo>
                  <a:pt x="2393" y="95"/>
                </a:lnTo>
                <a:lnTo>
                  <a:pt x="2394" y="87"/>
                </a:lnTo>
                <a:lnTo>
                  <a:pt x="2396" y="80"/>
                </a:lnTo>
                <a:lnTo>
                  <a:pt x="2397" y="73"/>
                </a:lnTo>
                <a:lnTo>
                  <a:pt x="2399" y="66"/>
                </a:lnTo>
                <a:lnTo>
                  <a:pt x="2400" y="59"/>
                </a:lnTo>
                <a:lnTo>
                  <a:pt x="2402" y="53"/>
                </a:lnTo>
                <a:lnTo>
                  <a:pt x="2403" y="47"/>
                </a:lnTo>
                <a:lnTo>
                  <a:pt x="2405" y="41"/>
                </a:lnTo>
                <a:lnTo>
                  <a:pt x="2406" y="35"/>
                </a:lnTo>
                <a:lnTo>
                  <a:pt x="2408" y="30"/>
                </a:lnTo>
                <a:lnTo>
                  <a:pt x="2410" y="25"/>
                </a:lnTo>
                <a:lnTo>
                  <a:pt x="2411" y="20"/>
                </a:lnTo>
                <a:lnTo>
                  <a:pt x="2413" y="16"/>
                </a:lnTo>
                <a:lnTo>
                  <a:pt x="2414" y="13"/>
                </a:lnTo>
                <a:lnTo>
                  <a:pt x="2416" y="10"/>
                </a:lnTo>
                <a:lnTo>
                  <a:pt x="2417" y="8"/>
                </a:lnTo>
                <a:lnTo>
                  <a:pt x="2419" y="6"/>
                </a:lnTo>
                <a:lnTo>
                  <a:pt x="2420" y="4"/>
                </a:lnTo>
                <a:lnTo>
                  <a:pt x="2422" y="2"/>
                </a:lnTo>
                <a:lnTo>
                  <a:pt x="2423" y="1"/>
                </a:lnTo>
                <a:lnTo>
                  <a:pt x="2425" y="1"/>
                </a:lnTo>
                <a:lnTo>
                  <a:pt x="2426" y="0"/>
                </a:lnTo>
                <a:lnTo>
                  <a:pt x="2428" y="0"/>
                </a:lnTo>
                <a:lnTo>
                  <a:pt x="2429" y="0"/>
                </a:lnTo>
                <a:lnTo>
                  <a:pt x="2431" y="1"/>
                </a:lnTo>
                <a:lnTo>
                  <a:pt x="2433" y="2"/>
                </a:lnTo>
                <a:lnTo>
                  <a:pt x="2434" y="3"/>
                </a:lnTo>
                <a:lnTo>
                  <a:pt x="2436" y="5"/>
                </a:lnTo>
                <a:lnTo>
                  <a:pt x="2437" y="7"/>
                </a:lnTo>
                <a:lnTo>
                  <a:pt x="2439" y="9"/>
                </a:lnTo>
                <a:lnTo>
                  <a:pt x="2440" y="12"/>
                </a:lnTo>
                <a:lnTo>
                  <a:pt x="2442" y="15"/>
                </a:lnTo>
                <a:lnTo>
                  <a:pt x="2443" y="18"/>
                </a:lnTo>
                <a:lnTo>
                  <a:pt x="2445" y="22"/>
                </a:lnTo>
                <a:lnTo>
                  <a:pt x="2446" y="26"/>
                </a:lnTo>
                <a:lnTo>
                  <a:pt x="2448" y="31"/>
                </a:lnTo>
                <a:lnTo>
                  <a:pt x="2449" y="35"/>
                </a:lnTo>
                <a:lnTo>
                  <a:pt x="2451" y="40"/>
                </a:lnTo>
                <a:lnTo>
                  <a:pt x="2452" y="47"/>
                </a:lnTo>
                <a:lnTo>
                  <a:pt x="2454" y="53"/>
                </a:lnTo>
                <a:lnTo>
                  <a:pt x="2456" y="60"/>
                </a:lnTo>
                <a:lnTo>
                  <a:pt x="2457" y="67"/>
                </a:lnTo>
                <a:lnTo>
                  <a:pt x="2459" y="74"/>
                </a:lnTo>
                <a:lnTo>
                  <a:pt x="2460" y="82"/>
                </a:lnTo>
                <a:lnTo>
                  <a:pt x="2462" y="90"/>
                </a:lnTo>
                <a:lnTo>
                  <a:pt x="2463" y="98"/>
                </a:lnTo>
                <a:lnTo>
                  <a:pt x="2465" y="107"/>
                </a:lnTo>
                <a:lnTo>
                  <a:pt x="2466" y="115"/>
                </a:lnTo>
                <a:lnTo>
                  <a:pt x="2468" y="124"/>
                </a:lnTo>
                <a:lnTo>
                  <a:pt x="2469" y="133"/>
                </a:lnTo>
                <a:lnTo>
                  <a:pt x="2471" y="142"/>
                </a:lnTo>
                <a:lnTo>
                  <a:pt x="2472" y="151"/>
                </a:lnTo>
                <a:lnTo>
                  <a:pt x="2474" y="160"/>
                </a:lnTo>
                <a:lnTo>
                  <a:pt x="2475" y="170"/>
                </a:lnTo>
                <a:lnTo>
                  <a:pt x="2477" y="179"/>
                </a:lnTo>
                <a:lnTo>
                  <a:pt x="2479" y="189"/>
                </a:lnTo>
                <a:lnTo>
                  <a:pt x="2480" y="198"/>
                </a:lnTo>
                <a:lnTo>
                  <a:pt x="2482" y="208"/>
                </a:lnTo>
                <a:lnTo>
                  <a:pt x="2483" y="218"/>
                </a:lnTo>
                <a:lnTo>
                  <a:pt x="2485" y="227"/>
                </a:lnTo>
                <a:lnTo>
                  <a:pt x="2486" y="237"/>
                </a:lnTo>
                <a:lnTo>
                  <a:pt x="2488" y="247"/>
                </a:lnTo>
                <a:lnTo>
                  <a:pt x="2489" y="256"/>
                </a:lnTo>
                <a:lnTo>
                  <a:pt x="2491" y="266"/>
                </a:lnTo>
                <a:lnTo>
                  <a:pt x="2492" y="276"/>
                </a:lnTo>
                <a:lnTo>
                  <a:pt x="2494" y="286"/>
                </a:lnTo>
                <a:lnTo>
                  <a:pt x="2495" y="295"/>
                </a:lnTo>
                <a:lnTo>
                  <a:pt x="2497" y="305"/>
                </a:lnTo>
                <a:lnTo>
                  <a:pt x="2498" y="314"/>
                </a:lnTo>
                <a:lnTo>
                  <a:pt x="2500" y="324"/>
                </a:lnTo>
                <a:lnTo>
                  <a:pt x="2501" y="333"/>
                </a:lnTo>
                <a:lnTo>
                  <a:pt x="2503" y="342"/>
                </a:lnTo>
                <a:lnTo>
                  <a:pt x="2505" y="351"/>
                </a:lnTo>
                <a:lnTo>
                  <a:pt x="2506" y="360"/>
                </a:lnTo>
                <a:lnTo>
                  <a:pt x="2508" y="369"/>
                </a:lnTo>
                <a:lnTo>
                  <a:pt x="2509" y="378"/>
                </a:lnTo>
                <a:lnTo>
                  <a:pt x="2511" y="386"/>
                </a:lnTo>
                <a:lnTo>
                  <a:pt x="2512" y="395"/>
                </a:lnTo>
                <a:lnTo>
                  <a:pt x="2514" y="403"/>
                </a:lnTo>
                <a:lnTo>
                  <a:pt x="2515" y="411"/>
                </a:lnTo>
                <a:lnTo>
                  <a:pt x="2517" y="419"/>
                </a:lnTo>
                <a:lnTo>
                  <a:pt x="2518" y="427"/>
                </a:lnTo>
                <a:lnTo>
                  <a:pt x="2520" y="434"/>
                </a:lnTo>
                <a:lnTo>
                  <a:pt x="2521" y="441"/>
                </a:lnTo>
                <a:lnTo>
                  <a:pt x="2523" y="449"/>
                </a:lnTo>
                <a:lnTo>
                  <a:pt x="2524" y="456"/>
                </a:lnTo>
                <a:lnTo>
                  <a:pt x="2526" y="462"/>
                </a:lnTo>
                <a:lnTo>
                  <a:pt x="2528" y="469"/>
                </a:lnTo>
                <a:lnTo>
                  <a:pt x="2529" y="475"/>
                </a:lnTo>
                <a:lnTo>
                  <a:pt x="2531" y="481"/>
                </a:lnTo>
                <a:lnTo>
                  <a:pt x="2532" y="487"/>
                </a:lnTo>
                <a:lnTo>
                  <a:pt x="2534" y="493"/>
                </a:lnTo>
                <a:lnTo>
                  <a:pt x="2535" y="498"/>
                </a:lnTo>
                <a:lnTo>
                  <a:pt x="2537" y="503"/>
                </a:lnTo>
                <a:lnTo>
                  <a:pt x="2538" y="508"/>
                </a:lnTo>
                <a:lnTo>
                  <a:pt x="2540" y="513"/>
                </a:lnTo>
                <a:lnTo>
                  <a:pt x="2541" y="518"/>
                </a:lnTo>
                <a:lnTo>
                  <a:pt x="2543" y="522"/>
                </a:lnTo>
                <a:lnTo>
                  <a:pt x="2544" y="526"/>
                </a:lnTo>
                <a:lnTo>
                  <a:pt x="2546" y="531"/>
                </a:lnTo>
                <a:lnTo>
                  <a:pt x="2547" y="534"/>
                </a:lnTo>
                <a:lnTo>
                  <a:pt x="2549" y="538"/>
                </a:lnTo>
                <a:lnTo>
                  <a:pt x="2551" y="542"/>
                </a:lnTo>
                <a:lnTo>
                  <a:pt x="2552" y="545"/>
                </a:lnTo>
                <a:lnTo>
                  <a:pt x="2554" y="549"/>
                </a:lnTo>
                <a:lnTo>
                  <a:pt x="2555" y="552"/>
                </a:lnTo>
                <a:lnTo>
                  <a:pt x="2557" y="555"/>
                </a:lnTo>
                <a:lnTo>
                  <a:pt x="2558" y="558"/>
                </a:lnTo>
                <a:lnTo>
                  <a:pt x="2560" y="561"/>
                </a:lnTo>
                <a:lnTo>
                  <a:pt x="2561" y="564"/>
                </a:lnTo>
                <a:lnTo>
                  <a:pt x="2563" y="566"/>
                </a:lnTo>
                <a:lnTo>
                  <a:pt x="2564" y="569"/>
                </a:lnTo>
                <a:lnTo>
                  <a:pt x="2566" y="571"/>
                </a:lnTo>
                <a:lnTo>
                  <a:pt x="2567" y="573"/>
                </a:lnTo>
                <a:lnTo>
                  <a:pt x="2569" y="575"/>
                </a:lnTo>
                <a:lnTo>
                  <a:pt x="2570" y="577"/>
                </a:lnTo>
                <a:lnTo>
                  <a:pt x="2572" y="578"/>
                </a:lnTo>
                <a:lnTo>
                  <a:pt x="2573" y="580"/>
                </a:lnTo>
                <a:lnTo>
                  <a:pt x="2575" y="582"/>
                </a:lnTo>
                <a:lnTo>
                  <a:pt x="2577" y="583"/>
                </a:lnTo>
                <a:lnTo>
                  <a:pt x="2578" y="584"/>
                </a:lnTo>
                <a:lnTo>
                  <a:pt x="2580" y="586"/>
                </a:lnTo>
                <a:lnTo>
                  <a:pt x="2581" y="587"/>
                </a:lnTo>
                <a:lnTo>
                  <a:pt x="2583" y="588"/>
                </a:lnTo>
                <a:lnTo>
                  <a:pt x="2584" y="589"/>
                </a:lnTo>
                <a:lnTo>
                  <a:pt x="2586" y="590"/>
                </a:lnTo>
                <a:lnTo>
                  <a:pt x="2587" y="591"/>
                </a:lnTo>
                <a:lnTo>
                  <a:pt x="2589" y="592"/>
                </a:lnTo>
                <a:lnTo>
                  <a:pt x="2590" y="593"/>
                </a:lnTo>
                <a:lnTo>
                  <a:pt x="2592" y="594"/>
                </a:lnTo>
                <a:lnTo>
                  <a:pt x="2593" y="595"/>
                </a:lnTo>
                <a:lnTo>
                  <a:pt x="2595" y="596"/>
                </a:lnTo>
                <a:lnTo>
                  <a:pt x="2596" y="597"/>
                </a:lnTo>
                <a:lnTo>
                  <a:pt x="2598" y="598"/>
                </a:lnTo>
                <a:lnTo>
                  <a:pt x="2600" y="598"/>
                </a:lnTo>
                <a:lnTo>
                  <a:pt x="2601" y="599"/>
                </a:lnTo>
                <a:lnTo>
                  <a:pt x="2603" y="600"/>
                </a:lnTo>
                <a:lnTo>
                  <a:pt x="2604" y="601"/>
                </a:lnTo>
                <a:lnTo>
                  <a:pt x="2606" y="601"/>
                </a:lnTo>
                <a:lnTo>
                  <a:pt x="2607" y="601"/>
                </a:lnTo>
                <a:lnTo>
                  <a:pt x="2609" y="602"/>
                </a:lnTo>
                <a:lnTo>
                  <a:pt x="2610" y="602"/>
                </a:lnTo>
                <a:lnTo>
                  <a:pt x="2612" y="603"/>
                </a:lnTo>
                <a:lnTo>
                  <a:pt x="2613" y="603"/>
                </a:lnTo>
                <a:lnTo>
                  <a:pt x="2615" y="603"/>
                </a:lnTo>
                <a:lnTo>
                  <a:pt x="2616" y="604"/>
                </a:lnTo>
                <a:lnTo>
                  <a:pt x="2618" y="604"/>
                </a:lnTo>
                <a:lnTo>
                  <a:pt x="2619" y="605"/>
                </a:lnTo>
                <a:lnTo>
                  <a:pt x="2621" y="605"/>
                </a:lnTo>
                <a:lnTo>
                  <a:pt x="2623" y="606"/>
                </a:lnTo>
                <a:lnTo>
                  <a:pt x="2624" y="606"/>
                </a:lnTo>
                <a:lnTo>
                  <a:pt x="2626" y="607"/>
                </a:lnTo>
                <a:lnTo>
                  <a:pt x="2627" y="607"/>
                </a:lnTo>
                <a:lnTo>
                  <a:pt x="2629" y="608"/>
                </a:lnTo>
                <a:lnTo>
                  <a:pt x="2630" y="609"/>
                </a:lnTo>
                <a:lnTo>
                  <a:pt x="2632" y="609"/>
                </a:lnTo>
                <a:lnTo>
                  <a:pt x="2633" y="610"/>
                </a:lnTo>
                <a:lnTo>
                  <a:pt x="2635" y="611"/>
                </a:lnTo>
                <a:lnTo>
                  <a:pt x="2636" y="611"/>
                </a:lnTo>
                <a:lnTo>
                  <a:pt x="2638" y="612"/>
                </a:lnTo>
                <a:lnTo>
                  <a:pt x="2639" y="613"/>
                </a:lnTo>
                <a:lnTo>
                  <a:pt x="2641" y="614"/>
                </a:lnTo>
                <a:lnTo>
                  <a:pt x="2642" y="615"/>
                </a:lnTo>
                <a:lnTo>
                  <a:pt x="2644" y="615"/>
                </a:lnTo>
                <a:lnTo>
                  <a:pt x="2646" y="616"/>
                </a:lnTo>
                <a:lnTo>
                  <a:pt x="2647" y="617"/>
                </a:lnTo>
                <a:lnTo>
                  <a:pt x="2649" y="618"/>
                </a:lnTo>
                <a:lnTo>
                  <a:pt x="2650" y="619"/>
                </a:lnTo>
                <a:lnTo>
                  <a:pt x="2652" y="620"/>
                </a:lnTo>
                <a:lnTo>
                  <a:pt x="2653" y="621"/>
                </a:lnTo>
                <a:lnTo>
                  <a:pt x="2655" y="622"/>
                </a:lnTo>
                <a:lnTo>
                  <a:pt x="2656" y="623"/>
                </a:lnTo>
                <a:lnTo>
                  <a:pt x="2658" y="624"/>
                </a:lnTo>
                <a:lnTo>
                  <a:pt x="2659" y="625"/>
                </a:lnTo>
                <a:lnTo>
                  <a:pt x="2661" y="626"/>
                </a:lnTo>
                <a:lnTo>
                  <a:pt x="2662" y="628"/>
                </a:lnTo>
                <a:lnTo>
                  <a:pt x="2664" y="629"/>
                </a:lnTo>
                <a:lnTo>
                  <a:pt x="2665" y="630"/>
                </a:lnTo>
                <a:lnTo>
                  <a:pt x="2667" y="631"/>
                </a:lnTo>
                <a:lnTo>
                  <a:pt x="2668" y="633"/>
                </a:lnTo>
                <a:lnTo>
                  <a:pt x="2670" y="634"/>
                </a:lnTo>
                <a:lnTo>
                  <a:pt x="2672" y="635"/>
                </a:lnTo>
                <a:lnTo>
                  <a:pt x="2673" y="637"/>
                </a:lnTo>
                <a:lnTo>
                  <a:pt x="2675" y="638"/>
                </a:lnTo>
                <a:lnTo>
                  <a:pt x="2676" y="640"/>
                </a:lnTo>
                <a:lnTo>
                  <a:pt x="2678" y="641"/>
                </a:lnTo>
                <a:lnTo>
                  <a:pt x="2679" y="643"/>
                </a:lnTo>
                <a:lnTo>
                  <a:pt x="2681" y="644"/>
                </a:lnTo>
                <a:lnTo>
                  <a:pt x="2682" y="646"/>
                </a:lnTo>
                <a:lnTo>
                  <a:pt x="2684" y="647"/>
                </a:lnTo>
                <a:lnTo>
                  <a:pt x="2685" y="649"/>
                </a:lnTo>
                <a:lnTo>
                  <a:pt x="2687" y="650"/>
                </a:lnTo>
                <a:lnTo>
                  <a:pt x="2688" y="652"/>
                </a:lnTo>
                <a:lnTo>
                  <a:pt x="2690" y="654"/>
                </a:lnTo>
                <a:lnTo>
                  <a:pt x="2691" y="655"/>
                </a:lnTo>
                <a:lnTo>
                  <a:pt x="2693" y="657"/>
                </a:lnTo>
                <a:lnTo>
                  <a:pt x="2695" y="659"/>
                </a:lnTo>
                <a:lnTo>
                  <a:pt x="2696" y="660"/>
                </a:lnTo>
                <a:lnTo>
                  <a:pt x="2698" y="662"/>
                </a:lnTo>
                <a:lnTo>
                  <a:pt x="2699" y="663"/>
                </a:lnTo>
                <a:lnTo>
                  <a:pt x="2701" y="665"/>
                </a:lnTo>
                <a:lnTo>
                  <a:pt x="2702" y="667"/>
                </a:lnTo>
                <a:lnTo>
                  <a:pt x="2704" y="668"/>
                </a:lnTo>
                <a:lnTo>
                  <a:pt x="2705" y="670"/>
                </a:lnTo>
                <a:lnTo>
                  <a:pt x="2707" y="672"/>
                </a:lnTo>
                <a:lnTo>
                  <a:pt x="2708" y="673"/>
                </a:lnTo>
                <a:lnTo>
                  <a:pt x="2710" y="675"/>
                </a:lnTo>
                <a:lnTo>
                  <a:pt x="2711" y="677"/>
                </a:lnTo>
                <a:lnTo>
                  <a:pt x="2713" y="678"/>
                </a:lnTo>
                <a:lnTo>
                  <a:pt x="2714" y="680"/>
                </a:lnTo>
                <a:lnTo>
                  <a:pt x="2716" y="681"/>
                </a:lnTo>
                <a:lnTo>
                  <a:pt x="2718" y="683"/>
                </a:lnTo>
                <a:lnTo>
                  <a:pt x="2719" y="684"/>
                </a:lnTo>
                <a:lnTo>
                  <a:pt x="2721" y="686"/>
                </a:lnTo>
                <a:lnTo>
                  <a:pt x="2722" y="687"/>
                </a:lnTo>
                <a:lnTo>
                  <a:pt x="2724" y="689"/>
                </a:lnTo>
                <a:lnTo>
                  <a:pt x="2725" y="690"/>
                </a:lnTo>
                <a:lnTo>
                  <a:pt x="2727" y="691"/>
                </a:lnTo>
                <a:lnTo>
                  <a:pt x="2728" y="693"/>
                </a:lnTo>
                <a:lnTo>
                  <a:pt x="2730" y="694"/>
                </a:lnTo>
                <a:lnTo>
                  <a:pt x="2731" y="695"/>
                </a:lnTo>
                <a:lnTo>
                  <a:pt x="2733" y="697"/>
                </a:lnTo>
                <a:lnTo>
                  <a:pt x="2734" y="698"/>
                </a:lnTo>
                <a:lnTo>
                  <a:pt x="2736" y="699"/>
                </a:lnTo>
                <a:lnTo>
                  <a:pt x="2737" y="700"/>
                </a:lnTo>
                <a:lnTo>
                  <a:pt x="2739" y="702"/>
                </a:lnTo>
                <a:lnTo>
                  <a:pt x="2741" y="703"/>
                </a:lnTo>
                <a:lnTo>
                  <a:pt x="2742" y="704"/>
                </a:lnTo>
                <a:lnTo>
                  <a:pt x="2744" y="705"/>
                </a:lnTo>
                <a:lnTo>
                  <a:pt x="2745" y="706"/>
                </a:lnTo>
                <a:lnTo>
                  <a:pt x="2747" y="707"/>
                </a:lnTo>
                <a:lnTo>
                  <a:pt x="2748" y="708"/>
                </a:lnTo>
                <a:lnTo>
                  <a:pt x="2750" y="709"/>
                </a:lnTo>
                <a:lnTo>
                  <a:pt x="2751" y="710"/>
                </a:lnTo>
                <a:lnTo>
                  <a:pt x="2753" y="711"/>
                </a:lnTo>
                <a:lnTo>
                  <a:pt x="2754" y="712"/>
                </a:lnTo>
                <a:lnTo>
                  <a:pt x="2756" y="713"/>
                </a:lnTo>
                <a:lnTo>
                  <a:pt x="2757" y="713"/>
                </a:lnTo>
                <a:lnTo>
                  <a:pt x="2759" y="714"/>
                </a:lnTo>
                <a:lnTo>
                  <a:pt x="2760" y="715"/>
                </a:lnTo>
                <a:lnTo>
                  <a:pt x="2762" y="716"/>
                </a:lnTo>
                <a:lnTo>
                  <a:pt x="2763" y="716"/>
                </a:lnTo>
                <a:lnTo>
                  <a:pt x="2765" y="717"/>
                </a:lnTo>
                <a:lnTo>
                  <a:pt x="2767" y="717"/>
                </a:lnTo>
                <a:lnTo>
                  <a:pt x="2768" y="718"/>
                </a:lnTo>
                <a:lnTo>
                  <a:pt x="2770" y="718"/>
                </a:lnTo>
                <a:lnTo>
                  <a:pt x="2771" y="719"/>
                </a:lnTo>
                <a:lnTo>
                  <a:pt x="2773" y="719"/>
                </a:lnTo>
                <a:lnTo>
                  <a:pt x="2774" y="720"/>
                </a:lnTo>
                <a:lnTo>
                  <a:pt x="2776" y="720"/>
                </a:lnTo>
                <a:lnTo>
                  <a:pt x="2777" y="720"/>
                </a:lnTo>
                <a:lnTo>
                  <a:pt x="2779" y="721"/>
                </a:lnTo>
                <a:lnTo>
                  <a:pt x="2780" y="721"/>
                </a:lnTo>
                <a:lnTo>
                  <a:pt x="2782" y="721"/>
                </a:lnTo>
                <a:lnTo>
                  <a:pt x="2783" y="721"/>
                </a:lnTo>
                <a:lnTo>
                  <a:pt x="2785" y="721"/>
                </a:lnTo>
                <a:lnTo>
                  <a:pt x="2786" y="721"/>
                </a:lnTo>
                <a:lnTo>
                  <a:pt x="2788" y="722"/>
                </a:lnTo>
                <a:lnTo>
                  <a:pt x="2790" y="722"/>
                </a:lnTo>
                <a:lnTo>
                  <a:pt x="2791" y="722"/>
                </a:lnTo>
                <a:lnTo>
                  <a:pt x="2793" y="721"/>
                </a:lnTo>
                <a:lnTo>
                  <a:pt x="2794" y="721"/>
                </a:lnTo>
                <a:lnTo>
                  <a:pt x="2796" y="721"/>
                </a:lnTo>
                <a:lnTo>
                  <a:pt x="2797" y="721"/>
                </a:lnTo>
                <a:lnTo>
                  <a:pt x="2799" y="721"/>
                </a:lnTo>
                <a:lnTo>
                  <a:pt x="2800" y="720"/>
                </a:lnTo>
                <a:lnTo>
                  <a:pt x="2802" y="720"/>
                </a:lnTo>
                <a:lnTo>
                  <a:pt x="2803" y="719"/>
                </a:lnTo>
                <a:lnTo>
                  <a:pt x="2805" y="719"/>
                </a:lnTo>
                <a:lnTo>
                  <a:pt x="2806" y="719"/>
                </a:lnTo>
                <a:lnTo>
                  <a:pt x="2808" y="718"/>
                </a:lnTo>
                <a:lnTo>
                  <a:pt x="2809" y="718"/>
                </a:lnTo>
                <a:lnTo>
                  <a:pt x="2811" y="717"/>
                </a:lnTo>
                <a:lnTo>
                  <a:pt x="2813" y="716"/>
                </a:lnTo>
                <a:lnTo>
                  <a:pt x="2814" y="716"/>
                </a:lnTo>
                <a:lnTo>
                  <a:pt x="2816" y="715"/>
                </a:lnTo>
                <a:lnTo>
                  <a:pt x="2817" y="715"/>
                </a:lnTo>
                <a:lnTo>
                  <a:pt x="2819" y="714"/>
                </a:lnTo>
                <a:lnTo>
                  <a:pt x="2820" y="713"/>
                </a:lnTo>
                <a:lnTo>
                  <a:pt x="2822" y="712"/>
                </a:lnTo>
                <a:lnTo>
                  <a:pt x="2823" y="712"/>
                </a:lnTo>
                <a:lnTo>
                  <a:pt x="2825" y="711"/>
                </a:lnTo>
                <a:lnTo>
                  <a:pt x="2826" y="710"/>
                </a:lnTo>
                <a:lnTo>
                  <a:pt x="2828" y="710"/>
                </a:lnTo>
                <a:lnTo>
                  <a:pt x="2829" y="709"/>
                </a:lnTo>
                <a:lnTo>
                  <a:pt x="2831" y="708"/>
                </a:lnTo>
                <a:lnTo>
                  <a:pt x="2832" y="708"/>
                </a:lnTo>
                <a:lnTo>
                  <a:pt x="2834" y="707"/>
                </a:lnTo>
                <a:lnTo>
                  <a:pt x="2835" y="706"/>
                </a:lnTo>
                <a:lnTo>
                  <a:pt x="2837" y="705"/>
                </a:lnTo>
                <a:lnTo>
                  <a:pt x="2839" y="705"/>
                </a:lnTo>
                <a:lnTo>
                  <a:pt x="2840" y="704"/>
                </a:lnTo>
                <a:lnTo>
                  <a:pt x="2842" y="703"/>
                </a:lnTo>
                <a:lnTo>
                  <a:pt x="2843" y="702"/>
                </a:lnTo>
                <a:lnTo>
                  <a:pt x="2845" y="702"/>
                </a:lnTo>
                <a:lnTo>
                  <a:pt x="2846" y="701"/>
                </a:lnTo>
                <a:lnTo>
                  <a:pt x="2848" y="700"/>
                </a:lnTo>
                <a:lnTo>
                  <a:pt x="2849" y="700"/>
                </a:lnTo>
                <a:lnTo>
                  <a:pt x="2851" y="699"/>
                </a:lnTo>
                <a:lnTo>
                  <a:pt x="2852" y="699"/>
                </a:lnTo>
                <a:lnTo>
                  <a:pt x="2854" y="698"/>
                </a:lnTo>
                <a:lnTo>
                  <a:pt x="2855" y="698"/>
                </a:lnTo>
                <a:lnTo>
                  <a:pt x="2857" y="697"/>
                </a:lnTo>
                <a:lnTo>
                  <a:pt x="2858" y="697"/>
                </a:lnTo>
                <a:lnTo>
                  <a:pt x="2860" y="696"/>
                </a:lnTo>
                <a:lnTo>
                  <a:pt x="2862" y="696"/>
                </a:lnTo>
                <a:lnTo>
                  <a:pt x="2863" y="696"/>
                </a:lnTo>
                <a:lnTo>
                  <a:pt x="2865" y="695"/>
                </a:lnTo>
                <a:lnTo>
                  <a:pt x="2866" y="695"/>
                </a:lnTo>
                <a:lnTo>
                  <a:pt x="2868" y="695"/>
                </a:lnTo>
                <a:lnTo>
                  <a:pt x="2869" y="695"/>
                </a:lnTo>
                <a:lnTo>
                  <a:pt x="2871" y="695"/>
                </a:lnTo>
                <a:lnTo>
                  <a:pt x="2872" y="695"/>
                </a:lnTo>
                <a:lnTo>
                  <a:pt x="2874" y="695"/>
                </a:lnTo>
                <a:lnTo>
                  <a:pt x="2875" y="695"/>
                </a:lnTo>
                <a:lnTo>
                  <a:pt x="2877" y="696"/>
                </a:lnTo>
                <a:lnTo>
                  <a:pt x="2878" y="696"/>
                </a:lnTo>
                <a:lnTo>
                  <a:pt x="2880" y="696"/>
                </a:lnTo>
                <a:lnTo>
                  <a:pt x="2881" y="697"/>
                </a:lnTo>
                <a:lnTo>
                  <a:pt x="2883" y="697"/>
                </a:lnTo>
                <a:lnTo>
                  <a:pt x="2885" y="698"/>
                </a:lnTo>
                <a:lnTo>
                  <a:pt x="2886" y="698"/>
                </a:lnTo>
                <a:lnTo>
                  <a:pt x="2888" y="699"/>
                </a:lnTo>
                <a:lnTo>
                  <a:pt x="2889" y="699"/>
                </a:lnTo>
                <a:lnTo>
                  <a:pt x="2891" y="700"/>
                </a:lnTo>
                <a:lnTo>
                  <a:pt x="2892" y="700"/>
                </a:lnTo>
                <a:lnTo>
                  <a:pt x="2894" y="701"/>
                </a:lnTo>
                <a:lnTo>
                  <a:pt x="2895" y="702"/>
                </a:lnTo>
                <a:lnTo>
                  <a:pt x="2897" y="702"/>
                </a:lnTo>
                <a:lnTo>
                  <a:pt x="2898" y="703"/>
                </a:lnTo>
                <a:lnTo>
                  <a:pt x="2900" y="704"/>
                </a:lnTo>
                <a:lnTo>
                  <a:pt x="2901" y="704"/>
                </a:lnTo>
                <a:lnTo>
                  <a:pt x="2903" y="705"/>
                </a:lnTo>
                <a:lnTo>
                  <a:pt x="2904" y="706"/>
                </a:lnTo>
                <a:lnTo>
                  <a:pt x="2906" y="706"/>
                </a:lnTo>
                <a:lnTo>
                  <a:pt x="2908" y="707"/>
                </a:lnTo>
                <a:lnTo>
                  <a:pt x="2909" y="708"/>
                </a:lnTo>
                <a:lnTo>
                  <a:pt x="2911" y="708"/>
                </a:lnTo>
                <a:lnTo>
                  <a:pt x="2912" y="709"/>
                </a:lnTo>
                <a:lnTo>
                  <a:pt x="2914" y="709"/>
                </a:lnTo>
                <a:lnTo>
                  <a:pt x="2915" y="710"/>
                </a:lnTo>
                <a:lnTo>
                  <a:pt x="2917" y="710"/>
                </a:lnTo>
                <a:lnTo>
                  <a:pt x="2918" y="711"/>
                </a:lnTo>
                <a:lnTo>
                  <a:pt x="2920" y="711"/>
                </a:lnTo>
                <a:lnTo>
                  <a:pt x="2921" y="712"/>
                </a:lnTo>
                <a:lnTo>
                  <a:pt x="2923" y="712"/>
                </a:lnTo>
                <a:lnTo>
                  <a:pt x="2924" y="713"/>
                </a:lnTo>
                <a:lnTo>
                  <a:pt x="2926" y="713"/>
                </a:lnTo>
                <a:lnTo>
                  <a:pt x="2927" y="713"/>
                </a:lnTo>
                <a:lnTo>
                  <a:pt x="2929" y="714"/>
                </a:lnTo>
                <a:lnTo>
                  <a:pt x="2930" y="714"/>
                </a:lnTo>
                <a:lnTo>
                  <a:pt x="2932" y="714"/>
                </a:lnTo>
                <a:lnTo>
                  <a:pt x="2934" y="715"/>
                </a:lnTo>
                <a:lnTo>
                  <a:pt x="2935" y="715"/>
                </a:lnTo>
                <a:lnTo>
                  <a:pt x="2937" y="715"/>
                </a:lnTo>
                <a:lnTo>
                  <a:pt x="2938" y="716"/>
                </a:lnTo>
                <a:lnTo>
                  <a:pt x="2940" y="716"/>
                </a:lnTo>
                <a:lnTo>
                  <a:pt x="2941" y="716"/>
                </a:lnTo>
                <a:lnTo>
                  <a:pt x="2943" y="716"/>
                </a:lnTo>
                <a:lnTo>
                  <a:pt x="2944" y="717"/>
                </a:lnTo>
                <a:lnTo>
                  <a:pt x="2946" y="717"/>
                </a:lnTo>
                <a:lnTo>
                  <a:pt x="2947" y="717"/>
                </a:lnTo>
                <a:lnTo>
                  <a:pt x="2949" y="717"/>
                </a:lnTo>
                <a:lnTo>
                  <a:pt x="2950" y="718"/>
                </a:lnTo>
                <a:lnTo>
                  <a:pt x="2952" y="718"/>
                </a:lnTo>
                <a:lnTo>
                  <a:pt x="2953" y="718"/>
                </a:lnTo>
                <a:lnTo>
                  <a:pt x="2955" y="719"/>
                </a:lnTo>
                <a:lnTo>
                  <a:pt x="2957" y="719"/>
                </a:lnTo>
                <a:lnTo>
                  <a:pt x="2958" y="719"/>
                </a:lnTo>
                <a:lnTo>
                  <a:pt x="2960" y="720"/>
                </a:lnTo>
                <a:lnTo>
                  <a:pt x="2961" y="720"/>
                </a:lnTo>
                <a:lnTo>
                  <a:pt x="2963" y="720"/>
                </a:lnTo>
                <a:lnTo>
                  <a:pt x="2964" y="721"/>
                </a:lnTo>
                <a:lnTo>
                  <a:pt x="2966" y="721"/>
                </a:lnTo>
                <a:lnTo>
                  <a:pt x="2967" y="721"/>
                </a:lnTo>
                <a:lnTo>
                  <a:pt x="2969" y="721"/>
                </a:lnTo>
                <a:lnTo>
                  <a:pt x="2970" y="722"/>
                </a:lnTo>
                <a:lnTo>
                  <a:pt x="2972" y="722"/>
                </a:lnTo>
                <a:lnTo>
                  <a:pt x="2973" y="722"/>
                </a:lnTo>
                <a:lnTo>
                  <a:pt x="2975" y="723"/>
                </a:lnTo>
                <a:lnTo>
                  <a:pt x="2976" y="723"/>
                </a:lnTo>
                <a:lnTo>
                  <a:pt x="2978" y="723"/>
                </a:lnTo>
                <a:lnTo>
                  <a:pt x="2980" y="724"/>
                </a:lnTo>
                <a:lnTo>
                  <a:pt x="2981" y="724"/>
                </a:lnTo>
                <a:lnTo>
                  <a:pt x="2983" y="724"/>
                </a:lnTo>
                <a:lnTo>
                  <a:pt x="2984" y="724"/>
                </a:lnTo>
                <a:lnTo>
                  <a:pt x="2986" y="725"/>
                </a:lnTo>
                <a:lnTo>
                  <a:pt x="2987" y="725"/>
                </a:lnTo>
                <a:lnTo>
                  <a:pt x="2989" y="725"/>
                </a:lnTo>
                <a:lnTo>
                  <a:pt x="2990" y="726"/>
                </a:lnTo>
                <a:lnTo>
                  <a:pt x="2992" y="726"/>
                </a:lnTo>
                <a:lnTo>
                  <a:pt x="2993" y="726"/>
                </a:lnTo>
                <a:lnTo>
                  <a:pt x="2995" y="726"/>
                </a:lnTo>
                <a:lnTo>
                  <a:pt x="2996" y="727"/>
                </a:lnTo>
                <a:lnTo>
                  <a:pt x="2998" y="727"/>
                </a:lnTo>
                <a:lnTo>
                  <a:pt x="2999" y="727"/>
                </a:lnTo>
              </a:path>
            </a:pathLst>
          </a:custGeom>
          <a:noFill/>
          <a:ln w="19050">
            <a:solidFill>
              <a:srgbClr val="004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41" name="Line 75"/>
          <p:cNvSpPr>
            <a:spLocks noChangeShapeType="1"/>
          </p:cNvSpPr>
          <p:nvPr/>
        </p:nvSpPr>
        <p:spPr bwMode="auto">
          <a:xfrm>
            <a:off x="2962276" y="3363926"/>
            <a:ext cx="0" cy="0"/>
          </a:xfrm>
          <a:prstGeom prst="line">
            <a:avLst/>
          </a:prstGeom>
          <a:noFill/>
          <a:ln w="9">
            <a:solidFill>
              <a:srgbClr val="004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42" name="Rectangle 76"/>
          <p:cNvSpPr>
            <a:spLocks noChangeArrowheads="1"/>
          </p:cNvSpPr>
          <p:nvPr/>
        </p:nvSpPr>
        <p:spPr bwMode="auto">
          <a:xfrm>
            <a:off x="384175" y="957266"/>
            <a:ext cx="2578101" cy="687390"/>
          </a:xfrm>
          <a:prstGeom prst="rect">
            <a:avLst/>
          </a:prstGeom>
          <a:solidFill>
            <a:srgbClr val="E1E1E1"/>
          </a:solidFill>
          <a:ln w="1">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243" name="Line 77"/>
          <p:cNvSpPr>
            <a:spLocks noChangeShapeType="1"/>
          </p:cNvSpPr>
          <p:nvPr/>
        </p:nvSpPr>
        <p:spPr bwMode="auto">
          <a:xfrm flipV="1">
            <a:off x="998538" y="957266"/>
            <a:ext cx="0" cy="68739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44" name="Line 78"/>
          <p:cNvSpPr>
            <a:spLocks noChangeShapeType="1"/>
          </p:cNvSpPr>
          <p:nvPr/>
        </p:nvSpPr>
        <p:spPr bwMode="auto">
          <a:xfrm flipV="1">
            <a:off x="1611313" y="957266"/>
            <a:ext cx="0" cy="68739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45" name="Line 79"/>
          <p:cNvSpPr>
            <a:spLocks noChangeShapeType="1"/>
          </p:cNvSpPr>
          <p:nvPr/>
        </p:nvSpPr>
        <p:spPr bwMode="auto">
          <a:xfrm flipV="1">
            <a:off x="2225676" y="957266"/>
            <a:ext cx="0" cy="68739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46" name="Line 80"/>
          <p:cNvSpPr>
            <a:spLocks noChangeShapeType="1"/>
          </p:cNvSpPr>
          <p:nvPr/>
        </p:nvSpPr>
        <p:spPr bwMode="auto">
          <a:xfrm flipV="1">
            <a:off x="2840039" y="957266"/>
            <a:ext cx="0" cy="68739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47" name="Line 81"/>
          <p:cNvSpPr>
            <a:spLocks noChangeShapeType="1"/>
          </p:cNvSpPr>
          <p:nvPr/>
        </p:nvSpPr>
        <p:spPr bwMode="auto">
          <a:xfrm flipV="1">
            <a:off x="690563" y="957266"/>
            <a:ext cx="0" cy="68739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48" name="Line 82"/>
          <p:cNvSpPr>
            <a:spLocks noChangeShapeType="1"/>
          </p:cNvSpPr>
          <p:nvPr/>
        </p:nvSpPr>
        <p:spPr bwMode="auto">
          <a:xfrm flipV="1">
            <a:off x="1304925" y="957266"/>
            <a:ext cx="0" cy="68739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49" name="Line 83"/>
          <p:cNvSpPr>
            <a:spLocks noChangeShapeType="1"/>
          </p:cNvSpPr>
          <p:nvPr/>
        </p:nvSpPr>
        <p:spPr bwMode="auto">
          <a:xfrm flipV="1">
            <a:off x="1919288" y="957266"/>
            <a:ext cx="0" cy="68739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50" name="Line 84"/>
          <p:cNvSpPr>
            <a:spLocks noChangeShapeType="1"/>
          </p:cNvSpPr>
          <p:nvPr/>
        </p:nvSpPr>
        <p:spPr bwMode="auto">
          <a:xfrm flipV="1">
            <a:off x="2533651" y="957266"/>
            <a:ext cx="0" cy="68739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51" name="Rectangle 85"/>
          <p:cNvSpPr>
            <a:spLocks noChangeArrowheads="1"/>
          </p:cNvSpPr>
          <p:nvPr/>
        </p:nvSpPr>
        <p:spPr bwMode="auto">
          <a:xfrm>
            <a:off x="1639888" y="1393830"/>
            <a:ext cx="182563" cy="25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000000"/>
                </a:solidFill>
                <a:effectLst/>
                <a:latin typeface="Symbol" pitchFamily="18" charset="2"/>
                <a:cs typeface="Arial" pitchFamily="34" charset="0"/>
              </a:rPr>
              <a:t>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52" name="Rectangle 86"/>
          <p:cNvSpPr>
            <a:spLocks noChangeArrowheads="1"/>
          </p:cNvSpPr>
          <p:nvPr/>
        </p:nvSpPr>
        <p:spPr bwMode="auto">
          <a:xfrm>
            <a:off x="1735138" y="1501781"/>
            <a:ext cx="4635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 = t / 8.0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53" name="Line 87"/>
          <p:cNvSpPr>
            <a:spLocks noChangeShapeType="1"/>
          </p:cNvSpPr>
          <p:nvPr/>
        </p:nvSpPr>
        <p:spPr bwMode="auto">
          <a:xfrm>
            <a:off x="384175" y="1644657"/>
            <a:ext cx="2578101"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54" name="Rectangle 88"/>
          <p:cNvSpPr>
            <a:spLocks noChangeArrowheads="1"/>
          </p:cNvSpPr>
          <p:nvPr/>
        </p:nvSpPr>
        <p:spPr bwMode="auto">
          <a:xfrm>
            <a:off x="301625" y="170339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55" name="Rectangle 89"/>
          <p:cNvSpPr>
            <a:spLocks noChangeArrowheads="1"/>
          </p:cNvSpPr>
          <p:nvPr/>
        </p:nvSpPr>
        <p:spPr bwMode="auto">
          <a:xfrm>
            <a:off x="915988" y="170339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0.5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56" name="Rectangle 90"/>
          <p:cNvSpPr>
            <a:spLocks noChangeArrowheads="1"/>
          </p:cNvSpPr>
          <p:nvPr/>
        </p:nvSpPr>
        <p:spPr bwMode="auto">
          <a:xfrm>
            <a:off x="1528763" y="170339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57" name="Rectangle 91"/>
          <p:cNvSpPr>
            <a:spLocks noChangeArrowheads="1"/>
          </p:cNvSpPr>
          <p:nvPr/>
        </p:nvSpPr>
        <p:spPr bwMode="auto">
          <a:xfrm>
            <a:off x="2143126" y="170339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58" name="Rectangle 92"/>
          <p:cNvSpPr>
            <a:spLocks noChangeArrowheads="1"/>
          </p:cNvSpPr>
          <p:nvPr/>
        </p:nvSpPr>
        <p:spPr bwMode="auto">
          <a:xfrm>
            <a:off x="2757489" y="1703394"/>
            <a:ext cx="207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59" name="Line 93"/>
          <p:cNvSpPr>
            <a:spLocks noChangeShapeType="1"/>
          </p:cNvSpPr>
          <p:nvPr/>
        </p:nvSpPr>
        <p:spPr bwMode="auto">
          <a:xfrm>
            <a:off x="384175" y="1414468"/>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60" name="Line 94"/>
          <p:cNvSpPr>
            <a:spLocks noChangeShapeType="1"/>
          </p:cNvSpPr>
          <p:nvPr/>
        </p:nvSpPr>
        <p:spPr bwMode="auto">
          <a:xfrm>
            <a:off x="384175" y="1185867"/>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61" name="Line 95"/>
          <p:cNvSpPr>
            <a:spLocks noChangeShapeType="1"/>
          </p:cNvSpPr>
          <p:nvPr/>
        </p:nvSpPr>
        <p:spPr bwMode="auto">
          <a:xfrm>
            <a:off x="384175" y="957266"/>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62" name="Line 96"/>
          <p:cNvSpPr>
            <a:spLocks noChangeShapeType="1"/>
          </p:cNvSpPr>
          <p:nvPr/>
        </p:nvSpPr>
        <p:spPr bwMode="auto">
          <a:xfrm flipV="1">
            <a:off x="384175" y="957266"/>
            <a:ext cx="0" cy="68739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63" name="Rectangle 97"/>
          <p:cNvSpPr>
            <a:spLocks noChangeArrowheads="1"/>
          </p:cNvSpPr>
          <p:nvPr/>
        </p:nvSpPr>
        <p:spPr bwMode="auto">
          <a:xfrm>
            <a:off x="152400" y="1576394"/>
            <a:ext cx="2127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64" name="Rectangle 98"/>
          <p:cNvSpPr>
            <a:spLocks noChangeArrowheads="1"/>
          </p:cNvSpPr>
          <p:nvPr/>
        </p:nvSpPr>
        <p:spPr bwMode="auto">
          <a:xfrm>
            <a:off x="152400" y="1347793"/>
            <a:ext cx="2127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65" name="Rectangle 99"/>
          <p:cNvSpPr>
            <a:spLocks noChangeArrowheads="1"/>
          </p:cNvSpPr>
          <p:nvPr/>
        </p:nvSpPr>
        <p:spPr bwMode="auto">
          <a:xfrm>
            <a:off x="258763" y="1117604"/>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66" name="Rectangle 100"/>
          <p:cNvSpPr>
            <a:spLocks noChangeArrowheads="1"/>
          </p:cNvSpPr>
          <p:nvPr/>
        </p:nvSpPr>
        <p:spPr bwMode="auto">
          <a:xfrm>
            <a:off x="192088" y="889003"/>
            <a:ext cx="1746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267" name="Freeform 101"/>
          <p:cNvSpPr>
            <a:spLocks/>
          </p:cNvSpPr>
          <p:nvPr/>
        </p:nvSpPr>
        <p:spPr bwMode="auto">
          <a:xfrm flipV="1">
            <a:off x="384175" y="1030291"/>
            <a:ext cx="2578101" cy="457202"/>
          </a:xfrm>
          <a:custGeom>
            <a:avLst/>
            <a:gdLst>
              <a:gd name="T0" fmla="*/ 45 w 2999"/>
              <a:gd name="T1" fmla="*/ 351 h 532"/>
              <a:gd name="T2" fmla="*/ 93 w 2999"/>
              <a:gd name="T3" fmla="*/ 353 h 532"/>
              <a:gd name="T4" fmla="*/ 140 w 2999"/>
              <a:gd name="T5" fmla="*/ 357 h 532"/>
              <a:gd name="T6" fmla="*/ 188 w 2999"/>
              <a:gd name="T7" fmla="*/ 362 h 532"/>
              <a:gd name="T8" fmla="*/ 235 w 2999"/>
              <a:gd name="T9" fmla="*/ 368 h 532"/>
              <a:gd name="T10" fmla="*/ 283 w 2999"/>
              <a:gd name="T11" fmla="*/ 377 h 532"/>
              <a:gd name="T12" fmla="*/ 330 w 2999"/>
              <a:gd name="T13" fmla="*/ 389 h 532"/>
              <a:gd name="T14" fmla="*/ 378 w 2999"/>
              <a:gd name="T15" fmla="*/ 403 h 532"/>
              <a:gd name="T16" fmla="*/ 425 w 2999"/>
              <a:gd name="T17" fmla="*/ 419 h 532"/>
              <a:gd name="T18" fmla="*/ 473 w 2999"/>
              <a:gd name="T19" fmla="*/ 439 h 532"/>
              <a:gd name="T20" fmla="*/ 520 w 2999"/>
              <a:gd name="T21" fmla="*/ 459 h 532"/>
              <a:gd name="T22" fmla="*/ 568 w 2999"/>
              <a:gd name="T23" fmla="*/ 481 h 532"/>
              <a:gd name="T24" fmla="*/ 615 w 2999"/>
              <a:gd name="T25" fmla="*/ 500 h 532"/>
              <a:gd name="T26" fmla="*/ 663 w 2999"/>
              <a:gd name="T27" fmla="*/ 517 h 532"/>
              <a:gd name="T28" fmla="*/ 710 w 2999"/>
              <a:gd name="T29" fmla="*/ 528 h 532"/>
              <a:gd name="T30" fmla="*/ 758 w 2999"/>
              <a:gd name="T31" fmla="*/ 532 h 532"/>
              <a:gd name="T32" fmla="*/ 805 w 2999"/>
              <a:gd name="T33" fmla="*/ 527 h 532"/>
              <a:gd name="T34" fmla="*/ 853 w 2999"/>
              <a:gd name="T35" fmla="*/ 508 h 532"/>
              <a:gd name="T36" fmla="*/ 900 w 2999"/>
              <a:gd name="T37" fmla="*/ 461 h 532"/>
              <a:gd name="T38" fmla="*/ 948 w 2999"/>
              <a:gd name="T39" fmla="*/ 376 h 532"/>
              <a:gd name="T40" fmla="*/ 995 w 2999"/>
              <a:gd name="T41" fmla="*/ 253 h 532"/>
              <a:gd name="T42" fmla="*/ 1043 w 2999"/>
              <a:gd name="T43" fmla="*/ 120 h 532"/>
              <a:gd name="T44" fmla="*/ 1090 w 2999"/>
              <a:gd name="T45" fmla="*/ 24 h 532"/>
              <a:gd name="T46" fmla="*/ 1138 w 2999"/>
              <a:gd name="T47" fmla="*/ 2 h 532"/>
              <a:gd name="T48" fmla="*/ 1185 w 2999"/>
              <a:gd name="T49" fmla="*/ 50 h 532"/>
              <a:gd name="T50" fmla="*/ 1233 w 2999"/>
              <a:gd name="T51" fmla="*/ 138 h 532"/>
              <a:gd name="T52" fmla="*/ 1280 w 2999"/>
              <a:gd name="T53" fmla="*/ 227 h 532"/>
              <a:gd name="T54" fmla="*/ 1328 w 2999"/>
              <a:gd name="T55" fmla="*/ 294 h 532"/>
              <a:gd name="T56" fmla="*/ 1375 w 2999"/>
              <a:gd name="T57" fmla="*/ 336 h 532"/>
              <a:gd name="T58" fmla="*/ 1423 w 2999"/>
              <a:gd name="T59" fmla="*/ 351 h 532"/>
              <a:gd name="T60" fmla="*/ 1470 w 2999"/>
              <a:gd name="T61" fmla="*/ 351 h 532"/>
              <a:gd name="T62" fmla="*/ 1518 w 2999"/>
              <a:gd name="T63" fmla="*/ 353 h 532"/>
              <a:gd name="T64" fmla="*/ 1565 w 2999"/>
              <a:gd name="T65" fmla="*/ 356 h 532"/>
              <a:gd name="T66" fmla="*/ 1613 w 2999"/>
              <a:gd name="T67" fmla="*/ 361 h 532"/>
              <a:gd name="T68" fmla="*/ 1660 w 2999"/>
              <a:gd name="T69" fmla="*/ 368 h 532"/>
              <a:gd name="T70" fmla="*/ 1708 w 2999"/>
              <a:gd name="T71" fmla="*/ 377 h 532"/>
              <a:gd name="T72" fmla="*/ 1755 w 2999"/>
              <a:gd name="T73" fmla="*/ 388 h 532"/>
              <a:gd name="T74" fmla="*/ 1803 w 2999"/>
              <a:gd name="T75" fmla="*/ 402 h 532"/>
              <a:gd name="T76" fmla="*/ 1850 w 2999"/>
              <a:gd name="T77" fmla="*/ 418 h 532"/>
              <a:gd name="T78" fmla="*/ 1898 w 2999"/>
              <a:gd name="T79" fmla="*/ 437 h 532"/>
              <a:gd name="T80" fmla="*/ 1945 w 2999"/>
              <a:gd name="T81" fmla="*/ 458 h 532"/>
              <a:gd name="T82" fmla="*/ 1993 w 2999"/>
              <a:gd name="T83" fmla="*/ 479 h 532"/>
              <a:gd name="T84" fmla="*/ 2040 w 2999"/>
              <a:gd name="T85" fmla="*/ 499 h 532"/>
              <a:gd name="T86" fmla="*/ 2088 w 2999"/>
              <a:gd name="T87" fmla="*/ 516 h 532"/>
              <a:gd name="T88" fmla="*/ 2135 w 2999"/>
              <a:gd name="T89" fmla="*/ 527 h 532"/>
              <a:gd name="T90" fmla="*/ 2183 w 2999"/>
              <a:gd name="T91" fmla="*/ 532 h 532"/>
              <a:gd name="T92" fmla="*/ 2230 w 2999"/>
              <a:gd name="T93" fmla="*/ 528 h 532"/>
              <a:gd name="T94" fmla="*/ 2278 w 2999"/>
              <a:gd name="T95" fmla="*/ 510 h 532"/>
              <a:gd name="T96" fmla="*/ 2325 w 2999"/>
              <a:gd name="T97" fmla="*/ 466 h 532"/>
              <a:gd name="T98" fmla="*/ 2373 w 2999"/>
              <a:gd name="T99" fmla="*/ 385 h 532"/>
              <a:gd name="T100" fmla="*/ 2420 w 2999"/>
              <a:gd name="T101" fmla="*/ 264 h 532"/>
              <a:gd name="T102" fmla="*/ 2468 w 2999"/>
              <a:gd name="T103" fmla="*/ 130 h 532"/>
              <a:gd name="T104" fmla="*/ 2515 w 2999"/>
              <a:gd name="T105" fmla="*/ 29 h 532"/>
              <a:gd name="T106" fmla="*/ 2563 w 2999"/>
              <a:gd name="T107" fmla="*/ 0 h 532"/>
              <a:gd name="T108" fmla="*/ 2610 w 2999"/>
              <a:gd name="T109" fmla="*/ 45 h 532"/>
              <a:gd name="T110" fmla="*/ 2658 w 2999"/>
              <a:gd name="T111" fmla="*/ 131 h 532"/>
              <a:gd name="T112" fmla="*/ 2705 w 2999"/>
              <a:gd name="T113" fmla="*/ 220 h 532"/>
              <a:gd name="T114" fmla="*/ 2753 w 2999"/>
              <a:gd name="T115" fmla="*/ 290 h 532"/>
              <a:gd name="T116" fmla="*/ 2800 w 2999"/>
              <a:gd name="T117" fmla="*/ 333 h 532"/>
              <a:gd name="T118" fmla="*/ 2848 w 2999"/>
              <a:gd name="T119" fmla="*/ 350 h 532"/>
              <a:gd name="T120" fmla="*/ 2895 w 2999"/>
              <a:gd name="T121" fmla="*/ 351 h 532"/>
              <a:gd name="T122" fmla="*/ 2943 w 2999"/>
              <a:gd name="T123" fmla="*/ 353 h 532"/>
              <a:gd name="T124" fmla="*/ 2990 w 2999"/>
              <a:gd name="T125" fmla="*/ 356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532">
                <a:moveTo>
                  <a:pt x="0" y="351"/>
                </a:moveTo>
                <a:lnTo>
                  <a:pt x="1" y="351"/>
                </a:lnTo>
                <a:lnTo>
                  <a:pt x="3" y="351"/>
                </a:lnTo>
                <a:lnTo>
                  <a:pt x="4" y="351"/>
                </a:lnTo>
                <a:lnTo>
                  <a:pt x="6" y="351"/>
                </a:lnTo>
                <a:lnTo>
                  <a:pt x="7" y="351"/>
                </a:lnTo>
                <a:lnTo>
                  <a:pt x="9" y="351"/>
                </a:lnTo>
                <a:lnTo>
                  <a:pt x="10" y="351"/>
                </a:lnTo>
                <a:lnTo>
                  <a:pt x="12" y="351"/>
                </a:lnTo>
                <a:lnTo>
                  <a:pt x="13" y="351"/>
                </a:lnTo>
                <a:lnTo>
                  <a:pt x="15" y="351"/>
                </a:lnTo>
                <a:lnTo>
                  <a:pt x="16" y="351"/>
                </a:lnTo>
                <a:lnTo>
                  <a:pt x="18" y="351"/>
                </a:lnTo>
                <a:lnTo>
                  <a:pt x="19" y="351"/>
                </a:lnTo>
                <a:lnTo>
                  <a:pt x="21" y="351"/>
                </a:lnTo>
                <a:lnTo>
                  <a:pt x="22" y="351"/>
                </a:lnTo>
                <a:lnTo>
                  <a:pt x="24" y="351"/>
                </a:lnTo>
                <a:lnTo>
                  <a:pt x="26" y="351"/>
                </a:lnTo>
                <a:lnTo>
                  <a:pt x="27" y="351"/>
                </a:lnTo>
                <a:lnTo>
                  <a:pt x="29" y="351"/>
                </a:lnTo>
                <a:lnTo>
                  <a:pt x="30" y="351"/>
                </a:lnTo>
                <a:lnTo>
                  <a:pt x="32" y="351"/>
                </a:lnTo>
                <a:lnTo>
                  <a:pt x="33" y="351"/>
                </a:lnTo>
                <a:lnTo>
                  <a:pt x="35" y="351"/>
                </a:lnTo>
                <a:lnTo>
                  <a:pt x="36" y="351"/>
                </a:lnTo>
                <a:lnTo>
                  <a:pt x="38" y="351"/>
                </a:lnTo>
                <a:lnTo>
                  <a:pt x="39" y="351"/>
                </a:lnTo>
                <a:lnTo>
                  <a:pt x="41" y="351"/>
                </a:lnTo>
                <a:lnTo>
                  <a:pt x="42" y="351"/>
                </a:lnTo>
                <a:lnTo>
                  <a:pt x="44" y="351"/>
                </a:lnTo>
                <a:lnTo>
                  <a:pt x="45" y="351"/>
                </a:lnTo>
                <a:lnTo>
                  <a:pt x="47" y="351"/>
                </a:lnTo>
                <a:lnTo>
                  <a:pt x="49" y="352"/>
                </a:lnTo>
                <a:lnTo>
                  <a:pt x="50" y="352"/>
                </a:lnTo>
                <a:lnTo>
                  <a:pt x="52" y="352"/>
                </a:lnTo>
                <a:lnTo>
                  <a:pt x="53" y="352"/>
                </a:lnTo>
                <a:lnTo>
                  <a:pt x="55" y="352"/>
                </a:lnTo>
                <a:lnTo>
                  <a:pt x="56" y="352"/>
                </a:lnTo>
                <a:lnTo>
                  <a:pt x="58" y="352"/>
                </a:lnTo>
                <a:lnTo>
                  <a:pt x="59" y="352"/>
                </a:lnTo>
                <a:lnTo>
                  <a:pt x="61" y="352"/>
                </a:lnTo>
                <a:lnTo>
                  <a:pt x="62" y="352"/>
                </a:lnTo>
                <a:lnTo>
                  <a:pt x="64" y="352"/>
                </a:lnTo>
                <a:lnTo>
                  <a:pt x="65" y="352"/>
                </a:lnTo>
                <a:lnTo>
                  <a:pt x="67" y="352"/>
                </a:lnTo>
                <a:lnTo>
                  <a:pt x="68" y="352"/>
                </a:lnTo>
                <a:lnTo>
                  <a:pt x="70" y="352"/>
                </a:lnTo>
                <a:lnTo>
                  <a:pt x="72" y="352"/>
                </a:lnTo>
                <a:lnTo>
                  <a:pt x="73" y="352"/>
                </a:lnTo>
                <a:lnTo>
                  <a:pt x="75" y="352"/>
                </a:lnTo>
                <a:lnTo>
                  <a:pt x="76" y="352"/>
                </a:lnTo>
                <a:lnTo>
                  <a:pt x="78" y="353"/>
                </a:lnTo>
                <a:lnTo>
                  <a:pt x="79" y="353"/>
                </a:lnTo>
                <a:lnTo>
                  <a:pt x="81" y="353"/>
                </a:lnTo>
                <a:lnTo>
                  <a:pt x="82" y="353"/>
                </a:lnTo>
                <a:lnTo>
                  <a:pt x="84" y="353"/>
                </a:lnTo>
                <a:lnTo>
                  <a:pt x="85" y="353"/>
                </a:lnTo>
                <a:lnTo>
                  <a:pt x="87" y="353"/>
                </a:lnTo>
                <a:lnTo>
                  <a:pt x="88" y="353"/>
                </a:lnTo>
                <a:lnTo>
                  <a:pt x="90" y="353"/>
                </a:lnTo>
                <a:lnTo>
                  <a:pt x="91" y="353"/>
                </a:lnTo>
                <a:lnTo>
                  <a:pt x="93" y="353"/>
                </a:lnTo>
                <a:lnTo>
                  <a:pt x="94" y="353"/>
                </a:lnTo>
                <a:lnTo>
                  <a:pt x="96" y="354"/>
                </a:lnTo>
                <a:lnTo>
                  <a:pt x="98" y="354"/>
                </a:lnTo>
                <a:lnTo>
                  <a:pt x="99" y="354"/>
                </a:lnTo>
                <a:lnTo>
                  <a:pt x="101" y="354"/>
                </a:lnTo>
                <a:lnTo>
                  <a:pt x="102" y="354"/>
                </a:lnTo>
                <a:lnTo>
                  <a:pt x="104" y="354"/>
                </a:lnTo>
                <a:lnTo>
                  <a:pt x="105" y="354"/>
                </a:lnTo>
                <a:lnTo>
                  <a:pt x="107" y="354"/>
                </a:lnTo>
                <a:lnTo>
                  <a:pt x="108" y="354"/>
                </a:lnTo>
                <a:lnTo>
                  <a:pt x="110" y="354"/>
                </a:lnTo>
                <a:lnTo>
                  <a:pt x="111" y="354"/>
                </a:lnTo>
                <a:lnTo>
                  <a:pt x="113" y="355"/>
                </a:lnTo>
                <a:lnTo>
                  <a:pt x="114" y="355"/>
                </a:lnTo>
                <a:lnTo>
                  <a:pt x="116" y="355"/>
                </a:lnTo>
                <a:lnTo>
                  <a:pt x="117" y="355"/>
                </a:lnTo>
                <a:lnTo>
                  <a:pt x="119" y="355"/>
                </a:lnTo>
                <a:lnTo>
                  <a:pt x="121" y="355"/>
                </a:lnTo>
                <a:lnTo>
                  <a:pt x="122" y="355"/>
                </a:lnTo>
                <a:lnTo>
                  <a:pt x="124" y="355"/>
                </a:lnTo>
                <a:lnTo>
                  <a:pt x="125" y="355"/>
                </a:lnTo>
                <a:lnTo>
                  <a:pt x="127" y="356"/>
                </a:lnTo>
                <a:lnTo>
                  <a:pt x="128" y="356"/>
                </a:lnTo>
                <a:lnTo>
                  <a:pt x="130" y="356"/>
                </a:lnTo>
                <a:lnTo>
                  <a:pt x="131" y="356"/>
                </a:lnTo>
                <a:lnTo>
                  <a:pt x="133" y="356"/>
                </a:lnTo>
                <a:lnTo>
                  <a:pt x="134" y="356"/>
                </a:lnTo>
                <a:lnTo>
                  <a:pt x="136" y="356"/>
                </a:lnTo>
                <a:lnTo>
                  <a:pt x="137" y="356"/>
                </a:lnTo>
                <a:lnTo>
                  <a:pt x="139" y="357"/>
                </a:lnTo>
                <a:lnTo>
                  <a:pt x="140" y="357"/>
                </a:lnTo>
                <a:lnTo>
                  <a:pt x="142" y="357"/>
                </a:lnTo>
                <a:lnTo>
                  <a:pt x="144" y="357"/>
                </a:lnTo>
                <a:lnTo>
                  <a:pt x="145" y="357"/>
                </a:lnTo>
                <a:lnTo>
                  <a:pt x="147" y="357"/>
                </a:lnTo>
                <a:lnTo>
                  <a:pt x="148" y="357"/>
                </a:lnTo>
                <a:lnTo>
                  <a:pt x="150" y="357"/>
                </a:lnTo>
                <a:lnTo>
                  <a:pt x="151" y="358"/>
                </a:lnTo>
                <a:lnTo>
                  <a:pt x="153" y="358"/>
                </a:lnTo>
                <a:lnTo>
                  <a:pt x="154" y="358"/>
                </a:lnTo>
                <a:lnTo>
                  <a:pt x="156" y="358"/>
                </a:lnTo>
                <a:lnTo>
                  <a:pt x="157" y="358"/>
                </a:lnTo>
                <a:lnTo>
                  <a:pt x="159" y="358"/>
                </a:lnTo>
                <a:lnTo>
                  <a:pt x="160" y="359"/>
                </a:lnTo>
                <a:lnTo>
                  <a:pt x="162" y="359"/>
                </a:lnTo>
                <a:lnTo>
                  <a:pt x="163" y="359"/>
                </a:lnTo>
                <a:lnTo>
                  <a:pt x="165" y="359"/>
                </a:lnTo>
                <a:lnTo>
                  <a:pt x="167" y="359"/>
                </a:lnTo>
                <a:lnTo>
                  <a:pt x="168" y="359"/>
                </a:lnTo>
                <a:lnTo>
                  <a:pt x="170" y="360"/>
                </a:lnTo>
                <a:lnTo>
                  <a:pt x="171" y="360"/>
                </a:lnTo>
                <a:lnTo>
                  <a:pt x="173" y="360"/>
                </a:lnTo>
                <a:lnTo>
                  <a:pt x="174" y="360"/>
                </a:lnTo>
                <a:lnTo>
                  <a:pt x="176" y="360"/>
                </a:lnTo>
                <a:lnTo>
                  <a:pt x="177" y="360"/>
                </a:lnTo>
                <a:lnTo>
                  <a:pt x="179" y="361"/>
                </a:lnTo>
                <a:lnTo>
                  <a:pt x="180" y="361"/>
                </a:lnTo>
                <a:lnTo>
                  <a:pt x="182" y="361"/>
                </a:lnTo>
                <a:lnTo>
                  <a:pt x="183" y="361"/>
                </a:lnTo>
                <a:lnTo>
                  <a:pt x="185" y="361"/>
                </a:lnTo>
                <a:lnTo>
                  <a:pt x="186" y="361"/>
                </a:lnTo>
                <a:lnTo>
                  <a:pt x="188" y="362"/>
                </a:lnTo>
                <a:lnTo>
                  <a:pt x="189" y="362"/>
                </a:lnTo>
                <a:lnTo>
                  <a:pt x="191" y="362"/>
                </a:lnTo>
                <a:lnTo>
                  <a:pt x="193" y="362"/>
                </a:lnTo>
                <a:lnTo>
                  <a:pt x="194" y="362"/>
                </a:lnTo>
                <a:lnTo>
                  <a:pt x="196" y="363"/>
                </a:lnTo>
                <a:lnTo>
                  <a:pt x="197" y="363"/>
                </a:lnTo>
                <a:lnTo>
                  <a:pt x="199" y="363"/>
                </a:lnTo>
                <a:lnTo>
                  <a:pt x="200" y="363"/>
                </a:lnTo>
                <a:lnTo>
                  <a:pt x="202" y="363"/>
                </a:lnTo>
                <a:lnTo>
                  <a:pt x="203" y="364"/>
                </a:lnTo>
                <a:lnTo>
                  <a:pt x="205" y="364"/>
                </a:lnTo>
                <a:lnTo>
                  <a:pt x="206" y="364"/>
                </a:lnTo>
                <a:lnTo>
                  <a:pt x="208" y="364"/>
                </a:lnTo>
                <a:lnTo>
                  <a:pt x="209" y="364"/>
                </a:lnTo>
                <a:lnTo>
                  <a:pt x="211" y="365"/>
                </a:lnTo>
                <a:lnTo>
                  <a:pt x="212" y="365"/>
                </a:lnTo>
                <a:lnTo>
                  <a:pt x="214" y="365"/>
                </a:lnTo>
                <a:lnTo>
                  <a:pt x="216" y="365"/>
                </a:lnTo>
                <a:lnTo>
                  <a:pt x="217" y="366"/>
                </a:lnTo>
                <a:lnTo>
                  <a:pt x="219" y="366"/>
                </a:lnTo>
                <a:lnTo>
                  <a:pt x="220" y="366"/>
                </a:lnTo>
                <a:lnTo>
                  <a:pt x="222" y="366"/>
                </a:lnTo>
                <a:lnTo>
                  <a:pt x="223" y="366"/>
                </a:lnTo>
                <a:lnTo>
                  <a:pt x="225" y="367"/>
                </a:lnTo>
                <a:lnTo>
                  <a:pt x="226" y="367"/>
                </a:lnTo>
                <a:lnTo>
                  <a:pt x="228" y="367"/>
                </a:lnTo>
                <a:lnTo>
                  <a:pt x="229" y="367"/>
                </a:lnTo>
                <a:lnTo>
                  <a:pt x="231" y="368"/>
                </a:lnTo>
                <a:lnTo>
                  <a:pt x="232" y="368"/>
                </a:lnTo>
                <a:lnTo>
                  <a:pt x="234" y="368"/>
                </a:lnTo>
                <a:lnTo>
                  <a:pt x="235" y="368"/>
                </a:lnTo>
                <a:lnTo>
                  <a:pt x="237" y="369"/>
                </a:lnTo>
                <a:lnTo>
                  <a:pt x="239" y="369"/>
                </a:lnTo>
                <a:lnTo>
                  <a:pt x="240" y="369"/>
                </a:lnTo>
                <a:lnTo>
                  <a:pt x="242" y="369"/>
                </a:lnTo>
                <a:lnTo>
                  <a:pt x="243" y="370"/>
                </a:lnTo>
                <a:lnTo>
                  <a:pt x="245" y="370"/>
                </a:lnTo>
                <a:lnTo>
                  <a:pt x="246" y="370"/>
                </a:lnTo>
                <a:lnTo>
                  <a:pt x="248" y="371"/>
                </a:lnTo>
                <a:lnTo>
                  <a:pt x="249" y="371"/>
                </a:lnTo>
                <a:lnTo>
                  <a:pt x="251" y="371"/>
                </a:lnTo>
                <a:lnTo>
                  <a:pt x="252" y="371"/>
                </a:lnTo>
                <a:lnTo>
                  <a:pt x="254" y="372"/>
                </a:lnTo>
                <a:lnTo>
                  <a:pt x="255" y="372"/>
                </a:lnTo>
                <a:lnTo>
                  <a:pt x="257" y="372"/>
                </a:lnTo>
                <a:lnTo>
                  <a:pt x="258" y="372"/>
                </a:lnTo>
                <a:lnTo>
                  <a:pt x="260" y="373"/>
                </a:lnTo>
                <a:lnTo>
                  <a:pt x="261" y="373"/>
                </a:lnTo>
                <a:lnTo>
                  <a:pt x="263" y="373"/>
                </a:lnTo>
                <a:lnTo>
                  <a:pt x="265" y="374"/>
                </a:lnTo>
                <a:lnTo>
                  <a:pt x="266" y="374"/>
                </a:lnTo>
                <a:lnTo>
                  <a:pt x="268" y="374"/>
                </a:lnTo>
                <a:lnTo>
                  <a:pt x="269" y="374"/>
                </a:lnTo>
                <a:lnTo>
                  <a:pt x="271" y="375"/>
                </a:lnTo>
                <a:lnTo>
                  <a:pt x="272" y="375"/>
                </a:lnTo>
                <a:lnTo>
                  <a:pt x="274" y="375"/>
                </a:lnTo>
                <a:lnTo>
                  <a:pt x="275" y="376"/>
                </a:lnTo>
                <a:lnTo>
                  <a:pt x="277" y="376"/>
                </a:lnTo>
                <a:lnTo>
                  <a:pt x="278" y="376"/>
                </a:lnTo>
                <a:lnTo>
                  <a:pt x="280" y="377"/>
                </a:lnTo>
                <a:lnTo>
                  <a:pt x="281" y="377"/>
                </a:lnTo>
                <a:lnTo>
                  <a:pt x="283" y="377"/>
                </a:lnTo>
                <a:lnTo>
                  <a:pt x="284" y="378"/>
                </a:lnTo>
                <a:lnTo>
                  <a:pt x="286" y="378"/>
                </a:lnTo>
                <a:lnTo>
                  <a:pt x="288" y="378"/>
                </a:lnTo>
                <a:lnTo>
                  <a:pt x="289" y="379"/>
                </a:lnTo>
                <a:lnTo>
                  <a:pt x="291" y="379"/>
                </a:lnTo>
                <a:lnTo>
                  <a:pt x="292" y="379"/>
                </a:lnTo>
                <a:lnTo>
                  <a:pt x="294" y="380"/>
                </a:lnTo>
                <a:lnTo>
                  <a:pt x="295" y="380"/>
                </a:lnTo>
                <a:lnTo>
                  <a:pt x="297" y="380"/>
                </a:lnTo>
                <a:lnTo>
                  <a:pt x="298" y="381"/>
                </a:lnTo>
                <a:lnTo>
                  <a:pt x="300" y="381"/>
                </a:lnTo>
                <a:lnTo>
                  <a:pt x="301" y="381"/>
                </a:lnTo>
                <a:lnTo>
                  <a:pt x="303" y="382"/>
                </a:lnTo>
                <a:lnTo>
                  <a:pt x="304" y="382"/>
                </a:lnTo>
                <a:lnTo>
                  <a:pt x="306" y="382"/>
                </a:lnTo>
                <a:lnTo>
                  <a:pt x="307" y="383"/>
                </a:lnTo>
                <a:lnTo>
                  <a:pt x="309" y="383"/>
                </a:lnTo>
                <a:lnTo>
                  <a:pt x="311" y="384"/>
                </a:lnTo>
                <a:lnTo>
                  <a:pt x="312" y="384"/>
                </a:lnTo>
                <a:lnTo>
                  <a:pt x="314" y="384"/>
                </a:lnTo>
                <a:lnTo>
                  <a:pt x="315" y="385"/>
                </a:lnTo>
                <a:lnTo>
                  <a:pt x="317" y="385"/>
                </a:lnTo>
                <a:lnTo>
                  <a:pt x="318" y="386"/>
                </a:lnTo>
                <a:lnTo>
                  <a:pt x="320" y="386"/>
                </a:lnTo>
                <a:lnTo>
                  <a:pt x="321" y="386"/>
                </a:lnTo>
                <a:lnTo>
                  <a:pt x="323" y="387"/>
                </a:lnTo>
                <a:lnTo>
                  <a:pt x="324" y="387"/>
                </a:lnTo>
                <a:lnTo>
                  <a:pt x="326" y="388"/>
                </a:lnTo>
                <a:lnTo>
                  <a:pt x="327" y="388"/>
                </a:lnTo>
                <a:lnTo>
                  <a:pt x="329" y="388"/>
                </a:lnTo>
                <a:lnTo>
                  <a:pt x="330" y="389"/>
                </a:lnTo>
                <a:lnTo>
                  <a:pt x="332" y="389"/>
                </a:lnTo>
                <a:lnTo>
                  <a:pt x="334" y="390"/>
                </a:lnTo>
                <a:lnTo>
                  <a:pt x="335" y="390"/>
                </a:lnTo>
                <a:lnTo>
                  <a:pt x="337" y="390"/>
                </a:lnTo>
                <a:lnTo>
                  <a:pt x="338" y="391"/>
                </a:lnTo>
                <a:lnTo>
                  <a:pt x="340" y="391"/>
                </a:lnTo>
                <a:lnTo>
                  <a:pt x="341" y="392"/>
                </a:lnTo>
                <a:lnTo>
                  <a:pt x="343" y="392"/>
                </a:lnTo>
                <a:lnTo>
                  <a:pt x="344" y="392"/>
                </a:lnTo>
                <a:lnTo>
                  <a:pt x="346" y="393"/>
                </a:lnTo>
                <a:lnTo>
                  <a:pt x="347" y="393"/>
                </a:lnTo>
                <a:lnTo>
                  <a:pt x="349" y="394"/>
                </a:lnTo>
                <a:lnTo>
                  <a:pt x="350" y="394"/>
                </a:lnTo>
                <a:lnTo>
                  <a:pt x="352" y="395"/>
                </a:lnTo>
                <a:lnTo>
                  <a:pt x="353" y="395"/>
                </a:lnTo>
                <a:lnTo>
                  <a:pt x="355" y="396"/>
                </a:lnTo>
                <a:lnTo>
                  <a:pt x="356" y="396"/>
                </a:lnTo>
                <a:lnTo>
                  <a:pt x="358" y="397"/>
                </a:lnTo>
                <a:lnTo>
                  <a:pt x="360" y="397"/>
                </a:lnTo>
                <a:lnTo>
                  <a:pt x="361" y="397"/>
                </a:lnTo>
                <a:lnTo>
                  <a:pt x="363" y="398"/>
                </a:lnTo>
                <a:lnTo>
                  <a:pt x="364" y="398"/>
                </a:lnTo>
                <a:lnTo>
                  <a:pt x="366" y="399"/>
                </a:lnTo>
                <a:lnTo>
                  <a:pt x="367" y="399"/>
                </a:lnTo>
                <a:lnTo>
                  <a:pt x="369" y="400"/>
                </a:lnTo>
                <a:lnTo>
                  <a:pt x="370" y="400"/>
                </a:lnTo>
                <a:lnTo>
                  <a:pt x="372" y="401"/>
                </a:lnTo>
                <a:lnTo>
                  <a:pt x="373" y="401"/>
                </a:lnTo>
                <a:lnTo>
                  <a:pt x="375" y="402"/>
                </a:lnTo>
                <a:lnTo>
                  <a:pt x="376" y="402"/>
                </a:lnTo>
                <a:lnTo>
                  <a:pt x="378" y="403"/>
                </a:lnTo>
                <a:lnTo>
                  <a:pt x="379" y="403"/>
                </a:lnTo>
                <a:lnTo>
                  <a:pt x="381" y="404"/>
                </a:lnTo>
                <a:lnTo>
                  <a:pt x="383" y="404"/>
                </a:lnTo>
                <a:lnTo>
                  <a:pt x="384" y="405"/>
                </a:lnTo>
                <a:lnTo>
                  <a:pt x="386" y="405"/>
                </a:lnTo>
                <a:lnTo>
                  <a:pt x="387" y="406"/>
                </a:lnTo>
                <a:lnTo>
                  <a:pt x="389" y="406"/>
                </a:lnTo>
                <a:lnTo>
                  <a:pt x="390" y="407"/>
                </a:lnTo>
                <a:lnTo>
                  <a:pt x="392" y="407"/>
                </a:lnTo>
                <a:lnTo>
                  <a:pt x="393" y="408"/>
                </a:lnTo>
                <a:lnTo>
                  <a:pt x="395" y="408"/>
                </a:lnTo>
                <a:lnTo>
                  <a:pt x="396" y="409"/>
                </a:lnTo>
                <a:lnTo>
                  <a:pt x="398" y="409"/>
                </a:lnTo>
                <a:lnTo>
                  <a:pt x="399" y="410"/>
                </a:lnTo>
                <a:lnTo>
                  <a:pt x="401" y="411"/>
                </a:lnTo>
                <a:lnTo>
                  <a:pt x="402" y="411"/>
                </a:lnTo>
                <a:lnTo>
                  <a:pt x="404" y="412"/>
                </a:lnTo>
                <a:lnTo>
                  <a:pt x="406" y="412"/>
                </a:lnTo>
                <a:lnTo>
                  <a:pt x="407" y="413"/>
                </a:lnTo>
                <a:lnTo>
                  <a:pt x="409" y="413"/>
                </a:lnTo>
                <a:lnTo>
                  <a:pt x="410" y="414"/>
                </a:lnTo>
                <a:lnTo>
                  <a:pt x="412" y="414"/>
                </a:lnTo>
                <a:lnTo>
                  <a:pt x="413" y="415"/>
                </a:lnTo>
                <a:lnTo>
                  <a:pt x="415" y="415"/>
                </a:lnTo>
                <a:lnTo>
                  <a:pt x="416" y="416"/>
                </a:lnTo>
                <a:lnTo>
                  <a:pt x="418" y="417"/>
                </a:lnTo>
                <a:lnTo>
                  <a:pt x="419" y="417"/>
                </a:lnTo>
                <a:lnTo>
                  <a:pt x="421" y="418"/>
                </a:lnTo>
                <a:lnTo>
                  <a:pt x="422" y="418"/>
                </a:lnTo>
                <a:lnTo>
                  <a:pt x="424" y="419"/>
                </a:lnTo>
                <a:lnTo>
                  <a:pt x="425" y="419"/>
                </a:lnTo>
                <a:lnTo>
                  <a:pt x="427" y="420"/>
                </a:lnTo>
                <a:lnTo>
                  <a:pt x="428" y="421"/>
                </a:lnTo>
                <a:lnTo>
                  <a:pt x="430" y="421"/>
                </a:lnTo>
                <a:lnTo>
                  <a:pt x="432" y="422"/>
                </a:lnTo>
                <a:lnTo>
                  <a:pt x="433" y="422"/>
                </a:lnTo>
                <a:lnTo>
                  <a:pt x="435" y="423"/>
                </a:lnTo>
                <a:lnTo>
                  <a:pt x="436" y="424"/>
                </a:lnTo>
                <a:lnTo>
                  <a:pt x="438" y="424"/>
                </a:lnTo>
                <a:lnTo>
                  <a:pt x="439" y="425"/>
                </a:lnTo>
                <a:lnTo>
                  <a:pt x="441" y="425"/>
                </a:lnTo>
                <a:lnTo>
                  <a:pt x="442" y="426"/>
                </a:lnTo>
                <a:lnTo>
                  <a:pt x="444" y="427"/>
                </a:lnTo>
                <a:lnTo>
                  <a:pt x="445" y="427"/>
                </a:lnTo>
                <a:lnTo>
                  <a:pt x="447" y="428"/>
                </a:lnTo>
                <a:lnTo>
                  <a:pt x="448" y="428"/>
                </a:lnTo>
                <a:lnTo>
                  <a:pt x="450" y="429"/>
                </a:lnTo>
                <a:lnTo>
                  <a:pt x="451" y="430"/>
                </a:lnTo>
                <a:lnTo>
                  <a:pt x="453" y="430"/>
                </a:lnTo>
                <a:lnTo>
                  <a:pt x="455" y="431"/>
                </a:lnTo>
                <a:lnTo>
                  <a:pt x="456" y="432"/>
                </a:lnTo>
                <a:lnTo>
                  <a:pt x="458" y="432"/>
                </a:lnTo>
                <a:lnTo>
                  <a:pt x="459" y="433"/>
                </a:lnTo>
                <a:lnTo>
                  <a:pt x="461" y="433"/>
                </a:lnTo>
                <a:lnTo>
                  <a:pt x="462" y="434"/>
                </a:lnTo>
                <a:lnTo>
                  <a:pt x="464" y="435"/>
                </a:lnTo>
                <a:lnTo>
                  <a:pt x="465" y="435"/>
                </a:lnTo>
                <a:lnTo>
                  <a:pt x="467" y="436"/>
                </a:lnTo>
                <a:lnTo>
                  <a:pt x="468" y="437"/>
                </a:lnTo>
                <a:lnTo>
                  <a:pt x="470" y="437"/>
                </a:lnTo>
                <a:lnTo>
                  <a:pt x="471" y="438"/>
                </a:lnTo>
                <a:lnTo>
                  <a:pt x="473" y="439"/>
                </a:lnTo>
                <a:lnTo>
                  <a:pt x="474" y="439"/>
                </a:lnTo>
                <a:lnTo>
                  <a:pt x="476" y="440"/>
                </a:lnTo>
                <a:lnTo>
                  <a:pt x="478" y="441"/>
                </a:lnTo>
                <a:lnTo>
                  <a:pt x="479" y="441"/>
                </a:lnTo>
                <a:lnTo>
                  <a:pt x="481" y="442"/>
                </a:lnTo>
                <a:lnTo>
                  <a:pt x="482" y="443"/>
                </a:lnTo>
                <a:lnTo>
                  <a:pt x="484" y="443"/>
                </a:lnTo>
                <a:lnTo>
                  <a:pt x="485" y="444"/>
                </a:lnTo>
                <a:lnTo>
                  <a:pt x="487" y="445"/>
                </a:lnTo>
                <a:lnTo>
                  <a:pt x="488" y="445"/>
                </a:lnTo>
                <a:lnTo>
                  <a:pt x="490" y="446"/>
                </a:lnTo>
                <a:lnTo>
                  <a:pt x="491" y="447"/>
                </a:lnTo>
                <a:lnTo>
                  <a:pt x="493" y="447"/>
                </a:lnTo>
                <a:lnTo>
                  <a:pt x="494" y="448"/>
                </a:lnTo>
                <a:lnTo>
                  <a:pt x="496" y="449"/>
                </a:lnTo>
                <a:lnTo>
                  <a:pt x="497" y="449"/>
                </a:lnTo>
                <a:lnTo>
                  <a:pt x="499" y="450"/>
                </a:lnTo>
                <a:lnTo>
                  <a:pt x="501" y="451"/>
                </a:lnTo>
                <a:lnTo>
                  <a:pt x="502" y="451"/>
                </a:lnTo>
                <a:lnTo>
                  <a:pt x="504" y="452"/>
                </a:lnTo>
                <a:lnTo>
                  <a:pt x="505" y="453"/>
                </a:lnTo>
                <a:lnTo>
                  <a:pt x="507" y="453"/>
                </a:lnTo>
                <a:lnTo>
                  <a:pt x="508" y="454"/>
                </a:lnTo>
                <a:lnTo>
                  <a:pt x="510" y="455"/>
                </a:lnTo>
                <a:lnTo>
                  <a:pt x="511" y="455"/>
                </a:lnTo>
                <a:lnTo>
                  <a:pt x="513" y="456"/>
                </a:lnTo>
                <a:lnTo>
                  <a:pt x="514" y="457"/>
                </a:lnTo>
                <a:lnTo>
                  <a:pt x="516" y="457"/>
                </a:lnTo>
                <a:lnTo>
                  <a:pt x="517" y="458"/>
                </a:lnTo>
                <a:lnTo>
                  <a:pt x="519" y="459"/>
                </a:lnTo>
                <a:lnTo>
                  <a:pt x="520" y="459"/>
                </a:lnTo>
                <a:lnTo>
                  <a:pt x="522" y="460"/>
                </a:lnTo>
                <a:lnTo>
                  <a:pt x="523" y="461"/>
                </a:lnTo>
                <a:lnTo>
                  <a:pt x="525" y="461"/>
                </a:lnTo>
                <a:lnTo>
                  <a:pt x="527" y="462"/>
                </a:lnTo>
                <a:lnTo>
                  <a:pt x="528" y="463"/>
                </a:lnTo>
                <a:lnTo>
                  <a:pt x="530" y="464"/>
                </a:lnTo>
                <a:lnTo>
                  <a:pt x="531" y="464"/>
                </a:lnTo>
                <a:lnTo>
                  <a:pt x="533" y="465"/>
                </a:lnTo>
                <a:lnTo>
                  <a:pt x="534" y="466"/>
                </a:lnTo>
                <a:lnTo>
                  <a:pt x="536" y="466"/>
                </a:lnTo>
                <a:lnTo>
                  <a:pt x="537" y="467"/>
                </a:lnTo>
                <a:lnTo>
                  <a:pt x="539" y="468"/>
                </a:lnTo>
                <a:lnTo>
                  <a:pt x="540" y="468"/>
                </a:lnTo>
                <a:lnTo>
                  <a:pt x="542" y="469"/>
                </a:lnTo>
                <a:lnTo>
                  <a:pt x="543" y="470"/>
                </a:lnTo>
                <a:lnTo>
                  <a:pt x="545" y="470"/>
                </a:lnTo>
                <a:lnTo>
                  <a:pt x="546" y="471"/>
                </a:lnTo>
                <a:lnTo>
                  <a:pt x="548" y="472"/>
                </a:lnTo>
                <a:lnTo>
                  <a:pt x="550" y="472"/>
                </a:lnTo>
                <a:lnTo>
                  <a:pt x="551" y="473"/>
                </a:lnTo>
                <a:lnTo>
                  <a:pt x="553" y="474"/>
                </a:lnTo>
                <a:lnTo>
                  <a:pt x="554" y="475"/>
                </a:lnTo>
                <a:lnTo>
                  <a:pt x="556" y="475"/>
                </a:lnTo>
                <a:lnTo>
                  <a:pt x="557" y="476"/>
                </a:lnTo>
                <a:lnTo>
                  <a:pt x="559" y="477"/>
                </a:lnTo>
                <a:lnTo>
                  <a:pt x="560" y="477"/>
                </a:lnTo>
                <a:lnTo>
                  <a:pt x="562" y="478"/>
                </a:lnTo>
                <a:lnTo>
                  <a:pt x="563" y="479"/>
                </a:lnTo>
                <a:lnTo>
                  <a:pt x="565" y="479"/>
                </a:lnTo>
                <a:lnTo>
                  <a:pt x="566" y="480"/>
                </a:lnTo>
                <a:lnTo>
                  <a:pt x="568" y="481"/>
                </a:lnTo>
                <a:lnTo>
                  <a:pt x="569" y="481"/>
                </a:lnTo>
                <a:lnTo>
                  <a:pt x="571" y="482"/>
                </a:lnTo>
                <a:lnTo>
                  <a:pt x="573" y="483"/>
                </a:lnTo>
                <a:lnTo>
                  <a:pt x="574" y="483"/>
                </a:lnTo>
                <a:lnTo>
                  <a:pt x="576" y="484"/>
                </a:lnTo>
                <a:lnTo>
                  <a:pt x="577" y="485"/>
                </a:lnTo>
                <a:lnTo>
                  <a:pt x="579" y="485"/>
                </a:lnTo>
                <a:lnTo>
                  <a:pt x="580" y="486"/>
                </a:lnTo>
                <a:lnTo>
                  <a:pt x="582" y="487"/>
                </a:lnTo>
                <a:lnTo>
                  <a:pt x="583" y="487"/>
                </a:lnTo>
                <a:lnTo>
                  <a:pt x="585" y="488"/>
                </a:lnTo>
                <a:lnTo>
                  <a:pt x="586" y="489"/>
                </a:lnTo>
                <a:lnTo>
                  <a:pt x="588" y="489"/>
                </a:lnTo>
                <a:lnTo>
                  <a:pt x="589" y="490"/>
                </a:lnTo>
                <a:lnTo>
                  <a:pt x="591" y="491"/>
                </a:lnTo>
                <a:lnTo>
                  <a:pt x="592" y="491"/>
                </a:lnTo>
                <a:lnTo>
                  <a:pt x="594" y="492"/>
                </a:lnTo>
                <a:lnTo>
                  <a:pt x="596" y="492"/>
                </a:lnTo>
                <a:lnTo>
                  <a:pt x="597" y="493"/>
                </a:lnTo>
                <a:lnTo>
                  <a:pt x="599" y="494"/>
                </a:lnTo>
                <a:lnTo>
                  <a:pt x="600" y="494"/>
                </a:lnTo>
                <a:lnTo>
                  <a:pt x="602" y="495"/>
                </a:lnTo>
                <a:lnTo>
                  <a:pt x="603" y="496"/>
                </a:lnTo>
                <a:lnTo>
                  <a:pt x="605" y="496"/>
                </a:lnTo>
                <a:lnTo>
                  <a:pt x="606" y="497"/>
                </a:lnTo>
                <a:lnTo>
                  <a:pt x="608" y="497"/>
                </a:lnTo>
                <a:lnTo>
                  <a:pt x="609" y="498"/>
                </a:lnTo>
                <a:lnTo>
                  <a:pt x="611" y="499"/>
                </a:lnTo>
                <a:lnTo>
                  <a:pt x="612" y="499"/>
                </a:lnTo>
                <a:lnTo>
                  <a:pt x="614" y="500"/>
                </a:lnTo>
                <a:lnTo>
                  <a:pt x="615" y="500"/>
                </a:lnTo>
                <a:lnTo>
                  <a:pt x="617" y="501"/>
                </a:lnTo>
                <a:lnTo>
                  <a:pt x="618" y="502"/>
                </a:lnTo>
                <a:lnTo>
                  <a:pt x="620" y="502"/>
                </a:lnTo>
                <a:lnTo>
                  <a:pt x="622" y="503"/>
                </a:lnTo>
                <a:lnTo>
                  <a:pt x="623" y="503"/>
                </a:lnTo>
                <a:lnTo>
                  <a:pt x="625" y="504"/>
                </a:lnTo>
                <a:lnTo>
                  <a:pt x="626" y="505"/>
                </a:lnTo>
                <a:lnTo>
                  <a:pt x="628" y="505"/>
                </a:lnTo>
                <a:lnTo>
                  <a:pt x="629" y="506"/>
                </a:lnTo>
                <a:lnTo>
                  <a:pt x="631" y="506"/>
                </a:lnTo>
                <a:lnTo>
                  <a:pt x="632" y="507"/>
                </a:lnTo>
                <a:lnTo>
                  <a:pt x="634" y="507"/>
                </a:lnTo>
                <a:lnTo>
                  <a:pt x="635" y="508"/>
                </a:lnTo>
                <a:lnTo>
                  <a:pt x="637" y="508"/>
                </a:lnTo>
                <a:lnTo>
                  <a:pt x="638" y="509"/>
                </a:lnTo>
                <a:lnTo>
                  <a:pt x="640" y="509"/>
                </a:lnTo>
                <a:lnTo>
                  <a:pt x="641" y="510"/>
                </a:lnTo>
                <a:lnTo>
                  <a:pt x="643" y="510"/>
                </a:lnTo>
                <a:lnTo>
                  <a:pt x="645" y="511"/>
                </a:lnTo>
                <a:lnTo>
                  <a:pt x="646" y="512"/>
                </a:lnTo>
                <a:lnTo>
                  <a:pt x="648" y="512"/>
                </a:lnTo>
                <a:lnTo>
                  <a:pt x="649" y="513"/>
                </a:lnTo>
                <a:lnTo>
                  <a:pt x="651" y="513"/>
                </a:lnTo>
                <a:lnTo>
                  <a:pt x="652" y="514"/>
                </a:lnTo>
                <a:lnTo>
                  <a:pt x="654" y="514"/>
                </a:lnTo>
                <a:lnTo>
                  <a:pt x="655" y="514"/>
                </a:lnTo>
                <a:lnTo>
                  <a:pt x="657" y="515"/>
                </a:lnTo>
                <a:lnTo>
                  <a:pt x="658" y="515"/>
                </a:lnTo>
                <a:lnTo>
                  <a:pt x="660" y="516"/>
                </a:lnTo>
                <a:lnTo>
                  <a:pt x="661" y="516"/>
                </a:lnTo>
                <a:lnTo>
                  <a:pt x="663" y="517"/>
                </a:lnTo>
                <a:lnTo>
                  <a:pt x="664" y="517"/>
                </a:lnTo>
                <a:lnTo>
                  <a:pt x="666" y="518"/>
                </a:lnTo>
                <a:lnTo>
                  <a:pt x="668" y="518"/>
                </a:lnTo>
                <a:lnTo>
                  <a:pt x="669" y="518"/>
                </a:lnTo>
                <a:lnTo>
                  <a:pt x="671" y="519"/>
                </a:lnTo>
                <a:lnTo>
                  <a:pt x="672" y="519"/>
                </a:lnTo>
                <a:lnTo>
                  <a:pt x="674" y="520"/>
                </a:lnTo>
                <a:lnTo>
                  <a:pt x="675" y="520"/>
                </a:lnTo>
                <a:lnTo>
                  <a:pt x="677" y="521"/>
                </a:lnTo>
                <a:lnTo>
                  <a:pt x="678" y="521"/>
                </a:lnTo>
                <a:lnTo>
                  <a:pt x="680" y="521"/>
                </a:lnTo>
                <a:lnTo>
                  <a:pt x="681" y="522"/>
                </a:lnTo>
                <a:lnTo>
                  <a:pt x="683" y="522"/>
                </a:lnTo>
                <a:lnTo>
                  <a:pt x="684" y="523"/>
                </a:lnTo>
                <a:lnTo>
                  <a:pt x="686" y="523"/>
                </a:lnTo>
                <a:lnTo>
                  <a:pt x="687" y="523"/>
                </a:lnTo>
                <a:lnTo>
                  <a:pt x="689" y="524"/>
                </a:lnTo>
                <a:lnTo>
                  <a:pt x="690" y="524"/>
                </a:lnTo>
                <a:lnTo>
                  <a:pt x="692" y="524"/>
                </a:lnTo>
                <a:lnTo>
                  <a:pt x="694" y="525"/>
                </a:lnTo>
                <a:lnTo>
                  <a:pt x="695" y="525"/>
                </a:lnTo>
                <a:lnTo>
                  <a:pt x="697" y="525"/>
                </a:lnTo>
                <a:lnTo>
                  <a:pt x="698" y="526"/>
                </a:lnTo>
                <a:lnTo>
                  <a:pt x="700" y="526"/>
                </a:lnTo>
                <a:lnTo>
                  <a:pt x="701" y="526"/>
                </a:lnTo>
                <a:lnTo>
                  <a:pt x="703" y="526"/>
                </a:lnTo>
                <a:lnTo>
                  <a:pt x="704" y="527"/>
                </a:lnTo>
                <a:lnTo>
                  <a:pt x="706" y="527"/>
                </a:lnTo>
                <a:lnTo>
                  <a:pt x="707" y="527"/>
                </a:lnTo>
                <a:lnTo>
                  <a:pt x="709" y="527"/>
                </a:lnTo>
                <a:lnTo>
                  <a:pt x="710" y="528"/>
                </a:lnTo>
                <a:lnTo>
                  <a:pt x="712" y="528"/>
                </a:lnTo>
                <a:lnTo>
                  <a:pt x="713" y="528"/>
                </a:lnTo>
                <a:lnTo>
                  <a:pt x="715" y="528"/>
                </a:lnTo>
                <a:lnTo>
                  <a:pt x="717" y="529"/>
                </a:lnTo>
                <a:lnTo>
                  <a:pt x="718" y="529"/>
                </a:lnTo>
                <a:lnTo>
                  <a:pt x="720" y="529"/>
                </a:lnTo>
                <a:lnTo>
                  <a:pt x="721" y="529"/>
                </a:lnTo>
                <a:lnTo>
                  <a:pt x="723" y="530"/>
                </a:lnTo>
                <a:lnTo>
                  <a:pt x="724" y="530"/>
                </a:lnTo>
                <a:lnTo>
                  <a:pt x="726" y="530"/>
                </a:lnTo>
                <a:lnTo>
                  <a:pt x="727" y="530"/>
                </a:lnTo>
                <a:lnTo>
                  <a:pt x="729" y="530"/>
                </a:lnTo>
                <a:lnTo>
                  <a:pt x="730" y="531"/>
                </a:lnTo>
                <a:lnTo>
                  <a:pt x="732" y="531"/>
                </a:lnTo>
                <a:lnTo>
                  <a:pt x="733" y="531"/>
                </a:lnTo>
                <a:lnTo>
                  <a:pt x="735" y="531"/>
                </a:lnTo>
                <a:lnTo>
                  <a:pt x="736" y="531"/>
                </a:lnTo>
                <a:lnTo>
                  <a:pt x="738" y="531"/>
                </a:lnTo>
                <a:lnTo>
                  <a:pt x="740" y="531"/>
                </a:lnTo>
                <a:lnTo>
                  <a:pt x="741" y="531"/>
                </a:lnTo>
                <a:lnTo>
                  <a:pt x="743" y="531"/>
                </a:lnTo>
                <a:lnTo>
                  <a:pt x="744" y="532"/>
                </a:lnTo>
                <a:lnTo>
                  <a:pt x="746" y="532"/>
                </a:lnTo>
                <a:lnTo>
                  <a:pt x="747" y="532"/>
                </a:lnTo>
                <a:lnTo>
                  <a:pt x="749" y="532"/>
                </a:lnTo>
                <a:lnTo>
                  <a:pt x="750" y="532"/>
                </a:lnTo>
                <a:lnTo>
                  <a:pt x="752" y="532"/>
                </a:lnTo>
                <a:lnTo>
                  <a:pt x="753" y="532"/>
                </a:lnTo>
                <a:lnTo>
                  <a:pt x="755" y="532"/>
                </a:lnTo>
                <a:lnTo>
                  <a:pt x="756" y="532"/>
                </a:lnTo>
                <a:lnTo>
                  <a:pt x="758" y="532"/>
                </a:lnTo>
                <a:lnTo>
                  <a:pt x="759" y="532"/>
                </a:lnTo>
                <a:lnTo>
                  <a:pt x="761" y="532"/>
                </a:lnTo>
                <a:lnTo>
                  <a:pt x="763" y="532"/>
                </a:lnTo>
                <a:lnTo>
                  <a:pt x="764" y="532"/>
                </a:lnTo>
                <a:lnTo>
                  <a:pt x="766" y="532"/>
                </a:lnTo>
                <a:lnTo>
                  <a:pt x="767" y="532"/>
                </a:lnTo>
                <a:lnTo>
                  <a:pt x="769" y="532"/>
                </a:lnTo>
                <a:lnTo>
                  <a:pt x="770" y="532"/>
                </a:lnTo>
                <a:lnTo>
                  <a:pt x="772" y="532"/>
                </a:lnTo>
                <a:lnTo>
                  <a:pt x="773" y="532"/>
                </a:lnTo>
                <a:lnTo>
                  <a:pt x="775" y="532"/>
                </a:lnTo>
                <a:lnTo>
                  <a:pt x="776" y="531"/>
                </a:lnTo>
                <a:lnTo>
                  <a:pt x="778" y="531"/>
                </a:lnTo>
                <a:lnTo>
                  <a:pt x="779" y="531"/>
                </a:lnTo>
                <a:lnTo>
                  <a:pt x="781" y="531"/>
                </a:lnTo>
                <a:lnTo>
                  <a:pt x="782" y="531"/>
                </a:lnTo>
                <a:lnTo>
                  <a:pt x="784" y="531"/>
                </a:lnTo>
                <a:lnTo>
                  <a:pt x="785" y="531"/>
                </a:lnTo>
                <a:lnTo>
                  <a:pt x="787" y="530"/>
                </a:lnTo>
                <a:lnTo>
                  <a:pt x="789" y="530"/>
                </a:lnTo>
                <a:lnTo>
                  <a:pt x="790" y="530"/>
                </a:lnTo>
                <a:lnTo>
                  <a:pt x="792" y="530"/>
                </a:lnTo>
                <a:lnTo>
                  <a:pt x="793" y="530"/>
                </a:lnTo>
                <a:lnTo>
                  <a:pt x="795" y="529"/>
                </a:lnTo>
                <a:lnTo>
                  <a:pt x="796" y="529"/>
                </a:lnTo>
                <a:lnTo>
                  <a:pt x="798" y="529"/>
                </a:lnTo>
                <a:lnTo>
                  <a:pt x="799" y="529"/>
                </a:lnTo>
                <a:lnTo>
                  <a:pt x="801" y="528"/>
                </a:lnTo>
                <a:lnTo>
                  <a:pt x="802" y="528"/>
                </a:lnTo>
                <a:lnTo>
                  <a:pt x="804" y="528"/>
                </a:lnTo>
                <a:lnTo>
                  <a:pt x="805" y="527"/>
                </a:lnTo>
                <a:lnTo>
                  <a:pt x="807" y="527"/>
                </a:lnTo>
                <a:lnTo>
                  <a:pt x="808" y="527"/>
                </a:lnTo>
                <a:lnTo>
                  <a:pt x="810" y="526"/>
                </a:lnTo>
                <a:lnTo>
                  <a:pt x="812" y="526"/>
                </a:lnTo>
                <a:lnTo>
                  <a:pt x="813" y="525"/>
                </a:lnTo>
                <a:lnTo>
                  <a:pt x="815" y="525"/>
                </a:lnTo>
                <a:lnTo>
                  <a:pt x="816" y="524"/>
                </a:lnTo>
                <a:lnTo>
                  <a:pt x="818" y="524"/>
                </a:lnTo>
                <a:lnTo>
                  <a:pt x="819" y="523"/>
                </a:lnTo>
                <a:lnTo>
                  <a:pt x="821" y="523"/>
                </a:lnTo>
                <a:lnTo>
                  <a:pt x="822" y="522"/>
                </a:lnTo>
                <a:lnTo>
                  <a:pt x="824" y="522"/>
                </a:lnTo>
                <a:lnTo>
                  <a:pt x="825" y="521"/>
                </a:lnTo>
                <a:lnTo>
                  <a:pt x="827" y="521"/>
                </a:lnTo>
                <a:lnTo>
                  <a:pt x="828" y="520"/>
                </a:lnTo>
                <a:lnTo>
                  <a:pt x="830" y="520"/>
                </a:lnTo>
                <a:lnTo>
                  <a:pt x="831" y="519"/>
                </a:lnTo>
                <a:lnTo>
                  <a:pt x="833" y="518"/>
                </a:lnTo>
                <a:lnTo>
                  <a:pt x="835" y="518"/>
                </a:lnTo>
                <a:lnTo>
                  <a:pt x="836" y="517"/>
                </a:lnTo>
                <a:lnTo>
                  <a:pt x="838" y="516"/>
                </a:lnTo>
                <a:lnTo>
                  <a:pt x="839" y="516"/>
                </a:lnTo>
                <a:lnTo>
                  <a:pt x="841" y="515"/>
                </a:lnTo>
                <a:lnTo>
                  <a:pt x="842" y="514"/>
                </a:lnTo>
                <a:lnTo>
                  <a:pt x="844" y="513"/>
                </a:lnTo>
                <a:lnTo>
                  <a:pt x="845" y="512"/>
                </a:lnTo>
                <a:lnTo>
                  <a:pt x="847" y="511"/>
                </a:lnTo>
                <a:lnTo>
                  <a:pt x="848" y="511"/>
                </a:lnTo>
                <a:lnTo>
                  <a:pt x="850" y="510"/>
                </a:lnTo>
                <a:lnTo>
                  <a:pt x="851" y="509"/>
                </a:lnTo>
                <a:lnTo>
                  <a:pt x="853" y="508"/>
                </a:lnTo>
                <a:lnTo>
                  <a:pt x="854" y="507"/>
                </a:lnTo>
                <a:lnTo>
                  <a:pt x="856" y="505"/>
                </a:lnTo>
                <a:lnTo>
                  <a:pt x="858" y="504"/>
                </a:lnTo>
                <a:lnTo>
                  <a:pt x="859" y="503"/>
                </a:lnTo>
                <a:lnTo>
                  <a:pt x="861" y="502"/>
                </a:lnTo>
                <a:lnTo>
                  <a:pt x="862" y="501"/>
                </a:lnTo>
                <a:lnTo>
                  <a:pt x="864" y="500"/>
                </a:lnTo>
                <a:lnTo>
                  <a:pt x="865" y="499"/>
                </a:lnTo>
                <a:lnTo>
                  <a:pt x="867" y="498"/>
                </a:lnTo>
                <a:lnTo>
                  <a:pt x="868" y="496"/>
                </a:lnTo>
                <a:lnTo>
                  <a:pt x="870" y="495"/>
                </a:lnTo>
                <a:lnTo>
                  <a:pt x="871" y="494"/>
                </a:lnTo>
                <a:lnTo>
                  <a:pt x="873" y="492"/>
                </a:lnTo>
                <a:lnTo>
                  <a:pt x="874" y="491"/>
                </a:lnTo>
                <a:lnTo>
                  <a:pt x="876" y="490"/>
                </a:lnTo>
                <a:lnTo>
                  <a:pt x="877" y="488"/>
                </a:lnTo>
                <a:lnTo>
                  <a:pt x="879" y="487"/>
                </a:lnTo>
                <a:lnTo>
                  <a:pt x="880" y="485"/>
                </a:lnTo>
                <a:lnTo>
                  <a:pt x="882" y="484"/>
                </a:lnTo>
                <a:lnTo>
                  <a:pt x="884" y="482"/>
                </a:lnTo>
                <a:lnTo>
                  <a:pt x="885" y="480"/>
                </a:lnTo>
                <a:lnTo>
                  <a:pt x="887" y="479"/>
                </a:lnTo>
                <a:lnTo>
                  <a:pt x="888" y="477"/>
                </a:lnTo>
                <a:lnTo>
                  <a:pt x="890" y="475"/>
                </a:lnTo>
                <a:lnTo>
                  <a:pt x="891" y="473"/>
                </a:lnTo>
                <a:lnTo>
                  <a:pt x="893" y="471"/>
                </a:lnTo>
                <a:lnTo>
                  <a:pt x="894" y="469"/>
                </a:lnTo>
                <a:lnTo>
                  <a:pt x="896" y="467"/>
                </a:lnTo>
                <a:lnTo>
                  <a:pt x="897" y="465"/>
                </a:lnTo>
                <a:lnTo>
                  <a:pt x="899" y="463"/>
                </a:lnTo>
                <a:lnTo>
                  <a:pt x="900" y="461"/>
                </a:lnTo>
                <a:lnTo>
                  <a:pt x="902" y="459"/>
                </a:lnTo>
                <a:lnTo>
                  <a:pt x="903" y="457"/>
                </a:lnTo>
                <a:lnTo>
                  <a:pt x="905" y="455"/>
                </a:lnTo>
                <a:lnTo>
                  <a:pt x="907" y="453"/>
                </a:lnTo>
                <a:lnTo>
                  <a:pt x="908" y="451"/>
                </a:lnTo>
                <a:lnTo>
                  <a:pt x="910" y="448"/>
                </a:lnTo>
                <a:lnTo>
                  <a:pt x="911" y="446"/>
                </a:lnTo>
                <a:lnTo>
                  <a:pt x="913" y="444"/>
                </a:lnTo>
                <a:lnTo>
                  <a:pt x="914" y="441"/>
                </a:lnTo>
                <a:lnTo>
                  <a:pt x="916" y="439"/>
                </a:lnTo>
                <a:lnTo>
                  <a:pt x="917" y="437"/>
                </a:lnTo>
                <a:lnTo>
                  <a:pt x="919" y="434"/>
                </a:lnTo>
                <a:lnTo>
                  <a:pt x="920" y="431"/>
                </a:lnTo>
                <a:lnTo>
                  <a:pt x="922" y="429"/>
                </a:lnTo>
                <a:lnTo>
                  <a:pt x="923" y="426"/>
                </a:lnTo>
                <a:lnTo>
                  <a:pt x="925" y="423"/>
                </a:lnTo>
                <a:lnTo>
                  <a:pt x="926" y="420"/>
                </a:lnTo>
                <a:lnTo>
                  <a:pt x="928" y="417"/>
                </a:lnTo>
                <a:lnTo>
                  <a:pt x="930" y="414"/>
                </a:lnTo>
                <a:lnTo>
                  <a:pt x="931" y="411"/>
                </a:lnTo>
                <a:lnTo>
                  <a:pt x="933" y="408"/>
                </a:lnTo>
                <a:lnTo>
                  <a:pt x="934" y="405"/>
                </a:lnTo>
                <a:lnTo>
                  <a:pt x="936" y="402"/>
                </a:lnTo>
                <a:lnTo>
                  <a:pt x="937" y="399"/>
                </a:lnTo>
                <a:lnTo>
                  <a:pt x="939" y="396"/>
                </a:lnTo>
                <a:lnTo>
                  <a:pt x="940" y="393"/>
                </a:lnTo>
                <a:lnTo>
                  <a:pt x="942" y="390"/>
                </a:lnTo>
                <a:lnTo>
                  <a:pt x="943" y="386"/>
                </a:lnTo>
                <a:lnTo>
                  <a:pt x="945" y="383"/>
                </a:lnTo>
                <a:lnTo>
                  <a:pt x="946" y="380"/>
                </a:lnTo>
                <a:lnTo>
                  <a:pt x="948" y="376"/>
                </a:lnTo>
                <a:lnTo>
                  <a:pt x="949" y="373"/>
                </a:lnTo>
                <a:lnTo>
                  <a:pt x="951" y="370"/>
                </a:lnTo>
                <a:lnTo>
                  <a:pt x="952" y="366"/>
                </a:lnTo>
                <a:lnTo>
                  <a:pt x="954" y="363"/>
                </a:lnTo>
                <a:lnTo>
                  <a:pt x="956" y="359"/>
                </a:lnTo>
                <a:lnTo>
                  <a:pt x="957" y="355"/>
                </a:lnTo>
                <a:lnTo>
                  <a:pt x="959" y="352"/>
                </a:lnTo>
                <a:lnTo>
                  <a:pt x="960" y="348"/>
                </a:lnTo>
                <a:lnTo>
                  <a:pt x="962" y="344"/>
                </a:lnTo>
                <a:lnTo>
                  <a:pt x="963" y="340"/>
                </a:lnTo>
                <a:lnTo>
                  <a:pt x="965" y="336"/>
                </a:lnTo>
                <a:lnTo>
                  <a:pt x="966" y="332"/>
                </a:lnTo>
                <a:lnTo>
                  <a:pt x="968" y="328"/>
                </a:lnTo>
                <a:lnTo>
                  <a:pt x="969" y="324"/>
                </a:lnTo>
                <a:lnTo>
                  <a:pt x="971" y="320"/>
                </a:lnTo>
                <a:lnTo>
                  <a:pt x="972" y="316"/>
                </a:lnTo>
                <a:lnTo>
                  <a:pt x="974" y="312"/>
                </a:lnTo>
                <a:lnTo>
                  <a:pt x="975" y="308"/>
                </a:lnTo>
                <a:lnTo>
                  <a:pt x="977" y="304"/>
                </a:lnTo>
                <a:lnTo>
                  <a:pt x="979" y="300"/>
                </a:lnTo>
                <a:lnTo>
                  <a:pt x="980" y="296"/>
                </a:lnTo>
                <a:lnTo>
                  <a:pt x="982" y="292"/>
                </a:lnTo>
                <a:lnTo>
                  <a:pt x="983" y="287"/>
                </a:lnTo>
                <a:lnTo>
                  <a:pt x="985" y="283"/>
                </a:lnTo>
                <a:lnTo>
                  <a:pt x="986" y="279"/>
                </a:lnTo>
                <a:lnTo>
                  <a:pt x="988" y="275"/>
                </a:lnTo>
                <a:lnTo>
                  <a:pt x="989" y="270"/>
                </a:lnTo>
                <a:lnTo>
                  <a:pt x="991" y="266"/>
                </a:lnTo>
                <a:lnTo>
                  <a:pt x="992" y="262"/>
                </a:lnTo>
                <a:lnTo>
                  <a:pt x="994" y="258"/>
                </a:lnTo>
                <a:lnTo>
                  <a:pt x="995" y="253"/>
                </a:lnTo>
                <a:lnTo>
                  <a:pt x="997" y="249"/>
                </a:lnTo>
                <a:lnTo>
                  <a:pt x="998" y="244"/>
                </a:lnTo>
                <a:lnTo>
                  <a:pt x="1000" y="240"/>
                </a:lnTo>
                <a:lnTo>
                  <a:pt x="1002" y="236"/>
                </a:lnTo>
                <a:lnTo>
                  <a:pt x="1003" y="231"/>
                </a:lnTo>
                <a:lnTo>
                  <a:pt x="1005" y="227"/>
                </a:lnTo>
                <a:lnTo>
                  <a:pt x="1006" y="222"/>
                </a:lnTo>
                <a:lnTo>
                  <a:pt x="1008" y="218"/>
                </a:lnTo>
                <a:lnTo>
                  <a:pt x="1009" y="214"/>
                </a:lnTo>
                <a:lnTo>
                  <a:pt x="1011" y="209"/>
                </a:lnTo>
                <a:lnTo>
                  <a:pt x="1012" y="205"/>
                </a:lnTo>
                <a:lnTo>
                  <a:pt x="1014" y="200"/>
                </a:lnTo>
                <a:lnTo>
                  <a:pt x="1015" y="196"/>
                </a:lnTo>
                <a:lnTo>
                  <a:pt x="1017" y="192"/>
                </a:lnTo>
                <a:lnTo>
                  <a:pt x="1018" y="187"/>
                </a:lnTo>
                <a:lnTo>
                  <a:pt x="1020" y="183"/>
                </a:lnTo>
                <a:lnTo>
                  <a:pt x="1021" y="178"/>
                </a:lnTo>
                <a:lnTo>
                  <a:pt x="1023" y="174"/>
                </a:lnTo>
                <a:lnTo>
                  <a:pt x="1025" y="170"/>
                </a:lnTo>
                <a:lnTo>
                  <a:pt x="1026" y="165"/>
                </a:lnTo>
                <a:lnTo>
                  <a:pt x="1028" y="161"/>
                </a:lnTo>
                <a:lnTo>
                  <a:pt x="1029" y="157"/>
                </a:lnTo>
                <a:lnTo>
                  <a:pt x="1031" y="152"/>
                </a:lnTo>
                <a:lnTo>
                  <a:pt x="1032" y="148"/>
                </a:lnTo>
                <a:lnTo>
                  <a:pt x="1034" y="144"/>
                </a:lnTo>
                <a:lnTo>
                  <a:pt x="1035" y="140"/>
                </a:lnTo>
                <a:lnTo>
                  <a:pt x="1037" y="136"/>
                </a:lnTo>
                <a:lnTo>
                  <a:pt x="1038" y="132"/>
                </a:lnTo>
                <a:lnTo>
                  <a:pt x="1040" y="128"/>
                </a:lnTo>
                <a:lnTo>
                  <a:pt x="1041" y="124"/>
                </a:lnTo>
                <a:lnTo>
                  <a:pt x="1043" y="120"/>
                </a:lnTo>
                <a:lnTo>
                  <a:pt x="1044" y="116"/>
                </a:lnTo>
                <a:lnTo>
                  <a:pt x="1046" y="112"/>
                </a:lnTo>
                <a:lnTo>
                  <a:pt x="1047" y="108"/>
                </a:lnTo>
                <a:lnTo>
                  <a:pt x="1049" y="105"/>
                </a:lnTo>
                <a:lnTo>
                  <a:pt x="1051" y="101"/>
                </a:lnTo>
                <a:lnTo>
                  <a:pt x="1052" y="97"/>
                </a:lnTo>
                <a:lnTo>
                  <a:pt x="1054" y="93"/>
                </a:lnTo>
                <a:lnTo>
                  <a:pt x="1055" y="90"/>
                </a:lnTo>
                <a:lnTo>
                  <a:pt x="1057" y="86"/>
                </a:lnTo>
                <a:lnTo>
                  <a:pt x="1058" y="83"/>
                </a:lnTo>
                <a:lnTo>
                  <a:pt x="1060" y="79"/>
                </a:lnTo>
                <a:lnTo>
                  <a:pt x="1061" y="76"/>
                </a:lnTo>
                <a:lnTo>
                  <a:pt x="1063" y="72"/>
                </a:lnTo>
                <a:lnTo>
                  <a:pt x="1064" y="69"/>
                </a:lnTo>
                <a:lnTo>
                  <a:pt x="1066" y="66"/>
                </a:lnTo>
                <a:lnTo>
                  <a:pt x="1067" y="62"/>
                </a:lnTo>
                <a:lnTo>
                  <a:pt x="1069" y="59"/>
                </a:lnTo>
                <a:lnTo>
                  <a:pt x="1070" y="56"/>
                </a:lnTo>
                <a:lnTo>
                  <a:pt x="1072" y="53"/>
                </a:lnTo>
                <a:lnTo>
                  <a:pt x="1074" y="50"/>
                </a:lnTo>
                <a:lnTo>
                  <a:pt x="1075" y="48"/>
                </a:lnTo>
                <a:lnTo>
                  <a:pt x="1077" y="45"/>
                </a:lnTo>
                <a:lnTo>
                  <a:pt x="1078" y="43"/>
                </a:lnTo>
                <a:lnTo>
                  <a:pt x="1080" y="40"/>
                </a:lnTo>
                <a:lnTo>
                  <a:pt x="1081" y="38"/>
                </a:lnTo>
                <a:lnTo>
                  <a:pt x="1083" y="35"/>
                </a:lnTo>
                <a:lnTo>
                  <a:pt x="1084" y="33"/>
                </a:lnTo>
                <a:lnTo>
                  <a:pt x="1086" y="31"/>
                </a:lnTo>
                <a:lnTo>
                  <a:pt x="1087" y="29"/>
                </a:lnTo>
                <a:lnTo>
                  <a:pt x="1089" y="26"/>
                </a:lnTo>
                <a:lnTo>
                  <a:pt x="1090" y="24"/>
                </a:lnTo>
                <a:lnTo>
                  <a:pt x="1092" y="22"/>
                </a:lnTo>
                <a:lnTo>
                  <a:pt x="1093" y="21"/>
                </a:lnTo>
                <a:lnTo>
                  <a:pt x="1095" y="19"/>
                </a:lnTo>
                <a:lnTo>
                  <a:pt x="1097" y="17"/>
                </a:lnTo>
                <a:lnTo>
                  <a:pt x="1098" y="15"/>
                </a:lnTo>
                <a:lnTo>
                  <a:pt x="1100" y="14"/>
                </a:lnTo>
                <a:lnTo>
                  <a:pt x="1101" y="12"/>
                </a:lnTo>
                <a:lnTo>
                  <a:pt x="1103" y="10"/>
                </a:lnTo>
                <a:lnTo>
                  <a:pt x="1104" y="9"/>
                </a:lnTo>
                <a:lnTo>
                  <a:pt x="1106" y="8"/>
                </a:lnTo>
                <a:lnTo>
                  <a:pt x="1107" y="6"/>
                </a:lnTo>
                <a:lnTo>
                  <a:pt x="1109" y="5"/>
                </a:lnTo>
                <a:lnTo>
                  <a:pt x="1110" y="4"/>
                </a:lnTo>
                <a:lnTo>
                  <a:pt x="1112" y="3"/>
                </a:lnTo>
                <a:lnTo>
                  <a:pt x="1113" y="3"/>
                </a:lnTo>
                <a:lnTo>
                  <a:pt x="1115" y="2"/>
                </a:lnTo>
                <a:lnTo>
                  <a:pt x="1116" y="2"/>
                </a:lnTo>
                <a:lnTo>
                  <a:pt x="1118" y="1"/>
                </a:lnTo>
                <a:lnTo>
                  <a:pt x="1119" y="1"/>
                </a:lnTo>
                <a:lnTo>
                  <a:pt x="1121" y="0"/>
                </a:lnTo>
                <a:lnTo>
                  <a:pt x="1123" y="0"/>
                </a:lnTo>
                <a:lnTo>
                  <a:pt x="1124" y="0"/>
                </a:lnTo>
                <a:lnTo>
                  <a:pt x="1126" y="0"/>
                </a:lnTo>
                <a:lnTo>
                  <a:pt x="1127" y="0"/>
                </a:lnTo>
                <a:lnTo>
                  <a:pt x="1129" y="0"/>
                </a:lnTo>
                <a:lnTo>
                  <a:pt x="1130" y="0"/>
                </a:lnTo>
                <a:lnTo>
                  <a:pt x="1132" y="0"/>
                </a:lnTo>
                <a:lnTo>
                  <a:pt x="1133" y="1"/>
                </a:lnTo>
                <a:lnTo>
                  <a:pt x="1135" y="1"/>
                </a:lnTo>
                <a:lnTo>
                  <a:pt x="1136" y="1"/>
                </a:lnTo>
                <a:lnTo>
                  <a:pt x="1138" y="2"/>
                </a:lnTo>
                <a:lnTo>
                  <a:pt x="1139" y="2"/>
                </a:lnTo>
                <a:lnTo>
                  <a:pt x="1141" y="3"/>
                </a:lnTo>
                <a:lnTo>
                  <a:pt x="1142" y="3"/>
                </a:lnTo>
                <a:lnTo>
                  <a:pt x="1144" y="4"/>
                </a:lnTo>
                <a:lnTo>
                  <a:pt x="1146" y="5"/>
                </a:lnTo>
                <a:lnTo>
                  <a:pt x="1147" y="6"/>
                </a:lnTo>
                <a:lnTo>
                  <a:pt x="1149" y="6"/>
                </a:lnTo>
                <a:lnTo>
                  <a:pt x="1150" y="8"/>
                </a:lnTo>
                <a:lnTo>
                  <a:pt x="1152" y="9"/>
                </a:lnTo>
                <a:lnTo>
                  <a:pt x="1153" y="10"/>
                </a:lnTo>
                <a:lnTo>
                  <a:pt x="1155" y="12"/>
                </a:lnTo>
                <a:lnTo>
                  <a:pt x="1156" y="13"/>
                </a:lnTo>
                <a:lnTo>
                  <a:pt x="1158" y="15"/>
                </a:lnTo>
                <a:lnTo>
                  <a:pt x="1159" y="16"/>
                </a:lnTo>
                <a:lnTo>
                  <a:pt x="1161" y="18"/>
                </a:lnTo>
                <a:lnTo>
                  <a:pt x="1162" y="20"/>
                </a:lnTo>
                <a:lnTo>
                  <a:pt x="1164" y="21"/>
                </a:lnTo>
                <a:lnTo>
                  <a:pt x="1165" y="23"/>
                </a:lnTo>
                <a:lnTo>
                  <a:pt x="1167" y="25"/>
                </a:lnTo>
                <a:lnTo>
                  <a:pt x="1169" y="27"/>
                </a:lnTo>
                <a:lnTo>
                  <a:pt x="1170" y="29"/>
                </a:lnTo>
                <a:lnTo>
                  <a:pt x="1172" y="31"/>
                </a:lnTo>
                <a:lnTo>
                  <a:pt x="1173" y="33"/>
                </a:lnTo>
                <a:lnTo>
                  <a:pt x="1175" y="35"/>
                </a:lnTo>
                <a:lnTo>
                  <a:pt x="1176" y="37"/>
                </a:lnTo>
                <a:lnTo>
                  <a:pt x="1178" y="39"/>
                </a:lnTo>
                <a:lnTo>
                  <a:pt x="1179" y="41"/>
                </a:lnTo>
                <a:lnTo>
                  <a:pt x="1181" y="43"/>
                </a:lnTo>
                <a:lnTo>
                  <a:pt x="1182" y="46"/>
                </a:lnTo>
                <a:lnTo>
                  <a:pt x="1184" y="48"/>
                </a:lnTo>
                <a:lnTo>
                  <a:pt x="1185" y="50"/>
                </a:lnTo>
                <a:lnTo>
                  <a:pt x="1187" y="52"/>
                </a:lnTo>
                <a:lnTo>
                  <a:pt x="1188" y="55"/>
                </a:lnTo>
                <a:lnTo>
                  <a:pt x="1190" y="58"/>
                </a:lnTo>
                <a:lnTo>
                  <a:pt x="1192" y="60"/>
                </a:lnTo>
                <a:lnTo>
                  <a:pt x="1193" y="63"/>
                </a:lnTo>
                <a:lnTo>
                  <a:pt x="1195" y="66"/>
                </a:lnTo>
                <a:lnTo>
                  <a:pt x="1196" y="68"/>
                </a:lnTo>
                <a:lnTo>
                  <a:pt x="1198" y="71"/>
                </a:lnTo>
                <a:lnTo>
                  <a:pt x="1199" y="74"/>
                </a:lnTo>
                <a:lnTo>
                  <a:pt x="1201" y="77"/>
                </a:lnTo>
                <a:lnTo>
                  <a:pt x="1202" y="79"/>
                </a:lnTo>
                <a:lnTo>
                  <a:pt x="1204" y="82"/>
                </a:lnTo>
                <a:lnTo>
                  <a:pt x="1205" y="85"/>
                </a:lnTo>
                <a:lnTo>
                  <a:pt x="1207" y="88"/>
                </a:lnTo>
                <a:lnTo>
                  <a:pt x="1208" y="91"/>
                </a:lnTo>
                <a:lnTo>
                  <a:pt x="1210" y="94"/>
                </a:lnTo>
                <a:lnTo>
                  <a:pt x="1211" y="96"/>
                </a:lnTo>
                <a:lnTo>
                  <a:pt x="1213" y="99"/>
                </a:lnTo>
                <a:lnTo>
                  <a:pt x="1214" y="102"/>
                </a:lnTo>
                <a:lnTo>
                  <a:pt x="1216" y="105"/>
                </a:lnTo>
                <a:lnTo>
                  <a:pt x="1218" y="108"/>
                </a:lnTo>
                <a:lnTo>
                  <a:pt x="1219" y="111"/>
                </a:lnTo>
                <a:lnTo>
                  <a:pt x="1221" y="114"/>
                </a:lnTo>
                <a:lnTo>
                  <a:pt x="1222" y="117"/>
                </a:lnTo>
                <a:lnTo>
                  <a:pt x="1224" y="120"/>
                </a:lnTo>
                <a:lnTo>
                  <a:pt x="1225" y="123"/>
                </a:lnTo>
                <a:lnTo>
                  <a:pt x="1227" y="126"/>
                </a:lnTo>
                <a:lnTo>
                  <a:pt x="1228" y="129"/>
                </a:lnTo>
                <a:lnTo>
                  <a:pt x="1230" y="132"/>
                </a:lnTo>
                <a:lnTo>
                  <a:pt x="1231" y="135"/>
                </a:lnTo>
                <a:lnTo>
                  <a:pt x="1233" y="138"/>
                </a:lnTo>
                <a:lnTo>
                  <a:pt x="1234" y="141"/>
                </a:lnTo>
                <a:lnTo>
                  <a:pt x="1236" y="144"/>
                </a:lnTo>
                <a:lnTo>
                  <a:pt x="1237" y="147"/>
                </a:lnTo>
                <a:lnTo>
                  <a:pt x="1239" y="150"/>
                </a:lnTo>
                <a:lnTo>
                  <a:pt x="1241" y="153"/>
                </a:lnTo>
                <a:lnTo>
                  <a:pt x="1242" y="156"/>
                </a:lnTo>
                <a:lnTo>
                  <a:pt x="1244" y="159"/>
                </a:lnTo>
                <a:lnTo>
                  <a:pt x="1245" y="162"/>
                </a:lnTo>
                <a:lnTo>
                  <a:pt x="1247" y="165"/>
                </a:lnTo>
                <a:lnTo>
                  <a:pt x="1248" y="168"/>
                </a:lnTo>
                <a:lnTo>
                  <a:pt x="1250" y="171"/>
                </a:lnTo>
                <a:lnTo>
                  <a:pt x="1251" y="174"/>
                </a:lnTo>
                <a:lnTo>
                  <a:pt x="1253" y="177"/>
                </a:lnTo>
                <a:lnTo>
                  <a:pt x="1254" y="180"/>
                </a:lnTo>
                <a:lnTo>
                  <a:pt x="1256" y="183"/>
                </a:lnTo>
                <a:lnTo>
                  <a:pt x="1257" y="185"/>
                </a:lnTo>
                <a:lnTo>
                  <a:pt x="1259" y="188"/>
                </a:lnTo>
                <a:lnTo>
                  <a:pt x="1260" y="191"/>
                </a:lnTo>
                <a:lnTo>
                  <a:pt x="1262" y="194"/>
                </a:lnTo>
                <a:lnTo>
                  <a:pt x="1264" y="197"/>
                </a:lnTo>
                <a:lnTo>
                  <a:pt x="1265" y="200"/>
                </a:lnTo>
                <a:lnTo>
                  <a:pt x="1267" y="202"/>
                </a:lnTo>
                <a:lnTo>
                  <a:pt x="1268" y="205"/>
                </a:lnTo>
                <a:lnTo>
                  <a:pt x="1270" y="208"/>
                </a:lnTo>
                <a:lnTo>
                  <a:pt x="1271" y="211"/>
                </a:lnTo>
                <a:lnTo>
                  <a:pt x="1273" y="213"/>
                </a:lnTo>
                <a:lnTo>
                  <a:pt x="1274" y="216"/>
                </a:lnTo>
                <a:lnTo>
                  <a:pt x="1276" y="219"/>
                </a:lnTo>
                <a:lnTo>
                  <a:pt x="1277" y="221"/>
                </a:lnTo>
                <a:lnTo>
                  <a:pt x="1279" y="224"/>
                </a:lnTo>
                <a:lnTo>
                  <a:pt x="1280" y="227"/>
                </a:lnTo>
                <a:lnTo>
                  <a:pt x="1282" y="229"/>
                </a:lnTo>
                <a:lnTo>
                  <a:pt x="1283" y="232"/>
                </a:lnTo>
                <a:lnTo>
                  <a:pt x="1285" y="234"/>
                </a:lnTo>
                <a:lnTo>
                  <a:pt x="1287" y="237"/>
                </a:lnTo>
                <a:lnTo>
                  <a:pt x="1288" y="239"/>
                </a:lnTo>
                <a:lnTo>
                  <a:pt x="1290" y="242"/>
                </a:lnTo>
                <a:lnTo>
                  <a:pt x="1291" y="244"/>
                </a:lnTo>
                <a:lnTo>
                  <a:pt x="1293" y="247"/>
                </a:lnTo>
                <a:lnTo>
                  <a:pt x="1294" y="249"/>
                </a:lnTo>
                <a:lnTo>
                  <a:pt x="1296" y="251"/>
                </a:lnTo>
                <a:lnTo>
                  <a:pt x="1297" y="254"/>
                </a:lnTo>
                <a:lnTo>
                  <a:pt x="1299" y="256"/>
                </a:lnTo>
                <a:lnTo>
                  <a:pt x="1300" y="258"/>
                </a:lnTo>
                <a:lnTo>
                  <a:pt x="1302" y="261"/>
                </a:lnTo>
                <a:lnTo>
                  <a:pt x="1303" y="263"/>
                </a:lnTo>
                <a:lnTo>
                  <a:pt x="1305" y="265"/>
                </a:lnTo>
                <a:lnTo>
                  <a:pt x="1306" y="267"/>
                </a:lnTo>
                <a:lnTo>
                  <a:pt x="1308" y="269"/>
                </a:lnTo>
                <a:lnTo>
                  <a:pt x="1309" y="271"/>
                </a:lnTo>
                <a:lnTo>
                  <a:pt x="1311" y="273"/>
                </a:lnTo>
                <a:lnTo>
                  <a:pt x="1313" y="275"/>
                </a:lnTo>
                <a:lnTo>
                  <a:pt x="1314" y="277"/>
                </a:lnTo>
                <a:lnTo>
                  <a:pt x="1316" y="279"/>
                </a:lnTo>
                <a:lnTo>
                  <a:pt x="1317" y="281"/>
                </a:lnTo>
                <a:lnTo>
                  <a:pt x="1319" y="283"/>
                </a:lnTo>
                <a:lnTo>
                  <a:pt x="1320" y="285"/>
                </a:lnTo>
                <a:lnTo>
                  <a:pt x="1322" y="287"/>
                </a:lnTo>
                <a:lnTo>
                  <a:pt x="1323" y="289"/>
                </a:lnTo>
                <a:lnTo>
                  <a:pt x="1325" y="291"/>
                </a:lnTo>
                <a:lnTo>
                  <a:pt x="1326" y="293"/>
                </a:lnTo>
                <a:lnTo>
                  <a:pt x="1328" y="294"/>
                </a:lnTo>
                <a:lnTo>
                  <a:pt x="1329" y="296"/>
                </a:lnTo>
                <a:lnTo>
                  <a:pt x="1331" y="298"/>
                </a:lnTo>
                <a:lnTo>
                  <a:pt x="1332" y="300"/>
                </a:lnTo>
                <a:lnTo>
                  <a:pt x="1334" y="301"/>
                </a:lnTo>
                <a:lnTo>
                  <a:pt x="1336" y="303"/>
                </a:lnTo>
                <a:lnTo>
                  <a:pt x="1337" y="305"/>
                </a:lnTo>
                <a:lnTo>
                  <a:pt x="1339" y="306"/>
                </a:lnTo>
                <a:lnTo>
                  <a:pt x="1340" y="308"/>
                </a:lnTo>
                <a:lnTo>
                  <a:pt x="1342" y="309"/>
                </a:lnTo>
                <a:lnTo>
                  <a:pt x="1343" y="311"/>
                </a:lnTo>
                <a:lnTo>
                  <a:pt x="1345" y="312"/>
                </a:lnTo>
                <a:lnTo>
                  <a:pt x="1346" y="314"/>
                </a:lnTo>
                <a:lnTo>
                  <a:pt x="1348" y="315"/>
                </a:lnTo>
                <a:lnTo>
                  <a:pt x="1349" y="316"/>
                </a:lnTo>
                <a:lnTo>
                  <a:pt x="1351" y="318"/>
                </a:lnTo>
                <a:lnTo>
                  <a:pt x="1352" y="319"/>
                </a:lnTo>
                <a:lnTo>
                  <a:pt x="1354" y="320"/>
                </a:lnTo>
                <a:lnTo>
                  <a:pt x="1355" y="321"/>
                </a:lnTo>
                <a:lnTo>
                  <a:pt x="1357" y="323"/>
                </a:lnTo>
                <a:lnTo>
                  <a:pt x="1359" y="324"/>
                </a:lnTo>
                <a:lnTo>
                  <a:pt x="1360" y="325"/>
                </a:lnTo>
                <a:lnTo>
                  <a:pt x="1362" y="326"/>
                </a:lnTo>
                <a:lnTo>
                  <a:pt x="1363" y="327"/>
                </a:lnTo>
                <a:lnTo>
                  <a:pt x="1365" y="328"/>
                </a:lnTo>
                <a:lnTo>
                  <a:pt x="1366" y="330"/>
                </a:lnTo>
                <a:lnTo>
                  <a:pt x="1368" y="331"/>
                </a:lnTo>
                <a:lnTo>
                  <a:pt x="1369" y="332"/>
                </a:lnTo>
                <a:lnTo>
                  <a:pt x="1371" y="333"/>
                </a:lnTo>
                <a:lnTo>
                  <a:pt x="1372" y="334"/>
                </a:lnTo>
                <a:lnTo>
                  <a:pt x="1374" y="335"/>
                </a:lnTo>
                <a:lnTo>
                  <a:pt x="1375" y="336"/>
                </a:lnTo>
                <a:lnTo>
                  <a:pt x="1377" y="337"/>
                </a:lnTo>
                <a:lnTo>
                  <a:pt x="1378" y="337"/>
                </a:lnTo>
                <a:lnTo>
                  <a:pt x="1380" y="338"/>
                </a:lnTo>
                <a:lnTo>
                  <a:pt x="1381" y="339"/>
                </a:lnTo>
                <a:lnTo>
                  <a:pt x="1383" y="340"/>
                </a:lnTo>
                <a:lnTo>
                  <a:pt x="1385" y="340"/>
                </a:lnTo>
                <a:lnTo>
                  <a:pt x="1386" y="341"/>
                </a:lnTo>
                <a:lnTo>
                  <a:pt x="1388" y="342"/>
                </a:lnTo>
                <a:lnTo>
                  <a:pt x="1389" y="342"/>
                </a:lnTo>
                <a:lnTo>
                  <a:pt x="1391" y="343"/>
                </a:lnTo>
                <a:lnTo>
                  <a:pt x="1392" y="344"/>
                </a:lnTo>
                <a:lnTo>
                  <a:pt x="1394" y="344"/>
                </a:lnTo>
                <a:lnTo>
                  <a:pt x="1395" y="345"/>
                </a:lnTo>
                <a:lnTo>
                  <a:pt x="1397" y="345"/>
                </a:lnTo>
                <a:lnTo>
                  <a:pt x="1398" y="346"/>
                </a:lnTo>
                <a:lnTo>
                  <a:pt x="1400" y="346"/>
                </a:lnTo>
                <a:lnTo>
                  <a:pt x="1401" y="347"/>
                </a:lnTo>
                <a:lnTo>
                  <a:pt x="1403" y="347"/>
                </a:lnTo>
                <a:lnTo>
                  <a:pt x="1404" y="347"/>
                </a:lnTo>
                <a:lnTo>
                  <a:pt x="1406" y="348"/>
                </a:lnTo>
                <a:lnTo>
                  <a:pt x="1408" y="348"/>
                </a:lnTo>
                <a:lnTo>
                  <a:pt x="1409" y="349"/>
                </a:lnTo>
                <a:lnTo>
                  <a:pt x="1411" y="349"/>
                </a:lnTo>
                <a:lnTo>
                  <a:pt x="1412" y="349"/>
                </a:lnTo>
                <a:lnTo>
                  <a:pt x="1414" y="350"/>
                </a:lnTo>
                <a:lnTo>
                  <a:pt x="1415" y="350"/>
                </a:lnTo>
                <a:lnTo>
                  <a:pt x="1417" y="350"/>
                </a:lnTo>
                <a:lnTo>
                  <a:pt x="1418" y="350"/>
                </a:lnTo>
                <a:lnTo>
                  <a:pt x="1420" y="350"/>
                </a:lnTo>
                <a:lnTo>
                  <a:pt x="1421" y="351"/>
                </a:lnTo>
                <a:lnTo>
                  <a:pt x="1423" y="351"/>
                </a:lnTo>
                <a:lnTo>
                  <a:pt x="1424" y="351"/>
                </a:lnTo>
                <a:lnTo>
                  <a:pt x="1426" y="351"/>
                </a:lnTo>
                <a:lnTo>
                  <a:pt x="1427" y="351"/>
                </a:lnTo>
                <a:lnTo>
                  <a:pt x="1429" y="351"/>
                </a:lnTo>
                <a:lnTo>
                  <a:pt x="1431" y="351"/>
                </a:lnTo>
                <a:lnTo>
                  <a:pt x="1432" y="351"/>
                </a:lnTo>
                <a:lnTo>
                  <a:pt x="1434" y="351"/>
                </a:lnTo>
                <a:lnTo>
                  <a:pt x="1435" y="351"/>
                </a:lnTo>
                <a:lnTo>
                  <a:pt x="1437" y="351"/>
                </a:lnTo>
                <a:lnTo>
                  <a:pt x="1438" y="351"/>
                </a:lnTo>
                <a:lnTo>
                  <a:pt x="1440" y="351"/>
                </a:lnTo>
                <a:lnTo>
                  <a:pt x="1441" y="351"/>
                </a:lnTo>
                <a:lnTo>
                  <a:pt x="1443" y="351"/>
                </a:lnTo>
                <a:lnTo>
                  <a:pt x="1444" y="351"/>
                </a:lnTo>
                <a:lnTo>
                  <a:pt x="1446" y="351"/>
                </a:lnTo>
                <a:lnTo>
                  <a:pt x="1447" y="351"/>
                </a:lnTo>
                <a:lnTo>
                  <a:pt x="1449" y="351"/>
                </a:lnTo>
                <a:lnTo>
                  <a:pt x="1450" y="351"/>
                </a:lnTo>
                <a:lnTo>
                  <a:pt x="1452" y="351"/>
                </a:lnTo>
                <a:lnTo>
                  <a:pt x="1454" y="351"/>
                </a:lnTo>
                <a:lnTo>
                  <a:pt x="1455" y="351"/>
                </a:lnTo>
                <a:lnTo>
                  <a:pt x="1457" y="351"/>
                </a:lnTo>
                <a:lnTo>
                  <a:pt x="1458" y="351"/>
                </a:lnTo>
                <a:lnTo>
                  <a:pt x="1460" y="351"/>
                </a:lnTo>
                <a:lnTo>
                  <a:pt x="1461" y="351"/>
                </a:lnTo>
                <a:lnTo>
                  <a:pt x="1463" y="351"/>
                </a:lnTo>
                <a:lnTo>
                  <a:pt x="1464" y="351"/>
                </a:lnTo>
                <a:lnTo>
                  <a:pt x="1466" y="351"/>
                </a:lnTo>
                <a:lnTo>
                  <a:pt x="1467" y="351"/>
                </a:lnTo>
                <a:lnTo>
                  <a:pt x="1469" y="351"/>
                </a:lnTo>
                <a:lnTo>
                  <a:pt x="1470" y="351"/>
                </a:lnTo>
                <a:lnTo>
                  <a:pt x="1472" y="351"/>
                </a:lnTo>
                <a:lnTo>
                  <a:pt x="1473" y="351"/>
                </a:lnTo>
                <a:lnTo>
                  <a:pt x="1475" y="351"/>
                </a:lnTo>
                <a:lnTo>
                  <a:pt x="1476" y="351"/>
                </a:lnTo>
                <a:lnTo>
                  <a:pt x="1478" y="351"/>
                </a:lnTo>
                <a:lnTo>
                  <a:pt x="1480" y="351"/>
                </a:lnTo>
                <a:lnTo>
                  <a:pt x="1481" y="351"/>
                </a:lnTo>
                <a:lnTo>
                  <a:pt x="1483" y="352"/>
                </a:lnTo>
                <a:lnTo>
                  <a:pt x="1484" y="352"/>
                </a:lnTo>
                <a:lnTo>
                  <a:pt x="1486" y="352"/>
                </a:lnTo>
                <a:lnTo>
                  <a:pt x="1487" y="352"/>
                </a:lnTo>
                <a:lnTo>
                  <a:pt x="1489" y="352"/>
                </a:lnTo>
                <a:lnTo>
                  <a:pt x="1490" y="352"/>
                </a:lnTo>
                <a:lnTo>
                  <a:pt x="1492" y="352"/>
                </a:lnTo>
                <a:lnTo>
                  <a:pt x="1493" y="352"/>
                </a:lnTo>
                <a:lnTo>
                  <a:pt x="1495" y="352"/>
                </a:lnTo>
                <a:lnTo>
                  <a:pt x="1496" y="352"/>
                </a:lnTo>
                <a:lnTo>
                  <a:pt x="1498" y="352"/>
                </a:lnTo>
                <a:lnTo>
                  <a:pt x="1499" y="352"/>
                </a:lnTo>
                <a:lnTo>
                  <a:pt x="1501" y="352"/>
                </a:lnTo>
                <a:lnTo>
                  <a:pt x="1503" y="352"/>
                </a:lnTo>
                <a:lnTo>
                  <a:pt x="1504" y="352"/>
                </a:lnTo>
                <a:lnTo>
                  <a:pt x="1506" y="353"/>
                </a:lnTo>
                <a:lnTo>
                  <a:pt x="1507" y="353"/>
                </a:lnTo>
                <a:lnTo>
                  <a:pt x="1509" y="353"/>
                </a:lnTo>
                <a:lnTo>
                  <a:pt x="1510" y="353"/>
                </a:lnTo>
                <a:lnTo>
                  <a:pt x="1512" y="353"/>
                </a:lnTo>
                <a:lnTo>
                  <a:pt x="1513" y="353"/>
                </a:lnTo>
                <a:lnTo>
                  <a:pt x="1515" y="353"/>
                </a:lnTo>
                <a:lnTo>
                  <a:pt x="1516" y="353"/>
                </a:lnTo>
                <a:lnTo>
                  <a:pt x="1518" y="353"/>
                </a:lnTo>
                <a:lnTo>
                  <a:pt x="1519" y="353"/>
                </a:lnTo>
                <a:lnTo>
                  <a:pt x="1521" y="353"/>
                </a:lnTo>
                <a:lnTo>
                  <a:pt x="1522" y="353"/>
                </a:lnTo>
                <a:lnTo>
                  <a:pt x="1524" y="353"/>
                </a:lnTo>
                <a:lnTo>
                  <a:pt x="1526" y="354"/>
                </a:lnTo>
                <a:lnTo>
                  <a:pt x="1527" y="354"/>
                </a:lnTo>
                <a:lnTo>
                  <a:pt x="1529" y="354"/>
                </a:lnTo>
                <a:lnTo>
                  <a:pt x="1530" y="354"/>
                </a:lnTo>
                <a:lnTo>
                  <a:pt x="1532" y="354"/>
                </a:lnTo>
                <a:lnTo>
                  <a:pt x="1533" y="354"/>
                </a:lnTo>
                <a:lnTo>
                  <a:pt x="1535" y="354"/>
                </a:lnTo>
                <a:lnTo>
                  <a:pt x="1536" y="354"/>
                </a:lnTo>
                <a:lnTo>
                  <a:pt x="1538" y="354"/>
                </a:lnTo>
                <a:lnTo>
                  <a:pt x="1539" y="354"/>
                </a:lnTo>
                <a:lnTo>
                  <a:pt x="1541" y="355"/>
                </a:lnTo>
                <a:lnTo>
                  <a:pt x="1542" y="355"/>
                </a:lnTo>
                <a:lnTo>
                  <a:pt x="1544" y="355"/>
                </a:lnTo>
                <a:lnTo>
                  <a:pt x="1545" y="355"/>
                </a:lnTo>
                <a:lnTo>
                  <a:pt x="1547" y="355"/>
                </a:lnTo>
                <a:lnTo>
                  <a:pt x="1548" y="355"/>
                </a:lnTo>
                <a:lnTo>
                  <a:pt x="1550" y="355"/>
                </a:lnTo>
                <a:lnTo>
                  <a:pt x="1552" y="355"/>
                </a:lnTo>
                <a:lnTo>
                  <a:pt x="1553" y="355"/>
                </a:lnTo>
                <a:lnTo>
                  <a:pt x="1555" y="356"/>
                </a:lnTo>
                <a:lnTo>
                  <a:pt x="1556" y="356"/>
                </a:lnTo>
                <a:lnTo>
                  <a:pt x="1558" y="356"/>
                </a:lnTo>
                <a:lnTo>
                  <a:pt x="1559" y="356"/>
                </a:lnTo>
                <a:lnTo>
                  <a:pt x="1561" y="356"/>
                </a:lnTo>
                <a:lnTo>
                  <a:pt x="1562" y="356"/>
                </a:lnTo>
                <a:lnTo>
                  <a:pt x="1564" y="356"/>
                </a:lnTo>
                <a:lnTo>
                  <a:pt x="1565" y="356"/>
                </a:lnTo>
                <a:lnTo>
                  <a:pt x="1567" y="356"/>
                </a:lnTo>
                <a:lnTo>
                  <a:pt x="1568" y="357"/>
                </a:lnTo>
                <a:lnTo>
                  <a:pt x="1570" y="357"/>
                </a:lnTo>
                <a:lnTo>
                  <a:pt x="1571" y="357"/>
                </a:lnTo>
                <a:lnTo>
                  <a:pt x="1573" y="357"/>
                </a:lnTo>
                <a:lnTo>
                  <a:pt x="1575" y="357"/>
                </a:lnTo>
                <a:lnTo>
                  <a:pt x="1576" y="357"/>
                </a:lnTo>
                <a:lnTo>
                  <a:pt x="1578" y="357"/>
                </a:lnTo>
                <a:lnTo>
                  <a:pt x="1579" y="358"/>
                </a:lnTo>
                <a:lnTo>
                  <a:pt x="1581" y="358"/>
                </a:lnTo>
                <a:lnTo>
                  <a:pt x="1582" y="358"/>
                </a:lnTo>
                <a:lnTo>
                  <a:pt x="1584" y="358"/>
                </a:lnTo>
                <a:lnTo>
                  <a:pt x="1585" y="358"/>
                </a:lnTo>
                <a:lnTo>
                  <a:pt x="1587" y="358"/>
                </a:lnTo>
                <a:lnTo>
                  <a:pt x="1588" y="358"/>
                </a:lnTo>
                <a:lnTo>
                  <a:pt x="1590" y="359"/>
                </a:lnTo>
                <a:lnTo>
                  <a:pt x="1591" y="359"/>
                </a:lnTo>
                <a:lnTo>
                  <a:pt x="1593" y="359"/>
                </a:lnTo>
                <a:lnTo>
                  <a:pt x="1594" y="359"/>
                </a:lnTo>
                <a:lnTo>
                  <a:pt x="1596" y="359"/>
                </a:lnTo>
                <a:lnTo>
                  <a:pt x="1598" y="359"/>
                </a:lnTo>
                <a:lnTo>
                  <a:pt x="1599" y="360"/>
                </a:lnTo>
                <a:lnTo>
                  <a:pt x="1601" y="360"/>
                </a:lnTo>
                <a:lnTo>
                  <a:pt x="1602" y="360"/>
                </a:lnTo>
                <a:lnTo>
                  <a:pt x="1604" y="360"/>
                </a:lnTo>
                <a:lnTo>
                  <a:pt x="1605" y="360"/>
                </a:lnTo>
                <a:lnTo>
                  <a:pt x="1607" y="360"/>
                </a:lnTo>
                <a:lnTo>
                  <a:pt x="1608" y="361"/>
                </a:lnTo>
                <a:lnTo>
                  <a:pt x="1610" y="361"/>
                </a:lnTo>
                <a:lnTo>
                  <a:pt x="1611" y="361"/>
                </a:lnTo>
                <a:lnTo>
                  <a:pt x="1613" y="361"/>
                </a:lnTo>
                <a:lnTo>
                  <a:pt x="1614" y="361"/>
                </a:lnTo>
                <a:lnTo>
                  <a:pt x="1616" y="362"/>
                </a:lnTo>
                <a:lnTo>
                  <a:pt x="1617" y="362"/>
                </a:lnTo>
                <a:lnTo>
                  <a:pt x="1619" y="362"/>
                </a:lnTo>
                <a:lnTo>
                  <a:pt x="1621" y="362"/>
                </a:lnTo>
                <a:lnTo>
                  <a:pt x="1622" y="362"/>
                </a:lnTo>
                <a:lnTo>
                  <a:pt x="1624" y="363"/>
                </a:lnTo>
                <a:lnTo>
                  <a:pt x="1625" y="363"/>
                </a:lnTo>
                <a:lnTo>
                  <a:pt x="1627" y="363"/>
                </a:lnTo>
                <a:lnTo>
                  <a:pt x="1628" y="363"/>
                </a:lnTo>
                <a:lnTo>
                  <a:pt x="1630" y="363"/>
                </a:lnTo>
                <a:lnTo>
                  <a:pt x="1631" y="364"/>
                </a:lnTo>
                <a:lnTo>
                  <a:pt x="1633" y="364"/>
                </a:lnTo>
                <a:lnTo>
                  <a:pt x="1634" y="364"/>
                </a:lnTo>
                <a:lnTo>
                  <a:pt x="1636" y="364"/>
                </a:lnTo>
                <a:lnTo>
                  <a:pt x="1637" y="364"/>
                </a:lnTo>
                <a:lnTo>
                  <a:pt x="1639" y="365"/>
                </a:lnTo>
                <a:lnTo>
                  <a:pt x="1640" y="365"/>
                </a:lnTo>
                <a:lnTo>
                  <a:pt x="1642" y="365"/>
                </a:lnTo>
                <a:lnTo>
                  <a:pt x="1643" y="365"/>
                </a:lnTo>
                <a:lnTo>
                  <a:pt x="1645" y="365"/>
                </a:lnTo>
                <a:lnTo>
                  <a:pt x="1647" y="366"/>
                </a:lnTo>
                <a:lnTo>
                  <a:pt x="1648" y="366"/>
                </a:lnTo>
                <a:lnTo>
                  <a:pt x="1650" y="366"/>
                </a:lnTo>
                <a:lnTo>
                  <a:pt x="1651" y="366"/>
                </a:lnTo>
                <a:lnTo>
                  <a:pt x="1653" y="367"/>
                </a:lnTo>
                <a:lnTo>
                  <a:pt x="1654" y="367"/>
                </a:lnTo>
                <a:lnTo>
                  <a:pt x="1656" y="367"/>
                </a:lnTo>
                <a:lnTo>
                  <a:pt x="1657" y="367"/>
                </a:lnTo>
                <a:lnTo>
                  <a:pt x="1659" y="368"/>
                </a:lnTo>
                <a:lnTo>
                  <a:pt x="1660" y="368"/>
                </a:lnTo>
                <a:lnTo>
                  <a:pt x="1662" y="368"/>
                </a:lnTo>
                <a:lnTo>
                  <a:pt x="1663" y="368"/>
                </a:lnTo>
                <a:lnTo>
                  <a:pt x="1665" y="369"/>
                </a:lnTo>
                <a:lnTo>
                  <a:pt x="1666" y="369"/>
                </a:lnTo>
                <a:lnTo>
                  <a:pt x="1668" y="369"/>
                </a:lnTo>
                <a:lnTo>
                  <a:pt x="1670" y="369"/>
                </a:lnTo>
                <a:lnTo>
                  <a:pt x="1671" y="370"/>
                </a:lnTo>
                <a:lnTo>
                  <a:pt x="1673" y="370"/>
                </a:lnTo>
                <a:lnTo>
                  <a:pt x="1674" y="370"/>
                </a:lnTo>
                <a:lnTo>
                  <a:pt x="1676" y="370"/>
                </a:lnTo>
                <a:lnTo>
                  <a:pt x="1677" y="371"/>
                </a:lnTo>
                <a:lnTo>
                  <a:pt x="1679" y="371"/>
                </a:lnTo>
                <a:lnTo>
                  <a:pt x="1680" y="371"/>
                </a:lnTo>
                <a:lnTo>
                  <a:pt x="1682" y="371"/>
                </a:lnTo>
                <a:lnTo>
                  <a:pt x="1683" y="372"/>
                </a:lnTo>
                <a:lnTo>
                  <a:pt x="1685" y="372"/>
                </a:lnTo>
                <a:lnTo>
                  <a:pt x="1686" y="372"/>
                </a:lnTo>
                <a:lnTo>
                  <a:pt x="1688" y="373"/>
                </a:lnTo>
                <a:lnTo>
                  <a:pt x="1689" y="373"/>
                </a:lnTo>
                <a:lnTo>
                  <a:pt x="1691" y="373"/>
                </a:lnTo>
                <a:lnTo>
                  <a:pt x="1693" y="373"/>
                </a:lnTo>
                <a:lnTo>
                  <a:pt x="1694" y="374"/>
                </a:lnTo>
                <a:lnTo>
                  <a:pt x="1696" y="374"/>
                </a:lnTo>
                <a:lnTo>
                  <a:pt x="1697" y="374"/>
                </a:lnTo>
                <a:lnTo>
                  <a:pt x="1699" y="375"/>
                </a:lnTo>
                <a:lnTo>
                  <a:pt x="1700" y="375"/>
                </a:lnTo>
                <a:lnTo>
                  <a:pt x="1702" y="375"/>
                </a:lnTo>
                <a:lnTo>
                  <a:pt x="1703" y="376"/>
                </a:lnTo>
                <a:lnTo>
                  <a:pt x="1705" y="376"/>
                </a:lnTo>
                <a:lnTo>
                  <a:pt x="1706" y="376"/>
                </a:lnTo>
                <a:lnTo>
                  <a:pt x="1708" y="377"/>
                </a:lnTo>
                <a:lnTo>
                  <a:pt x="1709" y="377"/>
                </a:lnTo>
                <a:lnTo>
                  <a:pt x="1711" y="377"/>
                </a:lnTo>
                <a:lnTo>
                  <a:pt x="1712" y="378"/>
                </a:lnTo>
                <a:lnTo>
                  <a:pt x="1714" y="378"/>
                </a:lnTo>
                <a:lnTo>
                  <a:pt x="1715" y="378"/>
                </a:lnTo>
                <a:lnTo>
                  <a:pt x="1717" y="379"/>
                </a:lnTo>
                <a:lnTo>
                  <a:pt x="1719" y="379"/>
                </a:lnTo>
                <a:lnTo>
                  <a:pt x="1720" y="379"/>
                </a:lnTo>
                <a:lnTo>
                  <a:pt x="1722" y="380"/>
                </a:lnTo>
                <a:lnTo>
                  <a:pt x="1723" y="380"/>
                </a:lnTo>
                <a:lnTo>
                  <a:pt x="1725" y="380"/>
                </a:lnTo>
                <a:lnTo>
                  <a:pt x="1726" y="381"/>
                </a:lnTo>
                <a:lnTo>
                  <a:pt x="1728" y="381"/>
                </a:lnTo>
                <a:lnTo>
                  <a:pt x="1729" y="381"/>
                </a:lnTo>
                <a:lnTo>
                  <a:pt x="1731" y="382"/>
                </a:lnTo>
                <a:lnTo>
                  <a:pt x="1732" y="382"/>
                </a:lnTo>
                <a:lnTo>
                  <a:pt x="1734" y="382"/>
                </a:lnTo>
                <a:lnTo>
                  <a:pt x="1735" y="383"/>
                </a:lnTo>
                <a:lnTo>
                  <a:pt x="1737" y="383"/>
                </a:lnTo>
                <a:lnTo>
                  <a:pt x="1738" y="383"/>
                </a:lnTo>
                <a:lnTo>
                  <a:pt x="1740" y="384"/>
                </a:lnTo>
                <a:lnTo>
                  <a:pt x="1742" y="384"/>
                </a:lnTo>
                <a:lnTo>
                  <a:pt x="1743" y="385"/>
                </a:lnTo>
                <a:lnTo>
                  <a:pt x="1745" y="385"/>
                </a:lnTo>
                <a:lnTo>
                  <a:pt x="1746" y="385"/>
                </a:lnTo>
                <a:lnTo>
                  <a:pt x="1748" y="386"/>
                </a:lnTo>
                <a:lnTo>
                  <a:pt x="1749" y="386"/>
                </a:lnTo>
                <a:lnTo>
                  <a:pt x="1751" y="387"/>
                </a:lnTo>
                <a:lnTo>
                  <a:pt x="1752" y="387"/>
                </a:lnTo>
                <a:lnTo>
                  <a:pt x="1754" y="387"/>
                </a:lnTo>
                <a:lnTo>
                  <a:pt x="1755" y="388"/>
                </a:lnTo>
                <a:lnTo>
                  <a:pt x="1757" y="388"/>
                </a:lnTo>
                <a:lnTo>
                  <a:pt x="1758" y="389"/>
                </a:lnTo>
                <a:lnTo>
                  <a:pt x="1760" y="389"/>
                </a:lnTo>
                <a:lnTo>
                  <a:pt x="1761" y="389"/>
                </a:lnTo>
                <a:lnTo>
                  <a:pt x="1763" y="390"/>
                </a:lnTo>
                <a:lnTo>
                  <a:pt x="1765" y="390"/>
                </a:lnTo>
                <a:lnTo>
                  <a:pt x="1766" y="391"/>
                </a:lnTo>
                <a:lnTo>
                  <a:pt x="1768" y="391"/>
                </a:lnTo>
                <a:lnTo>
                  <a:pt x="1769" y="391"/>
                </a:lnTo>
                <a:lnTo>
                  <a:pt x="1771" y="392"/>
                </a:lnTo>
                <a:lnTo>
                  <a:pt x="1772" y="392"/>
                </a:lnTo>
                <a:lnTo>
                  <a:pt x="1774" y="393"/>
                </a:lnTo>
                <a:lnTo>
                  <a:pt x="1775" y="393"/>
                </a:lnTo>
                <a:lnTo>
                  <a:pt x="1777" y="394"/>
                </a:lnTo>
                <a:lnTo>
                  <a:pt x="1778" y="394"/>
                </a:lnTo>
                <a:lnTo>
                  <a:pt x="1780" y="395"/>
                </a:lnTo>
                <a:lnTo>
                  <a:pt x="1781" y="395"/>
                </a:lnTo>
                <a:lnTo>
                  <a:pt x="1783" y="395"/>
                </a:lnTo>
                <a:lnTo>
                  <a:pt x="1784" y="396"/>
                </a:lnTo>
                <a:lnTo>
                  <a:pt x="1786" y="396"/>
                </a:lnTo>
                <a:lnTo>
                  <a:pt x="1788" y="397"/>
                </a:lnTo>
                <a:lnTo>
                  <a:pt x="1789" y="397"/>
                </a:lnTo>
                <a:lnTo>
                  <a:pt x="1791" y="398"/>
                </a:lnTo>
                <a:lnTo>
                  <a:pt x="1792" y="398"/>
                </a:lnTo>
                <a:lnTo>
                  <a:pt x="1794" y="399"/>
                </a:lnTo>
                <a:lnTo>
                  <a:pt x="1795" y="399"/>
                </a:lnTo>
                <a:lnTo>
                  <a:pt x="1797" y="400"/>
                </a:lnTo>
                <a:lnTo>
                  <a:pt x="1798" y="400"/>
                </a:lnTo>
                <a:lnTo>
                  <a:pt x="1800" y="401"/>
                </a:lnTo>
                <a:lnTo>
                  <a:pt x="1801" y="401"/>
                </a:lnTo>
                <a:lnTo>
                  <a:pt x="1803" y="402"/>
                </a:lnTo>
                <a:lnTo>
                  <a:pt x="1804" y="402"/>
                </a:lnTo>
                <a:lnTo>
                  <a:pt x="1806" y="403"/>
                </a:lnTo>
                <a:lnTo>
                  <a:pt x="1807" y="403"/>
                </a:lnTo>
                <a:lnTo>
                  <a:pt x="1809" y="404"/>
                </a:lnTo>
                <a:lnTo>
                  <a:pt x="1810" y="404"/>
                </a:lnTo>
                <a:lnTo>
                  <a:pt x="1812" y="405"/>
                </a:lnTo>
                <a:lnTo>
                  <a:pt x="1814" y="405"/>
                </a:lnTo>
                <a:lnTo>
                  <a:pt x="1815" y="406"/>
                </a:lnTo>
                <a:lnTo>
                  <a:pt x="1817" y="406"/>
                </a:lnTo>
                <a:lnTo>
                  <a:pt x="1818" y="407"/>
                </a:lnTo>
                <a:lnTo>
                  <a:pt x="1820" y="407"/>
                </a:lnTo>
                <a:lnTo>
                  <a:pt x="1821" y="408"/>
                </a:lnTo>
                <a:lnTo>
                  <a:pt x="1823" y="408"/>
                </a:lnTo>
                <a:lnTo>
                  <a:pt x="1824" y="409"/>
                </a:lnTo>
                <a:lnTo>
                  <a:pt x="1826" y="409"/>
                </a:lnTo>
                <a:lnTo>
                  <a:pt x="1827" y="410"/>
                </a:lnTo>
                <a:lnTo>
                  <a:pt x="1829" y="410"/>
                </a:lnTo>
                <a:lnTo>
                  <a:pt x="1830" y="411"/>
                </a:lnTo>
                <a:lnTo>
                  <a:pt x="1832" y="411"/>
                </a:lnTo>
                <a:lnTo>
                  <a:pt x="1833" y="412"/>
                </a:lnTo>
                <a:lnTo>
                  <a:pt x="1835" y="412"/>
                </a:lnTo>
                <a:lnTo>
                  <a:pt x="1837" y="413"/>
                </a:lnTo>
                <a:lnTo>
                  <a:pt x="1838" y="414"/>
                </a:lnTo>
                <a:lnTo>
                  <a:pt x="1840" y="414"/>
                </a:lnTo>
                <a:lnTo>
                  <a:pt x="1841" y="415"/>
                </a:lnTo>
                <a:lnTo>
                  <a:pt x="1843" y="415"/>
                </a:lnTo>
                <a:lnTo>
                  <a:pt x="1844" y="416"/>
                </a:lnTo>
                <a:lnTo>
                  <a:pt x="1846" y="416"/>
                </a:lnTo>
                <a:lnTo>
                  <a:pt x="1847" y="417"/>
                </a:lnTo>
                <a:lnTo>
                  <a:pt x="1849" y="417"/>
                </a:lnTo>
                <a:lnTo>
                  <a:pt x="1850" y="418"/>
                </a:lnTo>
                <a:lnTo>
                  <a:pt x="1852" y="419"/>
                </a:lnTo>
                <a:lnTo>
                  <a:pt x="1853" y="419"/>
                </a:lnTo>
                <a:lnTo>
                  <a:pt x="1855" y="420"/>
                </a:lnTo>
                <a:lnTo>
                  <a:pt x="1856" y="420"/>
                </a:lnTo>
                <a:lnTo>
                  <a:pt x="1858" y="421"/>
                </a:lnTo>
                <a:lnTo>
                  <a:pt x="1860" y="422"/>
                </a:lnTo>
                <a:lnTo>
                  <a:pt x="1861" y="422"/>
                </a:lnTo>
                <a:lnTo>
                  <a:pt x="1863" y="423"/>
                </a:lnTo>
                <a:lnTo>
                  <a:pt x="1864" y="423"/>
                </a:lnTo>
                <a:lnTo>
                  <a:pt x="1866" y="424"/>
                </a:lnTo>
                <a:lnTo>
                  <a:pt x="1867" y="425"/>
                </a:lnTo>
                <a:lnTo>
                  <a:pt x="1869" y="425"/>
                </a:lnTo>
                <a:lnTo>
                  <a:pt x="1870" y="426"/>
                </a:lnTo>
                <a:lnTo>
                  <a:pt x="1872" y="426"/>
                </a:lnTo>
                <a:lnTo>
                  <a:pt x="1873" y="427"/>
                </a:lnTo>
                <a:lnTo>
                  <a:pt x="1875" y="428"/>
                </a:lnTo>
                <a:lnTo>
                  <a:pt x="1876" y="428"/>
                </a:lnTo>
                <a:lnTo>
                  <a:pt x="1878" y="429"/>
                </a:lnTo>
                <a:lnTo>
                  <a:pt x="1879" y="429"/>
                </a:lnTo>
                <a:lnTo>
                  <a:pt x="1881" y="430"/>
                </a:lnTo>
                <a:lnTo>
                  <a:pt x="1883" y="431"/>
                </a:lnTo>
                <a:lnTo>
                  <a:pt x="1884" y="431"/>
                </a:lnTo>
                <a:lnTo>
                  <a:pt x="1886" y="432"/>
                </a:lnTo>
                <a:lnTo>
                  <a:pt x="1887" y="433"/>
                </a:lnTo>
                <a:lnTo>
                  <a:pt x="1889" y="433"/>
                </a:lnTo>
                <a:lnTo>
                  <a:pt x="1890" y="434"/>
                </a:lnTo>
                <a:lnTo>
                  <a:pt x="1892" y="434"/>
                </a:lnTo>
                <a:lnTo>
                  <a:pt x="1893" y="435"/>
                </a:lnTo>
                <a:lnTo>
                  <a:pt x="1895" y="436"/>
                </a:lnTo>
                <a:lnTo>
                  <a:pt x="1896" y="436"/>
                </a:lnTo>
                <a:lnTo>
                  <a:pt x="1898" y="437"/>
                </a:lnTo>
                <a:lnTo>
                  <a:pt x="1899" y="438"/>
                </a:lnTo>
                <a:lnTo>
                  <a:pt x="1901" y="438"/>
                </a:lnTo>
                <a:lnTo>
                  <a:pt x="1902" y="439"/>
                </a:lnTo>
                <a:lnTo>
                  <a:pt x="1904" y="440"/>
                </a:lnTo>
                <a:lnTo>
                  <a:pt x="1905" y="440"/>
                </a:lnTo>
                <a:lnTo>
                  <a:pt x="1907" y="441"/>
                </a:lnTo>
                <a:lnTo>
                  <a:pt x="1909" y="442"/>
                </a:lnTo>
                <a:lnTo>
                  <a:pt x="1910" y="442"/>
                </a:lnTo>
                <a:lnTo>
                  <a:pt x="1912" y="443"/>
                </a:lnTo>
                <a:lnTo>
                  <a:pt x="1913" y="444"/>
                </a:lnTo>
                <a:lnTo>
                  <a:pt x="1915" y="444"/>
                </a:lnTo>
                <a:lnTo>
                  <a:pt x="1916" y="445"/>
                </a:lnTo>
                <a:lnTo>
                  <a:pt x="1918" y="446"/>
                </a:lnTo>
                <a:lnTo>
                  <a:pt x="1919" y="446"/>
                </a:lnTo>
                <a:lnTo>
                  <a:pt x="1921" y="447"/>
                </a:lnTo>
                <a:lnTo>
                  <a:pt x="1922" y="448"/>
                </a:lnTo>
                <a:lnTo>
                  <a:pt x="1924" y="448"/>
                </a:lnTo>
                <a:lnTo>
                  <a:pt x="1925" y="449"/>
                </a:lnTo>
                <a:lnTo>
                  <a:pt x="1927" y="450"/>
                </a:lnTo>
                <a:lnTo>
                  <a:pt x="1928" y="450"/>
                </a:lnTo>
                <a:lnTo>
                  <a:pt x="1930" y="451"/>
                </a:lnTo>
                <a:lnTo>
                  <a:pt x="1932" y="452"/>
                </a:lnTo>
                <a:lnTo>
                  <a:pt x="1933" y="452"/>
                </a:lnTo>
                <a:lnTo>
                  <a:pt x="1935" y="453"/>
                </a:lnTo>
                <a:lnTo>
                  <a:pt x="1936" y="454"/>
                </a:lnTo>
                <a:lnTo>
                  <a:pt x="1938" y="454"/>
                </a:lnTo>
                <a:lnTo>
                  <a:pt x="1939" y="455"/>
                </a:lnTo>
                <a:lnTo>
                  <a:pt x="1941" y="456"/>
                </a:lnTo>
                <a:lnTo>
                  <a:pt x="1942" y="456"/>
                </a:lnTo>
                <a:lnTo>
                  <a:pt x="1944" y="457"/>
                </a:lnTo>
                <a:lnTo>
                  <a:pt x="1945" y="458"/>
                </a:lnTo>
                <a:lnTo>
                  <a:pt x="1947" y="458"/>
                </a:lnTo>
                <a:lnTo>
                  <a:pt x="1948" y="459"/>
                </a:lnTo>
                <a:lnTo>
                  <a:pt x="1950" y="460"/>
                </a:lnTo>
                <a:lnTo>
                  <a:pt x="1951" y="461"/>
                </a:lnTo>
                <a:lnTo>
                  <a:pt x="1953" y="461"/>
                </a:lnTo>
                <a:lnTo>
                  <a:pt x="1955" y="462"/>
                </a:lnTo>
                <a:lnTo>
                  <a:pt x="1956" y="463"/>
                </a:lnTo>
                <a:lnTo>
                  <a:pt x="1958" y="463"/>
                </a:lnTo>
                <a:lnTo>
                  <a:pt x="1959" y="464"/>
                </a:lnTo>
                <a:lnTo>
                  <a:pt x="1961" y="465"/>
                </a:lnTo>
                <a:lnTo>
                  <a:pt x="1962" y="465"/>
                </a:lnTo>
                <a:lnTo>
                  <a:pt x="1964" y="466"/>
                </a:lnTo>
                <a:lnTo>
                  <a:pt x="1965" y="467"/>
                </a:lnTo>
                <a:lnTo>
                  <a:pt x="1967" y="467"/>
                </a:lnTo>
                <a:lnTo>
                  <a:pt x="1968" y="468"/>
                </a:lnTo>
                <a:lnTo>
                  <a:pt x="1970" y="469"/>
                </a:lnTo>
                <a:lnTo>
                  <a:pt x="1971" y="469"/>
                </a:lnTo>
                <a:lnTo>
                  <a:pt x="1973" y="470"/>
                </a:lnTo>
                <a:lnTo>
                  <a:pt x="1974" y="471"/>
                </a:lnTo>
                <a:lnTo>
                  <a:pt x="1976" y="472"/>
                </a:lnTo>
                <a:lnTo>
                  <a:pt x="1977" y="472"/>
                </a:lnTo>
                <a:lnTo>
                  <a:pt x="1979" y="473"/>
                </a:lnTo>
                <a:lnTo>
                  <a:pt x="1981" y="474"/>
                </a:lnTo>
                <a:lnTo>
                  <a:pt x="1982" y="474"/>
                </a:lnTo>
                <a:lnTo>
                  <a:pt x="1984" y="475"/>
                </a:lnTo>
                <a:lnTo>
                  <a:pt x="1985" y="476"/>
                </a:lnTo>
                <a:lnTo>
                  <a:pt x="1987" y="476"/>
                </a:lnTo>
                <a:lnTo>
                  <a:pt x="1988" y="477"/>
                </a:lnTo>
                <a:lnTo>
                  <a:pt x="1990" y="478"/>
                </a:lnTo>
                <a:lnTo>
                  <a:pt x="1991" y="478"/>
                </a:lnTo>
                <a:lnTo>
                  <a:pt x="1993" y="479"/>
                </a:lnTo>
                <a:lnTo>
                  <a:pt x="1994" y="480"/>
                </a:lnTo>
                <a:lnTo>
                  <a:pt x="1996" y="480"/>
                </a:lnTo>
                <a:lnTo>
                  <a:pt x="1997" y="481"/>
                </a:lnTo>
                <a:lnTo>
                  <a:pt x="1999" y="482"/>
                </a:lnTo>
                <a:lnTo>
                  <a:pt x="2000" y="482"/>
                </a:lnTo>
                <a:lnTo>
                  <a:pt x="2002" y="483"/>
                </a:lnTo>
                <a:lnTo>
                  <a:pt x="2004" y="484"/>
                </a:lnTo>
                <a:lnTo>
                  <a:pt x="2005" y="484"/>
                </a:lnTo>
                <a:lnTo>
                  <a:pt x="2007" y="485"/>
                </a:lnTo>
                <a:lnTo>
                  <a:pt x="2008" y="486"/>
                </a:lnTo>
                <a:lnTo>
                  <a:pt x="2010" y="486"/>
                </a:lnTo>
                <a:lnTo>
                  <a:pt x="2011" y="487"/>
                </a:lnTo>
                <a:lnTo>
                  <a:pt x="2013" y="488"/>
                </a:lnTo>
                <a:lnTo>
                  <a:pt x="2014" y="488"/>
                </a:lnTo>
                <a:lnTo>
                  <a:pt x="2016" y="489"/>
                </a:lnTo>
                <a:lnTo>
                  <a:pt x="2017" y="490"/>
                </a:lnTo>
                <a:lnTo>
                  <a:pt x="2019" y="490"/>
                </a:lnTo>
                <a:lnTo>
                  <a:pt x="2020" y="491"/>
                </a:lnTo>
                <a:lnTo>
                  <a:pt x="2022" y="492"/>
                </a:lnTo>
                <a:lnTo>
                  <a:pt x="2023" y="492"/>
                </a:lnTo>
                <a:lnTo>
                  <a:pt x="2025" y="493"/>
                </a:lnTo>
                <a:lnTo>
                  <a:pt x="2027" y="493"/>
                </a:lnTo>
                <a:lnTo>
                  <a:pt x="2028" y="494"/>
                </a:lnTo>
                <a:lnTo>
                  <a:pt x="2030" y="495"/>
                </a:lnTo>
                <a:lnTo>
                  <a:pt x="2031" y="495"/>
                </a:lnTo>
                <a:lnTo>
                  <a:pt x="2033" y="496"/>
                </a:lnTo>
                <a:lnTo>
                  <a:pt x="2034" y="497"/>
                </a:lnTo>
                <a:lnTo>
                  <a:pt x="2036" y="497"/>
                </a:lnTo>
                <a:lnTo>
                  <a:pt x="2037" y="498"/>
                </a:lnTo>
                <a:lnTo>
                  <a:pt x="2039" y="498"/>
                </a:lnTo>
                <a:lnTo>
                  <a:pt x="2040" y="499"/>
                </a:lnTo>
                <a:lnTo>
                  <a:pt x="2042" y="500"/>
                </a:lnTo>
                <a:lnTo>
                  <a:pt x="2043" y="500"/>
                </a:lnTo>
                <a:lnTo>
                  <a:pt x="2045" y="501"/>
                </a:lnTo>
                <a:lnTo>
                  <a:pt x="2046" y="501"/>
                </a:lnTo>
                <a:lnTo>
                  <a:pt x="2048" y="502"/>
                </a:lnTo>
                <a:lnTo>
                  <a:pt x="2050" y="503"/>
                </a:lnTo>
                <a:lnTo>
                  <a:pt x="2051" y="503"/>
                </a:lnTo>
                <a:lnTo>
                  <a:pt x="2053" y="504"/>
                </a:lnTo>
                <a:lnTo>
                  <a:pt x="2054" y="504"/>
                </a:lnTo>
                <a:lnTo>
                  <a:pt x="2056" y="505"/>
                </a:lnTo>
                <a:lnTo>
                  <a:pt x="2057" y="505"/>
                </a:lnTo>
                <a:lnTo>
                  <a:pt x="2059" y="506"/>
                </a:lnTo>
                <a:lnTo>
                  <a:pt x="2060" y="507"/>
                </a:lnTo>
                <a:lnTo>
                  <a:pt x="2062" y="507"/>
                </a:lnTo>
                <a:lnTo>
                  <a:pt x="2063" y="508"/>
                </a:lnTo>
                <a:lnTo>
                  <a:pt x="2065" y="508"/>
                </a:lnTo>
                <a:lnTo>
                  <a:pt x="2066" y="509"/>
                </a:lnTo>
                <a:lnTo>
                  <a:pt x="2068" y="509"/>
                </a:lnTo>
                <a:lnTo>
                  <a:pt x="2069" y="510"/>
                </a:lnTo>
                <a:lnTo>
                  <a:pt x="2071" y="510"/>
                </a:lnTo>
                <a:lnTo>
                  <a:pt x="2072" y="511"/>
                </a:lnTo>
                <a:lnTo>
                  <a:pt x="2074" y="511"/>
                </a:lnTo>
                <a:lnTo>
                  <a:pt x="2076" y="512"/>
                </a:lnTo>
                <a:lnTo>
                  <a:pt x="2077" y="512"/>
                </a:lnTo>
                <a:lnTo>
                  <a:pt x="2079" y="513"/>
                </a:lnTo>
                <a:lnTo>
                  <a:pt x="2080" y="513"/>
                </a:lnTo>
                <a:lnTo>
                  <a:pt x="2082" y="514"/>
                </a:lnTo>
                <a:lnTo>
                  <a:pt x="2083" y="514"/>
                </a:lnTo>
                <a:lnTo>
                  <a:pt x="2085" y="515"/>
                </a:lnTo>
                <a:lnTo>
                  <a:pt x="2086" y="515"/>
                </a:lnTo>
                <a:lnTo>
                  <a:pt x="2088" y="516"/>
                </a:lnTo>
                <a:lnTo>
                  <a:pt x="2089" y="516"/>
                </a:lnTo>
                <a:lnTo>
                  <a:pt x="2091" y="517"/>
                </a:lnTo>
                <a:lnTo>
                  <a:pt x="2092" y="517"/>
                </a:lnTo>
                <a:lnTo>
                  <a:pt x="2094" y="517"/>
                </a:lnTo>
                <a:lnTo>
                  <a:pt x="2095" y="518"/>
                </a:lnTo>
                <a:lnTo>
                  <a:pt x="2097" y="518"/>
                </a:lnTo>
                <a:lnTo>
                  <a:pt x="2099" y="519"/>
                </a:lnTo>
                <a:lnTo>
                  <a:pt x="2100" y="519"/>
                </a:lnTo>
                <a:lnTo>
                  <a:pt x="2102" y="520"/>
                </a:lnTo>
                <a:lnTo>
                  <a:pt x="2103" y="520"/>
                </a:lnTo>
                <a:lnTo>
                  <a:pt x="2105" y="520"/>
                </a:lnTo>
                <a:lnTo>
                  <a:pt x="2106" y="521"/>
                </a:lnTo>
                <a:lnTo>
                  <a:pt x="2108" y="521"/>
                </a:lnTo>
                <a:lnTo>
                  <a:pt x="2109" y="522"/>
                </a:lnTo>
                <a:lnTo>
                  <a:pt x="2111" y="522"/>
                </a:lnTo>
                <a:lnTo>
                  <a:pt x="2112" y="522"/>
                </a:lnTo>
                <a:lnTo>
                  <a:pt x="2114" y="523"/>
                </a:lnTo>
                <a:lnTo>
                  <a:pt x="2115" y="523"/>
                </a:lnTo>
                <a:lnTo>
                  <a:pt x="2117" y="523"/>
                </a:lnTo>
                <a:lnTo>
                  <a:pt x="2118" y="524"/>
                </a:lnTo>
                <a:lnTo>
                  <a:pt x="2120" y="524"/>
                </a:lnTo>
                <a:lnTo>
                  <a:pt x="2122" y="524"/>
                </a:lnTo>
                <a:lnTo>
                  <a:pt x="2123" y="525"/>
                </a:lnTo>
                <a:lnTo>
                  <a:pt x="2125" y="525"/>
                </a:lnTo>
                <a:lnTo>
                  <a:pt x="2126" y="525"/>
                </a:lnTo>
                <a:lnTo>
                  <a:pt x="2128" y="526"/>
                </a:lnTo>
                <a:lnTo>
                  <a:pt x="2129" y="526"/>
                </a:lnTo>
                <a:lnTo>
                  <a:pt x="2131" y="526"/>
                </a:lnTo>
                <a:lnTo>
                  <a:pt x="2132" y="527"/>
                </a:lnTo>
                <a:lnTo>
                  <a:pt x="2134" y="527"/>
                </a:lnTo>
                <a:lnTo>
                  <a:pt x="2135" y="527"/>
                </a:lnTo>
                <a:lnTo>
                  <a:pt x="2137" y="527"/>
                </a:lnTo>
                <a:lnTo>
                  <a:pt x="2138" y="528"/>
                </a:lnTo>
                <a:lnTo>
                  <a:pt x="2140" y="528"/>
                </a:lnTo>
                <a:lnTo>
                  <a:pt x="2141" y="528"/>
                </a:lnTo>
                <a:lnTo>
                  <a:pt x="2143" y="528"/>
                </a:lnTo>
                <a:lnTo>
                  <a:pt x="2144" y="529"/>
                </a:lnTo>
                <a:lnTo>
                  <a:pt x="2146" y="529"/>
                </a:lnTo>
                <a:lnTo>
                  <a:pt x="2148" y="529"/>
                </a:lnTo>
                <a:lnTo>
                  <a:pt x="2149" y="529"/>
                </a:lnTo>
                <a:lnTo>
                  <a:pt x="2151" y="530"/>
                </a:lnTo>
                <a:lnTo>
                  <a:pt x="2152" y="530"/>
                </a:lnTo>
                <a:lnTo>
                  <a:pt x="2154" y="530"/>
                </a:lnTo>
                <a:lnTo>
                  <a:pt x="2155" y="530"/>
                </a:lnTo>
                <a:lnTo>
                  <a:pt x="2157" y="530"/>
                </a:lnTo>
                <a:lnTo>
                  <a:pt x="2158" y="530"/>
                </a:lnTo>
                <a:lnTo>
                  <a:pt x="2160" y="530"/>
                </a:lnTo>
                <a:lnTo>
                  <a:pt x="2161" y="531"/>
                </a:lnTo>
                <a:lnTo>
                  <a:pt x="2163" y="531"/>
                </a:lnTo>
                <a:lnTo>
                  <a:pt x="2164" y="531"/>
                </a:lnTo>
                <a:lnTo>
                  <a:pt x="2166" y="531"/>
                </a:lnTo>
                <a:lnTo>
                  <a:pt x="2167" y="531"/>
                </a:lnTo>
                <a:lnTo>
                  <a:pt x="2169" y="531"/>
                </a:lnTo>
                <a:lnTo>
                  <a:pt x="2171" y="531"/>
                </a:lnTo>
                <a:lnTo>
                  <a:pt x="2172" y="532"/>
                </a:lnTo>
                <a:lnTo>
                  <a:pt x="2174" y="532"/>
                </a:lnTo>
                <a:lnTo>
                  <a:pt x="2175" y="532"/>
                </a:lnTo>
                <a:lnTo>
                  <a:pt x="2177" y="532"/>
                </a:lnTo>
                <a:lnTo>
                  <a:pt x="2178" y="532"/>
                </a:lnTo>
                <a:lnTo>
                  <a:pt x="2180" y="532"/>
                </a:lnTo>
                <a:lnTo>
                  <a:pt x="2181" y="532"/>
                </a:lnTo>
                <a:lnTo>
                  <a:pt x="2183" y="532"/>
                </a:lnTo>
                <a:lnTo>
                  <a:pt x="2184" y="532"/>
                </a:lnTo>
                <a:lnTo>
                  <a:pt x="2186" y="532"/>
                </a:lnTo>
                <a:lnTo>
                  <a:pt x="2187" y="532"/>
                </a:lnTo>
                <a:lnTo>
                  <a:pt x="2189" y="532"/>
                </a:lnTo>
                <a:lnTo>
                  <a:pt x="2190" y="532"/>
                </a:lnTo>
                <a:lnTo>
                  <a:pt x="2192" y="532"/>
                </a:lnTo>
                <a:lnTo>
                  <a:pt x="2194" y="532"/>
                </a:lnTo>
                <a:lnTo>
                  <a:pt x="2195" y="532"/>
                </a:lnTo>
                <a:lnTo>
                  <a:pt x="2197" y="532"/>
                </a:lnTo>
                <a:lnTo>
                  <a:pt x="2198" y="532"/>
                </a:lnTo>
                <a:lnTo>
                  <a:pt x="2200" y="532"/>
                </a:lnTo>
                <a:lnTo>
                  <a:pt x="2201" y="532"/>
                </a:lnTo>
                <a:lnTo>
                  <a:pt x="2203" y="531"/>
                </a:lnTo>
                <a:lnTo>
                  <a:pt x="2204" y="531"/>
                </a:lnTo>
                <a:lnTo>
                  <a:pt x="2206" y="531"/>
                </a:lnTo>
                <a:lnTo>
                  <a:pt x="2207" y="531"/>
                </a:lnTo>
                <a:lnTo>
                  <a:pt x="2209" y="531"/>
                </a:lnTo>
                <a:lnTo>
                  <a:pt x="2210" y="531"/>
                </a:lnTo>
                <a:lnTo>
                  <a:pt x="2212" y="531"/>
                </a:lnTo>
                <a:lnTo>
                  <a:pt x="2213" y="531"/>
                </a:lnTo>
                <a:lnTo>
                  <a:pt x="2215" y="531"/>
                </a:lnTo>
                <a:lnTo>
                  <a:pt x="2217" y="530"/>
                </a:lnTo>
                <a:lnTo>
                  <a:pt x="2218" y="530"/>
                </a:lnTo>
                <a:lnTo>
                  <a:pt x="2220" y="530"/>
                </a:lnTo>
                <a:lnTo>
                  <a:pt x="2221" y="530"/>
                </a:lnTo>
                <a:lnTo>
                  <a:pt x="2223" y="530"/>
                </a:lnTo>
                <a:lnTo>
                  <a:pt x="2224" y="529"/>
                </a:lnTo>
                <a:lnTo>
                  <a:pt x="2226" y="529"/>
                </a:lnTo>
                <a:lnTo>
                  <a:pt x="2227" y="529"/>
                </a:lnTo>
                <a:lnTo>
                  <a:pt x="2229" y="528"/>
                </a:lnTo>
                <a:lnTo>
                  <a:pt x="2230" y="528"/>
                </a:lnTo>
                <a:lnTo>
                  <a:pt x="2232" y="528"/>
                </a:lnTo>
                <a:lnTo>
                  <a:pt x="2233" y="527"/>
                </a:lnTo>
                <a:lnTo>
                  <a:pt x="2235" y="527"/>
                </a:lnTo>
                <a:lnTo>
                  <a:pt x="2236" y="527"/>
                </a:lnTo>
                <a:lnTo>
                  <a:pt x="2238" y="526"/>
                </a:lnTo>
                <a:lnTo>
                  <a:pt x="2239" y="526"/>
                </a:lnTo>
                <a:lnTo>
                  <a:pt x="2241" y="525"/>
                </a:lnTo>
                <a:lnTo>
                  <a:pt x="2243" y="525"/>
                </a:lnTo>
                <a:lnTo>
                  <a:pt x="2244" y="525"/>
                </a:lnTo>
                <a:lnTo>
                  <a:pt x="2246" y="524"/>
                </a:lnTo>
                <a:lnTo>
                  <a:pt x="2247" y="524"/>
                </a:lnTo>
                <a:lnTo>
                  <a:pt x="2249" y="523"/>
                </a:lnTo>
                <a:lnTo>
                  <a:pt x="2250" y="523"/>
                </a:lnTo>
                <a:lnTo>
                  <a:pt x="2252" y="522"/>
                </a:lnTo>
                <a:lnTo>
                  <a:pt x="2253" y="522"/>
                </a:lnTo>
                <a:lnTo>
                  <a:pt x="2255" y="521"/>
                </a:lnTo>
                <a:lnTo>
                  <a:pt x="2256" y="521"/>
                </a:lnTo>
                <a:lnTo>
                  <a:pt x="2258" y="520"/>
                </a:lnTo>
                <a:lnTo>
                  <a:pt x="2259" y="520"/>
                </a:lnTo>
                <a:lnTo>
                  <a:pt x="2261" y="519"/>
                </a:lnTo>
                <a:lnTo>
                  <a:pt x="2262" y="518"/>
                </a:lnTo>
                <a:lnTo>
                  <a:pt x="2264" y="517"/>
                </a:lnTo>
                <a:lnTo>
                  <a:pt x="2266" y="517"/>
                </a:lnTo>
                <a:lnTo>
                  <a:pt x="2267" y="516"/>
                </a:lnTo>
                <a:lnTo>
                  <a:pt x="2269" y="515"/>
                </a:lnTo>
                <a:lnTo>
                  <a:pt x="2270" y="514"/>
                </a:lnTo>
                <a:lnTo>
                  <a:pt x="2272" y="513"/>
                </a:lnTo>
                <a:lnTo>
                  <a:pt x="2273" y="512"/>
                </a:lnTo>
                <a:lnTo>
                  <a:pt x="2275" y="512"/>
                </a:lnTo>
                <a:lnTo>
                  <a:pt x="2276" y="511"/>
                </a:lnTo>
                <a:lnTo>
                  <a:pt x="2278" y="510"/>
                </a:lnTo>
                <a:lnTo>
                  <a:pt x="2279" y="509"/>
                </a:lnTo>
                <a:lnTo>
                  <a:pt x="2281" y="508"/>
                </a:lnTo>
                <a:lnTo>
                  <a:pt x="2282" y="507"/>
                </a:lnTo>
                <a:lnTo>
                  <a:pt x="2284" y="506"/>
                </a:lnTo>
                <a:lnTo>
                  <a:pt x="2285" y="505"/>
                </a:lnTo>
                <a:lnTo>
                  <a:pt x="2287" y="504"/>
                </a:lnTo>
                <a:lnTo>
                  <a:pt x="2289" y="503"/>
                </a:lnTo>
                <a:lnTo>
                  <a:pt x="2290" y="502"/>
                </a:lnTo>
                <a:lnTo>
                  <a:pt x="2292" y="501"/>
                </a:lnTo>
                <a:lnTo>
                  <a:pt x="2293" y="500"/>
                </a:lnTo>
                <a:lnTo>
                  <a:pt x="2295" y="498"/>
                </a:lnTo>
                <a:lnTo>
                  <a:pt x="2296" y="497"/>
                </a:lnTo>
                <a:lnTo>
                  <a:pt x="2298" y="496"/>
                </a:lnTo>
                <a:lnTo>
                  <a:pt x="2299" y="495"/>
                </a:lnTo>
                <a:lnTo>
                  <a:pt x="2301" y="493"/>
                </a:lnTo>
                <a:lnTo>
                  <a:pt x="2302" y="492"/>
                </a:lnTo>
                <a:lnTo>
                  <a:pt x="2304" y="490"/>
                </a:lnTo>
                <a:lnTo>
                  <a:pt x="2305" y="489"/>
                </a:lnTo>
                <a:lnTo>
                  <a:pt x="2307" y="487"/>
                </a:lnTo>
                <a:lnTo>
                  <a:pt x="2308" y="486"/>
                </a:lnTo>
                <a:lnTo>
                  <a:pt x="2310" y="484"/>
                </a:lnTo>
                <a:lnTo>
                  <a:pt x="2312" y="482"/>
                </a:lnTo>
                <a:lnTo>
                  <a:pt x="2313" y="481"/>
                </a:lnTo>
                <a:lnTo>
                  <a:pt x="2315" y="479"/>
                </a:lnTo>
                <a:lnTo>
                  <a:pt x="2316" y="477"/>
                </a:lnTo>
                <a:lnTo>
                  <a:pt x="2318" y="476"/>
                </a:lnTo>
                <a:lnTo>
                  <a:pt x="2319" y="474"/>
                </a:lnTo>
                <a:lnTo>
                  <a:pt x="2321" y="472"/>
                </a:lnTo>
                <a:lnTo>
                  <a:pt x="2322" y="470"/>
                </a:lnTo>
                <a:lnTo>
                  <a:pt x="2324" y="468"/>
                </a:lnTo>
                <a:lnTo>
                  <a:pt x="2325" y="466"/>
                </a:lnTo>
                <a:lnTo>
                  <a:pt x="2327" y="464"/>
                </a:lnTo>
                <a:lnTo>
                  <a:pt x="2328" y="462"/>
                </a:lnTo>
                <a:lnTo>
                  <a:pt x="2330" y="460"/>
                </a:lnTo>
                <a:lnTo>
                  <a:pt x="2331" y="458"/>
                </a:lnTo>
                <a:lnTo>
                  <a:pt x="2333" y="456"/>
                </a:lnTo>
                <a:lnTo>
                  <a:pt x="2334" y="454"/>
                </a:lnTo>
                <a:lnTo>
                  <a:pt x="2336" y="452"/>
                </a:lnTo>
                <a:lnTo>
                  <a:pt x="2338" y="450"/>
                </a:lnTo>
                <a:lnTo>
                  <a:pt x="2339" y="447"/>
                </a:lnTo>
                <a:lnTo>
                  <a:pt x="2341" y="445"/>
                </a:lnTo>
                <a:lnTo>
                  <a:pt x="2342" y="442"/>
                </a:lnTo>
                <a:lnTo>
                  <a:pt x="2344" y="440"/>
                </a:lnTo>
                <a:lnTo>
                  <a:pt x="2345" y="437"/>
                </a:lnTo>
                <a:lnTo>
                  <a:pt x="2347" y="435"/>
                </a:lnTo>
                <a:lnTo>
                  <a:pt x="2348" y="432"/>
                </a:lnTo>
                <a:lnTo>
                  <a:pt x="2350" y="429"/>
                </a:lnTo>
                <a:lnTo>
                  <a:pt x="2351" y="427"/>
                </a:lnTo>
                <a:lnTo>
                  <a:pt x="2353" y="424"/>
                </a:lnTo>
                <a:lnTo>
                  <a:pt x="2354" y="421"/>
                </a:lnTo>
                <a:lnTo>
                  <a:pt x="2356" y="418"/>
                </a:lnTo>
                <a:lnTo>
                  <a:pt x="2357" y="415"/>
                </a:lnTo>
                <a:lnTo>
                  <a:pt x="2359" y="413"/>
                </a:lnTo>
                <a:lnTo>
                  <a:pt x="2361" y="410"/>
                </a:lnTo>
                <a:lnTo>
                  <a:pt x="2362" y="407"/>
                </a:lnTo>
                <a:lnTo>
                  <a:pt x="2364" y="404"/>
                </a:lnTo>
                <a:lnTo>
                  <a:pt x="2365" y="401"/>
                </a:lnTo>
                <a:lnTo>
                  <a:pt x="2367" y="398"/>
                </a:lnTo>
                <a:lnTo>
                  <a:pt x="2368" y="394"/>
                </a:lnTo>
                <a:lnTo>
                  <a:pt x="2370" y="391"/>
                </a:lnTo>
                <a:lnTo>
                  <a:pt x="2371" y="388"/>
                </a:lnTo>
                <a:lnTo>
                  <a:pt x="2373" y="385"/>
                </a:lnTo>
                <a:lnTo>
                  <a:pt x="2374" y="382"/>
                </a:lnTo>
                <a:lnTo>
                  <a:pt x="2376" y="378"/>
                </a:lnTo>
                <a:lnTo>
                  <a:pt x="2377" y="375"/>
                </a:lnTo>
                <a:lnTo>
                  <a:pt x="2379" y="371"/>
                </a:lnTo>
                <a:lnTo>
                  <a:pt x="2380" y="367"/>
                </a:lnTo>
                <a:lnTo>
                  <a:pt x="2382" y="364"/>
                </a:lnTo>
                <a:lnTo>
                  <a:pt x="2384" y="360"/>
                </a:lnTo>
                <a:lnTo>
                  <a:pt x="2385" y="357"/>
                </a:lnTo>
                <a:lnTo>
                  <a:pt x="2387" y="353"/>
                </a:lnTo>
                <a:lnTo>
                  <a:pt x="2388" y="349"/>
                </a:lnTo>
                <a:lnTo>
                  <a:pt x="2390" y="345"/>
                </a:lnTo>
                <a:lnTo>
                  <a:pt x="2391" y="341"/>
                </a:lnTo>
                <a:lnTo>
                  <a:pt x="2393" y="338"/>
                </a:lnTo>
                <a:lnTo>
                  <a:pt x="2394" y="334"/>
                </a:lnTo>
                <a:lnTo>
                  <a:pt x="2396" y="330"/>
                </a:lnTo>
                <a:lnTo>
                  <a:pt x="2397" y="326"/>
                </a:lnTo>
                <a:lnTo>
                  <a:pt x="2399" y="322"/>
                </a:lnTo>
                <a:lnTo>
                  <a:pt x="2400" y="318"/>
                </a:lnTo>
                <a:lnTo>
                  <a:pt x="2402" y="314"/>
                </a:lnTo>
                <a:lnTo>
                  <a:pt x="2403" y="310"/>
                </a:lnTo>
                <a:lnTo>
                  <a:pt x="2405" y="306"/>
                </a:lnTo>
                <a:lnTo>
                  <a:pt x="2406" y="302"/>
                </a:lnTo>
                <a:lnTo>
                  <a:pt x="2408" y="298"/>
                </a:lnTo>
                <a:lnTo>
                  <a:pt x="2410" y="293"/>
                </a:lnTo>
                <a:lnTo>
                  <a:pt x="2411" y="289"/>
                </a:lnTo>
                <a:lnTo>
                  <a:pt x="2413" y="285"/>
                </a:lnTo>
                <a:lnTo>
                  <a:pt x="2414" y="281"/>
                </a:lnTo>
                <a:lnTo>
                  <a:pt x="2416" y="277"/>
                </a:lnTo>
                <a:lnTo>
                  <a:pt x="2417" y="272"/>
                </a:lnTo>
                <a:lnTo>
                  <a:pt x="2419" y="268"/>
                </a:lnTo>
                <a:lnTo>
                  <a:pt x="2420" y="264"/>
                </a:lnTo>
                <a:lnTo>
                  <a:pt x="2422" y="259"/>
                </a:lnTo>
                <a:lnTo>
                  <a:pt x="2423" y="255"/>
                </a:lnTo>
                <a:lnTo>
                  <a:pt x="2425" y="251"/>
                </a:lnTo>
                <a:lnTo>
                  <a:pt x="2426" y="246"/>
                </a:lnTo>
                <a:lnTo>
                  <a:pt x="2428" y="242"/>
                </a:lnTo>
                <a:lnTo>
                  <a:pt x="2429" y="237"/>
                </a:lnTo>
                <a:lnTo>
                  <a:pt x="2431" y="233"/>
                </a:lnTo>
                <a:lnTo>
                  <a:pt x="2433" y="229"/>
                </a:lnTo>
                <a:lnTo>
                  <a:pt x="2434" y="224"/>
                </a:lnTo>
                <a:lnTo>
                  <a:pt x="2436" y="220"/>
                </a:lnTo>
                <a:lnTo>
                  <a:pt x="2437" y="215"/>
                </a:lnTo>
                <a:lnTo>
                  <a:pt x="2439" y="211"/>
                </a:lnTo>
                <a:lnTo>
                  <a:pt x="2440" y="206"/>
                </a:lnTo>
                <a:lnTo>
                  <a:pt x="2442" y="202"/>
                </a:lnTo>
                <a:lnTo>
                  <a:pt x="2443" y="198"/>
                </a:lnTo>
                <a:lnTo>
                  <a:pt x="2445" y="193"/>
                </a:lnTo>
                <a:lnTo>
                  <a:pt x="2446" y="189"/>
                </a:lnTo>
                <a:lnTo>
                  <a:pt x="2448" y="184"/>
                </a:lnTo>
                <a:lnTo>
                  <a:pt x="2449" y="180"/>
                </a:lnTo>
                <a:lnTo>
                  <a:pt x="2451" y="176"/>
                </a:lnTo>
                <a:lnTo>
                  <a:pt x="2452" y="171"/>
                </a:lnTo>
                <a:lnTo>
                  <a:pt x="2454" y="167"/>
                </a:lnTo>
                <a:lnTo>
                  <a:pt x="2456" y="163"/>
                </a:lnTo>
                <a:lnTo>
                  <a:pt x="2457" y="159"/>
                </a:lnTo>
                <a:lnTo>
                  <a:pt x="2459" y="154"/>
                </a:lnTo>
                <a:lnTo>
                  <a:pt x="2460" y="150"/>
                </a:lnTo>
                <a:lnTo>
                  <a:pt x="2462" y="146"/>
                </a:lnTo>
                <a:lnTo>
                  <a:pt x="2463" y="142"/>
                </a:lnTo>
                <a:lnTo>
                  <a:pt x="2465" y="138"/>
                </a:lnTo>
                <a:lnTo>
                  <a:pt x="2466" y="134"/>
                </a:lnTo>
                <a:lnTo>
                  <a:pt x="2468" y="130"/>
                </a:lnTo>
                <a:lnTo>
                  <a:pt x="2469" y="126"/>
                </a:lnTo>
                <a:lnTo>
                  <a:pt x="2471" y="122"/>
                </a:lnTo>
                <a:lnTo>
                  <a:pt x="2472" y="118"/>
                </a:lnTo>
                <a:lnTo>
                  <a:pt x="2474" y="114"/>
                </a:lnTo>
                <a:lnTo>
                  <a:pt x="2475" y="110"/>
                </a:lnTo>
                <a:lnTo>
                  <a:pt x="2477" y="106"/>
                </a:lnTo>
                <a:lnTo>
                  <a:pt x="2479" y="102"/>
                </a:lnTo>
                <a:lnTo>
                  <a:pt x="2480" y="98"/>
                </a:lnTo>
                <a:lnTo>
                  <a:pt x="2482" y="95"/>
                </a:lnTo>
                <a:lnTo>
                  <a:pt x="2483" y="91"/>
                </a:lnTo>
                <a:lnTo>
                  <a:pt x="2485" y="87"/>
                </a:lnTo>
                <a:lnTo>
                  <a:pt x="2486" y="84"/>
                </a:lnTo>
                <a:lnTo>
                  <a:pt x="2488" y="80"/>
                </a:lnTo>
                <a:lnTo>
                  <a:pt x="2489" y="76"/>
                </a:lnTo>
                <a:lnTo>
                  <a:pt x="2491" y="73"/>
                </a:lnTo>
                <a:lnTo>
                  <a:pt x="2492" y="70"/>
                </a:lnTo>
                <a:lnTo>
                  <a:pt x="2494" y="67"/>
                </a:lnTo>
                <a:lnTo>
                  <a:pt x="2495" y="64"/>
                </a:lnTo>
                <a:lnTo>
                  <a:pt x="2497" y="61"/>
                </a:lnTo>
                <a:lnTo>
                  <a:pt x="2498" y="58"/>
                </a:lnTo>
                <a:lnTo>
                  <a:pt x="2500" y="55"/>
                </a:lnTo>
                <a:lnTo>
                  <a:pt x="2501" y="52"/>
                </a:lnTo>
                <a:lnTo>
                  <a:pt x="2503" y="49"/>
                </a:lnTo>
                <a:lnTo>
                  <a:pt x="2505" y="47"/>
                </a:lnTo>
                <a:lnTo>
                  <a:pt x="2506" y="44"/>
                </a:lnTo>
                <a:lnTo>
                  <a:pt x="2508" y="41"/>
                </a:lnTo>
                <a:lnTo>
                  <a:pt x="2509" y="39"/>
                </a:lnTo>
                <a:lnTo>
                  <a:pt x="2511" y="36"/>
                </a:lnTo>
                <a:lnTo>
                  <a:pt x="2512" y="34"/>
                </a:lnTo>
                <a:lnTo>
                  <a:pt x="2514" y="32"/>
                </a:lnTo>
                <a:lnTo>
                  <a:pt x="2515" y="29"/>
                </a:lnTo>
                <a:lnTo>
                  <a:pt x="2517" y="27"/>
                </a:lnTo>
                <a:lnTo>
                  <a:pt x="2518" y="25"/>
                </a:lnTo>
                <a:lnTo>
                  <a:pt x="2520" y="23"/>
                </a:lnTo>
                <a:lnTo>
                  <a:pt x="2521" y="21"/>
                </a:lnTo>
                <a:lnTo>
                  <a:pt x="2523" y="19"/>
                </a:lnTo>
                <a:lnTo>
                  <a:pt x="2524" y="17"/>
                </a:lnTo>
                <a:lnTo>
                  <a:pt x="2526" y="15"/>
                </a:lnTo>
                <a:lnTo>
                  <a:pt x="2528" y="13"/>
                </a:lnTo>
                <a:lnTo>
                  <a:pt x="2529" y="12"/>
                </a:lnTo>
                <a:lnTo>
                  <a:pt x="2531" y="11"/>
                </a:lnTo>
                <a:lnTo>
                  <a:pt x="2532" y="9"/>
                </a:lnTo>
                <a:lnTo>
                  <a:pt x="2534" y="8"/>
                </a:lnTo>
                <a:lnTo>
                  <a:pt x="2535" y="7"/>
                </a:lnTo>
                <a:lnTo>
                  <a:pt x="2537" y="6"/>
                </a:lnTo>
                <a:lnTo>
                  <a:pt x="2538" y="5"/>
                </a:lnTo>
                <a:lnTo>
                  <a:pt x="2540" y="5"/>
                </a:lnTo>
                <a:lnTo>
                  <a:pt x="2541" y="4"/>
                </a:lnTo>
                <a:lnTo>
                  <a:pt x="2543" y="3"/>
                </a:lnTo>
                <a:lnTo>
                  <a:pt x="2544" y="2"/>
                </a:lnTo>
                <a:lnTo>
                  <a:pt x="2546" y="2"/>
                </a:lnTo>
                <a:lnTo>
                  <a:pt x="2547" y="1"/>
                </a:lnTo>
                <a:lnTo>
                  <a:pt x="2549" y="1"/>
                </a:lnTo>
                <a:lnTo>
                  <a:pt x="2551" y="1"/>
                </a:lnTo>
                <a:lnTo>
                  <a:pt x="2552" y="0"/>
                </a:lnTo>
                <a:lnTo>
                  <a:pt x="2554" y="0"/>
                </a:lnTo>
                <a:lnTo>
                  <a:pt x="2555" y="0"/>
                </a:lnTo>
                <a:lnTo>
                  <a:pt x="2557" y="0"/>
                </a:lnTo>
                <a:lnTo>
                  <a:pt x="2558" y="0"/>
                </a:lnTo>
                <a:lnTo>
                  <a:pt x="2560" y="0"/>
                </a:lnTo>
                <a:lnTo>
                  <a:pt x="2561" y="0"/>
                </a:lnTo>
                <a:lnTo>
                  <a:pt x="2563" y="0"/>
                </a:lnTo>
                <a:lnTo>
                  <a:pt x="2564" y="0"/>
                </a:lnTo>
                <a:lnTo>
                  <a:pt x="2566" y="1"/>
                </a:lnTo>
                <a:lnTo>
                  <a:pt x="2567" y="1"/>
                </a:lnTo>
                <a:lnTo>
                  <a:pt x="2569" y="2"/>
                </a:lnTo>
                <a:lnTo>
                  <a:pt x="2570" y="3"/>
                </a:lnTo>
                <a:lnTo>
                  <a:pt x="2572" y="4"/>
                </a:lnTo>
                <a:lnTo>
                  <a:pt x="2573" y="5"/>
                </a:lnTo>
                <a:lnTo>
                  <a:pt x="2575" y="6"/>
                </a:lnTo>
                <a:lnTo>
                  <a:pt x="2577" y="7"/>
                </a:lnTo>
                <a:lnTo>
                  <a:pt x="2578" y="8"/>
                </a:lnTo>
                <a:lnTo>
                  <a:pt x="2580" y="9"/>
                </a:lnTo>
                <a:lnTo>
                  <a:pt x="2581" y="10"/>
                </a:lnTo>
                <a:lnTo>
                  <a:pt x="2583" y="12"/>
                </a:lnTo>
                <a:lnTo>
                  <a:pt x="2584" y="13"/>
                </a:lnTo>
                <a:lnTo>
                  <a:pt x="2586" y="15"/>
                </a:lnTo>
                <a:lnTo>
                  <a:pt x="2587" y="16"/>
                </a:lnTo>
                <a:lnTo>
                  <a:pt x="2589" y="18"/>
                </a:lnTo>
                <a:lnTo>
                  <a:pt x="2590" y="19"/>
                </a:lnTo>
                <a:lnTo>
                  <a:pt x="2592" y="21"/>
                </a:lnTo>
                <a:lnTo>
                  <a:pt x="2593" y="22"/>
                </a:lnTo>
                <a:lnTo>
                  <a:pt x="2595" y="24"/>
                </a:lnTo>
                <a:lnTo>
                  <a:pt x="2596" y="26"/>
                </a:lnTo>
                <a:lnTo>
                  <a:pt x="2598" y="28"/>
                </a:lnTo>
                <a:lnTo>
                  <a:pt x="2600" y="30"/>
                </a:lnTo>
                <a:lnTo>
                  <a:pt x="2601" y="31"/>
                </a:lnTo>
                <a:lnTo>
                  <a:pt x="2603" y="33"/>
                </a:lnTo>
                <a:lnTo>
                  <a:pt x="2604" y="35"/>
                </a:lnTo>
                <a:lnTo>
                  <a:pt x="2606" y="38"/>
                </a:lnTo>
                <a:lnTo>
                  <a:pt x="2607" y="40"/>
                </a:lnTo>
                <a:lnTo>
                  <a:pt x="2609" y="42"/>
                </a:lnTo>
                <a:lnTo>
                  <a:pt x="2610" y="45"/>
                </a:lnTo>
                <a:lnTo>
                  <a:pt x="2612" y="47"/>
                </a:lnTo>
                <a:lnTo>
                  <a:pt x="2613" y="50"/>
                </a:lnTo>
                <a:lnTo>
                  <a:pt x="2615" y="52"/>
                </a:lnTo>
                <a:lnTo>
                  <a:pt x="2616" y="55"/>
                </a:lnTo>
                <a:lnTo>
                  <a:pt x="2618" y="57"/>
                </a:lnTo>
                <a:lnTo>
                  <a:pt x="2619" y="60"/>
                </a:lnTo>
                <a:lnTo>
                  <a:pt x="2621" y="62"/>
                </a:lnTo>
                <a:lnTo>
                  <a:pt x="2623" y="65"/>
                </a:lnTo>
                <a:lnTo>
                  <a:pt x="2624" y="67"/>
                </a:lnTo>
                <a:lnTo>
                  <a:pt x="2626" y="70"/>
                </a:lnTo>
                <a:lnTo>
                  <a:pt x="2627" y="73"/>
                </a:lnTo>
                <a:lnTo>
                  <a:pt x="2629" y="76"/>
                </a:lnTo>
                <a:lnTo>
                  <a:pt x="2630" y="78"/>
                </a:lnTo>
                <a:lnTo>
                  <a:pt x="2632" y="81"/>
                </a:lnTo>
                <a:lnTo>
                  <a:pt x="2633" y="84"/>
                </a:lnTo>
                <a:lnTo>
                  <a:pt x="2635" y="87"/>
                </a:lnTo>
                <a:lnTo>
                  <a:pt x="2636" y="89"/>
                </a:lnTo>
                <a:lnTo>
                  <a:pt x="2638" y="92"/>
                </a:lnTo>
                <a:lnTo>
                  <a:pt x="2639" y="95"/>
                </a:lnTo>
                <a:lnTo>
                  <a:pt x="2641" y="98"/>
                </a:lnTo>
                <a:lnTo>
                  <a:pt x="2642" y="101"/>
                </a:lnTo>
                <a:lnTo>
                  <a:pt x="2644" y="104"/>
                </a:lnTo>
                <a:lnTo>
                  <a:pt x="2646" y="107"/>
                </a:lnTo>
                <a:lnTo>
                  <a:pt x="2647" y="110"/>
                </a:lnTo>
                <a:lnTo>
                  <a:pt x="2649" y="113"/>
                </a:lnTo>
                <a:lnTo>
                  <a:pt x="2650" y="116"/>
                </a:lnTo>
                <a:lnTo>
                  <a:pt x="2652" y="119"/>
                </a:lnTo>
                <a:lnTo>
                  <a:pt x="2653" y="122"/>
                </a:lnTo>
                <a:lnTo>
                  <a:pt x="2655" y="125"/>
                </a:lnTo>
                <a:lnTo>
                  <a:pt x="2656" y="128"/>
                </a:lnTo>
                <a:lnTo>
                  <a:pt x="2658" y="131"/>
                </a:lnTo>
                <a:lnTo>
                  <a:pt x="2659" y="134"/>
                </a:lnTo>
                <a:lnTo>
                  <a:pt x="2661" y="137"/>
                </a:lnTo>
                <a:lnTo>
                  <a:pt x="2662" y="140"/>
                </a:lnTo>
                <a:lnTo>
                  <a:pt x="2664" y="143"/>
                </a:lnTo>
                <a:lnTo>
                  <a:pt x="2665" y="146"/>
                </a:lnTo>
                <a:lnTo>
                  <a:pt x="2667" y="149"/>
                </a:lnTo>
                <a:lnTo>
                  <a:pt x="2668" y="152"/>
                </a:lnTo>
                <a:lnTo>
                  <a:pt x="2670" y="155"/>
                </a:lnTo>
                <a:lnTo>
                  <a:pt x="2672" y="158"/>
                </a:lnTo>
                <a:lnTo>
                  <a:pt x="2673" y="161"/>
                </a:lnTo>
                <a:lnTo>
                  <a:pt x="2675" y="164"/>
                </a:lnTo>
                <a:lnTo>
                  <a:pt x="2676" y="167"/>
                </a:lnTo>
                <a:lnTo>
                  <a:pt x="2678" y="170"/>
                </a:lnTo>
                <a:lnTo>
                  <a:pt x="2679" y="173"/>
                </a:lnTo>
                <a:lnTo>
                  <a:pt x="2681" y="176"/>
                </a:lnTo>
                <a:lnTo>
                  <a:pt x="2682" y="178"/>
                </a:lnTo>
                <a:lnTo>
                  <a:pt x="2684" y="181"/>
                </a:lnTo>
                <a:lnTo>
                  <a:pt x="2685" y="184"/>
                </a:lnTo>
                <a:lnTo>
                  <a:pt x="2687" y="187"/>
                </a:lnTo>
                <a:lnTo>
                  <a:pt x="2688" y="190"/>
                </a:lnTo>
                <a:lnTo>
                  <a:pt x="2690" y="193"/>
                </a:lnTo>
                <a:lnTo>
                  <a:pt x="2691" y="196"/>
                </a:lnTo>
                <a:lnTo>
                  <a:pt x="2693" y="198"/>
                </a:lnTo>
                <a:lnTo>
                  <a:pt x="2695" y="201"/>
                </a:lnTo>
                <a:lnTo>
                  <a:pt x="2696" y="204"/>
                </a:lnTo>
                <a:lnTo>
                  <a:pt x="2698" y="207"/>
                </a:lnTo>
                <a:lnTo>
                  <a:pt x="2699" y="210"/>
                </a:lnTo>
                <a:lnTo>
                  <a:pt x="2701" y="212"/>
                </a:lnTo>
                <a:lnTo>
                  <a:pt x="2702" y="215"/>
                </a:lnTo>
                <a:lnTo>
                  <a:pt x="2704" y="218"/>
                </a:lnTo>
                <a:lnTo>
                  <a:pt x="2705" y="220"/>
                </a:lnTo>
                <a:lnTo>
                  <a:pt x="2707" y="223"/>
                </a:lnTo>
                <a:lnTo>
                  <a:pt x="2708" y="226"/>
                </a:lnTo>
                <a:lnTo>
                  <a:pt x="2710" y="228"/>
                </a:lnTo>
                <a:lnTo>
                  <a:pt x="2711" y="231"/>
                </a:lnTo>
                <a:lnTo>
                  <a:pt x="2713" y="233"/>
                </a:lnTo>
                <a:lnTo>
                  <a:pt x="2714" y="236"/>
                </a:lnTo>
                <a:lnTo>
                  <a:pt x="2716" y="238"/>
                </a:lnTo>
                <a:lnTo>
                  <a:pt x="2718" y="241"/>
                </a:lnTo>
                <a:lnTo>
                  <a:pt x="2719" y="243"/>
                </a:lnTo>
                <a:lnTo>
                  <a:pt x="2721" y="246"/>
                </a:lnTo>
                <a:lnTo>
                  <a:pt x="2722" y="248"/>
                </a:lnTo>
                <a:lnTo>
                  <a:pt x="2724" y="250"/>
                </a:lnTo>
                <a:lnTo>
                  <a:pt x="2725" y="253"/>
                </a:lnTo>
                <a:lnTo>
                  <a:pt x="2727" y="255"/>
                </a:lnTo>
                <a:lnTo>
                  <a:pt x="2728" y="257"/>
                </a:lnTo>
                <a:lnTo>
                  <a:pt x="2730" y="260"/>
                </a:lnTo>
                <a:lnTo>
                  <a:pt x="2731" y="262"/>
                </a:lnTo>
                <a:lnTo>
                  <a:pt x="2733" y="264"/>
                </a:lnTo>
                <a:lnTo>
                  <a:pt x="2734" y="266"/>
                </a:lnTo>
                <a:lnTo>
                  <a:pt x="2736" y="268"/>
                </a:lnTo>
                <a:lnTo>
                  <a:pt x="2737" y="270"/>
                </a:lnTo>
                <a:lnTo>
                  <a:pt x="2739" y="272"/>
                </a:lnTo>
                <a:lnTo>
                  <a:pt x="2741" y="275"/>
                </a:lnTo>
                <a:lnTo>
                  <a:pt x="2742" y="277"/>
                </a:lnTo>
                <a:lnTo>
                  <a:pt x="2744" y="279"/>
                </a:lnTo>
                <a:lnTo>
                  <a:pt x="2745" y="281"/>
                </a:lnTo>
                <a:lnTo>
                  <a:pt x="2747" y="283"/>
                </a:lnTo>
                <a:lnTo>
                  <a:pt x="2748" y="285"/>
                </a:lnTo>
                <a:lnTo>
                  <a:pt x="2750" y="287"/>
                </a:lnTo>
                <a:lnTo>
                  <a:pt x="2751" y="288"/>
                </a:lnTo>
                <a:lnTo>
                  <a:pt x="2753" y="290"/>
                </a:lnTo>
                <a:lnTo>
                  <a:pt x="2754" y="292"/>
                </a:lnTo>
                <a:lnTo>
                  <a:pt x="2756" y="294"/>
                </a:lnTo>
                <a:lnTo>
                  <a:pt x="2757" y="296"/>
                </a:lnTo>
                <a:lnTo>
                  <a:pt x="2759" y="298"/>
                </a:lnTo>
                <a:lnTo>
                  <a:pt x="2760" y="299"/>
                </a:lnTo>
                <a:lnTo>
                  <a:pt x="2762" y="301"/>
                </a:lnTo>
                <a:lnTo>
                  <a:pt x="2763" y="302"/>
                </a:lnTo>
                <a:lnTo>
                  <a:pt x="2765" y="304"/>
                </a:lnTo>
                <a:lnTo>
                  <a:pt x="2767" y="305"/>
                </a:lnTo>
                <a:lnTo>
                  <a:pt x="2768" y="307"/>
                </a:lnTo>
                <a:lnTo>
                  <a:pt x="2770" y="308"/>
                </a:lnTo>
                <a:lnTo>
                  <a:pt x="2771" y="310"/>
                </a:lnTo>
                <a:lnTo>
                  <a:pt x="2773" y="311"/>
                </a:lnTo>
                <a:lnTo>
                  <a:pt x="2774" y="313"/>
                </a:lnTo>
                <a:lnTo>
                  <a:pt x="2776" y="314"/>
                </a:lnTo>
                <a:lnTo>
                  <a:pt x="2777" y="316"/>
                </a:lnTo>
                <a:lnTo>
                  <a:pt x="2779" y="317"/>
                </a:lnTo>
                <a:lnTo>
                  <a:pt x="2780" y="318"/>
                </a:lnTo>
                <a:lnTo>
                  <a:pt x="2782" y="320"/>
                </a:lnTo>
                <a:lnTo>
                  <a:pt x="2783" y="321"/>
                </a:lnTo>
                <a:lnTo>
                  <a:pt x="2785" y="322"/>
                </a:lnTo>
                <a:lnTo>
                  <a:pt x="2786" y="323"/>
                </a:lnTo>
                <a:lnTo>
                  <a:pt x="2788" y="325"/>
                </a:lnTo>
                <a:lnTo>
                  <a:pt x="2790" y="326"/>
                </a:lnTo>
                <a:lnTo>
                  <a:pt x="2791" y="327"/>
                </a:lnTo>
                <a:lnTo>
                  <a:pt x="2793" y="328"/>
                </a:lnTo>
                <a:lnTo>
                  <a:pt x="2794" y="329"/>
                </a:lnTo>
                <a:lnTo>
                  <a:pt x="2796" y="331"/>
                </a:lnTo>
                <a:lnTo>
                  <a:pt x="2797" y="332"/>
                </a:lnTo>
                <a:lnTo>
                  <a:pt x="2799" y="332"/>
                </a:lnTo>
                <a:lnTo>
                  <a:pt x="2800" y="333"/>
                </a:lnTo>
                <a:lnTo>
                  <a:pt x="2802" y="334"/>
                </a:lnTo>
                <a:lnTo>
                  <a:pt x="2803" y="335"/>
                </a:lnTo>
                <a:lnTo>
                  <a:pt x="2805" y="336"/>
                </a:lnTo>
                <a:lnTo>
                  <a:pt x="2806" y="337"/>
                </a:lnTo>
                <a:lnTo>
                  <a:pt x="2808" y="338"/>
                </a:lnTo>
                <a:lnTo>
                  <a:pt x="2809" y="338"/>
                </a:lnTo>
                <a:lnTo>
                  <a:pt x="2811" y="339"/>
                </a:lnTo>
                <a:lnTo>
                  <a:pt x="2813" y="340"/>
                </a:lnTo>
                <a:lnTo>
                  <a:pt x="2814" y="341"/>
                </a:lnTo>
                <a:lnTo>
                  <a:pt x="2816" y="341"/>
                </a:lnTo>
                <a:lnTo>
                  <a:pt x="2817" y="342"/>
                </a:lnTo>
                <a:lnTo>
                  <a:pt x="2819" y="343"/>
                </a:lnTo>
                <a:lnTo>
                  <a:pt x="2820" y="343"/>
                </a:lnTo>
                <a:lnTo>
                  <a:pt x="2822" y="344"/>
                </a:lnTo>
                <a:lnTo>
                  <a:pt x="2823" y="345"/>
                </a:lnTo>
                <a:lnTo>
                  <a:pt x="2825" y="345"/>
                </a:lnTo>
                <a:lnTo>
                  <a:pt x="2826" y="346"/>
                </a:lnTo>
                <a:lnTo>
                  <a:pt x="2828" y="346"/>
                </a:lnTo>
                <a:lnTo>
                  <a:pt x="2829" y="347"/>
                </a:lnTo>
                <a:lnTo>
                  <a:pt x="2831" y="347"/>
                </a:lnTo>
                <a:lnTo>
                  <a:pt x="2832" y="348"/>
                </a:lnTo>
                <a:lnTo>
                  <a:pt x="2834" y="348"/>
                </a:lnTo>
                <a:lnTo>
                  <a:pt x="2835" y="348"/>
                </a:lnTo>
                <a:lnTo>
                  <a:pt x="2837" y="349"/>
                </a:lnTo>
                <a:lnTo>
                  <a:pt x="2839" y="349"/>
                </a:lnTo>
                <a:lnTo>
                  <a:pt x="2840" y="349"/>
                </a:lnTo>
                <a:lnTo>
                  <a:pt x="2842" y="349"/>
                </a:lnTo>
                <a:lnTo>
                  <a:pt x="2843" y="349"/>
                </a:lnTo>
                <a:lnTo>
                  <a:pt x="2845" y="350"/>
                </a:lnTo>
                <a:lnTo>
                  <a:pt x="2846" y="350"/>
                </a:lnTo>
                <a:lnTo>
                  <a:pt x="2848" y="350"/>
                </a:lnTo>
                <a:lnTo>
                  <a:pt x="2849" y="350"/>
                </a:lnTo>
                <a:lnTo>
                  <a:pt x="2851" y="350"/>
                </a:lnTo>
                <a:lnTo>
                  <a:pt x="2852" y="350"/>
                </a:lnTo>
                <a:lnTo>
                  <a:pt x="2854" y="350"/>
                </a:lnTo>
                <a:lnTo>
                  <a:pt x="2855" y="350"/>
                </a:lnTo>
                <a:lnTo>
                  <a:pt x="2857" y="350"/>
                </a:lnTo>
                <a:lnTo>
                  <a:pt x="2858" y="351"/>
                </a:lnTo>
                <a:lnTo>
                  <a:pt x="2860" y="351"/>
                </a:lnTo>
                <a:lnTo>
                  <a:pt x="2862" y="351"/>
                </a:lnTo>
                <a:lnTo>
                  <a:pt x="2863" y="351"/>
                </a:lnTo>
                <a:lnTo>
                  <a:pt x="2865" y="351"/>
                </a:lnTo>
                <a:lnTo>
                  <a:pt x="2866" y="351"/>
                </a:lnTo>
                <a:lnTo>
                  <a:pt x="2868" y="351"/>
                </a:lnTo>
                <a:lnTo>
                  <a:pt x="2869" y="351"/>
                </a:lnTo>
                <a:lnTo>
                  <a:pt x="2871" y="351"/>
                </a:lnTo>
                <a:lnTo>
                  <a:pt x="2872" y="351"/>
                </a:lnTo>
                <a:lnTo>
                  <a:pt x="2874" y="351"/>
                </a:lnTo>
                <a:lnTo>
                  <a:pt x="2875" y="351"/>
                </a:lnTo>
                <a:lnTo>
                  <a:pt x="2877" y="351"/>
                </a:lnTo>
                <a:lnTo>
                  <a:pt x="2878" y="351"/>
                </a:lnTo>
                <a:lnTo>
                  <a:pt x="2880" y="351"/>
                </a:lnTo>
                <a:lnTo>
                  <a:pt x="2881" y="351"/>
                </a:lnTo>
                <a:lnTo>
                  <a:pt x="2883" y="351"/>
                </a:lnTo>
                <a:lnTo>
                  <a:pt x="2885" y="351"/>
                </a:lnTo>
                <a:lnTo>
                  <a:pt x="2886" y="351"/>
                </a:lnTo>
                <a:lnTo>
                  <a:pt x="2888" y="351"/>
                </a:lnTo>
                <a:lnTo>
                  <a:pt x="2889" y="351"/>
                </a:lnTo>
                <a:lnTo>
                  <a:pt x="2891" y="351"/>
                </a:lnTo>
                <a:lnTo>
                  <a:pt x="2892" y="351"/>
                </a:lnTo>
                <a:lnTo>
                  <a:pt x="2894" y="351"/>
                </a:lnTo>
                <a:lnTo>
                  <a:pt x="2895" y="351"/>
                </a:lnTo>
                <a:lnTo>
                  <a:pt x="2897" y="351"/>
                </a:lnTo>
                <a:lnTo>
                  <a:pt x="2898" y="351"/>
                </a:lnTo>
                <a:lnTo>
                  <a:pt x="2900" y="351"/>
                </a:lnTo>
                <a:lnTo>
                  <a:pt x="2901" y="351"/>
                </a:lnTo>
                <a:lnTo>
                  <a:pt x="2903" y="351"/>
                </a:lnTo>
                <a:lnTo>
                  <a:pt x="2904" y="351"/>
                </a:lnTo>
                <a:lnTo>
                  <a:pt x="2906" y="351"/>
                </a:lnTo>
                <a:lnTo>
                  <a:pt x="2908" y="352"/>
                </a:lnTo>
                <a:lnTo>
                  <a:pt x="2909" y="352"/>
                </a:lnTo>
                <a:lnTo>
                  <a:pt x="2911" y="352"/>
                </a:lnTo>
                <a:lnTo>
                  <a:pt x="2912" y="352"/>
                </a:lnTo>
                <a:lnTo>
                  <a:pt x="2914" y="352"/>
                </a:lnTo>
                <a:lnTo>
                  <a:pt x="2915" y="352"/>
                </a:lnTo>
                <a:lnTo>
                  <a:pt x="2917" y="352"/>
                </a:lnTo>
                <a:lnTo>
                  <a:pt x="2918" y="352"/>
                </a:lnTo>
                <a:lnTo>
                  <a:pt x="2920" y="352"/>
                </a:lnTo>
                <a:lnTo>
                  <a:pt x="2921" y="352"/>
                </a:lnTo>
                <a:lnTo>
                  <a:pt x="2923" y="352"/>
                </a:lnTo>
                <a:lnTo>
                  <a:pt x="2924" y="352"/>
                </a:lnTo>
                <a:lnTo>
                  <a:pt x="2926" y="352"/>
                </a:lnTo>
                <a:lnTo>
                  <a:pt x="2927" y="352"/>
                </a:lnTo>
                <a:lnTo>
                  <a:pt x="2929" y="352"/>
                </a:lnTo>
                <a:lnTo>
                  <a:pt x="2930" y="352"/>
                </a:lnTo>
                <a:lnTo>
                  <a:pt x="2932" y="352"/>
                </a:lnTo>
                <a:lnTo>
                  <a:pt x="2934" y="352"/>
                </a:lnTo>
                <a:lnTo>
                  <a:pt x="2935" y="353"/>
                </a:lnTo>
                <a:lnTo>
                  <a:pt x="2937" y="353"/>
                </a:lnTo>
                <a:lnTo>
                  <a:pt x="2938" y="353"/>
                </a:lnTo>
                <a:lnTo>
                  <a:pt x="2940" y="353"/>
                </a:lnTo>
                <a:lnTo>
                  <a:pt x="2941" y="353"/>
                </a:lnTo>
                <a:lnTo>
                  <a:pt x="2943" y="353"/>
                </a:lnTo>
                <a:lnTo>
                  <a:pt x="2944" y="353"/>
                </a:lnTo>
                <a:lnTo>
                  <a:pt x="2946" y="353"/>
                </a:lnTo>
                <a:lnTo>
                  <a:pt x="2947" y="353"/>
                </a:lnTo>
                <a:lnTo>
                  <a:pt x="2949" y="353"/>
                </a:lnTo>
                <a:lnTo>
                  <a:pt x="2950" y="353"/>
                </a:lnTo>
                <a:lnTo>
                  <a:pt x="2952" y="353"/>
                </a:lnTo>
                <a:lnTo>
                  <a:pt x="2953" y="354"/>
                </a:lnTo>
                <a:lnTo>
                  <a:pt x="2955" y="354"/>
                </a:lnTo>
                <a:lnTo>
                  <a:pt x="2957" y="354"/>
                </a:lnTo>
                <a:lnTo>
                  <a:pt x="2958" y="354"/>
                </a:lnTo>
                <a:lnTo>
                  <a:pt x="2960" y="354"/>
                </a:lnTo>
                <a:lnTo>
                  <a:pt x="2961" y="354"/>
                </a:lnTo>
                <a:lnTo>
                  <a:pt x="2963" y="354"/>
                </a:lnTo>
                <a:lnTo>
                  <a:pt x="2964" y="354"/>
                </a:lnTo>
                <a:lnTo>
                  <a:pt x="2966" y="354"/>
                </a:lnTo>
                <a:lnTo>
                  <a:pt x="2967" y="354"/>
                </a:lnTo>
                <a:lnTo>
                  <a:pt x="2969" y="354"/>
                </a:lnTo>
                <a:lnTo>
                  <a:pt x="2970" y="355"/>
                </a:lnTo>
                <a:lnTo>
                  <a:pt x="2972" y="355"/>
                </a:lnTo>
                <a:lnTo>
                  <a:pt x="2973" y="355"/>
                </a:lnTo>
                <a:lnTo>
                  <a:pt x="2975" y="355"/>
                </a:lnTo>
                <a:lnTo>
                  <a:pt x="2976" y="355"/>
                </a:lnTo>
                <a:lnTo>
                  <a:pt x="2978" y="355"/>
                </a:lnTo>
                <a:lnTo>
                  <a:pt x="2980" y="355"/>
                </a:lnTo>
                <a:lnTo>
                  <a:pt x="2981" y="355"/>
                </a:lnTo>
                <a:lnTo>
                  <a:pt x="2983" y="355"/>
                </a:lnTo>
                <a:lnTo>
                  <a:pt x="2984" y="356"/>
                </a:lnTo>
                <a:lnTo>
                  <a:pt x="2986" y="356"/>
                </a:lnTo>
                <a:lnTo>
                  <a:pt x="2987" y="356"/>
                </a:lnTo>
                <a:lnTo>
                  <a:pt x="2989" y="356"/>
                </a:lnTo>
                <a:lnTo>
                  <a:pt x="2990" y="356"/>
                </a:lnTo>
                <a:lnTo>
                  <a:pt x="2992" y="356"/>
                </a:lnTo>
                <a:lnTo>
                  <a:pt x="2993" y="356"/>
                </a:lnTo>
                <a:lnTo>
                  <a:pt x="2995" y="356"/>
                </a:lnTo>
                <a:lnTo>
                  <a:pt x="2996" y="357"/>
                </a:lnTo>
                <a:lnTo>
                  <a:pt x="2998" y="357"/>
                </a:lnTo>
                <a:lnTo>
                  <a:pt x="2999" y="357"/>
                </a:lnTo>
              </a:path>
            </a:pathLst>
          </a:custGeom>
          <a:noFill/>
          <a:ln w="19050">
            <a:solidFill>
              <a:srgbClr val="A5002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68" name="Line 102"/>
          <p:cNvSpPr>
            <a:spLocks noChangeShapeType="1"/>
          </p:cNvSpPr>
          <p:nvPr/>
        </p:nvSpPr>
        <p:spPr bwMode="auto">
          <a:xfrm>
            <a:off x="2962276" y="1179517"/>
            <a:ext cx="0" cy="0"/>
          </a:xfrm>
          <a:prstGeom prst="line">
            <a:avLst/>
          </a:prstGeom>
          <a:noFill/>
          <a:ln w="9">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69" name="Rectangle 103"/>
          <p:cNvSpPr>
            <a:spLocks noChangeArrowheads="1"/>
          </p:cNvSpPr>
          <p:nvPr/>
        </p:nvSpPr>
        <p:spPr bwMode="auto">
          <a:xfrm>
            <a:off x="3392489" y="784228"/>
            <a:ext cx="5502277" cy="5502299"/>
          </a:xfrm>
          <a:prstGeom prst="rect">
            <a:avLst/>
          </a:prstGeom>
          <a:solidFill>
            <a:schemeClr val="accent6">
              <a:lumMod val="40000"/>
              <a:lumOff val="60000"/>
            </a:schemeClr>
          </a:solidFill>
          <a:ln w="1270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270" name="Line 104"/>
          <p:cNvSpPr>
            <a:spLocks noChangeShapeType="1"/>
          </p:cNvSpPr>
          <p:nvPr/>
        </p:nvSpPr>
        <p:spPr bwMode="auto">
          <a:xfrm flipV="1">
            <a:off x="7978778" y="4487881"/>
            <a:ext cx="915988" cy="179864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71" name="Line 105"/>
          <p:cNvSpPr>
            <a:spLocks noChangeShapeType="1"/>
          </p:cNvSpPr>
          <p:nvPr/>
        </p:nvSpPr>
        <p:spPr bwMode="auto">
          <a:xfrm flipV="1">
            <a:off x="6324602" y="3544902"/>
            <a:ext cx="2170113" cy="2032009"/>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72" name="Line 106"/>
          <p:cNvSpPr>
            <a:spLocks noChangeShapeType="1"/>
          </p:cNvSpPr>
          <p:nvPr/>
        </p:nvSpPr>
        <p:spPr bwMode="auto">
          <a:xfrm flipV="1">
            <a:off x="5392740" y="3403614"/>
            <a:ext cx="2452688" cy="1508131"/>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73" name="Line 107"/>
          <p:cNvSpPr>
            <a:spLocks noChangeShapeType="1"/>
          </p:cNvSpPr>
          <p:nvPr/>
        </p:nvSpPr>
        <p:spPr bwMode="auto">
          <a:xfrm flipV="1">
            <a:off x="4751389" y="3286139"/>
            <a:ext cx="2552701" cy="116840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74" name="Line 108"/>
          <p:cNvSpPr>
            <a:spLocks noChangeShapeType="1"/>
          </p:cNvSpPr>
          <p:nvPr/>
        </p:nvSpPr>
        <p:spPr bwMode="auto">
          <a:xfrm flipV="1">
            <a:off x="4283077" y="3186126"/>
            <a:ext cx="2562226" cy="933454"/>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75" name="Line 109"/>
          <p:cNvSpPr>
            <a:spLocks noChangeShapeType="1"/>
          </p:cNvSpPr>
          <p:nvPr/>
        </p:nvSpPr>
        <p:spPr bwMode="auto">
          <a:xfrm flipV="1">
            <a:off x="3924301" y="3100400"/>
            <a:ext cx="2525713" cy="765178"/>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76" name="Line 110"/>
          <p:cNvSpPr>
            <a:spLocks noChangeShapeType="1"/>
          </p:cNvSpPr>
          <p:nvPr/>
        </p:nvSpPr>
        <p:spPr bwMode="auto">
          <a:xfrm flipV="1">
            <a:off x="3643314" y="3025787"/>
            <a:ext cx="2465388" cy="638178"/>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77" name="Line 111"/>
          <p:cNvSpPr>
            <a:spLocks noChangeShapeType="1"/>
          </p:cNvSpPr>
          <p:nvPr/>
        </p:nvSpPr>
        <p:spPr bwMode="auto">
          <a:xfrm flipH="1" flipV="1">
            <a:off x="3643314" y="3663965"/>
            <a:ext cx="3676651" cy="2622561"/>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78" name="Line 112"/>
          <p:cNvSpPr>
            <a:spLocks noChangeShapeType="1"/>
          </p:cNvSpPr>
          <p:nvPr/>
        </p:nvSpPr>
        <p:spPr bwMode="auto">
          <a:xfrm flipH="1" flipV="1">
            <a:off x="4502152" y="3441714"/>
            <a:ext cx="3998914" cy="1816108"/>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79" name="Line 113"/>
          <p:cNvSpPr>
            <a:spLocks noChangeShapeType="1"/>
          </p:cNvSpPr>
          <p:nvPr/>
        </p:nvSpPr>
        <p:spPr bwMode="auto">
          <a:xfrm flipH="1" flipV="1">
            <a:off x="5162552" y="3270264"/>
            <a:ext cx="3719514" cy="124143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0" name="Line 114"/>
          <p:cNvSpPr>
            <a:spLocks noChangeShapeType="1"/>
          </p:cNvSpPr>
          <p:nvPr/>
        </p:nvSpPr>
        <p:spPr bwMode="auto">
          <a:xfrm flipH="1" flipV="1">
            <a:off x="5684840" y="3135325"/>
            <a:ext cx="3209926" cy="846141"/>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1" name="Line 115"/>
          <p:cNvSpPr>
            <a:spLocks noChangeShapeType="1"/>
          </p:cNvSpPr>
          <p:nvPr/>
        </p:nvSpPr>
        <p:spPr bwMode="auto">
          <a:xfrm flipH="1" flipV="1">
            <a:off x="6108702" y="3025787"/>
            <a:ext cx="2786064" cy="606428"/>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2" name="Freeform 116"/>
          <p:cNvSpPr>
            <a:spLocks/>
          </p:cNvSpPr>
          <p:nvPr/>
        </p:nvSpPr>
        <p:spPr bwMode="auto">
          <a:xfrm flipV="1">
            <a:off x="3394076" y="3217876"/>
            <a:ext cx="5324477" cy="3014675"/>
          </a:xfrm>
          <a:custGeom>
            <a:avLst/>
            <a:gdLst>
              <a:gd name="T0" fmla="*/ 5593 w 6194"/>
              <a:gd name="T1" fmla="*/ 3184 h 3506"/>
              <a:gd name="T2" fmla="*/ 5831 w 6194"/>
              <a:gd name="T3" fmla="*/ 3085 h 3506"/>
              <a:gd name="T4" fmla="*/ 6024 w 6194"/>
              <a:gd name="T5" fmla="*/ 2963 h 3506"/>
              <a:gd name="T6" fmla="*/ 6153 w 6194"/>
              <a:gd name="T7" fmla="*/ 2822 h 3506"/>
              <a:gd name="T8" fmla="*/ 6192 w 6194"/>
              <a:gd name="T9" fmla="*/ 2669 h 3506"/>
              <a:gd name="T10" fmla="*/ 6118 w 6194"/>
              <a:gd name="T11" fmla="*/ 2519 h 3506"/>
              <a:gd name="T12" fmla="*/ 5918 w 6194"/>
              <a:gd name="T13" fmla="*/ 2393 h 3506"/>
              <a:gd name="T14" fmla="*/ 5602 w 6194"/>
              <a:gd name="T15" fmla="*/ 2315 h 3506"/>
              <a:gd name="T16" fmla="*/ 5212 w 6194"/>
              <a:gd name="T17" fmla="*/ 2303 h 3506"/>
              <a:gd name="T18" fmla="*/ 4812 w 6194"/>
              <a:gd name="T19" fmla="*/ 2357 h 3506"/>
              <a:gd name="T20" fmla="*/ 4455 w 6194"/>
              <a:gd name="T21" fmla="*/ 2462 h 3506"/>
              <a:gd name="T22" fmla="*/ 4166 w 6194"/>
              <a:gd name="T23" fmla="*/ 2594 h 3506"/>
              <a:gd name="T24" fmla="*/ 3942 w 6194"/>
              <a:gd name="T25" fmla="*/ 2733 h 3506"/>
              <a:gd name="T26" fmla="*/ 3766 w 6194"/>
              <a:gd name="T27" fmla="*/ 2867 h 3506"/>
              <a:gd name="T28" fmla="*/ 3634 w 6194"/>
              <a:gd name="T29" fmla="*/ 2995 h 3506"/>
              <a:gd name="T30" fmla="*/ 3543 w 6194"/>
              <a:gd name="T31" fmla="*/ 3119 h 3506"/>
              <a:gd name="T32" fmla="*/ 3469 w 6194"/>
              <a:gd name="T33" fmla="*/ 3233 h 3506"/>
              <a:gd name="T34" fmla="*/ 3374 w 6194"/>
              <a:gd name="T35" fmla="*/ 3330 h 3506"/>
              <a:gd name="T36" fmla="*/ 3238 w 6194"/>
              <a:gd name="T37" fmla="*/ 3405 h 3506"/>
              <a:gd name="T38" fmla="*/ 3063 w 6194"/>
              <a:gd name="T39" fmla="*/ 3459 h 3506"/>
              <a:gd name="T40" fmla="*/ 2858 w 6194"/>
              <a:gd name="T41" fmla="*/ 3492 h 3506"/>
              <a:gd name="T42" fmla="*/ 2627 w 6194"/>
              <a:gd name="T43" fmla="*/ 3506 h 3506"/>
              <a:gd name="T44" fmla="*/ 2379 w 6194"/>
              <a:gd name="T45" fmla="*/ 3501 h 3506"/>
              <a:gd name="T46" fmla="*/ 2119 w 6194"/>
              <a:gd name="T47" fmla="*/ 3477 h 3506"/>
              <a:gd name="T48" fmla="*/ 1860 w 6194"/>
              <a:gd name="T49" fmla="*/ 3435 h 3506"/>
              <a:gd name="T50" fmla="*/ 1613 w 6194"/>
              <a:gd name="T51" fmla="*/ 3375 h 3506"/>
              <a:gd name="T52" fmla="*/ 1398 w 6194"/>
              <a:gd name="T53" fmla="*/ 3300 h 3506"/>
              <a:gd name="T54" fmla="*/ 1239 w 6194"/>
              <a:gd name="T55" fmla="*/ 3212 h 3506"/>
              <a:gd name="T56" fmla="*/ 1159 w 6194"/>
              <a:gd name="T57" fmla="*/ 3120 h 3506"/>
              <a:gd name="T58" fmla="*/ 1176 w 6194"/>
              <a:gd name="T59" fmla="*/ 3030 h 3506"/>
              <a:gd name="T60" fmla="*/ 1293 w 6194"/>
              <a:gd name="T61" fmla="*/ 2952 h 3506"/>
              <a:gd name="T62" fmla="*/ 1497 w 6194"/>
              <a:gd name="T63" fmla="*/ 2889 h 3506"/>
              <a:gd name="T64" fmla="*/ 1762 w 6194"/>
              <a:gd name="T65" fmla="*/ 2838 h 3506"/>
              <a:gd name="T66" fmla="*/ 2071 w 6194"/>
              <a:gd name="T67" fmla="*/ 2797 h 3506"/>
              <a:gd name="T68" fmla="*/ 2423 w 6194"/>
              <a:gd name="T69" fmla="*/ 2768 h 3506"/>
              <a:gd name="T70" fmla="*/ 2819 w 6194"/>
              <a:gd name="T71" fmla="*/ 2753 h 3506"/>
              <a:gd name="T72" fmla="*/ 3234 w 6194"/>
              <a:gd name="T73" fmla="*/ 2739 h 3506"/>
              <a:gd name="T74" fmla="*/ 3640 w 6194"/>
              <a:gd name="T75" fmla="*/ 2703 h 3506"/>
              <a:gd name="T76" fmla="*/ 4019 w 6194"/>
              <a:gd name="T77" fmla="*/ 2628 h 3506"/>
              <a:gd name="T78" fmla="*/ 4363 w 6194"/>
              <a:gd name="T79" fmla="*/ 2506 h 3506"/>
              <a:gd name="T80" fmla="*/ 4668 w 6194"/>
              <a:gd name="T81" fmla="*/ 2333 h 3506"/>
              <a:gd name="T82" fmla="*/ 4916 w 6194"/>
              <a:gd name="T83" fmla="*/ 2100 h 3506"/>
              <a:gd name="T84" fmla="*/ 5083 w 6194"/>
              <a:gd name="T85" fmla="*/ 1801 h 3506"/>
              <a:gd name="T86" fmla="*/ 5133 w 6194"/>
              <a:gd name="T87" fmla="*/ 1434 h 3506"/>
              <a:gd name="T88" fmla="*/ 5016 w 6194"/>
              <a:gd name="T89" fmla="*/ 1013 h 3506"/>
              <a:gd name="T90" fmla="*/ 4685 w 6194"/>
              <a:gd name="T91" fmla="*/ 581 h 3506"/>
              <a:gd name="T92" fmla="*/ 4129 w 6194"/>
              <a:gd name="T93" fmla="*/ 215 h 3506"/>
              <a:gd name="T94" fmla="*/ 3414 w 6194"/>
              <a:gd name="T95" fmla="*/ 17 h 3506"/>
              <a:gd name="T96" fmla="*/ 2683 w 6194"/>
              <a:gd name="T97" fmla="*/ 49 h 3506"/>
              <a:gd name="T98" fmla="*/ 2090 w 6194"/>
              <a:gd name="T99" fmla="*/ 293 h 3506"/>
              <a:gd name="T100" fmla="*/ 1706 w 6194"/>
              <a:gd name="T101" fmla="*/ 662 h 3506"/>
              <a:gd name="T102" fmla="*/ 1504 w 6194"/>
              <a:gd name="T103" fmla="*/ 1063 h 3506"/>
              <a:gd name="T104" fmla="*/ 1415 w 6194"/>
              <a:gd name="T105" fmla="*/ 1436 h 3506"/>
              <a:gd name="T106" fmla="*/ 1394 w 6194"/>
              <a:gd name="T107" fmla="*/ 1768 h 3506"/>
              <a:gd name="T108" fmla="*/ 1432 w 6194"/>
              <a:gd name="T109" fmla="*/ 2066 h 3506"/>
              <a:gd name="T110" fmla="*/ 1510 w 6194"/>
              <a:gd name="T111" fmla="*/ 2333 h 3506"/>
              <a:gd name="T112" fmla="*/ 1572 w 6194"/>
              <a:gd name="T113" fmla="*/ 2559 h 3506"/>
              <a:gd name="T114" fmla="*/ 1560 w 6194"/>
              <a:gd name="T115" fmla="*/ 2737 h 3506"/>
              <a:gd name="T116" fmla="*/ 1457 w 6194"/>
              <a:gd name="T117" fmla="*/ 2865 h 3506"/>
              <a:gd name="T118" fmla="*/ 1276 w 6194"/>
              <a:gd name="T119" fmla="*/ 2951 h 3506"/>
              <a:gd name="T120" fmla="*/ 1029 w 6194"/>
              <a:gd name="T121" fmla="*/ 2999 h 3506"/>
              <a:gd name="T122" fmla="*/ 722 w 6194"/>
              <a:gd name="T123" fmla="*/ 3013 h 3506"/>
              <a:gd name="T124" fmla="*/ 362 w 6194"/>
              <a:gd name="T125" fmla="*/ 2992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94" h="3506">
                <a:moveTo>
                  <a:pt x="5331" y="3259"/>
                </a:moveTo>
                <a:lnTo>
                  <a:pt x="5336" y="3257"/>
                </a:lnTo>
                <a:lnTo>
                  <a:pt x="5342" y="3256"/>
                </a:lnTo>
                <a:lnTo>
                  <a:pt x="5348" y="3254"/>
                </a:lnTo>
                <a:lnTo>
                  <a:pt x="5354" y="3253"/>
                </a:lnTo>
                <a:lnTo>
                  <a:pt x="5360" y="3251"/>
                </a:lnTo>
                <a:lnTo>
                  <a:pt x="5366" y="3250"/>
                </a:lnTo>
                <a:lnTo>
                  <a:pt x="5372" y="3248"/>
                </a:lnTo>
                <a:lnTo>
                  <a:pt x="5377" y="3247"/>
                </a:lnTo>
                <a:lnTo>
                  <a:pt x="5383" y="3245"/>
                </a:lnTo>
                <a:lnTo>
                  <a:pt x="5389" y="3244"/>
                </a:lnTo>
                <a:lnTo>
                  <a:pt x="5395" y="3242"/>
                </a:lnTo>
                <a:lnTo>
                  <a:pt x="5401" y="3241"/>
                </a:lnTo>
                <a:lnTo>
                  <a:pt x="5407" y="3239"/>
                </a:lnTo>
                <a:lnTo>
                  <a:pt x="5412" y="3238"/>
                </a:lnTo>
                <a:lnTo>
                  <a:pt x="5418" y="3236"/>
                </a:lnTo>
                <a:lnTo>
                  <a:pt x="5424" y="3235"/>
                </a:lnTo>
                <a:lnTo>
                  <a:pt x="5430" y="3233"/>
                </a:lnTo>
                <a:lnTo>
                  <a:pt x="5436" y="3232"/>
                </a:lnTo>
                <a:lnTo>
                  <a:pt x="5441" y="3230"/>
                </a:lnTo>
                <a:lnTo>
                  <a:pt x="5447" y="3229"/>
                </a:lnTo>
                <a:lnTo>
                  <a:pt x="5453" y="3227"/>
                </a:lnTo>
                <a:lnTo>
                  <a:pt x="5459" y="3226"/>
                </a:lnTo>
                <a:lnTo>
                  <a:pt x="5465" y="3224"/>
                </a:lnTo>
                <a:lnTo>
                  <a:pt x="5470" y="3223"/>
                </a:lnTo>
                <a:lnTo>
                  <a:pt x="5476" y="3221"/>
                </a:lnTo>
                <a:lnTo>
                  <a:pt x="5482" y="3219"/>
                </a:lnTo>
                <a:lnTo>
                  <a:pt x="5487" y="3218"/>
                </a:lnTo>
                <a:lnTo>
                  <a:pt x="5493" y="3216"/>
                </a:lnTo>
                <a:lnTo>
                  <a:pt x="5499" y="3214"/>
                </a:lnTo>
                <a:lnTo>
                  <a:pt x="5504" y="3213"/>
                </a:lnTo>
                <a:lnTo>
                  <a:pt x="5510" y="3211"/>
                </a:lnTo>
                <a:lnTo>
                  <a:pt x="5516" y="3209"/>
                </a:lnTo>
                <a:lnTo>
                  <a:pt x="5521" y="3207"/>
                </a:lnTo>
                <a:lnTo>
                  <a:pt x="5527" y="3206"/>
                </a:lnTo>
                <a:lnTo>
                  <a:pt x="5532" y="3204"/>
                </a:lnTo>
                <a:lnTo>
                  <a:pt x="5538" y="3202"/>
                </a:lnTo>
                <a:lnTo>
                  <a:pt x="5543" y="3200"/>
                </a:lnTo>
                <a:lnTo>
                  <a:pt x="5549" y="3199"/>
                </a:lnTo>
                <a:lnTo>
                  <a:pt x="5554" y="3197"/>
                </a:lnTo>
                <a:lnTo>
                  <a:pt x="5560" y="3195"/>
                </a:lnTo>
                <a:lnTo>
                  <a:pt x="5565" y="3193"/>
                </a:lnTo>
                <a:lnTo>
                  <a:pt x="5571" y="3192"/>
                </a:lnTo>
                <a:lnTo>
                  <a:pt x="5576" y="3190"/>
                </a:lnTo>
                <a:lnTo>
                  <a:pt x="5582" y="3188"/>
                </a:lnTo>
                <a:lnTo>
                  <a:pt x="5587" y="3186"/>
                </a:lnTo>
                <a:lnTo>
                  <a:pt x="5593" y="3184"/>
                </a:lnTo>
                <a:lnTo>
                  <a:pt x="5598" y="3182"/>
                </a:lnTo>
                <a:lnTo>
                  <a:pt x="5604" y="3180"/>
                </a:lnTo>
                <a:lnTo>
                  <a:pt x="5609" y="3179"/>
                </a:lnTo>
                <a:lnTo>
                  <a:pt x="5615" y="3177"/>
                </a:lnTo>
                <a:lnTo>
                  <a:pt x="5620" y="3175"/>
                </a:lnTo>
                <a:lnTo>
                  <a:pt x="5625" y="3173"/>
                </a:lnTo>
                <a:lnTo>
                  <a:pt x="5631" y="3171"/>
                </a:lnTo>
                <a:lnTo>
                  <a:pt x="5636" y="3169"/>
                </a:lnTo>
                <a:lnTo>
                  <a:pt x="5641" y="3167"/>
                </a:lnTo>
                <a:lnTo>
                  <a:pt x="5646" y="3165"/>
                </a:lnTo>
                <a:lnTo>
                  <a:pt x="5652" y="3163"/>
                </a:lnTo>
                <a:lnTo>
                  <a:pt x="5657" y="3161"/>
                </a:lnTo>
                <a:lnTo>
                  <a:pt x="5662" y="3159"/>
                </a:lnTo>
                <a:lnTo>
                  <a:pt x="5667" y="3157"/>
                </a:lnTo>
                <a:lnTo>
                  <a:pt x="5673" y="3155"/>
                </a:lnTo>
                <a:lnTo>
                  <a:pt x="5678" y="3153"/>
                </a:lnTo>
                <a:lnTo>
                  <a:pt x="5683" y="3151"/>
                </a:lnTo>
                <a:lnTo>
                  <a:pt x="5688" y="3149"/>
                </a:lnTo>
                <a:lnTo>
                  <a:pt x="5693" y="3147"/>
                </a:lnTo>
                <a:lnTo>
                  <a:pt x="5698" y="3145"/>
                </a:lnTo>
                <a:lnTo>
                  <a:pt x="5704" y="3143"/>
                </a:lnTo>
                <a:lnTo>
                  <a:pt x="5709" y="3141"/>
                </a:lnTo>
                <a:lnTo>
                  <a:pt x="5714" y="3139"/>
                </a:lnTo>
                <a:lnTo>
                  <a:pt x="5719" y="3136"/>
                </a:lnTo>
                <a:lnTo>
                  <a:pt x="5724" y="3134"/>
                </a:lnTo>
                <a:lnTo>
                  <a:pt x="5729" y="3132"/>
                </a:lnTo>
                <a:lnTo>
                  <a:pt x="5734" y="3130"/>
                </a:lnTo>
                <a:lnTo>
                  <a:pt x="5739" y="3128"/>
                </a:lnTo>
                <a:lnTo>
                  <a:pt x="5744" y="3126"/>
                </a:lnTo>
                <a:lnTo>
                  <a:pt x="5749" y="3124"/>
                </a:lnTo>
                <a:lnTo>
                  <a:pt x="5754" y="3122"/>
                </a:lnTo>
                <a:lnTo>
                  <a:pt x="5759" y="3119"/>
                </a:lnTo>
                <a:lnTo>
                  <a:pt x="5764" y="3117"/>
                </a:lnTo>
                <a:lnTo>
                  <a:pt x="5769" y="3115"/>
                </a:lnTo>
                <a:lnTo>
                  <a:pt x="5774" y="3113"/>
                </a:lnTo>
                <a:lnTo>
                  <a:pt x="5779" y="3110"/>
                </a:lnTo>
                <a:lnTo>
                  <a:pt x="5783" y="3108"/>
                </a:lnTo>
                <a:lnTo>
                  <a:pt x="5788" y="3106"/>
                </a:lnTo>
                <a:lnTo>
                  <a:pt x="5793" y="3104"/>
                </a:lnTo>
                <a:lnTo>
                  <a:pt x="5798" y="3101"/>
                </a:lnTo>
                <a:lnTo>
                  <a:pt x="5803" y="3099"/>
                </a:lnTo>
                <a:lnTo>
                  <a:pt x="5807" y="3097"/>
                </a:lnTo>
                <a:lnTo>
                  <a:pt x="5812" y="3094"/>
                </a:lnTo>
                <a:lnTo>
                  <a:pt x="5817" y="3092"/>
                </a:lnTo>
                <a:lnTo>
                  <a:pt x="5822" y="3090"/>
                </a:lnTo>
                <a:lnTo>
                  <a:pt x="5826" y="3087"/>
                </a:lnTo>
                <a:lnTo>
                  <a:pt x="5831" y="3085"/>
                </a:lnTo>
                <a:lnTo>
                  <a:pt x="5836" y="3083"/>
                </a:lnTo>
                <a:lnTo>
                  <a:pt x="5840" y="3080"/>
                </a:lnTo>
                <a:lnTo>
                  <a:pt x="5845" y="3078"/>
                </a:lnTo>
                <a:lnTo>
                  <a:pt x="5850" y="3076"/>
                </a:lnTo>
                <a:lnTo>
                  <a:pt x="5854" y="3073"/>
                </a:lnTo>
                <a:lnTo>
                  <a:pt x="5859" y="3071"/>
                </a:lnTo>
                <a:lnTo>
                  <a:pt x="5863" y="3069"/>
                </a:lnTo>
                <a:lnTo>
                  <a:pt x="5868" y="3066"/>
                </a:lnTo>
                <a:lnTo>
                  <a:pt x="5872" y="3064"/>
                </a:lnTo>
                <a:lnTo>
                  <a:pt x="5877" y="3061"/>
                </a:lnTo>
                <a:lnTo>
                  <a:pt x="5881" y="3059"/>
                </a:lnTo>
                <a:lnTo>
                  <a:pt x="5885" y="3056"/>
                </a:lnTo>
                <a:lnTo>
                  <a:pt x="5890" y="3054"/>
                </a:lnTo>
                <a:lnTo>
                  <a:pt x="5894" y="3051"/>
                </a:lnTo>
                <a:lnTo>
                  <a:pt x="5898" y="3049"/>
                </a:lnTo>
                <a:lnTo>
                  <a:pt x="5903" y="3046"/>
                </a:lnTo>
                <a:lnTo>
                  <a:pt x="5907" y="3044"/>
                </a:lnTo>
                <a:lnTo>
                  <a:pt x="5911" y="3041"/>
                </a:lnTo>
                <a:lnTo>
                  <a:pt x="5916" y="3038"/>
                </a:lnTo>
                <a:lnTo>
                  <a:pt x="5920" y="3036"/>
                </a:lnTo>
                <a:lnTo>
                  <a:pt x="5924" y="3033"/>
                </a:lnTo>
                <a:lnTo>
                  <a:pt x="5928" y="3031"/>
                </a:lnTo>
                <a:lnTo>
                  <a:pt x="5932" y="3028"/>
                </a:lnTo>
                <a:lnTo>
                  <a:pt x="5937" y="3026"/>
                </a:lnTo>
                <a:lnTo>
                  <a:pt x="5941" y="3023"/>
                </a:lnTo>
                <a:lnTo>
                  <a:pt x="5945" y="3020"/>
                </a:lnTo>
                <a:lnTo>
                  <a:pt x="5949" y="3018"/>
                </a:lnTo>
                <a:lnTo>
                  <a:pt x="5953" y="3015"/>
                </a:lnTo>
                <a:lnTo>
                  <a:pt x="5957" y="3013"/>
                </a:lnTo>
                <a:lnTo>
                  <a:pt x="5961" y="3010"/>
                </a:lnTo>
                <a:lnTo>
                  <a:pt x="5965" y="3007"/>
                </a:lnTo>
                <a:lnTo>
                  <a:pt x="5969" y="3005"/>
                </a:lnTo>
                <a:lnTo>
                  <a:pt x="5973" y="3002"/>
                </a:lnTo>
                <a:lnTo>
                  <a:pt x="5977" y="2999"/>
                </a:lnTo>
                <a:lnTo>
                  <a:pt x="5981" y="2997"/>
                </a:lnTo>
                <a:lnTo>
                  <a:pt x="5984" y="2994"/>
                </a:lnTo>
                <a:lnTo>
                  <a:pt x="5988" y="2991"/>
                </a:lnTo>
                <a:lnTo>
                  <a:pt x="5992" y="2988"/>
                </a:lnTo>
                <a:lnTo>
                  <a:pt x="5996" y="2986"/>
                </a:lnTo>
                <a:lnTo>
                  <a:pt x="5999" y="2983"/>
                </a:lnTo>
                <a:lnTo>
                  <a:pt x="6003" y="2980"/>
                </a:lnTo>
                <a:lnTo>
                  <a:pt x="6007" y="2977"/>
                </a:lnTo>
                <a:lnTo>
                  <a:pt x="6010" y="2975"/>
                </a:lnTo>
                <a:lnTo>
                  <a:pt x="6014" y="2972"/>
                </a:lnTo>
                <a:lnTo>
                  <a:pt x="6017" y="2969"/>
                </a:lnTo>
                <a:lnTo>
                  <a:pt x="6021" y="2966"/>
                </a:lnTo>
                <a:lnTo>
                  <a:pt x="6024" y="2963"/>
                </a:lnTo>
                <a:lnTo>
                  <a:pt x="6028" y="2961"/>
                </a:lnTo>
                <a:lnTo>
                  <a:pt x="6031" y="2958"/>
                </a:lnTo>
                <a:lnTo>
                  <a:pt x="6035" y="2955"/>
                </a:lnTo>
                <a:lnTo>
                  <a:pt x="6038" y="2952"/>
                </a:lnTo>
                <a:lnTo>
                  <a:pt x="6042" y="2949"/>
                </a:lnTo>
                <a:lnTo>
                  <a:pt x="6045" y="2946"/>
                </a:lnTo>
                <a:lnTo>
                  <a:pt x="6049" y="2944"/>
                </a:lnTo>
                <a:lnTo>
                  <a:pt x="6052" y="2941"/>
                </a:lnTo>
                <a:lnTo>
                  <a:pt x="6055" y="2938"/>
                </a:lnTo>
                <a:lnTo>
                  <a:pt x="6059" y="2935"/>
                </a:lnTo>
                <a:lnTo>
                  <a:pt x="6062" y="2932"/>
                </a:lnTo>
                <a:lnTo>
                  <a:pt x="6065" y="2929"/>
                </a:lnTo>
                <a:lnTo>
                  <a:pt x="6068" y="2926"/>
                </a:lnTo>
                <a:lnTo>
                  <a:pt x="6071" y="2923"/>
                </a:lnTo>
                <a:lnTo>
                  <a:pt x="6074" y="2920"/>
                </a:lnTo>
                <a:lnTo>
                  <a:pt x="6077" y="2917"/>
                </a:lnTo>
                <a:lnTo>
                  <a:pt x="6080" y="2914"/>
                </a:lnTo>
                <a:lnTo>
                  <a:pt x="6083" y="2911"/>
                </a:lnTo>
                <a:lnTo>
                  <a:pt x="6086" y="2908"/>
                </a:lnTo>
                <a:lnTo>
                  <a:pt x="6088" y="2905"/>
                </a:lnTo>
                <a:lnTo>
                  <a:pt x="6091" y="2902"/>
                </a:lnTo>
                <a:lnTo>
                  <a:pt x="6094" y="2899"/>
                </a:lnTo>
                <a:lnTo>
                  <a:pt x="6097" y="2896"/>
                </a:lnTo>
                <a:lnTo>
                  <a:pt x="6100" y="2893"/>
                </a:lnTo>
                <a:lnTo>
                  <a:pt x="6102" y="2890"/>
                </a:lnTo>
                <a:lnTo>
                  <a:pt x="6105" y="2887"/>
                </a:lnTo>
                <a:lnTo>
                  <a:pt x="6108" y="2884"/>
                </a:lnTo>
                <a:lnTo>
                  <a:pt x="6110" y="2881"/>
                </a:lnTo>
                <a:lnTo>
                  <a:pt x="6113" y="2878"/>
                </a:lnTo>
                <a:lnTo>
                  <a:pt x="6116" y="2875"/>
                </a:lnTo>
                <a:lnTo>
                  <a:pt x="6118" y="2872"/>
                </a:lnTo>
                <a:lnTo>
                  <a:pt x="6121" y="2869"/>
                </a:lnTo>
                <a:lnTo>
                  <a:pt x="6123" y="2866"/>
                </a:lnTo>
                <a:lnTo>
                  <a:pt x="6126" y="2863"/>
                </a:lnTo>
                <a:lnTo>
                  <a:pt x="6128" y="2860"/>
                </a:lnTo>
                <a:lnTo>
                  <a:pt x="6131" y="2857"/>
                </a:lnTo>
                <a:lnTo>
                  <a:pt x="6133" y="2854"/>
                </a:lnTo>
                <a:lnTo>
                  <a:pt x="6135" y="2850"/>
                </a:lnTo>
                <a:lnTo>
                  <a:pt x="6137" y="2847"/>
                </a:lnTo>
                <a:lnTo>
                  <a:pt x="6139" y="2844"/>
                </a:lnTo>
                <a:lnTo>
                  <a:pt x="6141" y="2841"/>
                </a:lnTo>
                <a:lnTo>
                  <a:pt x="6143" y="2838"/>
                </a:lnTo>
                <a:lnTo>
                  <a:pt x="6145" y="2835"/>
                </a:lnTo>
                <a:lnTo>
                  <a:pt x="6147" y="2832"/>
                </a:lnTo>
                <a:lnTo>
                  <a:pt x="6149" y="2828"/>
                </a:lnTo>
                <a:lnTo>
                  <a:pt x="6151" y="2825"/>
                </a:lnTo>
                <a:lnTo>
                  <a:pt x="6153" y="2822"/>
                </a:lnTo>
                <a:lnTo>
                  <a:pt x="6155" y="2819"/>
                </a:lnTo>
                <a:lnTo>
                  <a:pt x="6157" y="2816"/>
                </a:lnTo>
                <a:lnTo>
                  <a:pt x="6159" y="2813"/>
                </a:lnTo>
                <a:lnTo>
                  <a:pt x="6160" y="2809"/>
                </a:lnTo>
                <a:lnTo>
                  <a:pt x="6162" y="2806"/>
                </a:lnTo>
                <a:lnTo>
                  <a:pt x="6164" y="2803"/>
                </a:lnTo>
                <a:lnTo>
                  <a:pt x="6165" y="2800"/>
                </a:lnTo>
                <a:lnTo>
                  <a:pt x="6167" y="2797"/>
                </a:lnTo>
                <a:lnTo>
                  <a:pt x="6169" y="2793"/>
                </a:lnTo>
                <a:lnTo>
                  <a:pt x="6170" y="2790"/>
                </a:lnTo>
                <a:lnTo>
                  <a:pt x="6172" y="2787"/>
                </a:lnTo>
                <a:lnTo>
                  <a:pt x="6173" y="2784"/>
                </a:lnTo>
                <a:lnTo>
                  <a:pt x="6175" y="2781"/>
                </a:lnTo>
                <a:lnTo>
                  <a:pt x="6176" y="2777"/>
                </a:lnTo>
                <a:lnTo>
                  <a:pt x="6177" y="2774"/>
                </a:lnTo>
                <a:lnTo>
                  <a:pt x="6178" y="2771"/>
                </a:lnTo>
                <a:lnTo>
                  <a:pt x="6179" y="2768"/>
                </a:lnTo>
                <a:lnTo>
                  <a:pt x="6180" y="2764"/>
                </a:lnTo>
                <a:lnTo>
                  <a:pt x="6181" y="2761"/>
                </a:lnTo>
                <a:lnTo>
                  <a:pt x="6182" y="2758"/>
                </a:lnTo>
                <a:lnTo>
                  <a:pt x="6183" y="2754"/>
                </a:lnTo>
                <a:lnTo>
                  <a:pt x="6184" y="2751"/>
                </a:lnTo>
                <a:lnTo>
                  <a:pt x="6185" y="2748"/>
                </a:lnTo>
                <a:lnTo>
                  <a:pt x="6186" y="2745"/>
                </a:lnTo>
                <a:lnTo>
                  <a:pt x="6187" y="2741"/>
                </a:lnTo>
                <a:lnTo>
                  <a:pt x="6187" y="2738"/>
                </a:lnTo>
                <a:lnTo>
                  <a:pt x="6188" y="2735"/>
                </a:lnTo>
                <a:lnTo>
                  <a:pt x="6189" y="2732"/>
                </a:lnTo>
                <a:lnTo>
                  <a:pt x="6190" y="2728"/>
                </a:lnTo>
                <a:lnTo>
                  <a:pt x="6190" y="2725"/>
                </a:lnTo>
                <a:lnTo>
                  <a:pt x="6191" y="2722"/>
                </a:lnTo>
                <a:lnTo>
                  <a:pt x="6191" y="2718"/>
                </a:lnTo>
                <a:lnTo>
                  <a:pt x="6192" y="2715"/>
                </a:lnTo>
                <a:lnTo>
                  <a:pt x="6192" y="2712"/>
                </a:lnTo>
                <a:lnTo>
                  <a:pt x="6193" y="2709"/>
                </a:lnTo>
                <a:lnTo>
                  <a:pt x="6193" y="2705"/>
                </a:lnTo>
                <a:lnTo>
                  <a:pt x="6193" y="2702"/>
                </a:lnTo>
                <a:lnTo>
                  <a:pt x="6194" y="2699"/>
                </a:lnTo>
                <a:lnTo>
                  <a:pt x="6194" y="2695"/>
                </a:lnTo>
                <a:lnTo>
                  <a:pt x="6194" y="2692"/>
                </a:lnTo>
                <a:lnTo>
                  <a:pt x="6194" y="2689"/>
                </a:lnTo>
                <a:lnTo>
                  <a:pt x="6194" y="2686"/>
                </a:lnTo>
                <a:lnTo>
                  <a:pt x="6193" y="2682"/>
                </a:lnTo>
                <a:lnTo>
                  <a:pt x="6193" y="2679"/>
                </a:lnTo>
                <a:lnTo>
                  <a:pt x="6193" y="2676"/>
                </a:lnTo>
                <a:lnTo>
                  <a:pt x="6193" y="2672"/>
                </a:lnTo>
                <a:lnTo>
                  <a:pt x="6192" y="2669"/>
                </a:lnTo>
                <a:lnTo>
                  <a:pt x="6192" y="2666"/>
                </a:lnTo>
                <a:lnTo>
                  <a:pt x="6192" y="2663"/>
                </a:lnTo>
                <a:lnTo>
                  <a:pt x="6191" y="2659"/>
                </a:lnTo>
                <a:lnTo>
                  <a:pt x="6191" y="2656"/>
                </a:lnTo>
                <a:lnTo>
                  <a:pt x="6190" y="2653"/>
                </a:lnTo>
                <a:lnTo>
                  <a:pt x="6190" y="2649"/>
                </a:lnTo>
                <a:lnTo>
                  <a:pt x="6189" y="2646"/>
                </a:lnTo>
                <a:lnTo>
                  <a:pt x="6188" y="2643"/>
                </a:lnTo>
                <a:lnTo>
                  <a:pt x="6188" y="2640"/>
                </a:lnTo>
                <a:lnTo>
                  <a:pt x="6187" y="2636"/>
                </a:lnTo>
                <a:lnTo>
                  <a:pt x="6186" y="2633"/>
                </a:lnTo>
                <a:lnTo>
                  <a:pt x="6185" y="2630"/>
                </a:lnTo>
                <a:lnTo>
                  <a:pt x="6185" y="2626"/>
                </a:lnTo>
                <a:lnTo>
                  <a:pt x="6184" y="2623"/>
                </a:lnTo>
                <a:lnTo>
                  <a:pt x="6183" y="2620"/>
                </a:lnTo>
                <a:lnTo>
                  <a:pt x="6182" y="2617"/>
                </a:lnTo>
                <a:lnTo>
                  <a:pt x="6180" y="2613"/>
                </a:lnTo>
                <a:lnTo>
                  <a:pt x="6179" y="2610"/>
                </a:lnTo>
                <a:lnTo>
                  <a:pt x="6178" y="2607"/>
                </a:lnTo>
                <a:lnTo>
                  <a:pt x="6176" y="2604"/>
                </a:lnTo>
                <a:lnTo>
                  <a:pt x="6175" y="2600"/>
                </a:lnTo>
                <a:lnTo>
                  <a:pt x="6173" y="2597"/>
                </a:lnTo>
                <a:lnTo>
                  <a:pt x="6172" y="2594"/>
                </a:lnTo>
                <a:lnTo>
                  <a:pt x="6170" y="2591"/>
                </a:lnTo>
                <a:lnTo>
                  <a:pt x="6168" y="2588"/>
                </a:lnTo>
                <a:lnTo>
                  <a:pt x="6167" y="2584"/>
                </a:lnTo>
                <a:lnTo>
                  <a:pt x="6165" y="2581"/>
                </a:lnTo>
                <a:lnTo>
                  <a:pt x="6163" y="2578"/>
                </a:lnTo>
                <a:lnTo>
                  <a:pt x="6161" y="2575"/>
                </a:lnTo>
                <a:lnTo>
                  <a:pt x="6159" y="2572"/>
                </a:lnTo>
                <a:lnTo>
                  <a:pt x="6157" y="2568"/>
                </a:lnTo>
                <a:lnTo>
                  <a:pt x="6155" y="2565"/>
                </a:lnTo>
                <a:lnTo>
                  <a:pt x="6153" y="2562"/>
                </a:lnTo>
                <a:lnTo>
                  <a:pt x="6151" y="2559"/>
                </a:lnTo>
                <a:lnTo>
                  <a:pt x="6149" y="2556"/>
                </a:lnTo>
                <a:lnTo>
                  <a:pt x="6147" y="2553"/>
                </a:lnTo>
                <a:lnTo>
                  <a:pt x="6145" y="2550"/>
                </a:lnTo>
                <a:lnTo>
                  <a:pt x="6143" y="2546"/>
                </a:lnTo>
                <a:lnTo>
                  <a:pt x="6140" y="2543"/>
                </a:lnTo>
                <a:lnTo>
                  <a:pt x="6138" y="2540"/>
                </a:lnTo>
                <a:lnTo>
                  <a:pt x="6136" y="2537"/>
                </a:lnTo>
                <a:lnTo>
                  <a:pt x="6133" y="2534"/>
                </a:lnTo>
                <a:lnTo>
                  <a:pt x="6130" y="2531"/>
                </a:lnTo>
                <a:lnTo>
                  <a:pt x="6127" y="2528"/>
                </a:lnTo>
                <a:lnTo>
                  <a:pt x="6124" y="2525"/>
                </a:lnTo>
                <a:lnTo>
                  <a:pt x="6121" y="2522"/>
                </a:lnTo>
                <a:lnTo>
                  <a:pt x="6118" y="2519"/>
                </a:lnTo>
                <a:lnTo>
                  <a:pt x="6115" y="2516"/>
                </a:lnTo>
                <a:lnTo>
                  <a:pt x="6112" y="2513"/>
                </a:lnTo>
                <a:lnTo>
                  <a:pt x="6109" y="2510"/>
                </a:lnTo>
                <a:lnTo>
                  <a:pt x="6106" y="2507"/>
                </a:lnTo>
                <a:lnTo>
                  <a:pt x="6103" y="2504"/>
                </a:lnTo>
                <a:lnTo>
                  <a:pt x="6100" y="2501"/>
                </a:lnTo>
                <a:lnTo>
                  <a:pt x="6096" y="2498"/>
                </a:lnTo>
                <a:lnTo>
                  <a:pt x="6093" y="2495"/>
                </a:lnTo>
                <a:lnTo>
                  <a:pt x="6090" y="2492"/>
                </a:lnTo>
                <a:lnTo>
                  <a:pt x="6086" y="2489"/>
                </a:lnTo>
                <a:lnTo>
                  <a:pt x="6083" y="2486"/>
                </a:lnTo>
                <a:lnTo>
                  <a:pt x="6079" y="2483"/>
                </a:lnTo>
                <a:lnTo>
                  <a:pt x="6076" y="2481"/>
                </a:lnTo>
                <a:lnTo>
                  <a:pt x="6072" y="2478"/>
                </a:lnTo>
                <a:lnTo>
                  <a:pt x="6068" y="2475"/>
                </a:lnTo>
                <a:lnTo>
                  <a:pt x="6065" y="2472"/>
                </a:lnTo>
                <a:lnTo>
                  <a:pt x="6061" y="2469"/>
                </a:lnTo>
                <a:lnTo>
                  <a:pt x="6057" y="2466"/>
                </a:lnTo>
                <a:lnTo>
                  <a:pt x="6053" y="2463"/>
                </a:lnTo>
                <a:lnTo>
                  <a:pt x="6049" y="2461"/>
                </a:lnTo>
                <a:lnTo>
                  <a:pt x="6045" y="2458"/>
                </a:lnTo>
                <a:lnTo>
                  <a:pt x="6041" y="2455"/>
                </a:lnTo>
                <a:lnTo>
                  <a:pt x="6036" y="2453"/>
                </a:lnTo>
                <a:lnTo>
                  <a:pt x="6032" y="2450"/>
                </a:lnTo>
                <a:lnTo>
                  <a:pt x="6027" y="2447"/>
                </a:lnTo>
                <a:lnTo>
                  <a:pt x="6023" y="2445"/>
                </a:lnTo>
                <a:lnTo>
                  <a:pt x="6018" y="2442"/>
                </a:lnTo>
                <a:lnTo>
                  <a:pt x="6014" y="2439"/>
                </a:lnTo>
                <a:lnTo>
                  <a:pt x="6009" y="2437"/>
                </a:lnTo>
                <a:lnTo>
                  <a:pt x="6005" y="2434"/>
                </a:lnTo>
                <a:lnTo>
                  <a:pt x="6000" y="2432"/>
                </a:lnTo>
                <a:lnTo>
                  <a:pt x="5995" y="2429"/>
                </a:lnTo>
                <a:lnTo>
                  <a:pt x="5990" y="2426"/>
                </a:lnTo>
                <a:lnTo>
                  <a:pt x="5985" y="2424"/>
                </a:lnTo>
                <a:lnTo>
                  <a:pt x="5981" y="2421"/>
                </a:lnTo>
                <a:lnTo>
                  <a:pt x="5976" y="2419"/>
                </a:lnTo>
                <a:lnTo>
                  <a:pt x="5971" y="2416"/>
                </a:lnTo>
                <a:lnTo>
                  <a:pt x="5966" y="2414"/>
                </a:lnTo>
                <a:lnTo>
                  <a:pt x="5961" y="2411"/>
                </a:lnTo>
                <a:lnTo>
                  <a:pt x="5956" y="2409"/>
                </a:lnTo>
                <a:lnTo>
                  <a:pt x="5950" y="2407"/>
                </a:lnTo>
                <a:lnTo>
                  <a:pt x="5945" y="2404"/>
                </a:lnTo>
                <a:lnTo>
                  <a:pt x="5940" y="2402"/>
                </a:lnTo>
                <a:lnTo>
                  <a:pt x="5935" y="2399"/>
                </a:lnTo>
                <a:lnTo>
                  <a:pt x="5929" y="2397"/>
                </a:lnTo>
                <a:lnTo>
                  <a:pt x="5924" y="2395"/>
                </a:lnTo>
                <a:lnTo>
                  <a:pt x="5918" y="2393"/>
                </a:lnTo>
                <a:lnTo>
                  <a:pt x="5912" y="2391"/>
                </a:lnTo>
                <a:lnTo>
                  <a:pt x="5906" y="2388"/>
                </a:lnTo>
                <a:lnTo>
                  <a:pt x="5901" y="2386"/>
                </a:lnTo>
                <a:lnTo>
                  <a:pt x="5895" y="2384"/>
                </a:lnTo>
                <a:lnTo>
                  <a:pt x="5889" y="2382"/>
                </a:lnTo>
                <a:lnTo>
                  <a:pt x="5883" y="2380"/>
                </a:lnTo>
                <a:lnTo>
                  <a:pt x="5877" y="2378"/>
                </a:lnTo>
                <a:lnTo>
                  <a:pt x="5871" y="2376"/>
                </a:lnTo>
                <a:lnTo>
                  <a:pt x="5865" y="2374"/>
                </a:lnTo>
                <a:lnTo>
                  <a:pt x="5859" y="2372"/>
                </a:lnTo>
                <a:lnTo>
                  <a:pt x="5853" y="2370"/>
                </a:lnTo>
                <a:lnTo>
                  <a:pt x="5846" y="2368"/>
                </a:lnTo>
                <a:lnTo>
                  <a:pt x="5840" y="2366"/>
                </a:lnTo>
                <a:lnTo>
                  <a:pt x="5834" y="2364"/>
                </a:lnTo>
                <a:lnTo>
                  <a:pt x="5828" y="2362"/>
                </a:lnTo>
                <a:lnTo>
                  <a:pt x="5821" y="2360"/>
                </a:lnTo>
                <a:lnTo>
                  <a:pt x="5815" y="2358"/>
                </a:lnTo>
                <a:lnTo>
                  <a:pt x="5809" y="2356"/>
                </a:lnTo>
                <a:lnTo>
                  <a:pt x="5802" y="2354"/>
                </a:lnTo>
                <a:lnTo>
                  <a:pt x="5796" y="2352"/>
                </a:lnTo>
                <a:lnTo>
                  <a:pt x="5789" y="2351"/>
                </a:lnTo>
                <a:lnTo>
                  <a:pt x="5783" y="2349"/>
                </a:lnTo>
                <a:lnTo>
                  <a:pt x="5776" y="2347"/>
                </a:lnTo>
                <a:lnTo>
                  <a:pt x="5769" y="2346"/>
                </a:lnTo>
                <a:lnTo>
                  <a:pt x="5762" y="2344"/>
                </a:lnTo>
                <a:lnTo>
                  <a:pt x="5755" y="2342"/>
                </a:lnTo>
                <a:lnTo>
                  <a:pt x="5748" y="2341"/>
                </a:lnTo>
                <a:lnTo>
                  <a:pt x="5741" y="2339"/>
                </a:lnTo>
                <a:lnTo>
                  <a:pt x="5734" y="2338"/>
                </a:lnTo>
                <a:lnTo>
                  <a:pt x="5727" y="2336"/>
                </a:lnTo>
                <a:lnTo>
                  <a:pt x="5720" y="2335"/>
                </a:lnTo>
                <a:lnTo>
                  <a:pt x="5713" y="2333"/>
                </a:lnTo>
                <a:lnTo>
                  <a:pt x="5706" y="2332"/>
                </a:lnTo>
                <a:lnTo>
                  <a:pt x="5698" y="2331"/>
                </a:lnTo>
                <a:lnTo>
                  <a:pt x="5691" y="2329"/>
                </a:lnTo>
                <a:lnTo>
                  <a:pt x="5684" y="2328"/>
                </a:lnTo>
                <a:lnTo>
                  <a:pt x="5676" y="2327"/>
                </a:lnTo>
                <a:lnTo>
                  <a:pt x="5669" y="2325"/>
                </a:lnTo>
                <a:lnTo>
                  <a:pt x="5662" y="2324"/>
                </a:lnTo>
                <a:lnTo>
                  <a:pt x="5654" y="2323"/>
                </a:lnTo>
                <a:lnTo>
                  <a:pt x="5647" y="2322"/>
                </a:lnTo>
                <a:lnTo>
                  <a:pt x="5640" y="2320"/>
                </a:lnTo>
                <a:lnTo>
                  <a:pt x="5632" y="2319"/>
                </a:lnTo>
                <a:lnTo>
                  <a:pt x="5625" y="2318"/>
                </a:lnTo>
                <a:lnTo>
                  <a:pt x="5617" y="2317"/>
                </a:lnTo>
                <a:lnTo>
                  <a:pt x="5609" y="2316"/>
                </a:lnTo>
                <a:lnTo>
                  <a:pt x="5602" y="2315"/>
                </a:lnTo>
                <a:lnTo>
                  <a:pt x="5594" y="2314"/>
                </a:lnTo>
                <a:lnTo>
                  <a:pt x="5586" y="2313"/>
                </a:lnTo>
                <a:lnTo>
                  <a:pt x="5578" y="2312"/>
                </a:lnTo>
                <a:lnTo>
                  <a:pt x="5570" y="2311"/>
                </a:lnTo>
                <a:lnTo>
                  <a:pt x="5563" y="2310"/>
                </a:lnTo>
                <a:lnTo>
                  <a:pt x="5555" y="2310"/>
                </a:lnTo>
                <a:lnTo>
                  <a:pt x="5547" y="2309"/>
                </a:lnTo>
                <a:lnTo>
                  <a:pt x="5539" y="2308"/>
                </a:lnTo>
                <a:lnTo>
                  <a:pt x="5531" y="2308"/>
                </a:lnTo>
                <a:lnTo>
                  <a:pt x="5523" y="2307"/>
                </a:lnTo>
                <a:lnTo>
                  <a:pt x="5515" y="2306"/>
                </a:lnTo>
                <a:lnTo>
                  <a:pt x="5507" y="2306"/>
                </a:lnTo>
                <a:lnTo>
                  <a:pt x="5498" y="2305"/>
                </a:lnTo>
                <a:lnTo>
                  <a:pt x="5490" y="2304"/>
                </a:lnTo>
                <a:lnTo>
                  <a:pt x="5482" y="2304"/>
                </a:lnTo>
                <a:lnTo>
                  <a:pt x="5474" y="2303"/>
                </a:lnTo>
                <a:lnTo>
                  <a:pt x="5466" y="2303"/>
                </a:lnTo>
                <a:lnTo>
                  <a:pt x="5458" y="2302"/>
                </a:lnTo>
                <a:lnTo>
                  <a:pt x="5450" y="2302"/>
                </a:lnTo>
                <a:lnTo>
                  <a:pt x="5441" y="2301"/>
                </a:lnTo>
                <a:lnTo>
                  <a:pt x="5433" y="2301"/>
                </a:lnTo>
                <a:lnTo>
                  <a:pt x="5425" y="2301"/>
                </a:lnTo>
                <a:lnTo>
                  <a:pt x="5417" y="2300"/>
                </a:lnTo>
                <a:lnTo>
                  <a:pt x="5408" y="2300"/>
                </a:lnTo>
                <a:lnTo>
                  <a:pt x="5400" y="2299"/>
                </a:lnTo>
                <a:lnTo>
                  <a:pt x="5392" y="2299"/>
                </a:lnTo>
                <a:lnTo>
                  <a:pt x="5383" y="2299"/>
                </a:lnTo>
                <a:lnTo>
                  <a:pt x="5375" y="2299"/>
                </a:lnTo>
                <a:lnTo>
                  <a:pt x="5366" y="2299"/>
                </a:lnTo>
                <a:lnTo>
                  <a:pt x="5358" y="2299"/>
                </a:lnTo>
                <a:lnTo>
                  <a:pt x="5349" y="2299"/>
                </a:lnTo>
                <a:lnTo>
                  <a:pt x="5341" y="2299"/>
                </a:lnTo>
                <a:lnTo>
                  <a:pt x="5332" y="2299"/>
                </a:lnTo>
                <a:lnTo>
                  <a:pt x="5324" y="2299"/>
                </a:lnTo>
                <a:lnTo>
                  <a:pt x="5315" y="2299"/>
                </a:lnTo>
                <a:lnTo>
                  <a:pt x="5307" y="2300"/>
                </a:lnTo>
                <a:lnTo>
                  <a:pt x="5298" y="2300"/>
                </a:lnTo>
                <a:lnTo>
                  <a:pt x="5290" y="2300"/>
                </a:lnTo>
                <a:lnTo>
                  <a:pt x="5281" y="2300"/>
                </a:lnTo>
                <a:lnTo>
                  <a:pt x="5272" y="2300"/>
                </a:lnTo>
                <a:lnTo>
                  <a:pt x="5264" y="2301"/>
                </a:lnTo>
                <a:lnTo>
                  <a:pt x="5255" y="2301"/>
                </a:lnTo>
                <a:lnTo>
                  <a:pt x="5247" y="2301"/>
                </a:lnTo>
                <a:lnTo>
                  <a:pt x="5238" y="2301"/>
                </a:lnTo>
                <a:lnTo>
                  <a:pt x="5229" y="2302"/>
                </a:lnTo>
                <a:lnTo>
                  <a:pt x="5221" y="2302"/>
                </a:lnTo>
                <a:lnTo>
                  <a:pt x="5212" y="2303"/>
                </a:lnTo>
                <a:lnTo>
                  <a:pt x="5204" y="2303"/>
                </a:lnTo>
                <a:lnTo>
                  <a:pt x="5195" y="2303"/>
                </a:lnTo>
                <a:lnTo>
                  <a:pt x="5186" y="2304"/>
                </a:lnTo>
                <a:lnTo>
                  <a:pt x="5178" y="2305"/>
                </a:lnTo>
                <a:lnTo>
                  <a:pt x="5169" y="2305"/>
                </a:lnTo>
                <a:lnTo>
                  <a:pt x="5160" y="2306"/>
                </a:lnTo>
                <a:lnTo>
                  <a:pt x="5152" y="2307"/>
                </a:lnTo>
                <a:lnTo>
                  <a:pt x="5143" y="2307"/>
                </a:lnTo>
                <a:lnTo>
                  <a:pt x="5135" y="2308"/>
                </a:lnTo>
                <a:lnTo>
                  <a:pt x="5126" y="2309"/>
                </a:lnTo>
                <a:lnTo>
                  <a:pt x="5117" y="2310"/>
                </a:lnTo>
                <a:lnTo>
                  <a:pt x="5109" y="2311"/>
                </a:lnTo>
                <a:lnTo>
                  <a:pt x="5100" y="2312"/>
                </a:lnTo>
                <a:lnTo>
                  <a:pt x="5091" y="2312"/>
                </a:lnTo>
                <a:lnTo>
                  <a:pt x="5083" y="2313"/>
                </a:lnTo>
                <a:lnTo>
                  <a:pt x="5074" y="2314"/>
                </a:lnTo>
                <a:lnTo>
                  <a:pt x="5065" y="2315"/>
                </a:lnTo>
                <a:lnTo>
                  <a:pt x="5057" y="2316"/>
                </a:lnTo>
                <a:lnTo>
                  <a:pt x="5048" y="2317"/>
                </a:lnTo>
                <a:lnTo>
                  <a:pt x="5040" y="2318"/>
                </a:lnTo>
                <a:lnTo>
                  <a:pt x="5031" y="2319"/>
                </a:lnTo>
                <a:lnTo>
                  <a:pt x="5022" y="2320"/>
                </a:lnTo>
                <a:lnTo>
                  <a:pt x="5014" y="2322"/>
                </a:lnTo>
                <a:lnTo>
                  <a:pt x="5005" y="2323"/>
                </a:lnTo>
                <a:lnTo>
                  <a:pt x="4997" y="2324"/>
                </a:lnTo>
                <a:lnTo>
                  <a:pt x="4988" y="2325"/>
                </a:lnTo>
                <a:lnTo>
                  <a:pt x="4980" y="2326"/>
                </a:lnTo>
                <a:lnTo>
                  <a:pt x="4971" y="2327"/>
                </a:lnTo>
                <a:lnTo>
                  <a:pt x="4962" y="2329"/>
                </a:lnTo>
                <a:lnTo>
                  <a:pt x="4954" y="2330"/>
                </a:lnTo>
                <a:lnTo>
                  <a:pt x="4946" y="2331"/>
                </a:lnTo>
                <a:lnTo>
                  <a:pt x="4937" y="2333"/>
                </a:lnTo>
                <a:lnTo>
                  <a:pt x="4929" y="2334"/>
                </a:lnTo>
                <a:lnTo>
                  <a:pt x="4920" y="2336"/>
                </a:lnTo>
                <a:lnTo>
                  <a:pt x="4912" y="2337"/>
                </a:lnTo>
                <a:lnTo>
                  <a:pt x="4903" y="2339"/>
                </a:lnTo>
                <a:lnTo>
                  <a:pt x="4895" y="2340"/>
                </a:lnTo>
                <a:lnTo>
                  <a:pt x="4887" y="2342"/>
                </a:lnTo>
                <a:lnTo>
                  <a:pt x="4878" y="2344"/>
                </a:lnTo>
                <a:lnTo>
                  <a:pt x="4870" y="2345"/>
                </a:lnTo>
                <a:lnTo>
                  <a:pt x="4862" y="2347"/>
                </a:lnTo>
                <a:lnTo>
                  <a:pt x="4853" y="2348"/>
                </a:lnTo>
                <a:lnTo>
                  <a:pt x="4845" y="2350"/>
                </a:lnTo>
                <a:lnTo>
                  <a:pt x="4837" y="2352"/>
                </a:lnTo>
                <a:lnTo>
                  <a:pt x="4828" y="2353"/>
                </a:lnTo>
                <a:lnTo>
                  <a:pt x="4820" y="2355"/>
                </a:lnTo>
                <a:lnTo>
                  <a:pt x="4812" y="2357"/>
                </a:lnTo>
                <a:lnTo>
                  <a:pt x="4804" y="2359"/>
                </a:lnTo>
                <a:lnTo>
                  <a:pt x="4795" y="2360"/>
                </a:lnTo>
                <a:lnTo>
                  <a:pt x="4787" y="2362"/>
                </a:lnTo>
                <a:lnTo>
                  <a:pt x="4779" y="2364"/>
                </a:lnTo>
                <a:lnTo>
                  <a:pt x="4771" y="2366"/>
                </a:lnTo>
                <a:lnTo>
                  <a:pt x="4763" y="2368"/>
                </a:lnTo>
                <a:lnTo>
                  <a:pt x="4755" y="2370"/>
                </a:lnTo>
                <a:lnTo>
                  <a:pt x="4747" y="2372"/>
                </a:lnTo>
                <a:lnTo>
                  <a:pt x="4739" y="2374"/>
                </a:lnTo>
                <a:lnTo>
                  <a:pt x="4731" y="2376"/>
                </a:lnTo>
                <a:lnTo>
                  <a:pt x="4723" y="2378"/>
                </a:lnTo>
                <a:lnTo>
                  <a:pt x="4715" y="2380"/>
                </a:lnTo>
                <a:lnTo>
                  <a:pt x="4707" y="2382"/>
                </a:lnTo>
                <a:lnTo>
                  <a:pt x="4699" y="2384"/>
                </a:lnTo>
                <a:lnTo>
                  <a:pt x="4691" y="2386"/>
                </a:lnTo>
                <a:lnTo>
                  <a:pt x="4683" y="2388"/>
                </a:lnTo>
                <a:lnTo>
                  <a:pt x="4676" y="2390"/>
                </a:lnTo>
                <a:lnTo>
                  <a:pt x="4668" y="2392"/>
                </a:lnTo>
                <a:lnTo>
                  <a:pt x="4660" y="2394"/>
                </a:lnTo>
                <a:lnTo>
                  <a:pt x="4652" y="2397"/>
                </a:lnTo>
                <a:lnTo>
                  <a:pt x="4645" y="2399"/>
                </a:lnTo>
                <a:lnTo>
                  <a:pt x="4637" y="2401"/>
                </a:lnTo>
                <a:lnTo>
                  <a:pt x="4629" y="2403"/>
                </a:lnTo>
                <a:lnTo>
                  <a:pt x="4622" y="2406"/>
                </a:lnTo>
                <a:lnTo>
                  <a:pt x="4614" y="2408"/>
                </a:lnTo>
                <a:lnTo>
                  <a:pt x="4606" y="2410"/>
                </a:lnTo>
                <a:lnTo>
                  <a:pt x="4599" y="2412"/>
                </a:lnTo>
                <a:lnTo>
                  <a:pt x="4591" y="2415"/>
                </a:lnTo>
                <a:lnTo>
                  <a:pt x="4584" y="2417"/>
                </a:lnTo>
                <a:lnTo>
                  <a:pt x="4576" y="2419"/>
                </a:lnTo>
                <a:lnTo>
                  <a:pt x="4569" y="2422"/>
                </a:lnTo>
                <a:lnTo>
                  <a:pt x="4561" y="2424"/>
                </a:lnTo>
                <a:lnTo>
                  <a:pt x="4554" y="2426"/>
                </a:lnTo>
                <a:lnTo>
                  <a:pt x="4547" y="2429"/>
                </a:lnTo>
                <a:lnTo>
                  <a:pt x="4539" y="2431"/>
                </a:lnTo>
                <a:lnTo>
                  <a:pt x="4532" y="2434"/>
                </a:lnTo>
                <a:lnTo>
                  <a:pt x="4525" y="2436"/>
                </a:lnTo>
                <a:lnTo>
                  <a:pt x="4518" y="2439"/>
                </a:lnTo>
                <a:lnTo>
                  <a:pt x="4511" y="2441"/>
                </a:lnTo>
                <a:lnTo>
                  <a:pt x="4504" y="2444"/>
                </a:lnTo>
                <a:lnTo>
                  <a:pt x="4497" y="2446"/>
                </a:lnTo>
                <a:lnTo>
                  <a:pt x="4490" y="2449"/>
                </a:lnTo>
                <a:lnTo>
                  <a:pt x="4482" y="2451"/>
                </a:lnTo>
                <a:lnTo>
                  <a:pt x="4475" y="2454"/>
                </a:lnTo>
                <a:lnTo>
                  <a:pt x="4468" y="2457"/>
                </a:lnTo>
                <a:lnTo>
                  <a:pt x="4462" y="2459"/>
                </a:lnTo>
                <a:lnTo>
                  <a:pt x="4455" y="2462"/>
                </a:lnTo>
                <a:lnTo>
                  <a:pt x="4448" y="2464"/>
                </a:lnTo>
                <a:lnTo>
                  <a:pt x="4441" y="2467"/>
                </a:lnTo>
                <a:lnTo>
                  <a:pt x="4434" y="2470"/>
                </a:lnTo>
                <a:lnTo>
                  <a:pt x="4427" y="2472"/>
                </a:lnTo>
                <a:lnTo>
                  <a:pt x="4420" y="2475"/>
                </a:lnTo>
                <a:lnTo>
                  <a:pt x="4413" y="2478"/>
                </a:lnTo>
                <a:lnTo>
                  <a:pt x="4407" y="2480"/>
                </a:lnTo>
                <a:lnTo>
                  <a:pt x="4400" y="2483"/>
                </a:lnTo>
                <a:lnTo>
                  <a:pt x="4393" y="2486"/>
                </a:lnTo>
                <a:lnTo>
                  <a:pt x="4387" y="2488"/>
                </a:lnTo>
                <a:lnTo>
                  <a:pt x="4380" y="2491"/>
                </a:lnTo>
                <a:lnTo>
                  <a:pt x="4374" y="2494"/>
                </a:lnTo>
                <a:lnTo>
                  <a:pt x="4367" y="2497"/>
                </a:lnTo>
                <a:lnTo>
                  <a:pt x="4361" y="2499"/>
                </a:lnTo>
                <a:lnTo>
                  <a:pt x="4355" y="2502"/>
                </a:lnTo>
                <a:lnTo>
                  <a:pt x="4348" y="2505"/>
                </a:lnTo>
                <a:lnTo>
                  <a:pt x="4342" y="2508"/>
                </a:lnTo>
                <a:lnTo>
                  <a:pt x="4336" y="2510"/>
                </a:lnTo>
                <a:lnTo>
                  <a:pt x="4329" y="2513"/>
                </a:lnTo>
                <a:lnTo>
                  <a:pt x="4323" y="2516"/>
                </a:lnTo>
                <a:lnTo>
                  <a:pt x="4317" y="2519"/>
                </a:lnTo>
                <a:lnTo>
                  <a:pt x="4311" y="2522"/>
                </a:lnTo>
                <a:lnTo>
                  <a:pt x="4305" y="2525"/>
                </a:lnTo>
                <a:lnTo>
                  <a:pt x="4298" y="2527"/>
                </a:lnTo>
                <a:lnTo>
                  <a:pt x="4292" y="2530"/>
                </a:lnTo>
                <a:lnTo>
                  <a:pt x="4286" y="2533"/>
                </a:lnTo>
                <a:lnTo>
                  <a:pt x="4280" y="2536"/>
                </a:lnTo>
                <a:lnTo>
                  <a:pt x="4274" y="2539"/>
                </a:lnTo>
                <a:lnTo>
                  <a:pt x="4268" y="2542"/>
                </a:lnTo>
                <a:lnTo>
                  <a:pt x="4262" y="2544"/>
                </a:lnTo>
                <a:lnTo>
                  <a:pt x="4256" y="2547"/>
                </a:lnTo>
                <a:lnTo>
                  <a:pt x="4250" y="2550"/>
                </a:lnTo>
                <a:lnTo>
                  <a:pt x="4244" y="2553"/>
                </a:lnTo>
                <a:lnTo>
                  <a:pt x="4238" y="2556"/>
                </a:lnTo>
                <a:lnTo>
                  <a:pt x="4233" y="2559"/>
                </a:lnTo>
                <a:lnTo>
                  <a:pt x="4227" y="2562"/>
                </a:lnTo>
                <a:lnTo>
                  <a:pt x="4221" y="2565"/>
                </a:lnTo>
                <a:lnTo>
                  <a:pt x="4216" y="2568"/>
                </a:lnTo>
                <a:lnTo>
                  <a:pt x="4210" y="2571"/>
                </a:lnTo>
                <a:lnTo>
                  <a:pt x="4205" y="2573"/>
                </a:lnTo>
                <a:lnTo>
                  <a:pt x="4199" y="2576"/>
                </a:lnTo>
                <a:lnTo>
                  <a:pt x="4193" y="2579"/>
                </a:lnTo>
                <a:lnTo>
                  <a:pt x="4188" y="2582"/>
                </a:lnTo>
                <a:lnTo>
                  <a:pt x="4182" y="2585"/>
                </a:lnTo>
                <a:lnTo>
                  <a:pt x="4177" y="2588"/>
                </a:lnTo>
                <a:lnTo>
                  <a:pt x="4172" y="2591"/>
                </a:lnTo>
                <a:lnTo>
                  <a:pt x="4166" y="2594"/>
                </a:lnTo>
                <a:lnTo>
                  <a:pt x="4161" y="2597"/>
                </a:lnTo>
                <a:lnTo>
                  <a:pt x="4155" y="2600"/>
                </a:lnTo>
                <a:lnTo>
                  <a:pt x="4150" y="2603"/>
                </a:lnTo>
                <a:lnTo>
                  <a:pt x="4145" y="2606"/>
                </a:lnTo>
                <a:lnTo>
                  <a:pt x="4139" y="2609"/>
                </a:lnTo>
                <a:lnTo>
                  <a:pt x="4134" y="2612"/>
                </a:lnTo>
                <a:lnTo>
                  <a:pt x="4129" y="2615"/>
                </a:lnTo>
                <a:lnTo>
                  <a:pt x="4124" y="2618"/>
                </a:lnTo>
                <a:lnTo>
                  <a:pt x="4118" y="2621"/>
                </a:lnTo>
                <a:lnTo>
                  <a:pt x="4113" y="2624"/>
                </a:lnTo>
                <a:lnTo>
                  <a:pt x="4108" y="2627"/>
                </a:lnTo>
                <a:lnTo>
                  <a:pt x="4103" y="2629"/>
                </a:lnTo>
                <a:lnTo>
                  <a:pt x="4098" y="2632"/>
                </a:lnTo>
                <a:lnTo>
                  <a:pt x="4093" y="2635"/>
                </a:lnTo>
                <a:lnTo>
                  <a:pt x="4088" y="2638"/>
                </a:lnTo>
                <a:lnTo>
                  <a:pt x="4083" y="2641"/>
                </a:lnTo>
                <a:lnTo>
                  <a:pt x="4078" y="2644"/>
                </a:lnTo>
                <a:lnTo>
                  <a:pt x="4073" y="2647"/>
                </a:lnTo>
                <a:lnTo>
                  <a:pt x="4069" y="2650"/>
                </a:lnTo>
                <a:lnTo>
                  <a:pt x="4064" y="2653"/>
                </a:lnTo>
                <a:lnTo>
                  <a:pt x="4059" y="2656"/>
                </a:lnTo>
                <a:lnTo>
                  <a:pt x="4054" y="2659"/>
                </a:lnTo>
                <a:lnTo>
                  <a:pt x="4049" y="2662"/>
                </a:lnTo>
                <a:lnTo>
                  <a:pt x="4045" y="2665"/>
                </a:lnTo>
                <a:lnTo>
                  <a:pt x="4040" y="2668"/>
                </a:lnTo>
                <a:lnTo>
                  <a:pt x="4035" y="2671"/>
                </a:lnTo>
                <a:lnTo>
                  <a:pt x="4030" y="2674"/>
                </a:lnTo>
                <a:lnTo>
                  <a:pt x="4026" y="2677"/>
                </a:lnTo>
                <a:lnTo>
                  <a:pt x="4021" y="2680"/>
                </a:lnTo>
                <a:lnTo>
                  <a:pt x="4016" y="2683"/>
                </a:lnTo>
                <a:lnTo>
                  <a:pt x="4012" y="2686"/>
                </a:lnTo>
                <a:lnTo>
                  <a:pt x="4007" y="2689"/>
                </a:lnTo>
                <a:lnTo>
                  <a:pt x="4003" y="2692"/>
                </a:lnTo>
                <a:lnTo>
                  <a:pt x="3998" y="2695"/>
                </a:lnTo>
                <a:lnTo>
                  <a:pt x="3994" y="2698"/>
                </a:lnTo>
                <a:lnTo>
                  <a:pt x="3989" y="2701"/>
                </a:lnTo>
                <a:lnTo>
                  <a:pt x="3985" y="2703"/>
                </a:lnTo>
                <a:lnTo>
                  <a:pt x="3980" y="2706"/>
                </a:lnTo>
                <a:lnTo>
                  <a:pt x="3976" y="2709"/>
                </a:lnTo>
                <a:lnTo>
                  <a:pt x="3972" y="2712"/>
                </a:lnTo>
                <a:lnTo>
                  <a:pt x="3967" y="2715"/>
                </a:lnTo>
                <a:lnTo>
                  <a:pt x="3963" y="2718"/>
                </a:lnTo>
                <a:lnTo>
                  <a:pt x="3959" y="2721"/>
                </a:lnTo>
                <a:lnTo>
                  <a:pt x="3954" y="2724"/>
                </a:lnTo>
                <a:lnTo>
                  <a:pt x="3950" y="2727"/>
                </a:lnTo>
                <a:lnTo>
                  <a:pt x="3946" y="2730"/>
                </a:lnTo>
                <a:lnTo>
                  <a:pt x="3942" y="2733"/>
                </a:lnTo>
                <a:lnTo>
                  <a:pt x="3938" y="2736"/>
                </a:lnTo>
                <a:lnTo>
                  <a:pt x="3933" y="2739"/>
                </a:lnTo>
                <a:lnTo>
                  <a:pt x="3929" y="2742"/>
                </a:lnTo>
                <a:lnTo>
                  <a:pt x="3925" y="2744"/>
                </a:lnTo>
                <a:lnTo>
                  <a:pt x="3921" y="2747"/>
                </a:lnTo>
                <a:lnTo>
                  <a:pt x="3917" y="2750"/>
                </a:lnTo>
                <a:lnTo>
                  <a:pt x="3913" y="2753"/>
                </a:lnTo>
                <a:lnTo>
                  <a:pt x="3909" y="2756"/>
                </a:lnTo>
                <a:lnTo>
                  <a:pt x="3905" y="2759"/>
                </a:lnTo>
                <a:lnTo>
                  <a:pt x="3901" y="2762"/>
                </a:lnTo>
                <a:lnTo>
                  <a:pt x="3896" y="2765"/>
                </a:lnTo>
                <a:lnTo>
                  <a:pt x="3892" y="2768"/>
                </a:lnTo>
                <a:lnTo>
                  <a:pt x="3888" y="2771"/>
                </a:lnTo>
                <a:lnTo>
                  <a:pt x="3884" y="2773"/>
                </a:lnTo>
                <a:lnTo>
                  <a:pt x="3880" y="2776"/>
                </a:lnTo>
                <a:lnTo>
                  <a:pt x="3877" y="2779"/>
                </a:lnTo>
                <a:lnTo>
                  <a:pt x="3873" y="2782"/>
                </a:lnTo>
                <a:lnTo>
                  <a:pt x="3869" y="2785"/>
                </a:lnTo>
                <a:lnTo>
                  <a:pt x="3865" y="2788"/>
                </a:lnTo>
                <a:lnTo>
                  <a:pt x="3862" y="2791"/>
                </a:lnTo>
                <a:lnTo>
                  <a:pt x="3858" y="2794"/>
                </a:lnTo>
                <a:lnTo>
                  <a:pt x="3854" y="2796"/>
                </a:lnTo>
                <a:lnTo>
                  <a:pt x="3850" y="2799"/>
                </a:lnTo>
                <a:lnTo>
                  <a:pt x="3847" y="2802"/>
                </a:lnTo>
                <a:lnTo>
                  <a:pt x="3843" y="2805"/>
                </a:lnTo>
                <a:lnTo>
                  <a:pt x="3839" y="2808"/>
                </a:lnTo>
                <a:lnTo>
                  <a:pt x="3836" y="2811"/>
                </a:lnTo>
                <a:lnTo>
                  <a:pt x="3832" y="2813"/>
                </a:lnTo>
                <a:lnTo>
                  <a:pt x="3828" y="2816"/>
                </a:lnTo>
                <a:lnTo>
                  <a:pt x="3825" y="2819"/>
                </a:lnTo>
                <a:lnTo>
                  <a:pt x="3821" y="2822"/>
                </a:lnTo>
                <a:lnTo>
                  <a:pt x="3817" y="2825"/>
                </a:lnTo>
                <a:lnTo>
                  <a:pt x="3814" y="2828"/>
                </a:lnTo>
                <a:lnTo>
                  <a:pt x="3810" y="2830"/>
                </a:lnTo>
                <a:lnTo>
                  <a:pt x="3807" y="2833"/>
                </a:lnTo>
                <a:lnTo>
                  <a:pt x="3803" y="2836"/>
                </a:lnTo>
                <a:lnTo>
                  <a:pt x="3800" y="2839"/>
                </a:lnTo>
                <a:lnTo>
                  <a:pt x="3796" y="2842"/>
                </a:lnTo>
                <a:lnTo>
                  <a:pt x="3793" y="2844"/>
                </a:lnTo>
                <a:lnTo>
                  <a:pt x="3789" y="2847"/>
                </a:lnTo>
                <a:lnTo>
                  <a:pt x="3786" y="2850"/>
                </a:lnTo>
                <a:lnTo>
                  <a:pt x="3782" y="2853"/>
                </a:lnTo>
                <a:lnTo>
                  <a:pt x="3779" y="2856"/>
                </a:lnTo>
                <a:lnTo>
                  <a:pt x="3776" y="2858"/>
                </a:lnTo>
                <a:lnTo>
                  <a:pt x="3773" y="2861"/>
                </a:lnTo>
                <a:lnTo>
                  <a:pt x="3769" y="2864"/>
                </a:lnTo>
                <a:lnTo>
                  <a:pt x="3766" y="2867"/>
                </a:lnTo>
                <a:lnTo>
                  <a:pt x="3763" y="2870"/>
                </a:lnTo>
                <a:lnTo>
                  <a:pt x="3760" y="2872"/>
                </a:lnTo>
                <a:lnTo>
                  <a:pt x="3756" y="2875"/>
                </a:lnTo>
                <a:lnTo>
                  <a:pt x="3753" y="2878"/>
                </a:lnTo>
                <a:lnTo>
                  <a:pt x="3750" y="2881"/>
                </a:lnTo>
                <a:lnTo>
                  <a:pt x="3747" y="2883"/>
                </a:lnTo>
                <a:lnTo>
                  <a:pt x="3744" y="2886"/>
                </a:lnTo>
                <a:lnTo>
                  <a:pt x="3741" y="2889"/>
                </a:lnTo>
                <a:lnTo>
                  <a:pt x="3737" y="2892"/>
                </a:lnTo>
                <a:lnTo>
                  <a:pt x="3734" y="2894"/>
                </a:lnTo>
                <a:lnTo>
                  <a:pt x="3731" y="2897"/>
                </a:lnTo>
                <a:lnTo>
                  <a:pt x="3728" y="2900"/>
                </a:lnTo>
                <a:lnTo>
                  <a:pt x="3725" y="2903"/>
                </a:lnTo>
                <a:lnTo>
                  <a:pt x="3722" y="2906"/>
                </a:lnTo>
                <a:lnTo>
                  <a:pt x="3719" y="2908"/>
                </a:lnTo>
                <a:lnTo>
                  <a:pt x="3716" y="2911"/>
                </a:lnTo>
                <a:lnTo>
                  <a:pt x="3713" y="2914"/>
                </a:lnTo>
                <a:lnTo>
                  <a:pt x="3710" y="2917"/>
                </a:lnTo>
                <a:lnTo>
                  <a:pt x="3707" y="2919"/>
                </a:lnTo>
                <a:lnTo>
                  <a:pt x="3704" y="2922"/>
                </a:lnTo>
                <a:lnTo>
                  <a:pt x="3702" y="2925"/>
                </a:lnTo>
                <a:lnTo>
                  <a:pt x="3699" y="2927"/>
                </a:lnTo>
                <a:lnTo>
                  <a:pt x="3696" y="2930"/>
                </a:lnTo>
                <a:lnTo>
                  <a:pt x="3693" y="2933"/>
                </a:lnTo>
                <a:lnTo>
                  <a:pt x="3690" y="2936"/>
                </a:lnTo>
                <a:lnTo>
                  <a:pt x="3688" y="2938"/>
                </a:lnTo>
                <a:lnTo>
                  <a:pt x="3685" y="2941"/>
                </a:lnTo>
                <a:lnTo>
                  <a:pt x="3682" y="2944"/>
                </a:lnTo>
                <a:lnTo>
                  <a:pt x="3680" y="2947"/>
                </a:lnTo>
                <a:lnTo>
                  <a:pt x="3677" y="2949"/>
                </a:lnTo>
                <a:lnTo>
                  <a:pt x="3674" y="2952"/>
                </a:lnTo>
                <a:lnTo>
                  <a:pt x="3672" y="2955"/>
                </a:lnTo>
                <a:lnTo>
                  <a:pt x="3669" y="2957"/>
                </a:lnTo>
                <a:lnTo>
                  <a:pt x="3666" y="2960"/>
                </a:lnTo>
                <a:lnTo>
                  <a:pt x="3664" y="2963"/>
                </a:lnTo>
                <a:lnTo>
                  <a:pt x="3661" y="2966"/>
                </a:lnTo>
                <a:lnTo>
                  <a:pt x="3659" y="2968"/>
                </a:lnTo>
                <a:lnTo>
                  <a:pt x="3656" y="2971"/>
                </a:lnTo>
                <a:lnTo>
                  <a:pt x="3654" y="2974"/>
                </a:lnTo>
                <a:lnTo>
                  <a:pt x="3651" y="2976"/>
                </a:lnTo>
                <a:lnTo>
                  <a:pt x="3649" y="2979"/>
                </a:lnTo>
                <a:lnTo>
                  <a:pt x="3646" y="2982"/>
                </a:lnTo>
                <a:lnTo>
                  <a:pt x="3644" y="2984"/>
                </a:lnTo>
                <a:lnTo>
                  <a:pt x="3641" y="2987"/>
                </a:lnTo>
                <a:lnTo>
                  <a:pt x="3639" y="2990"/>
                </a:lnTo>
                <a:lnTo>
                  <a:pt x="3637" y="2993"/>
                </a:lnTo>
                <a:lnTo>
                  <a:pt x="3634" y="2995"/>
                </a:lnTo>
                <a:lnTo>
                  <a:pt x="3632" y="2998"/>
                </a:lnTo>
                <a:lnTo>
                  <a:pt x="3630" y="3001"/>
                </a:lnTo>
                <a:lnTo>
                  <a:pt x="3628" y="3003"/>
                </a:lnTo>
                <a:lnTo>
                  <a:pt x="3625" y="3006"/>
                </a:lnTo>
                <a:lnTo>
                  <a:pt x="3623" y="3009"/>
                </a:lnTo>
                <a:lnTo>
                  <a:pt x="3621" y="3011"/>
                </a:lnTo>
                <a:lnTo>
                  <a:pt x="3619" y="3014"/>
                </a:lnTo>
                <a:lnTo>
                  <a:pt x="3616" y="3017"/>
                </a:lnTo>
                <a:lnTo>
                  <a:pt x="3614" y="3019"/>
                </a:lnTo>
                <a:lnTo>
                  <a:pt x="3612" y="3022"/>
                </a:lnTo>
                <a:lnTo>
                  <a:pt x="3610" y="3025"/>
                </a:lnTo>
                <a:lnTo>
                  <a:pt x="3608" y="3027"/>
                </a:lnTo>
                <a:lnTo>
                  <a:pt x="3606" y="3030"/>
                </a:lnTo>
                <a:lnTo>
                  <a:pt x="3604" y="3033"/>
                </a:lnTo>
                <a:lnTo>
                  <a:pt x="3602" y="3035"/>
                </a:lnTo>
                <a:lnTo>
                  <a:pt x="3600" y="3038"/>
                </a:lnTo>
                <a:lnTo>
                  <a:pt x="3597" y="3041"/>
                </a:lnTo>
                <a:lnTo>
                  <a:pt x="3595" y="3043"/>
                </a:lnTo>
                <a:lnTo>
                  <a:pt x="3593" y="3046"/>
                </a:lnTo>
                <a:lnTo>
                  <a:pt x="3591" y="3049"/>
                </a:lnTo>
                <a:lnTo>
                  <a:pt x="3589" y="3051"/>
                </a:lnTo>
                <a:lnTo>
                  <a:pt x="3587" y="3054"/>
                </a:lnTo>
                <a:lnTo>
                  <a:pt x="3586" y="3057"/>
                </a:lnTo>
                <a:lnTo>
                  <a:pt x="3584" y="3059"/>
                </a:lnTo>
                <a:lnTo>
                  <a:pt x="3582" y="3062"/>
                </a:lnTo>
                <a:lnTo>
                  <a:pt x="3580" y="3065"/>
                </a:lnTo>
                <a:lnTo>
                  <a:pt x="3578" y="3067"/>
                </a:lnTo>
                <a:lnTo>
                  <a:pt x="3576" y="3070"/>
                </a:lnTo>
                <a:lnTo>
                  <a:pt x="3574" y="3072"/>
                </a:lnTo>
                <a:lnTo>
                  <a:pt x="3573" y="3075"/>
                </a:lnTo>
                <a:lnTo>
                  <a:pt x="3571" y="3078"/>
                </a:lnTo>
                <a:lnTo>
                  <a:pt x="3569" y="3080"/>
                </a:lnTo>
                <a:lnTo>
                  <a:pt x="3567" y="3083"/>
                </a:lnTo>
                <a:lnTo>
                  <a:pt x="3565" y="3085"/>
                </a:lnTo>
                <a:lnTo>
                  <a:pt x="3564" y="3088"/>
                </a:lnTo>
                <a:lnTo>
                  <a:pt x="3562" y="3091"/>
                </a:lnTo>
                <a:lnTo>
                  <a:pt x="3560" y="3093"/>
                </a:lnTo>
                <a:lnTo>
                  <a:pt x="3558" y="3096"/>
                </a:lnTo>
                <a:lnTo>
                  <a:pt x="3557" y="3099"/>
                </a:lnTo>
                <a:lnTo>
                  <a:pt x="3555" y="3101"/>
                </a:lnTo>
                <a:lnTo>
                  <a:pt x="3553" y="3104"/>
                </a:lnTo>
                <a:lnTo>
                  <a:pt x="3552" y="3106"/>
                </a:lnTo>
                <a:lnTo>
                  <a:pt x="3550" y="3109"/>
                </a:lnTo>
                <a:lnTo>
                  <a:pt x="3548" y="3111"/>
                </a:lnTo>
                <a:lnTo>
                  <a:pt x="3547" y="3114"/>
                </a:lnTo>
                <a:lnTo>
                  <a:pt x="3545" y="3117"/>
                </a:lnTo>
                <a:lnTo>
                  <a:pt x="3543" y="3119"/>
                </a:lnTo>
                <a:lnTo>
                  <a:pt x="3542" y="3122"/>
                </a:lnTo>
                <a:lnTo>
                  <a:pt x="3540" y="3124"/>
                </a:lnTo>
                <a:lnTo>
                  <a:pt x="3538" y="3127"/>
                </a:lnTo>
                <a:lnTo>
                  <a:pt x="3537" y="3129"/>
                </a:lnTo>
                <a:lnTo>
                  <a:pt x="3535" y="3132"/>
                </a:lnTo>
                <a:lnTo>
                  <a:pt x="3534" y="3134"/>
                </a:lnTo>
                <a:lnTo>
                  <a:pt x="3532" y="3137"/>
                </a:lnTo>
                <a:lnTo>
                  <a:pt x="3530" y="3139"/>
                </a:lnTo>
                <a:lnTo>
                  <a:pt x="3529" y="3142"/>
                </a:lnTo>
                <a:lnTo>
                  <a:pt x="3527" y="3145"/>
                </a:lnTo>
                <a:lnTo>
                  <a:pt x="3526" y="3147"/>
                </a:lnTo>
                <a:lnTo>
                  <a:pt x="3524" y="3150"/>
                </a:lnTo>
                <a:lnTo>
                  <a:pt x="3523" y="3152"/>
                </a:lnTo>
                <a:lnTo>
                  <a:pt x="3521" y="3155"/>
                </a:lnTo>
                <a:lnTo>
                  <a:pt x="3519" y="3157"/>
                </a:lnTo>
                <a:lnTo>
                  <a:pt x="3518" y="3160"/>
                </a:lnTo>
                <a:lnTo>
                  <a:pt x="3516" y="3162"/>
                </a:lnTo>
                <a:lnTo>
                  <a:pt x="3515" y="3164"/>
                </a:lnTo>
                <a:lnTo>
                  <a:pt x="3513" y="3167"/>
                </a:lnTo>
                <a:lnTo>
                  <a:pt x="3512" y="3169"/>
                </a:lnTo>
                <a:lnTo>
                  <a:pt x="3510" y="3172"/>
                </a:lnTo>
                <a:lnTo>
                  <a:pt x="3509" y="3174"/>
                </a:lnTo>
                <a:lnTo>
                  <a:pt x="3507" y="3177"/>
                </a:lnTo>
                <a:lnTo>
                  <a:pt x="3505" y="3179"/>
                </a:lnTo>
                <a:lnTo>
                  <a:pt x="3504" y="3182"/>
                </a:lnTo>
                <a:lnTo>
                  <a:pt x="3502" y="3184"/>
                </a:lnTo>
                <a:lnTo>
                  <a:pt x="3501" y="3186"/>
                </a:lnTo>
                <a:lnTo>
                  <a:pt x="3499" y="3189"/>
                </a:lnTo>
                <a:lnTo>
                  <a:pt x="3498" y="3191"/>
                </a:lnTo>
                <a:lnTo>
                  <a:pt x="3496" y="3194"/>
                </a:lnTo>
                <a:lnTo>
                  <a:pt x="3494" y="3196"/>
                </a:lnTo>
                <a:lnTo>
                  <a:pt x="3493" y="3198"/>
                </a:lnTo>
                <a:lnTo>
                  <a:pt x="3491" y="3201"/>
                </a:lnTo>
                <a:lnTo>
                  <a:pt x="3490" y="3203"/>
                </a:lnTo>
                <a:lnTo>
                  <a:pt x="3488" y="3206"/>
                </a:lnTo>
                <a:lnTo>
                  <a:pt x="3486" y="3208"/>
                </a:lnTo>
                <a:lnTo>
                  <a:pt x="3485" y="3210"/>
                </a:lnTo>
                <a:lnTo>
                  <a:pt x="3483" y="3213"/>
                </a:lnTo>
                <a:lnTo>
                  <a:pt x="3482" y="3215"/>
                </a:lnTo>
                <a:lnTo>
                  <a:pt x="3480" y="3217"/>
                </a:lnTo>
                <a:lnTo>
                  <a:pt x="3478" y="3220"/>
                </a:lnTo>
                <a:lnTo>
                  <a:pt x="3477" y="3222"/>
                </a:lnTo>
                <a:lnTo>
                  <a:pt x="3475" y="3224"/>
                </a:lnTo>
                <a:lnTo>
                  <a:pt x="3474" y="3227"/>
                </a:lnTo>
                <a:lnTo>
                  <a:pt x="3472" y="3229"/>
                </a:lnTo>
                <a:lnTo>
                  <a:pt x="3470" y="3231"/>
                </a:lnTo>
                <a:lnTo>
                  <a:pt x="3469" y="3233"/>
                </a:lnTo>
                <a:lnTo>
                  <a:pt x="3467" y="3236"/>
                </a:lnTo>
                <a:lnTo>
                  <a:pt x="3465" y="3238"/>
                </a:lnTo>
                <a:lnTo>
                  <a:pt x="3463" y="3240"/>
                </a:lnTo>
                <a:lnTo>
                  <a:pt x="3462" y="3242"/>
                </a:lnTo>
                <a:lnTo>
                  <a:pt x="3460" y="3245"/>
                </a:lnTo>
                <a:lnTo>
                  <a:pt x="3458" y="3247"/>
                </a:lnTo>
                <a:lnTo>
                  <a:pt x="3456" y="3249"/>
                </a:lnTo>
                <a:lnTo>
                  <a:pt x="3455" y="3251"/>
                </a:lnTo>
                <a:lnTo>
                  <a:pt x="3453" y="3253"/>
                </a:lnTo>
                <a:lnTo>
                  <a:pt x="3451" y="3256"/>
                </a:lnTo>
                <a:lnTo>
                  <a:pt x="3449" y="3258"/>
                </a:lnTo>
                <a:lnTo>
                  <a:pt x="3447" y="3260"/>
                </a:lnTo>
                <a:lnTo>
                  <a:pt x="3446" y="3262"/>
                </a:lnTo>
                <a:lnTo>
                  <a:pt x="3444" y="3264"/>
                </a:lnTo>
                <a:lnTo>
                  <a:pt x="3442" y="3266"/>
                </a:lnTo>
                <a:lnTo>
                  <a:pt x="3440" y="3269"/>
                </a:lnTo>
                <a:lnTo>
                  <a:pt x="3438" y="3271"/>
                </a:lnTo>
                <a:lnTo>
                  <a:pt x="3436" y="3273"/>
                </a:lnTo>
                <a:lnTo>
                  <a:pt x="3434" y="3275"/>
                </a:lnTo>
                <a:lnTo>
                  <a:pt x="3432" y="3277"/>
                </a:lnTo>
                <a:lnTo>
                  <a:pt x="3430" y="3279"/>
                </a:lnTo>
                <a:lnTo>
                  <a:pt x="3429" y="3281"/>
                </a:lnTo>
                <a:lnTo>
                  <a:pt x="3427" y="3283"/>
                </a:lnTo>
                <a:lnTo>
                  <a:pt x="3425" y="3285"/>
                </a:lnTo>
                <a:lnTo>
                  <a:pt x="3423" y="3288"/>
                </a:lnTo>
                <a:lnTo>
                  <a:pt x="3421" y="3290"/>
                </a:lnTo>
                <a:lnTo>
                  <a:pt x="3419" y="3292"/>
                </a:lnTo>
                <a:lnTo>
                  <a:pt x="3417" y="3294"/>
                </a:lnTo>
                <a:lnTo>
                  <a:pt x="3414" y="3296"/>
                </a:lnTo>
                <a:lnTo>
                  <a:pt x="3412" y="3298"/>
                </a:lnTo>
                <a:lnTo>
                  <a:pt x="3410" y="3300"/>
                </a:lnTo>
                <a:lnTo>
                  <a:pt x="3408" y="3302"/>
                </a:lnTo>
                <a:lnTo>
                  <a:pt x="3406" y="3304"/>
                </a:lnTo>
                <a:lnTo>
                  <a:pt x="3404" y="3306"/>
                </a:lnTo>
                <a:lnTo>
                  <a:pt x="3401" y="3307"/>
                </a:lnTo>
                <a:lnTo>
                  <a:pt x="3399" y="3309"/>
                </a:lnTo>
                <a:lnTo>
                  <a:pt x="3397" y="3311"/>
                </a:lnTo>
                <a:lnTo>
                  <a:pt x="3395" y="3313"/>
                </a:lnTo>
                <a:lnTo>
                  <a:pt x="3392" y="3315"/>
                </a:lnTo>
                <a:lnTo>
                  <a:pt x="3390" y="3317"/>
                </a:lnTo>
                <a:lnTo>
                  <a:pt x="3388" y="3319"/>
                </a:lnTo>
                <a:lnTo>
                  <a:pt x="3386" y="3321"/>
                </a:lnTo>
                <a:lnTo>
                  <a:pt x="3383" y="3323"/>
                </a:lnTo>
                <a:lnTo>
                  <a:pt x="3381" y="3325"/>
                </a:lnTo>
                <a:lnTo>
                  <a:pt x="3379" y="3327"/>
                </a:lnTo>
                <a:lnTo>
                  <a:pt x="3376" y="3328"/>
                </a:lnTo>
                <a:lnTo>
                  <a:pt x="3374" y="3330"/>
                </a:lnTo>
                <a:lnTo>
                  <a:pt x="3371" y="3332"/>
                </a:lnTo>
                <a:lnTo>
                  <a:pt x="3369" y="3334"/>
                </a:lnTo>
                <a:lnTo>
                  <a:pt x="3367" y="3336"/>
                </a:lnTo>
                <a:lnTo>
                  <a:pt x="3364" y="3338"/>
                </a:lnTo>
                <a:lnTo>
                  <a:pt x="3362" y="3339"/>
                </a:lnTo>
                <a:lnTo>
                  <a:pt x="3359" y="3341"/>
                </a:lnTo>
                <a:lnTo>
                  <a:pt x="3356" y="3343"/>
                </a:lnTo>
                <a:lnTo>
                  <a:pt x="3354" y="3345"/>
                </a:lnTo>
                <a:lnTo>
                  <a:pt x="3351" y="3346"/>
                </a:lnTo>
                <a:lnTo>
                  <a:pt x="3349" y="3348"/>
                </a:lnTo>
                <a:lnTo>
                  <a:pt x="3346" y="3350"/>
                </a:lnTo>
                <a:lnTo>
                  <a:pt x="3343" y="3352"/>
                </a:lnTo>
                <a:lnTo>
                  <a:pt x="3341" y="3353"/>
                </a:lnTo>
                <a:lnTo>
                  <a:pt x="3338" y="3355"/>
                </a:lnTo>
                <a:lnTo>
                  <a:pt x="3335" y="3357"/>
                </a:lnTo>
                <a:lnTo>
                  <a:pt x="3332" y="3358"/>
                </a:lnTo>
                <a:lnTo>
                  <a:pt x="3330" y="3360"/>
                </a:lnTo>
                <a:lnTo>
                  <a:pt x="3327" y="3362"/>
                </a:lnTo>
                <a:lnTo>
                  <a:pt x="3324" y="3363"/>
                </a:lnTo>
                <a:lnTo>
                  <a:pt x="3321" y="3365"/>
                </a:lnTo>
                <a:lnTo>
                  <a:pt x="3318" y="3367"/>
                </a:lnTo>
                <a:lnTo>
                  <a:pt x="3316" y="3368"/>
                </a:lnTo>
                <a:lnTo>
                  <a:pt x="3313" y="3370"/>
                </a:lnTo>
                <a:lnTo>
                  <a:pt x="3310" y="3371"/>
                </a:lnTo>
                <a:lnTo>
                  <a:pt x="3307" y="3373"/>
                </a:lnTo>
                <a:lnTo>
                  <a:pt x="3304" y="3375"/>
                </a:lnTo>
                <a:lnTo>
                  <a:pt x="3301" y="3376"/>
                </a:lnTo>
                <a:lnTo>
                  <a:pt x="3298" y="3378"/>
                </a:lnTo>
                <a:lnTo>
                  <a:pt x="3295" y="3379"/>
                </a:lnTo>
                <a:lnTo>
                  <a:pt x="3292" y="3381"/>
                </a:lnTo>
                <a:lnTo>
                  <a:pt x="3289" y="3382"/>
                </a:lnTo>
                <a:lnTo>
                  <a:pt x="3286" y="3384"/>
                </a:lnTo>
                <a:lnTo>
                  <a:pt x="3283" y="3385"/>
                </a:lnTo>
                <a:lnTo>
                  <a:pt x="3280" y="3387"/>
                </a:lnTo>
                <a:lnTo>
                  <a:pt x="3277" y="3388"/>
                </a:lnTo>
                <a:lnTo>
                  <a:pt x="3274" y="3390"/>
                </a:lnTo>
                <a:lnTo>
                  <a:pt x="3270" y="3391"/>
                </a:lnTo>
                <a:lnTo>
                  <a:pt x="3267" y="3393"/>
                </a:lnTo>
                <a:lnTo>
                  <a:pt x="3264" y="3394"/>
                </a:lnTo>
                <a:lnTo>
                  <a:pt x="3261" y="3396"/>
                </a:lnTo>
                <a:lnTo>
                  <a:pt x="3258" y="3397"/>
                </a:lnTo>
                <a:lnTo>
                  <a:pt x="3254" y="3398"/>
                </a:lnTo>
                <a:lnTo>
                  <a:pt x="3251" y="3400"/>
                </a:lnTo>
                <a:lnTo>
                  <a:pt x="3248" y="3401"/>
                </a:lnTo>
                <a:lnTo>
                  <a:pt x="3245" y="3403"/>
                </a:lnTo>
                <a:lnTo>
                  <a:pt x="3241" y="3404"/>
                </a:lnTo>
                <a:lnTo>
                  <a:pt x="3238" y="3405"/>
                </a:lnTo>
                <a:lnTo>
                  <a:pt x="3235" y="3407"/>
                </a:lnTo>
                <a:lnTo>
                  <a:pt x="3231" y="3408"/>
                </a:lnTo>
                <a:lnTo>
                  <a:pt x="3228" y="3409"/>
                </a:lnTo>
                <a:lnTo>
                  <a:pt x="3225" y="3411"/>
                </a:lnTo>
                <a:lnTo>
                  <a:pt x="3221" y="3412"/>
                </a:lnTo>
                <a:lnTo>
                  <a:pt x="3218" y="3413"/>
                </a:lnTo>
                <a:lnTo>
                  <a:pt x="3214" y="3415"/>
                </a:lnTo>
                <a:lnTo>
                  <a:pt x="3211" y="3416"/>
                </a:lnTo>
                <a:lnTo>
                  <a:pt x="3207" y="3417"/>
                </a:lnTo>
                <a:lnTo>
                  <a:pt x="3204" y="3419"/>
                </a:lnTo>
                <a:lnTo>
                  <a:pt x="3200" y="3420"/>
                </a:lnTo>
                <a:lnTo>
                  <a:pt x="3197" y="3421"/>
                </a:lnTo>
                <a:lnTo>
                  <a:pt x="3193" y="3422"/>
                </a:lnTo>
                <a:lnTo>
                  <a:pt x="3190" y="3424"/>
                </a:lnTo>
                <a:lnTo>
                  <a:pt x="3186" y="3425"/>
                </a:lnTo>
                <a:lnTo>
                  <a:pt x="3182" y="3426"/>
                </a:lnTo>
                <a:lnTo>
                  <a:pt x="3179" y="3427"/>
                </a:lnTo>
                <a:lnTo>
                  <a:pt x="3175" y="3428"/>
                </a:lnTo>
                <a:lnTo>
                  <a:pt x="3171" y="3429"/>
                </a:lnTo>
                <a:lnTo>
                  <a:pt x="3168" y="3431"/>
                </a:lnTo>
                <a:lnTo>
                  <a:pt x="3164" y="3432"/>
                </a:lnTo>
                <a:lnTo>
                  <a:pt x="3160" y="3433"/>
                </a:lnTo>
                <a:lnTo>
                  <a:pt x="3157" y="3434"/>
                </a:lnTo>
                <a:lnTo>
                  <a:pt x="3153" y="3435"/>
                </a:lnTo>
                <a:lnTo>
                  <a:pt x="3149" y="3436"/>
                </a:lnTo>
                <a:lnTo>
                  <a:pt x="3146" y="3438"/>
                </a:lnTo>
                <a:lnTo>
                  <a:pt x="3142" y="3439"/>
                </a:lnTo>
                <a:lnTo>
                  <a:pt x="3138" y="3440"/>
                </a:lnTo>
                <a:lnTo>
                  <a:pt x="3134" y="3441"/>
                </a:lnTo>
                <a:lnTo>
                  <a:pt x="3131" y="3442"/>
                </a:lnTo>
                <a:lnTo>
                  <a:pt x="3127" y="3443"/>
                </a:lnTo>
                <a:lnTo>
                  <a:pt x="3123" y="3444"/>
                </a:lnTo>
                <a:lnTo>
                  <a:pt x="3119" y="3445"/>
                </a:lnTo>
                <a:lnTo>
                  <a:pt x="3115" y="3446"/>
                </a:lnTo>
                <a:lnTo>
                  <a:pt x="3111" y="3447"/>
                </a:lnTo>
                <a:lnTo>
                  <a:pt x="3107" y="3448"/>
                </a:lnTo>
                <a:lnTo>
                  <a:pt x="3103" y="3449"/>
                </a:lnTo>
                <a:lnTo>
                  <a:pt x="3099" y="3450"/>
                </a:lnTo>
                <a:lnTo>
                  <a:pt x="3095" y="3451"/>
                </a:lnTo>
                <a:lnTo>
                  <a:pt x="3091" y="3452"/>
                </a:lnTo>
                <a:lnTo>
                  <a:pt x="3087" y="3453"/>
                </a:lnTo>
                <a:lnTo>
                  <a:pt x="3083" y="3454"/>
                </a:lnTo>
                <a:lnTo>
                  <a:pt x="3079" y="3455"/>
                </a:lnTo>
                <a:lnTo>
                  <a:pt x="3075" y="3456"/>
                </a:lnTo>
                <a:lnTo>
                  <a:pt x="3071" y="3457"/>
                </a:lnTo>
                <a:lnTo>
                  <a:pt x="3067" y="3458"/>
                </a:lnTo>
                <a:lnTo>
                  <a:pt x="3063" y="3459"/>
                </a:lnTo>
                <a:lnTo>
                  <a:pt x="3059" y="3460"/>
                </a:lnTo>
                <a:lnTo>
                  <a:pt x="3055" y="3461"/>
                </a:lnTo>
                <a:lnTo>
                  <a:pt x="3051" y="3461"/>
                </a:lnTo>
                <a:lnTo>
                  <a:pt x="3047" y="3462"/>
                </a:lnTo>
                <a:lnTo>
                  <a:pt x="3043" y="3463"/>
                </a:lnTo>
                <a:lnTo>
                  <a:pt x="3039" y="3464"/>
                </a:lnTo>
                <a:lnTo>
                  <a:pt x="3035" y="3465"/>
                </a:lnTo>
                <a:lnTo>
                  <a:pt x="3030" y="3466"/>
                </a:lnTo>
                <a:lnTo>
                  <a:pt x="3026" y="3467"/>
                </a:lnTo>
                <a:lnTo>
                  <a:pt x="3022" y="3468"/>
                </a:lnTo>
                <a:lnTo>
                  <a:pt x="3018" y="3468"/>
                </a:lnTo>
                <a:lnTo>
                  <a:pt x="3014" y="3469"/>
                </a:lnTo>
                <a:lnTo>
                  <a:pt x="3009" y="3470"/>
                </a:lnTo>
                <a:lnTo>
                  <a:pt x="3005" y="3471"/>
                </a:lnTo>
                <a:lnTo>
                  <a:pt x="3001" y="3472"/>
                </a:lnTo>
                <a:lnTo>
                  <a:pt x="2996" y="3472"/>
                </a:lnTo>
                <a:lnTo>
                  <a:pt x="2992" y="3473"/>
                </a:lnTo>
                <a:lnTo>
                  <a:pt x="2988" y="3474"/>
                </a:lnTo>
                <a:lnTo>
                  <a:pt x="2984" y="3475"/>
                </a:lnTo>
                <a:lnTo>
                  <a:pt x="2979" y="3475"/>
                </a:lnTo>
                <a:lnTo>
                  <a:pt x="2975" y="3476"/>
                </a:lnTo>
                <a:lnTo>
                  <a:pt x="2970" y="3477"/>
                </a:lnTo>
                <a:lnTo>
                  <a:pt x="2966" y="3477"/>
                </a:lnTo>
                <a:lnTo>
                  <a:pt x="2962" y="3478"/>
                </a:lnTo>
                <a:lnTo>
                  <a:pt x="2957" y="3479"/>
                </a:lnTo>
                <a:lnTo>
                  <a:pt x="2953" y="3480"/>
                </a:lnTo>
                <a:lnTo>
                  <a:pt x="2948" y="3480"/>
                </a:lnTo>
                <a:lnTo>
                  <a:pt x="2944" y="3481"/>
                </a:lnTo>
                <a:lnTo>
                  <a:pt x="2940" y="3482"/>
                </a:lnTo>
                <a:lnTo>
                  <a:pt x="2935" y="3482"/>
                </a:lnTo>
                <a:lnTo>
                  <a:pt x="2931" y="3483"/>
                </a:lnTo>
                <a:lnTo>
                  <a:pt x="2926" y="3484"/>
                </a:lnTo>
                <a:lnTo>
                  <a:pt x="2922" y="3484"/>
                </a:lnTo>
                <a:lnTo>
                  <a:pt x="2917" y="3485"/>
                </a:lnTo>
                <a:lnTo>
                  <a:pt x="2913" y="3485"/>
                </a:lnTo>
                <a:lnTo>
                  <a:pt x="2908" y="3486"/>
                </a:lnTo>
                <a:lnTo>
                  <a:pt x="2904" y="3487"/>
                </a:lnTo>
                <a:lnTo>
                  <a:pt x="2899" y="3487"/>
                </a:lnTo>
                <a:lnTo>
                  <a:pt x="2895" y="3488"/>
                </a:lnTo>
                <a:lnTo>
                  <a:pt x="2890" y="3488"/>
                </a:lnTo>
                <a:lnTo>
                  <a:pt x="2885" y="3489"/>
                </a:lnTo>
                <a:lnTo>
                  <a:pt x="2881" y="3489"/>
                </a:lnTo>
                <a:lnTo>
                  <a:pt x="2876" y="3490"/>
                </a:lnTo>
                <a:lnTo>
                  <a:pt x="2872" y="3490"/>
                </a:lnTo>
                <a:lnTo>
                  <a:pt x="2867" y="3491"/>
                </a:lnTo>
                <a:lnTo>
                  <a:pt x="2862" y="3491"/>
                </a:lnTo>
                <a:lnTo>
                  <a:pt x="2858" y="3492"/>
                </a:lnTo>
                <a:lnTo>
                  <a:pt x="2853" y="3492"/>
                </a:lnTo>
                <a:lnTo>
                  <a:pt x="2848" y="3493"/>
                </a:lnTo>
                <a:lnTo>
                  <a:pt x="2844" y="3493"/>
                </a:lnTo>
                <a:lnTo>
                  <a:pt x="2839" y="3494"/>
                </a:lnTo>
                <a:lnTo>
                  <a:pt x="2834" y="3494"/>
                </a:lnTo>
                <a:lnTo>
                  <a:pt x="2829" y="3495"/>
                </a:lnTo>
                <a:lnTo>
                  <a:pt x="2825" y="3495"/>
                </a:lnTo>
                <a:lnTo>
                  <a:pt x="2820" y="3496"/>
                </a:lnTo>
                <a:lnTo>
                  <a:pt x="2815" y="3496"/>
                </a:lnTo>
                <a:lnTo>
                  <a:pt x="2810" y="3497"/>
                </a:lnTo>
                <a:lnTo>
                  <a:pt x="2806" y="3497"/>
                </a:lnTo>
                <a:lnTo>
                  <a:pt x="2801" y="3497"/>
                </a:lnTo>
                <a:lnTo>
                  <a:pt x="2796" y="3498"/>
                </a:lnTo>
                <a:lnTo>
                  <a:pt x="2791" y="3498"/>
                </a:lnTo>
                <a:lnTo>
                  <a:pt x="2787" y="3499"/>
                </a:lnTo>
                <a:lnTo>
                  <a:pt x="2782" y="3499"/>
                </a:lnTo>
                <a:lnTo>
                  <a:pt x="2777" y="3499"/>
                </a:lnTo>
                <a:lnTo>
                  <a:pt x="2772" y="3500"/>
                </a:lnTo>
                <a:lnTo>
                  <a:pt x="2767" y="3500"/>
                </a:lnTo>
                <a:lnTo>
                  <a:pt x="2762" y="3500"/>
                </a:lnTo>
                <a:lnTo>
                  <a:pt x="2757" y="3500"/>
                </a:lnTo>
                <a:lnTo>
                  <a:pt x="2752" y="3501"/>
                </a:lnTo>
                <a:lnTo>
                  <a:pt x="2748" y="3501"/>
                </a:lnTo>
                <a:lnTo>
                  <a:pt x="2743" y="3501"/>
                </a:lnTo>
                <a:lnTo>
                  <a:pt x="2738" y="3502"/>
                </a:lnTo>
                <a:lnTo>
                  <a:pt x="2733" y="3502"/>
                </a:lnTo>
                <a:lnTo>
                  <a:pt x="2728" y="3502"/>
                </a:lnTo>
                <a:lnTo>
                  <a:pt x="2723" y="3502"/>
                </a:lnTo>
                <a:lnTo>
                  <a:pt x="2718" y="3503"/>
                </a:lnTo>
                <a:lnTo>
                  <a:pt x="2713" y="3503"/>
                </a:lnTo>
                <a:lnTo>
                  <a:pt x="2708" y="3503"/>
                </a:lnTo>
                <a:lnTo>
                  <a:pt x="2703" y="3503"/>
                </a:lnTo>
                <a:lnTo>
                  <a:pt x="2698" y="3504"/>
                </a:lnTo>
                <a:lnTo>
                  <a:pt x="2693" y="3504"/>
                </a:lnTo>
                <a:lnTo>
                  <a:pt x="2688" y="3504"/>
                </a:lnTo>
                <a:lnTo>
                  <a:pt x="2683" y="3504"/>
                </a:lnTo>
                <a:lnTo>
                  <a:pt x="2678" y="3504"/>
                </a:lnTo>
                <a:lnTo>
                  <a:pt x="2673" y="3505"/>
                </a:lnTo>
                <a:lnTo>
                  <a:pt x="2668" y="3505"/>
                </a:lnTo>
                <a:lnTo>
                  <a:pt x="2663" y="3505"/>
                </a:lnTo>
                <a:lnTo>
                  <a:pt x="2658" y="3505"/>
                </a:lnTo>
                <a:lnTo>
                  <a:pt x="2653" y="3505"/>
                </a:lnTo>
                <a:lnTo>
                  <a:pt x="2648" y="3505"/>
                </a:lnTo>
                <a:lnTo>
                  <a:pt x="2643" y="3505"/>
                </a:lnTo>
                <a:lnTo>
                  <a:pt x="2637" y="3506"/>
                </a:lnTo>
                <a:lnTo>
                  <a:pt x="2632" y="3506"/>
                </a:lnTo>
                <a:lnTo>
                  <a:pt x="2627" y="3506"/>
                </a:lnTo>
                <a:lnTo>
                  <a:pt x="2622" y="3506"/>
                </a:lnTo>
                <a:lnTo>
                  <a:pt x="2617" y="3506"/>
                </a:lnTo>
                <a:lnTo>
                  <a:pt x="2612" y="3506"/>
                </a:lnTo>
                <a:lnTo>
                  <a:pt x="2607" y="3506"/>
                </a:lnTo>
                <a:lnTo>
                  <a:pt x="2601" y="3506"/>
                </a:lnTo>
                <a:lnTo>
                  <a:pt x="2596" y="3506"/>
                </a:lnTo>
                <a:lnTo>
                  <a:pt x="2591" y="3506"/>
                </a:lnTo>
                <a:lnTo>
                  <a:pt x="2586" y="3506"/>
                </a:lnTo>
                <a:lnTo>
                  <a:pt x="2581" y="3506"/>
                </a:lnTo>
                <a:lnTo>
                  <a:pt x="2576" y="3506"/>
                </a:lnTo>
                <a:lnTo>
                  <a:pt x="2570" y="3506"/>
                </a:lnTo>
                <a:lnTo>
                  <a:pt x="2565" y="3506"/>
                </a:lnTo>
                <a:lnTo>
                  <a:pt x="2560" y="3506"/>
                </a:lnTo>
                <a:lnTo>
                  <a:pt x="2555" y="3506"/>
                </a:lnTo>
                <a:lnTo>
                  <a:pt x="2550" y="3506"/>
                </a:lnTo>
                <a:lnTo>
                  <a:pt x="2544" y="3506"/>
                </a:lnTo>
                <a:lnTo>
                  <a:pt x="2539" y="3506"/>
                </a:lnTo>
                <a:lnTo>
                  <a:pt x="2534" y="3506"/>
                </a:lnTo>
                <a:lnTo>
                  <a:pt x="2529" y="3506"/>
                </a:lnTo>
                <a:lnTo>
                  <a:pt x="2523" y="3506"/>
                </a:lnTo>
                <a:lnTo>
                  <a:pt x="2518" y="3506"/>
                </a:lnTo>
                <a:lnTo>
                  <a:pt x="2513" y="3506"/>
                </a:lnTo>
                <a:lnTo>
                  <a:pt x="2507" y="3506"/>
                </a:lnTo>
                <a:lnTo>
                  <a:pt x="2502" y="3505"/>
                </a:lnTo>
                <a:lnTo>
                  <a:pt x="2497" y="3505"/>
                </a:lnTo>
                <a:lnTo>
                  <a:pt x="2491" y="3505"/>
                </a:lnTo>
                <a:lnTo>
                  <a:pt x="2486" y="3505"/>
                </a:lnTo>
                <a:lnTo>
                  <a:pt x="2481" y="3505"/>
                </a:lnTo>
                <a:lnTo>
                  <a:pt x="2475" y="3505"/>
                </a:lnTo>
                <a:lnTo>
                  <a:pt x="2470" y="3505"/>
                </a:lnTo>
                <a:lnTo>
                  <a:pt x="2465" y="3504"/>
                </a:lnTo>
                <a:lnTo>
                  <a:pt x="2459" y="3504"/>
                </a:lnTo>
                <a:lnTo>
                  <a:pt x="2454" y="3504"/>
                </a:lnTo>
                <a:lnTo>
                  <a:pt x="2449" y="3504"/>
                </a:lnTo>
                <a:lnTo>
                  <a:pt x="2443" y="3504"/>
                </a:lnTo>
                <a:lnTo>
                  <a:pt x="2438" y="3504"/>
                </a:lnTo>
                <a:lnTo>
                  <a:pt x="2433" y="3503"/>
                </a:lnTo>
                <a:lnTo>
                  <a:pt x="2427" y="3503"/>
                </a:lnTo>
                <a:lnTo>
                  <a:pt x="2422" y="3503"/>
                </a:lnTo>
                <a:lnTo>
                  <a:pt x="2417" y="3503"/>
                </a:lnTo>
                <a:lnTo>
                  <a:pt x="2411" y="3502"/>
                </a:lnTo>
                <a:lnTo>
                  <a:pt x="2406" y="3502"/>
                </a:lnTo>
                <a:lnTo>
                  <a:pt x="2400" y="3502"/>
                </a:lnTo>
                <a:lnTo>
                  <a:pt x="2395" y="3502"/>
                </a:lnTo>
                <a:lnTo>
                  <a:pt x="2390" y="3501"/>
                </a:lnTo>
                <a:lnTo>
                  <a:pt x="2384" y="3501"/>
                </a:lnTo>
                <a:lnTo>
                  <a:pt x="2379" y="3501"/>
                </a:lnTo>
                <a:lnTo>
                  <a:pt x="2373" y="3500"/>
                </a:lnTo>
                <a:lnTo>
                  <a:pt x="2368" y="3500"/>
                </a:lnTo>
                <a:lnTo>
                  <a:pt x="2362" y="3500"/>
                </a:lnTo>
                <a:lnTo>
                  <a:pt x="2357" y="3499"/>
                </a:lnTo>
                <a:lnTo>
                  <a:pt x="2351" y="3499"/>
                </a:lnTo>
                <a:lnTo>
                  <a:pt x="2346" y="3499"/>
                </a:lnTo>
                <a:lnTo>
                  <a:pt x="2340" y="3498"/>
                </a:lnTo>
                <a:lnTo>
                  <a:pt x="2335" y="3498"/>
                </a:lnTo>
                <a:lnTo>
                  <a:pt x="2330" y="3498"/>
                </a:lnTo>
                <a:lnTo>
                  <a:pt x="2324" y="3497"/>
                </a:lnTo>
                <a:lnTo>
                  <a:pt x="2319" y="3497"/>
                </a:lnTo>
                <a:lnTo>
                  <a:pt x="2313" y="3496"/>
                </a:lnTo>
                <a:lnTo>
                  <a:pt x="2308" y="3496"/>
                </a:lnTo>
                <a:lnTo>
                  <a:pt x="2302" y="3496"/>
                </a:lnTo>
                <a:lnTo>
                  <a:pt x="2297" y="3495"/>
                </a:lnTo>
                <a:lnTo>
                  <a:pt x="2291" y="3495"/>
                </a:lnTo>
                <a:lnTo>
                  <a:pt x="2286" y="3494"/>
                </a:lnTo>
                <a:lnTo>
                  <a:pt x="2280" y="3494"/>
                </a:lnTo>
                <a:lnTo>
                  <a:pt x="2275" y="3493"/>
                </a:lnTo>
                <a:lnTo>
                  <a:pt x="2269" y="3493"/>
                </a:lnTo>
                <a:lnTo>
                  <a:pt x="2264" y="3493"/>
                </a:lnTo>
                <a:lnTo>
                  <a:pt x="2258" y="3492"/>
                </a:lnTo>
                <a:lnTo>
                  <a:pt x="2253" y="3491"/>
                </a:lnTo>
                <a:lnTo>
                  <a:pt x="2247" y="3491"/>
                </a:lnTo>
                <a:lnTo>
                  <a:pt x="2242" y="3490"/>
                </a:lnTo>
                <a:lnTo>
                  <a:pt x="2236" y="3490"/>
                </a:lnTo>
                <a:lnTo>
                  <a:pt x="2230" y="3489"/>
                </a:lnTo>
                <a:lnTo>
                  <a:pt x="2225" y="3489"/>
                </a:lnTo>
                <a:lnTo>
                  <a:pt x="2219" y="3488"/>
                </a:lnTo>
                <a:lnTo>
                  <a:pt x="2214" y="3488"/>
                </a:lnTo>
                <a:lnTo>
                  <a:pt x="2208" y="3487"/>
                </a:lnTo>
                <a:lnTo>
                  <a:pt x="2203" y="3487"/>
                </a:lnTo>
                <a:lnTo>
                  <a:pt x="2197" y="3486"/>
                </a:lnTo>
                <a:lnTo>
                  <a:pt x="2192" y="3485"/>
                </a:lnTo>
                <a:lnTo>
                  <a:pt x="2186" y="3485"/>
                </a:lnTo>
                <a:lnTo>
                  <a:pt x="2181" y="3484"/>
                </a:lnTo>
                <a:lnTo>
                  <a:pt x="2175" y="3484"/>
                </a:lnTo>
                <a:lnTo>
                  <a:pt x="2169" y="3483"/>
                </a:lnTo>
                <a:lnTo>
                  <a:pt x="2164" y="3482"/>
                </a:lnTo>
                <a:lnTo>
                  <a:pt x="2158" y="3482"/>
                </a:lnTo>
                <a:lnTo>
                  <a:pt x="2153" y="3481"/>
                </a:lnTo>
                <a:lnTo>
                  <a:pt x="2147" y="3480"/>
                </a:lnTo>
                <a:lnTo>
                  <a:pt x="2142" y="3480"/>
                </a:lnTo>
                <a:lnTo>
                  <a:pt x="2136" y="3479"/>
                </a:lnTo>
                <a:lnTo>
                  <a:pt x="2131" y="3479"/>
                </a:lnTo>
                <a:lnTo>
                  <a:pt x="2125" y="3478"/>
                </a:lnTo>
                <a:lnTo>
                  <a:pt x="2119" y="3477"/>
                </a:lnTo>
                <a:lnTo>
                  <a:pt x="2114" y="3476"/>
                </a:lnTo>
                <a:lnTo>
                  <a:pt x="2108" y="3476"/>
                </a:lnTo>
                <a:lnTo>
                  <a:pt x="2103" y="3475"/>
                </a:lnTo>
                <a:lnTo>
                  <a:pt x="2097" y="3474"/>
                </a:lnTo>
                <a:lnTo>
                  <a:pt x="2092" y="3473"/>
                </a:lnTo>
                <a:lnTo>
                  <a:pt x="2086" y="3473"/>
                </a:lnTo>
                <a:lnTo>
                  <a:pt x="2081" y="3472"/>
                </a:lnTo>
                <a:lnTo>
                  <a:pt x="2075" y="3471"/>
                </a:lnTo>
                <a:lnTo>
                  <a:pt x="2069" y="3470"/>
                </a:lnTo>
                <a:lnTo>
                  <a:pt x="2064" y="3470"/>
                </a:lnTo>
                <a:lnTo>
                  <a:pt x="2058" y="3469"/>
                </a:lnTo>
                <a:lnTo>
                  <a:pt x="2053" y="3468"/>
                </a:lnTo>
                <a:lnTo>
                  <a:pt x="2047" y="3467"/>
                </a:lnTo>
                <a:lnTo>
                  <a:pt x="2042" y="3466"/>
                </a:lnTo>
                <a:lnTo>
                  <a:pt x="2036" y="3466"/>
                </a:lnTo>
                <a:lnTo>
                  <a:pt x="2030" y="3465"/>
                </a:lnTo>
                <a:lnTo>
                  <a:pt x="2025" y="3464"/>
                </a:lnTo>
                <a:lnTo>
                  <a:pt x="2019" y="3463"/>
                </a:lnTo>
                <a:lnTo>
                  <a:pt x="2014" y="3462"/>
                </a:lnTo>
                <a:lnTo>
                  <a:pt x="2008" y="3461"/>
                </a:lnTo>
                <a:lnTo>
                  <a:pt x="2003" y="3461"/>
                </a:lnTo>
                <a:lnTo>
                  <a:pt x="1997" y="3460"/>
                </a:lnTo>
                <a:lnTo>
                  <a:pt x="1992" y="3459"/>
                </a:lnTo>
                <a:lnTo>
                  <a:pt x="1986" y="3458"/>
                </a:lnTo>
                <a:lnTo>
                  <a:pt x="1981" y="3457"/>
                </a:lnTo>
                <a:lnTo>
                  <a:pt x="1975" y="3456"/>
                </a:lnTo>
                <a:lnTo>
                  <a:pt x="1969" y="3455"/>
                </a:lnTo>
                <a:lnTo>
                  <a:pt x="1964" y="3454"/>
                </a:lnTo>
                <a:lnTo>
                  <a:pt x="1958" y="3453"/>
                </a:lnTo>
                <a:lnTo>
                  <a:pt x="1953" y="3452"/>
                </a:lnTo>
                <a:lnTo>
                  <a:pt x="1947" y="3451"/>
                </a:lnTo>
                <a:lnTo>
                  <a:pt x="1942" y="3450"/>
                </a:lnTo>
                <a:lnTo>
                  <a:pt x="1936" y="3449"/>
                </a:lnTo>
                <a:lnTo>
                  <a:pt x="1931" y="3448"/>
                </a:lnTo>
                <a:lnTo>
                  <a:pt x="1925" y="3447"/>
                </a:lnTo>
                <a:lnTo>
                  <a:pt x="1920" y="3446"/>
                </a:lnTo>
                <a:lnTo>
                  <a:pt x="1914" y="3445"/>
                </a:lnTo>
                <a:lnTo>
                  <a:pt x="1909" y="3444"/>
                </a:lnTo>
                <a:lnTo>
                  <a:pt x="1903" y="3443"/>
                </a:lnTo>
                <a:lnTo>
                  <a:pt x="1898" y="3442"/>
                </a:lnTo>
                <a:lnTo>
                  <a:pt x="1892" y="3441"/>
                </a:lnTo>
                <a:lnTo>
                  <a:pt x="1887" y="3440"/>
                </a:lnTo>
                <a:lnTo>
                  <a:pt x="1881" y="3439"/>
                </a:lnTo>
                <a:lnTo>
                  <a:pt x="1876" y="3438"/>
                </a:lnTo>
                <a:lnTo>
                  <a:pt x="1870" y="3437"/>
                </a:lnTo>
                <a:lnTo>
                  <a:pt x="1865" y="3436"/>
                </a:lnTo>
                <a:lnTo>
                  <a:pt x="1860" y="3435"/>
                </a:lnTo>
                <a:lnTo>
                  <a:pt x="1854" y="3434"/>
                </a:lnTo>
                <a:lnTo>
                  <a:pt x="1849" y="3433"/>
                </a:lnTo>
                <a:lnTo>
                  <a:pt x="1843" y="3432"/>
                </a:lnTo>
                <a:lnTo>
                  <a:pt x="1838" y="3431"/>
                </a:lnTo>
                <a:lnTo>
                  <a:pt x="1832" y="3429"/>
                </a:lnTo>
                <a:lnTo>
                  <a:pt x="1827" y="3428"/>
                </a:lnTo>
                <a:lnTo>
                  <a:pt x="1822" y="3427"/>
                </a:lnTo>
                <a:lnTo>
                  <a:pt x="1816" y="3426"/>
                </a:lnTo>
                <a:lnTo>
                  <a:pt x="1811" y="3425"/>
                </a:lnTo>
                <a:lnTo>
                  <a:pt x="1805" y="3424"/>
                </a:lnTo>
                <a:lnTo>
                  <a:pt x="1800" y="3422"/>
                </a:lnTo>
                <a:lnTo>
                  <a:pt x="1795" y="3421"/>
                </a:lnTo>
                <a:lnTo>
                  <a:pt x="1789" y="3420"/>
                </a:lnTo>
                <a:lnTo>
                  <a:pt x="1784" y="3419"/>
                </a:lnTo>
                <a:lnTo>
                  <a:pt x="1779" y="3418"/>
                </a:lnTo>
                <a:lnTo>
                  <a:pt x="1773" y="3416"/>
                </a:lnTo>
                <a:lnTo>
                  <a:pt x="1768" y="3415"/>
                </a:lnTo>
                <a:lnTo>
                  <a:pt x="1763" y="3414"/>
                </a:lnTo>
                <a:lnTo>
                  <a:pt x="1757" y="3413"/>
                </a:lnTo>
                <a:lnTo>
                  <a:pt x="1752" y="3412"/>
                </a:lnTo>
                <a:lnTo>
                  <a:pt x="1747" y="3410"/>
                </a:lnTo>
                <a:lnTo>
                  <a:pt x="1741" y="3409"/>
                </a:lnTo>
                <a:lnTo>
                  <a:pt x="1736" y="3408"/>
                </a:lnTo>
                <a:lnTo>
                  <a:pt x="1731" y="3407"/>
                </a:lnTo>
                <a:lnTo>
                  <a:pt x="1726" y="3405"/>
                </a:lnTo>
                <a:lnTo>
                  <a:pt x="1720" y="3404"/>
                </a:lnTo>
                <a:lnTo>
                  <a:pt x="1715" y="3403"/>
                </a:lnTo>
                <a:lnTo>
                  <a:pt x="1710" y="3401"/>
                </a:lnTo>
                <a:lnTo>
                  <a:pt x="1705" y="3400"/>
                </a:lnTo>
                <a:lnTo>
                  <a:pt x="1699" y="3399"/>
                </a:lnTo>
                <a:lnTo>
                  <a:pt x="1694" y="3397"/>
                </a:lnTo>
                <a:lnTo>
                  <a:pt x="1689" y="3396"/>
                </a:lnTo>
                <a:lnTo>
                  <a:pt x="1684" y="3395"/>
                </a:lnTo>
                <a:lnTo>
                  <a:pt x="1679" y="3393"/>
                </a:lnTo>
                <a:lnTo>
                  <a:pt x="1674" y="3392"/>
                </a:lnTo>
                <a:lnTo>
                  <a:pt x="1669" y="3391"/>
                </a:lnTo>
                <a:lnTo>
                  <a:pt x="1663" y="3389"/>
                </a:lnTo>
                <a:lnTo>
                  <a:pt x="1658" y="3388"/>
                </a:lnTo>
                <a:lnTo>
                  <a:pt x="1653" y="3386"/>
                </a:lnTo>
                <a:lnTo>
                  <a:pt x="1648" y="3385"/>
                </a:lnTo>
                <a:lnTo>
                  <a:pt x="1643" y="3384"/>
                </a:lnTo>
                <a:lnTo>
                  <a:pt x="1638" y="3382"/>
                </a:lnTo>
                <a:lnTo>
                  <a:pt x="1633" y="3381"/>
                </a:lnTo>
                <a:lnTo>
                  <a:pt x="1628" y="3379"/>
                </a:lnTo>
                <a:lnTo>
                  <a:pt x="1623" y="3378"/>
                </a:lnTo>
                <a:lnTo>
                  <a:pt x="1618" y="3377"/>
                </a:lnTo>
                <a:lnTo>
                  <a:pt x="1613" y="3375"/>
                </a:lnTo>
                <a:lnTo>
                  <a:pt x="1608" y="3374"/>
                </a:lnTo>
                <a:lnTo>
                  <a:pt x="1603" y="3372"/>
                </a:lnTo>
                <a:lnTo>
                  <a:pt x="1598" y="3371"/>
                </a:lnTo>
                <a:lnTo>
                  <a:pt x="1593" y="3369"/>
                </a:lnTo>
                <a:lnTo>
                  <a:pt x="1588" y="3368"/>
                </a:lnTo>
                <a:lnTo>
                  <a:pt x="1583" y="3366"/>
                </a:lnTo>
                <a:lnTo>
                  <a:pt x="1578" y="3365"/>
                </a:lnTo>
                <a:lnTo>
                  <a:pt x="1573" y="3363"/>
                </a:lnTo>
                <a:lnTo>
                  <a:pt x="1569" y="3362"/>
                </a:lnTo>
                <a:lnTo>
                  <a:pt x="1564" y="3360"/>
                </a:lnTo>
                <a:lnTo>
                  <a:pt x="1559" y="3359"/>
                </a:lnTo>
                <a:lnTo>
                  <a:pt x="1554" y="3357"/>
                </a:lnTo>
                <a:lnTo>
                  <a:pt x="1549" y="3356"/>
                </a:lnTo>
                <a:lnTo>
                  <a:pt x="1545" y="3354"/>
                </a:lnTo>
                <a:lnTo>
                  <a:pt x="1540" y="3353"/>
                </a:lnTo>
                <a:lnTo>
                  <a:pt x="1535" y="3351"/>
                </a:lnTo>
                <a:lnTo>
                  <a:pt x="1530" y="3349"/>
                </a:lnTo>
                <a:lnTo>
                  <a:pt x="1526" y="3348"/>
                </a:lnTo>
                <a:lnTo>
                  <a:pt x="1521" y="3346"/>
                </a:lnTo>
                <a:lnTo>
                  <a:pt x="1516" y="3345"/>
                </a:lnTo>
                <a:lnTo>
                  <a:pt x="1512" y="3343"/>
                </a:lnTo>
                <a:lnTo>
                  <a:pt x="1507" y="3342"/>
                </a:lnTo>
                <a:lnTo>
                  <a:pt x="1502" y="3340"/>
                </a:lnTo>
                <a:lnTo>
                  <a:pt x="1498" y="3338"/>
                </a:lnTo>
                <a:lnTo>
                  <a:pt x="1493" y="3337"/>
                </a:lnTo>
                <a:lnTo>
                  <a:pt x="1489" y="3335"/>
                </a:lnTo>
                <a:lnTo>
                  <a:pt x="1484" y="3333"/>
                </a:lnTo>
                <a:lnTo>
                  <a:pt x="1479" y="3332"/>
                </a:lnTo>
                <a:lnTo>
                  <a:pt x="1475" y="3330"/>
                </a:lnTo>
                <a:lnTo>
                  <a:pt x="1470" y="3329"/>
                </a:lnTo>
                <a:lnTo>
                  <a:pt x="1466" y="3327"/>
                </a:lnTo>
                <a:lnTo>
                  <a:pt x="1462" y="3325"/>
                </a:lnTo>
                <a:lnTo>
                  <a:pt x="1457" y="3324"/>
                </a:lnTo>
                <a:lnTo>
                  <a:pt x="1453" y="3322"/>
                </a:lnTo>
                <a:lnTo>
                  <a:pt x="1449" y="3320"/>
                </a:lnTo>
                <a:lnTo>
                  <a:pt x="1444" y="3318"/>
                </a:lnTo>
                <a:lnTo>
                  <a:pt x="1440" y="3317"/>
                </a:lnTo>
                <a:lnTo>
                  <a:pt x="1436" y="3315"/>
                </a:lnTo>
                <a:lnTo>
                  <a:pt x="1432" y="3313"/>
                </a:lnTo>
                <a:lnTo>
                  <a:pt x="1427" y="3312"/>
                </a:lnTo>
                <a:lnTo>
                  <a:pt x="1423" y="3310"/>
                </a:lnTo>
                <a:lnTo>
                  <a:pt x="1419" y="3308"/>
                </a:lnTo>
                <a:lnTo>
                  <a:pt x="1415" y="3306"/>
                </a:lnTo>
                <a:lnTo>
                  <a:pt x="1411" y="3305"/>
                </a:lnTo>
                <a:lnTo>
                  <a:pt x="1406" y="3303"/>
                </a:lnTo>
                <a:lnTo>
                  <a:pt x="1402" y="3301"/>
                </a:lnTo>
                <a:lnTo>
                  <a:pt x="1398" y="3300"/>
                </a:lnTo>
                <a:lnTo>
                  <a:pt x="1394" y="3298"/>
                </a:lnTo>
                <a:lnTo>
                  <a:pt x="1390" y="3296"/>
                </a:lnTo>
                <a:lnTo>
                  <a:pt x="1386" y="3294"/>
                </a:lnTo>
                <a:lnTo>
                  <a:pt x="1382" y="3292"/>
                </a:lnTo>
                <a:lnTo>
                  <a:pt x="1378" y="3291"/>
                </a:lnTo>
                <a:lnTo>
                  <a:pt x="1374" y="3289"/>
                </a:lnTo>
                <a:lnTo>
                  <a:pt x="1370" y="3287"/>
                </a:lnTo>
                <a:lnTo>
                  <a:pt x="1366" y="3285"/>
                </a:lnTo>
                <a:lnTo>
                  <a:pt x="1362" y="3284"/>
                </a:lnTo>
                <a:lnTo>
                  <a:pt x="1359" y="3282"/>
                </a:lnTo>
                <a:lnTo>
                  <a:pt x="1355" y="3280"/>
                </a:lnTo>
                <a:lnTo>
                  <a:pt x="1351" y="3278"/>
                </a:lnTo>
                <a:lnTo>
                  <a:pt x="1347" y="3276"/>
                </a:lnTo>
                <a:lnTo>
                  <a:pt x="1344" y="3274"/>
                </a:lnTo>
                <a:lnTo>
                  <a:pt x="1340" y="3273"/>
                </a:lnTo>
                <a:lnTo>
                  <a:pt x="1337" y="3271"/>
                </a:lnTo>
                <a:lnTo>
                  <a:pt x="1333" y="3269"/>
                </a:lnTo>
                <a:lnTo>
                  <a:pt x="1329" y="3267"/>
                </a:lnTo>
                <a:lnTo>
                  <a:pt x="1326" y="3265"/>
                </a:lnTo>
                <a:lnTo>
                  <a:pt x="1322" y="3263"/>
                </a:lnTo>
                <a:lnTo>
                  <a:pt x="1319" y="3262"/>
                </a:lnTo>
                <a:lnTo>
                  <a:pt x="1315" y="3260"/>
                </a:lnTo>
                <a:lnTo>
                  <a:pt x="1312" y="3258"/>
                </a:lnTo>
                <a:lnTo>
                  <a:pt x="1308" y="3256"/>
                </a:lnTo>
                <a:lnTo>
                  <a:pt x="1305" y="3254"/>
                </a:lnTo>
                <a:lnTo>
                  <a:pt x="1301" y="3252"/>
                </a:lnTo>
                <a:lnTo>
                  <a:pt x="1298" y="3250"/>
                </a:lnTo>
                <a:lnTo>
                  <a:pt x="1295" y="3248"/>
                </a:lnTo>
                <a:lnTo>
                  <a:pt x="1291" y="3247"/>
                </a:lnTo>
                <a:lnTo>
                  <a:pt x="1288" y="3245"/>
                </a:lnTo>
                <a:lnTo>
                  <a:pt x="1285" y="3243"/>
                </a:lnTo>
                <a:lnTo>
                  <a:pt x="1282" y="3241"/>
                </a:lnTo>
                <a:lnTo>
                  <a:pt x="1279" y="3239"/>
                </a:lnTo>
                <a:lnTo>
                  <a:pt x="1276" y="3237"/>
                </a:lnTo>
                <a:lnTo>
                  <a:pt x="1273" y="3235"/>
                </a:lnTo>
                <a:lnTo>
                  <a:pt x="1270" y="3233"/>
                </a:lnTo>
                <a:lnTo>
                  <a:pt x="1267" y="3231"/>
                </a:lnTo>
                <a:lnTo>
                  <a:pt x="1264" y="3229"/>
                </a:lnTo>
                <a:lnTo>
                  <a:pt x="1261" y="3228"/>
                </a:lnTo>
                <a:lnTo>
                  <a:pt x="1258" y="3226"/>
                </a:lnTo>
                <a:lnTo>
                  <a:pt x="1255" y="3224"/>
                </a:lnTo>
                <a:lnTo>
                  <a:pt x="1252" y="3222"/>
                </a:lnTo>
                <a:lnTo>
                  <a:pt x="1250" y="3220"/>
                </a:lnTo>
                <a:lnTo>
                  <a:pt x="1247" y="3218"/>
                </a:lnTo>
                <a:lnTo>
                  <a:pt x="1244" y="3216"/>
                </a:lnTo>
                <a:lnTo>
                  <a:pt x="1242" y="3214"/>
                </a:lnTo>
                <a:lnTo>
                  <a:pt x="1239" y="3212"/>
                </a:lnTo>
                <a:lnTo>
                  <a:pt x="1236" y="3210"/>
                </a:lnTo>
                <a:lnTo>
                  <a:pt x="1234" y="3208"/>
                </a:lnTo>
                <a:lnTo>
                  <a:pt x="1231" y="3206"/>
                </a:lnTo>
                <a:lnTo>
                  <a:pt x="1228" y="3204"/>
                </a:lnTo>
                <a:lnTo>
                  <a:pt x="1226" y="3202"/>
                </a:lnTo>
                <a:lnTo>
                  <a:pt x="1223" y="3200"/>
                </a:lnTo>
                <a:lnTo>
                  <a:pt x="1221" y="3198"/>
                </a:lnTo>
                <a:lnTo>
                  <a:pt x="1219" y="3197"/>
                </a:lnTo>
                <a:lnTo>
                  <a:pt x="1216" y="3195"/>
                </a:lnTo>
                <a:lnTo>
                  <a:pt x="1214" y="3193"/>
                </a:lnTo>
                <a:lnTo>
                  <a:pt x="1212" y="3191"/>
                </a:lnTo>
                <a:lnTo>
                  <a:pt x="1210" y="3189"/>
                </a:lnTo>
                <a:lnTo>
                  <a:pt x="1207" y="3187"/>
                </a:lnTo>
                <a:lnTo>
                  <a:pt x="1205" y="3185"/>
                </a:lnTo>
                <a:lnTo>
                  <a:pt x="1203" y="3183"/>
                </a:lnTo>
                <a:lnTo>
                  <a:pt x="1201" y="3181"/>
                </a:lnTo>
                <a:lnTo>
                  <a:pt x="1200" y="3179"/>
                </a:lnTo>
                <a:lnTo>
                  <a:pt x="1198" y="3177"/>
                </a:lnTo>
                <a:lnTo>
                  <a:pt x="1196" y="3175"/>
                </a:lnTo>
                <a:lnTo>
                  <a:pt x="1194" y="3173"/>
                </a:lnTo>
                <a:lnTo>
                  <a:pt x="1192" y="3171"/>
                </a:lnTo>
                <a:lnTo>
                  <a:pt x="1190" y="3169"/>
                </a:lnTo>
                <a:lnTo>
                  <a:pt x="1188" y="3167"/>
                </a:lnTo>
                <a:lnTo>
                  <a:pt x="1187" y="3165"/>
                </a:lnTo>
                <a:lnTo>
                  <a:pt x="1185" y="3163"/>
                </a:lnTo>
                <a:lnTo>
                  <a:pt x="1183" y="3161"/>
                </a:lnTo>
                <a:lnTo>
                  <a:pt x="1182" y="3159"/>
                </a:lnTo>
                <a:lnTo>
                  <a:pt x="1180" y="3157"/>
                </a:lnTo>
                <a:lnTo>
                  <a:pt x="1179" y="3155"/>
                </a:lnTo>
                <a:lnTo>
                  <a:pt x="1177" y="3153"/>
                </a:lnTo>
                <a:lnTo>
                  <a:pt x="1176" y="3151"/>
                </a:lnTo>
                <a:lnTo>
                  <a:pt x="1174" y="3149"/>
                </a:lnTo>
                <a:lnTo>
                  <a:pt x="1173" y="3147"/>
                </a:lnTo>
                <a:lnTo>
                  <a:pt x="1171" y="3145"/>
                </a:lnTo>
                <a:lnTo>
                  <a:pt x="1170" y="3143"/>
                </a:lnTo>
                <a:lnTo>
                  <a:pt x="1169" y="3141"/>
                </a:lnTo>
                <a:lnTo>
                  <a:pt x="1168" y="3139"/>
                </a:lnTo>
                <a:lnTo>
                  <a:pt x="1167" y="3137"/>
                </a:lnTo>
                <a:lnTo>
                  <a:pt x="1166" y="3135"/>
                </a:lnTo>
                <a:lnTo>
                  <a:pt x="1165" y="3133"/>
                </a:lnTo>
                <a:lnTo>
                  <a:pt x="1164" y="3131"/>
                </a:lnTo>
                <a:lnTo>
                  <a:pt x="1163" y="3129"/>
                </a:lnTo>
                <a:lnTo>
                  <a:pt x="1162" y="3127"/>
                </a:lnTo>
                <a:lnTo>
                  <a:pt x="1161" y="3125"/>
                </a:lnTo>
                <a:lnTo>
                  <a:pt x="1160" y="3123"/>
                </a:lnTo>
                <a:lnTo>
                  <a:pt x="1160" y="3121"/>
                </a:lnTo>
                <a:lnTo>
                  <a:pt x="1159" y="3120"/>
                </a:lnTo>
                <a:lnTo>
                  <a:pt x="1158" y="3118"/>
                </a:lnTo>
                <a:lnTo>
                  <a:pt x="1158" y="3116"/>
                </a:lnTo>
                <a:lnTo>
                  <a:pt x="1157" y="3114"/>
                </a:lnTo>
                <a:lnTo>
                  <a:pt x="1156" y="3112"/>
                </a:lnTo>
                <a:lnTo>
                  <a:pt x="1156" y="3110"/>
                </a:lnTo>
                <a:lnTo>
                  <a:pt x="1155" y="3108"/>
                </a:lnTo>
                <a:lnTo>
                  <a:pt x="1155" y="3106"/>
                </a:lnTo>
                <a:lnTo>
                  <a:pt x="1154" y="3104"/>
                </a:lnTo>
                <a:lnTo>
                  <a:pt x="1154" y="3102"/>
                </a:lnTo>
                <a:lnTo>
                  <a:pt x="1154" y="3100"/>
                </a:lnTo>
                <a:lnTo>
                  <a:pt x="1153" y="3098"/>
                </a:lnTo>
                <a:lnTo>
                  <a:pt x="1153" y="3096"/>
                </a:lnTo>
                <a:lnTo>
                  <a:pt x="1153" y="3094"/>
                </a:lnTo>
                <a:lnTo>
                  <a:pt x="1153" y="3092"/>
                </a:lnTo>
                <a:lnTo>
                  <a:pt x="1153" y="3090"/>
                </a:lnTo>
                <a:lnTo>
                  <a:pt x="1153" y="3088"/>
                </a:lnTo>
                <a:lnTo>
                  <a:pt x="1153" y="3086"/>
                </a:lnTo>
                <a:lnTo>
                  <a:pt x="1153" y="3084"/>
                </a:lnTo>
                <a:lnTo>
                  <a:pt x="1153" y="3083"/>
                </a:lnTo>
                <a:lnTo>
                  <a:pt x="1154" y="3081"/>
                </a:lnTo>
                <a:lnTo>
                  <a:pt x="1154" y="3079"/>
                </a:lnTo>
                <a:lnTo>
                  <a:pt x="1154" y="3077"/>
                </a:lnTo>
                <a:lnTo>
                  <a:pt x="1155" y="3075"/>
                </a:lnTo>
                <a:lnTo>
                  <a:pt x="1155" y="3073"/>
                </a:lnTo>
                <a:lnTo>
                  <a:pt x="1155" y="3071"/>
                </a:lnTo>
                <a:lnTo>
                  <a:pt x="1156" y="3069"/>
                </a:lnTo>
                <a:lnTo>
                  <a:pt x="1156" y="3067"/>
                </a:lnTo>
                <a:lnTo>
                  <a:pt x="1157" y="3065"/>
                </a:lnTo>
                <a:lnTo>
                  <a:pt x="1157" y="3063"/>
                </a:lnTo>
                <a:lnTo>
                  <a:pt x="1158" y="3062"/>
                </a:lnTo>
                <a:lnTo>
                  <a:pt x="1159" y="3060"/>
                </a:lnTo>
                <a:lnTo>
                  <a:pt x="1159" y="3058"/>
                </a:lnTo>
                <a:lnTo>
                  <a:pt x="1160" y="3056"/>
                </a:lnTo>
                <a:lnTo>
                  <a:pt x="1161" y="3054"/>
                </a:lnTo>
                <a:lnTo>
                  <a:pt x="1161" y="3052"/>
                </a:lnTo>
                <a:lnTo>
                  <a:pt x="1162" y="3050"/>
                </a:lnTo>
                <a:lnTo>
                  <a:pt x="1163" y="3048"/>
                </a:lnTo>
                <a:lnTo>
                  <a:pt x="1164" y="3047"/>
                </a:lnTo>
                <a:lnTo>
                  <a:pt x="1165" y="3045"/>
                </a:lnTo>
                <a:lnTo>
                  <a:pt x="1166" y="3043"/>
                </a:lnTo>
                <a:lnTo>
                  <a:pt x="1168" y="3041"/>
                </a:lnTo>
                <a:lnTo>
                  <a:pt x="1169" y="3039"/>
                </a:lnTo>
                <a:lnTo>
                  <a:pt x="1170" y="3037"/>
                </a:lnTo>
                <a:lnTo>
                  <a:pt x="1172" y="3036"/>
                </a:lnTo>
                <a:lnTo>
                  <a:pt x="1173" y="3034"/>
                </a:lnTo>
                <a:lnTo>
                  <a:pt x="1174" y="3032"/>
                </a:lnTo>
                <a:lnTo>
                  <a:pt x="1176" y="3030"/>
                </a:lnTo>
                <a:lnTo>
                  <a:pt x="1177" y="3028"/>
                </a:lnTo>
                <a:lnTo>
                  <a:pt x="1179" y="3027"/>
                </a:lnTo>
                <a:lnTo>
                  <a:pt x="1181" y="3025"/>
                </a:lnTo>
                <a:lnTo>
                  <a:pt x="1182" y="3023"/>
                </a:lnTo>
                <a:lnTo>
                  <a:pt x="1184" y="3021"/>
                </a:lnTo>
                <a:lnTo>
                  <a:pt x="1186" y="3020"/>
                </a:lnTo>
                <a:lnTo>
                  <a:pt x="1187" y="3018"/>
                </a:lnTo>
                <a:lnTo>
                  <a:pt x="1189" y="3016"/>
                </a:lnTo>
                <a:lnTo>
                  <a:pt x="1191" y="3014"/>
                </a:lnTo>
                <a:lnTo>
                  <a:pt x="1193" y="3012"/>
                </a:lnTo>
                <a:lnTo>
                  <a:pt x="1194" y="3011"/>
                </a:lnTo>
                <a:lnTo>
                  <a:pt x="1196" y="3009"/>
                </a:lnTo>
                <a:lnTo>
                  <a:pt x="1198" y="3007"/>
                </a:lnTo>
                <a:lnTo>
                  <a:pt x="1200" y="3005"/>
                </a:lnTo>
                <a:lnTo>
                  <a:pt x="1202" y="3004"/>
                </a:lnTo>
                <a:lnTo>
                  <a:pt x="1204" y="3002"/>
                </a:lnTo>
                <a:lnTo>
                  <a:pt x="1207" y="3000"/>
                </a:lnTo>
                <a:lnTo>
                  <a:pt x="1209" y="2999"/>
                </a:lnTo>
                <a:lnTo>
                  <a:pt x="1211" y="2997"/>
                </a:lnTo>
                <a:lnTo>
                  <a:pt x="1214" y="2995"/>
                </a:lnTo>
                <a:lnTo>
                  <a:pt x="1216" y="2994"/>
                </a:lnTo>
                <a:lnTo>
                  <a:pt x="1219" y="2992"/>
                </a:lnTo>
                <a:lnTo>
                  <a:pt x="1221" y="2990"/>
                </a:lnTo>
                <a:lnTo>
                  <a:pt x="1224" y="2989"/>
                </a:lnTo>
                <a:lnTo>
                  <a:pt x="1227" y="2987"/>
                </a:lnTo>
                <a:lnTo>
                  <a:pt x="1229" y="2985"/>
                </a:lnTo>
                <a:lnTo>
                  <a:pt x="1232" y="2984"/>
                </a:lnTo>
                <a:lnTo>
                  <a:pt x="1235" y="2982"/>
                </a:lnTo>
                <a:lnTo>
                  <a:pt x="1237" y="2980"/>
                </a:lnTo>
                <a:lnTo>
                  <a:pt x="1240" y="2979"/>
                </a:lnTo>
                <a:lnTo>
                  <a:pt x="1243" y="2977"/>
                </a:lnTo>
                <a:lnTo>
                  <a:pt x="1246" y="2975"/>
                </a:lnTo>
                <a:lnTo>
                  <a:pt x="1249" y="2974"/>
                </a:lnTo>
                <a:lnTo>
                  <a:pt x="1251" y="2972"/>
                </a:lnTo>
                <a:lnTo>
                  <a:pt x="1254" y="2971"/>
                </a:lnTo>
                <a:lnTo>
                  <a:pt x="1257" y="2969"/>
                </a:lnTo>
                <a:lnTo>
                  <a:pt x="1260" y="2967"/>
                </a:lnTo>
                <a:lnTo>
                  <a:pt x="1263" y="2966"/>
                </a:lnTo>
                <a:lnTo>
                  <a:pt x="1266" y="2964"/>
                </a:lnTo>
                <a:lnTo>
                  <a:pt x="1270" y="2963"/>
                </a:lnTo>
                <a:lnTo>
                  <a:pt x="1273" y="2961"/>
                </a:lnTo>
                <a:lnTo>
                  <a:pt x="1276" y="2960"/>
                </a:lnTo>
                <a:lnTo>
                  <a:pt x="1279" y="2958"/>
                </a:lnTo>
                <a:lnTo>
                  <a:pt x="1283" y="2957"/>
                </a:lnTo>
                <a:lnTo>
                  <a:pt x="1286" y="2955"/>
                </a:lnTo>
                <a:lnTo>
                  <a:pt x="1290" y="2954"/>
                </a:lnTo>
                <a:lnTo>
                  <a:pt x="1293" y="2952"/>
                </a:lnTo>
                <a:lnTo>
                  <a:pt x="1297" y="2951"/>
                </a:lnTo>
                <a:lnTo>
                  <a:pt x="1301" y="2949"/>
                </a:lnTo>
                <a:lnTo>
                  <a:pt x="1304" y="2948"/>
                </a:lnTo>
                <a:lnTo>
                  <a:pt x="1308" y="2946"/>
                </a:lnTo>
                <a:lnTo>
                  <a:pt x="1312" y="2945"/>
                </a:lnTo>
                <a:lnTo>
                  <a:pt x="1315" y="2943"/>
                </a:lnTo>
                <a:lnTo>
                  <a:pt x="1319" y="2942"/>
                </a:lnTo>
                <a:lnTo>
                  <a:pt x="1323" y="2940"/>
                </a:lnTo>
                <a:lnTo>
                  <a:pt x="1327" y="2939"/>
                </a:lnTo>
                <a:lnTo>
                  <a:pt x="1331" y="2937"/>
                </a:lnTo>
                <a:lnTo>
                  <a:pt x="1334" y="2936"/>
                </a:lnTo>
                <a:lnTo>
                  <a:pt x="1338" y="2934"/>
                </a:lnTo>
                <a:lnTo>
                  <a:pt x="1342" y="2933"/>
                </a:lnTo>
                <a:lnTo>
                  <a:pt x="1346" y="2932"/>
                </a:lnTo>
                <a:lnTo>
                  <a:pt x="1350" y="2930"/>
                </a:lnTo>
                <a:lnTo>
                  <a:pt x="1354" y="2929"/>
                </a:lnTo>
                <a:lnTo>
                  <a:pt x="1358" y="2927"/>
                </a:lnTo>
                <a:lnTo>
                  <a:pt x="1362" y="2926"/>
                </a:lnTo>
                <a:lnTo>
                  <a:pt x="1366" y="2925"/>
                </a:lnTo>
                <a:lnTo>
                  <a:pt x="1371" y="2923"/>
                </a:lnTo>
                <a:lnTo>
                  <a:pt x="1375" y="2922"/>
                </a:lnTo>
                <a:lnTo>
                  <a:pt x="1379" y="2921"/>
                </a:lnTo>
                <a:lnTo>
                  <a:pt x="1384" y="2919"/>
                </a:lnTo>
                <a:lnTo>
                  <a:pt x="1388" y="2918"/>
                </a:lnTo>
                <a:lnTo>
                  <a:pt x="1393" y="2917"/>
                </a:lnTo>
                <a:lnTo>
                  <a:pt x="1397" y="2915"/>
                </a:lnTo>
                <a:lnTo>
                  <a:pt x="1402" y="2914"/>
                </a:lnTo>
                <a:lnTo>
                  <a:pt x="1406" y="2913"/>
                </a:lnTo>
                <a:lnTo>
                  <a:pt x="1411" y="2911"/>
                </a:lnTo>
                <a:lnTo>
                  <a:pt x="1415" y="2910"/>
                </a:lnTo>
                <a:lnTo>
                  <a:pt x="1420" y="2909"/>
                </a:lnTo>
                <a:lnTo>
                  <a:pt x="1425" y="2907"/>
                </a:lnTo>
                <a:lnTo>
                  <a:pt x="1429" y="2906"/>
                </a:lnTo>
                <a:lnTo>
                  <a:pt x="1434" y="2905"/>
                </a:lnTo>
                <a:lnTo>
                  <a:pt x="1439" y="2904"/>
                </a:lnTo>
                <a:lnTo>
                  <a:pt x="1443" y="2902"/>
                </a:lnTo>
                <a:lnTo>
                  <a:pt x="1448" y="2901"/>
                </a:lnTo>
                <a:lnTo>
                  <a:pt x="1453" y="2900"/>
                </a:lnTo>
                <a:lnTo>
                  <a:pt x="1458" y="2898"/>
                </a:lnTo>
                <a:lnTo>
                  <a:pt x="1462" y="2897"/>
                </a:lnTo>
                <a:lnTo>
                  <a:pt x="1467" y="2896"/>
                </a:lnTo>
                <a:lnTo>
                  <a:pt x="1472" y="2895"/>
                </a:lnTo>
                <a:lnTo>
                  <a:pt x="1477" y="2893"/>
                </a:lnTo>
                <a:lnTo>
                  <a:pt x="1482" y="2892"/>
                </a:lnTo>
                <a:lnTo>
                  <a:pt x="1487" y="2891"/>
                </a:lnTo>
                <a:lnTo>
                  <a:pt x="1492" y="2890"/>
                </a:lnTo>
                <a:lnTo>
                  <a:pt x="1497" y="2889"/>
                </a:lnTo>
                <a:lnTo>
                  <a:pt x="1502" y="2887"/>
                </a:lnTo>
                <a:lnTo>
                  <a:pt x="1508" y="2886"/>
                </a:lnTo>
                <a:lnTo>
                  <a:pt x="1513" y="2885"/>
                </a:lnTo>
                <a:lnTo>
                  <a:pt x="1518" y="2884"/>
                </a:lnTo>
                <a:lnTo>
                  <a:pt x="1523" y="2883"/>
                </a:lnTo>
                <a:lnTo>
                  <a:pt x="1529" y="2882"/>
                </a:lnTo>
                <a:lnTo>
                  <a:pt x="1534" y="2880"/>
                </a:lnTo>
                <a:lnTo>
                  <a:pt x="1539" y="2879"/>
                </a:lnTo>
                <a:lnTo>
                  <a:pt x="1544" y="2878"/>
                </a:lnTo>
                <a:lnTo>
                  <a:pt x="1550" y="2877"/>
                </a:lnTo>
                <a:lnTo>
                  <a:pt x="1555" y="2876"/>
                </a:lnTo>
                <a:lnTo>
                  <a:pt x="1560" y="2875"/>
                </a:lnTo>
                <a:lnTo>
                  <a:pt x="1566" y="2874"/>
                </a:lnTo>
                <a:lnTo>
                  <a:pt x="1571" y="2872"/>
                </a:lnTo>
                <a:lnTo>
                  <a:pt x="1577" y="2871"/>
                </a:lnTo>
                <a:lnTo>
                  <a:pt x="1582" y="2870"/>
                </a:lnTo>
                <a:lnTo>
                  <a:pt x="1588" y="2869"/>
                </a:lnTo>
                <a:lnTo>
                  <a:pt x="1593" y="2868"/>
                </a:lnTo>
                <a:lnTo>
                  <a:pt x="1599" y="2867"/>
                </a:lnTo>
                <a:lnTo>
                  <a:pt x="1604" y="2866"/>
                </a:lnTo>
                <a:lnTo>
                  <a:pt x="1610" y="2865"/>
                </a:lnTo>
                <a:lnTo>
                  <a:pt x="1615" y="2864"/>
                </a:lnTo>
                <a:lnTo>
                  <a:pt x="1621" y="2863"/>
                </a:lnTo>
                <a:lnTo>
                  <a:pt x="1627" y="2861"/>
                </a:lnTo>
                <a:lnTo>
                  <a:pt x="1632" y="2860"/>
                </a:lnTo>
                <a:lnTo>
                  <a:pt x="1638" y="2859"/>
                </a:lnTo>
                <a:lnTo>
                  <a:pt x="1644" y="2858"/>
                </a:lnTo>
                <a:lnTo>
                  <a:pt x="1650" y="2857"/>
                </a:lnTo>
                <a:lnTo>
                  <a:pt x="1655" y="2856"/>
                </a:lnTo>
                <a:lnTo>
                  <a:pt x="1661" y="2855"/>
                </a:lnTo>
                <a:lnTo>
                  <a:pt x="1667" y="2854"/>
                </a:lnTo>
                <a:lnTo>
                  <a:pt x="1673" y="2853"/>
                </a:lnTo>
                <a:lnTo>
                  <a:pt x="1679" y="2852"/>
                </a:lnTo>
                <a:lnTo>
                  <a:pt x="1685" y="2851"/>
                </a:lnTo>
                <a:lnTo>
                  <a:pt x="1691" y="2850"/>
                </a:lnTo>
                <a:lnTo>
                  <a:pt x="1696" y="2849"/>
                </a:lnTo>
                <a:lnTo>
                  <a:pt x="1702" y="2848"/>
                </a:lnTo>
                <a:lnTo>
                  <a:pt x="1708" y="2847"/>
                </a:lnTo>
                <a:lnTo>
                  <a:pt x="1714" y="2846"/>
                </a:lnTo>
                <a:lnTo>
                  <a:pt x="1720" y="2845"/>
                </a:lnTo>
                <a:lnTo>
                  <a:pt x="1726" y="2844"/>
                </a:lnTo>
                <a:lnTo>
                  <a:pt x="1732" y="2843"/>
                </a:lnTo>
                <a:lnTo>
                  <a:pt x="1738" y="2842"/>
                </a:lnTo>
                <a:lnTo>
                  <a:pt x="1744" y="2841"/>
                </a:lnTo>
                <a:lnTo>
                  <a:pt x="1750" y="2840"/>
                </a:lnTo>
                <a:lnTo>
                  <a:pt x="1756" y="2839"/>
                </a:lnTo>
                <a:lnTo>
                  <a:pt x="1762" y="2838"/>
                </a:lnTo>
                <a:lnTo>
                  <a:pt x="1769" y="2837"/>
                </a:lnTo>
                <a:lnTo>
                  <a:pt x="1775" y="2836"/>
                </a:lnTo>
                <a:lnTo>
                  <a:pt x="1781" y="2835"/>
                </a:lnTo>
                <a:lnTo>
                  <a:pt x="1787" y="2834"/>
                </a:lnTo>
                <a:lnTo>
                  <a:pt x="1793" y="2833"/>
                </a:lnTo>
                <a:lnTo>
                  <a:pt x="1800" y="2832"/>
                </a:lnTo>
                <a:lnTo>
                  <a:pt x="1806" y="2831"/>
                </a:lnTo>
                <a:lnTo>
                  <a:pt x="1812" y="2830"/>
                </a:lnTo>
                <a:lnTo>
                  <a:pt x="1819" y="2829"/>
                </a:lnTo>
                <a:lnTo>
                  <a:pt x="1825" y="2828"/>
                </a:lnTo>
                <a:lnTo>
                  <a:pt x="1831" y="2828"/>
                </a:lnTo>
                <a:lnTo>
                  <a:pt x="1838" y="2827"/>
                </a:lnTo>
                <a:lnTo>
                  <a:pt x="1844" y="2826"/>
                </a:lnTo>
                <a:lnTo>
                  <a:pt x="1850" y="2825"/>
                </a:lnTo>
                <a:lnTo>
                  <a:pt x="1857" y="2824"/>
                </a:lnTo>
                <a:lnTo>
                  <a:pt x="1863" y="2823"/>
                </a:lnTo>
                <a:lnTo>
                  <a:pt x="1870" y="2822"/>
                </a:lnTo>
                <a:lnTo>
                  <a:pt x="1876" y="2821"/>
                </a:lnTo>
                <a:lnTo>
                  <a:pt x="1882" y="2820"/>
                </a:lnTo>
                <a:lnTo>
                  <a:pt x="1889" y="2819"/>
                </a:lnTo>
                <a:lnTo>
                  <a:pt x="1895" y="2818"/>
                </a:lnTo>
                <a:lnTo>
                  <a:pt x="1902" y="2817"/>
                </a:lnTo>
                <a:lnTo>
                  <a:pt x="1908" y="2817"/>
                </a:lnTo>
                <a:lnTo>
                  <a:pt x="1915" y="2816"/>
                </a:lnTo>
                <a:lnTo>
                  <a:pt x="1921" y="2815"/>
                </a:lnTo>
                <a:lnTo>
                  <a:pt x="1928" y="2814"/>
                </a:lnTo>
                <a:lnTo>
                  <a:pt x="1935" y="2813"/>
                </a:lnTo>
                <a:lnTo>
                  <a:pt x="1941" y="2812"/>
                </a:lnTo>
                <a:lnTo>
                  <a:pt x="1948" y="2811"/>
                </a:lnTo>
                <a:lnTo>
                  <a:pt x="1955" y="2811"/>
                </a:lnTo>
                <a:lnTo>
                  <a:pt x="1961" y="2810"/>
                </a:lnTo>
                <a:lnTo>
                  <a:pt x="1968" y="2809"/>
                </a:lnTo>
                <a:lnTo>
                  <a:pt x="1975" y="2808"/>
                </a:lnTo>
                <a:lnTo>
                  <a:pt x="1982" y="2807"/>
                </a:lnTo>
                <a:lnTo>
                  <a:pt x="1988" y="2806"/>
                </a:lnTo>
                <a:lnTo>
                  <a:pt x="1995" y="2806"/>
                </a:lnTo>
                <a:lnTo>
                  <a:pt x="2002" y="2805"/>
                </a:lnTo>
                <a:lnTo>
                  <a:pt x="2009" y="2804"/>
                </a:lnTo>
                <a:lnTo>
                  <a:pt x="2016" y="2803"/>
                </a:lnTo>
                <a:lnTo>
                  <a:pt x="2022" y="2802"/>
                </a:lnTo>
                <a:lnTo>
                  <a:pt x="2029" y="2802"/>
                </a:lnTo>
                <a:lnTo>
                  <a:pt x="2036" y="2801"/>
                </a:lnTo>
                <a:lnTo>
                  <a:pt x="2043" y="2800"/>
                </a:lnTo>
                <a:lnTo>
                  <a:pt x="2050" y="2799"/>
                </a:lnTo>
                <a:lnTo>
                  <a:pt x="2057" y="2798"/>
                </a:lnTo>
                <a:lnTo>
                  <a:pt x="2064" y="2798"/>
                </a:lnTo>
                <a:lnTo>
                  <a:pt x="2071" y="2797"/>
                </a:lnTo>
                <a:lnTo>
                  <a:pt x="2078" y="2796"/>
                </a:lnTo>
                <a:lnTo>
                  <a:pt x="2085" y="2795"/>
                </a:lnTo>
                <a:lnTo>
                  <a:pt x="2092" y="2794"/>
                </a:lnTo>
                <a:lnTo>
                  <a:pt x="2099" y="2794"/>
                </a:lnTo>
                <a:lnTo>
                  <a:pt x="2106" y="2793"/>
                </a:lnTo>
                <a:lnTo>
                  <a:pt x="2113" y="2792"/>
                </a:lnTo>
                <a:lnTo>
                  <a:pt x="2120" y="2792"/>
                </a:lnTo>
                <a:lnTo>
                  <a:pt x="2127" y="2791"/>
                </a:lnTo>
                <a:lnTo>
                  <a:pt x="2135" y="2790"/>
                </a:lnTo>
                <a:lnTo>
                  <a:pt x="2142" y="2789"/>
                </a:lnTo>
                <a:lnTo>
                  <a:pt x="2149" y="2789"/>
                </a:lnTo>
                <a:lnTo>
                  <a:pt x="2156" y="2788"/>
                </a:lnTo>
                <a:lnTo>
                  <a:pt x="2164" y="2787"/>
                </a:lnTo>
                <a:lnTo>
                  <a:pt x="2171" y="2787"/>
                </a:lnTo>
                <a:lnTo>
                  <a:pt x="2178" y="2786"/>
                </a:lnTo>
                <a:lnTo>
                  <a:pt x="2186" y="2785"/>
                </a:lnTo>
                <a:lnTo>
                  <a:pt x="2193" y="2785"/>
                </a:lnTo>
                <a:lnTo>
                  <a:pt x="2200" y="2784"/>
                </a:lnTo>
                <a:lnTo>
                  <a:pt x="2208" y="2783"/>
                </a:lnTo>
                <a:lnTo>
                  <a:pt x="2215" y="2783"/>
                </a:lnTo>
                <a:lnTo>
                  <a:pt x="2222" y="2782"/>
                </a:lnTo>
                <a:lnTo>
                  <a:pt x="2230" y="2781"/>
                </a:lnTo>
                <a:lnTo>
                  <a:pt x="2237" y="2781"/>
                </a:lnTo>
                <a:lnTo>
                  <a:pt x="2245" y="2780"/>
                </a:lnTo>
                <a:lnTo>
                  <a:pt x="2252" y="2780"/>
                </a:lnTo>
                <a:lnTo>
                  <a:pt x="2260" y="2779"/>
                </a:lnTo>
                <a:lnTo>
                  <a:pt x="2267" y="2778"/>
                </a:lnTo>
                <a:lnTo>
                  <a:pt x="2275" y="2778"/>
                </a:lnTo>
                <a:lnTo>
                  <a:pt x="2282" y="2777"/>
                </a:lnTo>
                <a:lnTo>
                  <a:pt x="2290" y="2777"/>
                </a:lnTo>
                <a:lnTo>
                  <a:pt x="2298" y="2776"/>
                </a:lnTo>
                <a:lnTo>
                  <a:pt x="2305" y="2776"/>
                </a:lnTo>
                <a:lnTo>
                  <a:pt x="2313" y="2775"/>
                </a:lnTo>
                <a:lnTo>
                  <a:pt x="2321" y="2774"/>
                </a:lnTo>
                <a:lnTo>
                  <a:pt x="2329" y="2774"/>
                </a:lnTo>
                <a:lnTo>
                  <a:pt x="2336" y="2773"/>
                </a:lnTo>
                <a:lnTo>
                  <a:pt x="2344" y="2773"/>
                </a:lnTo>
                <a:lnTo>
                  <a:pt x="2352" y="2772"/>
                </a:lnTo>
                <a:lnTo>
                  <a:pt x="2360" y="2772"/>
                </a:lnTo>
                <a:lnTo>
                  <a:pt x="2368" y="2771"/>
                </a:lnTo>
                <a:lnTo>
                  <a:pt x="2376" y="2771"/>
                </a:lnTo>
                <a:lnTo>
                  <a:pt x="2383" y="2770"/>
                </a:lnTo>
                <a:lnTo>
                  <a:pt x="2391" y="2770"/>
                </a:lnTo>
                <a:lnTo>
                  <a:pt x="2399" y="2769"/>
                </a:lnTo>
                <a:lnTo>
                  <a:pt x="2407" y="2769"/>
                </a:lnTo>
                <a:lnTo>
                  <a:pt x="2415" y="2769"/>
                </a:lnTo>
                <a:lnTo>
                  <a:pt x="2423" y="2768"/>
                </a:lnTo>
                <a:lnTo>
                  <a:pt x="2431" y="2768"/>
                </a:lnTo>
                <a:lnTo>
                  <a:pt x="2439" y="2767"/>
                </a:lnTo>
                <a:lnTo>
                  <a:pt x="2447" y="2767"/>
                </a:lnTo>
                <a:lnTo>
                  <a:pt x="2455" y="2766"/>
                </a:lnTo>
                <a:lnTo>
                  <a:pt x="2463" y="2766"/>
                </a:lnTo>
                <a:lnTo>
                  <a:pt x="2471" y="2765"/>
                </a:lnTo>
                <a:lnTo>
                  <a:pt x="2479" y="2765"/>
                </a:lnTo>
                <a:lnTo>
                  <a:pt x="2488" y="2765"/>
                </a:lnTo>
                <a:lnTo>
                  <a:pt x="2496" y="2764"/>
                </a:lnTo>
                <a:lnTo>
                  <a:pt x="2504" y="2764"/>
                </a:lnTo>
                <a:lnTo>
                  <a:pt x="2512" y="2764"/>
                </a:lnTo>
                <a:lnTo>
                  <a:pt x="2521" y="2763"/>
                </a:lnTo>
                <a:lnTo>
                  <a:pt x="2529" y="2763"/>
                </a:lnTo>
                <a:lnTo>
                  <a:pt x="2537" y="2762"/>
                </a:lnTo>
                <a:lnTo>
                  <a:pt x="2545" y="2762"/>
                </a:lnTo>
                <a:lnTo>
                  <a:pt x="2554" y="2762"/>
                </a:lnTo>
                <a:lnTo>
                  <a:pt x="2562" y="2761"/>
                </a:lnTo>
                <a:lnTo>
                  <a:pt x="2570" y="2761"/>
                </a:lnTo>
                <a:lnTo>
                  <a:pt x="2579" y="2761"/>
                </a:lnTo>
                <a:lnTo>
                  <a:pt x="2587" y="2760"/>
                </a:lnTo>
                <a:lnTo>
                  <a:pt x="2596" y="2760"/>
                </a:lnTo>
                <a:lnTo>
                  <a:pt x="2604" y="2760"/>
                </a:lnTo>
                <a:lnTo>
                  <a:pt x="2612" y="2759"/>
                </a:lnTo>
                <a:lnTo>
                  <a:pt x="2621" y="2759"/>
                </a:lnTo>
                <a:lnTo>
                  <a:pt x="2629" y="2759"/>
                </a:lnTo>
                <a:lnTo>
                  <a:pt x="2638" y="2759"/>
                </a:lnTo>
                <a:lnTo>
                  <a:pt x="2646" y="2758"/>
                </a:lnTo>
                <a:lnTo>
                  <a:pt x="2655" y="2758"/>
                </a:lnTo>
                <a:lnTo>
                  <a:pt x="2663" y="2758"/>
                </a:lnTo>
                <a:lnTo>
                  <a:pt x="2672" y="2757"/>
                </a:lnTo>
                <a:lnTo>
                  <a:pt x="2680" y="2757"/>
                </a:lnTo>
                <a:lnTo>
                  <a:pt x="2689" y="2757"/>
                </a:lnTo>
                <a:lnTo>
                  <a:pt x="2697" y="2757"/>
                </a:lnTo>
                <a:lnTo>
                  <a:pt x="2706" y="2756"/>
                </a:lnTo>
                <a:lnTo>
                  <a:pt x="2715" y="2756"/>
                </a:lnTo>
                <a:lnTo>
                  <a:pt x="2723" y="2756"/>
                </a:lnTo>
                <a:lnTo>
                  <a:pt x="2732" y="2756"/>
                </a:lnTo>
                <a:lnTo>
                  <a:pt x="2741" y="2755"/>
                </a:lnTo>
                <a:lnTo>
                  <a:pt x="2749" y="2755"/>
                </a:lnTo>
                <a:lnTo>
                  <a:pt x="2758" y="2755"/>
                </a:lnTo>
                <a:lnTo>
                  <a:pt x="2767" y="2755"/>
                </a:lnTo>
                <a:lnTo>
                  <a:pt x="2775" y="2754"/>
                </a:lnTo>
                <a:lnTo>
                  <a:pt x="2784" y="2754"/>
                </a:lnTo>
                <a:lnTo>
                  <a:pt x="2793" y="2754"/>
                </a:lnTo>
                <a:lnTo>
                  <a:pt x="2801" y="2754"/>
                </a:lnTo>
                <a:lnTo>
                  <a:pt x="2810" y="2753"/>
                </a:lnTo>
                <a:lnTo>
                  <a:pt x="2819" y="2753"/>
                </a:lnTo>
                <a:lnTo>
                  <a:pt x="2828" y="2753"/>
                </a:lnTo>
                <a:lnTo>
                  <a:pt x="2836" y="2753"/>
                </a:lnTo>
                <a:lnTo>
                  <a:pt x="2845" y="2752"/>
                </a:lnTo>
                <a:lnTo>
                  <a:pt x="2854" y="2752"/>
                </a:lnTo>
                <a:lnTo>
                  <a:pt x="2863" y="2752"/>
                </a:lnTo>
                <a:lnTo>
                  <a:pt x="2871" y="2752"/>
                </a:lnTo>
                <a:lnTo>
                  <a:pt x="2880" y="2752"/>
                </a:lnTo>
                <a:lnTo>
                  <a:pt x="2889" y="2751"/>
                </a:lnTo>
                <a:lnTo>
                  <a:pt x="2898" y="2751"/>
                </a:lnTo>
                <a:lnTo>
                  <a:pt x="2907" y="2751"/>
                </a:lnTo>
                <a:lnTo>
                  <a:pt x="2915" y="2751"/>
                </a:lnTo>
                <a:lnTo>
                  <a:pt x="2924" y="2750"/>
                </a:lnTo>
                <a:lnTo>
                  <a:pt x="2933" y="2750"/>
                </a:lnTo>
                <a:lnTo>
                  <a:pt x="2942" y="2750"/>
                </a:lnTo>
                <a:lnTo>
                  <a:pt x="2951" y="2750"/>
                </a:lnTo>
                <a:lnTo>
                  <a:pt x="2960" y="2749"/>
                </a:lnTo>
                <a:lnTo>
                  <a:pt x="2968" y="2749"/>
                </a:lnTo>
                <a:lnTo>
                  <a:pt x="2977" y="2749"/>
                </a:lnTo>
                <a:lnTo>
                  <a:pt x="2986" y="2749"/>
                </a:lnTo>
                <a:lnTo>
                  <a:pt x="2995" y="2748"/>
                </a:lnTo>
                <a:lnTo>
                  <a:pt x="3004" y="2748"/>
                </a:lnTo>
                <a:lnTo>
                  <a:pt x="3013" y="2748"/>
                </a:lnTo>
                <a:lnTo>
                  <a:pt x="3022" y="2747"/>
                </a:lnTo>
                <a:lnTo>
                  <a:pt x="3030" y="2747"/>
                </a:lnTo>
                <a:lnTo>
                  <a:pt x="3039" y="2747"/>
                </a:lnTo>
                <a:lnTo>
                  <a:pt x="3048" y="2747"/>
                </a:lnTo>
                <a:lnTo>
                  <a:pt x="3057" y="2746"/>
                </a:lnTo>
                <a:lnTo>
                  <a:pt x="3066" y="2746"/>
                </a:lnTo>
                <a:lnTo>
                  <a:pt x="3075" y="2746"/>
                </a:lnTo>
                <a:lnTo>
                  <a:pt x="3084" y="2745"/>
                </a:lnTo>
                <a:lnTo>
                  <a:pt x="3093" y="2745"/>
                </a:lnTo>
                <a:lnTo>
                  <a:pt x="3101" y="2745"/>
                </a:lnTo>
                <a:lnTo>
                  <a:pt x="3110" y="2745"/>
                </a:lnTo>
                <a:lnTo>
                  <a:pt x="3119" y="2744"/>
                </a:lnTo>
                <a:lnTo>
                  <a:pt x="3128" y="2744"/>
                </a:lnTo>
                <a:lnTo>
                  <a:pt x="3137" y="2743"/>
                </a:lnTo>
                <a:lnTo>
                  <a:pt x="3146" y="2743"/>
                </a:lnTo>
                <a:lnTo>
                  <a:pt x="3155" y="2743"/>
                </a:lnTo>
                <a:lnTo>
                  <a:pt x="3163" y="2742"/>
                </a:lnTo>
                <a:lnTo>
                  <a:pt x="3172" y="2742"/>
                </a:lnTo>
                <a:lnTo>
                  <a:pt x="3181" y="2741"/>
                </a:lnTo>
                <a:lnTo>
                  <a:pt x="3190" y="2741"/>
                </a:lnTo>
                <a:lnTo>
                  <a:pt x="3199" y="2741"/>
                </a:lnTo>
                <a:lnTo>
                  <a:pt x="3208" y="2740"/>
                </a:lnTo>
                <a:lnTo>
                  <a:pt x="3216" y="2740"/>
                </a:lnTo>
                <a:lnTo>
                  <a:pt x="3225" y="2739"/>
                </a:lnTo>
                <a:lnTo>
                  <a:pt x="3234" y="2739"/>
                </a:lnTo>
                <a:lnTo>
                  <a:pt x="3243" y="2738"/>
                </a:lnTo>
                <a:lnTo>
                  <a:pt x="3252" y="2738"/>
                </a:lnTo>
                <a:lnTo>
                  <a:pt x="3261" y="2738"/>
                </a:lnTo>
                <a:lnTo>
                  <a:pt x="3269" y="2737"/>
                </a:lnTo>
                <a:lnTo>
                  <a:pt x="3278" y="2737"/>
                </a:lnTo>
                <a:lnTo>
                  <a:pt x="3287" y="2736"/>
                </a:lnTo>
                <a:lnTo>
                  <a:pt x="3296" y="2736"/>
                </a:lnTo>
                <a:lnTo>
                  <a:pt x="3305" y="2735"/>
                </a:lnTo>
                <a:lnTo>
                  <a:pt x="3313" y="2735"/>
                </a:lnTo>
                <a:lnTo>
                  <a:pt x="3322" y="2734"/>
                </a:lnTo>
                <a:lnTo>
                  <a:pt x="3331" y="2733"/>
                </a:lnTo>
                <a:lnTo>
                  <a:pt x="3340" y="2733"/>
                </a:lnTo>
                <a:lnTo>
                  <a:pt x="3348" y="2732"/>
                </a:lnTo>
                <a:lnTo>
                  <a:pt x="3357" y="2732"/>
                </a:lnTo>
                <a:lnTo>
                  <a:pt x="3366" y="2731"/>
                </a:lnTo>
                <a:lnTo>
                  <a:pt x="3375" y="2730"/>
                </a:lnTo>
                <a:lnTo>
                  <a:pt x="3383" y="2730"/>
                </a:lnTo>
                <a:lnTo>
                  <a:pt x="3392" y="2729"/>
                </a:lnTo>
                <a:lnTo>
                  <a:pt x="3401" y="2728"/>
                </a:lnTo>
                <a:lnTo>
                  <a:pt x="3409" y="2728"/>
                </a:lnTo>
                <a:lnTo>
                  <a:pt x="3418" y="2727"/>
                </a:lnTo>
                <a:lnTo>
                  <a:pt x="3427" y="2726"/>
                </a:lnTo>
                <a:lnTo>
                  <a:pt x="3435" y="2725"/>
                </a:lnTo>
                <a:lnTo>
                  <a:pt x="3444" y="2725"/>
                </a:lnTo>
                <a:lnTo>
                  <a:pt x="3453" y="2724"/>
                </a:lnTo>
                <a:lnTo>
                  <a:pt x="3461" y="2723"/>
                </a:lnTo>
                <a:lnTo>
                  <a:pt x="3470" y="2722"/>
                </a:lnTo>
                <a:lnTo>
                  <a:pt x="3479" y="2721"/>
                </a:lnTo>
                <a:lnTo>
                  <a:pt x="3487" y="2721"/>
                </a:lnTo>
                <a:lnTo>
                  <a:pt x="3496" y="2720"/>
                </a:lnTo>
                <a:lnTo>
                  <a:pt x="3504" y="2719"/>
                </a:lnTo>
                <a:lnTo>
                  <a:pt x="3513" y="2718"/>
                </a:lnTo>
                <a:lnTo>
                  <a:pt x="3522" y="2717"/>
                </a:lnTo>
                <a:lnTo>
                  <a:pt x="3530" y="2716"/>
                </a:lnTo>
                <a:lnTo>
                  <a:pt x="3539" y="2716"/>
                </a:lnTo>
                <a:lnTo>
                  <a:pt x="3547" y="2715"/>
                </a:lnTo>
                <a:lnTo>
                  <a:pt x="3556" y="2714"/>
                </a:lnTo>
                <a:lnTo>
                  <a:pt x="3564" y="2713"/>
                </a:lnTo>
                <a:lnTo>
                  <a:pt x="3573" y="2712"/>
                </a:lnTo>
                <a:lnTo>
                  <a:pt x="3581" y="2711"/>
                </a:lnTo>
                <a:lnTo>
                  <a:pt x="3590" y="2710"/>
                </a:lnTo>
                <a:lnTo>
                  <a:pt x="3598" y="2708"/>
                </a:lnTo>
                <a:lnTo>
                  <a:pt x="3606" y="2707"/>
                </a:lnTo>
                <a:lnTo>
                  <a:pt x="3615" y="2706"/>
                </a:lnTo>
                <a:lnTo>
                  <a:pt x="3623" y="2705"/>
                </a:lnTo>
                <a:lnTo>
                  <a:pt x="3632" y="2704"/>
                </a:lnTo>
                <a:lnTo>
                  <a:pt x="3640" y="2703"/>
                </a:lnTo>
                <a:lnTo>
                  <a:pt x="3648" y="2702"/>
                </a:lnTo>
                <a:lnTo>
                  <a:pt x="3657" y="2701"/>
                </a:lnTo>
                <a:lnTo>
                  <a:pt x="3665" y="2699"/>
                </a:lnTo>
                <a:lnTo>
                  <a:pt x="3673" y="2698"/>
                </a:lnTo>
                <a:lnTo>
                  <a:pt x="3682" y="2697"/>
                </a:lnTo>
                <a:lnTo>
                  <a:pt x="3690" y="2696"/>
                </a:lnTo>
                <a:lnTo>
                  <a:pt x="3698" y="2694"/>
                </a:lnTo>
                <a:lnTo>
                  <a:pt x="3707" y="2693"/>
                </a:lnTo>
                <a:lnTo>
                  <a:pt x="3715" y="2692"/>
                </a:lnTo>
                <a:lnTo>
                  <a:pt x="3723" y="2691"/>
                </a:lnTo>
                <a:lnTo>
                  <a:pt x="3732" y="2689"/>
                </a:lnTo>
                <a:lnTo>
                  <a:pt x="3740" y="2688"/>
                </a:lnTo>
                <a:lnTo>
                  <a:pt x="3748" y="2687"/>
                </a:lnTo>
                <a:lnTo>
                  <a:pt x="3756" y="2685"/>
                </a:lnTo>
                <a:lnTo>
                  <a:pt x="3764" y="2684"/>
                </a:lnTo>
                <a:lnTo>
                  <a:pt x="3773" y="2682"/>
                </a:lnTo>
                <a:lnTo>
                  <a:pt x="3781" y="2681"/>
                </a:lnTo>
                <a:lnTo>
                  <a:pt x="3789" y="2679"/>
                </a:lnTo>
                <a:lnTo>
                  <a:pt x="3797" y="2678"/>
                </a:lnTo>
                <a:lnTo>
                  <a:pt x="3805" y="2676"/>
                </a:lnTo>
                <a:lnTo>
                  <a:pt x="3813" y="2675"/>
                </a:lnTo>
                <a:lnTo>
                  <a:pt x="3821" y="2673"/>
                </a:lnTo>
                <a:lnTo>
                  <a:pt x="3829" y="2672"/>
                </a:lnTo>
                <a:lnTo>
                  <a:pt x="3837" y="2670"/>
                </a:lnTo>
                <a:lnTo>
                  <a:pt x="3845" y="2668"/>
                </a:lnTo>
                <a:lnTo>
                  <a:pt x="3853" y="2667"/>
                </a:lnTo>
                <a:lnTo>
                  <a:pt x="3861" y="2665"/>
                </a:lnTo>
                <a:lnTo>
                  <a:pt x="3869" y="2663"/>
                </a:lnTo>
                <a:lnTo>
                  <a:pt x="3877" y="2662"/>
                </a:lnTo>
                <a:lnTo>
                  <a:pt x="3885" y="2660"/>
                </a:lnTo>
                <a:lnTo>
                  <a:pt x="3893" y="2658"/>
                </a:lnTo>
                <a:lnTo>
                  <a:pt x="3901" y="2656"/>
                </a:lnTo>
                <a:lnTo>
                  <a:pt x="3909" y="2655"/>
                </a:lnTo>
                <a:lnTo>
                  <a:pt x="3917" y="2653"/>
                </a:lnTo>
                <a:lnTo>
                  <a:pt x="3925" y="2651"/>
                </a:lnTo>
                <a:lnTo>
                  <a:pt x="3933" y="2649"/>
                </a:lnTo>
                <a:lnTo>
                  <a:pt x="3941" y="2648"/>
                </a:lnTo>
                <a:lnTo>
                  <a:pt x="3949" y="2646"/>
                </a:lnTo>
                <a:lnTo>
                  <a:pt x="3957" y="2644"/>
                </a:lnTo>
                <a:lnTo>
                  <a:pt x="3964" y="2642"/>
                </a:lnTo>
                <a:lnTo>
                  <a:pt x="3972" y="2640"/>
                </a:lnTo>
                <a:lnTo>
                  <a:pt x="3980" y="2638"/>
                </a:lnTo>
                <a:lnTo>
                  <a:pt x="3988" y="2636"/>
                </a:lnTo>
                <a:lnTo>
                  <a:pt x="3995" y="2634"/>
                </a:lnTo>
                <a:lnTo>
                  <a:pt x="4003" y="2632"/>
                </a:lnTo>
                <a:lnTo>
                  <a:pt x="4011" y="2630"/>
                </a:lnTo>
                <a:lnTo>
                  <a:pt x="4019" y="2628"/>
                </a:lnTo>
                <a:lnTo>
                  <a:pt x="4026" y="2626"/>
                </a:lnTo>
                <a:lnTo>
                  <a:pt x="4034" y="2623"/>
                </a:lnTo>
                <a:lnTo>
                  <a:pt x="4042" y="2621"/>
                </a:lnTo>
                <a:lnTo>
                  <a:pt x="4049" y="2619"/>
                </a:lnTo>
                <a:lnTo>
                  <a:pt x="4057" y="2617"/>
                </a:lnTo>
                <a:lnTo>
                  <a:pt x="4064" y="2615"/>
                </a:lnTo>
                <a:lnTo>
                  <a:pt x="4072" y="2613"/>
                </a:lnTo>
                <a:lnTo>
                  <a:pt x="4080" y="2610"/>
                </a:lnTo>
                <a:lnTo>
                  <a:pt x="4087" y="2608"/>
                </a:lnTo>
                <a:lnTo>
                  <a:pt x="4095" y="2606"/>
                </a:lnTo>
                <a:lnTo>
                  <a:pt x="4102" y="2604"/>
                </a:lnTo>
                <a:lnTo>
                  <a:pt x="4110" y="2601"/>
                </a:lnTo>
                <a:lnTo>
                  <a:pt x="4117" y="2599"/>
                </a:lnTo>
                <a:lnTo>
                  <a:pt x="4125" y="2597"/>
                </a:lnTo>
                <a:lnTo>
                  <a:pt x="4133" y="2594"/>
                </a:lnTo>
                <a:lnTo>
                  <a:pt x="4140" y="2592"/>
                </a:lnTo>
                <a:lnTo>
                  <a:pt x="4148" y="2590"/>
                </a:lnTo>
                <a:lnTo>
                  <a:pt x="4155" y="2587"/>
                </a:lnTo>
                <a:lnTo>
                  <a:pt x="4162" y="2585"/>
                </a:lnTo>
                <a:lnTo>
                  <a:pt x="4170" y="2582"/>
                </a:lnTo>
                <a:lnTo>
                  <a:pt x="4177" y="2580"/>
                </a:lnTo>
                <a:lnTo>
                  <a:pt x="4184" y="2577"/>
                </a:lnTo>
                <a:lnTo>
                  <a:pt x="4192" y="2574"/>
                </a:lnTo>
                <a:lnTo>
                  <a:pt x="4199" y="2572"/>
                </a:lnTo>
                <a:lnTo>
                  <a:pt x="4206" y="2569"/>
                </a:lnTo>
                <a:lnTo>
                  <a:pt x="4214" y="2566"/>
                </a:lnTo>
                <a:lnTo>
                  <a:pt x="4221" y="2564"/>
                </a:lnTo>
                <a:lnTo>
                  <a:pt x="4228" y="2561"/>
                </a:lnTo>
                <a:lnTo>
                  <a:pt x="4235" y="2558"/>
                </a:lnTo>
                <a:lnTo>
                  <a:pt x="4243" y="2556"/>
                </a:lnTo>
                <a:lnTo>
                  <a:pt x="4250" y="2553"/>
                </a:lnTo>
                <a:lnTo>
                  <a:pt x="4257" y="2550"/>
                </a:lnTo>
                <a:lnTo>
                  <a:pt x="4264" y="2547"/>
                </a:lnTo>
                <a:lnTo>
                  <a:pt x="4272" y="2545"/>
                </a:lnTo>
                <a:lnTo>
                  <a:pt x="4279" y="2542"/>
                </a:lnTo>
                <a:lnTo>
                  <a:pt x="4286" y="2539"/>
                </a:lnTo>
                <a:lnTo>
                  <a:pt x="4293" y="2536"/>
                </a:lnTo>
                <a:lnTo>
                  <a:pt x="4300" y="2533"/>
                </a:lnTo>
                <a:lnTo>
                  <a:pt x="4307" y="2530"/>
                </a:lnTo>
                <a:lnTo>
                  <a:pt x="4314" y="2528"/>
                </a:lnTo>
                <a:lnTo>
                  <a:pt x="4322" y="2525"/>
                </a:lnTo>
                <a:lnTo>
                  <a:pt x="4329" y="2522"/>
                </a:lnTo>
                <a:lnTo>
                  <a:pt x="4336" y="2519"/>
                </a:lnTo>
                <a:lnTo>
                  <a:pt x="4343" y="2516"/>
                </a:lnTo>
                <a:lnTo>
                  <a:pt x="4350" y="2513"/>
                </a:lnTo>
                <a:lnTo>
                  <a:pt x="4356" y="2509"/>
                </a:lnTo>
                <a:lnTo>
                  <a:pt x="4363" y="2506"/>
                </a:lnTo>
                <a:lnTo>
                  <a:pt x="4370" y="2503"/>
                </a:lnTo>
                <a:lnTo>
                  <a:pt x="4377" y="2500"/>
                </a:lnTo>
                <a:lnTo>
                  <a:pt x="4384" y="2497"/>
                </a:lnTo>
                <a:lnTo>
                  <a:pt x="4391" y="2494"/>
                </a:lnTo>
                <a:lnTo>
                  <a:pt x="4398" y="2490"/>
                </a:lnTo>
                <a:lnTo>
                  <a:pt x="4405" y="2487"/>
                </a:lnTo>
                <a:lnTo>
                  <a:pt x="4411" y="2484"/>
                </a:lnTo>
                <a:lnTo>
                  <a:pt x="4418" y="2480"/>
                </a:lnTo>
                <a:lnTo>
                  <a:pt x="4425" y="2477"/>
                </a:lnTo>
                <a:lnTo>
                  <a:pt x="4432" y="2474"/>
                </a:lnTo>
                <a:lnTo>
                  <a:pt x="4438" y="2470"/>
                </a:lnTo>
                <a:lnTo>
                  <a:pt x="4445" y="2467"/>
                </a:lnTo>
                <a:lnTo>
                  <a:pt x="4452" y="2464"/>
                </a:lnTo>
                <a:lnTo>
                  <a:pt x="4459" y="2460"/>
                </a:lnTo>
                <a:lnTo>
                  <a:pt x="4465" y="2457"/>
                </a:lnTo>
                <a:lnTo>
                  <a:pt x="4472" y="2453"/>
                </a:lnTo>
                <a:lnTo>
                  <a:pt x="4479" y="2450"/>
                </a:lnTo>
                <a:lnTo>
                  <a:pt x="4485" y="2446"/>
                </a:lnTo>
                <a:lnTo>
                  <a:pt x="4492" y="2443"/>
                </a:lnTo>
                <a:lnTo>
                  <a:pt x="4499" y="2439"/>
                </a:lnTo>
                <a:lnTo>
                  <a:pt x="4505" y="2436"/>
                </a:lnTo>
                <a:lnTo>
                  <a:pt x="4512" y="2432"/>
                </a:lnTo>
                <a:lnTo>
                  <a:pt x="4518" y="2429"/>
                </a:lnTo>
                <a:lnTo>
                  <a:pt x="4524" y="2425"/>
                </a:lnTo>
                <a:lnTo>
                  <a:pt x="4531" y="2421"/>
                </a:lnTo>
                <a:lnTo>
                  <a:pt x="4537" y="2417"/>
                </a:lnTo>
                <a:lnTo>
                  <a:pt x="4544" y="2413"/>
                </a:lnTo>
                <a:lnTo>
                  <a:pt x="4550" y="2410"/>
                </a:lnTo>
                <a:lnTo>
                  <a:pt x="4556" y="2406"/>
                </a:lnTo>
                <a:lnTo>
                  <a:pt x="4563" y="2402"/>
                </a:lnTo>
                <a:lnTo>
                  <a:pt x="4569" y="2398"/>
                </a:lnTo>
                <a:lnTo>
                  <a:pt x="4575" y="2394"/>
                </a:lnTo>
                <a:lnTo>
                  <a:pt x="4582" y="2390"/>
                </a:lnTo>
                <a:lnTo>
                  <a:pt x="4588" y="2386"/>
                </a:lnTo>
                <a:lnTo>
                  <a:pt x="4594" y="2382"/>
                </a:lnTo>
                <a:lnTo>
                  <a:pt x="4600" y="2378"/>
                </a:lnTo>
                <a:lnTo>
                  <a:pt x="4607" y="2374"/>
                </a:lnTo>
                <a:lnTo>
                  <a:pt x="4613" y="2370"/>
                </a:lnTo>
                <a:lnTo>
                  <a:pt x="4619" y="2366"/>
                </a:lnTo>
                <a:lnTo>
                  <a:pt x="4625" y="2362"/>
                </a:lnTo>
                <a:lnTo>
                  <a:pt x="4631" y="2358"/>
                </a:lnTo>
                <a:lnTo>
                  <a:pt x="4637" y="2354"/>
                </a:lnTo>
                <a:lnTo>
                  <a:pt x="4643" y="2350"/>
                </a:lnTo>
                <a:lnTo>
                  <a:pt x="4650" y="2346"/>
                </a:lnTo>
                <a:lnTo>
                  <a:pt x="4656" y="2342"/>
                </a:lnTo>
                <a:lnTo>
                  <a:pt x="4662" y="2337"/>
                </a:lnTo>
                <a:lnTo>
                  <a:pt x="4668" y="2333"/>
                </a:lnTo>
                <a:lnTo>
                  <a:pt x="4673" y="2329"/>
                </a:lnTo>
                <a:lnTo>
                  <a:pt x="4679" y="2324"/>
                </a:lnTo>
                <a:lnTo>
                  <a:pt x="4685" y="2320"/>
                </a:lnTo>
                <a:lnTo>
                  <a:pt x="4691" y="2315"/>
                </a:lnTo>
                <a:lnTo>
                  <a:pt x="4697" y="2311"/>
                </a:lnTo>
                <a:lnTo>
                  <a:pt x="4702" y="2306"/>
                </a:lnTo>
                <a:lnTo>
                  <a:pt x="4708" y="2302"/>
                </a:lnTo>
                <a:lnTo>
                  <a:pt x="4714" y="2297"/>
                </a:lnTo>
                <a:lnTo>
                  <a:pt x="4720" y="2293"/>
                </a:lnTo>
                <a:lnTo>
                  <a:pt x="4725" y="2288"/>
                </a:lnTo>
                <a:lnTo>
                  <a:pt x="4731" y="2284"/>
                </a:lnTo>
                <a:lnTo>
                  <a:pt x="4737" y="2279"/>
                </a:lnTo>
                <a:lnTo>
                  <a:pt x="4742" y="2274"/>
                </a:lnTo>
                <a:lnTo>
                  <a:pt x="4748" y="2270"/>
                </a:lnTo>
                <a:lnTo>
                  <a:pt x="4753" y="2265"/>
                </a:lnTo>
                <a:lnTo>
                  <a:pt x="4759" y="2260"/>
                </a:lnTo>
                <a:lnTo>
                  <a:pt x="4764" y="2256"/>
                </a:lnTo>
                <a:lnTo>
                  <a:pt x="4770" y="2251"/>
                </a:lnTo>
                <a:lnTo>
                  <a:pt x="4776" y="2246"/>
                </a:lnTo>
                <a:lnTo>
                  <a:pt x="4781" y="2241"/>
                </a:lnTo>
                <a:lnTo>
                  <a:pt x="4786" y="2237"/>
                </a:lnTo>
                <a:lnTo>
                  <a:pt x="4792" y="2232"/>
                </a:lnTo>
                <a:lnTo>
                  <a:pt x="4797" y="2227"/>
                </a:lnTo>
                <a:lnTo>
                  <a:pt x="4803" y="2222"/>
                </a:lnTo>
                <a:lnTo>
                  <a:pt x="4808" y="2217"/>
                </a:lnTo>
                <a:lnTo>
                  <a:pt x="4813" y="2212"/>
                </a:lnTo>
                <a:lnTo>
                  <a:pt x="4818" y="2207"/>
                </a:lnTo>
                <a:lnTo>
                  <a:pt x="4823" y="2202"/>
                </a:lnTo>
                <a:lnTo>
                  <a:pt x="4828" y="2197"/>
                </a:lnTo>
                <a:lnTo>
                  <a:pt x="4833" y="2191"/>
                </a:lnTo>
                <a:lnTo>
                  <a:pt x="4838" y="2186"/>
                </a:lnTo>
                <a:lnTo>
                  <a:pt x="4843" y="2181"/>
                </a:lnTo>
                <a:lnTo>
                  <a:pt x="4848" y="2176"/>
                </a:lnTo>
                <a:lnTo>
                  <a:pt x="4853" y="2170"/>
                </a:lnTo>
                <a:lnTo>
                  <a:pt x="4858" y="2165"/>
                </a:lnTo>
                <a:lnTo>
                  <a:pt x="4863" y="2160"/>
                </a:lnTo>
                <a:lnTo>
                  <a:pt x="4868" y="2155"/>
                </a:lnTo>
                <a:lnTo>
                  <a:pt x="4873" y="2149"/>
                </a:lnTo>
                <a:lnTo>
                  <a:pt x="4878" y="2144"/>
                </a:lnTo>
                <a:lnTo>
                  <a:pt x="4883" y="2138"/>
                </a:lnTo>
                <a:lnTo>
                  <a:pt x="4888" y="2133"/>
                </a:lnTo>
                <a:lnTo>
                  <a:pt x="4892" y="2128"/>
                </a:lnTo>
                <a:lnTo>
                  <a:pt x="4897" y="2122"/>
                </a:lnTo>
                <a:lnTo>
                  <a:pt x="4902" y="2117"/>
                </a:lnTo>
                <a:lnTo>
                  <a:pt x="4907" y="2111"/>
                </a:lnTo>
                <a:lnTo>
                  <a:pt x="4911" y="2106"/>
                </a:lnTo>
                <a:lnTo>
                  <a:pt x="4916" y="2100"/>
                </a:lnTo>
                <a:lnTo>
                  <a:pt x="4920" y="2094"/>
                </a:lnTo>
                <a:lnTo>
                  <a:pt x="4925" y="2089"/>
                </a:lnTo>
                <a:lnTo>
                  <a:pt x="4929" y="2083"/>
                </a:lnTo>
                <a:lnTo>
                  <a:pt x="4934" y="2077"/>
                </a:lnTo>
                <a:lnTo>
                  <a:pt x="4938" y="2071"/>
                </a:lnTo>
                <a:lnTo>
                  <a:pt x="4942" y="2065"/>
                </a:lnTo>
                <a:lnTo>
                  <a:pt x="4946" y="2060"/>
                </a:lnTo>
                <a:lnTo>
                  <a:pt x="4951" y="2054"/>
                </a:lnTo>
                <a:lnTo>
                  <a:pt x="4955" y="2048"/>
                </a:lnTo>
                <a:lnTo>
                  <a:pt x="4959" y="2042"/>
                </a:lnTo>
                <a:lnTo>
                  <a:pt x="4963" y="2036"/>
                </a:lnTo>
                <a:lnTo>
                  <a:pt x="4967" y="2030"/>
                </a:lnTo>
                <a:lnTo>
                  <a:pt x="4971" y="2024"/>
                </a:lnTo>
                <a:lnTo>
                  <a:pt x="4975" y="2018"/>
                </a:lnTo>
                <a:lnTo>
                  <a:pt x="4979" y="2012"/>
                </a:lnTo>
                <a:lnTo>
                  <a:pt x="4983" y="2005"/>
                </a:lnTo>
                <a:lnTo>
                  <a:pt x="4987" y="1999"/>
                </a:lnTo>
                <a:lnTo>
                  <a:pt x="4991" y="1993"/>
                </a:lnTo>
                <a:lnTo>
                  <a:pt x="4995" y="1987"/>
                </a:lnTo>
                <a:lnTo>
                  <a:pt x="4999" y="1981"/>
                </a:lnTo>
                <a:lnTo>
                  <a:pt x="5002" y="1975"/>
                </a:lnTo>
                <a:lnTo>
                  <a:pt x="5006" y="1968"/>
                </a:lnTo>
                <a:lnTo>
                  <a:pt x="5010" y="1962"/>
                </a:lnTo>
                <a:lnTo>
                  <a:pt x="5014" y="1956"/>
                </a:lnTo>
                <a:lnTo>
                  <a:pt x="5017" y="1949"/>
                </a:lnTo>
                <a:lnTo>
                  <a:pt x="5021" y="1943"/>
                </a:lnTo>
                <a:lnTo>
                  <a:pt x="5024" y="1937"/>
                </a:lnTo>
                <a:lnTo>
                  <a:pt x="5028" y="1930"/>
                </a:lnTo>
                <a:lnTo>
                  <a:pt x="5031" y="1924"/>
                </a:lnTo>
                <a:lnTo>
                  <a:pt x="5034" y="1917"/>
                </a:lnTo>
                <a:lnTo>
                  <a:pt x="5037" y="1910"/>
                </a:lnTo>
                <a:lnTo>
                  <a:pt x="5041" y="1904"/>
                </a:lnTo>
                <a:lnTo>
                  <a:pt x="5044" y="1897"/>
                </a:lnTo>
                <a:lnTo>
                  <a:pt x="5047" y="1890"/>
                </a:lnTo>
                <a:lnTo>
                  <a:pt x="5050" y="1883"/>
                </a:lnTo>
                <a:lnTo>
                  <a:pt x="5053" y="1877"/>
                </a:lnTo>
                <a:lnTo>
                  <a:pt x="5056" y="1870"/>
                </a:lnTo>
                <a:lnTo>
                  <a:pt x="5059" y="1863"/>
                </a:lnTo>
                <a:lnTo>
                  <a:pt x="5062" y="1856"/>
                </a:lnTo>
                <a:lnTo>
                  <a:pt x="5064" y="1849"/>
                </a:lnTo>
                <a:lnTo>
                  <a:pt x="5067" y="1842"/>
                </a:lnTo>
                <a:lnTo>
                  <a:pt x="5070" y="1836"/>
                </a:lnTo>
                <a:lnTo>
                  <a:pt x="5073" y="1829"/>
                </a:lnTo>
                <a:lnTo>
                  <a:pt x="5076" y="1822"/>
                </a:lnTo>
                <a:lnTo>
                  <a:pt x="5078" y="1815"/>
                </a:lnTo>
                <a:lnTo>
                  <a:pt x="5081" y="1808"/>
                </a:lnTo>
                <a:lnTo>
                  <a:pt x="5083" y="1801"/>
                </a:lnTo>
                <a:lnTo>
                  <a:pt x="5086" y="1794"/>
                </a:lnTo>
                <a:lnTo>
                  <a:pt x="5088" y="1787"/>
                </a:lnTo>
                <a:lnTo>
                  <a:pt x="5091" y="1779"/>
                </a:lnTo>
                <a:lnTo>
                  <a:pt x="5093" y="1772"/>
                </a:lnTo>
                <a:lnTo>
                  <a:pt x="5096" y="1765"/>
                </a:lnTo>
                <a:lnTo>
                  <a:pt x="5098" y="1758"/>
                </a:lnTo>
                <a:lnTo>
                  <a:pt x="5100" y="1750"/>
                </a:lnTo>
                <a:lnTo>
                  <a:pt x="5102" y="1743"/>
                </a:lnTo>
                <a:lnTo>
                  <a:pt x="5104" y="1736"/>
                </a:lnTo>
                <a:lnTo>
                  <a:pt x="5105" y="1728"/>
                </a:lnTo>
                <a:lnTo>
                  <a:pt x="5107" y="1721"/>
                </a:lnTo>
                <a:lnTo>
                  <a:pt x="5109" y="1713"/>
                </a:lnTo>
                <a:lnTo>
                  <a:pt x="5111" y="1706"/>
                </a:lnTo>
                <a:lnTo>
                  <a:pt x="5112" y="1698"/>
                </a:lnTo>
                <a:lnTo>
                  <a:pt x="5114" y="1691"/>
                </a:lnTo>
                <a:lnTo>
                  <a:pt x="5115" y="1683"/>
                </a:lnTo>
                <a:lnTo>
                  <a:pt x="5117" y="1675"/>
                </a:lnTo>
                <a:lnTo>
                  <a:pt x="5119" y="1668"/>
                </a:lnTo>
                <a:lnTo>
                  <a:pt x="5120" y="1660"/>
                </a:lnTo>
                <a:lnTo>
                  <a:pt x="5121" y="1652"/>
                </a:lnTo>
                <a:lnTo>
                  <a:pt x="5123" y="1645"/>
                </a:lnTo>
                <a:lnTo>
                  <a:pt x="5124" y="1637"/>
                </a:lnTo>
                <a:lnTo>
                  <a:pt x="5125" y="1629"/>
                </a:lnTo>
                <a:lnTo>
                  <a:pt x="5126" y="1621"/>
                </a:lnTo>
                <a:lnTo>
                  <a:pt x="5128" y="1614"/>
                </a:lnTo>
                <a:lnTo>
                  <a:pt x="5129" y="1606"/>
                </a:lnTo>
                <a:lnTo>
                  <a:pt x="5130" y="1598"/>
                </a:lnTo>
                <a:lnTo>
                  <a:pt x="5131" y="1590"/>
                </a:lnTo>
                <a:lnTo>
                  <a:pt x="5132" y="1582"/>
                </a:lnTo>
                <a:lnTo>
                  <a:pt x="5133" y="1574"/>
                </a:lnTo>
                <a:lnTo>
                  <a:pt x="5133" y="1566"/>
                </a:lnTo>
                <a:lnTo>
                  <a:pt x="5133" y="1558"/>
                </a:lnTo>
                <a:lnTo>
                  <a:pt x="5134" y="1550"/>
                </a:lnTo>
                <a:lnTo>
                  <a:pt x="5134" y="1542"/>
                </a:lnTo>
                <a:lnTo>
                  <a:pt x="5134" y="1534"/>
                </a:lnTo>
                <a:lnTo>
                  <a:pt x="5135" y="1525"/>
                </a:lnTo>
                <a:lnTo>
                  <a:pt x="5135" y="1517"/>
                </a:lnTo>
                <a:lnTo>
                  <a:pt x="5135" y="1509"/>
                </a:lnTo>
                <a:lnTo>
                  <a:pt x="5135" y="1501"/>
                </a:lnTo>
                <a:lnTo>
                  <a:pt x="5135" y="1492"/>
                </a:lnTo>
                <a:lnTo>
                  <a:pt x="5135" y="1484"/>
                </a:lnTo>
                <a:lnTo>
                  <a:pt x="5135" y="1476"/>
                </a:lnTo>
                <a:lnTo>
                  <a:pt x="5134" y="1467"/>
                </a:lnTo>
                <a:lnTo>
                  <a:pt x="5134" y="1459"/>
                </a:lnTo>
                <a:lnTo>
                  <a:pt x="5134" y="1451"/>
                </a:lnTo>
                <a:lnTo>
                  <a:pt x="5133" y="1442"/>
                </a:lnTo>
                <a:lnTo>
                  <a:pt x="5133" y="1434"/>
                </a:lnTo>
                <a:lnTo>
                  <a:pt x="5133" y="1425"/>
                </a:lnTo>
                <a:lnTo>
                  <a:pt x="5132" y="1417"/>
                </a:lnTo>
                <a:lnTo>
                  <a:pt x="5131" y="1408"/>
                </a:lnTo>
                <a:lnTo>
                  <a:pt x="5131" y="1400"/>
                </a:lnTo>
                <a:lnTo>
                  <a:pt x="5130" y="1391"/>
                </a:lnTo>
                <a:lnTo>
                  <a:pt x="5129" y="1383"/>
                </a:lnTo>
                <a:lnTo>
                  <a:pt x="5129" y="1374"/>
                </a:lnTo>
                <a:lnTo>
                  <a:pt x="5128" y="1366"/>
                </a:lnTo>
                <a:lnTo>
                  <a:pt x="5126" y="1357"/>
                </a:lnTo>
                <a:lnTo>
                  <a:pt x="5125" y="1348"/>
                </a:lnTo>
                <a:lnTo>
                  <a:pt x="5123" y="1339"/>
                </a:lnTo>
                <a:lnTo>
                  <a:pt x="5122" y="1331"/>
                </a:lnTo>
                <a:lnTo>
                  <a:pt x="5120" y="1322"/>
                </a:lnTo>
                <a:lnTo>
                  <a:pt x="5118" y="1313"/>
                </a:lnTo>
                <a:lnTo>
                  <a:pt x="5116" y="1304"/>
                </a:lnTo>
                <a:lnTo>
                  <a:pt x="5115" y="1295"/>
                </a:lnTo>
                <a:lnTo>
                  <a:pt x="5113" y="1287"/>
                </a:lnTo>
                <a:lnTo>
                  <a:pt x="5111" y="1278"/>
                </a:lnTo>
                <a:lnTo>
                  <a:pt x="5109" y="1269"/>
                </a:lnTo>
                <a:lnTo>
                  <a:pt x="5107" y="1260"/>
                </a:lnTo>
                <a:lnTo>
                  <a:pt x="5104" y="1251"/>
                </a:lnTo>
                <a:lnTo>
                  <a:pt x="5102" y="1242"/>
                </a:lnTo>
                <a:lnTo>
                  <a:pt x="5100" y="1233"/>
                </a:lnTo>
                <a:lnTo>
                  <a:pt x="5097" y="1224"/>
                </a:lnTo>
                <a:lnTo>
                  <a:pt x="5095" y="1215"/>
                </a:lnTo>
                <a:lnTo>
                  <a:pt x="5092" y="1206"/>
                </a:lnTo>
                <a:lnTo>
                  <a:pt x="5090" y="1197"/>
                </a:lnTo>
                <a:lnTo>
                  <a:pt x="5087" y="1188"/>
                </a:lnTo>
                <a:lnTo>
                  <a:pt x="5085" y="1179"/>
                </a:lnTo>
                <a:lnTo>
                  <a:pt x="5082" y="1170"/>
                </a:lnTo>
                <a:lnTo>
                  <a:pt x="5079" y="1161"/>
                </a:lnTo>
                <a:lnTo>
                  <a:pt x="5076" y="1152"/>
                </a:lnTo>
                <a:lnTo>
                  <a:pt x="5073" y="1143"/>
                </a:lnTo>
                <a:lnTo>
                  <a:pt x="5069" y="1133"/>
                </a:lnTo>
                <a:lnTo>
                  <a:pt x="5066" y="1124"/>
                </a:lnTo>
                <a:lnTo>
                  <a:pt x="5062" y="1115"/>
                </a:lnTo>
                <a:lnTo>
                  <a:pt x="5058" y="1106"/>
                </a:lnTo>
                <a:lnTo>
                  <a:pt x="5054" y="1097"/>
                </a:lnTo>
                <a:lnTo>
                  <a:pt x="5050" y="1087"/>
                </a:lnTo>
                <a:lnTo>
                  <a:pt x="5046" y="1078"/>
                </a:lnTo>
                <a:lnTo>
                  <a:pt x="5042" y="1069"/>
                </a:lnTo>
                <a:lnTo>
                  <a:pt x="5038" y="1060"/>
                </a:lnTo>
                <a:lnTo>
                  <a:pt x="5034" y="1050"/>
                </a:lnTo>
                <a:lnTo>
                  <a:pt x="5029" y="1041"/>
                </a:lnTo>
                <a:lnTo>
                  <a:pt x="5025" y="1032"/>
                </a:lnTo>
                <a:lnTo>
                  <a:pt x="5021" y="1022"/>
                </a:lnTo>
                <a:lnTo>
                  <a:pt x="5016" y="1013"/>
                </a:lnTo>
                <a:lnTo>
                  <a:pt x="5011" y="1004"/>
                </a:lnTo>
                <a:lnTo>
                  <a:pt x="5007" y="995"/>
                </a:lnTo>
                <a:lnTo>
                  <a:pt x="5002" y="985"/>
                </a:lnTo>
                <a:lnTo>
                  <a:pt x="4997" y="976"/>
                </a:lnTo>
                <a:lnTo>
                  <a:pt x="4992" y="967"/>
                </a:lnTo>
                <a:lnTo>
                  <a:pt x="4987" y="957"/>
                </a:lnTo>
                <a:lnTo>
                  <a:pt x="4982" y="948"/>
                </a:lnTo>
                <a:lnTo>
                  <a:pt x="4977" y="939"/>
                </a:lnTo>
                <a:lnTo>
                  <a:pt x="4972" y="929"/>
                </a:lnTo>
                <a:lnTo>
                  <a:pt x="4966" y="920"/>
                </a:lnTo>
                <a:lnTo>
                  <a:pt x="4961" y="911"/>
                </a:lnTo>
                <a:lnTo>
                  <a:pt x="4955" y="901"/>
                </a:lnTo>
                <a:lnTo>
                  <a:pt x="4949" y="892"/>
                </a:lnTo>
                <a:lnTo>
                  <a:pt x="4943" y="883"/>
                </a:lnTo>
                <a:lnTo>
                  <a:pt x="4936" y="873"/>
                </a:lnTo>
                <a:lnTo>
                  <a:pt x="4930" y="864"/>
                </a:lnTo>
                <a:lnTo>
                  <a:pt x="4923" y="855"/>
                </a:lnTo>
                <a:lnTo>
                  <a:pt x="4917" y="845"/>
                </a:lnTo>
                <a:lnTo>
                  <a:pt x="4910" y="836"/>
                </a:lnTo>
                <a:lnTo>
                  <a:pt x="4904" y="827"/>
                </a:lnTo>
                <a:lnTo>
                  <a:pt x="4897" y="818"/>
                </a:lnTo>
                <a:lnTo>
                  <a:pt x="4890" y="808"/>
                </a:lnTo>
                <a:lnTo>
                  <a:pt x="4883" y="799"/>
                </a:lnTo>
                <a:lnTo>
                  <a:pt x="4876" y="790"/>
                </a:lnTo>
                <a:lnTo>
                  <a:pt x="4869" y="780"/>
                </a:lnTo>
                <a:lnTo>
                  <a:pt x="4862" y="771"/>
                </a:lnTo>
                <a:lnTo>
                  <a:pt x="4854" y="762"/>
                </a:lnTo>
                <a:lnTo>
                  <a:pt x="4847" y="753"/>
                </a:lnTo>
                <a:lnTo>
                  <a:pt x="4840" y="743"/>
                </a:lnTo>
                <a:lnTo>
                  <a:pt x="4832" y="734"/>
                </a:lnTo>
                <a:lnTo>
                  <a:pt x="4825" y="725"/>
                </a:lnTo>
                <a:lnTo>
                  <a:pt x="4817" y="716"/>
                </a:lnTo>
                <a:lnTo>
                  <a:pt x="4809" y="706"/>
                </a:lnTo>
                <a:lnTo>
                  <a:pt x="4801" y="697"/>
                </a:lnTo>
                <a:lnTo>
                  <a:pt x="4793" y="688"/>
                </a:lnTo>
                <a:lnTo>
                  <a:pt x="4785" y="679"/>
                </a:lnTo>
                <a:lnTo>
                  <a:pt x="4777" y="670"/>
                </a:lnTo>
                <a:lnTo>
                  <a:pt x="4768" y="661"/>
                </a:lnTo>
                <a:lnTo>
                  <a:pt x="4759" y="652"/>
                </a:lnTo>
                <a:lnTo>
                  <a:pt x="4750" y="643"/>
                </a:lnTo>
                <a:lnTo>
                  <a:pt x="4741" y="634"/>
                </a:lnTo>
                <a:lnTo>
                  <a:pt x="4732" y="625"/>
                </a:lnTo>
                <a:lnTo>
                  <a:pt x="4723" y="616"/>
                </a:lnTo>
                <a:lnTo>
                  <a:pt x="4714" y="607"/>
                </a:lnTo>
                <a:lnTo>
                  <a:pt x="4704" y="598"/>
                </a:lnTo>
                <a:lnTo>
                  <a:pt x="4695" y="589"/>
                </a:lnTo>
                <a:lnTo>
                  <a:pt x="4685" y="581"/>
                </a:lnTo>
                <a:lnTo>
                  <a:pt x="4676" y="572"/>
                </a:lnTo>
                <a:lnTo>
                  <a:pt x="4666" y="563"/>
                </a:lnTo>
                <a:lnTo>
                  <a:pt x="4656" y="554"/>
                </a:lnTo>
                <a:lnTo>
                  <a:pt x="4647" y="545"/>
                </a:lnTo>
                <a:lnTo>
                  <a:pt x="4637" y="537"/>
                </a:lnTo>
                <a:lnTo>
                  <a:pt x="4627" y="528"/>
                </a:lnTo>
                <a:lnTo>
                  <a:pt x="4617" y="519"/>
                </a:lnTo>
                <a:lnTo>
                  <a:pt x="4606" y="511"/>
                </a:lnTo>
                <a:lnTo>
                  <a:pt x="4596" y="502"/>
                </a:lnTo>
                <a:lnTo>
                  <a:pt x="4586" y="493"/>
                </a:lnTo>
                <a:lnTo>
                  <a:pt x="4575" y="485"/>
                </a:lnTo>
                <a:lnTo>
                  <a:pt x="4565" y="476"/>
                </a:lnTo>
                <a:lnTo>
                  <a:pt x="4554" y="468"/>
                </a:lnTo>
                <a:lnTo>
                  <a:pt x="4544" y="459"/>
                </a:lnTo>
                <a:lnTo>
                  <a:pt x="4533" y="451"/>
                </a:lnTo>
                <a:lnTo>
                  <a:pt x="4521" y="443"/>
                </a:lnTo>
                <a:lnTo>
                  <a:pt x="4510" y="435"/>
                </a:lnTo>
                <a:lnTo>
                  <a:pt x="4498" y="427"/>
                </a:lnTo>
                <a:lnTo>
                  <a:pt x="4487" y="419"/>
                </a:lnTo>
                <a:lnTo>
                  <a:pt x="4475" y="411"/>
                </a:lnTo>
                <a:lnTo>
                  <a:pt x="4463" y="403"/>
                </a:lnTo>
                <a:lnTo>
                  <a:pt x="4452" y="395"/>
                </a:lnTo>
                <a:lnTo>
                  <a:pt x="4440" y="387"/>
                </a:lnTo>
                <a:lnTo>
                  <a:pt x="4428" y="379"/>
                </a:lnTo>
                <a:lnTo>
                  <a:pt x="4416" y="372"/>
                </a:lnTo>
                <a:lnTo>
                  <a:pt x="4404" y="364"/>
                </a:lnTo>
                <a:lnTo>
                  <a:pt x="4391" y="356"/>
                </a:lnTo>
                <a:lnTo>
                  <a:pt x="4379" y="348"/>
                </a:lnTo>
                <a:lnTo>
                  <a:pt x="4367" y="341"/>
                </a:lnTo>
                <a:lnTo>
                  <a:pt x="4354" y="333"/>
                </a:lnTo>
                <a:lnTo>
                  <a:pt x="4342" y="326"/>
                </a:lnTo>
                <a:lnTo>
                  <a:pt x="4329" y="318"/>
                </a:lnTo>
                <a:lnTo>
                  <a:pt x="4317" y="311"/>
                </a:lnTo>
                <a:lnTo>
                  <a:pt x="4304" y="303"/>
                </a:lnTo>
                <a:lnTo>
                  <a:pt x="4291" y="296"/>
                </a:lnTo>
                <a:lnTo>
                  <a:pt x="4278" y="289"/>
                </a:lnTo>
                <a:lnTo>
                  <a:pt x="4266" y="282"/>
                </a:lnTo>
                <a:lnTo>
                  <a:pt x="4253" y="274"/>
                </a:lnTo>
                <a:lnTo>
                  <a:pt x="4240" y="267"/>
                </a:lnTo>
                <a:lnTo>
                  <a:pt x="4226" y="261"/>
                </a:lnTo>
                <a:lnTo>
                  <a:pt x="4212" y="254"/>
                </a:lnTo>
                <a:lnTo>
                  <a:pt x="4199" y="247"/>
                </a:lnTo>
                <a:lnTo>
                  <a:pt x="4185" y="241"/>
                </a:lnTo>
                <a:lnTo>
                  <a:pt x="4171" y="234"/>
                </a:lnTo>
                <a:lnTo>
                  <a:pt x="4157" y="228"/>
                </a:lnTo>
                <a:lnTo>
                  <a:pt x="4143" y="222"/>
                </a:lnTo>
                <a:lnTo>
                  <a:pt x="4129" y="215"/>
                </a:lnTo>
                <a:lnTo>
                  <a:pt x="4115" y="209"/>
                </a:lnTo>
                <a:lnTo>
                  <a:pt x="4101" y="203"/>
                </a:lnTo>
                <a:lnTo>
                  <a:pt x="4087" y="197"/>
                </a:lnTo>
                <a:lnTo>
                  <a:pt x="4073" y="191"/>
                </a:lnTo>
                <a:lnTo>
                  <a:pt x="4059" y="185"/>
                </a:lnTo>
                <a:lnTo>
                  <a:pt x="4044" y="179"/>
                </a:lnTo>
                <a:lnTo>
                  <a:pt x="4030" y="173"/>
                </a:lnTo>
                <a:lnTo>
                  <a:pt x="4016" y="167"/>
                </a:lnTo>
                <a:lnTo>
                  <a:pt x="4001" y="161"/>
                </a:lnTo>
                <a:lnTo>
                  <a:pt x="3987" y="156"/>
                </a:lnTo>
                <a:lnTo>
                  <a:pt x="3972" y="150"/>
                </a:lnTo>
                <a:lnTo>
                  <a:pt x="3957" y="145"/>
                </a:lnTo>
                <a:lnTo>
                  <a:pt x="3943" y="139"/>
                </a:lnTo>
                <a:lnTo>
                  <a:pt x="3928" y="134"/>
                </a:lnTo>
                <a:lnTo>
                  <a:pt x="3913" y="129"/>
                </a:lnTo>
                <a:lnTo>
                  <a:pt x="3898" y="123"/>
                </a:lnTo>
                <a:lnTo>
                  <a:pt x="3883" y="118"/>
                </a:lnTo>
                <a:lnTo>
                  <a:pt x="3868" y="113"/>
                </a:lnTo>
                <a:lnTo>
                  <a:pt x="3853" y="109"/>
                </a:lnTo>
                <a:lnTo>
                  <a:pt x="3838" y="105"/>
                </a:lnTo>
                <a:lnTo>
                  <a:pt x="3822" y="100"/>
                </a:lnTo>
                <a:lnTo>
                  <a:pt x="3807" y="96"/>
                </a:lnTo>
                <a:lnTo>
                  <a:pt x="3792" y="92"/>
                </a:lnTo>
                <a:lnTo>
                  <a:pt x="3776" y="87"/>
                </a:lnTo>
                <a:lnTo>
                  <a:pt x="3761" y="83"/>
                </a:lnTo>
                <a:lnTo>
                  <a:pt x="3745" y="79"/>
                </a:lnTo>
                <a:lnTo>
                  <a:pt x="3730" y="75"/>
                </a:lnTo>
                <a:lnTo>
                  <a:pt x="3714" y="72"/>
                </a:lnTo>
                <a:lnTo>
                  <a:pt x="3699" y="68"/>
                </a:lnTo>
                <a:lnTo>
                  <a:pt x="3683" y="64"/>
                </a:lnTo>
                <a:lnTo>
                  <a:pt x="3667" y="61"/>
                </a:lnTo>
                <a:lnTo>
                  <a:pt x="3652" y="57"/>
                </a:lnTo>
                <a:lnTo>
                  <a:pt x="3636" y="54"/>
                </a:lnTo>
                <a:lnTo>
                  <a:pt x="3620" y="50"/>
                </a:lnTo>
                <a:lnTo>
                  <a:pt x="3604" y="47"/>
                </a:lnTo>
                <a:lnTo>
                  <a:pt x="3589" y="44"/>
                </a:lnTo>
                <a:lnTo>
                  <a:pt x="3573" y="40"/>
                </a:lnTo>
                <a:lnTo>
                  <a:pt x="3557" y="37"/>
                </a:lnTo>
                <a:lnTo>
                  <a:pt x="3541" y="34"/>
                </a:lnTo>
                <a:lnTo>
                  <a:pt x="3525" y="32"/>
                </a:lnTo>
                <a:lnTo>
                  <a:pt x="3510" y="29"/>
                </a:lnTo>
                <a:lnTo>
                  <a:pt x="3494" y="26"/>
                </a:lnTo>
                <a:lnTo>
                  <a:pt x="3478" y="24"/>
                </a:lnTo>
                <a:lnTo>
                  <a:pt x="3462" y="22"/>
                </a:lnTo>
                <a:lnTo>
                  <a:pt x="3446" y="20"/>
                </a:lnTo>
                <a:lnTo>
                  <a:pt x="3430" y="18"/>
                </a:lnTo>
                <a:lnTo>
                  <a:pt x="3414" y="17"/>
                </a:lnTo>
                <a:lnTo>
                  <a:pt x="3398" y="15"/>
                </a:lnTo>
                <a:lnTo>
                  <a:pt x="3382" y="13"/>
                </a:lnTo>
                <a:lnTo>
                  <a:pt x="3366" y="12"/>
                </a:lnTo>
                <a:lnTo>
                  <a:pt x="3350" y="11"/>
                </a:lnTo>
                <a:lnTo>
                  <a:pt x="3334" y="9"/>
                </a:lnTo>
                <a:lnTo>
                  <a:pt x="3318" y="8"/>
                </a:lnTo>
                <a:lnTo>
                  <a:pt x="3302" y="7"/>
                </a:lnTo>
                <a:lnTo>
                  <a:pt x="3286" y="6"/>
                </a:lnTo>
                <a:lnTo>
                  <a:pt x="3270" y="5"/>
                </a:lnTo>
                <a:lnTo>
                  <a:pt x="3254" y="4"/>
                </a:lnTo>
                <a:lnTo>
                  <a:pt x="3238" y="3"/>
                </a:lnTo>
                <a:lnTo>
                  <a:pt x="3222" y="3"/>
                </a:lnTo>
                <a:lnTo>
                  <a:pt x="3206" y="2"/>
                </a:lnTo>
                <a:lnTo>
                  <a:pt x="3190" y="1"/>
                </a:lnTo>
                <a:lnTo>
                  <a:pt x="3174" y="1"/>
                </a:lnTo>
                <a:lnTo>
                  <a:pt x="3158" y="1"/>
                </a:lnTo>
                <a:lnTo>
                  <a:pt x="3142" y="0"/>
                </a:lnTo>
                <a:lnTo>
                  <a:pt x="3126" y="0"/>
                </a:lnTo>
                <a:lnTo>
                  <a:pt x="3111" y="0"/>
                </a:lnTo>
                <a:lnTo>
                  <a:pt x="3095" y="0"/>
                </a:lnTo>
                <a:lnTo>
                  <a:pt x="3079" y="1"/>
                </a:lnTo>
                <a:lnTo>
                  <a:pt x="3063" y="2"/>
                </a:lnTo>
                <a:lnTo>
                  <a:pt x="3048" y="2"/>
                </a:lnTo>
                <a:lnTo>
                  <a:pt x="3032" y="3"/>
                </a:lnTo>
                <a:lnTo>
                  <a:pt x="3017" y="4"/>
                </a:lnTo>
                <a:lnTo>
                  <a:pt x="3001" y="5"/>
                </a:lnTo>
                <a:lnTo>
                  <a:pt x="2985" y="7"/>
                </a:lnTo>
                <a:lnTo>
                  <a:pt x="2970" y="8"/>
                </a:lnTo>
                <a:lnTo>
                  <a:pt x="2954" y="9"/>
                </a:lnTo>
                <a:lnTo>
                  <a:pt x="2939" y="11"/>
                </a:lnTo>
                <a:lnTo>
                  <a:pt x="2924" y="12"/>
                </a:lnTo>
                <a:lnTo>
                  <a:pt x="2908" y="14"/>
                </a:lnTo>
                <a:lnTo>
                  <a:pt x="2893" y="16"/>
                </a:lnTo>
                <a:lnTo>
                  <a:pt x="2878" y="17"/>
                </a:lnTo>
                <a:lnTo>
                  <a:pt x="2862" y="19"/>
                </a:lnTo>
                <a:lnTo>
                  <a:pt x="2847" y="21"/>
                </a:lnTo>
                <a:lnTo>
                  <a:pt x="2832" y="23"/>
                </a:lnTo>
                <a:lnTo>
                  <a:pt x="2817" y="25"/>
                </a:lnTo>
                <a:lnTo>
                  <a:pt x="2802" y="27"/>
                </a:lnTo>
                <a:lnTo>
                  <a:pt x="2787" y="30"/>
                </a:lnTo>
                <a:lnTo>
                  <a:pt x="2772" y="32"/>
                </a:lnTo>
                <a:lnTo>
                  <a:pt x="2757" y="34"/>
                </a:lnTo>
                <a:lnTo>
                  <a:pt x="2742" y="37"/>
                </a:lnTo>
                <a:lnTo>
                  <a:pt x="2727" y="39"/>
                </a:lnTo>
                <a:lnTo>
                  <a:pt x="2712" y="42"/>
                </a:lnTo>
                <a:lnTo>
                  <a:pt x="2698" y="45"/>
                </a:lnTo>
                <a:lnTo>
                  <a:pt x="2683" y="49"/>
                </a:lnTo>
                <a:lnTo>
                  <a:pt x="2669" y="52"/>
                </a:lnTo>
                <a:lnTo>
                  <a:pt x="2655" y="56"/>
                </a:lnTo>
                <a:lnTo>
                  <a:pt x="2641" y="59"/>
                </a:lnTo>
                <a:lnTo>
                  <a:pt x="2626" y="63"/>
                </a:lnTo>
                <a:lnTo>
                  <a:pt x="2612" y="67"/>
                </a:lnTo>
                <a:lnTo>
                  <a:pt x="2598" y="70"/>
                </a:lnTo>
                <a:lnTo>
                  <a:pt x="2584" y="74"/>
                </a:lnTo>
                <a:lnTo>
                  <a:pt x="2570" y="78"/>
                </a:lnTo>
                <a:lnTo>
                  <a:pt x="2556" y="82"/>
                </a:lnTo>
                <a:lnTo>
                  <a:pt x="2543" y="86"/>
                </a:lnTo>
                <a:lnTo>
                  <a:pt x="2529" y="91"/>
                </a:lnTo>
                <a:lnTo>
                  <a:pt x="2515" y="95"/>
                </a:lnTo>
                <a:lnTo>
                  <a:pt x="2501" y="99"/>
                </a:lnTo>
                <a:lnTo>
                  <a:pt x="2488" y="104"/>
                </a:lnTo>
                <a:lnTo>
                  <a:pt x="2474" y="108"/>
                </a:lnTo>
                <a:lnTo>
                  <a:pt x="2461" y="113"/>
                </a:lnTo>
                <a:lnTo>
                  <a:pt x="2448" y="117"/>
                </a:lnTo>
                <a:lnTo>
                  <a:pt x="2434" y="122"/>
                </a:lnTo>
                <a:lnTo>
                  <a:pt x="2421" y="126"/>
                </a:lnTo>
                <a:lnTo>
                  <a:pt x="2408" y="131"/>
                </a:lnTo>
                <a:lnTo>
                  <a:pt x="2395" y="136"/>
                </a:lnTo>
                <a:lnTo>
                  <a:pt x="2382" y="141"/>
                </a:lnTo>
                <a:lnTo>
                  <a:pt x="2369" y="146"/>
                </a:lnTo>
                <a:lnTo>
                  <a:pt x="2356" y="151"/>
                </a:lnTo>
                <a:lnTo>
                  <a:pt x="2344" y="157"/>
                </a:lnTo>
                <a:lnTo>
                  <a:pt x="2332" y="163"/>
                </a:lnTo>
                <a:lnTo>
                  <a:pt x="2319" y="168"/>
                </a:lnTo>
                <a:lnTo>
                  <a:pt x="2307" y="174"/>
                </a:lnTo>
                <a:lnTo>
                  <a:pt x="2295" y="180"/>
                </a:lnTo>
                <a:lnTo>
                  <a:pt x="2283" y="186"/>
                </a:lnTo>
                <a:lnTo>
                  <a:pt x="2271" y="192"/>
                </a:lnTo>
                <a:lnTo>
                  <a:pt x="2259" y="197"/>
                </a:lnTo>
                <a:lnTo>
                  <a:pt x="2248" y="203"/>
                </a:lnTo>
                <a:lnTo>
                  <a:pt x="2236" y="210"/>
                </a:lnTo>
                <a:lnTo>
                  <a:pt x="2224" y="216"/>
                </a:lnTo>
                <a:lnTo>
                  <a:pt x="2213" y="222"/>
                </a:lnTo>
                <a:lnTo>
                  <a:pt x="2201" y="228"/>
                </a:lnTo>
                <a:lnTo>
                  <a:pt x="2190" y="234"/>
                </a:lnTo>
                <a:lnTo>
                  <a:pt x="2178" y="241"/>
                </a:lnTo>
                <a:lnTo>
                  <a:pt x="2167" y="247"/>
                </a:lnTo>
                <a:lnTo>
                  <a:pt x="2156" y="253"/>
                </a:lnTo>
                <a:lnTo>
                  <a:pt x="2145" y="260"/>
                </a:lnTo>
                <a:lnTo>
                  <a:pt x="2134" y="266"/>
                </a:lnTo>
                <a:lnTo>
                  <a:pt x="2123" y="273"/>
                </a:lnTo>
                <a:lnTo>
                  <a:pt x="2112" y="280"/>
                </a:lnTo>
                <a:lnTo>
                  <a:pt x="2101" y="286"/>
                </a:lnTo>
                <a:lnTo>
                  <a:pt x="2090" y="293"/>
                </a:lnTo>
                <a:lnTo>
                  <a:pt x="2080" y="300"/>
                </a:lnTo>
                <a:lnTo>
                  <a:pt x="2070" y="307"/>
                </a:lnTo>
                <a:lnTo>
                  <a:pt x="2060" y="314"/>
                </a:lnTo>
                <a:lnTo>
                  <a:pt x="2050" y="321"/>
                </a:lnTo>
                <a:lnTo>
                  <a:pt x="2040" y="328"/>
                </a:lnTo>
                <a:lnTo>
                  <a:pt x="2030" y="336"/>
                </a:lnTo>
                <a:lnTo>
                  <a:pt x="2020" y="343"/>
                </a:lnTo>
                <a:lnTo>
                  <a:pt x="2011" y="350"/>
                </a:lnTo>
                <a:lnTo>
                  <a:pt x="2001" y="358"/>
                </a:lnTo>
                <a:lnTo>
                  <a:pt x="1992" y="365"/>
                </a:lnTo>
                <a:lnTo>
                  <a:pt x="1983" y="373"/>
                </a:lnTo>
                <a:lnTo>
                  <a:pt x="1973" y="380"/>
                </a:lnTo>
                <a:lnTo>
                  <a:pt x="1964" y="388"/>
                </a:lnTo>
                <a:lnTo>
                  <a:pt x="1955" y="395"/>
                </a:lnTo>
                <a:lnTo>
                  <a:pt x="1946" y="403"/>
                </a:lnTo>
                <a:lnTo>
                  <a:pt x="1937" y="410"/>
                </a:lnTo>
                <a:lnTo>
                  <a:pt x="1928" y="418"/>
                </a:lnTo>
                <a:lnTo>
                  <a:pt x="1919" y="426"/>
                </a:lnTo>
                <a:lnTo>
                  <a:pt x="1910" y="433"/>
                </a:lnTo>
                <a:lnTo>
                  <a:pt x="1902" y="441"/>
                </a:lnTo>
                <a:lnTo>
                  <a:pt x="1893" y="449"/>
                </a:lnTo>
                <a:lnTo>
                  <a:pt x="1885" y="457"/>
                </a:lnTo>
                <a:lnTo>
                  <a:pt x="1876" y="465"/>
                </a:lnTo>
                <a:lnTo>
                  <a:pt x="1868" y="472"/>
                </a:lnTo>
                <a:lnTo>
                  <a:pt x="1860" y="480"/>
                </a:lnTo>
                <a:lnTo>
                  <a:pt x="1851" y="488"/>
                </a:lnTo>
                <a:lnTo>
                  <a:pt x="1844" y="496"/>
                </a:lnTo>
                <a:lnTo>
                  <a:pt x="1836" y="504"/>
                </a:lnTo>
                <a:lnTo>
                  <a:pt x="1829" y="513"/>
                </a:lnTo>
                <a:lnTo>
                  <a:pt x="1821" y="521"/>
                </a:lnTo>
                <a:lnTo>
                  <a:pt x="1814" y="529"/>
                </a:lnTo>
                <a:lnTo>
                  <a:pt x="1807" y="537"/>
                </a:lnTo>
                <a:lnTo>
                  <a:pt x="1799" y="545"/>
                </a:lnTo>
                <a:lnTo>
                  <a:pt x="1792" y="554"/>
                </a:lnTo>
                <a:lnTo>
                  <a:pt x="1785" y="562"/>
                </a:lnTo>
                <a:lnTo>
                  <a:pt x="1778" y="570"/>
                </a:lnTo>
                <a:lnTo>
                  <a:pt x="1771" y="579"/>
                </a:lnTo>
                <a:lnTo>
                  <a:pt x="1765" y="587"/>
                </a:lnTo>
                <a:lnTo>
                  <a:pt x="1758" y="595"/>
                </a:lnTo>
                <a:lnTo>
                  <a:pt x="1751" y="604"/>
                </a:lnTo>
                <a:lnTo>
                  <a:pt x="1745" y="612"/>
                </a:lnTo>
                <a:lnTo>
                  <a:pt x="1738" y="620"/>
                </a:lnTo>
                <a:lnTo>
                  <a:pt x="1731" y="629"/>
                </a:lnTo>
                <a:lnTo>
                  <a:pt x="1725" y="637"/>
                </a:lnTo>
                <a:lnTo>
                  <a:pt x="1719" y="645"/>
                </a:lnTo>
                <a:lnTo>
                  <a:pt x="1712" y="654"/>
                </a:lnTo>
                <a:lnTo>
                  <a:pt x="1706" y="662"/>
                </a:lnTo>
                <a:lnTo>
                  <a:pt x="1700" y="671"/>
                </a:lnTo>
                <a:lnTo>
                  <a:pt x="1694" y="679"/>
                </a:lnTo>
                <a:lnTo>
                  <a:pt x="1688" y="688"/>
                </a:lnTo>
                <a:lnTo>
                  <a:pt x="1682" y="696"/>
                </a:lnTo>
                <a:lnTo>
                  <a:pt x="1676" y="705"/>
                </a:lnTo>
                <a:lnTo>
                  <a:pt x="1671" y="713"/>
                </a:lnTo>
                <a:lnTo>
                  <a:pt x="1666" y="722"/>
                </a:lnTo>
                <a:lnTo>
                  <a:pt x="1660" y="730"/>
                </a:lnTo>
                <a:lnTo>
                  <a:pt x="1655" y="739"/>
                </a:lnTo>
                <a:lnTo>
                  <a:pt x="1650" y="747"/>
                </a:lnTo>
                <a:lnTo>
                  <a:pt x="1645" y="756"/>
                </a:lnTo>
                <a:lnTo>
                  <a:pt x="1640" y="765"/>
                </a:lnTo>
                <a:lnTo>
                  <a:pt x="1635" y="773"/>
                </a:lnTo>
                <a:lnTo>
                  <a:pt x="1630" y="782"/>
                </a:lnTo>
                <a:lnTo>
                  <a:pt x="1625" y="790"/>
                </a:lnTo>
                <a:lnTo>
                  <a:pt x="1621" y="799"/>
                </a:lnTo>
                <a:lnTo>
                  <a:pt x="1616" y="807"/>
                </a:lnTo>
                <a:lnTo>
                  <a:pt x="1611" y="816"/>
                </a:lnTo>
                <a:lnTo>
                  <a:pt x="1607" y="825"/>
                </a:lnTo>
                <a:lnTo>
                  <a:pt x="1602" y="833"/>
                </a:lnTo>
                <a:lnTo>
                  <a:pt x="1597" y="842"/>
                </a:lnTo>
                <a:lnTo>
                  <a:pt x="1593" y="850"/>
                </a:lnTo>
                <a:lnTo>
                  <a:pt x="1589" y="859"/>
                </a:lnTo>
                <a:lnTo>
                  <a:pt x="1584" y="867"/>
                </a:lnTo>
                <a:lnTo>
                  <a:pt x="1580" y="876"/>
                </a:lnTo>
                <a:lnTo>
                  <a:pt x="1576" y="885"/>
                </a:lnTo>
                <a:lnTo>
                  <a:pt x="1571" y="893"/>
                </a:lnTo>
                <a:lnTo>
                  <a:pt x="1567" y="902"/>
                </a:lnTo>
                <a:lnTo>
                  <a:pt x="1563" y="910"/>
                </a:lnTo>
                <a:lnTo>
                  <a:pt x="1560" y="919"/>
                </a:lnTo>
                <a:lnTo>
                  <a:pt x="1556" y="927"/>
                </a:lnTo>
                <a:lnTo>
                  <a:pt x="1552" y="936"/>
                </a:lnTo>
                <a:lnTo>
                  <a:pt x="1549" y="944"/>
                </a:lnTo>
                <a:lnTo>
                  <a:pt x="1545" y="953"/>
                </a:lnTo>
                <a:lnTo>
                  <a:pt x="1542" y="961"/>
                </a:lnTo>
                <a:lnTo>
                  <a:pt x="1538" y="970"/>
                </a:lnTo>
                <a:lnTo>
                  <a:pt x="1535" y="978"/>
                </a:lnTo>
                <a:lnTo>
                  <a:pt x="1532" y="987"/>
                </a:lnTo>
                <a:lnTo>
                  <a:pt x="1529" y="995"/>
                </a:lnTo>
                <a:lnTo>
                  <a:pt x="1525" y="1004"/>
                </a:lnTo>
                <a:lnTo>
                  <a:pt x="1522" y="1012"/>
                </a:lnTo>
                <a:lnTo>
                  <a:pt x="1519" y="1021"/>
                </a:lnTo>
                <a:lnTo>
                  <a:pt x="1516" y="1029"/>
                </a:lnTo>
                <a:lnTo>
                  <a:pt x="1513" y="1037"/>
                </a:lnTo>
                <a:lnTo>
                  <a:pt x="1510" y="1046"/>
                </a:lnTo>
                <a:lnTo>
                  <a:pt x="1507" y="1054"/>
                </a:lnTo>
                <a:lnTo>
                  <a:pt x="1504" y="1063"/>
                </a:lnTo>
                <a:lnTo>
                  <a:pt x="1501" y="1071"/>
                </a:lnTo>
                <a:lnTo>
                  <a:pt x="1498" y="1079"/>
                </a:lnTo>
                <a:lnTo>
                  <a:pt x="1495" y="1088"/>
                </a:lnTo>
                <a:lnTo>
                  <a:pt x="1492" y="1096"/>
                </a:lnTo>
                <a:lnTo>
                  <a:pt x="1490" y="1104"/>
                </a:lnTo>
                <a:lnTo>
                  <a:pt x="1487" y="1113"/>
                </a:lnTo>
                <a:lnTo>
                  <a:pt x="1484" y="1121"/>
                </a:lnTo>
                <a:lnTo>
                  <a:pt x="1482" y="1129"/>
                </a:lnTo>
                <a:lnTo>
                  <a:pt x="1480" y="1137"/>
                </a:lnTo>
                <a:lnTo>
                  <a:pt x="1477" y="1145"/>
                </a:lnTo>
                <a:lnTo>
                  <a:pt x="1475" y="1154"/>
                </a:lnTo>
                <a:lnTo>
                  <a:pt x="1473" y="1162"/>
                </a:lnTo>
                <a:lnTo>
                  <a:pt x="1471" y="1170"/>
                </a:lnTo>
                <a:lnTo>
                  <a:pt x="1468" y="1178"/>
                </a:lnTo>
                <a:lnTo>
                  <a:pt x="1466" y="1186"/>
                </a:lnTo>
                <a:lnTo>
                  <a:pt x="1464" y="1194"/>
                </a:lnTo>
                <a:lnTo>
                  <a:pt x="1462" y="1202"/>
                </a:lnTo>
                <a:lnTo>
                  <a:pt x="1460" y="1210"/>
                </a:lnTo>
                <a:lnTo>
                  <a:pt x="1458" y="1219"/>
                </a:lnTo>
                <a:lnTo>
                  <a:pt x="1456" y="1227"/>
                </a:lnTo>
                <a:lnTo>
                  <a:pt x="1454" y="1235"/>
                </a:lnTo>
                <a:lnTo>
                  <a:pt x="1452" y="1243"/>
                </a:lnTo>
                <a:lnTo>
                  <a:pt x="1450" y="1251"/>
                </a:lnTo>
                <a:lnTo>
                  <a:pt x="1448" y="1259"/>
                </a:lnTo>
                <a:lnTo>
                  <a:pt x="1447" y="1267"/>
                </a:lnTo>
                <a:lnTo>
                  <a:pt x="1445" y="1275"/>
                </a:lnTo>
                <a:lnTo>
                  <a:pt x="1443" y="1282"/>
                </a:lnTo>
                <a:lnTo>
                  <a:pt x="1441" y="1290"/>
                </a:lnTo>
                <a:lnTo>
                  <a:pt x="1439" y="1298"/>
                </a:lnTo>
                <a:lnTo>
                  <a:pt x="1438" y="1306"/>
                </a:lnTo>
                <a:lnTo>
                  <a:pt x="1436" y="1314"/>
                </a:lnTo>
                <a:lnTo>
                  <a:pt x="1434" y="1322"/>
                </a:lnTo>
                <a:lnTo>
                  <a:pt x="1433" y="1330"/>
                </a:lnTo>
                <a:lnTo>
                  <a:pt x="1431" y="1337"/>
                </a:lnTo>
                <a:lnTo>
                  <a:pt x="1430" y="1345"/>
                </a:lnTo>
                <a:lnTo>
                  <a:pt x="1429" y="1353"/>
                </a:lnTo>
                <a:lnTo>
                  <a:pt x="1427" y="1360"/>
                </a:lnTo>
                <a:lnTo>
                  <a:pt x="1426" y="1368"/>
                </a:lnTo>
                <a:lnTo>
                  <a:pt x="1425" y="1376"/>
                </a:lnTo>
                <a:lnTo>
                  <a:pt x="1423" y="1383"/>
                </a:lnTo>
                <a:lnTo>
                  <a:pt x="1422" y="1391"/>
                </a:lnTo>
                <a:lnTo>
                  <a:pt x="1421" y="1399"/>
                </a:lnTo>
                <a:lnTo>
                  <a:pt x="1420" y="1406"/>
                </a:lnTo>
                <a:lnTo>
                  <a:pt x="1419" y="1414"/>
                </a:lnTo>
                <a:lnTo>
                  <a:pt x="1417" y="1421"/>
                </a:lnTo>
                <a:lnTo>
                  <a:pt x="1416" y="1429"/>
                </a:lnTo>
                <a:lnTo>
                  <a:pt x="1415" y="1436"/>
                </a:lnTo>
                <a:lnTo>
                  <a:pt x="1414" y="1444"/>
                </a:lnTo>
                <a:lnTo>
                  <a:pt x="1413" y="1451"/>
                </a:lnTo>
                <a:lnTo>
                  <a:pt x="1412" y="1459"/>
                </a:lnTo>
                <a:lnTo>
                  <a:pt x="1411" y="1466"/>
                </a:lnTo>
                <a:lnTo>
                  <a:pt x="1410" y="1474"/>
                </a:lnTo>
                <a:lnTo>
                  <a:pt x="1409" y="1481"/>
                </a:lnTo>
                <a:lnTo>
                  <a:pt x="1408" y="1488"/>
                </a:lnTo>
                <a:lnTo>
                  <a:pt x="1407" y="1496"/>
                </a:lnTo>
                <a:lnTo>
                  <a:pt x="1406" y="1503"/>
                </a:lnTo>
                <a:lnTo>
                  <a:pt x="1405" y="1511"/>
                </a:lnTo>
                <a:lnTo>
                  <a:pt x="1404" y="1518"/>
                </a:lnTo>
                <a:lnTo>
                  <a:pt x="1404" y="1525"/>
                </a:lnTo>
                <a:lnTo>
                  <a:pt x="1403" y="1532"/>
                </a:lnTo>
                <a:lnTo>
                  <a:pt x="1402" y="1539"/>
                </a:lnTo>
                <a:lnTo>
                  <a:pt x="1402" y="1547"/>
                </a:lnTo>
                <a:lnTo>
                  <a:pt x="1401" y="1554"/>
                </a:lnTo>
                <a:lnTo>
                  <a:pt x="1400" y="1561"/>
                </a:lnTo>
                <a:lnTo>
                  <a:pt x="1400" y="1568"/>
                </a:lnTo>
                <a:lnTo>
                  <a:pt x="1399" y="1575"/>
                </a:lnTo>
                <a:lnTo>
                  <a:pt x="1399" y="1582"/>
                </a:lnTo>
                <a:lnTo>
                  <a:pt x="1398" y="1589"/>
                </a:lnTo>
                <a:lnTo>
                  <a:pt x="1398" y="1596"/>
                </a:lnTo>
                <a:lnTo>
                  <a:pt x="1397" y="1603"/>
                </a:lnTo>
                <a:lnTo>
                  <a:pt x="1397" y="1611"/>
                </a:lnTo>
                <a:lnTo>
                  <a:pt x="1396" y="1618"/>
                </a:lnTo>
                <a:lnTo>
                  <a:pt x="1396" y="1625"/>
                </a:lnTo>
                <a:lnTo>
                  <a:pt x="1395" y="1632"/>
                </a:lnTo>
                <a:lnTo>
                  <a:pt x="1395" y="1639"/>
                </a:lnTo>
                <a:lnTo>
                  <a:pt x="1395" y="1646"/>
                </a:lnTo>
                <a:lnTo>
                  <a:pt x="1394" y="1653"/>
                </a:lnTo>
                <a:lnTo>
                  <a:pt x="1394" y="1659"/>
                </a:lnTo>
                <a:lnTo>
                  <a:pt x="1394" y="1666"/>
                </a:lnTo>
                <a:lnTo>
                  <a:pt x="1393" y="1673"/>
                </a:lnTo>
                <a:lnTo>
                  <a:pt x="1393" y="1680"/>
                </a:lnTo>
                <a:lnTo>
                  <a:pt x="1393" y="1687"/>
                </a:lnTo>
                <a:lnTo>
                  <a:pt x="1393" y="1694"/>
                </a:lnTo>
                <a:lnTo>
                  <a:pt x="1393" y="1701"/>
                </a:lnTo>
                <a:lnTo>
                  <a:pt x="1393" y="1707"/>
                </a:lnTo>
                <a:lnTo>
                  <a:pt x="1393" y="1714"/>
                </a:lnTo>
                <a:lnTo>
                  <a:pt x="1393" y="1721"/>
                </a:lnTo>
                <a:lnTo>
                  <a:pt x="1393" y="1728"/>
                </a:lnTo>
                <a:lnTo>
                  <a:pt x="1393" y="1734"/>
                </a:lnTo>
                <a:lnTo>
                  <a:pt x="1393" y="1741"/>
                </a:lnTo>
                <a:lnTo>
                  <a:pt x="1393" y="1748"/>
                </a:lnTo>
                <a:lnTo>
                  <a:pt x="1393" y="1754"/>
                </a:lnTo>
                <a:lnTo>
                  <a:pt x="1393" y="1761"/>
                </a:lnTo>
                <a:lnTo>
                  <a:pt x="1394" y="1768"/>
                </a:lnTo>
                <a:lnTo>
                  <a:pt x="1394" y="1774"/>
                </a:lnTo>
                <a:lnTo>
                  <a:pt x="1394" y="1781"/>
                </a:lnTo>
                <a:lnTo>
                  <a:pt x="1394" y="1788"/>
                </a:lnTo>
                <a:lnTo>
                  <a:pt x="1395" y="1794"/>
                </a:lnTo>
                <a:lnTo>
                  <a:pt x="1395" y="1801"/>
                </a:lnTo>
                <a:lnTo>
                  <a:pt x="1395" y="1808"/>
                </a:lnTo>
                <a:lnTo>
                  <a:pt x="1395" y="1814"/>
                </a:lnTo>
                <a:lnTo>
                  <a:pt x="1396" y="1821"/>
                </a:lnTo>
                <a:lnTo>
                  <a:pt x="1396" y="1827"/>
                </a:lnTo>
                <a:lnTo>
                  <a:pt x="1397" y="1834"/>
                </a:lnTo>
                <a:lnTo>
                  <a:pt x="1397" y="1840"/>
                </a:lnTo>
                <a:lnTo>
                  <a:pt x="1397" y="1847"/>
                </a:lnTo>
                <a:lnTo>
                  <a:pt x="1398" y="1853"/>
                </a:lnTo>
                <a:lnTo>
                  <a:pt x="1398" y="1860"/>
                </a:lnTo>
                <a:lnTo>
                  <a:pt x="1399" y="1866"/>
                </a:lnTo>
                <a:lnTo>
                  <a:pt x="1400" y="1873"/>
                </a:lnTo>
                <a:lnTo>
                  <a:pt x="1400" y="1879"/>
                </a:lnTo>
                <a:lnTo>
                  <a:pt x="1401" y="1885"/>
                </a:lnTo>
                <a:lnTo>
                  <a:pt x="1402" y="1892"/>
                </a:lnTo>
                <a:lnTo>
                  <a:pt x="1403" y="1898"/>
                </a:lnTo>
                <a:lnTo>
                  <a:pt x="1403" y="1904"/>
                </a:lnTo>
                <a:lnTo>
                  <a:pt x="1404" y="1911"/>
                </a:lnTo>
                <a:lnTo>
                  <a:pt x="1405" y="1917"/>
                </a:lnTo>
                <a:lnTo>
                  <a:pt x="1406" y="1923"/>
                </a:lnTo>
                <a:lnTo>
                  <a:pt x="1407" y="1930"/>
                </a:lnTo>
                <a:lnTo>
                  <a:pt x="1408" y="1936"/>
                </a:lnTo>
                <a:lnTo>
                  <a:pt x="1409" y="1942"/>
                </a:lnTo>
                <a:lnTo>
                  <a:pt x="1410" y="1949"/>
                </a:lnTo>
                <a:lnTo>
                  <a:pt x="1410" y="1955"/>
                </a:lnTo>
                <a:lnTo>
                  <a:pt x="1411" y="1961"/>
                </a:lnTo>
                <a:lnTo>
                  <a:pt x="1412" y="1967"/>
                </a:lnTo>
                <a:lnTo>
                  <a:pt x="1413" y="1974"/>
                </a:lnTo>
                <a:lnTo>
                  <a:pt x="1414" y="1980"/>
                </a:lnTo>
                <a:lnTo>
                  <a:pt x="1415" y="1986"/>
                </a:lnTo>
                <a:lnTo>
                  <a:pt x="1417" y="1992"/>
                </a:lnTo>
                <a:lnTo>
                  <a:pt x="1418" y="1999"/>
                </a:lnTo>
                <a:lnTo>
                  <a:pt x="1419" y="2005"/>
                </a:lnTo>
                <a:lnTo>
                  <a:pt x="1420" y="2011"/>
                </a:lnTo>
                <a:lnTo>
                  <a:pt x="1421" y="2017"/>
                </a:lnTo>
                <a:lnTo>
                  <a:pt x="1422" y="2023"/>
                </a:lnTo>
                <a:lnTo>
                  <a:pt x="1424" y="2029"/>
                </a:lnTo>
                <a:lnTo>
                  <a:pt x="1425" y="2035"/>
                </a:lnTo>
                <a:lnTo>
                  <a:pt x="1426" y="2041"/>
                </a:lnTo>
                <a:lnTo>
                  <a:pt x="1428" y="2047"/>
                </a:lnTo>
                <a:lnTo>
                  <a:pt x="1429" y="2053"/>
                </a:lnTo>
                <a:lnTo>
                  <a:pt x="1430" y="2060"/>
                </a:lnTo>
                <a:lnTo>
                  <a:pt x="1432" y="2066"/>
                </a:lnTo>
                <a:lnTo>
                  <a:pt x="1433" y="2072"/>
                </a:lnTo>
                <a:lnTo>
                  <a:pt x="1435" y="2078"/>
                </a:lnTo>
                <a:lnTo>
                  <a:pt x="1436" y="2084"/>
                </a:lnTo>
                <a:lnTo>
                  <a:pt x="1438" y="2090"/>
                </a:lnTo>
                <a:lnTo>
                  <a:pt x="1439" y="2096"/>
                </a:lnTo>
                <a:lnTo>
                  <a:pt x="1441" y="2101"/>
                </a:lnTo>
                <a:lnTo>
                  <a:pt x="1442" y="2107"/>
                </a:lnTo>
                <a:lnTo>
                  <a:pt x="1444" y="2113"/>
                </a:lnTo>
                <a:lnTo>
                  <a:pt x="1445" y="2119"/>
                </a:lnTo>
                <a:lnTo>
                  <a:pt x="1447" y="2125"/>
                </a:lnTo>
                <a:lnTo>
                  <a:pt x="1448" y="2131"/>
                </a:lnTo>
                <a:lnTo>
                  <a:pt x="1450" y="2137"/>
                </a:lnTo>
                <a:lnTo>
                  <a:pt x="1451" y="2143"/>
                </a:lnTo>
                <a:lnTo>
                  <a:pt x="1453" y="2149"/>
                </a:lnTo>
                <a:lnTo>
                  <a:pt x="1455" y="2155"/>
                </a:lnTo>
                <a:lnTo>
                  <a:pt x="1456" y="2161"/>
                </a:lnTo>
                <a:lnTo>
                  <a:pt x="1458" y="2166"/>
                </a:lnTo>
                <a:lnTo>
                  <a:pt x="1460" y="2172"/>
                </a:lnTo>
                <a:lnTo>
                  <a:pt x="1461" y="2178"/>
                </a:lnTo>
                <a:lnTo>
                  <a:pt x="1463" y="2183"/>
                </a:lnTo>
                <a:lnTo>
                  <a:pt x="1465" y="2189"/>
                </a:lnTo>
                <a:lnTo>
                  <a:pt x="1467" y="2195"/>
                </a:lnTo>
                <a:lnTo>
                  <a:pt x="1468" y="2201"/>
                </a:lnTo>
                <a:lnTo>
                  <a:pt x="1470" y="2206"/>
                </a:lnTo>
                <a:lnTo>
                  <a:pt x="1472" y="2212"/>
                </a:lnTo>
                <a:lnTo>
                  <a:pt x="1473" y="2218"/>
                </a:lnTo>
                <a:lnTo>
                  <a:pt x="1475" y="2223"/>
                </a:lnTo>
                <a:lnTo>
                  <a:pt x="1477" y="2229"/>
                </a:lnTo>
                <a:lnTo>
                  <a:pt x="1479" y="2234"/>
                </a:lnTo>
                <a:lnTo>
                  <a:pt x="1481" y="2240"/>
                </a:lnTo>
                <a:lnTo>
                  <a:pt x="1482" y="2246"/>
                </a:lnTo>
                <a:lnTo>
                  <a:pt x="1484" y="2251"/>
                </a:lnTo>
                <a:lnTo>
                  <a:pt x="1486" y="2257"/>
                </a:lnTo>
                <a:lnTo>
                  <a:pt x="1488" y="2262"/>
                </a:lnTo>
                <a:lnTo>
                  <a:pt x="1489" y="2268"/>
                </a:lnTo>
                <a:lnTo>
                  <a:pt x="1491" y="2273"/>
                </a:lnTo>
                <a:lnTo>
                  <a:pt x="1493" y="2279"/>
                </a:lnTo>
                <a:lnTo>
                  <a:pt x="1495" y="2284"/>
                </a:lnTo>
                <a:lnTo>
                  <a:pt x="1496" y="2290"/>
                </a:lnTo>
                <a:lnTo>
                  <a:pt x="1498" y="2295"/>
                </a:lnTo>
                <a:lnTo>
                  <a:pt x="1500" y="2301"/>
                </a:lnTo>
                <a:lnTo>
                  <a:pt x="1502" y="2306"/>
                </a:lnTo>
                <a:lnTo>
                  <a:pt x="1504" y="2311"/>
                </a:lnTo>
                <a:lnTo>
                  <a:pt x="1505" y="2317"/>
                </a:lnTo>
                <a:lnTo>
                  <a:pt x="1507" y="2322"/>
                </a:lnTo>
                <a:lnTo>
                  <a:pt x="1509" y="2327"/>
                </a:lnTo>
                <a:lnTo>
                  <a:pt x="1510" y="2333"/>
                </a:lnTo>
                <a:lnTo>
                  <a:pt x="1512" y="2338"/>
                </a:lnTo>
                <a:lnTo>
                  <a:pt x="1514" y="2343"/>
                </a:lnTo>
                <a:lnTo>
                  <a:pt x="1516" y="2348"/>
                </a:lnTo>
                <a:lnTo>
                  <a:pt x="1517" y="2353"/>
                </a:lnTo>
                <a:lnTo>
                  <a:pt x="1519" y="2359"/>
                </a:lnTo>
                <a:lnTo>
                  <a:pt x="1521" y="2364"/>
                </a:lnTo>
                <a:lnTo>
                  <a:pt x="1522" y="2369"/>
                </a:lnTo>
                <a:lnTo>
                  <a:pt x="1524" y="2374"/>
                </a:lnTo>
                <a:lnTo>
                  <a:pt x="1526" y="2379"/>
                </a:lnTo>
                <a:lnTo>
                  <a:pt x="1527" y="2384"/>
                </a:lnTo>
                <a:lnTo>
                  <a:pt x="1529" y="2390"/>
                </a:lnTo>
                <a:lnTo>
                  <a:pt x="1530" y="2395"/>
                </a:lnTo>
                <a:lnTo>
                  <a:pt x="1532" y="2400"/>
                </a:lnTo>
                <a:lnTo>
                  <a:pt x="1534" y="2405"/>
                </a:lnTo>
                <a:lnTo>
                  <a:pt x="1535" y="2410"/>
                </a:lnTo>
                <a:lnTo>
                  <a:pt x="1537" y="2415"/>
                </a:lnTo>
                <a:lnTo>
                  <a:pt x="1538" y="2420"/>
                </a:lnTo>
                <a:lnTo>
                  <a:pt x="1540" y="2425"/>
                </a:lnTo>
                <a:lnTo>
                  <a:pt x="1541" y="2430"/>
                </a:lnTo>
                <a:lnTo>
                  <a:pt x="1543" y="2435"/>
                </a:lnTo>
                <a:lnTo>
                  <a:pt x="1544" y="2440"/>
                </a:lnTo>
                <a:lnTo>
                  <a:pt x="1545" y="2444"/>
                </a:lnTo>
                <a:lnTo>
                  <a:pt x="1547" y="2449"/>
                </a:lnTo>
                <a:lnTo>
                  <a:pt x="1548" y="2454"/>
                </a:lnTo>
                <a:lnTo>
                  <a:pt x="1549" y="2459"/>
                </a:lnTo>
                <a:lnTo>
                  <a:pt x="1551" y="2463"/>
                </a:lnTo>
                <a:lnTo>
                  <a:pt x="1552" y="2468"/>
                </a:lnTo>
                <a:lnTo>
                  <a:pt x="1553" y="2473"/>
                </a:lnTo>
                <a:lnTo>
                  <a:pt x="1554" y="2478"/>
                </a:lnTo>
                <a:lnTo>
                  <a:pt x="1556" y="2482"/>
                </a:lnTo>
                <a:lnTo>
                  <a:pt x="1557" y="2487"/>
                </a:lnTo>
                <a:lnTo>
                  <a:pt x="1558" y="2492"/>
                </a:lnTo>
                <a:lnTo>
                  <a:pt x="1559" y="2496"/>
                </a:lnTo>
                <a:lnTo>
                  <a:pt x="1560" y="2501"/>
                </a:lnTo>
                <a:lnTo>
                  <a:pt x="1561" y="2505"/>
                </a:lnTo>
                <a:lnTo>
                  <a:pt x="1562" y="2510"/>
                </a:lnTo>
                <a:lnTo>
                  <a:pt x="1563" y="2515"/>
                </a:lnTo>
                <a:lnTo>
                  <a:pt x="1564" y="2519"/>
                </a:lnTo>
                <a:lnTo>
                  <a:pt x="1565" y="2524"/>
                </a:lnTo>
                <a:lnTo>
                  <a:pt x="1566" y="2528"/>
                </a:lnTo>
                <a:lnTo>
                  <a:pt x="1567" y="2533"/>
                </a:lnTo>
                <a:lnTo>
                  <a:pt x="1568" y="2537"/>
                </a:lnTo>
                <a:lnTo>
                  <a:pt x="1569" y="2542"/>
                </a:lnTo>
                <a:lnTo>
                  <a:pt x="1570" y="2546"/>
                </a:lnTo>
                <a:lnTo>
                  <a:pt x="1571" y="2550"/>
                </a:lnTo>
                <a:lnTo>
                  <a:pt x="1571" y="2555"/>
                </a:lnTo>
                <a:lnTo>
                  <a:pt x="1572" y="2559"/>
                </a:lnTo>
                <a:lnTo>
                  <a:pt x="1572" y="2563"/>
                </a:lnTo>
                <a:lnTo>
                  <a:pt x="1573" y="2567"/>
                </a:lnTo>
                <a:lnTo>
                  <a:pt x="1574" y="2572"/>
                </a:lnTo>
                <a:lnTo>
                  <a:pt x="1574" y="2576"/>
                </a:lnTo>
                <a:lnTo>
                  <a:pt x="1575" y="2580"/>
                </a:lnTo>
                <a:lnTo>
                  <a:pt x="1575" y="2584"/>
                </a:lnTo>
                <a:lnTo>
                  <a:pt x="1575" y="2588"/>
                </a:lnTo>
                <a:lnTo>
                  <a:pt x="1576" y="2592"/>
                </a:lnTo>
                <a:lnTo>
                  <a:pt x="1576" y="2597"/>
                </a:lnTo>
                <a:lnTo>
                  <a:pt x="1576" y="2601"/>
                </a:lnTo>
                <a:lnTo>
                  <a:pt x="1577" y="2605"/>
                </a:lnTo>
                <a:lnTo>
                  <a:pt x="1577" y="2609"/>
                </a:lnTo>
                <a:lnTo>
                  <a:pt x="1577" y="2613"/>
                </a:lnTo>
                <a:lnTo>
                  <a:pt x="1577" y="2617"/>
                </a:lnTo>
                <a:lnTo>
                  <a:pt x="1578" y="2621"/>
                </a:lnTo>
                <a:lnTo>
                  <a:pt x="1578" y="2625"/>
                </a:lnTo>
                <a:lnTo>
                  <a:pt x="1578" y="2629"/>
                </a:lnTo>
                <a:lnTo>
                  <a:pt x="1578" y="2633"/>
                </a:lnTo>
                <a:lnTo>
                  <a:pt x="1578" y="2637"/>
                </a:lnTo>
                <a:lnTo>
                  <a:pt x="1578" y="2641"/>
                </a:lnTo>
                <a:lnTo>
                  <a:pt x="1578" y="2645"/>
                </a:lnTo>
                <a:lnTo>
                  <a:pt x="1578" y="2648"/>
                </a:lnTo>
                <a:lnTo>
                  <a:pt x="1578" y="2652"/>
                </a:lnTo>
                <a:lnTo>
                  <a:pt x="1577" y="2656"/>
                </a:lnTo>
                <a:lnTo>
                  <a:pt x="1577" y="2660"/>
                </a:lnTo>
                <a:lnTo>
                  <a:pt x="1577" y="2663"/>
                </a:lnTo>
                <a:lnTo>
                  <a:pt x="1576" y="2667"/>
                </a:lnTo>
                <a:lnTo>
                  <a:pt x="1576" y="2671"/>
                </a:lnTo>
                <a:lnTo>
                  <a:pt x="1575" y="2674"/>
                </a:lnTo>
                <a:lnTo>
                  <a:pt x="1575" y="2678"/>
                </a:lnTo>
                <a:lnTo>
                  <a:pt x="1574" y="2681"/>
                </a:lnTo>
                <a:lnTo>
                  <a:pt x="1573" y="2685"/>
                </a:lnTo>
                <a:lnTo>
                  <a:pt x="1573" y="2689"/>
                </a:lnTo>
                <a:lnTo>
                  <a:pt x="1572" y="2692"/>
                </a:lnTo>
                <a:lnTo>
                  <a:pt x="1571" y="2696"/>
                </a:lnTo>
                <a:lnTo>
                  <a:pt x="1571" y="2699"/>
                </a:lnTo>
                <a:lnTo>
                  <a:pt x="1570" y="2703"/>
                </a:lnTo>
                <a:lnTo>
                  <a:pt x="1569" y="2706"/>
                </a:lnTo>
                <a:lnTo>
                  <a:pt x="1568" y="2710"/>
                </a:lnTo>
                <a:lnTo>
                  <a:pt x="1567" y="2713"/>
                </a:lnTo>
                <a:lnTo>
                  <a:pt x="1567" y="2716"/>
                </a:lnTo>
                <a:lnTo>
                  <a:pt x="1566" y="2720"/>
                </a:lnTo>
                <a:lnTo>
                  <a:pt x="1565" y="2723"/>
                </a:lnTo>
                <a:lnTo>
                  <a:pt x="1564" y="2727"/>
                </a:lnTo>
                <a:lnTo>
                  <a:pt x="1563" y="2730"/>
                </a:lnTo>
                <a:lnTo>
                  <a:pt x="1562" y="2733"/>
                </a:lnTo>
                <a:lnTo>
                  <a:pt x="1560" y="2737"/>
                </a:lnTo>
                <a:lnTo>
                  <a:pt x="1559" y="2740"/>
                </a:lnTo>
                <a:lnTo>
                  <a:pt x="1558" y="2743"/>
                </a:lnTo>
                <a:lnTo>
                  <a:pt x="1556" y="2746"/>
                </a:lnTo>
                <a:lnTo>
                  <a:pt x="1555" y="2749"/>
                </a:lnTo>
                <a:lnTo>
                  <a:pt x="1553" y="2752"/>
                </a:lnTo>
                <a:lnTo>
                  <a:pt x="1552" y="2755"/>
                </a:lnTo>
                <a:lnTo>
                  <a:pt x="1550" y="2758"/>
                </a:lnTo>
                <a:lnTo>
                  <a:pt x="1549" y="2761"/>
                </a:lnTo>
                <a:lnTo>
                  <a:pt x="1547" y="2764"/>
                </a:lnTo>
                <a:lnTo>
                  <a:pt x="1545" y="2767"/>
                </a:lnTo>
                <a:lnTo>
                  <a:pt x="1544" y="2770"/>
                </a:lnTo>
                <a:lnTo>
                  <a:pt x="1542" y="2773"/>
                </a:lnTo>
                <a:lnTo>
                  <a:pt x="1540" y="2776"/>
                </a:lnTo>
                <a:lnTo>
                  <a:pt x="1538" y="2779"/>
                </a:lnTo>
                <a:lnTo>
                  <a:pt x="1536" y="2782"/>
                </a:lnTo>
                <a:lnTo>
                  <a:pt x="1535" y="2785"/>
                </a:lnTo>
                <a:lnTo>
                  <a:pt x="1533" y="2788"/>
                </a:lnTo>
                <a:lnTo>
                  <a:pt x="1531" y="2791"/>
                </a:lnTo>
                <a:lnTo>
                  <a:pt x="1529" y="2794"/>
                </a:lnTo>
                <a:lnTo>
                  <a:pt x="1527" y="2797"/>
                </a:lnTo>
                <a:lnTo>
                  <a:pt x="1525" y="2799"/>
                </a:lnTo>
                <a:lnTo>
                  <a:pt x="1523" y="2802"/>
                </a:lnTo>
                <a:lnTo>
                  <a:pt x="1521" y="2805"/>
                </a:lnTo>
                <a:lnTo>
                  <a:pt x="1519" y="2808"/>
                </a:lnTo>
                <a:lnTo>
                  <a:pt x="1517" y="2811"/>
                </a:lnTo>
                <a:lnTo>
                  <a:pt x="1514" y="2813"/>
                </a:lnTo>
                <a:lnTo>
                  <a:pt x="1512" y="2816"/>
                </a:lnTo>
                <a:lnTo>
                  <a:pt x="1509" y="2819"/>
                </a:lnTo>
                <a:lnTo>
                  <a:pt x="1507" y="2821"/>
                </a:lnTo>
                <a:lnTo>
                  <a:pt x="1504" y="2824"/>
                </a:lnTo>
                <a:lnTo>
                  <a:pt x="1502" y="2826"/>
                </a:lnTo>
                <a:lnTo>
                  <a:pt x="1499" y="2829"/>
                </a:lnTo>
                <a:lnTo>
                  <a:pt x="1497" y="2831"/>
                </a:lnTo>
                <a:lnTo>
                  <a:pt x="1494" y="2834"/>
                </a:lnTo>
                <a:lnTo>
                  <a:pt x="1491" y="2836"/>
                </a:lnTo>
                <a:lnTo>
                  <a:pt x="1489" y="2839"/>
                </a:lnTo>
                <a:lnTo>
                  <a:pt x="1486" y="2841"/>
                </a:lnTo>
                <a:lnTo>
                  <a:pt x="1483" y="2844"/>
                </a:lnTo>
                <a:lnTo>
                  <a:pt x="1480" y="2846"/>
                </a:lnTo>
                <a:lnTo>
                  <a:pt x="1478" y="2848"/>
                </a:lnTo>
                <a:lnTo>
                  <a:pt x="1475" y="2851"/>
                </a:lnTo>
                <a:lnTo>
                  <a:pt x="1472" y="2853"/>
                </a:lnTo>
                <a:lnTo>
                  <a:pt x="1469" y="2856"/>
                </a:lnTo>
                <a:lnTo>
                  <a:pt x="1466" y="2858"/>
                </a:lnTo>
                <a:lnTo>
                  <a:pt x="1463" y="2860"/>
                </a:lnTo>
                <a:lnTo>
                  <a:pt x="1460" y="2863"/>
                </a:lnTo>
                <a:lnTo>
                  <a:pt x="1457" y="2865"/>
                </a:lnTo>
                <a:lnTo>
                  <a:pt x="1454" y="2867"/>
                </a:lnTo>
                <a:lnTo>
                  <a:pt x="1451" y="2870"/>
                </a:lnTo>
                <a:lnTo>
                  <a:pt x="1448" y="2872"/>
                </a:lnTo>
                <a:lnTo>
                  <a:pt x="1445" y="2874"/>
                </a:lnTo>
                <a:lnTo>
                  <a:pt x="1442" y="2876"/>
                </a:lnTo>
                <a:lnTo>
                  <a:pt x="1438" y="2878"/>
                </a:lnTo>
                <a:lnTo>
                  <a:pt x="1435" y="2880"/>
                </a:lnTo>
                <a:lnTo>
                  <a:pt x="1432" y="2882"/>
                </a:lnTo>
                <a:lnTo>
                  <a:pt x="1428" y="2884"/>
                </a:lnTo>
                <a:lnTo>
                  <a:pt x="1425" y="2886"/>
                </a:lnTo>
                <a:lnTo>
                  <a:pt x="1421" y="2888"/>
                </a:lnTo>
                <a:lnTo>
                  <a:pt x="1418" y="2890"/>
                </a:lnTo>
                <a:lnTo>
                  <a:pt x="1414" y="2893"/>
                </a:lnTo>
                <a:lnTo>
                  <a:pt x="1411" y="2895"/>
                </a:lnTo>
                <a:lnTo>
                  <a:pt x="1407" y="2896"/>
                </a:lnTo>
                <a:lnTo>
                  <a:pt x="1403" y="2898"/>
                </a:lnTo>
                <a:lnTo>
                  <a:pt x="1400" y="2900"/>
                </a:lnTo>
                <a:lnTo>
                  <a:pt x="1396" y="2902"/>
                </a:lnTo>
                <a:lnTo>
                  <a:pt x="1392" y="2904"/>
                </a:lnTo>
                <a:lnTo>
                  <a:pt x="1389" y="2906"/>
                </a:lnTo>
                <a:lnTo>
                  <a:pt x="1385" y="2908"/>
                </a:lnTo>
                <a:lnTo>
                  <a:pt x="1381" y="2910"/>
                </a:lnTo>
                <a:lnTo>
                  <a:pt x="1378" y="2912"/>
                </a:lnTo>
                <a:lnTo>
                  <a:pt x="1374" y="2914"/>
                </a:lnTo>
                <a:lnTo>
                  <a:pt x="1370" y="2916"/>
                </a:lnTo>
                <a:lnTo>
                  <a:pt x="1366" y="2917"/>
                </a:lnTo>
                <a:lnTo>
                  <a:pt x="1362" y="2919"/>
                </a:lnTo>
                <a:lnTo>
                  <a:pt x="1358" y="2921"/>
                </a:lnTo>
                <a:lnTo>
                  <a:pt x="1354" y="2923"/>
                </a:lnTo>
                <a:lnTo>
                  <a:pt x="1350" y="2924"/>
                </a:lnTo>
                <a:lnTo>
                  <a:pt x="1346" y="2926"/>
                </a:lnTo>
                <a:lnTo>
                  <a:pt x="1342" y="2928"/>
                </a:lnTo>
                <a:lnTo>
                  <a:pt x="1338" y="2929"/>
                </a:lnTo>
                <a:lnTo>
                  <a:pt x="1333" y="2931"/>
                </a:lnTo>
                <a:lnTo>
                  <a:pt x="1329" y="2933"/>
                </a:lnTo>
                <a:lnTo>
                  <a:pt x="1325" y="2934"/>
                </a:lnTo>
                <a:lnTo>
                  <a:pt x="1321" y="2936"/>
                </a:lnTo>
                <a:lnTo>
                  <a:pt x="1316" y="2937"/>
                </a:lnTo>
                <a:lnTo>
                  <a:pt x="1312" y="2939"/>
                </a:lnTo>
                <a:lnTo>
                  <a:pt x="1308" y="2940"/>
                </a:lnTo>
                <a:lnTo>
                  <a:pt x="1303" y="2942"/>
                </a:lnTo>
                <a:lnTo>
                  <a:pt x="1299" y="2943"/>
                </a:lnTo>
                <a:lnTo>
                  <a:pt x="1294" y="2945"/>
                </a:lnTo>
                <a:lnTo>
                  <a:pt x="1290" y="2946"/>
                </a:lnTo>
                <a:lnTo>
                  <a:pt x="1285" y="2948"/>
                </a:lnTo>
                <a:lnTo>
                  <a:pt x="1281" y="2949"/>
                </a:lnTo>
                <a:lnTo>
                  <a:pt x="1276" y="2951"/>
                </a:lnTo>
                <a:lnTo>
                  <a:pt x="1272" y="2952"/>
                </a:lnTo>
                <a:lnTo>
                  <a:pt x="1267" y="2954"/>
                </a:lnTo>
                <a:lnTo>
                  <a:pt x="1263" y="2955"/>
                </a:lnTo>
                <a:lnTo>
                  <a:pt x="1258" y="2957"/>
                </a:lnTo>
                <a:lnTo>
                  <a:pt x="1253" y="2958"/>
                </a:lnTo>
                <a:lnTo>
                  <a:pt x="1249" y="2959"/>
                </a:lnTo>
                <a:lnTo>
                  <a:pt x="1244" y="2961"/>
                </a:lnTo>
                <a:lnTo>
                  <a:pt x="1239" y="2962"/>
                </a:lnTo>
                <a:lnTo>
                  <a:pt x="1234" y="2963"/>
                </a:lnTo>
                <a:lnTo>
                  <a:pt x="1229" y="2964"/>
                </a:lnTo>
                <a:lnTo>
                  <a:pt x="1224" y="2965"/>
                </a:lnTo>
                <a:lnTo>
                  <a:pt x="1219" y="2967"/>
                </a:lnTo>
                <a:lnTo>
                  <a:pt x="1214" y="2968"/>
                </a:lnTo>
                <a:lnTo>
                  <a:pt x="1209" y="2969"/>
                </a:lnTo>
                <a:lnTo>
                  <a:pt x="1204" y="2970"/>
                </a:lnTo>
                <a:lnTo>
                  <a:pt x="1199" y="2971"/>
                </a:lnTo>
                <a:lnTo>
                  <a:pt x="1194" y="2972"/>
                </a:lnTo>
                <a:lnTo>
                  <a:pt x="1189" y="2974"/>
                </a:lnTo>
                <a:lnTo>
                  <a:pt x="1184" y="2975"/>
                </a:lnTo>
                <a:lnTo>
                  <a:pt x="1179" y="2976"/>
                </a:lnTo>
                <a:lnTo>
                  <a:pt x="1173" y="2977"/>
                </a:lnTo>
                <a:lnTo>
                  <a:pt x="1168" y="2978"/>
                </a:lnTo>
                <a:lnTo>
                  <a:pt x="1163" y="2979"/>
                </a:lnTo>
                <a:lnTo>
                  <a:pt x="1158" y="2980"/>
                </a:lnTo>
                <a:lnTo>
                  <a:pt x="1152" y="2981"/>
                </a:lnTo>
                <a:lnTo>
                  <a:pt x="1147" y="2982"/>
                </a:lnTo>
                <a:lnTo>
                  <a:pt x="1142" y="2983"/>
                </a:lnTo>
                <a:lnTo>
                  <a:pt x="1137" y="2984"/>
                </a:lnTo>
                <a:lnTo>
                  <a:pt x="1131" y="2985"/>
                </a:lnTo>
                <a:lnTo>
                  <a:pt x="1126" y="2986"/>
                </a:lnTo>
                <a:lnTo>
                  <a:pt x="1120" y="2987"/>
                </a:lnTo>
                <a:lnTo>
                  <a:pt x="1115" y="2988"/>
                </a:lnTo>
                <a:lnTo>
                  <a:pt x="1109" y="2989"/>
                </a:lnTo>
                <a:lnTo>
                  <a:pt x="1104" y="2990"/>
                </a:lnTo>
                <a:lnTo>
                  <a:pt x="1098" y="2990"/>
                </a:lnTo>
                <a:lnTo>
                  <a:pt x="1092" y="2991"/>
                </a:lnTo>
                <a:lnTo>
                  <a:pt x="1087" y="2992"/>
                </a:lnTo>
                <a:lnTo>
                  <a:pt x="1081" y="2993"/>
                </a:lnTo>
                <a:lnTo>
                  <a:pt x="1075" y="2993"/>
                </a:lnTo>
                <a:lnTo>
                  <a:pt x="1070" y="2994"/>
                </a:lnTo>
                <a:lnTo>
                  <a:pt x="1064" y="2995"/>
                </a:lnTo>
                <a:lnTo>
                  <a:pt x="1058" y="2996"/>
                </a:lnTo>
                <a:lnTo>
                  <a:pt x="1052" y="2996"/>
                </a:lnTo>
                <a:lnTo>
                  <a:pt x="1046" y="2997"/>
                </a:lnTo>
                <a:lnTo>
                  <a:pt x="1040" y="2998"/>
                </a:lnTo>
                <a:lnTo>
                  <a:pt x="1035" y="2999"/>
                </a:lnTo>
                <a:lnTo>
                  <a:pt x="1029" y="2999"/>
                </a:lnTo>
                <a:lnTo>
                  <a:pt x="1023" y="3000"/>
                </a:lnTo>
                <a:lnTo>
                  <a:pt x="1017" y="3001"/>
                </a:lnTo>
                <a:lnTo>
                  <a:pt x="1011" y="3001"/>
                </a:lnTo>
                <a:lnTo>
                  <a:pt x="1005" y="3002"/>
                </a:lnTo>
                <a:lnTo>
                  <a:pt x="999" y="3002"/>
                </a:lnTo>
                <a:lnTo>
                  <a:pt x="993" y="3003"/>
                </a:lnTo>
                <a:lnTo>
                  <a:pt x="987" y="3004"/>
                </a:lnTo>
                <a:lnTo>
                  <a:pt x="981" y="3004"/>
                </a:lnTo>
                <a:lnTo>
                  <a:pt x="975" y="3005"/>
                </a:lnTo>
                <a:lnTo>
                  <a:pt x="969" y="3005"/>
                </a:lnTo>
                <a:lnTo>
                  <a:pt x="962" y="3006"/>
                </a:lnTo>
                <a:lnTo>
                  <a:pt x="956" y="3006"/>
                </a:lnTo>
                <a:lnTo>
                  <a:pt x="950" y="3006"/>
                </a:lnTo>
                <a:lnTo>
                  <a:pt x="943" y="3007"/>
                </a:lnTo>
                <a:lnTo>
                  <a:pt x="937" y="3007"/>
                </a:lnTo>
                <a:lnTo>
                  <a:pt x="931" y="3008"/>
                </a:lnTo>
                <a:lnTo>
                  <a:pt x="924" y="3008"/>
                </a:lnTo>
                <a:lnTo>
                  <a:pt x="918" y="3008"/>
                </a:lnTo>
                <a:lnTo>
                  <a:pt x="912" y="3009"/>
                </a:lnTo>
                <a:lnTo>
                  <a:pt x="905" y="3009"/>
                </a:lnTo>
                <a:lnTo>
                  <a:pt x="899" y="3009"/>
                </a:lnTo>
                <a:lnTo>
                  <a:pt x="892" y="3010"/>
                </a:lnTo>
                <a:lnTo>
                  <a:pt x="886" y="3010"/>
                </a:lnTo>
                <a:lnTo>
                  <a:pt x="879" y="3010"/>
                </a:lnTo>
                <a:lnTo>
                  <a:pt x="873" y="3011"/>
                </a:lnTo>
                <a:lnTo>
                  <a:pt x="866" y="3011"/>
                </a:lnTo>
                <a:lnTo>
                  <a:pt x="859" y="3011"/>
                </a:lnTo>
                <a:lnTo>
                  <a:pt x="853" y="3011"/>
                </a:lnTo>
                <a:lnTo>
                  <a:pt x="846" y="3012"/>
                </a:lnTo>
                <a:lnTo>
                  <a:pt x="840" y="3012"/>
                </a:lnTo>
                <a:lnTo>
                  <a:pt x="833" y="3012"/>
                </a:lnTo>
                <a:lnTo>
                  <a:pt x="826" y="3012"/>
                </a:lnTo>
                <a:lnTo>
                  <a:pt x="820" y="3012"/>
                </a:lnTo>
                <a:lnTo>
                  <a:pt x="813" y="3013"/>
                </a:lnTo>
                <a:lnTo>
                  <a:pt x="806" y="3013"/>
                </a:lnTo>
                <a:lnTo>
                  <a:pt x="799" y="3013"/>
                </a:lnTo>
                <a:lnTo>
                  <a:pt x="792" y="3013"/>
                </a:lnTo>
                <a:lnTo>
                  <a:pt x="785" y="3013"/>
                </a:lnTo>
                <a:lnTo>
                  <a:pt x="778" y="3013"/>
                </a:lnTo>
                <a:lnTo>
                  <a:pt x="771" y="3013"/>
                </a:lnTo>
                <a:lnTo>
                  <a:pt x="764" y="3013"/>
                </a:lnTo>
                <a:lnTo>
                  <a:pt x="757" y="3013"/>
                </a:lnTo>
                <a:lnTo>
                  <a:pt x="750" y="3013"/>
                </a:lnTo>
                <a:lnTo>
                  <a:pt x="743" y="3013"/>
                </a:lnTo>
                <a:lnTo>
                  <a:pt x="736" y="3013"/>
                </a:lnTo>
                <a:lnTo>
                  <a:pt x="729" y="3013"/>
                </a:lnTo>
                <a:lnTo>
                  <a:pt x="722" y="3013"/>
                </a:lnTo>
                <a:lnTo>
                  <a:pt x="715" y="3013"/>
                </a:lnTo>
                <a:lnTo>
                  <a:pt x="708" y="3013"/>
                </a:lnTo>
                <a:lnTo>
                  <a:pt x="701" y="3012"/>
                </a:lnTo>
                <a:lnTo>
                  <a:pt x="693" y="3012"/>
                </a:lnTo>
                <a:lnTo>
                  <a:pt x="686" y="3012"/>
                </a:lnTo>
                <a:lnTo>
                  <a:pt x="679" y="3012"/>
                </a:lnTo>
                <a:lnTo>
                  <a:pt x="672" y="3012"/>
                </a:lnTo>
                <a:lnTo>
                  <a:pt x="664" y="3012"/>
                </a:lnTo>
                <a:lnTo>
                  <a:pt x="657" y="3012"/>
                </a:lnTo>
                <a:lnTo>
                  <a:pt x="650" y="3011"/>
                </a:lnTo>
                <a:lnTo>
                  <a:pt x="643" y="3011"/>
                </a:lnTo>
                <a:lnTo>
                  <a:pt x="635" y="3011"/>
                </a:lnTo>
                <a:lnTo>
                  <a:pt x="628" y="3011"/>
                </a:lnTo>
                <a:lnTo>
                  <a:pt x="620" y="3010"/>
                </a:lnTo>
                <a:lnTo>
                  <a:pt x="613" y="3010"/>
                </a:lnTo>
                <a:lnTo>
                  <a:pt x="605" y="3010"/>
                </a:lnTo>
                <a:lnTo>
                  <a:pt x="598" y="3009"/>
                </a:lnTo>
                <a:lnTo>
                  <a:pt x="590" y="3009"/>
                </a:lnTo>
                <a:lnTo>
                  <a:pt x="583" y="3009"/>
                </a:lnTo>
                <a:lnTo>
                  <a:pt x="575" y="3008"/>
                </a:lnTo>
                <a:lnTo>
                  <a:pt x="567" y="3008"/>
                </a:lnTo>
                <a:lnTo>
                  <a:pt x="560" y="3007"/>
                </a:lnTo>
                <a:lnTo>
                  <a:pt x="552" y="3007"/>
                </a:lnTo>
                <a:lnTo>
                  <a:pt x="544" y="3007"/>
                </a:lnTo>
                <a:lnTo>
                  <a:pt x="537" y="3006"/>
                </a:lnTo>
                <a:lnTo>
                  <a:pt x="529" y="3006"/>
                </a:lnTo>
                <a:lnTo>
                  <a:pt x="521" y="3005"/>
                </a:lnTo>
                <a:lnTo>
                  <a:pt x="513" y="3005"/>
                </a:lnTo>
                <a:lnTo>
                  <a:pt x="506" y="3004"/>
                </a:lnTo>
                <a:lnTo>
                  <a:pt x="498" y="3004"/>
                </a:lnTo>
                <a:lnTo>
                  <a:pt x="490" y="3003"/>
                </a:lnTo>
                <a:lnTo>
                  <a:pt x="482" y="3003"/>
                </a:lnTo>
                <a:lnTo>
                  <a:pt x="474" y="3002"/>
                </a:lnTo>
                <a:lnTo>
                  <a:pt x="467" y="3002"/>
                </a:lnTo>
                <a:lnTo>
                  <a:pt x="459" y="3001"/>
                </a:lnTo>
                <a:lnTo>
                  <a:pt x="451" y="3000"/>
                </a:lnTo>
                <a:lnTo>
                  <a:pt x="443" y="3000"/>
                </a:lnTo>
                <a:lnTo>
                  <a:pt x="435" y="2999"/>
                </a:lnTo>
                <a:lnTo>
                  <a:pt x="427" y="2998"/>
                </a:lnTo>
                <a:lnTo>
                  <a:pt x="419" y="2998"/>
                </a:lnTo>
                <a:lnTo>
                  <a:pt x="411" y="2997"/>
                </a:lnTo>
                <a:lnTo>
                  <a:pt x="403" y="2996"/>
                </a:lnTo>
                <a:lnTo>
                  <a:pt x="394" y="2996"/>
                </a:lnTo>
                <a:lnTo>
                  <a:pt x="386" y="2995"/>
                </a:lnTo>
                <a:lnTo>
                  <a:pt x="378" y="2994"/>
                </a:lnTo>
                <a:lnTo>
                  <a:pt x="370" y="2993"/>
                </a:lnTo>
                <a:lnTo>
                  <a:pt x="362" y="2992"/>
                </a:lnTo>
                <a:lnTo>
                  <a:pt x="354" y="2992"/>
                </a:lnTo>
                <a:lnTo>
                  <a:pt x="345" y="2991"/>
                </a:lnTo>
                <a:lnTo>
                  <a:pt x="337" y="2990"/>
                </a:lnTo>
                <a:lnTo>
                  <a:pt x="329" y="2989"/>
                </a:lnTo>
                <a:lnTo>
                  <a:pt x="320" y="2988"/>
                </a:lnTo>
                <a:lnTo>
                  <a:pt x="312" y="2987"/>
                </a:lnTo>
                <a:lnTo>
                  <a:pt x="304" y="2987"/>
                </a:lnTo>
                <a:lnTo>
                  <a:pt x="296" y="2986"/>
                </a:lnTo>
                <a:lnTo>
                  <a:pt x="287" y="2985"/>
                </a:lnTo>
                <a:lnTo>
                  <a:pt x="279" y="2984"/>
                </a:lnTo>
                <a:lnTo>
                  <a:pt x="270" y="2983"/>
                </a:lnTo>
                <a:lnTo>
                  <a:pt x="262" y="2982"/>
                </a:lnTo>
                <a:lnTo>
                  <a:pt x="254" y="2981"/>
                </a:lnTo>
                <a:lnTo>
                  <a:pt x="245" y="2980"/>
                </a:lnTo>
                <a:lnTo>
                  <a:pt x="237" y="2979"/>
                </a:lnTo>
                <a:lnTo>
                  <a:pt x="228" y="2978"/>
                </a:lnTo>
                <a:lnTo>
                  <a:pt x="220" y="2977"/>
                </a:lnTo>
                <a:lnTo>
                  <a:pt x="211" y="2976"/>
                </a:lnTo>
                <a:lnTo>
                  <a:pt x="202" y="2975"/>
                </a:lnTo>
                <a:lnTo>
                  <a:pt x="194" y="2974"/>
                </a:lnTo>
                <a:lnTo>
                  <a:pt x="185" y="2973"/>
                </a:lnTo>
                <a:lnTo>
                  <a:pt x="176" y="2971"/>
                </a:lnTo>
                <a:lnTo>
                  <a:pt x="168" y="2970"/>
                </a:lnTo>
                <a:lnTo>
                  <a:pt x="159" y="2969"/>
                </a:lnTo>
                <a:lnTo>
                  <a:pt x="150" y="2968"/>
                </a:lnTo>
                <a:lnTo>
                  <a:pt x="142" y="2967"/>
                </a:lnTo>
                <a:lnTo>
                  <a:pt x="133" y="2965"/>
                </a:lnTo>
                <a:lnTo>
                  <a:pt x="124" y="2964"/>
                </a:lnTo>
                <a:lnTo>
                  <a:pt x="115" y="2963"/>
                </a:lnTo>
                <a:lnTo>
                  <a:pt x="107" y="2962"/>
                </a:lnTo>
                <a:lnTo>
                  <a:pt x="98" y="2961"/>
                </a:lnTo>
                <a:lnTo>
                  <a:pt x="89" y="2959"/>
                </a:lnTo>
                <a:lnTo>
                  <a:pt x="80" y="2958"/>
                </a:lnTo>
                <a:lnTo>
                  <a:pt x="71" y="2957"/>
                </a:lnTo>
                <a:lnTo>
                  <a:pt x="62" y="2955"/>
                </a:lnTo>
                <a:lnTo>
                  <a:pt x="53" y="2954"/>
                </a:lnTo>
                <a:lnTo>
                  <a:pt x="45" y="2953"/>
                </a:lnTo>
                <a:lnTo>
                  <a:pt x="36" y="2951"/>
                </a:lnTo>
                <a:lnTo>
                  <a:pt x="27" y="2950"/>
                </a:lnTo>
                <a:lnTo>
                  <a:pt x="18" y="2949"/>
                </a:lnTo>
                <a:lnTo>
                  <a:pt x="9" y="2947"/>
                </a:lnTo>
                <a:lnTo>
                  <a:pt x="0" y="2946"/>
                </a:lnTo>
              </a:path>
            </a:pathLst>
          </a:custGeom>
          <a:noFill/>
          <a:ln w="12700">
            <a:solidFill>
              <a:srgbClr val="646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3" name="Line 117"/>
          <p:cNvSpPr>
            <a:spLocks noChangeShapeType="1"/>
          </p:cNvSpPr>
          <p:nvPr/>
        </p:nvSpPr>
        <p:spPr bwMode="auto">
          <a:xfrm flipH="1">
            <a:off x="3392489" y="3700478"/>
            <a:ext cx="1588" cy="0"/>
          </a:xfrm>
          <a:prstGeom prst="line">
            <a:avLst/>
          </a:prstGeom>
          <a:noFill/>
          <a:ln w="12700">
            <a:solidFill>
              <a:srgbClr val="646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4" name="Freeform 118"/>
          <p:cNvSpPr>
            <a:spLocks/>
          </p:cNvSpPr>
          <p:nvPr/>
        </p:nvSpPr>
        <p:spPr bwMode="auto">
          <a:xfrm flipV="1">
            <a:off x="3394076" y="3194063"/>
            <a:ext cx="5330827" cy="2808300"/>
          </a:xfrm>
          <a:custGeom>
            <a:avLst/>
            <a:gdLst>
              <a:gd name="T0" fmla="*/ 5595 w 6201"/>
              <a:gd name="T1" fmla="*/ 2947 h 3266"/>
              <a:gd name="T2" fmla="*/ 5834 w 6201"/>
              <a:gd name="T3" fmla="*/ 2851 h 3266"/>
              <a:gd name="T4" fmla="*/ 6028 w 6201"/>
              <a:gd name="T5" fmla="*/ 2734 h 3266"/>
              <a:gd name="T6" fmla="*/ 6159 w 6201"/>
              <a:gd name="T7" fmla="*/ 2602 h 3266"/>
              <a:gd name="T8" fmla="*/ 6200 w 6201"/>
              <a:gd name="T9" fmla="*/ 2463 h 3266"/>
              <a:gd name="T10" fmla="*/ 6129 w 6201"/>
              <a:gd name="T11" fmla="*/ 2334 h 3266"/>
              <a:gd name="T12" fmla="*/ 5931 w 6201"/>
              <a:gd name="T13" fmla="*/ 2238 h 3266"/>
              <a:gd name="T14" fmla="*/ 5616 w 6201"/>
              <a:gd name="T15" fmla="*/ 2199 h 3266"/>
              <a:gd name="T16" fmla="*/ 5224 w 6201"/>
              <a:gd name="T17" fmla="*/ 2232 h 3266"/>
              <a:gd name="T18" fmla="*/ 4818 w 6201"/>
              <a:gd name="T19" fmla="*/ 2331 h 3266"/>
              <a:gd name="T20" fmla="*/ 4453 w 6201"/>
              <a:gd name="T21" fmla="*/ 2473 h 3266"/>
              <a:gd name="T22" fmla="*/ 4157 w 6201"/>
              <a:gd name="T23" fmla="*/ 2628 h 3266"/>
              <a:gd name="T24" fmla="*/ 3927 w 6201"/>
              <a:gd name="T25" fmla="*/ 2761 h 3266"/>
              <a:gd name="T26" fmla="*/ 3750 w 6201"/>
              <a:gd name="T27" fmla="*/ 2852 h 3266"/>
              <a:gd name="T28" fmla="*/ 3621 w 6201"/>
              <a:gd name="T29" fmla="*/ 2906 h 3266"/>
              <a:gd name="T30" fmla="*/ 3534 w 6201"/>
              <a:gd name="T31" fmla="*/ 2955 h 3266"/>
              <a:gd name="T32" fmla="*/ 3463 w 6201"/>
              <a:gd name="T33" fmla="*/ 3020 h 3266"/>
              <a:gd name="T34" fmla="*/ 3370 w 6201"/>
              <a:gd name="T35" fmla="*/ 3095 h 3266"/>
              <a:gd name="T36" fmla="*/ 3234 w 6201"/>
              <a:gd name="T37" fmla="*/ 3165 h 3266"/>
              <a:gd name="T38" fmla="*/ 3059 w 6201"/>
              <a:gd name="T39" fmla="*/ 3217 h 3266"/>
              <a:gd name="T40" fmla="*/ 2853 w 6201"/>
              <a:gd name="T41" fmla="*/ 3250 h 3266"/>
              <a:gd name="T42" fmla="*/ 2622 w 6201"/>
              <a:gd name="T43" fmla="*/ 3265 h 3266"/>
              <a:gd name="T44" fmla="*/ 2373 w 6201"/>
              <a:gd name="T45" fmla="*/ 3263 h 3266"/>
              <a:gd name="T46" fmla="*/ 2112 w 6201"/>
              <a:gd name="T47" fmla="*/ 3245 h 3266"/>
              <a:gd name="T48" fmla="*/ 1849 w 6201"/>
              <a:gd name="T49" fmla="*/ 3212 h 3266"/>
              <a:gd name="T50" fmla="*/ 1598 w 6201"/>
              <a:gd name="T51" fmla="*/ 3167 h 3266"/>
              <a:gd name="T52" fmla="*/ 1377 w 6201"/>
              <a:gd name="T53" fmla="*/ 3114 h 3266"/>
              <a:gd name="T54" fmla="*/ 1209 w 6201"/>
              <a:gd name="T55" fmla="*/ 3057 h 3266"/>
              <a:gd name="T56" fmla="*/ 1117 w 6201"/>
              <a:gd name="T57" fmla="*/ 3002 h 3266"/>
              <a:gd name="T58" fmla="*/ 1123 w 6201"/>
              <a:gd name="T59" fmla="*/ 2957 h 3266"/>
              <a:gd name="T60" fmla="*/ 1230 w 6201"/>
              <a:gd name="T61" fmla="*/ 2922 h 3266"/>
              <a:gd name="T62" fmla="*/ 1429 w 6201"/>
              <a:gd name="T63" fmla="*/ 2894 h 3266"/>
              <a:gd name="T64" fmla="*/ 1698 w 6201"/>
              <a:gd name="T65" fmla="*/ 2853 h 3266"/>
              <a:gd name="T66" fmla="*/ 2020 w 6201"/>
              <a:gd name="T67" fmla="*/ 2780 h 3266"/>
              <a:gd name="T68" fmla="*/ 2391 w 6201"/>
              <a:gd name="T69" fmla="*/ 2683 h 3266"/>
              <a:gd name="T70" fmla="*/ 2803 w 6201"/>
              <a:gd name="T71" fmla="*/ 2595 h 3266"/>
              <a:gd name="T72" fmla="*/ 3227 w 6201"/>
              <a:gd name="T73" fmla="*/ 2532 h 3266"/>
              <a:gd name="T74" fmla="*/ 3636 w 6201"/>
              <a:gd name="T75" fmla="*/ 2476 h 3266"/>
              <a:gd name="T76" fmla="*/ 4016 w 6201"/>
              <a:gd name="T77" fmla="*/ 2398 h 3266"/>
              <a:gd name="T78" fmla="*/ 4362 w 6201"/>
              <a:gd name="T79" fmla="*/ 2278 h 3266"/>
              <a:gd name="T80" fmla="*/ 4667 w 6201"/>
              <a:gd name="T81" fmla="*/ 2108 h 3266"/>
              <a:gd name="T82" fmla="*/ 4917 w 6201"/>
              <a:gd name="T83" fmla="*/ 1880 h 3266"/>
              <a:gd name="T84" fmla="*/ 5086 w 6201"/>
              <a:gd name="T85" fmla="*/ 1590 h 3266"/>
              <a:gd name="T86" fmla="*/ 5137 w 6201"/>
              <a:gd name="T87" fmla="*/ 1239 h 3266"/>
              <a:gd name="T88" fmla="*/ 5020 w 6201"/>
              <a:gd name="T89" fmla="*/ 843 h 3266"/>
              <a:gd name="T90" fmla="*/ 4687 w 6201"/>
              <a:gd name="T91" fmla="*/ 448 h 3266"/>
              <a:gd name="T92" fmla="*/ 4121 w 6201"/>
              <a:gd name="T93" fmla="*/ 135 h 3266"/>
              <a:gd name="T94" fmla="*/ 3384 w 6201"/>
              <a:gd name="T95" fmla="*/ 0 h 3266"/>
              <a:gd name="T96" fmla="*/ 2620 w 6201"/>
              <a:gd name="T97" fmla="*/ 102 h 3266"/>
              <a:gd name="T98" fmla="*/ 1993 w 6201"/>
              <a:gd name="T99" fmla="*/ 411 h 3266"/>
              <a:gd name="T100" fmla="*/ 1584 w 6201"/>
              <a:gd name="T101" fmla="*/ 828 h 3266"/>
              <a:gd name="T102" fmla="*/ 1373 w 6201"/>
              <a:gd name="T103" fmla="*/ 1245 h 3266"/>
              <a:gd name="T104" fmla="*/ 1295 w 6201"/>
              <a:gd name="T105" fmla="*/ 1586 h 3266"/>
              <a:gd name="T106" fmla="*/ 1301 w 6201"/>
              <a:gd name="T107" fmla="*/ 1829 h 3266"/>
              <a:gd name="T108" fmla="*/ 1374 w 6201"/>
              <a:gd name="T109" fmla="*/ 2010 h 3266"/>
              <a:gd name="T110" fmla="*/ 1480 w 6201"/>
              <a:gd name="T111" fmla="*/ 2180 h 3266"/>
              <a:gd name="T112" fmla="*/ 1556 w 6201"/>
              <a:gd name="T113" fmla="*/ 2351 h 3266"/>
              <a:gd name="T114" fmla="*/ 1550 w 6201"/>
              <a:gd name="T115" fmla="*/ 2507 h 3266"/>
              <a:gd name="T116" fmla="*/ 1448 w 6201"/>
              <a:gd name="T117" fmla="*/ 2631 h 3266"/>
              <a:gd name="T118" fmla="*/ 1267 w 6201"/>
              <a:gd name="T119" fmla="*/ 2716 h 3266"/>
              <a:gd name="T120" fmla="*/ 1018 w 6201"/>
              <a:gd name="T121" fmla="*/ 2765 h 3266"/>
              <a:gd name="T122" fmla="*/ 710 w 6201"/>
              <a:gd name="T123" fmla="*/ 2780 h 3266"/>
              <a:gd name="T124" fmla="*/ 347 w 6201"/>
              <a:gd name="T125" fmla="*/ 2765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01" h="3266">
                <a:moveTo>
                  <a:pt x="5332" y="3020"/>
                </a:moveTo>
                <a:lnTo>
                  <a:pt x="5337" y="3019"/>
                </a:lnTo>
                <a:lnTo>
                  <a:pt x="5343" y="3018"/>
                </a:lnTo>
                <a:lnTo>
                  <a:pt x="5349" y="3016"/>
                </a:lnTo>
                <a:lnTo>
                  <a:pt x="5355" y="3015"/>
                </a:lnTo>
                <a:lnTo>
                  <a:pt x="5361" y="3013"/>
                </a:lnTo>
                <a:lnTo>
                  <a:pt x="5367" y="3012"/>
                </a:lnTo>
                <a:lnTo>
                  <a:pt x="5373" y="3010"/>
                </a:lnTo>
                <a:lnTo>
                  <a:pt x="5379" y="3009"/>
                </a:lnTo>
                <a:lnTo>
                  <a:pt x="5384" y="3007"/>
                </a:lnTo>
                <a:lnTo>
                  <a:pt x="5390" y="3006"/>
                </a:lnTo>
                <a:lnTo>
                  <a:pt x="5396" y="3005"/>
                </a:lnTo>
                <a:lnTo>
                  <a:pt x="5402" y="3003"/>
                </a:lnTo>
                <a:lnTo>
                  <a:pt x="5408" y="3002"/>
                </a:lnTo>
                <a:lnTo>
                  <a:pt x="5414" y="3000"/>
                </a:lnTo>
                <a:lnTo>
                  <a:pt x="5420" y="2999"/>
                </a:lnTo>
                <a:lnTo>
                  <a:pt x="5425" y="2997"/>
                </a:lnTo>
                <a:lnTo>
                  <a:pt x="5431" y="2996"/>
                </a:lnTo>
                <a:lnTo>
                  <a:pt x="5437" y="2994"/>
                </a:lnTo>
                <a:lnTo>
                  <a:pt x="5443" y="2993"/>
                </a:lnTo>
                <a:lnTo>
                  <a:pt x="5449" y="2991"/>
                </a:lnTo>
                <a:lnTo>
                  <a:pt x="5454" y="2990"/>
                </a:lnTo>
                <a:lnTo>
                  <a:pt x="5460" y="2988"/>
                </a:lnTo>
                <a:lnTo>
                  <a:pt x="5466" y="2987"/>
                </a:lnTo>
                <a:lnTo>
                  <a:pt x="5472" y="2985"/>
                </a:lnTo>
                <a:lnTo>
                  <a:pt x="5477" y="2983"/>
                </a:lnTo>
                <a:lnTo>
                  <a:pt x="5483" y="2982"/>
                </a:lnTo>
                <a:lnTo>
                  <a:pt x="5489" y="2980"/>
                </a:lnTo>
                <a:lnTo>
                  <a:pt x="5495" y="2979"/>
                </a:lnTo>
                <a:lnTo>
                  <a:pt x="5500" y="2977"/>
                </a:lnTo>
                <a:lnTo>
                  <a:pt x="5506" y="2975"/>
                </a:lnTo>
                <a:lnTo>
                  <a:pt x="5511" y="2974"/>
                </a:lnTo>
                <a:lnTo>
                  <a:pt x="5517" y="2972"/>
                </a:lnTo>
                <a:lnTo>
                  <a:pt x="5523" y="2970"/>
                </a:lnTo>
                <a:lnTo>
                  <a:pt x="5528" y="2969"/>
                </a:lnTo>
                <a:lnTo>
                  <a:pt x="5534" y="2967"/>
                </a:lnTo>
                <a:lnTo>
                  <a:pt x="5539" y="2965"/>
                </a:lnTo>
                <a:lnTo>
                  <a:pt x="5545" y="2963"/>
                </a:lnTo>
                <a:lnTo>
                  <a:pt x="5551" y="2962"/>
                </a:lnTo>
                <a:lnTo>
                  <a:pt x="5556" y="2960"/>
                </a:lnTo>
                <a:lnTo>
                  <a:pt x="5562" y="2958"/>
                </a:lnTo>
                <a:lnTo>
                  <a:pt x="5567" y="2956"/>
                </a:lnTo>
                <a:lnTo>
                  <a:pt x="5573" y="2955"/>
                </a:lnTo>
                <a:lnTo>
                  <a:pt x="5578" y="2953"/>
                </a:lnTo>
                <a:lnTo>
                  <a:pt x="5584" y="2951"/>
                </a:lnTo>
                <a:lnTo>
                  <a:pt x="5589" y="2949"/>
                </a:lnTo>
                <a:lnTo>
                  <a:pt x="5595" y="2947"/>
                </a:lnTo>
                <a:lnTo>
                  <a:pt x="5600" y="2946"/>
                </a:lnTo>
                <a:lnTo>
                  <a:pt x="5606" y="2944"/>
                </a:lnTo>
                <a:lnTo>
                  <a:pt x="5611" y="2942"/>
                </a:lnTo>
                <a:lnTo>
                  <a:pt x="5616" y="2940"/>
                </a:lnTo>
                <a:lnTo>
                  <a:pt x="5622" y="2938"/>
                </a:lnTo>
                <a:lnTo>
                  <a:pt x="5627" y="2936"/>
                </a:lnTo>
                <a:lnTo>
                  <a:pt x="5632" y="2934"/>
                </a:lnTo>
                <a:lnTo>
                  <a:pt x="5638" y="2933"/>
                </a:lnTo>
                <a:lnTo>
                  <a:pt x="5643" y="2931"/>
                </a:lnTo>
                <a:lnTo>
                  <a:pt x="5648" y="2929"/>
                </a:lnTo>
                <a:lnTo>
                  <a:pt x="5654" y="2927"/>
                </a:lnTo>
                <a:lnTo>
                  <a:pt x="5659" y="2925"/>
                </a:lnTo>
                <a:lnTo>
                  <a:pt x="5664" y="2923"/>
                </a:lnTo>
                <a:lnTo>
                  <a:pt x="5669" y="2921"/>
                </a:lnTo>
                <a:lnTo>
                  <a:pt x="5675" y="2919"/>
                </a:lnTo>
                <a:lnTo>
                  <a:pt x="5680" y="2917"/>
                </a:lnTo>
                <a:lnTo>
                  <a:pt x="5685" y="2915"/>
                </a:lnTo>
                <a:lnTo>
                  <a:pt x="5690" y="2913"/>
                </a:lnTo>
                <a:lnTo>
                  <a:pt x="5695" y="2911"/>
                </a:lnTo>
                <a:lnTo>
                  <a:pt x="5701" y="2909"/>
                </a:lnTo>
                <a:lnTo>
                  <a:pt x="5706" y="2907"/>
                </a:lnTo>
                <a:lnTo>
                  <a:pt x="5711" y="2905"/>
                </a:lnTo>
                <a:lnTo>
                  <a:pt x="5716" y="2903"/>
                </a:lnTo>
                <a:lnTo>
                  <a:pt x="5721" y="2901"/>
                </a:lnTo>
                <a:lnTo>
                  <a:pt x="5726" y="2899"/>
                </a:lnTo>
                <a:lnTo>
                  <a:pt x="5731" y="2897"/>
                </a:lnTo>
                <a:lnTo>
                  <a:pt x="5737" y="2895"/>
                </a:lnTo>
                <a:lnTo>
                  <a:pt x="5742" y="2893"/>
                </a:lnTo>
                <a:lnTo>
                  <a:pt x="5747" y="2891"/>
                </a:lnTo>
                <a:lnTo>
                  <a:pt x="5752" y="2889"/>
                </a:lnTo>
                <a:lnTo>
                  <a:pt x="5757" y="2886"/>
                </a:lnTo>
                <a:lnTo>
                  <a:pt x="5762" y="2884"/>
                </a:lnTo>
                <a:lnTo>
                  <a:pt x="5766" y="2882"/>
                </a:lnTo>
                <a:lnTo>
                  <a:pt x="5771" y="2880"/>
                </a:lnTo>
                <a:lnTo>
                  <a:pt x="5776" y="2878"/>
                </a:lnTo>
                <a:lnTo>
                  <a:pt x="5781" y="2876"/>
                </a:lnTo>
                <a:lnTo>
                  <a:pt x="5786" y="2873"/>
                </a:lnTo>
                <a:lnTo>
                  <a:pt x="5791" y="2871"/>
                </a:lnTo>
                <a:lnTo>
                  <a:pt x="5796" y="2869"/>
                </a:lnTo>
                <a:lnTo>
                  <a:pt x="5800" y="2867"/>
                </a:lnTo>
                <a:lnTo>
                  <a:pt x="5805" y="2865"/>
                </a:lnTo>
                <a:lnTo>
                  <a:pt x="5810" y="2862"/>
                </a:lnTo>
                <a:lnTo>
                  <a:pt x="5815" y="2860"/>
                </a:lnTo>
                <a:lnTo>
                  <a:pt x="5820" y="2858"/>
                </a:lnTo>
                <a:lnTo>
                  <a:pt x="5824" y="2856"/>
                </a:lnTo>
                <a:lnTo>
                  <a:pt x="5829" y="2853"/>
                </a:lnTo>
                <a:lnTo>
                  <a:pt x="5834" y="2851"/>
                </a:lnTo>
                <a:lnTo>
                  <a:pt x="5838" y="2849"/>
                </a:lnTo>
                <a:lnTo>
                  <a:pt x="5843" y="2847"/>
                </a:lnTo>
                <a:lnTo>
                  <a:pt x="5848" y="2844"/>
                </a:lnTo>
                <a:lnTo>
                  <a:pt x="5852" y="2842"/>
                </a:lnTo>
                <a:lnTo>
                  <a:pt x="5857" y="2840"/>
                </a:lnTo>
                <a:lnTo>
                  <a:pt x="5862" y="2837"/>
                </a:lnTo>
                <a:lnTo>
                  <a:pt x="5866" y="2835"/>
                </a:lnTo>
                <a:lnTo>
                  <a:pt x="5871" y="2833"/>
                </a:lnTo>
                <a:lnTo>
                  <a:pt x="5875" y="2830"/>
                </a:lnTo>
                <a:lnTo>
                  <a:pt x="5880" y="2828"/>
                </a:lnTo>
                <a:lnTo>
                  <a:pt x="5884" y="2826"/>
                </a:lnTo>
                <a:lnTo>
                  <a:pt x="5888" y="2823"/>
                </a:lnTo>
                <a:lnTo>
                  <a:pt x="5893" y="2821"/>
                </a:lnTo>
                <a:lnTo>
                  <a:pt x="5897" y="2818"/>
                </a:lnTo>
                <a:lnTo>
                  <a:pt x="5902" y="2816"/>
                </a:lnTo>
                <a:lnTo>
                  <a:pt x="5906" y="2814"/>
                </a:lnTo>
                <a:lnTo>
                  <a:pt x="5910" y="2811"/>
                </a:lnTo>
                <a:lnTo>
                  <a:pt x="5914" y="2809"/>
                </a:lnTo>
                <a:lnTo>
                  <a:pt x="5919" y="2806"/>
                </a:lnTo>
                <a:lnTo>
                  <a:pt x="5923" y="2804"/>
                </a:lnTo>
                <a:lnTo>
                  <a:pt x="5927" y="2801"/>
                </a:lnTo>
                <a:lnTo>
                  <a:pt x="5931" y="2799"/>
                </a:lnTo>
                <a:lnTo>
                  <a:pt x="5936" y="2796"/>
                </a:lnTo>
                <a:lnTo>
                  <a:pt x="5940" y="2794"/>
                </a:lnTo>
                <a:lnTo>
                  <a:pt x="5944" y="2791"/>
                </a:lnTo>
                <a:lnTo>
                  <a:pt x="5948" y="2789"/>
                </a:lnTo>
                <a:lnTo>
                  <a:pt x="5952" y="2786"/>
                </a:lnTo>
                <a:lnTo>
                  <a:pt x="5956" y="2784"/>
                </a:lnTo>
                <a:lnTo>
                  <a:pt x="5960" y="2781"/>
                </a:lnTo>
                <a:lnTo>
                  <a:pt x="5965" y="2779"/>
                </a:lnTo>
                <a:lnTo>
                  <a:pt x="5969" y="2776"/>
                </a:lnTo>
                <a:lnTo>
                  <a:pt x="5973" y="2774"/>
                </a:lnTo>
                <a:lnTo>
                  <a:pt x="5977" y="2771"/>
                </a:lnTo>
                <a:lnTo>
                  <a:pt x="5980" y="2769"/>
                </a:lnTo>
                <a:lnTo>
                  <a:pt x="5984" y="2766"/>
                </a:lnTo>
                <a:lnTo>
                  <a:pt x="5988" y="2764"/>
                </a:lnTo>
                <a:lnTo>
                  <a:pt x="5992" y="2761"/>
                </a:lnTo>
                <a:lnTo>
                  <a:pt x="5995" y="2758"/>
                </a:lnTo>
                <a:lnTo>
                  <a:pt x="5999" y="2756"/>
                </a:lnTo>
                <a:lnTo>
                  <a:pt x="6003" y="2753"/>
                </a:lnTo>
                <a:lnTo>
                  <a:pt x="6007" y="2750"/>
                </a:lnTo>
                <a:lnTo>
                  <a:pt x="6010" y="2748"/>
                </a:lnTo>
                <a:lnTo>
                  <a:pt x="6014" y="2745"/>
                </a:lnTo>
                <a:lnTo>
                  <a:pt x="6018" y="2742"/>
                </a:lnTo>
                <a:lnTo>
                  <a:pt x="6021" y="2740"/>
                </a:lnTo>
                <a:lnTo>
                  <a:pt x="6025" y="2737"/>
                </a:lnTo>
                <a:lnTo>
                  <a:pt x="6028" y="2734"/>
                </a:lnTo>
                <a:lnTo>
                  <a:pt x="6032" y="2732"/>
                </a:lnTo>
                <a:lnTo>
                  <a:pt x="6035" y="2729"/>
                </a:lnTo>
                <a:lnTo>
                  <a:pt x="6039" y="2726"/>
                </a:lnTo>
                <a:lnTo>
                  <a:pt x="6042" y="2724"/>
                </a:lnTo>
                <a:lnTo>
                  <a:pt x="6046" y="2721"/>
                </a:lnTo>
                <a:lnTo>
                  <a:pt x="6049" y="2718"/>
                </a:lnTo>
                <a:lnTo>
                  <a:pt x="6053" y="2716"/>
                </a:lnTo>
                <a:lnTo>
                  <a:pt x="6056" y="2713"/>
                </a:lnTo>
                <a:lnTo>
                  <a:pt x="6060" y="2710"/>
                </a:lnTo>
                <a:lnTo>
                  <a:pt x="6063" y="2707"/>
                </a:lnTo>
                <a:lnTo>
                  <a:pt x="6066" y="2705"/>
                </a:lnTo>
                <a:lnTo>
                  <a:pt x="6069" y="2702"/>
                </a:lnTo>
                <a:lnTo>
                  <a:pt x="6072" y="2699"/>
                </a:lnTo>
                <a:lnTo>
                  <a:pt x="6075" y="2696"/>
                </a:lnTo>
                <a:lnTo>
                  <a:pt x="6078" y="2694"/>
                </a:lnTo>
                <a:lnTo>
                  <a:pt x="6081" y="2691"/>
                </a:lnTo>
                <a:lnTo>
                  <a:pt x="6084" y="2688"/>
                </a:lnTo>
                <a:lnTo>
                  <a:pt x="6087" y="2685"/>
                </a:lnTo>
                <a:lnTo>
                  <a:pt x="6090" y="2682"/>
                </a:lnTo>
                <a:lnTo>
                  <a:pt x="6093" y="2680"/>
                </a:lnTo>
                <a:lnTo>
                  <a:pt x="6096" y="2677"/>
                </a:lnTo>
                <a:lnTo>
                  <a:pt x="6099" y="2674"/>
                </a:lnTo>
                <a:lnTo>
                  <a:pt x="6102" y="2671"/>
                </a:lnTo>
                <a:lnTo>
                  <a:pt x="6104" y="2668"/>
                </a:lnTo>
                <a:lnTo>
                  <a:pt x="6107" y="2665"/>
                </a:lnTo>
                <a:lnTo>
                  <a:pt x="6110" y="2663"/>
                </a:lnTo>
                <a:lnTo>
                  <a:pt x="6113" y="2660"/>
                </a:lnTo>
                <a:lnTo>
                  <a:pt x="6115" y="2657"/>
                </a:lnTo>
                <a:lnTo>
                  <a:pt x="6118" y="2654"/>
                </a:lnTo>
                <a:lnTo>
                  <a:pt x="6121" y="2651"/>
                </a:lnTo>
                <a:lnTo>
                  <a:pt x="6123" y="2648"/>
                </a:lnTo>
                <a:lnTo>
                  <a:pt x="6126" y="2645"/>
                </a:lnTo>
                <a:lnTo>
                  <a:pt x="6128" y="2643"/>
                </a:lnTo>
                <a:lnTo>
                  <a:pt x="6131" y="2640"/>
                </a:lnTo>
                <a:lnTo>
                  <a:pt x="6134" y="2637"/>
                </a:lnTo>
                <a:lnTo>
                  <a:pt x="6136" y="2634"/>
                </a:lnTo>
                <a:lnTo>
                  <a:pt x="6138" y="2631"/>
                </a:lnTo>
                <a:lnTo>
                  <a:pt x="6140" y="2628"/>
                </a:lnTo>
                <a:lnTo>
                  <a:pt x="6142" y="2625"/>
                </a:lnTo>
                <a:lnTo>
                  <a:pt x="6144" y="2622"/>
                </a:lnTo>
                <a:lnTo>
                  <a:pt x="6147" y="2619"/>
                </a:lnTo>
                <a:lnTo>
                  <a:pt x="6149" y="2617"/>
                </a:lnTo>
                <a:lnTo>
                  <a:pt x="6151" y="2614"/>
                </a:lnTo>
                <a:lnTo>
                  <a:pt x="6153" y="2611"/>
                </a:lnTo>
                <a:lnTo>
                  <a:pt x="6155" y="2608"/>
                </a:lnTo>
                <a:lnTo>
                  <a:pt x="6157" y="2605"/>
                </a:lnTo>
                <a:lnTo>
                  <a:pt x="6159" y="2602"/>
                </a:lnTo>
                <a:lnTo>
                  <a:pt x="6161" y="2599"/>
                </a:lnTo>
                <a:lnTo>
                  <a:pt x="6162" y="2596"/>
                </a:lnTo>
                <a:lnTo>
                  <a:pt x="6164" y="2593"/>
                </a:lnTo>
                <a:lnTo>
                  <a:pt x="6166" y="2590"/>
                </a:lnTo>
                <a:lnTo>
                  <a:pt x="6168" y="2587"/>
                </a:lnTo>
                <a:lnTo>
                  <a:pt x="6170" y="2584"/>
                </a:lnTo>
                <a:lnTo>
                  <a:pt x="6171" y="2581"/>
                </a:lnTo>
                <a:lnTo>
                  <a:pt x="6173" y="2578"/>
                </a:lnTo>
                <a:lnTo>
                  <a:pt x="6175" y="2575"/>
                </a:lnTo>
                <a:lnTo>
                  <a:pt x="6176" y="2572"/>
                </a:lnTo>
                <a:lnTo>
                  <a:pt x="6178" y="2569"/>
                </a:lnTo>
                <a:lnTo>
                  <a:pt x="6179" y="2566"/>
                </a:lnTo>
                <a:lnTo>
                  <a:pt x="6181" y="2563"/>
                </a:lnTo>
                <a:lnTo>
                  <a:pt x="6182" y="2561"/>
                </a:lnTo>
                <a:lnTo>
                  <a:pt x="6183" y="2558"/>
                </a:lnTo>
                <a:lnTo>
                  <a:pt x="6184" y="2555"/>
                </a:lnTo>
                <a:lnTo>
                  <a:pt x="6186" y="2552"/>
                </a:lnTo>
                <a:lnTo>
                  <a:pt x="6187" y="2549"/>
                </a:lnTo>
                <a:lnTo>
                  <a:pt x="6188" y="2546"/>
                </a:lnTo>
                <a:lnTo>
                  <a:pt x="6189" y="2543"/>
                </a:lnTo>
                <a:lnTo>
                  <a:pt x="6190" y="2540"/>
                </a:lnTo>
                <a:lnTo>
                  <a:pt x="6191" y="2537"/>
                </a:lnTo>
                <a:lnTo>
                  <a:pt x="6192" y="2534"/>
                </a:lnTo>
                <a:lnTo>
                  <a:pt x="6193" y="2531"/>
                </a:lnTo>
                <a:lnTo>
                  <a:pt x="6193" y="2528"/>
                </a:lnTo>
                <a:lnTo>
                  <a:pt x="6194" y="2525"/>
                </a:lnTo>
                <a:lnTo>
                  <a:pt x="6195" y="2522"/>
                </a:lnTo>
                <a:lnTo>
                  <a:pt x="6196" y="2519"/>
                </a:lnTo>
                <a:lnTo>
                  <a:pt x="6196" y="2516"/>
                </a:lnTo>
                <a:lnTo>
                  <a:pt x="6197" y="2513"/>
                </a:lnTo>
                <a:lnTo>
                  <a:pt x="6198" y="2510"/>
                </a:lnTo>
                <a:lnTo>
                  <a:pt x="6198" y="2507"/>
                </a:lnTo>
                <a:lnTo>
                  <a:pt x="6199" y="2504"/>
                </a:lnTo>
                <a:lnTo>
                  <a:pt x="6199" y="2501"/>
                </a:lnTo>
                <a:lnTo>
                  <a:pt x="6200" y="2498"/>
                </a:lnTo>
                <a:lnTo>
                  <a:pt x="6200" y="2495"/>
                </a:lnTo>
                <a:lnTo>
                  <a:pt x="6201" y="2492"/>
                </a:lnTo>
                <a:lnTo>
                  <a:pt x="6201" y="2489"/>
                </a:lnTo>
                <a:lnTo>
                  <a:pt x="6201" y="2486"/>
                </a:lnTo>
                <a:lnTo>
                  <a:pt x="6201" y="2483"/>
                </a:lnTo>
                <a:lnTo>
                  <a:pt x="6201" y="2480"/>
                </a:lnTo>
                <a:lnTo>
                  <a:pt x="6201" y="2477"/>
                </a:lnTo>
                <a:lnTo>
                  <a:pt x="6201" y="2475"/>
                </a:lnTo>
                <a:lnTo>
                  <a:pt x="6201" y="2472"/>
                </a:lnTo>
                <a:lnTo>
                  <a:pt x="6201" y="2469"/>
                </a:lnTo>
                <a:lnTo>
                  <a:pt x="6200" y="2466"/>
                </a:lnTo>
                <a:lnTo>
                  <a:pt x="6200" y="2463"/>
                </a:lnTo>
                <a:lnTo>
                  <a:pt x="6200" y="2460"/>
                </a:lnTo>
                <a:lnTo>
                  <a:pt x="6200" y="2457"/>
                </a:lnTo>
                <a:lnTo>
                  <a:pt x="6199" y="2454"/>
                </a:lnTo>
                <a:lnTo>
                  <a:pt x="6199" y="2451"/>
                </a:lnTo>
                <a:lnTo>
                  <a:pt x="6198" y="2448"/>
                </a:lnTo>
                <a:lnTo>
                  <a:pt x="6198" y="2445"/>
                </a:lnTo>
                <a:lnTo>
                  <a:pt x="6197" y="2443"/>
                </a:lnTo>
                <a:lnTo>
                  <a:pt x="6197" y="2440"/>
                </a:lnTo>
                <a:lnTo>
                  <a:pt x="6196" y="2437"/>
                </a:lnTo>
                <a:lnTo>
                  <a:pt x="6195" y="2434"/>
                </a:lnTo>
                <a:lnTo>
                  <a:pt x="6195" y="2431"/>
                </a:lnTo>
                <a:lnTo>
                  <a:pt x="6194" y="2428"/>
                </a:lnTo>
                <a:lnTo>
                  <a:pt x="6193" y="2425"/>
                </a:lnTo>
                <a:lnTo>
                  <a:pt x="6192" y="2422"/>
                </a:lnTo>
                <a:lnTo>
                  <a:pt x="6191" y="2420"/>
                </a:lnTo>
                <a:lnTo>
                  <a:pt x="6191" y="2417"/>
                </a:lnTo>
                <a:lnTo>
                  <a:pt x="6189" y="2414"/>
                </a:lnTo>
                <a:lnTo>
                  <a:pt x="6188" y="2411"/>
                </a:lnTo>
                <a:lnTo>
                  <a:pt x="6187" y="2408"/>
                </a:lnTo>
                <a:lnTo>
                  <a:pt x="6185" y="2406"/>
                </a:lnTo>
                <a:lnTo>
                  <a:pt x="6184" y="2403"/>
                </a:lnTo>
                <a:lnTo>
                  <a:pt x="6182" y="2400"/>
                </a:lnTo>
                <a:lnTo>
                  <a:pt x="6181" y="2397"/>
                </a:lnTo>
                <a:lnTo>
                  <a:pt x="6179" y="2394"/>
                </a:lnTo>
                <a:lnTo>
                  <a:pt x="6178" y="2392"/>
                </a:lnTo>
                <a:lnTo>
                  <a:pt x="6176" y="2389"/>
                </a:lnTo>
                <a:lnTo>
                  <a:pt x="6174" y="2386"/>
                </a:lnTo>
                <a:lnTo>
                  <a:pt x="6172" y="2384"/>
                </a:lnTo>
                <a:lnTo>
                  <a:pt x="6171" y="2381"/>
                </a:lnTo>
                <a:lnTo>
                  <a:pt x="6169" y="2378"/>
                </a:lnTo>
                <a:lnTo>
                  <a:pt x="6167" y="2375"/>
                </a:lnTo>
                <a:lnTo>
                  <a:pt x="6165" y="2373"/>
                </a:lnTo>
                <a:lnTo>
                  <a:pt x="6163" y="2370"/>
                </a:lnTo>
                <a:lnTo>
                  <a:pt x="6161" y="2367"/>
                </a:lnTo>
                <a:lnTo>
                  <a:pt x="6159" y="2365"/>
                </a:lnTo>
                <a:lnTo>
                  <a:pt x="6157" y="2362"/>
                </a:lnTo>
                <a:lnTo>
                  <a:pt x="6155" y="2359"/>
                </a:lnTo>
                <a:lnTo>
                  <a:pt x="6153" y="2357"/>
                </a:lnTo>
                <a:lnTo>
                  <a:pt x="6150" y="2354"/>
                </a:lnTo>
                <a:lnTo>
                  <a:pt x="6148" y="2352"/>
                </a:lnTo>
                <a:lnTo>
                  <a:pt x="6146" y="2349"/>
                </a:lnTo>
                <a:lnTo>
                  <a:pt x="6143" y="2346"/>
                </a:lnTo>
                <a:lnTo>
                  <a:pt x="6140" y="2344"/>
                </a:lnTo>
                <a:lnTo>
                  <a:pt x="6138" y="2341"/>
                </a:lnTo>
                <a:lnTo>
                  <a:pt x="6135" y="2339"/>
                </a:lnTo>
                <a:lnTo>
                  <a:pt x="6132" y="2336"/>
                </a:lnTo>
                <a:lnTo>
                  <a:pt x="6129" y="2334"/>
                </a:lnTo>
                <a:lnTo>
                  <a:pt x="6126" y="2332"/>
                </a:lnTo>
                <a:lnTo>
                  <a:pt x="6123" y="2329"/>
                </a:lnTo>
                <a:lnTo>
                  <a:pt x="6120" y="2327"/>
                </a:lnTo>
                <a:lnTo>
                  <a:pt x="6117" y="2324"/>
                </a:lnTo>
                <a:lnTo>
                  <a:pt x="6114" y="2322"/>
                </a:lnTo>
                <a:lnTo>
                  <a:pt x="6110" y="2319"/>
                </a:lnTo>
                <a:lnTo>
                  <a:pt x="6107" y="2317"/>
                </a:lnTo>
                <a:lnTo>
                  <a:pt x="6104" y="2315"/>
                </a:lnTo>
                <a:lnTo>
                  <a:pt x="6101" y="2312"/>
                </a:lnTo>
                <a:lnTo>
                  <a:pt x="6097" y="2310"/>
                </a:lnTo>
                <a:lnTo>
                  <a:pt x="6094" y="2308"/>
                </a:lnTo>
                <a:lnTo>
                  <a:pt x="6090" y="2305"/>
                </a:lnTo>
                <a:lnTo>
                  <a:pt x="6087" y="2303"/>
                </a:lnTo>
                <a:lnTo>
                  <a:pt x="6083" y="2301"/>
                </a:lnTo>
                <a:lnTo>
                  <a:pt x="6080" y="2299"/>
                </a:lnTo>
                <a:lnTo>
                  <a:pt x="6076" y="2296"/>
                </a:lnTo>
                <a:lnTo>
                  <a:pt x="6072" y="2294"/>
                </a:lnTo>
                <a:lnTo>
                  <a:pt x="6069" y="2292"/>
                </a:lnTo>
                <a:lnTo>
                  <a:pt x="6065" y="2290"/>
                </a:lnTo>
                <a:lnTo>
                  <a:pt x="6061" y="2288"/>
                </a:lnTo>
                <a:lnTo>
                  <a:pt x="6057" y="2285"/>
                </a:lnTo>
                <a:lnTo>
                  <a:pt x="6052" y="2283"/>
                </a:lnTo>
                <a:lnTo>
                  <a:pt x="6048" y="2281"/>
                </a:lnTo>
                <a:lnTo>
                  <a:pt x="6044" y="2279"/>
                </a:lnTo>
                <a:lnTo>
                  <a:pt x="6039" y="2277"/>
                </a:lnTo>
                <a:lnTo>
                  <a:pt x="6035" y="2275"/>
                </a:lnTo>
                <a:lnTo>
                  <a:pt x="6030" y="2273"/>
                </a:lnTo>
                <a:lnTo>
                  <a:pt x="6026" y="2271"/>
                </a:lnTo>
                <a:lnTo>
                  <a:pt x="6021" y="2270"/>
                </a:lnTo>
                <a:lnTo>
                  <a:pt x="6017" y="2268"/>
                </a:lnTo>
                <a:lnTo>
                  <a:pt x="6012" y="2266"/>
                </a:lnTo>
                <a:lnTo>
                  <a:pt x="6007" y="2264"/>
                </a:lnTo>
                <a:lnTo>
                  <a:pt x="6003" y="2262"/>
                </a:lnTo>
                <a:lnTo>
                  <a:pt x="5998" y="2260"/>
                </a:lnTo>
                <a:lnTo>
                  <a:pt x="5993" y="2258"/>
                </a:lnTo>
                <a:lnTo>
                  <a:pt x="5988" y="2256"/>
                </a:lnTo>
                <a:lnTo>
                  <a:pt x="5983" y="2255"/>
                </a:lnTo>
                <a:lnTo>
                  <a:pt x="5978" y="2253"/>
                </a:lnTo>
                <a:lnTo>
                  <a:pt x="5973" y="2251"/>
                </a:lnTo>
                <a:lnTo>
                  <a:pt x="5968" y="2249"/>
                </a:lnTo>
                <a:lnTo>
                  <a:pt x="5963" y="2248"/>
                </a:lnTo>
                <a:lnTo>
                  <a:pt x="5958" y="2246"/>
                </a:lnTo>
                <a:lnTo>
                  <a:pt x="5953" y="2244"/>
                </a:lnTo>
                <a:lnTo>
                  <a:pt x="5948" y="2243"/>
                </a:lnTo>
                <a:lnTo>
                  <a:pt x="5942" y="2241"/>
                </a:lnTo>
                <a:lnTo>
                  <a:pt x="5937" y="2240"/>
                </a:lnTo>
                <a:lnTo>
                  <a:pt x="5931" y="2238"/>
                </a:lnTo>
                <a:lnTo>
                  <a:pt x="5925" y="2237"/>
                </a:lnTo>
                <a:lnTo>
                  <a:pt x="5919" y="2235"/>
                </a:lnTo>
                <a:lnTo>
                  <a:pt x="5914" y="2234"/>
                </a:lnTo>
                <a:lnTo>
                  <a:pt x="5908" y="2233"/>
                </a:lnTo>
                <a:lnTo>
                  <a:pt x="5902" y="2231"/>
                </a:lnTo>
                <a:lnTo>
                  <a:pt x="5896" y="2230"/>
                </a:lnTo>
                <a:lnTo>
                  <a:pt x="5890" y="2229"/>
                </a:lnTo>
                <a:lnTo>
                  <a:pt x="5884" y="2227"/>
                </a:lnTo>
                <a:lnTo>
                  <a:pt x="5878" y="2226"/>
                </a:lnTo>
                <a:lnTo>
                  <a:pt x="5872" y="2225"/>
                </a:lnTo>
                <a:lnTo>
                  <a:pt x="5866" y="2224"/>
                </a:lnTo>
                <a:lnTo>
                  <a:pt x="5860" y="2222"/>
                </a:lnTo>
                <a:lnTo>
                  <a:pt x="5854" y="2221"/>
                </a:lnTo>
                <a:lnTo>
                  <a:pt x="5847" y="2220"/>
                </a:lnTo>
                <a:lnTo>
                  <a:pt x="5841" y="2219"/>
                </a:lnTo>
                <a:lnTo>
                  <a:pt x="5835" y="2218"/>
                </a:lnTo>
                <a:lnTo>
                  <a:pt x="5829" y="2217"/>
                </a:lnTo>
                <a:lnTo>
                  <a:pt x="5822" y="2216"/>
                </a:lnTo>
                <a:lnTo>
                  <a:pt x="5816" y="2215"/>
                </a:lnTo>
                <a:lnTo>
                  <a:pt x="5809" y="2214"/>
                </a:lnTo>
                <a:lnTo>
                  <a:pt x="5803" y="2213"/>
                </a:lnTo>
                <a:lnTo>
                  <a:pt x="5796" y="2212"/>
                </a:lnTo>
                <a:lnTo>
                  <a:pt x="5789" y="2211"/>
                </a:lnTo>
                <a:lnTo>
                  <a:pt x="5783" y="2210"/>
                </a:lnTo>
                <a:lnTo>
                  <a:pt x="5776" y="2209"/>
                </a:lnTo>
                <a:lnTo>
                  <a:pt x="5769" y="2209"/>
                </a:lnTo>
                <a:lnTo>
                  <a:pt x="5762" y="2208"/>
                </a:lnTo>
                <a:lnTo>
                  <a:pt x="5755" y="2207"/>
                </a:lnTo>
                <a:lnTo>
                  <a:pt x="5748" y="2207"/>
                </a:lnTo>
                <a:lnTo>
                  <a:pt x="5741" y="2206"/>
                </a:lnTo>
                <a:lnTo>
                  <a:pt x="5734" y="2205"/>
                </a:lnTo>
                <a:lnTo>
                  <a:pt x="5726" y="2205"/>
                </a:lnTo>
                <a:lnTo>
                  <a:pt x="5719" y="2204"/>
                </a:lnTo>
                <a:lnTo>
                  <a:pt x="5712" y="2204"/>
                </a:lnTo>
                <a:lnTo>
                  <a:pt x="5705" y="2203"/>
                </a:lnTo>
                <a:lnTo>
                  <a:pt x="5698" y="2203"/>
                </a:lnTo>
                <a:lnTo>
                  <a:pt x="5690" y="2202"/>
                </a:lnTo>
                <a:lnTo>
                  <a:pt x="5683" y="2202"/>
                </a:lnTo>
                <a:lnTo>
                  <a:pt x="5676" y="2202"/>
                </a:lnTo>
                <a:lnTo>
                  <a:pt x="5668" y="2201"/>
                </a:lnTo>
                <a:lnTo>
                  <a:pt x="5661" y="2201"/>
                </a:lnTo>
                <a:lnTo>
                  <a:pt x="5653" y="2201"/>
                </a:lnTo>
                <a:lnTo>
                  <a:pt x="5646" y="2200"/>
                </a:lnTo>
                <a:lnTo>
                  <a:pt x="5638" y="2200"/>
                </a:lnTo>
                <a:lnTo>
                  <a:pt x="5631" y="2200"/>
                </a:lnTo>
                <a:lnTo>
                  <a:pt x="5623" y="2200"/>
                </a:lnTo>
                <a:lnTo>
                  <a:pt x="5616" y="2199"/>
                </a:lnTo>
                <a:lnTo>
                  <a:pt x="5608" y="2199"/>
                </a:lnTo>
                <a:lnTo>
                  <a:pt x="5600" y="2199"/>
                </a:lnTo>
                <a:lnTo>
                  <a:pt x="5592" y="2200"/>
                </a:lnTo>
                <a:lnTo>
                  <a:pt x="5584" y="2200"/>
                </a:lnTo>
                <a:lnTo>
                  <a:pt x="5576" y="2200"/>
                </a:lnTo>
                <a:lnTo>
                  <a:pt x="5568" y="2200"/>
                </a:lnTo>
                <a:lnTo>
                  <a:pt x="5560" y="2200"/>
                </a:lnTo>
                <a:lnTo>
                  <a:pt x="5552" y="2200"/>
                </a:lnTo>
                <a:lnTo>
                  <a:pt x="5544" y="2201"/>
                </a:lnTo>
                <a:lnTo>
                  <a:pt x="5536" y="2201"/>
                </a:lnTo>
                <a:lnTo>
                  <a:pt x="5528" y="2201"/>
                </a:lnTo>
                <a:lnTo>
                  <a:pt x="5520" y="2201"/>
                </a:lnTo>
                <a:lnTo>
                  <a:pt x="5512" y="2202"/>
                </a:lnTo>
                <a:lnTo>
                  <a:pt x="5504" y="2202"/>
                </a:lnTo>
                <a:lnTo>
                  <a:pt x="5496" y="2202"/>
                </a:lnTo>
                <a:lnTo>
                  <a:pt x="5487" y="2203"/>
                </a:lnTo>
                <a:lnTo>
                  <a:pt x="5479" y="2203"/>
                </a:lnTo>
                <a:lnTo>
                  <a:pt x="5471" y="2204"/>
                </a:lnTo>
                <a:lnTo>
                  <a:pt x="5463" y="2204"/>
                </a:lnTo>
                <a:lnTo>
                  <a:pt x="5455" y="2205"/>
                </a:lnTo>
                <a:lnTo>
                  <a:pt x="5446" y="2205"/>
                </a:lnTo>
                <a:lnTo>
                  <a:pt x="5438" y="2206"/>
                </a:lnTo>
                <a:lnTo>
                  <a:pt x="5430" y="2206"/>
                </a:lnTo>
                <a:lnTo>
                  <a:pt x="5421" y="2207"/>
                </a:lnTo>
                <a:lnTo>
                  <a:pt x="5413" y="2208"/>
                </a:lnTo>
                <a:lnTo>
                  <a:pt x="5405" y="2208"/>
                </a:lnTo>
                <a:lnTo>
                  <a:pt x="5396" y="2209"/>
                </a:lnTo>
                <a:lnTo>
                  <a:pt x="5388" y="2210"/>
                </a:lnTo>
                <a:lnTo>
                  <a:pt x="5379" y="2211"/>
                </a:lnTo>
                <a:lnTo>
                  <a:pt x="5370" y="2212"/>
                </a:lnTo>
                <a:lnTo>
                  <a:pt x="5362" y="2213"/>
                </a:lnTo>
                <a:lnTo>
                  <a:pt x="5353" y="2214"/>
                </a:lnTo>
                <a:lnTo>
                  <a:pt x="5345" y="2215"/>
                </a:lnTo>
                <a:lnTo>
                  <a:pt x="5336" y="2216"/>
                </a:lnTo>
                <a:lnTo>
                  <a:pt x="5328" y="2217"/>
                </a:lnTo>
                <a:lnTo>
                  <a:pt x="5319" y="2218"/>
                </a:lnTo>
                <a:lnTo>
                  <a:pt x="5310" y="2219"/>
                </a:lnTo>
                <a:lnTo>
                  <a:pt x="5302" y="2221"/>
                </a:lnTo>
                <a:lnTo>
                  <a:pt x="5293" y="2222"/>
                </a:lnTo>
                <a:lnTo>
                  <a:pt x="5284" y="2223"/>
                </a:lnTo>
                <a:lnTo>
                  <a:pt x="5276" y="2224"/>
                </a:lnTo>
                <a:lnTo>
                  <a:pt x="5267" y="2225"/>
                </a:lnTo>
                <a:lnTo>
                  <a:pt x="5258" y="2227"/>
                </a:lnTo>
                <a:lnTo>
                  <a:pt x="5250" y="2228"/>
                </a:lnTo>
                <a:lnTo>
                  <a:pt x="5241" y="2229"/>
                </a:lnTo>
                <a:lnTo>
                  <a:pt x="5232" y="2231"/>
                </a:lnTo>
                <a:lnTo>
                  <a:pt x="5224" y="2232"/>
                </a:lnTo>
                <a:lnTo>
                  <a:pt x="5215" y="2233"/>
                </a:lnTo>
                <a:lnTo>
                  <a:pt x="5206" y="2235"/>
                </a:lnTo>
                <a:lnTo>
                  <a:pt x="5198" y="2236"/>
                </a:lnTo>
                <a:lnTo>
                  <a:pt x="5189" y="2238"/>
                </a:lnTo>
                <a:lnTo>
                  <a:pt x="5180" y="2240"/>
                </a:lnTo>
                <a:lnTo>
                  <a:pt x="5171" y="2241"/>
                </a:lnTo>
                <a:lnTo>
                  <a:pt x="5163" y="2243"/>
                </a:lnTo>
                <a:lnTo>
                  <a:pt x="5154" y="2245"/>
                </a:lnTo>
                <a:lnTo>
                  <a:pt x="5145" y="2246"/>
                </a:lnTo>
                <a:lnTo>
                  <a:pt x="5136" y="2248"/>
                </a:lnTo>
                <a:lnTo>
                  <a:pt x="5128" y="2250"/>
                </a:lnTo>
                <a:lnTo>
                  <a:pt x="5119" y="2252"/>
                </a:lnTo>
                <a:lnTo>
                  <a:pt x="5110" y="2254"/>
                </a:lnTo>
                <a:lnTo>
                  <a:pt x="5101" y="2255"/>
                </a:lnTo>
                <a:lnTo>
                  <a:pt x="5093" y="2257"/>
                </a:lnTo>
                <a:lnTo>
                  <a:pt x="5084" y="2259"/>
                </a:lnTo>
                <a:lnTo>
                  <a:pt x="5075" y="2261"/>
                </a:lnTo>
                <a:lnTo>
                  <a:pt x="5066" y="2263"/>
                </a:lnTo>
                <a:lnTo>
                  <a:pt x="5058" y="2265"/>
                </a:lnTo>
                <a:lnTo>
                  <a:pt x="5049" y="2267"/>
                </a:lnTo>
                <a:lnTo>
                  <a:pt x="5040" y="2269"/>
                </a:lnTo>
                <a:lnTo>
                  <a:pt x="5032" y="2271"/>
                </a:lnTo>
                <a:lnTo>
                  <a:pt x="5023" y="2273"/>
                </a:lnTo>
                <a:lnTo>
                  <a:pt x="5014" y="2275"/>
                </a:lnTo>
                <a:lnTo>
                  <a:pt x="5005" y="2277"/>
                </a:lnTo>
                <a:lnTo>
                  <a:pt x="4997" y="2279"/>
                </a:lnTo>
                <a:lnTo>
                  <a:pt x="4988" y="2282"/>
                </a:lnTo>
                <a:lnTo>
                  <a:pt x="4979" y="2284"/>
                </a:lnTo>
                <a:lnTo>
                  <a:pt x="4971" y="2286"/>
                </a:lnTo>
                <a:lnTo>
                  <a:pt x="4962" y="2288"/>
                </a:lnTo>
                <a:lnTo>
                  <a:pt x="4954" y="2291"/>
                </a:lnTo>
                <a:lnTo>
                  <a:pt x="4945" y="2293"/>
                </a:lnTo>
                <a:lnTo>
                  <a:pt x="4936" y="2295"/>
                </a:lnTo>
                <a:lnTo>
                  <a:pt x="4928" y="2298"/>
                </a:lnTo>
                <a:lnTo>
                  <a:pt x="4919" y="2300"/>
                </a:lnTo>
                <a:lnTo>
                  <a:pt x="4911" y="2303"/>
                </a:lnTo>
                <a:lnTo>
                  <a:pt x="4902" y="2305"/>
                </a:lnTo>
                <a:lnTo>
                  <a:pt x="4894" y="2308"/>
                </a:lnTo>
                <a:lnTo>
                  <a:pt x="4885" y="2310"/>
                </a:lnTo>
                <a:lnTo>
                  <a:pt x="4877" y="2313"/>
                </a:lnTo>
                <a:lnTo>
                  <a:pt x="4868" y="2315"/>
                </a:lnTo>
                <a:lnTo>
                  <a:pt x="4860" y="2318"/>
                </a:lnTo>
                <a:lnTo>
                  <a:pt x="4851" y="2320"/>
                </a:lnTo>
                <a:lnTo>
                  <a:pt x="4843" y="2323"/>
                </a:lnTo>
                <a:lnTo>
                  <a:pt x="4834" y="2325"/>
                </a:lnTo>
                <a:lnTo>
                  <a:pt x="4826" y="2328"/>
                </a:lnTo>
                <a:lnTo>
                  <a:pt x="4818" y="2331"/>
                </a:lnTo>
                <a:lnTo>
                  <a:pt x="4809" y="2333"/>
                </a:lnTo>
                <a:lnTo>
                  <a:pt x="4801" y="2336"/>
                </a:lnTo>
                <a:lnTo>
                  <a:pt x="4793" y="2339"/>
                </a:lnTo>
                <a:lnTo>
                  <a:pt x="4784" y="2341"/>
                </a:lnTo>
                <a:lnTo>
                  <a:pt x="4776" y="2344"/>
                </a:lnTo>
                <a:lnTo>
                  <a:pt x="4768" y="2347"/>
                </a:lnTo>
                <a:lnTo>
                  <a:pt x="4759" y="2350"/>
                </a:lnTo>
                <a:lnTo>
                  <a:pt x="4751" y="2352"/>
                </a:lnTo>
                <a:lnTo>
                  <a:pt x="4743" y="2355"/>
                </a:lnTo>
                <a:lnTo>
                  <a:pt x="4735" y="2358"/>
                </a:lnTo>
                <a:lnTo>
                  <a:pt x="4727" y="2361"/>
                </a:lnTo>
                <a:lnTo>
                  <a:pt x="4719" y="2364"/>
                </a:lnTo>
                <a:lnTo>
                  <a:pt x="4711" y="2367"/>
                </a:lnTo>
                <a:lnTo>
                  <a:pt x="4703" y="2370"/>
                </a:lnTo>
                <a:lnTo>
                  <a:pt x="4695" y="2373"/>
                </a:lnTo>
                <a:lnTo>
                  <a:pt x="4687" y="2376"/>
                </a:lnTo>
                <a:lnTo>
                  <a:pt x="4679" y="2379"/>
                </a:lnTo>
                <a:lnTo>
                  <a:pt x="4671" y="2382"/>
                </a:lnTo>
                <a:lnTo>
                  <a:pt x="4663" y="2385"/>
                </a:lnTo>
                <a:lnTo>
                  <a:pt x="4655" y="2388"/>
                </a:lnTo>
                <a:lnTo>
                  <a:pt x="4647" y="2391"/>
                </a:lnTo>
                <a:lnTo>
                  <a:pt x="4639" y="2394"/>
                </a:lnTo>
                <a:lnTo>
                  <a:pt x="4632" y="2397"/>
                </a:lnTo>
                <a:lnTo>
                  <a:pt x="4624" y="2400"/>
                </a:lnTo>
                <a:lnTo>
                  <a:pt x="4616" y="2403"/>
                </a:lnTo>
                <a:lnTo>
                  <a:pt x="4608" y="2406"/>
                </a:lnTo>
                <a:lnTo>
                  <a:pt x="4600" y="2409"/>
                </a:lnTo>
                <a:lnTo>
                  <a:pt x="4593" y="2412"/>
                </a:lnTo>
                <a:lnTo>
                  <a:pt x="4585" y="2415"/>
                </a:lnTo>
                <a:lnTo>
                  <a:pt x="4577" y="2418"/>
                </a:lnTo>
                <a:lnTo>
                  <a:pt x="4570" y="2421"/>
                </a:lnTo>
                <a:lnTo>
                  <a:pt x="4562" y="2424"/>
                </a:lnTo>
                <a:lnTo>
                  <a:pt x="4555" y="2428"/>
                </a:lnTo>
                <a:lnTo>
                  <a:pt x="4547" y="2431"/>
                </a:lnTo>
                <a:lnTo>
                  <a:pt x="4540" y="2434"/>
                </a:lnTo>
                <a:lnTo>
                  <a:pt x="4532" y="2437"/>
                </a:lnTo>
                <a:lnTo>
                  <a:pt x="4525" y="2440"/>
                </a:lnTo>
                <a:lnTo>
                  <a:pt x="4518" y="2444"/>
                </a:lnTo>
                <a:lnTo>
                  <a:pt x="4510" y="2447"/>
                </a:lnTo>
                <a:lnTo>
                  <a:pt x="4503" y="2450"/>
                </a:lnTo>
                <a:lnTo>
                  <a:pt x="4496" y="2453"/>
                </a:lnTo>
                <a:lnTo>
                  <a:pt x="4489" y="2457"/>
                </a:lnTo>
                <a:lnTo>
                  <a:pt x="4482" y="2460"/>
                </a:lnTo>
                <a:lnTo>
                  <a:pt x="4474" y="2463"/>
                </a:lnTo>
                <a:lnTo>
                  <a:pt x="4467" y="2466"/>
                </a:lnTo>
                <a:lnTo>
                  <a:pt x="4460" y="2470"/>
                </a:lnTo>
                <a:lnTo>
                  <a:pt x="4453" y="2473"/>
                </a:lnTo>
                <a:lnTo>
                  <a:pt x="4446" y="2476"/>
                </a:lnTo>
                <a:lnTo>
                  <a:pt x="4439" y="2479"/>
                </a:lnTo>
                <a:lnTo>
                  <a:pt x="4432" y="2483"/>
                </a:lnTo>
                <a:lnTo>
                  <a:pt x="4425" y="2486"/>
                </a:lnTo>
                <a:lnTo>
                  <a:pt x="4418" y="2489"/>
                </a:lnTo>
                <a:lnTo>
                  <a:pt x="4411" y="2493"/>
                </a:lnTo>
                <a:lnTo>
                  <a:pt x="4404" y="2496"/>
                </a:lnTo>
                <a:lnTo>
                  <a:pt x="4397" y="2499"/>
                </a:lnTo>
                <a:lnTo>
                  <a:pt x="4390" y="2503"/>
                </a:lnTo>
                <a:lnTo>
                  <a:pt x="4383" y="2506"/>
                </a:lnTo>
                <a:lnTo>
                  <a:pt x="4377" y="2509"/>
                </a:lnTo>
                <a:lnTo>
                  <a:pt x="4370" y="2512"/>
                </a:lnTo>
                <a:lnTo>
                  <a:pt x="4364" y="2516"/>
                </a:lnTo>
                <a:lnTo>
                  <a:pt x="4357" y="2519"/>
                </a:lnTo>
                <a:lnTo>
                  <a:pt x="4351" y="2522"/>
                </a:lnTo>
                <a:lnTo>
                  <a:pt x="4344" y="2526"/>
                </a:lnTo>
                <a:lnTo>
                  <a:pt x="4338" y="2529"/>
                </a:lnTo>
                <a:lnTo>
                  <a:pt x="4331" y="2532"/>
                </a:lnTo>
                <a:lnTo>
                  <a:pt x="4325" y="2536"/>
                </a:lnTo>
                <a:lnTo>
                  <a:pt x="4318" y="2539"/>
                </a:lnTo>
                <a:lnTo>
                  <a:pt x="4312" y="2542"/>
                </a:lnTo>
                <a:lnTo>
                  <a:pt x="4306" y="2546"/>
                </a:lnTo>
                <a:lnTo>
                  <a:pt x="4299" y="2549"/>
                </a:lnTo>
                <a:lnTo>
                  <a:pt x="4293" y="2552"/>
                </a:lnTo>
                <a:lnTo>
                  <a:pt x="4287" y="2556"/>
                </a:lnTo>
                <a:lnTo>
                  <a:pt x="4280" y="2559"/>
                </a:lnTo>
                <a:lnTo>
                  <a:pt x="4274" y="2562"/>
                </a:lnTo>
                <a:lnTo>
                  <a:pt x="4268" y="2566"/>
                </a:lnTo>
                <a:lnTo>
                  <a:pt x="4262" y="2569"/>
                </a:lnTo>
                <a:lnTo>
                  <a:pt x="4256" y="2572"/>
                </a:lnTo>
                <a:lnTo>
                  <a:pt x="4249" y="2576"/>
                </a:lnTo>
                <a:lnTo>
                  <a:pt x="4243" y="2579"/>
                </a:lnTo>
                <a:lnTo>
                  <a:pt x="4237" y="2582"/>
                </a:lnTo>
                <a:lnTo>
                  <a:pt x="4231" y="2586"/>
                </a:lnTo>
                <a:lnTo>
                  <a:pt x="4225" y="2589"/>
                </a:lnTo>
                <a:lnTo>
                  <a:pt x="4220" y="2592"/>
                </a:lnTo>
                <a:lnTo>
                  <a:pt x="4214" y="2595"/>
                </a:lnTo>
                <a:lnTo>
                  <a:pt x="4208" y="2599"/>
                </a:lnTo>
                <a:lnTo>
                  <a:pt x="4202" y="2602"/>
                </a:lnTo>
                <a:lnTo>
                  <a:pt x="4197" y="2605"/>
                </a:lnTo>
                <a:lnTo>
                  <a:pt x="4191" y="2608"/>
                </a:lnTo>
                <a:lnTo>
                  <a:pt x="4185" y="2611"/>
                </a:lnTo>
                <a:lnTo>
                  <a:pt x="4180" y="2615"/>
                </a:lnTo>
                <a:lnTo>
                  <a:pt x="4174" y="2618"/>
                </a:lnTo>
                <a:lnTo>
                  <a:pt x="4168" y="2621"/>
                </a:lnTo>
                <a:lnTo>
                  <a:pt x="4163" y="2624"/>
                </a:lnTo>
                <a:lnTo>
                  <a:pt x="4157" y="2628"/>
                </a:lnTo>
                <a:lnTo>
                  <a:pt x="4152" y="2631"/>
                </a:lnTo>
                <a:lnTo>
                  <a:pt x="4146" y="2634"/>
                </a:lnTo>
                <a:lnTo>
                  <a:pt x="4141" y="2637"/>
                </a:lnTo>
                <a:lnTo>
                  <a:pt x="4135" y="2640"/>
                </a:lnTo>
                <a:lnTo>
                  <a:pt x="4130" y="2643"/>
                </a:lnTo>
                <a:lnTo>
                  <a:pt x="4124" y="2646"/>
                </a:lnTo>
                <a:lnTo>
                  <a:pt x="4119" y="2650"/>
                </a:lnTo>
                <a:lnTo>
                  <a:pt x="4114" y="2653"/>
                </a:lnTo>
                <a:lnTo>
                  <a:pt x="4108" y="2656"/>
                </a:lnTo>
                <a:lnTo>
                  <a:pt x="4103" y="2659"/>
                </a:lnTo>
                <a:lnTo>
                  <a:pt x="4098" y="2662"/>
                </a:lnTo>
                <a:lnTo>
                  <a:pt x="4092" y="2665"/>
                </a:lnTo>
                <a:lnTo>
                  <a:pt x="4087" y="2668"/>
                </a:lnTo>
                <a:lnTo>
                  <a:pt x="4082" y="2671"/>
                </a:lnTo>
                <a:lnTo>
                  <a:pt x="4077" y="2674"/>
                </a:lnTo>
                <a:lnTo>
                  <a:pt x="4072" y="2677"/>
                </a:lnTo>
                <a:lnTo>
                  <a:pt x="4067" y="2680"/>
                </a:lnTo>
                <a:lnTo>
                  <a:pt x="4062" y="2683"/>
                </a:lnTo>
                <a:lnTo>
                  <a:pt x="4057" y="2686"/>
                </a:lnTo>
                <a:lnTo>
                  <a:pt x="4052" y="2689"/>
                </a:lnTo>
                <a:lnTo>
                  <a:pt x="4047" y="2692"/>
                </a:lnTo>
                <a:lnTo>
                  <a:pt x="4042" y="2695"/>
                </a:lnTo>
                <a:lnTo>
                  <a:pt x="4037" y="2697"/>
                </a:lnTo>
                <a:lnTo>
                  <a:pt x="4033" y="2700"/>
                </a:lnTo>
                <a:lnTo>
                  <a:pt x="4028" y="2703"/>
                </a:lnTo>
                <a:lnTo>
                  <a:pt x="4023" y="2706"/>
                </a:lnTo>
                <a:lnTo>
                  <a:pt x="4018" y="2709"/>
                </a:lnTo>
                <a:lnTo>
                  <a:pt x="4013" y="2712"/>
                </a:lnTo>
                <a:lnTo>
                  <a:pt x="4009" y="2714"/>
                </a:lnTo>
                <a:lnTo>
                  <a:pt x="4004" y="2717"/>
                </a:lnTo>
                <a:lnTo>
                  <a:pt x="3999" y="2720"/>
                </a:lnTo>
                <a:lnTo>
                  <a:pt x="3994" y="2723"/>
                </a:lnTo>
                <a:lnTo>
                  <a:pt x="3990" y="2726"/>
                </a:lnTo>
                <a:lnTo>
                  <a:pt x="3985" y="2728"/>
                </a:lnTo>
                <a:lnTo>
                  <a:pt x="3980" y="2731"/>
                </a:lnTo>
                <a:lnTo>
                  <a:pt x="3976" y="2734"/>
                </a:lnTo>
                <a:lnTo>
                  <a:pt x="3971" y="2736"/>
                </a:lnTo>
                <a:lnTo>
                  <a:pt x="3967" y="2739"/>
                </a:lnTo>
                <a:lnTo>
                  <a:pt x="3962" y="2741"/>
                </a:lnTo>
                <a:lnTo>
                  <a:pt x="3958" y="2744"/>
                </a:lnTo>
                <a:lnTo>
                  <a:pt x="3953" y="2747"/>
                </a:lnTo>
                <a:lnTo>
                  <a:pt x="3949" y="2749"/>
                </a:lnTo>
                <a:lnTo>
                  <a:pt x="3945" y="2752"/>
                </a:lnTo>
                <a:lnTo>
                  <a:pt x="3940" y="2754"/>
                </a:lnTo>
                <a:lnTo>
                  <a:pt x="3936" y="2756"/>
                </a:lnTo>
                <a:lnTo>
                  <a:pt x="3932" y="2759"/>
                </a:lnTo>
                <a:lnTo>
                  <a:pt x="3927" y="2761"/>
                </a:lnTo>
                <a:lnTo>
                  <a:pt x="3923" y="2764"/>
                </a:lnTo>
                <a:lnTo>
                  <a:pt x="3919" y="2766"/>
                </a:lnTo>
                <a:lnTo>
                  <a:pt x="3915" y="2768"/>
                </a:lnTo>
                <a:lnTo>
                  <a:pt x="3910" y="2771"/>
                </a:lnTo>
                <a:lnTo>
                  <a:pt x="3906" y="2773"/>
                </a:lnTo>
                <a:lnTo>
                  <a:pt x="3902" y="2775"/>
                </a:lnTo>
                <a:lnTo>
                  <a:pt x="3898" y="2778"/>
                </a:lnTo>
                <a:lnTo>
                  <a:pt x="3894" y="2780"/>
                </a:lnTo>
                <a:lnTo>
                  <a:pt x="3890" y="2782"/>
                </a:lnTo>
                <a:lnTo>
                  <a:pt x="3886" y="2785"/>
                </a:lnTo>
                <a:lnTo>
                  <a:pt x="3881" y="2787"/>
                </a:lnTo>
                <a:lnTo>
                  <a:pt x="3877" y="2789"/>
                </a:lnTo>
                <a:lnTo>
                  <a:pt x="3873" y="2791"/>
                </a:lnTo>
                <a:lnTo>
                  <a:pt x="3869" y="2793"/>
                </a:lnTo>
                <a:lnTo>
                  <a:pt x="3865" y="2796"/>
                </a:lnTo>
                <a:lnTo>
                  <a:pt x="3861" y="2798"/>
                </a:lnTo>
                <a:lnTo>
                  <a:pt x="3857" y="2800"/>
                </a:lnTo>
                <a:lnTo>
                  <a:pt x="3854" y="2802"/>
                </a:lnTo>
                <a:lnTo>
                  <a:pt x="3850" y="2804"/>
                </a:lnTo>
                <a:lnTo>
                  <a:pt x="3846" y="2806"/>
                </a:lnTo>
                <a:lnTo>
                  <a:pt x="3842" y="2808"/>
                </a:lnTo>
                <a:lnTo>
                  <a:pt x="3838" y="2809"/>
                </a:lnTo>
                <a:lnTo>
                  <a:pt x="3835" y="2811"/>
                </a:lnTo>
                <a:lnTo>
                  <a:pt x="3831" y="2813"/>
                </a:lnTo>
                <a:lnTo>
                  <a:pt x="3827" y="2815"/>
                </a:lnTo>
                <a:lnTo>
                  <a:pt x="3823" y="2817"/>
                </a:lnTo>
                <a:lnTo>
                  <a:pt x="3820" y="2819"/>
                </a:lnTo>
                <a:lnTo>
                  <a:pt x="3816" y="2821"/>
                </a:lnTo>
                <a:lnTo>
                  <a:pt x="3812" y="2822"/>
                </a:lnTo>
                <a:lnTo>
                  <a:pt x="3809" y="2824"/>
                </a:lnTo>
                <a:lnTo>
                  <a:pt x="3805" y="2826"/>
                </a:lnTo>
                <a:lnTo>
                  <a:pt x="3802" y="2828"/>
                </a:lnTo>
                <a:lnTo>
                  <a:pt x="3798" y="2830"/>
                </a:lnTo>
                <a:lnTo>
                  <a:pt x="3794" y="2831"/>
                </a:lnTo>
                <a:lnTo>
                  <a:pt x="3791" y="2833"/>
                </a:lnTo>
                <a:lnTo>
                  <a:pt x="3787" y="2835"/>
                </a:lnTo>
                <a:lnTo>
                  <a:pt x="3784" y="2836"/>
                </a:lnTo>
                <a:lnTo>
                  <a:pt x="3780" y="2838"/>
                </a:lnTo>
                <a:lnTo>
                  <a:pt x="3777" y="2840"/>
                </a:lnTo>
                <a:lnTo>
                  <a:pt x="3773" y="2841"/>
                </a:lnTo>
                <a:lnTo>
                  <a:pt x="3770" y="2843"/>
                </a:lnTo>
                <a:lnTo>
                  <a:pt x="3767" y="2844"/>
                </a:lnTo>
                <a:lnTo>
                  <a:pt x="3763" y="2846"/>
                </a:lnTo>
                <a:lnTo>
                  <a:pt x="3760" y="2847"/>
                </a:lnTo>
                <a:lnTo>
                  <a:pt x="3757" y="2849"/>
                </a:lnTo>
                <a:lnTo>
                  <a:pt x="3753" y="2850"/>
                </a:lnTo>
                <a:lnTo>
                  <a:pt x="3750" y="2852"/>
                </a:lnTo>
                <a:lnTo>
                  <a:pt x="3747" y="2853"/>
                </a:lnTo>
                <a:lnTo>
                  <a:pt x="3744" y="2854"/>
                </a:lnTo>
                <a:lnTo>
                  <a:pt x="3741" y="2856"/>
                </a:lnTo>
                <a:lnTo>
                  <a:pt x="3737" y="2857"/>
                </a:lnTo>
                <a:lnTo>
                  <a:pt x="3734" y="2859"/>
                </a:lnTo>
                <a:lnTo>
                  <a:pt x="3731" y="2860"/>
                </a:lnTo>
                <a:lnTo>
                  <a:pt x="3728" y="2861"/>
                </a:lnTo>
                <a:lnTo>
                  <a:pt x="3725" y="2863"/>
                </a:lnTo>
                <a:lnTo>
                  <a:pt x="3722" y="2864"/>
                </a:lnTo>
                <a:lnTo>
                  <a:pt x="3719" y="2865"/>
                </a:lnTo>
                <a:lnTo>
                  <a:pt x="3716" y="2867"/>
                </a:lnTo>
                <a:lnTo>
                  <a:pt x="3713" y="2868"/>
                </a:lnTo>
                <a:lnTo>
                  <a:pt x="3710" y="2869"/>
                </a:lnTo>
                <a:lnTo>
                  <a:pt x="3707" y="2870"/>
                </a:lnTo>
                <a:lnTo>
                  <a:pt x="3704" y="2872"/>
                </a:lnTo>
                <a:lnTo>
                  <a:pt x="3701" y="2873"/>
                </a:lnTo>
                <a:lnTo>
                  <a:pt x="3698" y="2874"/>
                </a:lnTo>
                <a:lnTo>
                  <a:pt x="3695" y="2875"/>
                </a:lnTo>
                <a:lnTo>
                  <a:pt x="3692" y="2876"/>
                </a:lnTo>
                <a:lnTo>
                  <a:pt x="3689" y="2878"/>
                </a:lnTo>
                <a:lnTo>
                  <a:pt x="3686" y="2879"/>
                </a:lnTo>
                <a:lnTo>
                  <a:pt x="3684" y="2880"/>
                </a:lnTo>
                <a:lnTo>
                  <a:pt x="3681" y="2881"/>
                </a:lnTo>
                <a:lnTo>
                  <a:pt x="3678" y="2882"/>
                </a:lnTo>
                <a:lnTo>
                  <a:pt x="3676" y="2883"/>
                </a:lnTo>
                <a:lnTo>
                  <a:pt x="3673" y="2884"/>
                </a:lnTo>
                <a:lnTo>
                  <a:pt x="3670" y="2885"/>
                </a:lnTo>
                <a:lnTo>
                  <a:pt x="3668" y="2886"/>
                </a:lnTo>
                <a:lnTo>
                  <a:pt x="3665" y="2887"/>
                </a:lnTo>
                <a:lnTo>
                  <a:pt x="3662" y="2888"/>
                </a:lnTo>
                <a:lnTo>
                  <a:pt x="3660" y="2890"/>
                </a:lnTo>
                <a:lnTo>
                  <a:pt x="3657" y="2891"/>
                </a:lnTo>
                <a:lnTo>
                  <a:pt x="3655" y="2892"/>
                </a:lnTo>
                <a:lnTo>
                  <a:pt x="3652" y="2893"/>
                </a:lnTo>
                <a:lnTo>
                  <a:pt x="3650" y="2894"/>
                </a:lnTo>
                <a:lnTo>
                  <a:pt x="3647" y="2895"/>
                </a:lnTo>
                <a:lnTo>
                  <a:pt x="3645" y="2896"/>
                </a:lnTo>
                <a:lnTo>
                  <a:pt x="3642" y="2897"/>
                </a:lnTo>
                <a:lnTo>
                  <a:pt x="3640" y="2898"/>
                </a:lnTo>
                <a:lnTo>
                  <a:pt x="3637" y="2899"/>
                </a:lnTo>
                <a:lnTo>
                  <a:pt x="3635" y="2900"/>
                </a:lnTo>
                <a:lnTo>
                  <a:pt x="3632" y="2901"/>
                </a:lnTo>
                <a:lnTo>
                  <a:pt x="3630" y="2902"/>
                </a:lnTo>
                <a:lnTo>
                  <a:pt x="3628" y="2903"/>
                </a:lnTo>
                <a:lnTo>
                  <a:pt x="3625" y="2904"/>
                </a:lnTo>
                <a:lnTo>
                  <a:pt x="3623" y="2905"/>
                </a:lnTo>
                <a:lnTo>
                  <a:pt x="3621" y="2906"/>
                </a:lnTo>
                <a:lnTo>
                  <a:pt x="3619" y="2907"/>
                </a:lnTo>
                <a:lnTo>
                  <a:pt x="3617" y="2908"/>
                </a:lnTo>
                <a:lnTo>
                  <a:pt x="3614" y="2909"/>
                </a:lnTo>
                <a:lnTo>
                  <a:pt x="3612" y="2910"/>
                </a:lnTo>
                <a:lnTo>
                  <a:pt x="3610" y="2911"/>
                </a:lnTo>
                <a:lnTo>
                  <a:pt x="3608" y="2912"/>
                </a:lnTo>
                <a:lnTo>
                  <a:pt x="3606" y="2913"/>
                </a:lnTo>
                <a:lnTo>
                  <a:pt x="3604" y="2914"/>
                </a:lnTo>
                <a:lnTo>
                  <a:pt x="3602" y="2915"/>
                </a:lnTo>
                <a:lnTo>
                  <a:pt x="3600" y="2916"/>
                </a:lnTo>
                <a:lnTo>
                  <a:pt x="3598" y="2917"/>
                </a:lnTo>
                <a:lnTo>
                  <a:pt x="3596" y="2918"/>
                </a:lnTo>
                <a:lnTo>
                  <a:pt x="3594" y="2919"/>
                </a:lnTo>
                <a:lnTo>
                  <a:pt x="3592" y="2920"/>
                </a:lnTo>
                <a:lnTo>
                  <a:pt x="3590" y="2921"/>
                </a:lnTo>
                <a:lnTo>
                  <a:pt x="3588" y="2922"/>
                </a:lnTo>
                <a:lnTo>
                  <a:pt x="3586" y="2923"/>
                </a:lnTo>
                <a:lnTo>
                  <a:pt x="3584" y="2924"/>
                </a:lnTo>
                <a:lnTo>
                  <a:pt x="3582" y="2925"/>
                </a:lnTo>
                <a:lnTo>
                  <a:pt x="3580" y="2926"/>
                </a:lnTo>
                <a:lnTo>
                  <a:pt x="3578" y="2927"/>
                </a:lnTo>
                <a:lnTo>
                  <a:pt x="3576" y="2928"/>
                </a:lnTo>
                <a:lnTo>
                  <a:pt x="3574" y="2929"/>
                </a:lnTo>
                <a:lnTo>
                  <a:pt x="3573" y="2930"/>
                </a:lnTo>
                <a:lnTo>
                  <a:pt x="3571" y="2931"/>
                </a:lnTo>
                <a:lnTo>
                  <a:pt x="3569" y="2932"/>
                </a:lnTo>
                <a:lnTo>
                  <a:pt x="3567" y="2933"/>
                </a:lnTo>
                <a:lnTo>
                  <a:pt x="3566" y="2934"/>
                </a:lnTo>
                <a:lnTo>
                  <a:pt x="3564" y="2935"/>
                </a:lnTo>
                <a:lnTo>
                  <a:pt x="3562" y="2936"/>
                </a:lnTo>
                <a:lnTo>
                  <a:pt x="3560" y="2937"/>
                </a:lnTo>
                <a:lnTo>
                  <a:pt x="3559" y="2938"/>
                </a:lnTo>
                <a:lnTo>
                  <a:pt x="3557" y="2939"/>
                </a:lnTo>
                <a:lnTo>
                  <a:pt x="3555" y="2940"/>
                </a:lnTo>
                <a:lnTo>
                  <a:pt x="3554" y="2941"/>
                </a:lnTo>
                <a:lnTo>
                  <a:pt x="3552" y="2943"/>
                </a:lnTo>
                <a:lnTo>
                  <a:pt x="3550" y="2944"/>
                </a:lnTo>
                <a:lnTo>
                  <a:pt x="3549" y="2945"/>
                </a:lnTo>
                <a:lnTo>
                  <a:pt x="3547" y="2946"/>
                </a:lnTo>
                <a:lnTo>
                  <a:pt x="3546" y="2947"/>
                </a:lnTo>
                <a:lnTo>
                  <a:pt x="3544" y="2948"/>
                </a:lnTo>
                <a:lnTo>
                  <a:pt x="3542" y="2949"/>
                </a:lnTo>
                <a:lnTo>
                  <a:pt x="3541" y="2950"/>
                </a:lnTo>
                <a:lnTo>
                  <a:pt x="3539" y="2952"/>
                </a:lnTo>
                <a:lnTo>
                  <a:pt x="3538" y="2953"/>
                </a:lnTo>
                <a:lnTo>
                  <a:pt x="3536" y="2954"/>
                </a:lnTo>
                <a:lnTo>
                  <a:pt x="3534" y="2955"/>
                </a:lnTo>
                <a:lnTo>
                  <a:pt x="3533" y="2956"/>
                </a:lnTo>
                <a:lnTo>
                  <a:pt x="3531" y="2958"/>
                </a:lnTo>
                <a:lnTo>
                  <a:pt x="3530" y="2959"/>
                </a:lnTo>
                <a:lnTo>
                  <a:pt x="3528" y="2960"/>
                </a:lnTo>
                <a:lnTo>
                  <a:pt x="3527" y="2961"/>
                </a:lnTo>
                <a:lnTo>
                  <a:pt x="3525" y="2963"/>
                </a:lnTo>
                <a:lnTo>
                  <a:pt x="3524" y="2964"/>
                </a:lnTo>
                <a:lnTo>
                  <a:pt x="3522" y="2965"/>
                </a:lnTo>
                <a:lnTo>
                  <a:pt x="3521" y="2966"/>
                </a:lnTo>
                <a:lnTo>
                  <a:pt x="3519" y="2968"/>
                </a:lnTo>
                <a:lnTo>
                  <a:pt x="3518" y="2969"/>
                </a:lnTo>
                <a:lnTo>
                  <a:pt x="3516" y="2970"/>
                </a:lnTo>
                <a:lnTo>
                  <a:pt x="3515" y="2971"/>
                </a:lnTo>
                <a:lnTo>
                  <a:pt x="3513" y="2973"/>
                </a:lnTo>
                <a:lnTo>
                  <a:pt x="3512" y="2974"/>
                </a:lnTo>
                <a:lnTo>
                  <a:pt x="3510" y="2975"/>
                </a:lnTo>
                <a:lnTo>
                  <a:pt x="3509" y="2977"/>
                </a:lnTo>
                <a:lnTo>
                  <a:pt x="3507" y="2978"/>
                </a:lnTo>
                <a:lnTo>
                  <a:pt x="3506" y="2979"/>
                </a:lnTo>
                <a:lnTo>
                  <a:pt x="3504" y="2981"/>
                </a:lnTo>
                <a:lnTo>
                  <a:pt x="3503" y="2982"/>
                </a:lnTo>
                <a:lnTo>
                  <a:pt x="3502" y="2983"/>
                </a:lnTo>
                <a:lnTo>
                  <a:pt x="3500" y="2985"/>
                </a:lnTo>
                <a:lnTo>
                  <a:pt x="3499" y="2986"/>
                </a:lnTo>
                <a:lnTo>
                  <a:pt x="3497" y="2988"/>
                </a:lnTo>
                <a:lnTo>
                  <a:pt x="3496" y="2989"/>
                </a:lnTo>
                <a:lnTo>
                  <a:pt x="3494" y="2990"/>
                </a:lnTo>
                <a:lnTo>
                  <a:pt x="3493" y="2992"/>
                </a:lnTo>
                <a:lnTo>
                  <a:pt x="3491" y="2993"/>
                </a:lnTo>
                <a:lnTo>
                  <a:pt x="3490" y="2995"/>
                </a:lnTo>
                <a:lnTo>
                  <a:pt x="3488" y="2996"/>
                </a:lnTo>
                <a:lnTo>
                  <a:pt x="3487" y="2998"/>
                </a:lnTo>
                <a:lnTo>
                  <a:pt x="3485" y="2999"/>
                </a:lnTo>
                <a:lnTo>
                  <a:pt x="3483" y="3001"/>
                </a:lnTo>
                <a:lnTo>
                  <a:pt x="3482" y="3002"/>
                </a:lnTo>
                <a:lnTo>
                  <a:pt x="3480" y="3003"/>
                </a:lnTo>
                <a:lnTo>
                  <a:pt x="3479" y="3005"/>
                </a:lnTo>
                <a:lnTo>
                  <a:pt x="3477" y="3006"/>
                </a:lnTo>
                <a:lnTo>
                  <a:pt x="3476" y="3008"/>
                </a:lnTo>
                <a:lnTo>
                  <a:pt x="3474" y="3009"/>
                </a:lnTo>
                <a:lnTo>
                  <a:pt x="3473" y="3011"/>
                </a:lnTo>
                <a:lnTo>
                  <a:pt x="3471" y="3012"/>
                </a:lnTo>
                <a:lnTo>
                  <a:pt x="3470" y="3014"/>
                </a:lnTo>
                <a:lnTo>
                  <a:pt x="3468" y="3015"/>
                </a:lnTo>
                <a:lnTo>
                  <a:pt x="3466" y="3017"/>
                </a:lnTo>
                <a:lnTo>
                  <a:pt x="3465" y="3019"/>
                </a:lnTo>
                <a:lnTo>
                  <a:pt x="3463" y="3020"/>
                </a:lnTo>
                <a:lnTo>
                  <a:pt x="3462" y="3022"/>
                </a:lnTo>
                <a:lnTo>
                  <a:pt x="3460" y="3023"/>
                </a:lnTo>
                <a:lnTo>
                  <a:pt x="3458" y="3025"/>
                </a:lnTo>
                <a:lnTo>
                  <a:pt x="3457" y="3026"/>
                </a:lnTo>
                <a:lnTo>
                  <a:pt x="3455" y="3028"/>
                </a:lnTo>
                <a:lnTo>
                  <a:pt x="3453" y="3029"/>
                </a:lnTo>
                <a:lnTo>
                  <a:pt x="3451" y="3031"/>
                </a:lnTo>
                <a:lnTo>
                  <a:pt x="3450" y="3033"/>
                </a:lnTo>
                <a:lnTo>
                  <a:pt x="3448" y="3034"/>
                </a:lnTo>
                <a:lnTo>
                  <a:pt x="3446" y="3036"/>
                </a:lnTo>
                <a:lnTo>
                  <a:pt x="3444" y="3037"/>
                </a:lnTo>
                <a:lnTo>
                  <a:pt x="3443" y="3039"/>
                </a:lnTo>
                <a:lnTo>
                  <a:pt x="3441" y="3040"/>
                </a:lnTo>
                <a:lnTo>
                  <a:pt x="3439" y="3042"/>
                </a:lnTo>
                <a:lnTo>
                  <a:pt x="3437" y="3044"/>
                </a:lnTo>
                <a:lnTo>
                  <a:pt x="3435" y="3045"/>
                </a:lnTo>
                <a:lnTo>
                  <a:pt x="3433" y="3047"/>
                </a:lnTo>
                <a:lnTo>
                  <a:pt x="3432" y="3049"/>
                </a:lnTo>
                <a:lnTo>
                  <a:pt x="3430" y="3050"/>
                </a:lnTo>
                <a:lnTo>
                  <a:pt x="3428" y="3052"/>
                </a:lnTo>
                <a:lnTo>
                  <a:pt x="3426" y="3053"/>
                </a:lnTo>
                <a:lnTo>
                  <a:pt x="3424" y="3055"/>
                </a:lnTo>
                <a:lnTo>
                  <a:pt x="3422" y="3057"/>
                </a:lnTo>
                <a:lnTo>
                  <a:pt x="3420" y="3058"/>
                </a:lnTo>
                <a:lnTo>
                  <a:pt x="3418" y="3060"/>
                </a:lnTo>
                <a:lnTo>
                  <a:pt x="3416" y="3061"/>
                </a:lnTo>
                <a:lnTo>
                  <a:pt x="3414" y="3063"/>
                </a:lnTo>
                <a:lnTo>
                  <a:pt x="3412" y="3065"/>
                </a:lnTo>
                <a:lnTo>
                  <a:pt x="3410" y="3066"/>
                </a:lnTo>
                <a:lnTo>
                  <a:pt x="3408" y="3068"/>
                </a:lnTo>
                <a:lnTo>
                  <a:pt x="3406" y="3069"/>
                </a:lnTo>
                <a:lnTo>
                  <a:pt x="3404" y="3071"/>
                </a:lnTo>
                <a:lnTo>
                  <a:pt x="3402" y="3073"/>
                </a:lnTo>
                <a:lnTo>
                  <a:pt x="3399" y="3074"/>
                </a:lnTo>
                <a:lnTo>
                  <a:pt x="3397" y="3076"/>
                </a:lnTo>
                <a:lnTo>
                  <a:pt x="3395" y="3078"/>
                </a:lnTo>
                <a:lnTo>
                  <a:pt x="3393" y="3079"/>
                </a:lnTo>
                <a:lnTo>
                  <a:pt x="3391" y="3081"/>
                </a:lnTo>
                <a:lnTo>
                  <a:pt x="3388" y="3082"/>
                </a:lnTo>
                <a:lnTo>
                  <a:pt x="3386" y="3084"/>
                </a:lnTo>
                <a:lnTo>
                  <a:pt x="3384" y="3086"/>
                </a:lnTo>
                <a:lnTo>
                  <a:pt x="3382" y="3087"/>
                </a:lnTo>
                <a:lnTo>
                  <a:pt x="3379" y="3089"/>
                </a:lnTo>
                <a:lnTo>
                  <a:pt x="3377" y="3090"/>
                </a:lnTo>
                <a:lnTo>
                  <a:pt x="3375" y="3092"/>
                </a:lnTo>
                <a:lnTo>
                  <a:pt x="3372" y="3094"/>
                </a:lnTo>
                <a:lnTo>
                  <a:pt x="3370" y="3095"/>
                </a:lnTo>
                <a:lnTo>
                  <a:pt x="3368" y="3097"/>
                </a:lnTo>
                <a:lnTo>
                  <a:pt x="3365" y="3098"/>
                </a:lnTo>
                <a:lnTo>
                  <a:pt x="3363" y="3100"/>
                </a:lnTo>
                <a:lnTo>
                  <a:pt x="3360" y="3102"/>
                </a:lnTo>
                <a:lnTo>
                  <a:pt x="3358" y="3103"/>
                </a:lnTo>
                <a:lnTo>
                  <a:pt x="3355" y="3105"/>
                </a:lnTo>
                <a:lnTo>
                  <a:pt x="3353" y="3106"/>
                </a:lnTo>
                <a:lnTo>
                  <a:pt x="3350" y="3108"/>
                </a:lnTo>
                <a:lnTo>
                  <a:pt x="3347" y="3109"/>
                </a:lnTo>
                <a:lnTo>
                  <a:pt x="3345" y="3111"/>
                </a:lnTo>
                <a:lnTo>
                  <a:pt x="3342" y="3113"/>
                </a:lnTo>
                <a:lnTo>
                  <a:pt x="3339" y="3114"/>
                </a:lnTo>
                <a:lnTo>
                  <a:pt x="3337" y="3116"/>
                </a:lnTo>
                <a:lnTo>
                  <a:pt x="3334" y="3117"/>
                </a:lnTo>
                <a:lnTo>
                  <a:pt x="3331" y="3119"/>
                </a:lnTo>
                <a:lnTo>
                  <a:pt x="3329" y="3120"/>
                </a:lnTo>
                <a:lnTo>
                  <a:pt x="3326" y="3122"/>
                </a:lnTo>
                <a:lnTo>
                  <a:pt x="3323" y="3123"/>
                </a:lnTo>
                <a:lnTo>
                  <a:pt x="3320" y="3125"/>
                </a:lnTo>
                <a:lnTo>
                  <a:pt x="3318" y="3126"/>
                </a:lnTo>
                <a:lnTo>
                  <a:pt x="3315" y="3128"/>
                </a:lnTo>
                <a:lnTo>
                  <a:pt x="3312" y="3129"/>
                </a:lnTo>
                <a:lnTo>
                  <a:pt x="3309" y="3131"/>
                </a:lnTo>
                <a:lnTo>
                  <a:pt x="3306" y="3132"/>
                </a:lnTo>
                <a:lnTo>
                  <a:pt x="3303" y="3134"/>
                </a:lnTo>
                <a:lnTo>
                  <a:pt x="3300" y="3135"/>
                </a:lnTo>
                <a:lnTo>
                  <a:pt x="3297" y="3137"/>
                </a:lnTo>
                <a:lnTo>
                  <a:pt x="3295" y="3138"/>
                </a:lnTo>
                <a:lnTo>
                  <a:pt x="3292" y="3140"/>
                </a:lnTo>
                <a:lnTo>
                  <a:pt x="3289" y="3141"/>
                </a:lnTo>
                <a:lnTo>
                  <a:pt x="3286" y="3143"/>
                </a:lnTo>
                <a:lnTo>
                  <a:pt x="3282" y="3144"/>
                </a:lnTo>
                <a:lnTo>
                  <a:pt x="3279" y="3146"/>
                </a:lnTo>
                <a:lnTo>
                  <a:pt x="3276" y="3147"/>
                </a:lnTo>
                <a:lnTo>
                  <a:pt x="3273" y="3148"/>
                </a:lnTo>
                <a:lnTo>
                  <a:pt x="3270" y="3150"/>
                </a:lnTo>
                <a:lnTo>
                  <a:pt x="3267" y="3151"/>
                </a:lnTo>
                <a:lnTo>
                  <a:pt x="3264" y="3153"/>
                </a:lnTo>
                <a:lnTo>
                  <a:pt x="3260" y="3154"/>
                </a:lnTo>
                <a:lnTo>
                  <a:pt x="3257" y="3155"/>
                </a:lnTo>
                <a:lnTo>
                  <a:pt x="3254" y="3157"/>
                </a:lnTo>
                <a:lnTo>
                  <a:pt x="3251" y="3158"/>
                </a:lnTo>
                <a:lnTo>
                  <a:pt x="3247" y="3159"/>
                </a:lnTo>
                <a:lnTo>
                  <a:pt x="3244" y="3161"/>
                </a:lnTo>
                <a:lnTo>
                  <a:pt x="3241" y="3162"/>
                </a:lnTo>
                <a:lnTo>
                  <a:pt x="3238" y="3163"/>
                </a:lnTo>
                <a:lnTo>
                  <a:pt x="3234" y="3165"/>
                </a:lnTo>
                <a:lnTo>
                  <a:pt x="3231" y="3166"/>
                </a:lnTo>
                <a:lnTo>
                  <a:pt x="3228" y="3167"/>
                </a:lnTo>
                <a:lnTo>
                  <a:pt x="3224" y="3169"/>
                </a:lnTo>
                <a:lnTo>
                  <a:pt x="3221" y="3170"/>
                </a:lnTo>
                <a:lnTo>
                  <a:pt x="3218" y="3171"/>
                </a:lnTo>
                <a:lnTo>
                  <a:pt x="3214" y="3173"/>
                </a:lnTo>
                <a:lnTo>
                  <a:pt x="3211" y="3174"/>
                </a:lnTo>
                <a:lnTo>
                  <a:pt x="3207" y="3175"/>
                </a:lnTo>
                <a:lnTo>
                  <a:pt x="3204" y="3176"/>
                </a:lnTo>
                <a:lnTo>
                  <a:pt x="3200" y="3178"/>
                </a:lnTo>
                <a:lnTo>
                  <a:pt x="3197" y="3179"/>
                </a:lnTo>
                <a:lnTo>
                  <a:pt x="3193" y="3180"/>
                </a:lnTo>
                <a:lnTo>
                  <a:pt x="3190" y="3181"/>
                </a:lnTo>
                <a:lnTo>
                  <a:pt x="3186" y="3182"/>
                </a:lnTo>
                <a:lnTo>
                  <a:pt x="3182" y="3184"/>
                </a:lnTo>
                <a:lnTo>
                  <a:pt x="3179" y="3185"/>
                </a:lnTo>
                <a:lnTo>
                  <a:pt x="3175" y="3186"/>
                </a:lnTo>
                <a:lnTo>
                  <a:pt x="3171" y="3187"/>
                </a:lnTo>
                <a:lnTo>
                  <a:pt x="3168" y="3188"/>
                </a:lnTo>
                <a:lnTo>
                  <a:pt x="3164" y="3189"/>
                </a:lnTo>
                <a:lnTo>
                  <a:pt x="3160" y="3191"/>
                </a:lnTo>
                <a:lnTo>
                  <a:pt x="3157" y="3192"/>
                </a:lnTo>
                <a:lnTo>
                  <a:pt x="3153" y="3193"/>
                </a:lnTo>
                <a:lnTo>
                  <a:pt x="3149" y="3194"/>
                </a:lnTo>
                <a:lnTo>
                  <a:pt x="3146" y="3195"/>
                </a:lnTo>
                <a:lnTo>
                  <a:pt x="3142" y="3196"/>
                </a:lnTo>
                <a:lnTo>
                  <a:pt x="3138" y="3197"/>
                </a:lnTo>
                <a:lnTo>
                  <a:pt x="3134" y="3198"/>
                </a:lnTo>
                <a:lnTo>
                  <a:pt x="3130" y="3200"/>
                </a:lnTo>
                <a:lnTo>
                  <a:pt x="3127" y="3201"/>
                </a:lnTo>
                <a:lnTo>
                  <a:pt x="3123" y="3202"/>
                </a:lnTo>
                <a:lnTo>
                  <a:pt x="3119" y="3203"/>
                </a:lnTo>
                <a:lnTo>
                  <a:pt x="3115" y="3204"/>
                </a:lnTo>
                <a:lnTo>
                  <a:pt x="3111" y="3205"/>
                </a:lnTo>
                <a:lnTo>
                  <a:pt x="3107" y="3206"/>
                </a:lnTo>
                <a:lnTo>
                  <a:pt x="3103" y="3207"/>
                </a:lnTo>
                <a:lnTo>
                  <a:pt x="3099" y="3208"/>
                </a:lnTo>
                <a:lnTo>
                  <a:pt x="3096" y="3209"/>
                </a:lnTo>
                <a:lnTo>
                  <a:pt x="3092" y="3210"/>
                </a:lnTo>
                <a:lnTo>
                  <a:pt x="3088" y="3211"/>
                </a:lnTo>
                <a:lnTo>
                  <a:pt x="3084" y="3212"/>
                </a:lnTo>
                <a:lnTo>
                  <a:pt x="3080" y="3213"/>
                </a:lnTo>
                <a:lnTo>
                  <a:pt x="3076" y="3214"/>
                </a:lnTo>
                <a:lnTo>
                  <a:pt x="3071" y="3214"/>
                </a:lnTo>
                <a:lnTo>
                  <a:pt x="3067" y="3215"/>
                </a:lnTo>
                <a:lnTo>
                  <a:pt x="3063" y="3216"/>
                </a:lnTo>
                <a:lnTo>
                  <a:pt x="3059" y="3217"/>
                </a:lnTo>
                <a:lnTo>
                  <a:pt x="3055" y="3218"/>
                </a:lnTo>
                <a:lnTo>
                  <a:pt x="3051" y="3219"/>
                </a:lnTo>
                <a:lnTo>
                  <a:pt x="3047" y="3220"/>
                </a:lnTo>
                <a:lnTo>
                  <a:pt x="3043" y="3221"/>
                </a:lnTo>
                <a:lnTo>
                  <a:pt x="3039" y="3222"/>
                </a:lnTo>
                <a:lnTo>
                  <a:pt x="3035" y="3223"/>
                </a:lnTo>
                <a:lnTo>
                  <a:pt x="3031" y="3223"/>
                </a:lnTo>
                <a:lnTo>
                  <a:pt x="3026" y="3224"/>
                </a:lnTo>
                <a:lnTo>
                  <a:pt x="3022" y="3225"/>
                </a:lnTo>
                <a:lnTo>
                  <a:pt x="3018" y="3226"/>
                </a:lnTo>
                <a:lnTo>
                  <a:pt x="3014" y="3227"/>
                </a:lnTo>
                <a:lnTo>
                  <a:pt x="3010" y="3228"/>
                </a:lnTo>
                <a:lnTo>
                  <a:pt x="3005" y="3228"/>
                </a:lnTo>
                <a:lnTo>
                  <a:pt x="3001" y="3229"/>
                </a:lnTo>
                <a:lnTo>
                  <a:pt x="2997" y="3230"/>
                </a:lnTo>
                <a:lnTo>
                  <a:pt x="2992" y="3231"/>
                </a:lnTo>
                <a:lnTo>
                  <a:pt x="2988" y="3231"/>
                </a:lnTo>
                <a:lnTo>
                  <a:pt x="2984" y="3232"/>
                </a:lnTo>
                <a:lnTo>
                  <a:pt x="2979" y="3233"/>
                </a:lnTo>
                <a:lnTo>
                  <a:pt x="2975" y="3234"/>
                </a:lnTo>
                <a:lnTo>
                  <a:pt x="2971" y="3234"/>
                </a:lnTo>
                <a:lnTo>
                  <a:pt x="2966" y="3235"/>
                </a:lnTo>
                <a:lnTo>
                  <a:pt x="2962" y="3236"/>
                </a:lnTo>
                <a:lnTo>
                  <a:pt x="2958" y="3236"/>
                </a:lnTo>
                <a:lnTo>
                  <a:pt x="2953" y="3237"/>
                </a:lnTo>
                <a:lnTo>
                  <a:pt x="2949" y="3238"/>
                </a:lnTo>
                <a:lnTo>
                  <a:pt x="2944" y="3238"/>
                </a:lnTo>
                <a:lnTo>
                  <a:pt x="2940" y="3239"/>
                </a:lnTo>
                <a:lnTo>
                  <a:pt x="2935" y="3240"/>
                </a:lnTo>
                <a:lnTo>
                  <a:pt x="2931" y="3240"/>
                </a:lnTo>
                <a:lnTo>
                  <a:pt x="2927" y="3241"/>
                </a:lnTo>
                <a:lnTo>
                  <a:pt x="2922" y="3242"/>
                </a:lnTo>
                <a:lnTo>
                  <a:pt x="2918" y="3242"/>
                </a:lnTo>
                <a:lnTo>
                  <a:pt x="2913" y="3243"/>
                </a:lnTo>
                <a:lnTo>
                  <a:pt x="2909" y="3244"/>
                </a:lnTo>
                <a:lnTo>
                  <a:pt x="2904" y="3244"/>
                </a:lnTo>
                <a:lnTo>
                  <a:pt x="2900" y="3245"/>
                </a:lnTo>
                <a:lnTo>
                  <a:pt x="2895" y="3245"/>
                </a:lnTo>
                <a:lnTo>
                  <a:pt x="2890" y="3246"/>
                </a:lnTo>
                <a:lnTo>
                  <a:pt x="2886" y="3247"/>
                </a:lnTo>
                <a:lnTo>
                  <a:pt x="2881" y="3247"/>
                </a:lnTo>
                <a:lnTo>
                  <a:pt x="2876" y="3248"/>
                </a:lnTo>
                <a:lnTo>
                  <a:pt x="2872" y="3248"/>
                </a:lnTo>
                <a:lnTo>
                  <a:pt x="2867" y="3249"/>
                </a:lnTo>
                <a:lnTo>
                  <a:pt x="2863" y="3249"/>
                </a:lnTo>
                <a:lnTo>
                  <a:pt x="2858" y="3250"/>
                </a:lnTo>
                <a:lnTo>
                  <a:pt x="2853" y="3250"/>
                </a:lnTo>
                <a:lnTo>
                  <a:pt x="2849" y="3251"/>
                </a:lnTo>
                <a:lnTo>
                  <a:pt x="2844" y="3251"/>
                </a:lnTo>
                <a:lnTo>
                  <a:pt x="2839" y="3252"/>
                </a:lnTo>
                <a:lnTo>
                  <a:pt x="2834" y="3252"/>
                </a:lnTo>
                <a:lnTo>
                  <a:pt x="2830" y="3253"/>
                </a:lnTo>
                <a:lnTo>
                  <a:pt x="2825" y="3253"/>
                </a:lnTo>
                <a:lnTo>
                  <a:pt x="2820" y="3254"/>
                </a:lnTo>
                <a:lnTo>
                  <a:pt x="2816" y="3254"/>
                </a:lnTo>
                <a:lnTo>
                  <a:pt x="2811" y="3254"/>
                </a:lnTo>
                <a:lnTo>
                  <a:pt x="2806" y="3255"/>
                </a:lnTo>
                <a:lnTo>
                  <a:pt x="2801" y="3255"/>
                </a:lnTo>
                <a:lnTo>
                  <a:pt x="2796" y="3256"/>
                </a:lnTo>
                <a:lnTo>
                  <a:pt x="2792" y="3256"/>
                </a:lnTo>
                <a:lnTo>
                  <a:pt x="2787" y="3257"/>
                </a:lnTo>
                <a:lnTo>
                  <a:pt x="2782" y="3257"/>
                </a:lnTo>
                <a:lnTo>
                  <a:pt x="2777" y="3257"/>
                </a:lnTo>
                <a:lnTo>
                  <a:pt x="2772" y="3258"/>
                </a:lnTo>
                <a:lnTo>
                  <a:pt x="2767" y="3258"/>
                </a:lnTo>
                <a:lnTo>
                  <a:pt x="2763" y="3258"/>
                </a:lnTo>
                <a:lnTo>
                  <a:pt x="2758" y="3259"/>
                </a:lnTo>
                <a:lnTo>
                  <a:pt x="2753" y="3259"/>
                </a:lnTo>
                <a:lnTo>
                  <a:pt x="2748" y="3259"/>
                </a:lnTo>
                <a:lnTo>
                  <a:pt x="2743" y="3260"/>
                </a:lnTo>
                <a:lnTo>
                  <a:pt x="2738" y="3260"/>
                </a:lnTo>
                <a:lnTo>
                  <a:pt x="2733" y="3260"/>
                </a:lnTo>
                <a:lnTo>
                  <a:pt x="2728" y="3261"/>
                </a:lnTo>
                <a:lnTo>
                  <a:pt x="2723" y="3261"/>
                </a:lnTo>
                <a:lnTo>
                  <a:pt x="2718" y="3261"/>
                </a:lnTo>
                <a:lnTo>
                  <a:pt x="2713" y="3261"/>
                </a:lnTo>
                <a:lnTo>
                  <a:pt x="2708" y="3262"/>
                </a:lnTo>
                <a:lnTo>
                  <a:pt x="2703" y="3262"/>
                </a:lnTo>
                <a:lnTo>
                  <a:pt x="2698" y="3262"/>
                </a:lnTo>
                <a:lnTo>
                  <a:pt x="2693" y="3262"/>
                </a:lnTo>
                <a:lnTo>
                  <a:pt x="2688" y="3263"/>
                </a:lnTo>
                <a:lnTo>
                  <a:pt x="2683" y="3263"/>
                </a:lnTo>
                <a:lnTo>
                  <a:pt x="2678" y="3263"/>
                </a:lnTo>
                <a:lnTo>
                  <a:pt x="2673" y="3263"/>
                </a:lnTo>
                <a:lnTo>
                  <a:pt x="2668" y="3264"/>
                </a:lnTo>
                <a:lnTo>
                  <a:pt x="2663" y="3264"/>
                </a:lnTo>
                <a:lnTo>
                  <a:pt x="2658" y="3264"/>
                </a:lnTo>
                <a:lnTo>
                  <a:pt x="2653" y="3264"/>
                </a:lnTo>
                <a:lnTo>
                  <a:pt x="2648" y="3264"/>
                </a:lnTo>
                <a:lnTo>
                  <a:pt x="2643" y="3265"/>
                </a:lnTo>
                <a:lnTo>
                  <a:pt x="2638" y="3265"/>
                </a:lnTo>
                <a:lnTo>
                  <a:pt x="2632" y="3265"/>
                </a:lnTo>
                <a:lnTo>
                  <a:pt x="2627" y="3265"/>
                </a:lnTo>
                <a:lnTo>
                  <a:pt x="2622" y="3265"/>
                </a:lnTo>
                <a:lnTo>
                  <a:pt x="2617" y="3265"/>
                </a:lnTo>
                <a:lnTo>
                  <a:pt x="2612" y="3265"/>
                </a:lnTo>
                <a:lnTo>
                  <a:pt x="2607" y="3265"/>
                </a:lnTo>
                <a:lnTo>
                  <a:pt x="2602" y="3265"/>
                </a:lnTo>
                <a:lnTo>
                  <a:pt x="2596" y="3266"/>
                </a:lnTo>
                <a:lnTo>
                  <a:pt x="2591" y="3266"/>
                </a:lnTo>
                <a:lnTo>
                  <a:pt x="2586" y="3266"/>
                </a:lnTo>
                <a:lnTo>
                  <a:pt x="2581" y="3266"/>
                </a:lnTo>
                <a:lnTo>
                  <a:pt x="2576" y="3266"/>
                </a:lnTo>
                <a:lnTo>
                  <a:pt x="2570" y="3266"/>
                </a:lnTo>
                <a:lnTo>
                  <a:pt x="2565" y="3266"/>
                </a:lnTo>
                <a:lnTo>
                  <a:pt x="2560" y="3266"/>
                </a:lnTo>
                <a:lnTo>
                  <a:pt x="2555" y="3266"/>
                </a:lnTo>
                <a:lnTo>
                  <a:pt x="2550" y="3266"/>
                </a:lnTo>
                <a:lnTo>
                  <a:pt x="2544" y="3266"/>
                </a:lnTo>
                <a:lnTo>
                  <a:pt x="2539" y="3266"/>
                </a:lnTo>
                <a:lnTo>
                  <a:pt x="2534" y="3266"/>
                </a:lnTo>
                <a:lnTo>
                  <a:pt x="2529" y="3266"/>
                </a:lnTo>
                <a:lnTo>
                  <a:pt x="2523" y="3266"/>
                </a:lnTo>
                <a:lnTo>
                  <a:pt x="2518" y="3266"/>
                </a:lnTo>
                <a:lnTo>
                  <a:pt x="2513" y="3266"/>
                </a:lnTo>
                <a:lnTo>
                  <a:pt x="2507" y="3266"/>
                </a:lnTo>
                <a:lnTo>
                  <a:pt x="2502" y="3266"/>
                </a:lnTo>
                <a:lnTo>
                  <a:pt x="2497" y="3266"/>
                </a:lnTo>
                <a:lnTo>
                  <a:pt x="2491" y="3266"/>
                </a:lnTo>
                <a:lnTo>
                  <a:pt x="2486" y="3266"/>
                </a:lnTo>
                <a:lnTo>
                  <a:pt x="2481" y="3266"/>
                </a:lnTo>
                <a:lnTo>
                  <a:pt x="2475" y="3266"/>
                </a:lnTo>
                <a:lnTo>
                  <a:pt x="2470" y="3266"/>
                </a:lnTo>
                <a:lnTo>
                  <a:pt x="2465" y="3265"/>
                </a:lnTo>
                <a:lnTo>
                  <a:pt x="2459" y="3265"/>
                </a:lnTo>
                <a:lnTo>
                  <a:pt x="2454" y="3265"/>
                </a:lnTo>
                <a:lnTo>
                  <a:pt x="2449" y="3265"/>
                </a:lnTo>
                <a:lnTo>
                  <a:pt x="2443" y="3265"/>
                </a:lnTo>
                <a:lnTo>
                  <a:pt x="2438" y="3265"/>
                </a:lnTo>
                <a:lnTo>
                  <a:pt x="2432" y="3265"/>
                </a:lnTo>
                <a:lnTo>
                  <a:pt x="2427" y="3265"/>
                </a:lnTo>
                <a:lnTo>
                  <a:pt x="2422" y="3265"/>
                </a:lnTo>
                <a:lnTo>
                  <a:pt x="2416" y="3264"/>
                </a:lnTo>
                <a:lnTo>
                  <a:pt x="2411" y="3264"/>
                </a:lnTo>
                <a:lnTo>
                  <a:pt x="2405" y="3264"/>
                </a:lnTo>
                <a:lnTo>
                  <a:pt x="2400" y="3264"/>
                </a:lnTo>
                <a:lnTo>
                  <a:pt x="2395" y="3264"/>
                </a:lnTo>
                <a:lnTo>
                  <a:pt x="2389" y="3264"/>
                </a:lnTo>
                <a:lnTo>
                  <a:pt x="2384" y="3263"/>
                </a:lnTo>
                <a:lnTo>
                  <a:pt x="2378" y="3263"/>
                </a:lnTo>
                <a:lnTo>
                  <a:pt x="2373" y="3263"/>
                </a:lnTo>
                <a:lnTo>
                  <a:pt x="2367" y="3263"/>
                </a:lnTo>
                <a:lnTo>
                  <a:pt x="2362" y="3262"/>
                </a:lnTo>
                <a:lnTo>
                  <a:pt x="2356" y="3262"/>
                </a:lnTo>
                <a:lnTo>
                  <a:pt x="2351" y="3262"/>
                </a:lnTo>
                <a:lnTo>
                  <a:pt x="2345" y="3262"/>
                </a:lnTo>
                <a:lnTo>
                  <a:pt x="2340" y="3261"/>
                </a:lnTo>
                <a:lnTo>
                  <a:pt x="2334" y="3261"/>
                </a:lnTo>
                <a:lnTo>
                  <a:pt x="2329" y="3261"/>
                </a:lnTo>
                <a:lnTo>
                  <a:pt x="2323" y="3260"/>
                </a:lnTo>
                <a:lnTo>
                  <a:pt x="2318" y="3260"/>
                </a:lnTo>
                <a:lnTo>
                  <a:pt x="2312" y="3260"/>
                </a:lnTo>
                <a:lnTo>
                  <a:pt x="2307" y="3260"/>
                </a:lnTo>
                <a:lnTo>
                  <a:pt x="2301" y="3259"/>
                </a:lnTo>
                <a:lnTo>
                  <a:pt x="2296" y="3259"/>
                </a:lnTo>
                <a:lnTo>
                  <a:pt x="2290" y="3259"/>
                </a:lnTo>
                <a:lnTo>
                  <a:pt x="2285" y="3258"/>
                </a:lnTo>
                <a:lnTo>
                  <a:pt x="2279" y="3258"/>
                </a:lnTo>
                <a:lnTo>
                  <a:pt x="2274" y="3258"/>
                </a:lnTo>
                <a:lnTo>
                  <a:pt x="2268" y="3257"/>
                </a:lnTo>
                <a:lnTo>
                  <a:pt x="2263" y="3257"/>
                </a:lnTo>
                <a:lnTo>
                  <a:pt x="2257" y="3257"/>
                </a:lnTo>
                <a:lnTo>
                  <a:pt x="2252" y="3256"/>
                </a:lnTo>
                <a:lnTo>
                  <a:pt x="2246" y="3256"/>
                </a:lnTo>
                <a:lnTo>
                  <a:pt x="2240" y="3255"/>
                </a:lnTo>
                <a:lnTo>
                  <a:pt x="2235" y="3255"/>
                </a:lnTo>
                <a:lnTo>
                  <a:pt x="2229" y="3255"/>
                </a:lnTo>
                <a:lnTo>
                  <a:pt x="2224" y="3254"/>
                </a:lnTo>
                <a:lnTo>
                  <a:pt x="2218" y="3254"/>
                </a:lnTo>
                <a:lnTo>
                  <a:pt x="2213" y="3253"/>
                </a:lnTo>
                <a:lnTo>
                  <a:pt x="2207" y="3253"/>
                </a:lnTo>
                <a:lnTo>
                  <a:pt x="2201" y="3253"/>
                </a:lnTo>
                <a:lnTo>
                  <a:pt x="2196" y="3252"/>
                </a:lnTo>
                <a:lnTo>
                  <a:pt x="2190" y="3252"/>
                </a:lnTo>
                <a:lnTo>
                  <a:pt x="2185" y="3251"/>
                </a:lnTo>
                <a:lnTo>
                  <a:pt x="2179" y="3251"/>
                </a:lnTo>
                <a:lnTo>
                  <a:pt x="2173" y="3250"/>
                </a:lnTo>
                <a:lnTo>
                  <a:pt x="2168" y="3250"/>
                </a:lnTo>
                <a:lnTo>
                  <a:pt x="2162" y="3249"/>
                </a:lnTo>
                <a:lnTo>
                  <a:pt x="2157" y="3249"/>
                </a:lnTo>
                <a:lnTo>
                  <a:pt x="2151" y="3248"/>
                </a:lnTo>
                <a:lnTo>
                  <a:pt x="2145" y="3248"/>
                </a:lnTo>
                <a:lnTo>
                  <a:pt x="2140" y="3247"/>
                </a:lnTo>
                <a:lnTo>
                  <a:pt x="2134" y="3247"/>
                </a:lnTo>
                <a:lnTo>
                  <a:pt x="2129" y="3246"/>
                </a:lnTo>
                <a:lnTo>
                  <a:pt x="2123" y="3246"/>
                </a:lnTo>
                <a:lnTo>
                  <a:pt x="2117" y="3245"/>
                </a:lnTo>
                <a:lnTo>
                  <a:pt x="2112" y="3245"/>
                </a:lnTo>
                <a:lnTo>
                  <a:pt x="2106" y="3244"/>
                </a:lnTo>
                <a:lnTo>
                  <a:pt x="2101" y="3244"/>
                </a:lnTo>
                <a:lnTo>
                  <a:pt x="2095" y="3243"/>
                </a:lnTo>
                <a:lnTo>
                  <a:pt x="2089" y="3242"/>
                </a:lnTo>
                <a:lnTo>
                  <a:pt x="2084" y="3242"/>
                </a:lnTo>
                <a:lnTo>
                  <a:pt x="2078" y="3241"/>
                </a:lnTo>
                <a:lnTo>
                  <a:pt x="2073" y="3241"/>
                </a:lnTo>
                <a:lnTo>
                  <a:pt x="2067" y="3240"/>
                </a:lnTo>
                <a:lnTo>
                  <a:pt x="2061" y="3239"/>
                </a:lnTo>
                <a:lnTo>
                  <a:pt x="2056" y="3239"/>
                </a:lnTo>
                <a:lnTo>
                  <a:pt x="2050" y="3238"/>
                </a:lnTo>
                <a:lnTo>
                  <a:pt x="2045" y="3238"/>
                </a:lnTo>
                <a:lnTo>
                  <a:pt x="2039" y="3237"/>
                </a:lnTo>
                <a:lnTo>
                  <a:pt x="2033" y="3236"/>
                </a:lnTo>
                <a:lnTo>
                  <a:pt x="2028" y="3236"/>
                </a:lnTo>
                <a:lnTo>
                  <a:pt x="2022" y="3235"/>
                </a:lnTo>
                <a:lnTo>
                  <a:pt x="2016" y="3234"/>
                </a:lnTo>
                <a:lnTo>
                  <a:pt x="2011" y="3234"/>
                </a:lnTo>
                <a:lnTo>
                  <a:pt x="2005" y="3233"/>
                </a:lnTo>
                <a:lnTo>
                  <a:pt x="2000" y="3232"/>
                </a:lnTo>
                <a:lnTo>
                  <a:pt x="1994" y="3232"/>
                </a:lnTo>
                <a:lnTo>
                  <a:pt x="1988" y="3231"/>
                </a:lnTo>
                <a:lnTo>
                  <a:pt x="1983" y="3230"/>
                </a:lnTo>
                <a:lnTo>
                  <a:pt x="1977" y="3230"/>
                </a:lnTo>
                <a:lnTo>
                  <a:pt x="1972" y="3229"/>
                </a:lnTo>
                <a:lnTo>
                  <a:pt x="1966" y="3228"/>
                </a:lnTo>
                <a:lnTo>
                  <a:pt x="1960" y="3228"/>
                </a:lnTo>
                <a:lnTo>
                  <a:pt x="1955" y="3227"/>
                </a:lnTo>
                <a:lnTo>
                  <a:pt x="1949" y="3226"/>
                </a:lnTo>
                <a:lnTo>
                  <a:pt x="1944" y="3225"/>
                </a:lnTo>
                <a:lnTo>
                  <a:pt x="1938" y="3225"/>
                </a:lnTo>
                <a:lnTo>
                  <a:pt x="1933" y="3224"/>
                </a:lnTo>
                <a:lnTo>
                  <a:pt x="1927" y="3223"/>
                </a:lnTo>
                <a:lnTo>
                  <a:pt x="1921" y="3222"/>
                </a:lnTo>
                <a:lnTo>
                  <a:pt x="1916" y="3222"/>
                </a:lnTo>
                <a:lnTo>
                  <a:pt x="1910" y="3221"/>
                </a:lnTo>
                <a:lnTo>
                  <a:pt x="1905" y="3220"/>
                </a:lnTo>
                <a:lnTo>
                  <a:pt x="1899" y="3219"/>
                </a:lnTo>
                <a:lnTo>
                  <a:pt x="1894" y="3218"/>
                </a:lnTo>
                <a:lnTo>
                  <a:pt x="1888" y="3218"/>
                </a:lnTo>
                <a:lnTo>
                  <a:pt x="1883" y="3217"/>
                </a:lnTo>
                <a:lnTo>
                  <a:pt x="1877" y="3216"/>
                </a:lnTo>
                <a:lnTo>
                  <a:pt x="1871" y="3215"/>
                </a:lnTo>
                <a:lnTo>
                  <a:pt x="1866" y="3214"/>
                </a:lnTo>
                <a:lnTo>
                  <a:pt x="1860" y="3214"/>
                </a:lnTo>
                <a:lnTo>
                  <a:pt x="1855" y="3213"/>
                </a:lnTo>
                <a:lnTo>
                  <a:pt x="1849" y="3212"/>
                </a:lnTo>
                <a:lnTo>
                  <a:pt x="1844" y="3211"/>
                </a:lnTo>
                <a:lnTo>
                  <a:pt x="1838" y="3210"/>
                </a:lnTo>
                <a:lnTo>
                  <a:pt x="1833" y="3209"/>
                </a:lnTo>
                <a:lnTo>
                  <a:pt x="1827" y="3209"/>
                </a:lnTo>
                <a:lnTo>
                  <a:pt x="1822" y="3208"/>
                </a:lnTo>
                <a:lnTo>
                  <a:pt x="1816" y="3207"/>
                </a:lnTo>
                <a:lnTo>
                  <a:pt x="1811" y="3206"/>
                </a:lnTo>
                <a:lnTo>
                  <a:pt x="1805" y="3205"/>
                </a:lnTo>
                <a:lnTo>
                  <a:pt x="1800" y="3204"/>
                </a:lnTo>
                <a:lnTo>
                  <a:pt x="1794" y="3203"/>
                </a:lnTo>
                <a:lnTo>
                  <a:pt x="1789" y="3202"/>
                </a:lnTo>
                <a:lnTo>
                  <a:pt x="1784" y="3202"/>
                </a:lnTo>
                <a:lnTo>
                  <a:pt x="1778" y="3201"/>
                </a:lnTo>
                <a:lnTo>
                  <a:pt x="1773" y="3200"/>
                </a:lnTo>
                <a:lnTo>
                  <a:pt x="1767" y="3199"/>
                </a:lnTo>
                <a:lnTo>
                  <a:pt x="1762" y="3198"/>
                </a:lnTo>
                <a:lnTo>
                  <a:pt x="1756" y="3197"/>
                </a:lnTo>
                <a:lnTo>
                  <a:pt x="1751" y="3196"/>
                </a:lnTo>
                <a:lnTo>
                  <a:pt x="1746" y="3195"/>
                </a:lnTo>
                <a:lnTo>
                  <a:pt x="1740" y="3194"/>
                </a:lnTo>
                <a:lnTo>
                  <a:pt x="1735" y="3193"/>
                </a:lnTo>
                <a:lnTo>
                  <a:pt x="1729" y="3192"/>
                </a:lnTo>
                <a:lnTo>
                  <a:pt x="1724" y="3191"/>
                </a:lnTo>
                <a:lnTo>
                  <a:pt x="1719" y="3190"/>
                </a:lnTo>
                <a:lnTo>
                  <a:pt x="1713" y="3189"/>
                </a:lnTo>
                <a:lnTo>
                  <a:pt x="1708" y="3189"/>
                </a:lnTo>
                <a:lnTo>
                  <a:pt x="1703" y="3188"/>
                </a:lnTo>
                <a:lnTo>
                  <a:pt x="1697" y="3187"/>
                </a:lnTo>
                <a:lnTo>
                  <a:pt x="1692" y="3186"/>
                </a:lnTo>
                <a:lnTo>
                  <a:pt x="1687" y="3185"/>
                </a:lnTo>
                <a:lnTo>
                  <a:pt x="1681" y="3184"/>
                </a:lnTo>
                <a:lnTo>
                  <a:pt x="1676" y="3183"/>
                </a:lnTo>
                <a:lnTo>
                  <a:pt x="1671" y="3182"/>
                </a:lnTo>
                <a:lnTo>
                  <a:pt x="1666" y="3181"/>
                </a:lnTo>
                <a:lnTo>
                  <a:pt x="1660" y="3180"/>
                </a:lnTo>
                <a:lnTo>
                  <a:pt x="1655" y="3178"/>
                </a:lnTo>
                <a:lnTo>
                  <a:pt x="1650" y="3177"/>
                </a:lnTo>
                <a:lnTo>
                  <a:pt x="1645" y="3176"/>
                </a:lnTo>
                <a:lnTo>
                  <a:pt x="1640" y="3175"/>
                </a:lnTo>
                <a:lnTo>
                  <a:pt x="1634" y="3174"/>
                </a:lnTo>
                <a:lnTo>
                  <a:pt x="1629" y="3173"/>
                </a:lnTo>
                <a:lnTo>
                  <a:pt x="1624" y="3172"/>
                </a:lnTo>
                <a:lnTo>
                  <a:pt x="1619" y="3171"/>
                </a:lnTo>
                <a:lnTo>
                  <a:pt x="1614" y="3170"/>
                </a:lnTo>
                <a:lnTo>
                  <a:pt x="1608" y="3169"/>
                </a:lnTo>
                <a:lnTo>
                  <a:pt x="1603" y="3168"/>
                </a:lnTo>
                <a:lnTo>
                  <a:pt x="1598" y="3167"/>
                </a:lnTo>
                <a:lnTo>
                  <a:pt x="1593" y="3166"/>
                </a:lnTo>
                <a:lnTo>
                  <a:pt x="1588" y="3165"/>
                </a:lnTo>
                <a:lnTo>
                  <a:pt x="1583" y="3164"/>
                </a:lnTo>
                <a:lnTo>
                  <a:pt x="1578" y="3163"/>
                </a:lnTo>
                <a:lnTo>
                  <a:pt x="1573" y="3162"/>
                </a:lnTo>
                <a:lnTo>
                  <a:pt x="1568" y="3161"/>
                </a:lnTo>
                <a:lnTo>
                  <a:pt x="1563" y="3160"/>
                </a:lnTo>
                <a:lnTo>
                  <a:pt x="1558" y="3158"/>
                </a:lnTo>
                <a:lnTo>
                  <a:pt x="1553" y="3157"/>
                </a:lnTo>
                <a:lnTo>
                  <a:pt x="1548" y="3156"/>
                </a:lnTo>
                <a:lnTo>
                  <a:pt x="1543" y="3155"/>
                </a:lnTo>
                <a:lnTo>
                  <a:pt x="1538" y="3154"/>
                </a:lnTo>
                <a:lnTo>
                  <a:pt x="1533" y="3153"/>
                </a:lnTo>
                <a:lnTo>
                  <a:pt x="1528" y="3152"/>
                </a:lnTo>
                <a:lnTo>
                  <a:pt x="1523" y="3151"/>
                </a:lnTo>
                <a:lnTo>
                  <a:pt x="1519" y="3150"/>
                </a:lnTo>
                <a:lnTo>
                  <a:pt x="1514" y="3148"/>
                </a:lnTo>
                <a:lnTo>
                  <a:pt x="1509" y="3147"/>
                </a:lnTo>
                <a:lnTo>
                  <a:pt x="1504" y="3146"/>
                </a:lnTo>
                <a:lnTo>
                  <a:pt x="1499" y="3145"/>
                </a:lnTo>
                <a:lnTo>
                  <a:pt x="1494" y="3144"/>
                </a:lnTo>
                <a:lnTo>
                  <a:pt x="1490" y="3143"/>
                </a:lnTo>
                <a:lnTo>
                  <a:pt x="1485" y="3142"/>
                </a:lnTo>
                <a:lnTo>
                  <a:pt x="1480" y="3141"/>
                </a:lnTo>
                <a:lnTo>
                  <a:pt x="1475" y="3139"/>
                </a:lnTo>
                <a:lnTo>
                  <a:pt x="1471" y="3138"/>
                </a:lnTo>
                <a:lnTo>
                  <a:pt x="1466" y="3137"/>
                </a:lnTo>
                <a:lnTo>
                  <a:pt x="1461" y="3136"/>
                </a:lnTo>
                <a:lnTo>
                  <a:pt x="1457" y="3135"/>
                </a:lnTo>
                <a:lnTo>
                  <a:pt x="1452" y="3134"/>
                </a:lnTo>
                <a:lnTo>
                  <a:pt x="1447" y="3133"/>
                </a:lnTo>
                <a:lnTo>
                  <a:pt x="1443" y="3131"/>
                </a:lnTo>
                <a:lnTo>
                  <a:pt x="1438" y="3130"/>
                </a:lnTo>
                <a:lnTo>
                  <a:pt x="1434" y="3129"/>
                </a:lnTo>
                <a:lnTo>
                  <a:pt x="1429" y="3128"/>
                </a:lnTo>
                <a:lnTo>
                  <a:pt x="1425" y="3127"/>
                </a:lnTo>
                <a:lnTo>
                  <a:pt x="1421" y="3125"/>
                </a:lnTo>
                <a:lnTo>
                  <a:pt x="1416" y="3124"/>
                </a:lnTo>
                <a:lnTo>
                  <a:pt x="1412" y="3123"/>
                </a:lnTo>
                <a:lnTo>
                  <a:pt x="1407" y="3122"/>
                </a:lnTo>
                <a:lnTo>
                  <a:pt x="1403" y="3121"/>
                </a:lnTo>
                <a:lnTo>
                  <a:pt x="1399" y="3120"/>
                </a:lnTo>
                <a:lnTo>
                  <a:pt x="1394" y="3118"/>
                </a:lnTo>
                <a:lnTo>
                  <a:pt x="1390" y="3117"/>
                </a:lnTo>
                <a:lnTo>
                  <a:pt x="1386" y="3116"/>
                </a:lnTo>
                <a:lnTo>
                  <a:pt x="1381" y="3115"/>
                </a:lnTo>
                <a:lnTo>
                  <a:pt x="1377" y="3114"/>
                </a:lnTo>
                <a:lnTo>
                  <a:pt x="1373" y="3112"/>
                </a:lnTo>
                <a:lnTo>
                  <a:pt x="1369" y="3111"/>
                </a:lnTo>
                <a:lnTo>
                  <a:pt x="1364" y="3110"/>
                </a:lnTo>
                <a:lnTo>
                  <a:pt x="1360" y="3109"/>
                </a:lnTo>
                <a:lnTo>
                  <a:pt x="1356" y="3108"/>
                </a:lnTo>
                <a:lnTo>
                  <a:pt x="1352" y="3106"/>
                </a:lnTo>
                <a:lnTo>
                  <a:pt x="1348" y="3105"/>
                </a:lnTo>
                <a:lnTo>
                  <a:pt x="1344" y="3104"/>
                </a:lnTo>
                <a:lnTo>
                  <a:pt x="1340" y="3103"/>
                </a:lnTo>
                <a:lnTo>
                  <a:pt x="1336" y="3102"/>
                </a:lnTo>
                <a:lnTo>
                  <a:pt x="1332" y="3100"/>
                </a:lnTo>
                <a:lnTo>
                  <a:pt x="1328" y="3099"/>
                </a:lnTo>
                <a:lnTo>
                  <a:pt x="1324" y="3098"/>
                </a:lnTo>
                <a:lnTo>
                  <a:pt x="1320" y="3097"/>
                </a:lnTo>
                <a:lnTo>
                  <a:pt x="1316" y="3096"/>
                </a:lnTo>
                <a:lnTo>
                  <a:pt x="1313" y="3094"/>
                </a:lnTo>
                <a:lnTo>
                  <a:pt x="1309" y="3093"/>
                </a:lnTo>
                <a:lnTo>
                  <a:pt x="1305" y="3092"/>
                </a:lnTo>
                <a:lnTo>
                  <a:pt x="1301" y="3091"/>
                </a:lnTo>
                <a:lnTo>
                  <a:pt x="1298" y="3089"/>
                </a:lnTo>
                <a:lnTo>
                  <a:pt x="1294" y="3088"/>
                </a:lnTo>
                <a:lnTo>
                  <a:pt x="1290" y="3087"/>
                </a:lnTo>
                <a:lnTo>
                  <a:pt x="1286" y="3086"/>
                </a:lnTo>
                <a:lnTo>
                  <a:pt x="1283" y="3085"/>
                </a:lnTo>
                <a:lnTo>
                  <a:pt x="1279" y="3083"/>
                </a:lnTo>
                <a:lnTo>
                  <a:pt x="1276" y="3082"/>
                </a:lnTo>
                <a:lnTo>
                  <a:pt x="1272" y="3081"/>
                </a:lnTo>
                <a:lnTo>
                  <a:pt x="1269" y="3080"/>
                </a:lnTo>
                <a:lnTo>
                  <a:pt x="1265" y="3078"/>
                </a:lnTo>
                <a:lnTo>
                  <a:pt x="1261" y="3077"/>
                </a:lnTo>
                <a:lnTo>
                  <a:pt x="1258" y="3076"/>
                </a:lnTo>
                <a:lnTo>
                  <a:pt x="1255" y="3075"/>
                </a:lnTo>
                <a:lnTo>
                  <a:pt x="1251" y="3074"/>
                </a:lnTo>
                <a:lnTo>
                  <a:pt x="1248" y="3072"/>
                </a:lnTo>
                <a:lnTo>
                  <a:pt x="1245" y="3071"/>
                </a:lnTo>
                <a:lnTo>
                  <a:pt x="1242" y="3070"/>
                </a:lnTo>
                <a:lnTo>
                  <a:pt x="1239" y="3069"/>
                </a:lnTo>
                <a:lnTo>
                  <a:pt x="1235" y="3068"/>
                </a:lnTo>
                <a:lnTo>
                  <a:pt x="1232" y="3066"/>
                </a:lnTo>
                <a:lnTo>
                  <a:pt x="1229" y="3065"/>
                </a:lnTo>
                <a:lnTo>
                  <a:pt x="1226" y="3064"/>
                </a:lnTo>
                <a:lnTo>
                  <a:pt x="1223" y="3063"/>
                </a:lnTo>
                <a:lnTo>
                  <a:pt x="1220" y="3062"/>
                </a:lnTo>
                <a:lnTo>
                  <a:pt x="1217" y="3060"/>
                </a:lnTo>
                <a:lnTo>
                  <a:pt x="1214" y="3059"/>
                </a:lnTo>
                <a:lnTo>
                  <a:pt x="1211" y="3058"/>
                </a:lnTo>
                <a:lnTo>
                  <a:pt x="1209" y="3057"/>
                </a:lnTo>
                <a:lnTo>
                  <a:pt x="1206" y="3055"/>
                </a:lnTo>
                <a:lnTo>
                  <a:pt x="1203" y="3054"/>
                </a:lnTo>
                <a:lnTo>
                  <a:pt x="1200" y="3053"/>
                </a:lnTo>
                <a:lnTo>
                  <a:pt x="1197" y="3052"/>
                </a:lnTo>
                <a:lnTo>
                  <a:pt x="1195" y="3051"/>
                </a:lnTo>
                <a:lnTo>
                  <a:pt x="1192" y="3049"/>
                </a:lnTo>
                <a:lnTo>
                  <a:pt x="1189" y="3048"/>
                </a:lnTo>
                <a:lnTo>
                  <a:pt x="1187" y="3047"/>
                </a:lnTo>
                <a:lnTo>
                  <a:pt x="1184" y="3046"/>
                </a:lnTo>
                <a:lnTo>
                  <a:pt x="1181" y="3045"/>
                </a:lnTo>
                <a:lnTo>
                  <a:pt x="1179" y="3043"/>
                </a:lnTo>
                <a:lnTo>
                  <a:pt x="1177" y="3042"/>
                </a:lnTo>
                <a:lnTo>
                  <a:pt x="1174" y="3041"/>
                </a:lnTo>
                <a:lnTo>
                  <a:pt x="1172" y="3040"/>
                </a:lnTo>
                <a:lnTo>
                  <a:pt x="1170" y="3039"/>
                </a:lnTo>
                <a:lnTo>
                  <a:pt x="1168" y="3038"/>
                </a:lnTo>
                <a:lnTo>
                  <a:pt x="1165" y="3036"/>
                </a:lnTo>
                <a:lnTo>
                  <a:pt x="1163" y="3035"/>
                </a:lnTo>
                <a:lnTo>
                  <a:pt x="1161" y="3034"/>
                </a:lnTo>
                <a:lnTo>
                  <a:pt x="1159" y="3033"/>
                </a:lnTo>
                <a:lnTo>
                  <a:pt x="1157" y="3032"/>
                </a:lnTo>
                <a:lnTo>
                  <a:pt x="1155" y="3031"/>
                </a:lnTo>
                <a:lnTo>
                  <a:pt x="1153" y="3029"/>
                </a:lnTo>
                <a:lnTo>
                  <a:pt x="1151" y="3028"/>
                </a:lnTo>
                <a:lnTo>
                  <a:pt x="1149" y="3027"/>
                </a:lnTo>
                <a:lnTo>
                  <a:pt x="1147" y="3026"/>
                </a:lnTo>
                <a:lnTo>
                  <a:pt x="1145" y="3025"/>
                </a:lnTo>
                <a:lnTo>
                  <a:pt x="1143" y="3024"/>
                </a:lnTo>
                <a:lnTo>
                  <a:pt x="1142" y="3022"/>
                </a:lnTo>
                <a:lnTo>
                  <a:pt x="1140" y="3021"/>
                </a:lnTo>
                <a:lnTo>
                  <a:pt x="1138" y="3020"/>
                </a:lnTo>
                <a:lnTo>
                  <a:pt x="1136" y="3019"/>
                </a:lnTo>
                <a:lnTo>
                  <a:pt x="1135" y="3018"/>
                </a:lnTo>
                <a:lnTo>
                  <a:pt x="1133" y="3017"/>
                </a:lnTo>
                <a:lnTo>
                  <a:pt x="1131" y="3016"/>
                </a:lnTo>
                <a:lnTo>
                  <a:pt x="1130" y="3014"/>
                </a:lnTo>
                <a:lnTo>
                  <a:pt x="1129" y="3013"/>
                </a:lnTo>
                <a:lnTo>
                  <a:pt x="1127" y="3012"/>
                </a:lnTo>
                <a:lnTo>
                  <a:pt x="1126" y="3011"/>
                </a:lnTo>
                <a:lnTo>
                  <a:pt x="1125" y="3010"/>
                </a:lnTo>
                <a:lnTo>
                  <a:pt x="1124" y="3009"/>
                </a:lnTo>
                <a:lnTo>
                  <a:pt x="1123" y="3008"/>
                </a:lnTo>
                <a:lnTo>
                  <a:pt x="1122" y="3007"/>
                </a:lnTo>
                <a:lnTo>
                  <a:pt x="1120" y="3006"/>
                </a:lnTo>
                <a:lnTo>
                  <a:pt x="1119" y="3005"/>
                </a:lnTo>
                <a:lnTo>
                  <a:pt x="1118" y="3003"/>
                </a:lnTo>
                <a:lnTo>
                  <a:pt x="1117" y="3002"/>
                </a:lnTo>
                <a:lnTo>
                  <a:pt x="1117" y="3001"/>
                </a:lnTo>
                <a:lnTo>
                  <a:pt x="1116" y="3000"/>
                </a:lnTo>
                <a:lnTo>
                  <a:pt x="1115" y="2999"/>
                </a:lnTo>
                <a:lnTo>
                  <a:pt x="1114" y="2998"/>
                </a:lnTo>
                <a:lnTo>
                  <a:pt x="1113" y="2997"/>
                </a:lnTo>
                <a:lnTo>
                  <a:pt x="1112" y="2996"/>
                </a:lnTo>
                <a:lnTo>
                  <a:pt x="1112" y="2995"/>
                </a:lnTo>
                <a:lnTo>
                  <a:pt x="1111" y="2994"/>
                </a:lnTo>
                <a:lnTo>
                  <a:pt x="1110" y="2993"/>
                </a:lnTo>
                <a:lnTo>
                  <a:pt x="1110" y="2992"/>
                </a:lnTo>
                <a:lnTo>
                  <a:pt x="1109" y="2991"/>
                </a:lnTo>
                <a:lnTo>
                  <a:pt x="1108" y="2990"/>
                </a:lnTo>
                <a:lnTo>
                  <a:pt x="1108" y="2989"/>
                </a:lnTo>
                <a:lnTo>
                  <a:pt x="1108" y="2988"/>
                </a:lnTo>
                <a:lnTo>
                  <a:pt x="1107" y="2987"/>
                </a:lnTo>
                <a:lnTo>
                  <a:pt x="1107" y="2986"/>
                </a:lnTo>
                <a:lnTo>
                  <a:pt x="1107" y="2985"/>
                </a:lnTo>
                <a:lnTo>
                  <a:pt x="1107" y="2984"/>
                </a:lnTo>
                <a:lnTo>
                  <a:pt x="1107" y="2983"/>
                </a:lnTo>
                <a:lnTo>
                  <a:pt x="1107" y="2982"/>
                </a:lnTo>
                <a:lnTo>
                  <a:pt x="1107" y="2981"/>
                </a:lnTo>
                <a:lnTo>
                  <a:pt x="1107" y="2980"/>
                </a:lnTo>
                <a:lnTo>
                  <a:pt x="1107" y="2979"/>
                </a:lnTo>
                <a:lnTo>
                  <a:pt x="1107" y="2978"/>
                </a:lnTo>
                <a:lnTo>
                  <a:pt x="1108" y="2977"/>
                </a:lnTo>
                <a:lnTo>
                  <a:pt x="1108" y="2976"/>
                </a:lnTo>
                <a:lnTo>
                  <a:pt x="1108" y="2975"/>
                </a:lnTo>
                <a:lnTo>
                  <a:pt x="1108" y="2974"/>
                </a:lnTo>
                <a:lnTo>
                  <a:pt x="1109" y="2973"/>
                </a:lnTo>
                <a:lnTo>
                  <a:pt x="1109" y="2972"/>
                </a:lnTo>
                <a:lnTo>
                  <a:pt x="1109" y="2971"/>
                </a:lnTo>
                <a:lnTo>
                  <a:pt x="1110" y="2970"/>
                </a:lnTo>
                <a:lnTo>
                  <a:pt x="1110" y="2969"/>
                </a:lnTo>
                <a:lnTo>
                  <a:pt x="1111" y="2968"/>
                </a:lnTo>
                <a:lnTo>
                  <a:pt x="1111" y="2967"/>
                </a:lnTo>
                <a:lnTo>
                  <a:pt x="1112" y="2966"/>
                </a:lnTo>
                <a:lnTo>
                  <a:pt x="1112" y="2965"/>
                </a:lnTo>
                <a:lnTo>
                  <a:pt x="1113" y="2964"/>
                </a:lnTo>
                <a:lnTo>
                  <a:pt x="1114" y="2963"/>
                </a:lnTo>
                <a:lnTo>
                  <a:pt x="1115" y="2963"/>
                </a:lnTo>
                <a:lnTo>
                  <a:pt x="1116" y="2962"/>
                </a:lnTo>
                <a:lnTo>
                  <a:pt x="1117" y="2961"/>
                </a:lnTo>
                <a:lnTo>
                  <a:pt x="1118" y="2960"/>
                </a:lnTo>
                <a:lnTo>
                  <a:pt x="1119" y="2959"/>
                </a:lnTo>
                <a:lnTo>
                  <a:pt x="1120" y="2958"/>
                </a:lnTo>
                <a:lnTo>
                  <a:pt x="1122" y="2957"/>
                </a:lnTo>
                <a:lnTo>
                  <a:pt x="1123" y="2957"/>
                </a:lnTo>
                <a:lnTo>
                  <a:pt x="1124" y="2956"/>
                </a:lnTo>
                <a:lnTo>
                  <a:pt x="1125" y="2955"/>
                </a:lnTo>
                <a:lnTo>
                  <a:pt x="1127" y="2954"/>
                </a:lnTo>
                <a:lnTo>
                  <a:pt x="1128" y="2953"/>
                </a:lnTo>
                <a:lnTo>
                  <a:pt x="1129" y="2952"/>
                </a:lnTo>
                <a:lnTo>
                  <a:pt x="1131" y="2951"/>
                </a:lnTo>
                <a:lnTo>
                  <a:pt x="1132" y="2951"/>
                </a:lnTo>
                <a:lnTo>
                  <a:pt x="1134" y="2950"/>
                </a:lnTo>
                <a:lnTo>
                  <a:pt x="1136" y="2949"/>
                </a:lnTo>
                <a:lnTo>
                  <a:pt x="1137" y="2948"/>
                </a:lnTo>
                <a:lnTo>
                  <a:pt x="1139" y="2947"/>
                </a:lnTo>
                <a:lnTo>
                  <a:pt x="1140" y="2947"/>
                </a:lnTo>
                <a:lnTo>
                  <a:pt x="1142" y="2946"/>
                </a:lnTo>
                <a:lnTo>
                  <a:pt x="1144" y="2945"/>
                </a:lnTo>
                <a:lnTo>
                  <a:pt x="1146" y="2944"/>
                </a:lnTo>
                <a:lnTo>
                  <a:pt x="1147" y="2943"/>
                </a:lnTo>
                <a:lnTo>
                  <a:pt x="1150" y="2943"/>
                </a:lnTo>
                <a:lnTo>
                  <a:pt x="1152" y="2942"/>
                </a:lnTo>
                <a:lnTo>
                  <a:pt x="1154" y="2941"/>
                </a:lnTo>
                <a:lnTo>
                  <a:pt x="1156" y="2940"/>
                </a:lnTo>
                <a:lnTo>
                  <a:pt x="1158" y="2940"/>
                </a:lnTo>
                <a:lnTo>
                  <a:pt x="1161" y="2939"/>
                </a:lnTo>
                <a:lnTo>
                  <a:pt x="1163" y="2938"/>
                </a:lnTo>
                <a:lnTo>
                  <a:pt x="1165" y="2937"/>
                </a:lnTo>
                <a:lnTo>
                  <a:pt x="1168" y="2937"/>
                </a:lnTo>
                <a:lnTo>
                  <a:pt x="1170" y="2936"/>
                </a:lnTo>
                <a:lnTo>
                  <a:pt x="1173" y="2935"/>
                </a:lnTo>
                <a:lnTo>
                  <a:pt x="1175" y="2935"/>
                </a:lnTo>
                <a:lnTo>
                  <a:pt x="1178" y="2934"/>
                </a:lnTo>
                <a:lnTo>
                  <a:pt x="1180" y="2933"/>
                </a:lnTo>
                <a:lnTo>
                  <a:pt x="1183" y="2933"/>
                </a:lnTo>
                <a:lnTo>
                  <a:pt x="1185" y="2932"/>
                </a:lnTo>
                <a:lnTo>
                  <a:pt x="1188" y="2931"/>
                </a:lnTo>
                <a:lnTo>
                  <a:pt x="1191" y="2930"/>
                </a:lnTo>
                <a:lnTo>
                  <a:pt x="1194" y="2930"/>
                </a:lnTo>
                <a:lnTo>
                  <a:pt x="1196" y="2929"/>
                </a:lnTo>
                <a:lnTo>
                  <a:pt x="1199" y="2928"/>
                </a:lnTo>
                <a:lnTo>
                  <a:pt x="1202" y="2928"/>
                </a:lnTo>
                <a:lnTo>
                  <a:pt x="1205" y="2927"/>
                </a:lnTo>
                <a:lnTo>
                  <a:pt x="1208" y="2926"/>
                </a:lnTo>
                <a:lnTo>
                  <a:pt x="1211" y="2926"/>
                </a:lnTo>
                <a:lnTo>
                  <a:pt x="1214" y="2925"/>
                </a:lnTo>
                <a:lnTo>
                  <a:pt x="1217" y="2924"/>
                </a:lnTo>
                <a:lnTo>
                  <a:pt x="1220" y="2924"/>
                </a:lnTo>
                <a:lnTo>
                  <a:pt x="1224" y="2923"/>
                </a:lnTo>
                <a:lnTo>
                  <a:pt x="1227" y="2923"/>
                </a:lnTo>
                <a:lnTo>
                  <a:pt x="1230" y="2922"/>
                </a:lnTo>
                <a:lnTo>
                  <a:pt x="1234" y="2921"/>
                </a:lnTo>
                <a:lnTo>
                  <a:pt x="1237" y="2921"/>
                </a:lnTo>
                <a:lnTo>
                  <a:pt x="1241" y="2920"/>
                </a:lnTo>
                <a:lnTo>
                  <a:pt x="1244" y="2919"/>
                </a:lnTo>
                <a:lnTo>
                  <a:pt x="1248" y="2919"/>
                </a:lnTo>
                <a:lnTo>
                  <a:pt x="1251" y="2918"/>
                </a:lnTo>
                <a:lnTo>
                  <a:pt x="1255" y="2918"/>
                </a:lnTo>
                <a:lnTo>
                  <a:pt x="1259" y="2917"/>
                </a:lnTo>
                <a:lnTo>
                  <a:pt x="1262" y="2916"/>
                </a:lnTo>
                <a:lnTo>
                  <a:pt x="1266" y="2916"/>
                </a:lnTo>
                <a:lnTo>
                  <a:pt x="1270" y="2915"/>
                </a:lnTo>
                <a:lnTo>
                  <a:pt x="1273" y="2915"/>
                </a:lnTo>
                <a:lnTo>
                  <a:pt x="1277" y="2914"/>
                </a:lnTo>
                <a:lnTo>
                  <a:pt x="1281" y="2913"/>
                </a:lnTo>
                <a:lnTo>
                  <a:pt x="1285" y="2913"/>
                </a:lnTo>
                <a:lnTo>
                  <a:pt x="1289" y="2912"/>
                </a:lnTo>
                <a:lnTo>
                  <a:pt x="1293" y="2912"/>
                </a:lnTo>
                <a:lnTo>
                  <a:pt x="1297" y="2911"/>
                </a:lnTo>
                <a:lnTo>
                  <a:pt x="1301" y="2910"/>
                </a:lnTo>
                <a:lnTo>
                  <a:pt x="1305" y="2910"/>
                </a:lnTo>
                <a:lnTo>
                  <a:pt x="1309" y="2909"/>
                </a:lnTo>
                <a:lnTo>
                  <a:pt x="1313" y="2909"/>
                </a:lnTo>
                <a:lnTo>
                  <a:pt x="1318" y="2908"/>
                </a:lnTo>
                <a:lnTo>
                  <a:pt x="1322" y="2908"/>
                </a:lnTo>
                <a:lnTo>
                  <a:pt x="1326" y="2907"/>
                </a:lnTo>
                <a:lnTo>
                  <a:pt x="1331" y="2906"/>
                </a:lnTo>
                <a:lnTo>
                  <a:pt x="1335" y="2906"/>
                </a:lnTo>
                <a:lnTo>
                  <a:pt x="1340" y="2905"/>
                </a:lnTo>
                <a:lnTo>
                  <a:pt x="1344" y="2905"/>
                </a:lnTo>
                <a:lnTo>
                  <a:pt x="1348" y="2904"/>
                </a:lnTo>
                <a:lnTo>
                  <a:pt x="1353" y="2903"/>
                </a:lnTo>
                <a:lnTo>
                  <a:pt x="1358" y="2903"/>
                </a:lnTo>
                <a:lnTo>
                  <a:pt x="1362" y="2902"/>
                </a:lnTo>
                <a:lnTo>
                  <a:pt x="1367" y="2902"/>
                </a:lnTo>
                <a:lnTo>
                  <a:pt x="1371" y="2901"/>
                </a:lnTo>
                <a:lnTo>
                  <a:pt x="1376" y="2900"/>
                </a:lnTo>
                <a:lnTo>
                  <a:pt x="1381" y="2900"/>
                </a:lnTo>
                <a:lnTo>
                  <a:pt x="1385" y="2899"/>
                </a:lnTo>
                <a:lnTo>
                  <a:pt x="1390" y="2899"/>
                </a:lnTo>
                <a:lnTo>
                  <a:pt x="1395" y="2898"/>
                </a:lnTo>
                <a:lnTo>
                  <a:pt x="1400" y="2897"/>
                </a:lnTo>
                <a:lnTo>
                  <a:pt x="1404" y="2897"/>
                </a:lnTo>
                <a:lnTo>
                  <a:pt x="1409" y="2896"/>
                </a:lnTo>
                <a:lnTo>
                  <a:pt x="1414" y="2896"/>
                </a:lnTo>
                <a:lnTo>
                  <a:pt x="1419" y="2895"/>
                </a:lnTo>
                <a:lnTo>
                  <a:pt x="1424" y="2894"/>
                </a:lnTo>
                <a:lnTo>
                  <a:pt x="1429" y="2894"/>
                </a:lnTo>
                <a:lnTo>
                  <a:pt x="1435" y="2893"/>
                </a:lnTo>
                <a:lnTo>
                  <a:pt x="1440" y="2892"/>
                </a:lnTo>
                <a:lnTo>
                  <a:pt x="1445" y="2892"/>
                </a:lnTo>
                <a:lnTo>
                  <a:pt x="1450" y="2891"/>
                </a:lnTo>
                <a:lnTo>
                  <a:pt x="1455" y="2890"/>
                </a:lnTo>
                <a:lnTo>
                  <a:pt x="1461" y="2889"/>
                </a:lnTo>
                <a:lnTo>
                  <a:pt x="1466" y="2889"/>
                </a:lnTo>
                <a:lnTo>
                  <a:pt x="1471" y="2888"/>
                </a:lnTo>
                <a:lnTo>
                  <a:pt x="1476" y="2887"/>
                </a:lnTo>
                <a:lnTo>
                  <a:pt x="1482" y="2887"/>
                </a:lnTo>
                <a:lnTo>
                  <a:pt x="1487" y="2886"/>
                </a:lnTo>
                <a:lnTo>
                  <a:pt x="1493" y="2885"/>
                </a:lnTo>
                <a:lnTo>
                  <a:pt x="1498" y="2884"/>
                </a:lnTo>
                <a:lnTo>
                  <a:pt x="1503" y="2884"/>
                </a:lnTo>
                <a:lnTo>
                  <a:pt x="1509" y="2883"/>
                </a:lnTo>
                <a:lnTo>
                  <a:pt x="1514" y="2882"/>
                </a:lnTo>
                <a:lnTo>
                  <a:pt x="1520" y="2881"/>
                </a:lnTo>
                <a:lnTo>
                  <a:pt x="1525" y="2881"/>
                </a:lnTo>
                <a:lnTo>
                  <a:pt x="1531" y="2880"/>
                </a:lnTo>
                <a:lnTo>
                  <a:pt x="1536" y="2879"/>
                </a:lnTo>
                <a:lnTo>
                  <a:pt x="1542" y="2878"/>
                </a:lnTo>
                <a:lnTo>
                  <a:pt x="1548" y="2878"/>
                </a:lnTo>
                <a:lnTo>
                  <a:pt x="1553" y="2877"/>
                </a:lnTo>
                <a:lnTo>
                  <a:pt x="1559" y="2876"/>
                </a:lnTo>
                <a:lnTo>
                  <a:pt x="1565" y="2875"/>
                </a:lnTo>
                <a:lnTo>
                  <a:pt x="1571" y="2874"/>
                </a:lnTo>
                <a:lnTo>
                  <a:pt x="1577" y="2873"/>
                </a:lnTo>
                <a:lnTo>
                  <a:pt x="1583" y="2872"/>
                </a:lnTo>
                <a:lnTo>
                  <a:pt x="1588" y="2871"/>
                </a:lnTo>
                <a:lnTo>
                  <a:pt x="1594" y="2870"/>
                </a:lnTo>
                <a:lnTo>
                  <a:pt x="1600" y="2869"/>
                </a:lnTo>
                <a:lnTo>
                  <a:pt x="1606" y="2868"/>
                </a:lnTo>
                <a:lnTo>
                  <a:pt x="1612" y="2868"/>
                </a:lnTo>
                <a:lnTo>
                  <a:pt x="1618" y="2867"/>
                </a:lnTo>
                <a:lnTo>
                  <a:pt x="1624" y="2866"/>
                </a:lnTo>
                <a:lnTo>
                  <a:pt x="1630" y="2865"/>
                </a:lnTo>
                <a:lnTo>
                  <a:pt x="1636" y="2864"/>
                </a:lnTo>
                <a:lnTo>
                  <a:pt x="1642" y="2863"/>
                </a:lnTo>
                <a:lnTo>
                  <a:pt x="1649" y="2862"/>
                </a:lnTo>
                <a:lnTo>
                  <a:pt x="1655" y="2860"/>
                </a:lnTo>
                <a:lnTo>
                  <a:pt x="1661" y="2859"/>
                </a:lnTo>
                <a:lnTo>
                  <a:pt x="1667" y="2858"/>
                </a:lnTo>
                <a:lnTo>
                  <a:pt x="1673" y="2857"/>
                </a:lnTo>
                <a:lnTo>
                  <a:pt x="1679" y="2856"/>
                </a:lnTo>
                <a:lnTo>
                  <a:pt x="1685" y="2855"/>
                </a:lnTo>
                <a:lnTo>
                  <a:pt x="1692" y="2854"/>
                </a:lnTo>
                <a:lnTo>
                  <a:pt x="1698" y="2853"/>
                </a:lnTo>
                <a:lnTo>
                  <a:pt x="1704" y="2852"/>
                </a:lnTo>
                <a:lnTo>
                  <a:pt x="1711" y="2850"/>
                </a:lnTo>
                <a:lnTo>
                  <a:pt x="1717" y="2849"/>
                </a:lnTo>
                <a:lnTo>
                  <a:pt x="1723" y="2848"/>
                </a:lnTo>
                <a:lnTo>
                  <a:pt x="1730" y="2847"/>
                </a:lnTo>
                <a:lnTo>
                  <a:pt x="1736" y="2845"/>
                </a:lnTo>
                <a:lnTo>
                  <a:pt x="1743" y="2844"/>
                </a:lnTo>
                <a:lnTo>
                  <a:pt x="1749" y="2843"/>
                </a:lnTo>
                <a:lnTo>
                  <a:pt x="1756" y="2841"/>
                </a:lnTo>
                <a:lnTo>
                  <a:pt x="1763" y="2840"/>
                </a:lnTo>
                <a:lnTo>
                  <a:pt x="1769" y="2839"/>
                </a:lnTo>
                <a:lnTo>
                  <a:pt x="1776" y="2837"/>
                </a:lnTo>
                <a:lnTo>
                  <a:pt x="1782" y="2836"/>
                </a:lnTo>
                <a:lnTo>
                  <a:pt x="1789" y="2835"/>
                </a:lnTo>
                <a:lnTo>
                  <a:pt x="1796" y="2833"/>
                </a:lnTo>
                <a:lnTo>
                  <a:pt x="1802" y="2832"/>
                </a:lnTo>
                <a:lnTo>
                  <a:pt x="1809" y="2830"/>
                </a:lnTo>
                <a:lnTo>
                  <a:pt x="1815" y="2829"/>
                </a:lnTo>
                <a:lnTo>
                  <a:pt x="1822" y="2827"/>
                </a:lnTo>
                <a:lnTo>
                  <a:pt x="1829" y="2826"/>
                </a:lnTo>
                <a:lnTo>
                  <a:pt x="1836" y="2825"/>
                </a:lnTo>
                <a:lnTo>
                  <a:pt x="1842" y="2823"/>
                </a:lnTo>
                <a:lnTo>
                  <a:pt x="1849" y="2822"/>
                </a:lnTo>
                <a:lnTo>
                  <a:pt x="1856" y="2820"/>
                </a:lnTo>
                <a:lnTo>
                  <a:pt x="1863" y="2818"/>
                </a:lnTo>
                <a:lnTo>
                  <a:pt x="1870" y="2817"/>
                </a:lnTo>
                <a:lnTo>
                  <a:pt x="1877" y="2815"/>
                </a:lnTo>
                <a:lnTo>
                  <a:pt x="1884" y="2814"/>
                </a:lnTo>
                <a:lnTo>
                  <a:pt x="1891" y="2812"/>
                </a:lnTo>
                <a:lnTo>
                  <a:pt x="1898" y="2810"/>
                </a:lnTo>
                <a:lnTo>
                  <a:pt x="1905" y="2809"/>
                </a:lnTo>
                <a:lnTo>
                  <a:pt x="1912" y="2807"/>
                </a:lnTo>
                <a:lnTo>
                  <a:pt x="1919" y="2805"/>
                </a:lnTo>
                <a:lnTo>
                  <a:pt x="1926" y="2803"/>
                </a:lnTo>
                <a:lnTo>
                  <a:pt x="1933" y="2802"/>
                </a:lnTo>
                <a:lnTo>
                  <a:pt x="1940" y="2800"/>
                </a:lnTo>
                <a:lnTo>
                  <a:pt x="1947" y="2798"/>
                </a:lnTo>
                <a:lnTo>
                  <a:pt x="1954" y="2796"/>
                </a:lnTo>
                <a:lnTo>
                  <a:pt x="1962" y="2795"/>
                </a:lnTo>
                <a:lnTo>
                  <a:pt x="1969" y="2793"/>
                </a:lnTo>
                <a:lnTo>
                  <a:pt x="1976" y="2791"/>
                </a:lnTo>
                <a:lnTo>
                  <a:pt x="1983" y="2789"/>
                </a:lnTo>
                <a:lnTo>
                  <a:pt x="1990" y="2787"/>
                </a:lnTo>
                <a:lnTo>
                  <a:pt x="1998" y="2785"/>
                </a:lnTo>
                <a:lnTo>
                  <a:pt x="2005" y="2784"/>
                </a:lnTo>
                <a:lnTo>
                  <a:pt x="2012" y="2782"/>
                </a:lnTo>
                <a:lnTo>
                  <a:pt x="2020" y="2780"/>
                </a:lnTo>
                <a:lnTo>
                  <a:pt x="2027" y="2778"/>
                </a:lnTo>
                <a:lnTo>
                  <a:pt x="2034" y="2776"/>
                </a:lnTo>
                <a:lnTo>
                  <a:pt x="2042" y="2774"/>
                </a:lnTo>
                <a:lnTo>
                  <a:pt x="2049" y="2772"/>
                </a:lnTo>
                <a:lnTo>
                  <a:pt x="2057" y="2770"/>
                </a:lnTo>
                <a:lnTo>
                  <a:pt x="2064" y="2768"/>
                </a:lnTo>
                <a:lnTo>
                  <a:pt x="2072" y="2766"/>
                </a:lnTo>
                <a:lnTo>
                  <a:pt x="2079" y="2764"/>
                </a:lnTo>
                <a:lnTo>
                  <a:pt x="2087" y="2762"/>
                </a:lnTo>
                <a:lnTo>
                  <a:pt x="2095" y="2760"/>
                </a:lnTo>
                <a:lnTo>
                  <a:pt x="2102" y="2758"/>
                </a:lnTo>
                <a:lnTo>
                  <a:pt x="2110" y="2756"/>
                </a:lnTo>
                <a:lnTo>
                  <a:pt x="2117" y="2754"/>
                </a:lnTo>
                <a:lnTo>
                  <a:pt x="2125" y="2752"/>
                </a:lnTo>
                <a:lnTo>
                  <a:pt x="2133" y="2750"/>
                </a:lnTo>
                <a:lnTo>
                  <a:pt x="2141" y="2748"/>
                </a:lnTo>
                <a:lnTo>
                  <a:pt x="2148" y="2746"/>
                </a:lnTo>
                <a:lnTo>
                  <a:pt x="2156" y="2744"/>
                </a:lnTo>
                <a:lnTo>
                  <a:pt x="2164" y="2742"/>
                </a:lnTo>
                <a:lnTo>
                  <a:pt x="2172" y="2740"/>
                </a:lnTo>
                <a:lnTo>
                  <a:pt x="2179" y="2738"/>
                </a:lnTo>
                <a:lnTo>
                  <a:pt x="2187" y="2736"/>
                </a:lnTo>
                <a:lnTo>
                  <a:pt x="2195" y="2734"/>
                </a:lnTo>
                <a:lnTo>
                  <a:pt x="2203" y="2731"/>
                </a:lnTo>
                <a:lnTo>
                  <a:pt x="2211" y="2729"/>
                </a:lnTo>
                <a:lnTo>
                  <a:pt x="2219" y="2727"/>
                </a:lnTo>
                <a:lnTo>
                  <a:pt x="2227" y="2725"/>
                </a:lnTo>
                <a:lnTo>
                  <a:pt x="2235" y="2723"/>
                </a:lnTo>
                <a:lnTo>
                  <a:pt x="2243" y="2721"/>
                </a:lnTo>
                <a:lnTo>
                  <a:pt x="2251" y="2719"/>
                </a:lnTo>
                <a:lnTo>
                  <a:pt x="2259" y="2717"/>
                </a:lnTo>
                <a:lnTo>
                  <a:pt x="2267" y="2715"/>
                </a:lnTo>
                <a:lnTo>
                  <a:pt x="2275" y="2713"/>
                </a:lnTo>
                <a:lnTo>
                  <a:pt x="2283" y="2710"/>
                </a:lnTo>
                <a:lnTo>
                  <a:pt x="2291" y="2708"/>
                </a:lnTo>
                <a:lnTo>
                  <a:pt x="2300" y="2706"/>
                </a:lnTo>
                <a:lnTo>
                  <a:pt x="2308" y="2704"/>
                </a:lnTo>
                <a:lnTo>
                  <a:pt x="2316" y="2702"/>
                </a:lnTo>
                <a:lnTo>
                  <a:pt x="2324" y="2700"/>
                </a:lnTo>
                <a:lnTo>
                  <a:pt x="2333" y="2698"/>
                </a:lnTo>
                <a:lnTo>
                  <a:pt x="2341" y="2696"/>
                </a:lnTo>
                <a:lnTo>
                  <a:pt x="2349" y="2694"/>
                </a:lnTo>
                <a:lnTo>
                  <a:pt x="2357" y="2691"/>
                </a:lnTo>
                <a:lnTo>
                  <a:pt x="2366" y="2689"/>
                </a:lnTo>
                <a:lnTo>
                  <a:pt x="2374" y="2687"/>
                </a:lnTo>
                <a:lnTo>
                  <a:pt x="2382" y="2685"/>
                </a:lnTo>
                <a:lnTo>
                  <a:pt x="2391" y="2683"/>
                </a:lnTo>
                <a:lnTo>
                  <a:pt x="2399" y="2681"/>
                </a:lnTo>
                <a:lnTo>
                  <a:pt x="2408" y="2679"/>
                </a:lnTo>
                <a:lnTo>
                  <a:pt x="2416" y="2677"/>
                </a:lnTo>
                <a:lnTo>
                  <a:pt x="2424" y="2675"/>
                </a:lnTo>
                <a:lnTo>
                  <a:pt x="2433" y="2673"/>
                </a:lnTo>
                <a:lnTo>
                  <a:pt x="2441" y="2671"/>
                </a:lnTo>
                <a:lnTo>
                  <a:pt x="2450" y="2669"/>
                </a:lnTo>
                <a:lnTo>
                  <a:pt x="2458" y="2667"/>
                </a:lnTo>
                <a:lnTo>
                  <a:pt x="2467" y="2665"/>
                </a:lnTo>
                <a:lnTo>
                  <a:pt x="2476" y="2663"/>
                </a:lnTo>
                <a:lnTo>
                  <a:pt x="2484" y="2661"/>
                </a:lnTo>
                <a:lnTo>
                  <a:pt x="2493" y="2659"/>
                </a:lnTo>
                <a:lnTo>
                  <a:pt x="2502" y="2657"/>
                </a:lnTo>
                <a:lnTo>
                  <a:pt x="2510" y="2655"/>
                </a:lnTo>
                <a:lnTo>
                  <a:pt x="2519" y="2653"/>
                </a:lnTo>
                <a:lnTo>
                  <a:pt x="2528" y="2651"/>
                </a:lnTo>
                <a:lnTo>
                  <a:pt x="2536" y="2649"/>
                </a:lnTo>
                <a:lnTo>
                  <a:pt x="2545" y="2647"/>
                </a:lnTo>
                <a:lnTo>
                  <a:pt x="2554" y="2645"/>
                </a:lnTo>
                <a:lnTo>
                  <a:pt x="2562" y="2643"/>
                </a:lnTo>
                <a:lnTo>
                  <a:pt x="2571" y="2641"/>
                </a:lnTo>
                <a:lnTo>
                  <a:pt x="2580" y="2639"/>
                </a:lnTo>
                <a:lnTo>
                  <a:pt x="2589" y="2637"/>
                </a:lnTo>
                <a:lnTo>
                  <a:pt x="2598" y="2635"/>
                </a:lnTo>
                <a:lnTo>
                  <a:pt x="2606" y="2633"/>
                </a:lnTo>
                <a:lnTo>
                  <a:pt x="2615" y="2632"/>
                </a:lnTo>
                <a:lnTo>
                  <a:pt x="2624" y="2630"/>
                </a:lnTo>
                <a:lnTo>
                  <a:pt x="2633" y="2628"/>
                </a:lnTo>
                <a:lnTo>
                  <a:pt x="2642" y="2626"/>
                </a:lnTo>
                <a:lnTo>
                  <a:pt x="2650" y="2624"/>
                </a:lnTo>
                <a:lnTo>
                  <a:pt x="2659" y="2622"/>
                </a:lnTo>
                <a:lnTo>
                  <a:pt x="2668" y="2621"/>
                </a:lnTo>
                <a:lnTo>
                  <a:pt x="2677" y="2619"/>
                </a:lnTo>
                <a:lnTo>
                  <a:pt x="2686" y="2617"/>
                </a:lnTo>
                <a:lnTo>
                  <a:pt x="2695" y="2615"/>
                </a:lnTo>
                <a:lnTo>
                  <a:pt x="2704" y="2614"/>
                </a:lnTo>
                <a:lnTo>
                  <a:pt x="2713" y="2612"/>
                </a:lnTo>
                <a:lnTo>
                  <a:pt x="2722" y="2610"/>
                </a:lnTo>
                <a:lnTo>
                  <a:pt x="2731" y="2609"/>
                </a:lnTo>
                <a:lnTo>
                  <a:pt x="2740" y="2607"/>
                </a:lnTo>
                <a:lnTo>
                  <a:pt x="2749" y="2605"/>
                </a:lnTo>
                <a:lnTo>
                  <a:pt x="2758" y="2604"/>
                </a:lnTo>
                <a:lnTo>
                  <a:pt x="2767" y="2602"/>
                </a:lnTo>
                <a:lnTo>
                  <a:pt x="2776" y="2600"/>
                </a:lnTo>
                <a:lnTo>
                  <a:pt x="2785" y="2599"/>
                </a:lnTo>
                <a:lnTo>
                  <a:pt x="2794" y="2597"/>
                </a:lnTo>
                <a:lnTo>
                  <a:pt x="2803" y="2595"/>
                </a:lnTo>
                <a:lnTo>
                  <a:pt x="2812" y="2594"/>
                </a:lnTo>
                <a:lnTo>
                  <a:pt x="2821" y="2592"/>
                </a:lnTo>
                <a:lnTo>
                  <a:pt x="2830" y="2591"/>
                </a:lnTo>
                <a:lnTo>
                  <a:pt x="2839" y="2589"/>
                </a:lnTo>
                <a:lnTo>
                  <a:pt x="2848" y="2588"/>
                </a:lnTo>
                <a:lnTo>
                  <a:pt x="2857" y="2586"/>
                </a:lnTo>
                <a:lnTo>
                  <a:pt x="2866" y="2585"/>
                </a:lnTo>
                <a:lnTo>
                  <a:pt x="2875" y="2583"/>
                </a:lnTo>
                <a:lnTo>
                  <a:pt x="2884" y="2581"/>
                </a:lnTo>
                <a:lnTo>
                  <a:pt x="2893" y="2580"/>
                </a:lnTo>
                <a:lnTo>
                  <a:pt x="2902" y="2579"/>
                </a:lnTo>
                <a:lnTo>
                  <a:pt x="2911" y="2577"/>
                </a:lnTo>
                <a:lnTo>
                  <a:pt x="2920" y="2576"/>
                </a:lnTo>
                <a:lnTo>
                  <a:pt x="2929" y="2574"/>
                </a:lnTo>
                <a:lnTo>
                  <a:pt x="2938" y="2573"/>
                </a:lnTo>
                <a:lnTo>
                  <a:pt x="2947" y="2572"/>
                </a:lnTo>
                <a:lnTo>
                  <a:pt x="2956" y="2570"/>
                </a:lnTo>
                <a:lnTo>
                  <a:pt x="2965" y="2569"/>
                </a:lnTo>
                <a:lnTo>
                  <a:pt x="2974" y="2567"/>
                </a:lnTo>
                <a:lnTo>
                  <a:pt x="2983" y="2566"/>
                </a:lnTo>
                <a:lnTo>
                  <a:pt x="2992" y="2565"/>
                </a:lnTo>
                <a:lnTo>
                  <a:pt x="3002" y="2563"/>
                </a:lnTo>
                <a:lnTo>
                  <a:pt x="3011" y="2562"/>
                </a:lnTo>
                <a:lnTo>
                  <a:pt x="3020" y="2561"/>
                </a:lnTo>
                <a:lnTo>
                  <a:pt x="3029" y="2559"/>
                </a:lnTo>
                <a:lnTo>
                  <a:pt x="3038" y="2558"/>
                </a:lnTo>
                <a:lnTo>
                  <a:pt x="3047" y="2557"/>
                </a:lnTo>
                <a:lnTo>
                  <a:pt x="3056" y="2556"/>
                </a:lnTo>
                <a:lnTo>
                  <a:pt x="3065" y="2554"/>
                </a:lnTo>
                <a:lnTo>
                  <a:pt x="3074" y="2553"/>
                </a:lnTo>
                <a:lnTo>
                  <a:pt x="3083" y="2552"/>
                </a:lnTo>
                <a:lnTo>
                  <a:pt x="3092" y="2550"/>
                </a:lnTo>
                <a:lnTo>
                  <a:pt x="3101" y="2549"/>
                </a:lnTo>
                <a:lnTo>
                  <a:pt x="3110" y="2548"/>
                </a:lnTo>
                <a:lnTo>
                  <a:pt x="3119" y="2547"/>
                </a:lnTo>
                <a:lnTo>
                  <a:pt x="3128" y="2545"/>
                </a:lnTo>
                <a:lnTo>
                  <a:pt x="3137" y="2544"/>
                </a:lnTo>
                <a:lnTo>
                  <a:pt x="3146" y="2543"/>
                </a:lnTo>
                <a:lnTo>
                  <a:pt x="3155" y="2542"/>
                </a:lnTo>
                <a:lnTo>
                  <a:pt x="3164" y="2541"/>
                </a:lnTo>
                <a:lnTo>
                  <a:pt x="3173" y="2540"/>
                </a:lnTo>
                <a:lnTo>
                  <a:pt x="3182" y="2538"/>
                </a:lnTo>
                <a:lnTo>
                  <a:pt x="3191" y="2537"/>
                </a:lnTo>
                <a:lnTo>
                  <a:pt x="3200" y="2536"/>
                </a:lnTo>
                <a:lnTo>
                  <a:pt x="3209" y="2535"/>
                </a:lnTo>
                <a:lnTo>
                  <a:pt x="3218" y="2534"/>
                </a:lnTo>
                <a:lnTo>
                  <a:pt x="3227" y="2532"/>
                </a:lnTo>
                <a:lnTo>
                  <a:pt x="3236" y="2531"/>
                </a:lnTo>
                <a:lnTo>
                  <a:pt x="3245" y="2530"/>
                </a:lnTo>
                <a:lnTo>
                  <a:pt x="3254" y="2529"/>
                </a:lnTo>
                <a:lnTo>
                  <a:pt x="3262" y="2528"/>
                </a:lnTo>
                <a:lnTo>
                  <a:pt x="3271" y="2527"/>
                </a:lnTo>
                <a:lnTo>
                  <a:pt x="3280" y="2526"/>
                </a:lnTo>
                <a:lnTo>
                  <a:pt x="3289" y="2524"/>
                </a:lnTo>
                <a:lnTo>
                  <a:pt x="3298" y="2523"/>
                </a:lnTo>
                <a:lnTo>
                  <a:pt x="3307" y="2522"/>
                </a:lnTo>
                <a:lnTo>
                  <a:pt x="3316" y="2521"/>
                </a:lnTo>
                <a:lnTo>
                  <a:pt x="3325" y="2520"/>
                </a:lnTo>
                <a:lnTo>
                  <a:pt x="3334" y="2519"/>
                </a:lnTo>
                <a:lnTo>
                  <a:pt x="3342" y="2518"/>
                </a:lnTo>
                <a:lnTo>
                  <a:pt x="3351" y="2516"/>
                </a:lnTo>
                <a:lnTo>
                  <a:pt x="3360" y="2515"/>
                </a:lnTo>
                <a:lnTo>
                  <a:pt x="3369" y="2514"/>
                </a:lnTo>
                <a:lnTo>
                  <a:pt x="3378" y="2513"/>
                </a:lnTo>
                <a:lnTo>
                  <a:pt x="3386" y="2512"/>
                </a:lnTo>
                <a:lnTo>
                  <a:pt x="3395" y="2511"/>
                </a:lnTo>
                <a:lnTo>
                  <a:pt x="3404" y="2509"/>
                </a:lnTo>
                <a:lnTo>
                  <a:pt x="3413" y="2508"/>
                </a:lnTo>
                <a:lnTo>
                  <a:pt x="3421" y="2507"/>
                </a:lnTo>
                <a:lnTo>
                  <a:pt x="3430" y="2506"/>
                </a:lnTo>
                <a:lnTo>
                  <a:pt x="3439" y="2505"/>
                </a:lnTo>
                <a:lnTo>
                  <a:pt x="3448" y="2504"/>
                </a:lnTo>
                <a:lnTo>
                  <a:pt x="3456" y="2502"/>
                </a:lnTo>
                <a:lnTo>
                  <a:pt x="3465" y="2501"/>
                </a:lnTo>
                <a:lnTo>
                  <a:pt x="3474" y="2500"/>
                </a:lnTo>
                <a:lnTo>
                  <a:pt x="3482" y="2499"/>
                </a:lnTo>
                <a:lnTo>
                  <a:pt x="3491" y="2498"/>
                </a:lnTo>
                <a:lnTo>
                  <a:pt x="3500" y="2497"/>
                </a:lnTo>
                <a:lnTo>
                  <a:pt x="3508" y="2495"/>
                </a:lnTo>
                <a:lnTo>
                  <a:pt x="3517" y="2494"/>
                </a:lnTo>
                <a:lnTo>
                  <a:pt x="3526" y="2493"/>
                </a:lnTo>
                <a:lnTo>
                  <a:pt x="3534" y="2492"/>
                </a:lnTo>
                <a:lnTo>
                  <a:pt x="3543" y="2490"/>
                </a:lnTo>
                <a:lnTo>
                  <a:pt x="3551" y="2489"/>
                </a:lnTo>
                <a:lnTo>
                  <a:pt x="3560" y="2488"/>
                </a:lnTo>
                <a:lnTo>
                  <a:pt x="3568" y="2487"/>
                </a:lnTo>
                <a:lnTo>
                  <a:pt x="3577" y="2485"/>
                </a:lnTo>
                <a:lnTo>
                  <a:pt x="3585" y="2484"/>
                </a:lnTo>
                <a:lnTo>
                  <a:pt x="3594" y="2483"/>
                </a:lnTo>
                <a:lnTo>
                  <a:pt x="3602" y="2481"/>
                </a:lnTo>
                <a:lnTo>
                  <a:pt x="3611" y="2480"/>
                </a:lnTo>
                <a:lnTo>
                  <a:pt x="3619" y="2479"/>
                </a:lnTo>
                <a:lnTo>
                  <a:pt x="3628" y="2478"/>
                </a:lnTo>
                <a:lnTo>
                  <a:pt x="3636" y="2476"/>
                </a:lnTo>
                <a:lnTo>
                  <a:pt x="3645" y="2475"/>
                </a:lnTo>
                <a:lnTo>
                  <a:pt x="3653" y="2473"/>
                </a:lnTo>
                <a:lnTo>
                  <a:pt x="3661" y="2472"/>
                </a:lnTo>
                <a:lnTo>
                  <a:pt x="3670" y="2471"/>
                </a:lnTo>
                <a:lnTo>
                  <a:pt x="3678" y="2469"/>
                </a:lnTo>
                <a:lnTo>
                  <a:pt x="3686" y="2468"/>
                </a:lnTo>
                <a:lnTo>
                  <a:pt x="3695" y="2467"/>
                </a:lnTo>
                <a:lnTo>
                  <a:pt x="3703" y="2465"/>
                </a:lnTo>
                <a:lnTo>
                  <a:pt x="3711" y="2464"/>
                </a:lnTo>
                <a:lnTo>
                  <a:pt x="3720" y="2462"/>
                </a:lnTo>
                <a:lnTo>
                  <a:pt x="3728" y="2461"/>
                </a:lnTo>
                <a:lnTo>
                  <a:pt x="3736" y="2459"/>
                </a:lnTo>
                <a:lnTo>
                  <a:pt x="3745" y="2458"/>
                </a:lnTo>
                <a:lnTo>
                  <a:pt x="3753" y="2456"/>
                </a:lnTo>
                <a:lnTo>
                  <a:pt x="3761" y="2455"/>
                </a:lnTo>
                <a:lnTo>
                  <a:pt x="3769" y="2453"/>
                </a:lnTo>
                <a:lnTo>
                  <a:pt x="3777" y="2452"/>
                </a:lnTo>
                <a:lnTo>
                  <a:pt x="3786" y="2450"/>
                </a:lnTo>
                <a:lnTo>
                  <a:pt x="3794" y="2449"/>
                </a:lnTo>
                <a:lnTo>
                  <a:pt x="3802" y="2447"/>
                </a:lnTo>
                <a:lnTo>
                  <a:pt x="3810" y="2445"/>
                </a:lnTo>
                <a:lnTo>
                  <a:pt x="3818" y="2444"/>
                </a:lnTo>
                <a:lnTo>
                  <a:pt x="3826" y="2442"/>
                </a:lnTo>
                <a:lnTo>
                  <a:pt x="3834" y="2440"/>
                </a:lnTo>
                <a:lnTo>
                  <a:pt x="3842" y="2439"/>
                </a:lnTo>
                <a:lnTo>
                  <a:pt x="3850" y="2437"/>
                </a:lnTo>
                <a:lnTo>
                  <a:pt x="3858" y="2435"/>
                </a:lnTo>
                <a:lnTo>
                  <a:pt x="3866" y="2434"/>
                </a:lnTo>
                <a:lnTo>
                  <a:pt x="3874" y="2432"/>
                </a:lnTo>
                <a:lnTo>
                  <a:pt x="3882" y="2430"/>
                </a:lnTo>
                <a:lnTo>
                  <a:pt x="3890" y="2428"/>
                </a:lnTo>
                <a:lnTo>
                  <a:pt x="3898" y="2427"/>
                </a:lnTo>
                <a:lnTo>
                  <a:pt x="3906" y="2425"/>
                </a:lnTo>
                <a:lnTo>
                  <a:pt x="3914" y="2423"/>
                </a:lnTo>
                <a:lnTo>
                  <a:pt x="3922" y="2421"/>
                </a:lnTo>
                <a:lnTo>
                  <a:pt x="3930" y="2419"/>
                </a:lnTo>
                <a:lnTo>
                  <a:pt x="3938" y="2418"/>
                </a:lnTo>
                <a:lnTo>
                  <a:pt x="3946" y="2416"/>
                </a:lnTo>
                <a:lnTo>
                  <a:pt x="3954" y="2414"/>
                </a:lnTo>
                <a:lnTo>
                  <a:pt x="3962" y="2412"/>
                </a:lnTo>
                <a:lnTo>
                  <a:pt x="3970" y="2410"/>
                </a:lnTo>
                <a:lnTo>
                  <a:pt x="3977" y="2408"/>
                </a:lnTo>
                <a:lnTo>
                  <a:pt x="3985" y="2406"/>
                </a:lnTo>
                <a:lnTo>
                  <a:pt x="3993" y="2404"/>
                </a:lnTo>
                <a:lnTo>
                  <a:pt x="4001" y="2402"/>
                </a:lnTo>
                <a:lnTo>
                  <a:pt x="4008" y="2400"/>
                </a:lnTo>
                <a:lnTo>
                  <a:pt x="4016" y="2398"/>
                </a:lnTo>
                <a:lnTo>
                  <a:pt x="4024" y="2396"/>
                </a:lnTo>
                <a:lnTo>
                  <a:pt x="4031" y="2394"/>
                </a:lnTo>
                <a:lnTo>
                  <a:pt x="4039" y="2391"/>
                </a:lnTo>
                <a:lnTo>
                  <a:pt x="4047" y="2389"/>
                </a:lnTo>
                <a:lnTo>
                  <a:pt x="4054" y="2387"/>
                </a:lnTo>
                <a:lnTo>
                  <a:pt x="4062" y="2385"/>
                </a:lnTo>
                <a:lnTo>
                  <a:pt x="4070" y="2383"/>
                </a:lnTo>
                <a:lnTo>
                  <a:pt x="4077" y="2381"/>
                </a:lnTo>
                <a:lnTo>
                  <a:pt x="4085" y="2378"/>
                </a:lnTo>
                <a:lnTo>
                  <a:pt x="4093" y="2376"/>
                </a:lnTo>
                <a:lnTo>
                  <a:pt x="4100" y="2374"/>
                </a:lnTo>
                <a:lnTo>
                  <a:pt x="4108" y="2372"/>
                </a:lnTo>
                <a:lnTo>
                  <a:pt x="4115" y="2369"/>
                </a:lnTo>
                <a:lnTo>
                  <a:pt x="4123" y="2367"/>
                </a:lnTo>
                <a:lnTo>
                  <a:pt x="4130" y="2365"/>
                </a:lnTo>
                <a:lnTo>
                  <a:pt x="4138" y="2362"/>
                </a:lnTo>
                <a:lnTo>
                  <a:pt x="4145" y="2360"/>
                </a:lnTo>
                <a:lnTo>
                  <a:pt x="4153" y="2358"/>
                </a:lnTo>
                <a:lnTo>
                  <a:pt x="4160" y="2355"/>
                </a:lnTo>
                <a:lnTo>
                  <a:pt x="4168" y="2353"/>
                </a:lnTo>
                <a:lnTo>
                  <a:pt x="4175" y="2350"/>
                </a:lnTo>
                <a:lnTo>
                  <a:pt x="4182" y="2348"/>
                </a:lnTo>
                <a:lnTo>
                  <a:pt x="4190" y="2345"/>
                </a:lnTo>
                <a:lnTo>
                  <a:pt x="4197" y="2343"/>
                </a:lnTo>
                <a:lnTo>
                  <a:pt x="4204" y="2340"/>
                </a:lnTo>
                <a:lnTo>
                  <a:pt x="4212" y="2337"/>
                </a:lnTo>
                <a:lnTo>
                  <a:pt x="4219" y="2335"/>
                </a:lnTo>
                <a:lnTo>
                  <a:pt x="4226" y="2332"/>
                </a:lnTo>
                <a:lnTo>
                  <a:pt x="4234" y="2329"/>
                </a:lnTo>
                <a:lnTo>
                  <a:pt x="4241" y="2327"/>
                </a:lnTo>
                <a:lnTo>
                  <a:pt x="4248" y="2324"/>
                </a:lnTo>
                <a:lnTo>
                  <a:pt x="4255" y="2321"/>
                </a:lnTo>
                <a:lnTo>
                  <a:pt x="4263" y="2319"/>
                </a:lnTo>
                <a:lnTo>
                  <a:pt x="4270" y="2316"/>
                </a:lnTo>
                <a:lnTo>
                  <a:pt x="4277" y="2313"/>
                </a:lnTo>
                <a:lnTo>
                  <a:pt x="4284" y="2310"/>
                </a:lnTo>
                <a:lnTo>
                  <a:pt x="4291" y="2307"/>
                </a:lnTo>
                <a:lnTo>
                  <a:pt x="4299" y="2305"/>
                </a:lnTo>
                <a:lnTo>
                  <a:pt x="4306" y="2302"/>
                </a:lnTo>
                <a:lnTo>
                  <a:pt x="4313" y="2299"/>
                </a:lnTo>
                <a:lnTo>
                  <a:pt x="4320" y="2296"/>
                </a:lnTo>
                <a:lnTo>
                  <a:pt x="4327" y="2293"/>
                </a:lnTo>
                <a:lnTo>
                  <a:pt x="4334" y="2290"/>
                </a:lnTo>
                <a:lnTo>
                  <a:pt x="4341" y="2287"/>
                </a:lnTo>
                <a:lnTo>
                  <a:pt x="4348" y="2284"/>
                </a:lnTo>
                <a:lnTo>
                  <a:pt x="4355" y="2281"/>
                </a:lnTo>
                <a:lnTo>
                  <a:pt x="4362" y="2278"/>
                </a:lnTo>
                <a:lnTo>
                  <a:pt x="4369" y="2275"/>
                </a:lnTo>
                <a:lnTo>
                  <a:pt x="4376" y="2272"/>
                </a:lnTo>
                <a:lnTo>
                  <a:pt x="4383" y="2269"/>
                </a:lnTo>
                <a:lnTo>
                  <a:pt x="4390" y="2265"/>
                </a:lnTo>
                <a:lnTo>
                  <a:pt x="4396" y="2262"/>
                </a:lnTo>
                <a:lnTo>
                  <a:pt x="4403" y="2259"/>
                </a:lnTo>
                <a:lnTo>
                  <a:pt x="4410" y="2256"/>
                </a:lnTo>
                <a:lnTo>
                  <a:pt x="4417" y="2253"/>
                </a:lnTo>
                <a:lnTo>
                  <a:pt x="4424" y="2249"/>
                </a:lnTo>
                <a:lnTo>
                  <a:pt x="4431" y="2246"/>
                </a:lnTo>
                <a:lnTo>
                  <a:pt x="4437" y="2243"/>
                </a:lnTo>
                <a:lnTo>
                  <a:pt x="4444" y="2239"/>
                </a:lnTo>
                <a:lnTo>
                  <a:pt x="4451" y="2236"/>
                </a:lnTo>
                <a:lnTo>
                  <a:pt x="4458" y="2233"/>
                </a:lnTo>
                <a:lnTo>
                  <a:pt x="4464" y="2229"/>
                </a:lnTo>
                <a:lnTo>
                  <a:pt x="4471" y="2226"/>
                </a:lnTo>
                <a:lnTo>
                  <a:pt x="4478" y="2223"/>
                </a:lnTo>
                <a:lnTo>
                  <a:pt x="4484" y="2219"/>
                </a:lnTo>
                <a:lnTo>
                  <a:pt x="4491" y="2216"/>
                </a:lnTo>
                <a:lnTo>
                  <a:pt x="4498" y="2212"/>
                </a:lnTo>
                <a:lnTo>
                  <a:pt x="4504" y="2209"/>
                </a:lnTo>
                <a:lnTo>
                  <a:pt x="4511" y="2205"/>
                </a:lnTo>
                <a:lnTo>
                  <a:pt x="4517" y="2201"/>
                </a:lnTo>
                <a:lnTo>
                  <a:pt x="4524" y="2198"/>
                </a:lnTo>
                <a:lnTo>
                  <a:pt x="4530" y="2194"/>
                </a:lnTo>
                <a:lnTo>
                  <a:pt x="4536" y="2190"/>
                </a:lnTo>
                <a:lnTo>
                  <a:pt x="4543" y="2187"/>
                </a:lnTo>
                <a:lnTo>
                  <a:pt x="4549" y="2183"/>
                </a:lnTo>
                <a:lnTo>
                  <a:pt x="4556" y="2179"/>
                </a:lnTo>
                <a:lnTo>
                  <a:pt x="4562" y="2175"/>
                </a:lnTo>
                <a:lnTo>
                  <a:pt x="4568" y="2171"/>
                </a:lnTo>
                <a:lnTo>
                  <a:pt x="4575" y="2168"/>
                </a:lnTo>
                <a:lnTo>
                  <a:pt x="4581" y="2164"/>
                </a:lnTo>
                <a:lnTo>
                  <a:pt x="4587" y="2160"/>
                </a:lnTo>
                <a:lnTo>
                  <a:pt x="4594" y="2156"/>
                </a:lnTo>
                <a:lnTo>
                  <a:pt x="4600" y="2152"/>
                </a:lnTo>
                <a:lnTo>
                  <a:pt x="4606" y="2148"/>
                </a:lnTo>
                <a:lnTo>
                  <a:pt x="4612" y="2144"/>
                </a:lnTo>
                <a:lnTo>
                  <a:pt x="4618" y="2140"/>
                </a:lnTo>
                <a:lnTo>
                  <a:pt x="4625" y="2136"/>
                </a:lnTo>
                <a:lnTo>
                  <a:pt x="4631" y="2132"/>
                </a:lnTo>
                <a:lnTo>
                  <a:pt x="4637" y="2128"/>
                </a:lnTo>
                <a:lnTo>
                  <a:pt x="4643" y="2124"/>
                </a:lnTo>
                <a:lnTo>
                  <a:pt x="4649" y="2120"/>
                </a:lnTo>
                <a:lnTo>
                  <a:pt x="4655" y="2116"/>
                </a:lnTo>
                <a:lnTo>
                  <a:pt x="4661" y="2112"/>
                </a:lnTo>
                <a:lnTo>
                  <a:pt x="4667" y="2108"/>
                </a:lnTo>
                <a:lnTo>
                  <a:pt x="4673" y="2103"/>
                </a:lnTo>
                <a:lnTo>
                  <a:pt x="4679" y="2099"/>
                </a:lnTo>
                <a:lnTo>
                  <a:pt x="4685" y="2095"/>
                </a:lnTo>
                <a:lnTo>
                  <a:pt x="4691" y="2090"/>
                </a:lnTo>
                <a:lnTo>
                  <a:pt x="4696" y="2086"/>
                </a:lnTo>
                <a:lnTo>
                  <a:pt x="4702" y="2082"/>
                </a:lnTo>
                <a:lnTo>
                  <a:pt x="4708" y="2077"/>
                </a:lnTo>
                <a:lnTo>
                  <a:pt x="4714" y="2073"/>
                </a:lnTo>
                <a:lnTo>
                  <a:pt x="4719" y="2068"/>
                </a:lnTo>
                <a:lnTo>
                  <a:pt x="4725" y="2064"/>
                </a:lnTo>
                <a:lnTo>
                  <a:pt x="4731" y="2059"/>
                </a:lnTo>
                <a:lnTo>
                  <a:pt x="4737" y="2055"/>
                </a:lnTo>
                <a:lnTo>
                  <a:pt x="4742" y="2050"/>
                </a:lnTo>
                <a:lnTo>
                  <a:pt x="4748" y="2046"/>
                </a:lnTo>
                <a:lnTo>
                  <a:pt x="4753" y="2041"/>
                </a:lnTo>
                <a:lnTo>
                  <a:pt x="4759" y="2037"/>
                </a:lnTo>
                <a:lnTo>
                  <a:pt x="4765" y="2032"/>
                </a:lnTo>
                <a:lnTo>
                  <a:pt x="4770" y="2027"/>
                </a:lnTo>
                <a:lnTo>
                  <a:pt x="4776" y="2023"/>
                </a:lnTo>
                <a:lnTo>
                  <a:pt x="4781" y="2018"/>
                </a:lnTo>
                <a:lnTo>
                  <a:pt x="4787" y="2013"/>
                </a:lnTo>
                <a:lnTo>
                  <a:pt x="4792" y="2009"/>
                </a:lnTo>
                <a:lnTo>
                  <a:pt x="4798" y="2004"/>
                </a:lnTo>
                <a:lnTo>
                  <a:pt x="4803" y="1999"/>
                </a:lnTo>
                <a:lnTo>
                  <a:pt x="4808" y="1994"/>
                </a:lnTo>
                <a:lnTo>
                  <a:pt x="4813" y="1989"/>
                </a:lnTo>
                <a:lnTo>
                  <a:pt x="4819" y="1984"/>
                </a:lnTo>
                <a:lnTo>
                  <a:pt x="4824" y="1979"/>
                </a:lnTo>
                <a:lnTo>
                  <a:pt x="4829" y="1974"/>
                </a:lnTo>
                <a:lnTo>
                  <a:pt x="4834" y="1969"/>
                </a:lnTo>
                <a:lnTo>
                  <a:pt x="4839" y="1964"/>
                </a:lnTo>
                <a:lnTo>
                  <a:pt x="4844" y="1959"/>
                </a:lnTo>
                <a:lnTo>
                  <a:pt x="4849" y="1954"/>
                </a:lnTo>
                <a:lnTo>
                  <a:pt x="4854" y="1949"/>
                </a:lnTo>
                <a:lnTo>
                  <a:pt x="4859" y="1944"/>
                </a:lnTo>
                <a:lnTo>
                  <a:pt x="4864" y="1938"/>
                </a:lnTo>
                <a:lnTo>
                  <a:pt x="4869" y="1933"/>
                </a:lnTo>
                <a:lnTo>
                  <a:pt x="4874" y="1928"/>
                </a:lnTo>
                <a:lnTo>
                  <a:pt x="4879" y="1923"/>
                </a:lnTo>
                <a:lnTo>
                  <a:pt x="4883" y="1918"/>
                </a:lnTo>
                <a:lnTo>
                  <a:pt x="4888" y="1912"/>
                </a:lnTo>
                <a:lnTo>
                  <a:pt x="4893" y="1907"/>
                </a:lnTo>
                <a:lnTo>
                  <a:pt x="4898" y="1902"/>
                </a:lnTo>
                <a:lnTo>
                  <a:pt x="4903" y="1896"/>
                </a:lnTo>
                <a:lnTo>
                  <a:pt x="4907" y="1891"/>
                </a:lnTo>
                <a:lnTo>
                  <a:pt x="4912" y="1886"/>
                </a:lnTo>
                <a:lnTo>
                  <a:pt x="4917" y="1880"/>
                </a:lnTo>
                <a:lnTo>
                  <a:pt x="4921" y="1875"/>
                </a:lnTo>
                <a:lnTo>
                  <a:pt x="4926" y="1869"/>
                </a:lnTo>
                <a:lnTo>
                  <a:pt x="4930" y="1864"/>
                </a:lnTo>
                <a:lnTo>
                  <a:pt x="4935" y="1858"/>
                </a:lnTo>
                <a:lnTo>
                  <a:pt x="4939" y="1852"/>
                </a:lnTo>
                <a:lnTo>
                  <a:pt x="4943" y="1847"/>
                </a:lnTo>
                <a:lnTo>
                  <a:pt x="4947" y="1841"/>
                </a:lnTo>
                <a:lnTo>
                  <a:pt x="4952" y="1835"/>
                </a:lnTo>
                <a:lnTo>
                  <a:pt x="4956" y="1829"/>
                </a:lnTo>
                <a:lnTo>
                  <a:pt x="4960" y="1823"/>
                </a:lnTo>
                <a:lnTo>
                  <a:pt x="4964" y="1818"/>
                </a:lnTo>
                <a:lnTo>
                  <a:pt x="4968" y="1812"/>
                </a:lnTo>
                <a:lnTo>
                  <a:pt x="4972" y="1806"/>
                </a:lnTo>
                <a:lnTo>
                  <a:pt x="4976" y="1800"/>
                </a:lnTo>
                <a:lnTo>
                  <a:pt x="4980" y="1794"/>
                </a:lnTo>
                <a:lnTo>
                  <a:pt x="4984" y="1788"/>
                </a:lnTo>
                <a:lnTo>
                  <a:pt x="4988" y="1782"/>
                </a:lnTo>
                <a:lnTo>
                  <a:pt x="4992" y="1776"/>
                </a:lnTo>
                <a:lnTo>
                  <a:pt x="4996" y="1770"/>
                </a:lnTo>
                <a:lnTo>
                  <a:pt x="5000" y="1764"/>
                </a:lnTo>
                <a:lnTo>
                  <a:pt x="5004" y="1758"/>
                </a:lnTo>
                <a:lnTo>
                  <a:pt x="5008" y="1752"/>
                </a:lnTo>
                <a:lnTo>
                  <a:pt x="5011" y="1746"/>
                </a:lnTo>
                <a:lnTo>
                  <a:pt x="5015" y="1740"/>
                </a:lnTo>
                <a:lnTo>
                  <a:pt x="5019" y="1734"/>
                </a:lnTo>
                <a:lnTo>
                  <a:pt x="5022" y="1728"/>
                </a:lnTo>
                <a:lnTo>
                  <a:pt x="5026" y="1722"/>
                </a:lnTo>
                <a:lnTo>
                  <a:pt x="5029" y="1715"/>
                </a:lnTo>
                <a:lnTo>
                  <a:pt x="5033" y="1709"/>
                </a:lnTo>
                <a:lnTo>
                  <a:pt x="5036" y="1702"/>
                </a:lnTo>
                <a:lnTo>
                  <a:pt x="5039" y="1696"/>
                </a:lnTo>
                <a:lnTo>
                  <a:pt x="5042" y="1690"/>
                </a:lnTo>
                <a:lnTo>
                  <a:pt x="5045" y="1683"/>
                </a:lnTo>
                <a:lnTo>
                  <a:pt x="5049" y="1677"/>
                </a:lnTo>
                <a:lnTo>
                  <a:pt x="5052" y="1670"/>
                </a:lnTo>
                <a:lnTo>
                  <a:pt x="5055" y="1664"/>
                </a:lnTo>
                <a:lnTo>
                  <a:pt x="5058" y="1657"/>
                </a:lnTo>
                <a:lnTo>
                  <a:pt x="5061" y="1650"/>
                </a:lnTo>
                <a:lnTo>
                  <a:pt x="5063" y="1644"/>
                </a:lnTo>
                <a:lnTo>
                  <a:pt x="5066" y="1637"/>
                </a:lnTo>
                <a:lnTo>
                  <a:pt x="5069" y="1630"/>
                </a:lnTo>
                <a:lnTo>
                  <a:pt x="5072" y="1624"/>
                </a:lnTo>
                <a:lnTo>
                  <a:pt x="5075" y="1617"/>
                </a:lnTo>
                <a:lnTo>
                  <a:pt x="5078" y="1610"/>
                </a:lnTo>
                <a:lnTo>
                  <a:pt x="5080" y="1604"/>
                </a:lnTo>
                <a:lnTo>
                  <a:pt x="5083" y="1597"/>
                </a:lnTo>
                <a:lnTo>
                  <a:pt x="5086" y="1590"/>
                </a:lnTo>
                <a:lnTo>
                  <a:pt x="5088" y="1583"/>
                </a:lnTo>
                <a:lnTo>
                  <a:pt x="5091" y="1577"/>
                </a:lnTo>
                <a:lnTo>
                  <a:pt x="5093" y="1570"/>
                </a:lnTo>
                <a:lnTo>
                  <a:pt x="5096" y="1563"/>
                </a:lnTo>
                <a:lnTo>
                  <a:pt x="5098" y="1556"/>
                </a:lnTo>
                <a:lnTo>
                  <a:pt x="5100" y="1549"/>
                </a:lnTo>
                <a:lnTo>
                  <a:pt x="5102" y="1542"/>
                </a:lnTo>
                <a:lnTo>
                  <a:pt x="5104" y="1535"/>
                </a:lnTo>
                <a:lnTo>
                  <a:pt x="5106" y="1528"/>
                </a:lnTo>
                <a:lnTo>
                  <a:pt x="5108" y="1520"/>
                </a:lnTo>
                <a:lnTo>
                  <a:pt x="5110" y="1513"/>
                </a:lnTo>
                <a:lnTo>
                  <a:pt x="5111" y="1506"/>
                </a:lnTo>
                <a:lnTo>
                  <a:pt x="5113" y="1499"/>
                </a:lnTo>
                <a:lnTo>
                  <a:pt x="5115" y="1492"/>
                </a:lnTo>
                <a:lnTo>
                  <a:pt x="5116" y="1484"/>
                </a:lnTo>
                <a:lnTo>
                  <a:pt x="5118" y="1477"/>
                </a:lnTo>
                <a:lnTo>
                  <a:pt x="5120" y="1470"/>
                </a:lnTo>
                <a:lnTo>
                  <a:pt x="5121" y="1462"/>
                </a:lnTo>
                <a:lnTo>
                  <a:pt x="5123" y="1455"/>
                </a:lnTo>
                <a:lnTo>
                  <a:pt x="5124" y="1448"/>
                </a:lnTo>
                <a:lnTo>
                  <a:pt x="5125" y="1440"/>
                </a:lnTo>
                <a:lnTo>
                  <a:pt x="5127" y="1433"/>
                </a:lnTo>
                <a:lnTo>
                  <a:pt x="5128" y="1425"/>
                </a:lnTo>
                <a:lnTo>
                  <a:pt x="5129" y="1418"/>
                </a:lnTo>
                <a:lnTo>
                  <a:pt x="5130" y="1411"/>
                </a:lnTo>
                <a:lnTo>
                  <a:pt x="5132" y="1403"/>
                </a:lnTo>
                <a:lnTo>
                  <a:pt x="5133" y="1396"/>
                </a:lnTo>
                <a:lnTo>
                  <a:pt x="5134" y="1388"/>
                </a:lnTo>
                <a:lnTo>
                  <a:pt x="5135" y="1380"/>
                </a:lnTo>
                <a:lnTo>
                  <a:pt x="5136" y="1373"/>
                </a:lnTo>
                <a:lnTo>
                  <a:pt x="5136" y="1365"/>
                </a:lnTo>
                <a:lnTo>
                  <a:pt x="5137" y="1357"/>
                </a:lnTo>
                <a:lnTo>
                  <a:pt x="5137" y="1350"/>
                </a:lnTo>
                <a:lnTo>
                  <a:pt x="5137" y="1342"/>
                </a:lnTo>
                <a:lnTo>
                  <a:pt x="5137" y="1334"/>
                </a:lnTo>
                <a:lnTo>
                  <a:pt x="5138" y="1326"/>
                </a:lnTo>
                <a:lnTo>
                  <a:pt x="5138" y="1318"/>
                </a:lnTo>
                <a:lnTo>
                  <a:pt x="5138" y="1311"/>
                </a:lnTo>
                <a:lnTo>
                  <a:pt x="5138" y="1303"/>
                </a:lnTo>
                <a:lnTo>
                  <a:pt x="5138" y="1295"/>
                </a:lnTo>
                <a:lnTo>
                  <a:pt x="5138" y="1287"/>
                </a:lnTo>
                <a:lnTo>
                  <a:pt x="5138" y="1279"/>
                </a:lnTo>
                <a:lnTo>
                  <a:pt x="5138" y="1271"/>
                </a:lnTo>
                <a:lnTo>
                  <a:pt x="5138" y="1263"/>
                </a:lnTo>
                <a:lnTo>
                  <a:pt x="5137" y="1255"/>
                </a:lnTo>
                <a:lnTo>
                  <a:pt x="5137" y="1247"/>
                </a:lnTo>
                <a:lnTo>
                  <a:pt x="5137" y="1239"/>
                </a:lnTo>
                <a:lnTo>
                  <a:pt x="5136" y="1231"/>
                </a:lnTo>
                <a:lnTo>
                  <a:pt x="5136" y="1223"/>
                </a:lnTo>
                <a:lnTo>
                  <a:pt x="5135" y="1215"/>
                </a:lnTo>
                <a:lnTo>
                  <a:pt x="5134" y="1207"/>
                </a:lnTo>
                <a:lnTo>
                  <a:pt x="5134" y="1199"/>
                </a:lnTo>
                <a:lnTo>
                  <a:pt x="5133" y="1191"/>
                </a:lnTo>
                <a:lnTo>
                  <a:pt x="5132" y="1183"/>
                </a:lnTo>
                <a:lnTo>
                  <a:pt x="5131" y="1174"/>
                </a:lnTo>
                <a:lnTo>
                  <a:pt x="5130" y="1166"/>
                </a:lnTo>
                <a:lnTo>
                  <a:pt x="5128" y="1158"/>
                </a:lnTo>
                <a:lnTo>
                  <a:pt x="5127" y="1150"/>
                </a:lnTo>
                <a:lnTo>
                  <a:pt x="5125" y="1141"/>
                </a:lnTo>
                <a:lnTo>
                  <a:pt x="5124" y="1133"/>
                </a:lnTo>
                <a:lnTo>
                  <a:pt x="5122" y="1125"/>
                </a:lnTo>
                <a:lnTo>
                  <a:pt x="5120" y="1116"/>
                </a:lnTo>
                <a:lnTo>
                  <a:pt x="5118" y="1108"/>
                </a:lnTo>
                <a:lnTo>
                  <a:pt x="5116" y="1100"/>
                </a:lnTo>
                <a:lnTo>
                  <a:pt x="5115" y="1091"/>
                </a:lnTo>
                <a:lnTo>
                  <a:pt x="5113" y="1083"/>
                </a:lnTo>
                <a:lnTo>
                  <a:pt x="5110" y="1074"/>
                </a:lnTo>
                <a:lnTo>
                  <a:pt x="5108" y="1066"/>
                </a:lnTo>
                <a:lnTo>
                  <a:pt x="5106" y="1058"/>
                </a:lnTo>
                <a:lnTo>
                  <a:pt x="5104" y="1049"/>
                </a:lnTo>
                <a:lnTo>
                  <a:pt x="5101" y="1041"/>
                </a:lnTo>
                <a:lnTo>
                  <a:pt x="5099" y="1032"/>
                </a:lnTo>
                <a:lnTo>
                  <a:pt x="5096" y="1024"/>
                </a:lnTo>
                <a:lnTo>
                  <a:pt x="5094" y="1015"/>
                </a:lnTo>
                <a:lnTo>
                  <a:pt x="5091" y="1007"/>
                </a:lnTo>
                <a:lnTo>
                  <a:pt x="5089" y="998"/>
                </a:lnTo>
                <a:lnTo>
                  <a:pt x="5086" y="990"/>
                </a:lnTo>
                <a:lnTo>
                  <a:pt x="5083" y="981"/>
                </a:lnTo>
                <a:lnTo>
                  <a:pt x="5080" y="973"/>
                </a:lnTo>
                <a:lnTo>
                  <a:pt x="5077" y="964"/>
                </a:lnTo>
                <a:lnTo>
                  <a:pt x="5074" y="955"/>
                </a:lnTo>
                <a:lnTo>
                  <a:pt x="5070" y="947"/>
                </a:lnTo>
                <a:lnTo>
                  <a:pt x="5066" y="938"/>
                </a:lnTo>
                <a:lnTo>
                  <a:pt x="5062" y="930"/>
                </a:lnTo>
                <a:lnTo>
                  <a:pt x="5058" y="921"/>
                </a:lnTo>
                <a:lnTo>
                  <a:pt x="5054" y="913"/>
                </a:lnTo>
                <a:lnTo>
                  <a:pt x="5050" y="904"/>
                </a:lnTo>
                <a:lnTo>
                  <a:pt x="5046" y="895"/>
                </a:lnTo>
                <a:lnTo>
                  <a:pt x="5042" y="887"/>
                </a:lnTo>
                <a:lnTo>
                  <a:pt x="5038" y="878"/>
                </a:lnTo>
                <a:lnTo>
                  <a:pt x="5034" y="869"/>
                </a:lnTo>
                <a:lnTo>
                  <a:pt x="5029" y="861"/>
                </a:lnTo>
                <a:lnTo>
                  <a:pt x="5025" y="852"/>
                </a:lnTo>
                <a:lnTo>
                  <a:pt x="5020" y="843"/>
                </a:lnTo>
                <a:lnTo>
                  <a:pt x="5015" y="835"/>
                </a:lnTo>
                <a:lnTo>
                  <a:pt x="5011" y="826"/>
                </a:lnTo>
                <a:lnTo>
                  <a:pt x="5006" y="818"/>
                </a:lnTo>
                <a:lnTo>
                  <a:pt x="5001" y="809"/>
                </a:lnTo>
                <a:lnTo>
                  <a:pt x="4996" y="800"/>
                </a:lnTo>
                <a:lnTo>
                  <a:pt x="4991" y="792"/>
                </a:lnTo>
                <a:lnTo>
                  <a:pt x="4986" y="783"/>
                </a:lnTo>
                <a:lnTo>
                  <a:pt x="4981" y="774"/>
                </a:lnTo>
                <a:lnTo>
                  <a:pt x="4976" y="766"/>
                </a:lnTo>
                <a:lnTo>
                  <a:pt x="4970" y="757"/>
                </a:lnTo>
                <a:lnTo>
                  <a:pt x="4965" y="748"/>
                </a:lnTo>
                <a:lnTo>
                  <a:pt x="4959" y="740"/>
                </a:lnTo>
                <a:lnTo>
                  <a:pt x="4953" y="731"/>
                </a:lnTo>
                <a:lnTo>
                  <a:pt x="4946" y="723"/>
                </a:lnTo>
                <a:lnTo>
                  <a:pt x="4940" y="714"/>
                </a:lnTo>
                <a:lnTo>
                  <a:pt x="4934" y="705"/>
                </a:lnTo>
                <a:lnTo>
                  <a:pt x="4927" y="697"/>
                </a:lnTo>
                <a:lnTo>
                  <a:pt x="4921" y="688"/>
                </a:lnTo>
                <a:lnTo>
                  <a:pt x="4914" y="680"/>
                </a:lnTo>
                <a:lnTo>
                  <a:pt x="4907" y="671"/>
                </a:lnTo>
                <a:lnTo>
                  <a:pt x="4900" y="663"/>
                </a:lnTo>
                <a:lnTo>
                  <a:pt x="4893" y="654"/>
                </a:lnTo>
                <a:lnTo>
                  <a:pt x="4887" y="646"/>
                </a:lnTo>
                <a:lnTo>
                  <a:pt x="4879" y="637"/>
                </a:lnTo>
                <a:lnTo>
                  <a:pt x="4872" y="629"/>
                </a:lnTo>
                <a:lnTo>
                  <a:pt x="4865" y="620"/>
                </a:lnTo>
                <a:lnTo>
                  <a:pt x="4858" y="612"/>
                </a:lnTo>
                <a:lnTo>
                  <a:pt x="4850" y="603"/>
                </a:lnTo>
                <a:lnTo>
                  <a:pt x="4843" y="595"/>
                </a:lnTo>
                <a:lnTo>
                  <a:pt x="4835" y="587"/>
                </a:lnTo>
                <a:lnTo>
                  <a:pt x="4828" y="578"/>
                </a:lnTo>
                <a:lnTo>
                  <a:pt x="4820" y="570"/>
                </a:lnTo>
                <a:lnTo>
                  <a:pt x="4812" y="561"/>
                </a:lnTo>
                <a:lnTo>
                  <a:pt x="4804" y="553"/>
                </a:lnTo>
                <a:lnTo>
                  <a:pt x="4796" y="545"/>
                </a:lnTo>
                <a:lnTo>
                  <a:pt x="4788" y="536"/>
                </a:lnTo>
                <a:lnTo>
                  <a:pt x="4779" y="528"/>
                </a:lnTo>
                <a:lnTo>
                  <a:pt x="4771" y="520"/>
                </a:lnTo>
                <a:lnTo>
                  <a:pt x="4762" y="512"/>
                </a:lnTo>
                <a:lnTo>
                  <a:pt x="4753" y="504"/>
                </a:lnTo>
                <a:lnTo>
                  <a:pt x="4744" y="496"/>
                </a:lnTo>
                <a:lnTo>
                  <a:pt x="4734" y="488"/>
                </a:lnTo>
                <a:lnTo>
                  <a:pt x="4725" y="480"/>
                </a:lnTo>
                <a:lnTo>
                  <a:pt x="4716" y="472"/>
                </a:lnTo>
                <a:lnTo>
                  <a:pt x="4706" y="464"/>
                </a:lnTo>
                <a:lnTo>
                  <a:pt x="4697" y="456"/>
                </a:lnTo>
                <a:lnTo>
                  <a:pt x="4687" y="448"/>
                </a:lnTo>
                <a:lnTo>
                  <a:pt x="4677" y="440"/>
                </a:lnTo>
                <a:lnTo>
                  <a:pt x="4668" y="433"/>
                </a:lnTo>
                <a:lnTo>
                  <a:pt x="4658" y="425"/>
                </a:lnTo>
                <a:lnTo>
                  <a:pt x="4648" y="417"/>
                </a:lnTo>
                <a:lnTo>
                  <a:pt x="4638" y="409"/>
                </a:lnTo>
                <a:lnTo>
                  <a:pt x="4628" y="402"/>
                </a:lnTo>
                <a:lnTo>
                  <a:pt x="4618" y="394"/>
                </a:lnTo>
                <a:lnTo>
                  <a:pt x="4607" y="386"/>
                </a:lnTo>
                <a:lnTo>
                  <a:pt x="4597" y="379"/>
                </a:lnTo>
                <a:lnTo>
                  <a:pt x="4586" y="371"/>
                </a:lnTo>
                <a:lnTo>
                  <a:pt x="4576" y="363"/>
                </a:lnTo>
                <a:lnTo>
                  <a:pt x="4565" y="356"/>
                </a:lnTo>
                <a:lnTo>
                  <a:pt x="4555" y="348"/>
                </a:lnTo>
                <a:lnTo>
                  <a:pt x="4544" y="341"/>
                </a:lnTo>
                <a:lnTo>
                  <a:pt x="4532" y="334"/>
                </a:lnTo>
                <a:lnTo>
                  <a:pt x="4521" y="327"/>
                </a:lnTo>
                <a:lnTo>
                  <a:pt x="4509" y="320"/>
                </a:lnTo>
                <a:lnTo>
                  <a:pt x="4498" y="313"/>
                </a:lnTo>
                <a:lnTo>
                  <a:pt x="4486" y="306"/>
                </a:lnTo>
                <a:lnTo>
                  <a:pt x="4474" y="299"/>
                </a:lnTo>
                <a:lnTo>
                  <a:pt x="4462" y="292"/>
                </a:lnTo>
                <a:lnTo>
                  <a:pt x="4450" y="285"/>
                </a:lnTo>
                <a:lnTo>
                  <a:pt x="4438" y="278"/>
                </a:lnTo>
                <a:lnTo>
                  <a:pt x="4426" y="272"/>
                </a:lnTo>
                <a:lnTo>
                  <a:pt x="4414" y="265"/>
                </a:lnTo>
                <a:lnTo>
                  <a:pt x="4401" y="258"/>
                </a:lnTo>
                <a:lnTo>
                  <a:pt x="4389" y="252"/>
                </a:lnTo>
                <a:lnTo>
                  <a:pt x="4376" y="245"/>
                </a:lnTo>
                <a:lnTo>
                  <a:pt x="4364" y="239"/>
                </a:lnTo>
                <a:lnTo>
                  <a:pt x="4351" y="232"/>
                </a:lnTo>
                <a:lnTo>
                  <a:pt x="4338" y="226"/>
                </a:lnTo>
                <a:lnTo>
                  <a:pt x="4326" y="220"/>
                </a:lnTo>
                <a:lnTo>
                  <a:pt x="4313" y="213"/>
                </a:lnTo>
                <a:lnTo>
                  <a:pt x="4300" y="207"/>
                </a:lnTo>
                <a:lnTo>
                  <a:pt x="4287" y="201"/>
                </a:lnTo>
                <a:lnTo>
                  <a:pt x="4274" y="195"/>
                </a:lnTo>
                <a:lnTo>
                  <a:pt x="4261" y="189"/>
                </a:lnTo>
                <a:lnTo>
                  <a:pt x="4247" y="183"/>
                </a:lnTo>
                <a:lnTo>
                  <a:pt x="4234" y="177"/>
                </a:lnTo>
                <a:lnTo>
                  <a:pt x="4220" y="171"/>
                </a:lnTo>
                <a:lnTo>
                  <a:pt x="4206" y="166"/>
                </a:lnTo>
                <a:lnTo>
                  <a:pt x="4192" y="160"/>
                </a:lnTo>
                <a:lnTo>
                  <a:pt x="4178" y="155"/>
                </a:lnTo>
                <a:lnTo>
                  <a:pt x="4164" y="150"/>
                </a:lnTo>
                <a:lnTo>
                  <a:pt x="4150" y="145"/>
                </a:lnTo>
                <a:lnTo>
                  <a:pt x="4136" y="140"/>
                </a:lnTo>
                <a:lnTo>
                  <a:pt x="4121" y="135"/>
                </a:lnTo>
                <a:lnTo>
                  <a:pt x="4107" y="130"/>
                </a:lnTo>
                <a:lnTo>
                  <a:pt x="4093" y="125"/>
                </a:lnTo>
                <a:lnTo>
                  <a:pt x="4078" y="120"/>
                </a:lnTo>
                <a:lnTo>
                  <a:pt x="4064" y="115"/>
                </a:lnTo>
                <a:lnTo>
                  <a:pt x="4049" y="110"/>
                </a:lnTo>
                <a:lnTo>
                  <a:pt x="4034" y="106"/>
                </a:lnTo>
                <a:lnTo>
                  <a:pt x="4020" y="101"/>
                </a:lnTo>
                <a:lnTo>
                  <a:pt x="4005" y="97"/>
                </a:lnTo>
                <a:lnTo>
                  <a:pt x="3990" y="92"/>
                </a:lnTo>
                <a:lnTo>
                  <a:pt x="3975" y="88"/>
                </a:lnTo>
                <a:lnTo>
                  <a:pt x="3960" y="84"/>
                </a:lnTo>
                <a:lnTo>
                  <a:pt x="3945" y="79"/>
                </a:lnTo>
                <a:lnTo>
                  <a:pt x="3930" y="75"/>
                </a:lnTo>
                <a:lnTo>
                  <a:pt x="3915" y="71"/>
                </a:lnTo>
                <a:lnTo>
                  <a:pt x="3900" y="67"/>
                </a:lnTo>
                <a:lnTo>
                  <a:pt x="3884" y="63"/>
                </a:lnTo>
                <a:lnTo>
                  <a:pt x="3869" y="59"/>
                </a:lnTo>
                <a:lnTo>
                  <a:pt x="3853" y="56"/>
                </a:lnTo>
                <a:lnTo>
                  <a:pt x="3838" y="53"/>
                </a:lnTo>
                <a:lnTo>
                  <a:pt x="3822" y="50"/>
                </a:lnTo>
                <a:lnTo>
                  <a:pt x="3806" y="47"/>
                </a:lnTo>
                <a:lnTo>
                  <a:pt x="3790" y="44"/>
                </a:lnTo>
                <a:lnTo>
                  <a:pt x="3775" y="41"/>
                </a:lnTo>
                <a:lnTo>
                  <a:pt x="3759" y="38"/>
                </a:lnTo>
                <a:lnTo>
                  <a:pt x="3743" y="36"/>
                </a:lnTo>
                <a:lnTo>
                  <a:pt x="3727" y="33"/>
                </a:lnTo>
                <a:lnTo>
                  <a:pt x="3711" y="30"/>
                </a:lnTo>
                <a:lnTo>
                  <a:pt x="3695" y="28"/>
                </a:lnTo>
                <a:lnTo>
                  <a:pt x="3679" y="26"/>
                </a:lnTo>
                <a:lnTo>
                  <a:pt x="3662" y="23"/>
                </a:lnTo>
                <a:lnTo>
                  <a:pt x="3646" y="21"/>
                </a:lnTo>
                <a:lnTo>
                  <a:pt x="3630" y="19"/>
                </a:lnTo>
                <a:lnTo>
                  <a:pt x="3614" y="17"/>
                </a:lnTo>
                <a:lnTo>
                  <a:pt x="3598" y="15"/>
                </a:lnTo>
                <a:lnTo>
                  <a:pt x="3581" y="13"/>
                </a:lnTo>
                <a:lnTo>
                  <a:pt x="3565" y="11"/>
                </a:lnTo>
                <a:lnTo>
                  <a:pt x="3549" y="9"/>
                </a:lnTo>
                <a:lnTo>
                  <a:pt x="3532" y="8"/>
                </a:lnTo>
                <a:lnTo>
                  <a:pt x="3516" y="6"/>
                </a:lnTo>
                <a:lnTo>
                  <a:pt x="3500" y="5"/>
                </a:lnTo>
                <a:lnTo>
                  <a:pt x="3483" y="3"/>
                </a:lnTo>
                <a:lnTo>
                  <a:pt x="3467" y="2"/>
                </a:lnTo>
                <a:lnTo>
                  <a:pt x="3450" y="2"/>
                </a:lnTo>
                <a:lnTo>
                  <a:pt x="3434" y="1"/>
                </a:lnTo>
                <a:lnTo>
                  <a:pt x="3417" y="1"/>
                </a:lnTo>
                <a:lnTo>
                  <a:pt x="3401" y="0"/>
                </a:lnTo>
                <a:lnTo>
                  <a:pt x="3384" y="0"/>
                </a:lnTo>
                <a:lnTo>
                  <a:pt x="3367" y="0"/>
                </a:lnTo>
                <a:lnTo>
                  <a:pt x="3351" y="0"/>
                </a:lnTo>
                <a:lnTo>
                  <a:pt x="3334" y="0"/>
                </a:lnTo>
                <a:lnTo>
                  <a:pt x="3317" y="0"/>
                </a:lnTo>
                <a:lnTo>
                  <a:pt x="3301" y="0"/>
                </a:lnTo>
                <a:lnTo>
                  <a:pt x="3284" y="0"/>
                </a:lnTo>
                <a:lnTo>
                  <a:pt x="3267" y="1"/>
                </a:lnTo>
                <a:lnTo>
                  <a:pt x="3251" y="1"/>
                </a:lnTo>
                <a:lnTo>
                  <a:pt x="3234" y="2"/>
                </a:lnTo>
                <a:lnTo>
                  <a:pt x="3218" y="2"/>
                </a:lnTo>
                <a:lnTo>
                  <a:pt x="3201" y="3"/>
                </a:lnTo>
                <a:lnTo>
                  <a:pt x="3184" y="4"/>
                </a:lnTo>
                <a:lnTo>
                  <a:pt x="3168" y="5"/>
                </a:lnTo>
                <a:lnTo>
                  <a:pt x="3151" y="5"/>
                </a:lnTo>
                <a:lnTo>
                  <a:pt x="3134" y="6"/>
                </a:lnTo>
                <a:lnTo>
                  <a:pt x="3118" y="8"/>
                </a:lnTo>
                <a:lnTo>
                  <a:pt x="3101" y="9"/>
                </a:lnTo>
                <a:lnTo>
                  <a:pt x="3085" y="10"/>
                </a:lnTo>
                <a:lnTo>
                  <a:pt x="3068" y="12"/>
                </a:lnTo>
                <a:lnTo>
                  <a:pt x="3052" y="13"/>
                </a:lnTo>
                <a:lnTo>
                  <a:pt x="3035" y="15"/>
                </a:lnTo>
                <a:lnTo>
                  <a:pt x="3019" y="17"/>
                </a:lnTo>
                <a:lnTo>
                  <a:pt x="3003" y="20"/>
                </a:lnTo>
                <a:lnTo>
                  <a:pt x="2986" y="22"/>
                </a:lnTo>
                <a:lnTo>
                  <a:pt x="2970" y="25"/>
                </a:lnTo>
                <a:lnTo>
                  <a:pt x="2954" y="27"/>
                </a:lnTo>
                <a:lnTo>
                  <a:pt x="2937" y="30"/>
                </a:lnTo>
                <a:lnTo>
                  <a:pt x="2921" y="33"/>
                </a:lnTo>
                <a:lnTo>
                  <a:pt x="2905" y="36"/>
                </a:lnTo>
                <a:lnTo>
                  <a:pt x="2889" y="39"/>
                </a:lnTo>
                <a:lnTo>
                  <a:pt x="2873" y="42"/>
                </a:lnTo>
                <a:lnTo>
                  <a:pt x="2857" y="45"/>
                </a:lnTo>
                <a:lnTo>
                  <a:pt x="2841" y="48"/>
                </a:lnTo>
                <a:lnTo>
                  <a:pt x="2824" y="51"/>
                </a:lnTo>
                <a:lnTo>
                  <a:pt x="2808" y="54"/>
                </a:lnTo>
                <a:lnTo>
                  <a:pt x="2793" y="58"/>
                </a:lnTo>
                <a:lnTo>
                  <a:pt x="2777" y="61"/>
                </a:lnTo>
                <a:lnTo>
                  <a:pt x="2761" y="65"/>
                </a:lnTo>
                <a:lnTo>
                  <a:pt x="2745" y="69"/>
                </a:lnTo>
                <a:lnTo>
                  <a:pt x="2729" y="72"/>
                </a:lnTo>
                <a:lnTo>
                  <a:pt x="2713" y="76"/>
                </a:lnTo>
                <a:lnTo>
                  <a:pt x="2698" y="80"/>
                </a:lnTo>
                <a:lnTo>
                  <a:pt x="2682" y="84"/>
                </a:lnTo>
                <a:lnTo>
                  <a:pt x="2666" y="88"/>
                </a:lnTo>
                <a:lnTo>
                  <a:pt x="2651" y="92"/>
                </a:lnTo>
                <a:lnTo>
                  <a:pt x="2636" y="97"/>
                </a:lnTo>
                <a:lnTo>
                  <a:pt x="2620" y="102"/>
                </a:lnTo>
                <a:lnTo>
                  <a:pt x="2605" y="107"/>
                </a:lnTo>
                <a:lnTo>
                  <a:pt x="2590" y="112"/>
                </a:lnTo>
                <a:lnTo>
                  <a:pt x="2575" y="117"/>
                </a:lnTo>
                <a:lnTo>
                  <a:pt x="2560" y="122"/>
                </a:lnTo>
                <a:lnTo>
                  <a:pt x="2546" y="127"/>
                </a:lnTo>
                <a:lnTo>
                  <a:pt x="2531" y="132"/>
                </a:lnTo>
                <a:lnTo>
                  <a:pt x="2516" y="138"/>
                </a:lnTo>
                <a:lnTo>
                  <a:pt x="2501" y="143"/>
                </a:lnTo>
                <a:lnTo>
                  <a:pt x="2487" y="149"/>
                </a:lnTo>
                <a:lnTo>
                  <a:pt x="2472" y="154"/>
                </a:lnTo>
                <a:lnTo>
                  <a:pt x="2457" y="160"/>
                </a:lnTo>
                <a:lnTo>
                  <a:pt x="2443" y="165"/>
                </a:lnTo>
                <a:lnTo>
                  <a:pt x="2429" y="171"/>
                </a:lnTo>
                <a:lnTo>
                  <a:pt x="2414" y="177"/>
                </a:lnTo>
                <a:lnTo>
                  <a:pt x="2400" y="183"/>
                </a:lnTo>
                <a:lnTo>
                  <a:pt x="2386" y="189"/>
                </a:lnTo>
                <a:lnTo>
                  <a:pt x="2372" y="195"/>
                </a:lnTo>
                <a:lnTo>
                  <a:pt x="2358" y="201"/>
                </a:lnTo>
                <a:lnTo>
                  <a:pt x="2344" y="207"/>
                </a:lnTo>
                <a:lnTo>
                  <a:pt x="2330" y="213"/>
                </a:lnTo>
                <a:lnTo>
                  <a:pt x="2316" y="219"/>
                </a:lnTo>
                <a:lnTo>
                  <a:pt x="2302" y="226"/>
                </a:lnTo>
                <a:lnTo>
                  <a:pt x="2288" y="232"/>
                </a:lnTo>
                <a:lnTo>
                  <a:pt x="2275" y="239"/>
                </a:lnTo>
                <a:lnTo>
                  <a:pt x="2262" y="246"/>
                </a:lnTo>
                <a:lnTo>
                  <a:pt x="2249" y="253"/>
                </a:lnTo>
                <a:lnTo>
                  <a:pt x="2236" y="260"/>
                </a:lnTo>
                <a:lnTo>
                  <a:pt x="2223" y="267"/>
                </a:lnTo>
                <a:lnTo>
                  <a:pt x="2210" y="274"/>
                </a:lnTo>
                <a:lnTo>
                  <a:pt x="2198" y="281"/>
                </a:lnTo>
                <a:lnTo>
                  <a:pt x="2185" y="289"/>
                </a:lnTo>
                <a:lnTo>
                  <a:pt x="2172" y="296"/>
                </a:lnTo>
                <a:lnTo>
                  <a:pt x="2160" y="303"/>
                </a:lnTo>
                <a:lnTo>
                  <a:pt x="2147" y="311"/>
                </a:lnTo>
                <a:lnTo>
                  <a:pt x="2135" y="318"/>
                </a:lnTo>
                <a:lnTo>
                  <a:pt x="2123" y="325"/>
                </a:lnTo>
                <a:lnTo>
                  <a:pt x="2111" y="333"/>
                </a:lnTo>
                <a:lnTo>
                  <a:pt x="2098" y="341"/>
                </a:lnTo>
                <a:lnTo>
                  <a:pt x="2086" y="348"/>
                </a:lnTo>
                <a:lnTo>
                  <a:pt x="2074" y="356"/>
                </a:lnTo>
                <a:lnTo>
                  <a:pt x="2063" y="364"/>
                </a:lnTo>
                <a:lnTo>
                  <a:pt x="2051" y="371"/>
                </a:lnTo>
                <a:lnTo>
                  <a:pt x="2039" y="379"/>
                </a:lnTo>
                <a:lnTo>
                  <a:pt x="2027" y="387"/>
                </a:lnTo>
                <a:lnTo>
                  <a:pt x="2016" y="395"/>
                </a:lnTo>
                <a:lnTo>
                  <a:pt x="2004" y="403"/>
                </a:lnTo>
                <a:lnTo>
                  <a:pt x="1993" y="411"/>
                </a:lnTo>
                <a:lnTo>
                  <a:pt x="1982" y="419"/>
                </a:lnTo>
                <a:lnTo>
                  <a:pt x="1971" y="427"/>
                </a:lnTo>
                <a:lnTo>
                  <a:pt x="1960" y="435"/>
                </a:lnTo>
                <a:lnTo>
                  <a:pt x="1950" y="444"/>
                </a:lnTo>
                <a:lnTo>
                  <a:pt x="1939" y="452"/>
                </a:lnTo>
                <a:lnTo>
                  <a:pt x="1929" y="461"/>
                </a:lnTo>
                <a:lnTo>
                  <a:pt x="1919" y="469"/>
                </a:lnTo>
                <a:lnTo>
                  <a:pt x="1908" y="478"/>
                </a:lnTo>
                <a:lnTo>
                  <a:pt x="1898" y="486"/>
                </a:lnTo>
                <a:lnTo>
                  <a:pt x="1888" y="495"/>
                </a:lnTo>
                <a:lnTo>
                  <a:pt x="1878" y="503"/>
                </a:lnTo>
                <a:lnTo>
                  <a:pt x="1868" y="512"/>
                </a:lnTo>
                <a:lnTo>
                  <a:pt x="1859" y="521"/>
                </a:lnTo>
                <a:lnTo>
                  <a:pt x="1849" y="529"/>
                </a:lnTo>
                <a:lnTo>
                  <a:pt x="1839" y="538"/>
                </a:lnTo>
                <a:lnTo>
                  <a:pt x="1830" y="547"/>
                </a:lnTo>
                <a:lnTo>
                  <a:pt x="1820" y="556"/>
                </a:lnTo>
                <a:lnTo>
                  <a:pt x="1811" y="564"/>
                </a:lnTo>
                <a:lnTo>
                  <a:pt x="1801" y="573"/>
                </a:lnTo>
                <a:lnTo>
                  <a:pt x="1792" y="582"/>
                </a:lnTo>
                <a:lnTo>
                  <a:pt x="1783" y="591"/>
                </a:lnTo>
                <a:lnTo>
                  <a:pt x="1774" y="600"/>
                </a:lnTo>
                <a:lnTo>
                  <a:pt x="1765" y="609"/>
                </a:lnTo>
                <a:lnTo>
                  <a:pt x="1756" y="618"/>
                </a:lnTo>
                <a:lnTo>
                  <a:pt x="1747" y="626"/>
                </a:lnTo>
                <a:lnTo>
                  <a:pt x="1738" y="635"/>
                </a:lnTo>
                <a:lnTo>
                  <a:pt x="1730" y="644"/>
                </a:lnTo>
                <a:lnTo>
                  <a:pt x="1722" y="654"/>
                </a:lnTo>
                <a:lnTo>
                  <a:pt x="1714" y="663"/>
                </a:lnTo>
                <a:lnTo>
                  <a:pt x="1706" y="672"/>
                </a:lnTo>
                <a:lnTo>
                  <a:pt x="1699" y="681"/>
                </a:lnTo>
                <a:lnTo>
                  <a:pt x="1691" y="690"/>
                </a:lnTo>
                <a:lnTo>
                  <a:pt x="1683" y="699"/>
                </a:lnTo>
                <a:lnTo>
                  <a:pt x="1676" y="708"/>
                </a:lnTo>
                <a:lnTo>
                  <a:pt x="1668" y="717"/>
                </a:lnTo>
                <a:lnTo>
                  <a:pt x="1661" y="727"/>
                </a:lnTo>
                <a:lnTo>
                  <a:pt x="1653" y="736"/>
                </a:lnTo>
                <a:lnTo>
                  <a:pt x="1646" y="745"/>
                </a:lnTo>
                <a:lnTo>
                  <a:pt x="1639" y="754"/>
                </a:lnTo>
                <a:lnTo>
                  <a:pt x="1632" y="763"/>
                </a:lnTo>
                <a:lnTo>
                  <a:pt x="1625" y="773"/>
                </a:lnTo>
                <a:lnTo>
                  <a:pt x="1618" y="782"/>
                </a:lnTo>
                <a:lnTo>
                  <a:pt x="1611" y="791"/>
                </a:lnTo>
                <a:lnTo>
                  <a:pt x="1604" y="800"/>
                </a:lnTo>
                <a:lnTo>
                  <a:pt x="1597" y="809"/>
                </a:lnTo>
                <a:lnTo>
                  <a:pt x="1591" y="819"/>
                </a:lnTo>
                <a:lnTo>
                  <a:pt x="1584" y="828"/>
                </a:lnTo>
                <a:lnTo>
                  <a:pt x="1577" y="837"/>
                </a:lnTo>
                <a:lnTo>
                  <a:pt x="1571" y="846"/>
                </a:lnTo>
                <a:lnTo>
                  <a:pt x="1565" y="855"/>
                </a:lnTo>
                <a:lnTo>
                  <a:pt x="1558" y="865"/>
                </a:lnTo>
                <a:lnTo>
                  <a:pt x="1553" y="874"/>
                </a:lnTo>
                <a:lnTo>
                  <a:pt x="1547" y="883"/>
                </a:lnTo>
                <a:lnTo>
                  <a:pt x="1541" y="892"/>
                </a:lnTo>
                <a:lnTo>
                  <a:pt x="1536" y="901"/>
                </a:lnTo>
                <a:lnTo>
                  <a:pt x="1530" y="910"/>
                </a:lnTo>
                <a:lnTo>
                  <a:pt x="1525" y="920"/>
                </a:lnTo>
                <a:lnTo>
                  <a:pt x="1519" y="929"/>
                </a:lnTo>
                <a:lnTo>
                  <a:pt x="1514" y="938"/>
                </a:lnTo>
                <a:lnTo>
                  <a:pt x="1509" y="947"/>
                </a:lnTo>
                <a:lnTo>
                  <a:pt x="1504" y="956"/>
                </a:lnTo>
                <a:lnTo>
                  <a:pt x="1499" y="965"/>
                </a:lnTo>
                <a:lnTo>
                  <a:pt x="1494" y="974"/>
                </a:lnTo>
                <a:lnTo>
                  <a:pt x="1489" y="983"/>
                </a:lnTo>
                <a:lnTo>
                  <a:pt x="1484" y="992"/>
                </a:lnTo>
                <a:lnTo>
                  <a:pt x="1479" y="1001"/>
                </a:lnTo>
                <a:lnTo>
                  <a:pt x="1474" y="1010"/>
                </a:lnTo>
                <a:lnTo>
                  <a:pt x="1469" y="1020"/>
                </a:lnTo>
                <a:lnTo>
                  <a:pt x="1465" y="1029"/>
                </a:lnTo>
                <a:lnTo>
                  <a:pt x="1460" y="1038"/>
                </a:lnTo>
                <a:lnTo>
                  <a:pt x="1456" y="1046"/>
                </a:lnTo>
                <a:lnTo>
                  <a:pt x="1451" y="1055"/>
                </a:lnTo>
                <a:lnTo>
                  <a:pt x="1447" y="1064"/>
                </a:lnTo>
                <a:lnTo>
                  <a:pt x="1442" y="1073"/>
                </a:lnTo>
                <a:lnTo>
                  <a:pt x="1438" y="1082"/>
                </a:lnTo>
                <a:lnTo>
                  <a:pt x="1434" y="1091"/>
                </a:lnTo>
                <a:lnTo>
                  <a:pt x="1430" y="1100"/>
                </a:lnTo>
                <a:lnTo>
                  <a:pt x="1426" y="1108"/>
                </a:lnTo>
                <a:lnTo>
                  <a:pt x="1422" y="1117"/>
                </a:lnTo>
                <a:lnTo>
                  <a:pt x="1419" y="1126"/>
                </a:lnTo>
                <a:lnTo>
                  <a:pt x="1415" y="1135"/>
                </a:lnTo>
                <a:lnTo>
                  <a:pt x="1412" y="1143"/>
                </a:lnTo>
                <a:lnTo>
                  <a:pt x="1408" y="1152"/>
                </a:lnTo>
                <a:lnTo>
                  <a:pt x="1405" y="1160"/>
                </a:lnTo>
                <a:lnTo>
                  <a:pt x="1401" y="1169"/>
                </a:lnTo>
                <a:lnTo>
                  <a:pt x="1398" y="1177"/>
                </a:lnTo>
                <a:lnTo>
                  <a:pt x="1395" y="1186"/>
                </a:lnTo>
                <a:lnTo>
                  <a:pt x="1392" y="1194"/>
                </a:lnTo>
                <a:lnTo>
                  <a:pt x="1388" y="1203"/>
                </a:lnTo>
                <a:lnTo>
                  <a:pt x="1385" y="1211"/>
                </a:lnTo>
                <a:lnTo>
                  <a:pt x="1382" y="1220"/>
                </a:lnTo>
                <a:lnTo>
                  <a:pt x="1379" y="1228"/>
                </a:lnTo>
                <a:lnTo>
                  <a:pt x="1376" y="1236"/>
                </a:lnTo>
                <a:lnTo>
                  <a:pt x="1373" y="1245"/>
                </a:lnTo>
                <a:lnTo>
                  <a:pt x="1370" y="1253"/>
                </a:lnTo>
                <a:lnTo>
                  <a:pt x="1367" y="1261"/>
                </a:lnTo>
                <a:lnTo>
                  <a:pt x="1365" y="1269"/>
                </a:lnTo>
                <a:lnTo>
                  <a:pt x="1362" y="1278"/>
                </a:lnTo>
                <a:lnTo>
                  <a:pt x="1359" y="1286"/>
                </a:lnTo>
                <a:lnTo>
                  <a:pt x="1356" y="1294"/>
                </a:lnTo>
                <a:lnTo>
                  <a:pt x="1354" y="1302"/>
                </a:lnTo>
                <a:lnTo>
                  <a:pt x="1352" y="1310"/>
                </a:lnTo>
                <a:lnTo>
                  <a:pt x="1349" y="1318"/>
                </a:lnTo>
                <a:lnTo>
                  <a:pt x="1347" y="1326"/>
                </a:lnTo>
                <a:lnTo>
                  <a:pt x="1345" y="1333"/>
                </a:lnTo>
                <a:lnTo>
                  <a:pt x="1343" y="1341"/>
                </a:lnTo>
                <a:lnTo>
                  <a:pt x="1341" y="1349"/>
                </a:lnTo>
                <a:lnTo>
                  <a:pt x="1339" y="1356"/>
                </a:lnTo>
                <a:lnTo>
                  <a:pt x="1337" y="1364"/>
                </a:lnTo>
                <a:lnTo>
                  <a:pt x="1335" y="1372"/>
                </a:lnTo>
                <a:lnTo>
                  <a:pt x="1333" y="1379"/>
                </a:lnTo>
                <a:lnTo>
                  <a:pt x="1331" y="1387"/>
                </a:lnTo>
                <a:lnTo>
                  <a:pt x="1329" y="1394"/>
                </a:lnTo>
                <a:lnTo>
                  <a:pt x="1327" y="1402"/>
                </a:lnTo>
                <a:lnTo>
                  <a:pt x="1326" y="1409"/>
                </a:lnTo>
                <a:lnTo>
                  <a:pt x="1324" y="1417"/>
                </a:lnTo>
                <a:lnTo>
                  <a:pt x="1322" y="1424"/>
                </a:lnTo>
                <a:lnTo>
                  <a:pt x="1321" y="1431"/>
                </a:lnTo>
                <a:lnTo>
                  <a:pt x="1319" y="1439"/>
                </a:lnTo>
                <a:lnTo>
                  <a:pt x="1317" y="1446"/>
                </a:lnTo>
                <a:lnTo>
                  <a:pt x="1316" y="1453"/>
                </a:lnTo>
                <a:lnTo>
                  <a:pt x="1314" y="1460"/>
                </a:lnTo>
                <a:lnTo>
                  <a:pt x="1313" y="1467"/>
                </a:lnTo>
                <a:lnTo>
                  <a:pt x="1311" y="1474"/>
                </a:lnTo>
                <a:lnTo>
                  <a:pt x="1310" y="1481"/>
                </a:lnTo>
                <a:lnTo>
                  <a:pt x="1308" y="1488"/>
                </a:lnTo>
                <a:lnTo>
                  <a:pt x="1307" y="1495"/>
                </a:lnTo>
                <a:lnTo>
                  <a:pt x="1306" y="1502"/>
                </a:lnTo>
                <a:lnTo>
                  <a:pt x="1305" y="1509"/>
                </a:lnTo>
                <a:lnTo>
                  <a:pt x="1304" y="1515"/>
                </a:lnTo>
                <a:lnTo>
                  <a:pt x="1303" y="1522"/>
                </a:lnTo>
                <a:lnTo>
                  <a:pt x="1302" y="1528"/>
                </a:lnTo>
                <a:lnTo>
                  <a:pt x="1301" y="1535"/>
                </a:lnTo>
                <a:lnTo>
                  <a:pt x="1300" y="1541"/>
                </a:lnTo>
                <a:lnTo>
                  <a:pt x="1299" y="1548"/>
                </a:lnTo>
                <a:lnTo>
                  <a:pt x="1298" y="1554"/>
                </a:lnTo>
                <a:lnTo>
                  <a:pt x="1298" y="1561"/>
                </a:lnTo>
                <a:lnTo>
                  <a:pt x="1297" y="1567"/>
                </a:lnTo>
                <a:lnTo>
                  <a:pt x="1296" y="1573"/>
                </a:lnTo>
                <a:lnTo>
                  <a:pt x="1295" y="1580"/>
                </a:lnTo>
                <a:lnTo>
                  <a:pt x="1295" y="1586"/>
                </a:lnTo>
                <a:lnTo>
                  <a:pt x="1294" y="1592"/>
                </a:lnTo>
                <a:lnTo>
                  <a:pt x="1293" y="1598"/>
                </a:lnTo>
                <a:lnTo>
                  <a:pt x="1293" y="1604"/>
                </a:lnTo>
                <a:lnTo>
                  <a:pt x="1292" y="1610"/>
                </a:lnTo>
                <a:lnTo>
                  <a:pt x="1291" y="1616"/>
                </a:lnTo>
                <a:lnTo>
                  <a:pt x="1291" y="1622"/>
                </a:lnTo>
                <a:lnTo>
                  <a:pt x="1290" y="1628"/>
                </a:lnTo>
                <a:lnTo>
                  <a:pt x="1290" y="1634"/>
                </a:lnTo>
                <a:lnTo>
                  <a:pt x="1289" y="1640"/>
                </a:lnTo>
                <a:lnTo>
                  <a:pt x="1289" y="1646"/>
                </a:lnTo>
                <a:lnTo>
                  <a:pt x="1289" y="1652"/>
                </a:lnTo>
                <a:lnTo>
                  <a:pt x="1289" y="1657"/>
                </a:lnTo>
                <a:lnTo>
                  <a:pt x="1288" y="1663"/>
                </a:lnTo>
                <a:lnTo>
                  <a:pt x="1288" y="1668"/>
                </a:lnTo>
                <a:lnTo>
                  <a:pt x="1288" y="1673"/>
                </a:lnTo>
                <a:lnTo>
                  <a:pt x="1288" y="1679"/>
                </a:lnTo>
                <a:lnTo>
                  <a:pt x="1288" y="1684"/>
                </a:lnTo>
                <a:lnTo>
                  <a:pt x="1288" y="1690"/>
                </a:lnTo>
                <a:lnTo>
                  <a:pt x="1288" y="1695"/>
                </a:lnTo>
                <a:lnTo>
                  <a:pt x="1288" y="1700"/>
                </a:lnTo>
                <a:lnTo>
                  <a:pt x="1288" y="1705"/>
                </a:lnTo>
                <a:lnTo>
                  <a:pt x="1288" y="1711"/>
                </a:lnTo>
                <a:lnTo>
                  <a:pt x="1288" y="1716"/>
                </a:lnTo>
                <a:lnTo>
                  <a:pt x="1289" y="1721"/>
                </a:lnTo>
                <a:lnTo>
                  <a:pt x="1289" y="1726"/>
                </a:lnTo>
                <a:lnTo>
                  <a:pt x="1289" y="1731"/>
                </a:lnTo>
                <a:lnTo>
                  <a:pt x="1289" y="1736"/>
                </a:lnTo>
                <a:lnTo>
                  <a:pt x="1289" y="1741"/>
                </a:lnTo>
                <a:lnTo>
                  <a:pt x="1290" y="1746"/>
                </a:lnTo>
                <a:lnTo>
                  <a:pt x="1290" y="1751"/>
                </a:lnTo>
                <a:lnTo>
                  <a:pt x="1290" y="1756"/>
                </a:lnTo>
                <a:lnTo>
                  <a:pt x="1290" y="1761"/>
                </a:lnTo>
                <a:lnTo>
                  <a:pt x="1291" y="1766"/>
                </a:lnTo>
                <a:lnTo>
                  <a:pt x="1291" y="1771"/>
                </a:lnTo>
                <a:lnTo>
                  <a:pt x="1292" y="1775"/>
                </a:lnTo>
                <a:lnTo>
                  <a:pt x="1292" y="1780"/>
                </a:lnTo>
                <a:lnTo>
                  <a:pt x="1293" y="1785"/>
                </a:lnTo>
                <a:lnTo>
                  <a:pt x="1294" y="1789"/>
                </a:lnTo>
                <a:lnTo>
                  <a:pt x="1294" y="1794"/>
                </a:lnTo>
                <a:lnTo>
                  <a:pt x="1295" y="1798"/>
                </a:lnTo>
                <a:lnTo>
                  <a:pt x="1296" y="1803"/>
                </a:lnTo>
                <a:lnTo>
                  <a:pt x="1296" y="1807"/>
                </a:lnTo>
                <a:lnTo>
                  <a:pt x="1297" y="1811"/>
                </a:lnTo>
                <a:lnTo>
                  <a:pt x="1298" y="1816"/>
                </a:lnTo>
                <a:lnTo>
                  <a:pt x="1299" y="1820"/>
                </a:lnTo>
                <a:lnTo>
                  <a:pt x="1300" y="1824"/>
                </a:lnTo>
                <a:lnTo>
                  <a:pt x="1301" y="1829"/>
                </a:lnTo>
                <a:lnTo>
                  <a:pt x="1302" y="1833"/>
                </a:lnTo>
                <a:lnTo>
                  <a:pt x="1302" y="1837"/>
                </a:lnTo>
                <a:lnTo>
                  <a:pt x="1303" y="1842"/>
                </a:lnTo>
                <a:lnTo>
                  <a:pt x="1304" y="1846"/>
                </a:lnTo>
                <a:lnTo>
                  <a:pt x="1305" y="1850"/>
                </a:lnTo>
                <a:lnTo>
                  <a:pt x="1306" y="1854"/>
                </a:lnTo>
                <a:lnTo>
                  <a:pt x="1308" y="1858"/>
                </a:lnTo>
                <a:lnTo>
                  <a:pt x="1309" y="1863"/>
                </a:lnTo>
                <a:lnTo>
                  <a:pt x="1310" y="1867"/>
                </a:lnTo>
                <a:lnTo>
                  <a:pt x="1311" y="1871"/>
                </a:lnTo>
                <a:lnTo>
                  <a:pt x="1312" y="1875"/>
                </a:lnTo>
                <a:lnTo>
                  <a:pt x="1313" y="1879"/>
                </a:lnTo>
                <a:lnTo>
                  <a:pt x="1314" y="1883"/>
                </a:lnTo>
                <a:lnTo>
                  <a:pt x="1316" y="1887"/>
                </a:lnTo>
                <a:lnTo>
                  <a:pt x="1317" y="1891"/>
                </a:lnTo>
                <a:lnTo>
                  <a:pt x="1319" y="1895"/>
                </a:lnTo>
                <a:lnTo>
                  <a:pt x="1320" y="1899"/>
                </a:lnTo>
                <a:lnTo>
                  <a:pt x="1321" y="1903"/>
                </a:lnTo>
                <a:lnTo>
                  <a:pt x="1323" y="1906"/>
                </a:lnTo>
                <a:lnTo>
                  <a:pt x="1324" y="1910"/>
                </a:lnTo>
                <a:lnTo>
                  <a:pt x="1326" y="1914"/>
                </a:lnTo>
                <a:lnTo>
                  <a:pt x="1328" y="1918"/>
                </a:lnTo>
                <a:lnTo>
                  <a:pt x="1329" y="1922"/>
                </a:lnTo>
                <a:lnTo>
                  <a:pt x="1331" y="1925"/>
                </a:lnTo>
                <a:lnTo>
                  <a:pt x="1332" y="1929"/>
                </a:lnTo>
                <a:lnTo>
                  <a:pt x="1334" y="1933"/>
                </a:lnTo>
                <a:lnTo>
                  <a:pt x="1336" y="1937"/>
                </a:lnTo>
                <a:lnTo>
                  <a:pt x="1337" y="1941"/>
                </a:lnTo>
                <a:lnTo>
                  <a:pt x="1339" y="1944"/>
                </a:lnTo>
                <a:lnTo>
                  <a:pt x="1341" y="1948"/>
                </a:lnTo>
                <a:lnTo>
                  <a:pt x="1342" y="1952"/>
                </a:lnTo>
                <a:lnTo>
                  <a:pt x="1344" y="1956"/>
                </a:lnTo>
                <a:lnTo>
                  <a:pt x="1346" y="1959"/>
                </a:lnTo>
                <a:lnTo>
                  <a:pt x="1348" y="1963"/>
                </a:lnTo>
                <a:lnTo>
                  <a:pt x="1350" y="1967"/>
                </a:lnTo>
                <a:lnTo>
                  <a:pt x="1351" y="1970"/>
                </a:lnTo>
                <a:lnTo>
                  <a:pt x="1353" y="1974"/>
                </a:lnTo>
                <a:lnTo>
                  <a:pt x="1355" y="1978"/>
                </a:lnTo>
                <a:lnTo>
                  <a:pt x="1357" y="1981"/>
                </a:lnTo>
                <a:lnTo>
                  <a:pt x="1359" y="1985"/>
                </a:lnTo>
                <a:lnTo>
                  <a:pt x="1361" y="1989"/>
                </a:lnTo>
                <a:lnTo>
                  <a:pt x="1363" y="1992"/>
                </a:lnTo>
                <a:lnTo>
                  <a:pt x="1365" y="1996"/>
                </a:lnTo>
                <a:lnTo>
                  <a:pt x="1367" y="1999"/>
                </a:lnTo>
                <a:lnTo>
                  <a:pt x="1369" y="2003"/>
                </a:lnTo>
                <a:lnTo>
                  <a:pt x="1372" y="2007"/>
                </a:lnTo>
                <a:lnTo>
                  <a:pt x="1374" y="2010"/>
                </a:lnTo>
                <a:lnTo>
                  <a:pt x="1376" y="2014"/>
                </a:lnTo>
                <a:lnTo>
                  <a:pt x="1378" y="2017"/>
                </a:lnTo>
                <a:lnTo>
                  <a:pt x="1380" y="2021"/>
                </a:lnTo>
                <a:lnTo>
                  <a:pt x="1382" y="2025"/>
                </a:lnTo>
                <a:lnTo>
                  <a:pt x="1384" y="2028"/>
                </a:lnTo>
                <a:lnTo>
                  <a:pt x="1387" y="2032"/>
                </a:lnTo>
                <a:lnTo>
                  <a:pt x="1389" y="2035"/>
                </a:lnTo>
                <a:lnTo>
                  <a:pt x="1391" y="2039"/>
                </a:lnTo>
                <a:lnTo>
                  <a:pt x="1393" y="2043"/>
                </a:lnTo>
                <a:lnTo>
                  <a:pt x="1395" y="2046"/>
                </a:lnTo>
                <a:lnTo>
                  <a:pt x="1398" y="2050"/>
                </a:lnTo>
                <a:lnTo>
                  <a:pt x="1400" y="2053"/>
                </a:lnTo>
                <a:lnTo>
                  <a:pt x="1402" y="2057"/>
                </a:lnTo>
                <a:lnTo>
                  <a:pt x="1404" y="2061"/>
                </a:lnTo>
                <a:lnTo>
                  <a:pt x="1407" y="2064"/>
                </a:lnTo>
                <a:lnTo>
                  <a:pt x="1409" y="2068"/>
                </a:lnTo>
                <a:lnTo>
                  <a:pt x="1411" y="2071"/>
                </a:lnTo>
                <a:lnTo>
                  <a:pt x="1414" y="2075"/>
                </a:lnTo>
                <a:lnTo>
                  <a:pt x="1416" y="2079"/>
                </a:lnTo>
                <a:lnTo>
                  <a:pt x="1418" y="2082"/>
                </a:lnTo>
                <a:lnTo>
                  <a:pt x="1420" y="2086"/>
                </a:lnTo>
                <a:lnTo>
                  <a:pt x="1423" y="2089"/>
                </a:lnTo>
                <a:lnTo>
                  <a:pt x="1425" y="2093"/>
                </a:lnTo>
                <a:lnTo>
                  <a:pt x="1427" y="2096"/>
                </a:lnTo>
                <a:lnTo>
                  <a:pt x="1430" y="2100"/>
                </a:lnTo>
                <a:lnTo>
                  <a:pt x="1432" y="2104"/>
                </a:lnTo>
                <a:lnTo>
                  <a:pt x="1434" y="2107"/>
                </a:lnTo>
                <a:lnTo>
                  <a:pt x="1437" y="2111"/>
                </a:lnTo>
                <a:lnTo>
                  <a:pt x="1439" y="2114"/>
                </a:lnTo>
                <a:lnTo>
                  <a:pt x="1441" y="2118"/>
                </a:lnTo>
                <a:lnTo>
                  <a:pt x="1444" y="2122"/>
                </a:lnTo>
                <a:lnTo>
                  <a:pt x="1446" y="2125"/>
                </a:lnTo>
                <a:lnTo>
                  <a:pt x="1448" y="2129"/>
                </a:lnTo>
                <a:lnTo>
                  <a:pt x="1451" y="2132"/>
                </a:lnTo>
                <a:lnTo>
                  <a:pt x="1453" y="2136"/>
                </a:lnTo>
                <a:lnTo>
                  <a:pt x="1455" y="2140"/>
                </a:lnTo>
                <a:lnTo>
                  <a:pt x="1458" y="2143"/>
                </a:lnTo>
                <a:lnTo>
                  <a:pt x="1460" y="2147"/>
                </a:lnTo>
                <a:lnTo>
                  <a:pt x="1462" y="2151"/>
                </a:lnTo>
                <a:lnTo>
                  <a:pt x="1465" y="2154"/>
                </a:lnTo>
                <a:lnTo>
                  <a:pt x="1467" y="2158"/>
                </a:lnTo>
                <a:lnTo>
                  <a:pt x="1469" y="2161"/>
                </a:lnTo>
                <a:lnTo>
                  <a:pt x="1471" y="2165"/>
                </a:lnTo>
                <a:lnTo>
                  <a:pt x="1473" y="2169"/>
                </a:lnTo>
                <a:lnTo>
                  <a:pt x="1476" y="2172"/>
                </a:lnTo>
                <a:lnTo>
                  <a:pt x="1478" y="2176"/>
                </a:lnTo>
                <a:lnTo>
                  <a:pt x="1480" y="2180"/>
                </a:lnTo>
                <a:lnTo>
                  <a:pt x="1482" y="2183"/>
                </a:lnTo>
                <a:lnTo>
                  <a:pt x="1484" y="2187"/>
                </a:lnTo>
                <a:lnTo>
                  <a:pt x="1486" y="2191"/>
                </a:lnTo>
                <a:lnTo>
                  <a:pt x="1488" y="2194"/>
                </a:lnTo>
                <a:lnTo>
                  <a:pt x="1491" y="2198"/>
                </a:lnTo>
                <a:lnTo>
                  <a:pt x="1493" y="2202"/>
                </a:lnTo>
                <a:lnTo>
                  <a:pt x="1495" y="2205"/>
                </a:lnTo>
                <a:lnTo>
                  <a:pt x="1497" y="2209"/>
                </a:lnTo>
                <a:lnTo>
                  <a:pt x="1499" y="2212"/>
                </a:lnTo>
                <a:lnTo>
                  <a:pt x="1501" y="2216"/>
                </a:lnTo>
                <a:lnTo>
                  <a:pt x="1503" y="2220"/>
                </a:lnTo>
                <a:lnTo>
                  <a:pt x="1505" y="2223"/>
                </a:lnTo>
                <a:lnTo>
                  <a:pt x="1507" y="2227"/>
                </a:lnTo>
                <a:lnTo>
                  <a:pt x="1509" y="2231"/>
                </a:lnTo>
                <a:lnTo>
                  <a:pt x="1511" y="2234"/>
                </a:lnTo>
                <a:lnTo>
                  <a:pt x="1513" y="2238"/>
                </a:lnTo>
                <a:lnTo>
                  <a:pt x="1515" y="2242"/>
                </a:lnTo>
                <a:lnTo>
                  <a:pt x="1516" y="2245"/>
                </a:lnTo>
                <a:lnTo>
                  <a:pt x="1518" y="2249"/>
                </a:lnTo>
                <a:lnTo>
                  <a:pt x="1520" y="2253"/>
                </a:lnTo>
                <a:lnTo>
                  <a:pt x="1522" y="2256"/>
                </a:lnTo>
                <a:lnTo>
                  <a:pt x="1523" y="2260"/>
                </a:lnTo>
                <a:lnTo>
                  <a:pt x="1525" y="2264"/>
                </a:lnTo>
                <a:lnTo>
                  <a:pt x="1527" y="2267"/>
                </a:lnTo>
                <a:lnTo>
                  <a:pt x="1528" y="2271"/>
                </a:lnTo>
                <a:lnTo>
                  <a:pt x="1530" y="2275"/>
                </a:lnTo>
                <a:lnTo>
                  <a:pt x="1531" y="2278"/>
                </a:lnTo>
                <a:lnTo>
                  <a:pt x="1533" y="2282"/>
                </a:lnTo>
                <a:lnTo>
                  <a:pt x="1534" y="2286"/>
                </a:lnTo>
                <a:lnTo>
                  <a:pt x="1536" y="2289"/>
                </a:lnTo>
                <a:lnTo>
                  <a:pt x="1537" y="2293"/>
                </a:lnTo>
                <a:lnTo>
                  <a:pt x="1539" y="2296"/>
                </a:lnTo>
                <a:lnTo>
                  <a:pt x="1540" y="2300"/>
                </a:lnTo>
                <a:lnTo>
                  <a:pt x="1542" y="2304"/>
                </a:lnTo>
                <a:lnTo>
                  <a:pt x="1543" y="2307"/>
                </a:lnTo>
                <a:lnTo>
                  <a:pt x="1544" y="2311"/>
                </a:lnTo>
                <a:lnTo>
                  <a:pt x="1545" y="2315"/>
                </a:lnTo>
                <a:lnTo>
                  <a:pt x="1547" y="2318"/>
                </a:lnTo>
                <a:lnTo>
                  <a:pt x="1548" y="2322"/>
                </a:lnTo>
                <a:lnTo>
                  <a:pt x="1549" y="2326"/>
                </a:lnTo>
                <a:lnTo>
                  <a:pt x="1550" y="2329"/>
                </a:lnTo>
                <a:lnTo>
                  <a:pt x="1552" y="2333"/>
                </a:lnTo>
                <a:lnTo>
                  <a:pt x="1553" y="2336"/>
                </a:lnTo>
                <a:lnTo>
                  <a:pt x="1554" y="2340"/>
                </a:lnTo>
                <a:lnTo>
                  <a:pt x="1555" y="2343"/>
                </a:lnTo>
                <a:lnTo>
                  <a:pt x="1555" y="2347"/>
                </a:lnTo>
                <a:lnTo>
                  <a:pt x="1556" y="2351"/>
                </a:lnTo>
                <a:lnTo>
                  <a:pt x="1557" y="2354"/>
                </a:lnTo>
                <a:lnTo>
                  <a:pt x="1558" y="2358"/>
                </a:lnTo>
                <a:lnTo>
                  <a:pt x="1558" y="2361"/>
                </a:lnTo>
                <a:lnTo>
                  <a:pt x="1559" y="2365"/>
                </a:lnTo>
                <a:lnTo>
                  <a:pt x="1560" y="2368"/>
                </a:lnTo>
                <a:lnTo>
                  <a:pt x="1560" y="2372"/>
                </a:lnTo>
                <a:lnTo>
                  <a:pt x="1561" y="2375"/>
                </a:lnTo>
                <a:lnTo>
                  <a:pt x="1561" y="2379"/>
                </a:lnTo>
                <a:lnTo>
                  <a:pt x="1562" y="2382"/>
                </a:lnTo>
                <a:lnTo>
                  <a:pt x="1562" y="2386"/>
                </a:lnTo>
                <a:lnTo>
                  <a:pt x="1563" y="2389"/>
                </a:lnTo>
                <a:lnTo>
                  <a:pt x="1563" y="2393"/>
                </a:lnTo>
                <a:lnTo>
                  <a:pt x="1564" y="2396"/>
                </a:lnTo>
                <a:lnTo>
                  <a:pt x="1564" y="2400"/>
                </a:lnTo>
                <a:lnTo>
                  <a:pt x="1564" y="2403"/>
                </a:lnTo>
                <a:lnTo>
                  <a:pt x="1565" y="2407"/>
                </a:lnTo>
                <a:lnTo>
                  <a:pt x="1565" y="2410"/>
                </a:lnTo>
                <a:lnTo>
                  <a:pt x="1565" y="2413"/>
                </a:lnTo>
                <a:lnTo>
                  <a:pt x="1565" y="2417"/>
                </a:lnTo>
                <a:lnTo>
                  <a:pt x="1565" y="2420"/>
                </a:lnTo>
                <a:lnTo>
                  <a:pt x="1565" y="2424"/>
                </a:lnTo>
                <a:lnTo>
                  <a:pt x="1566" y="2427"/>
                </a:lnTo>
                <a:lnTo>
                  <a:pt x="1565" y="2430"/>
                </a:lnTo>
                <a:lnTo>
                  <a:pt x="1565" y="2434"/>
                </a:lnTo>
                <a:lnTo>
                  <a:pt x="1565" y="2437"/>
                </a:lnTo>
                <a:lnTo>
                  <a:pt x="1565" y="2440"/>
                </a:lnTo>
                <a:lnTo>
                  <a:pt x="1564" y="2444"/>
                </a:lnTo>
                <a:lnTo>
                  <a:pt x="1564" y="2447"/>
                </a:lnTo>
                <a:lnTo>
                  <a:pt x="1563" y="2450"/>
                </a:lnTo>
                <a:lnTo>
                  <a:pt x="1563" y="2454"/>
                </a:lnTo>
                <a:lnTo>
                  <a:pt x="1562" y="2457"/>
                </a:lnTo>
                <a:lnTo>
                  <a:pt x="1562" y="2460"/>
                </a:lnTo>
                <a:lnTo>
                  <a:pt x="1561" y="2463"/>
                </a:lnTo>
                <a:lnTo>
                  <a:pt x="1561" y="2466"/>
                </a:lnTo>
                <a:lnTo>
                  <a:pt x="1560" y="2470"/>
                </a:lnTo>
                <a:lnTo>
                  <a:pt x="1560" y="2473"/>
                </a:lnTo>
                <a:lnTo>
                  <a:pt x="1559" y="2476"/>
                </a:lnTo>
                <a:lnTo>
                  <a:pt x="1558" y="2479"/>
                </a:lnTo>
                <a:lnTo>
                  <a:pt x="1557" y="2482"/>
                </a:lnTo>
                <a:lnTo>
                  <a:pt x="1557" y="2486"/>
                </a:lnTo>
                <a:lnTo>
                  <a:pt x="1556" y="2489"/>
                </a:lnTo>
                <a:lnTo>
                  <a:pt x="1555" y="2492"/>
                </a:lnTo>
                <a:lnTo>
                  <a:pt x="1554" y="2495"/>
                </a:lnTo>
                <a:lnTo>
                  <a:pt x="1553" y="2498"/>
                </a:lnTo>
                <a:lnTo>
                  <a:pt x="1552" y="2501"/>
                </a:lnTo>
                <a:lnTo>
                  <a:pt x="1551" y="2504"/>
                </a:lnTo>
                <a:lnTo>
                  <a:pt x="1550" y="2507"/>
                </a:lnTo>
                <a:lnTo>
                  <a:pt x="1549" y="2510"/>
                </a:lnTo>
                <a:lnTo>
                  <a:pt x="1547" y="2513"/>
                </a:lnTo>
                <a:lnTo>
                  <a:pt x="1546" y="2516"/>
                </a:lnTo>
                <a:lnTo>
                  <a:pt x="1544" y="2519"/>
                </a:lnTo>
                <a:lnTo>
                  <a:pt x="1543" y="2522"/>
                </a:lnTo>
                <a:lnTo>
                  <a:pt x="1541" y="2525"/>
                </a:lnTo>
                <a:lnTo>
                  <a:pt x="1540" y="2528"/>
                </a:lnTo>
                <a:lnTo>
                  <a:pt x="1538" y="2531"/>
                </a:lnTo>
                <a:lnTo>
                  <a:pt x="1537" y="2534"/>
                </a:lnTo>
                <a:lnTo>
                  <a:pt x="1535" y="2537"/>
                </a:lnTo>
                <a:lnTo>
                  <a:pt x="1533" y="2540"/>
                </a:lnTo>
                <a:lnTo>
                  <a:pt x="1532" y="2542"/>
                </a:lnTo>
                <a:lnTo>
                  <a:pt x="1530" y="2545"/>
                </a:lnTo>
                <a:lnTo>
                  <a:pt x="1528" y="2548"/>
                </a:lnTo>
                <a:lnTo>
                  <a:pt x="1526" y="2551"/>
                </a:lnTo>
                <a:lnTo>
                  <a:pt x="1525" y="2554"/>
                </a:lnTo>
                <a:lnTo>
                  <a:pt x="1523" y="2556"/>
                </a:lnTo>
                <a:lnTo>
                  <a:pt x="1521" y="2559"/>
                </a:lnTo>
                <a:lnTo>
                  <a:pt x="1519" y="2562"/>
                </a:lnTo>
                <a:lnTo>
                  <a:pt x="1517" y="2565"/>
                </a:lnTo>
                <a:lnTo>
                  <a:pt x="1515" y="2567"/>
                </a:lnTo>
                <a:lnTo>
                  <a:pt x="1513" y="2570"/>
                </a:lnTo>
                <a:lnTo>
                  <a:pt x="1511" y="2573"/>
                </a:lnTo>
                <a:lnTo>
                  <a:pt x="1509" y="2576"/>
                </a:lnTo>
                <a:lnTo>
                  <a:pt x="1507" y="2578"/>
                </a:lnTo>
                <a:lnTo>
                  <a:pt x="1504" y="2581"/>
                </a:lnTo>
                <a:lnTo>
                  <a:pt x="1502" y="2583"/>
                </a:lnTo>
                <a:lnTo>
                  <a:pt x="1500" y="2586"/>
                </a:lnTo>
                <a:lnTo>
                  <a:pt x="1497" y="2588"/>
                </a:lnTo>
                <a:lnTo>
                  <a:pt x="1495" y="2591"/>
                </a:lnTo>
                <a:lnTo>
                  <a:pt x="1492" y="2593"/>
                </a:lnTo>
                <a:lnTo>
                  <a:pt x="1490" y="2596"/>
                </a:lnTo>
                <a:lnTo>
                  <a:pt x="1487" y="2598"/>
                </a:lnTo>
                <a:lnTo>
                  <a:pt x="1484" y="2601"/>
                </a:lnTo>
                <a:lnTo>
                  <a:pt x="1482" y="2603"/>
                </a:lnTo>
                <a:lnTo>
                  <a:pt x="1479" y="2606"/>
                </a:lnTo>
                <a:lnTo>
                  <a:pt x="1476" y="2608"/>
                </a:lnTo>
                <a:lnTo>
                  <a:pt x="1474" y="2610"/>
                </a:lnTo>
                <a:lnTo>
                  <a:pt x="1471" y="2613"/>
                </a:lnTo>
                <a:lnTo>
                  <a:pt x="1468" y="2615"/>
                </a:lnTo>
                <a:lnTo>
                  <a:pt x="1465" y="2618"/>
                </a:lnTo>
                <a:lnTo>
                  <a:pt x="1462" y="2620"/>
                </a:lnTo>
                <a:lnTo>
                  <a:pt x="1459" y="2622"/>
                </a:lnTo>
                <a:lnTo>
                  <a:pt x="1457" y="2625"/>
                </a:lnTo>
                <a:lnTo>
                  <a:pt x="1454" y="2627"/>
                </a:lnTo>
                <a:lnTo>
                  <a:pt x="1451" y="2629"/>
                </a:lnTo>
                <a:lnTo>
                  <a:pt x="1448" y="2631"/>
                </a:lnTo>
                <a:lnTo>
                  <a:pt x="1445" y="2634"/>
                </a:lnTo>
                <a:lnTo>
                  <a:pt x="1442" y="2636"/>
                </a:lnTo>
                <a:lnTo>
                  <a:pt x="1439" y="2638"/>
                </a:lnTo>
                <a:lnTo>
                  <a:pt x="1435" y="2640"/>
                </a:lnTo>
                <a:lnTo>
                  <a:pt x="1432" y="2642"/>
                </a:lnTo>
                <a:lnTo>
                  <a:pt x="1429" y="2644"/>
                </a:lnTo>
                <a:lnTo>
                  <a:pt x="1425" y="2646"/>
                </a:lnTo>
                <a:lnTo>
                  <a:pt x="1422" y="2649"/>
                </a:lnTo>
                <a:lnTo>
                  <a:pt x="1419" y="2651"/>
                </a:lnTo>
                <a:lnTo>
                  <a:pt x="1415" y="2653"/>
                </a:lnTo>
                <a:lnTo>
                  <a:pt x="1412" y="2655"/>
                </a:lnTo>
                <a:lnTo>
                  <a:pt x="1408" y="2657"/>
                </a:lnTo>
                <a:lnTo>
                  <a:pt x="1405" y="2659"/>
                </a:lnTo>
                <a:lnTo>
                  <a:pt x="1401" y="2661"/>
                </a:lnTo>
                <a:lnTo>
                  <a:pt x="1397" y="2663"/>
                </a:lnTo>
                <a:lnTo>
                  <a:pt x="1394" y="2664"/>
                </a:lnTo>
                <a:lnTo>
                  <a:pt x="1390" y="2666"/>
                </a:lnTo>
                <a:lnTo>
                  <a:pt x="1387" y="2668"/>
                </a:lnTo>
                <a:lnTo>
                  <a:pt x="1383" y="2670"/>
                </a:lnTo>
                <a:lnTo>
                  <a:pt x="1379" y="2672"/>
                </a:lnTo>
                <a:lnTo>
                  <a:pt x="1375" y="2674"/>
                </a:lnTo>
                <a:lnTo>
                  <a:pt x="1372" y="2676"/>
                </a:lnTo>
                <a:lnTo>
                  <a:pt x="1368" y="2678"/>
                </a:lnTo>
                <a:lnTo>
                  <a:pt x="1364" y="2680"/>
                </a:lnTo>
                <a:lnTo>
                  <a:pt x="1360" y="2681"/>
                </a:lnTo>
                <a:lnTo>
                  <a:pt x="1356" y="2683"/>
                </a:lnTo>
                <a:lnTo>
                  <a:pt x="1353" y="2685"/>
                </a:lnTo>
                <a:lnTo>
                  <a:pt x="1349" y="2687"/>
                </a:lnTo>
                <a:lnTo>
                  <a:pt x="1345" y="2688"/>
                </a:lnTo>
                <a:lnTo>
                  <a:pt x="1340" y="2690"/>
                </a:lnTo>
                <a:lnTo>
                  <a:pt x="1336" y="2692"/>
                </a:lnTo>
                <a:lnTo>
                  <a:pt x="1332" y="2693"/>
                </a:lnTo>
                <a:lnTo>
                  <a:pt x="1328" y="2695"/>
                </a:lnTo>
                <a:lnTo>
                  <a:pt x="1324" y="2697"/>
                </a:lnTo>
                <a:lnTo>
                  <a:pt x="1319" y="2698"/>
                </a:lnTo>
                <a:lnTo>
                  <a:pt x="1315" y="2700"/>
                </a:lnTo>
                <a:lnTo>
                  <a:pt x="1311" y="2701"/>
                </a:lnTo>
                <a:lnTo>
                  <a:pt x="1307" y="2703"/>
                </a:lnTo>
                <a:lnTo>
                  <a:pt x="1302" y="2704"/>
                </a:lnTo>
                <a:lnTo>
                  <a:pt x="1298" y="2706"/>
                </a:lnTo>
                <a:lnTo>
                  <a:pt x="1293" y="2707"/>
                </a:lnTo>
                <a:lnTo>
                  <a:pt x="1289" y="2709"/>
                </a:lnTo>
                <a:lnTo>
                  <a:pt x="1285" y="2710"/>
                </a:lnTo>
                <a:lnTo>
                  <a:pt x="1280" y="2712"/>
                </a:lnTo>
                <a:lnTo>
                  <a:pt x="1276" y="2713"/>
                </a:lnTo>
                <a:lnTo>
                  <a:pt x="1271" y="2715"/>
                </a:lnTo>
                <a:lnTo>
                  <a:pt x="1267" y="2716"/>
                </a:lnTo>
                <a:lnTo>
                  <a:pt x="1262" y="2718"/>
                </a:lnTo>
                <a:lnTo>
                  <a:pt x="1257" y="2719"/>
                </a:lnTo>
                <a:lnTo>
                  <a:pt x="1253" y="2720"/>
                </a:lnTo>
                <a:lnTo>
                  <a:pt x="1248" y="2722"/>
                </a:lnTo>
                <a:lnTo>
                  <a:pt x="1244" y="2723"/>
                </a:lnTo>
                <a:lnTo>
                  <a:pt x="1239" y="2725"/>
                </a:lnTo>
                <a:lnTo>
                  <a:pt x="1234" y="2726"/>
                </a:lnTo>
                <a:lnTo>
                  <a:pt x="1229" y="2727"/>
                </a:lnTo>
                <a:lnTo>
                  <a:pt x="1224" y="2728"/>
                </a:lnTo>
                <a:lnTo>
                  <a:pt x="1219" y="2729"/>
                </a:lnTo>
                <a:lnTo>
                  <a:pt x="1214" y="2731"/>
                </a:lnTo>
                <a:lnTo>
                  <a:pt x="1209" y="2732"/>
                </a:lnTo>
                <a:lnTo>
                  <a:pt x="1204" y="2733"/>
                </a:lnTo>
                <a:lnTo>
                  <a:pt x="1199" y="2734"/>
                </a:lnTo>
                <a:lnTo>
                  <a:pt x="1194" y="2735"/>
                </a:lnTo>
                <a:lnTo>
                  <a:pt x="1189" y="2737"/>
                </a:lnTo>
                <a:lnTo>
                  <a:pt x="1184" y="2738"/>
                </a:lnTo>
                <a:lnTo>
                  <a:pt x="1179" y="2739"/>
                </a:lnTo>
                <a:lnTo>
                  <a:pt x="1174" y="2740"/>
                </a:lnTo>
                <a:lnTo>
                  <a:pt x="1169" y="2741"/>
                </a:lnTo>
                <a:lnTo>
                  <a:pt x="1163" y="2742"/>
                </a:lnTo>
                <a:lnTo>
                  <a:pt x="1158" y="2743"/>
                </a:lnTo>
                <a:lnTo>
                  <a:pt x="1153" y="2744"/>
                </a:lnTo>
                <a:lnTo>
                  <a:pt x="1148" y="2745"/>
                </a:lnTo>
                <a:lnTo>
                  <a:pt x="1142" y="2746"/>
                </a:lnTo>
                <a:lnTo>
                  <a:pt x="1137" y="2747"/>
                </a:lnTo>
                <a:lnTo>
                  <a:pt x="1132" y="2748"/>
                </a:lnTo>
                <a:lnTo>
                  <a:pt x="1127" y="2749"/>
                </a:lnTo>
                <a:lnTo>
                  <a:pt x="1121" y="2750"/>
                </a:lnTo>
                <a:lnTo>
                  <a:pt x="1116" y="2751"/>
                </a:lnTo>
                <a:lnTo>
                  <a:pt x="1110" y="2752"/>
                </a:lnTo>
                <a:lnTo>
                  <a:pt x="1105" y="2753"/>
                </a:lnTo>
                <a:lnTo>
                  <a:pt x="1099" y="2754"/>
                </a:lnTo>
                <a:lnTo>
                  <a:pt x="1094" y="2755"/>
                </a:lnTo>
                <a:lnTo>
                  <a:pt x="1088" y="2756"/>
                </a:lnTo>
                <a:lnTo>
                  <a:pt x="1082" y="2756"/>
                </a:lnTo>
                <a:lnTo>
                  <a:pt x="1076" y="2757"/>
                </a:lnTo>
                <a:lnTo>
                  <a:pt x="1071" y="2758"/>
                </a:lnTo>
                <a:lnTo>
                  <a:pt x="1065" y="2759"/>
                </a:lnTo>
                <a:lnTo>
                  <a:pt x="1059" y="2760"/>
                </a:lnTo>
                <a:lnTo>
                  <a:pt x="1053" y="2760"/>
                </a:lnTo>
                <a:lnTo>
                  <a:pt x="1048" y="2761"/>
                </a:lnTo>
                <a:lnTo>
                  <a:pt x="1042" y="2762"/>
                </a:lnTo>
                <a:lnTo>
                  <a:pt x="1036" y="2763"/>
                </a:lnTo>
                <a:lnTo>
                  <a:pt x="1030" y="2763"/>
                </a:lnTo>
                <a:lnTo>
                  <a:pt x="1024" y="2764"/>
                </a:lnTo>
                <a:lnTo>
                  <a:pt x="1018" y="2765"/>
                </a:lnTo>
                <a:lnTo>
                  <a:pt x="1012" y="2765"/>
                </a:lnTo>
                <a:lnTo>
                  <a:pt x="1006" y="2766"/>
                </a:lnTo>
                <a:lnTo>
                  <a:pt x="1000" y="2767"/>
                </a:lnTo>
                <a:lnTo>
                  <a:pt x="995" y="2767"/>
                </a:lnTo>
                <a:lnTo>
                  <a:pt x="988" y="2768"/>
                </a:lnTo>
                <a:lnTo>
                  <a:pt x="982" y="2769"/>
                </a:lnTo>
                <a:lnTo>
                  <a:pt x="976" y="2769"/>
                </a:lnTo>
                <a:lnTo>
                  <a:pt x="970" y="2770"/>
                </a:lnTo>
                <a:lnTo>
                  <a:pt x="964" y="2770"/>
                </a:lnTo>
                <a:lnTo>
                  <a:pt x="958" y="2771"/>
                </a:lnTo>
                <a:lnTo>
                  <a:pt x="952" y="2771"/>
                </a:lnTo>
                <a:lnTo>
                  <a:pt x="945" y="2772"/>
                </a:lnTo>
                <a:lnTo>
                  <a:pt x="939" y="2772"/>
                </a:lnTo>
                <a:lnTo>
                  <a:pt x="933" y="2773"/>
                </a:lnTo>
                <a:lnTo>
                  <a:pt x="926" y="2773"/>
                </a:lnTo>
                <a:lnTo>
                  <a:pt x="920" y="2774"/>
                </a:lnTo>
                <a:lnTo>
                  <a:pt x="914" y="2774"/>
                </a:lnTo>
                <a:lnTo>
                  <a:pt x="907" y="2774"/>
                </a:lnTo>
                <a:lnTo>
                  <a:pt x="901" y="2775"/>
                </a:lnTo>
                <a:lnTo>
                  <a:pt x="894" y="2775"/>
                </a:lnTo>
                <a:lnTo>
                  <a:pt x="888" y="2775"/>
                </a:lnTo>
                <a:lnTo>
                  <a:pt x="881" y="2776"/>
                </a:lnTo>
                <a:lnTo>
                  <a:pt x="875" y="2776"/>
                </a:lnTo>
                <a:lnTo>
                  <a:pt x="868" y="2777"/>
                </a:lnTo>
                <a:lnTo>
                  <a:pt x="862" y="2777"/>
                </a:lnTo>
                <a:lnTo>
                  <a:pt x="855" y="2777"/>
                </a:lnTo>
                <a:lnTo>
                  <a:pt x="848" y="2777"/>
                </a:lnTo>
                <a:lnTo>
                  <a:pt x="842" y="2778"/>
                </a:lnTo>
                <a:lnTo>
                  <a:pt x="835" y="2778"/>
                </a:lnTo>
                <a:lnTo>
                  <a:pt x="828" y="2778"/>
                </a:lnTo>
                <a:lnTo>
                  <a:pt x="822" y="2779"/>
                </a:lnTo>
                <a:lnTo>
                  <a:pt x="815" y="2779"/>
                </a:lnTo>
                <a:lnTo>
                  <a:pt x="808" y="2779"/>
                </a:lnTo>
                <a:lnTo>
                  <a:pt x="802" y="2779"/>
                </a:lnTo>
                <a:lnTo>
                  <a:pt x="795" y="2779"/>
                </a:lnTo>
                <a:lnTo>
                  <a:pt x="788" y="2779"/>
                </a:lnTo>
                <a:lnTo>
                  <a:pt x="781" y="2780"/>
                </a:lnTo>
                <a:lnTo>
                  <a:pt x="774" y="2780"/>
                </a:lnTo>
                <a:lnTo>
                  <a:pt x="767" y="2780"/>
                </a:lnTo>
                <a:lnTo>
                  <a:pt x="760" y="2780"/>
                </a:lnTo>
                <a:lnTo>
                  <a:pt x="753" y="2780"/>
                </a:lnTo>
                <a:lnTo>
                  <a:pt x="746" y="2780"/>
                </a:lnTo>
                <a:lnTo>
                  <a:pt x="739" y="2780"/>
                </a:lnTo>
                <a:lnTo>
                  <a:pt x="731" y="2780"/>
                </a:lnTo>
                <a:lnTo>
                  <a:pt x="724" y="2780"/>
                </a:lnTo>
                <a:lnTo>
                  <a:pt x="717" y="2780"/>
                </a:lnTo>
                <a:lnTo>
                  <a:pt x="710" y="2780"/>
                </a:lnTo>
                <a:lnTo>
                  <a:pt x="703" y="2780"/>
                </a:lnTo>
                <a:lnTo>
                  <a:pt x="696" y="2780"/>
                </a:lnTo>
                <a:lnTo>
                  <a:pt x="689" y="2780"/>
                </a:lnTo>
                <a:lnTo>
                  <a:pt x="681" y="2780"/>
                </a:lnTo>
                <a:lnTo>
                  <a:pt x="674" y="2780"/>
                </a:lnTo>
                <a:lnTo>
                  <a:pt x="667" y="2780"/>
                </a:lnTo>
                <a:lnTo>
                  <a:pt x="660" y="2780"/>
                </a:lnTo>
                <a:lnTo>
                  <a:pt x="652" y="2780"/>
                </a:lnTo>
                <a:lnTo>
                  <a:pt x="645" y="2780"/>
                </a:lnTo>
                <a:lnTo>
                  <a:pt x="638" y="2780"/>
                </a:lnTo>
                <a:lnTo>
                  <a:pt x="630" y="2779"/>
                </a:lnTo>
                <a:lnTo>
                  <a:pt x="623" y="2779"/>
                </a:lnTo>
                <a:lnTo>
                  <a:pt x="615" y="2779"/>
                </a:lnTo>
                <a:lnTo>
                  <a:pt x="608" y="2779"/>
                </a:lnTo>
                <a:lnTo>
                  <a:pt x="600" y="2779"/>
                </a:lnTo>
                <a:lnTo>
                  <a:pt x="593" y="2778"/>
                </a:lnTo>
                <a:lnTo>
                  <a:pt x="585" y="2778"/>
                </a:lnTo>
                <a:lnTo>
                  <a:pt x="577" y="2778"/>
                </a:lnTo>
                <a:lnTo>
                  <a:pt x="570" y="2777"/>
                </a:lnTo>
                <a:lnTo>
                  <a:pt x="562" y="2777"/>
                </a:lnTo>
                <a:lnTo>
                  <a:pt x="554" y="2777"/>
                </a:lnTo>
                <a:lnTo>
                  <a:pt x="547" y="2777"/>
                </a:lnTo>
                <a:lnTo>
                  <a:pt x="539" y="2776"/>
                </a:lnTo>
                <a:lnTo>
                  <a:pt x="531" y="2776"/>
                </a:lnTo>
                <a:lnTo>
                  <a:pt x="524" y="2776"/>
                </a:lnTo>
                <a:lnTo>
                  <a:pt x="516" y="2775"/>
                </a:lnTo>
                <a:lnTo>
                  <a:pt x="508" y="2775"/>
                </a:lnTo>
                <a:lnTo>
                  <a:pt x="500" y="2774"/>
                </a:lnTo>
                <a:lnTo>
                  <a:pt x="492" y="2774"/>
                </a:lnTo>
                <a:lnTo>
                  <a:pt x="485" y="2774"/>
                </a:lnTo>
                <a:lnTo>
                  <a:pt x="477" y="2773"/>
                </a:lnTo>
                <a:lnTo>
                  <a:pt x="469" y="2773"/>
                </a:lnTo>
                <a:lnTo>
                  <a:pt x="461" y="2772"/>
                </a:lnTo>
                <a:lnTo>
                  <a:pt x="453" y="2772"/>
                </a:lnTo>
                <a:lnTo>
                  <a:pt x="445" y="2772"/>
                </a:lnTo>
                <a:lnTo>
                  <a:pt x="437" y="2771"/>
                </a:lnTo>
                <a:lnTo>
                  <a:pt x="429" y="2771"/>
                </a:lnTo>
                <a:lnTo>
                  <a:pt x="421" y="2770"/>
                </a:lnTo>
                <a:lnTo>
                  <a:pt x="413" y="2769"/>
                </a:lnTo>
                <a:lnTo>
                  <a:pt x="405" y="2769"/>
                </a:lnTo>
                <a:lnTo>
                  <a:pt x="397" y="2768"/>
                </a:lnTo>
                <a:lnTo>
                  <a:pt x="388" y="2768"/>
                </a:lnTo>
                <a:lnTo>
                  <a:pt x="380" y="2767"/>
                </a:lnTo>
                <a:lnTo>
                  <a:pt x="372" y="2766"/>
                </a:lnTo>
                <a:lnTo>
                  <a:pt x="364" y="2766"/>
                </a:lnTo>
                <a:lnTo>
                  <a:pt x="356" y="2765"/>
                </a:lnTo>
                <a:lnTo>
                  <a:pt x="347" y="2765"/>
                </a:lnTo>
                <a:lnTo>
                  <a:pt x="339" y="2764"/>
                </a:lnTo>
                <a:lnTo>
                  <a:pt x="331" y="2763"/>
                </a:lnTo>
                <a:lnTo>
                  <a:pt x="322" y="2762"/>
                </a:lnTo>
                <a:lnTo>
                  <a:pt x="314" y="2762"/>
                </a:lnTo>
                <a:lnTo>
                  <a:pt x="306" y="2761"/>
                </a:lnTo>
                <a:lnTo>
                  <a:pt x="297" y="2760"/>
                </a:lnTo>
                <a:lnTo>
                  <a:pt x="289" y="2760"/>
                </a:lnTo>
                <a:lnTo>
                  <a:pt x="280" y="2759"/>
                </a:lnTo>
                <a:lnTo>
                  <a:pt x="272" y="2758"/>
                </a:lnTo>
                <a:lnTo>
                  <a:pt x="264" y="2757"/>
                </a:lnTo>
                <a:lnTo>
                  <a:pt x="255" y="2757"/>
                </a:lnTo>
                <a:lnTo>
                  <a:pt x="247" y="2756"/>
                </a:lnTo>
                <a:lnTo>
                  <a:pt x="238" y="2755"/>
                </a:lnTo>
                <a:lnTo>
                  <a:pt x="230" y="2754"/>
                </a:lnTo>
                <a:lnTo>
                  <a:pt x="221" y="2753"/>
                </a:lnTo>
                <a:lnTo>
                  <a:pt x="212" y="2753"/>
                </a:lnTo>
                <a:lnTo>
                  <a:pt x="204" y="2752"/>
                </a:lnTo>
                <a:lnTo>
                  <a:pt x="195" y="2751"/>
                </a:lnTo>
                <a:lnTo>
                  <a:pt x="186" y="2750"/>
                </a:lnTo>
                <a:lnTo>
                  <a:pt x="178" y="2749"/>
                </a:lnTo>
                <a:lnTo>
                  <a:pt x="169" y="2748"/>
                </a:lnTo>
                <a:lnTo>
                  <a:pt x="160" y="2747"/>
                </a:lnTo>
                <a:lnTo>
                  <a:pt x="151" y="2746"/>
                </a:lnTo>
                <a:lnTo>
                  <a:pt x="143" y="2745"/>
                </a:lnTo>
                <a:lnTo>
                  <a:pt x="134" y="2744"/>
                </a:lnTo>
                <a:lnTo>
                  <a:pt x="125" y="2743"/>
                </a:lnTo>
                <a:lnTo>
                  <a:pt x="116" y="2742"/>
                </a:lnTo>
                <a:lnTo>
                  <a:pt x="107" y="2741"/>
                </a:lnTo>
                <a:lnTo>
                  <a:pt x="98" y="2740"/>
                </a:lnTo>
                <a:lnTo>
                  <a:pt x="89" y="2739"/>
                </a:lnTo>
                <a:lnTo>
                  <a:pt x="80" y="2738"/>
                </a:lnTo>
                <a:lnTo>
                  <a:pt x="72" y="2737"/>
                </a:lnTo>
                <a:lnTo>
                  <a:pt x="63" y="2736"/>
                </a:lnTo>
                <a:lnTo>
                  <a:pt x="54" y="2735"/>
                </a:lnTo>
                <a:lnTo>
                  <a:pt x="45" y="2734"/>
                </a:lnTo>
                <a:lnTo>
                  <a:pt x="36" y="2732"/>
                </a:lnTo>
                <a:lnTo>
                  <a:pt x="27" y="2731"/>
                </a:lnTo>
                <a:lnTo>
                  <a:pt x="18" y="2730"/>
                </a:lnTo>
                <a:lnTo>
                  <a:pt x="9" y="2729"/>
                </a:lnTo>
                <a:lnTo>
                  <a:pt x="0" y="2728"/>
                </a:lnTo>
              </a:path>
            </a:pathLst>
          </a:custGeom>
          <a:noFill/>
          <a:ln w="19050">
            <a:solidFill>
              <a:srgbClr val="647DF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5" name="Line 119"/>
          <p:cNvSpPr>
            <a:spLocks noChangeShapeType="1"/>
          </p:cNvSpPr>
          <p:nvPr/>
        </p:nvSpPr>
        <p:spPr bwMode="auto">
          <a:xfrm flipH="1">
            <a:off x="3392489" y="3657615"/>
            <a:ext cx="1588" cy="0"/>
          </a:xfrm>
          <a:prstGeom prst="line">
            <a:avLst/>
          </a:prstGeom>
          <a:noFill/>
          <a:ln w="12700">
            <a:solidFill>
              <a:srgbClr val="647DF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6" name="Freeform 120"/>
          <p:cNvSpPr>
            <a:spLocks/>
          </p:cNvSpPr>
          <p:nvPr/>
        </p:nvSpPr>
        <p:spPr bwMode="auto">
          <a:xfrm flipV="1">
            <a:off x="7245353" y="3063888"/>
            <a:ext cx="187325" cy="708028"/>
          </a:xfrm>
          <a:custGeom>
            <a:avLst/>
            <a:gdLst>
              <a:gd name="T0" fmla="*/ 0 w 218"/>
              <a:gd name="T1" fmla="*/ 0 h 822"/>
              <a:gd name="T2" fmla="*/ 0 w 218"/>
              <a:gd name="T3" fmla="*/ 10 h 822"/>
              <a:gd name="T4" fmla="*/ 0 w 218"/>
              <a:gd name="T5" fmla="*/ 5 h 822"/>
              <a:gd name="T6" fmla="*/ 45 w 218"/>
              <a:gd name="T7" fmla="*/ 57 h 822"/>
              <a:gd name="T8" fmla="*/ 61 w 218"/>
              <a:gd name="T9" fmla="*/ 67 h 822"/>
              <a:gd name="T10" fmla="*/ 45 w 218"/>
              <a:gd name="T11" fmla="*/ 57 h 822"/>
              <a:gd name="T12" fmla="*/ 0 w 218"/>
              <a:gd name="T13" fmla="*/ 77 h 822"/>
              <a:gd name="T14" fmla="*/ 102 w 218"/>
              <a:gd name="T15" fmla="*/ 132 h 822"/>
              <a:gd name="T16" fmla="*/ 102 w 218"/>
              <a:gd name="T17" fmla="*/ 142 h 822"/>
              <a:gd name="T18" fmla="*/ 0 w 218"/>
              <a:gd name="T19" fmla="*/ 77 h 822"/>
              <a:gd name="T20" fmla="*/ 145 w 218"/>
              <a:gd name="T21" fmla="*/ 221 h 822"/>
              <a:gd name="T22" fmla="*/ 160 w 218"/>
              <a:gd name="T23" fmla="*/ 230 h 822"/>
              <a:gd name="T24" fmla="*/ 145 w 218"/>
              <a:gd name="T25" fmla="*/ 221 h 822"/>
              <a:gd name="T26" fmla="*/ 0 w 218"/>
              <a:gd name="T27" fmla="*/ 211 h 822"/>
              <a:gd name="T28" fmla="*/ 171 w 218"/>
              <a:gd name="T29" fmla="*/ 301 h 822"/>
              <a:gd name="T30" fmla="*/ 171 w 218"/>
              <a:gd name="T31" fmla="*/ 311 h 822"/>
              <a:gd name="T32" fmla="*/ 0 w 218"/>
              <a:gd name="T33" fmla="*/ 211 h 822"/>
              <a:gd name="T34" fmla="*/ 186 w 218"/>
              <a:gd name="T35" fmla="*/ 394 h 822"/>
              <a:gd name="T36" fmla="*/ 201 w 218"/>
              <a:gd name="T37" fmla="*/ 402 h 822"/>
              <a:gd name="T38" fmla="*/ 186 w 218"/>
              <a:gd name="T39" fmla="*/ 394 h 822"/>
              <a:gd name="T40" fmla="*/ 0 w 218"/>
              <a:gd name="T41" fmla="*/ 391 h 822"/>
              <a:gd name="T42" fmla="*/ 194 w 218"/>
              <a:gd name="T43" fmla="*/ 482 h 822"/>
              <a:gd name="T44" fmla="*/ 194 w 218"/>
              <a:gd name="T45" fmla="*/ 493 h 822"/>
              <a:gd name="T46" fmla="*/ 0 w 218"/>
              <a:gd name="T47" fmla="*/ 391 h 822"/>
              <a:gd name="T48" fmla="*/ 198 w 218"/>
              <a:gd name="T49" fmla="*/ 589 h 822"/>
              <a:gd name="T50" fmla="*/ 213 w 218"/>
              <a:gd name="T51" fmla="*/ 596 h 822"/>
              <a:gd name="T52" fmla="*/ 198 w 218"/>
              <a:gd name="T53" fmla="*/ 589 h 822"/>
              <a:gd name="T54" fmla="*/ 0 w 218"/>
              <a:gd name="T55" fmla="*/ 611 h 822"/>
              <a:gd name="T56" fmla="*/ 201 w 218"/>
              <a:gd name="T57" fmla="*/ 693 h 822"/>
              <a:gd name="T58" fmla="*/ 201 w 218"/>
              <a:gd name="T59" fmla="*/ 703 h 822"/>
              <a:gd name="T60" fmla="*/ 0 w 218"/>
              <a:gd name="T61" fmla="*/ 611 h 822"/>
              <a:gd name="T62" fmla="*/ 203 w 218"/>
              <a:gd name="T63" fmla="*/ 816 h 822"/>
              <a:gd name="T64" fmla="*/ 218 w 218"/>
              <a:gd name="T65" fmla="*/ 822 h 822"/>
              <a:gd name="T66" fmla="*/ 203 w 218"/>
              <a:gd name="T67" fmla="*/ 81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822">
                <a:moveTo>
                  <a:pt x="0" y="5"/>
                </a:moveTo>
                <a:lnTo>
                  <a:pt x="0" y="0"/>
                </a:lnTo>
                <a:lnTo>
                  <a:pt x="17" y="15"/>
                </a:lnTo>
                <a:lnTo>
                  <a:pt x="0" y="10"/>
                </a:lnTo>
                <a:lnTo>
                  <a:pt x="0" y="5"/>
                </a:lnTo>
                <a:lnTo>
                  <a:pt x="0" y="5"/>
                </a:lnTo>
                <a:lnTo>
                  <a:pt x="0" y="30"/>
                </a:lnTo>
                <a:lnTo>
                  <a:pt x="45" y="57"/>
                </a:lnTo>
                <a:lnTo>
                  <a:pt x="45" y="52"/>
                </a:lnTo>
                <a:lnTo>
                  <a:pt x="61" y="67"/>
                </a:lnTo>
                <a:lnTo>
                  <a:pt x="45" y="62"/>
                </a:lnTo>
                <a:lnTo>
                  <a:pt x="45" y="57"/>
                </a:lnTo>
                <a:lnTo>
                  <a:pt x="0" y="30"/>
                </a:lnTo>
                <a:lnTo>
                  <a:pt x="0" y="77"/>
                </a:lnTo>
                <a:lnTo>
                  <a:pt x="102" y="137"/>
                </a:lnTo>
                <a:lnTo>
                  <a:pt x="102" y="132"/>
                </a:lnTo>
                <a:lnTo>
                  <a:pt x="117" y="146"/>
                </a:lnTo>
                <a:lnTo>
                  <a:pt x="102" y="142"/>
                </a:lnTo>
                <a:lnTo>
                  <a:pt x="102" y="137"/>
                </a:lnTo>
                <a:lnTo>
                  <a:pt x="0" y="77"/>
                </a:lnTo>
                <a:lnTo>
                  <a:pt x="0" y="138"/>
                </a:lnTo>
                <a:lnTo>
                  <a:pt x="145" y="221"/>
                </a:lnTo>
                <a:lnTo>
                  <a:pt x="145" y="216"/>
                </a:lnTo>
                <a:lnTo>
                  <a:pt x="160" y="230"/>
                </a:lnTo>
                <a:lnTo>
                  <a:pt x="145" y="226"/>
                </a:lnTo>
                <a:lnTo>
                  <a:pt x="145" y="221"/>
                </a:lnTo>
                <a:lnTo>
                  <a:pt x="0" y="138"/>
                </a:lnTo>
                <a:lnTo>
                  <a:pt x="0" y="211"/>
                </a:lnTo>
                <a:lnTo>
                  <a:pt x="171" y="306"/>
                </a:lnTo>
                <a:lnTo>
                  <a:pt x="171" y="301"/>
                </a:lnTo>
                <a:lnTo>
                  <a:pt x="186" y="314"/>
                </a:lnTo>
                <a:lnTo>
                  <a:pt x="171" y="311"/>
                </a:lnTo>
                <a:lnTo>
                  <a:pt x="171" y="306"/>
                </a:lnTo>
                <a:lnTo>
                  <a:pt x="0" y="211"/>
                </a:lnTo>
                <a:lnTo>
                  <a:pt x="0" y="296"/>
                </a:lnTo>
                <a:lnTo>
                  <a:pt x="186" y="394"/>
                </a:lnTo>
                <a:lnTo>
                  <a:pt x="186" y="389"/>
                </a:lnTo>
                <a:lnTo>
                  <a:pt x="201" y="402"/>
                </a:lnTo>
                <a:lnTo>
                  <a:pt x="186" y="399"/>
                </a:lnTo>
                <a:lnTo>
                  <a:pt x="186" y="394"/>
                </a:lnTo>
                <a:lnTo>
                  <a:pt x="0" y="296"/>
                </a:lnTo>
                <a:lnTo>
                  <a:pt x="0" y="391"/>
                </a:lnTo>
                <a:lnTo>
                  <a:pt x="194" y="488"/>
                </a:lnTo>
                <a:lnTo>
                  <a:pt x="194" y="482"/>
                </a:lnTo>
                <a:lnTo>
                  <a:pt x="209" y="495"/>
                </a:lnTo>
                <a:lnTo>
                  <a:pt x="194" y="493"/>
                </a:lnTo>
                <a:lnTo>
                  <a:pt x="194" y="488"/>
                </a:lnTo>
                <a:lnTo>
                  <a:pt x="0" y="391"/>
                </a:lnTo>
                <a:lnTo>
                  <a:pt x="0" y="496"/>
                </a:lnTo>
                <a:lnTo>
                  <a:pt x="198" y="589"/>
                </a:lnTo>
                <a:lnTo>
                  <a:pt x="198" y="583"/>
                </a:lnTo>
                <a:lnTo>
                  <a:pt x="213" y="596"/>
                </a:lnTo>
                <a:lnTo>
                  <a:pt x="198" y="594"/>
                </a:lnTo>
                <a:lnTo>
                  <a:pt x="198" y="589"/>
                </a:lnTo>
                <a:lnTo>
                  <a:pt x="0" y="496"/>
                </a:lnTo>
                <a:lnTo>
                  <a:pt x="0" y="611"/>
                </a:lnTo>
                <a:lnTo>
                  <a:pt x="201" y="698"/>
                </a:lnTo>
                <a:lnTo>
                  <a:pt x="201" y="693"/>
                </a:lnTo>
                <a:lnTo>
                  <a:pt x="216" y="705"/>
                </a:lnTo>
                <a:lnTo>
                  <a:pt x="201" y="703"/>
                </a:lnTo>
                <a:lnTo>
                  <a:pt x="201" y="698"/>
                </a:lnTo>
                <a:lnTo>
                  <a:pt x="0" y="611"/>
                </a:lnTo>
                <a:lnTo>
                  <a:pt x="0" y="736"/>
                </a:lnTo>
                <a:lnTo>
                  <a:pt x="203" y="816"/>
                </a:lnTo>
                <a:lnTo>
                  <a:pt x="203" y="811"/>
                </a:lnTo>
                <a:lnTo>
                  <a:pt x="218" y="822"/>
                </a:lnTo>
                <a:lnTo>
                  <a:pt x="203" y="822"/>
                </a:lnTo>
                <a:lnTo>
                  <a:pt x="203" y="816"/>
                </a:lnTo>
                <a:lnTo>
                  <a:pt x="0" y="736"/>
                </a:lnTo>
              </a:path>
            </a:pathLst>
          </a:custGeom>
          <a:noFill/>
          <a:ln w="12700">
            <a:solidFill>
              <a:srgbClr val="4B4B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7" name="Freeform 121"/>
          <p:cNvSpPr>
            <a:spLocks/>
          </p:cNvSpPr>
          <p:nvPr/>
        </p:nvSpPr>
        <p:spPr bwMode="auto">
          <a:xfrm flipV="1">
            <a:off x="7916866" y="3409964"/>
            <a:ext cx="60325" cy="133351"/>
          </a:xfrm>
          <a:custGeom>
            <a:avLst/>
            <a:gdLst>
              <a:gd name="T0" fmla="*/ 44 w 71"/>
              <a:gd name="T1" fmla="*/ 156 h 156"/>
              <a:gd name="T2" fmla="*/ 33 w 71"/>
              <a:gd name="T3" fmla="*/ 126 h 156"/>
              <a:gd name="T4" fmla="*/ 23 w 71"/>
              <a:gd name="T5" fmla="*/ 85 h 156"/>
              <a:gd name="T6" fmla="*/ 9 w 71"/>
              <a:gd name="T7" fmla="*/ 51 h 156"/>
              <a:gd name="T8" fmla="*/ 2 w 71"/>
              <a:gd name="T9" fmla="*/ 24 h 156"/>
              <a:gd name="T10" fmla="*/ 0 w 71"/>
              <a:gd name="T11" fmla="*/ 7 h 156"/>
              <a:gd name="T12" fmla="*/ 0 w 71"/>
              <a:gd name="T13" fmla="*/ 0 h 156"/>
              <a:gd name="T14" fmla="*/ 6 w 71"/>
              <a:gd name="T15" fmla="*/ 5 h 156"/>
              <a:gd name="T16" fmla="*/ 18 w 71"/>
              <a:gd name="T17" fmla="*/ 20 h 156"/>
              <a:gd name="T18" fmla="*/ 33 w 71"/>
              <a:gd name="T19" fmla="*/ 45 h 156"/>
              <a:gd name="T20" fmla="*/ 49 w 71"/>
              <a:gd name="T21" fmla="*/ 78 h 156"/>
              <a:gd name="T22" fmla="*/ 58 w 71"/>
              <a:gd name="T23" fmla="*/ 120 h 156"/>
              <a:gd name="T24" fmla="*/ 71 w 71"/>
              <a:gd name="T25" fmla="*/ 15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56">
                <a:moveTo>
                  <a:pt x="44" y="156"/>
                </a:moveTo>
                <a:lnTo>
                  <a:pt x="33" y="126"/>
                </a:lnTo>
                <a:lnTo>
                  <a:pt x="23" y="85"/>
                </a:lnTo>
                <a:lnTo>
                  <a:pt x="9" y="51"/>
                </a:lnTo>
                <a:lnTo>
                  <a:pt x="2" y="24"/>
                </a:lnTo>
                <a:lnTo>
                  <a:pt x="0" y="7"/>
                </a:lnTo>
                <a:lnTo>
                  <a:pt x="0" y="0"/>
                </a:lnTo>
                <a:lnTo>
                  <a:pt x="6" y="5"/>
                </a:lnTo>
                <a:lnTo>
                  <a:pt x="18" y="20"/>
                </a:lnTo>
                <a:lnTo>
                  <a:pt x="33" y="45"/>
                </a:lnTo>
                <a:lnTo>
                  <a:pt x="49" y="78"/>
                </a:lnTo>
                <a:lnTo>
                  <a:pt x="58" y="120"/>
                </a:lnTo>
                <a:lnTo>
                  <a:pt x="71" y="15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8" name="Freeform 122"/>
          <p:cNvSpPr>
            <a:spLocks/>
          </p:cNvSpPr>
          <p:nvPr/>
        </p:nvSpPr>
        <p:spPr bwMode="auto">
          <a:xfrm flipV="1">
            <a:off x="7961316" y="3270264"/>
            <a:ext cx="63500" cy="125413"/>
          </a:xfrm>
          <a:custGeom>
            <a:avLst/>
            <a:gdLst>
              <a:gd name="T0" fmla="*/ 0 w 74"/>
              <a:gd name="T1" fmla="*/ 7 h 146"/>
              <a:gd name="T2" fmla="*/ 12 w 74"/>
              <a:gd name="T3" fmla="*/ 37 h 146"/>
              <a:gd name="T4" fmla="*/ 33 w 74"/>
              <a:gd name="T5" fmla="*/ 72 h 146"/>
              <a:gd name="T6" fmla="*/ 45 w 74"/>
              <a:gd name="T7" fmla="*/ 104 h 146"/>
              <a:gd name="T8" fmla="*/ 58 w 74"/>
              <a:gd name="T9" fmla="*/ 127 h 146"/>
              <a:gd name="T10" fmla="*/ 68 w 74"/>
              <a:gd name="T11" fmla="*/ 142 h 146"/>
              <a:gd name="T12" fmla="*/ 73 w 74"/>
              <a:gd name="T13" fmla="*/ 146 h 146"/>
              <a:gd name="T14" fmla="*/ 74 w 74"/>
              <a:gd name="T15" fmla="*/ 140 h 146"/>
              <a:gd name="T16" fmla="*/ 74 w 74"/>
              <a:gd name="T17" fmla="*/ 124 h 146"/>
              <a:gd name="T18" fmla="*/ 69 w 74"/>
              <a:gd name="T19" fmla="*/ 99 h 146"/>
              <a:gd name="T20" fmla="*/ 59 w 74"/>
              <a:gd name="T21" fmla="*/ 66 h 146"/>
              <a:gd name="T22" fmla="*/ 38 w 74"/>
              <a:gd name="T23" fmla="*/ 30 h 146"/>
              <a:gd name="T24" fmla="*/ 26 w 74"/>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46">
                <a:moveTo>
                  <a:pt x="0" y="7"/>
                </a:moveTo>
                <a:lnTo>
                  <a:pt x="12" y="37"/>
                </a:lnTo>
                <a:lnTo>
                  <a:pt x="33" y="72"/>
                </a:lnTo>
                <a:lnTo>
                  <a:pt x="45" y="104"/>
                </a:lnTo>
                <a:lnTo>
                  <a:pt x="58" y="127"/>
                </a:lnTo>
                <a:lnTo>
                  <a:pt x="68" y="142"/>
                </a:lnTo>
                <a:lnTo>
                  <a:pt x="73" y="146"/>
                </a:lnTo>
                <a:lnTo>
                  <a:pt x="74" y="140"/>
                </a:lnTo>
                <a:lnTo>
                  <a:pt x="74" y="124"/>
                </a:lnTo>
                <a:lnTo>
                  <a:pt x="69" y="99"/>
                </a:lnTo>
                <a:lnTo>
                  <a:pt x="59" y="66"/>
                </a:lnTo>
                <a:lnTo>
                  <a:pt x="38" y="30"/>
                </a:lnTo>
                <a:lnTo>
                  <a:pt x="2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89" name="Freeform 123"/>
          <p:cNvSpPr>
            <a:spLocks/>
          </p:cNvSpPr>
          <p:nvPr/>
        </p:nvSpPr>
        <p:spPr bwMode="auto">
          <a:xfrm flipV="1">
            <a:off x="7953378" y="3408377"/>
            <a:ext cx="23813" cy="6350"/>
          </a:xfrm>
          <a:custGeom>
            <a:avLst/>
            <a:gdLst>
              <a:gd name="T0" fmla="*/ 0 w 27"/>
              <a:gd name="T1" fmla="*/ 6 h 7"/>
              <a:gd name="T2" fmla="*/ 1 w 27"/>
              <a:gd name="T3" fmla="*/ 6 h 7"/>
              <a:gd name="T4" fmla="*/ 5 w 27"/>
              <a:gd name="T5" fmla="*/ 5 h 7"/>
              <a:gd name="T6" fmla="*/ 10 w 27"/>
              <a:gd name="T7" fmla="*/ 6 h 7"/>
              <a:gd name="T8" fmla="*/ 16 w 27"/>
              <a:gd name="T9" fmla="*/ 7 h 7"/>
              <a:gd name="T10" fmla="*/ 21 w 27"/>
              <a:gd name="T11" fmla="*/ 5 h 7"/>
              <a:gd name="T12" fmla="*/ 25 w 27"/>
              <a:gd name="T13" fmla="*/ 1 h 7"/>
              <a:gd name="T14" fmla="*/ 27 w 27"/>
              <a:gd name="T15" fmla="*/ 0 h 7"/>
              <a:gd name="T16" fmla="*/ 25 w 27"/>
              <a:gd name="T17" fmla="*/ 0 h 7"/>
              <a:gd name="T18" fmla="*/ 21 w 27"/>
              <a:gd name="T19" fmla="*/ 1 h 7"/>
              <a:gd name="T20" fmla="*/ 15 w 27"/>
              <a:gd name="T21" fmla="*/ 3 h 7"/>
              <a:gd name="T22" fmla="*/ 10 w 27"/>
              <a:gd name="T23" fmla="*/ 4 h 7"/>
              <a:gd name="T24" fmla="*/ 5 w 27"/>
              <a:gd name="T25" fmla="*/ 5 h 7"/>
              <a:gd name="T26" fmla="*/ 2 w 27"/>
              <a:gd name="T27" fmla="*/ 6 h 7"/>
              <a:gd name="T28" fmla="*/ 0 w 27"/>
              <a:gd name="T2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7">
                <a:moveTo>
                  <a:pt x="0" y="6"/>
                </a:moveTo>
                <a:lnTo>
                  <a:pt x="1" y="6"/>
                </a:lnTo>
                <a:lnTo>
                  <a:pt x="5" y="5"/>
                </a:lnTo>
                <a:lnTo>
                  <a:pt x="10" y="6"/>
                </a:lnTo>
                <a:lnTo>
                  <a:pt x="16" y="7"/>
                </a:lnTo>
                <a:lnTo>
                  <a:pt x="21" y="5"/>
                </a:lnTo>
                <a:lnTo>
                  <a:pt x="25" y="1"/>
                </a:lnTo>
                <a:lnTo>
                  <a:pt x="27" y="0"/>
                </a:lnTo>
                <a:lnTo>
                  <a:pt x="25" y="0"/>
                </a:lnTo>
                <a:lnTo>
                  <a:pt x="21" y="1"/>
                </a:lnTo>
                <a:lnTo>
                  <a:pt x="15" y="3"/>
                </a:lnTo>
                <a:lnTo>
                  <a:pt x="10" y="4"/>
                </a:lnTo>
                <a:lnTo>
                  <a:pt x="5" y="5"/>
                </a:lnTo>
                <a:lnTo>
                  <a:pt x="2"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0" name="Freeform 124"/>
          <p:cNvSpPr>
            <a:spLocks/>
          </p:cNvSpPr>
          <p:nvPr/>
        </p:nvSpPr>
        <p:spPr bwMode="auto">
          <a:xfrm flipV="1">
            <a:off x="7935916" y="3470289"/>
            <a:ext cx="22225" cy="6350"/>
          </a:xfrm>
          <a:custGeom>
            <a:avLst/>
            <a:gdLst>
              <a:gd name="T0" fmla="*/ 0 w 26"/>
              <a:gd name="T1" fmla="*/ 7 h 7"/>
              <a:gd name="T2" fmla="*/ 1 w 26"/>
              <a:gd name="T3" fmla="*/ 7 h 7"/>
              <a:gd name="T4" fmla="*/ 4 w 26"/>
              <a:gd name="T5" fmla="*/ 6 h 7"/>
              <a:gd name="T6" fmla="*/ 9 w 26"/>
              <a:gd name="T7" fmla="*/ 5 h 7"/>
              <a:gd name="T8" fmla="*/ 14 w 26"/>
              <a:gd name="T9" fmla="*/ 4 h 7"/>
              <a:gd name="T10" fmla="*/ 19 w 26"/>
              <a:gd name="T11" fmla="*/ 3 h 7"/>
              <a:gd name="T12" fmla="*/ 24 w 26"/>
              <a:gd name="T13" fmla="*/ 1 h 7"/>
              <a:gd name="T14" fmla="*/ 26 w 26"/>
              <a:gd name="T15" fmla="*/ 0 h 7"/>
              <a:gd name="T16" fmla="*/ 25 w 26"/>
              <a:gd name="T17" fmla="*/ 1 h 7"/>
              <a:gd name="T18" fmla="*/ 20 w 26"/>
              <a:gd name="T19" fmla="*/ 2 h 7"/>
              <a:gd name="T20" fmla="*/ 15 w 26"/>
              <a:gd name="T21" fmla="*/ 4 h 7"/>
              <a:gd name="T22" fmla="*/ 9 w 26"/>
              <a:gd name="T23" fmla="*/ 5 h 7"/>
              <a:gd name="T24" fmla="*/ 5 w 26"/>
              <a:gd name="T25" fmla="*/ 6 h 7"/>
              <a:gd name="T26" fmla="*/ 1 w 26"/>
              <a:gd name="T27" fmla="*/ 7 h 7"/>
              <a:gd name="T28" fmla="*/ 0 w 2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7">
                <a:moveTo>
                  <a:pt x="0" y="7"/>
                </a:moveTo>
                <a:lnTo>
                  <a:pt x="1" y="7"/>
                </a:lnTo>
                <a:lnTo>
                  <a:pt x="4" y="6"/>
                </a:lnTo>
                <a:lnTo>
                  <a:pt x="9" y="5"/>
                </a:lnTo>
                <a:lnTo>
                  <a:pt x="14" y="4"/>
                </a:lnTo>
                <a:lnTo>
                  <a:pt x="19" y="3"/>
                </a:lnTo>
                <a:lnTo>
                  <a:pt x="24" y="1"/>
                </a:lnTo>
                <a:lnTo>
                  <a:pt x="26" y="0"/>
                </a:lnTo>
                <a:lnTo>
                  <a:pt x="25" y="1"/>
                </a:lnTo>
                <a:lnTo>
                  <a:pt x="20" y="2"/>
                </a:lnTo>
                <a:lnTo>
                  <a:pt x="15" y="4"/>
                </a:lnTo>
                <a:lnTo>
                  <a:pt x="9" y="5"/>
                </a:lnTo>
                <a:lnTo>
                  <a:pt x="5" y="6"/>
                </a:lnTo>
                <a:lnTo>
                  <a:pt x="1" y="7"/>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1" name="Freeform 125"/>
          <p:cNvSpPr>
            <a:spLocks/>
          </p:cNvSpPr>
          <p:nvPr/>
        </p:nvSpPr>
        <p:spPr bwMode="auto">
          <a:xfrm flipV="1">
            <a:off x="7961316" y="3389327"/>
            <a:ext cx="22225" cy="6350"/>
          </a:xfrm>
          <a:custGeom>
            <a:avLst/>
            <a:gdLst>
              <a:gd name="T0" fmla="*/ 0 w 26"/>
              <a:gd name="T1" fmla="*/ 7 h 7"/>
              <a:gd name="T2" fmla="*/ 2 w 26"/>
              <a:gd name="T3" fmla="*/ 7 h 7"/>
              <a:gd name="T4" fmla="*/ 5 w 26"/>
              <a:gd name="T5" fmla="*/ 7 h 7"/>
              <a:gd name="T6" fmla="*/ 9 w 26"/>
              <a:gd name="T7" fmla="*/ 5 h 7"/>
              <a:gd name="T8" fmla="*/ 13 w 26"/>
              <a:gd name="T9" fmla="*/ 1 h 7"/>
              <a:gd name="T10" fmla="*/ 19 w 26"/>
              <a:gd name="T11" fmla="*/ 1 h 7"/>
              <a:gd name="T12" fmla="*/ 24 w 26"/>
              <a:gd name="T13" fmla="*/ 1 h 7"/>
              <a:gd name="T14" fmla="*/ 26 w 26"/>
              <a:gd name="T15" fmla="*/ 0 h 7"/>
              <a:gd name="T16" fmla="*/ 25 w 26"/>
              <a:gd name="T17" fmla="*/ 1 h 7"/>
              <a:gd name="T18" fmla="*/ 21 w 26"/>
              <a:gd name="T19" fmla="*/ 3 h 7"/>
              <a:gd name="T20" fmla="*/ 15 w 26"/>
              <a:gd name="T21" fmla="*/ 4 h 7"/>
              <a:gd name="T22" fmla="*/ 10 w 26"/>
              <a:gd name="T23" fmla="*/ 6 h 7"/>
              <a:gd name="T24" fmla="*/ 5 w 26"/>
              <a:gd name="T25" fmla="*/ 7 h 7"/>
              <a:gd name="T26" fmla="*/ 2 w 26"/>
              <a:gd name="T27" fmla="*/ 7 h 7"/>
              <a:gd name="T28" fmla="*/ 0 w 2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7">
                <a:moveTo>
                  <a:pt x="0" y="7"/>
                </a:moveTo>
                <a:lnTo>
                  <a:pt x="2" y="7"/>
                </a:lnTo>
                <a:lnTo>
                  <a:pt x="5" y="7"/>
                </a:lnTo>
                <a:lnTo>
                  <a:pt x="9" y="5"/>
                </a:lnTo>
                <a:lnTo>
                  <a:pt x="13" y="1"/>
                </a:lnTo>
                <a:lnTo>
                  <a:pt x="19" y="1"/>
                </a:lnTo>
                <a:lnTo>
                  <a:pt x="24" y="1"/>
                </a:lnTo>
                <a:lnTo>
                  <a:pt x="26" y="0"/>
                </a:lnTo>
                <a:lnTo>
                  <a:pt x="25" y="1"/>
                </a:lnTo>
                <a:lnTo>
                  <a:pt x="21" y="3"/>
                </a:lnTo>
                <a:lnTo>
                  <a:pt x="15" y="4"/>
                </a:lnTo>
                <a:lnTo>
                  <a:pt x="10" y="6"/>
                </a:lnTo>
                <a:lnTo>
                  <a:pt x="5" y="7"/>
                </a:lnTo>
                <a:lnTo>
                  <a:pt x="2" y="7"/>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2" name="Freeform 126"/>
          <p:cNvSpPr>
            <a:spLocks/>
          </p:cNvSpPr>
          <p:nvPr/>
        </p:nvSpPr>
        <p:spPr bwMode="auto">
          <a:xfrm flipV="1">
            <a:off x="7989891" y="3333764"/>
            <a:ext cx="22225" cy="4763"/>
          </a:xfrm>
          <a:custGeom>
            <a:avLst/>
            <a:gdLst>
              <a:gd name="T0" fmla="*/ 0 w 26"/>
              <a:gd name="T1" fmla="*/ 6 h 6"/>
              <a:gd name="T2" fmla="*/ 1 w 26"/>
              <a:gd name="T3" fmla="*/ 6 h 6"/>
              <a:gd name="T4" fmla="*/ 4 w 26"/>
              <a:gd name="T5" fmla="*/ 6 h 6"/>
              <a:gd name="T6" fmla="*/ 9 w 26"/>
              <a:gd name="T7" fmla="*/ 5 h 6"/>
              <a:gd name="T8" fmla="*/ 14 w 26"/>
              <a:gd name="T9" fmla="*/ 4 h 6"/>
              <a:gd name="T10" fmla="*/ 19 w 26"/>
              <a:gd name="T11" fmla="*/ 3 h 6"/>
              <a:gd name="T12" fmla="*/ 24 w 26"/>
              <a:gd name="T13" fmla="*/ 1 h 6"/>
              <a:gd name="T14" fmla="*/ 26 w 26"/>
              <a:gd name="T15" fmla="*/ 0 h 6"/>
              <a:gd name="T16" fmla="*/ 24 w 26"/>
              <a:gd name="T17" fmla="*/ 1 h 6"/>
              <a:gd name="T18" fmla="*/ 20 w 26"/>
              <a:gd name="T19" fmla="*/ 2 h 6"/>
              <a:gd name="T20" fmla="*/ 15 w 26"/>
              <a:gd name="T21" fmla="*/ 3 h 6"/>
              <a:gd name="T22" fmla="*/ 9 w 26"/>
              <a:gd name="T23" fmla="*/ 4 h 6"/>
              <a:gd name="T24" fmla="*/ 4 w 26"/>
              <a:gd name="T25" fmla="*/ 5 h 6"/>
              <a:gd name="T26" fmla="*/ 1 w 26"/>
              <a:gd name="T27" fmla="*/ 6 h 6"/>
              <a:gd name="T28" fmla="*/ 0 w 26"/>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6">
                <a:moveTo>
                  <a:pt x="0" y="6"/>
                </a:moveTo>
                <a:lnTo>
                  <a:pt x="1" y="6"/>
                </a:lnTo>
                <a:lnTo>
                  <a:pt x="4" y="6"/>
                </a:lnTo>
                <a:lnTo>
                  <a:pt x="9" y="5"/>
                </a:lnTo>
                <a:lnTo>
                  <a:pt x="14" y="4"/>
                </a:lnTo>
                <a:lnTo>
                  <a:pt x="19" y="3"/>
                </a:lnTo>
                <a:lnTo>
                  <a:pt x="24" y="1"/>
                </a:lnTo>
                <a:lnTo>
                  <a:pt x="26" y="0"/>
                </a:lnTo>
                <a:lnTo>
                  <a:pt x="24" y="1"/>
                </a:lnTo>
                <a:lnTo>
                  <a:pt x="20" y="2"/>
                </a:lnTo>
                <a:lnTo>
                  <a:pt x="15" y="3"/>
                </a:lnTo>
                <a:lnTo>
                  <a:pt x="9" y="4"/>
                </a:lnTo>
                <a:lnTo>
                  <a:pt x="4" y="5"/>
                </a:lnTo>
                <a:lnTo>
                  <a:pt x="1"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3" name="Freeform 127"/>
          <p:cNvSpPr>
            <a:spLocks/>
          </p:cNvSpPr>
          <p:nvPr/>
        </p:nvSpPr>
        <p:spPr bwMode="auto">
          <a:xfrm flipV="1">
            <a:off x="7923216" y="3390914"/>
            <a:ext cx="96838" cy="26988"/>
          </a:xfrm>
          <a:custGeom>
            <a:avLst/>
            <a:gdLst>
              <a:gd name="T0" fmla="*/ 112 w 112"/>
              <a:gd name="T1" fmla="*/ 0 h 32"/>
              <a:gd name="T2" fmla="*/ 110 w 112"/>
              <a:gd name="T3" fmla="*/ 1 h 32"/>
              <a:gd name="T4" fmla="*/ 108 w 112"/>
              <a:gd name="T5" fmla="*/ 2 h 32"/>
              <a:gd name="T6" fmla="*/ 104 w 112"/>
              <a:gd name="T7" fmla="*/ 3 h 32"/>
              <a:gd name="T8" fmla="*/ 99 w 112"/>
              <a:gd name="T9" fmla="*/ 5 h 32"/>
              <a:gd name="T10" fmla="*/ 92 w 112"/>
              <a:gd name="T11" fmla="*/ 8 h 32"/>
              <a:gd name="T12" fmla="*/ 86 w 112"/>
              <a:gd name="T13" fmla="*/ 11 h 32"/>
              <a:gd name="T14" fmla="*/ 79 w 112"/>
              <a:gd name="T15" fmla="*/ 13 h 32"/>
              <a:gd name="T16" fmla="*/ 72 w 112"/>
              <a:gd name="T17" fmla="*/ 15 h 32"/>
              <a:gd name="T18" fmla="*/ 64 w 112"/>
              <a:gd name="T19" fmla="*/ 17 h 32"/>
              <a:gd name="T20" fmla="*/ 57 w 112"/>
              <a:gd name="T21" fmla="*/ 19 h 32"/>
              <a:gd name="T22" fmla="*/ 49 w 112"/>
              <a:gd name="T23" fmla="*/ 21 h 32"/>
              <a:gd name="T24" fmla="*/ 42 w 112"/>
              <a:gd name="T25" fmla="*/ 22 h 32"/>
              <a:gd name="T26" fmla="*/ 35 w 112"/>
              <a:gd name="T27" fmla="*/ 24 h 32"/>
              <a:gd name="T28" fmla="*/ 29 w 112"/>
              <a:gd name="T29" fmla="*/ 25 h 32"/>
              <a:gd name="T30" fmla="*/ 23 w 112"/>
              <a:gd name="T31" fmla="*/ 27 h 32"/>
              <a:gd name="T32" fmla="*/ 17 w 112"/>
              <a:gd name="T33" fmla="*/ 28 h 32"/>
              <a:gd name="T34" fmla="*/ 12 w 112"/>
              <a:gd name="T35" fmla="*/ 29 h 32"/>
              <a:gd name="T36" fmla="*/ 8 w 112"/>
              <a:gd name="T37" fmla="*/ 30 h 32"/>
              <a:gd name="T38" fmla="*/ 5 w 112"/>
              <a:gd name="T39" fmla="*/ 31 h 32"/>
              <a:gd name="T40" fmla="*/ 2 w 112"/>
              <a:gd name="T41" fmla="*/ 31 h 32"/>
              <a:gd name="T42" fmla="*/ 1 w 112"/>
              <a:gd name="T43" fmla="*/ 32 h 32"/>
              <a:gd name="T44" fmla="*/ 0 w 112"/>
              <a:gd name="T45" fmla="*/ 32 h 32"/>
              <a:gd name="T46" fmla="*/ 1 w 112"/>
              <a:gd name="T47" fmla="*/ 31 h 32"/>
              <a:gd name="T48" fmla="*/ 2 w 112"/>
              <a:gd name="T49" fmla="*/ 31 h 32"/>
              <a:gd name="T50" fmla="*/ 5 w 112"/>
              <a:gd name="T51" fmla="*/ 30 h 32"/>
              <a:gd name="T52" fmla="*/ 9 w 112"/>
              <a:gd name="T53" fmla="*/ 29 h 32"/>
              <a:gd name="T54" fmla="*/ 14 w 112"/>
              <a:gd name="T55" fmla="*/ 28 h 32"/>
              <a:gd name="T56" fmla="*/ 20 w 112"/>
              <a:gd name="T57" fmla="*/ 26 h 32"/>
              <a:gd name="T58" fmla="*/ 27 w 112"/>
              <a:gd name="T59" fmla="*/ 24 h 32"/>
              <a:gd name="T60" fmla="*/ 35 w 112"/>
              <a:gd name="T61" fmla="*/ 21 h 32"/>
              <a:gd name="T62" fmla="*/ 43 w 112"/>
              <a:gd name="T63" fmla="*/ 18 h 32"/>
              <a:gd name="T64" fmla="*/ 51 w 112"/>
              <a:gd name="T65" fmla="*/ 16 h 32"/>
              <a:gd name="T66" fmla="*/ 59 w 112"/>
              <a:gd name="T67" fmla="*/ 13 h 32"/>
              <a:gd name="T68" fmla="*/ 67 w 112"/>
              <a:gd name="T69" fmla="*/ 11 h 32"/>
              <a:gd name="T70" fmla="*/ 74 w 112"/>
              <a:gd name="T71" fmla="*/ 9 h 32"/>
              <a:gd name="T72" fmla="*/ 81 w 112"/>
              <a:gd name="T73" fmla="*/ 8 h 32"/>
              <a:gd name="T74" fmla="*/ 87 w 112"/>
              <a:gd name="T75" fmla="*/ 7 h 32"/>
              <a:gd name="T76" fmla="*/ 92 w 112"/>
              <a:gd name="T77" fmla="*/ 6 h 32"/>
              <a:gd name="T78" fmla="*/ 97 w 112"/>
              <a:gd name="T79" fmla="*/ 4 h 32"/>
              <a:gd name="T80" fmla="*/ 102 w 112"/>
              <a:gd name="T81" fmla="*/ 3 h 32"/>
              <a:gd name="T82" fmla="*/ 106 w 112"/>
              <a:gd name="T83" fmla="*/ 2 h 32"/>
              <a:gd name="T84" fmla="*/ 110 w 112"/>
              <a:gd name="T85" fmla="*/ 1 h 32"/>
              <a:gd name="T86" fmla="*/ 112 w 112"/>
              <a:gd name="T87" fmla="*/ 0 h 32"/>
              <a:gd name="T88" fmla="*/ 112 w 112"/>
              <a:gd name="T8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32">
                <a:moveTo>
                  <a:pt x="112" y="0"/>
                </a:moveTo>
                <a:lnTo>
                  <a:pt x="110" y="1"/>
                </a:lnTo>
                <a:lnTo>
                  <a:pt x="108" y="2"/>
                </a:lnTo>
                <a:lnTo>
                  <a:pt x="104" y="3"/>
                </a:lnTo>
                <a:lnTo>
                  <a:pt x="99" y="5"/>
                </a:lnTo>
                <a:lnTo>
                  <a:pt x="92" y="8"/>
                </a:lnTo>
                <a:lnTo>
                  <a:pt x="86" y="11"/>
                </a:lnTo>
                <a:lnTo>
                  <a:pt x="79" y="13"/>
                </a:lnTo>
                <a:lnTo>
                  <a:pt x="72" y="15"/>
                </a:lnTo>
                <a:lnTo>
                  <a:pt x="64" y="17"/>
                </a:lnTo>
                <a:lnTo>
                  <a:pt x="57" y="19"/>
                </a:lnTo>
                <a:lnTo>
                  <a:pt x="49" y="21"/>
                </a:lnTo>
                <a:lnTo>
                  <a:pt x="42" y="22"/>
                </a:lnTo>
                <a:lnTo>
                  <a:pt x="35" y="24"/>
                </a:lnTo>
                <a:lnTo>
                  <a:pt x="29" y="25"/>
                </a:lnTo>
                <a:lnTo>
                  <a:pt x="23" y="27"/>
                </a:lnTo>
                <a:lnTo>
                  <a:pt x="17" y="28"/>
                </a:lnTo>
                <a:lnTo>
                  <a:pt x="12" y="29"/>
                </a:lnTo>
                <a:lnTo>
                  <a:pt x="8" y="30"/>
                </a:lnTo>
                <a:lnTo>
                  <a:pt x="5" y="31"/>
                </a:lnTo>
                <a:lnTo>
                  <a:pt x="2" y="31"/>
                </a:lnTo>
                <a:lnTo>
                  <a:pt x="1" y="32"/>
                </a:lnTo>
                <a:lnTo>
                  <a:pt x="0" y="32"/>
                </a:lnTo>
                <a:lnTo>
                  <a:pt x="1" y="31"/>
                </a:lnTo>
                <a:lnTo>
                  <a:pt x="2" y="31"/>
                </a:lnTo>
                <a:lnTo>
                  <a:pt x="5" y="30"/>
                </a:lnTo>
                <a:lnTo>
                  <a:pt x="9" y="29"/>
                </a:lnTo>
                <a:lnTo>
                  <a:pt x="14" y="28"/>
                </a:lnTo>
                <a:lnTo>
                  <a:pt x="20" y="26"/>
                </a:lnTo>
                <a:lnTo>
                  <a:pt x="27" y="24"/>
                </a:lnTo>
                <a:lnTo>
                  <a:pt x="35" y="21"/>
                </a:lnTo>
                <a:lnTo>
                  <a:pt x="43" y="18"/>
                </a:lnTo>
                <a:lnTo>
                  <a:pt x="51" y="16"/>
                </a:lnTo>
                <a:lnTo>
                  <a:pt x="59" y="13"/>
                </a:lnTo>
                <a:lnTo>
                  <a:pt x="67" y="11"/>
                </a:lnTo>
                <a:lnTo>
                  <a:pt x="74" y="9"/>
                </a:lnTo>
                <a:lnTo>
                  <a:pt x="81" y="8"/>
                </a:lnTo>
                <a:lnTo>
                  <a:pt x="87" y="7"/>
                </a:lnTo>
                <a:lnTo>
                  <a:pt x="92" y="6"/>
                </a:lnTo>
                <a:lnTo>
                  <a:pt x="97" y="4"/>
                </a:lnTo>
                <a:lnTo>
                  <a:pt x="102" y="3"/>
                </a:lnTo>
                <a:lnTo>
                  <a:pt x="106" y="2"/>
                </a:lnTo>
                <a:lnTo>
                  <a:pt x="110" y="1"/>
                </a:lnTo>
                <a:lnTo>
                  <a:pt x="112" y="0"/>
                </a:lnTo>
                <a:lnTo>
                  <a:pt x="11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4" name="Freeform 128"/>
          <p:cNvSpPr>
            <a:spLocks/>
          </p:cNvSpPr>
          <p:nvPr/>
        </p:nvSpPr>
        <p:spPr bwMode="auto">
          <a:xfrm flipV="1">
            <a:off x="7923216" y="3390914"/>
            <a:ext cx="96838" cy="28575"/>
          </a:xfrm>
          <a:custGeom>
            <a:avLst/>
            <a:gdLst>
              <a:gd name="T0" fmla="*/ 113 w 113"/>
              <a:gd name="T1" fmla="*/ 1 h 33"/>
              <a:gd name="T2" fmla="*/ 113 w 113"/>
              <a:gd name="T3" fmla="*/ 0 h 33"/>
              <a:gd name="T4" fmla="*/ 112 w 113"/>
              <a:gd name="T5" fmla="*/ 0 h 33"/>
              <a:gd name="T6" fmla="*/ 111 w 113"/>
              <a:gd name="T7" fmla="*/ 1 h 33"/>
              <a:gd name="T8" fmla="*/ 109 w 113"/>
              <a:gd name="T9" fmla="*/ 1 h 33"/>
              <a:gd name="T10" fmla="*/ 107 w 113"/>
              <a:gd name="T11" fmla="*/ 1 h 33"/>
              <a:gd name="T12" fmla="*/ 105 w 113"/>
              <a:gd name="T13" fmla="*/ 2 h 33"/>
              <a:gd name="T14" fmla="*/ 103 w 113"/>
              <a:gd name="T15" fmla="*/ 3 h 33"/>
              <a:gd name="T16" fmla="*/ 100 w 113"/>
              <a:gd name="T17" fmla="*/ 3 h 33"/>
              <a:gd name="T18" fmla="*/ 97 w 113"/>
              <a:gd name="T19" fmla="*/ 4 h 33"/>
              <a:gd name="T20" fmla="*/ 93 w 113"/>
              <a:gd name="T21" fmla="*/ 5 h 33"/>
              <a:gd name="T22" fmla="*/ 89 w 113"/>
              <a:gd name="T23" fmla="*/ 5 h 33"/>
              <a:gd name="T24" fmla="*/ 85 w 113"/>
              <a:gd name="T25" fmla="*/ 5 h 33"/>
              <a:gd name="T26" fmla="*/ 82 w 113"/>
              <a:gd name="T27" fmla="*/ 6 h 33"/>
              <a:gd name="T28" fmla="*/ 78 w 113"/>
              <a:gd name="T29" fmla="*/ 6 h 33"/>
              <a:gd name="T30" fmla="*/ 75 w 113"/>
              <a:gd name="T31" fmla="*/ 6 h 33"/>
              <a:gd name="T32" fmla="*/ 71 w 113"/>
              <a:gd name="T33" fmla="*/ 5 h 33"/>
              <a:gd name="T34" fmla="*/ 67 w 113"/>
              <a:gd name="T35" fmla="*/ 5 h 33"/>
              <a:gd name="T36" fmla="*/ 63 w 113"/>
              <a:gd name="T37" fmla="*/ 5 h 33"/>
              <a:gd name="T38" fmla="*/ 59 w 113"/>
              <a:gd name="T39" fmla="*/ 6 h 33"/>
              <a:gd name="T40" fmla="*/ 55 w 113"/>
              <a:gd name="T41" fmla="*/ 6 h 33"/>
              <a:gd name="T42" fmla="*/ 51 w 113"/>
              <a:gd name="T43" fmla="*/ 7 h 33"/>
              <a:gd name="T44" fmla="*/ 48 w 113"/>
              <a:gd name="T45" fmla="*/ 7 h 33"/>
              <a:gd name="T46" fmla="*/ 44 w 113"/>
              <a:gd name="T47" fmla="*/ 9 h 33"/>
              <a:gd name="T48" fmla="*/ 40 w 113"/>
              <a:gd name="T49" fmla="*/ 10 h 33"/>
              <a:gd name="T50" fmla="*/ 37 w 113"/>
              <a:gd name="T51" fmla="*/ 11 h 33"/>
              <a:gd name="T52" fmla="*/ 34 w 113"/>
              <a:gd name="T53" fmla="*/ 13 h 33"/>
              <a:gd name="T54" fmla="*/ 30 w 113"/>
              <a:gd name="T55" fmla="*/ 14 h 33"/>
              <a:gd name="T56" fmla="*/ 27 w 113"/>
              <a:gd name="T57" fmla="*/ 15 h 33"/>
              <a:gd name="T58" fmla="*/ 24 w 113"/>
              <a:gd name="T59" fmla="*/ 17 h 33"/>
              <a:gd name="T60" fmla="*/ 21 w 113"/>
              <a:gd name="T61" fmla="*/ 18 h 33"/>
              <a:gd name="T62" fmla="*/ 18 w 113"/>
              <a:gd name="T63" fmla="*/ 19 h 33"/>
              <a:gd name="T64" fmla="*/ 15 w 113"/>
              <a:gd name="T65" fmla="*/ 19 h 33"/>
              <a:gd name="T66" fmla="*/ 12 w 113"/>
              <a:gd name="T67" fmla="*/ 19 h 33"/>
              <a:gd name="T68" fmla="*/ 10 w 113"/>
              <a:gd name="T69" fmla="*/ 20 h 33"/>
              <a:gd name="T70" fmla="*/ 7 w 113"/>
              <a:gd name="T71" fmla="*/ 20 h 33"/>
              <a:gd name="T72" fmla="*/ 5 w 113"/>
              <a:gd name="T73" fmla="*/ 20 h 33"/>
              <a:gd name="T74" fmla="*/ 3 w 113"/>
              <a:gd name="T75" fmla="*/ 20 h 33"/>
              <a:gd name="T76" fmla="*/ 2 w 113"/>
              <a:gd name="T77" fmla="*/ 21 h 33"/>
              <a:gd name="T78" fmla="*/ 1 w 113"/>
              <a:gd name="T79" fmla="*/ 22 h 33"/>
              <a:gd name="T80" fmla="*/ 0 w 113"/>
              <a:gd name="T81" fmla="*/ 24 h 33"/>
              <a:gd name="T82" fmla="*/ 0 w 113"/>
              <a:gd name="T83" fmla="*/ 26 h 33"/>
              <a:gd name="T84" fmla="*/ 0 w 113"/>
              <a:gd name="T85" fmla="*/ 28 h 33"/>
              <a:gd name="T86" fmla="*/ 1 w 113"/>
              <a:gd name="T87" fmla="*/ 31 h 33"/>
              <a:gd name="T88" fmla="*/ 1 w 113"/>
              <a:gd name="T8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33">
                <a:moveTo>
                  <a:pt x="113" y="1"/>
                </a:moveTo>
                <a:lnTo>
                  <a:pt x="113" y="0"/>
                </a:lnTo>
                <a:lnTo>
                  <a:pt x="112" y="0"/>
                </a:lnTo>
                <a:lnTo>
                  <a:pt x="111" y="1"/>
                </a:lnTo>
                <a:lnTo>
                  <a:pt x="109" y="1"/>
                </a:lnTo>
                <a:lnTo>
                  <a:pt x="107" y="1"/>
                </a:lnTo>
                <a:lnTo>
                  <a:pt x="105" y="2"/>
                </a:lnTo>
                <a:lnTo>
                  <a:pt x="103" y="3"/>
                </a:lnTo>
                <a:lnTo>
                  <a:pt x="100" y="3"/>
                </a:lnTo>
                <a:lnTo>
                  <a:pt x="97" y="4"/>
                </a:lnTo>
                <a:lnTo>
                  <a:pt x="93" y="5"/>
                </a:lnTo>
                <a:lnTo>
                  <a:pt x="89" y="5"/>
                </a:lnTo>
                <a:lnTo>
                  <a:pt x="85" y="5"/>
                </a:lnTo>
                <a:lnTo>
                  <a:pt x="82" y="6"/>
                </a:lnTo>
                <a:lnTo>
                  <a:pt x="78" y="6"/>
                </a:lnTo>
                <a:lnTo>
                  <a:pt x="75" y="6"/>
                </a:lnTo>
                <a:lnTo>
                  <a:pt x="71" y="5"/>
                </a:lnTo>
                <a:lnTo>
                  <a:pt x="67" y="5"/>
                </a:lnTo>
                <a:lnTo>
                  <a:pt x="63" y="5"/>
                </a:lnTo>
                <a:lnTo>
                  <a:pt x="59" y="6"/>
                </a:lnTo>
                <a:lnTo>
                  <a:pt x="55" y="6"/>
                </a:lnTo>
                <a:lnTo>
                  <a:pt x="51" y="7"/>
                </a:lnTo>
                <a:lnTo>
                  <a:pt x="48" y="7"/>
                </a:lnTo>
                <a:lnTo>
                  <a:pt x="44" y="9"/>
                </a:lnTo>
                <a:lnTo>
                  <a:pt x="40" y="10"/>
                </a:lnTo>
                <a:lnTo>
                  <a:pt x="37" y="11"/>
                </a:lnTo>
                <a:lnTo>
                  <a:pt x="34" y="13"/>
                </a:lnTo>
                <a:lnTo>
                  <a:pt x="30" y="14"/>
                </a:lnTo>
                <a:lnTo>
                  <a:pt x="27" y="15"/>
                </a:lnTo>
                <a:lnTo>
                  <a:pt x="24" y="17"/>
                </a:lnTo>
                <a:lnTo>
                  <a:pt x="21" y="18"/>
                </a:lnTo>
                <a:lnTo>
                  <a:pt x="18" y="19"/>
                </a:lnTo>
                <a:lnTo>
                  <a:pt x="15" y="19"/>
                </a:lnTo>
                <a:lnTo>
                  <a:pt x="12" y="19"/>
                </a:lnTo>
                <a:lnTo>
                  <a:pt x="10" y="20"/>
                </a:lnTo>
                <a:lnTo>
                  <a:pt x="7" y="20"/>
                </a:lnTo>
                <a:lnTo>
                  <a:pt x="5" y="20"/>
                </a:lnTo>
                <a:lnTo>
                  <a:pt x="3" y="20"/>
                </a:lnTo>
                <a:lnTo>
                  <a:pt x="2" y="21"/>
                </a:lnTo>
                <a:lnTo>
                  <a:pt x="1" y="22"/>
                </a:lnTo>
                <a:lnTo>
                  <a:pt x="0" y="24"/>
                </a:lnTo>
                <a:lnTo>
                  <a:pt x="0" y="26"/>
                </a:lnTo>
                <a:lnTo>
                  <a:pt x="0" y="28"/>
                </a:lnTo>
                <a:lnTo>
                  <a:pt x="1" y="31"/>
                </a:lnTo>
                <a:lnTo>
                  <a:pt x="1" y="3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5" name="Freeform 129"/>
          <p:cNvSpPr>
            <a:spLocks/>
          </p:cNvSpPr>
          <p:nvPr/>
        </p:nvSpPr>
        <p:spPr bwMode="auto">
          <a:xfrm flipV="1">
            <a:off x="7923216" y="3382977"/>
            <a:ext cx="96838" cy="34925"/>
          </a:xfrm>
          <a:custGeom>
            <a:avLst/>
            <a:gdLst>
              <a:gd name="T0" fmla="*/ 112 w 112"/>
              <a:gd name="T1" fmla="*/ 0 h 41"/>
              <a:gd name="T2" fmla="*/ 112 w 112"/>
              <a:gd name="T3" fmla="*/ 0 h 41"/>
              <a:gd name="T4" fmla="*/ 112 w 112"/>
              <a:gd name="T5" fmla="*/ 1 h 41"/>
              <a:gd name="T6" fmla="*/ 111 w 112"/>
              <a:gd name="T7" fmla="*/ 2 h 41"/>
              <a:gd name="T8" fmla="*/ 109 w 112"/>
              <a:gd name="T9" fmla="*/ 3 h 41"/>
              <a:gd name="T10" fmla="*/ 108 w 112"/>
              <a:gd name="T11" fmla="*/ 4 h 41"/>
              <a:gd name="T12" fmla="*/ 106 w 112"/>
              <a:gd name="T13" fmla="*/ 5 h 41"/>
              <a:gd name="T14" fmla="*/ 103 w 112"/>
              <a:gd name="T15" fmla="*/ 6 h 41"/>
              <a:gd name="T16" fmla="*/ 101 w 112"/>
              <a:gd name="T17" fmla="*/ 7 h 41"/>
              <a:gd name="T18" fmla="*/ 98 w 112"/>
              <a:gd name="T19" fmla="*/ 9 h 41"/>
              <a:gd name="T20" fmla="*/ 95 w 112"/>
              <a:gd name="T21" fmla="*/ 11 h 41"/>
              <a:gd name="T22" fmla="*/ 92 w 112"/>
              <a:gd name="T23" fmla="*/ 14 h 41"/>
              <a:gd name="T24" fmla="*/ 89 w 112"/>
              <a:gd name="T25" fmla="*/ 16 h 41"/>
              <a:gd name="T26" fmla="*/ 86 w 112"/>
              <a:gd name="T27" fmla="*/ 17 h 41"/>
              <a:gd name="T28" fmla="*/ 83 w 112"/>
              <a:gd name="T29" fmla="*/ 19 h 41"/>
              <a:gd name="T30" fmla="*/ 80 w 112"/>
              <a:gd name="T31" fmla="*/ 21 h 41"/>
              <a:gd name="T32" fmla="*/ 77 w 112"/>
              <a:gd name="T33" fmla="*/ 23 h 41"/>
              <a:gd name="T34" fmla="*/ 74 w 112"/>
              <a:gd name="T35" fmla="*/ 24 h 41"/>
              <a:gd name="T36" fmla="*/ 71 w 112"/>
              <a:gd name="T37" fmla="*/ 26 h 41"/>
              <a:gd name="T38" fmla="*/ 67 w 112"/>
              <a:gd name="T39" fmla="*/ 28 h 41"/>
              <a:gd name="T40" fmla="*/ 64 w 112"/>
              <a:gd name="T41" fmla="*/ 29 h 41"/>
              <a:gd name="T42" fmla="*/ 60 w 112"/>
              <a:gd name="T43" fmla="*/ 30 h 41"/>
              <a:gd name="T44" fmla="*/ 56 w 112"/>
              <a:gd name="T45" fmla="*/ 31 h 41"/>
              <a:gd name="T46" fmla="*/ 53 w 112"/>
              <a:gd name="T47" fmla="*/ 32 h 41"/>
              <a:gd name="T48" fmla="*/ 49 w 112"/>
              <a:gd name="T49" fmla="*/ 33 h 41"/>
              <a:gd name="T50" fmla="*/ 45 w 112"/>
              <a:gd name="T51" fmla="*/ 33 h 41"/>
              <a:gd name="T52" fmla="*/ 41 w 112"/>
              <a:gd name="T53" fmla="*/ 34 h 41"/>
              <a:gd name="T54" fmla="*/ 38 w 112"/>
              <a:gd name="T55" fmla="*/ 34 h 41"/>
              <a:gd name="T56" fmla="*/ 34 w 112"/>
              <a:gd name="T57" fmla="*/ 34 h 41"/>
              <a:gd name="T58" fmla="*/ 31 w 112"/>
              <a:gd name="T59" fmla="*/ 34 h 41"/>
              <a:gd name="T60" fmla="*/ 27 w 112"/>
              <a:gd name="T61" fmla="*/ 35 h 41"/>
              <a:gd name="T62" fmla="*/ 24 w 112"/>
              <a:gd name="T63" fmla="*/ 35 h 41"/>
              <a:gd name="T64" fmla="*/ 21 w 112"/>
              <a:gd name="T65" fmla="*/ 36 h 41"/>
              <a:gd name="T66" fmla="*/ 19 w 112"/>
              <a:gd name="T67" fmla="*/ 37 h 41"/>
              <a:gd name="T68" fmla="*/ 17 w 112"/>
              <a:gd name="T69" fmla="*/ 38 h 41"/>
              <a:gd name="T70" fmla="*/ 14 w 112"/>
              <a:gd name="T71" fmla="*/ 39 h 41"/>
              <a:gd name="T72" fmla="*/ 12 w 112"/>
              <a:gd name="T73" fmla="*/ 40 h 41"/>
              <a:gd name="T74" fmla="*/ 11 w 112"/>
              <a:gd name="T75" fmla="*/ 41 h 41"/>
              <a:gd name="T76" fmla="*/ 9 w 112"/>
              <a:gd name="T77" fmla="*/ 41 h 41"/>
              <a:gd name="T78" fmla="*/ 7 w 112"/>
              <a:gd name="T79" fmla="*/ 41 h 41"/>
              <a:gd name="T80" fmla="*/ 5 w 112"/>
              <a:gd name="T81" fmla="*/ 39 h 41"/>
              <a:gd name="T82" fmla="*/ 4 w 112"/>
              <a:gd name="T83" fmla="*/ 37 h 41"/>
              <a:gd name="T84" fmla="*/ 2 w 112"/>
              <a:gd name="T85" fmla="*/ 36 h 41"/>
              <a:gd name="T86" fmla="*/ 1 w 112"/>
              <a:gd name="T87" fmla="*/ 34 h 41"/>
              <a:gd name="T88" fmla="*/ 0 w 112"/>
              <a:gd name="T89"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41">
                <a:moveTo>
                  <a:pt x="112" y="0"/>
                </a:moveTo>
                <a:lnTo>
                  <a:pt x="112" y="0"/>
                </a:lnTo>
                <a:lnTo>
                  <a:pt x="112" y="1"/>
                </a:lnTo>
                <a:lnTo>
                  <a:pt x="111" y="2"/>
                </a:lnTo>
                <a:lnTo>
                  <a:pt x="109" y="3"/>
                </a:lnTo>
                <a:lnTo>
                  <a:pt x="108" y="4"/>
                </a:lnTo>
                <a:lnTo>
                  <a:pt x="106" y="5"/>
                </a:lnTo>
                <a:lnTo>
                  <a:pt x="103" y="6"/>
                </a:lnTo>
                <a:lnTo>
                  <a:pt x="101" y="7"/>
                </a:lnTo>
                <a:lnTo>
                  <a:pt x="98" y="9"/>
                </a:lnTo>
                <a:lnTo>
                  <a:pt x="95" y="11"/>
                </a:lnTo>
                <a:lnTo>
                  <a:pt x="92" y="14"/>
                </a:lnTo>
                <a:lnTo>
                  <a:pt x="89" y="16"/>
                </a:lnTo>
                <a:lnTo>
                  <a:pt x="86" y="17"/>
                </a:lnTo>
                <a:lnTo>
                  <a:pt x="83" y="19"/>
                </a:lnTo>
                <a:lnTo>
                  <a:pt x="80" y="21"/>
                </a:lnTo>
                <a:lnTo>
                  <a:pt x="77" y="23"/>
                </a:lnTo>
                <a:lnTo>
                  <a:pt x="74" y="24"/>
                </a:lnTo>
                <a:lnTo>
                  <a:pt x="71" y="26"/>
                </a:lnTo>
                <a:lnTo>
                  <a:pt x="67" y="28"/>
                </a:lnTo>
                <a:lnTo>
                  <a:pt x="64" y="29"/>
                </a:lnTo>
                <a:lnTo>
                  <a:pt x="60" y="30"/>
                </a:lnTo>
                <a:lnTo>
                  <a:pt x="56" y="31"/>
                </a:lnTo>
                <a:lnTo>
                  <a:pt x="53" y="32"/>
                </a:lnTo>
                <a:lnTo>
                  <a:pt x="49" y="33"/>
                </a:lnTo>
                <a:lnTo>
                  <a:pt x="45" y="33"/>
                </a:lnTo>
                <a:lnTo>
                  <a:pt x="41" y="34"/>
                </a:lnTo>
                <a:lnTo>
                  <a:pt x="38" y="34"/>
                </a:lnTo>
                <a:lnTo>
                  <a:pt x="34" y="34"/>
                </a:lnTo>
                <a:lnTo>
                  <a:pt x="31" y="34"/>
                </a:lnTo>
                <a:lnTo>
                  <a:pt x="27" y="35"/>
                </a:lnTo>
                <a:lnTo>
                  <a:pt x="24" y="35"/>
                </a:lnTo>
                <a:lnTo>
                  <a:pt x="21" y="36"/>
                </a:lnTo>
                <a:lnTo>
                  <a:pt x="19" y="37"/>
                </a:lnTo>
                <a:lnTo>
                  <a:pt x="17" y="38"/>
                </a:lnTo>
                <a:lnTo>
                  <a:pt x="14" y="39"/>
                </a:lnTo>
                <a:lnTo>
                  <a:pt x="12" y="40"/>
                </a:lnTo>
                <a:lnTo>
                  <a:pt x="11" y="41"/>
                </a:lnTo>
                <a:lnTo>
                  <a:pt x="9" y="41"/>
                </a:lnTo>
                <a:lnTo>
                  <a:pt x="7" y="41"/>
                </a:lnTo>
                <a:lnTo>
                  <a:pt x="5" y="39"/>
                </a:lnTo>
                <a:lnTo>
                  <a:pt x="4" y="37"/>
                </a:lnTo>
                <a:lnTo>
                  <a:pt x="2" y="36"/>
                </a:lnTo>
                <a:lnTo>
                  <a:pt x="1" y="34"/>
                </a:lnTo>
                <a:lnTo>
                  <a:pt x="0"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6" name="Freeform 130"/>
          <p:cNvSpPr>
            <a:spLocks/>
          </p:cNvSpPr>
          <p:nvPr/>
        </p:nvSpPr>
        <p:spPr bwMode="auto">
          <a:xfrm flipV="1">
            <a:off x="7994653" y="3408377"/>
            <a:ext cx="7938" cy="6350"/>
          </a:xfrm>
          <a:custGeom>
            <a:avLst/>
            <a:gdLst>
              <a:gd name="T0" fmla="*/ 8 w 8"/>
              <a:gd name="T1" fmla="*/ 3 h 8"/>
              <a:gd name="T2" fmla="*/ 6 w 8"/>
              <a:gd name="T3" fmla="*/ 0 h 8"/>
              <a:gd name="T4" fmla="*/ 3 w 8"/>
              <a:gd name="T5" fmla="*/ 0 h 8"/>
              <a:gd name="T6" fmla="*/ 2 w 8"/>
              <a:gd name="T7" fmla="*/ 0 h 8"/>
              <a:gd name="T8" fmla="*/ 0 w 8"/>
              <a:gd name="T9" fmla="*/ 1 h 8"/>
              <a:gd name="T10" fmla="*/ 0 w 8"/>
              <a:gd name="T11" fmla="*/ 4 h 8"/>
              <a:gd name="T12" fmla="*/ 1 w 8"/>
              <a:gd name="T13" fmla="*/ 6 h 8"/>
              <a:gd name="T14" fmla="*/ 1 w 8"/>
              <a:gd name="T15" fmla="*/ 7 h 8"/>
              <a:gd name="T16" fmla="*/ 2 w 8"/>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3"/>
                </a:moveTo>
                <a:lnTo>
                  <a:pt x="6" y="0"/>
                </a:lnTo>
                <a:lnTo>
                  <a:pt x="3" y="0"/>
                </a:lnTo>
                <a:lnTo>
                  <a:pt x="2" y="0"/>
                </a:lnTo>
                <a:lnTo>
                  <a:pt x="0" y="1"/>
                </a:lnTo>
                <a:lnTo>
                  <a:pt x="0" y="4"/>
                </a:lnTo>
                <a:lnTo>
                  <a:pt x="1" y="6"/>
                </a:lnTo>
                <a:lnTo>
                  <a:pt x="1" y="7"/>
                </a:lnTo>
                <a:lnTo>
                  <a:pt x="2"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7" name="Freeform 131"/>
          <p:cNvSpPr>
            <a:spLocks/>
          </p:cNvSpPr>
          <p:nvPr/>
        </p:nvSpPr>
        <p:spPr bwMode="auto">
          <a:xfrm flipV="1">
            <a:off x="7967666" y="3400439"/>
            <a:ext cx="11113" cy="14288"/>
          </a:xfrm>
          <a:custGeom>
            <a:avLst/>
            <a:gdLst>
              <a:gd name="T0" fmla="*/ 13 w 13"/>
              <a:gd name="T1" fmla="*/ 8 h 16"/>
              <a:gd name="T2" fmla="*/ 10 w 13"/>
              <a:gd name="T3" fmla="*/ 3 h 16"/>
              <a:gd name="T4" fmla="*/ 6 w 13"/>
              <a:gd name="T5" fmla="*/ 1 h 16"/>
              <a:gd name="T6" fmla="*/ 3 w 13"/>
              <a:gd name="T7" fmla="*/ 0 h 16"/>
              <a:gd name="T8" fmla="*/ 0 w 13"/>
              <a:gd name="T9" fmla="*/ 1 h 16"/>
              <a:gd name="T10" fmla="*/ 0 w 13"/>
              <a:gd name="T11" fmla="*/ 7 h 16"/>
              <a:gd name="T12" fmla="*/ 1 w 13"/>
              <a:gd name="T13" fmla="*/ 11 h 16"/>
              <a:gd name="T14" fmla="*/ 2 w 13"/>
              <a:gd name="T15" fmla="*/ 14 h 16"/>
              <a:gd name="T16" fmla="*/ 3 w 13"/>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3" y="8"/>
                </a:moveTo>
                <a:lnTo>
                  <a:pt x="10" y="3"/>
                </a:lnTo>
                <a:lnTo>
                  <a:pt x="6" y="1"/>
                </a:lnTo>
                <a:lnTo>
                  <a:pt x="3" y="0"/>
                </a:lnTo>
                <a:lnTo>
                  <a:pt x="0" y="1"/>
                </a:lnTo>
                <a:lnTo>
                  <a:pt x="0" y="7"/>
                </a:lnTo>
                <a:lnTo>
                  <a:pt x="1" y="11"/>
                </a:lnTo>
                <a:lnTo>
                  <a:pt x="2" y="14"/>
                </a:lnTo>
                <a:lnTo>
                  <a:pt x="3"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8" name="Freeform 132"/>
          <p:cNvSpPr>
            <a:spLocks/>
          </p:cNvSpPr>
          <p:nvPr/>
        </p:nvSpPr>
        <p:spPr bwMode="auto">
          <a:xfrm flipV="1">
            <a:off x="7937503" y="3394089"/>
            <a:ext cx="4763" cy="7938"/>
          </a:xfrm>
          <a:custGeom>
            <a:avLst/>
            <a:gdLst>
              <a:gd name="T0" fmla="*/ 6 w 6"/>
              <a:gd name="T1" fmla="*/ 7 h 9"/>
              <a:gd name="T2" fmla="*/ 5 w 6"/>
              <a:gd name="T3" fmla="*/ 5 h 9"/>
              <a:gd name="T4" fmla="*/ 4 w 6"/>
              <a:gd name="T5" fmla="*/ 3 h 9"/>
              <a:gd name="T6" fmla="*/ 3 w 6"/>
              <a:gd name="T7" fmla="*/ 1 h 9"/>
              <a:gd name="T8" fmla="*/ 0 w 6"/>
              <a:gd name="T9" fmla="*/ 0 h 9"/>
              <a:gd name="T10" fmla="*/ 2 w 6"/>
              <a:gd name="T11" fmla="*/ 6 h 9"/>
              <a:gd name="T12" fmla="*/ 3 w 6"/>
              <a:gd name="T13" fmla="*/ 8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6" y="7"/>
                </a:moveTo>
                <a:lnTo>
                  <a:pt x="5" y="5"/>
                </a:lnTo>
                <a:lnTo>
                  <a:pt x="4" y="3"/>
                </a:lnTo>
                <a:lnTo>
                  <a:pt x="3" y="1"/>
                </a:lnTo>
                <a:lnTo>
                  <a:pt x="0" y="0"/>
                </a:lnTo>
                <a:lnTo>
                  <a:pt x="2" y="6"/>
                </a:lnTo>
                <a:lnTo>
                  <a:pt x="3" y="8"/>
                </a:lnTo>
                <a:lnTo>
                  <a:pt x="3" y="9"/>
                </a:lnTo>
                <a:lnTo>
                  <a:pt x="3" y="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99" name="Freeform 133"/>
          <p:cNvSpPr>
            <a:spLocks/>
          </p:cNvSpPr>
          <p:nvPr/>
        </p:nvSpPr>
        <p:spPr bwMode="auto">
          <a:xfrm flipV="1">
            <a:off x="7996241" y="3403614"/>
            <a:ext cx="6350" cy="9525"/>
          </a:xfrm>
          <a:custGeom>
            <a:avLst/>
            <a:gdLst>
              <a:gd name="T0" fmla="*/ 6 w 7"/>
              <a:gd name="T1" fmla="*/ 0 h 10"/>
              <a:gd name="T2" fmla="*/ 7 w 7"/>
              <a:gd name="T3" fmla="*/ 4 h 10"/>
              <a:gd name="T4" fmla="*/ 5 w 7"/>
              <a:gd name="T5" fmla="*/ 7 h 10"/>
              <a:gd name="T6" fmla="*/ 4 w 7"/>
              <a:gd name="T7" fmla="*/ 9 h 10"/>
              <a:gd name="T8" fmla="*/ 3 w 7"/>
              <a:gd name="T9" fmla="*/ 10 h 10"/>
              <a:gd name="T10" fmla="*/ 1 w 7"/>
              <a:gd name="T11" fmla="*/ 9 h 10"/>
              <a:gd name="T12" fmla="*/ 0 w 7"/>
              <a:gd name="T13" fmla="*/ 7 h 10"/>
              <a:gd name="T14" fmla="*/ 0 w 7"/>
              <a:gd name="T15" fmla="*/ 6 h 10"/>
              <a:gd name="T16" fmla="*/ 0 w 7"/>
              <a:gd name="T1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6" y="0"/>
                </a:moveTo>
                <a:lnTo>
                  <a:pt x="7" y="4"/>
                </a:lnTo>
                <a:lnTo>
                  <a:pt x="5" y="7"/>
                </a:lnTo>
                <a:lnTo>
                  <a:pt x="4" y="9"/>
                </a:lnTo>
                <a:lnTo>
                  <a:pt x="3" y="10"/>
                </a:lnTo>
                <a:lnTo>
                  <a:pt x="1" y="9"/>
                </a:lnTo>
                <a:lnTo>
                  <a:pt x="0" y="7"/>
                </a:lnTo>
                <a:lnTo>
                  <a:pt x="0" y="6"/>
                </a:lnTo>
                <a:lnTo>
                  <a:pt x="0" y="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0" name="Freeform 134"/>
          <p:cNvSpPr>
            <a:spLocks/>
          </p:cNvSpPr>
          <p:nvPr/>
        </p:nvSpPr>
        <p:spPr bwMode="auto">
          <a:xfrm flipV="1">
            <a:off x="7970841" y="3392502"/>
            <a:ext cx="9525" cy="15875"/>
          </a:xfrm>
          <a:custGeom>
            <a:avLst/>
            <a:gdLst>
              <a:gd name="T0" fmla="*/ 10 w 11"/>
              <a:gd name="T1" fmla="*/ 0 h 18"/>
              <a:gd name="T2" fmla="*/ 11 w 11"/>
              <a:gd name="T3" fmla="*/ 6 h 18"/>
              <a:gd name="T4" fmla="*/ 11 w 11"/>
              <a:gd name="T5" fmla="*/ 12 h 18"/>
              <a:gd name="T6" fmla="*/ 9 w 11"/>
              <a:gd name="T7" fmla="*/ 16 h 18"/>
              <a:gd name="T8" fmla="*/ 7 w 11"/>
              <a:gd name="T9" fmla="*/ 18 h 18"/>
              <a:gd name="T10" fmla="*/ 3 w 11"/>
              <a:gd name="T11" fmla="*/ 16 h 18"/>
              <a:gd name="T12" fmla="*/ 1 w 11"/>
              <a:gd name="T13" fmla="*/ 12 h 18"/>
              <a:gd name="T14" fmla="*/ 0 w 11"/>
              <a:gd name="T15" fmla="*/ 10 h 18"/>
              <a:gd name="T16" fmla="*/ 0 w 11"/>
              <a:gd name="T17"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10" y="0"/>
                </a:moveTo>
                <a:lnTo>
                  <a:pt x="11" y="6"/>
                </a:lnTo>
                <a:lnTo>
                  <a:pt x="11" y="12"/>
                </a:lnTo>
                <a:lnTo>
                  <a:pt x="9" y="16"/>
                </a:lnTo>
                <a:lnTo>
                  <a:pt x="7" y="18"/>
                </a:lnTo>
                <a:lnTo>
                  <a:pt x="3" y="16"/>
                </a:lnTo>
                <a:lnTo>
                  <a:pt x="1" y="12"/>
                </a:lnTo>
                <a:lnTo>
                  <a:pt x="0" y="10"/>
                </a:lnTo>
                <a:lnTo>
                  <a:pt x="0"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1" name="Freeform 135"/>
          <p:cNvSpPr>
            <a:spLocks/>
          </p:cNvSpPr>
          <p:nvPr/>
        </p:nvSpPr>
        <p:spPr bwMode="auto">
          <a:xfrm flipV="1">
            <a:off x="7940678" y="3387739"/>
            <a:ext cx="3175" cy="7938"/>
          </a:xfrm>
          <a:custGeom>
            <a:avLst/>
            <a:gdLst>
              <a:gd name="T0" fmla="*/ 3 w 5"/>
              <a:gd name="T1" fmla="*/ 0 h 11"/>
              <a:gd name="T2" fmla="*/ 4 w 5"/>
              <a:gd name="T3" fmla="*/ 2 h 11"/>
              <a:gd name="T4" fmla="*/ 5 w 5"/>
              <a:gd name="T5" fmla="*/ 4 h 11"/>
              <a:gd name="T6" fmla="*/ 5 w 5"/>
              <a:gd name="T7" fmla="*/ 8 h 11"/>
              <a:gd name="T8" fmla="*/ 4 w 5"/>
              <a:gd name="T9" fmla="*/ 11 h 11"/>
              <a:gd name="T10" fmla="*/ 2 w 5"/>
              <a:gd name="T11" fmla="*/ 6 h 11"/>
              <a:gd name="T12" fmla="*/ 1 w 5"/>
              <a:gd name="T13" fmla="*/ 4 h 11"/>
              <a:gd name="T14" fmla="*/ 0 w 5"/>
              <a:gd name="T15" fmla="*/ 3 h 11"/>
              <a:gd name="T16" fmla="*/ 0 w 5"/>
              <a:gd name="T1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3" y="0"/>
                </a:moveTo>
                <a:lnTo>
                  <a:pt x="4" y="2"/>
                </a:lnTo>
                <a:lnTo>
                  <a:pt x="5" y="4"/>
                </a:lnTo>
                <a:lnTo>
                  <a:pt x="5" y="8"/>
                </a:lnTo>
                <a:lnTo>
                  <a:pt x="4" y="11"/>
                </a:lnTo>
                <a:lnTo>
                  <a:pt x="2" y="6"/>
                </a:lnTo>
                <a:lnTo>
                  <a:pt x="1" y="4"/>
                </a:lnTo>
                <a:lnTo>
                  <a:pt x="0" y="3"/>
                </a:lnTo>
                <a:lnTo>
                  <a:pt x="0"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2" name="Freeform 136"/>
          <p:cNvSpPr>
            <a:spLocks/>
          </p:cNvSpPr>
          <p:nvPr/>
        </p:nvSpPr>
        <p:spPr bwMode="auto">
          <a:xfrm>
            <a:off x="8001003" y="3414727"/>
            <a:ext cx="1588" cy="0"/>
          </a:xfrm>
          <a:custGeom>
            <a:avLst/>
            <a:gdLst>
              <a:gd name="T0" fmla="*/ 0 w 2"/>
              <a:gd name="T1" fmla="*/ 0 h 1"/>
              <a:gd name="T2" fmla="*/ 1 w 2"/>
              <a:gd name="T3" fmla="*/ 1 h 1"/>
              <a:gd name="T4" fmla="*/ 1 w 2"/>
              <a:gd name="T5" fmla="*/ 0 h 1"/>
              <a:gd name="T6" fmla="*/ 0 w 2"/>
              <a:gd name="T7" fmla="*/ 0 h 1"/>
              <a:gd name="T8" fmla="*/ 2 w 2"/>
              <a:gd name="T9" fmla="*/ 0 h 1"/>
              <a:gd name="T10" fmla="*/ 1 w 2"/>
              <a:gd name="T11" fmla="*/ 0 h 1"/>
              <a:gd name="T12" fmla="*/ 1 w 2"/>
              <a:gd name="T13" fmla="*/ 0 h 1"/>
              <a:gd name="T14" fmla="*/ 1 w 2"/>
              <a:gd name="T15" fmla="*/ 0 h 1"/>
              <a:gd name="T16" fmla="*/ 1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0"/>
                </a:moveTo>
                <a:lnTo>
                  <a:pt x="1" y="1"/>
                </a:lnTo>
                <a:lnTo>
                  <a:pt x="1" y="0"/>
                </a:lnTo>
                <a:lnTo>
                  <a:pt x="0" y="0"/>
                </a:lnTo>
                <a:lnTo>
                  <a:pt x="2" y="0"/>
                </a:lnTo>
                <a:lnTo>
                  <a:pt x="1" y="0"/>
                </a:lnTo>
                <a:lnTo>
                  <a:pt x="1" y="0"/>
                </a:lnTo>
                <a:lnTo>
                  <a:pt x="1" y="0"/>
                </a:lnTo>
                <a:lnTo>
                  <a:pt x="1" y="0"/>
                </a:lnTo>
                <a:lnTo>
                  <a:pt x="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3" name="Freeform 137"/>
          <p:cNvSpPr>
            <a:spLocks/>
          </p:cNvSpPr>
          <p:nvPr/>
        </p:nvSpPr>
        <p:spPr bwMode="auto">
          <a:xfrm flipV="1">
            <a:off x="8004178" y="3406789"/>
            <a:ext cx="0" cy="1588"/>
          </a:xfrm>
          <a:custGeom>
            <a:avLst/>
            <a:gdLst>
              <a:gd name="T0" fmla="*/ 0 w 1"/>
              <a:gd name="T1" fmla="*/ 1 h 1"/>
              <a:gd name="T2" fmla="*/ 1 w 1"/>
              <a:gd name="T3" fmla="*/ 0 h 1"/>
              <a:gd name="T4" fmla="*/ 1 w 1"/>
              <a:gd name="T5" fmla="*/ 0 h 1"/>
              <a:gd name="T6" fmla="*/ 0 w 1"/>
              <a:gd name="T7" fmla="*/ 1 h 1"/>
              <a:gd name="T8" fmla="*/ 1 w 1"/>
              <a:gd name="T9" fmla="*/ 0 h 1"/>
              <a:gd name="T10" fmla="*/ 0 w 1"/>
              <a:gd name="T11" fmla="*/ 0 h 1"/>
              <a:gd name="T12" fmla="*/ 0 w 1"/>
              <a:gd name="T13" fmla="*/ 0 h 1"/>
              <a:gd name="T14" fmla="*/ 1 w 1"/>
              <a:gd name="T15" fmla="*/ 0 h 1"/>
              <a:gd name="T16" fmla="*/ 0 w 1"/>
              <a:gd name="T17" fmla="*/ 0 h 1"/>
              <a:gd name="T18" fmla="*/ 1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lnTo>
                  <a:pt x="1" y="0"/>
                </a:lnTo>
                <a:lnTo>
                  <a:pt x="1" y="0"/>
                </a:lnTo>
                <a:lnTo>
                  <a:pt x="0" y="1"/>
                </a:lnTo>
                <a:lnTo>
                  <a:pt x="1" y="0"/>
                </a:lnTo>
                <a:lnTo>
                  <a:pt x="0" y="0"/>
                </a:lnTo>
                <a:lnTo>
                  <a:pt x="0" y="0"/>
                </a:lnTo>
                <a:lnTo>
                  <a:pt x="1" y="0"/>
                </a:lnTo>
                <a:lnTo>
                  <a:pt x="0" y="0"/>
                </a:lnTo>
                <a:lnTo>
                  <a:pt x="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4" name="Freeform 138"/>
          <p:cNvSpPr>
            <a:spLocks/>
          </p:cNvSpPr>
          <p:nvPr/>
        </p:nvSpPr>
        <p:spPr bwMode="auto">
          <a:xfrm flipV="1">
            <a:off x="4943477" y="3121038"/>
            <a:ext cx="53975" cy="111125"/>
          </a:xfrm>
          <a:custGeom>
            <a:avLst/>
            <a:gdLst>
              <a:gd name="T0" fmla="*/ 63 w 63"/>
              <a:gd name="T1" fmla="*/ 4 h 128"/>
              <a:gd name="T2" fmla="*/ 54 w 63"/>
              <a:gd name="T3" fmla="*/ 30 h 128"/>
              <a:gd name="T4" fmla="*/ 37 w 63"/>
              <a:gd name="T5" fmla="*/ 62 h 128"/>
              <a:gd name="T6" fmla="*/ 29 w 63"/>
              <a:gd name="T7" fmla="*/ 90 h 128"/>
              <a:gd name="T8" fmla="*/ 19 w 63"/>
              <a:gd name="T9" fmla="*/ 111 h 128"/>
              <a:gd name="T10" fmla="*/ 10 w 63"/>
              <a:gd name="T11" fmla="*/ 124 h 128"/>
              <a:gd name="T12" fmla="*/ 5 w 63"/>
              <a:gd name="T13" fmla="*/ 128 h 128"/>
              <a:gd name="T14" fmla="*/ 2 w 63"/>
              <a:gd name="T15" fmla="*/ 123 h 128"/>
              <a:gd name="T16" fmla="*/ 0 w 63"/>
              <a:gd name="T17" fmla="*/ 109 h 128"/>
              <a:gd name="T18" fmla="*/ 1 w 63"/>
              <a:gd name="T19" fmla="*/ 87 h 128"/>
              <a:gd name="T20" fmla="*/ 7 w 63"/>
              <a:gd name="T21" fmla="*/ 58 h 128"/>
              <a:gd name="T22" fmla="*/ 24 w 63"/>
              <a:gd name="T23" fmla="*/ 26 h 128"/>
              <a:gd name="T24" fmla="*/ 33 w 63"/>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28">
                <a:moveTo>
                  <a:pt x="63" y="4"/>
                </a:moveTo>
                <a:lnTo>
                  <a:pt x="54" y="30"/>
                </a:lnTo>
                <a:lnTo>
                  <a:pt x="37" y="62"/>
                </a:lnTo>
                <a:lnTo>
                  <a:pt x="29" y="90"/>
                </a:lnTo>
                <a:lnTo>
                  <a:pt x="19" y="111"/>
                </a:lnTo>
                <a:lnTo>
                  <a:pt x="10" y="124"/>
                </a:lnTo>
                <a:lnTo>
                  <a:pt x="5" y="128"/>
                </a:lnTo>
                <a:lnTo>
                  <a:pt x="2" y="123"/>
                </a:lnTo>
                <a:lnTo>
                  <a:pt x="0" y="109"/>
                </a:lnTo>
                <a:lnTo>
                  <a:pt x="1" y="87"/>
                </a:lnTo>
                <a:lnTo>
                  <a:pt x="7" y="58"/>
                </a:lnTo>
                <a:lnTo>
                  <a:pt x="24" y="26"/>
                </a:lnTo>
                <a:lnTo>
                  <a:pt x="33"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5" name="Freeform 139"/>
          <p:cNvSpPr>
            <a:spLocks/>
          </p:cNvSpPr>
          <p:nvPr/>
        </p:nvSpPr>
        <p:spPr bwMode="auto">
          <a:xfrm flipV="1">
            <a:off x="4976814" y="3244863"/>
            <a:ext cx="57150" cy="119063"/>
          </a:xfrm>
          <a:custGeom>
            <a:avLst/>
            <a:gdLst>
              <a:gd name="T0" fmla="*/ 30 w 67"/>
              <a:gd name="T1" fmla="*/ 139 h 139"/>
              <a:gd name="T2" fmla="*/ 40 w 67"/>
              <a:gd name="T3" fmla="*/ 112 h 139"/>
              <a:gd name="T4" fmla="*/ 47 w 67"/>
              <a:gd name="T5" fmla="*/ 75 h 139"/>
              <a:gd name="T6" fmla="*/ 60 w 67"/>
              <a:gd name="T7" fmla="*/ 45 h 139"/>
              <a:gd name="T8" fmla="*/ 66 w 67"/>
              <a:gd name="T9" fmla="*/ 20 h 139"/>
              <a:gd name="T10" fmla="*/ 67 w 67"/>
              <a:gd name="T11" fmla="*/ 5 h 139"/>
              <a:gd name="T12" fmla="*/ 65 w 67"/>
              <a:gd name="T13" fmla="*/ 0 h 139"/>
              <a:gd name="T14" fmla="*/ 59 w 67"/>
              <a:gd name="T15" fmla="*/ 4 h 139"/>
              <a:gd name="T16" fmla="*/ 47 w 67"/>
              <a:gd name="T17" fmla="*/ 18 h 139"/>
              <a:gd name="T18" fmla="*/ 33 w 67"/>
              <a:gd name="T19" fmla="*/ 40 h 139"/>
              <a:gd name="T20" fmla="*/ 17 w 67"/>
              <a:gd name="T21" fmla="*/ 71 h 139"/>
              <a:gd name="T22" fmla="*/ 10 w 67"/>
              <a:gd name="T23" fmla="*/ 108 h 139"/>
              <a:gd name="T24" fmla="*/ 0 w 67"/>
              <a:gd name="T25"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39">
                <a:moveTo>
                  <a:pt x="30" y="139"/>
                </a:moveTo>
                <a:lnTo>
                  <a:pt x="40" y="112"/>
                </a:lnTo>
                <a:lnTo>
                  <a:pt x="47" y="75"/>
                </a:lnTo>
                <a:lnTo>
                  <a:pt x="60" y="45"/>
                </a:lnTo>
                <a:lnTo>
                  <a:pt x="66" y="20"/>
                </a:lnTo>
                <a:lnTo>
                  <a:pt x="67" y="5"/>
                </a:lnTo>
                <a:lnTo>
                  <a:pt x="65" y="0"/>
                </a:lnTo>
                <a:lnTo>
                  <a:pt x="59" y="4"/>
                </a:lnTo>
                <a:lnTo>
                  <a:pt x="47" y="18"/>
                </a:lnTo>
                <a:lnTo>
                  <a:pt x="33" y="40"/>
                </a:lnTo>
                <a:lnTo>
                  <a:pt x="17" y="71"/>
                </a:lnTo>
                <a:lnTo>
                  <a:pt x="10" y="108"/>
                </a:lnTo>
                <a:lnTo>
                  <a:pt x="0" y="1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6" name="Freeform 140"/>
          <p:cNvSpPr>
            <a:spLocks/>
          </p:cNvSpPr>
          <p:nvPr/>
        </p:nvSpPr>
        <p:spPr bwMode="auto">
          <a:xfrm flipV="1">
            <a:off x="4970464" y="3227401"/>
            <a:ext cx="26988" cy="4763"/>
          </a:xfrm>
          <a:custGeom>
            <a:avLst/>
            <a:gdLst>
              <a:gd name="T0" fmla="*/ 30 w 30"/>
              <a:gd name="T1" fmla="*/ 4 h 4"/>
              <a:gd name="T2" fmla="*/ 29 w 30"/>
              <a:gd name="T3" fmla="*/ 4 h 4"/>
              <a:gd name="T4" fmla="*/ 25 w 30"/>
              <a:gd name="T5" fmla="*/ 4 h 4"/>
              <a:gd name="T6" fmla="*/ 19 w 30"/>
              <a:gd name="T7" fmla="*/ 3 h 4"/>
              <a:gd name="T8" fmla="*/ 14 w 30"/>
              <a:gd name="T9" fmla="*/ 0 h 4"/>
              <a:gd name="T10" fmla="*/ 7 w 30"/>
              <a:gd name="T11" fmla="*/ 0 h 4"/>
              <a:gd name="T12" fmla="*/ 2 w 30"/>
              <a:gd name="T13" fmla="*/ 0 h 4"/>
              <a:gd name="T14" fmla="*/ 0 w 30"/>
              <a:gd name="T15" fmla="*/ 0 h 4"/>
              <a:gd name="T16" fmla="*/ 2 w 30"/>
              <a:gd name="T17" fmla="*/ 0 h 4"/>
              <a:gd name="T18" fmla="*/ 6 w 30"/>
              <a:gd name="T19" fmla="*/ 1 h 4"/>
              <a:gd name="T20" fmla="*/ 12 w 30"/>
              <a:gd name="T21" fmla="*/ 2 h 4"/>
              <a:gd name="T22" fmla="*/ 19 w 30"/>
              <a:gd name="T23" fmla="*/ 4 h 4"/>
              <a:gd name="T24" fmla="*/ 24 w 30"/>
              <a:gd name="T25" fmla="*/ 4 h 4"/>
              <a:gd name="T26" fmla="*/ 29 w 30"/>
              <a:gd name="T27" fmla="*/ 4 h 4"/>
              <a:gd name="T28" fmla="*/ 30 w 30"/>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4">
                <a:moveTo>
                  <a:pt x="30" y="4"/>
                </a:moveTo>
                <a:lnTo>
                  <a:pt x="29" y="4"/>
                </a:lnTo>
                <a:lnTo>
                  <a:pt x="25" y="4"/>
                </a:lnTo>
                <a:lnTo>
                  <a:pt x="19" y="3"/>
                </a:lnTo>
                <a:lnTo>
                  <a:pt x="14" y="0"/>
                </a:lnTo>
                <a:lnTo>
                  <a:pt x="7" y="0"/>
                </a:lnTo>
                <a:lnTo>
                  <a:pt x="2" y="0"/>
                </a:lnTo>
                <a:lnTo>
                  <a:pt x="0" y="0"/>
                </a:lnTo>
                <a:lnTo>
                  <a:pt x="2" y="0"/>
                </a:lnTo>
                <a:lnTo>
                  <a:pt x="6" y="1"/>
                </a:lnTo>
                <a:lnTo>
                  <a:pt x="12" y="2"/>
                </a:lnTo>
                <a:lnTo>
                  <a:pt x="19" y="4"/>
                </a:lnTo>
                <a:lnTo>
                  <a:pt x="24" y="4"/>
                </a:lnTo>
                <a:lnTo>
                  <a:pt x="29" y="4"/>
                </a:lnTo>
                <a:lnTo>
                  <a:pt x="30"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7" name="Freeform 141"/>
          <p:cNvSpPr>
            <a:spLocks/>
          </p:cNvSpPr>
          <p:nvPr/>
        </p:nvSpPr>
        <p:spPr bwMode="auto">
          <a:xfrm flipV="1">
            <a:off x="4948239" y="3178188"/>
            <a:ext cx="26988" cy="3175"/>
          </a:xfrm>
          <a:custGeom>
            <a:avLst/>
            <a:gdLst>
              <a:gd name="T0" fmla="*/ 30 w 30"/>
              <a:gd name="T1" fmla="*/ 4 h 4"/>
              <a:gd name="T2" fmla="*/ 28 w 30"/>
              <a:gd name="T3" fmla="*/ 4 h 4"/>
              <a:gd name="T4" fmla="*/ 25 w 30"/>
              <a:gd name="T5" fmla="*/ 4 h 4"/>
              <a:gd name="T6" fmla="*/ 19 w 30"/>
              <a:gd name="T7" fmla="*/ 4 h 4"/>
              <a:gd name="T8" fmla="*/ 13 w 30"/>
              <a:gd name="T9" fmla="*/ 3 h 4"/>
              <a:gd name="T10" fmla="*/ 6 w 30"/>
              <a:gd name="T11" fmla="*/ 2 h 4"/>
              <a:gd name="T12" fmla="*/ 2 w 30"/>
              <a:gd name="T13" fmla="*/ 1 h 4"/>
              <a:gd name="T14" fmla="*/ 0 w 30"/>
              <a:gd name="T15" fmla="*/ 0 h 4"/>
              <a:gd name="T16" fmla="*/ 1 w 30"/>
              <a:gd name="T17" fmla="*/ 0 h 4"/>
              <a:gd name="T18" fmla="*/ 6 w 30"/>
              <a:gd name="T19" fmla="*/ 1 h 4"/>
              <a:gd name="T20" fmla="*/ 12 w 30"/>
              <a:gd name="T21" fmla="*/ 3 h 4"/>
              <a:gd name="T22" fmla="*/ 19 w 30"/>
              <a:gd name="T23" fmla="*/ 3 h 4"/>
              <a:gd name="T24" fmla="*/ 24 w 30"/>
              <a:gd name="T25" fmla="*/ 3 h 4"/>
              <a:gd name="T26" fmla="*/ 28 w 30"/>
              <a:gd name="T27" fmla="*/ 4 h 4"/>
              <a:gd name="T28" fmla="*/ 30 w 30"/>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4">
                <a:moveTo>
                  <a:pt x="30" y="4"/>
                </a:moveTo>
                <a:lnTo>
                  <a:pt x="28" y="4"/>
                </a:lnTo>
                <a:lnTo>
                  <a:pt x="25" y="4"/>
                </a:lnTo>
                <a:lnTo>
                  <a:pt x="19" y="4"/>
                </a:lnTo>
                <a:lnTo>
                  <a:pt x="13" y="3"/>
                </a:lnTo>
                <a:lnTo>
                  <a:pt x="6" y="2"/>
                </a:lnTo>
                <a:lnTo>
                  <a:pt x="2" y="1"/>
                </a:lnTo>
                <a:lnTo>
                  <a:pt x="0" y="0"/>
                </a:lnTo>
                <a:lnTo>
                  <a:pt x="1" y="0"/>
                </a:lnTo>
                <a:lnTo>
                  <a:pt x="6" y="1"/>
                </a:lnTo>
                <a:lnTo>
                  <a:pt x="12" y="3"/>
                </a:lnTo>
                <a:lnTo>
                  <a:pt x="19" y="3"/>
                </a:lnTo>
                <a:lnTo>
                  <a:pt x="24" y="3"/>
                </a:lnTo>
                <a:lnTo>
                  <a:pt x="28" y="4"/>
                </a:lnTo>
                <a:lnTo>
                  <a:pt x="30"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8" name="Freeform 142"/>
          <p:cNvSpPr>
            <a:spLocks/>
          </p:cNvSpPr>
          <p:nvPr/>
        </p:nvSpPr>
        <p:spPr bwMode="auto">
          <a:xfrm flipV="1">
            <a:off x="4976814" y="3243276"/>
            <a:ext cx="25400" cy="4763"/>
          </a:xfrm>
          <a:custGeom>
            <a:avLst/>
            <a:gdLst>
              <a:gd name="T0" fmla="*/ 30 w 30"/>
              <a:gd name="T1" fmla="*/ 4 h 6"/>
              <a:gd name="T2" fmla="*/ 29 w 30"/>
              <a:gd name="T3" fmla="*/ 3 h 6"/>
              <a:gd name="T4" fmla="*/ 25 w 30"/>
              <a:gd name="T5" fmla="*/ 3 h 6"/>
              <a:gd name="T6" fmla="*/ 19 w 30"/>
              <a:gd name="T7" fmla="*/ 4 h 6"/>
              <a:gd name="T8" fmla="*/ 12 w 30"/>
              <a:gd name="T9" fmla="*/ 6 h 6"/>
              <a:gd name="T10" fmla="*/ 6 w 30"/>
              <a:gd name="T11" fmla="*/ 4 h 6"/>
              <a:gd name="T12" fmla="*/ 2 w 30"/>
              <a:gd name="T13" fmla="*/ 1 h 6"/>
              <a:gd name="T14" fmla="*/ 0 w 30"/>
              <a:gd name="T15" fmla="*/ 0 h 6"/>
              <a:gd name="T16" fmla="*/ 2 w 30"/>
              <a:gd name="T17" fmla="*/ 0 h 6"/>
              <a:gd name="T18" fmla="*/ 6 w 30"/>
              <a:gd name="T19" fmla="*/ 1 h 6"/>
              <a:gd name="T20" fmla="*/ 13 w 30"/>
              <a:gd name="T21" fmla="*/ 2 h 6"/>
              <a:gd name="T22" fmla="*/ 19 w 30"/>
              <a:gd name="T23" fmla="*/ 2 h 6"/>
              <a:gd name="T24" fmla="*/ 25 w 30"/>
              <a:gd name="T25" fmla="*/ 3 h 6"/>
              <a:gd name="T26" fmla="*/ 29 w 30"/>
              <a:gd name="T27" fmla="*/ 3 h 6"/>
              <a:gd name="T28" fmla="*/ 30 w 30"/>
              <a:gd name="T2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6">
                <a:moveTo>
                  <a:pt x="30" y="4"/>
                </a:moveTo>
                <a:lnTo>
                  <a:pt x="29" y="3"/>
                </a:lnTo>
                <a:lnTo>
                  <a:pt x="25" y="3"/>
                </a:lnTo>
                <a:lnTo>
                  <a:pt x="19" y="4"/>
                </a:lnTo>
                <a:lnTo>
                  <a:pt x="12" y="6"/>
                </a:lnTo>
                <a:lnTo>
                  <a:pt x="6" y="4"/>
                </a:lnTo>
                <a:lnTo>
                  <a:pt x="2" y="1"/>
                </a:lnTo>
                <a:lnTo>
                  <a:pt x="0" y="0"/>
                </a:lnTo>
                <a:lnTo>
                  <a:pt x="2" y="0"/>
                </a:lnTo>
                <a:lnTo>
                  <a:pt x="6" y="1"/>
                </a:lnTo>
                <a:lnTo>
                  <a:pt x="13" y="2"/>
                </a:lnTo>
                <a:lnTo>
                  <a:pt x="19" y="2"/>
                </a:lnTo>
                <a:lnTo>
                  <a:pt x="25" y="3"/>
                </a:lnTo>
                <a:lnTo>
                  <a:pt x="29" y="3"/>
                </a:lnTo>
                <a:lnTo>
                  <a:pt x="30"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09" name="Freeform 143"/>
          <p:cNvSpPr>
            <a:spLocks/>
          </p:cNvSpPr>
          <p:nvPr/>
        </p:nvSpPr>
        <p:spPr bwMode="auto">
          <a:xfrm flipV="1">
            <a:off x="4991102" y="3300426"/>
            <a:ext cx="26988" cy="3175"/>
          </a:xfrm>
          <a:custGeom>
            <a:avLst/>
            <a:gdLst>
              <a:gd name="T0" fmla="*/ 30 w 30"/>
              <a:gd name="T1" fmla="*/ 4 h 4"/>
              <a:gd name="T2" fmla="*/ 29 w 30"/>
              <a:gd name="T3" fmla="*/ 4 h 4"/>
              <a:gd name="T4" fmla="*/ 25 w 30"/>
              <a:gd name="T5" fmla="*/ 4 h 4"/>
              <a:gd name="T6" fmla="*/ 19 w 30"/>
              <a:gd name="T7" fmla="*/ 3 h 4"/>
              <a:gd name="T8" fmla="*/ 13 w 30"/>
              <a:gd name="T9" fmla="*/ 3 h 4"/>
              <a:gd name="T10" fmla="*/ 7 w 30"/>
              <a:gd name="T11" fmla="*/ 2 h 4"/>
              <a:gd name="T12" fmla="*/ 2 w 30"/>
              <a:gd name="T13" fmla="*/ 1 h 4"/>
              <a:gd name="T14" fmla="*/ 0 w 30"/>
              <a:gd name="T15" fmla="*/ 0 h 4"/>
              <a:gd name="T16" fmla="*/ 2 w 30"/>
              <a:gd name="T17" fmla="*/ 0 h 4"/>
              <a:gd name="T18" fmla="*/ 6 w 30"/>
              <a:gd name="T19" fmla="*/ 1 h 4"/>
              <a:gd name="T20" fmla="*/ 13 w 30"/>
              <a:gd name="T21" fmla="*/ 2 h 4"/>
              <a:gd name="T22" fmla="*/ 19 w 30"/>
              <a:gd name="T23" fmla="*/ 3 h 4"/>
              <a:gd name="T24" fmla="*/ 25 w 30"/>
              <a:gd name="T25" fmla="*/ 4 h 4"/>
              <a:gd name="T26" fmla="*/ 29 w 30"/>
              <a:gd name="T27" fmla="*/ 4 h 4"/>
              <a:gd name="T28" fmla="*/ 30 w 30"/>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4">
                <a:moveTo>
                  <a:pt x="30" y="4"/>
                </a:moveTo>
                <a:lnTo>
                  <a:pt x="29" y="4"/>
                </a:lnTo>
                <a:lnTo>
                  <a:pt x="25" y="4"/>
                </a:lnTo>
                <a:lnTo>
                  <a:pt x="19" y="3"/>
                </a:lnTo>
                <a:lnTo>
                  <a:pt x="13" y="3"/>
                </a:lnTo>
                <a:lnTo>
                  <a:pt x="7" y="2"/>
                </a:lnTo>
                <a:lnTo>
                  <a:pt x="2" y="1"/>
                </a:lnTo>
                <a:lnTo>
                  <a:pt x="0" y="0"/>
                </a:lnTo>
                <a:lnTo>
                  <a:pt x="2" y="0"/>
                </a:lnTo>
                <a:lnTo>
                  <a:pt x="6" y="1"/>
                </a:lnTo>
                <a:lnTo>
                  <a:pt x="13" y="2"/>
                </a:lnTo>
                <a:lnTo>
                  <a:pt x="19" y="3"/>
                </a:lnTo>
                <a:lnTo>
                  <a:pt x="25" y="4"/>
                </a:lnTo>
                <a:lnTo>
                  <a:pt x="29" y="4"/>
                </a:lnTo>
                <a:lnTo>
                  <a:pt x="30"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0" name="Freeform 144"/>
          <p:cNvSpPr>
            <a:spLocks/>
          </p:cNvSpPr>
          <p:nvPr/>
        </p:nvSpPr>
        <p:spPr bwMode="auto">
          <a:xfrm flipV="1">
            <a:off x="4932364" y="3232163"/>
            <a:ext cx="106363" cy="17463"/>
          </a:xfrm>
          <a:custGeom>
            <a:avLst/>
            <a:gdLst>
              <a:gd name="T0" fmla="*/ 0 w 124"/>
              <a:gd name="T1" fmla="*/ 0 h 22"/>
              <a:gd name="T2" fmla="*/ 2 w 124"/>
              <a:gd name="T3" fmla="*/ 1 h 22"/>
              <a:gd name="T4" fmla="*/ 4 w 124"/>
              <a:gd name="T5" fmla="*/ 2 h 22"/>
              <a:gd name="T6" fmla="*/ 7 w 124"/>
              <a:gd name="T7" fmla="*/ 3 h 22"/>
              <a:gd name="T8" fmla="*/ 12 w 124"/>
              <a:gd name="T9" fmla="*/ 4 h 22"/>
              <a:gd name="T10" fmla="*/ 19 w 124"/>
              <a:gd name="T11" fmla="*/ 7 h 22"/>
              <a:gd name="T12" fmla="*/ 26 w 124"/>
              <a:gd name="T13" fmla="*/ 9 h 22"/>
              <a:gd name="T14" fmla="*/ 33 w 124"/>
              <a:gd name="T15" fmla="*/ 11 h 22"/>
              <a:gd name="T16" fmla="*/ 41 w 124"/>
              <a:gd name="T17" fmla="*/ 12 h 22"/>
              <a:gd name="T18" fmla="*/ 50 w 124"/>
              <a:gd name="T19" fmla="*/ 14 h 22"/>
              <a:gd name="T20" fmla="*/ 58 w 124"/>
              <a:gd name="T21" fmla="*/ 15 h 22"/>
              <a:gd name="T22" fmla="*/ 66 w 124"/>
              <a:gd name="T23" fmla="*/ 16 h 22"/>
              <a:gd name="T24" fmla="*/ 75 w 124"/>
              <a:gd name="T25" fmla="*/ 17 h 22"/>
              <a:gd name="T26" fmla="*/ 83 w 124"/>
              <a:gd name="T27" fmla="*/ 18 h 22"/>
              <a:gd name="T28" fmla="*/ 91 w 124"/>
              <a:gd name="T29" fmla="*/ 19 h 22"/>
              <a:gd name="T30" fmla="*/ 98 w 124"/>
              <a:gd name="T31" fmla="*/ 19 h 22"/>
              <a:gd name="T32" fmla="*/ 104 w 124"/>
              <a:gd name="T33" fmla="*/ 20 h 22"/>
              <a:gd name="T34" fmla="*/ 110 w 124"/>
              <a:gd name="T35" fmla="*/ 21 h 22"/>
              <a:gd name="T36" fmla="*/ 115 w 124"/>
              <a:gd name="T37" fmla="*/ 21 h 22"/>
              <a:gd name="T38" fmla="*/ 119 w 124"/>
              <a:gd name="T39" fmla="*/ 22 h 22"/>
              <a:gd name="T40" fmla="*/ 122 w 124"/>
              <a:gd name="T41" fmla="*/ 22 h 22"/>
              <a:gd name="T42" fmla="*/ 124 w 124"/>
              <a:gd name="T43" fmla="*/ 22 h 22"/>
              <a:gd name="T44" fmla="*/ 124 w 124"/>
              <a:gd name="T45" fmla="*/ 22 h 22"/>
              <a:gd name="T46" fmla="*/ 124 w 124"/>
              <a:gd name="T47" fmla="*/ 22 h 22"/>
              <a:gd name="T48" fmla="*/ 122 w 124"/>
              <a:gd name="T49" fmla="*/ 22 h 22"/>
              <a:gd name="T50" fmla="*/ 119 w 124"/>
              <a:gd name="T51" fmla="*/ 21 h 22"/>
              <a:gd name="T52" fmla="*/ 115 w 124"/>
              <a:gd name="T53" fmla="*/ 21 h 22"/>
              <a:gd name="T54" fmla="*/ 109 w 124"/>
              <a:gd name="T55" fmla="*/ 20 h 22"/>
              <a:gd name="T56" fmla="*/ 103 w 124"/>
              <a:gd name="T57" fmla="*/ 18 h 22"/>
              <a:gd name="T58" fmla="*/ 96 w 124"/>
              <a:gd name="T59" fmla="*/ 16 h 22"/>
              <a:gd name="T60" fmla="*/ 87 w 124"/>
              <a:gd name="T61" fmla="*/ 14 h 22"/>
              <a:gd name="T62" fmla="*/ 79 w 124"/>
              <a:gd name="T63" fmla="*/ 12 h 22"/>
              <a:gd name="T64" fmla="*/ 70 w 124"/>
              <a:gd name="T65" fmla="*/ 10 h 22"/>
              <a:gd name="T66" fmla="*/ 61 w 124"/>
              <a:gd name="T67" fmla="*/ 8 h 22"/>
              <a:gd name="T68" fmla="*/ 52 w 124"/>
              <a:gd name="T69" fmla="*/ 7 h 22"/>
              <a:gd name="T70" fmla="*/ 44 w 124"/>
              <a:gd name="T71" fmla="*/ 6 h 22"/>
              <a:gd name="T72" fmla="*/ 36 w 124"/>
              <a:gd name="T73" fmla="*/ 5 h 22"/>
              <a:gd name="T74" fmla="*/ 29 w 124"/>
              <a:gd name="T75" fmla="*/ 4 h 22"/>
              <a:gd name="T76" fmla="*/ 22 w 124"/>
              <a:gd name="T77" fmla="*/ 4 h 22"/>
              <a:gd name="T78" fmla="*/ 16 w 124"/>
              <a:gd name="T79" fmla="*/ 3 h 22"/>
              <a:gd name="T80" fmla="*/ 11 w 124"/>
              <a:gd name="T81" fmla="*/ 2 h 22"/>
              <a:gd name="T82" fmla="*/ 6 w 124"/>
              <a:gd name="T83" fmla="*/ 1 h 22"/>
              <a:gd name="T84" fmla="*/ 3 w 124"/>
              <a:gd name="T85" fmla="*/ 0 h 22"/>
              <a:gd name="T86" fmla="*/ 1 w 124"/>
              <a:gd name="T87" fmla="*/ 0 h 22"/>
              <a:gd name="T88" fmla="*/ 0 w 124"/>
              <a:gd name="T8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 h="22">
                <a:moveTo>
                  <a:pt x="0" y="0"/>
                </a:moveTo>
                <a:lnTo>
                  <a:pt x="2" y="1"/>
                </a:lnTo>
                <a:lnTo>
                  <a:pt x="4" y="2"/>
                </a:lnTo>
                <a:lnTo>
                  <a:pt x="7" y="3"/>
                </a:lnTo>
                <a:lnTo>
                  <a:pt x="12" y="4"/>
                </a:lnTo>
                <a:lnTo>
                  <a:pt x="19" y="7"/>
                </a:lnTo>
                <a:lnTo>
                  <a:pt x="26" y="9"/>
                </a:lnTo>
                <a:lnTo>
                  <a:pt x="33" y="11"/>
                </a:lnTo>
                <a:lnTo>
                  <a:pt x="41" y="12"/>
                </a:lnTo>
                <a:lnTo>
                  <a:pt x="50" y="14"/>
                </a:lnTo>
                <a:lnTo>
                  <a:pt x="58" y="15"/>
                </a:lnTo>
                <a:lnTo>
                  <a:pt x="66" y="16"/>
                </a:lnTo>
                <a:lnTo>
                  <a:pt x="75" y="17"/>
                </a:lnTo>
                <a:lnTo>
                  <a:pt x="83" y="18"/>
                </a:lnTo>
                <a:lnTo>
                  <a:pt x="91" y="19"/>
                </a:lnTo>
                <a:lnTo>
                  <a:pt x="98" y="19"/>
                </a:lnTo>
                <a:lnTo>
                  <a:pt x="104" y="20"/>
                </a:lnTo>
                <a:lnTo>
                  <a:pt x="110" y="21"/>
                </a:lnTo>
                <a:lnTo>
                  <a:pt x="115" y="21"/>
                </a:lnTo>
                <a:lnTo>
                  <a:pt x="119" y="22"/>
                </a:lnTo>
                <a:lnTo>
                  <a:pt x="122" y="22"/>
                </a:lnTo>
                <a:lnTo>
                  <a:pt x="124" y="22"/>
                </a:lnTo>
                <a:lnTo>
                  <a:pt x="124" y="22"/>
                </a:lnTo>
                <a:lnTo>
                  <a:pt x="124" y="22"/>
                </a:lnTo>
                <a:lnTo>
                  <a:pt x="122" y="22"/>
                </a:lnTo>
                <a:lnTo>
                  <a:pt x="119" y="21"/>
                </a:lnTo>
                <a:lnTo>
                  <a:pt x="115" y="21"/>
                </a:lnTo>
                <a:lnTo>
                  <a:pt x="109" y="20"/>
                </a:lnTo>
                <a:lnTo>
                  <a:pt x="103" y="18"/>
                </a:lnTo>
                <a:lnTo>
                  <a:pt x="96" y="16"/>
                </a:lnTo>
                <a:lnTo>
                  <a:pt x="87" y="14"/>
                </a:lnTo>
                <a:lnTo>
                  <a:pt x="79" y="12"/>
                </a:lnTo>
                <a:lnTo>
                  <a:pt x="70" y="10"/>
                </a:lnTo>
                <a:lnTo>
                  <a:pt x="61" y="8"/>
                </a:lnTo>
                <a:lnTo>
                  <a:pt x="52" y="7"/>
                </a:lnTo>
                <a:lnTo>
                  <a:pt x="44" y="6"/>
                </a:lnTo>
                <a:lnTo>
                  <a:pt x="36" y="5"/>
                </a:lnTo>
                <a:lnTo>
                  <a:pt x="29" y="4"/>
                </a:lnTo>
                <a:lnTo>
                  <a:pt x="22" y="4"/>
                </a:lnTo>
                <a:lnTo>
                  <a:pt x="16" y="3"/>
                </a:lnTo>
                <a:lnTo>
                  <a:pt x="11" y="2"/>
                </a:lnTo>
                <a:lnTo>
                  <a:pt x="6" y="1"/>
                </a:lnTo>
                <a:lnTo>
                  <a:pt x="3" y="0"/>
                </a:lnTo>
                <a:lnTo>
                  <a:pt x="1"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1" name="Freeform 145"/>
          <p:cNvSpPr>
            <a:spLocks/>
          </p:cNvSpPr>
          <p:nvPr/>
        </p:nvSpPr>
        <p:spPr bwMode="auto">
          <a:xfrm flipV="1">
            <a:off x="4932364" y="3224226"/>
            <a:ext cx="106363" cy="25400"/>
          </a:xfrm>
          <a:custGeom>
            <a:avLst/>
            <a:gdLst>
              <a:gd name="T0" fmla="*/ 0 w 124"/>
              <a:gd name="T1" fmla="*/ 0 h 31"/>
              <a:gd name="T2" fmla="*/ 0 w 124"/>
              <a:gd name="T3" fmla="*/ 0 h 31"/>
              <a:gd name="T4" fmla="*/ 1 w 124"/>
              <a:gd name="T5" fmla="*/ 1 h 31"/>
              <a:gd name="T6" fmla="*/ 2 w 124"/>
              <a:gd name="T7" fmla="*/ 1 h 31"/>
              <a:gd name="T8" fmla="*/ 3 w 124"/>
              <a:gd name="T9" fmla="*/ 2 h 31"/>
              <a:gd name="T10" fmla="*/ 5 w 124"/>
              <a:gd name="T11" fmla="*/ 3 h 31"/>
              <a:gd name="T12" fmla="*/ 7 w 124"/>
              <a:gd name="T13" fmla="*/ 4 h 31"/>
              <a:gd name="T14" fmla="*/ 9 w 124"/>
              <a:gd name="T15" fmla="*/ 5 h 31"/>
              <a:gd name="T16" fmla="*/ 11 w 124"/>
              <a:gd name="T17" fmla="*/ 6 h 31"/>
              <a:gd name="T18" fmla="*/ 14 w 124"/>
              <a:gd name="T19" fmla="*/ 7 h 31"/>
              <a:gd name="T20" fmla="*/ 17 w 124"/>
              <a:gd name="T21" fmla="*/ 10 h 31"/>
              <a:gd name="T22" fmla="*/ 20 w 124"/>
              <a:gd name="T23" fmla="*/ 12 h 31"/>
              <a:gd name="T24" fmla="*/ 23 w 124"/>
              <a:gd name="T25" fmla="*/ 13 h 31"/>
              <a:gd name="T26" fmla="*/ 27 w 124"/>
              <a:gd name="T27" fmla="*/ 14 h 31"/>
              <a:gd name="T28" fmla="*/ 30 w 124"/>
              <a:gd name="T29" fmla="*/ 16 h 31"/>
              <a:gd name="T30" fmla="*/ 34 w 124"/>
              <a:gd name="T31" fmla="*/ 17 h 31"/>
              <a:gd name="T32" fmla="*/ 37 w 124"/>
              <a:gd name="T33" fmla="*/ 19 h 31"/>
              <a:gd name="T34" fmla="*/ 41 w 124"/>
              <a:gd name="T35" fmla="*/ 20 h 31"/>
              <a:gd name="T36" fmla="*/ 45 w 124"/>
              <a:gd name="T37" fmla="*/ 22 h 31"/>
              <a:gd name="T38" fmla="*/ 49 w 124"/>
              <a:gd name="T39" fmla="*/ 23 h 31"/>
              <a:gd name="T40" fmla="*/ 53 w 124"/>
              <a:gd name="T41" fmla="*/ 24 h 31"/>
              <a:gd name="T42" fmla="*/ 57 w 124"/>
              <a:gd name="T43" fmla="*/ 25 h 31"/>
              <a:gd name="T44" fmla="*/ 61 w 124"/>
              <a:gd name="T45" fmla="*/ 25 h 31"/>
              <a:gd name="T46" fmla="*/ 66 w 124"/>
              <a:gd name="T47" fmla="*/ 26 h 31"/>
              <a:gd name="T48" fmla="*/ 70 w 124"/>
              <a:gd name="T49" fmla="*/ 26 h 31"/>
              <a:gd name="T50" fmla="*/ 74 w 124"/>
              <a:gd name="T51" fmla="*/ 26 h 31"/>
              <a:gd name="T52" fmla="*/ 78 w 124"/>
              <a:gd name="T53" fmla="*/ 26 h 31"/>
              <a:gd name="T54" fmla="*/ 83 w 124"/>
              <a:gd name="T55" fmla="*/ 26 h 31"/>
              <a:gd name="T56" fmla="*/ 87 w 124"/>
              <a:gd name="T57" fmla="*/ 26 h 31"/>
              <a:gd name="T58" fmla="*/ 91 w 124"/>
              <a:gd name="T59" fmla="*/ 26 h 31"/>
              <a:gd name="T60" fmla="*/ 94 w 124"/>
              <a:gd name="T61" fmla="*/ 27 h 31"/>
              <a:gd name="T62" fmla="*/ 98 w 124"/>
              <a:gd name="T63" fmla="*/ 27 h 31"/>
              <a:gd name="T64" fmla="*/ 101 w 124"/>
              <a:gd name="T65" fmla="*/ 28 h 31"/>
              <a:gd name="T66" fmla="*/ 104 w 124"/>
              <a:gd name="T67" fmla="*/ 28 h 31"/>
              <a:gd name="T68" fmla="*/ 107 w 124"/>
              <a:gd name="T69" fmla="*/ 29 h 31"/>
              <a:gd name="T70" fmla="*/ 109 w 124"/>
              <a:gd name="T71" fmla="*/ 30 h 31"/>
              <a:gd name="T72" fmla="*/ 112 w 124"/>
              <a:gd name="T73" fmla="*/ 30 h 31"/>
              <a:gd name="T74" fmla="*/ 114 w 124"/>
              <a:gd name="T75" fmla="*/ 31 h 31"/>
              <a:gd name="T76" fmla="*/ 116 w 124"/>
              <a:gd name="T77" fmla="*/ 31 h 31"/>
              <a:gd name="T78" fmla="*/ 118 w 124"/>
              <a:gd name="T79" fmla="*/ 30 h 31"/>
              <a:gd name="T80" fmla="*/ 119 w 124"/>
              <a:gd name="T81" fmla="*/ 29 h 31"/>
              <a:gd name="T82" fmla="*/ 121 w 124"/>
              <a:gd name="T83" fmla="*/ 27 h 31"/>
              <a:gd name="T84" fmla="*/ 122 w 124"/>
              <a:gd name="T85" fmla="*/ 26 h 31"/>
              <a:gd name="T86" fmla="*/ 124 w 124"/>
              <a:gd name="T87" fmla="*/ 24 h 31"/>
              <a:gd name="T88" fmla="*/ 124 w 124"/>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 h="31">
                <a:moveTo>
                  <a:pt x="0" y="0"/>
                </a:moveTo>
                <a:lnTo>
                  <a:pt x="0" y="0"/>
                </a:lnTo>
                <a:lnTo>
                  <a:pt x="1" y="1"/>
                </a:lnTo>
                <a:lnTo>
                  <a:pt x="2" y="1"/>
                </a:lnTo>
                <a:lnTo>
                  <a:pt x="3" y="2"/>
                </a:lnTo>
                <a:lnTo>
                  <a:pt x="5" y="3"/>
                </a:lnTo>
                <a:lnTo>
                  <a:pt x="7" y="4"/>
                </a:lnTo>
                <a:lnTo>
                  <a:pt x="9" y="5"/>
                </a:lnTo>
                <a:lnTo>
                  <a:pt x="11" y="6"/>
                </a:lnTo>
                <a:lnTo>
                  <a:pt x="14" y="7"/>
                </a:lnTo>
                <a:lnTo>
                  <a:pt x="17" y="10"/>
                </a:lnTo>
                <a:lnTo>
                  <a:pt x="20" y="12"/>
                </a:lnTo>
                <a:lnTo>
                  <a:pt x="23" y="13"/>
                </a:lnTo>
                <a:lnTo>
                  <a:pt x="27" y="14"/>
                </a:lnTo>
                <a:lnTo>
                  <a:pt x="30" y="16"/>
                </a:lnTo>
                <a:lnTo>
                  <a:pt x="34" y="17"/>
                </a:lnTo>
                <a:lnTo>
                  <a:pt x="37" y="19"/>
                </a:lnTo>
                <a:lnTo>
                  <a:pt x="41" y="20"/>
                </a:lnTo>
                <a:lnTo>
                  <a:pt x="45" y="22"/>
                </a:lnTo>
                <a:lnTo>
                  <a:pt x="49" y="23"/>
                </a:lnTo>
                <a:lnTo>
                  <a:pt x="53" y="24"/>
                </a:lnTo>
                <a:lnTo>
                  <a:pt x="57" y="25"/>
                </a:lnTo>
                <a:lnTo>
                  <a:pt x="61" y="25"/>
                </a:lnTo>
                <a:lnTo>
                  <a:pt x="66" y="26"/>
                </a:lnTo>
                <a:lnTo>
                  <a:pt x="70" y="26"/>
                </a:lnTo>
                <a:lnTo>
                  <a:pt x="74" y="26"/>
                </a:lnTo>
                <a:lnTo>
                  <a:pt x="78" y="26"/>
                </a:lnTo>
                <a:lnTo>
                  <a:pt x="83" y="26"/>
                </a:lnTo>
                <a:lnTo>
                  <a:pt x="87" y="26"/>
                </a:lnTo>
                <a:lnTo>
                  <a:pt x="91" y="26"/>
                </a:lnTo>
                <a:lnTo>
                  <a:pt x="94" y="27"/>
                </a:lnTo>
                <a:lnTo>
                  <a:pt x="98" y="27"/>
                </a:lnTo>
                <a:lnTo>
                  <a:pt x="101" y="28"/>
                </a:lnTo>
                <a:lnTo>
                  <a:pt x="104" y="28"/>
                </a:lnTo>
                <a:lnTo>
                  <a:pt x="107" y="29"/>
                </a:lnTo>
                <a:lnTo>
                  <a:pt x="109" y="30"/>
                </a:lnTo>
                <a:lnTo>
                  <a:pt x="112" y="30"/>
                </a:lnTo>
                <a:lnTo>
                  <a:pt x="114" y="31"/>
                </a:lnTo>
                <a:lnTo>
                  <a:pt x="116" y="31"/>
                </a:lnTo>
                <a:lnTo>
                  <a:pt x="118" y="30"/>
                </a:lnTo>
                <a:lnTo>
                  <a:pt x="119" y="29"/>
                </a:lnTo>
                <a:lnTo>
                  <a:pt x="121" y="27"/>
                </a:lnTo>
                <a:lnTo>
                  <a:pt x="122" y="26"/>
                </a:lnTo>
                <a:lnTo>
                  <a:pt x="124" y="24"/>
                </a:lnTo>
                <a:lnTo>
                  <a:pt x="124" y="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2" name="Freeform 146"/>
          <p:cNvSpPr>
            <a:spLocks/>
          </p:cNvSpPr>
          <p:nvPr/>
        </p:nvSpPr>
        <p:spPr bwMode="auto">
          <a:xfrm flipV="1">
            <a:off x="4932364" y="3232163"/>
            <a:ext cx="107950" cy="19050"/>
          </a:xfrm>
          <a:custGeom>
            <a:avLst/>
            <a:gdLst>
              <a:gd name="T0" fmla="*/ 0 w 125"/>
              <a:gd name="T1" fmla="*/ 1 h 23"/>
              <a:gd name="T2" fmla="*/ 1 w 125"/>
              <a:gd name="T3" fmla="*/ 0 h 23"/>
              <a:gd name="T4" fmla="*/ 1 w 125"/>
              <a:gd name="T5" fmla="*/ 0 h 23"/>
              <a:gd name="T6" fmla="*/ 2 w 125"/>
              <a:gd name="T7" fmla="*/ 0 h 23"/>
              <a:gd name="T8" fmla="*/ 4 w 125"/>
              <a:gd name="T9" fmla="*/ 1 h 23"/>
              <a:gd name="T10" fmla="*/ 6 w 125"/>
              <a:gd name="T11" fmla="*/ 1 h 23"/>
              <a:gd name="T12" fmla="*/ 8 w 125"/>
              <a:gd name="T13" fmla="*/ 2 h 23"/>
              <a:gd name="T14" fmla="*/ 10 w 125"/>
              <a:gd name="T15" fmla="*/ 2 h 23"/>
              <a:gd name="T16" fmla="*/ 13 w 125"/>
              <a:gd name="T17" fmla="*/ 3 h 23"/>
              <a:gd name="T18" fmla="*/ 16 w 125"/>
              <a:gd name="T19" fmla="*/ 4 h 23"/>
              <a:gd name="T20" fmla="*/ 20 w 125"/>
              <a:gd name="T21" fmla="*/ 4 h 23"/>
              <a:gd name="T22" fmla="*/ 24 w 125"/>
              <a:gd name="T23" fmla="*/ 4 h 23"/>
              <a:gd name="T24" fmla="*/ 27 w 125"/>
              <a:gd name="T25" fmla="*/ 4 h 23"/>
              <a:gd name="T26" fmla="*/ 31 w 125"/>
              <a:gd name="T27" fmla="*/ 4 h 23"/>
              <a:gd name="T28" fmla="*/ 35 w 125"/>
              <a:gd name="T29" fmla="*/ 4 h 23"/>
              <a:gd name="T30" fmla="*/ 39 w 125"/>
              <a:gd name="T31" fmla="*/ 4 h 23"/>
              <a:gd name="T32" fmla="*/ 43 w 125"/>
              <a:gd name="T33" fmla="*/ 4 h 23"/>
              <a:gd name="T34" fmla="*/ 47 w 125"/>
              <a:gd name="T35" fmla="*/ 3 h 23"/>
              <a:gd name="T36" fmla="*/ 52 w 125"/>
              <a:gd name="T37" fmla="*/ 3 h 23"/>
              <a:gd name="T38" fmla="*/ 56 w 125"/>
              <a:gd name="T39" fmla="*/ 3 h 23"/>
              <a:gd name="T40" fmla="*/ 60 w 125"/>
              <a:gd name="T41" fmla="*/ 3 h 23"/>
              <a:gd name="T42" fmla="*/ 65 w 125"/>
              <a:gd name="T43" fmla="*/ 4 h 23"/>
              <a:gd name="T44" fmla="*/ 69 w 125"/>
              <a:gd name="T45" fmla="*/ 4 h 23"/>
              <a:gd name="T46" fmla="*/ 73 w 125"/>
              <a:gd name="T47" fmla="*/ 5 h 23"/>
              <a:gd name="T48" fmla="*/ 77 w 125"/>
              <a:gd name="T49" fmla="*/ 6 h 23"/>
              <a:gd name="T50" fmla="*/ 81 w 125"/>
              <a:gd name="T51" fmla="*/ 7 h 23"/>
              <a:gd name="T52" fmla="*/ 85 w 125"/>
              <a:gd name="T53" fmla="*/ 8 h 23"/>
              <a:gd name="T54" fmla="*/ 89 w 125"/>
              <a:gd name="T55" fmla="*/ 9 h 23"/>
              <a:gd name="T56" fmla="*/ 93 w 125"/>
              <a:gd name="T57" fmla="*/ 10 h 23"/>
              <a:gd name="T58" fmla="*/ 97 w 125"/>
              <a:gd name="T59" fmla="*/ 11 h 23"/>
              <a:gd name="T60" fmla="*/ 100 w 125"/>
              <a:gd name="T61" fmla="*/ 12 h 23"/>
              <a:gd name="T62" fmla="*/ 104 w 125"/>
              <a:gd name="T63" fmla="*/ 12 h 23"/>
              <a:gd name="T64" fmla="*/ 107 w 125"/>
              <a:gd name="T65" fmla="*/ 12 h 23"/>
              <a:gd name="T66" fmla="*/ 110 w 125"/>
              <a:gd name="T67" fmla="*/ 12 h 23"/>
              <a:gd name="T68" fmla="*/ 113 w 125"/>
              <a:gd name="T69" fmla="*/ 12 h 23"/>
              <a:gd name="T70" fmla="*/ 116 w 125"/>
              <a:gd name="T71" fmla="*/ 13 h 23"/>
              <a:gd name="T72" fmla="*/ 118 w 125"/>
              <a:gd name="T73" fmla="*/ 13 h 23"/>
              <a:gd name="T74" fmla="*/ 121 w 125"/>
              <a:gd name="T75" fmla="*/ 13 h 23"/>
              <a:gd name="T76" fmla="*/ 122 w 125"/>
              <a:gd name="T77" fmla="*/ 13 h 23"/>
              <a:gd name="T78" fmla="*/ 124 w 125"/>
              <a:gd name="T79" fmla="*/ 14 h 23"/>
              <a:gd name="T80" fmla="*/ 124 w 125"/>
              <a:gd name="T81" fmla="*/ 16 h 23"/>
              <a:gd name="T82" fmla="*/ 125 w 125"/>
              <a:gd name="T83" fmla="*/ 18 h 23"/>
              <a:gd name="T84" fmla="*/ 125 w 125"/>
              <a:gd name="T85" fmla="*/ 19 h 23"/>
              <a:gd name="T86" fmla="*/ 125 w 125"/>
              <a:gd name="T87" fmla="*/ 21 h 23"/>
              <a:gd name="T88" fmla="*/ 124 w 125"/>
              <a:gd name="T8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23">
                <a:moveTo>
                  <a:pt x="0" y="1"/>
                </a:moveTo>
                <a:lnTo>
                  <a:pt x="1" y="0"/>
                </a:lnTo>
                <a:lnTo>
                  <a:pt x="1" y="0"/>
                </a:lnTo>
                <a:lnTo>
                  <a:pt x="2" y="0"/>
                </a:lnTo>
                <a:lnTo>
                  <a:pt x="4" y="1"/>
                </a:lnTo>
                <a:lnTo>
                  <a:pt x="6" y="1"/>
                </a:lnTo>
                <a:lnTo>
                  <a:pt x="8" y="2"/>
                </a:lnTo>
                <a:lnTo>
                  <a:pt x="10" y="2"/>
                </a:lnTo>
                <a:lnTo>
                  <a:pt x="13" y="3"/>
                </a:lnTo>
                <a:lnTo>
                  <a:pt x="16" y="4"/>
                </a:lnTo>
                <a:lnTo>
                  <a:pt x="20" y="4"/>
                </a:lnTo>
                <a:lnTo>
                  <a:pt x="24" y="4"/>
                </a:lnTo>
                <a:lnTo>
                  <a:pt x="27" y="4"/>
                </a:lnTo>
                <a:lnTo>
                  <a:pt x="31" y="4"/>
                </a:lnTo>
                <a:lnTo>
                  <a:pt x="35" y="4"/>
                </a:lnTo>
                <a:lnTo>
                  <a:pt x="39" y="4"/>
                </a:lnTo>
                <a:lnTo>
                  <a:pt x="43" y="4"/>
                </a:lnTo>
                <a:lnTo>
                  <a:pt x="47" y="3"/>
                </a:lnTo>
                <a:lnTo>
                  <a:pt x="52" y="3"/>
                </a:lnTo>
                <a:lnTo>
                  <a:pt x="56" y="3"/>
                </a:lnTo>
                <a:lnTo>
                  <a:pt x="60" y="3"/>
                </a:lnTo>
                <a:lnTo>
                  <a:pt x="65" y="4"/>
                </a:lnTo>
                <a:lnTo>
                  <a:pt x="69" y="4"/>
                </a:lnTo>
                <a:lnTo>
                  <a:pt x="73" y="5"/>
                </a:lnTo>
                <a:lnTo>
                  <a:pt x="77" y="6"/>
                </a:lnTo>
                <a:lnTo>
                  <a:pt x="81" y="7"/>
                </a:lnTo>
                <a:lnTo>
                  <a:pt x="85" y="8"/>
                </a:lnTo>
                <a:lnTo>
                  <a:pt x="89" y="9"/>
                </a:lnTo>
                <a:lnTo>
                  <a:pt x="93" y="10"/>
                </a:lnTo>
                <a:lnTo>
                  <a:pt x="97" y="11"/>
                </a:lnTo>
                <a:lnTo>
                  <a:pt x="100" y="12"/>
                </a:lnTo>
                <a:lnTo>
                  <a:pt x="104" y="12"/>
                </a:lnTo>
                <a:lnTo>
                  <a:pt x="107" y="12"/>
                </a:lnTo>
                <a:lnTo>
                  <a:pt x="110" y="12"/>
                </a:lnTo>
                <a:lnTo>
                  <a:pt x="113" y="12"/>
                </a:lnTo>
                <a:lnTo>
                  <a:pt x="116" y="13"/>
                </a:lnTo>
                <a:lnTo>
                  <a:pt x="118" y="13"/>
                </a:lnTo>
                <a:lnTo>
                  <a:pt x="121" y="13"/>
                </a:lnTo>
                <a:lnTo>
                  <a:pt x="122" y="13"/>
                </a:lnTo>
                <a:lnTo>
                  <a:pt x="124" y="14"/>
                </a:lnTo>
                <a:lnTo>
                  <a:pt x="124" y="16"/>
                </a:lnTo>
                <a:lnTo>
                  <a:pt x="125" y="18"/>
                </a:lnTo>
                <a:lnTo>
                  <a:pt x="125" y="19"/>
                </a:lnTo>
                <a:lnTo>
                  <a:pt x="125" y="21"/>
                </a:lnTo>
                <a:lnTo>
                  <a:pt x="124"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3" name="Freeform 147"/>
          <p:cNvSpPr>
            <a:spLocks/>
          </p:cNvSpPr>
          <p:nvPr/>
        </p:nvSpPr>
        <p:spPr bwMode="auto">
          <a:xfrm flipV="1">
            <a:off x="4951414" y="3238513"/>
            <a:ext cx="4763" cy="7938"/>
          </a:xfrm>
          <a:custGeom>
            <a:avLst/>
            <a:gdLst>
              <a:gd name="T0" fmla="*/ 0 w 4"/>
              <a:gd name="T1" fmla="*/ 0 h 10"/>
              <a:gd name="T2" fmla="*/ 0 w 4"/>
              <a:gd name="T3" fmla="*/ 4 h 10"/>
              <a:gd name="T4" fmla="*/ 0 w 4"/>
              <a:gd name="T5" fmla="*/ 7 h 10"/>
              <a:gd name="T6" fmla="*/ 1 w 4"/>
              <a:gd name="T7" fmla="*/ 9 h 10"/>
              <a:gd name="T8" fmla="*/ 2 w 4"/>
              <a:gd name="T9" fmla="*/ 10 h 10"/>
              <a:gd name="T10" fmla="*/ 3 w 4"/>
              <a:gd name="T11" fmla="*/ 9 h 10"/>
              <a:gd name="T12" fmla="*/ 3 w 4"/>
              <a:gd name="T13" fmla="*/ 7 h 10"/>
              <a:gd name="T14" fmla="*/ 4 w 4"/>
              <a:gd name="T15" fmla="*/ 6 h 10"/>
              <a:gd name="T16" fmla="*/ 4 w 4"/>
              <a:gd name="T1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0">
                <a:moveTo>
                  <a:pt x="0" y="0"/>
                </a:moveTo>
                <a:lnTo>
                  <a:pt x="0" y="4"/>
                </a:lnTo>
                <a:lnTo>
                  <a:pt x="0" y="7"/>
                </a:lnTo>
                <a:lnTo>
                  <a:pt x="1" y="9"/>
                </a:lnTo>
                <a:lnTo>
                  <a:pt x="2" y="10"/>
                </a:lnTo>
                <a:lnTo>
                  <a:pt x="3" y="9"/>
                </a:lnTo>
                <a:lnTo>
                  <a:pt x="3" y="7"/>
                </a:lnTo>
                <a:lnTo>
                  <a:pt x="4" y="6"/>
                </a:lnTo>
                <a:lnTo>
                  <a:pt x="4" y="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4" name="Freeform 148"/>
          <p:cNvSpPr>
            <a:spLocks/>
          </p:cNvSpPr>
          <p:nvPr/>
        </p:nvSpPr>
        <p:spPr bwMode="auto">
          <a:xfrm flipV="1">
            <a:off x="4978402" y="3228988"/>
            <a:ext cx="7938" cy="14288"/>
          </a:xfrm>
          <a:custGeom>
            <a:avLst/>
            <a:gdLst>
              <a:gd name="T0" fmla="*/ 2 w 8"/>
              <a:gd name="T1" fmla="*/ 0 h 17"/>
              <a:gd name="T2" fmla="*/ 1 w 8"/>
              <a:gd name="T3" fmla="*/ 5 h 17"/>
              <a:gd name="T4" fmla="*/ 0 w 8"/>
              <a:gd name="T5" fmla="*/ 10 h 17"/>
              <a:gd name="T6" fmla="*/ 1 w 8"/>
              <a:gd name="T7" fmla="*/ 14 h 17"/>
              <a:gd name="T8" fmla="*/ 2 w 8"/>
              <a:gd name="T9" fmla="*/ 17 h 17"/>
              <a:gd name="T10" fmla="*/ 5 w 8"/>
              <a:gd name="T11" fmla="*/ 14 h 17"/>
              <a:gd name="T12" fmla="*/ 6 w 8"/>
              <a:gd name="T13" fmla="*/ 11 h 17"/>
              <a:gd name="T14" fmla="*/ 7 w 8"/>
              <a:gd name="T15" fmla="*/ 9 h 17"/>
              <a:gd name="T16" fmla="*/ 8 w 8"/>
              <a:gd name="T1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2" y="0"/>
                </a:moveTo>
                <a:lnTo>
                  <a:pt x="1" y="5"/>
                </a:lnTo>
                <a:lnTo>
                  <a:pt x="0" y="10"/>
                </a:lnTo>
                <a:lnTo>
                  <a:pt x="1" y="14"/>
                </a:lnTo>
                <a:lnTo>
                  <a:pt x="2" y="17"/>
                </a:lnTo>
                <a:lnTo>
                  <a:pt x="5" y="14"/>
                </a:lnTo>
                <a:lnTo>
                  <a:pt x="6" y="11"/>
                </a:lnTo>
                <a:lnTo>
                  <a:pt x="7" y="9"/>
                </a:lnTo>
                <a:lnTo>
                  <a:pt x="8"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5" name="Freeform 149"/>
          <p:cNvSpPr>
            <a:spLocks/>
          </p:cNvSpPr>
          <p:nvPr/>
        </p:nvSpPr>
        <p:spPr bwMode="auto">
          <a:xfrm flipV="1">
            <a:off x="5018089" y="3227401"/>
            <a:ext cx="1588" cy="7938"/>
          </a:xfrm>
          <a:custGeom>
            <a:avLst/>
            <a:gdLst>
              <a:gd name="T0" fmla="*/ 1 w 3"/>
              <a:gd name="T1" fmla="*/ 0 h 10"/>
              <a:gd name="T2" fmla="*/ 1 w 3"/>
              <a:gd name="T3" fmla="*/ 2 h 10"/>
              <a:gd name="T4" fmla="*/ 0 w 3"/>
              <a:gd name="T5" fmla="*/ 4 h 10"/>
              <a:gd name="T6" fmla="*/ 0 w 3"/>
              <a:gd name="T7" fmla="*/ 7 h 10"/>
              <a:gd name="T8" fmla="*/ 0 w 3"/>
              <a:gd name="T9" fmla="*/ 10 h 10"/>
              <a:gd name="T10" fmla="*/ 2 w 3"/>
              <a:gd name="T11" fmla="*/ 6 h 10"/>
              <a:gd name="T12" fmla="*/ 3 w 3"/>
              <a:gd name="T13" fmla="*/ 4 h 10"/>
              <a:gd name="T14" fmla="*/ 3 w 3"/>
              <a:gd name="T15" fmla="*/ 3 h 10"/>
              <a:gd name="T16" fmla="*/ 3 w 3"/>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1" y="0"/>
                </a:moveTo>
                <a:lnTo>
                  <a:pt x="1" y="2"/>
                </a:lnTo>
                <a:lnTo>
                  <a:pt x="0" y="4"/>
                </a:lnTo>
                <a:lnTo>
                  <a:pt x="0" y="7"/>
                </a:lnTo>
                <a:lnTo>
                  <a:pt x="0" y="10"/>
                </a:lnTo>
                <a:lnTo>
                  <a:pt x="2" y="6"/>
                </a:lnTo>
                <a:lnTo>
                  <a:pt x="3" y="4"/>
                </a:lnTo>
                <a:lnTo>
                  <a:pt x="3" y="3"/>
                </a:lnTo>
                <a:lnTo>
                  <a:pt x="3"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6" name="Freeform 150"/>
          <p:cNvSpPr>
            <a:spLocks/>
          </p:cNvSpPr>
          <p:nvPr/>
        </p:nvSpPr>
        <p:spPr bwMode="auto">
          <a:xfrm flipV="1">
            <a:off x="4951414" y="3243276"/>
            <a:ext cx="4763" cy="6350"/>
          </a:xfrm>
          <a:custGeom>
            <a:avLst/>
            <a:gdLst>
              <a:gd name="T0" fmla="*/ 0 w 5"/>
              <a:gd name="T1" fmla="*/ 3 h 8"/>
              <a:gd name="T2" fmla="*/ 2 w 5"/>
              <a:gd name="T3" fmla="*/ 0 h 8"/>
              <a:gd name="T4" fmla="*/ 4 w 5"/>
              <a:gd name="T5" fmla="*/ 1 h 8"/>
              <a:gd name="T6" fmla="*/ 5 w 5"/>
              <a:gd name="T7" fmla="*/ 1 h 8"/>
              <a:gd name="T8" fmla="*/ 5 w 5"/>
              <a:gd name="T9" fmla="*/ 2 h 8"/>
              <a:gd name="T10" fmla="*/ 5 w 5"/>
              <a:gd name="T11" fmla="*/ 4 h 8"/>
              <a:gd name="T12" fmla="*/ 5 w 5"/>
              <a:gd name="T13" fmla="*/ 6 h 8"/>
              <a:gd name="T14" fmla="*/ 4 w 5"/>
              <a:gd name="T15" fmla="*/ 7 h 8"/>
              <a:gd name="T16" fmla="*/ 4 w 5"/>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0" y="3"/>
                </a:moveTo>
                <a:lnTo>
                  <a:pt x="2" y="0"/>
                </a:lnTo>
                <a:lnTo>
                  <a:pt x="4" y="1"/>
                </a:lnTo>
                <a:lnTo>
                  <a:pt x="5" y="1"/>
                </a:lnTo>
                <a:lnTo>
                  <a:pt x="5" y="2"/>
                </a:lnTo>
                <a:lnTo>
                  <a:pt x="5" y="4"/>
                </a:lnTo>
                <a:lnTo>
                  <a:pt x="5" y="6"/>
                </a:lnTo>
                <a:lnTo>
                  <a:pt x="4" y="7"/>
                </a:lnTo>
                <a:lnTo>
                  <a:pt x="4"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7" name="Freeform 151"/>
          <p:cNvSpPr>
            <a:spLocks/>
          </p:cNvSpPr>
          <p:nvPr/>
        </p:nvSpPr>
        <p:spPr bwMode="auto">
          <a:xfrm flipV="1">
            <a:off x="4979989" y="3236926"/>
            <a:ext cx="7938" cy="12700"/>
          </a:xfrm>
          <a:custGeom>
            <a:avLst/>
            <a:gdLst>
              <a:gd name="T0" fmla="*/ 0 w 8"/>
              <a:gd name="T1" fmla="*/ 7 h 14"/>
              <a:gd name="T2" fmla="*/ 2 w 8"/>
              <a:gd name="T3" fmla="*/ 2 h 14"/>
              <a:gd name="T4" fmla="*/ 5 w 8"/>
              <a:gd name="T5" fmla="*/ 0 h 14"/>
              <a:gd name="T6" fmla="*/ 7 w 8"/>
              <a:gd name="T7" fmla="*/ 0 h 14"/>
              <a:gd name="T8" fmla="*/ 8 w 8"/>
              <a:gd name="T9" fmla="*/ 1 h 14"/>
              <a:gd name="T10" fmla="*/ 8 w 8"/>
              <a:gd name="T11" fmla="*/ 6 h 14"/>
              <a:gd name="T12" fmla="*/ 7 w 8"/>
              <a:gd name="T13" fmla="*/ 10 h 14"/>
              <a:gd name="T14" fmla="*/ 6 w 8"/>
              <a:gd name="T15" fmla="*/ 13 h 14"/>
              <a:gd name="T16" fmla="*/ 6 w 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4">
                <a:moveTo>
                  <a:pt x="0" y="7"/>
                </a:moveTo>
                <a:lnTo>
                  <a:pt x="2" y="2"/>
                </a:lnTo>
                <a:lnTo>
                  <a:pt x="5" y="0"/>
                </a:lnTo>
                <a:lnTo>
                  <a:pt x="7" y="0"/>
                </a:lnTo>
                <a:lnTo>
                  <a:pt x="8" y="1"/>
                </a:lnTo>
                <a:lnTo>
                  <a:pt x="8" y="6"/>
                </a:lnTo>
                <a:lnTo>
                  <a:pt x="7" y="10"/>
                </a:lnTo>
                <a:lnTo>
                  <a:pt x="6" y="13"/>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8" name="Freeform 152"/>
          <p:cNvSpPr>
            <a:spLocks/>
          </p:cNvSpPr>
          <p:nvPr/>
        </p:nvSpPr>
        <p:spPr bwMode="auto">
          <a:xfrm flipV="1">
            <a:off x="5018089" y="3233751"/>
            <a:ext cx="3175" cy="6350"/>
          </a:xfrm>
          <a:custGeom>
            <a:avLst/>
            <a:gdLst>
              <a:gd name="T0" fmla="*/ 0 w 4"/>
              <a:gd name="T1" fmla="*/ 6 h 9"/>
              <a:gd name="T2" fmla="*/ 1 w 4"/>
              <a:gd name="T3" fmla="*/ 5 h 9"/>
              <a:gd name="T4" fmla="*/ 2 w 4"/>
              <a:gd name="T5" fmla="*/ 3 h 9"/>
              <a:gd name="T6" fmla="*/ 3 w 4"/>
              <a:gd name="T7" fmla="*/ 1 h 9"/>
              <a:gd name="T8" fmla="*/ 4 w 4"/>
              <a:gd name="T9" fmla="*/ 0 h 9"/>
              <a:gd name="T10" fmla="*/ 3 w 4"/>
              <a:gd name="T11" fmla="*/ 6 h 9"/>
              <a:gd name="T12" fmla="*/ 2 w 4"/>
              <a:gd name="T13" fmla="*/ 7 h 9"/>
              <a:gd name="T14" fmla="*/ 2 w 4"/>
              <a:gd name="T15" fmla="*/ 8 h 9"/>
              <a:gd name="T16" fmla="*/ 2 w 4"/>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0" y="6"/>
                </a:moveTo>
                <a:lnTo>
                  <a:pt x="1" y="5"/>
                </a:lnTo>
                <a:lnTo>
                  <a:pt x="2" y="3"/>
                </a:lnTo>
                <a:lnTo>
                  <a:pt x="3" y="1"/>
                </a:lnTo>
                <a:lnTo>
                  <a:pt x="4" y="0"/>
                </a:lnTo>
                <a:lnTo>
                  <a:pt x="3" y="6"/>
                </a:lnTo>
                <a:lnTo>
                  <a:pt x="2" y="7"/>
                </a:lnTo>
                <a:lnTo>
                  <a:pt x="2" y="8"/>
                </a:lnTo>
                <a:lnTo>
                  <a:pt x="2" y="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19" name="Freeform 153"/>
          <p:cNvSpPr>
            <a:spLocks/>
          </p:cNvSpPr>
          <p:nvPr/>
        </p:nvSpPr>
        <p:spPr bwMode="auto">
          <a:xfrm flipV="1">
            <a:off x="4948239" y="3240101"/>
            <a:ext cx="1588" cy="1588"/>
          </a:xfrm>
          <a:custGeom>
            <a:avLst/>
            <a:gdLst>
              <a:gd name="T0" fmla="*/ 1 w 1"/>
              <a:gd name="T1" fmla="*/ 1 h 1"/>
              <a:gd name="T2" fmla="*/ 0 w 1"/>
              <a:gd name="T3" fmla="*/ 0 h 1"/>
              <a:gd name="T4" fmla="*/ 0 w 1"/>
              <a:gd name="T5" fmla="*/ 0 h 1"/>
              <a:gd name="T6" fmla="*/ 1 w 1"/>
              <a:gd name="T7" fmla="*/ 1 h 1"/>
              <a:gd name="T8" fmla="*/ 0 w 1"/>
              <a:gd name="T9" fmla="*/ 0 h 1"/>
              <a:gd name="T10" fmla="*/ 0 w 1"/>
              <a:gd name="T11" fmla="*/ 0 h 1"/>
              <a:gd name="T12" fmla="*/ 0 w 1"/>
              <a:gd name="T13" fmla="*/ 0 h 1"/>
              <a:gd name="T14" fmla="*/ 0 w 1"/>
              <a:gd name="T15" fmla="*/ 0 h 1"/>
              <a:gd name="T16" fmla="*/ 0 w 1"/>
              <a:gd name="T17" fmla="*/ 1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1"/>
                </a:moveTo>
                <a:lnTo>
                  <a:pt x="0" y="0"/>
                </a:lnTo>
                <a:lnTo>
                  <a:pt x="0" y="0"/>
                </a:lnTo>
                <a:lnTo>
                  <a:pt x="1" y="1"/>
                </a:lnTo>
                <a:lnTo>
                  <a:pt x="0" y="0"/>
                </a:lnTo>
                <a:lnTo>
                  <a:pt x="0" y="0"/>
                </a:lnTo>
                <a:lnTo>
                  <a:pt x="0" y="0"/>
                </a:lnTo>
                <a:lnTo>
                  <a:pt x="0" y="0"/>
                </a:lnTo>
                <a:lnTo>
                  <a:pt x="0" y="1"/>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0" name="Freeform 154"/>
          <p:cNvSpPr>
            <a:spLocks/>
          </p:cNvSpPr>
          <p:nvPr/>
        </p:nvSpPr>
        <p:spPr bwMode="auto">
          <a:xfrm>
            <a:off x="4949827" y="3248038"/>
            <a:ext cx="1588" cy="0"/>
          </a:xfrm>
          <a:custGeom>
            <a:avLst/>
            <a:gdLst>
              <a:gd name="T0" fmla="*/ 2 w 2"/>
              <a:gd name="T1" fmla="*/ 0 h 1"/>
              <a:gd name="T2" fmla="*/ 0 w 2"/>
              <a:gd name="T3" fmla="*/ 1 h 1"/>
              <a:gd name="T4" fmla="*/ 1 w 2"/>
              <a:gd name="T5" fmla="*/ 0 h 1"/>
              <a:gd name="T6" fmla="*/ 2 w 2"/>
              <a:gd name="T7" fmla="*/ 0 h 1"/>
              <a:gd name="T8" fmla="*/ 0 w 2"/>
              <a:gd name="T9" fmla="*/ 1 h 1"/>
              <a:gd name="T10" fmla="*/ 1 w 2"/>
              <a:gd name="T11" fmla="*/ 0 h 1"/>
              <a:gd name="T12" fmla="*/ 1 w 2"/>
              <a:gd name="T13" fmla="*/ 0 h 1"/>
              <a:gd name="T14" fmla="*/ 1 w 2"/>
              <a:gd name="T15" fmla="*/ 0 h 1"/>
              <a:gd name="T16" fmla="*/ 1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2" y="0"/>
                </a:moveTo>
                <a:lnTo>
                  <a:pt x="0" y="1"/>
                </a:lnTo>
                <a:lnTo>
                  <a:pt x="1" y="0"/>
                </a:lnTo>
                <a:lnTo>
                  <a:pt x="2" y="0"/>
                </a:lnTo>
                <a:lnTo>
                  <a:pt x="0" y="1"/>
                </a:lnTo>
                <a:lnTo>
                  <a:pt x="1" y="0"/>
                </a:lnTo>
                <a:lnTo>
                  <a:pt x="1" y="0"/>
                </a:lnTo>
                <a:lnTo>
                  <a:pt x="1" y="0"/>
                </a:lnTo>
                <a:lnTo>
                  <a:pt x="1" y="0"/>
                </a:lnTo>
                <a:lnTo>
                  <a:pt x="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1" name="Freeform 155"/>
          <p:cNvSpPr>
            <a:spLocks/>
          </p:cNvSpPr>
          <p:nvPr/>
        </p:nvSpPr>
        <p:spPr bwMode="auto">
          <a:xfrm flipV="1">
            <a:off x="4464052" y="3211526"/>
            <a:ext cx="101600" cy="109538"/>
          </a:xfrm>
          <a:custGeom>
            <a:avLst/>
            <a:gdLst>
              <a:gd name="T0" fmla="*/ 118 w 118"/>
              <a:gd name="T1" fmla="*/ 6 h 128"/>
              <a:gd name="T2" fmla="*/ 97 w 118"/>
              <a:gd name="T3" fmla="*/ 32 h 128"/>
              <a:gd name="T4" fmla="*/ 65 w 118"/>
              <a:gd name="T5" fmla="*/ 63 h 128"/>
              <a:gd name="T6" fmla="*/ 42 w 118"/>
              <a:gd name="T7" fmla="*/ 90 h 128"/>
              <a:gd name="T8" fmla="*/ 21 w 118"/>
              <a:gd name="T9" fmla="*/ 111 h 128"/>
              <a:gd name="T10" fmla="*/ 6 w 118"/>
              <a:gd name="T11" fmla="*/ 124 h 128"/>
              <a:gd name="T12" fmla="*/ 0 w 118"/>
              <a:gd name="T13" fmla="*/ 128 h 128"/>
              <a:gd name="T14" fmla="*/ 0 w 118"/>
              <a:gd name="T15" fmla="*/ 122 h 128"/>
              <a:gd name="T16" fmla="*/ 6 w 118"/>
              <a:gd name="T17" fmla="*/ 108 h 128"/>
              <a:gd name="T18" fmla="*/ 20 w 118"/>
              <a:gd name="T19" fmla="*/ 86 h 128"/>
              <a:gd name="T20" fmla="*/ 40 w 118"/>
              <a:gd name="T21" fmla="*/ 57 h 128"/>
              <a:gd name="T22" fmla="*/ 73 w 118"/>
              <a:gd name="T23" fmla="*/ 26 h 128"/>
              <a:gd name="T24" fmla="*/ 94 w 118"/>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28">
                <a:moveTo>
                  <a:pt x="118" y="6"/>
                </a:moveTo>
                <a:lnTo>
                  <a:pt x="97" y="32"/>
                </a:lnTo>
                <a:lnTo>
                  <a:pt x="65" y="63"/>
                </a:lnTo>
                <a:lnTo>
                  <a:pt x="42" y="90"/>
                </a:lnTo>
                <a:lnTo>
                  <a:pt x="21" y="111"/>
                </a:lnTo>
                <a:lnTo>
                  <a:pt x="6" y="124"/>
                </a:lnTo>
                <a:lnTo>
                  <a:pt x="0" y="128"/>
                </a:lnTo>
                <a:lnTo>
                  <a:pt x="0" y="122"/>
                </a:lnTo>
                <a:lnTo>
                  <a:pt x="6" y="108"/>
                </a:lnTo>
                <a:lnTo>
                  <a:pt x="20" y="86"/>
                </a:lnTo>
                <a:lnTo>
                  <a:pt x="40" y="57"/>
                </a:lnTo>
                <a:lnTo>
                  <a:pt x="73" y="26"/>
                </a:lnTo>
                <a:lnTo>
                  <a:pt x="9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2" name="Freeform 156"/>
          <p:cNvSpPr>
            <a:spLocks/>
          </p:cNvSpPr>
          <p:nvPr/>
        </p:nvSpPr>
        <p:spPr bwMode="auto">
          <a:xfrm flipV="1">
            <a:off x="4557714" y="3333764"/>
            <a:ext cx="92075" cy="122238"/>
          </a:xfrm>
          <a:custGeom>
            <a:avLst/>
            <a:gdLst>
              <a:gd name="T0" fmla="*/ 24 w 106"/>
              <a:gd name="T1" fmla="*/ 141 h 141"/>
              <a:gd name="T2" fmla="*/ 44 w 106"/>
              <a:gd name="T3" fmla="*/ 114 h 141"/>
              <a:gd name="T4" fmla="*/ 63 w 106"/>
              <a:gd name="T5" fmla="*/ 77 h 141"/>
              <a:gd name="T6" fmla="*/ 85 w 106"/>
              <a:gd name="T7" fmla="*/ 46 h 141"/>
              <a:gd name="T8" fmla="*/ 98 w 106"/>
              <a:gd name="T9" fmla="*/ 21 h 141"/>
              <a:gd name="T10" fmla="*/ 105 w 106"/>
              <a:gd name="T11" fmla="*/ 5 h 141"/>
              <a:gd name="T12" fmla="*/ 106 w 106"/>
              <a:gd name="T13" fmla="*/ 0 h 141"/>
              <a:gd name="T14" fmla="*/ 99 w 106"/>
              <a:gd name="T15" fmla="*/ 4 h 141"/>
              <a:gd name="T16" fmla="*/ 84 w 106"/>
              <a:gd name="T17" fmla="*/ 17 h 141"/>
              <a:gd name="T18" fmla="*/ 63 w 106"/>
              <a:gd name="T19" fmla="*/ 40 h 141"/>
              <a:gd name="T20" fmla="*/ 40 w 106"/>
              <a:gd name="T21" fmla="*/ 70 h 141"/>
              <a:gd name="T22" fmla="*/ 20 w 106"/>
              <a:gd name="T23" fmla="*/ 108 h 141"/>
              <a:gd name="T24" fmla="*/ 0 w 106"/>
              <a:gd name="T25" fmla="*/ 13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41">
                <a:moveTo>
                  <a:pt x="24" y="141"/>
                </a:moveTo>
                <a:lnTo>
                  <a:pt x="44" y="114"/>
                </a:lnTo>
                <a:lnTo>
                  <a:pt x="63" y="77"/>
                </a:lnTo>
                <a:lnTo>
                  <a:pt x="85" y="46"/>
                </a:lnTo>
                <a:lnTo>
                  <a:pt x="98" y="21"/>
                </a:lnTo>
                <a:lnTo>
                  <a:pt x="105" y="5"/>
                </a:lnTo>
                <a:lnTo>
                  <a:pt x="106" y="0"/>
                </a:lnTo>
                <a:lnTo>
                  <a:pt x="99" y="4"/>
                </a:lnTo>
                <a:lnTo>
                  <a:pt x="84" y="17"/>
                </a:lnTo>
                <a:lnTo>
                  <a:pt x="63" y="40"/>
                </a:lnTo>
                <a:lnTo>
                  <a:pt x="40" y="70"/>
                </a:lnTo>
                <a:lnTo>
                  <a:pt x="20" y="108"/>
                </a:lnTo>
                <a:lnTo>
                  <a:pt x="0" y="1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3" name="Freeform 157"/>
          <p:cNvSpPr>
            <a:spLocks/>
          </p:cNvSpPr>
          <p:nvPr/>
        </p:nvSpPr>
        <p:spPr bwMode="auto">
          <a:xfrm flipV="1">
            <a:off x="4545014" y="3316301"/>
            <a:ext cx="20638" cy="4763"/>
          </a:xfrm>
          <a:custGeom>
            <a:avLst/>
            <a:gdLst>
              <a:gd name="T0" fmla="*/ 24 w 24"/>
              <a:gd name="T1" fmla="*/ 6 h 6"/>
              <a:gd name="T2" fmla="*/ 23 w 24"/>
              <a:gd name="T3" fmla="*/ 6 h 6"/>
              <a:gd name="T4" fmla="*/ 20 w 24"/>
              <a:gd name="T5" fmla="*/ 6 h 6"/>
              <a:gd name="T6" fmla="*/ 17 w 24"/>
              <a:gd name="T7" fmla="*/ 4 h 6"/>
              <a:gd name="T8" fmla="*/ 14 w 24"/>
              <a:gd name="T9" fmla="*/ 1 h 6"/>
              <a:gd name="T10" fmla="*/ 8 w 24"/>
              <a:gd name="T11" fmla="*/ 1 h 6"/>
              <a:gd name="T12" fmla="*/ 2 w 24"/>
              <a:gd name="T13" fmla="*/ 0 h 6"/>
              <a:gd name="T14" fmla="*/ 0 w 24"/>
              <a:gd name="T15" fmla="*/ 0 h 6"/>
              <a:gd name="T16" fmla="*/ 1 w 24"/>
              <a:gd name="T17" fmla="*/ 0 h 6"/>
              <a:gd name="T18" fmla="*/ 5 w 24"/>
              <a:gd name="T19" fmla="*/ 2 h 6"/>
              <a:gd name="T20" fmla="*/ 11 w 24"/>
              <a:gd name="T21" fmla="*/ 3 h 6"/>
              <a:gd name="T22" fmla="*/ 15 w 24"/>
              <a:gd name="T23" fmla="*/ 5 h 6"/>
              <a:gd name="T24" fmla="*/ 19 w 24"/>
              <a:gd name="T25" fmla="*/ 6 h 6"/>
              <a:gd name="T26" fmla="*/ 22 w 24"/>
              <a:gd name="T27" fmla="*/ 6 h 6"/>
              <a:gd name="T28" fmla="*/ 24 w 24"/>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6">
                <a:moveTo>
                  <a:pt x="24" y="6"/>
                </a:moveTo>
                <a:lnTo>
                  <a:pt x="23" y="6"/>
                </a:lnTo>
                <a:lnTo>
                  <a:pt x="20" y="6"/>
                </a:lnTo>
                <a:lnTo>
                  <a:pt x="17" y="4"/>
                </a:lnTo>
                <a:lnTo>
                  <a:pt x="14" y="1"/>
                </a:lnTo>
                <a:lnTo>
                  <a:pt x="8" y="1"/>
                </a:lnTo>
                <a:lnTo>
                  <a:pt x="2" y="0"/>
                </a:lnTo>
                <a:lnTo>
                  <a:pt x="0" y="0"/>
                </a:lnTo>
                <a:lnTo>
                  <a:pt x="1" y="0"/>
                </a:lnTo>
                <a:lnTo>
                  <a:pt x="5" y="2"/>
                </a:lnTo>
                <a:lnTo>
                  <a:pt x="11" y="3"/>
                </a:lnTo>
                <a:lnTo>
                  <a:pt x="15" y="5"/>
                </a:lnTo>
                <a:lnTo>
                  <a:pt x="19" y="6"/>
                </a:lnTo>
                <a:lnTo>
                  <a:pt x="22" y="6"/>
                </a:lnTo>
                <a:lnTo>
                  <a:pt x="24"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4" name="Freeform 158"/>
          <p:cNvSpPr>
            <a:spLocks/>
          </p:cNvSpPr>
          <p:nvPr/>
        </p:nvSpPr>
        <p:spPr bwMode="auto">
          <a:xfrm flipV="1">
            <a:off x="4498977" y="3267089"/>
            <a:ext cx="22225" cy="6350"/>
          </a:xfrm>
          <a:custGeom>
            <a:avLst/>
            <a:gdLst>
              <a:gd name="T0" fmla="*/ 25 w 25"/>
              <a:gd name="T1" fmla="*/ 6 h 6"/>
              <a:gd name="T2" fmla="*/ 24 w 25"/>
              <a:gd name="T3" fmla="*/ 6 h 6"/>
              <a:gd name="T4" fmla="*/ 21 w 25"/>
              <a:gd name="T5" fmla="*/ 5 h 6"/>
              <a:gd name="T6" fmla="*/ 17 w 25"/>
              <a:gd name="T7" fmla="*/ 5 h 6"/>
              <a:gd name="T8" fmla="*/ 13 w 25"/>
              <a:gd name="T9" fmla="*/ 5 h 6"/>
              <a:gd name="T10" fmla="*/ 7 w 25"/>
              <a:gd name="T11" fmla="*/ 3 h 6"/>
              <a:gd name="T12" fmla="*/ 3 w 25"/>
              <a:gd name="T13" fmla="*/ 1 h 6"/>
              <a:gd name="T14" fmla="*/ 0 w 25"/>
              <a:gd name="T15" fmla="*/ 0 h 6"/>
              <a:gd name="T16" fmla="*/ 2 w 25"/>
              <a:gd name="T17" fmla="*/ 1 h 6"/>
              <a:gd name="T18" fmla="*/ 6 w 25"/>
              <a:gd name="T19" fmla="*/ 2 h 6"/>
              <a:gd name="T20" fmla="*/ 11 w 25"/>
              <a:gd name="T21" fmla="*/ 4 h 6"/>
              <a:gd name="T22" fmla="*/ 16 w 25"/>
              <a:gd name="T23" fmla="*/ 4 h 6"/>
              <a:gd name="T24" fmla="*/ 21 w 25"/>
              <a:gd name="T25" fmla="*/ 5 h 6"/>
              <a:gd name="T26" fmla="*/ 24 w 25"/>
              <a:gd name="T27" fmla="*/ 6 h 6"/>
              <a:gd name="T28" fmla="*/ 25 w 25"/>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6">
                <a:moveTo>
                  <a:pt x="25" y="6"/>
                </a:moveTo>
                <a:lnTo>
                  <a:pt x="24" y="6"/>
                </a:lnTo>
                <a:lnTo>
                  <a:pt x="21" y="5"/>
                </a:lnTo>
                <a:lnTo>
                  <a:pt x="17" y="5"/>
                </a:lnTo>
                <a:lnTo>
                  <a:pt x="13" y="5"/>
                </a:lnTo>
                <a:lnTo>
                  <a:pt x="7" y="3"/>
                </a:lnTo>
                <a:lnTo>
                  <a:pt x="3" y="1"/>
                </a:lnTo>
                <a:lnTo>
                  <a:pt x="0" y="0"/>
                </a:lnTo>
                <a:lnTo>
                  <a:pt x="2" y="1"/>
                </a:lnTo>
                <a:lnTo>
                  <a:pt x="6" y="2"/>
                </a:lnTo>
                <a:lnTo>
                  <a:pt x="11" y="4"/>
                </a:lnTo>
                <a:lnTo>
                  <a:pt x="16" y="4"/>
                </a:lnTo>
                <a:lnTo>
                  <a:pt x="21" y="5"/>
                </a:lnTo>
                <a:lnTo>
                  <a:pt x="24" y="6"/>
                </a:lnTo>
                <a:lnTo>
                  <a:pt x="25"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5" name="Freeform 159"/>
          <p:cNvSpPr>
            <a:spLocks/>
          </p:cNvSpPr>
          <p:nvPr/>
        </p:nvSpPr>
        <p:spPr bwMode="auto">
          <a:xfrm flipV="1">
            <a:off x="4557714" y="3332176"/>
            <a:ext cx="20638" cy="6350"/>
          </a:xfrm>
          <a:custGeom>
            <a:avLst/>
            <a:gdLst>
              <a:gd name="T0" fmla="*/ 24 w 24"/>
              <a:gd name="T1" fmla="*/ 5 h 7"/>
              <a:gd name="T2" fmla="*/ 23 w 24"/>
              <a:gd name="T3" fmla="*/ 5 h 7"/>
              <a:gd name="T4" fmla="*/ 21 w 24"/>
              <a:gd name="T5" fmla="*/ 5 h 7"/>
              <a:gd name="T6" fmla="*/ 16 w 24"/>
              <a:gd name="T7" fmla="*/ 6 h 7"/>
              <a:gd name="T8" fmla="*/ 10 w 24"/>
              <a:gd name="T9" fmla="*/ 7 h 7"/>
              <a:gd name="T10" fmla="*/ 5 w 24"/>
              <a:gd name="T11" fmla="*/ 5 h 7"/>
              <a:gd name="T12" fmla="*/ 2 w 24"/>
              <a:gd name="T13" fmla="*/ 1 h 7"/>
              <a:gd name="T14" fmla="*/ 0 w 24"/>
              <a:gd name="T15" fmla="*/ 0 h 7"/>
              <a:gd name="T16" fmla="*/ 1 w 24"/>
              <a:gd name="T17" fmla="*/ 0 h 7"/>
              <a:gd name="T18" fmla="*/ 6 w 24"/>
              <a:gd name="T19" fmla="*/ 1 h 7"/>
              <a:gd name="T20" fmla="*/ 11 w 24"/>
              <a:gd name="T21" fmla="*/ 3 h 7"/>
              <a:gd name="T22" fmla="*/ 16 w 24"/>
              <a:gd name="T23" fmla="*/ 3 h 7"/>
              <a:gd name="T24" fmla="*/ 20 w 24"/>
              <a:gd name="T25" fmla="*/ 4 h 7"/>
              <a:gd name="T26" fmla="*/ 23 w 24"/>
              <a:gd name="T27" fmla="*/ 5 h 7"/>
              <a:gd name="T28" fmla="*/ 24 w 24"/>
              <a:gd name="T2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7">
                <a:moveTo>
                  <a:pt x="24" y="5"/>
                </a:moveTo>
                <a:lnTo>
                  <a:pt x="23" y="5"/>
                </a:lnTo>
                <a:lnTo>
                  <a:pt x="21" y="5"/>
                </a:lnTo>
                <a:lnTo>
                  <a:pt x="16" y="6"/>
                </a:lnTo>
                <a:lnTo>
                  <a:pt x="10" y="7"/>
                </a:lnTo>
                <a:lnTo>
                  <a:pt x="5" y="5"/>
                </a:lnTo>
                <a:lnTo>
                  <a:pt x="2" y="1"/>
                </a:lnTo>
                <a:lnTo>
                  <a:pt x="0" y="0"/>
                </a:lnTo>
                <a:lnTo>
                  <a:pt x="1" y="0"/>
                </a:lnTo>
                <a:lnTo>
                  <a:pt x="6" y="1"/>
                </a:lnTo>
                <a:lnTo>
                  <a:pt x="11" y="3"/>
                </a:lnTo>
                <a:lnTo>
                  <a:pt x="16" y="3"/>
                </a:lnTo>
                <a:lnTo>
                  <a:pt x="20" y="4"/>
                </a:lnTo>
                <a:lnTo>
                  <a:pt x="23" y="5"/>
                </a:lnTo>
                <a:lnTo>
                  <a:pt x="24" y="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6" name="Freeform 160"/>
          <p:cNvSpPr>
            <a:spLocks/>
          </p:cNvSpPr>
          <p:nvPr/>
        </p:nvSpPr>
        <p:spPr bwMode="auto">
          <a:xfrm flipV="1">
            <a:off x="4592639" y="3389327"/>
            <a:ext cx="20638" cy="6350"/>
          </a:xfrm>
          <a:custGeom>
            <a:avLst/>
            <a:gdLst>
              <a:gd name="T0" fmla="*/ 23 w 23"/>
              <a:gd name="T1" fmla="*/ 7 h 7"/>
              <a:gd name="T2" fmla="*/ 22 w 23"/>
              <a:gd name="T3" fmla="*/ 7 h 7"/>
              <a:gd name="T4" fmla="*/ 20 w 23"/>
              <a:gd name="T5" fmla="*/ 6 h 7"/>
              <a:gd name="T6" fmla="*/ 16 w 23"/>
              <a:gd name="T7" fmla="*/ 6 h 7"/>
              <a:gd name="T8" fmla="*/ 12 w 23"/>
              <a:gd name="T9" fmla="*/ 5 h 7"/>
              <a:gd name="T10" fmla="*/ 6 w 23"/>
              <a:gd name="T11" fmla="*/ 3 h 7"/>
              <a:gd name="T12" fmla="*/ 2 w 23"/>
              <a:gd name="T13" fmla="*/ 2 h 7"/>
              <a:gd name="T14" fmla="*/ 0 w 23"/>
              <a:gd name="T15" fmla="*/ 0 h 7"/>
              <a:gd name="T16" fmla="*/ 1 w 23"/>
              <a:gd name="T17" fmla="*/ 1 h 7"/>
              <a:gd name="T18" fmla="*/ 5 w 23"/>
              <a:gd name="T19" fmla="*/ 2 h 7"/>
              <a:gd name="T20" fmla="*/ 10 w 23"/>
              <a:gd name="T21" fmla="*/ 4 h 7"/>
              <a:gd name="T22" fmla="*/ 15 w 23"/>
              <a:gd name="T23" fmla="*/ 5 h 7"/>
              <a:gd name="T24" fmla="*/ 19 w 23"/>
              <a:gd name="T25" fmla="*/ 6 h 7"/>
              <a:gd name="T26" fmla="*/ 22 w 23"/>
              <a:gd name="T27" fmla="*/ 6 h 7"/>
              <a:gd name="T28" fmla="*/ 23 w 23"/>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7">
                <a:moveTo>
                  <a:pt x="23" y="7"/>
                </a:moveTo>
                <a:lnTo>
                  <a:pt x="22" y="7"/>
                </a:lnTo>
                <a:lnTo>
                  <a:pt x="20" y="6"/>
                </a:lnTo>
                <a:lnTo>
                  <a:pt x="16" y="6"/>
                </a:lnTo>
                <a:lnTo>
                  <a:pt x="12" y="5"/>
                </a:lnTo>
                <a:lnTo>
                  <a:pt x="6" y="3"/>
                </a:lnTo>
                <a:lnTo>
                  <a:pt x="2" y="2"/>
                </a:lnTo>
                <a:lnTo>
                  <a:pt x="0" y="0"/>
                </a:lnTo>
                <a:lnTo>
                  <a:pt x="1" y="1"/>
                </a:lnTo>
                <a:lnTo>
                  <a:pt x="5" y="2"/>
                </a:lnTo>
                <a:lnTo>
                  <a:pt x="10" y="4"/>
                </a:lnTo>
                <a:lnTo>
                  <a:pt x="15" y="5"/>
                </a:lnTo>
                <a:lnTo>
                  <a:pt x="19" y="6"/>
                </a:lnTo>
                <a:lnTo>
                  <a:pt x="22" y="6"/>
                </a:lnTo>
                <a:lnTo>
                  <a:pt x="23"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7" name="Freeform 161"/>
          <p:cNvSpPr>
            <a:spLocks/>
          </p:cNvSpPr>
          <p:nvPr/>
        </p:nvSpPr>
        <p:spPr bwMode="auto">
          <a:xfrm flipV="1">
            <a:off x="4511677" y="3317889"/>
            <a:ext cx="92075" cy="28575"/>
          </a:xfrm>
          <a:custGeom>
            <a:avLst/>
            <a:gdLst>
              <a:gd name="T0" fmla="*/ 0 w 108"/>
              <a:gd name="T1" fmla="*/ 0 h 33"/>
              <a:gd name="T2" fmla="*/ 2 w 108"/>
              <a:gd name="T3" fmla="*/ 1 h 33"/>
              <a:gd name="T4" fmla="*/ 5 w 108"/>
              <a:gd name="T5" fmla="*/ 3 h 33"/>
              <a:gd name="T6" fmla="*/ 9 w 108"/>
              <a:gd name="T7" fmla="*/ 4 h 33"/>
              <a:gd name="T8" fmla="*/ 14 w 108"/>
              <a:gd name="T9" fmla="*/ 7 h 33"/>
              <a:gd name="T10" fmla="*/ 23 w 108"/>
              <a:gd name="T11" fmla="*/ 11 h 33"/>
              <a:gd name="T12" fmla="*/ 29 w 108"/>
              <a:gd name="T13" fmla="*/ 13 h 33"/>
              <a:gd name="T14" fmla="*/ 36 w 108"/>
              <a:gd name="T15" fmla="*/ 16 h 33"/>
              <a:gd name="T16" fmla="*/ 43 w 108"/>
              <a:gd name="T17" fmla="*/ 18 h 33"/>
              <a:gd name="T18" fmla="*/ 50 w 108"/>
              <a:gd name="T19" fmla="*/ 20 h 33"/>
              <a:gd name="T20" fmla="*/ 57 w 108"/>
              <a:gd name="T21" fmla="*/ 22 h 33"/>
              <a:gd name="T22" fmla="*/ 64 w 108"/>
              <a:gd name="T23" fmla="*/ 24 h 33"/>
              <a:gd name="T24" fmla="*/ 71 w 108"/>
              <a:gd name="T25" fmla="*/ 25 h 33"/>
              <a:gd name="T26" fmla="*/ 77 w 108"/>
              <a:gd name="T27" fmla="*/ 26 h 33"/>
              <a:gd name="T28" fmla="*/ 82 w 108"/>
              <a:gd name="T29" fmla="*/ 27 h 33"/>
              <a:gd name="T30" fmla="*/ 88 w 108"/>
              <a:gd name="T31" fmla="*/ 28 h 33"/>
              <a:gd name="T32" fmla="*/ 93 w 108"/>
              <a:gd name="T33" fmla="*/ 29 h 33"/>
              <a:gd name="T34" fmla="*/ 97 w 108"/>
              <a:gd name="T35" fmla="*/ 30 h 33"/>
              <a:gd name="T36" fmla="*/ 101 w 108"/>
              <a:gd name="T37" fmla="*/ 31 h 33"/>
              <a:gd name="T38" fmla="*/ 104 w 108"/>
              <a:gd name="T39" fmla="*/ 32 h 33"/>
              <a:gd name="T40" fmla="*/ 106 w 108"/>
              <a:gd name="T41" fmla="*/ 32 h 33"/>
              <a:gd name="T42" fmla="*/ 108 w 108"/>
              <a:gd name="T43" fmla="*/ 33 h 33"/>
              <a:gd name="T44" fmla="*/ 108 w 108"/>
              <a:gd name="T45" fmla="*/ 33 h 33"/>
              <a:gd name="T46" fmla="*/ 107 w 108"/>
              <a:gd name="T47" fmla="*/ 32 h 33"/>
              <a:gd name="T48" fmla="*/ 106 w 108"/>
              <a:gd name="T49" fmla="*/ 32 h 33"/>
              <a:gd name="T50" fmla="*/ 104 w 108"/>
              <a:gd name="T51" fmla="*/ 31 h 33"/>
              <a:gd name="T52" fmla="*/ 100 w 108"/>
              <a:gd name="T53" fmla="*/ 30 h 33"/>
              <a:gd name="T54" fmla="*/ 95 w 108"/>
              <a:gd name="T55" fmla="*/ 29 h 33"/>
              <a:gd name="T56" fmla="*/ 89 w 108"/>
              <a:gd name="T57" fmla="*/ 27 h 33"/>
              <a:gd name="T58" fmla="*/ 82 w 108"/>
              <a:gd name="T59" fmla="*/ 24 h 33"/>
              <a:gd name="T60" fmla="*/ 74 w 108"/>
              <a:gd name="T61" fmla="*/ 21 h 33"/>
              <a:gd name="T62" fmla="*/ 66 w 108"/>
              <a:gd name="T63" fmla="*/ 18 h 33"/>
              <a:gd name="T64" fmla="*/ 58 w 108"/>
              <a:gd name="T65" fmla="*/ 15 h 33"/>
              <a:gd name="T66" fmla="*/ 50 w 108"/>
              <a:gd name="T67" fmla="*/ 13 h 33"/>
              <a:gd name="T68" fmla="*/ 42 w 108"/>
              <a:gd name="T69" fmla="*/ 10 h 33"/>
              <a:gd name="T70" fmla="*/ 36 w 108"/>
              <a:gd name="T71" fmla="*/ 9 h 33"/>
              <a:gd name="T72" fmla="*/ 30 w 108"/>
              <a:gd name="T73" fmla="*/ 8 h 33"/>
              <a:gd name="T74" fmla="*/ 24 w 108"/>
              <a:gd name="T75" fmla="*/ 7 h 33"/>
              <a:gd name="T76" fmla="*/ 19 w 108"/>
              <a:gd name="T77" fmla="*/ 6 h 33"/>
              <a:gd name="T78" fmla="*/ 15 w 108"/>
              <a:gd name="T79" fmla="*/ 5 h 33"/>
              <a:gd name="T80" fmla="*/ 10 w 108"/>
              <a:gd name="T81" fmla="*/ 3 h 33"/>
              <a:gd name="T82" fmla="*/ 6 w 108"/>
              <a:gd name="T83" fmla="*/ 2 h 33"/>
              <a:gd name="T84" fmla="*/ 2 w 108"/>
              <a:gd name="T85" fmla="*/ 1 h 33"/>
              <a:gd name="T86" fmla="*/ 0 w 108"/>
              <a:gd name="T87" fmla="*/ 0 h 33"/>
              <a:gd name="T88" fmla="*/ 0 w 108"/>
              <a:gd name="T8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 h="33">
                <a:moveTo>
                  <a:pt x="0" y="0"/>
                </a:moveTo>
                <a:lnTo>
                  <a:pt x="2" y="1"/>
                </a:lnTo>
                <a:lnTo>
                  <a:pt x="5" y="3"/>
                </a:lnTo>
                <a:lnTo>
                  <a:pt x="9" y="4"/>
                </a:lnTo>
                <a:lnTo>
                  <a:pt x="14" y="7"/>
                </a:lnTo>
                <a:lnTo>
                  <a:pt x="23" y="11"/>
                </a:lnTo>
                <a:lnTo>
                  <a:pt x="29" y="13"/>
                </a:lnTo>
                <a:lnTo>
                  <a:pt x="36" y="16"/>
                </a:lnTo>
                <a:lnTo>
                  <a:pt x="43" y="18"/>
                </a:lnTo>
                <a:lnTo>
                  <a:pt x="50" y="20"/>
                </a:lnTo>
                <a:lnTo>
                  <a:pt x="57" y="22"/>
                </a:lnTo>
                <a:lnTo>
                  <a:pt x="64" y="24"/>
                </a:lnTo>
                <a:lnTo>
                  <a:pt x="71" y="25"/>
                </a:lnTo>
                <a:lnTo>
                  <a:pt x="77" y="26"/>
                </a:lnTo>
                <a:lnTo>
                  <a:pt x="82" y="27"/>
                </a:lnTo>
                <a:lnTo>
                  <a:pt x="88" y="28"/>
                </a:lnTo>
                <a:lnTo>
                  <a:pt x="93" y="29"/>
                </a:lnTo>
                <a:lnTo>
                  <a:pt x="97" y="30"/>
                </a:lnTo>
                <a:lnTo>
                  <a:pt x="101" y="31"/>
                </a:lnTo>
                <a:lnTo>
                  <a:pt x="104" y="32"/>
                </a:lnTo>
                <a:lnTo>
                  <a:pt x="106" y="32"/>
                </a:lnTo>
                <a:lnTo>
                  <a:pt x="108" y="33"/>
                </a:lnTo>
                <a:lnTo>
                  <a:pt x="108" y="33"/>
                </a:lnTo>
                <a:lnTo>
                  <a:pt x="107" y="32"/>
                </a:lnTo>
                <a:lnTo>
                  <a:pt x="106" y="32"/>
                </a:lnTo>
                <a:lnTo>
                  <a:pt x="104" y="31"/>
                </a:lnTo>
                <a:lnTo>
                  <a:pt x="100" y="30"/>
                </a:lnTo>
                <a:lnTo>
                  <a:pt x="95" y="29"/>
                </a:lnTo>
                <a:lnTo>
                  <a:pt x="89" y="27"/>
                </a:lnTo>
                <a:lnTo>
                  <a:pt x="82" y="24"/>
                </a:lnTo>
                <a:lnTo>
                  <a:pt x="74" y="21"/>
                </a:lnTo>
                <a:lnTo>
                  <a:pt x="66" y="18"/>
                </a:lnTo>
                <a:lnTo>
                  <a:pt x="58" y="15"/>
                </a:lnTo>
                <a:lnTo>
                  <a:pt x="50" y="13"/>
                </a:lnTo>
                <a:lnTo>
                  <a:pt x="42" y="10"/>
                </a:lnTo>
                <a:lnTo>
                  <a:pt x="36" y="9"/>
                </a:lnTo>
                <a:lnTo>
                  <a:pt x="30" y="8"/>
                </a:lnTo>
                <a:lnTo>
                  <a:pt x="24" y="7"/>
                </a:lnTo>
                <a:lnTo>
                  <a:pt x="19" y="6"/>
                </a:lnTo>
                <a:lnTo>
                  <a:pt x="15" y="5"/>
                </a:lnTo>
                <a:lnTo>
                  <a:pt x="10" y="3"/>
                </a:lnTo>
                <a:lnTo>
                  <a:pt x="6" y="2"/>
                </a:lnTo>
                <a:lnTo>
                  <a:pt x="2" y="1"/>
                </a:lnTo>
                <a:lnTo>
                  <a:pt x="0"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8" name="Freeform 162"/>
          <p:cNvSpPr>
            <a:spLocks/>
          </p:cNvSpPr>
          <p:nvPr/>
        </p:nvSpPr>
        <p:spPr bwMode="auto">
          <a:xfrm flipV="1">
            <a:off x="4511677" y="3309951"/>
            <a:ext cx="92075" cy="36513"/>
          </a:xfrm>
          <a:custGeom>
            <a:avLst/>
            <a:gdLst>
              <a:gd name="T0" fmla="*/ 0 w 108"/>
              <a:gd name="T1" fmla="*/ 0 h 41"/>
              <a:gd name="T2" fmla="*/ 0 w 108"/>
              <a:gd name="T3" fmla="*/ 0 h 41"/>
              <a:gd name="T4" fmla="*/ 0 w 108"/>
              <a:gd name="T5" fmla="*/ 1 h 41"/>
              <a:gd name="T6" fmla="*/ 1 w 108"/>
              <a:gd name="T7" fmla="*/ 2 h 41"/>
              <a:gd name="T8" fmla="*/ 3 w 108"/>
              <a:gd name="T9" fmla="*/ 3 h 41"/>
              <a:gd name="T10" fmla="*/ 5 w 108"/>
              <a:gd name="T11" fmla="*/ 4 h 41"/>
              <a:gd name="T12" fmla="*/ 7 w 108"/>
              <a:gd name="T13" fmla="*/ 5 h 41"/>
              <a:gd name="T14" fmla="*/ 9 w 108"/>
              <a:gd name="T15" fmla="*/ 7 h 41"/>
              <a:gd name="T16" fmla="*/ 12 w 108"/>
              <a:gd name="T17" fmla="*/ 8 h 41"/>
              <a:gd name="T18" fmla="*/ 15 w 108"/>
              <a:gd name="T19" fmla="*/ 10 h 41"/>
              <a:gd name="T20" fmla="*/ 19 w 108"/>
              <a:gd name="T21" fmla="*/ 13 h 41"/>
              <a:gd name="T22" fmla="*/ 21 w 108"/>
              <a:gd name="T23" fmla="*/ 16 h 41"/>
              <a:gd name="T24" fmla="*/ 24 w 108"/>
              <a:gd name="T25" fmla="*/ 18 h 41"/>
              <a:gd name="T26" fmla="*/ 27 w 108"/>
              <a:gd name="T27" fmla="*/ 19 h 41"/>
              <a:gd name="T28" fmla="*/ 29 w 108"/>
              <a:gd name="T29" fmla="*/ 20 h 41"/>
              <a:gd name="T30" fmla="*/ 32 w 108"/>
              <a:gd name="T31" fmla="*/ 22 h 41"/>
              <a:gd name="T32" fmla="*/ 34 w 108"/>
              <a:gd name="T33" fmla="*/ 24 h 41"/>
              <a:gd name="T34" fmla="*/ 37 w 108"/>
              <a:gd name="T35" fmla="*/ 26 h 41"/>
              <a:gd name="T36" fmla="*/ 40 w 108"/>
              <a:gd name="T37" fmla="*/ 27 h 41"/>
              <a:gd name="T38" fmla="*/ 43 w 108"/>
              <a:gd name="T39" fmla="*/ 29 h 41"/>
              <a:gd name="T40" fmla="*/ 46 w 108"/>
              <a:gd name="T41" fmla="*/ 30 h 41"/>
              <a:gd name="T42" fmla="*/ 49 w 108"/>
              <a:gd name="T43" fmla="*/ 31 h 41"/>
              <a:gd name="T44" fmla="*/ 52 w 108"/>
              <a:gd name="T45" fmla="*/ 32 h 41"/>
              <a:gd name="T46" fmla="*/ 56 w 108"/>
              <a:gd name="T47" fmla="*/ 33 h 41"/>
              <a:gd name="T48" fmla="*/ 59 w 108"/>
              <a:gd name="T49" fmla="*/ 33 h 41"/>
              <a:gd name="T50" fmla="*/ 63 w 108"/>
              <a:gd name="T51" fmla="*/ 34 h 41"/>
              <a:gd name="T52" fmla="*/ 67 w 108"/>
              <a:gd name="T53" fmla="*/ 34 h 41"/>
              <a:gd name="T54" fmla="*/ 70 w 108"/>
              <a:gd name="T55" fmla="*/ 34 h 41"/>
              <a:gd name="T56" fmla="*/ 74 w 108"/>
              <a:gd name="T57" fmla="*/ 35 h 41"/>
              <a:gd name="T58" fmla="*/ 77 w 108"/>
              <a:gd name="T59" fmla="*/ 35 h 41"/>
              <a:gd name="T60" fmla="*/ 80 w 108"/>
              <a:gd name="T61" fmla="*/ 35 h 41"/>
              <a:gd name="T62" fmla="*/ 83 w 108"/>
              <a:gd name="T63" fmla="*/ 36 h 41"/>
              <a:gd name="T64" fmla="*/ 86 w 108"/>
              <a:gd name="T65" fmla="*/ 37 h 41"/>
              <a:gd name="T66" fmla="*/ 88 w 108"/>
              <a:gd name="T67" fmla="*/ 38 h 41"/>
              <a:gd name="T68" fmla="*/ 90 w 108"/>
              <a:gd name="T69" fmla="*/ 39 h 41"/>
              <a:gd name="T70" fmla="*/ 92 w 108"/>
              <a:gd name="T71" fmla="*/ 39 h 41"/>
              <a:gd name="T72" fmla="*/ 94 w 108"/>
              <a:gd name="T73" fmla="*/ 40 h 41"/>
              <a:gd name="T74" fmla="*/ 95 w 108"/>
              <a:gd name="T75" fmla="*/ 41 h 41"/>
              <a:gd name="T76" fmla="*/ 96 w 108"/>
              <a:gd name="T77" fmla="*/ 41 h 41"/>
              <a:gd name="T78" fmla="*/ 98 w 108"/>
              <a:gd name="T79" fmla="*/ 41 h 41"/>
              <a:gd name="T80" fmla="*/ 101 w 108"/>
              <a:gd name="T81" fmla="*/ 39 h 41"/>
              <a:gd name="T82" fmla="*/ 103 w 108"/>
              <a:gd name="T83" fmla="*/ 38 h 41"/>
              <a:gd name="T84" fmla="*/ 105 w 108"/>
              <a:gd name="T85" fmla="*/ 36 h 41"/>
              <a:gd name="T86" fmla="*/ 107 w 108"/>
              <a:gd name="T87" fmla="*/ 34 h 41"/>
              <a:gd name="T88" fmla="*/ 108 w 108"/>
              <a:gd name="T89"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 h="41">
                <a:moveTo>
                  <a:pt x="0" y="0"/>
                </a:moveTo>
                <a:lnTo>
                  <a:pt x="0" y="0"/>
                </a:lnTo>
                <a:lnTo>
                  <a:pt x="0" y="1"/>
                </a:lnTo>
                <a:lnTo>
                  <a:pt x="1" y="2"/>
                </a:lnTo>
                <a:lnTo>
                  <a:pt x="3" y="3"/>
                </a:lnTo>
                <a:lnTo>
                  <a:pt x="5" y="4"/>
                </a:lnTo>
                <a:lnTo>
                  <a:pt x="7" y="5"/>
                </a:lnTo>
                <a:lnTo>
                  <a:pt x="9" y="7"/>
                </a:lnTo>
                <a:lnTo>
                  <a:pt x="12" y="8"/>
                </a:lnTo>
                <a:lnTo>
                  <a:pt x="15" y="10"/>
                </a:lnTo>
                <a:lnTo>
                  <a:pt x="19" y="13"/>
                </a:lnTo>
                <a:lnTo>
                  <a:pt x="21" y="16"/>
                </a:lnTo>
                <a:lnTo>
                  <a:pt x="24" y="18"/>
                </a:lnTo>
                <a:lnTo>
                  <a:pt x="27" y="19"/>
                </a:lnTo>
                <a:lnTo>
                  <a:pt x="29" y="20"/>
                </a:lnTo>
                <a:lnTo>
                  <a:pt x="32" y="22"/>
                </a:lnTo>
                <a:lnTo>
                  <a:pt x="34" y="24"/>
                </a:lnTo>
                <a:lnTo>
                  <a:pt x="37" y="26"/>
                </a:lnTo>
                <a:lnTo>
                  <a:pt x="40" y="27"/>
                </a:lnTo>
                <a:lnTo>
                  <a:pt x="43" y="29"/>
                </a:lnTo>
                <a:lnTo>
                  <a:pt x="46" y="30"/>
                </a:lnTo>
                <a:lnTo>
                  <a:pt x="49" y="31"/>
                </a:lnTo>
                <a:lnTo>
                  <a:pt x="52" y="32"/>
                </a:lnTo>
                <a:lnTo>
                  <a:pt x="56" y="33"/>
                </a:lnTo>
                <a:lnTo>
                  <a:pt x="59" y="33"/>
                </a:lnTo>
                <a:lnTo>
                  <a:pt x="63" y="34"/>
                </a:lnTo>
                <a:lnTo>
                  <a:pt x="67" y="34"/>
                </a:lnTo>
                <a:lnTo>
                  <a:pt x="70" y="34"/>
                </a:lnTo>
                <a:lnTo>
                  <a:pt x="74" y="35"/>
                </a:lnTo>
                <a:lnTo>
                  <a:pt x="77" y="35"/>
                </a:lnTo>
                <a:lnTo>
                  <a:pt x="80" y="35"/>
                </a:lnTo>
                <a:lnTo>
                  <a:pt x="83" y="36"/>
                </a:lnTo>
                <a:lnTo>
                  <a:pt x="86" y="37"/>
                </a:lnTo>
                <a:lnTo>
                  <a:pt x="88" y="38"/>
                </a:lnTo>
                <a:lnTo>
                  <a:pt x="90" y="39"/>
                </a:lnTo>
                <a:lnTo>
                  <a:pt x="92" y="39"/>
                </a:lnTo>
                <a:lnTo>
                  <a:pt x="94" y="40"/>
                </a:lnTo>
                <a:lnTo>
                  <a:pt x="95" y="41"/>
                </a:lnTo>
                <a:lnTo>
                  <a:pt x="96" y="41"/>
                </a:lnTo>
                <a:lnTo>
                  <a:pt x="98" y="41"/>
                </a:lnTo>
                <a:lnTo>
                  <a:pt x="101" y="39"/>
                </a:lnTo>
                <a:lnTo>
                  <a:pt x="103" y="38"/>
                </a:lnTo>
                <a:lnTo>
                  <a:pt x="105" y="36"/>
                </a:lnTo>
                <a:lnTo>
                  <a:pt x="107" y="34"/>
                </a:lnTo>
                <a:lnTo>
                  <a:pt x="108" y="3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29" name="Freeform 163"/>
          <p:cNvSpPr>
            <a:spLocks/>
          </p:cNvSpPr>
          <p:nvPr/>
        </p:nvSpPr>
        <p:spPr bwMode="auto">
          <a:xfrm flipV="1">
            <a:off x="4511677" y="3317889"/>
            <a:ext cx="95250" cy="28575"/>
          </a:xfrm>
          <a:custGeom>
            <a:avLst/>
            <a:gdLst>
              <a:gd name="T0" fmla="*/ 0 w 112"/>
              <a:gd name="T1" fmla="*/ 1 h 34"/>
              <a:gd name="T2" fmla="*/ 0 w 112"/>
              <a:gd name="T3" fmla="*/ 0 h 34"/>
              <a:gd name="T4" fmla="*/ 1 w 112"/>
              <a:gd name="T5" fmla="*/ 1 h 34"/>
              <a:gd name="T6" fmla="*/ 3 w 112"/>
              <a:gd name="T7" fmla="*/ 1 h 34"/>
              <a:gd name="T8" fmla="*/ 5 w 112"/>
              <a:gd name="T9" fmla="*/ 1 h 34"/>
              <a:gd name="T10" fmla="*/ 7 w 112"/>
              <a:gd name="T11" fmla="*/ 2 h 34"/>
              <a:gd name="T12" fmla="*/ 9 w 112"/>
              <a:gd name="T13" fmla="*/ 3 h 34"/>
              <a:gd name="T14" fmla="*/ 12 w 112"/>
              <a:gd name="T15" fmla="*/ 4 h 34"/>
              <a:gd name="T16" fmla="*/ 15 w 112"/>
              <a:gd name="T17" fmla="*/ 5 h 34"/>
              <a:gd name="T18" fmla="*/ 19 w 112"/>
              <a:gd name="T19" fmla="*/ 6 h 34"/>
              <a:gd name="T20" fmla="*/ 23 w 112"/>
              <a:gd name="T21" fmla="*/ 8 h 34"/>
              <a:gd name="T22" fmla="*/ 28 w 112"/>
              <a:gd name="T23" fmla="*/ 8 h 34"/>
              <a:gd name="T24" fmla="*/ 32 w 112"/>
              <a:gd name="T25" fmla="*/ 8 h 34"/>
              <a:gd name="T26" fmla="*/ 35 w 112"/>
              <a:gd name="T27" fmla="*/ 9 h 34"/>
              <a:gd name="T28" fmla="*/ 39 w 112"/>
              <a:gd name="T29" fmla="*/ 9 h 34"/>
              <a:gd name="T30" fmla="*/ 43 w 112"/>
              <a:gd name="T31" fmla="*/ 9 h 34"/>
              <a:gd name="T32" fmla="*/ 47 w 112"/>
              <a:gd name="T33" fmla="*/ 9 h 34"/>
              <a:gd name="T34" fmla="*/ 51 w 112"/>
              <a:gd name="T35" fmla="*/ 9 h 34"/>
              <a:gd name="T36" fmla="*/ 54 w 112"/>
              <a:gd name="T37" fmla="*/ 9 h 34"/>
              <a:gd name="T38" fmla="*/ 58 w 112"/>
              <a:gd name="T39" fmla="*/ 9 h 34"/>
              <a:gd name="T40" fmla="*/ 62 w 112"/>
              <a:gd name="T41" fmla="*/ 10 h 34"/>
              <a:gd name="T42" fmla="*/ 66 w 112"/>
              <a:gd name="T43" fmla="*/ 10 h 34"/>
              <a:gd name="T44" fmla="*/ 69 w 112"/>
              <a:gd name="T45" fmla="*/ 11 h 34"/>
              <a:gd name="T46" fmla="*/ 72 w 112"/>
              <a:gd name="T47" fmla="*/ 12 h 34"/>
              <a:gd name="T48" fmla="*/ 76 w 112"/>
              <a:gd name="T49" fmla="*/ 13 h 34"/>
              <a:gd name="T50" fmla="*/ 79 w 112"/>
              <a:gd name="T51" fmla="*/ 14 h 34"/>
              <a:gd name="T52" fmla="*/ 82 w 112"/>
              <a:gd name="T53" fmla="*/ 16 h 34"/>
              <a:gd name="T54" fmla="*/ 84 w 112"/>
              <a:gd name="T55" fmla="*/ 17 h 34"/>
              <a:gd name="T56" fmla="*/ 87 w 112"/>
              <a:gd name="T57" fmla="*/ 18 h 34"/>
              <a:gd name="T58" fmla="*/ 90 w 112"/>
              <a:gd name="T59" fmla="*/ 19 h 34"/>
              <a:gd name="T60" fmla="*/ 92 w 112"/>
              <a:gd name="T61" fmla="*/ 20 h 34"/>
              <a:gd name="T62" fmla="*/ 95 w 112"/>
              <a:gd name="T63" fmla="*/ 21 h 34"/>
              <a:gd name="T64" fmla="*/ 98 w 112"/>
              <a:gd name="T65" fmla="*/ 22 h 34"/>
              <a:gd name="T66" fmla="*/ 101 w 112"/>
              <a:gd name="T67" fmla="*/ 22 h 34"/>
              <a:gd name="T68" fmla="*/ 103 w 112"/>
              <a:gd name="T69" fmla="*/ 22 h 34"/>
              <a:gd name="T70" fmla="*/ 106 w 112"/>
              <a:gd name="T71" fmla="*/ 22 h 34"/>
              <a:gd name="T72" fmla="*/ 108 w 112"/>
              <a:gd name="T73" fmla="*/ 22 h 34"/>
              <a:gd name="T74" fmla="*/ 109 w 112"/>
              <a:gd name="T75" fmla="*/ 23 h 34"/>
              <a:gd name="T76" fmla="*/ 111 w 112"/>
              <a:gd name="T77" fmla="*/ 23 h 34"/>
              <a:gd name="T78" fmla="*/ 112 w 112"/>
              <a:gd name="T79" fmla="*/ 24 h 34"/>
              <a:gd name="T80" fmla="*/ 112 w 112"/>
              <a:gd name="T81" fmla="*/ 26 h 34"/>
              <a:gd name="T82" fmla="*/ 111 w 112"/>
              <a:gd name="T83" fmla="*/ 28 h 34"/>
              <a:gd name="T84" fmla="*/ 110 w 112"/>
              <a:gd name="T85" fmla="*/ 30 h 34"/>
              <a:gd name="T86" fmla="*/ 109 w 112"/>
              <a:gd name="T87" fmla="*/ 32 h 34"/>
              <a:gd name="T88" fmla="*/ 108 w 112"/>
              <a:gd name="T8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34">
                <a:moveTo>
                  <a:pt x="0" y="1"/>
                </a:moveTo>
                <a:lnTo>
                  <a:pt x="0" y="0"/>
                </a:lnTo>
                <a:lnTo>
                  <a:pt x="1" y="1"/>
                </a:lnTo>
                <a:lnTo>
                  <a:pt x="3" y="1"/>
                </a:lnTo>
                <a:lnTo>
                  <a:pt x="5" y="1"/>
                </a:lnTo>
                <a:lnTo>
                  <a:pt x="7" y="2"/>
                </a:lnTo>
                <a:lnTo>
                  <a:pt x="9" y="3"/>
                </a:lnTo>
                <a:lnTo>
                  <a:pt x="12" y="4"/>
                </a:lnTo>
                <a:lnTo>
                  <a:pt x="15" y="5"/>
                </a:lnTo>
                <a:lnTo>
                  <a:pt x="19" y="6"/>
                </a:lnTo>
                <a:lnTo>
                  <a:pt x="23" y="8"/>
                </a:lnTo>
                <a:lnTo>
                  <a:pt x="28" y="8"/>
                </a:lnTo>
                <a:lnTo>
                  <a:pt x="32" y="8"/>
                </a:lnTo>
                <a:lnTo>
                  <a:pt x="35" y="9"/>
                </a:lnTo>
                <a:lnTo>
                  <a:pt x="39" y="9"/>
                </a:lnTo>
                <a:lnTo>
                  <a:pt x="43" y="9"/>
                </a:lnTo>
                <a:lnTo>
                  <a:pt x="47" y="9"/>
                </a:lnTo>
                <a:lnTo>
                  <a:pt x="51" y="9"/>
                </a:lnTo>
                <a:lnTo>
                  <a:pt x="54" y="9"/>
                </a:lnTo>
                <a:lnTo>
                  <a:pt x="58" y="9"/>
                </a:lnTo>
                <a:lnTo>
                  <a:pt x="62" y="10"/>
                </a:lnTo>
                <a:lnTo>
                  <a:pt x="66" y="10"/>
                </a:lnTo>
                <a:lnTo>
                  <a:pt x="69" y="11"/>
                </a:lnTo>
                <a:lnTo>
                  <a:pt x="72" y="12"/>
                </a:lnTo>
                <a:lnTo>
                  <a:pt x="76" y="13"/>
                </a:lnTo>
                <a:lnTo>
                  <a:pt x="79" y="14"/>
                </a:lnTo>
                <a:lnTo>
                  <a:pt x="82" y="16"/>
                </a:lnTo>
                <a:lnTo>
                  <a:pt x="84" y="17"/>
                </a:lnTo>
                <a:lnTo>
                  <a:pt x="87" y="18"/>
                </a:lnTo>
                <a:lnTo>
                  <a:pt x="90" y="19"/>
                </a:lnTo>
                <a:lnTo>
                  <a:pt x="92" y="20"/>
                </a:lnTo>
                <a:lnTo>
                  <a:pt x="95" y="21"/>
                </a:lnTo>
                <a:lnTo>
                  <a:pt x="98" y="22"/>
                </a:lnTo>
                <a:lnTo>
                  <a:pt x="101" y="22"/>
                </a:lnTo>
                <a:lnTo>
                  <a:pt x="103" y="22"/>
                </a:lnTo>
                <a:lnTo>
                  <a:pt x="106" y="22"/>
                </a:lnTo>
                <a:lnTo>
                  <a:pt x="108" y="22"/>
                </a:lnTo>
                <a:lnTo>
                  <a:pt x="109" y="23"/>
                </a:lnTo>
                <a:lnTo>
                  <a:pt x="111" y="23"/>
                </a:lnTo>
                <a:lnTo>
                  <a:pt x="112" y="24"/>
                </a:lnTo>
                <a:lnTo>
                  <a:pt x="112" y="26"/>
                </a:lnTo>
                <a:lnTo>
                  <a:pt x="111" y="28"/>
                </a:lnTo>
                <a:lnTo>
                  <a:pt x="110" y="30"/>
                </a:lnTo>
                <a:lnTo>
                  <a:pt x="109" y="32"/>
                </a:lnTo>
                <a:lnTo>
                  <a:pt x="108"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0" name="Freeform 164"/>
          <p:cNvSpPr>
            <a:spLocks/>
          </p:cNvSpPr>
          <p:nvPr/>
        </p:nvSpPr>
        <p:spPr bwMode="auto">
          <a:xfrm flipV="1">
            <a:off x="4527552" y="3330589"/>
            <a:ext cx="9525" cy="9525"/>
          </a:xfrm>
          <a:custGeom>
            <a:avLst/>
            <a:gdLst>
              <a:gd name="T0" fmla="*/ 1 w 11"/>
              <a:gd name="T1" fmla="*/ 0 h 12"/>
              <a:gd name="T2" fmla="*/ 0 w 11"/>
              <a:gd name="T3" fmla="*/ 5 h 12"/>
              <a:gd name="T4" fmla="*/ 2 w 11"/>
              <a:gd name="T5" fmla="*/ 8 h 12"/>
              <a:gd name="T6" fmla="*/ 4 w 11"/>
              <a:gd name="T7" fmla="*/ 10 h 12"/>
              <a:gd name="T8" fmla="*/ 6 w 11"/>
              <a:gd name="T9" fmla="*/ 12 h 12"/>
              <a:gd name="T10" fmla="*/ 8 w 11"/>
              <a:gd name="T11" fmla="*/ 11 h 12"/>
              <a:gd name="T12" fmla="*/ 10 w 11"/>
              <a:gd name="T13" fmla="*/ 10 h 12"/>
              <a:gd name="T14" fmla="*/ 11 w 11"/>
              <a:gd name="T15" fmla="*/ 9 h 12"/>
              <a:gd name="T16" fmla="*/ 11 w 11"/>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2">
                <a:moveTo>
                  <a:pt x="1" y="0"/>
                </a:moveTo>
                <a:lnTo>
                  <a:pt x="0" y="5"/>
                </a:lnTo>
                <a:lnTo>
                  <a:pt x="2" y="8"/>
                </a:lnTo>
                <a:lnTo>
                  <a:pt x="4" y="10"/>
                </a:lnTo>
                <a:lnTo>
                  <a:pt x="6" y="12"/>
                </a:lnTo>
                <a:lnTo>
                  <a:pt x="8" y="11"/>
                </a:lnTo>
                <a:lnTo>
                  <a:pt x="10" y="10"/>
                </a:lnTo>
                <a:lnTo>
                  <a:pt x="11" y="9"/>
                </a:lnTo>
                <a:lnTo>
                  <a:pt x="11"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1" name="Freeform 165"/>
          <p:cNvSpPr>
            <a:spLocks/>
          </p:cNvSpPr>
          <p:nvPr/>
        </p:nvSpPr>
        <p:spPr bwMode="auto">
          <a:xfrm flipV="1">
            <a:off x="4548189" y="3319476"/>
            <a:ext cx="14288" cy="17463"/>
          </a:xfrm>
          <a:custGeom>
            <a:avLst/>
            <a:gdLst>
              <a:gd name="T0" fmla="*/ 2 w 17"/>
              <a:gd name="T1" fmla="*/ 0 h 20"/>
              <a:gd name="T2" fmla="*/ 0 w 17"/>
              <a:gd name="T3" fmla="*/ 6 h 20"/>
              <a:gd name="T4" fmla="*/ 0 w 17"/>
              <a:gd name="T5" fmla="*/ 12 h 20"/>
              <a:gd name="T6" fmla="*/ 2 w 17"/>
              <a:gd name="T7" fmla="*/ 17 h 20"/>
              <a:gd name="T8" fmla="*/ 5 w 17"/>
              <a:gd name="T9" fmla="*/ 20 h 20"/>
              <a:gd name="T10" fmla="*/ 11 w 17"/>
              <a:gd name="T11" fmla="*/ 18 h 20"/>
              <a:gd name="T12" fmla="*/ 14 w 17"/>
              <a:gd name="T13" fmla="*/ 15 h 20"/>
              <a:gd name="T14" fmla="*/ 16 w 17"/>
              <a:gd name="T15" fmla="*/ 13 h 20"/>
              <a:gd name="T16" fmla="*/ 17 w 17"/>
              <a:gd name="T1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2" y="0"/>
                </a:moveTo>
                <a:lnTo>
                  <a:pt x="0" y="6"/>
                </a:lnTo>
                <a:lnTo>
                  <a:pt x="0" y="12"/>
                </a:lnTo>
                <a:lnTo>
                  <a:pt x="2" y="17"/>
                </a:lnTo>
                <a:lnTo>
                  <a:pt x="5" y="20"/>
                </a:lnTo>
                <a:lnTo>
                  <a:pt x="11" y="18"/>
                </a:lnTo>
                <a:lnTo>
                  <a:pt x="14" y="15"/>
                </a:lnTo>
                <a:lnTo>
                  <a:pt x="16" y="13"/>
                </a:lnTo>
                <a:lnTo>
                  <a:pt x="17"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2" name="Freeform 166"/>
          <p:cNvSpPr>
            <a:spLocks/>
          </p:cNvSpPr>
          <p:nvPr/>
        </p:nvSpPr>
        <p:spPr bwMode="auto">
          <a:xfrm flipV="1">
            <a:off x="4583114" y="3314714"/>
            <a:ext cx="6350" cy="7938"/>
          </a:xfrm>
          <a:custGeom>
            <a:avLst/>
            <a:gdLst>
              <a:gd name="T0" fmla="*/ 4 w 8"/>
              <a:gd name="T1" fmla="*/ 0 h 10"/>
              <a:gd name="T2" fmla="*/ 2 w 8"/>
              <a:gd name="T3" fmla="*/ 1 h 10"/>
              <a:gd name="T4" fmla="*/ 1 w 8"/>
              <a:gd name="T5" fmla="*/ 3 h 10"/>
              <a:gd name="T6" fmla="*/ 0 w 8"/>
              <a:gd name="T7" fmla="*/ 7 h 10"/>
              <a:gd name="T8" fmla="*/ 1 w 8"/>
              <a:gd name="T9" fmla="*/ 10 h 10"/>
              <a:gd name="T10" fmla="*/ 6 w 8"/>
              <a:gd name="T11" fmla="*/ 6 h 10"/>
              <a:gd name="T12" fmla="*/ 7 w 8"/>
              <a:gd name="T13" fmla="*/ 4 h 10"/>
              <a:gd name="T14" fmla="*/ 8 w 8"/>
              <a:gd name="T15" fmla="*/ 4 h 10"/>
              <a:gd name="T16" fmla="*/ 8 w 8"/>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4" y="0"/>
                </a:moveTo>
                <a:lnTo>
                  <a:pt x="2" y="1"/>
                </a:lnTo>
                <a:lnTo>
                  <a:pt x="1" y="3"/>
                </a:lnTo>
                <a:lnTo>
                  <a:pt x="0" y="7"/>
                </a:lnTo>
                <a:lnTo>
                  <a:pt x="1" y="10"/>
                </a:lnTo>
                <a:lnTo>
                  <a:pt x="6" y="6"/>
                </a:lnTo>
                <a:lnTo>
                  <a:pt x="7" y="4"/>
                </a:lnTo>
                <a:lnTo>
                  <a:pt x="8" y="4"/>
                </a:lnTo>
                <a:lnTo>
                  <a:pt x="8"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3" name="Freeform 167"/>
          <p:cNvSpPr>
            <a:spLocks/>
          </p:cNvSpPr>
          <p:nvPr/>
        </p:nvSpPr>
        <p:spPr bwMode="auto">
          <a:xfrm flipV="1">
            <a:off x="4529139" y="3333764"/>
            <a:ext cx="11113" cy="7938"/>
          </a:xfrm>
          <a:custGeom>
            <a:avLst/>
            <a:gdLst>
              <a:gd name="T0" fmla="*/ 0 w 13"/>
              <a:gd name="T1" fmla="*/ 2 h 10"/>
              <a:gd name="T2" fmla="*/ 5 w 13"/>
              <a:gd name="T3" fmla="*/ 0 h 10"/>
              <a:gd name="T4" fmla="*/ 8 w 13"/>
              <a:gd name="T5" fmla="*/ 1 h 10"/>
              <a:gd name="T6" fmla="*/ 11 w 13"/>
              <a:gd name="T7" fmla="*/ 2 h 10"/>
              <a:gd name="T8" fmla="*/ 13 w 13"/>
              <a:gd name="T9" fmla="*/ 3 h 10"/>
              <a:gd name="T10" fmla="*/ 13 w 13"/>
              <a:gd name="T11" fmla="*/ 6 h 10"/>
              <a:gd name="T12" fmla="*/ 12 w 13"/>
              <a:gd name="T13" fmla="*/ 8 h 10"/>
              <a:gd name="T14" fmla="*/ 11 w 13"/>
              <a:gd name="T15" fmla="*/ 9 h 10"/>
              <a:gd name="T16" fmla="*/ 10 w 13"/>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0">
                <a:moveTo>
                  <a:pt x="0" y="2"/>
                </a:moveTo>
                <a:lnTo>
                  <a:pt x="5" y="0"/>
                </a:lnTo>
                <a:lnTo>
                  <a:pt x="8" y="1"/>
                </a:lnTo>
                <a:lnTo>
                  <a:pt x="11" y="2"/>
                </a:lnTo>
                <a:lnTo>
                  <a:pt x="13" y="3"/>
                </a:lnTo>
                <a:lnTo>
                  <a:pt x="13" y="6"/>
                </a:lnTo>
                <a:lnTo>
                  <a:pt x="12" y="8"/>
                </a:lnTo>
                <a:lnTo>
                  <a:pt x="11" y="9"/>
                </a:lnTo>
                <a:lnTo>
                  <a:pt x="10"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4" name="Freeform 168"/>
          <p:cNvSpPr>
            <a:spLocks/>
          </p:cNvSpPr>
          <p:nvPr/>
        </p:nvSpPr>
        <p:spPr bwMode="auto">
          <a:xfrm flipV="1">
            <a:off x="4549777" y="3325826"/>
            <a:ext cx="17463" cy="14288"/>
          </a:xfrm>
          <a:custGeom>
            <a:avLst/>
            <a:gdLst>
              <a:gd name="T0" fmla="*/ 0 w 20"/>
              <a:gd name="T1" fmla="*/ 5 h 17"/>
              <a:gd name="T2" fmla="*/ 6 w 20"/>
              <a:gd name="T3" fmla="*/ 1 h 17"/>
              <a:gd name="T4" fmla="*/ 11 w 20"/>
              <a:gd name="T5" fmla="*/ 0 h 17"/>
              <a:gd name="T6" fmla="*/ 16 w 20"/>
              <a:gd name="T7" fmla="*/ 1 h 17"/>
              <a:gd name="T8" fmla="*/ 20 w 20"/>
              <a:gd name="T9" fmla="*/ 3 h 17"/>
              <a:gd name="T10" fmla="*/ 20 w 20"/>
              <a:gd name="T11" fmla="*/ 9 h 17"/>
              <a:gd name="T12" fmla="*/ 18 w 20"/>
              <a:gd name="T13" fmla="*/ 13 h 17"/>
              <a:gd name="T14" fmla="*/ 16 w 20"/>
              <a:gd name="T15" fmla="*/ 15 h 17"/>
              <a:gd name="T16" fmla="*/ 15 w 2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0" y="5"/>
                </a:moveTo>
                <a:lnTo>
                  <a:pt x="6" y="1"/>
                </a:lnTo>
                <a:lnTo>
                  <a:pt x="11" y="0"/>
                </a:lnTo>
                <a:lnTo>
                  <a:pt x="16" y="1"/>
                </a:lnTo>
                <a:lnTo>
                  <a:pt x="20" y="3"/>
                </a:lnTo>
                <a:lnTo>
                  <a:pt x="20" y="9"/>
                </a:lnTo>
                <a:lnTo>
                  <a:pt x="18" y="13"/>
                </a:lnTo>
                <a:lnTo>
                  <a:pt x="16" y="15"/>
                </a:lnTo>
                <a:lnTo>
                  <a:pt x="15" y="1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5" name="Freeform 169"/>
          <p:cNvSpPr>
            <a:spLocks/>
          </p:cNvSpPr>
          <p:nvPr/>
        </p:nvSpPr>
        <p:spPr bwMode="auto">
          <a:xfrm flipV="1">
            <a:off x="4586289" y="3321064"/>
            <a:ext cx="7938" cy="7938"/>
          </a:xfrm>
          <a:custGeom>
            <a:avLst/>
            <a:gdLst>
              <a:gd name="T0" fmla="*/ 0 w 9"/>
              <a:gd name="T1" fmla="*/ 6 h 9"/>
              <a:gd name="T2" fmla="*/ 1 w 9"/>
              <a:gd name="T3" fmla="*/ 4 h 9"/>
              <a:gd name="T4" fmla="*/ 3 w 9"/>
              <a:gd name="T5" fmla="*/ 2 h 9"/>
              <a:gd name="T6" fmla="*/ 5 w 9"/>
              <a:gd name="T7" fmla="*/ 0 h 9"/>
              <a:gd name="T8" fmla="*/ 9 w 9"/>
              <a:gd name="T9" fmla="*/ 0 h 9"/>
              <a:gd name="T10" fmla="*/ 6 w 9"/>
              <a:gd name="T11" fmla="*/ 6 h 9"/>
              <a:gd name="T12" fmla="*/ 5 w 9"/>
              <a:gd name="T13" fmla="*/ 8 h 9"/>
              <a:gd name="T14" fmla="*/ 4 w 9"/>
              <a:gd name="T15" fmla="*/ 8 h 9"/>
              <a:gd name="T16" fmla="*/ 4 w 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0" y="6"/>
                </a:moveTo>
                <a:lnTo>
                  <a:pt x="1" y="4"/>
                </a:lnTo>
                <a:lnTo>
                  <a:pt x="3" y="2"/>
                </a:lnTo>
                <a:lnTo>
                  <a:pt x="5" y="0"/>
                </a:lnTo>
                <a:lnTo>
                  <a:pt x="9" y="0"/>
                </a:lnTo>
                <a:lnTo>
                  <a:pt x="6" y="6"/>
                </a:lnTo>
                <a:lnTo>
                  <a:pt x="5" y="8"/>
                </a:lnTo>
                <a:lnTo>
                  <a:pt x="4" y="8"/>
                </a:lnTo>
                <a:lnTo>
                  <a:pt x="4" y="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6" name="Freeform 170"/>
          <p:cNvSpPr>
            <a:spLocks/>
          </p:cNvSpPr>
          <p:nvPr/>
        </p:nvSpPr>
        <p:spPr bwMode="auto">
          <a:xfrm>
            <a:off x="4525964" y="3333764"/>
            <a:ext cx="3175" cy="0"/>
          </a:xfrm>
          <a:custGeom>
            <a:avLst/>
            <a:gdLst>
              <a:gd name="T0" fmla="*/ 1 w 2"/>
              <a:gd name="T1" fmla="*/ 1 h 1"/>
              <a:gd name="T2" fmla="*/ 1 w 2"/>
              <a:gd name="T3" fmla="*/ 1 h 1"/>
              <a:gd name="T4" fmla="*/ 0 w 2"/>
              <a:gd name="T5" fmla="*/ 0 h 1"/>
              <a:gd name="T6" fmla="*/ 2 w 2"/>
              <a:gd name="T7" fmla="*/ 1 h 1"/>
              <a:gd name="T8" fmla="*/ 1 w 2"/>
              <a:gd name="T9" fmla="*/ 0 h 1"/>
              <a:gd name="T10" fmla="*/ 1 w 2"/>
              <a:gd name="T11" fmla="*/ 1 h 1"/>
              <a:gd name="T12" fmla="*/ 1 w 2"/>
              <a:gd name="T13" fmla="*/ 1 h 1"/>
              <a:gd name="T14" fmla="*/ 1 w 2"/>
              <a:gd name="T15" fmla="*/ 0 h 1"/>
              <a:gd name="T16" fmla="*/ 1 w 2"/>
              <a:gd name="T17" fmla="*/ 1 h 1"/>
              <a:gd name="T18" fmla="*/ 1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1"/>
                </a:moveTo>
                <a:lnTo>
                  <a:pt x="1" y="1"/>
                </a:lnTo>
                <a:lnTo>
                  <a:pt x="0" y="0"/>
                </a:lnTo>
                <a:lnTo>
                  <a:pt x="2" y="1"/>
                </a:lnTo>
                <a:lnTo>
                  <a:pt x="1" y="0"/>
                </a:lnTo>
                <a:lnTo>
                  <a:pt x="1" y="1"/>
                </a:lnTo>
                <a:lnTo>
                  <a:pt x="1" y="1"/>
                </a:lnTo>
                <a:lnTo>
                  <a:pt x="1" y="0"/>
                </a:lnTo>
                <a:lnTo>
                  <a:pt x="1" y="1"/>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7" name="Freeform 171"/>
          <p:cNvSpPr>
            <a:spLocks/>
          </p:cNvSpPr>
          <p:nvPr/>
        </p:nvSpPr>
        <p:spPr bwMode="auto">
          <a:xfrm flipV="1">
            <a:off x="4532314" y="3340114"/>
            <a:ext cx="1588" cy="1588"/>
          </a:xfrm>
          <a:custGeom>
            <a:avLst/>
            <a:gdLst>
              <a:gd name="T0" fmla="*/ 2 w 2"/>
              <a:gd name="T1" fmla="*/ 0 h 1"/>
              <a:gd name="T2" fmla="*/ 1 w 2"/>
              <a:gd name="T3" fmla="*/ 1 h 1"/>
              <a:gd name="T4" fmla="*/ 0 w 2"/>
              <a:gd name="T5" fmla="*/ 0 h 1"/>
              <a:gd name="T6" fmla="*/ 2 w 2"/>
              <a:gd name="T7" fmla="*/ 1 h 1"/>
              <a:gd name="T8" fmla="*/ 0 w 2"/>
              <a:gd name="T9" fmla="*/ 1 h 1"/>
              <a:gd name="T10" fmla="*/ 1 w 2"/>
              <a:gd name="T11" fmla="*/ 0 h 1"/>
              <a:gd name="T12" fmla="*/ 1 w 2"/>
              <a:gd name="T13" fmla="*/ 1 h 1"/>
              <a:gd name="T14" fmla="*/ 1 w 2"/>
              <a:gd name="T15" fmla="*/ 1 h 1"/>
              <a:gd name="T16" fmla="*/ 2 w 2"/>
              <a:gd name="T17" fmla="*/ 1 h 1"/>
              <a:gd name="T18" fmla="*/ 1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2" y="0"/>
                </a:moveTo>
                <a:lnTo>
                  <a:pt x="1" y="1"/>
                </a:lnTo>
                <a:lnTo>
                  <a:pt x="0" y="0"/>
                </a:lnTo>
                <a:lnTo>
                  <a:pt x="2" y="1"/>
                </a:lnTo>
                <a:lnTo>
                  <a:pt x="0" y="1"/>
                </a:lnTo>
                <a:lnTo>
                  <a:pt x="1" y="0"/>
                </a:lnTo>
                <a:lnTo>
                  <a:pt x="1" y="1"/>
                </a:lnTo>
                <a:lnTo>
                  <a:pt x="1" y="1"/>
                </a:lnTo>
                <a:lnTo>
                  <a:pt x="2" y="1"/>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8" name="Freeform 172"/>
          <p:cNvSpPr>
            <a:spLocks/>
          </p:cNvSpPr>
          <p:nvPr/>
        </p:nvSpPr>
        <p:spPr bwMode="auto">
          <a:xfrm flipV="1">
            <a:off x="4198939" y="3314714"/>
            <a:ext cx="149225" cy="106363"/>
          </a:xfrm>
          <a:custGeom>
            <a:avLst/>
            <a:gdLst>
              <a:gd name="T0" fmla="*/ 174 w 174"/>
              <a:gd name="T1" fmla="*/ 6 h 123"/>
              <a:gd name="T2" fmla="*/ 142 w 174"/>
              <a:gd name="T3" fmla="*/ 30 h 123"/>
              <a:gd name="T4" fmla="*/ 96 w 174"/>
              <a:gd name="T5" fmla="*/ 60 h 123"/>
              <a:gd name="T6" fmla="*/ 57 w 174"/>
              <a:gd name="T7" fmla="*/ 86 h 123"/>
              <a:gd name="T8" fmla="*/ 27 w 174"/>
              <a:gd name="T9" fmla="*/ 106 h 123"/>
              <a:gd name="T10" fmla="*/ 7 w 174"/>
              <a:gd name="T11" fmla="*/ 118 h 123"/>
              <a:gd name="T12" fmla="*/ 0 w 174"/>
              <a:gd name="T13" fmla="*/ 123 h 123"/>
              <a:gd name="T14" fmla="*/ 4 w 174"/>
              <a:gd name="T15" fmla="*/ 117 h 123"/>
              <a:gd name="T16" fmla="*/ 20 w 174"/>
              <a:gd name="T17" fmla="*/ 103 h 123"/>
              <a:gd name="T18" fmla="*/ 48 w 174"/>
              <a:gd name="T19" fmla="*/ 82 h 123"/>
              <a:gd name="T20" fmla="*/ 86 w 174"/>
              <a:gd name="T21" fmla="*/ 55 h 123"/>
              <a:gd name="T22" fmla="*/ 133 w 174"/>
              <a:gd name="T23" fmla="*/ 25 h 123"/>
              <a:gd name="T24" fmla="*/ 166 w 174"/>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23">
                <a:moveTo>
                  <a:pt x="174" y="6"/>
                </a:moveTo>
                <a:lnTo>
                  <a:pt x="142" y="30"/>
                </a:lnTo>
                <a:lnTo>
                  <a:pt x="96" y="60"/>
                </a:lnTo>
                <a:lnTo>
                  <a:pt x="57" y="86"/>
                </a:lnTo>
                <a:lnTo>
                  <a:pt x="27" y="106"/>
                </a:lnTo>
                <a:lnTo>
                  <a:pt x="7" y="118"/>
                </a:lnTo>
                <a:lnTo>
                  <a:pt x="0" y="123"/>
                </a:lnTo>
                <a:lnTo>
                  <a:pt x="4" y="117"/>
                </a:lnTo>
                <a:lnTo>
                  <a:pt x="20" y="103"/>
                </a:lnTo>
                <a:lnTo>
                  <a:pt x="48" y="82"/>
                </a:lnTo>
                <a:lnTo>
                  <a:pt x="86" y="55"/>
                </a:lnTo>
                <a:lnTo>
                  <a:pt x="133" y="25"/>
                </a:lnTo>
                <a:lnTo>
                  <a:pt x="16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39" name="Freeform 173"/>
          <p:cNvSpPr>
            <a:spLocks/>
          </p:cNvSpPr>
          <p:nvPr/>
        </p:nvSpPr>
        <p:spPr bwMode="auto">
          <a:xfrm flipV="1">
            <a:off x="4360864" y="3432189"/>
            <a:ext cx="122238" cy="122238"/>
          </a:xfrm>
          <a:custGeom>
            <a:avLst/>
            <a:gdLst>
              <a:gd name="T0" fmla="*/ 9 w 141"/>
              <a:gd name="T1" fmla="*/ 142 h 142"/>
              <a:gd name="T2" fmla="*/ 38 w 141"/>
              <a:gd name="T3" fmla="*/ 115 h 142"/>
              <a:gd name="T4" fmla="*/ 71 w 141"/>
              <a:gd name="T5" fmla="*/ 77 h 142"/>
              <a:gd name="T6" fmla="*/ 101 w 141"/>
              <a:gd name="T7" fmla="*/ 46 h 142"/>
              <a:gd name="T8" fmla="*/ 123 w 141"/>
              <a:gd name="T9" fmla="*/ 21 h 142"/>
              <a:gd name="T10" fmla="*/ 136 w 141"/>
              <a:gd name="T11" fmla="*/ 6 h 142"/>
              <a:gd name="T12" fmla="*/ 141 w 141"/>
              <a:gd name="T13" fmla="*/ 0 h 142"/>
              <a:gd name="T14" fmla="*/ 134 w 141"/>
              <a:gd name="T15" fmla="*/ 4 h 142"/>
              <a:gd name="T16" fmla="*/ 118 w 141"/>
              <a:gd name="T17" fmla="*/ 18 h 142"/>
              <a:gd name="T18" fmla="*/ 94 w 141"/>
              <a:gd name="T19" fmla="*/ 40 h 142"/>
              <a:gd name="T20" fmla="*/ 63 w 141"/>
              <a:gd name="T21" fmla="*/ 71 h 142"/>
              <a:gd name="T22" fmla="*/ 29 w 141"/>
              <a:gd name="T23" fmla="*/ 109 h 142"/>
              <a:gd name="T24" fmla="*/ 0 w 141"/>
              <a:gd name="T25"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2">
                <a:moveTo>
                  <a:pt x="9" y="142"/>
                </a:moveTo>
                <a:lnTo>
                  <a:pt x="38" y="115"/>
                </a:lnTo>
                <a:lnTo>
                  <a:pt x="71" y="77"/>
                </a:lnTo>
                <a:lnTo>
                  <a:pt x="101" y="46"/>
                </a:lnTo>
                <a:lnTo>
                  <a:pt x="123" y="21"/>
                </a:lnTo>
                <a:lnTo>
                  <a:pt x="136" y="6"/>
                </a:lnTo>
                <a:lnTo>
                  <a:pt x="141" y="0"/>
                </a:lnTo>
                <a:lnTo>
                  <a:pt x="134" y="4"/>
                </a:lnTo>
                <a:lnTo>
                  <a:pt x="118" y="18"/>
                </a:lnTo>
                <a:lnTo>
                  <a:pt x="94" y="40"/>
                </a:lnTo>
                <a:lnTo>
                  <a:pt x="63" y="71"/>
                </a:lnTo>
                <a:lnTo>
                  <a:pt x="29" y="109"/>
                </a:lnTo>
                <a:lnTo>
                  <a:pt x="0" y="1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0" name="Freeform 174"/>
          <p:cNvSpPr>
            <a:spLocks/>
          </p:cNvSpPr>
          <p:nvPr/>
        </p:nvSpPr>
        <p:spPr bwMode="auto">
          <a:xfrm flipV="1">
            <a:off x="4341814" y="3414727"/>
            <a:ext cx="7938" cy="6350"/>
          </a:xfrm>
          <a:custGeom>
            <a:avLst/>
            <a:gdLst>
              <a:gd name="T0" fmla="*/ 8 w 10"/>
              <a:gd name="T1" fmla="*/ 6 h 6"/>
              <a:gd name="T2" fmla="*/ 8 w 10"/>
              <a:gd name="T3" fmla="*/ 6 h 6"/>
              <a:gd name="T4" fmla="*/ 7 w 10"/>
              <a:gd name="T5" fmla="*/ 6 h 6"/>
              <a:gd name="T6" fmla="*/ 8 w 10"/>
              <a:gd name="T7" fmla="*/ 5 h 6"/>
              <a:gd name="T8" fmla="*/ 10 w 10"/>
              <a:gd name="T9" fmla="*/ 2 h 6"/>
              <a:gd name="T10" fmla="*/ 7 w 10"/>
              <a:gd name="T11" fmla="*/ 1 h 6"/>
              <a:gd name="T12" fmla="*/ 2 w 10"/>
              <a:gd name="T13" fmla="*/ 1 h 6"/>
              <a:gd name="T14" fmla="*/ 0 w 10"/>
              <a:gd name="T15" fmla="*/ 0 h 6"/>
              <a:gd name="T16" fmla="*/ 0 w 10"/>
              <a:gd name="T17" fmla="*/ 0 h 6"/>
              <a:gd name="T18" fmla="*/ 2 w 10"/>
              <a:gd name="T19" fmla="*/ 2 h 6"/>
              <a:gd name="T20" fmla="*/ 5 w 10"/>
              <a:gd name="T21" fmla="*/ 4 h 6"/>
              <a:gd name="T22" fmla="*/ 6 w 10"/>
              <a:gd name="T23" fmla="*/ 5 h 6"/>
              <a:gd name="T24" fmla="*/ 6 w 10"/>
              <a:gd name="T25" fmla="*/ 5 h 6"/>
              <a:gd name="T26" fmla="*/ 8 w 10"/>
              <a:gd name="T27" fmla="*/ 5 h 6"/>
              <a:gd name="T28" fmla="*/ 8 w 10"/>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8" y="6"/>
                </a:moveTo>
                <a:lnTo>
                  <a:pt x="8" y="6"/>
                </a:lnTo>
                <a:lnTo>
                  <a:pt x="7" y="6"/>
                </a:lnTo>
                <a:lnTo>
                  <a:pt x="8" y="5"/>
                </a:lnTo>
                <a:lnTo>
                  <a:pt x="10" y="2"/>
                </a:lnTo>
                <a:lnTo>
                  <a:pt x="7" y="1"/>
                </a:lnTo>
                <a:lnTo>
                  <a:pt x="2" y="1"/>
                </a:lnTo>
                <a:lnTo>
                  <a:pt x="0" y="0"/>
                </a:lnTo>
                <a:lnTo>
                  <a:pt x="0" y="0"/>
                </a:lnTo>
                <a:lnTo>
                  <a:pt x="2" y="2"/>
                </a:lnTo>
                <a:lnTo>
                  <a:pt x="5" y="4"/>
                </a:lnTo>
                <a:lnTo>
                  <a:pt x="6" y="5"/>
                </a:lnTo>
                <a:lnTo>
                  <a:pt x="6" y="5"/>
                </a:lnTo>
                <a:lnTo>
                  <a:pt x="8" y="5"/>
                </a:lnTo>
                <a:lnTo>
                  <a:pt x="8"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1" name="Freeform 175"/>
          <p:cNvSpPr>
            <a:spLocks/>
          </p:cNvSpPr>
          <p:nvPr/>
        </p:nvSpPr>
        <p:spPr bwMode="auto">
          <a:xfrm flipV="1">
            <a:off x="4273552" y="3368689"/>
            <a:ext cx="7938" cy="4763"/>
          </a:xfrm>
          <a:custGeom>
            <a:avLst/>
            <a:gdLst>
              <a:gd name="T0" fmla="*/ 10 w 10"/>
              <a:gd name="T1" fmla="*/ 5 h 5"/>
              <a:gd name="T2" fmla="*/ 10 w 10"/>
              <a:gd name="T3" fmla="*/ 5 h 5"/>
              <a:gd name="T4" fmla="*/ 9 w 10"/>
              <a:gd name="T5" fmla="*/ 5 h 5"/>
              <a:gd name="T6" fmla="*/ 9 w 10"/>
              <a:gd name="T7" fmla="*/ 5 h 5"/>
              <a:gd name="T8" fmla="*/ 8 w 10"/>
              <a:gd name="T9" fmla="*/ 5 h 5"/>
              <a:gd name="T10" fmla="*/ 5 w 10"/>
              <a:gd name="T11" fmla="*/ 4 h 5"/>
              <a:gd name="T12" fmla="*/ 2 w 10"/>
              <a:gd name="T13" fmla="*/ 1 h 5"/>
              <a:gd name="T14" fmla="*/ 0 w 10"/>
              <a:gd name="T15" fmla="*/ 0 h 5"/>
              <a:gd name="T16" fmla="*/ 1 w 10"/>
              <a:gd name="T17" fmla="*/ 0 h 5"/>
              <a:gd name="T18" fmla="*/ 3 w 10"/>
              <a:gd name="T19" fmla="*/ 2 h 5"/>
              <a:gd name="T20" fmla="*/ 6 w 10"/>
              <a:gd name="T21" fmla="*/ 4 h 5"/>
              <a:gd name="T22" fmla="*/ 8 w 10"/>
              <a:gd name="T23" fmla="*/ 4 h 5"/>
              <a:gd name="T24" fmla="*/ 9 w 10"/>
              <a:gd name="T25" fmla="*/ 5 h 5"/>
              <a:gd name="T26" fmla="*/ 10 w 10"/>
              <a:gd name="T27" fmla="*/ 5 h 5"/>
              <a:gd name="T28" fmla="*/ 10 w 10"/>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5">
                <a:moveTo>
                  <a:pt x="10" y="5"/>
                </a:moveTo>
                <a:lnTo>
                  <a:pt x="10" y="5"/>
                </a:lnTo>
                <a:lnTo>
                  <a:pt x="9" y="5"/>
                </a:lnTo>
                <a:lnTo>
                  <a:pt x="9" y="5"/>
                </a:lnTo>
                <a:lnTo>
                  <a:pt x="8" y="5"/>
                </a:lnTo>
                <a:lnTo>
                  <a:pt x="5" y="4"/>
                </a:lnTo>
                <a:lnTo>
                  <a:pt x="2" y="1"/>
                </a:lnTo>
                <a:lnTo>
                  <a:pt x="0" y="0"/>
                </a:lnTo>
                <a:lnTo>
                  <a:pt x="1" y="0"/>
                </a:lnTo>
                <a:lnTo>
                  <a:pt x="3" y="2"/>
                </a:lnTo>
                <a:lnTo>
                  <a:pt x="6" y="4"/>
                </a:lnTo>
                <a:lnTo>
                  <a:pt x="8" y="4"/>
                </a:lnTo>
                <a:lnTo>
                  <a:pt x="9" y="5"/>
                </a:lnTo>
                <a:lnTo>
                  <a:pt x="10" y="5"/>
                </a:lnTo>
                <a:lnTo>
                  <a:pt x="10" y="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2" name="Freeform 176"/>
          <p:cNvSpPr>
            <a:spLocks/>
          </p:cNvSpPr>
          <p:nvPr/>
        </p:nvSpPr>
        <p:spPr bwMode="auto">
          <a:xfrm flipV="1">
            <a:off x="4360864" y="3430602"/>
            <a:ext cx="7938" cy="6350"/>
          </a:xfrm>
          <a:custGeom>
            <a:avLst/>
            <a:gdLst>
              <a:gd name="T0" fmla="*/ 9 w 9"/>
              <a:gd name="T1" fmla="*/ 6 h 8"/>
              <a:gd name="T2" fmla="*/ 9 w 9"/>
              <a:gd name="T3" fmla="*/ 5 h 8"/>
              <a:gd name="T4" fmla="*/ 9 w 9"/>
              <a:gd name="T5" fmla="*/ 5 h 8"/>
              <a:gd name="T6" fmla="*/ 7 w 9"/>
              <a:gd name="T7" fmla="*/ 6 h 8"/>
              <a:gd name="T8" fmla="*/ 4 w 9"/>
              <a:gd name="T9" fmla="*/ 8 h 8"/>
              <a:gd name="T10" fmla="*/ 2 w 9"/>
              <a:gd name="T11" fmla="*/ 6 h 8"/>
              <a:gd name="T12" fmla="*/ 1 w 9"/>
              <a:gd name="T13" fmla="*/ 2 h 8"/>
              <a:gd name="T14" fmla="*/ 0 w 9"/>
              <a:gd name="T15" fmla="*/ 0 h 8"/>
              <a:gd name="T16" fmla="*/ 0 w 9"/>
              <a:gd name="T17" fmla="*/ 0 h 8"/>
              <a:gd name="T18" fmla="*/ 3 w 9"/>
              <a:gd name="T19" fmla="*/ 2 h 8"/>
              <a:gd name="T20" fmla="*/ 5 w 9"/>
              <a:gd name="T21" fmla="*/ 4 h 8"/>
              <a:gd name="T22" fmla="*/ 7 w 9"/>
              <a:gd name="T23" fmla="*/ 4 h 8"/>
              <a:gd name="T24" fmla="*/ 8 w 9"/>
              <a:gd name="T25" fmla="*/ 4 h 8"/>
              <a:gd name="T26" fmla="*/ 9 w 9"/>
              <a:gd name="T27" fmla="*/ 5 h 8"/>
              <a:gd name="T28" fmla="*/ 9 w 9"/>
              <a:gd name="T2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8">
                <a:moveTo>
                  <a:pt x="9" y="6"/>
                </a:moveTo>
                <a:lnTo>
                  <a:pt x="9" y="5"/>
                </a:lnTo>
                <a:lnTo>
                  <a:pt x="9" y="5"/>
                </a:lnTo>
                <a:lnTo>
                  <a:pt x="7" y="6"/>
                </a:lnTo>
                <a:lnTo>
                  <a:pt x="4" y="8"/>
                </a:lnTo>
                <a:lnTo>
                  <a:pt x="2" y="6"/>
                </a:lnTo>
                <a:lnTo>
                  <a:pt x="1" y="2"/>
                </a:lnTo>
                <a:lnTo>
                  <a:pt x="0" y="0"/>
                </a:lnTo>
                <a:lnTo>
                  <a:pt x="0" y="0"/>
                </a:lnTo>
                <a:lnTo>
                  <a:pt x="3" y="2"/>
                </a:lnTo>
                <a:lnTo>
                  <a:pt x="5" y="4"/>
                </a:lnTo>
                <a:lnTo>
                  <a:pt x="7" y="4"/>
                </a:lnTo>
                <a:lnTo>
                  <a:pt x="8" y="4"/>
                </a:lnTo>
                <a:lnTo>
                  <a:pt x="9" y="5"/>
                </a:lnTo>
                <a:lnTo>
                  <a:pt x="9"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3" name="Freeform 177"/>
          <p:cNvSpPr>
            <a:spLocks/>
          </p:cNvSpPr>
          <p:nvPr/>
        </p:nvSpPr>
        <p:spPr bwMode="auto">
          <a:xfrm flipV="1">
            <a:off x="4416427" y="3487752"/>
            <a:ext cx="6350" cy="6350"/>
          </a:xfrm>
          <a:custGeom>
            <a:avLst/>
            <a:gdLst>
              <a:gd name="T0" fmla="*/ 8 w 8"/>
              <a:gd name="T1" fmla="*/ 6 h 6"/>
              <a:gd name="T2" fmla="*/ 8 w 8"/>
              <a:gd name="T3" fmla="*/ 6 h 6"/>
              <a:gd name="T4" fmla="*/ 8 w 8"/>
              <a:gd name="T5" fmla="*/ 6 h 6"/>
              <a:gd name="T6" fmla="*/ 8 w 8"/>
              <a:gd name="T7" fmla="*/ 6 h 6"/>
              <a:gd name="T8" fmla="*/ 7 w 8"/>
              <a:gd name="T9" fmla="*/ 6 h 6"/>
              <a:gd name="T10" fmla="*/ 5 w 8"/>
              <a:gd name="T11" fmla="*/ 4 h 6"/>
              <a:gd name="T12" fmla="*/ 2 w 8"/>
              <a:gd name="T13" fmla="*/ 2 h 6"/>
              <a:gd name="T14" fmla="*/ 0 w 8"/>
              <a:gd name="T15" fmla="*/ 0 h 6"/>
              <a:gd name="T16" fmla="*/ 1 w 8"/>
              <a:gd name="T17" fmla="*/ 1 h 6"/>
              <a:gd name="T18" fmla="*/ 3 w 8"/>
              <a:gd name="T19" fmla="*/ 2 h 6"/>
              <a:gd name="T20" fmla="*/ 5 w 8"/>
              <a:gd name="T21" fmla="*/ 4 h 6"/>
              <a:gd name="T22" fmla="*/ 7 w 8"/>
              <a:gd name="T23" fmla="*/ 5 h 6"/>
              <a:gd name="T24" fmla="*/ 7 w 8"/>
              <a:gd name="T25" fmla="*/ 5 h 6"/>
              <a:gd name="T26" fmla="*/ 8 w 8"/>
              <a:gd name="T27" fmla="*/ 6 h 6"/>
              <a:gd name="T28" fmla="*/ 8 w 8"/>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6">
                <a:moveTo>
                  <a:pt x="8" y="6"/>
                </a:moveTo>
                <a:lnTo>
                  <a:pt x="8" y="6"/>
                </a:lnTo>
                <a:lnTo>
                  <a:pt x="8" y="6"/>
                </a:lnTo>
                <a:lnTo>
                  <a:pt x="8" y="6"/>
                </a:lnTo>
                <a:lnTo>
                  <a:pt x="7" y="6"/>
                </a:lnTo>
                <a:lnTo>
                  <a:pt x="5" y="4"/>
                </a:lnTo>
                <a:lnTo>
                  <a:pt x="2" y="2"/>
                </a:lnTo>
                <a:lnTo>
                  <a:pt x="0" y="0"/>
                </a:lnTo>
                <a:lnTo>
                  <a:pt x="1" y="1"/>
                </a:lnTo>
                <a:lnTo>
                  <a:pt x="3" y="2"/>
                </a:lnTo>
                <a:lnTo>
                  <a:pt x="5" y="4"/>
                </a:lnTo>
                <a:lnTo>
                  <a:pt x="7" y="5"/>
                </a:lnTo>
                <a:lnTo>
                  <a:pt x="7" y="5"/>
                </a:lnTo>
                <a:lnTo>
                  <a:pt x="8" y="6"/>
                </a:lnTo>
                <a:lnTo>
                  <a:pt x="8"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4" name="Freeform 178"/>
          <p:cNvSpPr>
            <a:spLocks/>
          </p:cNvSpPr>
          <p:nvPr/>
        </p:nvSpPr>
        <p:spPr bwMode="auto">
          <a:xfrm flipV="1">
            <a:off x="4325939" y="3416314"/>
            <a:ext cx="44450" cy="31750"/>
          </a:xfrm>
          <a:custGeom>
            <a:avLst/>
            <a:gdLst>
              <a:gd name="T0" fmla="*/ 0 w 53"/>
              <a:gd name="T1" fmla="*/ 1 h 36"/>
              <a:gd name="T2" fmla="*/ 2 w 53"/>
              <a:gd name="T3" fmla="*/ 2 h 36"/>
              <a:gd name="T4" fmla="*/ 5 w 53"/>
              <a:gd name="T5" fmla="*/ 4 h 36"/>
              <a:gd name="T6" fmla="*/ 7 w 53"/>
              <a:gd name="T7" fmla="*/ 6 h 36"/>
              <a:gd name="T8" fmla="*/ 12 w 53"/>
              <a:gd name="T9" fmla="*/ 10 h 36"/>
              <a:gd name="T10" fmla="*/ 19 w 53"/>
              <a:gd name="T11" fmla="*/ 15 h 36"/>
              <a:gd name="T12" fmla="*/ 24 w 53"/>
              <a:gd name="T13" fmla="*/ 18 h 36"/>
              <a:gd name="T14" fmla="*/ 27 w 53"/>
              <a:gd name="T15" fmla="*/ 21 h 36"/>
              <a:gd name="T16" fmla="*/ 31 w 53"/>
              <a:gd name="T17" fmla="*/ 23 h 36"/>
              <a:gd name="T18" fmla="*/ 35 w 53"/>
              <a:gd name="T19" fmla="*/ 26 h 36"/>
              <a:gd name="T20" fmla="*/ 37 w 53"/>
              <a:gd name="T21" fmla="*/ 27 h 36"/>
              <a:gd name="T22" fmla="*/ 40 w 53"/>
              <a:gd name="T23" fmla="*/ 29 h 36"/>
              <a:gd name="T24" fmla="*/ 42 w 53"/>
              <a:gd name="T25" fmla="*/ 30 h 36"/>
              <a:gd name="T26" fmla="*/ 44 w 53"/>
              <a:gd name="T27" fmla="*/ 31 h 36"/>
              <a:gd name="T28" fmla="*/ 45 w 53"/>
              <a:gd name="T29" fmla="*/ 32 h 36"/>
              <a:gd name="T30" fmla="*/ 47 w 53"/>
              <a:gd name="T31" fmla="*/ 33 h 36"/>
              <a:gd name="T32" fmla="*/ 48 w 53"/>
              <a:gd name="T33" fmla="*/ 33 h 36"/>
              <a:gd name="T34" fmla="*/ 49 w 53"/>
              <a:gd name="T35" fmla="*/ 34 h 36"/>
              <a:gd name="T36" fmla="*/ 50 w 53"/>
              <a:gd name="T37" fmla="*/ 35 h 36"/>
              <a:gd name="T38" fmla="*/ 51 w 53"/>
              <a:gd name="T39" fmla="*/ 35 h 36"/>
              <a:gd name="T40" fmla="*/ 52 w 53"/>
              <a:gd name="T41" fmla="*/ 36 h 36"/>
              <a:gd name="T42" fmla="*/ 53 w 53"/>
              <a:gd name="T43" fmla="*/ 36 h 36"/>
              <a:gd name="T44" fmla="*/ 53 w 53"/>
              <a:gd name="T45" fmla="*/ 36 h 36"/>
              <a:gd name="T46" fmla="*/ 52 w 53"/>
              <a:gd name="T47" fmla="*/ 36 h 36"/>
              <a:gd name="T48" fmla="*/ 52 w 53"/>
              <a:gd name="T49" fmla="*/ 35 h 36"/>
              <a:gd name="T50" fmla="*/ 51 w 53"/>
              <a:gd name="T51" fmla="*/ 35 h 36"/>
              <a:gd name="T52" fmla="*/ 49 w 53"/>
              <a:gd name="T53" fmla="*/ 34 h 36"/>
              <a:gd name="T54" fmla="*/ 47 w 53"/>
              <a:gd name="T55" fmla="*/ 32 h 36"/>
              <a:gd name="T56" fmla="*/ 43 w 53"/>
              <a:gd name="T57" fmla="*/ 29 h 36"/>
              <a:gd name="T58" fmla="*/ 38 w 53"/>
              <a:gd name="T59" fmla="*/ 26 h 36"/>
              <a:gd name="T60" fmla="*/ 33 w 53"/>
              <a:gd name="T61" fmla="*/ 22 h 36"/>
              <a:gd name="T62" fmla="*/ 28 w 53"/>
              <a:gd name="T63" fmla="*/ 19 h 36"/>
              <a:gd name="T64" fmla="*/ 24 w 53"/>
              <a:gd name="T65" fmla="*/ 16 h 36"/>
              <a:gd name="T66" fmla="*/ 20 w 53"/>
              <a:gd name="T67" fmla="*/ 13 h 36"/>
              <a:gd name="T68" fmla="*/ 16 w 53"/>
              <a:gd name="T69" fmla="*/ 11 h 36"/>
              <a:gd name="T70" fmla="*/ 14 w 53"/>
              <a:gd name="T71" fmla="*/ 9 h 36"/>
              <a:gd name="T72" fmla="*/ 12 w 53"/>
              <a:gd name="T73" fmla="*/ 8 h 36"/>
              <a:gd name="T74" fmla="*/ 11 w 53"/>
              <a:gd name="T75" fmla="*/ 8 h 36"/>
              <a:gd name="T76" fmla="*/ 9 w 53"/>
              <a:gd name="T77" fmla="*/ 7 h 36"/>
              <a:gd name="T78" fmla="*/ 8 w 53"/>
              <a:gd name="T79" fmla="*/ 6 h 36"/>
              <a:gd name="T80" fmla="*/ 6 w 53"/>
              <a:gd name="T81" fmla="*/ 5 h 36"/>
              <a:gd name="T82" fmla="*/ 3 w 53"/>
              <a:gd name="T83" fmla="*/ 3 h 36"/>
              <a:gd name="T84" fmla="*/ 1 w 53"/>
              <a:gd name="T85" fmla="*/ 1 h 36"/>
              <a:gd name="T86" fmla="*/ 0 w 53"/>
              <a:gd name="T87" fmla="*/ 0 h 36"/>
              <a:gd name="T88" fmla="*/ 0 w 53"/>
              <a:gd name="T89"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36">
                <a:moveTo>
                  <a:pt x="0" y="1"/>
                </a:moveTo>
                <a:lnTo>
                  <a:pt x="2" y="2"/>
                </a:lnTo>
                <a:lnTo>
                  <a:pt x="5" y="4"/>
                </a:lnTo>
                <a:lnTo>
                  <a:pt x="7" y="6"/>
                </a:lnTo>
                <a:lnTo>
                  <a:pt x="12" y="10"/>
                </a:lnTo>
                <a:lnTo>
                  <a:pt x="19" y="15"/>
                </a:lnTo>
                <a:lnTo>
                  <a:pt x="24" y="18"/>
                </a:lnTo>
                <a:lnTo>
                  <a:pt x="27" y="21"/>
                </a:lnTo>
                <a:lnTo>
                  <a:pt x="31" y="23"/>
                </a:lnTo>
                <a:lnTo>
                  <a:pt x="35" y="26"/>
                </a:lnTo>
                <a:lnTo>
                  <a:pt x="37" y="27"/>
                </a:lnTo>
                <a:lnTo>
                  <a:pt x="40" y="29"/>
                </a:lnTo>
                <a:lnTo>
                  <a:pt x="42" y="30"/>
                </a:lnTo>
                <a:lnTo>
                  <a:pt x="44" y="31"/>
                </a:lnTo>
                <a:lnTo>
                  <a:pt x="45" y="32"/>
                </a:lnTo>
                <a:lnTo>
                  <a:pt x="47" y="33"/>
                </a:lnTo>
                <a:lnTo>
                  <a:pt x="48" y="33"/>
                </a:lnTo>
                <a:lnTo>
                  <a:pt x="49" y="34"/>
                </a:lnTo>
                <a:lnTo>
                  <a:pt x="50" y="35"/>
                </a:lnTo>
                <a:lnTo>
                  <a:pt x="51" y="35"/>
                </a:lnTo>
                <a:lnTo>
                  <a:pt x="52" y="36"/>
                </a:lnTo>
                <a:lnTo>
                  <a:pt x="53" y="36"/>
                </a:lnTo>
                <a:lnTo>
                  <a:pt x="53" y="36"/>
                </a:lnTo>
                <a:lnTo>
                  <a:pt x="52" y="36"/>
                </a:lnTo>
                <a:lnTo>
                  <a:pt x="52" y="35"/>
                </a:lnTo>
                <a:lnTo>
                  <a:pt x="51" y="35"/>
                </a:lnTo>
                <a:lnTo>
                  <a:pt x="49" y="34"/>
                </a:lnTo>
                <a:lnTo>
                  <a:pt x="47" y="32"/>
                </a:lnTo>
                <a:lnTo>
                  <a:pt x="43" y="29"/>
                </a:lnTo>
                <a:lnTo>
                  <a:pt x="38" y="26"/>
                </a:lnTo>
                <a:lnTo>
                  <a:pt x="33" y="22"/>
                </a:lnTo>
                <a:lnTo>
                  <a:pt x="28" y="19"/>
                </a:lnTo>
                <a:lnTo>
                  <a:pt x="24" y="16"/>
                </a:lnTo>
                <a:lnTo>
                  <a:pt x="20" y="13"/>
                </a:lnTo>
                <a:lnTo>
                  <a:pt x="16" y="11"/>
                </a:lnTo>
                <a:lnTo>
                  <a:pt x="14" y="9"/>
                </a:lnTo>
                <a:lnTo>
                  <a:pt x="12" y="8"/>
                </a:lnTo>
                <a:lnTo>
                  <a:pt x="11" y="8"/>
                </a:lnTo>
                <a:lnTo>
                  <a:pt x="9" y="7"/>
                </a:lnTo>
                <a:lnTo>
                  <a:pt x="8" y="6"/>
                </a:lnTo>
                <a:lnTo>
                  <a:pt x="6" y="5"/>
                </a:lnTo>
                <a:lnTo>
                  <a:pt x="3" y="3"/>
                </a:lnTo>
                <a:lnTo>
                  <a:pt x="1" y="1"/>
                </a:lnTo>
                <a:lnTo>
                  <a:pt x="0" y="0"/>
                </a:lnTo>
                <a:lnTo>
                  <a:pt x="0"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5" name="Freeform 179"/>
          <p:cNvSpPr>
            <a:spLocks/>
          </p:cNvSpPr>
          <p:nvPr/>
        </p:nvSpPr>
        <p:spPr bwMode="auto">
          <a:xfrm flipV="1">
            <a:off x="4324352" y="3409964"/>
            <a:ext cx="46038" cy="38100"/>
          </a:xfrm>
          <a:custGeom>
            <a:avLst/>
            <a:gdLst>
              <a:gd name="T0" fmla="*/ 1 w 54"/>
              <a:gd name="T1" fmla="*/ 0 h 44"/>
              <a:gd name="T2" fmla="*/ 0 w 54"/>
              <a:gd name="T3" fmla="*/ 1 h 44"/>
              <a:gd name="T4" fmla="*/ 1 w 54"/>
              <a:gd name="T5" fmla="*/ 2 h 44"/>
              <a:gd name="T6" fmla="*/ 1 w 54"/>
              <a:gd name="T7" fmla="*/ 3 h 44"/>
              <a:gd name="T8" fmla="*/ 2 w 54"/>
              <a:gd name="T9" fmla="*/ 4 h 44"/>
              <a:gd name="T10" fmla="*/ 4 w 54"/>
              <a:gd name="T11" fmla="*/ 5 h 44"/>
              <a:gd name="T12" fmla="*/ 5 w 54"/>
              <a:gd name="T13" fmla="*/ 7 h 44"/>
              <a:gd name="T14" fmla="*/ 7 w 54"/>
              <a:gd name="T15" fmla="*/ 9 h 44"/>
              <a:gd name="T16" fmla="*/ 9 w 54"/>
              <a:gd name="T17" fmla="*/ 10 h 44"/>
              <a:gd name="T18" fmla="*/ 11 w 54"/>
              <a:gd name="T19" fmla="*/ 13 h 44"/>
              <a:gd name="T20" fmla="*/ 14 w 54"/>
              <a:gd name="T21" fmla="*/ 16 h 44"/>
              <a:gd name="T22" fmla="*/ 15 w 54"/>
              <a:gd name="T23" fmla="*/ 20 h 44"/>
              <a:gd name="T24" fmla="*/ 16 w 54"/>
              <a:gd name="T25" fmla="*/ 22 h 44"/>
              <a:gd name="T26" fmla="*/ 18 w 54"/>
              <a:gd name="T27" fmla="*/ 23 h 44"/>
              <a:gd name="T28" fmla="*/ 18 w 54"/>
              <a:gd name="T29" fmla="*/ 25 h 44"/>
              <a:gd name="T30" fmla="*/ 19 w 54"/>
              <a:gd name="T31" fmla="*/ 26 h 44"/>
              <a:gd name="T32" fmla="*/ 19 w 54"/>
              <a:gd name="T33" fmla="*/ 28 h 44"/>
              <a:gd name="T34" fmla="*/ 19 w 54"/>
              <a:gd name="T35" fmla="*/ 30 h 44"/>
              <a:gd name="T36" fmla="*/ 20 w 54"/>
              <a:gd name="T37" fmla="*/ 32 h 44"/>
              <a:gd name="T38" fmla="*/ 20 w 54"/>
              <a:gd name="T39" fmla="*/ 33 h 44"/>
              <a:gd name="T40" fmla="*/ 21 w 54"/>
              <a:gd name="T41" fmla="*/ 34 h 44"/>
              <a:gd name="T42" fmla="*/ 22 w 54"/>
              <a:gd name="T43" fmla="*/ 35 h 44"/>
              <a:gd name="T44" fmla="*/ 23 w 54"/>
              <a:gd name="T45" fmla="*/ 36 h 44"/>
              <a:gd name="T46" fmla="*/ 25 w 54"/>
              <a:gd name="T47" fmla="*/ 37 h 44"/>
              <a:gd name="T48" fmla="*/ 26 w 54"/>
              <a:gd name="T49" fmla="*/ 37 h 44"/>
              <a:gd name="T50" fmla="*/ 28 w 54"/>
              <a:gd name="T51" fmla="*/ 38 h 44"/>
              <a:gd name="T52" fmla="*/ 30 w 54"/>
              <a:gd name="T53" fmla="*/ 38 h 44"/>
              <a:gd name="T54" fmla="*/ 32 w 54"/>
              <a:gd name="T55" fmla="*/ 38 h 44"/>
              <a:gd name="T56" fmla="*/ 33 w 54"/>
              <a:gd name="T57" fmla="*/ 38 h 44"/>
              <a:gd name="T58" fmla="*/ 35 w 54"/>
              <a:gd name="T59" fmla="*/ 38 h 44"/>
              <a:gd name="T60" fmla="*/ 36 w 54"/>
              <a:gd name="T61" fmla="*/ 39 h 44"/>
              <a:gd name="T62" fmla="*/ 38 w 54"/>
              <a:gd name="T63" fmla="*/ 39 h 44"/>
              <a:gd name="T64" fmla="*/ 38 w 54"/>
              <a:gd name="T65" fmla="*/ 40 h 44"/>
              <a:gd name="T66" fmla="*/ 39 w 54"/>
              <a:gd name="T67" fmla="*/ 41 h 44"/>
              <a:gd name="T68" fmla="*/ 39 w 54"/>
              <a:gd name="T69" fmla="*/ 42 h 44"/>
              <a:gd name="T70" fmla="*/ 40 w 54"/>
              <a:gd name="T71" fmla="*/ 43 h 44"/>
              <a:gd name="T72" fmla="*/ 40 w 54"/>
              <a:gd name="T73" fmla="*/ 43 h 44"/>
              <a:gd name="T74" fmla="*/ 41 w 54"/>
              <a:gd name="T75" fmla="*/ 44 h 44"/>
              <a:gd name="T76" fmla="*/ 41 w 54"/>
              <a:gd name="T77" fmla="*/ 44 h 44"/>
              <a:gd name="T78" fmla="*/ 42 w 54"/>
              <a:gd name="T79" fmla="*/ 44 h 44"/>
              <a:gd name="T80" fmla="*/ 45 w 54"/>
              <a:gd name="T81" fmla="*/ 42 h 44"/>
              <a:gd name="T82" fmla="*/ 47 w 54"/>
              <a:gd name="T83" fmla="*/ 41 h 44"/>
              <a:gd name="T84" fmla="*/ 49 w 54"/>
              <a:gd name="T85" fmla="*/ 39 h 44"/>
              <a:gd name="T86" fmla="*/ 52 w 54"/>
              <a:gd name="T87" fmla="*/ 38 h 44"/>
              <a:gd name="T88" fmla="*/ 54 w 54"/>
              <a:gd name="T89"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44">
                <a:moveTo>
                  <a:pt x="1" y="0"/>
                </a:moveTo>
                <a:lnTo>
                  <a:pt x="0" y="1"/>
                </a:lnTo>
                <a:lnTo>
                  <a:pt x="1" y="2"/>
                </a:lnTo>
                <a:lnTo>
                  <a:pt x="1" y="3"/>
                </a:lnTo>
                <a:lnTo>
                  <a:pt x="2" y="4"/>
                </a:lnTo>
                <a:lnTo>
                  <a:pt x="4" y="5"/>
                </a:lnTo>
                <a:lnTo>
                  <a:pt x="5" y="7"/>
                </a:lnTo>
                <a:lnTo>
                  <a:pt x="7" y="9"/>
                </a:lnTo>
                <a:lnTo>
                  <a:pt x="9" y="10"/>
                </a:lnTo>
                <a:lnTo>
                  <a:pt x="11" y="13"/>
                </a:lnTo>
                <a:lnTo>
                  <a:pt x="14" y="16"/>
                </a:lnTo>
                <a:lnTo>
                  <a:pt x="15" y="20"/>
                </a:lnTo>
                <a:lnTo>
                  <a:pt x="16" y="22"/>
                </a:lnTo>
                <a:lnTo>
                  <a:pt x="18" y="23"/>
                </a:lnTo>
                <a:lnTo>
                  <a:pt x="18" y="25"/>
                </a:lnTo>
                <a:lnTo>
                  <a:pt x="19" y="26"/>
                </a:lnTo>
                <a:lnTo>
                  <a:pt x="19" y="28"/>
                </a:lnTo>
                <a:lnTo>
                  <a:pt x="19" y="30"/>
                </a:lnTo>
                <a:lnTo>
                  <a:pt x="20" y="32"/>
                </a:lnTo>
                <a:lnTo>
                  <a:pt x="20" y="33"/>
                </a:lnTo>
                <a:lnTo>
                  <a:pt x="21" y="34"/>
                </a:lnTo>
                <a:lnTo>
                  <a:pt x="22" y="35"/>
                </a:lnTo>
                <a:lnTo>
                  <a:pt x="23" y="36"/>
                </a:lnTo>
                <a:lnTo>
                  <a:pt x="25" y="37"/>
                </a:lnTo>
                <a:lnTo>
                  <a:pt x="26" y="37"/>
                </a:lnTo>
                <a:lnTo>
                  <a:pt x="28" y="38"/>
                </a:lnTo>
                <a:lnTo>
                  <a:pt x="30" y="38"/>
                </a:lnTo>
                <a:lnTo>
                  <a:pt x="32" y="38"/>
                </a:lnTo>
                <a:lnTo>
                  <a:pt x="33" y="38"/>
                </a:lnTo>
                <a:lnTo>
                  <a:pt x="35" y="38"/>
                </a:lnTo>
                <a:lnTo>
                  <a:pt x="36" y="39"/>
                </a:lnTo>
                <a:lnTo>
                  <a:pt x="38" y="39"/>
                </a:lnTo>
                <a:lnTo>
                  <a:pt x="38" y="40"/>
                </a:lnTo>
                <a:lnTo>
                  <a:pt x="39" y="41"/>
                </a:lnTo>
                <a:lnTo>
                  <a:pt x="39" y="42"/>
                </a:lnTo>
                <a:lnTo>
                  <a:pt x="40" y="43"/>
                </a:lnTo>
                <a:lnTo>
                  <a:pt x="40" y="43"/>
                </a:lnTo>
                <a:lnTo>
                  <a:pt x="41" y="44"/>
                </a:lnTo>
                <a:lnTo>
                  <a:pt x="41" y="44"/>
                </a:lnTo>
                <a:lnTo>
                  <a:pt x="42" y="44"/>
                </a:lnTo>
                <a:lnTo>
                  <a:pt x="45" y="42"/>
                </a:lnTo>
                <a:lnTo>
                  <a:pt x="47" y="41"/>
                </a:lnTo>
                <a:lnTo>
                  <a:pt x="49" y="39"/>
                </a:lnTo>
                <a:lnTo>
                  <a:pt x="52" y="38"/>
                </a:lnTo>
                <a:lnTo>
                  <a:pt x="54" y="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6" name="Freeform 180"/>
          <p:cNvSpPr>
            <a:spLocks/>
          </p:cNvSpPr>
          <p:nvPr/>
        </p:nvSpPr>
        <p:spPr bwMode="auto">
          <a:xfrm flipV="1">
            <a:off x="4325939" y="3416314"/>
            <a:ext cx="52388" cy="31750"/>
          </a:xfrm>
          <a:custGeom>
            <a:avLst/>
            <a:gdLst>
              <a:gd name="T0" fmla="*/ 0 w 62"/>
              <a:gd name="T1" fmla="*/ 0 h 36"/>
              <a:gd name="T2" fmla="*/ 0 w 62"/>
              <a:gd name="T3" fmla="*/ 0 h 36"/>
              <a:gd name="T4" fmla="*/ 1 w 62"/>
              <a:gd name="T5" fmla="*/ 0 h 36"/>
              <a:gd name="T6" fmla="*/ 3 w 62"/>
              <a:gd name="T7" fmla="*/ 1 h 36"/>
              <a:gd name="T8" fmla="*/ 4 w 62"/>
              <a:gd name="T9" fmla="*/ 2 h 36"/>
              <a:gd name="T10" fmla="*/ 6 w 62"/>
              <a:gd name="T11" fmla="*/ 3 h 36"/>
              <a:gd name="T12" fmla="*/ 8 w 62"/>
              <a:gd name="T13" fmla="*/ 4 h 36"/>
              <a:gd name="T14" fmla="*/ 10 w 62"/>
              <a:gd name="T15" fmla="*/ 5 h 36"/>
              <a:gd name="T16" fmla="*/ 13 w 62"/>
              <a:gd name="T17" fmla="*/ 6 h 36"/>
              <a:gd name="T18" fmla="*/ 16 w 62"/>
              <a:gd name="T19" fmla="*/ 8 h 36"/>
              <a:gd name="T20" fmla="*/ 21 w 62"/>
              <a:gd name="T21" fmla="*/ 10 h 36"/>
              <a:gd name="T22" fmla="*/ 25 w 62"/>
              <a:gd name="T23" fmla="*/ 11 h 36"/>
              <a:gd name="T24" fmla="*/ 28 w 62"/>
              <a:gd name="T25" fmla="*/ 11 h 36"/>
              <a:gd name="T26" fmla="*/ 29 w 62"/>
              <a:gd name="T27" fmla="*/ 12 h 36"/>
              <a:gd name="T28" fmla="*/ 32 w 62"/>
              <a:gd name="T29" fmla="*/ 12 h 36"/>
              <a:gd name="T30" fmla="*/ 34 w 62"/>
              <a:gd name="T31" fmla="*/ 12 h 36"/>
              <a:gd name="T32" fmla="*/ 37 w 62"/>
              <a:gd name="T33" fmla="*/ 12 h 36"/>
              <a:gd name="T34" fmla="*/ 39 w 62"/>
              <a:gd name="T35" fmla="*/ 12 h 36"/>
              <a:gd name="T36" fmla="*/ 41 w 62"/>
              <a:gd name="T37" fmla="*/ 12 h 36"/>
              <a:gd name="T38" fmla="*/ 43 w 62"/>
              <a:gd name="T39" fmla="*/ 13 h 36"/>
              <a:gd name="T40" fmla="*/ 45 w 62"/>
              <a:gd name="T41" fmla="*/ 13 h 36"/>
              <a:gd name="T42" fmla="*/ 47 w 62"/>
              <a:gd name="T43" fmla="*/ 14 h 36"/>
              <a:gd name="T44" fmla="*/ 48 w 62"/>
              <a:gd name="T45" fmla="*/ 14 h 36"/>
              <a:gd name="T46" fmla="*/ 49 w 62"/>
              <a:gd name="T47" fmla="*/ 15 h 36"/>
              <a:gd name="T48" fmla="*/ 50 w 62"/>
              <a:gd name="T49" fmla="*/ 16 h 36"/>
              <a:gd name="T50" fmla="*/ 51 w 62"/>
              <a:gd name="T51" fmla="*/ 17 h 36"/>
              <a:gd name="T52" fmla="*/ 51 w 62"/>
              <a:gd name="T53" fmla="*/ 19 h 36"/>
              <a:gd name="T54" fmla="*/ 52 w 62"/>
              <a:gd name="T55" fmla="*/ 20 h 36"/>
              <a:gd name="T56" fmla="*/ 53 w 62"/>
              <a:gd name="T57" fmla="*/ 21 h 36"/>
              <a:gd name="T58" fmla="*/ 53 w 62"/>
              <a:gd name="T59" fmla="*/ 22 h 36"/>
              <a:gd name="T60" fmla="*/ 54 w 62"/>
              <a:gd name="T61" fmla="*/ 23 h 36"/>
              <a:gd name="T62" fmla="*/ 55 w 62"/>
              <a:gd name="T63" fmla="*/ 24 h 36"/>
              <a:gd name="T64" fmla="*/ 56 w 62"/>
              <a:gd name="T65" fmla="*/ 24 h 36"/>
              <a:gd name="T66" fmla="*/ 57 w 62"/>
              <a:gd name="T67" fmla="*/ 25 h 36"/>
              <a:gd name="T68" fmla="*/ 59 w 62"/>
              <a:gd name="T69" fmla="*/ 25 h 36"/>
              <a:gd name="T70" fmla="*/ 60 w 62"/>
              <a:gd name="T71" fmla="*/ 25 h 36"/>
              <a:gd name="T72" fmla="*/ 61 w 62"/>
              <a:gd name="T73" fmla="*/ 25 h 36"/>
              <a:gd name="T74" fmla="*/ 62 w 62"/>
              <a:gd name="T75" fmla="*/ 25 h 36"/>
              <a:gd name="T76" fmla="*/ 62 w 62"/>
              <a:gd name="T77" fmla="*/ 25 h 36"/>
              <a:gd name="T78" fmla="*/ 62 w 62"/>
              <a:gd name="T79" fmla="*/ 27 h 36"/>
              <a:gd name="T80" fmla="*/ 60 w 62"/>
              <a:gd name="T81" fmla="*/ 29 h 36"/>
              <a:gd name="T82" fmla="*/ 59 w 62"/>
              <a:gd name="T83" fmla="*/ 30 h 36"/>
              <a:gd name="T84" fmla="*/ 57 w 62"/>
              <a:gd name="T85" fmla="*/ 32 h 36"/>
              <a:gd name="T86" fmla="*/ 55 w 62"/>
              <a:gd name="T87" fmla="*/ 34 h 36"/>
              <a:gd name="T88" fmla="*/ 53 w 62"/>
              <a:gd name="T8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36">
                <a:moveTo>
                  <a:pt x="0" y="0"/>
                </a:moveTo>
                <a:lnTo>
                  <a:pt x="0" y="0"/>
                </a:lnTo>
                <a:lnTo>
                  <a:pt x="1" y="0"/>
                </a:lnTo>
                <a:lnTo>
                  <a:pt x="3" y="1"/>
                </a:lnTo>
                <a:lnTo>
                  <a:pt x="4" y="2"/>
                </a:lnTo>
                <a:lnTo>
                  <a:pt x="6" y="3"/>
                </a:lnTo>
                <a:lnTo>
                  <a:pt x="8" y="4"/>
                </a:lnTo>
                <a:lnTo>
                  <a:pt x="10" y="5"/>
                </a:lnTo>
                <a:lnTo>
                  <a:pt x="13" y="6"/>
                </a:lnTo>
                <a:lnTo>
                  <a:pt x="16" y="8"/>
                </a:lnTo>
                <a:lnTo>
                  <a:pt x="21" y="10"/>
                </a:lnTo>
                <a:lnTo>
                  <a:pt x="25" y="11"/>
                </a:lnTo>
                <a:lnTo>
                  <a:pt x="28" y="11"/>
                </a:lnTo>
                <a:lnTo>
                  <a:pt x="29" y="12"/>
                </a:lnTo>
                <a:lnTo>
                  <a:pt x="32" y="12"/>
                </a:lnTo>
                <a:lnTo>
                  <a:pt x="34" y="12"/>
                </a:lnTo>
                <a:lnTo>
                  <a:pt x="37" y="12"/>
                </a:lnTo>
                <a:lnTo>
                  <a:pt x="39" y="12"/>
                </a:lnTo>
                <a:lnTo>
                  <a:pt x="41" y="12"/>
                </a:lnTo>
                <a:lnTo>
                  <a:pt x="43" y="13"/>
                </a:lnTo>
                <a:lnTo>
                  <a:pt x="45" y="13"/>
                </a:lnTo>
                <a:lnTo>
                  <a:pt x="47" y="14"/>
                </a:lnTo>
                <a:lnTo>
                  <a:pt x="48" y="14"/>
                </a:lnTo>
                <a:lnTo>
                  <a:pt x="49" y="15"/>
                </a:lnTo>
                <a:lnTo>
                  <a:pt x="50" y="16"/>
                </a:lnTo>
                <a:lnTo>
                  <a:pt x="51" y="17"/>
                </a:lnTo>
                <a:lnTo>
                  <a:pt x="51" y="19"/>
                </a:lnTo>
                <a:lnTo>
                  <a:pt x="52" y="20"/>
                </a:lnTo>
                <a:lnTo>
                  <a:pt x="53" y="21"/>
                </a:lnTo>
                <a:lnTo>
                  <a:pt x="53" y="22"/>
                </a:lnTo>
                <a:lnTo>
                  <a:pt x="54" y="23"/>
                </a:lnTo>
                <a:lnTo>
                  <a:pt x="55" y="24"/>
                </a:lnTo>
                <a:lnTo>
                  <a:pt x="56" y="24"/>
                </a:lnTo>
                <a:lnTo>
                  <a:pt x="57" y="25"/>
                </a:lnTo>
                <a:lnTo>
                  <a:pt x="59" y="25"/>
                </a:lnTo>
                <a:lnTo>
                  <a:pt x="60" y="25"/>
                </a:lnTo>
                <a:lnTo>
                  <a:pt x="61" y="25"/>
                </a:lnTo>
                <a:lnTo>
                  <a:pt x="62" y="25"/>
                </a:lnTo>
                <a:lnTo>
                  <a:pt x="62" y="25"/>
                </a:lnTo>
                <a:lnTo>
                  <a:pt x="62" y="27"/>
                </a:lnTo>
                <a:lnTo>
                  <a:pt x="60" y="29"/>
                </a:lnTo>
                <a:lnTo>
                  <a:pt x="59" y="30"/>
                </a:lnTo>
                <a:lnTo>
                  <a:pt x="57" y="32"/>
                </a:lnTo>
                <a:lnTo>
                  <a:pt x="55" y="34"/>
                </a:lnTo>
                <a:lnTo>
                  <a:pt x="53" y="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7" name="Freeform 181"/>
          <p:cNvSpPr>
            <a:spLocks/>
          </p:cNvSpPr>
          <p:nvPr/>
        </p:nvSpPr>
        <p:spPr bwMode="auto">
          <a:xfrm flipV="1">
            <a:off x="4332289" y="3429014"/>
            <a:ext cx="14288" cy="12700"/>
          </a:xfrm>
          <a:custGeom>
            <a:avLst/>
            <a:gdLst>
              <a:gd name="T0" fmla="*/ 2 w 16"/>
              <a:gd name="T1" fmla="*/ 0 h 15"/>
              <a:gd name="T2" fmla="*/ 0 w 16"/>
              <a:gd name="T3" fmla="*/ 6 h 15"/>
              <a:gd name="T4" fmla="*/ 3 w 16"/>
              <a:gd name="T5" fmla="*/ 10 h 15"/>
              <a:gd name="T6" fmla="*/ 5 w 16"/>
              <a:gd name="T7" fmla="*/ 13 h 15"/>
              <a:gd name="T8" fmla="*/ 8 w 16"/>
              <a:gd name="T9" fmla="*/ 15 h 15"/>
              <a:gd name="T10" fmla="*/ 11 w 16"/>
              <a:gd name="T11" fmla="*/ 15 h 15"/>
              <a:gd name="T12" fmla="*/ 14 w 16"/>
              <a:gd name="T13" fmla="*/ 13 h 15"/>
              <a:gd name="T14" fmla="*/ 15 w 16"/>
              <a:gd name="T15" fmla="*/ 12 h 15"/>
              <a:gd name="T16" fmla="*/ 16 w 16"/>
              <a:gd name="T1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2" y="0"/>
                </a:moveTo>
                <a:lnTo>
                  <a:pt x="0" y="6"/>
                </a:lnTo>
                <a:lnTo>
                  <a:pt x="3" y="10"/>
                </a:lnTo>
                <a:lnTo>
                  <a:pt x="5" y="13"/>
                </a:lnTo>
                <a:lnTo>
                  <a:pt x="8" y="15"/>
                </a:lnTo>
                <a:lnTo>
                  <a:pt x="11" y="15"/>
                </a:lnTo>
                <a:lnTo>
                  <a:pt x="14" y="13"/>
                </a:lnTo>
                <a:lnTo>
                  <a:pt x="15" y="12"/>
                </a:lnTo>
                <a:lnTo>
                  <a:pt x="1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8" name="Freeform 182"/>
          <p:cNvSpPr>
            <a:spLocks/>
          </p:cNvSpPr>
          <p:nvPr/>
        </p:nvSpPr>
        <p:spPr bwMode="auto">
          <a:xfrm flipV="1">
            <a:off x="4337052" y="3417902"/>
            <a:ext cx="20638" cy="19050"/>
          </a:xfrm>
          <a:custGeom>
            <a:avLst/>
            <a:gdLst>
              <a:gd name="T0" fmla="*/ 4 w 25"/>
              <a:gd name="T1" fmla="*/ 0 h 23"/>
              <a:gd name="T2" fmla="*/ 0 w 25"/>
              <a:gd name="T3" fmla="*/ 6 h 23"/>
              <a:gd name="T4" fmla="*/ 1 w 25"/>
              <a:gd name="T5" fmla="*/ 13 h 23"/>
              <a:gd name="T6" fmla="*/ 3 w 25"/>
              <a:gd name="T7" fmla="*/ 19 h 23"/>
              <a:gd name="T8" fmla="*/ 8 w 25"/>
              <a:gd name="T9" fmla="*/ 23 h 23"/>
              <a:gd name="T10" fmla="*/ 16 w 25"/>
              <a:gd name="T11" fmla="*/ 22 h 23"/>
              <a:gd name="T12" fmla="*/ 21 w 25"/>
              <a:gd name="T13" fmla="*/ 20 h 23"/>
              <a:gd name="T14" fmla="*/ 23 w 25"/>
              <a:gd name="T15" fmla="*/ 18 h 23"/>
              <a:gd name="T16" fmla="*/ 25 w 25"/>
              <a:gd name="T1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3">
                <a:moveTo>
                  <a:pt x="4" y="0"/>
                </a:moveTo>
                <a:lnTo>
                  <a:pt x="0" y="6"/>
                </a:lnTo>
                <a:lnTo>
                  <a:pt x="1" y="13"/>
                </a:lnTo>
                <a:lnTo>
                  <a:pt x="3" y="19"/>
                </a:lnTo>
                <a:lnTo>
                  <a:pt x="8" y="23"/>
                </a:lnTo>
                <a:lnTo>
                  <a:pt x="16" y="22"/>
                </a:lnTo>
                <a:lnTo>
                  <a:pt x="21" y="20"/>
                </a:lnTo>
                <a:lnTo>
                  <a:pt x="23" y="18"/>
                </a:lnTo>
                <a:lnTo>
                  <a:pt x="25"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49" name="Freeform 183"/>
          <p:cNvSpPr>
            <a:spLocks/>
          </p:cNvSpPr>
          <p:nvPr/>
        </p:nvSpPr>
        <p:spPr bwMode="auto">
          <a:xfrm flipV="1">
            <a:off x="4356102" y="3414727"/>
            <a:ext cx="11113" cy="9525"/>
          </a:xfrm>
          <a:custGeom>
            <a:avLst/>
            <a:gdLst>
              <a:gd name="T0" fmla="*/ 5 w 12"/>
              <a:gd name="T1" fmla="*/ 0 h 11"/>
              <a:gd name="T2" fmla="*/ 3 w 12"/>
              <a:gd name="T3" fmla="*/ 2 h 11"/>
              <a:gd name="T4" fmla="*/ 2 w 12"/>
              <a:gd name="T5" fmla="*/ 4 h 11"/>
              <a:gd name="T6" fmla="*/ 0 w 12"/>
              <a:gd name="T7" fmla="*/ 7 h 11"/>
              <a:gd name="T8" fmla="*/ 1 w 12"/>
              <a:gd name="T9" fmla="*/ 11 h 11"/>
              <a:gd name="T10" fmla="*/ 8 w 12"/>
              <a:gd name="T11" fmla="*/ 8 h 11"/>
              <a:gd name="T12" fmla="*/ 10 w 12"/>
              <a:gd name="T13" fmla="*/ 6 h 11"/>
              <a:gd name="T14" fmla="*/ 11 w 12"/>
              <a:gd name="T15" fmla="*/ 6 h 11"/>
              <a:gd name="T16" fmla="*/ 12 w 12"/>
              <a:gd name="T17"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5" y="0"/>
                </a:moveTo>
                <a:lnTo>
                  <a:pt x="3" y="2"/>
                </a:lnTo>
                <a:lnTo>
                  <a:pt x="2" y="4"/>
                </a:lnTo>
                <a:lnTo>
                  <a:pt x="0" y="7"/>
                </a:lnTo>
                <a:lnTo>
                  <a:pt x="1" y="11"/>
                </a:lnTo>
                <a:lnTo>
                  <a:pt x="8" y="8"/>
                </a:lnTo>
                <a:lnTo>
                  <a:pt x="10" y="6"/>
                </a:lnTo>
                <a:lnTo>
                  <a:pt x="11" y="6"/>
                </a:lnTo>
                <a:lnTo>
                  <a:pt x="12" y="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0" name="Freeform 184"/>
          <p:cNvSpPr>
            <a:spLocks/>
          </p:cNvSpPr>
          <p:nvPr/>
        </p:nvSpPr>
        <p:spPr bwMode="auto">
          <a:xfrm flipV="1">
            <a:off x="4333877" y="3432189"/>
            <a:ext cx="15875" cy="11113"/>
          </a:xfrm>
          <a:custGeom>
            <a:avLst/>
            <a:gdLst>
              <a:gd name="T0" fmla="*/ 0 w 18"/>
              <a:gd name="T1" fmla="*/ 1 h 13"/>
              <a:gd name="T2" fmla="*/ 6 w 18"/>
              <a:gd name="T3" fmla="*/ 0 h 13"/>
              <a:gd name="T4" fmla="*/ 12 w 18"/>
              <a:gd name="T5" fmla="*/ 2 h 13"/>
              <a:gd name="T6" fmla="*/ 15 w 18"/>
              <a:gd name="T7" fmla="*/ 4 h 13"/>
              <a:gd name="T8" fmla="*/ 18 w 18"/>
              <a:gd name="T9" fmla="*/ 5 h 13"/>
              <a:gd name="T10" fmla="*/ 18 w 18"/>
              <a:gd name="T11" fmla="*/ 9 h 13"/>
              <a:gd name="T12" fmla="*/ 16 w 18"/>
              <a:gd name="T13" fmla="*/ 11 h 13"/>
              <a:gd name="T14" fmla="*/ 15 w 18"/>
              <a:gd name="T15" fmla="*/ 12 h 13"/>
              <a:gd name="T16" fmla="*/ 14 w 18"/>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0" y="1"/>
                </a:moveTo>
                <a:lnTo>
                  <a:pt x="6" y="0"/>
                </a:lnTo>
                <a:lnTo>
                  <a:pt x="12" y="2"/>
                </a:lnTo>
                <a:lnTo>
                  <a:pt x="15" y="4"/>
                </a:lnTo>
                <a:lnTo>
                  <a:pt x="18" y="5"/>
                </a:lnTo>
                <a:lnTo>
                  <a:pt x="18" y="9"/>
                </a:lnTo>
                <a:lnTo>
                  <a:pt x="16" y="11"/>
                </a:lnTo>
                <a:lnTo>
                  <a:pt x="15" y="12"/>
                </a:lnTo>
                <a:lnTo>
                  <a:pt x="14" y="1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1" name="Freeform 185"/>
          <p:cNvSpPr>
            <a:spLocks/>
          </p:cNvSpPr>
          <p:nvPr/>
        </p:nvSpPr>
        <p:spPr bwMode="auto">
          <a:xfrm flipV="1">
            <a:off x="4340227" y="3424252"/>
            <a:ext cx="25400" cy="17463"/>
          </a:xfrm>
          <a:custGeom>
            <a:avLst/>
            <a:gdLst>
              <a:gd name="T0" fmla="*/ 0 w 29"/>
              <a:gd name="T1" fmla="*/ 4 h 20"/>
              <a:gd name="T2" fmla="*/ 8 w 29"/>
              <a:gd name="T3" fmla="*/ 0 h 20"/>
              <a:gd name="T4" fmla="*/ 17 w 29"/>
              <a:gd name="T5" fmla="*/ 0 h 20"/>
              <a:gd name="T6" fmla="*/ 24 w 29"/>
              <a:gd name="T7" fmla="*/ 2 h 20"/>
              <a:gd name="T8" fmla="*/ 29 w 29"/>
              <a:gd name="T9" fmla="*/ 5 h 20"/>
              <a:gd name="T10" fmla="*/ 29 w 29"/>
              <a:gd name="T11" fmla="*/ 12 h 20"/>
              <a:gd name="T12" fmla="*/ 26 w 29"/>
              <a:gd name="T13" fmla="*/ 16 h 20"/>
              <a:gd name="T14" fmla="*/ 23 w 29"/>
              <a:gd name="T15" fmla="*/ 18 h 20"/>
              <a:gd name="T16" fmla="*/ 21 w 29"/>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0">
                <a:moveTo>
                  <a:pt x="0" y="4"/>
                </a:moveTo>
                <a:lnTo>
                  <a:pt x="8" y="0"/>
                </a:lnTo>
                <a:lnTo>
                  <a:pt x="17" y="0"/>
                </a:lnTo>
                <a:lnTo>
                  <a:pt x="24" y="2"/>
                </a:lnTo>
                <a:lnTo>
                  <a:pt x="29" y="5"/>
                </a:lnTo>
                <a:lnTo>
                  <a:pt x="29" y="12"/>
                </a:lnTo>
                <a:lnTo>
                  <a:pt x="26" y="16"/>
                </a:lnTo>
                <a:lnTo>
                  <a:pt x="23" y="18"/>
                </a:lnTo>
                <a:lnTo>
                  <a:pt x="21"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2" name="Freeform 186"/>
          <p:cNvSpPr>
            <a:spLocks/>
          </p:cNvSpPr>
          <p:nvPr/>
        </p:nvSpPr>
        <p:spPr bwMode="auto">
          <a:xfrm flipV="1">
            <a:off x="4360864" y="3419489"/>
            <a:ext cx="12700" cy="9525"/>
          </a:xfrm>
          <a:custGeom>
            <a:avLst/>
            <a:gdLst>
              <a:gd name="T0" fmla="*/ 0 w 14"/>
              <a:gd name="T1" fmla="*/ 5 h 10"/>
              <a:gd name="T2" fmla="*/ 2 w 14"/>
              <a:gd name="T3" fmla="*/ 4 h 10"/>
              <a:gd name="T4" fmla="*/ 5 w 14"/>
              <a:gd name="T5" fmla="*/ 2 h 10"/>
              <a:gd name="T6" fmla="*/ 9 w 14"/>
              <a:gd name="T7" fmla="*/ 0 h 10"/>
              <a:gd name="T8" fmla="*/ 14 w 14"/>
              <a:gd name="T9" fmla="*/ 1 h 10"/>
              <a:gd name="T10" fmla="*/ 10 w 14"/>
              <a:gd name="T11" fmla="*/ 7 h 10"/>
              <a:gd name="T12" fmla="*/ 8 w 14"/>
              <a:gd name="T13" fmla="*/ 9 h 10"/>
              <a:gd name="T14" fmla="*/ 7 w 14"/>
              <a:gd name="T15" fmla="*/ 9 h 10"/>
              <a:gd name="T16" fmla="*/ 7 w 14"/>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0" y="5"/>
                </a:moveTo>
                <a:lnTo>
                  <a:pt x="2" y="4"/>
                </a:lnTo>
                <a:lnTo>
                  <a:pt x="5" y="2"/>
                </a:lnTo>
                <a:lnTo>
                  <a:pt x="9" y="0"/>
                </a:lnTo>
                <a:lnTo>
                  <a:pt x="14" y="1"/>
                </a:lnTo>
                <a:lnTo>
                  <a:pt x="10" y="7"/>
                </a:lnTo>
                <a:lnTo>
                  <a:pt x="8" y="9"/>
                </a:lnTo>
                <a:lnTo>
                  <a:pt x="7" y="9"/>
                </a:lnTo>
                <a:lnTo>
                  <a:pt x="7"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3" name="Freeform 187"/>
          <p:cNvSpPr>
            <a:spLocks/>
          </p:cNvSpPr>
          <p:nvPr/>
        </p:nvSpPr>
        <p:spPr bwMode="auto">
          <a:xfrm flipV="1">
            <a:off x="4335464" y="3432189"/>
            <a:ext cx="1588" cy="1588"/>
          </a:xfrm>
          <a:custGeom>
            <a:avLst/>
            <a:gdLst>
              <a:gd name="T0" fmla="*/ 1 w 2"/>
              <a:gd name="T1" fmla="*/ 2 h 2"/>
              <a:gd name="T2" fmla="*/ 2 w 2"/>
              <a:gd name="T3" fmla="*/ 1 h 2"/>
              <a:gd name="T4" fmla="*/ 0 w 2"/>
              <a:gd name="T5" fmla="*/ 0 h 2"/>
              <a:gd name="T6" fmla="*/ 1 w 2"/>
              <a:gd name="T7" fmla="*/ 2 h 2"/>
              <a:gd name="T8" fmla="*/ 1 w 2"/>
              <a:gd name="T9" fmla="*/ 1 h 2"/>
              <a:gd name="T10" fmla="*/ 1 w 2"/>
              <a:gd name="T11" fmla="*/ 1 h 2"/>
              <a:gd name="T12" fmla="*/ 1 w 2"/>
              <a:gd name="T13" fmla="*/ 1 h 2"/>
              <a:gd name="T14" fmla="*/ 1 w 2"/>
              <a:gd name="T15" fmla="*/ 1 h 2"/>
              <a:gd name="T16" fmla="*/ 1 w 2"/>
              <a:gd name="T17" fmla="*/ 1 h 2"/>
              <a:gd name="T18" fmla="*/ 1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lnTo>
                  <a:pt x="2" y="1"/>
                </a:lnTo>
                <a:lnTo>
                  <a:pt x="0" y="0"/>
                </a:lnTo>
                <a:lnTo>
                  <a:pt x="1" y="2"/>
                </a:lnTo>
                <a:lnTo>
                  <a:pt x="1" y="1"/>
                </a:lnTo>
                <a:lnTo>
                  <a:pt x="1" y="1"/>
                </a:lnTo>
                <a:lnTo>
                  <a:pt x="1" y="1"/>
                </a:lnTo>
                <a:lnTo>
                  <a:pt x="1" y="1"/>
                </a:lnTo>
                <a:lnTo>
                  <a:pt x="1" y="1"/>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4" name="Freeform 188"/>
          <p:cNvSpPr>
            <a:spLocks/>
          </p:cNvSpPr>
          <p:nvPr/>
        </p:nvSpPr>
        <p:spPr bwMode="auto">
          <a:xfrm flipV="1">
            <a:off x="4343402" y="3440127"/>
            <a:ext cx="1588" cy="1588"/>
          </a:xfrm>
          <a:custGeom>
            <a:avLst/>
            <a:gdLst>
              <a:gd name="T0" fmla="*/ 2 w 2"/>
              <a:gd name="T1" fmla="*/ 1 h 2"/>
              <a:gd name="T2" fmla="*/ 2 w 2"/>
              <a:gd name="T3" fmla="*/ 2 h 2"/>
              <a:gd name="T4" fmla="*/ 0 w 2"/>
              <a:gd name="T5" fmla="*/ 0 h 2"/>
              <a:gd name="T6" fmla="*/ 2 w 2"/>
              <a:gd name="T7" fmla="*/ 1 h 2"/>
              <a:gd name="T8" fmla="*/ 1 w 2"/>
              <a:gd name="T9" fmla="*/ 1 h 2"/>
              <a:gd name="T10" fmla="*/ 1 w 2"/>
              <a:gd name="T11" fmla="*/ 1 h 2"/>
              <a:gd name="T12" fmla="*/ 2 w 2"/>
              <a:gd name="T13" fmla="*/ 1 h 2"/>
              <a:gd name="T14" fmla="*/ 1 w 2"/>
              <a:gd name="T15" fmla="*/ 1 h 2"/>
              <a:gd name="T16" fmla="*/ 2 w 2"/>
              <a:gd name="T17" fmla="*/ 1 h 2"/>
              <a:gd name="T18" fmla="*/ 2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1"/>
                </a:moveTo>
                <a:lnTo>
                  <a:pt x="2" y="2"/>
                </a:lnTo>
                <a:lnTo>
                  <a:pt x="0" y="0"/>
                </a:lnTo>
                <a:lnTo>
                  <a:pt x="2" y="1"/>
                </a:lnTo>
                <a:lnTo>
                  <a:pt x="1" y="1"/>
                </a:lnTo>
                <a:lnTo>
                  <a:pt x="1" y="1"/>
                </a:lnTo>
                <a:lnTo>
                  <a:pt x="2" y="1"/>
                </a:lnTo>
                <a:lnTo>
                  <a:pt x="1" y="1"/>
                </a:lnTo>
                <a:lnTo>
                  <a:pt x="2" y="1"/>
                </a:lnTo>
                <a:lnTo>
                  <a:pt x="2"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5" name="Freeform 189"/>
          <p:cNvSpPr>
            <a:spLocks/>
          </p:cNvSpPr>
          <p:nvPr/>
        </p:nvSpPr>
        <p:spPr bwMode="auto">
          <a:xfrm flipV="1">
            <a:off x="4433889" y="3400439"/>
            <a:ext cx="174625" cy="98425"/>
          </a:xfrm>
          <a:custGeom>
            <a:avLst/>
            <a:gdLst>
              <a:gd name="T0" fmla="*/ 189 w 204"/>
              <a:gd name="T1" fmla="*/ 6 h 115"/>
              <a:gd name="T2" fmla="*/ 152 w 204"/>
              <a:gd name="T3" fmla="*/ 29 h 115"/>
              <a:gd name="T4" fmla="*/ 104 w 204"/>
              <a:gd name="T5" fmla="*/ 57 h 115"/>
              <a:gd name="T6" fmla="*/ 58 w 204"/>
              <a:gd name="T7" fmla="*/ 81 h 115"/>
              <a:gd name="T8" fmla="*/ 25 w 204"/>
              <a:gd name="T9" fmla="*/ 99 h 115"/>
              <a:gd name="T10" fmla="*/ 5 w 204"/>
              <a:gd name="T11" fmla="*/ 111 h 115"/>
              <a:gd name="T12" fmla="*/ 0 w 204"/>
              <a:gd name="T13" fmla="*/ 115 h 115"/>
              <a:gd name="T14" fmla="*/ 9 w 204"/>
              <a:gd name="T15" fmla="*/ 109 h 115"/>
              <a:gd name="T16" fmla="*/ 33 w 204"/>
              <a:gd name="T17" fmla="*/ 96 h 115"/>
              <a:gd name="T18" fmla="*/ 71 w 204"/>
              <a:gd name="T19" fmla="*/ 76 h 115"/>
              <a:gd name="T20" fmla="*/ 118 w 204"/>
              <a:gd name="T21" fmla="*/ 51 h 115"/>
              <a:gd name="T22" fmla="*/ 166 w 204"/>
              <a:gd name="T23" fmla="*/ 24 h 115"/>
              <a:gd name="T24" fmla="*/ 204 w 204"/>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15">
                <a:moveTo>
                  <a:pt x="189" y="6"/>
                </a:moveTo>
                <a:lnTo>
                  <a:pt x="152" y="29"/>
                </a:lnTo>
                <a:lnTo>
                  <a:pt x="104" y="57"/>
                </a:lnTo>
                <a:lnTo>
                  <a:pt x="58" y="81"/>
                </a:lnTo>
                <a:lnTo>
                  <a:pt x="25" y="99"/>
                </a:lnTo>
                <a:lnTo>
                  <a:pt x="5" y="111"/>
                </a:lnTo>
                <a:lnTo>
                  <a:pt x="0" y="115"/>
                </a:lnTo>
                <a:lnTo>
                  <a:pt x="9" y="109"/>
                </a:lnTo>
                <a:lnTo>
                  <a:pt x="33" y="96"/>
                </a:lnTo>
                <a:lnTo>
                  <a:pt x="71" y="76"/>
                </a:lnTo>
                <a:lnTo>
                  <a:pt x="118" y="51"/>
                </a:lnTo>
                <a:lnTo>
                  <a:pt x="166" y="24"/>
                </a:lnTo>
                <a:lnTo>
                  <a:pt x="20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6" name="Freeform 190"/>
          <p:cNvSpPr>
            <a:spLocks/>
          </p:cNvSpPr>
          <p:nvPr/>
        </p:nvSpPr>
        <p:spPr bwMode="auto">
          <a:xfrm flipV="1">
            <a:off x="4618039" y="3511565"/>
            <a:ext cx="131763" cy="117476"/>
          </a:xfrm>
          <a:custGeom>
            <a:avLst/>
            <a:gdLst>
              <a:gd name="T0" fmla="*/ 0 w 153"/>
              <a:gd name="T1" fmla="*/ 137 h 137"/>
              <a:gd name="T2" fmla="*/ 32 w 153"/>
              <a:gd name="T3" fmla="*/ 111 h 137"/>
              <a:gd name="T4" fmla="*/ 72 w 153"/>
              <a:gd name="T5" fmla="*/ 75 h 137"/>
              <a:gd name="T6" fmla="*/ 103 w 153"/>
              <a:gd name="T7" fmla="*/ 44 h 137"/>
              <a:gd name="T8" fmla="*/ 128 w 153"/>
              <a:gd name="T9" fmla="*/ 20 h 137"/>
              <a:gd name="T10" fmla="*/ 145 w 153"/>
              <a:gd name="T11" fmla="*/ 6 h 137"/>
              <a:gd name="T12" fmla="*/ 153 w 153"/>
              <a:gd name="T13" fmla="*/ 0 h 137"/>
              <a:gd name="T14" fmla="*/ 149 w 153"/>
              <a:gd name="T15" fmla="*/ 4 h 137"/>
              <a:gd name="T16" fmla="*/ 137 w 153"/>
              <a:gd name="T17" fmla="*/ 16 h 137"/>
              <a:gd name="T18" fmla="*/ 116 w 153"/>
              <a:gd name="T19" fmla="*/ 38 h 137"/>
              <a:gd name="T20" fmla="*/ 87 w 153"/>
              <a:gd name="T21" fmla="*/ 68 h 137"/>
              <a:gd name="T22" fmla="*/ 46 w 153"/>
              <a:gd name="T23" fmla="*/ 105 h 137"/>
              <a:gd name="T24" fmla="*/ 14 w 153"/>
              <a:gd name="T25"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137">
                <a:moveTo>
                  <a:pt x="0" y="137"/>
                </a:moveTo>
                <a:lnTo>
                  <a:pt x="32" y="111"/>
                </a:lnTo>
                <a:lnTo>
                  <a:pt x="72" y="75"/>
                </a:lnTo>
                <a:lnTo>
                  <a:pt x="103" y="44"/>
                </a:lnTo>
                <a:lnTo>
                  <a:pt x="128" y="20"/>
                </a:lnTo>
                <a:lnTo>
                  <a:pt x="145" y="6"/>
                </a:lnTo>
                <a:lnTo>
                  <a:pt x="153" y="0"/>
                </a:lnTo>
                <a:lnTo>
                  <a:pt x="149" y="4"/>
                </a:lnTo>
                <a:lnTo>
                  <a:pt x="137" y="16"/>
                </a:lnTo>
                <a:lnTo>
                  <a:pt x="116" y="38"/>
                </a:lnTo>
                <a:lnTo>
                  <a:pt x="87" y="68"/>
                </a:lnTo>
                <a:lnTo>
                  <a:pt x="46" y="105"/>
                </a:lnTo>
                <a:lnTo>
                  <a:pt x="14" y="1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7" name="Freeform 191"/>
          <p:cNvSpPr>
            <a:spLocks/>
          </p:cNvSpPr>
          <p:nvPr/>
        </p:nvSpPr>
        <p:spPr bwMode="auto">
          <a:xfrm flipV="1">
            <a:off x="4595814" y="3494102"/>
            <a:ext cx="15875" cy="4763"/>
          </a:xfrm>
          <a:custGeom>
            <a:avLst/>
            <a:gdLst>
              <a:gd name="T0" fmla="*/ 0 w 18"/>
              <a:gd name="T1" fmla="*/ 6 h 6"/>
              <a:gd name="T2" fmla="*/ 1 w 18"/>
              <a:gd name="T3" fmla="*/ 6 h 6"/>
              <a:gd name="T4" fmla="*/ 3 w 18"/>
              <a:gd name="T5" fmla="*/ 6 h 6"/>
              <a:gd name="T6" fmla="*/ 9 w 18"/>
              <a:gd name="T7" fmla="*/ 6 h 6"/>
              <a:gd name="T8" fmla="*/ 17 w 18"/>
              <a:gd name="T9" fmla="*/ 3 h 6"/>
              <a:gd name="T10" fmla="*/ 18 w 18"/>
              <a:gd name="T11" fmla="*/ 2 h 6"/>
              <a:gd name="T12" fmla="*/ 16 w 18"/>
              <a:gd name="T13" fmla="*/ 1 h 6"/>
              <a:gd name="T14" fmla="*/ 15 w 18"/>
              <a:gd name="T15" fmla="*/ 0 h 6"/>
              <a:gd name="T16" fmla="*/ 14 w 18"/>
              <a:gd name="T17" fmla="*/ 0 h 6"/>
              <a:gd name="T18" fmla="*/ 13 w 18"/>
              <a:gd name="T19" fmla="*/ 3 h 6"/>
              <a:gd name="T20" fmla="*/ 11 w 18"/>
              <a:gd name="T21" fmla="*/ 4 h 6"/>
              <a:gd name="T22" fmla="*/ 6 w 18"/>
              <a:gd name="T23" fmla="*/ 6 h 6"/>
              <a:gd name="T24" fmla="*/ 2 w 18"/>
              <a:gd name="T25" fmla="*/ 6 h 6"/>
              <a:gd name="T26" fmla="*/ 0 w 18"/>
              <a:gd name="T27" fmla="*/ 6 h 6"/>
              <a:gd name="T28" fmla="*/ 0 w 18"/>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6">
                <a:moveTo>
                  <a:pt x="0" y="6"/>
                </a:moveTo>
                <a:lnTo>
                  <a:pt x="1" y="6"/>
                </a:lnTo>
                <a:lnTo>
                  <a:pt x="3" y="6"/>
                </a:lnTo>
                <a:lnTo>
                  <a:pt x="9" y="6"/>
                </a:lnTo>
                <a:lnTo>
                  <a:pt x="17" y="3"/>
                </a:lnTo>
                <a:lnTo>
                  <a:pt x="18" y="2"/>
                </a:lnTo>
                <a:lnTo>
                  <a:pt x="16" y="1"/>
                </a:lnTo>
                <a:lnTo>
                  <a:pt x="15" y="0"/>
                </a:lnTo>
                <a:lnTo>
                  <a:pt x="14" y="0"/>
                </a:lnTo>
                <a:lnTo>
                  <a:pt x="13" y="3"/>
                </a:lnTo>
                <a:lnTo>
                  <a:pt x="11" y="4"/>
                </a:lnTo>
                <a:lnTo>
                  <a:pt x="6" y="6"/>
                </a:lnTo>
                <a:lnTo>
                  <a:pt x="2" y="6"/>
                </a:lnTo>
                <a:lnTo>
                  <a:pt x="0"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8" name="Freeform 192"/>
          <p:cNvSpPr>
            <a:spLocks/>
          </p:cNvSpPr>
          <p:nvPr/>
        </p:nvSpPr>
        <p:spPr bwMode="auto">
          <a:xfrm flipV="1">
            <a:off x="4522789" y="3451239"/>
            <a:ext cx="12700" cy="4763"/>
          </a:xfrm>
          <a:custGeom>
            <a:avLst/>
            <a:gdLst>
              <a:gd name="T0" fmla="*/ 0 w 15"/>
              <a:gd name="T1" fmla="*/ 6 h 6"/>
              <a:gd name="T2" fmla="*/ 1 w 15"/>
              <a:gd name="T3" fmla="*/ 6 h 6"/>
              <a:gd name="T4" fmla="*/ 4 w 15"/>
              <a:gd name="T5" fmla="*/ 6 h 6"/>
              <a:gd name="T6" fmla="*/ 9 w 15"/>
              <a:gd name="T7" fmla="*/ 6 h 6"/>
              <a:gd name="T8" fmla="*/ 13 w 15"/>
              <a:gd name="T9" fmla="*/ 6 h 6"/>
              <a:gd name="T10" fmla="*/ 15 w 15"/>
              <a:gd name="T11" fmla="*/ 4 h 6"/>
              <a:gd name="T12" fmla="*/ 15 w 15"/>
              <a:gd name="T13" fmla="*/ 2 h 6"/>
              <a:gd name="T14" fmla="*/ 14 w 15"/>
              <a:gd name="T15" fmla="*/ 0 h 6"/>
              <a:gd name="T16" fmla="*/ 14 w 15"/>
              <a:gd name="T17" fmla="*/ 0 h 6"/>
              <a:gd name="T18" fmla="*/ 13 w 15"/>
              <a:gd name="T19" fmla="*/ 2 h 6"/>
              <a:gd name="T20" fmla="*/ 11 w 15"/>
              <a:gd name="T21" fmla="*/ 4 h 6"/>
              <a:gd name="T22" fmla="*/ 7 w 15"/>
              <a:gd name="T23" fmla="*/ 5 h 6"/>
              <a:gd name="T24" fmla="*/ 3 w 15"/>
              <a:gd name="T25" fmla="*/ 5 h 6"/>
              <a:gd name="T26" fmla="*/ 1 w 15"/>
              <a:gd name="T27" fmla="*/ 5 h 6"/>
              <a:gd name="T28" fmla="*/ 0 w 15"/>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6">
                <a:moveTo>
                  <a:pt x="0" y="6"/>
                </a:moveTo>
                <a:lnTo>
                  <a:pt x="1" y="6"/>
                </a:lnTo>
                <a:lnTo>
                  <a:pt x="4" y="6"/>
                </a:lnTo>
                <a:lnTo>
                  <a:pt x="9" y="6"/>
                </a:lnTo>
                <a:lnTo>
                  <a:pt x="13" y="6"/>
                </a:lnTo>
                <a:lnTo>
                  <a:pt x="15" y="4"/>
                </a:lnTo>
                <a:lnTo>
                  <a:pt x="15" y="2"/>
                </a:lnTo>
                <a:lnTo>
                  <a:pt x="14" y="0"/>
                </a:lnTo>
                <a:lnTo>
                  <a:pt x="14" y="0"/>
                </a:lnTo>
                <a:lnTo>
                  <a:pt x="13" y="2"/>
                </a:lnTo>
                <a:lnTo>
                  <a:pt x="11" y="4"/>
                </a:lnTo>
                <a:lnTo>
                  <a:pt x="7" y="5"/>
                </a:lnTo>
                <a:lnTo>
                  <a:pt x="3" y="5"/>
                </a:lnTo>
                <a:lnTo>
                  <a:pt x="1" y="5"/>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59" name="Freeform 193"/>
          <p:cNvSpPr>
            <a:spLocks/>
          </p:cNvSpPr>
          <p:nvPr/>
        </p:nvSpPr>
        <p:spPr bwMode="auto">
          <a:xfrm flipV="1">
            <a:off x="4618039" y="3508390"/>
            <a:ext cx="14288" cy="7938"/>
          </a:xfrm>
          <a:custGeom>
            <a:avLst/>
            <a:gdLst>
              <a:gd name="T0" fmla="*/ 0 w 15"/>
              <a:gd name="T1" fmla="*/ 6 h 9"/>
              <a:gd name="T2" fmla="*/ 1 w 15"/>
              <a:gd name="T3" fmla="*/ 6 h 9"/>
              <a:gd name="T4" fmla="*/ 4 w 15"/>
              <a:gd name="T5" fmla="*/ 6 h 9"/>
              <a:gd name="T6" fmla="*/ 7 w 15"/>
              <a:gd name="T7" fmla="*/ 7 h 9"/>
              <a:gd name="T8" fmla="*/ 9 w 15"/>
              <a:gd name="T9" fmla="*/ 9 h 9"/>
              <a:gd name="T10" fmla="*/ 12 w 15"/>
              <a:gd name="T11" fmla="*/ 7 h 9"/>
              <a:gd name="T12" fmla="*/ 15 w 15"/>
              <a:gd name="T13" fmla="*/ 2 h 9"/>
              <a:gd name="T14" fmla="*/ 14 w 15"/>
              <a:gd name="T15" fmla="*/ 0 h 9"/>
              <a:gd name="T16" fmla="*/ 14 w 15"/>
              <a:gd name="T17" fmla="*/ 1 h 9"/>
              <a:gd name="T18" fmla="*/ 13 w 15"/>
              <a:gd name="T19" fmla="*/ 2 h 9"/>
              <a:gd name="T20" fmla="*/ 11 w 15"/>
              <a:gd name="T21" fmla="*/ 4 h 9"/>
              <a:gd name="T22" fmla="*/ 8 w 15"/>
              <a:gd name="T23" fmla="*/ 5 h 9"/>
              <a:gd name="T24" fmla="*/ 4 w 15"/>
              <a:gd name="T25" fmla="*/ 5 h 9"/>
              <a:gd name="T26" fmla="*/ 1 w 15"/>
              <a:gd name="T27" fmla="*/ 6 h 9"/>
              <a:gd name="T28" fmla="*/ 0 w 15"/>
              <a:gd name="T2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9">
                <a:moveTo>
                  <a:pt x="0" y="6"/>
                </a:moveTo>
                <a:lnTo>
                  <a:pt x="1" y="6"/>
                </a:lnTo>
                <a:lnTo>
                  <a:pt x="4" y="6"/>
                </a:lnTo>
                <a:lnTo>
                  <a:pt x="7" y="7"/>
                </a:lnTo>
                <a:lnTo>
                  <a:pt x="9" y="9"/>
                </a:lnTo>
                <a:lnTo>
                  <a:pt x="12" y="7"/>
                </a:lnTo>
                <a:lnTo>
                  <a:pt x="15" y="2"/>
                </a:lnTo>
                <a:lnTo>
                  <a:pt x="14" y="0"/>
                </a:lnTo>
                <a:lnTo>
                  <a:pt x="14" y="1"/>
                </a:lnTo>
                <a:lnTo>
                  <a:pt x="13" y="2"/>
                </a:lnTo>
                <a:lnTo>
                  <a:pt x="11" y="4"/>
                </a:lnTo>
                <a:lnTo>
                  <a:pt x="8" y="5"/>
                </a:lnTo>
                <a:lnTo>
                  <a:pt x="4" y="5"/>
                </a:lnTo>
                <a:lnTo>
                  <a:pt x="1"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0" name="Freeform 194"/>
          <p:cNvSpPr>
            <a:spLocks/>
          </p:cNvSpPr>
          <p:nvPr/>
        </p:nvSpPr>
        <p:spPr bwMode="auto">
          <a:xfrm flipV="1">
            <a:off x="4679952" y="3563952"/>
            <a:ext cx="14288" cy="6350"/>
          </a:xfrm>
          <a:custGeom>
            <a:avLst/>
            <a:gdLst>
              <a:gd name="T0" fmla="*/ 0 w 16"/>
              <a:gd name="T1" fmla="*/ 7 h 7"/>
              <a:gd name="T2" fmla="*/ 1 w 16"/>
              <a:gd name="T3" fmla="*/ 6 h 7"/>
              <a:gd name="T4" fmla="*/ 4 w 16"/>
              <a:gd name="T5" fmla="*/ 6 h 7"/>
              <a:gd name="T6" fmla="*/ 9 w 16"/>
              <a:gd name="T7" fmla="*/ 7 h 7"/>
              <a:gd name="T8" fmla="*/ 13 w 16"/>
              <a:gd name="T9" fmla="*/ 7 h 7"/>
              <a:gd name="T10" fmla="*/ 15 w 16"/>
              <a:gd name="T11" fmla="*/ 5 h 7"/>
              <a:gd name="T12" fmla="*/ 16 w 16"/>
              <a:gd name="T13" fmla="*/ 2 h 7"/>
              <a:gd name="T14" fmla="*/ 15 w 16"/>
              <a:gd name="T15" fmla="*/ 0 h 7"/>
              <a:gd name="T16" fmla="*/ 14 w 16"/>
              <a:gd name="T17" fmla="*/ 1 h 7"/>
              <a:gd name="T18" fmla="*/ 14 w 16"/>
              <a:gd name="T19" fmla="*/ 3 h 7"/>
              <a:gd name="T20" fmla="*/ 11 w 16"/>
              <a:gd name="T21" fmla="*/ 5 h 7"/>
              <a:gd name="T22" fmla="*/ 8 w 16"/>
              <a:gd name="T23" fmla="*/ 6 h 7"/>
              <a:gd name="T24" fmla="*/ 4 w 16"/>
              <a:gd name="T25" fmla="*/ 6 h 7"/>
              <a:gd name="T26" fmla="*/ 1 w 16"/>
              <a:gd name="T27" fmla="*/ 6 h 7"/>
              <a:gd name="T28" fmla="*/ 0 w 1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
                <a:moveTo>
                  <a:pt x="0" y="7"/>
                </a:moveTo>
                <a:lnTo>
                  <a:pt x="1" y="6"/>
                </a:lnTo>
                <a:lnTo>
                  <a:pt x="4" y="6"/>
                </a:lnTo>
                <a:lnTo>
                  <a:pt x="9" y="7"/>
                </a:lnTo>
                <a:lnTo>
                  <a:pt x="13" y="7"/>
                </a:lnTo>
                <a:lnTo>
                  <a:pt x="15" y="5"/>
                </a:lnTo>
                <a:lnTo>
                  <a:pt x="16" y="2"/>
                </a:lnTo>
                <a:lnTo>
                  <a:pt x="15" y="0"/>
                </a:lnTo>
                <a:lnTo>
                  <a:pt x="14" y="1"/>
                </a:lnTo>
                <a:lnTo>
                  <a:pt x="14" y="3"/>
                </a:lnTo>
                <a:lnTo>
                  <a:pt x="11" y="5"/>
                </a:lnTo>
                <a:lnTo>
                  <a:pt x="8" y="6"/>
                </a:lnTo>
                <a:lnTo>
                  <a:pt x="4" y="6"/>
                </a:lnTo>
                <a:lnTo>
                  <a:pt x="1" y="6"/>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1" name="Freeform 195"/>
          <p:cNvSpPr>
            <a:spLocks/>
          </p:cNvSpPr>
          <p:nvPr/>
        </p:nvSpPr>
        <p:spPr bwMode="auto">
          <a:xfrm flipV="1">
            <a:off x="4587877" y="3494102"/>
            <a:ext cx="41275" cy="34925"/>
          </a:xfrm>
          <a:custGeom>
            <a:avLst/>
            <a:gdLst>
              <a:gd name="T0" fmla="*/ 41 w 48"/>
              <a:gd name="T1" fmla="*/ 0 h 41"/>
              <a:gd name="T2" fmla="*/ 43 w 48"/>
              <a:gd name="T3" fmla="*/ 2 h 41"/>
              <a:gd name="T4" fmla="*/ 43 w 48"/>
              <a:gd name="T5" fmla="*/ 4 h 41"/>
              <a:gd name="T6" fmla="*/ 44 w 48"/>
              <a:gd name="T7" fmla="*/ 7 h 41"/>
              <a:gd name="T8" fmla="*/ 45 w 48"/>
              <a:gd name="T9" fmla="*/ 11 h 41"/>
              <a:gd name="T10" fmla="*/ 48 w 48"/>
              <a:gd name="T11" fmla="*/ 18 h 41"/>
              <a:gd name="T12" fmla="*/ 48 w 48"/>
              <a:gd name="T13" fmla="*/ 21 h 41"/>
              <a:gd name="T14" fmla="*/ 46 w 48"/>
              <a:gd name="T15" fmla="*/ 25 h 41"/>
              <a:gd name="T16" fmla="*/ 44 w 48"/>
              <a:gd name="T17" fmla="*/ 28 h 41"/>
              <a:gd name="T18" fmla="*/ 41 w 48"/>
              <a:gd name="T19" fmla="*/ 30 h 41"/>
              <a:gd name="T20" fmla="*/ 38 w 48"/>
              <a:gd name="T21" fmla="*/ 32 h 41"/>
              <a:gd name="T22" fmla="*/ 33 w 48"/>
              <a:gd name="T23" fmla="*/ 34 h 41"/>
              <a:gd name="T24" fmla="*/ 29 w 48"/>
              <a:gd name="T25" fmla="*/ 35 h 41"/>
              <a:gd name="T26" fmla="*/ 24 w 48"/>
              <a:gd name="T27" fmla="*/ 36 h 41"/>
              <a:gd name="T28" fmla="*/ 20 w 48"/>
              <a:gd name="T29" fmla="*/ 37 h 41"/>
              <a:gd name="T30" fmla="*/ 15 w 48"/>
              <a:gd name="T31" fmla="*/ 37 h 41"/>
              <a:gd name="T32" fmla="*/ 11 w 48"/>
              <a:gd name="T33" fmla="*/ 38 h 41"/>
              <a:gd name="T34" fmla="*/ 8 w 48"/>
              <a:gd name="T35" fmla="*/ 39 h 41"/>
              <a:gd name="T36" fmla="*/ 5 w 48"/>
              <a:gd name="T37" fmla="*/ 39 h 41"/>
              <a:gd name="T38" fmla="*/ 3 w 48"/>
              <a:gd name="T39" fmla="*/ 40 h 41"/>
              <a:gd name="T40" fmla="*/ 2 w 48"/>
              <a:gd name="T41" fmla="*/ 40 h 41"/>
              <a:gd name="T42" fmla="*/ 1 w 48"/>
              <a:gd name="T43" fmla="*/ 41 h 41"/>
              <a:gd name="T44" fmla="*/ 1 w 48"/>
              <a:gd name="T45" fmla="*/ 41 h 41"/>
              <a:gd name="T46" fmla="*/ 0 w 48"/>
              <a:gd name="T47" fmla="*/ 40 h 41"/>
              <a:gd name="T48" fmla="*/ 1 w 48"/>
              <a:gd name="T49" fmla="*/ 40 h 41"/>
              <a:gd name="T50" fmla="*/ 2 w 48"/>
              <a:gd name="T51" fmla="*/ 39 h 41"/>
              <a:gd name="T52" fmla="*/ 4 w 48"/>
              <a:gd name="T53" fmla="*/ 38 h 41"/>
              <a:gd name="T54" fmla="*/ 5 w 48"/>
              <a:gd name="T55" fmla="*/ 36 h 41"/>
              <a:gd name="T56" fmla="*/ 6 w 48"/>
              <a:gd name="T57" fmla="*/ 33 h 41"/>
              <a:gd name="T58" fmla="*/ 7 w 48"/>
              <a:gd name="T59" fmla="*/ 29 h 41"/>
              <a:gd name="T60" fmla="*/ 8 w 48"/>
              <a:gd name="T61" fmla="*/ 25 h 41"/>
              <a:gd name="T62" fmla="*/ 9 w 48"/>
              <a:gd name="T63" fmla="*/ 20 h 41"/>
              <a:gd name="T64" fmla="*/ 11 w 48"/>
              <a:gd name="T65" fmla="*/ 16 h 41"/>
              <a:gd name="T66" fmla="*/ 13 w 48"/>
              <a:gd name="T67" fmla="*/ 13 h 41"/>
              <a:gd name="T68" fmla="*/ 17 w 48"/>
              <a:gd name="T69" fmla="*/ 11 h 41"/>
              <a:gd name="T70" fmla="*/ 20 w 48"/>
              <a:gd name="T71" fmla="*/ 9 h 41"/>
              <a:gd name="T72" fmla="*/ 25 w 48"/>
              <a:gd name="T73" fmla="*/ 8 h 41"/>
              <a:gd name="T74" fmla="*/ 30 w 48"/>
              <a:gd name="T75" fmla="*/ 8 h 41"/>
              <a:gd name="T76" fmla="*/ 34 w 48"/>
              <a:gd name="T77" fmla="*/ 7 h 41"/>
              <a:gd name="T78" fmla="*/ 37 w 48"/>
              <a:gd name="T79" fmla="*/ 6 h 41"/>
              <a:gd name="T80" fmla="*/ 39 w 48"/>
              <a:gd name="T81" fmla="*/ 5 h 41"/>
              <a:gd name="T82" fmla="*/ 40 w 48"/>
              <a:gd name="T83" fmla="*/ 3 h 41"/>
              <a:gd name="T84" fmla="*/ 40 w 48"/>
              <a:gd name="T85" fmla="*/ 1 h 41"/>
              <a:gd name="T86" fmla="*/ 40 w 48"/>
              <a:gd name="T87" fmla="*/ 0 h 41"/>
              <a:gd name="T88" fmla="*/ 41 w 48"/>
              <a:gd name="T8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41">
                <a:moveTo>
                  <a:pt x="41" y="0"/>
                </a:moveTo>
                <a:lnTo>
                  <a:pt x="43" y="2"/>
                </a:lnTo>
                <a:lnTo>
                  <a:pt x="43" y="4"/>
                </a:lnTo>
                <a:lnTo>
                  <a:pt x="44" y="7"/>
                </a:lnTo>
                <a:lnTo>
                  <a:pt x="45" y="11"/>
                </a:lnTo>
                <a:lnTo>
                  <a:pt x="48" y="18"/>
                </a:lnTo>
                <a:lnTo>
                  <a:pt x="48" y="21"/>
                </a:lnTo>
                <a:lnTo>
                  <a:pt x="46" y="25"/>
                </a:lnTo>
                <a:lnTo>
                  <a:pt x="44" y="28"/>
                </a:lnTo>
                <a:lnTo>
                  <a:pt x="41" y="30"/>
                </a:lnTo>
                <a:lnTo>
                  <a:pt x="38" y="32"/>
                </a:lnTo>
                <a:lnTo>
                  <a:pt x="33" y="34"/>
                </a:lnTo>
                <a:lnTo>
                  <a:pt x="29" y="35"/>
                </a:lnTo>
                <a:lnTo>
                  <a:pt x="24" y="36"/>
                </a:lnTo>
                <a:lnTo>
                  <a:pt x="20" y="37"/>
                </a:lnTo>
                <a:lnTo>
                  <a:pt x="15" y="37"/>
                </a:lnTo>
                <a:lnTo>
                  <a:pt x="11" y="38"/>
                </a:lnTo>
                <a:lnTo>
                  <a:pt x="8" y="39"/>
                </a:lnTo>
                <a:lnTo>
                  <a:pt x="5" y="39"/>
                </a:lnTo>
                <a:lnTo>
                  <a:pt x="3" y="40"/>
                </a:lnTo>
                <a:lnTo>
                  <a:pt x="2" y="40"/>
                </a:lnTo>
                <a:lnTo>
                  <a:pt x="1" y="41"/>
                </a:lnTo>
                <a:lnTo>
                  <a:pt x="1" y="41"/>
                </a:lnTo>
                <a:lnTo>
                  <a:pt x="0" y="40"/>
                </a:lnTo>
                <a:lnTo>
                  <a:pt x="1" y="40"/>
                </a:lnTo>
                <a:lnTo>
                  <a:pt x="2" y="39"/>
                </a:lnTo>
                <a:lnTo>
                  <a:pt x="4" y="38"/>
                </a:lnTo>
                <a:lnTo>
                  <a:pt x="5" y="36"/>
                </a:lnTo>
                <a:lnTo>
                  <a:pt x="6" y="33"/>
                </a:lnTo>
                <a:lnTo>
                  <a:pt x="7" y="29"/>
                </a:lnTo>
                <a:lnTo>
                  <a:pt x="8" y="25"/>
                </a:lnTo>
                <a:lnTo>
                  <a:pt x="9" y="20"/>
                </a:lnTo>
                <a:lnTo>
                  <a:pt x="11" y="16"/>
                </a:lnTo>
                <a:lnTo>
                  <a:pt x="13" y="13"/>
                </a:lnTo>
                <a:lnTo>
                  <a:pt x="17" y="11"/>
                </a:lnTo>
                <a:lnTo>
                  <a:pt x="20" y="9"/>
                </a:lnTo>
                <a:lnTo>
                  <a:pt x="25" y="8"/>
                </a:lnTo>
                <a:lnTo>
                  <a:pt x="30" y="8"/>
                </a:lnTo>
                <a:lnTo>
                  <a:pt x="34" y="7"/>
                </a:lnTo>
                <a:lnTo>
                  <a:pt x="37" y="6"/>
                </a:lnTo>
                <a:lnTo>
                  <a:pt x="39" y="5"/>
                </a:lnTo>
                <a:lnTo>
                  <a:pt x="40" y="3"/>
                </a:lnTo>
                <a:lnTo>
                  <a:pt x="40" y="1"/>
                </a:lnTo>
                <a:lnTo>
                  <a:pt x="40" y="0"/>
                </a:lnTo>
                <a:lnTo>
                  <a:pt x="4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2" name="Freeform 196"/>
          <p:cNvSpPr>
            <a:spLocks/>
          </p:cNvSpPr>
          <p:nvPr/>
        </p:nvSpPr>
        <p:spPr bwMode="auto">
          <a:xfrm flipV="1">
            <a:off x="4579939" y="3487752"/>
            <a:ext cx="44450" cy="42863"/>
          </a:xfrm>
          <a:custGeom>
            <a:avLst/>
            <a:gdLst>
              <a:gd name="T0" fmla="*/ 50 w 52"/>
              <a:gd name="T1" fmla="*/ 0 h 50"/>
              <a:gd name="T2" fmla="*/ 50 w 52"/>
              <a:gd name="T3" fmla="*/ 1 h 50"/>
              <a:gd name="T4" fmla="*/ 50 w 52"/>
              <a:gd name="T5" fmla="*/ 2 h 50"/>
              <a:gd name="T6" fmla="*/ 50 w 52"/>
              <a:gd name="T7" fmla="*/ 3 h 50"/>
              <a:gd name="T8" fmla="*/ 50 w 52"/>
              <a:gd name="T9" fmla="*/ 5 h 50"/>
              <a:gd name="T10" fmla="*/ 50 w 52"/>
              <a:gd name="T11" fmla="*/ 6 h 50"/>
              <a:gd name="T12" fmla="*/ 51 w 52"/>
              <a:gd name="T13" fmla="*/ 8 h 50"/>
              <a:gd name="T14" fmla="*/ 51 w 52"/>
              <a:gd name="T15" fmla="*/ 10 h 50"/>
              <a:gd name="T16" fmla="*/ 51 w 52"/>
              <a:gd name="T17" fmla="*/ 12 h 50"/>
              <a:gd name="T18" fmla="*/ 51 w 52"/>
              <a:gd name="T19" fmla="*/ 15 h 50"/>
              <a:gd name="T20" fmla="*/ 52 w 52"/>
              <a:gd name="T21" fmla="*/ 19 h 50"/>
              <a:gd name="T22" fmla="*/ 51 w 52"/>
              <a:gd name="T23" fmla="*/ 23 h 50"/>
              <a:gd name="T24" fmla="*/ 49 w 52"/>
              <a:gd name="T25" fmla="*/ 25 h 50"/>
              <a:gd name="T26" fmla="*/ 48 w 52"/>
              <a:gd name="T27" fmla="*/ 27 h 50"/>
              <a:gd name="T28" fmla="*/ 45 w 52"/>
              <a:gd name="T29" fmla="*/ 28 h 50"/>
              <a:gd name="T30" fmla="*/ 43 w 52"/>
              <a:gd name="T31" fmla="*/ 30 h 50"/>
              <a:gd name="T32" fmla="*/ 40 w 52"/>
              <a:gd name="T33" fmla="*/ 32 h 50"/>
              <a:gd name="T34" fmla="*/ 37 w 52"/>
              <a:gd name="T35" fmla="*/ 34 h 50"/>
              <a:gd name="T36" fmla="*/ 34 w 52"/>
              <a:gd name="T37" fmla="*/ 36 h 50"/>
              <a:gd name="T38" fmla="*/ 31 w 52"/>
              <a:gd name="T39" fmla="*/ 37 h 50"/>
              <a:gd name="T40" fmla="*/ 29 w 52"/>
              <a:gd name="T41" fmla="*/ 38 h 50"/>
              <a:gd name="T42" fmla="*/ 26 w 52"/>
              <a:gd name="T43" fmla="*/ 39 h 50"/>
              <a:gd name="T44" fmla="*/ 24 w 52"/>
              <a:gd name="T45" fmla="*/ 40 h 50"/>
              <a:gd name="T46" fmla="*/ 22 w 52"/>
              <a:gd name="T47" fmla="*/ 41 h 50"/>
              <a:gd name="T48" fmla="*/ 21 w 52"/>
              <a:gd name="T49" fmla="*/ 42 h 50"/>
              <a:gd name="T50" fmla="*/ 19 w 52"/>
              <a:gd name="T51" fmla="*/ 42 h 50"/>
              <a:gd name="T52" fmla="*/ 18 w 52"/>
              <a:gd name="T53" fmla="*/ 42 h 50"/>
              <a:gd name="T54" fmla="*/ 17 w 52"/>
              <a:gd name="T55" fmla="*/ 43 h 50"/>
              <a:gd name="T56" fmla="*/ 16 w 52"/>
              <a:gd name="T57" fmla="*/ 43 h 50"/>
              <a:gd name="T58" fmla="*/ 14 w 52"/>
              <a:gd name="T59" fmla="*/ 43 h 50"/>
              <a:gd name="T60" fmla="*/ 13 w 52"/>
              <a:gd name="T61" fmla="*/ 44 h 50"/>
              <a:gd name="T62" fmla="*/ 12 w 52"/>
              <a:gd name="T63" fmla="*/ 44 h 50"/>
              <a:gd name="T64" fmla="*/ 10 w 52"/>
              <a:gd name="T65" fmla="*/ 45 h 50"/>
              <a:gd name="T66" fmla="*/ 8 w 52"/>
              <a:gd name="T67" fmla="*/ 46 h 50"/>
              <a:gd name="T68" fmla="*/ 6 w 52"/>
              <a:gd name="T69" fmla="*/ 47 h 50"/>
              <a:gd name="T70" fmla="*/ 4 w 52"/>
              <a:gd name="T71" fmla="*/ 48 h 50"/>
              <a:gd name="T72" fmla="*/ 3 w 52"/>
              <a:gd name="T73" fmla="*/ 48 h 50"/>
              <a:gd name="T74" fmla="*/ 1 w 52"/>
              <a:gd name="T75" fmla="*/ 49 h 50"/>
              <a:gd name="T76" fmla="*/ 0 w 52"/>
              <a:gd name="T77" fmla="*/ 50 h 50"/>
              <a:gd name="T78" fmla="*/ 1 w 52"/>
              <a:gd name="T79" fmla="*/ 49 h 50"/>
              <a:gd name="T80" fmla="*/ 2 w 52"/>
              <a:gd name="T81" fmla="*/ 48 h 50"/>
              <a:gd name="T82" fmla="*/ 4 w 52"/>
              <a:gd name="T83" fmla="*/ 46 h 50"/>
              <a:gd name="T84" fmla="*/ 6 w 52"/>
              <a:gd name="T85" fmla="*/ 45 h 50"/>
              <a:gd name="T86" fmla="*/ 8 w 52"/>
              <a:gd name="T87" fmla="*/ 43 h 50"/>
              <a:gd name="T88" fmla="*/ 10 w 52"/>
              <a:gd name="T89"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 h="50">
                <a:moveTo>
                  <a:pt x="50" y="0"/>
                </a:moveTo>
                <a:lnTo>
                  <a:pt x="50" y="1"/>
                </a:lnTo>
                <a:lnTo>
                  <a:pt x="50" y="2"/>
                </a:lnTo>
                <a:lnTo>
                  <a:pt x="50" y="3"/>
                </a:lnTo>
                <a:lnTo>
                  <a:pt x="50" y="5"/>
                </a:lnTo>
                <a:lnTo>
                  <a:pt x="50" y="6"/>
                </a:lnTo>
                <a:lnTo>
                  <a:pt x="51" y="8"/>
                </a:lnTo>
                <a:lnTo>
                  <a:pt x="51" y="10"/>
                </a:lnTo>
                <a:lnTo>
                  <a:pt x="51" y="12"/>
                </a:lnTo>
                <a:lnTo>
                  <a:pt x="51" y="15"/>
                </a:lnTo>
                <a:lnTo>
                  <a:pt x="52" y="19"/>
                </a:lnTo>
                <a:lnTo>
                  <a:pt x="51" y="23"/>
                </a:lnTo>
                <a:lnTo>
                  <a:pt x="49" y="25"/>
                </a:lnTo>
                <a:lnTo>
                  <a:pt x="48" y="27"/>
                </a:lnTo>
                <a:lnTo>
                  <a:pt x="45" y="28"/>
                </a:lnTo>
                <a:lnTo>
                  <a:pt x="43" y="30"/>
                </a:lnTo>
                <a:lnTo>
                  <a:pt x="40" y="32"/>
                </a:lnTo>
                <a:lnTo>
                  <a:pt x="37" y="34"/>
                </a:lnTo>
                <a:lnTo>
                  <a:pt x="34" y="36"/>
                </a:lnTo>
                <a:lnTo>
                  <a:pt x="31" y="37"/>
                </a:lnTo>
                <a:lnTo>
                  <a:pt x="29" y="38"/>
                </a:lnTo>
                <a:lnTo>
                  <a:pt x="26" y="39"/>
                </a:lnTo>
                <a:lnTo>
                  <a:pt x="24" y="40"/>
                </a:lnTo>
                <a:lnTo>
                  <a:pt x="22" y="41"/>
                </a:lnTo>
                <a:lnTo>
                  <a:pt x="21" y="42"/>
                </a:lnTo>
                <a:lnTo>
                  <a:pt x="19" y="42"/>
                </a:lnTo>
                <a:lnTo>
                  <a:pt x="18" y="42"/>
                </a:lnTo>
                <a:lnTo>
                  <a:pt x="17" y="43"/>
                </a:lnTo>
                <a:lnTo>
                  <a:pt x="16" y="43"/>
                </a:lnTo>
                <a:lnTo>
                  <a:pt x="14" y="43"/>
                </a:lnTo>
                <a:lnTo>
                  <a:pt x="13" y="44"/>
                </a:lnTo>
                <a:lnTo>
                  <a:pt x="12" y="44"/>
                </a:lnTo>
                <a:lnTo>
                  <a:pt x="10" y="45"/>
                </a:lnTo>
                <a:lnTo>
                  <a:pt x="8" y="46"/>
                </a:lnTo>
                <a:lnTo>
                  <a:pt x="6" y="47"/>
                </a:lnTo>
                <a:lnTo>
                  <a:pt x="4" y="48"/>
                </a:lnTo>
                <a:lnTo>
                  <a:pt x="3" y="48"/>
                </a:lnTo>
                <a:lnTo>
                  <a:pt x="1" y="49"/>
                </a:lnTo>
                <a:lnTo>
                  <a:pt x="0" y="50"/>
                </a:lnTo>
                <a:lnTo>
                  <a:pt x="1" y="49"/>
                </a:lnTo>
                <a:lnTo>
                  <a:pt x="2" y="48"/>
                </a:lnTo>
                <a:lnTo>
                  <a:pt x="4" y="46"/>
                </a:lnTo>
                <a:lnTo>
                  <a:pt x="6" y="45"/>
                </a:lnTo>
                <a:lnTo>
                  <a:pt x="8" y="43"/>
                </a:lnTo>
                <a:lnTo>
                  <a:pt x="10" y="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3" name="Freeform 197"/>
          <p:cNvSpPr>
            <a:spLocks/>
          </p:cNvSpPr>
          <p:nvPr/>
        </p:nvSpPr>
        <p:spPr bwMode="auto">
          <a:xfrm flipV="1">
            <a:off x="4587877" y="3494102"/>
            <a:ext cx="46038" cy="36513"/>
          </a:xfrm>
          <a:custGeom>
            <a:avLst/>
            <a:gdLst>
              <a:gd name="T0" fmla="*/ 40 w 52"/>
              <a:gd name="T1" fmla="*/ 0 h 42"/>
              <a:gd name="T2" fmla="*/ 41 w 52"/>
              <a:gd name="T3" fmla="*/ 0 h 42"/>
              <a:gd name="T4" fmla="*/ 42 w 52"/>
              <a:gd name="T5" fmla="*/ 1 h 42"/>
              <a:gd name="T6" fmla="*/ 42 w 52"/>
              <a:gd name="T7" fmla="*/ 1 h 42"/>
              <a:gd name="T8" fmla="*/ 43 w 52"/>
              <a:gd name="T9" fmla="*/ 2 h 42"/>
              <a:gd name="T10" fmla="*/ 44 w 52"/>
              <a:gd name="T11" fmla="*/ 4 h 42"/>
              <a:gd name="T12" fmla="*/ 45 w 52"/>
              <a:gd name="T13" fmla="*/ 5 h 42"/>
              <a:gd name="T14" fmla="*/ 46 w 52"/>
              <a:gd name="T15" fmla="*/ 7 h 42"/>
              <a:gd name="T16" fmla="*/ 46 w 52"/>
              <a:gd name="T17" fmla="*/ 8 h 42"/>
              <a:gd name="T18" fmla="*/ 48 w 52"/>
              <a:gd name="T19" fmla="*/ 11 h 42"/>
              <a:gd name="T20" fmla="*/ 50 w 52"/>
              <a:gd name="T21" fmla="*/ 14 h 42"/>
              <a:gd name="T22" fmla="*/ 52 w 52"/>
              <a:gd name="T23" fmla="*/ 15 h 42"/>
              <a:gd name="T24" fmla="*/ 52 w 52"/>
              <a:gd name="T25" fmla="*/ 15 h 42"/>
              <a:gd name="T26" fmla="*/ 52 w 52"/>
              <a:gd name="T27" fmla="*/ 16 h 42"/>
              <a:gd name="T28" fmla="*/ 51 w 52"/>
              <a:gd name="T29" fmla="*/ 17 h 42"/>
              <a:gd name="T30" fmla="*/ 51 w 52"/>
              <a:gd name="T31" fmla="*/ 17 h 42"/>
              <a:gd name="T32" fmla="*/ 51 w 52"/>
              <a:gd name="T33" fmla="*/ 17 h 42"/>
              <a:gd name="T34" fmla="*/ 50 w 52"/>
              <a:gd name="T35" fmla="*/ 17 h 42"/>
              <a:gd name="T36" fmla="*/ 49 w 52"/>
              <a:gd name="T37" fmla="*/ 17 h 42"/>
              <a:gd name="T38" fmla="*/ 48 w 52"/>
              <a:gd name="T39" fmla="*/ 18 h 42"/>
              <a:gd name="T40" fmla="*/ 47 w 52"/>
              <a:gd name="T41" fmla="*/ 18 h 42"/>
              <a:gd name="T42" fmla="*/ 45 w 52"/>
              <a:gd name="T43" fmla="*/ 19 h 42"/>
              <a:gd name="T44" fmla="*/ 43 w 52"/>
              <a:gd name="T45" fmla="*/ 20 h 42"/>
              <a:gd name="T46" fmla="*/ 41 w 52"/>
              <a:gd name="T47" fmla="*/ 21 h 42"/>
              <a:gd name="T48" fmla="*/ 38 w 52"/>
              <a:gd name="T49" fmla="*/ 22 h 42"/>
              <a:gd name="T50" fmla="*/ 36 w 52"/>
              <a:gd name="T51" fmla="*/ 23 h 42"/>
              <a:gd name="T52" fmla="*/ 33 w 52"/>
              <a:gd name="T53" fmla="*/ 24 h 42"/>
              <a:gd name="T54" fmla="*/ 31 w 52"/>
              <a:gd name="T55" fmla="*/ 25 h 42"/>
              <a:gd name="T56" fmla="*/ 28 w 52"/>
              <a:gd name="T57" fmla="*/ 27 h 42"/>
              <a:gd name="T58" fmla="*/ 26 w 52"/>
              <a:gd name="T59" fmla="*/ 28 h 42"/>
              <a:gd name="T60" fmla="*/ 24 w 52"/>
              <a:gd name="T61" fmla="*/ 29 h 42"/>
              <a:gd name="T62" fmla="*/ 22 w 52"/>
              <a:gd name="T63" fmla="*/ 30 h 42"/>
              <a:gd name="T64" fmla="*/ 20 w 52"/>
              <a:gd name="T65" fmla="*/ 30 h 42"/>
              <a:gd name="T66" fmla="*/ 19 w 52"/>
              <a:gd name="T67" fmla="*/ 30 h 42"/>
              <a:gd name="T68" fmla="*/ 18 w 52"/>
              <a:gd name="T69" fmla="*/ 31 h 42"/>
              <a:gd name="T70" fmla="*/ 18 w 52"/>
              <a:gd name="T71" fmla="*/ 31 h 42"/>
              <a:gd name="T72" fmla="*/ 17 w 52"/>
              <a:gd name="T73" fmla="*/ 31 h 42"/>
              <a:gd name="T74" fmla="*/ 16 w 52"/>
              <a:gd name="T75" fmla="*/ 31 h 42"/>
              <a:gd name="T76" fmla="*/ 15 w 52"/>
              <a:gd name="T77" fmla="*/ 31 h 42"/>
              <a:gd name="T78" fmla="*/ 13 w 52"/>
              <a:gd name="T79" fmla="*/ 33 h 42"/>
              <a:gd name="T80" fmla="*/ 11 w 52"/>
              <a:gd name="T81" fmla="*/ 34 h 42"/>
              <a:gd name="T82" fmla="*/ 8 w 52"/>
              <a:gd name="T83" fmla="*/ 36 h 42"/>
              <a:gd name="T84" fmla="*/ 5 w 52"/>
              <a:gd name="T85" fmla="*/ 38 h 42"/>
              <a:gd name="T86" fmla="*/ 3 w 52"/>
              <a:gd name="T87" fmla="*/ 40 h 42"/>
              <a:gd name="T88" fmla="*/ 0 w 52"/>
              <a:gd name="T8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 h="42">
                <a:moveTo>
                  <a:pt x="40" y="0"/>
                </a:moveTo>
                <a:lnTo>
                  <a:pt x="41" y="0"/>
                </a:lnTo>
                <a:lnTo>
                  <a:pt x="42" y="1"/>
                </a:lnTo>
                <a:lnTo>
                  <a:pt x="42" y="1"/>
                </a:lnTo>
                <a:lnTo>
                  <a:pt x="43" y="2"/>
                </a:lnTo>
                <a:lnTo>
                  <a:pt x="44" y="4"/>
                </a:lnTo>
                <a:lnTo>
                  <a:pt x="45" y="5"/>
                </a:lnTo>
                <a:lnTo>
                  <a:pt x="46" y="7"/>
                </a:lnTo>
                <a:lnTo>
                  <a:pt x="46" y="8"/>
                </a:lnTo>
                <a:lnTo>
                  <a:pt x="48" y="11"/>
                </a:lnTo>
                <a:lnTo>
                  <a:pt x="50" y="14"/>
                </a:lnTo>
                <a:lnTo>
                  <a:pt x="52" y="15"/>
                </a:lnTo>
                <a:lnTo>
                  <a:pt x="52" y="15"/>
                </a:lnTo>
                <a:lnTo>
                  <a:pt x="52" y="16"/>
                </a:lnTo>
                <a:lnTo>
                  <a:pt x="51" y="17"/>
                </a:lnTo>
                <a:lnTo>
                  <a:pt x="51" y="17"/>
                </a:lnTo>
                <a:lnTo>
                  <a:pt x="51" y="17"/>
                </a:lnTo>
                <a:lnTo>
                  <a:pt x="50" y="17"/>
                </a:lnTo>
                <a:lnTo>
                  <a:pt x="49" y="17"/>
                </a:lnTo>
                <a:lnTo>
                  <a:pt x="48" y="18"/>
                </a:lnTo>
                <a:lnTo>
                  <a:pt x="47" y="18"/>
                </a:lnTo>
                <a:lnTo>
                  <a:pt x="45" y="19"/>
                </a:lnTo>
                <a:lnTo>
                  <a:pt x="43" y="20"/>
                </a:lnTo>
                <a:lnTo>
                  <a:pt x="41" y="21"/>
                </a:lnTo>
                <a:lnTo>
                  <a:pt x="38" y="22"/>
                </a:lnTo>
                <a:lnTo>
                  <a:pt x="36" y="23"/>
                </a:lnTo>
                <a:lnTo>
                  <a:pt x="33" y="24"/>
                </a:lnTo>
                <a:lnTo>
                  <a:pt x="31" y="25"/>
                </a:lnTo>
                <a:lnTo>
                  <a:pt x="28" y="27"/>
                </a:lnTo>
                <a:lnTo>
                  <a:pt x="26" y="28"/>
                </a:lnTo>
                <a:lnTo>
                  <a:pt x="24" y="29"/>
                </a:lnTo>
                <a:lnTo>
                  <a:pt x="22" y="30"/>
                </a:lnTo>
                <a:lnTo>
                  <a:pt x="20" y="30"/>
                </a:lnTo>
                <a:lnTo>
                  <a:pt x="19" y="30"/>
                </a:lnTo>
                <a:lnTo>
                  <a:pt x="18" y="31"/>
                </a:lnTo>
                <a:lnTo>
                  <a:pt x="18" y="31"/>
                </a:lnTo>
                <a:lnTo>
                  <a:pt x="17" y="31"/>
                </a:lnTo>
                <a:lnTo>
                  <a:pt x="16" y="31"/>
                </a:lnTo>
                <a:lnTo>
                  <a:pt x="15" y="31"/>
                </a:lnTo>
                <a:lnTo>
                  <a:pt x="13" y="33"/>
                </a:lnTo>
                <a:lnTo>
                  <a:pt x="11" y="34"/>
                </a:lnTo>
                <a:lnTo>
                  <a:pt x="8" y="36"/>
                </a:lnTo>
                <a:lnTo>
                  <a:pt x="5" y="38"/>
                </a:lnTo>
                <a:lnTo>
                  <a:pt x="3" y="40"/>
                </a:lnTo>
                <a:lnTo>
                  <a:pt x="0" y="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4" name="Freeform 198"/>
          <p:cNvSpPr>
            <a:spLocks/>
          </p:cNvSpPr>
          <p:nvPr/>
        </p:nvSpPr>
        <p:spPr bwMode="auto">
          <a:xfrm flipV="1">
            <a:off x="4616452" y="3508390"/>
            <a:ext cx="12700" cy="15875"/>
          </a:xfrm>
          <a:custGeom>
            <a:avLst/>
            <a:gdLst>
              <a:gd name="T0" fmla="*/ 1 w 16"/>
              <a:gd name="T1" fmla="*/ 0 h 18"/>
              <a:gd name="T2" fmla="*/ 0 w 16"/>
              <a:gd name="T3" fmla="*/ 6 h 18"/>
              <a:gd name="T4" fmla="*/ 2 w 16"/>
              <a:gd name="T5" fmla="*/ 11 h 18"/>
              <a:gd name="T6" fmla="*/ 4 w 16"/>
              <a:gd name="T7" fmla="*/ 15 h 18"/>
              <a:gd name="T8" fmla="*/ 6 w 16"/>
              <a:gd name="T9" fmla="*/ 18 h 18"/>
              <a:gd name="T10" fmla="*/ 10 w 16"/>
              <a:gd name="T11" fmla="*/ 18 h 18"/>
              <a:gd name="T12" fmla="*/ 13 w 16"/>
              <a:gd name="T13" fmla="*/ 17 h 18"/>
              <a:gd name="T14" fmla="*/ 15 w 16"/>
              <a:gd name="T15" fmla="*/ 16 h 18"/>
              <a:gd name="T16" fmla="*/ 16 w 16"/>
              <a:gd name="T1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 y="0"/>
                </a:moveTo>
                <a:lnTo>
                  <a:pt x="0" y="6"/>
                </a:lnTo>
                <a:lnTo>
                  <a:pt x="2" y="11"/>
                </a:lnTo>
                <a:lnTo>
                  <a:pt x="4" y="15"/>
                </a:lnTo>
                <a:lnTo>
                  <a:pt x="6" y="18"/>
                </a:lnTo>
                <a:lnTo>
                  <a:pt x="10" y="18"/>
                </a:lnTo>
                <a:lnTo>
                  <a:pt x="13" y="17"/>
                </a:lnTo>
                <a:lnTo>
                  <a:pt x="15" y="16"/>
                </a:lnTo>
                <a:lnTo>
                  <a:pt x="16"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5" name="Freeform 199"/>
          <p:cNvSpPr>
            <a:spLocks/>
          </p:cNvSpPr>
          <p:nvPr/>
        </p:nvSpPr>
        <p:spPr bwMode="auto">
          <a:xfrm flipV="1">
            <a:off x="4597402" y="3497277"/>
            <a:ext cx="22225" cy="22225"/>
          </a:xfrm>
          <a:custGeom>
            <a:avLst/>
            <a:gdLst>
              <a:gd name="T0" fmla="*/ 5 w 26"/>
              <a:gd name="T1" fmla="*/ 0 h 26"/>
              <a:gd name="T2" fmla="*/ 0 w 26"/>
              <a:gd name="T3" fmla="*/ 6 h 26"/>
              <a:gd name="T4" fmla="*/ 0 w 26"/>
              <a:gd name="T5" fmla="*/ 14 h 26"/>
              <a:gd name="T6" fmla="*/ 3 w 26"/>
              <a:gd name="T7" fmla="*/ 21 h 26"/>
              <a:gd name="T8" fmla="*/ 7 w 26"/>
              <a:gd name="T9" fmla="*/ 26 h 26"/>
              <a:gd name="T10" fmla="*/ 15 w 26"/>
              <a:gd name="T11" fmla="*/ 26 h 26"/>
              <a:gd name="T12" fmla="*/ 21 w 26"/>
              <a:gd name="T13" fmla="*/ 24 h 26"/>
              <a:gd name="T14" fmla="*/ 24 w 26"/>
              <a:gd name="T15" fmla="*/ 22 h 26"/>
              <a:gd name="T16" fmla="*/ 26 w 26"/>
              <a:gd name="T17"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5" y="0"/>
                </a:moveTo>
                <a:lnTo>
                  <a:pt x="0" y="6"/>
                </a:lnTo>
                <a:lnTo>
                  <a:pt x="0" y="14"/>
                </a:lnTo>
                <a:lnTo>
                  <a:pt x="3" y="21"/>
                </a:lnTo>
                <a:lnTo>
                  <a:pt x="7" y="26"/>
                </a:lnTo>
                <a:lnTo>
                  <a:pt x="15" y="26"/>
                </a:lnTo>
                <a:lnTo>
                  <a:pt x="21" y="24"/>
                </a:lnTo>
                <a:lnTo>
                  <a:pt x="24" y="22"/>
                </a:lnTo>
                <a:lnTo>
                  <a:pt x="26" y="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6" name="Freeform 200"/>
          <p:cNvSpPr>
            <a:spLocks/>
          </p:cNvSpPr>
          <p:nvPr/>
        </p:nvSpPr>
        <p:spPr bwMode="auto">
          <a:xfrm flipV="1">
            <a:off x="4587877" y="3492515"/>
            <a:ext cx="11113" cy="11113"/>
          </a:xfrm>
          <a:custGeom>
            <a:avLst/>
            <a:gdLst>
              <a:gd name="T0" fmla="*/ 7 w 13"/>
              <a:gd name="T1" fmla="*/ 0 h 12"/>
              <a:gd name="T2" fmla="*/ 5 w 13"/>
              <a:gd name="T3" fmla="*/ 2 h 12"/>
              <a:gd name="T4" fmla="*/ 2 w 13"/>
              <a:gd name="T5" fmla="*/ 4 h 12"/>
              <a:gd name="T6" fmla="*/ 0 w 13"/>
              <a:gd name="T7" fmla="*/ 8 h 12"/>
              <a:gd name="T8" fmla="*/ 1 w 13"/>
              <a:gd name="T9" fmla="*/ 12 h 12"/>
              <a:gd name="T10" fmla="*/ 9 w 13"/>
              <a:gd name="T11" fmla="*/ 9 h 12"/>
              <a:gd name="T12" fmla="*/ 11 w 13"/>
              <a:gd name="T13" fmla="*/ 8 h 12"/>
              <a:gd name="T14" fmla="*/ 12 w 13"/>
              <a:gd name="T15" fmla="*/ 7 h 12"/>
              <a:gd name="T16" fmla="*/ 13 w 13"/>
              <a:gd name="T1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7" y="0"/>
                </a:moveTo>
                <a:lnTo>
                  <a:pt x="5" y="2"/>
                </a:lnTo>
                <a:lnTo>
                  <a:pt x="2" y="4"/>
                </a:lnTo>
                <a:lnTo>
                  <a:pt x="0" y="8"/>
                </a:lnTo>
                <a:lnTo>
                  <a:pt x="1" y="12"/>
                </a:lnTo>
                <a:lnTo>
                  <a:pt x="9" y="9"/>
                </a:lnTo>
                <a:lnTo>
                  <a:pt x="11" y="8"/>
                </a:lnTo>
                <a:lnTo>
                  <a:pt x="12" y="7"/>
                </a:lnTo>
                <a:lnTo>
                  <a:pt x="13"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7" name="Freeform 201"/>
          <p:cNvSpPr>
            <a:spLocks/>
          </p:cNvSpPr>
          <p:nvPr/>
        </p:nvSpPr>
        <p:spPr bwMode="auto">
          <a:xfrm flipV="1">
            <a:off x="4616452" y="3511565"/>
            <a:ext cx="17463" cy="12700"/>
          </a:xfrm>
          <a:custGeom>
            <a:avLst/>
            <a:gdLst>
              <a:gd name="T0" fmla="*/ 0 w 19"/>
              <a:gd name="T1" fmla="*/ 0 h 15"/>
              <a:gd name="T2" fmla="*/ 7 w 19"/>
              <a:gd name="T3" fmla="*/ 0 h 15"/>
              <a:gd name="T4" fmla="*/ 13 w 19"/>
              <a:gd name="T5" fmla="*/ 3 h 15"/>
              <a:gd name="T6" fmla="*/ 17 w 19"/>
              <a:gd name="T7" fmla="*/ 5 h 15"/>
              <a:gd name="T8" fmla="*/ 19 w 19"/>
              <a:gd name="T9" fmla="*/ 8 h 15"/>
              <a:gd name="T10" fmla="*/ 19 w 19"/>
              <a:gd name="T11" fmla="*/ 11 h 15"/>
              <a:gd name="T12" fmla="*/ 17 w 19"/>
              <a:gd name="T13" fmla="*/ 13 h 15"/>
              <a:gd name="T14" fmla="*/ 16 w 19"/>
              <a:gd name="T15" fmla="*/ 14 h 15"/>
              <a:gd name="T16" fmla="*/ 15 w 19"/>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5">
                <a:moveTo>
                  <a:pt x="0" y="0"/>
                </a:moveTo>
                <a:lnTo>
                  <a:pt x="7" y="0"/>
                </a:lnTo>
                <a:lnTo>
                  <a:pt x="13" y="3"/>
                </a:lnTo>
                <a:lnTo>
                  <a:pt x="17" y="5"/>
                </a:lnTo>
                <a:lnTo>
                  <a:pt x="19" y="8"/>
                </a:lnTo>
                <a:lnTo>
                  <a:pt x="19" y="11"/>
                </a:lnTo>
                <a:lnTo>
                  <a:pt x="17" y="13"/>
                </a:lnTo>
                <a:lnTo>
                  <a:pt x="16" y="14"/>
                </a:lnTo>
                <a:lnTo>
                  <a:pt x="15"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8" name="Freeform 202"/>
          <p:cNvSpPr>
            <a:spLocks/>
          </p:cNvSpPr>
          <p:nvPr/>
        </p:nvSpPr>
        <p:spPr bwMode="auto">
          <a:xfrm flipV="1">
            <a:off x="4602164" y="3502040"/>
            <a:ext cx="25400" cy="20638"/>
          </a:xfrm>
          <a:custGeom>
            <a:avLst/>
            <a:gdLst>
              <a:gd name="T0" fmla="*/ 0 w 30"/>
              <a:gd name="T1" fmla="*/ 3 h 24"/>
              <a:gd name="T2" fmla="*/ 8 w 30"/>
              <a:gd name="T3" fmla="*/ 0 h 24"/>
              <a:gd name="T4" fmla="*/ 17 w 30"/>
              <a:gd name="T5" fmla="*/ 1 h 24"/>
              <a:gd name="T6" fmla="*/ 25 w 30"/>
              <a:gd name="T7" fmla="*/ 4 h 24"/>
              <a:gd name="T8" fmla="*/ 30 w 30"/>
              <a:gd name="T9" fmla="*/ 9 h 24"/>
              <a:gd name="T10" fmla="*/ 29 w 30"/>
              <a:gd name="T11" fmla="*/ 16 h 24"/>
              <a:gd name="T12" fmla="*/ 26 w 30"/>
              <a:gd name="T13" fmla="*/ 20 h 24"/>
              <a:gd name="T14" fmla="*/ 23 w 30"/>
              <a:gd name="T15" fmla="*/ 22 h 24"/>
              <a:gd name="T16" fmla="*/ 21 w 30"/>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0" y="3"/>
                </a:moveTo>
                <a:lnTo>
                  <a:pt x="8" y="0"/>
                </a:lnTo>
                <a:lnTo>
                  <a:pt x="17" y="1"/>
                </a:lnTo>
                <a:lnTo>
                  <a:pt x="25" y="4"/>
                </a:lnTo>
                <a:lnTo>
                  <a:pt x="30" y="9"/>
                </a:lnTo>
                <a:lnTo>
                  <a:pt x="29" y="16"/>
                </a:lnTo>
                <a:lnTo>
                  <a:pt x="26" y="20"/>
                </a:lnTo>
                <a:lnTo>
                  <a:pt x="23" y="22"/>
                </a:lnTo>
                <a:lnTo>
                  <a:pt x="21" y="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69" name="Freeform 203"/>
          <p:cNvSpPr>
            <a:spLocks/>
          </p:cNvSpPr>
          <p:nvPr/>
        </p:nvSpPr>
        <p:spPr bwMode="auto">
          <a:xfrm flipV="1">
            <a:off x="4594227" y="3497277"/>
            <a:ext cx="12700" cy="9525"/>
          </a:xfrm>
          <a:custGeom>
            <a:avLst/>
            <a:gdLst>
              <a:gd name="T0" fmla="*/ 0 w 14"/>
              <a:gd name="T1" fmla="*/ 4 h 11"/>
              <a:gd name="T2" fmla="*/ 2 w 14"/>
              <a:gd name="T3" fmla="*/ 3 h 11"/>
              <a:gd name="T4" fmla="*/ 5 w 14"/>
              <a:gd name="T5" fmla="*/ 2 h 11"/>
              <a:gd name="T6" fmla="*/ 9 w 14"/>
              <a:gd name="T7" fmla="*/ 0 h 11"/>
              <a:gd name="T8" fmla="*/ 14 w 14"/>
              <a:gd name="T9" fmla="*/ 2 h 11"/>
              <a:gd name="T10" fmla="*/ 10 w 14"/>
              <a:gd name="T11" fmla="*/ 8 h 11"/>
              <a:gd name="T12" fmla="*/ 7 w 14"/>
              <a:gd name="T13" fmla="*/ 9 h 11"/>
              <a:gd name="T14" fmla="*/ 6 w 14"/>
              <a:gd name="T15" fmla="*/ 10 h 11"/>
              <a:gd name="T16" fmla="*/ 6 w 14"/>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0" y="4"/>
                </a:moveTo>
                <a:lnTo>
                  <a:pt x="2" y="3"/>
                </a:lnTo>
                <a:lnTo>
                  <a:pt x="5" y="2"/>
                </a:lnTo>
                <a:lnTo>
                  <a:pt x="9" y="0"/>
                </a:lnTo>
                <a:lnTo>
                  <a:pt x="14" y="2"/>
                </a:lnTo>
                <a:lnTo>
                  <a:pt x="10" y="8"/>
                </a:lnTo>
                <a:lnTo>
                  <a:pt x="7" y="9"/>
                </a:lnTo>
                <a:lnTo>
                  <a:pt x="6" y="10"/>
                </a:lnTo>
                <a:lnTo>
                  <a:pt x="6" y="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70" name="Freeform 204"/>
          <p:cNvSpPr>
            <a:spLocks/>
          </p:cNvSpPr>
          <p:nvPr/>
        </p:nvSpPr>
        <p:spPr bwMode="auto">
          <a:xfrm flipV="1">
            <a:off x="4621214" y="3513152"/>
            <a:ext cx="1588" cy="1588"/>
          </a:xfrm>
          <a:custGeom>
            <a:avLst/>
            <a:gdLst>
              <a:gd name="T0" fmla="*/ 0 w 2"/>
              <a:gd name="T1" fmla="*/ 1 h 1"/>
              <a:gd name="T2" fmla="*/ 2 w 2"/>
              <a:gd name="T3" fmla="*/ 1 h 1"/>
              <a:gd name="T4" fmla="*/ 0 w 2"/>
              <a:gd name="T5" fmla="*/ 0 h 1"/>
              <a:gd name="T6" fmla="*/ 1 w 2"/>
              <a:gd name="T7" fmla="*/ 1 h 1"/>
              <a:gd name="T8" fmla="*/ 2 w 2"/>
              <a:gd name="T9" fmla="*/ 0 h 1"/>
              <a:gd name="T10" fmla="*/ 0 w 2"/>
              <a:gd name="T11" fmla="*/ 1 h 1"/>
              <a:gd name="T12" fmla="*/ 1 w 2"/>
              <a:gd name="T13" fmla="*/ 1 h 1"/>
              <a:gd name="T14" fmla="*/ 1 w 2"/>
              <a:gd name="T15" fmla="*/ 0 h 1"/>
              <a:gd name="T16" fmla="*/ 1 w 2"/>
              <a:gd name="T17" fmla="*/ 1 h 1"/>
              <a:gd name="T18" fmla="*/ 2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1"/>
                </a:moveTo>
                <a:lnTo>
                  <a:pt x="2" y="1"/>
                </a:lnTo>
                <a:lnTo>
                  <a:pt x="0" y="0"/>
                </a:lnTo>
                <a:lnTo>
                  <a:pt x="1" y="1"/>
                </a:lnTo>
                <a:lnTo>
                  <a:pt x="2" y="0"/>
                </a:lnTo>
                <a:lnTo>
                  <a:pt x="0" y="1"/>
                </a:lnTo>
                <a:lnTo>
                  <a:pt x="1" y="1"/>
                </a:lnTo>
                <a:lnTo>
                  <a:pt x="1" y="0"/>
                </a:lnTo>
                <a:lnTo>
                  <a:pt x="1" y="1"/>
                </a:lnTo>
                <a:lnTo>
                  <a:pt x="2"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71" name="Freeform 205"/>
          <p:cNvSpPr>
            <a:spLocks/>
          </p:cNvSpPr>
          <p:nvPr/>
        </p:nvSpPr>
        <p:spPr bwMode="auto">
          <a:xfrm flipV="1">
            <a:off x="4629152" y="3519502"/>
            <a:ext cx="3175" cy="1588"/>
          </a:xfrm>
          <a:custGeom>
            <a:avLst/>
            <a:gdLst>
              <a:gd name="T0" fmla="*/ 2 w 2"/>
              <a:gd name="T1" fmla="*/ 1 h 2"/>
              <a:gd name="T2" fmla="*/ 2 w 2"/>
              <a:gd name="T3" fmla="*/ 2 h 2"/>
              <a:gd name="T4" fmla="*/ 0 w 2"/>
              <a:gd name="T5" fmla="*/ 0 h 2"/>
              <a:gd name="T6" fmla="*/ 2 w 2"/>
              <a:gd name="T7" fmla="*/ 2 h 2"/>
              <a:gd name="T8" fmla="*/ 1 w 2"/>
              <a:gd name="T9" fmla="*/ 1 h 2"/>
              <a:gd name="T10" fmla="*/ 1 w 2"/>
              <a:gd name="T11" fmla="*/ 1 h 2"/>
              <a:gd name="T12" fmla="*/ 2 w 2"/>
              <a:gd name="T13" fmla="*/ 2 h 2"/>
              <a:gd name="T14" fmla="*/ 1 w 2"/>
              <a:gd name="T15" fmla="*/ 1 h 2"/>
              <a:gd name="T16" fmla="*/ 1 w 2"/>
              <a:gd name="T17" fmla="*/ 1 h 2"/>
              <a:gd name="T18" fmla="*/ 2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1"/>
                </a:moveTo>
                <a:lnTo>
                  <a:pt x="2" y="2"/>
                </a:lnTo>
                <a:lnTo>
                  <a:pt x="0" y="0"/>
                </a:lnTo>
                <a:lnTo>
                  <a:pt x="2" y="2"/>
                </a:lnTo>
                <a:lnTo>
                  <a:pt x="1" y="1"/>
                </a:lnTo>
                <a:lnTo>
                  <a:pt x="1" y="1"/>
                </a:lnTo>
                <a:lnTo>
                  <a:pt x="2" y="2"/>
                </a:lnTo>
                <a:lnTo>
                  <a:pt x="1" y="1"/>
                </a:lnTo>
                <a:lnTo>
                  <a:pt x="1" y="1"/>
                </a:lnTo>
                <a:lnTo>
                  <a:pt x="2"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72" name="Freeform 206"/>
          <p:cNvSpPr>
            <a:spLocks/>
          </p:cNvSpPr>
          <p:nvPr/>
        </p:nvSpPr>
        <p:spPr bwMode="auto">
          <a:xfrm flipV="1">
            <a:off x="4840289" y="3478227"/>
            <a:ext cx="158750" cy="90488"/>
          </a:xfrm>
          <a:custGeom>
            <a:avLst/>
            <a:gdLst>
              <a:gd name="T0" fmla="*/ 159 w 184"/>
              <a:gd name="T1" fmla="*/ 13 h 104"/>
              <a:gd name="T2" fmla="*/ 128 w 184"/>
              <a:gd name="T3" fmla="*/ 33 h 104"/>
              <a:gd name="T4" fmla="*/ 88 w 184"/>
              <a:gd name="T5" fmla="*/ 56 h 104"/>
              <a:gd name="T6" fmla="*/ 47 w 184"/>
              <a:gd name="T7" fmla="*/ 77 h 104"/>
              <a:gd name="T8" fmla="*/ 18 w 184"/>
              <a:gd name="T9" fmla="*/ 92 h 104"/>
              <a:gd name="T10" fmla="*/ 3 w 184"/>
              <a:gd name="T11" fmla="*/ 102 h 104"/>
              <a:gd name="T12" fmla="*/ 0 w 184"/>
              <a:gd name="T13" fmla="*/ 104 h 104"/>
              <a:gd name="T14" fmla="*/ 9 w 184"/>
              <a:gd name="T15" fmla="*/ 98 h 104"/>
              <a:gd name="T16" fmla="*/ 33 w 184"/>
              <a:gd name="T17" fmla="*/ 85 h 104"/>
              <a:gd name="T18" fmla="*/ 69 w 184"/>
              <a:gd name="T19" fmla="*/ 66 h 104"/>
              <a:gd name="T20" fmla="*/ 112 w 184"/>
              <a:gd name="T21" fmla="*/ 44 h 104"/>
              <a:gd name="T22" fmla="*/ 152 w 184"/>
              <a:gd name="T23" fmla="*/ 21 h 104"/>
              <a:gd name="T24" fmla="*/ 184 w 184"/>
              <a:gd name="T2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04">
                <a:moveTo>
                  <a:pt x="159" y="13"/>
                </a:moveTo>
                <a:lnTo>
                  <a:pt x="128" y="33"/>
                </a:lnTo>
                <a:lnTo>
                  <a:pt x="88" y="56"/>
                </a:lnTo>
                <a:lnTo>
                  <a:pt x="47" y="77"/>
                </a:lnTo>
                <a:lnTo>
                  <a:pt x="18" y="92"/>
                </a:lnTo>
                <a:lnTo>
                  <a:pt x="3" y="102"/>
                </a:lnTo>
                <a:lnTo>
                  <a:pt x="0" y="104"/>
                </a:lnTo>
                <a:lnTo>
                  <a:pt x="9" y="98"/>
                </a:lnTo>
                <a:lnTo>
                  <a:pt x="33" y="85"/>
                </a:lnTo>
                <a:lnTo>
                  <a:pt x="69" y="66"/>
                </a:lnTo>
                <a:lnTo>
                  <a:pt x="112" y="44"/>
                </a:lnTo>
                <a:lnTo>
                  <a:pt x="152" y="21"/>
                </a:lnTo>
                <a:lnTo>
                  <a:pt x="18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73" name="Freeform 208"/>
          <p:cNvSpPr>
            <a:spLocks/>
          </p:cNvSpPr>
          <p:nvPr/>
        </p:nvSpPr>
        <p:spPr bwMode="auto">
          <a:xfrm flipV="1">
            <a:off x="4995864" y="3571890"/>
            <a:ext cx="111125" cy="106363"/>
          </a:xfrm>
          <a:custGeom>
            <a:avLst/>
            <a:gdLst>
              <a:gd name="T0" fmla="*/ 0 w 129"/>
              <a:gd name="T1" fmla="*/ 124 h 124"/>
              <a:gd name="T2" fmla="*/ 26 w 129"/>
              <a:gd name="T3" fmla="*/ 101 h 124"/>
              <a:gd name="T4" fmla="*/ 61 w 129"/>
              <a:gd name="T5" fmla="*/ 68 h 124"/>
              <a:gd name="T6" fmla="*/ 85 w 129"/>
              <a:gd name="T7" fmla="*/ 41 h 124"/>
              <a:gd name="T8" fmla="*/ 106 w 129"/>
              <a:gd name="T9" fmla="*/ 20 h 124"/>
              <a:gd name="T10" fmla="*/ 122 w 129"/>
              <a:gd name="T11" fmla="*/ 6 h 124"/>
              <a:gd name="T12" fmla="*/ 129 w 129"/>
              <a:gd name="T13" fmla="*/ 0 h 124"/>
              <a:gd name="T14" fmla="*/ 128 w 129"/>
              <a:gd name="T15" fmla="*/ 3 h 124"/>
              <a:gd name="T16" fmla="*/ 120 w 129"/>
              <a:gd name="T17" fmla="*/ 12 h 124"/>
              <a:gd name="T18" fmla="*/ 106 w 129"/>
              <a:gd name="T19" fmla="*/ 30 h 124"/>
              <a:gd name="T20" fmla="*/ 85 w 129"/>
              <a:gd name="T21" fmla="*/ 56 h 124"/>
              <a:gd name="T22" fmla="*/ 50 w 129"/>
              <a:gd name="T23" fmla="*/ 89 h 124"/>
              <a:gd name="T24" fmla="*/ 24 w 129"/>
              <a:gd name="T25" fmla="*/ 1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4">
                <a:moveTo>
                  <a:pt x="0" y="124"/>
                </a:moveTo>
                <a:lnTo>
                  <a:pt x="26" y="101"/>
                </a:lnTo>
                <a:lnTo>
                  <a:pt x="61" y="68"/>
                </a:lnTo>
                <a:lnTo>
                  <a:pt x="85" y="41"/>
                </a:lnTo>
                <a:lnTo>
                  <a:pt x="106" y="20"/>
                </a:lnTo>
                <a:lnTo>
                  <a:pt x="122" y="6"/>
                </a:lnTo>
                <a:lnTo>
                  <a:pt x="129" y="0"/>
                </a:lnTo>
                <a:lnTo>
                  <a:pt x="128" y="3"/>
                </a:lnTo>
                <a:lnTo>
                  <a:pt x="120" y="12"/>
                </a:lnTo>
                <a:lnTo>
                  <a:pt x="106" y="30"/>
                </a:lnTo>
                <a:lnTo>
                  <a:pt x="85" y="56"/>
                </a:lnTo>
                <a:lnTo>
                  <a:pt x="50" y="89"/>
                </a:lnTo>
                <a:lnTo>
                  <a:pt x="24" y="1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74" name="Freeform 209"/>
          <p:cNvSpPr>
            <a:spLocks/>
          </p:cNvSpPr>
          <p:nvPr/>
        </p:nvSpPr>
        <p:spPr bwMode="auto">
          <a:xfrm flipV="1">
            <a:off x="4976814" y="3557603"/>
            <a:ext cx="22225" cy="11113"/>
          </a:xfrm>
          <a:custGeom>
            <a:avLst/>
            <a:gdLst>
              <a:gd name="T0" fmla="*/ 0 w 26"/>
              <a:gd name="T1" fmla="*/ 13 h 13"/>
              <a:gd name="T2" fmla="*/ 1 w 26"/>
              <a:gd name="T3" fmla="*/ 13 h 13"/>
              <a:gd name="T4" fmla="*/ 5 w 26"/>
              <a:gd name="T5" fmla="*/ 12 h 13"/>
              <a:gd name="T6" fmla="*/ 13 w 26"/>
              <a:gd name="T7" fmla="*/ 10 h 13"/>
              <a:gd name="T8" fmla="*/ 22 w 26"/>
              <a:gd name="T9" fmla="*/ 7 h 13"/>
              <a:gd name="T10" fmla="*/ 26 w 26"/>
              <a:gd name="T11" fmla="*/ 5 h 13"/>
              <a:gd name="T12" fmla="*/ 25 w 26"/>
              <a:gd name="T13" fmla="*/ 2 h 13"/>
              <a:gd name="T14" fmla="*/ 25 w 26"/>
              <a:gd name="T15" fmla="*/ 0 h 13"/>
              <a:gd name="T16" fmla="*/ 23 w 26"/>
              <a:gd name="T17" fmla="*/ 1 h 13"/>
              <a:gd name="T18" fmla="*/ 21 w 26"/>
              <a:gd name="T19" fmla="*/ 4 h 13"/>
              <a:gd name="T20" fmla="*/ 17 w 26"/>
              <a:gd name="T21" fmla="*/ 8 h 13"/>
              <a:gd name="T22" fmla="*/ 10 w 26"/>
              <a:gd name="T23" fmla="*/ 10 h 13"/>
              <a:gd name="T24" fmla="*/ 4 w 26"/>
              <a:gd name="T25" fmla="*/ 12 h 13"/>
              <a:gd name="T26" fmla="*/ 1 w 26"/>
              <a:gd name="T27" fmla="*/ 12 h 13"/>
              <a:gd name="T28" fmla="*/ 0 w 26"/>
              <a:gd name="T2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13">
                <a:moveTo>
                  <a:pt x="0" y="13"/>
                </a:moveTo>
                <a:lnTo>
                  <a:pt x="1" y="13"/>
                </a:lnTo>
                <a:lnTo>
                  <a:pt x="5" y="12"/>
                </a:lnTo>
                <a:lnTo>
                  <a:pt x="13" y="10"/>
                </a:lnTo>
                <a:lnTo>
                  <a:pt x="22" y="7"/>
                </a:lnTo>
                <a:lnTo>
                  <a:pt x="26" y="5"/>
                </a:lnTo>
                <a:lnTo>
                  <a:pt x="25" y="2"/>
                </a:lnTo>
                <a:lnTo>
                  <a:pt x="25" y="0"/>
                </a:lnTo>
                <a:lnTo>
                  <a:pt x="23" y="1"/>
                </a:lnTo>
                <a:lnTo>
                  <a:pt x="21" y="4"/>
                </a:lnTo>
                <a:lnTo>
                  <a:pt x="17" y="8"/>
                </a:lnTo>
                <a:lnTo>
                  <a:pt x="10" y="10"/>
                </a:lnTo>
                <a:lnTo>
                  <a:pt x="4" y="12"/>
                </a:lnTo>
                <a:lnTo>
                  <a:pt x="1" y="12"/>
                </a:lnTo>
                <a:lnTo>
                  <a:pt x="0" y="1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75" name="Freeform 210"/>
          <p:cNvSpPr>
            <a:spLocks/>
          </p:cNvSpPr>
          <p:nvPr/>
        </p:nvSpPr>
        <p:spPr bwMode="auto">
          <a:xfrm flipV="1">
            <a:off x="4916489" y="3519502"/>
            <a:ext cx="20638" cy="11113"/>
          </a:xfrm>
          <a:custGeom>
            <a:avLst/>
            <a:gdLst>
              <a:gd name="T0" fmla="*/ 0 w 24"/>
              <a:gd name="T1" fmla="*/ 12 h 12"/>
              <a:gd name="T2" fmla="*/ 1 w 24"/>
              <a:gd name="T3" fmla="*/ 11 h 12"/>
              <a:gd name="T4" fmla="*/ 6 w 24"/>
              <a:gd name="T5" fmla="*/ 11 h 12"/>
              <a:gd name="T6" fmla="*/ 12 w 24"/>
              <a:gd name="T7" fmla="*/ 10 h 12"/>
              <a:gd name="T8" fmla="*/ 19 w 24"/>
              <a:gd name="T9" fmla="*/ 9 h 12"/>
              <a:gd name="T10" fmla="*/ 23 w 24"/>
              <a:gd name="T11" fmla="*/ 5 h 12"/>
              <a:gd name="T12" fmla="*/ 24 w 24"/>
              <a:gd name="T13" fmla="*/ 2 h 12"/>
              <a:gd name="T14" fmla="*/ 24 w 24"/>
              <a:gd name="T15" fmla="*/ 0 h 12"/>
              <a:gd name="T16" fmla="*/ 23 w 24"/>
              <a:gd name="T17" fmla="*/ 0 h 12"/>
              <a:gd name="T18" fmla="*/ 21 w 24"/>
              <a:gd name="T19" fmla="*/ 3 h 12"/>
              <a:gd name="T20" fmla="*/ 17 w 24"/>
              <a:gd name="T21" fmla="*/ 7 h 12"/>
              <a:gd name="T22" fmla="*/ 11 w 24"/>
              <a:gd name="T23" fmla="*/ 9 h 12"/>
              <a:gd name="T24" fmla="*/ 5 w 24"/>
              <a:gd name="T25" fmla="*/ 10 h 12"/>
              <a:gd name="T26" fmla="*/ 1 w 24"/>
              <a:gd name="T27" fmla="*/ 11 h 12"/>
              <a:gd name="T28" fmla="*/ 0 w 24"/>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2">
                <a:moveTo>
                  <a:pt x="0" y="12"/>
                </a:moveTo>
                <a:lnTo>
                  <a:pt x="1" y="11"/>
                </a:lnTo>
                <a:lnTo>
                  <a:pt x="6" y="11"/>
                </a:lnTo>
                <a:lnTo>
                  <a:pt x="12" y="10"/>
                </a:lnTo>
                <a:lnTo>
                  <a:pt x="19" y="9"/>
                </a:lnTo>
                <a:lnTo>
                  <a:pt x="23" y="5"/>
                </a:lnTo>
                <a:lnTo>
                  <a:pt x="24" y="2"/>
                </a:lnTo>
                <a:lnTo>
                  <a:pt x="24" y="0"/>
                </a:lnTo>
                <a:lnTo>
                  <a:pt x="23" y="0"/>
                </a:lnTo>
                <a:lnTo>
                  <a:pt x="21" y="3"/>
                </a:lnTo>
                <a:lnTo>
                  <a:pt x="17" y="7"/>
                </a:lnTo>
                <a:lnTo>
                  <a:pt x="11" y="9"/>
                </a:lnTo>
                <a:lnTo>
                  <a:pt x="5" y="10"/>
                </a:lnTo>
                <a:lnTo>
                  <a:pt x="1" y="11"/>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76" name="Freeform 211"/>
          <p:cNvSpPr>
            <a:spLocks/>
          </p:cNvSpPr>
          <p:nvPr/>
        </p:nvSpPr>
        <p:spPr bwMode="auto">
          <a:xfrm flipV="1">
            <a:off x="4995864" y="3571890"/>
            <a:ext cx="20638" cy="9525"/>
          </a:xfrm>
          <a:custGeom>
            <a:avLst/>
            <a:gdLst>
              <a:gd name="T0" fmla="*/ 0 w 24"/>
              <a:gd name="T1" fmla="*/ 12 h 12"/>
              <a:gd name="T2" fmla="*/ 2 w 24"/>
              <a:gd name="T3" fmla="*/ 12 h 12"/>
              <a:gd name="T4" fmla="*/ 6 w 24"/>
              <a:gd name="T5" fmla="*/ 11 h 12"/>
              <a:gd name="T6" fmla="*/ 11 w 24"/>
              <a:gd name="T7" fmla="*/ 11 h 12"/>
              <a:gd name="T8" fmla="*/ 15 w 24"/>
              <a:gd name="T9" fmla="*/ 11 h 12"/>
              <a:gd name="T10" fmla="*/ 21 w 24"/>
              <a:gd name="T11" fmla="*/ 8 h 12"/>
              <a:gd name="T12" fmla="*/ 24 w 24"/>
              <a:gd name="T13" fmla="*/ 3 h 12"/>
              <a:gd name="T14" fmla="*/ 24 w 24"/>
              <a:gd name="T15" fmla="*/ 0 h 12"/>
              <a:gd name="T16" fmla="*/ 23 w 24"/>
              <a:gd name="T17" fmla="*/ 1 h 12"/>
              <a:gd name="T18" fmla="*/ 21 w 24"/>
              <a:gd name="T19" fmla="*/ 4 h 12"/>
              <a:gd name="T20" fmla="*/ 17 w 24"/>
              <a:gd name="T21" fmla="*/ 7 h 12"/>
              <a:gd name="T22" fmla="*/ 11 w 24"/>
              <a:gd name="T23" fmla="*/ 9 h 12"/>
              <a:gd name="T24" fmla="*/ 6 w 24"/>
              <a:gd name="T25" fmla="*/ 10 h 12"/>
              <a:gd name="T26" fmla="*/ 2 w 24"/>
              <a:gd name="T27" fmla="*/ 11 h 12"/>
              <a:gd name="T28" fmla="*/ 0 w 24"/>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2">
                <a:moveTo>
                  <a:pt x="0" y="12"/>
                </a:moveTo>
                <a:lnTo>
                  <a:pt x="2" y="12"/>
                </a:lnTo>
                <a:lnTo>
                  <a:pt x="6" y="11"/>
                </a:lnTo>
                <a:lnTo>
                  <a:pt x="11" y="11"/>
                </a:lnTo>
                <a:lnTo>
                  <a:pt x="15" y="11"/>
                </a:lnTo>
                <a:lnTo>
                  <a:pt x="21" y="8"/>
                </a:lnTo>
                <a:lnTo>
                  <a:pt x="24" y="3"/>
                </a:lnTo>
                <a:lnTo>
                  <a:pt x="24" y="0"/>
                </a:lnTo>
                <a:lnTo>
                  <a:pt x="23" y="1"/>
                </a:lnTo>
                <a:lnTo>
                  <a:pt x="21" y="4"/>
                </a:lnTo>
                <a:lnTo>
                  <a:pt x="17" y="7"/>
                </a:lnTo>
                <a:lnTo>
                  <a:pt x="11" y="9"/>
                </a:lnTo>
                <a:lnTo>
                  <a:pt x="6" y="10"/>
                </a:lnTo>
                <a:lnTo>
                  <a:pt x="2" y="11"/>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77" name="Freeform 212"/>
          <p:cNvSpPr>
            <a:spLocks/>
          </p:cNvSpPr>
          <p:nvPr/>
        </p:nvSpPr>
        <p:spPr bwMode="auto">
          <a:xfrm flipV="1">
            <a:off x="5048252" y="3619515"/>
            <a:ext cx="20638" cy="11113"/>
          </a:xfrm>
          <a:custGeom>
            <a:avLst/>
            <a:gdLst>
              <a:gd name="T0" fmla="*/ 0 w 24"/>
              <a:gd name="T1" fmla="*/ 12 h 12"/>
              <a:gd name="T2" fmla="*/ 2 w 24"/>
              <a:gd name="T3" fmla="*/ 11 h 12"/>
              <a:gd name="T4" fmla="*/ 6 w 24"/>
              <a:gd name="T5" fmla="*/ 11 h 12"/>
              <a:gd name="T6" fmla="*/ 12 w 24"/>
              <a:gd name="T7" fmla="*/ 10 h 12"/>
              <a:gd name="T8" fmla="*/ 19 w 24"/>
              <a:gd name="T9" fmla="*/ 8 h 12"/>
              <a:gd name="T10" fmla="*/ 23 w 24"/>
              <a:gd name="T11" fmla="*/ 5 h 12"/>
              <a:gd name="T12" fmla="*/ 24 w 24"/>
              <a:gd name="T13" fmla="*/ 2 h 12"/>
              <a:gd name="T14" fmla="*/ 24 w 24"/>
              <a:gd name="T15" fmla="*/ 0 h 12"/>
              <a:gd name="T16" fmla="*/ 23 w 24"/>
              <a:gd name="T17" fmla="*/ 0 h 12"/>
              <a:gd name="T18" fmla="*/ 21 w 24"/>
              <a:gd name="T19" fmla="*/ 3 h 12"/>
              <a:gd name="T20" fmla="*/ 17 w 24"/>
              <a:gd name="T21" fmla="*/ 6 h 12"/>
              <a:gd name="T22" fmla="*/ 11 w 24"/>
              <a:gd name="T23" fmla="*/ 8 h 12"/>
              <a:gd name="T24" fmla="*/ 5 w 24"/>
              <a:gd name="T25" fmla="*/ 10 h 12"/>
              <a:gd name="T26" fmla="*/ 2 w 24"/>
              <a:gd name="T27" fmla="*/ 11 h 12"/>
              <a:gd name="T28" fmla="*/ 0 w 24"/>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2">
                <a:moveTo>
                  <a:pt x="0" y="12"/>
                </a:moveTo>
                <a:lnTo>
                  <a:pt x="2" y="11"/>
                </a:lnTo>
                <a:lnTo>
                  <a:pt x="6" y="11"/>
                </a:lnTo>
                <a:lnTo>
                  <a:pt x="12" y="10"/>
                </a:lnTo>
                <a:lnTo>
                  <a:pt x="19" y="8"/>
                </a:lnTo>
                <a:lnTo>
                  <a:pt x="23" y="5"/>
                </a:lnTo>
                <a:lnTo>
                  <a:pt x="24" y="2"/>
                </a:lnTo>
                <a:lnTo>
                  <a:pt x="24" y="0"/>
                </a:lnTo>
                <a:lnTo>
                  <a:pt x="23" y="0"/>
                </a:lnTo>
                <a:lnTo>
                  <a:pt x="21" y="3"/>
                </a:lnTo>
                <a:lnTo>
                  <a:pt x="17" y="6"/>
                </a:lnTo>
                <a:lnTo>
                  <a:pt x="11" y="8"/>
                </a:lnTo>
                <a:lnTo>
                  <a:pt x="5" y="10"/>
                </a:lnTo>
                <a:lnTo>
                  <a:pt x="2" y="11"/>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78" name="Freeform 213"/>
          <p:cNvSpPr>
            <a:spLocks/>
          </p:cNvSpPr>
          <p:nvPr/>
        </p:nvSpPr>
        <p:spPr bwMode="auto">
          <a:xfrm flipV="1">
            <a:off x="4956177" y="3548078"/>
            <a:ext cx="69850" cy="58738"/>
          </a:xfrm>
          <a:custGeom>
            <a:avLst/>
            <a:gdLst>
              <a:gd name="T0" fmla="*/ 80 w 82"/>
              <a:gd name="T1" fmla="*/ 0 h 68"/>
              <a:gd name="T2" fmla="*/ 81 w 82"/>
              <a:gd name="T3" fmla="*/ 3 h 68"/>
              <a:gd name="T4" fmla="*/ 81 w 82"/>
              <a:gd name="T5" fmla="*/ 6 h 68"/>
              <a:gd name="T6" fmla="*/ 81 w 82"/>
              <a:gd name="T7" fmla="*/ 9 h 68"/>
              <a:gd name="T8" fmla="*/ 81 w 82"/>
              <a:gd name="T9" fmla="*/ 14 h 68"/>
              <a:gd name="T10" fmla="*/ 82 w 82"/>
              <a:gd name="T11" fmla="*/ 22 h 68"/>
              <a:gd name="T12" fmla="*/ 79 w 82"/>
              <a:gd name="T13" fmla="*/ 27 h 68"/>
              <a:gd name="T14" fmla="*/ 75 w 82"/>
              <a:gd name="T15" fmla="*/ 32 h 68"/>
              <a:gd name="T16" fmla="*/ 71 w 82"/>
              <a:gd name="T17" fmla="*/ 37 h 68"/>
              <a:gd name="T18" fmla="*/ 65 w 82"/>
              <a:gd name="T19" fmla="*/ 41 h 68"/>
              <a:gd name="T20" fmla="*/ 59 w 82"/>
              <a:gd name="T21" fmla="*/ 45 h 68"/>
              <a:gd name="T22" fmla="*/ 52 w 82"/>
              <a:gd name="T23" fmla="*/ 48 h 68"/>
              <a:gd name="T24" fmla="*/ 44 w 82"/>
              <a:gd name="T25" fmla="*/ 51 h 68"/>
              <a:gd name="T26" fmla="*/ 37 w 82"/>
              <a:gd name="T27" fmla="*/ 54 h 68"/>
              <a:gd name="T28" fmla="*/ 30 w 82"/>
              <a:gd name="T29" fmla="*/ 56 h 68"/>
              <a:gd name="T30" fmla="*/ 23 w 82"/>
              <a:gd name="T31" fmla="*/ 58 h 68"/>
              <a:gd name="T32" fmla="*/ 17 w 82"/>
              <a:gd name="T33" fmla="*/ 60 h 68"/>
              <a:gd name="T34" fmla="*/ 12 w 82"/>
              <a:gd name="T35" fmla="*/ 62 h 68"/>
              <a:gd name="T36" fmla="*/ 8 w 82"/>
              <a:gd name="T37" fmla="*/ 64 h 68"/>
              <a:gd name="T38" fmla="*/ 4 w 82"/>
              <a:gd name="T39" fmla="*/ 65 h 68"/>
              <a:gd name="T40" fmla="*/ 2 w 82"/>
              <a:gd name="T41" fmla="*/ 67 h 68"/>
              <a:gd name="T42" fmla="*/ 0 w 82"/>
              <a:gd name="T43" fmla="*/ 67 h 68"/>
              <a:gd name="T44" fmla="*/ 0 w 82"/>
              <a:gd name="T45" fmla="*/ 68 h 68"/>
              <a:gd name="T46" fmla="*/ 0 w 82"/>
              <a:gd name="T47" fmla="*/ 67 h 68"/>
              <a:gd name="T48" fmla="*/ 1 w 82"/>
              <a:gd name="T49" fmla="*/ 66 h 68"/>
              <a:gd name="T50" fmla="*/ 4 w 82"/>
              <a:gd name="T51" fmla="*/ 65 h 68"/>
              <a:gd name="T52" fmla="*/ 6 w 82"/>
              <a:gd name="T53" fmla="*/ 63 h 68"/>
              <a:gd name="T54" fmla="*/ 9 w 82"/>
              <a:gd name="T55" fmla="*/ 59 h 68"/>
              <a:gd name="T56" fmla="*/ 12 w 82"/>
              <a:gd name="T57" fmla="*/ 55 h 68"/>
              <a:gd name="T58" fmla="*/ 15 w 82"/>
              <a:gd name="T59" fmla="*/ 49 h 68"/>
              <a:gd name="T60" fmla="*/ 19 w 82"/>
              <a:gd name="T61" fmla="*/ 43 h 68"/>
              <a:gd name="T62" fmla="*/ 23 w 82"/>
              <a:gd name="T63" fmla="*/ 37 h 68"/>
              <a:gd name="T64" fmla="*/ 27 w 82"/>
              <a:gd name="T65" fmla="*/ 31 h 68"/>
              <a:gd name="T66" fmla="*/ 33 w 82"/>
              <a:gd name="T67" fmla="*/ 26 h 68"/>
              <a:gd name="T68" fmla="*/ 39 w 82"/>
              <a:gd name="T69" fmla="*/ 22 h 68"/>
              <a:gd name="T70" fmla="*/ 45 w 82"/>
              <a:gd name="T71" fmla="*/ 19 h 68"/>
              <a:gd name="T72" fmla="*/ 52 w 82"/>
              <a:gd name="T73" fmla="*/ 16 h 68"/>
              <a:gd name="T74" fmla="*/ 59 w 82"/>
              <a:gd name="T75" fmla="*/ 14 h 68"/>
              <a:gd name="T76" fmla="*/ 66 w 82"/>
              <a:gd name="T77" fmla="*/ 12 h 68"/>
              <a:gd name="T78" fmla="*/ 71 w 82"/>
              <a:gd name="T79" fmla="*/ 10 h 68"/>
              <a:gd name="T80" fmla="*/ 75 w 82"/>
              <a:gd name="T81" fmla="*/ 7 h 68"/>
              <a:gd name="T82" fmla="*/ 77 w 82"/>
              <a:gd name="T83" fmla="*/ 4 h 68"/>
              <a:gd name="T84" fmla="*/ 78 w 82"/>
              <a:gd name="T85" fmla="*/ 2 h 68"/>
              <a:gd name="T86" fmla="*/ 79 w 82"/>
              <a:gd name="T87" fmla="*/ 0 h 68"/>
              <a:gd name="T88" fmla="*/ 80 w 82"/>
              <a:gd name="T8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 h="68">
                <a:moveTo>
                  <a:pt x="80" y="0"/>
                </a:moveTo>
                <a:lnTo>
                  <a:pt x="81" y="3"/>
                </a:lnTo>
                <a:lnTo>
                  <a:pt x="81" y="6"/>
                </a:lnTo>
                <a:lnTo>
                  <a:pt x="81" y="9"/>
                </a:lnTo>
                <a:lnTo>
                  <a:pt x="81" y="14"/>
                </a:lnTo>
                <a:lnTo>
                  <a:pt x="82" y="22"/>
                </a:lnTo>
                <a:lnTo>
                  <a:pt x="79" y="27"/>
                </a:lnTo>
                <a:lnTo>
                  <a:pt x="75" y="32"/>
                </a:lnTo>
                <a:lnTo>
                  <a:pt x="71" y="37"/>
                </a:lnTo>
                <a:lnTo>
                  <a:pt x="65" y="41"/>
                </a:lnTo>
                <a:lnTo>
                  <a:pt x="59" y="45"/>
                </a:lnTo>
                <a:lnTo>
                  <a:pt x="52" y="48"/>
                </a:lnTo>
                <a:lnTo>
                  <a:pt x="44" y="51"/>
                </a:lnTo>
                <a:lnTo>
                  <a:pt x="37" y="54"/>
                </a:lnTo>
                <a:lnTo>
                  <a:pt x="30" y="56"/>
                </a:lnTo>
                <a:lnTo>
                  <a:pt x="23" y="58"/>
                </a:lnTo>
                <a:lnTo>
                  <a:pt x="17" y="60"/>
                </a:lnTo>
                <a:lnTo>
                  <a:pt x="12" y="62"/>
                </a:lnTo>
                <a:lnTo>
                  <a:pt x="8" y="64"/>
                </a:lnTo>
                <a:lnTo>
                  <a:pt x="4" y="65"/>
                </a:lnTo>
                <a:lnTo>
                  <a:pt x="2" y="67"/>
                </a:lnTo>
                <a:lnTo>
                  <a:pt x="0" y="67"/>
                </a:lnTo>
                <a:lnTo>
                  <a:pt x="0" y="68"/>
                </a:lnTo>
                <a:lnTo>
                  <a:pt x="0" y="67"/>
                </a:lnTo>
                <a:lnTo>
                  <a:pt x="1" y="66"/>
                </a:lnTo>
                <a:lnTo>
                  <a:pt x="4" y="65"/>
                </a:lnTo>
                <a:lnTo>
                  <a:pt x="6" y="63"/>
                </a:lnTo>
                <a:lnTo>
                  <a:pt x="9" y="59"/>
                </a:lnTo>
                <a:lnTo>
                  <a:pt x="12" y="55"/>
                </a:lnTo>
                <a:lnTo>
                  <a:pt x="15" y="49"/>
                </a:lnTo>
                <a:lnTo>
                  <a:pt x="19" y="43"/>
                </a:lnTo>
                <a:lnTo>
                  <a:pt x="23" y="37"/>
                </a:lnTo>
                <a:lnTo>
                  <a:pt x="27" y="31"/>
                </a:lnTo>
                <a:lnTo>
                  <a:pt x="33" y="26"/>
                </a:lnTo>
                <a:lnTo>
                  <a:pt x="39" y="22"/>
                </a:lnTo>
                <a:lnTo>
                  <a:pt x="45" y="19"/>
                </a:lnTo>
                <a:lnTo>
                  <a:pt x="52" y="16"/>
                </a:lnTo>
                <a:lnTo>
                  <a:pt x="59" y="14"/>
                </a:lnTo>
                <a:lnTo>
                  <a:pt x="66" y="12"/>
                </a:lnTo>
                <a:lnTo>
                  <a:pt x="71" y="10"/>
                </a:lnTo>
                <a:lnTo>
                  <a:pt x="75" y="7"/>
                </a:lnTo>
                <a:lnTo>
                  <a:pt x="77" y="4"/>
                </a:lnTo>
                <a:lnTo>
                  <a:pt x="78" y="2"/>
                </a:lnTo>
                <a:lnTo>
                  <a:pt x="79" y="0"/>
                </a:lnTo>
                <a:lnTo>
                  <a:pt x="8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79" name="Freeform 214"/>
          <p:cNvSpPr>
            <a:spLocks/>
          </p:cNvSpPr>
          <p:nvPr/>
        </p:nvSpPr>
        <p:spPr bwMode="auto">
          <a:xfrm flipV="1">
            <a:off x="4949827" y="3543315"/>
            <a:ext cx="73025" cy="63500"/>
          </a:xfrm>
          <a:custGeom>
            <a:avLst/>
            <a:gdLst>
              <a:gd name="T0" fmla="*/ 86 w 86"/>
              <a:gd name="T1" fmla="*/ 0 h 73"/>
              <a:gd name="T2" fmla="*/ 86 w 86"/>
              <a:gd name="T3" fmla="*/ 0 h 73"/>
              <a:gd name="T4" fmla="*/ 86 w 86"/>
              <a:gd name="T5" fmla="*/ 1 h 73"/>
              <a:gd name="T6" fmla="*/ 86 w 86"/>
              <a:gd name="T7" fmla="*/ 3 h 73"/>
              <a:gd name="T8" fmla="*/ 85 w 86"/>
              <a:gd name="T9" fmla="*/ 5 h 73"/>
              <a:gd name="T10" fmla="*/ 85 w 86"/>
              <a:gd name="T11" fmla="*/ 7 h 73"/>
              <a:gd name="T12" fmla="*/ 85 w 86"/>
              <a:gd name="T13" fmla="*/ 9 h 73"/>
              <a:gd name="T14" fmla="*/ 84 w 86"/>
              <a:gd name="T15" fmla="*/ 11 h 73"/>
              <a:gd name="T16" fmla="*/ 84 w 86"/>
              <a:gd name="T17" fmla="*/ 14 h 73"/>
              <a:gd name="T18" fmla="*/ 83 w 86"/>
              <a:gd name="T19" fmla="*/ 18 h 73"/>
              <a:gd name="T20" fmla="*/ 83 w 86"/>
              <a:gd name="T21" fmla="*/ 23 h 73"/>
              <a:gd name="T22" fmla="*/ 81 w 86"/>
              <a:gd name="T23" fmla="*/ 27 h 73"/>
              <a:gd name="T24" fmla="*/ 78 w 86"/>
              <a:gd name="T25" fmla="*/ 29 h 73"/>
              <a:gd name="T26" fmla="*/ 76 w 86"/>
              <a:gd name="T27" fmla="*/ 32 h 73"/>
              <a:gd name="T28" fmla="*/ 73 w 86"/>
              <a:gd name="T29" fmla="*/ 34 h 73"/>
              <a:gd name="T30" fmla="*/ 69 w 86"/>
              <a:gd name="T31" fmla="*/ 37 h 73"/>
              <a:gd name="T32" fmla="*/ 65 w 86"/>
              <a:gd name="T33" fmla="*/ 39 h 73"/>
              <a:gd name="T34" fmla="*/ 61 w 86"/>
              <a:gd name="T35" fmla="*/ 42 h 73"/>
              <a:gd name="T36" fmla="*/ 57 w 86"/>
              <a:gd name="T37" fmla="*/ 44 h 73"/>
              <a:gd name="T38" fmla="*/ 53 w 86"/>
              <a:gd name="T39" fmla="*/ 46 h 73"/>
              <a:gd name="T40" fmla="*/ 49 w 86"/>
              <a:gd name="T41" fmla="*/ 49 h 73"/>
              <a:gd name="T42" fmla="*/ 46 w 86"/>
              <a:gd name="T43" fmla="*/ 50 h 73"/>
              <a:gd name="T44" fmla="*/ 42 w 86"/>
              <a:gd name="T45" fmla="*/ 52 h 73"/>
              <a:gd name="T46" fmla="*/ 39 w 86"/>
              <a:gd name="T47" fmla="*/ 54 h 73"/>
              <a:gd name="T48" fmla="*/ 36 w 86"/>
              <a:gd name="T49" fmla="*/ 55 h 73"/>
              <a:gd name="T50" fmla="*/ 33 w 86"/>
              <a:gd name="T51" fmla="*/ 57 h 73"/>
              <a:gd name="T52" fmla="*/ 30 w 86"/>
              <a:gd name="T53" fmla="*/ 58 h 73"/>
              <a:gd name="T54" fmla="*/ 27 w 86"/>
              <a:gd name="T55" fmla="*/ 59 h 73"/>
              <a:gd name="T56" fmla="*/ 25 w 86"/>
              <a:gd name="T57" fmla="*/ 60 h 73"/>
              <a:gd name="T58" fmla="*/ 22 w 86"/>
              <a:gd name="T59" fmla="*/ 62 h 73"/>
              <a:gd name="T60" fmla="*/ 20 w 86"/>
              <a:gd name="T61" fmla="*/ 63 h 73"/>
              <a:gd name="T62" fmla="*/ 17 w 86"/>
              <a:gd name="T63" fmla="*/ 64 h 73"/>
              <a:gd name="T64" fmla="*/ 14 w 86"/>
              <a:gd name="T65" fmla="*/ 66 h 73"/>
              <a:gd name="T66" fmla="*/ 11 w 86"/>
              <a:gd name="T67" fmla="*/ 67 h 73"/>
              <a:gd name="T68" fmla="*/ 9 w 86"/>
              <a:gd name="T69" fmla="*/ 69 h 73"/>
              <a:gd name="T70" fmla="*/ 6 w 86"/>
              <a:gd name="T71" fmla="*/ 70 h 73"/>
              <a:gd name="T72" fmla="*/ 4 w 86"/>
              <a:gd name="T73" fmla="*/ 71 h 73"/>
              <a:gd name="T74" fmla="*/ 2 w 86"/>
              <a:gd name="T75" fmla="*/ 72 h 73"/>
              <a:gd name="T76" fmla="*/ 0 w 86"/>
              <a:gd name="T77" fmla="*/ 73 h 73"/>
              <a:gd name="T78" fmla="*/ 0 w 86"/>
              <a:gd name="T79" fmla="*/ 73 h 73"/>
              <a:gd name="T80" fmla="*/ 1 w 86"/>
              <a:gd name="T81" fmla="*/ 72 h 73"/>
              <a:gd name="T82" fmla="*/ 2 w 86"/>
              <a:gd name="T83" fmla="*/ 71 h 73"/>
              <a:gd name="T84" fmla="*/ 3 w 86"/>
              <a:gd name="T85" fmla="*/ 70 h 73"/>
              <a:gd name="T86" fmla="*/ 5 w 86"/>
              <a:gd name="T87" fmla="*/ 69 h 73"/>
              <a:gd name="T88" fmla="*/ 7 w 86"/>
              <a:gd name="T89" fmla="*/ 6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3">
                <a:moveTo>
                  <a:pt x="86" y="0"/>
                </a:moveTo>
                <a:lnTo>
                  <a:pt x="86" y="0"/>
                </a:lnTo>
                <a:lnTo>
                  <a:pt x="86" y="1"/>
                </a:lnTo>
                <a:lnTo>
                  <a:pt x="86" y="3"/>
                </a:lnTo>
                <a:lnTo>
                  <a:pt x="85" y="5"/>
                </a:lnTo>
                <a:lnTo>
                  <a:pt x="85" y="7"/>
                </a:lnTo>
                <a:lnTo>
                  <a:pt x="85" y="9"/>
                </a:lnTo>
                <a:lnTo>
                  <a:pt x="84" y="11"/>
                </a:lnTo>
                <a:lnTo>
                  <a:pt x="84" y="14"/>
                </a:lnTo>
                <a:lnTo>
                  <a:pt x="83" y="18"/>
                </a:lnTo>
                <a:lnTo>
                  <a:pt x="83" y="23"/>
                </a:lnTo>
                <a:lnTo>
                  <a:pt x="81" y="27"/>
                </a:lnTo>
                <a:lnTo>
                  <a:pt x="78" y="29"/>
                </a:lnTo>
                <a:lnTo>
                  <a:pt x="76" y="32"/>
                </a:lnTo>
                <a:lnTo>
                  <a:pt x="73" y="34"/>
                </a:lnTo>
                <a:lnTo>
                  <a:pt x="69" y="37"/>
                </a:lnTo>
                <a:lnTo>
                  <a:pt x="65" y="39"/>
                </a:lnTo>
                <a:lnTo>
                  <a:pt x="61" y="42"/>
                </a:lnTo>
                <a:lnTo>
                  <a:pt x="57" y="44"/>
                </a:lnTo>
                <a:lnTo>
                  <a:pt x="53" y="46"/>
                </a:lnTo>
                <a:lnTo>
                  <a:pt x="49" y="49"/>
                </a:lnTo>
                <a:lnTo>
                  <a:pt x="46" y="50"/>
                </a:lnTo>
                <a:lnTo>
                  <a:pt x="42" y="52"/>
                </a:lnTo>
                <a:lnTo>
                  <a:pt x="39" y="54"/>
                </a:lnTo>
                <a:lnTo>
                  <a:pt x="36" y="55"/>
                </a:lnTo>
                <a:lnTo>
                  <a:pt x="33" y="57"/>
                </a:lnTo>
                <a:lnTo>
                  <a:pt x="30" y="58"/>
                </a:lnTo>
                <a:lnTo>
                  <a:pt x="27" y="59"/>
                </a:lnTo>
                <a:lnTo>
                  <a:pt x="25" y="60"/>
                </a:lnTo>
                <a:lnTo>
                  <a:pt x="22" y="62"/>
                </a:lnTo>
                <a:lnTo>
                  <a:pt x="20" y="63"/>
                </a:lnTo>
                <a:lnTo>
                  <a:pt x="17" y="64"/>
                </a:lnTo>
                <a:lnTo>
                  <a:pt x="14" y="66"/>
                </a:lnTo>
                <a:lnTo>
                  <a:pt x="11" y="67"/>
                </a:lnTo>
                <a:lnTo>
                  <a:pt x="9" y="69"/>
                </a:lnTo>
                <a:lnTo>
                  <a:pt x="6" y="70"/>
                </a:lnTo>
                <a:lnTo>
                  <a:pt x="4" y="71"/>
                </a:lnTo>
                <a:lnTo>
                  <a:pt x="2" y="72"/>
                </a:lnTo>
                <a:lnTo>
                  <a:pt x="0" y="73"/>
                </a:lnTo>
                <a:lnTo>
                  <a:pt x="0" y="73"/>
                </a:lnTo>
                <a:lnTo>
                  <a:pt x="1" y="72"/>
                </a:lnTo>
                <a:lnTo>
                  <a:pt x="2" y="71"/>
                </a:lnTo>
                <a:lnTo>
                  <a:pt x="3" y="70"/>
                </a:lnTo>
                <a:lnTo>
                  <a:pt x="5" y="69"/>
                </a:lnTo>
                <a:lnTo>
                  <a:pt x="7" y="6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0" name="Freeform 215"/>
          <p:cNvSpPr>
            <a:spLocks/>
          </p:cNvSpPr>
          <p:nvPr/>
        </p:nvSpPr>
        <p:spPr bwMode="auto">
          <a:xfrm flipV="1">
            <a:off x="4956177" y="3548078"/>
            <a:ext cx="71438" cy="58738"/>
          </a:xfrm>
          <a:custGeom>
            <a:avLst/>
            <a:gdLst>
              <a:gd name="T0" fmla="*/ 79 w 84"/>
              <a:gd name="T1" fmla="*/ 0 h 67"/>
              <a:gd name="T2" fmla="*/ 80 w 84"/>
              <a:gd name="T3" fmla="*/ 0 h 67"/>
              <a:gd name="T4" fmla="*/ 80 w 84"/>
              <a:gd name="T5" fmla="*/ 0 h 67"/>
              <a:gd name="T6" fmla="*/ 81 w 84"/>
              <a:gd name="T7" fmla="*/ 1 h 67"/>
              <a:gd name="T8" fmla="*/ 81 w 84"/>
              <a:gd name="T9" fmla="*/ 3 h 67"/>
              <a:gd name="T10" fmla="*/ 81 w 84"/>
              <a:gd name="T11" fmla="*/ 4 h 67"/>
              <a:gd name="T12" fmla="*/ 81 w 84"/>
              <a:gd name="T13" fmla="*/ 6 h 67"/>
              <a:gd name="T14" fmla="*/ 81 w 84"/>
              <a:gd name="T15" fmla="*/ 8 h 67"/>
              <a:gd name="T16" fmla="*/ 81 w 84"/>
              <a:gd name="T17" fmla="*/ 11 h 67"/>
              <a:gd name="T18" fmla="*/ 82 w 84"/>
              <a:gd name="T19" fmla="*/ 14 h 67"/>
              <a:gd name="T20" fmla="*/ 83 w 84"/>
              <a:gd name="T21" fmla="*/ 17 h 67"/>
              <a:gd name="T22" fmla="*/ 84 w 84"/>
              <a:gd name="T23" fmla="*/ 19 h 67"/>
              <a:gd name="T24" fmla="*/ 83 w 84"/>
              <a:gd name="T25" fmla="*/ 21 h 67"/>
              <a:gd name="T26" fmla="*/ 81 w 84"/>
              <a:gd name="T27" fmla="*/ 23 h 67"/>
              <a:gd name="T28" fmla="*/ 79 w 84"/>
              <a:gd name="T29" fmla="*/ 24 h 67"/>
              <a:gd name="T30" fmla="*/ 77 w 84"/>
              <a:gd name="T31" fmla="*/ 25 h 67"/>
              <a:gd name="T32" fmla="*/ 76 w 84"/>
              <a:gd name="T33" fmla="*/ 26 h 67"/>
              <a:gd name="T34" fmla="*/ 74 w 84"/>
              <a:gd name="T35" fmla="*/ 27 h 67"/>
              <a:gd name="T36" fmla="*/ 71 w 84"/>
              <a:gd name="T37" fmla="*/ 28 h 67"/>
              <a:gd name="T38" fmla="*/ 69 w 84"/>
              <a:gd name="T39" fmla="*/ 29 h 67"/>
              <a:gd name="T40" fmla="*/ 66 w 84"/>
              <a:gd name="T41" fmla="*/ 31 h 67"/>
              <a:gd name="T42" fmla="*/ 63 w 84"/>
              <a:gd name="T43" fmla="*/ 32 h 67"/>
              <a:gd name="T44" fmla="*/ 59 w 84"/>
              <a:gd name="T45" fmla="*/ 34 h 67"/>
              <a:gd name="T46" fmla="*/ 56 w 84"/>
              <a:gd name="T47" fmla="*/ 36 h 67"/>
              <a:gd name="T48" fmla="*/ 52 w 84"/>
              <a:gd name="T49" fmla="*/ 38 h 67"/>
              <a:gd name="T50" fmla="*/ 48 w 84"/>
              <a:gd name="T51" fmla="*/ 40 h 67"/>
              <a:gd name="T52" fmla="*/ 44 w 84"/>
              <a:gd name="T53" fmla="*/ 42 h 67"/>
              <a:gd name="T54" fmla="*/ 41 w 84"/>
              <a:gd name="T55" fmla="*/ 44 h 67"/>
              <a:gd name="T56" fmla="*/ 37 w 84"/>
              <a:gd name="T57" fmla="*/ 46 h 67"/>
              <a:gd name="T58" fmla="*/ 33 w 84"/>
              <a:gd name="T59" fmla="*/ 48 h 67"/>
              <a:gd name="T60" fmla="*/ 30 w 84"/>
              <a:gd name="T61" fmla="*/ 50 h 67"/>
              <a:gd name="T62" fmla="*/ 27 w 84"/>
              <a:gd name="T63" fmla="*/ 51 h 67"/>
              <a:gd name="T64" fmla="*/ 25 w 84"/>
              <a:gd name="T65" fmla="*/ 52 h 67"/>
              <a:gd name="T66" fmla="*/ 23 w 84"/>
              <a:gd name="T67" fmla="*/ 53 h 67"/>
              <a:gd name="T68" fmla="*/ 21 w 84"/>
              <a:gd name="T69" fmla="*/ 54 h 67"/>
              <a:gd name="T70" fmla="*/ 19 w 84"/>
              <a:gd name="T71" fmla="*/ 55 h 67"/>
              <a:gd name="T72" fmla="*/ 17 w 84"/>
              <a:gd name="T73" fmla="*/ 56 h 67"/>
              <a:gd name="T74" fmla="*/ 16 w 84"/>
              <a:gd name="T75" fmla="*/ 57 h 67"/>
              <a:gd name="T76" fmla="*/ 14 w 84"/>
              <a:gd name="T77" fmla="*/ 57 h 67"/>
              <a:gd name="T78" fmla="*/ 12 w 84"/>
              <a:gd name="T79" fmla="*/ 59 h 67"/>
              <a:gd name="T80" fmla="*/ 9 w 84"/>
              <a:gd name="T81" fmla="*/ 60 h 67"/>
              <a:gd name="T82" fmla="*/ 7 w 84"/>
              <a:gd name="T83" fmla="*/ 62 h 67"/>
              <a:gd name="T84" fmla="*/ 4 w 84"/>
              <a:gd name="T85" fmla="*/ 64 h 67"/>
              <a:gd name="T86" fmla="*/ 2 w 84"/>
              <a:gd name="T87" fmla="*/ 66 h 67"/>
              <a:gd name="T88" fmla="*/ 0 w 84"/>
              <a:gd name="T8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 h="67">
                <a:moveTo>
                  <a:pt x="79" y="0"/>
                </a:moveTo>
                <a:lnTo>
                  <a:pt x="80" y="0"/>
                </a:lnTo>
                <a:lnTo>
                  <a:pt x="80" y="0"/>
                </a:lnTo>
                <a:lnTo>
                  <a:pt x="81" y="1"/>
                </a:lnTo>
                <a:lnTo>
                  <a:pt x="81" y="3"/>
                </a:lnTo>
                <a:lnTo>
                  <a:pt x="81" y="4"/>
                </a:lnTo>
                <a:lnTo>
                  <a:pt x="81" y="6"/>
                </a:lnTo>
                <a:lnTo>
                  <a:pt x="81" y="8"/>
                </a:lnTo>
                <a:lnTo>
                  <a:pt x="81" y="11"/>
                </a:lnTo>
                <a:lnTo>
                  <a:pt x="82" y="14"/>
                </a:lnTo>
                <a:lnTo>
                  <a:pt x="83" y="17"/>
                </a:lnTo>
                <a:lnTo>
                  <a:pt x="84" y="19"/>
                </a:lnTo>
                <a:lnTo>
                  <a:pt x="83" y="21"/>
                </a:lnTo>
                <a:lnTo>
                  <a:pt x="81" y="23"/>
                </a:lnTo>
                <a:lnTo>
                  <a:pt x="79" y="24"/>
                </a:lnTo>
                <a:lnTo>
                  <a:pt x="77" y="25"/>
                </a:lnTo>
                <a:lnTo>
                  <a:pt x="76" y="26"/>
                </a:lnTo>
                <a:lnTo>
                  <a:pt x="74" y="27"/>
                </a:lnTo>
                <a:lnTo>
                  <a:pt x="71" y="28"/>
                </a:lnTo>
                <a:lnTo>
                  <a:pt x="69" y="29"/>
                </a:lnTo>
                <a:lnTo>
                  <a:pt x="66" y="31"/>
                </a:lnTo>
                <a:lnTo>
                  <a:pt x="63" y="32"/>
                </a:lnTo>
                <a:lnTo>
                  <a:pt x="59" y="34"/>
                </a:lnTo>
                <a:lnTo>
                  <a:pt x="56" y="36"/>
                </a:lnTo>
                <a:lnTo>
                  <a:pt x="52" y="38"/>
                </a:lnTo>
                <a:lnTo>
                  <a:pt x="48" y="40"/>
                </a:lnTo>
                <a:lnTo>
                  <a:pt x="44" y="42"/>
                </a:lnTo>
                <a:lnTo>
                  <a:pt x="41" y="44"/>
                </a:lnTo>
                <a:lnTo>
                  <a:pt x="37" y="46"/>
                </a:lnTo>
                <a:lnTo>
                  <a:pt x="33" y="48"/>
                </a:lnTo>
                <a:lnTo>
                  <a:pt x="30" y="50"/>
                </a:lnTo>
                <a:lnTo>
                  <a:pt x="27" y="51"/>
                </a:lnTo>
                <a:lnTo>
                  <a:pt x="25" y="52"/>
                </a:lnTo>
                <a:lnTo>
                  <a:pt x="23" y="53"/>
                </a:lnTo>
                <a:lnTo>
                  <a:pt x="21" y="54"/>
                </a:lnTo>
                <a:lnTo>
                  <a:pt x="19" y="55"/>
                </a:lnTo>
                <a:lnTo>
                  <a:pt x="17" y="56"/>
                </a:lnTo>
                <a:lnTo>
                  <a:pt x="16" y="57"/>
                </a:lnTo>
                <a:lnTo>
                  <a:pt x="14" y="57"/>
                </a:lnTo>
                <a:lnTo>
                  <a:pt x="12" y="59"/>
                </a:lnTo>
                <a:lnTo>
                  <a:pt x="9" y="60"/>
                </a:lnTo>
                <a:lnTo>
                  <a:pt x="7" y="62"/>
                </a:lnTo>
                <a:lnTo>
                  <a:pt x="4" y="64"/>
                </a:lnTo>
                <a:lnTo>
                  <a:pt x="2" y="66"/>
                </a:lnTo>
                <a:lnTo>
                  <a:pt x="0" y="6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1" name="Freeform 216"/>
          <p:cNvSpPr>
            <a:spLocks/>
          </p:cNvSpPr>
          <p:nvPr/>
        </p:nvSpPr>
        <p:spPr bwMode="auto">
          <a:xfrm flipV="1">
            <a:off x="5010152" y="3579828"/>
            <a:ext cx="12700" cy="15875"/>
          </a:xfrm>
          <a:custGeom>
            <a:avLst/>
            <a:gdLst>
              <a:gd name="T0" fmla="*/ 1 w 15"/>
              <a:gd name="T1" fmla="*/ 0 h 18"/>
              <a:gd name="T2" fmla="*/ 0 w 15"/>
              <a:gd name="T3" fmla="*/ 5 h 18"/>
              <a:gd name="T4" fmla="*/ 2 w 15"/>
              <a:gd name="T5" fmla="*/ 11 h 18"/>
              <a:gd name="T6" fmla="*/ 4 w 15"/>
              <a:gd name="T7" fmla="*/ 14 h 18"/>
              <a:gd name="T8" fmla="*/ 7 w 15"/>
              <a:gd name="T9" fmla="*/ 17 h 18"/>
              <a:gd name="T10" fmla="*/ 10 w 15"/>
              <a:gd name="T11" fmla="*/ 18 h 18"/>
              <a:gd name="T12" fmla="*/ 12 w 15"/>
              <a:gd name="T13" fmla="*/ 17 h 18"/>
              <a:gd name="T14" fmla="*/ 14 w 15"/>
              <a:gd name="T15" fmla="*/ 16 h 18"/>
              <a:gd name="T16" fmla="*/ 15 w 15"/>
              <a:gd name="T1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 y="0"/>
                </a:moveTo>
                <a:lnTo>
                  <a:pt x="0" y="5"/>
                </a:lnTo>
                <a:lnTo>
                  <a:pt x="2" y="11"/>
                </a:lnTo>
                <a:lnTo>
                  <a:pt x="4" y="14"/>
                </a:lnTo>
                <a:lnTo>
                  <a:pt x="7" y="17"/>
                </a:lnTo>
                <a:lnTo>
                  <a:pt x="10" y="18"/>
                </a:lnTo>
                <a:lnTo>
                  <a:pt x="12" y="17"/>
                </a:lnTo>
                <a:lnTo>
                  <a:pt x="14" y="16"/>
                </a:lnTo>
                <a:lnTo>
                  <a:pt x="15"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2" name="Freeform 217"/>
          <p:cNvSpPr>
            <a:spLocks/>
          </p:cNvSpPr>
          <p:nvPr/>
        </p:nvSpPr>
        <p:spPr bwMode="auto">
          <a:xfrm flipV="1">
            <a:off x="4983164" y="3562365"/>
            <a:ext cx="20638" cy="23813"/>
          </a:xfrm>
          <a:custGeom>
            <a:avLst/>
            <a:gdLst>
              <a:gd name="T0" fmla="*/ 4 w 24"/>
              <a:gd name="T1" fmla="*/ 0 h 27"/>
              <a:gd name="T2" fmla="*/ 0 w 24"/>
              <a:gd name="T3" fmla="*/ 6 h 27"/>
              <a:gd name="T4" fmla="*/ 0 w 24"/>
              <a:gd name="T5" fmla="*/ 13 h 27"/>
              <a:gd name="T6" fmla="*/ 3 w 24"/>
              <a:gd name="T7" fmla="*/ 20 h 27"/>
              <a:gd name="T8" fmla="*/ 7 w 24"/>
              <a:gd name="T9" fmla="*/ 26 h 27"/>
              <a:gd name="T10" fmla="*/ 15 w 24"/>
              <a:gd name="T11" fmla="*/ 27 h 27"/>
              <a:gd name="T12" fmla="*/ 19 w 24"/>
              <a:gd name="T13" fmla="*/ 25 h 27"/>
              <a:gd name="T14" fmla="*/ 22 w 24"/>
              <a:gd name="T15" fmla="*/ 24 h 27"/>
              <a:gd name="T16" fmla="*/ 24 w 24"/>
              <a:gd name="T1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7">
                <a:moveTo>
                  <a:pt x="4" y="0"/>
                </a:moveTo>
                <a:lnTo>
                  <a:pt x="0" y="6"/>
                </a:lnTo>
                <a:lnTo>
                  <a:pt x="0" y="13"/>
                </a:lnTo>
                <a:lnTo>
                  <a:pt x="3" y="20"/>
                </a:lnTo>
                <a:lnTo>
                  <a:pt x="7" y="26"/>
                </a:lnTo>
                <a:lnTo>
                  <a:pt x="15" y="27"/>
                </a:lnTo>
                <a:lnTo>
                  <a:pt x="19" y="25"/>
                </a:lnTo>
                <a:lnTo>
                  <a:pt x="22" y="24"/>
                </a:lnTo>
                <a:lnTo>
                  <a:pt x="24" y="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3" name="Freeform 218"/>
          <p:cNvSpPr>
            <a:spLocks/>
          </p:cNvSpPr>
          <p:nvPr/>
        </p:nvSpPr>
        <p:spPr bwMode="auto">
          <a:xfrm flipV="1">
            <a:off x="4962527" y="3551253"/>
            <a:ext cx="9525" cy="9525"/>
          </a:xfrm>
          <a:custGeom>
            <a:avLst/>
            <a:gdLst>
              <a:gd name="T0" fmla="*/ 5 w 11"/>
              <a:gd name="T1" fmla="*/ 0 h 11"/>
              <a:gd name="T2" fmla="*/ 4 w 11"/>
              <a:gd name="T3" fmla="*/ 1 h 11"/>
              <a:gd name="T4" fmla="*/ 2 w 11"/>
              <a:gd name="T5" fmla="*/ 3 h 11"/>
              <a:gd name="T6" fmla="*/ 0 w 11"/>
              <a:gd name="T7" fmla="*/ 7 h 11"/>
              <a:gd name="T8" fmla="*/ 1 w 11"/>
              <a:gd name="T9" fmla="*/ 11 h 11"/>
              <a:gd name="T10" fmla="*/ 8 w 11"/>
              <a:gd name="T11" fmla="*/ 9 h 11"/>
              <a:gd name="T12" fmla="*/ 10 w 11"/>
              <a:gd name="T13" fmla="*/ 8 h 11"/>
              <a:gd name="T14" fmla="*/ 11 w 11"/>
              <a:gd name="T15" fmla="*/ 7 h 11"/>
              <a:gd name="T16" fmla="*/ 11 w 11"/>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5" y="0"/>
                </a:moveTo>
                <a:lnTo>
                  <a:pt x="4" y="1"/>
                </a:lnTo>
                <a:lnTo>
                  <a:pt x="2" y="3"/>
                </a:lnTo>
                <a:lnTo>
                  <a:pt x="0" y="7"/>
                </a:lnTo>
                <a:lnTo>
                  <a:pt x="1" y="11"/>
                </a:lnTo>
                <a:lnTo>
                  <a:pt x="8" y="9"/>
                </a:lnTo>
                <a:lnTo>
                  <a:pt x="10" y="8"/>
                </a:lnTo>
                <a:lnTo>
                  <a:pt x="11" y="7"/>
                </a:lnTo>
                <a:lnTo>
                  <a:pt x="11"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4" name="Freeform 219"/>
          <p:cNvSpPr>
            <a:spLocks/>
          </p:cNvSpPr>
          <p:nvPr/>
        </p:nvSpPr>
        <p:spPr bwMode="auto">
          <a:xfrm flipV="1">
            <a:off x="5011739" y="3581415"/>
            <a:ext cx="14288" cy="14288"/>
          </a:xfrm>
          <a:custGeom>
            <a:avLst/>
            <a:gdLst>
              <a:gd name="T0" fmla="*/ 0 w 17"/>
              <a:gd name="T1" fmla="*/ 0 h 15"/>
              <a:gd name="T2" fmla="*/ 6 w 17"/>
              <a:gd name="T3" fmla="*/ 0 h 15"/>
              <a:gd name="T4" fmla="*/ 11 w 17"/>
              <a:gd name="T5" fmla="*/ 3 h 15"/>
              <a:gd name="T6" fmla="*/ 15 w 17"/>
              <a:gd name="T7" fmla="*/ 6 h 15"/>
              <a:gd name="T8" fmla="*/ 17 w 17"/>
              <a:gd name="T9" fmla="*/ 8 h 15"/>
              <a:gd name="T10" fmla="*/ 17 w 17"/>
              <a:gd name="T11" fmla="*/ 12 h 15"/>
              <a:gd name="T12" fmla="*/ 15 w 17"/>
              <a:gd name="T13" fmla="*/ 14 h 15"/>
              <a:gd name="T14" fmla="*/ 14 w 17"/>
              <a:gd name="T15" fmla="*/ 15 h 15"/>
              <a:gd name="T16" fmla="*/ 14 w 17"/>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5">
                <a:moveTo>
                  <a:pt x="0" y="0"/>
                </a:moveTo>
                <a:lnTo>
                  <a:pt x="6" y="0"/>
                </a:lnTo>
                <a:lnTo>
                  <a:pt x="11" y="3"/>
                </a:lnTo>
                <a:lnTo>
                  <a:pt x="15" y="6"/>
                </a:lnTo>
                <a:lnTo>
                  <a:pt x="17" y="8"/>
                </a:lnTo>
                <a:lnTo>
                  <a:pt x="17" y="12"/>
                </a:lnTo>
                <a:lnTo>
                  <a:pt x="15" y="14"/>
                </a:lnTo>
                <a:lnTo>
                  <a:pt x="14" y="15"/>
                </a:lnTo>
                <a:lnTo>
                  <a:pt x="14"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5" name="Freeform 220"/>
          <p:cNvSpPr>
            <a:spLocks/>
          </p:cNvSpPr>
          <p:nvPr/>
        </p:nvSpPr>
        <p:spPr bwMode="auto">
          <a:xfrm flipV="1">
            <a:off x="4986339" y="3567128"/>
            <a:ext cx="23813" cy="20638"/>
          </a:xfrm>
          <a:custGeom>
            <a:avLst/>
            <a:gdLst>
              <a:gd name="T0" fmla="*/ 0 w 27"/>
              <a:gd name="T1" fmla="*/ 2 h 24"/>
              <a:gd name="T2" fmla="*/ 7 w 27"/>
              <a:gd name="T3" fmla="*/ 0 h 24"/>
              <a:gd name="T4" fmla="*/ 15 w 27"/>
              <a:gd name="T5" fmla="*/ 1 h 24"/>
              <a:gd name="T6" fmla="*/ 22 w 27"/>
              <a:gd name="T7" fmla="*/ 5 h 24"/>
              <a:gd name="T8" fmla="*/ 27 w 27"/>
              <a:gd name="T9" fmla="*/ 10 h 24"/>
              <a:gd name="T10" fmla="*/ 27 w 27"/>
              <a:gd name="T11" fmla="*/ 17 h 24"/>
              <a:gd name="T12" fmla="*/ 24 w 27"/>
              <a:gd name="T13" fmla="*/ 21 h 24"/>
              <a:gd name="T14" fmla="*/ 22 w 27"/>
              <a:gd name="T15" fmla="*/ 23 h 24"/>
              <a:gd name="T16" fmla="*/ 20 w 2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4">
                <a:moveTo>
                  <a:pt x="0" y="2"/>
                </a:moveTo>
                <a:lnTo>
                  <a:pt x="7" y="0"/>
                </a:lnTo>
                <a:lnTo>
                  <a:pt x="15" y="1"/>
                </a:lnTo>
                <a:lnTo>
                  <a:pt x="22" y="5"/>
                </a:lnTo>
                <a:lnTo>
                  <a:pt x="27" y="10"/>
                </a:lnTo>
                <a:lnTo>
                  <a:pt x="27" y="17"/>
                </a:lnTo>
                <a:lnTo>
                  <a:pt x="24" y="21"/>
                </a:lnTo>
                <a:lnTo>
                  <a:pt x="22" y="23"/>
                </a:lnTo>
                <a:lnTo>
                  <a:pt x="20" y="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6" name="Freeform 221"/>
          <p:cNvSpPr>
            <a:spLocks/>
          </p:cNvSpPr>
          <p:nvPr/>
        </p:nvSpPr>
        <p:spPr bwMode="auto">
          <a:xfrm flipV="1">
            <a:off x="4967289" y="3554428"/>
            <a:ext cx="11113" cy="9525"/>
          </a:xfrm>
          <a:custGeom>
            <a:avLst/>
            <a:gdLst>
              <a:gd name="T0" fmla="*/ 0 w 14"/>
              <a:gd name="T1" fmla="*/ 3 h 10"/>
              <a:gd name="T2" fmla="*/ 2 w 14"/>
              <a:gd name="T3" fmla="*/ 2 h 10"/>
              <a:gd name="T4" fmla="*/ 5 w 14"/>
              <a:gd name="T5" fmla="*/ 1 h 10"/>
              <a:gd name="T6" fmla="*/ 9 w 14"/>
              <a:gd name="T7" fmla="*/ 0 h 10"/>
              <a:gd name="T8" fmla="*/ 14 w 14"/>
              <a:gd name="T9" fmla="*/ 2 h 10"/>
              <a:gd name="T10" fmla="*/ 10 w 14"/>
              <a:gd name="T11" fmla="*/ 7 h 10"/>
              <a:gd name="T12" fmla="*/ 8 w 14"/>
              <a:gd name="T13" fmla="*/ 9 h 10"/>
              <a:gd name="T14" fmla="*/ 7 w 14"/>
              <a:gd name="T15" fmla="*/ 9 h 10"/>
              <a:gd name="T16" fmla="*/ 6 w 14"/>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0" y="3"/>
                </a:moveTo>
                <a:lnTo>
                  <a:pt x="2" y="2"/>
                </a:lnTo>
                <a:lnTo>
                  <a:pt x="5" y="1"/>
                </a:lnTo>
                <a:lnTo>
                  <a:pt x="9" y="0"/>
                </a:lnTo>
                <a:lnTo>
                  <a:pt x="14" y="2"/>
                </a:lnTo>
                <a:lnTo>
                  <a:pt x="10" y="7"/>
                </a:lnTo>
                <a:lnTo>
                  <a:pt x="8" y="9"/>
                </a:lnTo>
                <a:lnTo>
                  <a:pt x="7" y="9"/>
                </a:lnTo>
                <a:lnTo>
                  <a:pt x="6"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7" name="Freeform 222"/>
          <p:cNvSpPr>
            <a:spLocks/>
          </p:cNvSpPr>
          <p:nvPr/>
        </p:nvSpPr>
        <p:spPr bwMode="auto">
          <a:xfrm flipV="1">
            <a:off x="5016502" y="3586178"/>
            <a:ext cx="3175" cy="1588"/>
          </a:xfrm>
          <a:custGeom>
            <a:avLst/>
            <a:gdLst>
              <a:gd name="T0" fmla="*/ 0 w 3"/>
              <a:gd name="T1" fmla="*/ 2 h 2"/>
              <a:gd name="T2" fmla="*/ 3 w 3"/>
              <a:gd name="T3" fmla="*/ 1 h 2"/>
              <a:gd name="T4" fmla="*/ 1 w 3"/>
              <a:gd name="T5" fmla="*/ 0 h 2"/>
              <a:gd name="T6" fmla="*/ 2 w 3"/>
              <a:gd name="T7" fmla="*/ 2 h 2"/>
              <a:gd name="T8" fmla="*/ 3 w 3"/>
              <a:gd name="T9" fmla="*/ 1 h 2"/>
              <a:gd name="T10" fmla="*/ 1 w 3"/>
              <a:gd name="T11" fmla="*/ 1 h 2"/>
              <a:gd name="T12" fmla="*/ 2 w 3"/>
              <a:gd name="T13" fmla="*/ 1 h 2"/>
              <a:gd name="T14" fmla="*/ 2 w 3"/>
              <a:gd name="T15" fmla="*/ 1 h 2"/>
              <a:gd name="T16" fmla="*/ 1 w 3"/>
              <a:gd name="T17" fmla="*/ 1 h 2"/>
              <a:gd name="T18" fmla="*/ 2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2"/>
                </a:moveTo>
                <a:lnTo>
                  <a:pt x="3" y="1"/>
                </a:lnTo>
                <a:lnTo>
                  <a:pt x="1" y="0"/>
                </a:lnTo>
                <a:lnTo>
                  <a:pt x="2" y="2"/>
                </a:lnTo>
                <a:lnTo>
                  <a:pt x="3" y="1"/>
                </a:lnTo>
                <a:lnTo>
                  <a:pt x="1" y="1"/>
                </a:lnTo>
                <a:lnTo>
                  <a:pt x="2" y="1"/>
                </a:lnTo>
                <a:lnTo>
                  <a:pt x="2" y="1"/>
                </a:lnTo>
                <a:lnTo>
                  <a:pt x="1" y="1"/>
                </a:lnTo>
                <a:lnTo>
                  <a:pt x="2"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8" name="Freeform 223"/>
          <p:cNvSpPr>
            <a:spLocks/>
          </p:cNvSpPr>
          <p:nvPr/>
        </p:nvSpPr>
        <p:spPr bwMode="auto">
          <a:xfrm flipV="1">
            <a:off x="5024439" y="3590940"/>
            <a:ext cx="1588" cy="1588"/>
          </a:xfrm>
          <a:custGeom>
            <a:avLst/>
            <a:gdLst>
              <a:gd name="T0" fmla="*/ 1 w 2"/>
              <a:gd name="T1" fmla="*/ 1 h 1"/>
              <a:gd name="T2" fmla="*/ 2 w 2"/>
              <a:gd name="T3" fmla="*/ 1 h 1"/>
              <a:gd name="T4" fmla="*/ 0 w 2"/>
              <a:gd name="T5" fmla="*/ 0 h 1"/>
              <a:gd name="T6" fmla="*/ 2 w 2"/>
              <a:gd name="T7" fmla="*/ 1 h 1"/>
              <a:gd name="T8" fmla="*/ 2 w 2"/>
              <a:gd name="T9" fmla="*/ 1 h 1"/>
              <a:gd name="T10" fmla="*/ 1 w 2"/>
              <a:gd name="T11" fmla="*/ 0 h 1"/>
              <a:gd name="T12" fmla="*/ 2 w 2"/>
              <a:gd name="T13" fmla="*/ 1 h 1"/>
              <a:gd name="T14" fmla="*/ 1 w 2"/>
              <a:gd name="T15" fmla="*/ 0 h 1"/>
              <a:gd name="T16" fmla="*/ 1 w 2"/>
              <a:gd name="T17" fmla="*/ 1 h 1"/>
              <a:gd name="T18" fmla="*/ 2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1"/>
                </a:moveTo>
                <a:lnTo>
                  <a:pt x="2" y="1"/>
                </a:lnTo>
                <a:lnTo>
                  <a:pt x="0" y="0"/>
                </a:lnTo>
                <a:lnTo>
                  <a:pt x="2" y="1"/>
                </a:lnTo>
                <a:lnTo>
                  <a:pt x="2" y="1"/>
                </a:lnTo>
                <a:lnTo>
                  <a:pt x="1" y="0"/>
                </a:lnTo>
                <a:lnTo>
                  <a:pt x="2" y="1"/>
                </a:lnTo>
                <a:lnTo>
                  <a:pt x="1" y="0"/>
                </a:lnTo>
                <a:lnTo>
                  <a:pt x="1" y="1"/>
                </a:lnTo>
                <a:lnTo>
                  <a:pt x="2"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89" name="Freeform 224"/>
          <p:cNvSpPr>
            <a:spLocks/>
          </p:cNvSpPr>
          <p:nvPr/>
        </p:nvSpPr>
        <p:spPr bwMode="auto">
          <a:xfrm flipV="1">
            <a:off x="5545139" y="3735403"/>
            <a:ext cx="138113" cy="47625"/>
          </a:xfrm>
          <a:custGeom>
            <a:avLst/>
            <a:gdLst>
              <a:gd name="T0" fmla="*/ 123 w 160"/>
              <a:gd name="T1" fmla="*/ 56 h 56"/>
              <a:gd name="T2" fmla="*/ 96 w 160"/>
              <a:gd name="T3" fmla="*/ 49 h 56"/>
              <a:gd name="T4" fmla="*/ 67 w 160"/>
              <a:gd name="T5" fmla="*/ 33 h 56"/>
              <a:gd name="T6" fmla="*/ 33 w 160"/>
              <a:gd name="T7" fmla="*/ 21 h 56"/>
              <a:gd name="T8" fmla="*/ 11 w 160"/>
              <a:gd name="T9" fmla="*/ 10 h 56"/>
              <a:gd name="T10" fmla="*/ 1 w 160"/>
              <a:gd name="T11" fmla="*/ 3 h 56"/>
              <a:gd name="T12" fmla="*/ 0 w 160"/>
              <a:gd name="T13" fmla="*/ 0 h 56"/>
              <a:gd name="T14" fmla="*/ 10 w 160"/>
              <a:gd name="T15" fmla="*/ 1 h 56"/>
              <a:gd name="T16" fmla="*/ 34 w 160"/>
              <a:gd name="T17" fmla="*/ 4 h 56"/>
              <a:gd name="T18" fmla="*/ 67 w 160"/>
              <a:gd name="T19" fmla="*/ 11 h 56"/>
              <a:gd name="T20" fmla="*/ 104 w 160"/>
              <a:gd name="T21" fmla="*/ 23 h 56"/>
              <a:gd name="T22" fmla="*/ 133 w 160"/>
              <a:gd name="T23" fmla="*/ 38 h 56"/>
              <a:gd name="T24" fmla="*/ 160 w 160"/>
              <a:gd name="T2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56">
                <a:moveTo>
                  <a:pt x="123" y="56"/>
                </a:moveTo>
                <a:lnTo>
                  <a:pt x="96" y="49"/>
                </a:lnTo>
                <a:lnTo>
                  <a:pt x="67" y="33"/>
                </a:lnTo>
                <a:lnTo>
                  <a:pt x="33" y="21"/>
                </a:lnTo>
                <a:lnTo>
                  <a:pt x="11" y="10"/>
                </a:lnTo>
                <a:lnTo>
                  <a:pt x="1" y="3"/>
                </a:lnTo>
                <a:lnTo>
                  <a:pt x="0" y="0"/>
                </a:lnTo>
                <a:lnTo>
                  <a:pt x="10" y="1"/>
                </a:lnTo>
                <a:lnTo>
                  <a:pt x="34" y="4"/>
                </a:lnTo>
                <a:lnTo>
                  <a:pt x="67" y="11"/>
                </a:lnTo>
                <a:lnTo>
                  <a:pt x="104" y="23"/>
                </a:lnTo>
                <a:lnTo>
                  <a:pt x="133" y="38"/>
                </a:lnTo>
                <a:lnTo>
                  <a:pt x="160" y="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0" name="Freeform 225"/>
          <p:cNvSpPr>
            <a:spLocks/>
          </p:cNvSpPr>
          <p:nvPr/>
        </p:nvSpPr>
        <p:spPr bwMode="auto">
          <a:xfrm flipV="1">
            <a:off x="5667377" y="3725878"/>
            <a:ext cx="104775" cy="14288"/>
          </a:xfrm>
          <a:custGeom>
            <a:avLst/>
            <a:gdLst>
              <a:gd name="T0" fmla="*/ 0 w 122"/>
              <a:gd name="T1" fmla="*/ 10 h 15"/>
              <a:gd name="T2" fmla="*/ 22 w 122"/>
              <a:gd name="T3" fmla="*/ 14 h 15"/>
              <a:gd name="T4" fmla="*/ 57 w 122"/>
              <a:gd name="T5" fmla="*/ 14 h 15"/>
              <a:gd name="T6" fmla="*/ 77 w 122"/>
              <a:gd name="T7" fmla="*/ 15 h 15"/>
              <a:gd name="T8" fmla="*/ 97 w 122"/>
              <a:gd name="T9" fmla="*/ 15 h 15"/>
              <a:gd name="T10" fmla="*/ 113 w 122"/>
              <a:gd name="T11" fmla="*/ 15 h 15"/>
              <a:gd name="T12" fmla="*/ 121 w 122"/>
              <a:gd name="T13" fmla="*/ 14 h 15"/>
              <a:gd name="T14" fmla="*/ 122 w 122"/>
              <a:gd name="T15" fmla="*/ 12 h 15"/>
              <a:gd name="T16" fmla="*/ 119 w 122"/>
              <a:gd name="T17" fmla="*/ 9 h 15"/>
              <a:gd name="T18" fmla="*/ 109 w 122"/>
              <a:gd name="T19" fmla="*/ 6 h 15"/>
              <a:gd name="T20" fmla="*/ 92 w 122"/>
              <a:gd name="T21" fmla="*/ 4 h 15"/>
              <a:gd name="T22" fmla="*/ 58 w 122"/>
              <a:gd name="T23" fmla="*/ 4 h 15"/>
              <a:gd name="T24" fmla="*/ 36 w 122"/>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5">
                <a:moveTo>
                  <a:pt x="0" y="10"/>
                </a:moveTo>
                <a:lnTo>
                  <a:pt x="22" y="14"/>
                </a:lnTo>
                <a:lnTo>
                  <a:pt x="57" y="14"/>
                </a:lnTo>
                <a:lnTo>
                  <a:pt x="77" y="15"/>
                </a:lnTo>
                <a:lnTo>
                  <a:pt x="97" y="15"/>
                </a:lnTo>
                <a:lnTo>
                  <a:pt x="113" y="15"/>
                </a:lnTo>
                <a:lnTo>
                  <a:pt x="121" y="14"/>
                </a:lnTo>
                <a:lnTo>
                  <a:pt x="122" y="12"/>
                </a:lnTo>
                <a:lnTo>
                  <a:pt x="119" y="9"/>
                </a:lnTo>
                <a:lnTo>
                  <a:pt x="109" y="6"/>
                </a:lnTo>
                <a:lnTo>
                  <a:pt x="92" y="4"/>
                </a:lnTo>
                <a:lnTo>
                  <a:pt x="58" y="4"/>
                </a:lnTo>
                <a:lnTo>
                  <a:pt x="3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1" name="Freeform 226"/>
          <p:cNvSpPr>
            <a:spLocks/>
          </p:cNvSpPr>
          <p:nvPr/>
        </p:nvSpPr>
        <p:spPr bwMode="auto">
          <a:xfrm flipV="1">
            <a:off x="5651502" y="3735403"/>
            <a:ext cx="31750" cy="7938"/>
          </a:xfrm>
          <a:custGeom>
            <a:avLst/>
            <a:gdLst>
              <a:gd name="T0" fmla="*/ 0 w 37"/>
              <a:gd name="T1" fmla="*/ 10 h 10"/>
              <a:gd name="T2" fmla="*/ 2 w 37"/>
              <a:gd name="T3" fmla="*/ 10 h 10"/>
              <a:gd name="T4" fmla="*/ 7 w 37"/>
              <a:gd name="T5" fmla="*/ 10 h 10"/>
              <a:gd name="T6" fmla="*/ 16 w 37"/>
              <a:gd name="T7" fmla="*/ 10 h 10"/>
              <a:gd name="T8" fmla="*/ 26 w 37"/>
              <a:gd name="T9" fmla="*/ 10 h 10"/>
              <a:gd name="T10" fmla="*/ 33 w 37"/>
              <a:gd name="T11" fmla="*/ 7 h 10"/>
              <a:gd name="T12" fmla="*/ 36 w 37"/>
              <a:gd name="T13" fmla="*/ 3 h 10"/>
              <a:gd name="T14" fmla="*/ 37 w 37"/>
              <a:gd name="T15" fmla="*/ 0 h 10"/>
              <a:gd name="T16" fmla="*/ 35 w 37"/>
              <a:gd name="T17" fmla="*/ 1 h 10"/>
              <a:gd name="T18" fmla="*/ 30 w 37"/>
              <a:gd name="T19" fmla="*/ 4 h 10"/>
              <a:gd name="T20" fmla="*/ 23 w 37"/>
              <a:gd name="T21" fmla="*/ 7 h 10"/>
              <a:gd name="T22" fmla="*/ 14 w 37"/>
              <a:gd name="T23" fmla="*/ 8 h 10"/>
              <a:gd name="T24" fmla="*/ 6 w 37"/>
              <a:gd name="T25" fmla="*/ 9 h 10"/>
              <a:gd name="T26" fmla="*/ 2 w 37"/>
              <a:gd name="T27" fmla="*/ 10 h 10"/>
              <a:gd name="T28" fmla="*/ 0 w 37"/>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10">
                <a:moveTo>
                  <a:pt x="0" y="10"/>
                </a:moveTo>
                <a:lnTo>
                  <a:pt x="2" y="10"/>
                </a:lnTo>
                <a:lnTo>
                  <a:pt x="7" y="10"/>
                </a:lnTo>
                <a:lnTo>
                  <a:pt x="16" y="10"/>
                </a:lnTo>
                <a:lnTo>
                  <a:pt x="26" y="10"/>
                </a:lnTo>
                <a:lnTo>
                  <a:pt x="33" y="7"/>
                </a:lnTo>
                <a:lnTo>
                  <a:pt x="36" y="3"/>
                </a:lnTo>
                <a:lnTo>
                  <a:pt x="37" y="0"/>
                </a:lnTo>
                <a:lnTo>
                  <a:pt x="35" y="1"/>
                </a:lnTo>
                <a:lnTo>
                  <a:pt x="30" y="4"/>
                </a:lnTo>
                <a:lnTo>
                  <a:pt x="23" y="7"/>
                </a:lnTo>
                <a:lnTo>
                  <a:pt x="14" y="8"/>
                </a:lnTo>
                <a:lnTo>
                  <a:pt x="6" y="9"/>
                </a:lnTo>
                <a:lnTo>
                  <a:pt x="2" y="10"/>
                </a:lnTo>
                <a:lnTo>
                  <a:pt x="0"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2" name="Freeform 227"/>
          <p:cNvSpPr>
            <a:spLocks/>
          </p:cNvSpPr>
          <p:nvPr/>
        </p:nvSpPr>
        <p:spPr bwMode="auto">
          <a:xfrm flipV="1">
            <a:off x="5602290" y="3754453"/>
            <a:ext cx="31750" cy="9525"/>
          </a:xfrm>
          <a:custGeom>
            <a:avLst/>
            <a:gdLst>
              <a:gd name="T0" fmla="*/ 0 w 37"/>
              <a:gd name="T1" fmla="*/ 10 h 10"/>
              <a:gd name="T2" fmla="*/ 2 w 37"/>
              <a:gd name="T3" fmla="*/ 10 h 10"/>
              <a:gd name="T4" fmla="*/ 7 w 37"/>
              <a:gd name="T5" fmla="*/ 10 h 10"/>
              <a:gd name="T6" fmla="*/ 15 w 37"/>
              <a:gd name="T7" fmla="*/ 10 h 10"/>
              <a:gd name="T8" fmla="*/ 24 w 37"/>
              <a:gd name="T9" fmla="*/ 9 h 10"/>
              <a:gd name="T10" fmla="*/ 31 w 37"/>
              <a:gd name="T11" fmla="*/ 6 h 10"/>
              <a:gd name="T12" fmla="*/ 36 w 37"/>
              <a:gd name="T13" fmla="*/ 2 h 10"/>
              <a:gd name="T14" fmla="*/ 37 w 37"/>
              <a:gd name="T15" fmla="*/ 0 h 10"/>
              <a:gd name="T16" fmla="*/ 36 w 37"/>
              <a:gd name="T17" fmla="*/ 1 h 10"/>
              <a:gd name="T18" fmla="*/ 31 w 37"/>
              <a:gd name="T19" fmla="*/ 4 h 10"/>
              <a:gd name="T20" fmla="*/ 23 w 37"/>
              <a:gd name="T21" fmla="*/ 7 h 10"/>
              <a:gd name="T22" fmla="*/ 15 w 37"/>
              <a:gd name="T23" fmla="*/ 8 h 10"/>
              <a:gd name="T24" fmla="*/ 7 w 37"/>
              <a:gd name="T25" fmla="*/ 9 h 10"/>
              <a:gd name="T26" fmla="*/ 2 w 37"/>
              <a:gd name="T27" fmla="*/ 10 h 10"/>
              <a:gd name="T28" fmla="*/ 0 w 37"/>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10">
                <a:moveTo>
                  <a:pt x="0" y="10"/>
                </a:moveTo>
                <a:lnTo>
                  <a:pt x="2" y="10"/>
                </a:lnTo>
                <a:lnTo>
                  <a:pt x="7" y="10"/>
                </a:lnTo>
                <a:lnTo>
                  <a:pt x="15" y="10"/>
                </a:lnTo>
                <a:lnTo>
                  <a:pt x="24" y="9"/>
                </a:lnTo>
                <a:lnTo>
                  <a:pt x="31" y="6"/>
                </a:lnTo>
                <a:lnTo>
                  <a:pt x="36" y="2"/>
                </a:lnTo>
                <a:lnTo>
                  <a:pt x="37" y="0"/>
                </a:lnTo>
                <a:lnTo>
                  <a:pt x="36" y="1"/>
                </a:lnTo>
                <a:lnTo>
                  <a:pt x="31" y="4"/>
                </a:lnTo>
                <a:lnTo>
                  <a:pt x="23" y="7"/>
                </a:lnTo>
                <a:lnTo>
                  <a:pt x="15" y="8"/>
                </a:lnTo>
                <a:lnTo>
                  <a:pt x="7" y="9"/>
                </a:lnTo>
                <a:lnTo>
                  <a:pt x="2" y="10"/>
                </a:lnTo>
                <a:lnTo>
                  <a:pt x="0"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3" name="Freeform 228"/>
          <p:cNvSpPr>
            <a:spLocks/>
          </p:cNvSpPr>
          <p:nvPr/>
        </p:nvSpPr>
        <p:spPr bwMode="auto">
          <a:xfrm flipV="1">
            <a:off x="5667377" y="3730641"/>
            <a:ext cx="31750" cy="9525"/>
          </a:xfrm>
          <a:custGeom>
            <a:avLst/>
            <a:gdLst>
              <a:gd name="T0" fmla="*/ 0 w 36"/>
              <a:gd name="T1" fmla="*/ 10 h 10"/>
              <a:gd name="T2" fmla="*/ 2 w 36"/>
              <a:gd name="T3" fmla="*/ 10 h 10"/>
              <a:gd name="T4" fmla="*/ 7 w 36"/>
              <a:gd name="T5" fmla="*/ 10 h 10"/>
              <a:gd name="T6" fmla="*/ 14 w 36"/>
              <a:gd name="T7" fmla="*/ 9 h 10"/>
              <a:gd name="T8" fmla="*/ 20 w 36"/>
              <a:gd name="T9" fmla="*/ 8 h 10"/>
              <a:gd name="T10" fmla="*/ 28 w 36"/>
              <a:gd name="T11" fmla="*/ 6 h 10"/>
              <a:gd name="T12" fmla="*/ 34 w 36"/>
              <a:gd name="T13" fmla="*/ 2 h 10"/>
              <a:gd name="T14" fmla="*/ 36 w 36"/>
              <a:gd name="T15" fmla="*/ 0 h 10"/>
              <a:gd name="T16" fmla="*/ 34 w 36"/>
              <a:gd name="T17" fmla="*/ 0 h 10"/>
              <a:gd name="T18" fmla="*/ 30 w 36"/>
              <a:gd name="T19" fmla="*/ 3 h 10"/>
              <a:gd name="T20" fmla="*/ 22 w 36"/>
              <a:gd name="T21" fmla="*/ 6 h 10"/>
              <a:gd name="T22" fmla="*/ 15 w 36"/>
              <a:gd name="T23" fmla="*/ 8 h 10"/>
              <a:gd name="T24" fmla="*/ 7 w 36"/>
              <a:gd name="T25" fmla="*/ 9 h 10"/>
              <a:gd name="T26" fmla="*/ 2 w 36"/>
              <a:gd name="T27" fmla="*/ 10 h 10"/>
              <a:gd name="T28" fmla="*/ 0 w 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0">
                <a:moveTo>
                  <a:pt x="0" y="10"/>
                </a:moveTo>
                <a:lnTo>
                  <a:pt x="2" y="10"/>
                </a:lnTo>
                <a:lnTo>
                  <a:pt x="7" y="10"/>
                </a:lnTo>
                <a:lnTo>
                  <a:pt x="14" y="9"/>
                </a:lnTo>
                <a:lnTo>
                  <a:pt x="20" y="8"/>
                </a:lnTo>
                <a:lnTo>
                  <a:pt x="28" y="6"/>
                </a:lnTo>
                <a:lnTo>
                  <a:pt x="34" y="2"/>
                </a:lnTo>
                <a:lnTo>
                  <a:pt x="36" y="0"/>
                </a:lnTo>
                <a:lnTo>
                  <a:pt x="34" y="0"/>
                </a:lnTo>
                <a:lnTo>
                  <a:pt x="30" y="3"/>
                </a:lnTo>
                <a:lnTo>
                  <a:pt x="22" y="6"/>
                </a:lnTo>
                <a:lnTo>
                  <a:pt x="15" y="8"/>
                </a:lnTo>
                <a:lnTo>
                  <a:pt x="7" y="9"/>
                </a:lnTo>
                <a:lnTo>
                  <a:pt x="2" y="10"/>
                </a:lnTo>
                <a:lnTo>
                  <a:pt x="0"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4" name="Freeform 229"/>
          <p:cNvSpPr>
            <a:spLocks/>
          </p:cNvSpPr>
          <p:nvPr/>
        </p:nvSpPr>
        <p:spPr bwMode="auto">
          <a:xfrm flipV="1">
            <a:off x="5716590" y="3727466"/>
            <a:ext cx="30163" cy="7938"/>
          </a:xfrm>
          <a:custGeom>
            <a:avLst/>
            <a:gdLst>
              <a:gd name="T0" fmla="*/ 0 w 35"/>
              <a:gd name="T1" fmla="*/ 10 h 10"/>
              <a:gd name="T2" fmla="*/ 1 w 35"/>
              <a:gd name="T3" fmla="*/ 10 h 10"/>
              <a:gd name="T4" fmla="*/ 7 w 35"/>
              <a:gd name="T5" fmla="*/ 9 h 10"/>
              <a:gd name="T6" fmla="*/ 14 w 35"/>
              <a:gd name="T7" fmla="*/ 10 h 10"/>
              <a:gd name="T8" fmla="*/ 22 w 35"/>
              <a:gd name="T9" fmla="*/ 9 h 10"/>
              <a:gd name="T10" fmla="*/ 29 w 35"/>
              <a:gd name="T11" fmla="*/ 6 h 10"/>
              <a:gd name="T12" fmla="*/ 34 w 35"/>
              <a:gd name="T13" fmla="*/ 2 h 10"/>
              <a:gd name="T14" fmla="*/ 35 w 35"/>
              <a:gd name="T15" fmla="*/ 0 h 10"/>
              <a:gd name="T16" fmla="*/ 33 w 35"/>
              <a:gd name="T17" fmla="*/ 1 h 10"/>
              <a:gd name="T18" fmla="*/ 29 w 35"/>
              <a:gd name="T19" fmla="*/ 4 h 10"/>
              <a:gd name="T20" fmla="*/ 22 w 35"/>
              <a:gd name="T21" fmla="*/ 6 h 10"/>
              <a:gd name="T22" fmla="*/ 14 w 35"/>
              <a:gd name="T23" fmla="*/ 8 h 10"/>
              <a:gd name="T24" fmla="*/ 6 w 35"/>
              <a:gd name="T25" fmla="*/ 9 h 10"/>
              <a:gd name="T26" fmla="*/ 1 w 35"/>
              <a:gd name="T27" fmla="*/ 9 h 10"/>
              <a:gd name="T28" fmla="*/ 0 w 35"/>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10">
                <a:moveTo>
                  <a:pt x="0" y="10"/>
                </a:moveTo>
                <a:lnTo>
                  <a:pt x="1" y="10"/>
                </a:lnTo>
                <a:lnTo>
                  <a:pt x="7" y="9"/>
                </a:lnTo>
                <a:lnTo>
                  <a:pt x="14" y="10"/>
                </a:lnTo>
                <a:lnTo>
                  <a:pt x="22" y="9"/>
                </a:lnTo>
                <a:lnTo>
                  <a:pt x="29" y="6"/>
                </a:lnTo>
                <a:lnTo>
                  <a:pt x="34" y="2"/>
                </a:lnTo>
                <a:lnTo>
                  <a:pt x="35" y="0"/>
                </a:lnTo>
                <a:lnTo>
                  <a:pt x="33" y="1"/>
                </a:lnTo>
                <a:lnTo>
                  <a:pt x="29" y="4"/>
                </a:lnTo>
                <a:lnTo>
                  <a:pt x="22" y="6"/>
                </a:lnTo>
                <a:lnTo>
                  <a:pt x="14" y="8"/>
                </a:lnTo>
                <a:lnTo>
                  <a:pt x="6" y="9"/>
                </a:lnTo>
                <a:lnTo>
                  <a:pt x="1" y="9"/>
                </a:lnTo>
                <a:lnTo>
                  <a:pt x="0"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5" name="Freeform 230"/>
          <p:cNvSpPr>
            <a:spLocks/>
          </p:cNvSpPr>
          <p:nvPr/>
        </p:nvSpPr>
        <p:spPr bwMode="auto">
          <a:xfrm flipV="1">
            <a:off x="5611815" y="3719528"/>
            <a:ext cx="120650" cy="53975"/>
          </a:xfrm>
          <a:custGeom>
            <a:avLst/>
            <a:gdLst>
              <a:gd name="T0" fmla="*/ 141 w 141"/>
              <a:gd name="T1" fmla="*/ 0 h 63"/>
              <a:gd name="T2" fmla="*/ 140 w 141"/>
              <a:gd name="T3" fmla="*/ 3 h 63"/>
              <a:gd name="T4" fmla="*/ 139 w 141"/>
              <a:gd name="T5" fmla="*/ 6 h 63"/>
              <a:gd name="T6" fmla="*/ 135 w 141"/>
              <a:gd name="T7" fmla="*/ 9 h 63"/>
              <a:gd name="T8" fmla="*/ 131 w 141"/>
              <a:gd name="T9" fmla="*/ 15 h 63"/>
              <a:gd name="T10" fmla="*/ 126 w 141"/>
              <a:gd name="T11" fmla="*/ 24 h 63"/>
              <a:gd name="T12" fmla="*/ 120 w 141"/>
              <a:gd name="T13" fmla="*/ 29 h 63"/>
              <a:gd name="T14" fmla="*/ 112 w 141"/>
              <a:gd name="T15" fmla="*/ 34 h 63"/>
              <a:gd name="T16" fmla="*/ 103 w 141"/>
              <a:gd name="T17" fmla="*/ 39 h 63"/>
              <a:gd name="T18" fmla="*/ 94 w 141"/>
              <a:gd name="T19" fmla="*/ 43 h 63"/>
              <a:gd name="T20" fmla="*/ 83 w 141"/>
              <a:gd name="T21" fmla="*/ 46 h 63"/>
              <a:gd name="T22" fmla="*/ 73 w 141"/>
              <a:gd name="T23" fmla="*/ 49 h 63"/>
              <a:gd name="T24" fmla="*/ 63 w 141"/>
              <a:gd name="T25" fmla="*/ 51 h 63"/>
              <a:gd name="T26" fmla="*/ 52 w 141"/>
              <a:gd name="T27" fmla="*/ 53 h 63"/>
              <a:gd name="T28" fmla="*/ 43 w 141"/>
              <a:gd name="T29" fmla="*/ 54 h 63"/>
              <a:gd name="T30" fmla="*/ 33 w 141"/>
              <a:gd name="T31" fmla="*/ 56 h 63"/>
              <a:gd name="T32" fmla="*/ 25 w 141"/>
              <a:gd name="T33" fmla="*/ 57 h 63"/>
              <a:gd name="T34" fmla="*/ 17 w 141"/>
              <a:gd name="T35" fmla="*/ 59 h 63"/>
              <a:gd name="T36" fmla="*/ 11 w 141"/>
              <a:gd name="T37" fmla="*/ 60 h 63"/>
              <a:gd name="T38" fmla="*/ 6 w 141"/>
              <a:gd name="T39" fmla="*/ 61 h 63"/>
              <a:gd name="T40" fmla="*/ 3 w 141"/>
              <a:gd name="T41" fmla="*/ 62 h 63"/>
              <a:gd name="T42" fmla="*/ 0 w 141"/>
              <a:gd name="T43" fmla="*/ 63 h 63"/>
              <a:gd name="T44" fmla="*/ 0 w 141"/>
              <a:gd name="T45" fmla="*/ 63 h 63"/>
              <a:gd name="T46" fmla="*/ 0 w 141"/>
              <a:gd name="T47" fmla="*/ 62 h 63"/>
              <a:gd name="T48" fmla="*/ 2 w 141"/>
              <a:gd name="T49" fmla="*/ 61 h 63"/>
              <a:gd name="T50" fmla="*/ 6 w 141"/>
              <a:gd name="T51" fmla="*/ 60 h 63"/>
              <a:gd name="T52" fmla="*/ 11 w 141"/>
              <a:gd name="T53" fmla="*/ 58 h 63"/>
              <a:gd name="T54" fmla="*/ 17 w 141"/>
              <a:gd name="T55" fmla="*/ 55 h 63"/>
              <a:gd name="T56" fmla="*/ 24 w 141"/>
              <a:gd name="T57" fmla="*/ 50 h 63"/>
              <a:gd name="T58" fmla="*/ 31 w 141"/>
              <a:gd name="T59" fmla="*/ 45 h 63"/>
              <a:gd name="T60" fmla="*/ 40 w 141"/>
              <a:gd name="T61" fmla="*/ 39 h 63"/>
              <a:gd name="T62" fmla="*/ 49 w 141"/>
              <a:gd name="T63" fmla="*/ 32 h 63"/>
              <a:gd name="T64" fmla="*/ 58 w 141"/>
              <a:gd name="T65" fmla="*/ 27 h 63"/>
              <a:gd name="T66" fmla="*/ 68 w 141"/>
              <a:gd name="T67" fmla="*/ 22 h 63"/>
              <a:gd name="T68" fmla="*/ 78 w 141"/>
              <a:gd name="T69" fmla="*/ 18 h 63"/>
              <a:gd name="T70" fmla="*/ 88 w 141"/>
              <a:gd name="T71" fmla="*/ 15 h 63"/>
              <a:gd name="T72" fmla="*/ 98 w 141"/>
              <a:gd name="T73" fmla="*/ 13 h 63"/>
              <a:gd name="T74" fmla="*/ 108 w 141"/>
              <a:gd name="T75" fmla="*/ 12 h 63"/>
              <a:gd name="T76" fmla="*/ 116 w 141"/>
              <a:gd name="T77" fmla="*/ 11 h 63"/>
              <a:gd name="T78" fmla="*/ 124 w 141"/>
              <a:gd name="T79" fmla="*/ 9 h 63"/>
              <a:gd name="T80" fmla="*/ 130 w 141"/>
              <a:gd name="T81" fmla="*/ 7 h 63"/>
              <a:gd name="T82" fmla="*/ 134 w 141"/>
              <a:gd name="T83" fmla="*/ 4 h 63"/>
              <a:gd name="T84" fmla="*/ 138 w 141"/>
              <a:gd name="T85" fmla="*/ 1 h 63"/>
              <a:gd name="T86" fmla="*/ 140 w 141"/>
              <a:gd name="T87" fmla="*/ 0 h 63"/>
              <a:gd name="T88" fmla="*/ 141 w 141"/>
              <a:gd name="T8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1" h="63">
                <a:moveTo>
                  <a:pt x="141" y="0"/>
                </a:moveTo>
                <a:lnTo>
                  <a:pt x="140" y="3"/>
                </a:lnTo>
                <a:lnTo>
                  <a:pt x="139" y="6"/>
                </a:lnTo>
                <a:lnTo>
                  <a:pt x="135" y="9"/>
                </a:lnTo>
                <a:lnTo>
                  <a:pt x="131" y="15"/>
                </a:lnTo>
                <a:lnTo>
                  <a:pt x="126" y="24"/>
                </a:lnTo>
                <a:lnTo>
                  <a:pt x="120" y="29"/>
                </a:lnTo>
                <a:lnTo>
                  <a:pt x="112" y="34"/>
                </a:lnTo>
                <a:lnTo>
                  <a:pt x="103" y="39"/>
                </a:lnTo>
                <a:lnTo>
                  <a:pt x="94" y="43"/>
                </a:lnTo>
                <a:lnTo>
                  <a:pt x="83" y="46"/>
                </a:lnTo>
                <a:lnTo>
                  <a:pt x="73" y="49"/>
                </a:lnTo>
                <a:lnTo>
                  <a:pt x="63" y="51"/>
                </a:lnTo>
                <a:lnTo>
                  <a:pt x="52" y="53"/>
                </a:lnTo>
                <a:lnTo>
                  <a:pt x="43" y="54"/>
                </a:lnTo>
                <a:lnTo>
                  <a:pt x="33" y="56"/>
                </a:lnTo>
                <a:lnTo>
                  <a:pt x="25" y="57"/>
                </a:lnTo>
                <a:lnTo>
                  <a:pt x="17" y="59"/>
                </a:lnTo>
                <a:lnTo>
                  <a:pt x="11" y="60"/>
                </a:lnTo>
                <a:lnTo>
                  <a:pt x="6" y="61"/>
                </a:lnTo>
                <a:lnTo>
                  <a:pt x="3" y="62"/>
                </a:lnTo>
                <a:lnTo>
                  <a:pt x="0" y="63"/>
                </a:lnTo>
                <a:lnTo>
                  <a:pt x="0" y="63"/>
                </a:lnTo>
                <a:lnTo>
                  <a:pt x="0" y="62"/>
                </a:lnTo>
                <a:lnTo>
                  <a:pt x="2" y="61"/>
                </a:lnTo>
                <a:lnTo>
                  <a:pt x="6" y="60"/>
                </a:lnTo>
                <a:lnTo>
                  <a:pt x="11" y="58"/>
                </a:lnTo>
                <a:lnTo>
                  <a:pt x="17" y="55"/>
                </a:lnTo>
                <a:lnTo>
                  <a:pt x="24" y="50"/>
                </a:lnTo>
                <a:lnTo>
                  <a:pt x="31" y="45"/>
                </a:lnTo>
                <a:lnTo>
                  <a:pt x="40" y="39"/>
                </a:lnTo>
                <a:lnTo>
                  <a:pt x="49" y="32"/>
                </a:lnTo>
                <a:lnTo>
                  <a:pt x="58" y="27"/>
                </a:lnTo>
                <a:lnTo>
                  <a:pt x="68" y="22"/>
                </a:lnTo>
                <a:lnTo>
                  <a:pt x="78" y="18"/>
                </a:lnTo>
                <a:lnTo>
                  <a:pt x="88" y="15"/>
                </a:lnTo>
                <a:lnTo>
                  <a:pt x="98" y="13"/>
                </a:lnTo>
                <a:lnTo>
                  <a:pt x="108" y="12"/>
                </a:lnTo>
                <a:lnTo>
                  <a:pt x="116" y="11"/>
                </a:lnTo>
                <a:lnTo>
                  <a:pt x="124" y="9"/>
                </a:lnTo>
                <a:lnTo>
                  <a:pt x="130" y="7"/>
                </a:lnTo>
                <a:lnTo>
                  <a:pt x="134" y="4"/>
                </a:lnTo>
                <a:lnTo>
                  <a:pt x="138" y="1"/>
                </a:lnTo>
                <a:lnTo>
                  <a:pt x="140" y="0"/>
                </a:lnTo>
                <a:lnTo>
                  <a:pt x="14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6" name="Freeform 231"/>
          <p:cNvSpPr>
            <a:spLocks/>
          </p:cNvSpPr>
          <p:nvPr/>
        </p:nvSpPr>
        <p:spPr bwMode="auto">
          <a:xfrm flipV="1">
            <a:off x="5608640" y="3719528"/>
            <a:ext cx="123825" cy="53975"/>
          </a:xfrm>
          <a:custGeom>
            <a:avLst/>
            <a:gdLst>
              <a:gd name="T0" fmla="*/ 144 w 144"/>
              <a:gd name="T1" fmla="*/ 0 h 63"/>
              <a:gd name="T2" fmla="*/ 144 w 144"/>
              <a:gd name="T3" fmla="*/ 1 h 63"/>
              <a:gd name="T4" fmla="*/ 143 w 144"/>
              <a:gd name="T5" fmla="*/ 1 h 63"/>
              <a:gd name="T6" fmla="*/ 142 w 144"/>
              <a:gd name="T7" fmla="*/ 3 h 63"/>
              <a:gd name="T8" fmla="*/ 141 w 144"/>
              <a:gd name="T9" fmla="*/ 4 h 63"/>
              <a:gd name="T10" fmla="*/ 139 w 144"/>
              <a:gd name="T11" fmla="*/ 6 h 63"/>
              <a:gd name="T12" fmla="*/ 138 w 144"/>
              <a:gd name="T13" fmla="*/ 8 h 63"/>
              <a:gd name="T14" fmla="*/ 135 w 144"/>
              <a:gd name="T15" fmla="*/ 11 h 63"/>
              <a:gd name="T16" fmla="*/ 133 w 144"/>
              <a:gd name="T17" fmla="*/ 13 h 63"/>
              <a:gd name="T18" fmla="*/ 130 w 144"/>
              <a:gd name="T19" fmla="*/ 17 h 63"/>
              <a:gd name="T20" fmla="*/ 127 w 144"/>
              <a:gd name="T21" fmla="*/ 22 h 63"/>
              <a:gd name="T22" fmla="*/ 123 w 144"/>
              <a:gd name="T23" fmla="*/ 24 h 63"/>
              <a:gd name="T24" fmla="*/ 118 w 144"/>
              <a:gd name="T25" fmla="*/ 26 h 63"/>
              <a:gd name="T26" fmla="*/ 114 w 144"/>
              <a:gd name="T27" fmla="*/ 28 h 63"/>
              <a:gd name="T28" fmla="*/ 109 w 144"/>
              <a:gd name="T29" fmla="*/ 30 h 63"/>
              <a:gd name="T30" fmla="*/ 104 w 144"/>
              <a:gd name="T31" fmla="*/ 31 h 63"/>
              <a:gd name="T32" fmla="*/ 99 w 144"/>
              <a:gd name="T33" fmla="*/ 33 h 63"/>
              <a:gd name="T34" fmla="*/ 93 w 144"/>
              <a:gd name="T35" fmla="*/ 34 h 63"/>
              <a:gd name="T36" fmla="*/ 87 w 144"/>
              <a:gd name="T37" fmla="*/ 35 h 63"/>
              <a:gd name="T38" fmla="*/ 82 w 144"/>
              <a:gd name="T39" fmla="*/ 37 h 63"/>
              <a:gd name="T40" fmla="*/ 76 w 144"/>
              <a:gd name="T41" fmla="*/ 38 h 63"/>
              <a:gd name="T42" fmla="*/ 71 w 144"/>
              <a:gd name="T43" fmla="*/ 39 h 63"/>
              <a:gd name="T44" fmla="*/ 66 w 144"/>
              <a:gd name="T45" fmla="*/ 41 h 63"/>
              <a:gd name="T46" fmla="*/ 61 w 144"/>
              <a:gd name="T47" fmla="*/ 42 h 63"/>
              <a:gd name="T48" fmla="*/ 56 w 144"/>
              <a:gd name="T49" fmla="*/ 44 h 63"/>
              <a:gd name="T50" fmla="*/ 51 w 144"/>
              <a:gd name="T51" fmla="*/ 45 h 63"/>
              <a:gd name="T52" fmla="*/ 46 w 144"/>
              <a:gd name="T53" fmla="*/ 47 h 63"/>
              <a:gd name="T54" fmla="*/ 42 w 144"/>
              <a:gd name="T55" fmla="*/ 48 h 63"/>
              <a:gd name="T56" fmla="*/ 38 w 144"/>
              <a:gd name="T57" fmla="*/ 50 h 63"/>
              <a:gd name="T58" fmla="*/ 33 w 144"/>
              <a:gd name="T59" fmla="*/ 51 h 63"/>
              <a:gd name="T60" fmla="*/ 29 w 144"/>
              <a:gd name="T61" fmla="*/ 52 h 63"/>
              <a:gd name="T62" fmla="*/ 25 w 144"/>
              <a:gd name="T63" fmla="*/ 54 h 63"/>
              <a:gd name="T64" fmla="*/ 21 w 144"/>
              <a:gd name="T65" fmla="*/ 55 h 63"/>
              <a:gd name="T66" fmla="*/ 17 w 144"/>
              <a:gd name="T67" fmla="*/ 56 h 63"/>
              <a:gd name="T68" fmla="*/ 13 w 144"/>
              <a:gd name="T69" fmla="*/ 57 h 63"/>
              <a:gd name="T70" fmla="*/ 9 w 144"/>
              <a:gd name="T71" fmla="*/ 57 h 63"/>
              <a:gd name="T72" fmla="*/ 6 w 144"/>
              <a:gd name="T73" fmla="*/ 58 h 63"/>
              <a:gd name="T74" fmla="*/ 3 w 144"/>
              <a:gd name="T75" fmla="*/ 59 h 63"/>
              <a:gd name="T76" fmla="*/ 1 w 144"/>
              <a:gd name="T77" fmla="*/ 59 h 63"/>
              <a:gd name="T78" fmla="*/ 0 w 144"/>
              <a:gd name="T79" fmla="*/ 60 h 63"/>
              <a:gd name="T80" fmla="*/ 0 w 144"/>
              <a:gd name="T81" fmla="*/ 61 h 63"/>
              <a:gd name="T82" fmla="*/ 0 w 144"/>
              <a:gd name="T83" fmla="*/ 62 h 63"/>
              <a:gd name="T84" fmla="*/ 1 w 144"/>
              <a:gd name="T85" fmla="*/ 62 h 63"/>
              <a:gd name="T86" fmla="*/ 2 w 144"/>
              <a:gd name="T87" fmla="*/ 63 h 63"/>
              <a:gd name="T88" fmla="*/ 4 w 144"/>
              <a:gd name="T8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63">
                <a:moveTo>
                  <a:pt x="144" y="0"/>
                </a:moveTo>
                <a:lnTo>
                  <a:pt x="144" y="1"/>
                </a:lnTo>
                <a:lnTo>
                  <a:pt x="143" y="1"/>
                </a:lnTo>
                <a:lnTo>
                  <a:pt x="142" y="3"/>
                </a:lnTo>
                <a:lnTo>
                  <a:pt x="141" y="4"/>
                </a:lnTo>
                <a:lnTo>
                  <a:pt x="139" y="6"/>
                </a:lnTo>
                <a:lnTo>
                  <a:pt x="138" y="8"/>
                </a:lnTo>
                <a:lnTo>
                  <a:pt x="135" y="11"/>
                </a:lnTo>
                <a:lnTo>
                  <a:pt x="133" y="13"/>
                </a:lnTo>
                <a:lnTo>
                  <a:pt x="130" y="17"/>
                </a:lnTo>
                <a:lnTo>
                  <a:pt x="127" y="22"/>
                </a:lnTo>
                <a:lnTo>
                  <a:pt x="123" y="24"/>
                </a:lnTo>
                <a:lnTo>
                  <a:pt x="118" y="26"/>
                </a:lnTo>
                <a:lnTo>
                  <a:pt x="114" y="28"/>
                </a:lnTo>
                <a:lnTo>
                  <a:pt x="109" y="30"/>
                </a:lnTo>
                <a:lnTo>
                  <a:pt x="104" y="31"/>
                </a:lnTo>
                <a:lnTo>
                  <a:pt x="99" y="33"/>
                </a:lnTo>
                <a:lnTo>
                  <a:pt x="93" y="34"/>
                </a:lnTo>
                <a:lnTo>
                  <a:pt x="87" y="35"/>
                </a:lnTo>
                <a:lnTo>
                  <a:pt x="82" y="37"/>
                </a:lnTo>
                <a:lnTo>
                  <a:pt x="76" y="38"/>
                </a:lnTo>
                <a:lnTo>
                  <a:pt x="71" y="39"/>
                </a:lnTo>
                <a:lnTo>
                  <a:pt x="66" y="41"/>
                </a:lnTo>
                <a:lnTo>
                  <a:pt x="61" y="42"/>
                </a:lnTo>
                <a:lnTo>
                  <a:pt x="56" y="44"/>
                </a:lnTo>
                <a:lnTo>
                  <a:pt x="51" y="45"/>
                </a:lnTo>
                <a:lnTo>
                  <a:pt x="46" y="47"/>
                </a:lnTo>
                <a:lnTo>
                  <a:pt x="42" y="48"/>
                </a:lnTo>
                <a:lnTo>
                  <a:pt x="38" y="50"/>
                </a:lnTo>
                <a:lnTo>
                  <a:pt x="33" y="51"/>
                </a:lnTo>
                <a:lnTo>
                  <a:pt x="29" y="52"/>
                </a:lnTo>
                <a:lnTo>
                  <a:pt x="25" y="54"/>
                </a:lnTo>
                <a:lnTo>
                  <a:pt x="21" y="55"/>
                </a:lnTo>
                <a:lnTo>
                  <a:pt x="17" y="56"/>
                </a:lnTo>
                <a:lnTo>
                  <a:pt x="13" y="57"/>
                </a:lnTo>
                <a:lnTo>
                  <a:pt x="9" y="57"/>
                </a:lnTo>
                <a:lnTo>
                  <a:pt x="6" y="58"/>
                </a:lnTo>
                <a:lnTo>
                  <a:pt x="3" y="59"/>
                </a:lnTo>
                <a:lnTo>
                  <a:pt x="1" y="59"/>
                </a:lnTo>
                <a:lnTo>
                  <a:pt x="0" y="60"/>
                </a:lnTo>
                <a:lnTo>
                  <a:pt x="0" y="61"/>
                </a:lnTo>
                <a:lnTo>
                  <a:pt x="0" y="62"/>
                </a:lnTo>
                <a:lnTo>
                  <a:pt x="1" y="62"/>
                </a:lnTo>
                <a:lnTo>
                  <a:pt x="2" y="63"/>
                </a:lnTo>
                <a:lnTo>
                  <a:pt x="4" y="6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7" name="Freeform 232"/>
          <p:cNvSpPr>
            <a:spLocks/>
          </p:cNvSpPr>
          <p:nvPr/>
        </p:nvSpPr>
        <p:spPr bwMode="auto">
          <a:xfrm flipV="1">
            <a:off x="5611815" y="3719528"/>
            <a:ext cx="120650" cy="53975"/>
          </a:xfrm>
          <a:custGeom>
            <a:avLst/>
            <a:gdLst>
              <a:gd name="T0" fmla="*/ 140 w 141"/>
              <a:gd name="T1" fmla="*/ 0 h 64"/>
              <a:gd name="T2" fmla="*/ 141 w 141"/>
              <a:gd name="T3" fmla="*/ 1 h 64"/>
              <a:gd name="T4" fmla="*/ 140 w 141"/>
              <a:gd name="T5" fmla="*/ 2 h 64"/>
              <a:gd name="T6" fmla="*/ 140 w 141"/>
              <a:gd name="T7" fmla="*/ 3 h 64"/>
              <a:gd name="T8" fmla="*/ 139 w 141"/>
              <a:gd name="T9" fmla="*/ 5 h 64"/>
              <a:gd name="T10" fmla="*/ 138 w 141"/>
              <a:gd name="T11" fmla="*/ 7 h 64"/>
              <a:gd name="T12" fmla="*/ 137 w 141"/>
              <a:gd name="T13" fmla="*/ 9 h 64"/>
              <a:gd name="T14" fmla="*/ 135 w 141"/>
              <a:gd name="T15" fmla="*/ 12 h 64"/>
              <a:gd name="T16" fmla="*/ 133 w 141"/>
              <a:gd name="T17" fmla="*/ 14 h 64"/>
              <a:gd name="T18" fmla="*/ 131 w 141"/>
              <a:gd name="T19" fmla="*/ 18 h 64"/>
              <a:gd name="T20" fmla="*/ 129 w 141"/>
              <a:gd name="T21" fmla="*/ 23 h 64"/>
              <a:gd name="T22" fmla="*/ 127 w 141"/>
              <a:gd name="T23" fmla="*/ 26 h 64"/>
              <a:gd name="T24" fmla="*/ 124 w 141"/>
              <a:gd name="T25" fmla="*/ 29 h 64"/>
              <a:gd name="T26" fmla="*/ 120 w 141"/>
              <a:gd name="T27" fmla="*/ 31 h 64"/>
              <a:gd name="T28" fmla="*/ 117 w 141"/>
              <a:gd name="T29" fmla="*/ 33 h 64"/>
              <a:gd name="T30" fmla="*/ 113 w 141"/>
              <a:gd name="T31" fmla="*/ 34 h 64"/>
              <a:gd name="T32" fmla="*/ 109 w 141"/>
              <a:gd name="T33" fmla="*/ 36 h 64"/>
              <a:gd name="T34" fmla="*/ 105 w 141"/>
              <a:gd name="T35" fmla="*/ 38 h 64"/>
              <a:gd name="T36" fmla="*/ 101 w 141"/>
              <a:gd name="T37" fmla="*/ 40 h 64"/>
              <a:gd name="T38" fmla="*/ 97 w 141"/>
              <a:gd name="T39" fmla="*/ 41 h 64"/>
              <a:gd name="T40" fmla="*/ 92 w 141"/>
              <a:gd name="T41" fmla="*/ 43 h 64"/>
              <a:gd name="T42" fmla="*/ 87 w 141"/>
              <a:gd name="T43" fmla="*/ 44 h 64"/>
              <a:gd name="T44" fmla="*/ 82 w 141"/>
              <a:gd name="T45" fmla="*/ 46 h 64"/>
              <a:gd name="T46" fmla="*/ 77 w 141"/>
              <a:gd name="T47" fmla="*/ 47 h 64"/>
              <a:gd name="T48" fmla="*/ 71 w 141"/>
              <a:gd name="T49" fmla="*/ 49 h 64"/>
              <a:gd name="T50" fmla="*/ 66 w 141"/>
              <a:gd name="T51" fmla="*/ 50 h 64"/>
              <a:gd name="T52" fmla="*/ 61 w 141"/>
              <a:gd name="T53" fmla="*/ 51 h 64"/>
              <a:gd name="T54" fmla="*/ 55 w 141"/>
              <a:gd name="T55" fmla="*/ 52 h 64"/>
              <a:gd name="T56" fmla="*/ 50 w 141"/>
              <a:gd name="T57" fmla="*/ 54 h 64"/>
              <a:gd name="T58" fmla="*/ 45 w 141"/>
              <a:gd name="T59" fmla="*/ 55 h 64"/>
              <a:gd name="T60" fmla="*/ 40 w 141"/>
              <a:gd name="T61" fmla="*/ 56 h 64"/>
              <a:gd name="T62" fmla="*/ 36 w 141"/>
              <a:gd name="T63" fmla="*/ 57 h 64"/>
              <a:gd name="T64" fmla="*/ 32 w 141"/>
              <a:gd name="T65" fmla="*/ 58 h 64"/>
              <a:gd name="T66" fmla="*/ 29 w 141"/>
              <a:gd name="T67" fmla="*/ 59 h 64"/>
              <a:gd name="T68" fmla="*/ 25 w 141"/>
              <a:gd name="T69" fmla="*/ 60 h 64"/>
              <a:gd name="T70" fmla="*/ 22 w 141"/>
              <a:gd name="T71" fmla="*/ 61 h 64"/>
              <a:gd name="T72" fmla="*/ 20 w 141"/>
              <a:gd name="T73" fmla="*/ 62 h 64"/>
              <a:gd name="T74" fmla="*/ 17 w 141"/>
              <a:gd name="T75" fmla="*/ 63 h 64"/>
              <a:gd name="T76" fmla="*/ 15 w 141"/>
              <a:gd name="T77" fmla="*/ 64 h 64"/>
              <a:gd name="T78" fmla="*/ 12 w 141"/>
              <a:gd name="T79" fmla="*/ 64 h 64"/>
              <a:gd name="T80" fmla="*/ 9 w 141"/>
              <a:gd name="T81" fmla="*/ 64 h 64"/>
              <a:gd name="T82" fmla="*/ 6 w 141"/>
              <a:gd name="T83" fmla="*/ 64 h 64"/>
              <a:gd name="T84" fmla="*/ 4 w 141"/>
              <a:gd name="T85" fmla="*/ 64 h 64"/>
              <a:gd name="T86" fmla="*/ 1 w 141"/>
              <a:gd name="T87" fmla="*/ 64 h 64"/>
              <a:gd name="T88" fmla="*/ 0 w 141"/>
              <a:gd name="T89"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1" h="64">
                <a:moveTo>
                  <a:pt x="140" y="0"/>
                </a:moveTo>
                <a:lnTo>
                  <a:pt x="141" y="1"/>
                </a:lnTo>
                <a:lnTo>
                  <a:pt x="140" y="2"/>
                </a:lnTo>
                <a:lnTo>
                  <a:pt x="140" y="3"/>
                </a:lnTo>
                <a:lnTo>
                  <a:pt x="139" y="5"/>
                </a:lnTo>
                <a:lnTo>
                  <a:pt x="138" y="7"/>
                </a:lnTo>
                <a:lnTo>
                  <a:pt x="137" y="9"/>
                </a:lnTo>
                <a:lnTo>
                  <a:pt x="135" y="12"/>
                </a:lnTo>
                <a:lnTo>
                  <a:pt x="133" y="14"/>
                </a:lnTo>
                <a:lnTo>
                  <a:pt x="131" y="18"/>
                </a:lnTo>
                <a:lnTo>
                  <a:pt x="129" y="23"/>
                </a:lnTo>
                <a:lnTo>
                  <a:pt x="127" y="26"/>
                </a:lnTo>
                <a:lnTo>
                  <a:pt x="124" y="29"/>
                </a:lnTo>
                <a:lnTo>
                  <a:pt x="120" y="31"/>
                </a:lnTo>
                <a:lnTo>
                  <a:pt x="117" y="33"/>
                </a:lnTo>
                <a:lnTo>
                  <a:pt x="113" y="34"/>
                </a:lnTo>
                <a:lnTo>
                  <a:pt x="109" y="36"/>
                </a:lnTo>
                <a:lnTo>
                  <a:pt x="105" y="38"/>
                </a:lnTo>
                <a:lnTo>
                  <a:pt x="101" y="40"/>
                </a:lnTo>
                <a:lnTo>
                  <a:pt x="97" y="41"/>
                </a:lnTo>
                <a:lnTo>
                  <a:pt x="92" y="43"/>
                </a:lnTo>
                <a:lnTo>
                  <a:pt x="87" y="44"/>
                </a:lnTo>
                <a:lnTo>
                  <a:pt x="82" y="46"/>
                </a:lnTo>
                <a:lnTo>
                  <a:pt x="77" y="47"/>
                </a:lnTo>
                <a:lnTo>
                  <a:pt x="71" y="49"/>
                </a:lnTo>
                <a:lnTo>
                  <a:pt x="66" y="50"/>
                </a:lnTo>
                <a:lnTo>
                  <a:pt x="61" y="51"/>
                </a:lnTo>
                <a:lnTo>
                  <a:pt x="55" y="52"/>
                </a:lnTo>
                <a:lnTo>
                  <a:pt x="50" y="54"/>
                </a:lnTo>
                <a:lnTo>
                  <a:pt x="45" y="55"/>
                </a:lnTo>
                <a:lnTo>
                  <a:pt x="40" y="56"/>
                </a:lnTo>
                <a:lnTo>
                  <a:pt x="36" y="57"/>
                </a:lnTo>
                <a:lnTo>
                  <a:pt x="32" y="58"/>
                </a:lnTo>
                <a:lnTo>
                  <a:pt x="29" y="59"/>
                </a:lnTo>
                <a:lnTo>
                  <a:pt x="25" y="60"/>
                </a:lnTo>
                <a:lnTo>
                  <a:pt x="22" y="61"/>
                </a:lnTo>
                <a:lnTo>
                  <a:pt x="20" y="62"/>
                </a:lnTo>
                <a:lnTo>
                  <a:pt x="17" y="63"/>
                </a:lnTo>
                <a:lnTo>
                  <a:pt x="15" y="64"/>
                </a:lnTo>
                <a:lnTo>
                  <a:pt x="12" y="64"/>
                </a:lnTo>
                <a:lnTo>
                  <a:pt x="9" y="64"/>
                </a:lnTo>
                <a:lnTo>
                  <a:pt x="6" y="64"/>
                </a:lnTo>
                <a:lnTo>
                  <a:pt x="4" y="64"/>
                </a:lnTo>
                <a:lnTo>
                  <a:pt x="1" y="64"/>
                </a:lnTo>
                <a:lnTo>
                  <a:pt x="0" y="6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8" name="Freeform 233"/>
          <p:cNvSpPr>
            <a:spLocks/>
          </p:cNvSpPr>
          <p:nvPr/>
        </p:nvSpPr>
        <p:spPr bwMode="auto">
          <a:xfrm flipV="1">
            <a:off x="5707065" y="3746516"/>
            <a:ext cx="6350" cy="17463"/>
          </a:xfrm>
          <a:custGeom>
            <a:avLst/>
            <a:gdLst>
              <a:gd name="T0" fmla="*/ 3 w 6"/>
              <a:gd name="T1" fmla="*/ 0 h 19"/>
              <a:gd name="T2" fmla="*/ 0 w 6"/>
              <a:gd name="T3" fmla="*/ 3 h 19"/>
              <a:gd name="T4" fmla="*/ 0 w 6"/>
              <a:gd name="T5" fmla="*/ 8 h 19"/>
              <a:gd name="T6" fmla="*/ 0 w 6"/>
              <a:gd name="T7" fmla="*/ 12 h 19"/>
              <a:gd name="T8" fmla="*/ 1 w 6"/>
              <a:gd name="T9" fmla="*/ 15 h 19"/>
              <a:gd name="T10" fmla="*/ 3 w 6"/>
              <a:gd name="T11" fmla="*/ 18 h 19"/>
              <a:gd name="T12" fmla="*/ 5 w 6"/>
              <a:gd name="T13" fmla="*/ 19 h 19"/>
              <a:gd name="T14" fmla="*/ 6 w 6"/>
              <a:gd name="T15" fmla="*/ 19 h 19"/>
              <a:gd name="T16" fmla="*/ 6 w 6"/>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9">
                <a:moveTo>
                  <a:pt x="3" y="0"/>
                </a:moveTo>
                <a:lnTo>
                  <a:pt x="0" y="3"/>
                </a:lnTo>
                <a:lnTo>
                  <a:pt x="0" y="8"/>
                </a:lnTo>
                <a:lnTo>
                  <a:pt x="0" y="12"/>
                </a:lnTo>
                <a:lnTo>
                  <a:pt x="1" y="15"/>
                </a:lnTo>
                <a:lnTo>
                  <a:pt x="3" y="18"/>
                </a:lnTo>
                <a:lnTo>
                  <a:pt x="5" y="19"/>
                </a:lnTo>
                <a:lnTo>
                  <a:pt x="6" y="19"/>
                </a:lnTo>
                <a:lnTo>
                  <a:pt x="6" y="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99" name="Freeform 234"/>
          <p:cNvSpPr>
            <a:spLocks/>
          </p:cNvSpPr>
          <p:nvPr/>
        </p:nvSpPr>
        <p:spPr bwMode="auto">
          <a:xfrm flipV="1">
            <a:off x="5668965" y="3732228"/>
            <a:ext cx="11113" cy="23813"/>
          </a:xfrm>
          <a:custGeom>
            <a:avLst/>
            <a:gdLst>
              <a:gd name="T0" fmla="*/ 7 w 12"/>
              <a:gd name="T1" fmla="*/ 0 h 28"/>
              <a:gd name="T2" fmla="*/ 3 w 12"/>
              <a:gd name="T3" fmla="*/ 2 h 28"/>
              <a:gd name="T4" fmla="*/ 1 w 12"/>
              <a:gd name="T5" fmla="*/ 6 h 28"/>
              <a:gd name="T6" fmla="*/ 0 w 12"/>
              <a:gd name="T7" fmla="*/ 13 h 28"/>
              <a:gd name="T8" fmla="*/ 1 w 12"/>
              <a:gd name="T9" fmla="*/ 19 h 28"/>
              <a:gd name="T10" fmla="*/ 5 w 12"/>
              <a:gd name="T11" fmla="*/ 25 h 28"/>
              <a:gd name="T12" fmla="*/ 9 w 12"/>
              <a:gd name="T13" fmla="*/ 27 h 28"/>
              <a:gd name="T14" fmla="*/ 11 w 12"/>
              <a:gd name="T15" fmla="*/ 28 h 28"/>
              <a:gd name="T16" fmla="*/ 12 w 12"/>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8">
                <a:moveTo>
                  <a:pt x="7" y="0"/>
                </a:moveTo>
                <a:lnTo>
                  <a:pt x="3" y="2"/>
                </a:lnTo>
                <a:lnTo>
                  <a:pt x="1" y="6"/>
                </a:lnTo>
                <a:lnTo>
                  <a:pt x="0" y="13"/>
                </a:lnTo>
                <a:lnTo>
                  <a:pt x="1" y="19"/>
                </a:lnTo>
                <a:lnTo>
                  <a:pt x="5" y="25"/>
                </a:lnTo>
                <a:lnTo>
                  <a:pt x="9" y="27"/>
                </a:lnTo>
                <a:lnTo>
                  <a:pt x="11" y="28"/>
                </a:lnTo>
                <a:lnTo>
                  <a:pt x="12"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0" name="Freeform 235"/>
          <p:cNvSpPr>
            <a:spLocks/>
          </p:cNvSpPr>
          <p:nvPr/>
        </p:nvSpPr>
        <p:spPr bwMode="auto">
          <a:xfrm flipV="1">
            <a:off x="5629277" y="3724291"/>
            <a:ext cx="6350" cy="7938"/>
          </a:xfrm>
          <a:custGeom>
            <a:avLst/>
            <a:gdLst>
              <a:gd name="T0" fmla="*/ 6 w 8"/>
              <a:gd name="T1" fmla="*/ 0 h 9"/>
              <a:gd name="T2" fmla="*/ 5 w 8"/>
              <a:gd name="T3" fmla="*/ 0 h 9"/>
              <a:gd name="T4" fmla="*/ 3 w 8"/>
              <a:gd name="T5" fmla="*/ 0 h 9"/>
              <a:gd name="T6" fmla="*/ 1 w 8"/>
              <a:gd name="T7" fmla="*/ 1 h 9"/>
              <a:gd name="T8" fmla="*/ 0 w 8"/>
              <a:gd name="T9" fmla="*/ 5 h 9"/>
              <a:gd name="T10" fmla="*/ 5 w 8"/>
              <a:gd name="T11" fmla="*/ 8 h 9"/>
              <a:gd name="T12" fmla="*/ 7 w 8"/>
              <a:gd name="T13" fmla="*/ 8 h 9"/>
              <a:gd name="T14" fmla="*/ 7 w 8"/>
              <a:gd name="T15" fmla="*/ 9 h 9"/>
              <a:gd name="T16" fmla="*/ 8 w 8"/>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6" y="0"/>
                </a:moveTo>
                <a:lnTo>
                  <a:pt x="5" y="0"/>
                </a:lnTo>
                <a:lnTo>
                  <a:pt x="3" y="0"/>
                </a:lnTo>
                <a:lnTo>
                  <a:pt x="1" y="1"/>
                </a:lnTo>
                <a:lnTo>
                  <a:pt x="0" y="5"/>
                </a:lnTo>
                <a:lnTo>
                  <a:pt x="5" y="8"/>
                </a:lnTo>
                <a:lnTo>
                  <a:pt x="7" y="8"/>
                </a:lnTo>
                <a:lnTo>
                  <a:pt x="7" y="9"/>
                </a:lnTo>
                <a:lnTo>
                  <a:pt x="8" y="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1" name="Freeform 236"/>
          <p:cNvSpPr>
            <a:spLocks/>
          </p:cNvSpPr>
          <p:nvPr/>
        </p:nvSpPr>
        <p:spPr bwMode="auto">
          <a:xfrm flipV="1">
            <a:off x="5710240" y="3746516"/>
            <a:ext cx="6350" cy="17463"/>
          </a:xfrm>
          <a:custGeom>
            <a:avLst/>
            <a:gdLst>
              <a:gd name="T0" fmla="*/ 0 w 8"/>
              <a:gd name="T1" fmla="*/ 0 h 19"/>
              <a:gd name="T2" fmla="*/ 4 w 8"/>
              <a:gd name="T3" fmla="*/ 4 h 19"/>
              <a:gd name="T4" fmla="*/ 6 w 8"/>
              <a:gd name="T5" fmla="*/ 10 h 19"/>
              <a:gd name="T6" fmla="*/ 7 w 8"/>
              <a:gd name="T7" fmla="*/ 14 h 19"/>
              <a:gd name="T8" fmla="*/ 8 w 8"/>
              <a:gd name="T9" fmla="*/ 17 h 19"/>
              <a:gd name="T10" fmla="*/ 7 w 8"/>
              <a:gd name="T11" fmla="*/ 19 h 19"/>
              <a:gd name="T12" fmla="*/ 5 w 8"/>
              <a:gd name="T13" fmla="*/ 19 h 19"/>
              <a:gd name="T14" fmla="*/ 4 w 8"/>
              <a:gd name="T15" fmla="*/ 19 h 19"/>
              <a:gd name="T16" fmla="*/ 3 w 8"/>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0" y="0"/>
                </a:moveTo>
                <a:lnTo>
                  <a:pt x="4" y="4"/>
                </a:lnTo>
                <a:lnTo>
                  <a:pt x="6" y="10"/>
                </a:lnTo>
                <a:lnTo>
                  <a:pt x="7" y="14"/>
                </a:lnTo>
                <a:lnTo>
                  <a:pt x="8" y="17"/>
                </a:lnTo>
                <a:lnTo>
                  <a:pt x="7" y="19"/>
                </a:lnTo>
                <a:lnTo>
                  <a:pt x="5" y="19"/>
                </a:lnTo>
                <a:lnTo>
                  <a:pt x="4" y="19"/>
                </a:lnTo>
                <a:lnTo>
                  <a:pt x="3" y="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2" name="Freeform 237"/>
          <p:cNvSpPr>
            <a:spLocks/>
          </p:cNvSpPr>
          <p:nvPr/>
        </p:nvSpPr>
        <p:spPr bwMode="auto">
          <a:xfrm flipV="1">
            <a:off x="5675315" y="3732228"/>
            <a:ext cx="11113" cy="23813"/>
          </a:xfrm>
          <a:custGeom>
            <a:avLst/>
            <a:gdLst>
              <a:gd name="T0" fmla="*/ 0 w 14"/>
              <a:gd name="T1" fmla="*/ 0 h 29"/>
              <a:gd name="T2" fmla="*/ 5 w 14"/>
              <a:gd name="T3" fmla="*/ 4 h 29"/>
              <a:gd name="T4" fmla="*/ 9 w 14"/>
              <a:gd name="T5" fmla="*/ 10 h 29"/>
              <a:gd name="T6" fmla="*/ 12 w 14"/>
              <a:gd name="T7" fmla="*/ 17 h 29"/>
              <a:gd name="T8" fmla="*/ 14 w 14"/>
              <a:gd name="T9" fmla="*/ 24 h 29"/>
              <a:gd name="T10" fmla="*/ 12 w 14"/>
              <a:gd name="T11" fmla="*/ 28 h 29"/>
              <a:gd name="T12" fmla="*/ 9 w 14"/>
              <a:gd name="T13" fmla="*/ 29 h 29"/>
              <a:gd name="T14" fmla="*/ 7 w 14"/>
              <a:gd name="T15" fmla="*/ 28 h 29"/>
              <a:gd name="T16" fmla="*/ 5 w 14"/>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9">
                <a:moveTo>
                  <a:pt x="0" y="0"/>
                </a:moveTo>
                <a:lnTo>
                  <a:pt x="5" y="4"/>
                </a:lnTo>
                <a:lnTo>
                  <a:pt x="9" y="10"/>
                </a:lnTo>
                <a:lnTo>
                  <a:pt x="12" y="17"/>
                </a:lnTo>
                <a:lnTo>
                  <a:pt x="14" y="24"/>
                </a:lnTo>
                <a:lnTo>
                  <a:pt x="12" y="28"/>
                </a:lnTo>
                <a:lnTo>
                  <a:pt x="9" y="29"/>
                </a:lnTo>
                <a:lnTo>
                  <a:pt x="7" y="28"/>
                </a:lnTo>
                <a:lnTo>
                  <a:pt x="5"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3" name="Freeform 238"/>
          <p:cNvSpPr>
            <a:spLocks/>
          </p:cNvSpPr>
          <p:nvPr/>
        </p:nvSpPr>
        <p:spPr bwMode="auto">
          <a:xfrm flipV="1">
            <a:off x="5634040" y="3724291"/>
            <a:ext cx="7938" cy="7938"/>
          </a:xfrm>
          <a:custGeom>
            <a:avLst/>
            <a:gdLst>
              <a:gd name="T0" fmla="*/ 0 w 9"/>
              <a:gd name="T1" fmla="*/ 0 h 9"/>
              <a:gd name="T2" fmla="*/ 2 w 9"/>
              <a:gd name="T3" fmla="*/ 1 h 9"/>
              <a:gd name="T4" fmla="*/ 4 w 9"/>
              <a:gd name="T5" fmla="*/ 2 h 9"/>
              <a:gd name="T6" fmla="*/ 6 w 9"/>
              <a:gd name="T7" fmla="*/ 4 h 9"/>
              <a:gd name="T8" fmla="*/ 9 w 9"/>
              <a:gd name="T9" fmla="*/ 8 h 9"/>
              <a:gd name="T10" fmla="*/ 5 w 9"/>
              <a:gd name="T11" fmla="*/ 9 h 9"/>
              <a:gd name="T12" fmla="*/ 3 w 9"/>
              <a:gd name="T13" fmla="*/ 9 h 9"/>
              <a:gd name="T14" fmla="*/ 2 w 9"/>
              <a:gd name="T15" fmla="*/ 9 h 9"/>
              <a:gd name="T16" fmla="*/ 2 w 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0" y="0"/>
                </a:moveTo>
                <a:lnTo>
                  <a:pt x="2" y="1"/>
                </a:lnTo>
                <a:lnTo>
                  <a:pt x="4" y="2"/>
                </a:lnTo>
                <a:lnTo>
                  <a:pt x="6" y="4"/>
                </a:lnTo>
                <a:lnTo>
                  <a:pt x="9" y="8"/>
                </a:lnTo>
                <a:lnTo>
                  <a:pt x="5" y="9"/>
                </a:lnTo>
                <a:lnTo>
                  <a:pt x="3" y="9"/>
                </a:lnTo>
                <a:lnTo>
                  <a:pt x="2" y="9"/>
                </a:lnTo>
                <a:lnTo>
                  <a:pt x="2" y="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4" name="Freeform 239"/>
          <p:cNvSpPr>
            <a:spLocks/>
          </p:cNvSpPr>
          <p:nvPr/>
        </p:nvSpPr>
        <p:spPr bwMode="auto">
          <a:xfrm flipV="1">
            <a:off x="5713415" y="3754453"/>
            <a:ext cx="1588" cy="1588"/>
          </a:xfrm>
          <a:custGeom>
            <a:avLst/>
            <a:gdLst>
              <a:gd name="T0" fmla="*/ 0 w 3"/>
              <a:gd name="T1" fmla="*/ 1 h 2"/>
              <a:gd name="T2" fmla="*/ 3 w 3"/>
              <a:gd name="T3" fmla="*/ 2 h 2"/>
              <a:gd name="T4" fmla="*/ 1 w 3"/>
              <a:gd name="T5" fmla="*/ 0 h 2"/>
              <a:gd name="T6" fmla="*/ 1 w 3"/>
              <a:gd name="T7" fmla="*/ 2 h 2"/>
              <a:gd name="T8" fmla="*/ 2 w 3"/>
              <a:gd name="T9" fmla="*/ 1 h 2"/>
              <a:gd name="T10" fmla="*/ 1 w 3"/>
              <a:gd name="T11" fmla="*/ 0 h 2"/>
              <a:gd name="T12" fmla="*/ 1 w 3"/>
              <a:gd name="T13" fmla="*/ 1 h 2"/>
              <a:gd name="T14" fmla="*/ 2 w 3"/>
              <a:gd name="T15" fmla="*/ 1 h 2"/>
              <a:gd name="T16" fmla="*/ 1 w 3"/>
              <a:gd name="T17" fmla="*/ 1 h 2"/>
              <a:gd name="T18" fmla="*/ 2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lnTo>
                  <a:pt x="3" y="2"/>
                </a:lnTo>
                <a:lnTo>
                  <a:pt x="1" y="0"/>
                </a:lnTo>
                <a:lnTo>
                  <a:pt x="1" y="2"/>
                </a:lnTo>
                <a:lnTo>
                  <a:pt x="2" y="1"/>
                </a:lnTo>
                <a:lnTo>
                  <a:pt x="1" y="0"/>
                </a:lnTo>
                <a:lnTo>
                  <a:pt x="1" y="1"/>
                </a:lnTo>
                <a:lnTo>
                  <a:pt x="2" y="1"/>
                </a:lnTo>
                <a:lnTo>
                  <a:pt x="1" y="1"/>
                </a:lnTo>
                <a:lnTo>
                  <a:pt x="2"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5" name="Freeform 240"/>
          <p:cNvSpPr>
            <a:spLocks/>
          </p:cNvSpPr>
          <p:nvPr/>
        </p:nvSpPr>
        <p:spPr bwMode="auto">
          <a:xfrm flipV="1">
            <a:off x="5719765" y="3752866"/>
            <a:ext cx="1588" cy="3175"/>
          </a:xfrm>
          <a:custGeom>
            <a:avLst/>
            <a:gdLst>
              <a:gd name="T0" fmla="*/ 0 w 1"/>
              <a:gd name="T1" fmla="*/ 2 h 3"/>
              <a:gd name="T2" fmla="*/ 1 w 1"/>
              <a:gd name="T3" fmla="*/ 2 h 3"/>
              <a:gd name="T4" fmla="*/ 0 w 1"/>
              <a:gd name="T5" fmla="*/ 0 h 3"/>
              <a:gd name="T6" fmla="*/ 0 w 1"/>
              <a:gd name="T7" fmla="*/ 3 h 3"/>
              <a:gd name="T8" fmla="*/ 1 w 1"/>
              <a:gd name="T9" fmla="*/ 1 h 3"/>
              <a:gd name="T10" fmla="*/ 0 w 1"/>
              <a:gd name="T11" fmla="*/ 1 h 3"/>
              <a:gd name="T12" fmla="*/ 1 w 1"/>
              <a:gd name="T13" fmla="*/ 2 h 3"/>
              <a:gd name="T14" fmla="*/ 1 w 1"/>
              <a:gd name="T15" fmla="*/ 1 h 3"/>
              <a:gd name="T16" fmla="*/ 0 w 1"/>
              <a:gd name="T17" fmla="*/ 2 h 3"/>
              <a:gd name="T18" fmla="*/ 1 w 1"/>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3">
                <a:moveTo>
                  <a:pt x="0" y="2"/>
                </a:moveTo>
                <a:lnTo>
                  <a:pt x="1" y="2"/>
                </a:lnTo>
                <a:lnTo>
                  <a:pt x="0" y="0"/>
                </a:lnTo>
                <a:lnTo>
                  <a:pt x="0" y="3"/>
                </a:lnTo>
                <a:lnTo>
                  <a:pt x="1" y="1"/>
                </a:lnTo>
                <a:lnTo>
                  <a:pt x="0" y="1"/>
                </a:lnTo>
                <a:lnTo>
                  <a:pt x="1" y="2"/>
                </a:lnTo>
                <a:lnTo>
                  <a:pt x="1" y="1"/>
                </a:lnTo>
                <a:lnTo>
                  <a:pt x="0" y="2"/>
                </a:lnTo>
                <a:lnTo>
                  <a:pt x="1"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6" name="Freeform 241"/>
          <p:cNvSpPr>
            <a:spLocks/>
          </p:cNvSpPr>
          <p:nvPr/>
        </p:nvSpPr>
        <p:spPr bwMode="auto">
          <a:xfrm flipV="1">
            <a:off x="6370640" y="3868754"/>
            <a:ext cx="76200" cy="182563"/>
          </a:xfrm>
          <a:custGeom>
            <a:avLst/>
            <a:gdLst>
              <a:gd name="T0" fmla="*/ 53 w 89"/>
              <a:gd name="T1" fmla="*/ 213 h 213"/>
              <a:gd name="T2" fmla="*/ 39 w 89"/>
              <a:gd name="T3" fmla="*/ 172 h 213"/>
              <a:gd name="T4" fmla="*/ 28 w 89"/>
              <a:gd name="T5" fmla="*/ 116 h 213"/>
              <a:gd name="T6" fmla="*/ 11 w 89"/>
              <a:gd name="T7" fmla="*/ 70 h 213"/>
              <a:gd name="T8" fmla="*/ 2 w 89"/>
              <a:gd name="T9" fmla="*/ 33 h 213"/>
              <a:gd name="T10" fmla="*/ 0 w 89"/>
              <a:gd name="T11" fmla="*/ 9 h 213"/>
              <a:gd name="T12" fmla="*/ 1 w 89"/>
              <a:gd name="T13" fmla="*/ 0 h 213"/>
              <a:gd name="T14" fmla="*/ 9 w 89"/>
              <a:gd name="T15" fmla="*/ 7 h 213"/>
              <a:gd name="T16" fmla="*/ 24 w 89"/>
              <a:gd name="T17" fmla="*/ 28 h 213"/>
              <a:gd name="T18" fmla="*/ 43 w 89"/>
              <a:gd name="T19" fmla="*/ 63 h 213"/>
              <a:gd name="T20" fmla="*/ 64 w 89"/>
              <a:gd name="T21" fmla="*/ 110 h 213"/>
              <a:gd name="T22" fmla="*/ 75 w 89"/>
              <a:gd name="T23" fmla="*/ 166 h 213"/>
              <a:gd name="T24" fmla="*/ 89 w 89"/>
              <a:gd name="T25" fmla="*/ 20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13">
                <a:moveTo>
                  <a:pt x="53" y="213"/>
                </a:moveTo>
                <a:lnTo>
                  <a:pt x="39" y="172"/>
                </a:lnTo>
                <a:lnTo>
                  <a:pt x="28" y="116"/>
                </a:lnTo>
                <a:lnTo>
                  <a:pt x="11" y="70"/>
                </a:lnTo>
                <a:lnTo>
                  <a:pt x="2" y="33"/>
                </a:lnTo>
                <a:lnTo>
                  <a:pt x="0" y="9"/>
                </a:lnTo>
                <a:lnTo>
                  <a:pt x="1" y="0"/>
                </a:lnTo>
                <a:lnTo>
                  <a:pt x="9" y="7"/>
                </a:lnTo>
                <a:lnTo>
                  <a:pt x="24" y="28"/>
                </a:lnTo>
                <a:lnTo>
                  <a:pt x="43" y="63"/>
                </a:lnTo>
                <a:lnTo>
                  <a:pt x="64" y="110"/>
                </a:lnTo>
                <a:lnTo>
                  <a:pt x="75" y="166"/>
                </a:lnTo>
                <a:lnTo>
                  <a:pt x="89" y="20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7" name="Freeform 242"/>
          <p:cNvSpPr>
            <a:spLocks/>
          </p:cNvSpPr>
          <p:nvPr/>
        </p:nvSpPr>
        <p:spPr bwMode="auto">
          <a:xfrm flipV="1">
            <a:off x="6426202" y="3683016"/>
            <a:ext cx="76200" cy="165101"/>
          </a:xfrm>
          <a:custGeom>
            <a:avLst/>
            <a:gdLst>
              <a:gd name="T0" fmla="*/ 0 w 90"/>
              <a:gd name="T1" fmla="*/ 7 h 192"/>
              <a:gd name="T2" fmla="*/ 14 w 90"/>
              <a:gd name="T3" fmla="*/ 46 h 192"/>
              <a:gd name="T4" fmla="*/ 39 w 90"/>
              <a:gd name="T5" fmla="*/ 94 h 192"/>
              <a:gd name="T6" fmla="*/ 53 w 90"/>
              <a:gd name="T7" fmla="*/ 136 h 192"/>
              <a:gd name="T8" fmla="*/ 68 w 90"/>
              <a:gd name="T9" fmla="*/ 167 h 192"/>
              <a:gd name="T10" fmla="*/ 81 w 90"/>
              <a:gd name="T11" fmla="*/ 186 h 192"/>
              <a:gd name="T12" fmla="*/ 87 w 90"/>
              <a:gd name="T13" fmla="*/ 192 h 192"/>
              <a:gd name="T14" fmla="*/ 90 w 90"/>
              <a:gd name="T15" fmla="*/ 184 h 192"/>
              <a:gd name="T16" fmla="*/ 90 w 90"/>
              <a:gd name="T17" fmla="*/ 163 h 192"/>
              <a:gd name="T18" fmla="*/ 85 w 90"/>
              <a:gd name="T19" fmla="*/ 130 h 192"/>
              <a:gd name="T20" fmla="*/ 75 w 90"/>
              <a:gd name="T21" fmla="*/ 88 h 192"/>
              <a:gd name="T22" fmla="*/ 50 w 90"/>
              <a:gd name="T23" fmla="*/ 40 h 192"/>
              <a:gd name="T24" fmla="*/ 36 w 90"/>
              <a:gd name="T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92">
                <a:moveTo>
                  <a:pt x="0" y="7"/>
                </a:moveTo>
                <a:lnTo>
                  <a:pt x="14" y="46"/>
                </a:lnTo>
                <a:lnTo>
                  <a:pt x="39" y="94"/>
                </a:lnTo>
                <a:lnTo>
                  <a:pt x="53" y="136"/>
                </a:lnTo>
                <a:lnTo>
                  <a:pt x="68" y="167"/>
                </a:lnTo>
                <a:lnTo>
                  <a:pt x="81" y="186"/>
                </a:lnTo>
                <a:lnTo>
                  <a:pt x="87" y="192"/>
                </a:lnTo>
                <a:lnTo>
                  <a:pt x="90" y="184"/>
                </a:lnTo>
                <a:lnTo>
                  <a:pt x="90" y="163"/>
                </a:lnTo>
                <a:lnTo>
                  <a:pt x="85" y="130"/>
                </a:lnTo>
                <a:lnTo>
                  <a:pt x="75" y="88"/>
                </a:lnTo>
                <a:lnTo>
                  <a:pt x="50" y="40"/>
                </a:lnTo>
                <a:lnTo>
                  <a:pt x="3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8" name="Freeform 243"/>
          <p:cNvSpPr>
            <a:spLocks/>
          </p:cNvSpPr>
          <p:nvPr/>
        </p:nvSpPr>
        <p:spPr bwMode="auto">
          <a:xfrm flipV="1">
            <a:off x="6416677" y="3865579"/>
            <a:ext cx="30163" cy="7938"/>
          </a:xfrm>
          <a:custGeom>
            <a:avLst/>
            <a:gdLst>
              <a:gd name="T0" fmla="*/ 0 w 36"/>
              <a:gd name="T1" fmla="*/ 6 h 9"/>
              <a:gd name="T2" fmla="*/ 2 w 36"/>
              <a:gd name="T3" fmla="*/ 5 h 9"/>
              <a:gd name="T4" fmla="*/ 6 w 36"/>
              <a:gd name="T5" fmla="*/ 5 h 9"/>
              <a:gd name="T6" fmla="*/ 13 w 36"/>
              <a:gd name="T7" fmla="*/ 6 h 9"/>
              <a:gd name="T8" fmla="*/ 22 w 36"/>
              <a:gd name="T9" fmla="*/ 9 h 9"/>
              <a:gd name="T10" fmla="*/ 29 w 36"/>
              <a:gd name="T11" fmla="*/ 6 h 9"/>
              <a:gd name="T12" fmla="*/ 34 w 36"/>
              <a:gd name="T13" fmla="*/ 2 h 9"/>
              <a:gd name="T14" fmla="*/ 36 w 36"/>
              <a:gd name="T15" fmla="*/ 0 h 9"/>
              <a:gd name="T16" fmla="*/ 34 w 36"/>
              <a:gd name="T17" fmla="*/ 0 h 9"/>
              <a:gd name="T18" fmla="*/ 28 w 36"/>
              <a:gd name="T19" fmla="*/ 1 h 9"/>
              <a:gd name="T20" fmla="*/ 21 w 36"/>
              <a:gd name="T21" fmla="*/ 3 h 9"/>
              <a:gd name="T22" fmla="*/ 13 w 36"/>
              <a:gd name="T23" fmla="*/ 4 h 9"/>
              <a:gd name="T24" fmla="*/ 6 w 36"/>
              <a:gd name="T25" fmla="*/ 4 h 9"/>
              <a:gd name="T26" fmla="*/ 2 w 36"/>
              <a:gd name="T27" fmla="*/ 5 h 9"/>
              <a:gd name="T28" fmla="*/ 0 w 36"/>
              <a:gd name="T2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9">
                <a:moveTo>
                  <a:pt x="0" y="6"/>
                </a:moveTo>
                <a:lnTo>
                  <a:pt x="2" y="5"/>
                </a:lnTo>
                <a:lnTo>
                  <a:pt x="6" y="5"/>
                </a:lnTo>
                <a:lnTo>
                  <a:pt x="13" y="6"/>
                </a:lnTo>
                <a:lnTo>
                  <a:pt x="22" y="9"/>
                </a:lnTo>
                <a:lnTo>
                  <a:pt x="29" y="6"/>
                </a:lnTo>
                <a:lnTo>
                  <a:pt x="34" y="2"/>
                </a:lnTo>
                <a:lnTo>
                  <a:pt x="36" y="0"/>
                </a:lnTo>
                <a:lnTo>
                  <a:pt x="34" y="0"/>
                </a:lnTo>
                <a:lnTo>
                  <a:pt x="28" y="1"/>
                </a:lnTo>
                <a:lnTo>
                  <a:pt x="21" y="3"/>
                </a:lnTo>
                <a:lnTo>
                  <a:pt x="13" y="4"/>
                </a:lnTo>
                <a:lnTo>
                  <a:pt x="6" y="4"/>
                </a:lnTo>
                <a:lnTo>
                  <a:pt x="2" y="5"/>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09" name="Freeform 244"/>
          <p:cNvSpPr>
            <a:spLocks/>
          </p:cNvSpPr>
          <p:nvPr/>
        </p:nvSpPr>
        <p:spPr bwMode="auto">
          <a:xfrm flipV="1">
            <a:off x="6394452" y="3951304"/>
            <a:ext cx="31750" cy="6350"/>
          </a:xfrm>
          <a:custGeom>
            <a:avLst/>
            <a:gdLst>
              <a:gd name="T0" fmla="*/ 0 w 36"/>
              <a:gd name="T1" fmla="*/ 6 h 6"/>
              <a:gd name="T2" fmla="*/ 2 w 36"/>
              <a:gd name="T3" fmla="*/ 6 h 6"/>
              <a:gd name="T4" fmla="*/ 6 w 36"/>
              <a:gd name="T5" fmla="*/ 6 h 6"/>
              <a:gd name="T6" fmla="*/ 12 w 36"/>
              <a:gd name="T7" fmla="*/ 5 h 6"/>
              <a:gd name="T8" fmla="*/ 19 w 36"/>
              <a:gd name="T9" fmla="*/ 4 h 6"/>
              <a:gd name="T10" fmla="*/ 27 w 36"/>
              <a:gd name="T11" fmla="*/ 3 h 6"/>
              <a:gd name="T12" fmla="*/ 33 w 36"/>
              <a:gd name="T13" fmla="*/ 1 h 6"/>
              <a:gd name="T14" fmla="*/ 36 w 36"/>
              <a:gd name="T15" fmla="*/ 0 h 6"/>
              <a:gd name="T16" fmla="*/ 34 w 36"/>
              <a:gd name="T17" fmla="*/ 0 h 6"/>
              <a:gd name="T18" fmla="*/ 28 w 36"/>
              <a:gd name="T19" fmla="*/ 2 h 6"/>
              <a:gd name="T20" fmla="*/ 21 w 36"/>
              <a:gd name="T21" fmla="*/ 3 h 6"/>
              <a:gd name="T22" fmla="*/ 13 w 36"/>
              <a:gd name="T23" fmla="*/ 5 h 6"/>
              <a:gd name="T24" fmla="*/ 6 w 36"/>
              <a:gd name="T25" fmla="*/ 5 h 6"/>
              <a:gd name="T26" fmla="*/ 2 w 36"/>
              <a:gd name="T27" fmla="*/ 6 h 6"/>
              <a:gd name="T28" fmla="*/ 0 w 36"/>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
                <a:moveTo>
                  <a:pt x="0" y="6"/>
                </a:moveTo>
                <a:lnTo>
                  <a:pt x="2" y="6"/>
                </a:lnTo>
                <a:lnTo>
                  <a:pt x="6" y="6"/>
                </a:lnTo>
                <a:lnTo>
                  <a:pt x="12" y="5"/>
                </a:lnTo>
                <a:lnTo>
                  <a:pt x="19" y="4"/>
                </a:lnTo>
                <a:lnTo>
                  <a:pt x="27" y="3"/>
                </a:lnTo>
                <a:lnTo>
                  <a:pt x="33" y="1"/>
                </a:lnTo>
                <a:lnTo>
                  <a:pt x="36" y="0"/>
                </a:lnTo>
                <a:lnTo>
                  <a:pt x="34" y="0"/>
                </a:lnTo>
                <a:lnTo>
                  <a:pt x="28" y="2"/>
                </a:lnTo>
                <a:lnTo>
                  <a:pt x="21" y="3"/>
                </a:lnTo>
                <a:lnTo>
                  <a:pt x="13" y="5"/>
                </a:lnTo>
                <a:lnTo>
                  <a:pt x="6" y="5"/>
                </a:lnTo>
                <a:lnTo>
                  <a:pt x="2"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0" name="Freeform 245"/>
          <p:cNvSpPr>
            <a:spLocks/>
          </p:cNvSpPr>
          <p:nvPr/>
        </p:nvSpPr>
        <p:spPr bwMode="auto">
          <a:xfrm flipV="1">
            <a:off x="6426202" y="3841766"/>
            <a:ext cx="30163" cy="6350"/>
          </a:xfrm>
          <a:custGeom>
            <a:avLst/>
            <a:gdLst>
              <a:gd name="T0" fmla="*/ 0 w 36"/>
              <a:gd name="T1" fmla="*/ 7 h 7"/>
              <a:gd name="T2" fmla="*/ 2 w 36"/>
              <a:gd name="T3" fmla="*/ 7 h 7"/>
              <a:gd name="T4" fmla="*/ 6 w 36"/>
              <a:gd name="T5" fmla="*/ 7 h 7"/>
              <a:gd name="T6" fmla="*/ 12 w 36"/>
              <a:gd name="T7" fmla="*/ 4 h 7"/>
              <a:gd name="T8" fmla="*/ 18 w 36"/>
              <a:gd name="T9" fmla="*/ 0 h 7"/>
              <a:gd name="T10" fmla="*/ 26 w 36"/>
              <a:gd name="T11" fmla="*/ 0 h 7"/>
              <a:gd name="T12" fmla="*/ 33 w 36"/>
              <a:gd name="T13" fmla="*/ 1 h 7"/>
              <a:gd name="T14" fmla="*/ 36 w 36"/>
              <a:gd name="T15" fmla="*/ 0 h 7"/>
              <a:gd name="T16" fmla="*/ 34 w 36"/>
              <a:gd name="T17" fmla="*/ 1 h 7"/>
              <a:gd name="T18" fmla="*/ 28 w 36"/>
              <a:gd name="T19" fmla="*/ 3 h 7"/>
              <a:gd name="T20" fmla="*/ 21 w 36"/>
              <a:gd name="T21" fmla="*/ 4 h 7"/>
              <a:gd name="T22" fmla="*/ 13 w 36"/>
              <a:gd name="T23" fmla="*/ 6 h 7"/>
              <a:gd name="T24" fmla="*/ 7 w 36"/>
              <a:gd name="T25" fmla="*/ 7 h 7"/>
              <a:gd name="T26" fmla="*/ 2 w 36"/>
              <a:gd name="T27" fmla="*/ 7 h 7"/>
              <a:gd name="T28" fmla="*/ 0 w 3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7">
                <a:moveTo>
                  <a:pt x="0" y="7"/>
                </a:moveTo>
                <a:lnTo>
                  <a:pt x="2" y="7"/>
                </a:lnTo>
                <a:lnTo>
                  <a:pt x="6" y="7"/>
                </a:lnTo>
                <a:lnTo>
                  <a:pt x="12" y="4"/>
                </a:lnTo>
                <a:lnTo>
                  <a:pt x="18" y="0"/>
                </a:lnTo>
                <a:lnTo>
                  <a:pt x="26" y="0"/>
                </a:lnTo>
                <a:lnTo>
                  <a:pt x="33" y="1"/>
                </a:lnTo>
                <a:lnTo>
                  <a:pt x="36" y="0"/>
                </a:lnTo>
                <a:lnTo>
                  <a:pt x="34" y="1"/>
                </a:lnTo>
                <a:lnTo>
                  <a:pt x="28" y="3"/>
                </a:lnTo>
                <a:lnTo>
                  <a:pt x="21" y="4"/>
                </a:lnTo>
                <a:lnTo>
                  <a:pt x="13" y="6"/>
                </a:lnTo>
                <a:lnTo>
                  <a:pt x="7" y="7"/>
                </a:lnTo>
                <a:lnTo>
                  <a:pt x="2" y="7"/>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1" name="Freeform 246"/>
          <p:cNvSpPr>
            <a:spLocks/>
          </p:cNvSpPr>
          <p:nvPr/>
        </p:nvSpPr>
        <p:spPr bwMode="auto">
          <a:xfrm flipV="1">
            <a:off x="6459540" y="3767154"/>
            <a:ext cx="30163" cy="4763"/>
          </a:xfrm>
          <a:custGeom>
            <a:avLst/>
            <a:gdLst>
              <a:gd name="T0" fmla="*/ 0 w 36"/>
              <a:gd name="T1" fmla="*/ 6 h 6"/>
              <a:gd name="T2" fmla="*/ 2 w 36"/>
              <a:gd name="T3" fmla="*/ 6 h 6"/>
              <a:gd name="T4" fmla="*/ 6 w 36"/>
              <a:gd name="T5" fmla="*/ 5 h 6"/>
              <a:gd name="T6" fmla="*/ 13 w 36"/>
              <a:gd name="T7" fmla="*/ 5 h 6"/>
              <a:gd name="T8" fmla="*/ 20 w 36"/>
              <a:gd name="T9" fmla="*/ 4 h 6"/>
              <a:gd name="T10" fmla="*/ 27 w 36"/>
              <a:gd name="T11" fmla="*/ 3 h 6"/>
              <a:gd name="T12" fmla="*/ 33 w 36"/>
              <a:gd name="T13" fmla="*/ 1 h 6"/>
              <a:gd name="T14" fmla="*/ 36 w 36"/>
              <a:gd name="T15" fmla="*/ 0 h 6"/>
              <a:gd name="T16" fmla="*/ 34 w 36"/>
              <a:gd name="T17" fmla="*/ 1 h 6"/>
              <a:gd name="T18" fmla="*/ 28 w 36"/>
              <a:gd name="T19" fmla="*/ 2 h 6"/>
              <a:gd name="T20" fmla="*/ 21 w 36"/>
              <a:gd name="T21" fmla="*/ 4 h 6"/>
              <a:gd name="T22" fmla="*/ 13 w 36"/>
              <a:gd name="T23" fmla="*/ 4 h 6"/>
              <a:gd name="T24" fmla="*/ 7 w 36"/>
              <a:gd name="T25" fmla="*/ 5 h 6"/>
              <a:gd name="T26" fmla="*/ 2 w 36"/>
              <a:gd name="T27" fmla="*/ 6 h 6"/>
              <a:gd name="T28" fmla="*/ 0 w 36"/>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
                <a:moveTo>
                  <a:pt x="0" y="6"/>
                </a:moveTo>
                <a:lnTo>
                  <a:pt x="2" y="6"/>
                </a:lnTo>
                <a:lnTo>
                  <a:pt x="6" y="5"/>
                </a:lnTo>
                <a:lnTo>
                  <a:pt x="13" y="5"/>
                </a:lnTo>
                <a:lnTo>
                  <a:pt x="20" y="4"/>
                </a:lnTo>
                <a:lnTo>
                  <a:pt x="27" y="3"/>
                </a:lnTo>
                <a:lnTo>
                  <a:pt x="33" y="1"/>
                </a:lnTo>
                <a:lnTo>
                  <a:pt x="36" y="0"/>
                </a:lnTo>
                <a:lnTo>
                  <a:pt x="34" y="1"/>
                </a:lnTo>
                <a:lnTo>
                  <a:pt x="28" y="2"/>
                </a:lnTo>
                <a:lnTo>
                  <a:pt x="21" y="4"/>
                </a:lnTo>
                <a:lnTo>
                  <a:pt x="13" y="4"/>
                </a:lnTo>
                <a:lnTo>
                  <a:pt x="7" y="5"/>
                </a:lnTo>
                <a:lnTo>
                  <a:pt x="2"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2" name="Freeform 247"/>
          <p:cNvSpPr>
            <a:spLocks/>
          </p:cNvSpPr>
          <p:nvPr/>
        </p:nvSpPr>
        <p:spPr bwMode="auto">
          <a:xfrm flipV="1">
            <a:off x="6373815" y="3846529"/>
            <a:ext cx="130175" cy="28575"/>
          </a:xfrm>
          <a:custGeom>
            <a:avLst/>
            <a:gdLst>
              <a:gd name="T0" fmla="*/ 152 w 152"/>
              <a:gd name="T1" fmla="*/ 0 h 33"/>
              <a:gd name="T2" fmla="*/ 150 w 152"/>
              <a:gd name="T3" fmla="*/ 1 h 33"/>
              <a:gd name="T4" fmla="*/ 147 w 152"/>
              <a:gd name="T5" fmla="*/ 2 h 33"/>
              <a:gd name="T6" fmla="*/ 143 w 152"/>
              <a:gd name="T7" fmla="*/ 4 h 33"/>
              <a:gd name="T8" fmla="*/ 136 w 152"/>
              <a:gd name="T9" fmla="*/ 6 h 33"/>
              <a:gd name="T10" fmla="*/ 126 w 152"/>
              <a:gd name="T11" fmla="*/ 10 h 33"/>
              <a:gd name="T12" fmla="*/ 118 w 152"/>
              <a:gd name="T13" fmla="*/ 13 h 33"/>
              <a:gd name="T14" fmla="*/ 108 w 152"/>
              <a:gd name="T15" fmla="*/ 15 h 33"/>
              <a:gd name="T16" fmla="*/ 98 w 152"/>
              <a:gd name="T17" fmla="*/ 17 h 33"/>
              <a:gd name="T18" fmla="*/ 88 w 152"/>
              <a:gd name="T19" fmla="*/ 19 h 33"/>
              <a:gd name="T20" fmla="*/ 78 w 152"/>
              <a:gd name="T21" fmla="*/ 21 h 33"/>
              <a:gd name="T22" fmla="*/ 68 w 152"/>
              <a:gd name="T23" fmla="*/ 23 h 33"/>
              <a:gd name="T24" fmla="*/ 58 w 152"/>
              <a:gd name="T25" fmla="*/ 25 h 33"/>
              <a:gd name="T26" fmla="*/ 49 w 152"/>
              <a:gd name="T27" fmla="*/ 26 h 33"/>
              <a:gd name="T28" fmla="*/ 40 w 152"/>
              <a:gd name="T29" fmla="*/ 27 h 33"/>
              <a:gd name="T30" fmla="*/ 31 w 152"/>
              <a:gd name="T31" fmla="*/ 28 h 33"/>
              <a:gd name="T32" fmla="*/ 23 w 152"/>
              <a:gd name="T33" fmla="*/ 29 h 33"/>
              <a:gd name="T34" fmla="*/ 17 w 152"/>
              <a:gd name="T35" fmla="*/ 30 h 33"/>
              <a:gd name="T36" fmla="*/ 11 w 152"/>
              <a:gd name="T37" fmla="*/ 31 h 33"/>
              <a:gd name="T38" fmla="*/ 6 w 152"/>
              <a:gd name="T39" fmla="*/ 32 h 33"/>
              <a:gd name="T40" fmla="*/ 3 w 152"/>
              <a:gd name="T41" fmla="*/ 33 h 33"/>
              <a:gd name="T42" fmla="*/ 0 w 152"/>
              <a:gd name="T43" fmla="*/ 33 h 33"/>
              <a:gd name="T44" fmla="*/ 0 w 152"/>
              <a:gd name="T45" fmla="*/ 33 h 33"/>
              <a:gd name="T46" fmla="*/ 1 w 152"/>
              <a:gd name="T47" fmla="*/ 33 h 33"/>
              <a:gd name="T48" fmla="*/ 3 w 152"/>
              <a:gd name="T49" fmla="*/ 32 h 33"/>
              <a:gd name="T50" fmla="*/ 6 w 152"/>
              <a:gd name="T51" fmla="*/ 32 h 33"/>
              <a:gd name="T52" fmla="*/ 12 w 152"/>
              <a:gd name="T53" fmla="*/ 31 h 33"/>
              <a:gd name="T54" fmla="*/ 18 w 152"/>
              <a:gd name="T55" fmla="*/ 29 h 33"/>
              <a:gd name="T56" fmla="*/ 27 w 152"/>
              <a:gd name="T57" fmla="*/ 27 h 33"/>
              <a:gd name="T58" fmla="*/ 36 w 152"/>
              <a:gd name="T59" fmla="*/ 24 h 33"/>
              <a:gd name="T60" fmla="*/ 47 w 152"/>
              <a:gd name="T61" fmla="*/ 21 h 33"/>
              <a:gd name="T62" fmla="*/ 58 w 152"/>
              <a:gd name="T63" fmla="*/ 18 h 33"/>
              <a:gd name="T64" fmla="*/ 69 w 152"/>
              <a:gd name="T65" fmla="*/ 16 h 33"/>
              <a:gd name="T66" fmla="*/ 80 w 152"/>
              <a:gd name="T67" fmla="*/ 13 h 33"/>
              <a:gd name="T68" fmla="*/ 91 w 152"/>
              <a:gd name="T69" fmla="*/ 11 h 33"/>
              <a:gd name="T70" fmla="*/ 101 w 152"/>
              <a:gd name="T71" fmla="*/ 9 h 33"/>
              <a:gd name="T72" fmla="*/ 110 w 152"/>
              <a:gd name="T73" fmla="*/ 8 h 33"/>
              <a:gd name="T74" fmla="*/ 118 w 152"/>
              <a:gd name="T75" fmla="*/ 7 h 33"/>
              <a:gd name="T76" fmla="*/ 126 w 152"/>
              <a:gd name="T77" fmla="*/ 6 h 33"/>
              <a:gd name="T78" fmla="*/ 133 w 152"/>
              <a:gd name="T79" fmla="*/ 5 h 33"/>
              <a:gd name="T80" fmla="*/ 139 w 152"/>
              <a:gd name="T81" fmla="*/ 4 h 33"/>
              <a:gd name="T82" fmla="*/ 145 w 152"/>
              <a:gd name="T83" fmla="*/ 2 h 33"/>
              <a:gd name="T84" fmla="*/ 149 w 152"/>
              <a:gd name="T85" fmla="*/ 1 h 33"/>
              <a:gd name="T86" fmla="*/ 152 w 152"/>
              <a:gd name="T87" fmla="*/ 0 h 33"/>
              <a:gd name="T88" fmla="*/ 152 w 152"/>
              <a:gd name="T8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 h="33">
                <a:moveTo>
                  <a:pt x="152" y="0"/>
                </a:moveTo>
                <a:lnTo>
                  <a:pt x="150" y="1"/>
                </a:lnTo>
                <a:lnTo>
                  <a:pt x="147" y="2"/>
                </a:lnTo>
                <a:lnTo>
                  <a:pt x="143" y="4"/>
                </a:lnTo>
                <a:lnTo>
                  <a:pt x="136" y="6"/>
                </a:lnTo>
                <a:lnTo>
                  <a:pt x="126" y="10"/>
                </a:lnTo>
                <a:lnTo>
                  <a:pt x="118" y="13"/>
                </a:lnTo>
                <a:lnTo>
                  <a:pt x="108" y="15"/>
                </a:lnTo>
                <a:lnTo>
                  <a:pt x="98" y="17"/>
                </a:lnTo>
                <a:lnTo>
                  <a:pt x="88" y="19"/>
                </a:lnTo>
                <a:lnTo>
                  <a:pt x="78" y="21"/>
                </a:lnTo>
                <a:lnTo>
                  <a:pt x="68" y="23"/>
                </a:lnTo>
                <a:lnTo>
                  <a:pt x="58" y="25"/>
                </a:lnTo>
                <a:lnTo>
                  <a:pt x="49" y="26"/>
                </a:lnTo>
                <a:lnTo>
                  <a:pt x="40" y="27"/>
                </a:lnTo>
                <a:lnTo>
                  <a:pt x="31" y="28"/>
                </a:lnTo>
                <a:lnTo>
                  <a:pt x="23" y="29"/>
                </a:lnTo>
                <a:lnTo>
                  <a:pt x="17" y="30"/>
                </a:lnTo>
                <a:lnTo>
                  <a:pt x="11" y="31"/>
                </a:lnTo>
                <a:lnTo>
                  <a:pt x="6" y="32"/>
                </a:lnTo>
                <a:lnTo>
                  <a:pt x="3" y="33"/>
                </a:lnTo>
                <a:lnTo>
                  <a:pt x="0" y="33"/>
                </a:lnTo>
                <a:lnTo>
                  <a:pt x="0" y="33"/>
                </a:lnTo>
                <a:lnTo>
                  <a:pt x="1" y="33"/>
                </a:lnTo>
                <a:lnTo>
                  <a:pt x="3" y="32"/>
                </a:lnTo>
                <a:lnTo>
                  <a:pt x="6" y="32"/>
                </a:lnTo>
                <a:lnTo>
                  <a:pt x="12" y="31"/>
                </a:lnTo>
                <a:lnTo>
                  <a:pt x="18" y="29"/>
                </a:lnTo>
                <a:lnTo>
                  <a:pt x="27" y="27"/>
                </a:lnTo>
                <a:lnTo>
                  <a:pt x="36" y="24"/>
                </a:lnTo>
                <a:lnTo>
                  <a:pt x="47" y="21"/>
                </a:lnTo>
                <a:lnTo>
                  <a:pt x="58" y="18"/>
                </a:lnTo>
                <a:lnTo>
                  <a:pt x="69" y="16"/>
                </a:lnTo>
                <a:lnTo>
                  <a:pt x="80" y="13"/>
                </a:lnTo>
                <a:lnTo>
                  <a:pt x="91" y="11"/>
                </a:lnTo>
                <a:lnTo>
                  <a:pt x="101" y="9"/>
                </a:lnTo>
                <a:lnTo>
                  <a:pt x="110" y="8"/>
                </a:lnTo>
                <a:lnTo>
                  <a:pt x="118" y="7"/>
                </a:lnTo>
                <a:lnTo>
                  <a:pt x="126" y="6"/>
                </a:lnTo>
                <a:lnTo>
                  <a:pt x="133" y="5"/>
                </a:lnTo>
                <a:lnTo>
                  <a:pt x="139" y="4"/>
                </a:lnTo>
                <a:lnTo>
                  <a:pt x="145" y="2"/>
                </a:lnTo>
                <a:lnTo>
                  <a:pt x="149" y="1"/>
                </a:lnTo>
                <a:lnTo>
                  <a:pt x="152" y="0"/>
                </a:lnTo>
                <a:lnTo>
                  <a:pt x="15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3" name="Freeform 248"/>
          <p:cNvSpPr>
            <a:spLocks/>
          </p:cNvSpPr>
          <p:nvPr/>
        </p:nvSpPr>
        <p:spPr bwMode="auto">
          <a:xfrm flipV="1">
            <a:off x="6373815" y="3846529"/>
            <a:ext cx="131763" cy="30163"/>
          </a:xfrm>
          <a:custGeom>
            <a:avLst/>
            <a:gdLst>
              <a:gd name="T0" fmla="*/ 154 w 154"/>
              <a:gd name="T1" fmla="*/ 1 h 34"/>
              <a:gd name="T2" fmla="*/ 153 w 154"/>
              <a:gd name="T3" fmla="*/ 1 h 34"/>
              <a:gd name="T4" fmla="*/ 152 w 154"/>
              <a:gd name="T5" fmla="*/ 0 h 34"/>
              <a:gd name="T6" fmla="*/ 151 w 154"/>
              <a:gd name="T7" fmla="*/ 0 h 34"/>
              <a:gd name="T8" fmla="*/ 149 w 154"/>
              <a:gd name="T9" fmla="*/ 1 h 34"/>
              <a:gd name="T10" fmla="*/ 146 w 154"/>
              <a:gd name="T11" fmla="*/ 1 h 34"/>
              <a:gd name="T12" fmla="*/ 143 w 154"/>
              <a:gd name="T13" fmla="*/ 2 h 34"/>
              <a:gd name="T14" fmla="*/ 140 w 154"/>
              <a:gd name="T15" fmla="*/ 3 h 34"/>
              <a:gd name="T16" fmla="*/ 137 w 154"/>
              <a:gd name="T17" fmla="*/ 4 h 34"/>
              <a:gd name="T18" fmla="*/ 132 w 154"/>
              <a:gd name="T19" fmla="*/ 5 h 34"/>
              <a:gd name="T20" fmla="*/ 127 w 154"/>
              <a:gd name="T21" fmla="*/ 5 h 34"/>
              <a:gd name="T22" fmla="*/ 122 w 154"/>
              <a:gd name="T23" fmla="*/ 5 h 34"/>
              <a:gd name="T24" fmla="*/ 117 w 154"/>
              <a:gd name="T25" fmla="*/ 5 h 34"/>
              <a:gd name="T26" fmla="*/ 113 w 154"/>
              <a:gd name="T27" fmla="*/ 5 h 34"/>
              <a:gd name="T28" fmla="*/ 108 w 154"/>
              <a:gd name="T29" fmla="*/ 5 h 34"/>
              <a:gd name="T30" fmla="*/ 103 w 154"/>
              <a:gd name="T31" fmla="*/ 5 h 34"/>
              <a:gd name="T32" fmla="*/ 97 w 154"/>
              <a:gd name="T33" fmla="*/ 4 h 34"/>
              <a:gd name="T34" fmla="*/ 92 w 154"/>
              <a:gd name="T35" fmla="*/ 4 h 34"/>
              <a:gd name="T36" fmla="*/ 87 w 154"/>
              <a:gd name="T37" fmla="*/ 3 h 34"/>
              <a:gd name="T38" fmla="*/ 81 w 154"/>
              <a:gd name="T39" fmla="*/ 3 h 34"/>
              <a:gd name="T40" fmla="*/ 76 w 154"/>
              <a:gd name="T41" fmla="*/ 4 h 34"/>
              <a:gd name="T42" fmla="*/ 71 w 154"/>
              <a:gd name="T43" fmla="*/ 4 h 34"/>
              <a:gd name="T44" fmla="*/ 66 w 154"/>
              <a:gd name="T45" fmla="*/ 5 h 34"/>
              <a:gd name="T46" fmla="*/ 61 w 154"/>
              <a:gd name="T47" fmla="*/ 6 h 34"/>
              <a:gd name="T48" fmla="*/ 56 w 154"/>
              <a:gd name="T49" fmla="*/ 7 h 34"/>
              <a:gd name="T50" fmla="*/ 51 w 154"/>
              <a:gd name="T51" fmla="*/ 9 h 34"/>
              <a:gd name="T52" fmla="*/ 46 w 154"/>
              <a:gd name="T53" fmla="*/ 10 h 34"/>
              <a:gd name="T54" fmla="*/ 42 w 154"/>
              <a:gd name="T55" fmla="*/ 12 h 34"/>
              <a:gd name="T56" fmla="*/ 37 w 154"/>
              <a:gd name="T57" fmla="*/ 14 h 34"/>
              <a:gd name="T58" fmla="*/ 33 w 154"/>
              <a:gd name="T59" fmla="*/ 15 h 34"/>
              <a:gd name="T60" fmla="*/ 29 w 154"/>
              <a:gd name="T61" fmla="*/ 16 h 34"/>
              <a:gd name="T62" fmla="*/ 25 w 154"/>
              <a:gd name="T63" fmla="*/ 17 h 34"/>
              <a:gd name="T64" fmla="*/ 21 w 154"/>
              <a:gd name="T65" fmla="*/ 17 h 34"/>
              <a:gd name="T66" fmla="*/ 17 w 154"/>
              <a:gd name="T67" fmla="*/ 18 h 34"/>
              <a:gd name="T68" fmla="*/ 13 w 154"/>
              <a:gd name="T69" fmla="*/ 18 h 34"/>
              <a:gd name="T70" fmla="*/ 10 w 154"/>
              <a:gd name="T71" fmla="*/ 18 h 34"/>
              <a:gd name="T72" fmla="*/ 7 w 154"/>
              <a:gd name="T73" fmla="*/ 18 h 34"/>
              <a:gd name="T74" fmla="*/ 4 w 154"/>
              <a:gd name="T75" fmla="*/ 18 h 34"/>
              <a:gd name="T76" fmla="*/ 2 w 154"/>
              <a:gd name="T77" fmla="*/ 18 h 34"/>
              <a:gd name="T78" fmla="*/ 1 w 154"/>
              <a:gd name="T79" fmla="*/ 20 h 34"/>
              <a:gd name="T80" fmla="*/ 0 w 154"/>
              <a:gd name="T81" fmla="*/ 23 h 34"/>
              <a:gd name="T82" fmla="*/ 0 w 154"/>
              <a:gd name="T83" fmla="*/ 25 h 34"/>
              <a:gd name="T84" fmla="*/ 0 w 154"/>
              <a:gd name="T85" fmla="*/ 28 h 34"/>
              <a:gd name="T86" fmla="*/ 0 w 154"/>
              <a:gd name="T87" fmla="*/ 31 h 34"/>
              <a:gd name="T88" fmla="*/ 1 w 154"/>
              <a:gd name="T8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4" h="34">
                <a:moveTo>
                  <a:pt x="154" y="1"/>
                </a:moveTo>
                <a:lnTo>
                  <a:pt x="153" y="1"/>
                </a:lnTo>
                <a:lnTo>
                  <a:pt x="152" y="0"/>
                </a:lnTo>
                <a:lnTo>
                  <a:pt x="151" y="0"/>
                </a:lnTo>
                <a:lnTo>
                  <a:pt x="149" y="1"/>
                </a:lnTo>
                <a:lnTo>
                  <a:pt x="146" y="1"/>
                </a:lnTo>
                <a:lnTo>
                  <a:pt x="143" y="2"/>
                </a:lnTo>
                <a:lnTo>
                  <a:pt x="140" y="3"/>
                </a:lnTo>
                <a:lnTo>
                  <a:pt x="137" y="4"/>
                </a:lnTo>
                <a:lnTo>
                  <a:pt x="132" y="5"/>
                </a:lnTo>
                <a:lnTo>
                  <a:pt x="127" y="5"/>
                </a:lnTo>
                <a:lnTo>
                  <a:pt x="122" y="5"/>
                </a:lnTo>
                <a:lnTo>
                  <a:pt x="117" y="5"/>
                </a:lnTo>
                <a:lnTo>
                  <a:pt x="113" y="5"/>
                </a:lnTo>
                <a:lnTo>
                  <a:pt x="108" y="5"/>
                </a:lnTo>
                <a:lnTo>
                  <a:pt x="103" y="5"/>
                </a:lnTo>
                <a:lnTo>
                  <a:pt x="97" y="4"/>
                </a:lnTo>
                <a:lnTo>
                  <a:pt x="92" y="4"/>
                </a:lnTo>
                <a:lnTo>
                  <a:pt x="87" y="3"/>
                </a:lnTo>
                <a:lnTo>
                  <a:pt x="81" y="3"/>
                </a:lnTo>
                <a:lnTo>
                  <a:pt x="76" y="4"/>
                </a:lnTo>
                <a:lnTo>
                  <a:pt x="71" y="4"/>
                </a:lnTo>
                <a:lnTo>
                  <a:pt x="66" y="5"/>
                </a:lnTo>
                <a:lnTo>
                  <a:pt x="61" y="6"/>
                </a:lnTo>
                <a:lnTo>
                  <a:pt x="56" y="7"/>
                </a:lnTo>
                <a:lnTo>
                  <a:pt x="51" y="9"/>
                </a:lnTo>
                <a:lnTo>
                  <a:pt x="46" y="10"/>
                </a:lnTo>
                <a:lnTo>
                  <a:pt x="42" y="12"/>
                </a:lnTo>
                <a:lnTo>
                  <a:pt x="37" y="14"/>
                </a:lnTo>
                <a:lnTo>
                  <a:pt x="33" y="15"/>
                </a:lnTo>
                <a:lnTo>
                  <a:pt x="29" y="16"/>
                </a:lnTo>
                <a:lnTo>
                  <a:pt x="25" y="17"/>
                </a:lnTo>
                <a:lnTo>
                  <a:pt x="21" y="17"/>
                </a:lnTo>
                <a:lnTo>
                  <a:pt x="17" y="18"/>
                </a:lnTo>
                <a:lnTo>
                  <a:pt x="13" y="18"/>
                </a:lnTo>
                <a:lnTo>
                  <a:pt x="10" y="18"/>
                </a:lnTo>
                <a:lnTo>
                  <a:pt x="7" y="18"/>
                </a:lnTo>
                <a:lnTo>
                  <a:pt x="4" y="18"/>
                </a:lnTo>
                <a:lnTo>
                  <a:pt x="2" y="18"/>
                </a:lnTo>
                <a:lnTo>
                  <a:pt x="1" y="20"/>
                </a:lnTo>
                <a:lnTo>
                  <a:pt x="0" y="23"/>
                </a:lnTo>
                <a:lnTo>
                  <a:pt x="0" y="25"/>
                </a:lnTo>
                <a:lnTo>
                  <a:pt x="0" y="28"/>
                </a:lnTo>
                <a:lnTo>
                  <a:pt x="0" y="31"/>
                </a:lnTo>
                <a:lnTo>
                  <a:pt x="1"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4" name="Freeform 249"/>
          <p:cNvSpPr>
            <a:spLocks/>
          </p:cNvSpPr>
          <p:nvPr/>
        </p:nvSpPr>
        <p:spPr bwMode="auto">
          <a:xfrm flipV="1">
            <a:off x="6373815" y="3835416"/>
            <a:ext cx="131763" cy="39688"/>
          </a:xfrm>
          <a:custGeom>
            <a:avLst/>
            <a:gdLst>
              <a:gd name="T0" fmla="*/ 153 w 153"/>
              <a:gd name="T1" fmla="*/ 0 h 47"/>
              <a:gd name="T2" fmla="*/ 152 w 153"/>
              <a:gd name="T3" fmla="*/ 1 h 47"/>
              <a:gd name="T4" fmla="*/ 152 w 153"/>
              <a:gd name="T5" fmla="*/ 1 h 47"/>
              <a:gd name="T6" fmla="*/ 151 w 153"/>
              <a:gd name="T7" fmla="*/ 2 h 47"/>
              <a:gd name="T8" fmla="*/ 149 w 153"/>
              <a:gd name="T9" fmla="*/ 3 h 47"/>
              <a:gd name="T10" fmla="*/ 147 w 153"/>
              <a:gd name="T11" fmla="*/ 5 h 47"/>
              <a:gd name="T12" fmla="*/ 144 w 153"/>
              <a:gd name="T13" fmla="*/ 6 h 47"/>
              <a:gd name="T14" fmla="*/ 141 w 153"/>
              <a:gd name="T15" fmla="*/ 7 h 47"/>
              <a:gd name="T16" fmla="*/ 138 w 153"/>
              <a:gd name="T17" fmla="*/ 9 h 47"/>
              <a:gd name="T18" fmla="*/ 134 w 153"/>
              <a:gd name="T19" fmla="*/ 11 h 47"/>
              <a:gd name="T20" fmla="*/ 129 w 153"/>
              <a:gd name="T21" fmla="*/ 14 h 47"/>
              <a:gd name="T22" fmla="*/ 125 w 153"/>
              <a:gd name="T23" fmla="*/ 17 h 47"/>
              <a:gd name="T24" fmla="*/ 122 w 153"/>
              <a:gd name="T25" fmla="*/ 20 h 47"/>
              <a:gd name="T26" fmla="*/ 117 w 153"/>
              <a:gd name="T27" fmla="*/ 21 h 47"/>
              <a:gd name="T28" fmla="*/ 113 w 153"/>
              <a:gd name="T29" fmla="*/ 23 h 47"/>
              <a:gd name="T30" fmla="*/ 109 w 153"/>
              <a:gd name="T31" fmla="*/ 25 h 47"/>
              <a:gd name="T32" fmla="*/ 105 w 153"/>
              <a:gd name="T33" fmla="*/ 28 h 47"/>
              <a:gd name="T34" fmla="*/ 101 w 153"/>
              <a:gd name="T35" fmla="*/ 30 h 47"/>
              <a:gd name="T36" fmla="*/ 96 w 153"/>
              <a:gd name="T37" fmla="*/ 32 h 47"/>
              <a:gd name="T38" fmla="*/ 91 w 153"/>
              <a:gd name="T39" fmla="*/ 34 h 47"/>
              <a:gd name="T40" fmla="*/ 87 w 153"/>
              <a:gd name="T41" fmla="*/ 35 h 47"/>
              <a:gd name="T42" fmla="*/ 82 w 153"/>
              <a:gd name="T43" fmla="*/ 37 h 47"/>
              <a:gd name="T44" fmla="*/ 77 w 153"/>
              <a:gd name="T45" fmla="*/ 38 h 47"/>
              <a:gd name="T46" fmla="*/ 72 w 153"/>
              <a:gd name="T47" fmla="*/ 38 h 47"/>
              <a:gd name="T48" fmla="*/ 66 w 153"/>
              <a:gd name="T49" fmla="*/ 39 h 47"/>
              <a:gd name="T50" fmla="*/ 61 w 153"/>
              <a:gd name="T51" fmla="*/ 39 h 47"/>
              <a:gd name="T52" fmla="*/ 56 w 153"/>
              <a:gd name="T53" fmla="*/ 39 h 47"/>
              <a:gd name="T54" fmla="*/ 51 w 153"/>
              <a:gd name="T55" fmla="*/ 39 h 47"/>
              <a:gd name="T56" fmla="*/ 46 w 153"/>
              <a:gd name="T57" fmla="*/ 39 h 47"/>
              <a:gd name="T58" fmla="*/ 41 w 153"/>
              <a:gd name="T59" fmla="*/ 39 h 47"/>
              <a:gd name="T60" fmla="*/ 37 w 153"/>
              <a:gd name="T61" fmla="*/ 39 h 47"/>
              <a:gd name="T62" fmla="*/ 32 w 153"/>
              <a:gd name="T63" fmla="*/ 40 h 47"/>
              <a:gd name="T64" fmla="*/ 29 w 153"/>
              <a:gd name="T65" fmla="*/ 41 h 47"/>
              <a:gd name="T66" fmla="*/ 25 w 153"/>
              <a:gd name="T67" fmla="*/ 42 h 47"/>
              <a:gd name="T68" fmla="*/ 22 w 153"/>
              <a:gd name="T69" fmla="*/ 43 h 47"/>
              <a:gd name="T70" fmla="*/ 19 w 153"/>
              <a:gd name="T71" fmla="*/ 44 h 47"/>
              <a:gd name="T72" fmla="*/ 16 w 153"/>
              <a:gd name="T73" fmla="*/ 45 h 47"/>
              <a:gd name="T74" fmla="*/ 14 w 153"/>
              <a:gd name="T75" fmla="*/ 46 h 47"/>
              <a:gd name="T76" fmla="*/ 11 w 153"/>
              <a:gd name="T77" fmla="*/ 47 h 47"/>
              <a:gd name="T78" fmla="*/ 9 w 153"/>
              <a:gd name="T79" fmla="*/ 45 h 47"/>
              <a:gd name="T80" fmla="*/ 7 w 153"/>
              <a:gd name="T81" fmla="*/ 43 h 47"/>
              <a:gd name="T82" fmla="*/ 4 w 153"/>
              <a:gd name="T83" fmla="*/ 41 h 47"/>
              <a:gd name="T84" fmla="*/ 3 w 153"/>
              <a:gd name="T85" fmla="*/ 38 h 47"/>
              <a:gd name="T86" fmla="*/ 1 w 153"/>
              <a:gd name="T87" fmla="*/ 36 h 47"/>
              <a:gd name="T88" fmla="*/ 0 w 153"/>
              <a:gd name="T89"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 h="47">
                <a:moveTo>
                  <a:pt x="153" y="0"/>
                </a:moveTo>
                <a:lnTo>
                  <a:pt x="152" y="1"/>
                </a:lnTo>
                <a:lnTo>
                  <a:pt x="152" y="1"/>
                </a:lnTo>
                <a:lnTo>
                  <a:pt x="151" y="2"/>
                </a:lnTo>
                <a:lnTo>
                  <a:pt x="149" y="3"/>
                </a:lnTo>
                <a:lnTo>
                  <a:pt x="147" y="5"/>
                </a:lnTo>
                <a:lnTo>
                  <a:pt x="144" y="6"/>
                </a:lnTo>
                <a:lnTo>
                  <a:pt x="141" y="7"/>
                </a:lnTo>
                <a:lnTo>
                  <a:pt x="138" y="9"/>
                </a:lnTo>
                <a:lnTo>
                  <a:pt x="134" y="11"/>
                </a:lnTo>
                <a:lnTo>
                  <a:pt x="129" y="14"/>
                </a:lnTo>
                <a:lnTo>
                  <a:pt x="125" y="17"/>
                </a:lnTo>
                <a:lnTo>
                  <a:pt x="122" y="20"/>
                </a:lnTo>
                <a:lnTo>
                  <a:pt x="117" y="21"/>
                </a:lnTo>
                <a:lnTo>
                  <a:pt x="113" y="23"/>
                </a:lnTo>
                <a:lnTo>
                  <a:pt x="109" y="25"/>
                </a:lnTo>
                <a:lnTo>
                  <a:pt x="105" y="28"/>
                </a:lnTo>
                <a:lnTo>
                  <a:pt x="101" y="30"/>
                </a:lnTo>
                <a:lnTo>
                  <a:pt x="96" y="32"/>
                </a:lnTo>
                <a:lnTo>
                  <a:pt x="91" y="34"/>
                </a:lnTo>
                <a:lnTo>
                  <a:pt x="87" y="35"/>
                </a:lnTo>
                <a:lnTo>
                  <a:pt x="82" y="37"/>
                </a:lnTo>
                <a:lnTo>
                  <a:pt x="77" y="38"/>
                </a:lnTo>
                <a:lnTo>
                  <a:pt x="72" y="38"/>
                </a:lnTo>
                <a:lnTo>
                  <a:pt x="66" y="39"/>
                </a:lnTo>
                <a:lnTo>
                  <a:pt x="61" y="39"/>
                </a:lnTo>
                <a:lnTo>
                  <a:pt x="56" y="39"/>
                </a:lnTo>
                <a:lnTo>
                  <a:pt x="51" y="39"/>
                </a:lnTo>
                <a:lnTo>
                  <a:pt x="46" y="39"/>
                </a:lnTo>
                <a:lnTo>
                  <a:pt x="41" y="39"/>
                </a:lnTo>
                <a:lnTo>
                  <a:pt x="37" y="39"/>
                </a:lnTo>
                <a:lnTo>
                  <a:pt x="32" y="40"/>
                </a:lnTo>
                <a:lnTo>
                  <a:pt x="29" y="41"/>
                </a:lnTo>
                <a:lnTo>
                  <a:pt x="25" y="42"/>
                </a:lnTo>
                <a:lnTo>
                  <a:pt x="22" y="43"/>
                </a:lnTo>
                <a:lnTo>
                  <a:pt x="19" y="44"/>
                </a:lnTo>
                <a:lnTo>
                  <a:pt x="16" y="45"/>
                </a:lnTo>
                <a:lnTo>
                  <a:pt x="14" y="46"/>
                </a:lnTo>
                <a:lnTo>
                  <a:pt x="11" y="47"/>
                </a:lnTo>
                <a:lnTo>
                  <a:pt x="9" y="45"/>
                </a:lnTo>
                <a:lnTo>
                  <a:pt x="7" y="43"/>
                </a:lnTo>
                <a:lnTo>
                  <a:pt x="4" y="41"/>
                </a:lnTo>
                <a:lnTo>
                  <a:pt x="3" y="38"/>
                </a:lnTo>
                <a:lnTo>
                  <a:pt x="1" y="36"/>
                </a:lnTo>
                <a:lnTo>
                  <a:pt x="0" y="3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5" name="Freeform 250"/>
          <p:cNvSpPr>
            <a:spLocks/>
          </p:cNvSpPr>
          <p:nvPr/>
        </p:nvSpPr>
        <p:spPr bwMode="auto">
          <a:xfrm flipV="1">
            <a:off x="6472240" y="3863991"/>
            <a:ext cx="9525" cy="9525"/>
          </a:xfrm>
          <a:custGeom>
            <a:avLst/>
            <a:gdLst>
              <a:gd name="T0" fmla="*/ 10 w 10"/>
              <a:gd name="T1" fmla="*/ 4 h 11"/>
              <a:gd name="T2" fmla="*/ 6 w 10"/>
              <a:gd name="T3" fmla="*/ 0 h 11"/>
              <a:gd name="T4" fmla="*/ 3 w 10"/>
              <a:gd name="T5" fmla="*/ 0 h 11"/>
              <a:gd name="T6" fmla="*/ 1 w 10"/>
              <a:gd name="T7" fmla="*/ 1 h 11"/>
              <a:gd name="T8" fmla="*/ 0 w 10"/>
              <a:gd name="T9" fmla="*/ 2 h 11"/>
              <a:gd name="T10" fmla="*/ 0 w 10"/>
              <a:gd name="T11" fmla="*/ 5 h 11"/>
              <a:gd name="T12" fmla="*/ 0 w 10"/>
              <a:gd name="T13" fmla="*/ 8 h 11"/>
              <a:gd name="T14" fmla="*/ 1 w 10"/>
              <a:gd name="T15" fmla="*/ 10 h 11"/>
              <a:gd name="T16" fmla="*/ 1 w 10"/>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10" y="4"/>
                </a:moveTo>
                <a:lnTo>
                  <a:pt x="6" y="0"/>
                </a:lnTo>
                <a:lnTo>
                  <a:pt x="3" y="0"/>
                </a:lnTo>
                <a:lnTo>
                  <a:pt x="1" y="1"/>
                </a:lnTo>
                <a:lnTo>
                  <a:pt x="0" y="2"/>
                </a:lnTo>
                <a:lnTo>
                  <a:pt x="0" y="5"/>
                </a:lnTo>
                <a:lnTo>
                  <a:pt x="0" y="8"/>
                </a:lnTo>
                <a:lnTo>
                  <a:pt x="1" y="10"/>
                </a:lnTo>
                <a:lnTo>
                  <a:pt x="1" y="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6" name="Freeform 251"/>
          <p:cNvSpPr>
            <a:spLocks/>
          </p:cNvSpPr>
          <p:nvPr/>
        </p:nvSpPr>
        <p:spPr bwMode="auto">
          <a:xfrm flipV="1">
            <a:off x="6435727" y="3856054"/>
            <a:ext cx="12700" cy="19050"/>
          </a:xfrm>
          <a:custGeom>
            <a:avLst/>
            <a:gdLst>
              <a:gd name="T0" fmla="*/ 15 w 15"/>
              <a:gd name="T1" fmla="*/ 11 h 21"/>
              <a:gd name="T2" fmla="*/ 12 w 15"/>
              <a:gd name="T3" fmla="*/ 4 h 21"/>
              <a:gd name="T4" fmla="*/ 7 w 15"/>
              <a:gd name="T5" fmla="*/ 1 h 21"/>
              <a:gd name="T6" fmla="*/ 3 w 15"/>
              <a:gd name="T7" fmla="*/ 0 h 21"/>
              <a:gd name="T8" fmla="*/ 0 w 15"/>
              <a:gd name="T9" fmla="*/ 2 h 21"/>
              <a:gd name="T10" fmla="*/ 0 w 15"/>
              <a:gd name="T11" fmla="*/ 9 h 21"/>
              <a:gd name="T12" fmla="*/ 1 w 15"/>
              <a:gd name="T13" fmla="*/ 15 h 21"/>
              <a:gd name="T14" fmla="*/ 2 w 15"/>
              <a:gd name="T15" fmla="*/ 18 h 21"/>
              <a:gd name="T16" fmla="*/ 3 w 15"/>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1">
                <a:moveTo>
                  <a:pt x="15" y="11"/>
                </a:moveTo>
                <a:lnTo>
                  <a:pt x="12" y="4"/>
                </a:lnTo>
                <a:lnTo>
                  <a:pt x="7" y="1"/>
                </a:lnTo>
                <a:lnTo>
                  <a:pt x="3" y="0"/>
                </a:lnTo>
                <a:lnTo>
                  <a:pt x="0" y="2"/>
                </a:lnTo>
                <a:lnTo>
                  <a:pt x="0" y="9"/>
                </a:lnTo>
                <a:lnTo>
                  <a:pt x="1" y="15"/>
                </a:lnTo>
                <a:lnTo>
                  <a:pt x="2" y="18"/>
                </a:lnTo>
                <a:lnTo>
                  <a:pt x="3" y="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7" name="Freeform 252"/>
          <p:cNvSpPr>
            <a:spLocks/>
          </p:cNvSpPr>
          <p:nvPr/>
        </p:nvSpPr>
        <p:spPr bwMode="auto">
          <a:xfrm flipV="1">
            <a:off x="6394452" y="3849704"/>
            <a:ext cx="4763" cy="11113"/>
          </a:xfrm>
          <a:custGeom>
            <a:avLst/>
            <a:gdLst>
              <a:gd name="T0" fmla="*/ 7 w 7"/>
              <a:gd name="T1" fmla="*/ 10 h 13"/>
              <a:gd name="T2" fmla="*/ 6 w 7"/>
              <a:gd name="T3" fmla="*/ 8 h 13"/>
              <a:gd name="T4" fmla="*/ 5 w 7"/>
              <a:gd name="T5" fmla="*/ 5 h 13"/>
              <a:gd name="T6" fmla="*/ 3 w 7"/>
              <a:gd name="T7" fmla="*/ 2 h 13"/>
              <a:gd name="T8" fmla="*/ 0 w 7"/>
              <a:gd name="T9" fmla="*/ 0 h 13"/>
              <a:gd name="T10" fmla="*/ 2 w 7"/>
              <a:gd name="T11" fmla="*/ 8 h 13"/>
              <a:gd name="T12" fmla="*/ 3 w 7"/>
              <a:gd name="T13" fmla="*/ 11 h 13"/>
              <a:gd name="T14" fmla="*/ 3 w 7"/>
              <a:gd name="T15" fmla="*/ 12 h 13"/>
              <a:gd name="T16" fmla="*/ 3 w 7"/>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3">
                <a:moveTo>
                  <a:pt x="7" y="10"/>
                </a:moveTo>
                <a:lnTo>
                  <a:pt x="6" y="8"/>
                </a:lnTo>
                <a:lnTo>
                  <a:pt x="5" y="5"/>
                </a:lnTo>
                <a:lnTo>
                  <a:pt x="3" y="2"/>
                </a:lnTo>
                <a:lnTo>
                  <a:pt x="0" y="0"/>
                </a:lnTo>
                <a:lnTo>
                  <a:pt x="2" y="8"/>
                </a:lnTo>
                <a:lnTo>
                  <a:pt x="3" y="11"/>
                </a:lnTo>
                <a:lnTo>
                  <a:pt x="3" y="12"/>
                </a:lnTo>
                <a:lnTo>
                  <a:pt x="3" y="1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8" name="Freeform 253"/>
          <p:cNvSpPr>
            <a:spLocks/>
          </p:cNvSpPr>
          <p:nvPr/>
        </p:nvSpPr>
        <p:spPr bwMode="auto">
          <a:xfrm flipV="1">
            <a:off x="6473827" y="3857641"/>
            <a:ext cx="7938" cy="12700"/>
          </a:xfrm>
          <a:custGeom>
            <a:avLst/>
            <a:gdLst>
              <a:gd name="T0" fmla="*/ 9 w 9"/>
              <a:gd name="T1" fmla="*/ 0 h 14"/>
              <a:gd name="T2" fmla="*/ 9 w 9"/>
              <a:gd name="T3" fmla="*/ 6 h 14"/>
              <a:gd name="T4" fmla="*/ 7 w 9"/>
              <a:gd name="T5" fmla="*/ 10 h 14"/>
              <a:gd name="T6" fmla="*/ 6 w 9"/>
              <a:gd name="T7" fmla="*/ 13 h 14"/>
              <a:gd name="T8" fmla="*/ 4 w 9"/>
              <a:gd name="T9" fmla="*/ 14 h 14"/>
              <a:gd name="T10" fmla="*/ 2 w 9"/>
              <a:gd name="T11" fmla="*/ 12 h 14"/>
              <a:gd name="T12" fmla="*/ 1 w 9"/>
              <a:gd name="T13" fmla="*/ 10 h 14"/>
              <a:gd name="T14" fmla="*/ 0 w 9"/>
              <a:gd name="T15" fmla="*/ 8 h 14"/>
              <a:gd name="T16" fmla="*/ 0 w 9"/>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
                <a:moveTo>
                  <a:pt x="9" y="0"/>
                </a:moveTo>
                <a:lnTo>
                  <a:pt x="9" y="6"/>
                </a:lnTo>
                <a:lnTo>
                  <a:pt x="7" y="10"/>
                </a:lnTo>
                <a:lnTo>
                  <a:pt x="6" y="13"/>
                </a:lnTo>
                <a:lnTo>
                  <a:pt x="4" y="14"/>
                </a:lnTo>
                <a:lnTo>
                  <a:pt x="2" y="12"/>
                </a:lnTo>
                <a:lnTo>
                  <a:pt x="1" y="10"/>
                </a:lnTo>
                <a:lnTo>
                  <a:pt x="0" y="8"/>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19" name="Freeform 254"/>
          <p:cNvSpPr>
            <a:spLocks/>
          </p:cNvSpPr>
          <p:nvPr/>
        </p:nvSpPr>
        <p:spPr bwMode="auto">
          <a:xfrm flipV="1">
            <a:off x="6437315" y="3844941"/>
            <a:ext cx="12700" cy="20638"/>
          </a:xfrm>
          <a:custGeom>
            <a:avLst/>
            <a:gdLst>
              <a:gd name="T0" fmla="*/ 12 w 14"/>
              <a:gd name="T1" fmla="*/ 0 h 24"/>
              <a:gd name="T2" fmla="*/ 14 w 14"/>
              <a:gd name="T3" fmla="*/ 8 h 24"/>
              <a:gd name="T4" fmla="*/ 13 w 14"/>
              <a:gd name="T5" fmla="*/ 16 h 24"/>
              <a:gd name="T6" fmla="*/ 11 w 14"/>
              <a:gd name="T7" fmla="*/ 21 h 24"/>
              <a:gd name="T8" fmla="*/ 9 w 14"/>
              <a:gd name="T9" fmla="*/ 24 h 24"/>
              <a:gd name="T10" fmla="*/ 4 w 14"/>
              <a:gd name="T11" fmla="*/ 21 h 24"/>
              <a:gd name="T12" fmla="*/ 2 w 14"/>
              <a:gd name="T13" fmla="*/ 16 h 24"/>
              <a:gd name="T14" fmla="*/ 1 w 14"/>
              <a:gd name="T15" fmla="*/ 13 h 24"/>
              <a:gd name="T16" fmla="*/ 0 w 14"/>
              <a:gd name="T1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4">
                <a:moveTo>
                  <a:pt x="12" y="0"/>
                </a:moveTo>
                <a:lnTo>
                  <a:pt x="14" y="8"/>
                </a:lnTo>
                <a:lnTo>
                  <a:pt x="13" y="16"/>
                </a:lnTo>
                <a:lnTo>
                  <a:pt x="11" y="21"/>
                </a:lnTo>
                <a:lnTo>
                  <a:pt x="9" y="24"/>
                </a:lnTo>
                <a:lnTo>
                  <a:pt x="4" y="21"/>
                </a:lnTo>
                <a:lnTo>
                  <a:pt x="2" y="16"/>
                </a:lnTo>
                <a:lnTo>
                  <a:pt x="1" y="13"/>
                </a:lnTo>
                <a:lnTo>
                  <a:pt x="0" y="1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0" name="Freeform 255"/>
          <p:cNvSpPr>
            <a:spLocks/>
          </p:cNvSpPr>
          <p:nvPr/>
        </p:nvSpPr>
        <p:spPr bwMode="auto">
          <a:xfrm flipV="1">
            <a:off x="6396040" y="3840179"/>
            <a:ext cx="4763" cy="12700"/>
          </a:xfrm>
          <a:custGeom>
            <a:avLst/>
            <a:gdLst>
              <a:gd name="T0" fmla="*/ 4 w 6"/>
              <a:gd name="T1" fmla="*/ 0 h 14"/>
              <a:gd name="T2" fmla="*/ 5 w 6"/>
              <a:gd name="T3" fmla="*/ 2 h 14"/>
              <a:gd name="T4" fmla="*/ 6 w 6"/>
              <a:gd name="T5" fmla="*/ 6 h 14"/>
              <a:gd name="T6" fmla="*/ 6 w 6"/>
              <a:gd name="T7" fmla="*/ 10 h 14"/>
              <a:gd name="T8" fmla="*/ 5 w 6"/>
              <a:gd name="T9" fmla="*/ 14 h 14"/>
              <a:gd name="T10" fmla="*/ 2 w 6"/>
              <a:gd name="T11" fmla="*/ 8 h 14"/>
              <a:gd name="T12" fmla="*/ 1 w 6"/>
              <a:gd name="T13" fmla="*/ 5 h 14"/>
              <a:gd name="T14" fmla="*/ 1 w 6"/>
              <a:gd name="T15" fmla="*/ 4 h 14"/>
              <a:gd name="T16" fmla="*/ 0 w 6"/>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4">
                <a:moveTo>
                  <a:pt x="4" y="0"/>
                </a:moveTo>
                <a:lnTo>
                  <a:pt x="5" y="2"/>
                </a:lnTo>
                <a:lnTo>
                  <a:pt x="6" y="6"/>
                </a:lnTo>
                <a:lnTo>
                  <a:pt x="6" y="10"/>
                </a:lnTo>
                <a:lnTo>
                  <a:pt x="5" y="14"/>
                </a:lnTo>
                <a:lnTo>
                  <a:pt x="2" y="8"/>
                </a:lnTo>
                <a:lnTo>
                  <a:pt x="1" y="5"/>
                </a:lnTo>
                <a:lnTo>
                  <a:pt x="1" y="4"/>
                </a:lnTo>
                <a:lnTo>
                  <a:pt x="0"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1" name="Freeform 256"/>
          <p:cNvSpPr>
            <a:spLocks/>
          </p:cNvSpPr>
          <p:nvPr/>
        </p:nvSpPr>
        <p:spPr bwMode="auto">
          <a:xfrm flipV="1">
            <a:off x="6478590" y="3871929"/>
            <a:ext cx="1588" cy="1588"/>
          </a:xfrm>
          <a:custGeom>
            <a:avLst/>
            <a:gdLst>
              <a:gd name="T0" fmla="*/ 0 w 2"/>
              <a:gd name="T1" fmla="*/ 0 h 1"/>
              <a:gd name="T2" fmla="*/ 2 w 2"/>
              <a:gd name="T3" fmla="*/ 1 h 1"/>
              <a:gd name="T4" fmla="*/ 2 w 2"/>
              <a:gd name="T5" fmla="*/ 0 h 1"/>
              <a:gd name="T6" fmla="*/ 0 w 2"/>
              <a:gd name="T7" fmla="*/ 0 h 1"/>
              <a:gd name="T8" fmla="*/ 2 w 2"/>
              <a:gd name="T9" fmla="*/ 0 h 1"/>
              <a:gd name="T10" fmla="*/ 1 w 2"/>
              <a:gd name="T11" fmla="*/ 0 h 1"/>
              <a:gd name="T12" fmla="*/ 1 w 2"/>
              <a:gd name="T13" fmla="*/ 0 h 1"/>
              <a:gd name="T14" fmla="*/ 2 w 2"/>
              <a:gd name="T15" fmla="*/ 0 h 1"/>
              <a:gd name="T16" fmla="*/ 1 w 2"/>
              <a:gd name="T17" fmla="*/ 0 h 1"/>
              <a:gd name="T18" fmla="*/ 2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0"/>
                </a:moveTo>
                <a:lnTo>
                  <a:pt x="2" y="1"/>
                </a:lnTo>
                <a:lnTo>
                  <a:pt x="2" y="0"/>
                </a:lnTo>
                <a:lnTo>
                  <a:pt x="0" y="0"/>
                </a:lnTo>
                <a:lnTo>
                  <a:pt x="2" y="0"/>
                </a:lnTo>
                <a:lnTo>
                  <a:pt x="1" y="0"/>
                </a:lnTo>
                <a:lnTo>
                  <a:pt x="1" y="0"/>
                </a:lnTo>
                <a:lnTo>
                  <a:pt x="2" y="0"/>
                </a:lnTo>
                <a:lnTo>
                  <a:pt x="1" y="0"/>
                </a:lnTo>
                <a:lnTo>
                  <a:pt x="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2" name="Freeform 257"/>
          <p:cNvSpPr>
            <a:spLocks/>
          </p:cNvSpPr>
          <p:nvPr/>
        </p:nvSpPr>
        <p:spPr bwMode="auto">
          <a:xfrm flipV="1">
            <a:off x="6483352" y="3860816"/>
            <a:ext cx="0" cy="1588"/>
          </a:xfrm>
          <a:custGeom>
            <a:avLst/>
            <a:gdLst>
              <a:gd name="T0" fmla="*/ 0 w 1"/>
              <a:gd name="T1" fmla="*/ 1 h 1"/>
              <a:gd name="T2" fmla="*/ 1 w 1"/>
              <a:gd name="T3" fmla="*/ 0 h 1"/>
              <a:gd name="T4" fmla="*/ 1 w 1"/>
              <a:gd name="T5" fmla="*/ 0 h 1"/>
              <a:gd name="T6" fmla="*/ 0 w 1"/>
              <a:gd name="T7" fmla="*/ 1 h 1"/>
              <a:gd name="T8" fmla="*/ 1 w 1"/>
              <a:gd name="T9" fmla="*/ 0 h 1"/>
              <a:gd name="T10" fmla="*/ 0 w 1"/>
              <a:gd name="T11" fmla="*/ 0 h 1"/>
              <a:gd name="T12" fmla="*/ 0 w 1"/>
              <a:gd name="T13" fmla="*/ 0 h 1"/>
              <a:gd name="T14" fmla="*/ 1 w 1"/>
              <a:gd name="T15" fmla="*/ 0 h 1"/>
              <a:gd name="T16" fmla="*/ 0 w 1"/>
              <a:gd name="T17" fmla="*/ 1 h 1"/>
              <a:gd name="T18" fmla="*/ 1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lnTo>
                  <a:pt x="1" y="0"/>
                </a:lnTo>
                <a:lnTo>
                  <a:pt x="1" y="0"/>
                </a:lnTo>
                <a:lnTo>
                  <a:pt x="0" y="1"/>
                </a:lnTo>
                <a:lnTo>
                  <a:pt x="1" y="0"/>
                </a:lnTo>
                <a:lnTo>
                  <a:pt x="0" y="0"/>
                </a:lnTo>
                <a:lnTo>
                  <a:pt x="0" y="0"/>
                </a:lnTo>
                <a:lnTo>
                  <a:pt x="1" y="0"/>
                </a:lnTo>
                <a:lnTo>
                  <a:pt x="0" y="1"/>
                </a:lnTo>
                <a:lnTo>
                  <a:pt x="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3" name="Freeform 258"/>
          <p:cNvSpPr>
            <a:spLocks/>
          </p:cNvSpPr>
          <p:nvPr/>
        </p:nvSpPr>
        <p:spPr bwMode="auto">
          <a:xfrm flipV="1">
            <a:off x="7027865" y="4035442"/>
            <a:ext cx="87313" cy="193676"/>
          </a:xfrm>
          <a:custGeom>
            <a:avLst/>
            <a:gdLst>
              <a:gd name="T0" fmla="*/ 71 w 101"/>
              <a:gd name="T1" fmla="*/ 225 h 225"/>
              <a:gd name="T2" fmla="*/ 53 w 101"/>
              <a:gd name="T3" fmla="*/ 182 h 225"/>
              <a:gd name="T4" fmla="*/ 37 w 101"/>
              <a:gd name="T5" fmla="*/ 122 h 225"/>
              <a:gd name="T6" fmla="*/ 17 w 101"/>
              <a:gd name="T7" fmla="*/ 74 h 225"/>
              <a:gd name="T8" fmla="*/ 5 w 101"/>
              <a:gd name="T9" fmla="*/ 36 h 225"/>
              <a:gd name="T10" fmla="*/ 0 w 101"/>
              <a:gd name="T11" fmla="*/ 10 h 225"/>
              <a:gd name="T12" fmla="*/ 0 w 101"/>
              <a:gd name="T13" fmla="*/ 0 h 225"/>
              <a:gd name="T14" fmla="*/ 8 w 101"/>
              <a:gd name="T15" fmla="*/ 6 h 225"/>
              <a:gd name="T16" fmla="*/ 23 w 101"/>
              <a:gd name="T17" fmla="*/ 26 h 225"/>
              <a:gd name="T18" fmla="*/ 43 w 101"/>
              <a:gd name="T19" fmla="*/ 60 h 225"/>
              <a:gd name="T20" fmla="*/ 65 w 101"/>
              <a:gd name="T21" fmla="*/ 107 h 225"/>
              <a:gd name="T22" fmla="*/ 82 w 101"/>
              <a:gd name="T23" fmla="*/ 167 h 225"/>
              <a:gd name="T24" fmla="*/ 101 w 101"/>
              <a:gd name="T25" fmla="*/ 21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225">
                <a:moveTo>
                  <a:pt x="71" y="225"/>
                </a:moveTo>
                <a:lnTo>
                  <a:pt x="53" y="182"/>
                </a:lnTo>
                <a:lnTo>
                  <a:pt x="37" y="122"/>
                </a:lnTo>
                <a:lnTo>
                  <a:pt x="17" y="74"/>
                </a:lnTo>
                <a:lnTo>
                  <a:pt x="5" y="36"/>
                </a:lnTo>
                <a:lnTo>
                  <a:pt x="0" y="10"/>
                </a:lnTo>
                <a:lnTo>
                  <a:pt x="0" y="0"/>
                </a:lnTo>
                <a:lnTo>
                  <a:pt x="8" y="6"/>
                </a:lnTo>
                <a:lnTo>
                  <a:pt x="23" y="26"/>
                </a:lnTo>
                <a:lnTo>
                  <a:pt x="43" y="60"/>
                </a:lnTo>
                <a:lnTo>
                  <a:pt x="65" y="107"/>
                </a:lnTo>
                <a:lnTo>
                  <a:pt x="82" y="167"/>
                </a:lnTo>
                <a:lnTo>
                  <a:pt x="101" y="2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4" name="Freeform 259"/>
          <p:cNvSpPr>
            <a:spLocks/>
          </p:cNvSpPr>
          <p:nvPr/>
        </p:nvSpPr>
        <p:spPr bwMode="auto">
          <a:xfrm flipV="1">
            <a:off x="7102478" y="3832241"/>
            <a:ext cx="100013" cy="188913"/>
          </a:xfrm>
          <a:custGeom>
            <a:avLst/>
            <a:gdLst>
              <a:gd name="T0" fmla="*/ 0 w 117"/>
              <a:gd name="T1" fmla="*/ 16 h 219"/>
              <a:gd name="T2" fmla="*/ 20 w 117"/>
              <a:gd name="T3" fmla="*/ 59 h 219"/>
              <a:gd name="T4" fmla="*/ 52 w 117"/>
              <a:gd name="T5" fmla="*/ 110 h 219"/>
              <a:gd name="T6" fmla="*/ 74 w 117"/>
              <a:gd name="T7" fmla="*/ 158 h 219"/>
              <a:gd name="T8" fmla="*/ 95 w 117"/>
              <a:gd name="T9" fmla="*/ 192 h 219"/>
              <a:gd name="T10" fmla="*/ 110 w 117"/>
              <a:gd name="T11" fmla="*/ 212 h 219"/>
              <a:gd name="T12" fmla="*/ 117 w 117"/>
              <a:gd name="T13" fmla="*/ 219 h 219"/>
              <a:gd name="T14" fmla="*/ 117 w 117"/>
              <a:gd name="T15" fmla="*/ 209 h 219"/>
              <a:gd name="T16" fmla="*/ 113 w 117"/>
              <a:gd name="T17" fmla="*/ 184 h 219"/>
              <a:gd name="T18" fmla="*/ 101 w 117"/>
              <a:gd name="T19" fmla="*/ 145 h 219"/>
              <a:gd name="T20" fmla="*/ 81 w 117"/>
              <a:gd name="T21" fmla="*/ 96 h 219"/>
              <a:gd name="T22" fmla="*/ 49 w 117"/>
              <a:gd name="T23" fmla="*/ 44 h 219"/>
              <a:gd name="T24" fmla="*/ 29 w 117"/>
              <a:gd name="T2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219">
                <a:moveTo>
                  <a:pt x="0" y="16"/>
                </a:moveTo>
                <a:lnTo>
                  <a:pt x="20" y="59"/>
                </a:lnTo>
                <a:lnTo>
                  <a:pt x="52" y="110"/>
                </a:lnTo>
                <a:lnTo>
                  <a:pt x="74" y="158"/>
                </a:lnTo>
                <a:lnTo>
                  <a:pt x="95" y="192"/>
                </a:lnTo>
                <a:lnTo>
                  <a:pt x="110" y="212"/>
                </a:lnTo>
                <a:lnTo>
                  <a:pt x="117" y="219"/>
                </a:lnTo>
                <a:lnTo>
                  <a:pt x="117" y="209"/>
                </a:lnTo>
                <a:lnTo>
                  <a:pt x="113" y="184"/>
                </a:lnTo>
                <a:lnTo>
                  <a:pt x="101" y="145"/>
                </a:lnTo>
                <a:lnTo>
                  <a:pt x="81" y="96"/>
                </a:lnTo>
                <a:lnTo>
                  <a:pt x="49" y="44"/>
                </a:lnTo>
                <a:lnTo>
                  <a:pt x="2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5" name="Freeform 260"/>
          <p:cNvSpPr>
            <a:spLocks/>
          </p:cNvSpPr>
          <p:nvPr/>
        </p:nvSpPr>
        <p:spPr bwMode="auto">
          <a:xfrm flipV="1">
            <a:off x="7089778" y="4035442"/>
            <a:ext cx="25400" cy="12700"/>
          </a:xfrm>
          <a:custGeom>
            <a:avLst/>
            <a:gdLst>
              <a:gd name="T0" fmla="*/ 0 w 30"/>
              <a:gd name="T1" fmla="*/ 14 h 14"/>
              <a:gd name="T2" fmla="*/ 1 w 30"/>
              <a:gd name="T3" fmla="*/ 13 h 14"/>
              <a:gd name="T4" fmla="*/ 4 w 30"/>
              <a:gd name="T5" fmla="*/ 11 h 14"/>
              <a:gd name="T6" fmla="*/ 10 w 30"/>
              <a:gd name="T7" fmla="*/ 11 h 14"/>
              <a:gd name="T8" fmla="*/ 17 w 30"/>
              <a:gd name="T9" fmla="*/ 12 h 14"/>
              <a:gd name="T10" fmla="*/ 22 w 30"/>
              <a:gd name="T11" fmla="*/ 7 h 14"/>
              <a:gd name="T12" fmla="*/ 27 w 30"/>
              <a:gd name="T13" fmla="*/ 2 h 14"/>
              <a:gd name="T14" fmla="*/ 30 w 30"/>
              <a:gd name="T15" fmla="*/ 0 h 14"/>
              <a:gd name="T16" fmla="*/ 28 w 30"/>
              <a:gd name="T17" fmla="*/ 0 h 14"/>
              <a:gd name="T18" fmla="*/ 23 w 30"/>
              <a:gd name="T19" fmla="*/ 3 h 14"/>
              <a:gd name="T20" fmla="*/ 16 w 30"/>
              <a:gd name="T21" fmla="*/ 6 h 14"/>
              <a:gd name="T22" fmla="*/ 10 w 30"/>
              <a:gd name="T23" fmla="*/ 8 h 14"/>
              <a:gd name="T24" fmla="*/ 5 w 30"/>
              <a:gd name="T25" fmla="*/ 11 h 14"/>
              <a:gd name="T26" fmla="*/ 2 w 30"/>
              <a:gd name="T27" fmla="*/ 13 h 14"/>
              <a:gd name="T28" fmla="*/ 0 w 30"/>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
                <a:moveTo>
                  <a:pt x="0" y="14"/>
                </a:moveTo>
                <a:lnTo>
                  <a:pt x="1" y="13"/>
                </a:lnTo>
                <a:lnTo>
                  <a:pt x="4" y="11"/>
                </a:lnTo>
                <a:lnTo>
                  <a:pt x="10" y="11"/>
                </a:lnTo>
                <a:lnTo>
                  <a:pt x="17" y="12"/>
                </a:lnTo>
                <a:lnTo>
                  <a:pt x="22" y="7"/>
                </a:lnTo>
                <a:lnTo>
                  <a:pt x="27" y="2"/>
                </a:lnTo>
                <a:lnTo>
                  <a:pt x="30" y="0"/>
                </a:lnTo>
                <a:lnTo>
                  <a:pt x="28" y="0"/>
                </a:lnTo>
                <a:lnTo>
                  <a:pt x="23" y="3"/>
                </a:lnTo>
                <a:lnTo>
                  <a:pt x="16" y="6"/>
                </a:lnTo>
                <a:lnTo>
                  <a:pt x="10" y="8"/>
                </a:lnTo>
                <a:lnTo>
                  <a:pt x="5" y="11"/>
                </a:lnTo>
                <a:lnTo>
                  <a:pt x="2" y="13"/>
                </a:lnTo>
                <a:lnTo>
                  <a:pt x="0"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6" name="Freeform 261"/>
          <p:cNvSpPr>
            <a:spLocks/>
          </p:cNvSpPr>
          <p:nvPr/>
        </p:nvSpPr>
        <p:spPr bwMode="auto">
          <a:xfrm flipV="1">
            <a:off x="7059615" y="4124343"/>
            <a:ext cx="23813" cy="12700"/>
          </a:xfrm>
          <a:custGeom>
            <a:avLst/>
            <a:gdLst>
              <a:gd name="T0" fmla="*/ 0 w 28"/>
              <a:gd name="T1" fmla="*/ 15 h 15"/>
              <a:gd name="T2" fmla="*/ 1 w 28"/>
              <a:gd name="T3" fmla="*/ 15 h 15"/>
              <a:gd name="T4" fmla="*/ 4 w 28"/>
              <a:gd name="T5" fmla="*/ 13 h 15"/>
              <a:gd name="T6" fmla="*/ 8 w 28"/>
              <a:gd name="T7" fmla="*/ 10 h 15"/>
              <a:gd name="T8" fmla="*/ 13 w 28"/>
              <a:gd name="T9" fmla="*/ 7 h 15"/>
              <a:gd name="T10" fmla="*/ 20 w 28"/>
              <a:gd name="T11" fmla="*/ 4 h 15"/>
              <a:gd name="T12" fmla="*/ 26 w 28"/>
              <a:gd name="T13" fmla="*/ 1 h 15"/>
              <a:gd name="T14" fmla="*/ 28 w 28"/>
              <a:gd name="T15" fmla="*/ 0 h 15"/>
              <a:gd name="T16" fmla="*/ 27 w 28"/>
              <a:gd name="T17" fmla="*/ 0 h 15"/>
              <a:gd name="T18" fmla="*/ 22 w 28"/>
              <a:gd name="T19" fmla="*/ 3 h 15"/>
              <a:gd name="T20" fmla="*/ 15 w 28"/>
              <a:gd name="T21" fmla="*/ 6 h 15"/>
              <a:gd name="T22" fmla="*/ 9 w 28"/>
              <a:gd name="T23" fmla="*/ 10 h 15"/>
              <a:gd name="T24" fmla="*/ 5 w 28"/>
              <a:gd name="T25" fmla="*/ 13 h 15"/>
              <a:gd name="T26" fmla="*/ 1 w 28"/>
              <a:gd name="T27" fmla="*/ 15 h 15"/>
              <a:gd name="T28" fmla="*/ 0 w 28"/>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5">
                <a:moveTo>
                  <a:pt x="0" y="15"/>
                </a:moveTo>
                <a:lnTo>
                  <a:pt x="1" y="15"/>
                </a:lnTo>
                <a:lnTo>
                  <a:pt x="4" y="13"/>
                </a:lnTo>
                <a:lnTo>
                  <a:pt x="8" y="10"/>
                </a:lnTo>
                <a:lnTo>
                  <a:pt x="13" y="7"/>
                </a:lnTo>
                <a:lnTo>
                  <a:pt x="20" y="4"/>
                </a:lnTo>
                <a:lnTo>
                  <a:pt x="26" y="1"/>
                </a:lnTo>
                <a:lnTo>
                  <a:pt x="28" y="0"/>
                </a:lnTo>
                <a:lnTo>
                  <a:pt x="27" y="0"/>
                </a:lnTo>
                <a:lnTo>
                  <a:pt x="22" y="3"/>
                </a:lnTo>
                <a:lnTo>
                  <a:pt x="15" y="6"/>
                </a:lnTo>
                <a:lnTo>
                  <a:pt x="9" y="10"/>
                </a:lnTo>
                <a:lnTo>
                  <a:pt x="5" y="13"/>
                </a:lnTo>
                <a:lnTo>
                  <a:pt x="1" y="15"/>
                </a:lnTo>
                <a:lnTo>
                  <a:pt x="0"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7" name="Freeform 262"/>
          <p:cNvSpPr>
            <a:spLocks/>
          </p:cNvSpPr>
          <p:nvPr/>
        </p:nvSpPr>
        <p:spPr bwMode="auto">
          <a:xfrm flipV="1">
            <a:off x="7102478" y="4006867"/>
            <a:ext cx="23813" cy="14288"/>
          </a:xfrm>
          <a:custGeom>
            <a:avLst/>
            <a:gdLst>
              <a:gd name="T0" fmla="*/ 0 w 29"/>
              <a:gd name="T1" fmla="*/ 16 h 16"/>
              <a:gd name="T2" fmla="*/ 1 w 29"/>
              <a:gd name="T3" fmla="*/ 15 h 16"/>
              <a:gd name="T4" fmla="*/ 5 w 29"/>
              <a:gd name="T5" fmla="*/ 14 h 16"/>
              <a:gd name="T6" fmla="*/ 8 w 29"/>
              <a:gd name="T7" fmla="*/ 9 h 16"/>
              <a:gd name="T8" fmla="*/ 12 w 29"/>
              <a:gd name="T9" fmla="*/ 3 h 16"/>
              <a:gd name="T10" fmla="*/ 19 w 29"/>
              <a:gd name="T11" fmla="*/ 1 h 16"/>
              <a:gd name="T12" fmla="*/ 26 w 29"/>
              <a:gd name="T13" fmla="*/ 1 h 16"/>
              <a:gd name="T14" fmla="*/ 29 w 29"/>
              <a:gd name="T15" fmla="*/ 0 h 16"/>
              <a:gd name="T16" fmla="*/ 27 w 29"/>
              <a:gd name="T17" fmla="*/ 1 h 16"/>
              <a:gd name="T18" fmla="*/ 22 w 29"/>
              <a:gd name="T19" fmla="*/ 4 h 16"/>
              <a:gd name="T20" fmla="*/ 16 w 29"/>
              <a:gd name="T21" fmla="*/ 7 h 16"/>
              <a:gd name="T22" fmla="*/ 10 w 29"/>
              <a:gd name="T23" fmla="*/ 11 h 16"/>
              <a:gd name="T24" fmla="*/ 5 w 29"/>
              <a:gd name="T25" fmla="*/ 14 h 16"/>
              <a:gd name="T26" fmla="*/ 1 w 29"/>
              <a:gd name="T27" fmla="*/ 15 h 16"/>
              <a:gd name="T28" fmla="*/ 0 w 29"/>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6">
                <a:moveTo>
                  <a:pt x="0" y="16"/>
                </a:moveTo>
                <a:lnTo>
                  <a:pt x="1" y="15"/>
                </a:lnTo>
                <a:lnTo>
                  <a:pt x="5" y="14"/>
                </a:lnTo>
                <a:lnTo>
                  <a:pt x="8" y="9"/>
                </a:lnTo>
                <a:lnTo>
                  <a:pt x="12" y="3"/>
                </a:lnTo>
                <a:lnTo>
                  <a:pt x="19" y="1"/>
                </a:lnTo>
                <a:lnTo>
                  <a:pt x="26" y="1"/>
                </a:lnTo>
                <a:lnTo>
                  <a:pt x="29" y="0"/>
                </a:lnTo>
                <a:lnTo>
                  <a:pt x="27" y="1"/>
                </a:lnTo>
                <a:lnTo>
                  <a:pt x="22" y="4"/>
                </a:lnTo>
                <a:lnTo>
                  <a:pt x="16" y="7"/>
                </a:lnTo>
                <a:lnTo>
                  <a:pt x="10" y="11"/>
                </a:lnTo>
                <a:lnTo>
                  <a:pt x="5" y="14"/>
                </a:lnTo>
                <a:lnTo>
                  <a:pt x="1" y="15"/>
                </a:lnTo>
                <a:lnTo>
                  <a:pt x="0"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8" name="Freeform 263"/>
          <p:cNvSpPr>
            <a:spLocks/>
          </p:cNvSpPr>
          <p:nvPr/>
        </p:nvSpPr>
        <p:spPr bwMode="auto">
          <a:xfrm flipV="1">
            <a:off x="7146928" y="3925904"/>
            <a:ext cx="25400" cy="12700"/>
          </a:xfrm>
          <a:custGeom>
            <a:avLst/>
            <a:gdLst>
              <a:gd name="T0" fmla="*/ 0 w 29"/>
              <a:gd name="T1" fmla="*/ 14 h 14"/>
              <a:gd name="T2" fmla="*/ 1 w 29"/>
              <a:gd name="T3" fmla="*/ 14 h 14"/>
              <a:gd name="T4" fmla="*/ 5 w 29"/>
              <a:gd name="T5" fmla="*/ 12 h 14"/>
              <a:gd name="T6" fmla="*/ 9 w 29"/>
              <a:gd name="T7" fmla="*/ 10 h 14"/>
              <a:gd name="T8" fmla="*/ 14 w 29"/>
              <a:gd name="T9" fmla="*/ 7 h 14"/>
              <a:gd name="T10" fmla="*/ 21 w 29"/>
              <a:gd name="T11" fmla="*/ 4 h 14"/>
              <a:gd name="T12" fmla="*/ 27 w 29"/>
              <a:gd name="T13" fmla="*/ 2 h 14"/>
              <a:gd name="T14" fmla="*/ 29 w 29"/>
              <a:gd name="T15" fmla="*/ 0 h 14"/>
              <a:gd name="T16" fmla="*/ 28 w 29"/>
              <a:gd name="T17" fmla="*/ 1 h 14"/>
              <a:gd name="T18" fmla="*/ 23 w 29"/>
              <a:gd name="T19" fmla="*/ 4 h 14"/>
              <a:gd name="T20" fmla="*/ 16 w 29"/>
              <a:gd name="T21" fmla="*/ 7 h 14"/>
              <a:gd name="T22" fmla="*/ 10 w 29"/>
              <a:gd name="T23" fmla="*/ 10 h 14"/>
              <a:gd name="T24" fmla="*/ 5 w 29"/>
              <a:gd name="T25" fmla="*/ 12 h 14"/>
              <a:gd name="T26" fmla="*/ 2 w 29"/>
              <a:gd name="T27" fmla="*/ 14 h 14"/>
              <a:gd name="T28" fmla="*/ 0 w 29"/>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4">
                <a:moveTo>
                  <a:pt x="0" y="14"/>
                </a:moveTo>
                <a:lnTo>
                  <a:pt x="1" y="14"/>
                </a:lnTo>
                <a:lnTo>
                  <a:pt x="5" y="12"/>
                </a:lnTo>
                <a:lnTo>
                  <a:pt x="9" y="10"/>
                </a:lnTo>
                <a:lnTo>
                  <a:pt x="14" y="7"/>
                </a:lnTo>
                <a:lnTo>
                  <a:pt x="21" y="4"/>
                </a:lnTo>
                <a:lnTo>
                  <a:pt x="27" y="2"/>
                </a:lnTo>
                <a:lnTo>
                  <a:pt x="29" y="0"/>
                </a:lnTo>
                <a:lnTo>
                  <a:pt x="28" y="1"/>
                </a:lnTo>
                <a:lnTo>
                  <a:pt x="23" y="4"/>
                </a:lnTo>
                <a:lnTo>
                  <a:pt x="16" y="7"/>
                </a:lnTo>
                <a:lnTo>
                  <a:pt x="10" y="10"/>
                </a:lnTo>
                <a:lnTo>
                  <a:pt x="5" y="12"/>
                </a:lnTo>
                <a:lnTo>
                  <a:pt x="2" y="14"/>
                </a:lnTo>
                <a:lnTo>
                  <a:pt x="0"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29" name="Freeform 264"/>
          <p:cNvSpPr>
            <a:spLocks/>
          </p:cNvSpPr>
          <p:nvPr/>
        </p:nvSpPr>
        <p:spPr bwMode="auto">
          <a:xfrm flipV="1">
            <a:off x="7058028" y="4002105"/>
            <a:ext cx="114300" cy="55563"/>
          </a:xfrm>
          <a:custGeom>
            <a:avLst/>
            <a:gdLst>
              <a:gd name="T0" fmla="*/ 133 w 133"/>
              <a:gd name="T1" fmla="*/ 0 h 66"/>
              <a:gd name="T2" fmla="*/ 130 w 133"/>
              <a:gd name="T3" fmla="*/ 1 h 66"/>
              <a:gd name="T4" fmla="*/ 127 w 133"/>
              <a:gd name="T5" fmla="*/ 3 h 66"/>
              <a:gd name="T6" fmla="*/ 122 w 133"/>
              <a:gd name="T7" fmla="*/ 5 h 66"/>
              <a:gd name="T8" fmla="*/ 114 w 133"/>
              <a:gd name="T9" fmla="*/ 8 h 66"/>
              <a:gd name="T10" fmla="*/ 104 w 133"/>
              <a:gd name="T11" fmla="*/ 13 h 66"/>
              <a:gd name="T12" fmla="*/ 96 w 133"/>
              <a:gd name="T13" fmla="*/ 17 h 66"/>
              <a:gd name="T14" fmla="*/ 87 w 133"/>
              <a:gd name="T15" fmla="*/ 21 h 66"/>
              <a:gd name="T16" fmla="*/ 78 w 133"/>
              <a:gd name="T17" fmla="*/ 25 h 66"/>
              <a:gd name="T18" fmla="*/ 70 w 133"/>
              <a:gd name="T19" fmla="*/ 30 h 66"/>
              <a:gd name="T20" fmla="*/ 61 w 133"/>
              <a:gd name="T21" fmla="*/ 34 h 66"/>
              <a:gd name="T22" fmla="*/ 53 w 133"/>
              <a:gd name="T23" fmla="*/ 38 h 66"/>
              <a:gd name="T24" fmla="*/ 45 w 133"/>
              <a:gd name="T25" fmla="*/ 42 h 66"/>
              <a:gd name="T26" fmla="*/ 38 w 133"/>
              <a:gd name="T27" fmla="*/ 46 h 66"/>
              <a:gd name="T28" fmla="*/ 31 w 133"/>
              <a:gd name="T29" fmla="*/ 50 h 66"/>
              <a:gd name="T30" fmla="*/ 25 w 133"/>
              <a:gd name="T31" fmla="*/ 53 h 66"/>
              <a:gd name="T32" fmla="*/ 19 w 133"/>
              <a:gd name="T33" fmla="*/ 56 h 66"/>
              <a:gd name="T34" fmla="*/ 13 w 133"/>
              <a:gd name="T35" fmla="*/ 59 h 66"/>
              <a:gd name="T36" fmla="*/ 9 w 133"/>
              <a:gd name="T37" fmla="*/ 61 h 66"/>
              <a:gd name="T38" fmla="*/ 5 w 133"/>
              <a:gd name="T39" fmla="*/ 63 h 66"/>
              <a:gd name="T40" fmla="*/ 3 w 133"/>
              <a:gd name="T41" fmla="*/ 64 h 66"/>
              <a:gd name="T42" fmla="*/ 1 w 133"/>
              <a:gd name="T43" fmla="*/ 65 h 66"/>
              <a:gd name="T44" fmla="*/ 0 w 133"/>
              <a:gd name="T45" fmla="*/ 66 h 66"/>
              <a:gd name="T46" fmla="*/ 1 w 133"/>
              <a:gd name="T47" fmla="*/ 65 h 66"/>
              <a:gd name="T48" fmla="*/ 3 w 133"/>
              <a:gd name="T49" fmla="*/ 64 h 66"/>
              <a:gd name="T50" fmla="*/ 6 w 133"/>
              <a:gd name="T51" fmla="*/ 63 h 66"/>
              <a:gd name="T52" fmla="*/ 10 w 133"/>
              <a:gd name="T53" fmla="*/ 61 h 66"/>
              <a:gd name="T54" fmla="*/ 16 w 133"/>
              <a:gd name="T55" fmla="*/ 58 h 66"/>
              <a:gd name="T56" fmla="*/ 24 w 133"/>
              <a:gd name="T57" fmla="*/ 54 h 66"/>
              <a:gd name="T58" fmla="*/ 33 w 133"/>
              <a:gd name="T59" fmla="*/ 50 h 66"/>
              <a:gd name="T60" fmla="*/ 43 w 133"/>
              <a:gd name="T61" fmla="*/ 45 h 66"/>
              <a:gd name="T62" fmla="*/ 53 w 133"/>
              <a:gd name="T63" fmla="*/ 40 h 66"/>
              <a:gd name="T64" fmla="*/ 63 w 133"/>
              <a:gd name="T65" fmla="*/ 35 h 66"/>
              <a:gd name="T66" fmla="*/ 73 w 133"/>
              <a:gd name="T67" fmla="*/ 31 h 66"/>
              <a:gd name="T68" fmla="*/ 82 w 133"/>
              <a:gd name="T69" fmla="*/ 26 h 66"/>
              <a:gd name="T70" fmla="*/ 90 w 133"/>
              <a:gd name="T71" fmla="*/ 22 h 66"/>
              <a:gd name="T72" fmla="*/ 97 w 133"/>
              <a:gd name="T73" fmla="*/ 18 h 66"/>
              <a:gd name="T74" fmla="*/ 103 w 133"/>
              <a:gd name="T75" fmla="*/ 15 h 66"/>
              <a:gd name="T76" fmla="*/ 109 w 133"/>
              <a:gd name="T77" fmla="*/ 12 h 66"/>
              <a:gd name="T78" fmla="*/ 115 w 133"/>
              <a:gd name="T79" fmla="*/ 9 h 66"/>
              <a:gd name="T80" fmla="*/ 120 w 133"/>
              <a:gd name="T81" fmla="*/ 6 h 66"/>
              <a:gd name="T82" fmla="*/ 126 w 133"/>
              <a:gd name="T83" fmla="*/ 4 h 66"/>
              <a:gd name="T84" fmla="*/ 130 w 133"/>
              <a:gd name="T85" fmla="*/ 2 h 66"/>
              <a:gd name="T86" fmla="*/ 132 w 133"/>
              <a:gd name="T87" fmla="*/ 0 h 66"/>
              <a:gd name="T88" fmla="*/ 133 w 133"/>
              <a:gd name="T8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66">
                <a:moveTo>
                  <a:pt x="133" y="0"/>
                </a:moveTo>
                <a:lnTo>
                  <a:pt x="130" y="1"/>
                </a:lnTo>
                <a:lnTo>
                  <a:pt x="127" y="3"/>
                </a:lnTo>
                <a:lnTo>
                  <a:pt x="122" y="5"/>
                </a:lnTo>
                <a:lnTo>
                  <a:pt x="114" y="8"/>
                </a:lnTo>
                <a:lnTo>
                  <a:pt x="104" y="13"/>
                </a:lnTo>
                <a:lnTo>
                  <a:pt x="96" y="17"/>
                </a:lnTo>
                <a:lnTo>
                  <a:pt x="87" y="21"/>
                </a:lnTo>
                <a:lnTo>
                  <a:pt x="78" y="25"/>
                </a:lnTo>
                <a:lnTo>
                  <a:pt x="70" y="30"/>
                </a:lnTo>
                <a:lnTo>
                  <a:pt x="61" y="34"/>
                </a:lnTo>
                <a:lnTo>
                  <a:pt x="53" y="38"/>
                </a:lnTo>
                <a:lnTo>
                  <a:pt x="45" y="42"/>
                </a:lnTo>
                <a:lnTo>
                  <a:pt x="38" y="46"/>
                </a:lnTo>
                <a:lnTo>
                  <a:pt x="31" y="50"/>
                </a:lnTo>
                <a:lnTo>
                  <a:pt x="25" y="53"/>
                </a:lnTo>
                <a:lnTo>
                  <a:pt x="19" y="56"/>
                </a:lnTo>
                <a:lnTo>
                  <a:pt x="13" y="59"/>
                </a:lnTo>
                <a:lnTo>
                  <a:pt x="9" y="61"/>
                </a:lnTo>
                <a:lnTo>
                  <a:pt x="5" y="63"/>
                </a:lnTo>
                <a:lnTo>
                  <a:pt x="3" y="64"/>
                </a:lnTo>
                <a:lnTo>
                  <a:pt x="1" y="65"/>
                </a:lnTo>
                <a:lnTo>
                  <a:pt x="0" y="66"/>
                </a:lnTo>
                <a:lnTo>
                  <a:pt x="1" y="65"/>
                </a:lnTo>
                <a:lnTo>
                  <a:pt x="3" y="64"/>
                </a:lnTo>
                <a:lnTo>
                  <a:pt x="6" y="63"/>
                </a:lnTo>
                <a:lnTo>
                  <a:pt x="10" y="61"/>
                </a:lnTo>
                <a:lnTo>
                  <a:pt x="16" y="58"/>
                </a:lnTo>
                <a:lnTo>
                  <a:pt x="24" y="54"/>
                </a:lnTo>
                <a:lnTo>
                  <a:pt x="33" y="50"/>
                </a:lnTo>
                <a:lnTo>
                  <a:pt x="43" y="45"/>
                </a:lnTo>
                <a:lnTo>
                  <a:pt x="53" y="40"/>
                </a:lnTo>
                <a:lnTo>
                  <a:pt x="63" y="35"/>
                </a:lnTo>
                <a:lnTo>
                  <a:pt x="73" y="31"/>
                </a:lnTo>
                <a:lnTo>
                  <a:pt x="82" y="26"/>
                </a:lnTo>
                <a:lnTo>
                  <a:pt x="90" y="22"/>
                </a:lnTo>
                <a:lnTo>
                  <a:pt x="97" y="18"/>
                </a:lnTo>
                <a:lnTo>
                  <a:pt x="103" y="15"/>
                </a:lnTo>
                <a:lnTo>
                  <a:pt x="109" y="12"/>
                </a:lnTo>
                <a:lnTo>
                  <a:pt x="115" y="9"/>
                </a:lnTo>
                <a:lnTo>
                  <a:pt x="120" y="6"/>
                </a:lnTo>
                <a:lnTo>
                  <a:pt x="126" y="4"/>
                </a:lnTo>
                <a:lnTo>
                  <a:pt x="130" y="2"/>
                </a:lnTo>
                <a:lnTo>
                  <a:pt x="132" y="0"/>
                </a:lnTo>
                <a:lnTo>
                  <a:pt x="133"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0" name="Freeform 265"/>
          <p:cNvSpPr>
            <a:spLocks/>
          </p:cNvSpPr>
          <p:nvPr/>
        </p:nvSpPr>
        <p:spPr bwMode="auto">
          <a:xfrm flipV="1">
            <a:off x="7056440" y="4002105"/>
            <a:ext cx="115888" cy="55563"/>
          </a:xfrm>
          <a:custGeom>
            <a:avLst/>
            <a:gdLst>
              <a:gd name="T0" fmla="*/ 135 w 135"/>
              <a:gd name="T1" fmla="*/ 0 h 65"/>
              <a:gd name="T2" fmla="*/ 134 w 135"/>
              <a:gd name="T3" fmla="*/ 0 h 65"/>
              <a:gd name="T4" fmla="*/ 133 w 135"/>
              <a:gd name="T5" fmla="*/ 0 h 65"/>
              <a:gd name="T6" fmla="*/ 132 w 135"/>
              <a:gd name="T7" fmla="*/ 0 h 65"/>
              <a:gd name="T8" fmla="*/ 129 w 135"/>
              <a:gd name="T9" fmla="*/ 0 h 65"/>
              <a:gd name="T10" fmla="*/ 127 w 135"/>
              <a:gd name="T11" fmla="*/ 1 h 65"/>
              <a:gd name="T12" fmla="*/ 124 w 135"/>
              <a:gd name="T13" fmla="*/ 2 h 65"/>
              <a:gd name="T14" fmla="*/ 120 w 135"/>
              <a:gd name="T15" fmla="*/ 3 h 65"/>
              <a:gd name="T16" fmla="*/ 116 w 135"/>
              <a:gd name="T17" fmla="*/ 4 h 65"/>
              <a:gd name="T18" fmla="*/ 112 w 135"/>
              <a:gd name="T19" fmla="*/ 6 h 65"/>
              <a:gd name="T20" fmla="*/ 106 w 135"/>
              <a:gd name="T21" fmla="*/ 7 h 65"/>
              <a:gd name="T22" fmla="*/ 100 w 135"/>
              <a:gd name="T23" fmla="*/ 7 h 65"/>
              <a:gd name="T24" fmla="*/ 96 w 135"/>
              <a:gd name="T25" fmla="*/ 7 h 65"/>
              <a:gd name="T26" fmla="*/ 92 w 135"/>
              <a:gd name="T27" fmla="*/ 9 h 65"/>
              <a:gd name="T28" fmla="*/ 88 w 135"/>
              <a:gd name="T29" fmla="*/ 10 h 65"/>
              <a:gd name="T30" fmla="*/ 83 w 135"/>
              <a:gd name="T31" fmla="*/ 10 h 65"/>
              <a:gd name="T32" fmla="*/ 78 w 135"/>
              <a:gd name="T33" fmla="*/ 11 h 65"/>
              <a:gd name="T34" fmla="*/ 74 w 135"/>
              <a:gd name="T35" fmla="*/ 11 h 65"/>
              <a:gd name="T36" fmla="*/ 69 w 135"/>
              <a:gd name="T37" fmla="*/ 12 h 65"/>
              <a:gd name="T38" fmla="*/ 65 w 135"/>
              <a:gd name="T39" fmla="*/ 13 h 65"/>
              <a:gd name="T40" fmla="*/ 60 w 135"/>
              <a:gd name="T41" fmla="*/ 14 h 65"/>
              <a:gd name="T42" fmla="*/ 56 w 135"/>
              <a:gd name="T43" fmla="*/ 16 h 65"/>
              <a:gd name="T44" fmla="*/ 52 w 135"/>
              <a:gd name="T45" fmla="*/ 18 h 65"/>
              <a:gd name="T46" fmla="*/ 48 w 135"/>
              <a:gd name="T47" fmla="*/ 20 h 65"/>
              <a:gd name="T48" fmla="*/ 44 w 135"/>
              <a:gd name="T49" fmla="*/ 23 h 65"/>
              <a:gd name="T50" fmla="*/ 40 w 135"/>
              <a:gd name="T51" fmla="*/ 26 h 65"/>
              <a:gd name="T52" fmla="*/ 36 w 135"/>
              <a:gd name="T53" fmla="*/ 29 h 65"/>
              <a:gd name="T54" fmla="*/ 33 w 135"/>
              <a:gd name="T55" fmla="*/ 31 h 65"/>
              <a:gd name="T56" fmla="*/ 29 w 135"/>
              <a:gd name="T57" fmla="*/ 34 h 65"/>
              <a:gd name="T58" fmla="*/ 26 w 135"/>
              <a:gd name="T59" fmla="*/ 37 h 65"/>
              <a:gd name="T60" fmla="*/ 23 w 135"/>
              <a:gd name="T61" fmla="*/ 39 h 65"/>
              <a:gd name="T62" fmla="*/ 20 w 135"/>
              <a:gd name="T63" fmla="*/ 41 h 65"/>
              <a:gd name="T64" fmla="*/ 16 w 135"/>
              <a:gd name="T65" fmla="*/ 42 h 65"/>
              <a:gd name="T66" fmla="*/ 13 w 135"/>
              <a:gd name="T67" fmla="*/ 43 h 65"/>
              <a:gd name="T68" fmla="*/ 10 w 135"/>
              <a:gd name="T69" fmla="*/ 44 h 65"/>
              <a:gd name="T70" fmla="*/ 7 w 135"/>
              <a:gd name="T71" fmla="*/ 45 h 65"/>
              <a:gd name="T72" fmla="*/ 5 w 135"/>
              <a:gd name="T73" fmla="*/ 46 h 65"/>
              <a:gd name="T74" fmla="*/ 3 w 135"/>
              <a:gd name="T75" fmla="*/ 46 h 65"/>
              <a:gd name="T76" fmla="*/ 1 w 135"/>
              <a:gd name="T77" fmla="*/ 47 h 65"/>
              <a:gd name="T78" fmla="*/ 0 w 135"/>
              <a:gd name="T79" fmla="*/ 49 h 65"/>
              <a:gd name="T80" fmla="*/ 0 w 135"/>
              <a:gd name="T81" fmla="*/ 53 h 65"/>
              <a:gd name="T82" fmla="*/ 0 w 135"/>
              <a:gd name="T83" fmla="*/ 56 h 65"/>
              <a:gd name="T84" fmla="*/ 1 w 135"/>
              <a:gd name="T85" fmla="*/ 59 h 65"/>
              <a:gd name="T86" fmla="*/ 1 w 135"/>
              <a:gd name="T87" fmla="*/ 62 h 65"/>
              <a:gd name="T88" fmla="*/ 3 w 135"/>
              <a:gd name="T8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5" h="65">
                <a:moveTo>
                  <a:pt x="135" y="0"/>
                </a:moveTo>
                <a:lnTo>
                  <a:pt x="134" y="0"/>
                </a:lnTo>
                <a:lnTo>
                  <a:pt x="133" y="0"/>
                </a:lnTo>
                <a:lnTo>
                  <a:pt x="132" y="0"/>
                </a:lnTo>
                <a:lnTo>
                  <a:pt x="129" y="0"/>
                </a:lnTo>
                <a:lnTo>
                  <a:pt x="127" y="1"/>
                </a:lnTo>
                <a:lnTo>
                  <a:pt x="124" y="2"/>
                </a:lnTo>
                <a:lnTo>
                  <a:pt x="120" y="3"/>
                </a:lnTo>
                <a:lnTo>
                  <a:pt x="116" y="4"/>
                </a:lnTo>
                <a:lnTo>
                  <a:pt x="112" y="6"/>
                </a:lnTo>
                <a:lnTo>
                  <a:pt x="106" y="7"/>
                </a:lnTo>
                <a:lnTo>
                  <a:pt x="100" y="7"/>
                </a:lnTo>
                <a:lnTo>
                  <a:pt x="96" y="7"/>
                </a:lnTo>
                <a:lnTo>
                  <a:pt x="92" y="9"/>
                </a:lnTo>
                <a:lnTo>
                  <a:pt x="88" y="10"/>
                </a:lnTo>
                <a:lnTo>
                  <a:pt x="83" y="10"/>
                </a:lnTo>
                <a:lnTo>
                  <a:pt x="78" y="11"/>
                </a:lnTo>
                <a:lnTo>
                  <a:pt x="74" y="11"/>
                </a:lnTo>
                <a:lnTo>
                  <a:pt x="69" y="12"/>
                </a:lnTo>
                <a:lnTo>
                  <a:pt x="65" y="13"/>
                </a:lnTo>
                <a:lnTo>
                  <a:pt x="60" y="14"/>
                </a:lnTo>
                <a:lnTo>
                  <a:pt x="56" y="16"/>
                </a:lnTo>
                <a:lnTo>
                  <a:pt x="52" y="18"/>
                </a:lnTo>
                <a:lnTo>
                  <a:pt x="48" y="20"/>
                </a:lnTo>
                <a:lnTo>
                  <a:pt x="44" y="23"/>
                </a:lnTo>
                <a:lnTo>
                  <a:pt x="40" y="26"/>
                </a:lnTo>
                <a:lnTo>
                  <a:pt x="36" y="29"/>
                </a:lnTo>
                <a:lnTo>
                  <a:pt x="33" y="31"/>
                </a:lnTo>
                <a:lnTo>
                  <a:pt x="29" y="34"/>
                </a:lnTo>
                <a:lnTo>
                  <a:pt x="26" y="37"/>
                </a:lnTo>
                <a:lnTo>
                  <a:pt x="23" y="39"/>
                </a:lnTo>
                <a:lnTo>
                  <a:pt x="20" y="41"/>
                </a:lnTo>
                <a:lnTo>
                  <a:pt x="16" y="42"/>
                </a:lnTo>
                <a:lnTo>
                  <a:pt x="13" y="43"/>
                </a:lnTo>
                <a:lnTo>
                  <a:pt x="10" y="44"/>
                </a:lnTo>
                <a:lnTo>
                  <a:pt x="7" y="45"/>
                </a:lnTo>
                <a:lnTo>
                  <a:pt x="5" y="46"/>
                </a:lnTo>
                <a:lnTo>
                  <a:pt x="3" y="46"/>
                </a:lnTo>
                <a:lnTo>
                  <a:pt x="1" y="47"/>
                </a:lnTo>
                <a:lnTo>
                  <a:pt x="0" y="49"/>
                </a:lnTo>
                <a:lnTo>
                  <a:pt x="0" y="53"/>
                </a:lnTo>
                <a:lnTo>
                  <a:pt x="0" y="56"/>
                </a:lnTo>
                <a:lnTo>
                  <a:pt x="1" y="59"/>
                </a:lnTo>
                <a:lnTo>
                  <a:pt x="1" y="62"/>
                </a:lnTo>
                <a:lnTo>
                  <a:pt x="3" y="6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1" name="Freeform 266"/>
          <p:cNvSpPr>
            <a:spLocks/>
          </p:cNvSpPr>
          <p:nvPr/>
        </p:nvSpPr>
        <p:spPr bwMode="auto">
          <a:xfrm flipV="1">
            <a:off x="7058028" y="3990992"/>
            <a:ext cx="114300" cy="66675"/>
          </a:xfrm>
          <a:custGeom>
            <a:avLst/>
            <a:gdLst>
              <a:gd name="T0" fmla="*/ 132 w 132"/>
              <a:gd name="T1" fmla="*/ 0 h 79"/>
              <a:gd name="T2" fmla="*/ 132 w 132"/>
              <a:gd name="T3" fmla="*/ 1 h 79"/>
              <a:gd name="T4" fmla="*/ 131 w 132"/>
              <a:gd name="T5" fmla="*/ 2 h 79"/>
              <a:gd name="T6" fmla="*/ 130 w 132"/>
              <a:gd name="T7" fmla="*/ 3 h 79"/>
              <a:gd name="T8" fmla="*/ 128 w 132"/>
              <a:gd name="T9" fmla="*/ 4 h 79"/>
              <a:gd name="T10" fmla="*/ 126 w 132"/>
              <a:gd name="T11" fmla="*/ 6 h 79"/>
              <a:gd name="T12" fmla="*/ 123 w 132"/>
              <a:gd name="T13" fmla="*/ 7 h 79"/>
              <a:gd name="T14" fmla="*/ 120 w 132"/>
              <a:gd name="T15" fmla="*/ 9 h 79"/>
              <a:gd name="T16" fmla="*/ 116 w 132"/>
              <a:gd name="T17" fmla="*/ 11 h 79"/>
              <a:gd name="T18" fmla="*/ 112 w 132"/>
              <a:gd name="T19" fmla="*/ 14 h 79"/>
              <a:gd name="T20" fmla="*/ 107 w 132"/>
              <a:gd name="T21" fmla="*/ 17 h 79"/>
              <a:gd name="T22" fmla="*/ 104 w 132"/>
              <a:gd name="T23" fmla="*/ 21 h 79"/>
              <a:gd name="T24" fmla="*/ 101 w 132"/>
              <a:gd name="T25" fmla="*/ 25 h 79"/>
              <a:gd name="T26" fmla="*/ 97 w 132"/>
              <a:gd name="T27" fmla="*/ 27 h 79"/>
              <a:gd name="T28" fmla="*/ 93 w 132"/>
              <a:gd name="T29" fmla="*/ 30 h 79"/>
              <a:gd name="T30" fmla="*/ 90 w 132"/>
              <a:gd name="T31" fmla="*/ 34 h 79"/>
              <a:gd name="T32" fmla="*/ 87 w 132"/>
              <a:gd name="T33" fmla="*/ 37 h 79"/>
              <a:gd name="T34" fmla="*/ 84 w 132"/>
              <a:gd name="T35" fmla="*/ 41 h 79"/>
              <a:gd name="T36" fmla="*/ 80 w 132"/>
              <a:gd name="T37" fmla="*/ 44 h 79"/>
              <a:gd name="T38" fmla="*/ 76 w 132"/>
              <a:gd name="T39" fmla="*/ 47 h 79"/>
              <a:gd name="T40" fmla="*/ 73 w 132"/>
              <a:gd name="T41" fmla="*/ 50 h 79"/>
              <a:gd name="T42" fmla="*/ 69 w 132"/>
              <a:gd name="T43" fmla="*/ 52 h 79"/>
              <a:gd name="T44" fmla="*/ 65 w 132"/>
              <a:gd name="T45" fmla="*/ 54 h 79"/>
              <a:gd name="T46" fmla="*/ 60 w 132"/>
              <a:gd name="T47" fmla="*/ 56 h 79"/>
              <a:gd name="T48" fmla="*/ 56 w 132"/>
              <a:gd name="T49" fmla="*/ 58 h 79"/>
              <a:gd name="T50" fmla="*/ 52 w 132"/>
              <a:gd name="T51" fmla="*/ 59 h 79"/>
              <a:gd name="T52" fmla="*/ 47 w 132"/>
              <a:gd name="T53" fmla="*/ 61 h 79"/>
              <a:gd name="T54" fmla="*/ 43 w 132"/>
              <a:gd name="T55" fmla="*/ 62 h 79"/>
              <a:gd name="T56" fmla="*/ 39 w 132"/>
              <a:gd name="T57" fmla="*/ 63 h 79"/>
              <a:gd name="T58" fmla="*/ 35 w 132"/>
              <a:gd name="T59" fmla="*/ 64 h 79"/>
              <a:gd name="T60" fmla="*/ 31 w 132"/>
              <a:gd name="T61" fmla="*/ 65 h 79"/>
              <a:gd name="T62" fmla="*/ 28 w 132"/>
              <a:gd name="T63" fmla="*/ 67 h 79"/>
              <a:gd name="T64" fmla="*/ 25 w 132"/>
              <a:gd name="T65" fmla="*/ 69 h 79"/>
              <a:gd name="T66" fmla="*/ 22 w 132"/>
              <a:gd name="T67" fmla="*/ 71 h 79"/>
              <a:gd name="T68" fmla="*/ 20 w 132"/>
              <a:gd name="T69" fmla="*/ 73 h 79"/>
              <a:gd name="T70" fmla="*/ 17 w 132"/>
              <a:gd name="T71" fmla="*/ 74 h 79"/>
              <a:gd name="T72" fmla="*/ 15 w 132"/>
              <a:gd name="T73" fmla="*/ 76 h 79"/>
              <a:gd name="T74" fmla="*/ 13 w 132"/>
              <a:gd name="T75" fmla="*/ 77 h 79"/>
              <a:gd name="T76" fmla="*/ 12 w 132"/>
              <a:gd name="T77" fmla="*/ 79 h 79"/>
              <a:gd name="T78" fmla="*/ 9 w 132"/>
              <a:gd name="T79" fmla="*/ 78 h 79"/>
              <a:gd name="T80" fmla="*/ 7 w 132"/>
              <a:gd name="T81" fmla="*/ 76 h 79"/>
              <a:gd name="T82" fmla="*/ 5 w 132"/>
              <a:gd name="T83" fmla="*/ 74 h 79"/>
              <a:gd name="T84" fmla="*/ 3 w 132"/>
              <a:gd name="T85" fmla="*/ 71 h 79"/>
              <a:gd name="T86" fmla="*/ 1 w 132"/>
              <a:gd name="T87" fmla="*/ 68 h 79"/>
              <a:gd name="T88" fmla="*/ 0 w 132"/>
              <a:gd name="T89"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79">
                <a:moveTo>
                  <a:pt x="132" y="0"/>
                </a:moveTo>
                <a:lnTo>
                  <a:pt x="132" y="1"/>
                </a:lnTo>
                <a:lnTo>
                  <a:pt x="131" y="2"/>
                </a:lnTo>
                <a:lnTo>
                  <a:pt x="130" y="3"/>
                </a:lnTo>
                <a:lnTo>
                  <a:pt x="128" y="4"/>
                </a:lnTo>
                <a:lnTo>
                  <a:pt x="126" y="6"/>
                </a:lnTo>
                <a:lnTo>
                  <a:pt x="123" y="7"/>
                </a:lnTo>
                <a:lnTo>
                  <a:pt x="120" y="9"/>
                </a:lnTo>
                <a:lnTo>
                  <a:pt x="116" y="11"/>
                </a:lnTo>
                <a:lnTo>
                  <a:pt x="112" y="14"/>
                </a:lnTo>
                <a:lnTo>
                  <a:pt x="107" y="17"/>
                </a:lnTo>
                <a:lnTo>
                  <a:pt x="104" y="21"/>
                </a:lnTo>
                <a:lnTo>
                  <a:pt x="101" y="25"/>
                </a:lnTo>
                <a:lnTo>
                  <a:pt x="97" y="27"/>
                </a:lnTo>
                <a:lnTo>
                  <a:pt x="93" y="30"/>
                </a:lnTo>
                <a:lnTo>
                  <a:pt x="90" y="34"/>
                </a:lnTo>
                <a:lnTo>
                  <a:pt x="87" y="37"/>
                </a:lnTo>
                <a:lnTo>
                  <a:pt x="84" y="41"/>
                </a:lnTo>
                <a:lnTo>
                  <a:pt x="80" y="44"/>
                </a:lnTo>
                <a:lnTo>
                  <a:pt x="76" y="47"/>
                </a:lnTo>
                <a:lnTo>
                  <a:pt x="73" y="50"/>
                </a:lnTo>
                <a:lnTo>
                  <a:pt x="69" y="52"/>
                </a:lnTo>
                <a:lnTo>
                  <a:pt x="65" y="54"/>
                </a:lnTo>
                <a:lnTo>
                  <a:pt x="60" y="56"/>
                </a:lnTo>
                <a:lnTo>
                  <a:pt x="56" y="58"/>
                </a:lnTo>
                <a:lnTo>
                  <a:pt x="52" y="59"/>
                </a:lnTo>
                <a:lnTo>
                  <a:pt x="47" y="61"/>
                </a:lnTo>
                <a:lnTo>
                  <a:pt x="43" y="62"/>
                </a:lnTo>
                <a:lnTo>
                  <a:pt x="39" y="63"/>
                </a:lnTo>
                <a:lnTo>
                  <a:pt x="35" y="64"/>
                </a:lnTo>
                <a:lnTo>
                  <a:pt x="31" y="65"/>
                </a:lnTo>
                <a:lnTo>
                  <a:pt x="28" y="67"/>
                </a:lnTo>
                <a:lnTo>
                  <a:pt x="25" y="69"/>
                </a:lnTo>
                <a:lnTo>
                  <a:pt x="22" y="71"/>
                </a:lnTo>
                <a:lnTo>
                  <a:pt x="20" y="73"/>
                </a:lnTo>
                <a:lnTo>
                  <a:pt x="17" y="74"/>
                </a:lnTo>
                <a:lnTo>
                  <a:pt x="15" y="76"/>
                </a:lnTo>
                <a:lnTo>
                  <a:pt x="13" y="77"/>
                </a:lnTo>
                <a:lnTo>
                  <a:pt x="12" y="79"/>
                </a:lnTo>
                <a:lnTo>
                  <a:pt x="9" y="78"/>
                </a:lnTo>
                <a:lnTo>
                  <a:pt x="7" y="76"/>
                </a:lnTo>
                <a:lnTo>
                  <a:pt x="5" y="74"/>
                </a:lnTo>
                <a:lnTo>
                  <a:pt x="3" y="71"/>
                </a:lnTo>
                <a:lnTo>
                  <a:pt x="1" y="68"/>
                </a:lnTo>
                <a:lnTo>
                  <a:pt x="0" y="6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2" name="Freeform 267"/>
          <p:cNvSpPr>
            <a:spLocks/>
          </p:cNvSpPr>
          <p:nvPr/>
        </p:nvSpPr>
        <p:spPr bwMode="auto">
          <a:xfrm flipV="1">
            <a:off x="7135815" y="4043380"/>
            <a:ext cx="14288" cy="9525"/>
          </a:xfrm>
          <a:custGeom>
            <a:avLst/>
            <a:gdLst>
              <a:gd name="T0" fmla="*/ 16 w 16"/>
              <a:gd name="T1" fmla="*/ 5 h 11"/>
              <a:gd name="T2" fmla="*/ 11 w 16"/>
              <a:gd name="T3" fmla="*/ 1 h 11"/>
              <a:gd name="T4" fmla="*/ 6 w 16"/>
              <a:gd name="T5" fmla="*/ 0 h 11"/>
              <a:gd name="T6" fmla="*/ 3 w 16"/>
              <a:gd name="T7" fmla="*/ 0 h 11"/>
              <a:gd name="T8" fmla="*/ 1 w 16"/>
              <a:gd name="T9" fmla="*/ 1 h 11"/>
              <a:gd name="T10" fmla="*/ 0 w 16"/>
              <a:gd name="T11" fmla="*/ 4 h 11"/>
              <a:gd name="T12" fmla="*/ 1 w 16"/>
              <a:gd name="T13" fmla="*/ 7 h 11"/>
              <a:gd name="T14" fmla="*/ 2 w 16"/>
              <a:gd name="T15" fmla="*/ 9 h 11"/>
              <a:gd name="T16" fmla="*/ 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6" y="5"/>
                </a:moveTo>
                <a:lnTo>
                  <a:pt x="11" y="1"/>
                </a:lnTo>
                <a:lnTo>
                  <a:pt x="6" y="0"/>
                </a:lnTo>
                <a:lnTo>
                  <a:pt x="3" y="0"/>
                </a:lnTo>
                <a:lnTo>
                  <a:pt x="1" y="1"/>
                </a:lnTo>
                <a:lnTo>
                  <a:pt x="0" y="4"/>
                </a:lnTo>
                <a:lnTo>
                  <a:pt x="1" y="7"/>
                </a:lnTo>
                <a:lnTo>
                  <a:pt x="2" y="9"/>
                </a:lnTo>
                <a:lnTo>
                  <a:pt x="2" y="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3" name="Freeform 268"/>
          <p:cNvSpPr>
            <a:spLocks/>
          </p:cNvSpPr>
          <p:nvPr/>
        </p:nvSpPr>
        <p:spPr bwMode="auto">
          <a:xfrm flipV="1">
            <a:off x="7104065" y="4027505"/>
            <a:ext cx="20638" cy="17463"/>
          </a:xfrm>
          <a:custGeom>
            <a:avLst/>
            <a:gdLst>
              <a:gd name="T0" fmla="*/ 24 w 24"/>
              <a:gd name="T1" fmla="*/ 13 h 21"/>
              <a:gd name="T2" fmla="*/ 19 w 24"/>
              <a:gd name="T3" fmla="*/ 5 h 21"/>
              <a:gd name="T4" fmla="*/ 12 w 24"/>
              <a:gd name="T5" fmla="*/ 1 h 21"/>
              <a:gd name="T6" fmla="*/ 6 w 24"/>
              <a:gd name="T7" fmla="*/ 0 h 21"/>
              <a:gd name="T8" fmla="*/ 1 w 24"/>
              <a:gd name="T9" fmla="*/ 1 h 21"/>
              <a:gd name="T10" fmla="*/ 0 w 24"/>
              <a:gd name="T11" fmla="*/ 8 h 21"/>
              <a:gd name="T12" fmla="*/ 1 w 24"/>
              <a:gd name="T13" fmla="*/ 14 h 21"/>
              <a:gd name="T14" fmla="*/ 3 w 24"/>
              <a:gd name="T15" fmla="*/ 18 h 21"/>
              <a:gd name="T16" fmla="*/ 4 w 2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1">
                <a:moveTo>
                  <a:pt x="24" y="13"/>
                </a:moveTo>
                <a:lnTo>
                  <a:pt x="19" y="5"/>
                </a:lnTo>
                <a:lnTo>
                  <a:pt x="12" y="1"/>
                </a:lnTo>
                <a:lnTo>
                  <a:pt x="6" y="0"/>
                </a:lnTo>
                <a:lnTo>
                  <a:pt x="1" y="1"/>
                </a:lnTo>
                <a:lnTo>
                  <a:pt x="0" y="8"/>
                </a:lnTo>
                <a:lnTo>
                  <a:pt x="1" y="14"/>
                </a:lnTo>
                <a:lnTo>
                  <a:pt x="3" y="18"/>
                </a:lnTo>
                <a:lnTo>
                  <a:pt x="4" y="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4" name="Freeform 269"/>
          <p:cNvSpPr>
            <a:spLocks/>
          </p:cNvSpPr>
          <p:nvPr/>
        </p:nvSpPr>
        <p:spPr bwMode="auto">
          <a:xfrm flipV="1">
            <a:off x="7072315" y="4011630"/>
            <a:ext cx="7938" cy="11113"/>
          </a:xfrm>
          <a:custGeom>
            <a:avLst/>
            <a:gdLst>
              <a:gd name="T0" fmla="*/ 10 w 10"/>
              <a:gd name="T1" fmla="*/ 12 h 14"/>
              <a:gd name="T2" fmla="*/ 9 w 10"/>
              <a:gd name="T3" fmla="*/ 9 h 14"/>
              <a:gd name="T4" fmla="*/ 7 w 10"/>
              <a:gd name="T5" fmla="*/ 6 h 14"/>
              <a:gd name="T6" fmla="*/ 4 w 10"/>
              <a:gd name="T7" fmla="*/ 2 h 14"/>
              <a:gd name="T8" fmla="*/ 0 w 10"/>
              <a:gd name="T9" fmla="*/ 0 h 14"/>
              <a:gd name="T10" fmla="*/ 2 w 10"/>
              <a:gd name="T11" fmla="*/ 9 h 14"/>
              <a:gd name="T12" fmla="*/ 3 w 10"/>
              <a:gd name="T13" fmla="*/ 12 h 14"/>
              <a:gd name="T14" fmla="*/ 3 w 10"/>
              <a:gd name="T15" fmla="*/ 13 h 14"/>
              <a:gd name="T16" fmla="*/ 4 w 10"/>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4">
                <a:moveTo>
                  <a:pt x="10" y="12"/>
                </a:moveTo>
                <a:lnTo>
                  <a:pt x="9" y="9"/>
                </a:lnTo>
                <a:lnTo>
                  <a:pt x="7" y="6"/>
                </a:lnTo>
                <a:lnTo>
                  <a:pt x="4" y="2"/>
                </a:lnTo>
                <a:lnTo>
                  <a:pt x="0" y="0"/>
                </a:lnTo>
                <a:lnTo>
                  <a:pt x="2" y="9"/>
                </a:lnTo>
                <a:lnTo>
                  <a:pt x="3" y="12"/>
                </a:lnTo>
                <a:lnTo>
                  <a:pt x="3" y="13"/>
                </a:lnTo>
                <a:lnTo>
                  <a:pt x="4"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5" name="Freeform 270"/>
          <p:cNvSpPr>
            <a:spLocks/>
          </p:cNvSpPr>
          <p:nvPr/>
        </p:nvSpPr>
        <p:spPr bwMode="auto">
          <a:xfrm flipV="1">
            <a:off x="7138990" y="4037030"/>
            <a:ext cx="11113" cy="11113"/>
          </a:xfrm>
          <a:custGeom>
            <a:avLst/>
            <a:gdLst>
              <a:gd name="T0" fmla="*/ 14 w 14"/>
              <a:gd name="T1" fmla="*/ 0 h 13"/>
              <a:gd name="T2" fmla="*/ 14 w 14"/>
              <a:gd name="T3" fmla="*/ 7 h 13"/>
              <a:gd name="T4" fmla="*/ 11 w 14"/>
              <a:gd name="T5" fmla="*/ 10 h 13"/>
              <a:gd name="T6" fmla="*/ 9 w 14"/>
              <a:gd name="T7" fmla="*/ 12 h 13"/>
              <a:gd name="T8" fmla="*/ 6 w 14"/>
              <a:gd name="T9" fmla="*/ 13 h 13"/>
              <a:gd name="T10" fmla="*/ 3 w 14"/>
              <a:gd name="T11" fmla="*/ 11 h 13"/>
              <a:gd name="T12" fmla="*/ 2 w 14"/>
              <a:gd name="T13" fmla="*/ 9 h 13"/>
              <a:gd name="T14" fmla="*/ 1 w 14"/>
              <a:gd name="T15" fmla="*/ 7 h 13"/>
              <a:gd name="T16" fmla="*/ 0 w 14"/>
              <a:gd name="T17"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14" y="0"/>
                </a:moveTo>
                <a:lnTo>
                  <a:pt x="14" y="7"/>
                </a:lnTo>
                <a:lnTo>
                  <a:pt x="11" y="10"/>
                </a:lnTo>
                <a:lnTo>
                  <a:pt x="9" y="12"/>
                </a:lnTo>
                <a:lnTo>
                  <a:pt x="6" y="13"/>
                </a:lnTo>
                <a:lnTo>
                  <a:pt x="3" y="11"/>
                </a:lnTo>
                <a:lnTo>
                  <a:pt x="2" y="9"/>
                </a:lnTo>
                <a:lnTo>
                  <a:pt x="1" y="7"/>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6" name="Freeform 271"/>
          <p:cNvSpPr>
            <a:spLocks/>
          </p:cNvSpPr>
          <p:nvPr/>
        </p:nvSpPr>
        <p:spPr bwMode="auto">
          <a:xfrm flipV="1">
            <a:off x="7107240" y="4013217"/>
            <a:ext cx="19050" cy="20638"/>
          </a:xfrm>
          <a:custGeom>
            <a:avLst/>
            <a:gdLst>
              <a:gd name="T0" fmla="*/ 20 w 22"/>
              <a:gd name="T1" fmla="*/ 0 h 24"/>
              <a:gd name="T2" fmla="*/ 22 w 22"/>
              <a:gd name="T3" fmla="*/ 9 h 24"/>
              <a:gd name="T4" fmla="*/ 20 w 22"/>
              <a:gd name="T5" fmla="*/ 16 h 24"/>
              <a:gd name="T6" fmla="*/ 17 w 22"/>
              <a:gd name="T7" fmla="*/ 21 h 24"/>
              <a:gd name="T8" fmla="*/ 12 w 22"/>
              <a:gd name="T9" fmla="*/ 24 h 24"/>
              <a:gd name="T10" fmla="*/ 6 w 22"/>
              <a:gd name="T11" fmla="*/ 19 h 24"/>
              <a:gd name="T12" fmla="*/ 3 w 22"/>
              <a:gd name="T13" fmla="*/ 14 h 24"/>
              <a:gd name="T14" fmla="*/ 1 w 22"/>
              <a:gd name="T15" fmla="*/ 10 h 24"/>
              <a:gd name="T16" fmla="*/ 0 w 22"/>
              <a:gd name="T17"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4">
                <a:moveTo>
                  <a:pt x="20" y="0"/>
                </a:moveTo>
                <a:lnTo>
                  <a:pt x="22" y="9"/>
                </a:lnTo>
                <a:lnTo>
                  <a:pt x="20" y="16"/>
                </a:lnTo>
                <a:lnTo>
                  <a:pt x="17" y="21"/>
                </a:lnTo>
                <a:lnTo>
                  <a:pt x="12" y="24"/>
                </a:lnTo>
                <a:lnTo>
                  <a:pt x="6" y="19"/>
                </a:lnTo>
                <a:lnTo>
                  <a:pt x="3" y="14"/>
                </a:lnTo>
                <a:lnTo>
                  <a:pt x="1" y="10"/>
                </a:lnTo>
                <a:lnTo>
                  <a:pt x="0"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7" name="Freeform 272"/>
          <p:cNvSpPr>
            <a:spLocks/>
          </p:cNvSpPr>
          <p:nvPr/>
        </p:nvSpPr>
        <p:spPr bwMode="auto">
          <a:xfrm flipV="1">
            <a:off x="7075490" y="4000517"/>
            <a:ext cx="7938" cy="12700"/>
          </a:xfrm>
          <a:custGeom>
            <a:avLst/>
            <a:gdLst>
              <a:gd name="T0" fmla="*/ 6 w 9"/>
              <a:gd name="T1" fmla="*/ 0 h 14"/>
              <a:gd name="T2" fmla="*/ 7 w 9"/>
              <a:gd name="T3" fmla="*/ 2 h 14"/>
              <a:gd name="T4" fmla="*/ 8 w 9"/>
              <a:gd name="T5" fmla="*/ 6 h 14"/>
              <a:gd name="T6" fmla="*/ 9 w 9"/>
              <a:gd name="T7" fmla="*/ 10 h 14"/>
              <a:gd name="T8" fmla="*/ 7 w 9"/>
              <a:gd name="T9" fmla="*/ 14 h 14"/>
              <a:gd name="T10" fmla="*/ 2 w 9"/>
              <a:gd name="T11" fmla="*/ 7 h 14"/>
              <a:gd name="T12" fmla="*/ 1 w 9"/>
              <a:gd name="T13" fmla="*/ 4 h 14"/>
              <a:gd name="T14" fmla="*/ 0 w 9"/>
              <a:gd name="T15" fmla="*/ 3 h 14"/>
              <a:gd name="T16" fmla="*/ 0 w 9"/>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
                <a:moveTo>
                  <a:pt x="6" y="0"/>
                </a:moveTo>
                <a:lnTo>
                  <a:pt x="7" y="2"/>
                </a:lnTo>
                <a:lnTo>
                  <a:pt x="8" y="6"/>
                </a:lnTo>
                <a:lnTo>
                  <a:pt x="9" y="10"/>
                </a:lnTo>
                <a:lnTo>
                  <a:pt x="7" y="14"/>
                </a:lnTo>
                <a:lnTo>
                  <a:pt x="2" y="7"/>
                </a:lnTo>
                <a:lnTo>
                  <a:pt x="1" y="4"/>
                </a:lnTo>
                <a:lnTo>
                  <a:pt x="0" y="3"/>
                </a:lnTo>
                <a:lnTo>
                  <a:pt x="0"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8" name="Freeform 273"/>
          <p:cNvSpPr>
            <a:spLocks/>
          </p:cNvSpPr>
          <p:nvPr/>
        </p:nvSpPr>
        <p:spPr bwMode="auto">
          <a:xfrm>
            <a:off x="7143753" y="4052905"/>
            <a:ext cx="1588" cy="0"/>
          </a:xfrm>
          <a:custGeom>
            <a:avLst/>
            <a:gdLst>
              <a:gd name="T0" fmla="*/ 0 w 2"/>
              <a:gd name="T1" fmla="*/ 0 h 1"/>
              <a:gd name="T2" fmla="*/ 1 w 2"/>
              <a:gd name="T3" fmla="*/ 1 h 1"/>
              <a:gd name="T4" fmla="*/ 2 w 2"/>
              <a:gd name="T5" fmla="*/ 0 h 1"/>
              <a:gd name="T6" fmla="*/ 0 w 2"/>
              <a:gd name="T7" fmla="*/ 0 h 1"/>
              <a:gd name="T8" fmla="*/ 2 w 2"/>
              <a:gd name="T9" fmla="*/ 0 h 1"/>
              <a:gd name="T10" fmla="*/ 1 w 2"/>
              <a:gd name="T11" fmla="*/ 0 h 1"/>
              <a:gd name="T12" fmla="*/ 1 w 2"/>
              <a:gd name="T13" fmla="*/ 0 h 1"/>
              <a:gd name="T14" fmla="*/ 1 w 2"/>
              <a:gd name="T15" fmla="*/ 0 h 1"/>
              <a:gd name="T16" fmla="*/ 1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0"/>
                </a:moveTo>
                <a:lnTo>
                  <a:pt x="1" y="1"/>
                </a:lnTo>
                <a:lnTo>
                  <a:pt x="2" y="0"/>
                </a:lnTo>
                <a:lnTo>
                  <a:pt x="0" y="0"/>
                </a:lnTo>
                <a:lnTo>
                  <a:pt x="2" y="0"/>
                </a:lnTo>
                <a:lnTo>
                  <a:pt x="1" y="0"/>
                </a:lnTo>
                <a:lnTo>
                  <a:pt x="1" y="0"/>
                </a:lnTo>
                <a:lnTo>
                  <a:pt x="1" y="0"/>
                </a:lnTo>
                <a:lnTo>
                  <a:pt x="1" y="0"/>
                </a:lnTo>
                <a:lnTo>
                  <a:pt x="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39" name="Freeform 274"/>
          <p:cNvSpPr>
            <a:spLocks/>
          </p:cNvSpPr>
          <p:nvPr/>
        </p:nvSpPr>
        <p:spPr bwMode="auto">
          <a:xfrm flipV="1">
            <a:off x="7150103" y="4040205"/>
            <a:ext cx="1588" cy="1588"/>
          </a:xfrm>
          <a:custGeom>
            <a:avLst/>
            <a:gdLst>
              <a:gd name="T0" fmla="*/ 0 w 2"/>
              <a:gd name="T1" fmla="*/ 2 h 2"/>
              <a:gd name="T2" fmla="*/ 1 w 2"/>
              <a:gd name="T3" fmla="*/ 0 h 2"/>
              <a:gd name="T4" fmla="*/ 2 w 2"/>
              <a:gd name="T5" fmla="*/ 0 h 2"/>
              <a:gd name="T6" fmla="*/ 0 w 2"/>
              <a:gd name="T7" fmla="*/ 1 h 2"/>
              <a:gd name="T8" fmla="*/ 1 w 2"/>
              <a:gd name="T9" fmla="*/ 0 h 2"/>
              <a:gd name="T10" fmla="*/ 1 w 2"/>
              <a:gd name="T11" fmla="*/ 1 h 2"/>
              <a:gd name="T12" fmla="*/ 0 w 2"/>
              <a:gd name="T13" fmla="*/ 1 h 2"/>
              <a:gd name="T14" fmla="*/ 1 w 2"/>
              <a:gd name="T15" fmla="*/ 0 h 2"/>
              <a:gd name="T16" fmla="*/ 0 w 2"/>
              <a:gd name="T17" fmla="*/ 1 h 2"/>
              <a:gd name="T18" fmla="*/ 1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lnTo>
                  <a:pt x="1" y="0"/>
                </a:lnTo>
                <a:lnTo>
                  <a:pt x="2" y="0"/>
                </a:lnTo>
                <a:lnTo>
                  <a:pt x="0" y="1"/>
                </a:lnTo>
                <a:lnTo>
                  <a:pt x="1" y="0"/>
                </a:lnTo>
                <a:lnTo>
                  <a:pt x="1" y="1"/>
                </a:lnTo>
                <a:lnTo>
                  <a:pt x="0" y="1"/>
                </a:lnTo>
                <a:lnTo>
                  <a:pt x="1" y="0"/>
                </a:lnTo>
                <a:lnTo>
                  <a:pt x="0" y="1"/>
                </a:lnTo>
                <a:lnTo>
                  <a:pt x="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0" name="Freeform 275"/>
          <p:cNvSpPr>
            <a:spLocks/>
          </p:cNvSpPr>
          <p:nvPr/>
        </p:nvSpPr>
        <p:spPr bwMode="auto">
          <a:xfrm flipV="1">
            <a:off x="7493003" y="4387869"/>
            <a:ext cx="120650" cy="201613"/>
          </a:xfrm>
          <a:custGeom>
            <a:avLst/>
            <a:gdLst>
              <a:gd name="T0" fmla="*/ 124 w 140"/>
              <a:gd name="T1" fmla="*/ 234 h 234"/>
              <a:gd name="T2" fmla="*/ 95 w 140"/>
              <a:gd name="T3" fmla="*/ 190 h 234"/>
              <a:gd name="T4" fmla="*/ 64 w 140"/>
              <a:gd name="T5" fmla="*/ 127 h 234"/>
              <a:gd name="T6" fmla="*/ 36 w 140"/>
              <a:gd name="T7" fmla="*/ 79 h 234"/>
              <a:gd name="T8" fmla="*/ 15 w 140"/>
              <a:gd name="T9" fmla="*/ 39 h 234"/>
              <a:gd name="T10" fmla="*/ 3 w 140"/>
              <a:gd name="T11" fmla="*/ 12 h 234"/>
              <a:gd name="T12" fmla="*/ 0 w 140"/>
              <a:gd name="T13" fmla="*/ 0 h 234"/>
              <a:gd name="T14" fmla="*/ 7 w 140"/>
              <a:gd name="T15" fmla="*/ 4 h 234"/>
              <a:gd name="T16" fmla="*/ 24 w 140"/>
              <a:gd name="T17" fmla="*/ 21 h 234"/>
              <a:gd name="T18" fmla="*/ 49 w 140"/>
              <a:gd name="T19" fmla="*/ 53 h 234"/>
              <a:gd name="T20" fmla="*/ 80 w 140"/>
              <a:gd name="T21" fmla="*/ 99 h 234"/>
              <a:gd name="T22" fmla="*/ 111 w 140"/>
              <a:gd name="T23" fmla="*/ 162 h 234"/>
              <a:gd name="T24" fmla="*/ 140 w 140"/>
              <a:gd name="T25" fmla="*/ 20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234">
                <a:moveTo>
                  <a:pt x="124" y="234"/>
                </a:moveTo>
                <a:lnTo>
                  <a:pt x="95" y="190"/>
                </a:lnTo>
                <a:lnTo>
                  <a:pt x="64" y="127"/>
                </a:lnTo>
                <a:lnTo>
                  <a:pt x="36" y="79"/>
                </a:lnTo>
                <a:lnTo>
                  <a:pt x="15" y="39"/>
                </a:lnTo>
                <a:lnTo>
                  <a:pt x="3" y="12"/>
                </a:lnTo>
                <a:lnTo>
                  <a:pt x="0" y="0"/>
                </a:lnTo>
                <a:lnTo>
                  <a:pt x="7" y="4"/>
                </a:lnTo>
                <a:lnTo>
                  <a:pt x="24" y="21"/>
                </a:lnTo>
                <a:lnTo>
                  <a:pt x="49" y="53"/>
                </a:lnTo>
                <a:lnTo>
                  <a:pt x="80" y="99"/>
                </a:lnTo>
                <a:lnTo>
                  <a:pt x="111" y="162"/>
                </a:lnTo>
                <a:lnTo>
                  <a:pt x="140" y="20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1" name="Freeform 276"/>
          <p:cNvSpPr>
            <a:spLocks/>
          </p:cNvSpPr>
          <p:nvPr/>
        </p:nvSpPr>
        <p:spPr bwMode="auto">
          <a:xfrm flipV="1">
            <a:off x="7620003" y="4187843"/>
            <a:ext cx="155575" cy="195263"/>
          </a:xfrm>
          <a:custGeom>
            <a:avLst/>
            <a:gdLst>
              <a:gd name="T0" fmla="*/ 0 w 180"/>
              <a:gd name="T1" fmla="*/ 27 h 227"/>
              <a:gd name="T2" fmla="*/ 32 w 180"/>
              <a:gd name="T3" fmla="*/ 71 h 227"/>
              <a:gd name="T4" fmla="*/ 80 w 180"/>
              <a:gd name="T5" fmla="*/ 121 h 227"/>
              <a:gd name="T6" fmla="*/ 119 w 180"/>
              <a:gd name="T7" fmla="*/ 169 h 227"/>
              <a:gd name="T8" fmla="*/ 151 w 180"/>
              <a:gd name="T9" fmla="*/ 203 h 227"/>
              <a:gd name="T10" fmla="*/ 172 w 180"/>
              <a:gd name="T11" fmla="*/ 222 h 227"/>
              <a:gd name="T12" fmla="*/ 180 w 180"/>
              <a:gd name="T13" fmla="*/ 227 h 227"/>
              <a:gd name="T14" fmla="*/ 176 w 180"/>
              <a:gd name="T15" fmla="*/ 216 h 227"/>
              <a:gd name="T16" fmla="*/ 162 w 180"/>
              <a:gd name="T17" fmla="*/ 187 h 227"/>
              <a:gd name="T18" fmla="*/ 135 w 180"/>
              <a:gd name="T19" fmla="*/ 146 h 227"/>
              <a:gd name="T20" fmla="*/ 97 w 180"/>
              <a:gd name="T21" fmla="*/ 94 h 227"/>
              <a:gd name="T22" fmla="*/ 49 w 180"/>
              <a:gd name="T23" fmla="*/ 44 h 227"/>
              <a:gd name="T24" fmla="*/ 15 w 180"/>
              <a:gd name="T2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27">
                <a:moveTo>
                  <a:pt x="0" y="27"/>
                </a:moveTo>
                <a:lnTo>
                  <a:pt x="32" y="71"/>
                </a:lnTo>
                <a:lnTo>
                  <a:pt x="80" y="121"/>
                </a:lnTo>
                <a:lnTo>
                  <a:pt x="119" y="169"/>
                </a:lnTo>
                <a:lnTo>
                  <a:pt x="151" y="203"/>
                </a:lnTo>
                <a:lnTo>
                  <a:pt x="172" y="222"/>
                </a:lnTo>
                <a:lnTo>
                  <a:pt x="180" y="227"/>
                </a:lnTo>
                <a:lnTo>
                  <a:pt x="176" y="216"/>
                </a:lnTo>
                <a:lnTo>
                  <a:pt x="162" y="187"/>
                </a:lnTo>
                <a:lnTo>
                  <a:pt x="135" y="146"/>
                </a:lnTo>
                <a:lnTo>
                  <a:pt x="97" y="94"/>
                </a:lnTo>
                <a:lnTo>
                  <a:pt x="49" y="44"/>
                </a:lnTo>
                <a:lnTo>
                  <a:pt x="15"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2" name="Freeform 277"/>
          <p:cNvSpPr>
            <a:spLocks/>
          </p:cNvSpPr>
          <p:nvPr/>
        </p:nvSpPr>
        <p:spPr bwMode="auto">
          <a:xfrm flipV="1">
            <a:off x="7599365" y="4387869"/>
            <a:ext cx="14288" cy="23813"/>
          </a:xfrm>
          <a:custGeom>
            <a:avLst/>
            <a:gdLst>
              <a:gd name="T0" fmla="*/ 0 w 16"/>
              <a:gd name="T1" fmla="*/ 27 h 27"/>
              <a:gd name="T2" fmla="*/ 0 w 16"/>
              <a:gd name="T3" fmla="*/ 25 h 27"/>
              <a:gd name="T4" fmla="*/ 1 w 16"/>
              <a:gd name="T5" fmla="*/ 22 h 27"/>
              <a:gd name="T6" fmla="*/ 4 w 16"/>
              <a:gd name="T7" fmla="*/ 20 h 27"/>
              <a:gd name="T8" fmla="*/ 8 w 16"/>
              <a:gd name="T9" fmla="*/ 18 h 27"/>
              <a:gd name="T10" fmla="*/ 11 w 16"/>
              <a:gd name="T11" fmla="*/ 11 h 27"/>
              <a:gd name="T12" fmla="*/ 14 w 16"/>
              <a:gd name="T13" fmla="*/ 3 h 27"/>
              <a:gd name="T14" fmla="*/ 16 w 16"/>
              <a:gd name="T15" fmla="*/ 0 h 27"/>
              <a:gd name="T16" fmla="*/ 15 w 16"/>
              <a:gd name="T17" fmla="*/ 1 h 27"/>
              <a:gd name="T18" fmla="*/ 11 w 16"/>
              <a:gd name="T19" fmla="*/ 5 h 27"/>
              <a:gd name="T20" fmla="*/ 7 w 16"/>
              <a:gd name="T21" fmla="*/ 12 h 27"/>
              <a:gd name="T22" fmla="*/ 4 w 16"/>
              <a:gd name="T23" fmla="*/ 16 h 27"/>
              <a:gd name="T24" fmla="*/ 2 w 16"/>
              <a:gd name="T25" fmla="*/ 21 h 27"/>
              <a:gd name="T26" fmla="*/ 1 w 16"/>
              <a:gd name="T27" fmla="*/ 25 h 27"/>
              <a:gd name="T28" fmla="*/ 0 w 16"/>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7">
                <a:moveTo>
                  <a:pt x="0" y="27"/>
                </a:moveTo>
                <a:lnTo>
                  <a:pt x="0" y="25"/>
                </a:lnTo>
                <a:lnTo>
                  <a:pt x="1" y="22"/>
                </a:lnTo>
                <a:lnTo>
                  <a:pt x="4" y="20"/>
                </a:lnTo>
                <a:lnTo>
                  <a:pt x="8" y="18"/>
                </a:lnTo>
                <a:lnTo>
                  <a:pt x="11" y="11"/>
                </a:lnTo>
                <a:lnTo>
                  <a:pt x="14" y="3"/>
                </a:lnTo>
                <a:lnTo>
                  <a:pt x="16" y="0"/>
                </a:lnTo>
                <a:lnTo>
                  <a:pt x="15" y="1"/>
                </a:lnTo>
                <a:lnTo>
                  <a:pt x="11" y="5"/>
                </a:lnTo>
                <a:lnTo>
                  <a:pt x="7" y="12"/>
                </a:lnTo>
                <a:lnTo>
                  <a:pt x="4" y="16"/>
                </a:lnTo>
                <a:lnTo>
                  <a:pt x="2" y="21"/>
                </a:lnTo>
                <a:lnTo>
                  <a:pt x="1" y="25"/>
                </a:lnTo>
                <a:lnTo>
                  <a:pt x="0"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3" name="Freeform 278"/>
          <p:cNvSpPr>
            <a:spLocks/>
          </p:cNvSpPr>
          <p:nvPr/>
        </p:nvSpPr>
        <p:spPr bwMode="auto">
          <a:xfrm flipV="1">
            <a:off x="7548565" y="4479944"/>
            <a:ext cx="12700" cy="23813"/>
          </a:xfrm>
          <a:custGeom>
            <a:avLst/>
            <a:gdLst>
              <a:gd name="T0" fmla="*/ 0 w 16"/>
              <a:gd name="T1" fmla="*/ 28 h 28"/>
              <a:gd name="T2" fmla="*/ 1 w 16"/>
              <a:gd name="T3" fmla="*/ 27 h 28"/>
              <a:gd name="T4" fmla="*/ 2 w 16"/>
              <a:gd name="T5" fmla="*/ 24 h 28"/>
              <a:gd name="T6" fmla="*/ 2 w 16"/>
              <a:gd name="T7" fmla="*/ 19 h 28"/>
              <a:gd name="T8" fmla="*/ 4 w 16"/>
              <a:gd name="T9" fmla="*/ 14 h 28"/>
              <a:gd name="T10" fmla="*/ 8 w 16"/>
              <a:gd name="T11" fmla="*/ 7 h 28"/>
              <a:gd name="T12" fmla="*/ 13 w 16"/>
              <a:gd name="T13" fmla="*/ 2 h 28"/>
              <a:gd name="T14" fmla="*/ 16 w 16"/>
              <a:gd name="T15" fmla="*/ 0 h 28"/>
              <a:gd name="T16" fmla="*/ 15 w 16"/>
              <a:gd name="T17" fmla="*/ 1 h 28"/>
              <a:gd name="T18" fmla="*/ 11 w 16"/>
              <a:gd name="T19" fmla="*/ 6 h 28"/>
              <a:gd name="T20" fmla="*/ 7 w 16"/>
              <a:gd name="T21" fmla="*/ 12 h 28"/>
              <a:gd name="T22" fmla="*/ 4 w 16"/>
              <a:gd name="T23" fmla="*/ 18 h 28"/>
              <a:gd name="T24" fmla="*/ 3 w 16"/>
              <a:gd name="T25" fmla="*/ 23 h 28"/>
              <a:gd name="T26" fmla="*/ 1 w 16"/>
              <a:gd name="T27" fmla="*/ 27 h 28"/>
              <a:gd name="T28" fmla="*/ 0 w 16"/>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8">
                <a:moveTo>
                  <a:pt x="0" y="28"/>
                </a:moveTo>
                <a:lnTo>
                  <a:pt x="1" y="27"/>
                </a:lnTo>
                <a:lnTo>
                  <a:pt x="2" y="24"/>
                </a:lnTo>
                <a:lnTo>
                  <a:pt x="2" y="19"/>
                </a:lnTo>
                <a:lnTo>
                  <a:pt x="4" y="14"/>
                </a:lnTo>
                <a:lnTo>
                  <a:pt x="8" y="7"/>
                </a:lnTo>
                <a:lnTo>
                  <a:pt x="13" y="2"/>
                </a:lnTo>
                <a:lnTo>
                  <a:pt x="16" y="0"/>
                </a:lnTo>
                <a:lnTo>
                  <a:pt x="15" y="1"/>
                </a:lnTo>
                <a:lnTo>
                  <a:pt x="11" y="6"/>
                </a:lnTo>
                <a:lnTo>
                  <a:pt x="7" y="12"/>
                </a:lnTo>
                <a:lnTo>
                  <a:pt x="4" y="18"/>
                </a:lnTo>
                <a:lnTo>
                  <a:pt x="3" y="23"/>
                </a:lnTo>
                <a:lnTo>
                  <a:pt x="1" y="27"/>
                </a:lnTo>
                <a:lnTo>
                  <a:pt x="0"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4" name="Freeform 279"/>
          <p:cNvSpPr>
            <a:spLocks/>
          </p:cNvSpPr>
          <p:nvPr/>
        </p:nvSpPr>
        <p:spPr bwMode="auto">
          <a:xfrm flipV="1">
            <a:off x="7620003" y="4359294"/>
            <a:ext cx="12700" cy="23813"/>
          </a:xfrm>
          <a:custGeom>
            <a:avLst/>
            <a:gdLst>
              <a:gd name="T0" fmla="*/ 0 w 15"/>
              <a:gd name="T1" fmla="*/ 27 h 27"/>
              <a:gd name="T2" fmla="*/ 0 w 15"/>
              <a:gd name="T3" fmla="*/ 26 h 27"/>
              <a:gd name="T4" fmla="*/ 1 w 15"/>
              <a:gd name="T5" fmla="*/ 24 h 27"/>
              <a:gd name="T6" fmla="*/ 1 w 15"/>
              <a:gd name="T7" fmla="*/ 17 h 27"/>
              <a:gd name="T8" fmla="*/ 1 w 15"/>
              <a:gd name="T9" fmla="*/ 8 h 27"/>
              <a:gd name="T10" fmla="*/ 5 w 15"/>
              <a:gd name="T11" fmla="*/ 4 h 27"/>
              <a:gd name="T12" fmla="*/ 12 w 15"/>
              <a:gd name="T13" fmla="*/ 1 h 27"/>
              <a:gd name="T14" fmla="*/ 15 w 15"/>
              <a:gd name="T15" fmla="*/ 0 h 27"/>
              <a:gd name="T16" fmla="*/ 15 w 15"/>
              <a:gd name="T17" fmla="*/ 1 h 27"/>
              <a:gd name="T18" fmla="*/ 11 w 15"/>
              <a:gd name="T19" fmla="*/ 6 h 27"/>
              <a:gd name="T20" fmla="*/ 7 w 15"/>
              <a:gd name="T21" fmla="*/ 12 h 27"/>
              <a:gd name="T22" fmla="*/ 4 w 15"/>
              <a:gd name="T23" fmla="*/ 19 h 27"/>
              <a:gd name="T24" fmla="*/ 3 w 15"/>
              <a:gd name="T25" fmla="*/ 23 h 27"/>
              <a:gd name="T26" fmla="*/ 1 w 15"/>
              <a:gd name="T27" fmla="*/ 26 h 27"/>
              <a:gd name="T28" fmla="*/ 0 w 15"/>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7">
                <a:moveTo>
                  <a:pt x="0" y="27"/>
                </a:moveTo>
                <a:lnTo>
                  <a:pt x="0" y="26"/>
                </a:lnTo>
                <a:lnTo>
                  <a:pt x="1" y="24"/>
                </a:lnTo>
                <a:lnTo>
                  <a:pt x="1" y="17"/>
                </a:lnTo>
                <a:lnTo>
                  <a:pt x="1" y="8"/>
                </a:lnTo>
                <a:lnTo>
                  <a:pt x="5" y="4"/>
                </a:lnTo>
                <a:lnTo>
                  <a:pt x="12" y="1"/>
                </a:lnTo>
                <a:lnTo>
                  <a:pt x="15" y="0"/>
                </a:lnTo>
                <a:lnTo>
                  <a:pt x="15" y="1"/>
                </a:lnTo>
                <a:lnTo>
                  <a:pt x="11" y="6"/>
                </a:lnTo>
                <a:lnTo>
                  <a:pt x="7" y="12"/>
                </a:lnTo>
                <a:lnTo>
                  <a:pt x="4" y="19"/>
                </a:lnTo>
                <a:lnTo>
                  <a:pt x="3" y="23"/>
                </a:lnTo>
                <a:lnTo>
                  <a:pt x="1" y="26"/>
                </a:lnTo>
                <a:lnTo>
                  <a:pt x="0"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5" name="Freeform 280"/>
          <p:cNvSpPr>
            <a:spLocks/>
          </p:cNvSpPr>
          <p:nvPr/>
        </p:nvSpPr>
        <p:spPr bwMode="auto">
          <a:xfrm flipV="1">
            <a:off x="7689853" y="4278331"/>
            <a:ext cx="14288" cy="23813"/>
          </a:xfrm>
          <a:custGeom>
            <a:avLst/>
            <a:gdLst>
              <a:gd name="T0" fmla="*/ 0 w 17"/>
              <a:gd name="T1" fmla="*/ 27 h 27"/>
              <a:gd name="T2" fmla="*/ 1 w 17"/>
              <a:gd name="T3" fmla="*/ 25 h 27"/>
              <a:gd name="T4" fmla="*/ 2 w 17"/>
              <a:gd name="T5" fmla="*/ 23 h 27"/>
              <a:gd name="T6" fmla="*/ 3 w 17"/>
              <a:gd name="T7" fmla="*/ 18 h 27"/>
              <a:gd name="T8" fmla="*/ 5 w 17"/>
              <a:gd name="T9" fmla="*/ 14 h 27"/>
              <a:gd name="T10" fmla="*/ 10 w 17"/>
              <a:gd name="T11" fmla="*/ 8 h 27"/>
              <a:gd name="T12" fmla="*/ 15 w 17"/>
              <a:gd name="T13" fmla="*/ 3 h 27"/>
              <a:gd name="T14" fmla="*/ 17 w 17"/>
              <a:gd name="T15" fmla="*/ 0 h 27"/>
              <a:gd name="T16" fmla="*/ 16 w 17"/>
              <a:gd name="T17" fmla="*/ 2 h 27"/>
              <a:gd name="T18" fmla="*/ 12 w 17"/>
              <a:gd name="T19" fmla="*/ 6 h 27"/>
              <a:gd name="T20" fmla="*/ 8 w 17"/>
              <a:gd name="T21" fmla="*/ 12 h 27"/>
              <a:gd name="T22" fmla="*/ 5 w 17"/>
              <a:gd name="T23" fmla="*/ 18 h 27"/>
              <a:gd name="T24" fmla="*/ 3 w 17"/>
              <a:gd name="T25" fmla="*/ 22 h 27"/>
              <a:gd name="T26" fmla="*/ 1 w 17"/>
              <a:gd name="T27" fmla="*/ 25 h 27"/>
              <a:gd name="T28" fmla="*/ 0 w 17"/>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7">
                <a:moveTo>
                  <a:pt x="0" y="27"/>
                </a:moveTo>
                <a:lnTo>
                  <a:pt x="1" y="25"/>
                </a:lnTo>
                <a:lnTo>
                  <a:pt x="2" y="23"/>
                </a:lnTo>
                <a:lnTo>
                  <a:pt x="3" y="18"/>
                </a:lnTo>
                <a:lnTo>
                  <a:pt x="5" y="14"/>
                </a:lnTo>
                <a:lnTo>
                  <a:pt x="10" y="8"/>
                </a:lnTo>
                <a:lnTo>
                  <a:pt x="15" y="3"/>
                </a:lnTo>
                <a:lnTo>
                  <a:pt x="17" y="0"/>
                </a:lnTo>
                <a:lnTo>
                  <a:pt x="16" y="2"/>
                </a:lnTo>
                <a:lnTo>
                  <a:pt x="12" y="6"/>
                </a:lnTo>
                <a:lnTo>
                  <a:pt x="8" y="12"/>
                </a:lnTo>
                <a:lnTo>
                  <a:pt x="5" y="18"/>
                </a:lnTo>
                <a:lnTo>
                  <a:pt x="3" y="22"/>
                </a:lnTo>
                <a:lnTo>
                  <a:pt x="1" y="25"/>
                </a:lnTo>
                <a:lnTo>
                  <a:pt x="0"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6" name="Freeform 281"/>
          <p:cNvSpPr>
            <a:spLocks/>
          </p:cNvSpPr>
          <p:nvPr/>
        </p:nvSpPr>
        <p:spPr bwMode="auto">
          <a:xfrm flipV="1">
            <a:off x="7588253" y="4337069"/>
            <a:ext cx="76200" cy="104775"/>
          </a:xfrm>
          <a:custGeom>
            <a:avLst/>
            <a:gdLst>
              <a:gd name="T0" fmla="*/ 88 w 88"/>
              <a:gd name="T1" fmla="*/ 0 h 121"/>
              <a:gd name="T2" fmla="*/ 85 w 88"/>
              <a:gd name="T3" fmla="*/ 2 h 121"/>
              <a:gd name="T4" fmla="*/ 81 w 88"/>
              <a:gd name="T5" fmla="*/ 5 h 121"/>
              <a:gd name="T6" fmla="*/ 77 w 88"/>
              <a:gd name="T7" fmla="*/ 9 h 121"/>
              <a:gd name="T8" fmla="*/ 70 w 88"/>
              <a:gd name="T9" fmla="*/ 15 h 121"/>
              <a:gd name="T10" fmla="*/ 60 w 88"/>
              <a:gd name="T11" fmla="*/ 24 h 121"/>
              <a:gd name="T12" fmla="*/ 53 w 88"/>
              <a:gd name="T13" fmla="*/ 31 h 121"/>
              <a:gd name="T14" fmla="*/ 46 w 88"/>
              <a:gd name="T15" fmla="*/ 39 h 121"/>
              <a:gd name="T16" fmla="*/ 40 w 88"/>
              <a:gd name="T17" fmla="*/ 47 h 121"/>
              <a:gd name="T18" fmla="*/ 35 w 88"/>
              <a:gd name="T19" fmla="*/ 55 h 121"/>
              <a:gd name="T20" fmla="*/ 30 w 88"/>
              <a:gd name="T21" fmla="*/ 63 h 121"/>
              <a:gd name="T22" fmla="*/ 25 w 88"/>
              <a:gd name="T23" fmla="*/ 71 h 121"/>
              <a:gd name="T24" fmla="*/ 21 w 88"/>
              <a:gd name="T25" fmla="*/ 78 h 121"/>
              <a:gd name="T26" fmla="*/ 18 w 88"/>
              <a:gd name="T27" fmla="*/ 85 h 121"/>
              <a:gd name="T28" fmla="*/ 15 w 88"/>
              <a:gd name="T29" fmla="*/ 92 h 121"/>
              <a:gd name="T30" fmla="*/ 12 w 88"/>
              <a:gd name="T31" fmla="*/ 98 h 121"/>
              <a:gd name="T32" fmla="*/ 9 w 88"/>
              <a:gd name="T33" fmla="*/ 103 h 121"/>
              <a:gd name="T34" fmla="*/ 7 w 88"/>
              <a:gd name="T35" fmla="*/ 108 h 121"/>
              <a:gd name="T36" fmla="*/ 5 w 88"/>
              <a:gd name="T37" fmla="*/ 113 h 121"/>
              <a:gd name="T38" fmla="*/ 3 w 88"/>
              <a:gd name="T39" fmla="*/ 116 h 121"/>
              <a:gd name="T40" fmla="*/ 1 w 88"/>
              <a:gd name="T41" fmla="*/ 119 h 121"/>
              <a:gd name="T42" fmla="*/ 0 w 88"/>
              <a:gd name="T43" fmla="*/ 120 h 121"/>
              <a:gd name="T44" fmla="*/ 0 w 88"/>
              <a:gd name="T45" fmla="*/ 121 h 121"/>
              <a:gd name="T46" fmla="*/ 1 w 88"/>
              <a:gd name="T47" fmla="*/ 120 h 121"/>
              <a:gd name="T48" fmla="*/ 2 w 88"/>
              <a:gd name="T49" fmla="*/ 118 h 121"/>
              <a:gd name="T50" fmla="*/ 4 w 88"/>
              <a:gd name="T51" fmla="*/ 116 h 121"/>
              <a:gd name="T52" fmla="*/ 6 w 88"/>
              <a:gd name="T53" fmla="*/ 112 h 121"/>
              <a:gd name="T54" fmla="*/ 11 w 88"/>
              <a:gd name="T55" fmla="*/ 107 h 121"/>
              <a:gd name="T56" fmla="*/ 16 w 88"/>
              <a:gd name="T57" fmla="*/ 100 h 121"/>
              <a:gd name="T58" fmla="*/ 23 w 88"/>
              <a:gd name="T59" fmla="*/ 92 h 121"/>
              <a:gd name="T60" fmla="*/ 31 w 88"/>
              <a:gd name="T61" fmla="*/ 83 h 121"/>
              <a:gd name="T62" fmla="*/ 39 w 88"/>
              <a:gd name="T63" fmla="*/ 74 h 121"/>
              <a:gd name="T64" fmla="*/ 47 w 88"/>
              <a:gd name="T65" fmla="*/ 65 h 121"/>
              <a:gd name="T66" fmla="*/ 53 w 88"/>
              <a:gd name="T67" fmla="*/ 56 h 121"/>
              <a:gd name="T68" fmla="*/ 59 w 88"/>
              <a:gd name="T69" fmla="*/ 48 h 121"/>
              <a:gd name="T70" fmla="*/ 63 w 88"/>
              <a:gd name="T71" fmla="*/ 40 h 121"/>
              <a:gd name="T72" fmla="*/ 67 w 88"/>
              <a:gd name="T73" fmla="*/ 33 h 121"/>
              <a:gd name="T74" fmla="*/ 70 w 88"/>
              <a:gd name="T75" fmla="*/ 27 h 121"/>
              <a:gd name="T76" fmla="*/ 72 w 88"/>
              <a:gd name="T77" fmla="*/ 21 h 121"/>
              <a:gd name="T78" fmla="*/ 75 w 88"/>
              <a:gd name="T79" fmla="*/ 16 h 121"/>
              <a:gd name="T80" fmla="*/ 79 w 88"/>
              <a:gd name="T81" fmla="*/ 11 h 121"/>
              <a:gd name="T82" fmla="*/ 83 w 88"/>
              <a:gd name="T83" fmla="*/ 6 h 121"/>
              <a:gd name="T84" fmla="*/ 86 w 88"/>
              <a:gd name="T85" fmla="*/ 2 h 121"/>
              <a:gd name="T86" fmla="*/ 88 w 88"/>
              <a:gd name="T87" fmla="*/ 0 h 121"/>
              <a:gd name="T88" fmla="*/ 88 w 88"/>
              <a:gd name="T8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121">
                <a:moveTo>
                  <a:pt x="88" y="0"/>
                </a:moveTo>
                <a:lnTo>
                  <a:pt x="85" y="2"/>
                </a:lnTo>
                <a:lnTo>
                  <a:pt x="81" y="5"/>
                </a:lnTo>
                <a:lnTo>
                  <a:pt x="77" y="9"/>
                </a:lnTo>
                <a:lnTo>
                  <a:pt x="70" y="15"/>
                </a:lnTo>
                <a:lnTo>
                  <a:pt x="60" y="24"/>
                </a:lnTo>
                <a:lnTo>
                  <a:pt x="53" y="31"/>
                </a:lnTo>
                <a:lnTo>
                  <a:pt x="46" y="39"/>
                </a:lnTo>
                <a:lnTo>
                  <a:pt x="40" y="47"/>
                </a:lnTo>
                <a:lnTo>
                  <a:pt x="35" y="55"/>
                </a:lnTo>
                <a:lnTo>
                  <a:pt x="30" y="63"/>
                </a:lnTo>
                <a:lnTo>
                  <a:pt x="25" y="71"/>
                </a:lnTo>
                <a:lnTo>
                  <a:pt x="21" y="78"/>
                </a:lnTo>
                <a:lnTo>
                  <a:pt x="18" y="85"/>
                </a:lnTo>
                <a:lnTo>
                  <a:pt x="15" y="92"/>
                </a:lnTo>
                <a:lnTo>
                  <a:pt x="12" y="98"/>
                </a:lnTo>
                <a:lnTo>
                  <a:pt x="9" y="103"/>
                </a:lnTo>
                <a:lnTo>
                  <a:pt x="7" y="108"/>
                </a:lnTo>
                <a:lnTo>
                  <a:pt x="5" y="113"/>
                </a:lnTo>
                <a:lnTo>
                  <a:pt x="3" y="116"/>
                </a:lnTo>
                <a:lnTo>
                  <a:pt x="1" y="119"/>
                </a:lnTo>
                <a:lnTo>
                  <a:pt x="0" y="120"/>
                </a:lnTo>
                <a:lnTo>
                  <a:pt x="0" y="121"/>
                </a:lnTo>
                <a:lnTo>
                  <a:pt x="1" y="120"/>
                </a:lnTo>
                <a:lnTo>
                  <a:pt x="2" y="118"/>
                </a:lnTo>
                <a:lnTo>
                  <a:pt x="4" y="116"/>
                </a:lnTo>
                <a:lnTo>
                  <a:pt x="6" y="112"/>
                </a:lnTo>
                <a:lnTo>
                  <a:pt x="11" y="107"/>
                </a:lnTo>
                <a:lnTo>
                  <a:pt x="16" y="100"/>
                </a:lnTo>
                <a:lnTo>
                  <a:pt x="23" y="92"/>
                </a:lnTo>
                <a:lnTo>
                  <a:pt x="31" y="83"/>
                </a:lnTo>
                <a:lnTo>
                  <a:pt x="39" y="74"/>
                </a:lnTo>
                <a:lnTo>
                  <a:pt x="47" y="65"/>
                </a:lnTo>
                <a:lnTo>
                  <a:pt x="53" y="56"/>
                </a:lnTo>
                <a:lnTo>
                  <a:pt x="59" y="48"/>
                </a:lnTo>
                <a:lnTo>
                  <a:pt x="63" y="40"/>
                </a:lnTo>
                <a:lnTo>
                  <a:pt x="67" y="33"/>
                </a:lnTo>
                <a:lnTo>
                  <a:pt x="70" y="27"/>
                </a:lnTo>
                <a:lnTo>
                  <a:pt x="72" y="21"/>
                </a:lnTo>
                <a:lnTo>
                  <a:pt x="75" y="16"/>
                </a:lnTo>
                <a:lnTo>
                  <a:pt x="79" y="11"/>
                </a:lnTo>
                <a:lnTo>
                  <a:pt x="83" y="6"/>
                </a:lnTo>
                <a:lnTo>
                  <a:pt x="86" y="2"/>
                </a:lnTo>
                <a:lnTo>
                  <a:pt x="88" y="0"/>
                </a:lnTo>
                <a:lnTo>
                  <a:pt x="8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7" name="Freeform 282"/>
          <p:cNvSpPr>
            <a:spLocks/>
          </p:cNvSpPr>
          <p:nvPr/>
        </p:nvSpPr>
        <p:spPr bwMode="auto">
          <a:xfrm flipV="1">
            <a:off x="7581903" y="4337069"/>
            <a:ext cx="82550" cy="106363"/>
          </a:xfrm>
          <a:custGeom>
            <a:avLst/>
            <a:gdLst>
              <a:gd name="T0" fmla="*/ 97 w 97"/>
              <a:gd name="T1" fmla="*/ 0 h 122"/>
              <a:gd name="T2" fmla="*/ 96 w 97"/>
              <a:gd name="T3" fmla="*/ 0 h 122"/>
              <a:gd name="T4" fmla="*/ 95 w 97"/>
              <a:gd name="T5" fmla="*/ 0 h 122"/>
              <a:gd name="T6" fmla="*/ 93 w 97"/>
              <a:gd name="T7" fmla="*/ 1 h 122"/>
              <a:gd name="T8" fmla="*/ 90 w 97"/>
              <a:gd name="T9" fmla="*/ 2 h 122"/>
              <a:gd name="T10" fmla="*/ 88 w 97"/>
              <a:gd name="T11" fmla="*/ 4 h 122"/>
              <a:gd name="T12" fmla="*/ 85 w 97"/>
              <a:gd name="T13" fmla="*/ 6 h 122"/>
              <a:gd name="T14" fmla="*/ 82 w 97"/>
              <a:gd name="T15" fmla="*/ 9 h 122"/>
              <a:gd name="T16" fmla="*/ 78 w 97"/>
              <a:gd name="T17" fmla="*/ 11 h 122"/>
              <a:gd name="T18" fmla="*/ 73 w 97"/>
              <a:gd name="T19" fmla="*/ 15 h 122"/>
              <a:gd name="T20" fmla="*/ 67 w 97"/>
              <a:gd name="T21" fmla="*/ 18 h 122"/>
              <a:gd name="T22" fmla="*/ 61 w 97"/>
              <a:gd name="T23" fmla="*/ 20 h 122"/>
              <a:gd name="T24" fmla="*/ 58 w 97"/>
              <a:gd name="T25" fmla="*/ 22 h 122"/>
              <a:gd name="T26" fmla="*/ 55 w 97"/>
              <a:gd name="T27" fmla="*/ 25 h 122"/>
              <a:gd name="T28" fmla="*/ 51 w 97"/>
              <a:gd name="T29" fmla="*/ 28 h 122"/>
              <a:gd name="T30" fmla="*/ 48 w 97"/>
              <a:gd name="T31" fmla="*/ 30 h 122"/>
              <a:gd name="T32" fmla="*/ 44 w 97"/>
              <a:gd name="T33" fmla="*/ 32 h 122"/>
              <a:gd name="T34" fmla="*/ 41 w 97"/>
              <a:gd name="T35" fmla="*/ 34 h 122"/>
              <a:gd name="T36" fmla="*/ 38 w 97"/>
              <a:gd name="T37" fmla="*/ 37 h 122"/>
              <a:gd name="T38" fmla="*/ 35 w 97"/>
              <a:gd name="T39" fmla="*/ 40 h 122"/>
              <a:gd name="T40" fmla="*/ 32 w 97"/>
              <a:gd name="T41" fmla="*/ 43 h 122"/>
              <a:gd name="T42" fmla="*/ 29 w 97"/>
              <a:gd name="T43" fmla="*/ 46 h 122"/>
              <a:gd name="T44" fmla="*/ 27 w 97"/>
              <a:gd name="T45" fmla="*/ 50 h 122"/>
              <a:gd name="T46" fmla="*/ 25 w 97"/>
              <a:gd name="T47" fmla="*/ 54 h 122"/>
              <a:gd name="T48" fmla="*/ 23 w 97"/>
              <a:gd name="T49" fmla="*/ 58 h 122"/>
              <a:gd name="T50" fmla="*/ 21 w 97"/>
              <a:gd name="T51" fmla="*/ 63 h 122"/>
              <a:gd name="T52" fmla="*/ 20 w 97"/>
              <a:gd name="T53" fmla="*/ 67 h 122"/>
              <a:gd name="T54" fmla="*/ 18 w 97"/>
              <a:gd name="T55" fmla="*/ 72 h 122"/>
              <a:gd name="T56" fmla="*/ 17 w 97"/>
              <a:gd name="T57" fmla="*/ 76 h 122"/>
              <a:gd name="T58" fmla="*/ 15 w 97"/>
              <a:gd name="T59" fmla="*/ 81 h 122"/>
              <a:gd name="T60" fmla="*/ 14 w 97"/>
              <a:gd name="T61" fmla="*/ 84 h 122"/>
              <a:gd name="T62" fmla="*/ 12 w 97"/>
              <a:gd name="T63" fmla="*/ 88 h 122"/>
              <a:gd name="T64" fmla="*/ 10 w 97"/>
              <a:gd name="T65" fmla="*/ 90 h 122"/>
              <a:gd name="T66" fmla="*/ 8 w 97"/>
              <a:gd name="T67" fmla="*/ 92 h 122"/>
              <a:gd name="T68" fmla="*/ 6 w 97"/>
              <a:gd name="T69" fmla="*/ 95 h 122"/>
              <a:gd name="T70" fmla="*/ 4 w 97"/>
              <a:gd name="T71" fmla="*/ 96 h 122"/>
              <a:gd name="T72" fmla="*/ 3 w 97"/>
              <a:gd name="T73" fmla="*/ 98 h 122"/>
              <a:gd name="T74" fmla="*/ 1 w 97"/>
              <a:gd name="T75" fmla="*/ 100 h 122"/>
              <a:gd name="T76" fmla="*/ 0 w 97"/>
              <a:gd name="T77" fmla="*/ 101 h 122"/>
              <a:gd name="T78" fmla="*/ 0 w 97"/>
              <a:gd name="T79" fmla="*/ 104 h 122"/>
              <a:gd name="T80" fmla="*/ 2 w 97"/>
              <a:gd name="T81" fmla="*/ 108 h 122"/>
              <a:gd name="T82" fmla="*/ 3 w 97"/>
              <a:gd name="T83" fmla="*/ 112 h 122"/>
              <a:gd name="T84" fmla="*/ 5 w 97"/>
              <a:gd name="T85" fmla="*/ 115 h 122"/>
              <a:gd name="T86" fmla="*/ 6 w 97"/>
              <a:gd name="T87" fmla="*/ 119 h 122"/>
              <a:gd name="T88" fmla="*/ 9 w 97"/>
              <a:gd name="T8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122">
                <a:moveTo>
                  <a:pt x="97" y="0"/>
                </a:moveTo>
                <a:lnTo>
                  <a:pt x="96" y="0"/>
                </a:lnTo>
                <a:lnTo>
                  <a:pt x="95" y="0"/>
                </a:lnTo>
                <a:lnTo>
                  <a:pt x="93" y="1"/>
                </a:lnTo>
                <a:lnTo>
                  <a:pt x="90" y="2"/>
                </a:lnTo>
                <a:lnTo>
                  <a:pt x="88" y="4"/>
                </a:lnTo>
                <a:lnTo>
                  <a:pt x="85" y="6"/>
                </a:lnTo>
                <a:lnTo>
                  <a:pt x="82" y="9"/>
                </a:lnTo>
                <a:lnTo>
                  <a:pt x="78" y="11"/>
                </a:lnTo>
                <a:lnTo>
                  <a:pt x="73" y="15"/>
                </a:lnTo>
                <a:lnTo>
                  <a:pt x="67" y="18"/>
                </a:lnTo>
                <a:lnTo>
                  <a:pt x="61" y="20"/>
                </a:lnTo>
                <a:lnTo>
                  <a:pt x="58" y="22"/>
                </a:lnTo>
                <a:lnTo>
                  <a:pt x="55" y="25"/>
                </a:lnTo>
                <a:lnTo>
                  <a:pt x="51" y="28"/>
                </a:lnTo>
                <a:lnTo>
                  <a:pt x="48" y="30"/>
                </a:lnTo>
                <a:lnTo>
                  <a:pt x="44" y="32"/>
                </a:lnTo>
                <a:lnTo>
                  <a:pt x="41" y="34"/>
                </a:lnTo>
                <a:lnTo>
                  <a:pt x="38" y="37"/>
                </a:lnTo>
                <a:lnTo>
                  <a:pt x="35" y="40"/>
                </a:lnTo>
                <a:lnTo>
                  <a:pt x="32" y="43"/>
                </a:lnTo>
                <a:lnTo>
                  <a:pt x="29" y="46"/>
                </a:lnTo>
                <a:lnTo>
                  <a:pt x="27" y="50"/>
                </a:lnTo>
                <a:lnTo>
                  <a:pt x="25" y="54"/>
                </a:lnTo>
                <a:lnTo>
                  <a:pt x="23" y="58"/>
                </a:lnTo>
                <a:lnTo>
                  <a:pt x="21" y="63"/>
                </a:lnTo>
                <a:lnTo>
                  <a:pt x="20" y="67"/>
                </a:lnTo>
                <a:lnTo>
                  <a:pt x="18" y="72"/>
                </a:lnTo>
                <a:lnTo>
                  <a:pt x="17" y="76"/>
                </a:lnTo>
                <a:lnTo>
                  <a:pt x="15" y="81"/>
                </a:lnTo>
                <a:lnTo>
                  <a:pt x="14" y="84"/>
                </a:lnTo>
                <a:lnTo>
                  <a:pt x="12" y="88"/>
                </a:lnTo>
                <a:lnTo>
                  <a:pt x="10" y="90"/>
                </a:lnTo>
                <a:lnTo>
                  <a:pt x="8" y="92"/>
                </a:lnTo>
                <a:lnTo>
                  <a:pt x="6" y="95"/>
                </a:lnTo>
                <a:lnTo>
                  <a:pt x="4" y="96"/>
                </a:lnTo>
                <a:lnTo>
                  <a:pt x="3" y="98"/>
                </a:lnTo>
                <a:lnTo>
                  <a:pt x="1" y="100"/>
                </a:lnTo>
                <a:lnTo>
                  <a:pt x="0" y="101"/>
                </a:lnTo>
                <a:lnTo>
                  <a:pt x="0" y="104"/>
                </a:lnTo>
                <a:lnTo>
                  <a:pt x="2" y="108"/>
                </a:lnTo>
                <a:lnTo>
                  <a:pt x="3" y="112"/>
                </a:lnTo>
                <a:lnTo>
                  <a:pt x="5" y="115"/>
                </a:lnTo>
                <a:lnTo>
                  <a:pt x="6" y="119"/>
                </a:lnTo>
                <a:lnTo>
                  <a:pt x="9" y="1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8" name="Freeform 283"/>
          <p:cNvSpPr>
            <a:spLocks/>
          </p:cNvSpPr>
          <p:nvPr/>
        </p:nvSpPr>
        <p:spPr bwMode="auto">
          <a:xfrm flipV="1">
            <a:off x="7589840" y="4329131"/>
            <a:ext cx="74613" cy="114301"/>
          </a:xfrm>
          <a:custGeom>
            <a:avLst/>
            <a:gdLst>
              <a:gd name="T0" fmla="*/ 88 w 88"/>
              <a:gd name="T1" fmla="*/ 0 h 133"/>
              <a:gd name="T2" fmla="*/ 88 w 88"/>
              <a:gd name="T3" fmla="*/ 1 h 133"/>
              <a:gd name="T4" fmla="*/ 87 w 88"/>
              <a:gd name="T5" fmla="*/ 2 h 133"/>
              <a:gd name="T6" fmla="*/ 86 w 88"/>
              <a:gd name="T7" fmla="*/ 4 h 133"/>
              <a:gd name="T8" fmla="*/ 84 w 88"/>
              <a:gd name="T9" fmla="*/ 6 h 133"/>
              <a:gd name="T10" fmla="*/ 82 w 88"/>
              <a:gd name="T11" fmla="*/ 9 h 133"/>
              <a:gd name="T12" fmla="*/ 80 w 88"/>
              <a:gd name="T13" fmla="*/ 12 h 133"/>
              <a:gd name="T14" fmla="*/ 77 w 88"/>
              <a:gd name="T15" fmla="*/ 15 h 133"/>
              <a:gd name="T16" fmla="*/ 74 w 88"/>
              <a:gd name="T17" fmla="*/ 18 h 133"/>
              <a:gd name="T18" fmla="*/ 70 w 88"/>
              <a:gd name="T19" fmla="*/ 23 h 133"/>
              <a:gd name="T20" fmla="*/ 65 w 88"/>
              <a:gd name="T21" fmla="*/ 29 h 133"/>
              <a:gd name="T22" fmla="*/ 63 w 88"/>
              <a:gd name="T23" fmla="*/ 35 h 133"/>
              <a:gd name="T24" fmla="*/ 61 w 88"/>
              <a:gd name="T25" fmla="*/ 40 h 133"/>
              <a:gd name="T26" fmla="*/ 59 w 88"/>
              <a:gd name="T27" fmla="*/ 43 h 133"/>
              <a:gd name="T28" fmla="*/ 57 w 88"/>
              <a:gd name="T29" fmla="*/ 48 h 133"/>
              <a:gd name="T30" fmla="*/ 56 w 88"/>
              <a:gd name="T31" fmla="*/ 53 h 133"/>
              <a:gd name="T32" fmla="*/ 54 w 88"/>
              <a:gd name="T33" fmla="*/ 59 h 133"/>
              <a:gd name="T34" fmla="*/ 53 w 88"/>
              <a:gd name="T35" fmla="*/ 64 h 133"/>
              <a:gd name="T36" fmla="*/ 51 w 88"/>
              <a:gd name="T37" fmla="*/ 69 h 133"/>
              <a:gd name="T38" fmla="*/ 50 w 88"/>
              <a:gd name="T39" fmla="*/ 74 h 133"/>
              <a:gd name="T40" fmla="*/ 48 w 88"/>
              <a:gd name="T41" fmla="*/ 78 h 133"/>
              <a:gd name="T42" fmla="*/ 46 w 88"/>
              <a:gd name="T43" fmla="*/ 83 h 133"/>
              <a:gd name="T44" fmla="*/ 44 w 88"/>
              <a:gd name="T45" fmla="*/ 87 h 133"/>
              <a:gd name="T46" fmla="*/ 41 w 88"/>
              <a:gd name="T47" fmla="*/ 90 h 133"/>
              <a:gd name="T48" fmla="*/ 39 w 88"/>
              <a:gd name="T49" fmla="*/ 94 h 133"/>
              <a:gd name="T50" fmla="*/ 36 w 88"/>
              <a:gd name="T51" fmla="*/ 97 h 133"/>
              <a:gd name="T52" fmla="*/ 33 w 88"/>
              <a:gd name="T53" fmla="*/ 100 h 133"/>
              <a:gd name="T54" fmla="*/ 30 w 88"/>
              <a:gd name="T55" fmla="*/ 103 h 133"/>
              <a:gd name="T56" fmla="*/ 28 w 88"/>
              <a:gd name="T57" fmla="*/ 105 h 133"/>
              <a:gd name="T58" fmla="*/ 25 w 88"/>
              <a:gd name="T59" fmla="*/ 108 h 133"/>
              <a:gd name="T60" fmla="*/ 23 w 88"/>
              <a:gd name="T61" fmla="*/ 111 h 133"/>
              <a:gd name="T62" fmla="*/ 21 w 88"/>
              <a:gd name="T63" fmla="*/ 113 h 133"/>
              <a:gd name="T64" fmla="*/ 19 w 88"/>
              <a:gd name="T65" fmla="*/ 117 h 133"/>
              <a:gd name="T66" fmla="*/ 18 w 88"/>
              <a:gd name="T67" fmla="*/ 120 h 133"/>
              <a:gd name="T68" fmla="*/ 17 w 88"/>
              <a:gd name="T69" fmla="*/ 123 h 133"/>
              <a:gd name="T70" fmla="*/ 16 w 88"/>
              <a:gd name="T71" fmla="*/ 126 h 133"/>
              <a:gd name="T72" fmla="*/ 15 w 88"/>
              <a:gd name="T73" fmla="*/ 129 h 133"/>
              <a:gd name="T74" fmla="*/ 14 w 88"/>
              <a:gd name="T75" fmla="*/ 131 h 133"/>
              <a:gd name="T76" fmla="*/ 13 w 88"/>
              <a:gd name="T77" fmla="*/ 133 h 133"/>
              <a:gd name="T78" fmla="*/ 11 w 88"/>
              <a:gd name="T79" fmla="*/ 133 h 133"/>
              <a:gd name="T80" fmla="*/ 9 w 88"/>
              <a:gd name="T81" fmla="*/ 131 h 133"/>
              <a:gd name="T82" fmla="*/ 6 w 88"/>
              <a:gd name="T83" fmla="*/ 129 h 133"/>
              <a:gd name="T84" fmla="*/ 4 w 88"/>
              <a:gd name="T85" fmla="*/ 127 h 133"/>
              <a:gd name="T86" fmla="*/ 2 w 88"/>
              <a:gd name="T87" fmla="*/ 125 h 133"/>
              <a:gd name="T88" fmla="*/ 0 w 88"/>
              <a:gd name="T89" fmla="*/ 1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133">
                <a:moveTo>
                  <a:pt x="88" y="0"/>
                </a:moveTo>
                <a:lnTo>
                  <a:pt x="88" y="1"/>
                </a:lnTo>
                <a:lnTo>
                  <a:pt x="87" y="2"/>
                </a:lnTo>
                <a:lnTo>
                  <a:pt x="86" y="4"/>
                </a:lnTo>
                <a:lnTo>
                  <a:pt x="84" y="6"/>
                </a:lnTo>
                <a:lnTo>
                  <a:pt x="82" y="9"/>
                </a:lnTo>
                <a:lnTo>
                  <a:pt x="80" y="12"/>
                </a:lnTo>
                <a:lnTo>
                  <a:pt x="77" y="15"/>
                </a:lnTo>
                <a:lnTo>
                  <a:pt x="74" y="18"/>
                </a:lnTo>
                <a:lnTo>
                  <a:pt x="70" y="23"/>
                </a:lnTo>
                <a:lnTo>
                  <a:pt x="65" y="29"/>
                </a:lnTo>
                <a:lnTo>
                  <a:pt x="63" y="35"/>
                </a:lnTo>
                <a:lnTo>
                  <a:pt x="61" y="40"/>
                </a:lnTo>
                <a:lnTo>
                  <a:pt x="59" y="43"/>
                </a:lnTo>
                <a:lnTo>
                  <a:pt x="57" y="48"/>
                </a:lnTo>
                <a:lnTo>
                  <a:pt x="56" y="53"/>
                </a:lnTo>
                <a:lnTo>
                  <a:pt x="54" y="59"/>
                </a:lnTo>
                <a:lnTo>
                  <a:pt x="53" y="64"/>
                </a:lnTo>
                <a:lnTo>
                  <a:pt x="51" y="69"/>
                </a:lnTo>
                <a:lnTo>
                  <a:pt x="50" y="74"/>
                </a:lnTo>
                <a:lnTo>
                  <a:pt x="48" y="78"/>
                </a:lnTo>
                <a:lnTo>
                  <a:pt x="46" y="83"/>
                </a:lnTo>
                <a:lnTo>
                  <a:pt x="44" y="87"/>
                </a:lnTo>
                <a:lnTo>
                  <a:pt x="41" y="90"/>
                </a:lnTo>
                <a:lnTo>
                  <a:pt x="39" y="94"/>
                </a:lnTo>
                <a:lnTo>
                  <a:pt x="36" y="97"/>
                </a:lnTo>
                <a:lnTo>
                  <a:pt x="33" y="100"/>
                </a:lnTo>
                <a:lnTo>
                  <a:pt x="30" y="103"/>
                </a:lnTo>
                <a:lnTo>
                  <a:pt x="28" y="105"/>
                </a:lnTo>
                <a:lnTo>
                  <a:pt x="25" y="108"/>
                </a:lnTo>
                <a:lnTo>
                  <a:pt x="23" y="111"/>
                </a:lnTo>
                <a:lnTo>
                  <a:pt x="21" y="113"/>
                </a:lnTo>
                <a:lnTo>
                  <a:pt x="19" y="117"/>
                </a:lnTo>
                <a:lnTo>
                  <a:pt x="18" y="120"/>
                </a:lnTo>
                <a:lnTo>
                  <a:pt x="17" y="123"/>
                </a:lnTo>
                <a:lnTo>
                  <a:pt x="16" y="126"/>
                </a:lnTo>
                <a:lnTo>
                  <a:pt x="15" y="129"/>
                </a:lnTo>
                <a:lnTo>
                  <a:pt x="14" y="131"/>
                </a:lnTo>
                <a:lnTo>
                  <a:pt x="13" y="133"/>
                </a:lnTo>
                <a:lnTo>
                  <a:pt x="11" y="133"/>
                </a:lnTo>
                <a:lnTo>
                  <a:pt x="9" y="131"/>
                </a:lnTo>
                <a:lnTo>
                  <a:pt x="6" y="129"/>
                </a:lnTo>
                <a:lnTo>
                  <a:pt x="4" y="127"/>
                </a:lnTo>
                <a:lnTo>
                  <a:pt x="2" y="125"/>
                </a:lnTo>
                <a:lnTo>
                  <a:pt x="0" y="1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49" name="Freeform 284"/>
          <p:cNvSpPr>
            <a:spLocks/>
          </p:cNvSpPr>
          <p:nvPr/>
        </p:nvSpPr>
        <p:spPr bwMode="auto">
          <a:xfrm flipV="1">
            <a:off x="7629528" y="4413269"/>
            <a:ext cx="20638" cy="12700"/>
          </a:xfrm>
          <a:custGeom>
            <a:avLst/>
            <a:gdLst>
              <a:gd name="T0" fmla="*/ 24 w 24"/>
              <a:gd name="T1" fmla="*/ 3 h 14"/>
              <a:gd name="T2" fmla="*/ 16 w 24"/>
              <a:gd name="T3" fmla="*/ 0 h 14"/>
              <a:gd name="T4" fmla="*/ 9 w 24"/>
              <a:gd name="T5" fmla="*/ 0 h 14"/>
              <a:gd name="T6" fmla="*/ 4 w 24"/>
              <a:gd name="T7" fmla="*/ 1 h 14"/>
              <a:gd name="T8" fmla="*/ 1 w 24"/>
              <a:gd name="T9" fmla="*/ 3 h 14"/>
              <a:gd name="T10" fmla="*/ 0 w 24"/>
              <a:gd name="T11" fmla="*/ 7 h 14"/>
              <a:gd name="T12" fmla="*/ 2 w 24"/>
              <a:gd name="T13" fmla="*/ 10 h 14"/>
              <a:gd name="T14" fmla="*/ 3 w 24"/>
              <a:gd name="T15" fmla="*/ 12 h 14"/>
              <a:gd name="T16" fmla="*/ 4 w 24"/>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4">
                <a:moveTo>
                  <a:pt x="24" y="3"/>
                </a:moveTo>
                <a:lnTo>
                  <a:pt x="16" y="0"/>
                </a:lnTo>
                <a:lnTo>
                  <a:pt x="9" y="0"/>
                </a:lnTo>
                <a:lnTo>
                  <a:pt x="4" y="1"/>
                </a:lnTo>
                <a:lnTo>
                  <a:pt x="1" y="3"/>
                </a:lnTo>
                <a:lnTo>
                  <a:pt x="0" y="7"/>
                </a:lnTo>
                <a:lnTo>
                  <a:pt x="2" y="10"/>
                </a:lnTo>
                <a:lnTo>
                  <a:pt x="3" y="12"/>
                </a:lnTo>
                <a:lnTo>
                  <a:pt x="4"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0" name="Freeform 285"/>
          <p:cNvSpPr>
            <a:spLocks/>
          </p:cNvSpPr>
          <p:nvPr/>
        </p:nvSpPr>
        <p:spPr bwMode="auto">
          <a:xfrm flipV="1">
            <a:off x="7607303" y="4384694"/>
            <a:ext cx="30163" cy="22225"/>
          </a:xfrm>
          <a:custGeom>
            <a:avLst/>
            <a:gdLst>
              <a:gd name="T0" fmla="*/ 36 w 36"/>
              <a:gd name="T1" fmla="*/ 10 h 25"/>
              <a:gd name="T2" fmla="*/ 27 w 36"/>
              <a:gd name="T3" fmla="*/ 3 h 25"/>
              <a:gd name="T4" fmla="*/ 17 w 36"/>
              <a:gd name="T5" fmla="*/ 0 h 25"/>
              <a:gd name="T6" fmla="*/ 8 w 36"/>
              <a:gd name="T7" fmla="*/ 1 h 25"/>
              <a:gd name="T8" fmla="*/ 1 w 36"/>
              <a:gd name="T9" fmla="*/ 4 h 25"/>
              <a:gd name="T10" fmla="*/ 0 w 36"/>
              <a:gd name="T11" fmla="*/ 12 h 25"/>
              <a:gd name="T12" fmla="*/ 3 w 36"/>
              <a:gd name="T13" fmla="*/ 19 h 25"/>
              <a:gd name="T14" fmla="*/ 5 w 36"/>
              <a:gd name="T15" fmla="*/ 22 h 25"/>
              <a:gd name="T16" fmla="*/ 7 w 36"/>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5">
                <a:moveTo>
                  <a:pt x="36" y="10"/>
                </a:moveTo>
                <a:lnTo>
                  <a:pt x="27" y="3"/>
                </a:lnTo>
                <a:lnTo>
                  <a:pt x="17" y="0"/>
                </a:lnTo>
                <a:lnTo>
                  <a:pt x="8" y="1"/>
                </a:lnTo>
                <a:lnTo>
                  <a:pt x="1" y="4"/>
                </a:lnTo>
                <a:lnTo>
                  <a:pt x="0" y="12"/>
                </a:lnTo>
                <a:lnTo>
                  <a:pt x="3" y="19"/>
                </a:lnTo>
                <a:lnTo>
                  <a:pt x="5" y="22"/>
                </a:lnTo>
                <a:lnTo>
                  <a:pt x="7" y="2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1" name="Freeform 286"/>
          <p:cNvSpPr>
            <a:spLocks/>
          </p:cNvSpPr>
          <p:nvPr/>
        </p:nvSpPr>
        <p:spPr bwMode="auto">
          <a:xfrm flipV="1">
            <a:off x="7591428" y="4354531"/>
            <a:ext cx="14288" cy="12700"/>
          </a:xfrm>
          <a:custGeom>
            <a:avLst/>
            <a:gdLst>
              <a:gd name="T0" fmla="*/ 16 w 16"/>
              <a:gd name="T1" fmla="*/ 10 h 14"/>
              <a:gd name="T2" fmla="*/ 14 w 16"/>
              <a:gd name="T3" fmla="*/ 7 h 14"/>
              <a:gd name="T4" fmla="*/ 11 w 16"/>
              <a:gd name="T5" fmla="*/ 4 h 14"/>
              <a:gd name="T6" fmla="*/ 6 w 16"/>
              <a:gd name="T7" fmla="*/ 1 h 14"/>
              <a:gd name="T8" fmla="*/ 0 w 16"/>
              <a:gd name="T9" fmla="*/ 0 h 14"/>
              <a:gd name="T10" fmla="*/ 4 w 16"/>
              <a:gd name="T11" fmla="*/ 9 h 14"/>
              <a:gd name="T12" fmla="*/ 6 w 16"/>
              <a:gd name="T13" fmla="*/ 12 h 14"/>
              <a:gd name="T14" fmla="*/ 7 w 16"/>
              <a:gd name="T15" fmla="*/ 14 h 14"/>
              <a:gd name="T16" fmla="*/ 7 w 1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4">
                <a:moveTo>
                  <a:pt x="16" y="10"/>
                </a:moveTo>
                <a:lnTo>
                  <a:pt x="14" y="7"/>
                </a:lnTo>
                <a:lnTo>
                  <a:pt x="11" y="4"/>
                </a:lnTo>
                <a:lnTo>
                  <a:pt x="6" y="1"/>
                </a:lnTo>
                <a:lnTo>
                  <a:pt x="0" y="0"/>
                </a:lnTo>
                <a:lnTo>
                  <a:pt x="4" y="9"/>
                </a:lnTo>
                <a:lnTo>
                  <a:pt x="6" y="12"/>
                </a:lnTo>
                <a:lnTo>
                  <a:pt x="7" y="14"/>
                </a:lnTo>
                <a:lnTo>
                  <a:pt x="7"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2" name="Freeform 287"/>
          <p:cNvSpPr>
            <a:spLocks/>
          </p:cNvSpPr>
          <p:nvPr/>
        </p:nvSpPr>
        <p:spPr bwMode="auto">
          <a:xfrm flipV="1">
            <a:off x="7632703" y="4406919"/>
            <a:ext cx="17463" cy="15875"/>
          </a:xfrm>
          <a:custGeom>
            <a:avLst/>
            <a:gdLst>
              <a:gd name="T0" fmla="*/ 20 w 20"/>
              <a:gd name="T1" fmla="*/ 0 h 18"/>
              <a:gd name="T2" fmla="*/ 20 w 20"/>
              <a:gd name="T3" fmla="*/ 8 h 18"/>
              <a:gd name="T4" fmla="*/ 16 w 20"/>
              <a:gd name="T5" fmla="*/ 13 h 18"/>
              <a:gd name="T6" fmla="*/ 13 w 20"/>
              <a:gd name="T7" fmla="*/ 16 h 18"/>
              <a:gd name="T8" fmla="*/ 9 w 20"/>
              <a:gd name="T9" fmla="*/ 18 h 18"/>
              <a:gd name="T10" fmla="*/ 5 w 20"/>
              <a:gd name="T11" fmla="*/ 16 h 18"/>
              <a:gd name="T12" fmla="*/ 2 w 20"/>
              <a:gd name="T13" fmla="*/ 14 h 18"/>
              <a:gd name="T14" fmla="*/ 1 w 20"/>
              <a:gd name="T15" fmla="*/ 12 h 18"/>
              <a:gd name="T16" fmla="*/ 0 w 20"/>
              <a:gd name="T1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20" y="0"/>
                </a:moveTo>
                <a:lnTo>
                  <a:pt x="20" y="8"/>
                </a:lnTo>
                <a:lnTo>
                  <a:pt x="16" y="13"/>
                </a:lnTo>
                <a:lnTo>
                  <a:pt x="13" y="16"/>
                </a:lnTo>
                <a:lnTo>
                  <a:pt x="9" y="18"/>
                </a:lnTo>
                <a:lnTo>
                  <a:pt x="5" y="16"/>
                </a:lnTo>
                <a:lnTo>
                  <a:pt x="2" y="14"/>
                </a:lnTo>
                <a:lnTo>
                  <a:pt x="1" y="12"/>
                </a:lnTo>
                <a:lnTo>
                  <a:pt x="0" y="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3" name="Freeform 288"/>
          <p:cNvSpPr>
            <a:spLocks/>
          </p:cNvSpPr>
          <p:nvPr/>
        </p:nvSpPr>
        <p:spPr bwMode="auto">
          <a:xfrm flipV="1">
            <a:off x="7612065" y="4371994"/>
            <a:ext cx="28575" cy="25400"/>
          </a:xfrm>
          <a:custGeom>
            <a:avLst/>
            <a:gdLst>
              <a:gd name="T0" fmla="*/ 29 w 32"/>
              <a:gd name="T1" fmla="*/ 0 h 30"/>
              <a:gd name="T2" fmla="*/ 32 w 32"/>
              <a:gd name="T3" fmla="*/ 10 h 30"/>
              <a:gd name="T4" fmla="*/ 30 w 32"/>
              <a:gd name="T5" fmla="*/ 19 h 30"/>
              <a:gd name="T6" fmla="*/ 26 w 32"/>
              <a:gd name="T7" fmla="*/ 25 h 30"/>
              <a:gd name="T8" fmla="*/ 19 w 32"/>
              <a:gd name="T9" fmla="*/ 30 h 30"/>
              <a:gd name="T10" fmla="*/ 10 w 32"/>
              <a:gd name="T11" fmla="*/ 27 h 30"/>
              <a:gd name="T12" fmla="*/ 5 w 32"/>
              <a:gd name="T13" fmla="*/ 21 h 30"/>
              <a:gd name="T14" fmla="*/ 2 w 32"/>
              <a:gd name="T15" fmla="*/ 18 h 30"/>
              <a:gd name="T16" fmla="*/ 0 w 32"/>
              <a:gd name="T17"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29" y="0"/>
                </a:moveTo>
                <a:lnTo>
                  <a:pt x="32" y="10"/>
                </a:lnTo>
                <a:lnTo>
                  <a:pt x="30" y="19"/>
                </a:lnTo>
                <a:lnTo>
                  <a:pt x="26" y="25"/>
                </a:lnTo>
                <a:lnTo>
                  <a:pt x="19" y="30"/>
                </a:lnTo>
                <a:lnTo>
                  <a:pt x="10" y="27"/>
                </a:lnTo>
                <a:lnTo>
                  <a:pt x="5" y="21"/>
                </a:lnTo>
                <a:lnTo>
                  <a:pt x="2" y="18"/>
                </a:lnTo>
                <a:lnTo>
                  <a:pt x="0"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4" name="Freeform 289"/>
          <p:cNvSpPr>
            <a:spLocks/>
          </p:cNvSpPr>
          <p:nvPr/>
        </p:nvSpPr>
        <p:spPr bwMode="auto">
          <a:xfrm flipV="1">
            <a:off x="7597778" y="4345006"/>
            <a:ext cx="11113" cy="12700"/>
          </a:xfrm>
          <a:custGeom>
            <a:avLst/>
            <a:gdLst>
              <a:gd name="T0" fmla="*/ 9 w 14"/>
              <a:gd name="T1" fmla="*/ 0 h 16"/>
              <a:gd name="T2" fmla="*/ 11 w 14"/>
              <a:gd name="T3" fmla="*/ 3 h 16"/>
              <a:gd name="T4" fmla="*/ 12 w 14"/>
              <a:gd name="T5" fmla="*/ 6 h 16"/>
              <a:gd name="T6" fmla="*/ 14 w 14"/>
              <a:gd name="T7" fmla="*/ 11 h 16"/>
              <a:gd name="T8" fmla="*/ 11 w 14"/>
              <a:gd name="T9" fmla="*/ 16 h 16"/>
              <a:gd name="T10" fmla="*/ 4 w 14"/>
              <a:gd name="T11" fmla="*/ 9 h 16"/>
              <a:gd name="T12" fmla="*/ 2 w 14"/>
              <a:gd name="T13" fmla="*/ 7 h 16"/>
              <a:gd name="T14" fmla="*/ 1 w 14"/>
              <a:gd name="T15" fmla="*/ 5 h 16"/>
              <a:gd name="T16" fmla="*/ 0 w 14"/>
              <a:gd name="T1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6">
                <a:moveTo>
                  <a:pt x="9" y="0"/>
                </a:moveTo>
                <a:lnTo>
                  <a:pt x="11" y="3"/>
                </a:lnTo>
                <a:lnTo>
                  <a:pt x="12" y="6"/>
                </a:lnTo>
                <a:lnTo>
                  <a:pt x="14" y="11"/>
                </a:lnTo>
                <a:lnTo>
                  <a:pt x="11" y="16"/>
                </a:lnTo>
                <a:lnTo>
                  <a:pt x="4" y="9"/>
                </a:lnTo>
                <a:lnTo>
                  <a:pt x="2" y="7"/>
                </a:lnTo>
                <a:lnTo>
                  <a:pt x="1" y="5"/>
                </a:lnTo>
                <a:lnTo>
                  <a:pt x="0"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5" name="Freeform 290"/>
          <p:cNvSpPr>
            <a:spLocks/>
          </p:cNvSpPr>
          <p:nvPr/>
        </p:nvSpPr>
        <p:spPr bwMode="auto">
          <a:xfrm>
            <a:off x="7637465" y="4427556"/>
            <a:ext cx="1588" cy="0"/>
          </a:xfrm>
          <a:custGeom>
            <a:avLst/>
            <a:gdLst>
              <a:gd name="T0" fmla="*/ 0 w 2"/>
              <a:gd name="T1" fmla="*/ 1 h 1"/>
              <a:gd name="T2" fmla="*/ 1 w 2"/>
              <a:gd name="T3" fmla="*/ 1 h 1"/>
              <a:gd name="T4" fmla="*/ 2 w 2"/>
              <a:gd name="T5" fmla="*/ 0 h 1"/>
              <a:gd name="T6" fmla="*/ 0 w 2"/>
              <a:gd name="T7" fmla="*/ 1 h 1"/>
              <a:gd name="T8" fmla="*/ 2 w 2"/>
              <a:gd name="T9" fmla="*/ 1 h 1"/>
              <a:gd name="T10" fmla="*/ 1 w 2"/>
              <a:gd name="T11" fmla="*/ 1 h 1"/>
              <a:gd name="T12" fmla="*/ 0 w 2"/>
              <a:gd name="T13" fmla="*/ 1 h 1"/>
              <a:gd name="T14" fmla="*/ 1 w 2"/>
              <a:gd name="T15" fmla="*/ 1 h 1"/>
              <a:gd name="T16" fmla="*/ 1 w 2"/>
              <a:gd name="T17" fmla="*/ 1 h 1"/>
              <a:gd name="T18" fmla="*/ 1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1"/>
                </a:moveTo>
                <a:lnTo>
                  <a:pt x="1" y="1"/>
                </a:lnTo>
                <a:lnTo>
                  <a:pt x="2" y="0"/>
                </a:lnTo>
                <a:lnTo>
                  <a:pt x="0" y="1"/>
                </a:lnTo>
                <a:lnTo>
                  <a:pt x="2" y="1"/>
                </a:lnTo>
                <a:lnTo>
                  <a:pt x="1" y="1"/>
                </a:lnTo>
                <a:lnTo>
                  <a:pt x="0" y="1"/>
                </a:lnTo>
                <a:lnTo>
                  <a:pt x="1" y="1"/>
                </a:lnTo>
                <a:lnTo>
                  <a:pt x="1" y="1"/>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6" name="Freeform 291"/>
          <p:cNvSpPr>
            <a:spLocks/>
          </p:cNvSpPr>
          <p:nvPr/>
        </p:nvSpPr>
        <p:spPr bwMode="auto">
          <a:xfrm flipV="1">
            <a:off x="7645403" y="4414856"/>
            <a:ext cx="3175" cy="1588"/>
          </a:xfrm>
          <a:custGeom>
            <a:avLst/>
            <a:gdLst>
              <a:gd name="T0" fmla="*/ 1 w 3"/>
              <a:gd name="T1" fmla="*/ 3 h 3"/>
              <a:gd name="T2" fmla="*/ 0 w 3"/>
              <a:gd name="T3" fmla="*/ 1 h 3"/>
              <a:gd name="T4" fmla="*/ 3 w 3"/>
              <a:gd name="T5" fmla="*/ 1 h 3"/>
              <a:gd name="T6" fmla="*/ 1 w 3"/>
              <a:gd name="T7" fmla="*/ 2 h 3"/>
              <a:gd name="T8" fmla="*/ 1 w 3"/>
              <a:gd name="T9" fmla="*/ 0 h 3"/>
              <a:gd name="T10" fmla="*/ 2 w 3"/>
              <a:gd name="T11" fmla="*/ 2 h 3"/>
              <a:gd name="T12" fmla="*/ 1 w 3"/>
              <a:gd name="T13" fmla="*/ 2 h 3"/>
              <a:gd name="T14" fmla="*/ 2 w 3"/>
              <a:gd name="T15" fmla="*/ 1 h 3"/>
              <a:gd name="T16" fmla="*/ 1 w 3"/>
              <a:gd name="T17" fmla="*/ 2 h 3"/>
              <a:gd name="T18" fmla="*/ 1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3"/>
                </a:moveTo>
                <a:lnTo>
                  <a:pt x="0" y="1"/>
                </a:lnTo>
                <a:lnTo>
                  <a:pt x="3" y="1"/>
                </a:lnTo>
                <a:lnTo>
                  <a:pt x="1" y="2"/>
                </a:lnTo>
                <a:lnTo>
                  <a:pt x="1" y="0"/>
                </a:lnTo>
                <a:lnTo>
                  <a:pt x="2" y="2"/>
                </a:lnTo>
                <a:lnTo>
                  <a:pt x="1" y="2"/>
                </a:lnTo>
                <a:lnTo>
                  <a:pt x="2" y="1"/>
                </a:lnTo>
                <a:lnTo>
                  <a:pt x="1" y="2"/>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7" name="Freeform 292"/>
          <p:cNvSpPr>
            <a:spLocks/>
          </p:cNvSpPr>
          <p:nvPr/>
        </p:nvSpPr>
        <p:spPr bwMode="auto">
          <a:xfrm flipV="1">
            <a:off x="7635878" y="4970484"/>
            <a:ext cx="152400" cy="190501"/>
          </a:xfrm>
          <a:custGeom>
            <a:avLst/>
            <a:gdLst>
              <a:gd name="T0" fmla="*/ 179 w 179"/>
              <a:gd name="T1" fmla="*/ 221 h 221"/>
              <a:gd name="T2" fmla="*/ 141 w 179"/>
              <a:gd name="T3" fmla="*/ 182 h 221"/>
              <a:gd name="T4" fmla="*/ 93 w 179"/>
              <a:gd name="T5" fmla="*/ 121 h 221"/>
              <a:gd name="T6" fmla="*/ 58 w 179"/>
              <a:gd name="T7" fmla="*/ 77 h 221"/>
              <a:gd name="T8" fmla="*/ 29 w 179"/>
              <a:gd name="T9" fmla="*/ 38 h 221"/>
              <a:gd name="T10" fmla="*/ 8 w 179"/>
              <a:gd name="T11" fmla="*/ 12 h 221"/>
              <a:gd name="T12" fmla="*/ 0 w 179"/>
              <a:gd name="T13" fmla="*/ 0 h 221"/>
              <a:gd name="T14" fmla="*/ 4 w 179"/>
              <a:gd name="T15" fmla="*/ 1 h 221"/>
              <a:gd name="T16" fmla="*/ 19 w 179"/>
              <a:gd name="T17" fmla="*/ 13 h 221"/>
              <a:gd name="T18" fmla="*/ 44 w 179"/>
              <a:gd name="T19" fmla="*/ 39 h 221"/>
              <a:gd name="T20" fmla="*/ 78 w 179"/>
              <a:gd name="T21" fmla="*/ 79 h 221"/>
              <a:gd name="T22" fmla="*/ 126 w 179"/>
              <a:gd name="T23" fmla="*/ 141 h 221"/>
              <a:gd name="T24" fmla="*/ 166 w 179"/>
              <a:gd name="T25" fmla="*/ 18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221">
                <a:moveTo>
                  <a:pt x="179" y="221"/>
                </a:moveTo>
                <a:lnTo>
                  <a:pt x="141" y="182"/>
                </a:lnTo>
                <a:lnTo>
                  <a:pt x="93" y="121"/>
                </a:lnTo>
                <a:lnTo>
                  <a:pt x="58" y="77"/>
                </a:lnTo>
                <a:lnTo>
                  <a:pt x="29" y="38"/>
                </a:lnTo>
                <a:lnTo>
                  <a:pt x="8" y="12"/>
                </a:lnTo>
                <a:lnTo>
                  <a:pt x="0" y="0"/>
                </a:lnTo>
                <a:lnTo>
                  <a:pt x="4" y="1"/>
                </a:lnTo>
                <a:lnTo>
                  <a:pt x="19" y="13"/>
                </a:lnTo>
                <a:lnTo>
                  <a:pt x="44" y="39"/>
                </a:lnTo>
                <a:lnTo>
                  <a:pt x="78" y="79"/>
                </a:lnTo>
                <a:lnTo>
                  <a:pt x="126" y="141"/>
                </a:lnTo>
                <a:lnTo>
                  <a:pt x="166" y="18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8" name="Freeform 293"/>
          <p:cNvSpPr>
            <a:spLocks/>
          </p:cNvSpPr>
          <p:nvPr/>
        </p:nvSpPr>
        <p:spPr bwMode="auto">
          <a:xfrm flipV="1">
            <a:off x="7804153" y="4802208"/>
            <a:ext cx="222250" cy="176213"/>
          </a:xfrm>
          <a:custGeom>
            <a:avLst/>
            <a:gdLst>
              <a:gd name="T0" fmla="*/ 14 w 258"/>
              <a:gd name="T1" fmla="*/ 40 h 205"/>
              <a:gd name="T2" fmla="*/ 60 w 258"/>
              <a:gd name="T3" fmla="*/ 78 h 205"/>
              <a:gd name="T4" fmla="*/ 123 w 258"/>
              <a:gd name="T5" fmla="*/ 118 h 205"/>
              <a:gd name="T6" fmla="*/ 181 w 258"/>
              <a:gd name="T7" fmla="*/ 160 h 205"/>
              <a:gd name="T8" fmla="*/ 225 w 258"/>
              <a:gd name="T9" fmla="*/ 188 h 205"/>
              <a:gd name="T10" fmla="*/ 250 w 258"/>
              <a:gd name="T11" fmla="*/ 203 h 205"/>
              <a:gd name="T12" fmla="*/ 258 w 258"/>
              <a:gd name="T13" fmla="*/ 205 h 205"/>
              <a:gd name="T14" fmla="*/ 248 w 258"/>
              <a:gd name="T15" fmla="*/ 192 h 205"/>
              <a:gd name="T16" fmla="*/ 218 w 258"/>
              <a:gd name="T17" fmla="*/ 163 h 205"/>
              <a:gd name="T18" fmla="*/ 171 w 258"/>
              <a:gd name="T19" fmla="*/ 124 h 205"/>
              <a:gd name="T20" fmla="*/ 111 w 258"/>
              <a:gd name="T21" fmla="*/ 78 h 205"/>
              <a:gd name="T22" fmla="*/ 48 w 258"/>
              <a:gd name="T23" fmla="*/ 39 h 205"/>
              <a:gd name="T24" fmla="*/ 0 w 258"/>
              <a:gd name="T2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205">
                <a:moveTo>
                  <a:pt x="14" y="40"/>
                </a:moveTo>
                <a:lnTo>
                  <a:pt x="60" y="78"/>
                </a:lnTo>
                <a:lnTo>
                  <a:pt x="123" y="118"/>
                </a:lnTo>
                <a:lnTo>
                  <a:pt x="181" y="160"/>
                </a:lnTo>
                <a:lnTo>
                  <a:pt x="225" y="188"/>
                </a:lnTo>
                <a:lnTo>
                  <a:pt x="250" y="203"/>
                </a:lnTo>
                <a:lnTo>
                  <a:pt x="258" y="205"/>
                </a:lnTo>
                <a:lnTo>
                  <a:pt x="248" y="192"/>
                </a:lnTo>
                <a:lnTo>
                  <a:pt x="218" y="163"/>
                </a:lnTo>
                <a:lnTo>
                  <a:pt x="171" y="124"/>
                </a:lnTo>
                <a:lnTo>
                  <a:pt x="111" y="78"/>
                </a:lnTo>
                <a:lnTo>
                  <a:pt x="48" y="39"/>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59" name="Freeform 294"/>
          <p:cNvSpPr>
            <a:spLocks/>
          </p:cNvSpPr>
          <p:nvPr/>
        </p:nvSpPr>
        <p:spPr bwMode="auto">
          <a:xfrm flipV="1">
            <a:off x="7777165" y="4970484"/>
            <a:ext cx="11113" cy="33338"/>
          </a:xfrm>
          <a:custGeom>
            <a:avLst/>
            <a:gdLst>
              <a:gd name="T0" fmla="*/ 14 w 14"/>
              <a:gd name="T1" fmla="*/ 39 h 39"/>
              <a:gd name="T2" fmla="*/ 13 w 14"/>
              <a:gd name="T3" fmla="*/ 37 h 39"/>
              <a:gd name="T4" fmla="*/ 9 w 14"/>
              <a:gd name="T5" fmla="*/ 33 h 39"/>
              <a:gd name="T6" fmla="*/ 6 w 14"/>
              <a:gd name="T7" fmla="*/ 29 h 39"/>
              <a:gd name="T8" fmla="*/ 4 w 14"/>
              <a:gd name="T9" fmla="*/ 25 h 39"/>
              <a:gd name="T10" fmla="*/ 1 w 14"/>
              <a:gd name="T11" fmla="*/ 15 h 39"/>
              <a:gd name="T12" fmla="*/ 0 w 14"/>
              <a:gd name="T13" fmla="*/ 4 h 39"/>
              <a:gd name="T14" fmla="*/ 1 w 14"/>
              <a:gd name="T15" fmla="*/ 0 h 39"/>
              <a:gd name="T16" fmla="*/ 1 w 14"/>
              <a:gd name="T17" fmla="*/ 1 h 39"/>
              <a:gd name="T18" fmla="*/ 1 w 14"/>
              <a:gd name="T19" fmla="*/ 8 h 39"/>
              <a:gd name="T20" fmla="*/ 2 w 14"/>
              <a:gd name="T21" fmla="*/ 18 h 39"/>
              <a:gd name="T22" fmla="*/ 6 w 14"/>
              <a:gd name="T23" fmla="*/ 25 h 39"/>
              <a:gd name="T24" fmla="*/ 10 w 14"/>
              <a:gd name="T25" fmla="*/ 32 h 39"/>
              <a:gd name="T26" fmla="*/ 13 w 14"/>
              <a:gd name="T27" fmla="*/ 37 h 39"/>
              <a:gd name="T28" fmla="*/ 14 w 14"/>
              <a:gd name="T2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39">
                <a:moveTo>
                  <a:pt x="14" y="39"/>
                </a:moveTo>
                <a:lnTo>
                  <a:pt x="13" y="37"/>
                </a:lnTo>
                <a:lnTo>
                  <a:pt x="9" y="33"/>
                </a:lnTo>
                <a:lnTo>
                  <a:pt x="6" y="29"/>
                </a:lnTo>
                <a:lnTo>
                  <a:pt x="4" y="25"/>
                </a:lnTo>
                <a:lnTo>
                  <a:pt x="1" y="15"/>
                </a:lnTo>
                <a:lnTo>
                  <a:pt x="0" y="4"/>
                </a:lnTo>
                <a:lnTo>
                  <a:pt x="1" y="0"/>
                </a:lnTo>
                <a:lnTo>
                  <a:pt x="1" y="1"/>
                </a:lnTo>
                <a:lnTo>
                  <a:pt x="1" y="8"/>
                </a:lnTo>
                <a:lnTo>
                  <a:pt x="2" y="18"/>
                </a:lnTo>
                <a:lnTo>
                  <a:pt x="6" y="25"/>
                </a:lnTo>
                <a:lnTo>
                  <a:pt x="10" y="32"/>
                </a:lnTo>
                <a:lnTo>
                  <a:pt x="13" y="37"/>
                </a:lnTo>
                <a:lnTo>
                  <a:pt x="14" y="3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0" name="Freeform 295"/>
          <p:cNvSpPr>
            <a:spLocks/>
          </p:cNvSpPr>
          <p:nvPr/>
        </p:nvSpPr>
        <p:spPr bwMode="auto">
          <a:xfrm flipV="1">
            <a:off x="7700965" y="5056209"/>
            <a:ext cx="14288" cy="36513"/>
          </a:xfrm>
          <a:custGeom>
            <a:avLst/>
            <a:gdLst>
              <a:gd name="T0" fmla="*/ 17 w 17"/>
              <a:gd name="T1" fmla="*/ 42 h 42"/>
              <a:gd name="T2" fmla="*/ 16 w 17"/>
              <a:gd name="T3" fmla="*/ 40 h 42"/>
              <a:gd name="T4" fmla="*/ 13 w 17"/>
              <a:gd name="T5" fmla="*/ 35 h 42"/>
              <a:gd name="T6" fmla="*/ 7 w 17"/>
              <a:gd name="T7" fmla="*/ 30 h 42"/>
              <a:gd name="T8" fmla="*/ 2 w 17"/>
              <a:gd name="T9" fmla="*/ 22 h 42"/>
              <a:gd name="T10" fmla="*/ 0 w 17"/>
              <a:gd name="T11" fmla="*/ 13 h 42"/>
              <a:gd name="T12" fmla="*/ 1 w 17"/>
              <a:gd name="T13" fmla="*/ 4 h 42"/>
              <a:gd name="T14" fmla="*/ 2 w 17"/>
              <a:gd name="T15" fmla="*/ 0 h 42"/>
              <a:gd name="T16" fmla="*/ 3 w 17"/>
              <a:gd name="T17" fmla="*/ 2 h 42"/>
              <a:gd name="T18" fmla="*/ 3 w 17"/>
              <a:gd name="T19" fmla="*/ 10 h 42"/>
              <a:gd name="T20" fmla="*/ 5 w 17"/>
              <a:gd name="T21" fmla="*/ 19 h 42"/>
              <a:gd name="T22" fmla="*/ 9 w 17"/>
              <a:gd name="T23" fmla="*/ 28 h 42"/>
              <a:gd name="T24" fmla="*/ 14 w 17"/>
              <a:gd name="T25" fmla="*/ 35 h 42"/>
              <a:gd name="T26" fmla="*/ 16 w 17"/>
              <a:gd name="T27" fmla="*/ 40 h 42"/>
              <a:gd name="T28" fmla="*/ 17 w 17"/>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42">
                <a:moveTo>
                  <a:pt x="17" y="42"/>
                </a:moveTo>
                <a:lnTo>
                  <a:pt x="16" y="40"/>
                </a:lnTo>
                <a:lnTo>
                  <a:pt x="13" y="35"/>
                </a:lnTo>
                <a:lnTo>
                  <a:pt x="7" y="30"/>
                </a:lnTo>
                <a:lnTo>
                  <a:pt x="2" y="22"/>
                </a:lnTo>
                <a:lnTo>
                  <a:pt x="0" y="13"/>
                </a:lnTo>
                <a:lnTo>
                  <a:pt x="1" y="4"/>
                </a:lnTo>
                <a:lnTo>
                  <a:pt x="2" y="0"/>
                </a:lnTo>
                <a:lnTo>
                  <a:pt x="3" y="2"/>
                </a:lnTo>
                <a:lnTo>
                  <a:pt x="3" y="10"/>
                </a:lnTo>
                <a:lnTo>
                  <a:pt x="5" y="19"/>
                </a:lnTo>
                <a:lnTo>
                  <a:pt x="9" y="28"/>
                </a:lnTo>
                <a:lnTo>
                  <a:pt x="14" y="35"/>
                </a:lnTo>
                <a:lnTo>
                  <a:pt x="16" y="40"/>
                </a:lnTo>
                <a:lnTo>
                  <a:pt x="17" y="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1" name="Freeform 296"/>
          <p:cNvSpPr>
            <a:spLocks/>
          </p:cNvSpPr>
          <p:nvPr/>
        </p:nvSpPr>
        <p:spPr bwMode="auto">
          <a:xfrm flipV="1">
            <a:off x="7799390" y="4945084"/>
            <a:ext cx="17463" cy="33338"/>
          </a:xfrm>
          <a:custGeom>
            <a:avLst/>
            <a:gdLst>
              <a:gd name="T0" fmla="*/ 20 w 20"/>
              <a:gd name="T1" fmla="*/ 40 h 40"/>
              <a:gd name="T2" fmla="*/ 20 w 20"/>
              <a:gd name="T3" fmla="*/ 39 h 40"/>
              <a:gd name="T4" fmla="*/ 17 w 20"/>
              <a:gd name="T5" fmla="*/ 35 h 40"/>
              <a:gd name="T6" fmla="*/ 9 w 20"/>
              <a:gd name="T7" fmla="*/ 27 h 40"/>
              <a:gd name="T8" fmla="*/ 1 w 20"/>
              <a:gd name="T9" fmla="*/ 17 h 40"/>
              <a:gd name="T10" fmla="*/ 0 w 20"/>
              <a:gd name="T11" fmla="*/ 9 h 40"/>
              <a:gd name="T12" fmla="*/ 4 w 20"/>
              <a:gd name="T13" fmla="*/ 3 h 40"/>
              <a:gd name="T14" fmla="*/ 6 w 20"/>
              <a:gd name="T15" fmla="*/ 0 h 40"/>
              <a:gd name="T16" fmla="*/ 7 w 20"/>
              <a:gd name="T17" fmla="*/ 2 h 40"/>
              <a:gd name="T18" fmla="*/ 8 w 20"/>
              <a:gd name="T19" fmla="*/ 10 h 40"/>
              <a:gd name="T20" fmla="*/ 9 w 20"/>
              <a:gd name="T21" fmla="*/ 19 h 40"/>
              <a:gd name="T22" fmla="*/ 14 w 20"/>
              <a:gd name="T23" fmla="*/ 28 h 40"/>
              <a:gd name="T24" fmla="*/ 18 w 20"/>
              <a:gd name="T25" fmla="*/ 34 h 40"/>
              <a:gd name="T26" fmla="*/ 20 w 20"/>
              <a:gd name="T27" fmla="*/ 39 h 40"/>
              <a:gd name="T28" fmla="*/ 20 w 20"/>
              <a:gd name="T2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40">
                <a:moveTo>
                  <a:pt x="20" y="40"/>
                </a:moveTo>
                <a:lnTo>
                  <a:pt x="20" y="39"/>
                </a:lnTo>
                <a:lnTo>
                  <a:pt x="17" y="35"/>
                </a:lnTo>
                <a:lnTo>
                  <a:pt x="9" y="27"/>
                </a:lnTo>
                <a:lnTo>
                  <a:pt x="1" y="17"/>
                </a:lnTo>
                <a:lnTo>
                  <a:pt x="0" y="9"/>
                </a:lnTo>
                <a:lnTo>
                  <a:pt x="4" y="3"/>
                </a:lnTo>
                <a:lnTo>
                  <a:pt x="6" y="0"/>
                </a:lnTo>
                <a:lnTo>
                  <a:pt x="7" y="2"/>
                </a:lnTo>
                <a:lnTo>
                  <a:pt x="8" y="10"/>
                </a:lnTo>
                <a:lnTo>
                  <a:pt x="9" y="19"/>
                </a:lnTo>
                <a:lnTo>
                  <a:pt x="14" y="28"/>
                </a:lnTo>
                <a:lnTo>
                  <a:pt x="18" y="34"/>
                </a:lnTo>
                <a:lnTo>
                  <a:pt x="20" y="39"/>
                </a:lnTo>
                <a:lnTo>
                  <a:pt x="20" y="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2" name="Freeform 297"/>
          <p:cNvSpPr>
            <a:spLocks/>
          </p:cNvSpPr>
          <p:nvPr/>
        </p:nvSpPr>
        <p:spPr bwMode="auto">
          <a:xfrm flipV="1">
            <a:off x="7896228" y="4878408"/>
            <a:ext cx="14288" cy="33338"/>
          </a:xfrm>
          <a:custGeom>
            <a:avLst/>
            <a:gdLst>
              <a:gd name="T0" fmla="*/ 16 w 16"/>
              <a:gd name="T1" fmla="*/ 40 h 40"/>
              <a:gd name="T2" fmla="*/ 15 w 16"/>
              <a:gd name="T3" fmla="*/ 38 h 40"/>
              <a:gd name="T4" fmla="*/ 11 w 16"/>
              <a:gd name="T5" fmla="*/ 34 h 40"/>
              <a:gd name="T6" fmla="*/ 6 w 16"/>
              <a:gd name="T7" fmla="*/ 29 h 40"/>
              <a:gd name="T8" fmla="*/ 1 w 16"/>
              <a:gd name="T9" fmla="*/ 22 h 40"/>
              <a:gd name="T10" fmla="*/ 0 w 16"/>
              <a:gd name="T11" fmla="*/ 13 h 40"/>
              <a:gd name="T12" fmla="*/ 2 w 16"/>
              <a:gd name="T13" fmla="*/ 4 h 40"/>
              <a:gd name="T14" fmla="*/ 4 w 16"/>
              <a:gd name="T15" fmla="*/ 0 h 40"/>
              <a:gd name="T16" fmla="*/ 4 w 16"/>
              <a:gd name="T17" fmla="*/ 2 h 40"/>
              <a:gd name="T18" fmla="*/ 4 w 16"/>
              <a:gd name="T19" fmla="*/ 9 h 40"/>
              <a:gd name="T20" fmla="*/ 5 w 16"/>
              <a:gd name="T21" fmla="*/ 19 h 40"/>
              <a:gd name="T22" fmla="*/ 8 w 16"/>
              <a:gd name="T23" fmla="*/ 27 h 40"/>
              <a:gd name="T24" fmla="*/ 13 w 16"/>
              <a:gd name="T25" fmla="*/ 33 h 40"/>
              <a:gd name="T26" fmla="*/ 15 w 16"/>
              <a:gd name="T27" fmla="*/ 38 h 40"/>
              <a:gd name="T28" fmla="*/ 16 w 16"/>
              <a:gd name="T2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40">
                <a:moveTo>
                  <a:pt x="16" y="40"/>
                </a:moveTo>
                <a:lnTo>
                  <a:pt x="15" y="38"/>
                </a:lnTo>
                <a:lnTo>
                  <a:pt x="11" y="34"/>
                </a:lnTo>
                <a:lnTo>
                  <a:pt x="6" y="29"/>
                </a:lnTo>
                <a:lnTo>
                  <a:pt x="1" y="22"/>
                </a:lnTo>
                <a:lnTo>
                  <a:pt x="0" y="13"/>
                </a:lnTo>
                <a:lnTo>
                  <a:pt x="2" y="4"/>
                </a:lnTo>
                <a:lnTo>
                  <a:pt x="4" y="0"/>
                </a:lnTo>
                <a:lnTo>
                  <a:pt x="4" y="2"/>
                </a:lnTo>
                <a:lnTo>
                  <a:pt x="4" y="9"/>
                </a:lnTo>
                <a:lnTo>
                  <a:pt x="5" y="19"/>
                </a:lnTo>
                <a:lnTo>
                  <a:pt x="8" y="27"/>
                </a:lnTo>
                <a:lnTo>
                  <a:pt x="13" y="33"/>
                </a:lnTo>
                <a:lnTo>
                  <a:pt x="15" y="38"/>
                </a:lnTo>
                <a:lnTo>
                  <a:pt x="16" y="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3" name="Freeform 298"/>
          <p:cNvSpPr>
            <a:spLocks/>
          </p:cNvSpPr>
          <p:nvPr/>
        </p:nvSpPr>
        <p:spPr bwMode="auto">
          <a:xfrm flipV="1">
            <a:off x="7781928" y="4905396"/>
            <a:ext cx="39688" cy="161926"/>
          </a:xfrm>
          <a:custGeom>
            <a:avLst/>
            <a:gdLst>
              <a:gd name="T0" fmla="*/ 21 w 47"/>
              <a:gd name="T1" fmla="*/ 0 h 188"/>
              <a:gd name="T2" fmla="*/ 18 w 47"/>
              <a:gd name="T3" fmla="*/ 4 h 188"/>
              <a:gd name="T4" fmla="*/ 15 w 47"/>
              <a:gd name="T5" fmla="*/ 10 h 188"/>
              <a:gd name="T6" fmla="*/ 13 w 47"/>
              <a:gd name="T7" fmla="*/ 17 h 188"/>
              <a:gd name="T8" fmla="*/ 10 w 47"/>
              <a:gd name="T9" fmla="*/ 28 h 188"/>
              <a:gd name="T10" fmla="*/ 2 w 47"/>
              <a:gd name="T11" fmla="*/ 44 h 188"/>
              <a:gd name="T12" fmla="*/ 1 w 47"/>
              <a:gd name="T13" fmla="*/ 56 h 188"/>
              <a:gd name="T14" fmla="*/ 0 w 47"/>
              <a:gd name="T15" fmla="*/ 68 h 188"/>
              <a:gd name="T16" fmla="*/ 1 w 47"/>
              <a:gd name="T17" fmla="*/ 81 h 188"/>
              <a:gd name="T18" fmla="*/ 4 w 47"/>
              <a:gd name="T19" fmla="*/ 93 h 188"/>
              <a:gd name="T20" fmla="*/ 7 w 47"/>
              <a:gd name="T21" fmla="*/ 105 h 188"/>
              <a:gd name="T22" fmla="*/ 11 w 47"/>
              <a:gd name="T23" fmla="*/ 117 h 188"/>
              <a:gd name="T24" fmla="*/ 15 w 47"/>
              <a:gd name="T25" fmla="*/ 127 h 188"/>
              <a:gd name="T26" fmla="*/ 20 w 47"/>
              <a:gd name="T27" fmla="*/ 137 h 188"/>
              <a:gd name="T28" fmla="*/ 25 w 47"/>
              <a:gd name="T29" fmla="*/ 147 h 188"/>
              <a:gd name="T30" fmla="*/ 30 w 47"/>
              <a:gd name="T31" fmla="*/ 155 h 188"/>
              <a:gd name="T32" fmla="*/ 34 w 47"/>
              <a:gd name="T33" fmla="*/ 163 h 188"/>
              <a:gd name="T34" fmla="*/ 37 w 47"/>
              <a:gd name="T35" fmla="*/ 170 h 188"/>
              <a:gd name="T36" fmla="*/ 40 w 47"/>
              <a:gd name="T37" fmla="*/ 177 h 188"/>
              <a:gd name="T38" fmla="*/ 42 w 47"/>
              <a:gd name="T39" fmla="*/ 182 h 188"/>
              <a:gd name="T40" fmla="*/ 43 w 47"/>
              <a:gd name="T41" fmla="*/ 185 h 188"/>
              <a:gd name="T42" fmla="*/ 44 w 47"/>
              <a:gd name="T43" fmla="*/ 188 h 188"/>
              <a:gd name="T44" fmla="*/ 45 w 47"/>
              <a:gd name="T45" fmla="*/ 188 h 188"/>
              <a:gd name="T46" fmla="*/ 45 w 47"/>
              <a:gd name="T47" fmla="*/ 187 h 188"/>
              <a:gd name="T48" fmla="*/ 44 w 47"/>
              <a:gd name="T49" fmla="*/ 184 h 188"/>
              <a:gd name="T50" fmla="*/ 43 w 47"/>
              <a:gd name="T51" fmla="*/ 181 h 188"/>
              <a:gd name="T52" fmla="*/ 42 w 47"/>
              <a:gd name="T53" fmla="*/ 175 h 188"/>
              <a:gd name="T54" fmla="*/ 42 w 47"/>
              <a:gd name="T55" fmla="*/ 166 h 188"/>
              <a:gd name="T56" fmla="*/ 43 w 47"/>
              <a:gd name="T57" fmla="*/ 156 h 188"/>
              <a:gd name="T58" fmla="*/ 44 w 47"/>
              <a:gd name="T59" fmla="*/ 143 h 188"/>
              <a:gd name="T60" fmla="*/ 46 w 47"/>
              <a:gd name="T61" fmla="*/ 129 h 188"/>
              <a:gd name="T62" fmla="*/ 47 w 47"/>
              <a:gd name="T63" fmla="*/ 114 h 188"/>
              <a:gd name="T64" fmla="*/ 47 w 47"/>
              <a:gd name="T65" fmla="*/ 100 h 188"/>
              <a:gd name="T66" fmla="*/ 46 w 47"/>
              <a:gd name="T67" fmla="*/ 86 h 188"/>
              <a:gd name="T68" fmla="*/ 43 w 47"/>
              <a:gd name="T69" fmla="*/ 73 h 188"/>
              <a:gd name="T70" fmla="*/ 40 w 47"/>
              <a:gd name="T71" fmla="*/ 62 h 188"/>
              <a:gd name="T72" fmla="*/ 35 w 47"/>
              <a:gd name="T73" fmla="*/ 51 h 188"/>
              <a:gd name="T74" fmla="*/ 30 w 47"/>
              <a:gd name="T75" fmla="*/ 43 h 188"/>
              <a:gd name="T76" fmla="*/ 25 w 47"/>
              <a:gd name="T77" fmla="*/ 34 h 188"/>
              <a:gd name="T78" fmla="*/ 22 w 47"/>
              <a:gd name="T79" fmla="*/ 27 h 188"/>
              <a:gd name="T80" fmla="*/ 20 w 47"/>
              <a:gd name="T81" fmla="*/ 18 h 188"/>
              <a:gd name="T82" fmla="*/ 21 w 47"/>
              <a:gd name="T83" fmla="*/ 11 h 188"/>
              <a:gd name="T84" fmla="*/ 22 w 47"/>
              <a:gd name="T85" fmla="*/ 4 h 188"/>
              <a:gd name="T86" fmla="*/ 22 w 47"/>
              <a:gd name="T87" fmla="*/ 1 h 188"/>
              <a:gd name="T88" fmla="*/ 21 w 47"/>
              <a:gd name="T8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188">
                <a:moveTo>
                  <a:pt x="21" y="0"/>
                </a:moveTo>
                <a:lnTo>
                  <a:pt x="18" y="4"/>
                </a:lnTo>
                <a:lnTo>
                  <a:pt x="15" y="10"/>
                </a:lnTo>
                <a:lnTo>
                  <a:pt x="13" y="17"/>
                </a:lnTo>
                <a:lnTo>
                  <a:pt x="10" y="28"/>
                </a:lnTo>
                <a:lnTo>
                  <a:pt x="2" y="44"/>
                </a:lnTo>
                <a:lnTo>
                  <a:pt x="1" y="56"/>
                </a:lnTo>
                <a:lnTo>
                  <a:pt x="0" y="68"/>
                </a:lnTo>
                <a:lnTo>
                  <a:pt x="1" y="81"/>
                </a:lnTo>
                <a:lnTo>
                  <a:pt x="4" y="93"/>
                </a:lnTo>
                <a:lnTo>
                  <a:pt x="7" y="105"/>
                </a:lnTo>
                <a:lnTo>
                  <a:pt x="11" y="117"/>
                </a:lnTo>
                <a:lnTo>
                  <a:pt x="15" y="127"/>
                </a:lnTo>
                <a:lnTo>
                  <a:pt x="20" y="137"/>
                </a:lnTo>
                <a:lnTo>
                  <a:pt x="25" y="147"/>
                </a:lnTo>
                <a:lnTo>
                  <a:pt x="30" y="155"/>
                </a:lnTo>
                <a:lnTo>
                  <a:pt x="34" y="163"/>
                </a:lnTo>
                <a:lnTo>
                  <a:pt x="37" y="170"/>
                </a:lnTo>
                <a:lnTo>
                  <a:pt x="40" y="177"/>
                </a:lnTo>
                <a:lnTo>
                  <a:pt x="42" y="182"/>
                </a:lnTo>
                <a:lnTo>
                  <a:pt x="43" y="185"/>
                </a:lnTo>
                <a:lnTo>
                  <a:pt x="44" y="188"/>
                </a:lnTo>
                <a:lnTo>
                  <a:pt x="45" y="188"/>
                </a:lnTo>
                <a:lnTo>
                  <a:pt x="45" y="187"/>
                </a:lnTo>
                <a:lnTo>
                  <a:pt x="44" y="184"/>
                </a:lnTo>
                <a:lnTo>
                  <a:pt x="43" y="181"/>
                </a:lnTo>
                <a:lnTo>
                  <a:pt x="42" y="175"/>
                </a:lnTo>
                <a:lnTo>
                  <a:pt x="42" y="166"/>
                </a:lnTo>
                <a:lnTo>
                  <a:pt x="43" y="156"/>
                </a:lnTo>
                <a:lnTo>
                  <a:pt x="44" y="143"/>
                </a:lnTo>
                <a:lnTo>
                  <a:pt x="46" y="129"/>
                </a:lnTo>
                <a:lnTo>
                  <a:pt x="47" y="114"/>
                </a:lnTo>
                <a:lnTo>
                  <a:pt x="47" y="100"/>
                </a:lnTo>
                <a:lnTo>
                  <a:pt x="46" y="86"/>
                </a:lnTo>
                <a:lnTo>
                  <a:pt x="43" y="73"/>
                </a:lnTo>
                <a:lnTo>
                  <a:pt x="40" y="62"/>
                </a:lnTo>
                <a:lnTo>
                  <a:pt x="35" y="51"/>
                </a:lnTo>
                <a:lnTo>
                  <a:pt x="30" y="43"/>
                </a:lnTo>
                <a:lnTo>
                  <a:pt x="25" y="34"/>
                </a:lnTo>
                <a:lnTo>
                  <a:pt x="22" y="27"/>
                </a:lnTo>
                <a:lnTo>
                  <a:pt x="20" y="18"/>
                </a:lnTo>
                <a:lnTo>
                  <a:pt x="21" y="11"/>
                </a:lnTo>
                <a:lnTo>
                  <a:pt x="22" y="4"/>
                </a:lnTo>
                <a:lnTo>
                  <a:pt x="22" y="1"/>
                </a:lnTo>
                <a:lnTo>
                  <a:pt x="2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4" name="Freeform 299"/>
          <p:cNvSpPr>
            <a:spLocks/>
          </p:cNvSpPr>
          <p:nvPr/>
        </p:nvSpPr>
        <p:spPr bwMode="auto">
          <a:xfrm flipV="1">
            <a:off x="7777165" y="4905396"/>
            <a:ext cx="42863" cy="161926"/>
          </a:xfrm>
          <a:custGeom>
            <a:avLst/>
            <a:gdLst>
              <a:gd name="T0" fmla="*/ 27 w 50"/>
              <a:gd name="T1" fmla="*/ 0 h 188"/>
              <a:gd name="T2" fmla="*/ 26 w 50"/>
              <a:gd name="T3" fmla="*/ 0 h 188"/>
              <a:gd name="T4" fmla="*/ 25 w 50"/>
              <a:gd name="T5" fmla="*/ 1 h 188"/>
              <a:gd name="T6" fmla="*/ 23 w 50"/>
              <a:gd name="T7" fmla="*/ 2 h 188"/>
              <a:gd name="T8" fmla="*/ 22 w 50"/>
              <a:gd name="T9" fmla="*/ 5 h 188"/>
              <a:gd name="T10" fmla="*/ 20 w 50"/>
              <a:gd name="T11" fmla="*/ 9 h 188"/>
              <a:gd name="T12" fmla="*/ 18 w 50"/>
              <a:gd name="T13" fmla="*/ 13 h 188"/>
              <a:gd name="T14" fmla="*/ 16 w 50"/>
              <a:gd name="T15" fmla="*/ 17 h 188"/>
              <a:gd name="T16" fmla="*/ 14 w 50"/>
              <a:gd name="T17" fmla="*/ 22 h 188"/>
              <a:gd name="T18" fmla="*/ 11 w 50"/>
              <a:gd name="T19" fmla="*/ 29 h 188"/>
              <a:gd name="T20" fmla="*/ 6 w 50"/>
              <a:gd name="T21" fmla="*/ 36 h 188"/>
              <a:gd name="T22" fmla="*/ 2 w 50"/>
              <a:gd name="T23" fmla="*/ 41 h 188"/>
              <a:gd name="T24" fmla="*/ 1 w 50"/>
              <a:gd name="T25" fmla="*/ 45 h 188"/>
              <a:gd name="T26" fmla="*/ 1 w 50"/>
              <a:gd name="T27" fmla="*/ 50 h 188"/>
              <a:gd name="T28" fmla="*/ 1 w 50"/>
              <a:gd name="T29" fmla="*/ 55 h 188"/>
              <a:gd name="T30" fmla="*/ 0 w 50"/>
              <a:gd name="T31" fmla="*/ 59 h 188"/>
              <a:gd name="T32" fmla="*/ 0 w 50"/>
              <a:gd name="T33" fmla="*/ 63 h 188"/>
              <a:gd name="T34" fmla="*/ 0 w 50"/>
              <a:gd name="T35" fmla="*/ 67 h 188"/>
              <a:gd name="T36" fmla="*/ 1 w 50"/>
              <a:gd name="T37" fmla="*/ 72 h 188"/>
              <a:gd name="T38" fmla="*/ 2 w 50"/>
              <a:gd name="T39" fmla="*/ 77 h 188"/>
              <a:gd name="T40" fmla="*/ 3 w 50"/>
              <a:gd name="T41" fmla="*/ 82 h 188"/>
              <a:gd name="T42" fmla="*/ 4 w 50"/>
              <a:gd name="T43" fmla="*/ 87 h 188"/>
              <a:gd name="T44" fmla="*/ 6 w 50"/>
              <a:gd name="T45" fmla="*/ 93 h 188"/>
              <a:gd name="T46" fmla="*/ 8 w 50"/>
              <a:gd name="T47" fmla="*/ 99 h 188"/>
              <a:gd name="T48" fmla="*/ 11 w 50"/>
              <a:gd name="T49" fmla="*/ 105 h 188"/>
              <a:gd name="T50" fmla="*/ 13 w 50"/>
              <a:gd name="T51" fmla="*/ 111 h 188"/>
              <a:gd name="T52" fmla="*/ 16 w 50"/>
              <a:gd name="T53" fmla="*/ 118 h 188"/>
              <a:gd name="T54" fmla="*/ 18 w 50"/>
              <a:gd name="T55" fmla="*/ 124 h 188"/>
              <a:gd name="T56" fmla="*/ 21 w 50"/>
              <a:gd name="T57" fmla="*/ 130 h 188"/>
              <a:gd name="T58" fmla="*/ 23 w 50"/>
              <a:gd name="T59" fmla="*/ 135 h 188"/>
              <a:gd name="T60" fmla="*/ 26 w 50"/>
              <a:gd name="T61" fmla="*/ 141 h 188"/>
              <a:gd name="T62" fmla="*/ 27 w 50"/>
              <a:gd name="T63" fmla="*/ 146 h 188"/>
              <a:gd name="T64" fmla="*/ 28 w 50"/>
              <a:gd name="T65" fmla="*/ 149 h 188"/>
              <a:gd name="T66" fmla="*/ 29 w 50"/>
              <a:gd name="T67" fmla="*/ 153 h 188"/>
              <a:gd name="T68" fmla="*/ 30 w 50"/>
              <a:gd name="T69" fmla="*/ 156 h 188"/>
              <a:gd name="T70" fmla="*/ 31 w 50"/>
              <a:gd name="T71" fmla="*/ 159 h 188"/>
              <a:gd name="T72" fmla="*/ 31 w 50"/>
              <a:gd name="T73" fmla="*/ 162 h 188"/>
              <a:gd name="T74" fmla="*/ 32 w 50"/>
              <a:gd name="T75" fmla="*/ 165 h 188"/>
              <a:gd name="T76" fmla="*/ 32 w 50"/>
              <a:gd name="T77" fmla="*/ 167 h 188"/>
              <a:gd name="T78" fmla="*/ 35 w 50"/>
              <a:gd name="T79" fmla="*/ 170 h 188"/>
              <a:gd name="T80" fmla="*/ 38 w 50"/>
              <a:gd name="T81" fmla="*/ 174 h 188"/>
              <a:gd name="T82" fmla="*/ 41 w 50"/>
              <a:gd name="T83" fmla="*/ 178 h 188"/>
              <a:gd name="T84" fmla="*/ 44 w 50"/>
              <a:gd name="T85" fmla="*/ 182 h 188"/>
              <a:gd name="T86" fmla="*/ 47 w 50"/>
              <a:gd name="T87" fmla="*/ 185 h 188"/>
              <a:gd name="T88" fmla="*/ 50 w 50"/>
              <a:gd name="T8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 h="188">
                <a:moveTo>
                  <a:pt x="27" y="0"/>
                </a:moveTo>
                <a:lnTo>
                  <a:pt x="26" y="0"/>
                </a:lnTo>
                <a:lnTo>
                  <a:pt x="25" y="1"/>
                </a:lnTo>
                <a:lnTo>
                  <a:pt x="23" y="2"/>
                </a:lnTo>
                <a:lnTo>
                  <a:pt x="22" y="5"/>
                </a:lnTo>
                <a:lnTo>
                  <a:pt x="20" y="9"/>
                </a:lnTo>
                <a:lnTo>
                  <a:pt x="18" y="13"/>
                </a:lnTo>
                <a:lnTo>
                  <a:pt x="16" y="17"/>
                </a:lnTo>
                <a:lnTo>
                  <a:pt x="14" y="22"/>
                </a:lnTo>
                <a:lnTo>
                  <a:pt x="11" y="29"/>
                </a:lnTo>
                <a:lnTo>
                  <a:pt x="6" y="36"/>
                </a:lnTo>
                <a:lnTo>
                  <a:pt x="2" y="41"/>
                </a:lnTo>
                <a:lnTo>
                  <a:pt x="1" y="45"/>
                </a:lnTo>
                <a:lnTo>
                  <a:pt x="1" y="50"/>
                </a:lnTo>
                <a:lnTo>
                  <a:pt x="1" y="55"/>
                </a:lnTo>
                <a:lnTo>
                  <a:pt x="0" y="59"/>
                </a:lnTo>
                <a:lnTo>
                  <a:pt x="0" y="63"/>
                </a:lnTo>
                <a:lnTo>
                  <a:pt x="0" y="67"/>
                </a:lnTo>
                <a:lnTo>
                  <a:pt x="1" y="72"/>
                </a:lnTo>
                <a:lnTo>
                  <a:pt x="2" y="77"/>
                </a:lnTo>
                <a:lnTo>
                  <a:pt x="3" y="82"/>
                </a:lnTo>
                <a:lnTo>
                  <a:pt x="4" y="87"/>
                </a:lnTo>
                <a:lnTo>
                  <a:pt x="6" y="93"/>
                </a:lnTo>
                <a:lnTo>
                  <a:pt x="8" y="99"/>
                </a:lnTo>
                <a:lnTo>
                  <a:pt x="11" y="105"/>
                </a:lnTo>
                <a:lnTo>
                  <a:pt x="13" y="111"/>
                </a:lnTo>
                <a:lnTo>
                  <a:pt x="16" y="118"/>
                </a:lnTo>
                <a:lnTo>
                  <a:pt x="18" y="124"/>
                </a:lnTo>
                <a:lnTo>
                  <a:pt x="21" y="130"/>
                </a:lnTo>
                <a:lnTo>
                  <a:pt x="23" y="135"/>
                </a:lnTo>
                <a:lnTo>
                  <a:pt x="26" y="141"/>
                </a:lnTo>
                <a:lnTo>
                  <a:pt x="27" y="146"/>
                </a:lnTo>
                <a:lnTo>
                  <a:pt x="28" y="149"/>
                </a:lnTo>
                <a:lnTo>
                  <a:pt x="29" y="153"/>
                </a:lnTo>
                <a:lnTo>
                  <a:pt x="30" y="156"/>
                </a:lnTo>
                <a:lnTo>
                  <a:pt x="31" y="159"/>
                </a:lnTo>
                <a:lnTo>
                  <a:pt x="31" y="162"/>
                </a:lnTo>
                <a:lnTo>
                  <a:pt x="32" y="165"/>
                </a:lnTo>
                <a:lnTo>
                  <a:pt x="32" y="167"/>
                </a:lnTo>
                <a:lnTo>
                  <a:pt x="35" y="170"/>
                </a:lnTo>
                <a:lnTo>
                  <a:pt x="38" y="174"/>
                </a:lnTo>
                <a:lnTo>
                  <a:pt x="41" y="178"/>
                </a:lnTo>
                <a:lnTo>
                  <a:pt x="44" y="182"/>
                </a:lnTo>
                <a:lnTo>
                  <a:pt x="47" y="185"/>
                </a:lnTo>
                <a:lnTo>
                  <a:pt x="50" y="18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5" name="Freeform 300"/>
          <p:cNvSpPr>
            <a:spLocks/>
          </p:cNvSpPr>
          <p:nvPr/>
        </p:nvSpPr>
        <p:spPr bwMode="auto">
          <a:xfrm flipV="1">
            <a:off x="7791453" y="4899046"/>
            <a:ext cx="39688" cy="168276"/>
          </a:xfrm>
          <a:custGeom>
            <a:avLst/>
            <a:gdLst>
              <a:gd name="T0" fmla="*/ 11 w 47"/>
              <a:gd name="T1" fmla="*/ 0 h 196"/>
              <a:gd name="T2" fmla="*/ 11 w 47"/>
              <a:gd name="T3" fmla="*/ 1 h 196"/>
              <a:gd name="T4" fmla="*/ 11 w 47"/>
              <a:gd name="T5" fmla="*/ 3 h 196"/>
              <a:gd name="T6" fmla="*/ 10 w 47"/>
              <a:gd name="T7" fmla="*/ 5 h 196"/>
              <a:gd name="T8" fmla="*/ 9 w 47"/>
              <a:gd name="T9" fmla="*/ 9 h 196"/>
              <a:gd name="T10" fmla="*/ 8 w 47"/>
              <a:gd name="T11" fmla="*/ 13 h 196"/>
              <a:gd name="T12" fmla="*/ 7 w 47"/>
              <a:gd name="T13" fmla="*/ 18 h 196"/>
              <a:gd name="T14" fmla="*/ 6 w 47"/>
              <a:gd name="T15" fmla="*/ 23 h 196"/>
              <a:gd name="T16" fmla="*/ 5 w 47"/>
              <a:gd name="T17" fmla="*/ 29 h 196"/>
              <a:gd name="T18" fmla="*/ 3 w 47"/>
              <a:gd name="T19" fmla="*/ 36 h 196"/>
              <a:gd name="T20" fmla="*/ 0 w 47"/>
              <a:gd name="T21" fmla="*/ 45 h 196"/>
              <a:gd name="T22" fmla="*/ 0 w 47"/>
              <a:gd name="T23" fmla="*/ 54 h 196"/>
              <a:gd name="T24" fmla="*/ 2 w 47"/>
              <a:gd name="T25" fmla="*/ 60 h 196"/>
              <a:gd name="T26" fmla="*/ 3 w 47"/>
              <a:gd name="T27" fmla="*/ 66 h 196"/>
              <a:gd name="T28" fmla="*/ 5 w 47"/>
              <a:gd name="T29" fmla="*/ 73 h 196"/>
              <a:gd name="T30" fmla="*/ 7 w 47"/>
              <a:gd name="T31" fmla="*/ 80 h 196"/>
              <a:gd name="T32" fmla="*/ 10 w 47"/>
              <a:gd name="T33" fmla="*/ 87 h 196"/>
              <a:gd name="T34" fmla="*/ 13 w 47"/>
              <a:gd name="T35" fmla="*/ 94 h 196"/>
              <a:gd name="T36" fmla="*/ 16 w 47"/>
              <a:gd name="T37" fmla="*/ 101 h 196"/>
              <a:gd name="T38" fmla="*/ 19 w 47"/>
              <a:gd name="T39" fmla="*/ 107 h 196"/>
              <a:gd name="T40" fmla="*/ 21 w 47"/>
              <a:gd name="T41" fmla="*/ 114 h 196"/>
              <a:gd name="T42" fmla="*/ 24 w 47"/>
              <a:gd name="T43" fmla="*/ 120 h 196"/>
              <a:gd name="T44" fmla="*/ 26 w 47"/>
              <a:gd name="T45" fmla="*/ 126 h 196"/>
              <a:gd name="T46" fmla="*/ 27 w 47"/>
              <a:gd name="T47" fmla="*/ 131 h 196"/>
              <a:gd name="T48" fmla="*/ 29 w 47"/>
              <a:gd name="T49" fmla="*/ 137 h 196"/>
              <a:gd name="T50" fmla="*/ 30 w 47"/>
              <a:gd name="T51" fmla="*/ 142 h 196"/>
              <a:gd name="T52" fmla="*/ 31 w 47"/>
              <a:gd name="T53" fmla="*/ 146 h 196"/>
              <a:gd name="T54" fmla="*/ 32 w 47"/>
              <a:gd name="T55" fmla="*/ 151 h 196"/>
              <a:gd name="T56" fmla="*/ 33 w 47"/>
              <a:gd name="T57" fmla="*/ 155 h 196"/>
              <a:gd name="T58" fmla="*/ 34 w 47"/>
              <a:gd name="T59" fmla="*/ 160 h 196"/>
              <a:gd name="T60" fmla="*/ 35 w 47"/>
              <a:gd name="T61" fmla="*/ 164 h 196"/>
              <a:gd name="T62" fmla="*/ 36 w 47"/>
              <a:gd name="T63" fmla="*/ 168 h 196"/>
              <a:gd name="T64" fmla="*/ 38 w 47"/>
              <a:gd name="T65" fmla="*/ 173 h 196"/>
              <a:gd name="T66" fmla="*/ 40 w 47"/>
              <a:gd name="T67" fmla="*/ 178 h 196"/>
              <a:gd name="T68" fmla="*/ 42 w 47"/>
              <a:gd name="T69" fmla="*/ 182 h 196"/>
              <a:gd name="T70" fmla="*/ 43 w 47"/>
              <a:gd name="T71" fmla="*/ 186 h 196"/>
              <a:gd name="T72" fmla="*/ 45 w 47"/>
              <a:gd name="T73" fmla="*/ 189 h 196"/>
              <a:gd name="T74" fmla="*/ 46 w 47"/>
              <a:gd name="T75" fmla="*/ 193 h 196"/>
              <a:gd name="T76" fmla="*/ 47 w 47"/>
              <a:gd name="T77" fmla="*/ 195 h 196"/>
              <a:gd name="T78" fmla="*/ 46 w 47"/>
              <a:gd name="T79" fmla="*/ 196 h 196"/>
              <a:gd name="T80" fmla="*/ 44 w 47"/>
              <a:gd name="T81" fmla="*/ 195 h 196"/>
              <a:gd name="T82" fmla="*/ 42 w 47"/>
              <a:gd name="T83" fmla="*/ 194 h 196"/>
              <a:gd name="T84" fmla="*/ 40 w 47"/>
              <a:gd name="T85" fmla="*/ 192 h 196"/>
              <a:gd name="T86" fmla="*/ 37 w 47"/>
              <a:gd name="T87" fmla="*/ 190 h 196"/>
              <a:gd name="T88" fmla="*/ 34 w 47"/>
              <a:gd name="T89" fmla="*/ 18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196">
                <a:moveTo>
                  <a:pt x="11" y="0"/>
                </a:moveTo>
                <a:lnTo>
                  <a:pt x="11" y="1"/>
                </a:lnTo>
                <a:lnTo>
                  <a:pt x="11" y="3"/>
                </a:lnTo>
                <a:lnTo>
                  <a:pt x="10" y="5"/>
                </a:lnTo>
                <a:lnTo>
                  <a:pt x="9" y="9"/>
                </a:lnTo>
                <a:lnTo>
                  <a:pt x="8" y="13"/>
                </a:lnTo>
                <a:lnTo>
                  <a:pt x="7" y="18"/>
                </a:lnTo>
                <a:lnTo>
                  <a:pt x="6" y="23"/>
                </a:lnTo>
                <a:lnTo>
                  <a:pt x="5" y="29"/>
                </a:lnTo>
                <a:lnTo>
                  <a:pt x="3" y="36"/>
                </a:lnTo>
                <a:lnTo>
                  <a:pt x="0" y="45"/>
                </a:lnTo>
                <a:lnTo>
                  <a:pt x="0" y="54"/>
                </a:lnTo>
                <a:lnTo>
                  <a:pt x="2" y="60"/>
                </a:lnTo>
                <a:lnTo>
                  <a:pt x="3" y="66"/>
                </a:lnTo>
                <a:lnTo>
                  <a:pt x="5" y="73"/>
                </a:lnTo>
                <a:lnTo>
                  <a:pt x="7" y="80"/>
                </a:lnTo>
                <a:lnTo>
                  <a:pt x="10" y="87"/>
                </a:lnTo>
                <a:lnTo>
                  <a:pt x="13" y="94"/>
                </a:lnTo>
                <a:lnTo>
                  <a:pt x="16" y="101"/>
                </a:lnTo>
                <a:lnTo>
                  <a:pt x="19" y="107"/>
                </a:lnTo>
                <a:lnTo>
                  <a:pt x="21" y="114"/>
                </a:lnTo>
                <a:lnTo>
                  <a:pt x="24" y="120"/>
                </a:lnTo>
                <a:lnTo>
                  <a:pt x="26" y="126"/>
                </a:lnTo>
                <a:lnTo>
                  <a:pt x="27" y="131"/>
                </a:lnTo>
                <a:lnTo>
                  <a:pt x="29" y="137"/>
                </a:lnTo>
                <a:lnTo>
                  <a:pt x="30" y="142"/>
                </a:lnTo>
                <a:lnTo>
                  <a:pt x="31" y="146"/>
                </a:lnTo>
                <a:lnTo>
                  <a:pt x="32" y="151"/>
                </a:lnTo>
                <a:lnTo>
                  <a:pt x="33" y="155"/>
                </a:lnTo>
                <a:lnTo>
                  <a:pt x="34" y="160"/>
                </a:lnTo>
                <a:lnTo>
                  <a:pt x="35" y="164"/>
                </a:lnTo>
                <a:lnTo>
                  <a:pt x="36" y="168"/>
                </a:lnTo>
                <a:lnTo>
                  <a:pt x="38" y="173"/>
                </a:lnTo>
                <a:lnTo>
                  <a:pt x="40" y="178"/>
                </a:lnTo>
                <a:lnTo>
                  <a:pt x="42" y="182"/>
                </a:lnTo>
                <a:lnTo>
                  <a:pt x="43" y="186"/>
                </a:lnTo>
                <a:lnTo>
                  <a:pt x="45" y="189"/>
                </a:lnTo>
                <a:lnTo>
                  <a:pt x="46" y="193"/>
                </a:lnTo>
                <a:lnTo>
                  <a:pt x="47" y="195"/>
                </a:lnTo>
                <a:lnTo>
                  <a:pt x="46" y="196"/>
                </a:lnTo>
                <a:lnTo>
                  <a:pt x="44" y="195"/>
                </a:lnTo>
                <a:lnTo>
                  <a:pt x="42" y="194"/>
                </a:lnTo>
                <a:lnTo>
                  <a:pt x="40" y="192"/>
                </a:lnTo>
                <a:lnTo>
                  <a:pt x="37" y="190"/>
                </a:lnTo>
                <a:lnTo>
                  <a:pt x="34" y="18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6" name="Freeform 301"/>
          <p:cNvSpPr>
            <a:spLocks/>
          </p:cNvSpPr>
          <p:nvPr/>
        </p:nvSpPr>
        <p:spPr bwMode="auto">
          <a:xfrm flipV="1">
            <a:off x="7777165" y="5016522"/>
            <a:ext cx="26988" cy="20638"/>
          </a:xfrm>
          <a:custGeom>
            <a:avLst/>
            <a:gdLst>
              <a:gd name="T0" fmla="*/ 30 w 30"/>
              <a:gd name="T1" fmla="*/ 1 h 23"/>
              <a:gd name="T2" fmla="*/ 20 w 30"/>
              <a:gd name="T3" fmla="*/ 0 h 23"/>
              <a:gd name="T4" fmla="*/ 11 w 30"/>
              <a:gd name="T5" fmla="*/ 4 h 23"/>
              <a:gd name="T6" fmla="*/ 5 w 30"/>
              <a:gd name="T7" fmla="*/ 8 h 23"/>
              <a:gd name="T8" fmla="*/ 0 w 30"/>
              <a:gd name="T9" fmla="*/ 12 h 23"/>
              <a:gd name="T10" fmla="*/ 0 w 30"/>
              <a:gd name="T11" fmla="*/ 17 h 23"/>
              <a:gd name="T12" fmla="*/ 2 w 30"/>
              <a:gd name="T13" fmla="*/ 20 h 23"/>
              <a:gd name="T14" fmla="*/ 3 w 30"/>
              <a:gd name="T15" fmla="*/ 22 h 23"/>
              <a:gd name="T16" fmla="*/ 4 w 30"/>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3">
                <a:moveTo>
                  <a:pt x="30" y="1"/>
                </a:moveTo>
                <a:lnTo>
                  <a:pt x="20" y="0"/>
                </a:lnTo>
                <a:lnTo>
                  <a:pt x="11" y="4"/>
                </a:lnTo>
                <a:lnTo>
                  <a:pt x="5" y="8"/>
                </a:lnTo>
                <a:lnTo>
                  <a:pt x="0" y="12"/>
                </a:lnTo>
                <a:lnTo>
                  <a:pt x="0" y="17"/>
                </a:lnTo>
                <a:lnTo>
                  <a:pt x="2" y="20"/>
                </a:lnTo>
                <a:lnTo>
                  <a:pt x="3" y="22"/>
                </a:lnTo>
                <a:lnTo>
                  <a:pt x="4"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7" name="Freeform 302"/>
          <p:cNvSpPr>
            <a:spLocks/>
          </p:cNvSpPr>
          <p:nvPr/>
        </p:nvSpPr>
        <p:spPr bwMode="auto">
          <a:xfrm flipV="1">
            <a:off x="7780340" y="4972071"/>
            <a:ext cx="38100" cy="31750"/>
          </a:xfrm>
          <a:custGeom>
            <a:avLst/>
            <a:gdLst>
              <a:gd name="T0" fmla="*/ 45 w 45"/>
              <a:gd name="T1" fmla="*/ 4 h 36"/>
              <a:gd name="T2" fmla="*/ 34 w 45"/>
              <a:gd name="T3" fmla="*/ 0 h 36"/>
              <a:gd name="T4" fmla="*/ 21 w 45"/>
              <a:gd name="T5" fmla="*/ 1 h 36"/>
              <a:gd name="T6" fmla="*/ 10 w 45"/>
              <a:gd name="T7" fmla="*/ 6 h 36"/>
              <a:gd name="T8" fmla="*/ 0 w 45"/>
              <a:gd name="T9" fmla="*/ 12 h 36"/>
              <a:gd name="T10" fmla="*/ 0 w 45"/>
              <a:gd name="T11" fmla="*/ 23 h 36"/>
              <a:gd name="T12" fmla="*/ 4 w 45"/>
              <a:gd name="T13" fmla="*/ 30 h 36"/>
              <a:gd name="T14" fmla="*/ 7 w 45"/>
              <a:gd name="T15" fmla="*/ 33 h 36"/>
              <a:gd name="T16" fmla="*/ 9 w 45"/>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6">
                <a:moveTo>
                  <a:pt x="45" y="4"/>
                </a:moveTo>
                <a:lnTo>
                  <a:pt x="34" y="0"/>
                </a:lnTo>
                <a:lnTo>
                  <a:pt x="21" y="1"/>
                </a:lnTo>
                <a:lnTo>
                  <a:pt x="10" y="6"/>
                </a:lnTo>
                <a:lnTo>
                  <a:pt x="0" y="12"/>
                </a:lnTo>
                <a:lnTo>
                  <a:pt x="0" y="23"/>
                </a:lnTo>
                <a:lnTo>
                  <a:pt x="4" y="30"/>
                </a:lnTo>
                <a:lnTo>
                  <a:pt x="7" y="33"/>
                </a:lnTo>
                <a:lnTo>
                  <a:pt x="9" y="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8" name="Freeform 303"/>
          <p:cNvSpPr>
            <a:spLocks/>
          </p:cNvSpPr>
          <p:nvPr/>
        </p:nvSpPr>
        <p:spPr bwMode="auto">
          <a:xfrm flipV="1">
            <a:off x="7800978" y="4929209"/>
            <a:ext cx="17463" cy="12700"/>
          </a:xfrm>
          <a:custGeom>
            <a:avLst/>
            <a:gdLst>
              <a:gd name="T0" fmla="*/ 20 w 20"/>
              <a:gd name="T1" fmla="*/ 6 h 15"/>
              <a:gd name="T2" fmla="*/ 17 w 20"/>
              <a:gd name="T3" fmla="*/ 4 h 15"/>
              <a:gd name="T4" fmla="*/ 14 w 20"/>
              <a:gd name="T5" fmla="*/ 2 h 15"/>
              <a:gd name="T6" fmla="*/ 7 w 20"/>
              <a:gd name="T7" fmla="*/ 0 h 15"/>
              <a:gd name="T8" fmla="*/ 0 w 20"/>
              <a:gd name="T9" fmla="*/ 2 h 15"/>
              <a:gd name="T10" fmla="*/ 5 w 20"/>
              <a:gd name="T11" fmla="*/ 11 h 15"/>
              <a:gd name="T12" fmla="*/ 7 w 20"/>
              <a:gd name="T13" fmla="*/ 13 h 15"/>
              <a:gd name="T14" fmla="*/ 9 w 20"/>
              <a:gd name="T15" fmla="*/ 15 h 15"/>
              <a:gd name="T16" fmla="*/ 9 w 20"/>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5">
                <a:moveTo>
                  <a:pt x="20" y="6"/>
                </a:moveTo>
                <a:lnTo>
                  <a:pt x="17" y="4"/>
                </a:lnTo>
                <a:lnTo>
                  <a:pt x="14" y="2"/>
                </a:lnTo>
                <a:lnTo>
                  <a:pt x="7" y="0"/>
                </a:lnTo>
                <a:lnTo>
                  <a:pt x="0" y="2"/>
                </a:lnTo>
                <a:lnTo>
                  <a:pt x="5" y="11"/>
                </a:lnTo>
                <a:lnTo>
                  <a:pt x="7" y="13"/>
                </a:lnTo>
                <a:lnTo>
                  <a:pt x="9" y="15"/>
                </a:lnTo>
                <a:lnTo>
                  <a:pt x="9"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69" name="Freeform 304"/>
          <p:cNvSpPr>
            <a:spLocks/>
          </p:cNvSpPr>
          <p:nvPr/>
        </p:nvSpPr>
        <p:spPr bwMode="auto">
          <a:xfrm flipV="1">
            <a:off x="7781928" y="5013347"/>
            <a:ext cx="22225" cy="22225"/>
          </a:xfrm>
          <a:custGeom>
            <a:avLst/>
            <a:gdLst>
              <a:gd name="T0" fmla="*/ 26 w 27"/>
              <a:gd name="T1" fmla="*/ 0 h 26"/>
              <a:gd name="T2" fmla="*/ 27 w 27"/>
              <a:gd name="T3" fmla="*/ 9 h 26"/>
              <a:gd name="T4" fmla="*/ 22 w 27"/>
              <a:gd name="T5" fmla="*/ 17 h 26"/>
              <a:gd name="T6" fmla="*/ 18 w 27"/>
              <a:gd name="T7" fmla="*/ 22 h 26"/>
              <a:gd name="T8" fmla="*/ 13 w 27"/>
              <a:gd name="T9" fmla="*/ 26 h 26"/>
              <a:gd name="T10" fmla="*/ 7 w 27"/>
              <a:gd name="T11" fmla="*/ 26 h 26"/>
              <a:gd name="T12" fmla="*/ 4 w 27"/>
              <a:gd name="T13" fmla="*/ 25 h 26"/>
              <a:gd name="T14" fmla="*/ 2 w 27"/>
              <a:gd name="T15" fmla="*/ 23 h 26"/>
              <a:gd name="T16" fmla="*/ 0 w 2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26" y="0"/>
                </a:moveTo>
                <a:lnTo>
                  <a:pt x="27" y="9"/>
                </a:lnTo>
                <a:lnTo>
                  <a:pt x="22" y="17"/>
                </a:lnTo>
                <a:lnTo>
                  <a:pt x="18" y="22"/>
                </a:lnTo>
                <a:lnTo>
                  <a:pt x="13" y="26"/>
                </a:lnTo>
                <a:lnTo>
                  <a:pt x="7" y="26"/>
                </a:lnTo>
                <a:lnTo>
                  <a:pt x="4" y="25"/>
                </a:lnTo>
                <a:lnTo>
                  <a:pt x="2" y="23"/>
                </a:lnTo>
                <a:lnTo>
                  <a:pt x="0" y="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0" name="Freeform 305"/>
          <p:cNvSpPr>
            <a:spLocks/>
          </p:cNvSpPr>
          <p:nvPr/>
        </p:nvSpPr>
        <p:spPr bwMode="auto">
          <a:xfrm flipV="1">
            <a:off x="7788278" y="4964134"/>
            <a:ext cx="34925" cy="34925"/>
          </a:xfrm>
          <a:custGeom>
            <a:avLst/>
            <a:gdLst>
              <a:gd name="T0" fmla="*/ 36 w 41"/>
              <a:gd name="T1" fmla="*/ 0 h 41"/>
              <a:gd name="T2" fmla="*/ 41 w 41"/>
              <a:gd name="T3" fmla="*/ 10 h 41"/>
              <a:gd name="T4" fmla="*/ 40 w 41"/>
              <a:gd name="T5" fmla="*/ 22 h 41"/>
              <a:gd name="T6" fmla="*/ 34 w 41"/>
              <a:gd name="T7" fmla="*/ 32 h 41"/>
              <a:gd name="T8" fmla="*/ 26 w 41"/>
              <a:gd name="T9" fmla="*/ 41 h 41"/>
              <a:gd name="T10" fmla="*/ 14 w 41"/>
              <a:gd name="T11" fmla="*/ 41 h 41"/>
              <a:gd name="T12" fmla="*/ 7 w 41"/>
              <a:gd name="T13" fmla="*/ 37 h 41"/>
              <a:gd name="T14" fmla="*/ 3 w 41"/>
              <a:gd name="T15" fmla="*/ 34 h 41"/>
              <a:gd name="T16" fmla="*/ 0 w 41"/>
              <a:gd name="T17"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36" y="0"/>
                </a:moveTo>
                <a:lnTo>
                  <a:pt x="41" y="10"/>
                </a:lnTo>
                <a:lnTo>
                  <a:pt x="40" y="22"/>
                </a:lnTo>
                <a:lnTo>
                  <a:pt x="34" y="32"/>
                </a:lnTo>
                <a:lnTo>
                  <a:pt x="26" y="41"/>
                </a:lnTo>
                <a:lnTo>
                  <a:pt x="14" y="41"/>
                </a:lnTo>
                <a:lnTo>
                  <a:pt x="7" y="37"/>
                </a:lnTo>
                <a:lnTo>
                  <a:pt x="3" y="34"/>
                </a:lnTo>
                <a:lnTo>
                  <a:pt x="0"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1" name="Freeform 306"/>
          <p:cNvSpPr>
            <a:spLocks/>
          </p:cNvSpPr>
          <p:nvPr/>
        </p:nvSpPr>
        <p:spPr bwMode="auto">
          <a:xfrm flipV="1">
            <a:off x="7808915" y="4921271"/>
            <a:ext cx="15875" cy="15875"/>
          </a:xfrm>
          <a:custGeom>
            <a:avLst/>
            <a:gdLst>
              <a:gd name="T0" fmla="*/ 11 w 18"/>
              <a:gd name="T1" fmla="*/ 0 h 19"/>
              <a:gd name="T2" fmla="*/ 13 w 18"/>
              <a:gd name="T3" fmla="*/ 3 h 19"/>
              <a:gd name="T4" fmla="*/ 16 w 18"/>
              <a:gd name="T5" fmla="*/ 6 h 19"/>
              <a:gd name="T6" fmla="*/ 18 w 18"/>
              <a:gd name="T7" fmla="*/ 12 h 19"/>
              <a:gd name="T8" fmla="*/ 16 w 18"/>
              <a:gd name="T9" fmla="*/ 19 h 19"/>
              <a:gd name="T10" fmla="*/ 5 w 18"/>
              <a:gd name="T11" fmla="*/ 14 h 19"/>
              <a:gd name="T12" fmla="*/ 3 w 18"/>
              <a:gd name="T13" fmla="*/ 11 h 19"/>
              <a:gd name="T14" fmla="*/ 1 w 18"/>
              <a:gd name="T15" fmla="*/ 10 h 19"/>
              <a:gd name="T16" fmla="*/ 0 w 18"/>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1" y="0"/>
                </a:moveTo>
                <a:lnTo>
                  <a:pt x="13" y="3"/>
                </a:lnTo>
                <a:lnTo>
                  <a:pt x="16" y="6"/>
                </a:lnTo>
                <a:lnTo>
                  <a:pt x="18" y="12"/>
                </a:lnTo>
                <a:lnTo>
                  <a:pt x="16" y="19"/>
                </a:lnTo>
                <a:lnTo>
                  <a:pt x="5" y="14"/>
                </a:lnTo>
                <a:lnTo>
                  <a:pt x="3" y="11"/>
                </a:lnTo>
                <a:lnTo>
                  <a:pt x="1" y="10"/>
                </a:lnTo>
                <a:lnTo>
                  <a:pt x="0" y="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2" name="Freeform 307"/>
          <p:cNvSpPr>
            <a:spLocks/>
          </p:cNvSpPr>
          <p:nvPr/>
        </p:nvSpPr>
        <p:spPr bwMode="auto">
          <a:xfrm flipV="1">
            <a:off x="7781928" y="5035572"/>
            <a:ext cx="3175" cy="1588"/>
          </a:xfrm>
          <a:custGeom>
            <a:avLst/>
            <a:gdLst>
              <a:gd name="T0" fmla="*/ 1 w 3"/>
              <a:gd name="T1" fmla="*/ 2 h 2"/>
              <a:gd name="T2" fmla="*/ 0 w 3"/>
              <a:gd name="T3" fmla="*/ 2 h 2"/>
              <a:gd name="T4" fmla="*/ 3 w 3"/>
              <a:gd name="T5" fmla="*/ 0 h 2"/>
              <a:gd name="T6" fmla="*/ 0 w 3"/>
              <a:gd name="T7" fmla="*/ 2 h 2"/>
              <a:gd name="T8" fmla="*/ 1 w 3"/>
              <a:gd name="T9" fmla="*/ 1 h 2"/>
              <a:gd name="T10" fmla="*/ 2 w 3"/>
              <a:gd name="T11" fmla="*/ 1 h 2"/>
              <a:gd name="T12" fmla="*/ 0 w 3"/>
              <a:gd name="T13" fmla="*/ 2 h 2"/>
              <a:gd name="T14" fmla="*/ 1 w 3"/>
              <a:gd name="T15" fmla="*/ 1 h 2"/>
              <a:gd name="T16" fmla="*/ 1 w 3"/>
              <a:gd name="T17" fmla="*/ 1 h 2"/>
              <a:gd name="T18" fmla="*/ 1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lnTo>
                  <a:pt x="0" y="2"/>
                </a:lnTo>
                <a:lnTo>
                  <a:pt x="3" y="0"/>
                </a:lnTo>
                <a:lnTo>
                  <a:pt x="0" y="2"/>
                </a:lnTo>
                <a:lnTo>
                  <a:pt x="1" y="1"/>
                </a:lnTo>
                <a:lnTo>
                  <a:pt x="2" y="1"/>
                </a:lnTo>
                <a:lnTo>
                  <a:pt x="0" y="2"/>
                </a:lnTo>
                <a:lnTo>
                  <a:pt x="1" y="1"/>
                </a:lnTo>
                <a:lnTo>
                  <a:pt x="1" y="1"/>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3" name="Freeform 308"/>
          <p:cNvSpPr>
            <a:spLocks/>
          </p:cNvSpPr>
          <p:nvPr/>
        </p:nvSpPr>
        <p:spPr bwMode="auto">
          <a:xfrm flipV="1">
            <a:off x="7793040" y="5024459"/>
            <a:ext cx="3175" cy="3175"/>
          </a:xfrm>
          <a:custGeom>
            <a:avLst/>
            <a:gdLst>
              <a:gd name="T0" fmla="*/ 3 w 4"/>
              <a:gd name="T1" fmla="*/ 4 h 4"/>
              <a:gd name="T2" fmla="*/ 0 w 4"/>
              <a:gd name="T3" fmla="*/ 2 h 4"/>
              <a:gd name="T4" fmla="*/ 4 w 4"/>
              <a:gd name="T5" fmla="*/ 0 h 4"/>
              <a:gd name="T6" fmla="*/ 2 w 4"/>
              <a:gd name="T7" fmla="*/ 4 h 4"/>
              <a:gd name="T8" fmla="*/ 1 w 4"/>
              <a:gd name="T9" fmla="*/ 1 h 4"/>
              <a:gd name="T10" fmla="*/ 3 w 4"/>
              <a:gd name="T11" fmla="*/ 2 h 4"/>
              <a:gd name="T12" fmla="*/ 1 w 4"/>
              <a:gd name="T13" fmla="*/ 2 h 4"/>
              <a:gd name="T14" fmla="*/ 2 w 4"/>
              <a:gd name="T15" fmla="*/ 1 h 4"/>
              <a:gd name="T16" fmla="*/ 2 w 4"/>
              <a:gd name="T17" fmla="*/ 3 h 4"/>
              <a:gd name="T18" fmla="*/ 1 w 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3" y="4"/>
                </a:moveTo>
                <a:lnTo>
                  <a:pt x="0" y="2"/>
                </a:lnTo>
                <a:lnTo>
                  <a:pt x="4" y="0"/>
                </a:lnTo>
                <a:lnTo>
                  <a:pt x="2" y="4"/>
                </a:lnTo>
                <a:lnTo>
                  <a:pt x="1" y="1"/>
                </a:lnTo>
                <a:lnTo>
                  <a:pt x="3" y="2"/>
                </a:lnTo>
                <a:lnTo>
                  <a:pt x="1" y="2"/>
                </a:lnTo>
                <a:lnTo>
                  <a:pt x="2" y="1"/>
                </a:lnTo>
                <a:lnTo>
                  <a:pt x="2" y="3"/>
                </a:lnTo>
                <a:lnTo>
                  <a:pt x="1"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4" name="Freeform 309"/>
          <p:cNvSpPr>
            <a:spLocks/>
          </p:cNvSpPr>
          <p:nvPr/>
        </p:nvSpPr>
        <p:spPr bwMode="auto">
          <a:xfrm flipV="1">
            <a:off x="7167565" y="5675337"/>
            <a:ext cx="152400" cy="136526"/>
          </a:xfrm>
          <a:custGeom>
            <a:avLst/>
            <a:gdLst>
              <a:gd name="T0" fmla="*/ 177 w 177"/>
              <a:gd name="T1" fmla="*/ 160 h 160"/>
              <a:gd name="T2" fmla="*/ 144 w 177"/>
              <a:gd name="T3" fmla="*/ 135 h 160"/>
              <a:gd name="T4" fmla="*/ 94 w 177"/>
              <a:gd name="T5" fmla="*/ 90 h 160"/>
              <a:gd name="T6" fmla="*/ 68 w 177"/>
              <a:gd name="T7" fmla="*/ 57 h 160"/>
              <a:gd name="T8" fmla="*/ 40 w 177"/>
              <a:gd name="T9" fmla="*/ 29 h 160"/>
              <a:gd name="T10" fmla="*/ 16 w 177"/>
              <a:gd name="T11" fmla="*/ 10 h 160"/>
              <a:gd name="T12" fmla="*/ 4 w 177"/>
              <a:gd name="T13" fmla="*/ 1 h 160"/>
              <a:gd name="T14" fmla="*/ 0 w 177"/>
              <a:gd name="T15" fmla="*/ 0 h 160"/>
              <a:gd name="T16" fmla="*/ 1 w 177"/>
              <a:gd name="T17" fmla="*/ 6 h 160"/>
              <a:gd name="T18" fmla="*/ 11 w 177"/>
              <a:gd name="T19" fmla="*/ 24 h 160"/>
              <a:gd name="T20" fmla="*/ 30 w 177"/>
              <a:gd name="T21" fmla="*/ 53 h 160"/>
              <a:gd name="T22" fmla="*/ 80 w 177"/>
              <a:gd name="T23" fmla="*/ 98 h 160"/>
              <a:gd name="T24" fmla="*/ 113 w 177"/>
              <a:gd name="T25" fmla="*/ 12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7" h="160">
                <a:moveTo>
                  <a:pt x="177" y="160"/>
                </a:moveTo>
                <a:lnTo>
                  <a:pt x="144" y="135"/>
                </a:lnTo>
                <a:lnTo>
                  <a:pt x="94" y="90"/>
                </a:lnTo>
                <a:lnTo>
                  <a:pt x="68" y="57"/>
                </a:lnTo>
                <a:lnTo>
                  <a:pt x="40" y="29"/>
                </a:lnTo>
                <a:lnTo>
                  <a:pt x="16" y="10"/>
                </a:lnTo>
                <a:lnTo>
                  <a:pt x="4" y="1"/>
                </a:lnTo>
                <a:lnTo>
                  <a:pt x="0" y="0"/>
                </a:lnTo>
                <a:lnTo>
                  <a:pt x="1" y="6"/>
                </a:lnTo>
                <a:lnTo>
                  <a:pt x="11" y="24"/>
                </a:lnTo>
                <a:lnTo>
                  <a:pt x="30" y="53"/>
                </a:lnTo>
                <a:lnTo>
                  <a:pt x="80" y="98"/>
                </a:lnTo>
                <a:lnTo>
                  <a:pt x="113" y="1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5" name="Freeform 310"/>
          <p:cNvSpPr>
            <a:spLocks/>
          </p:cNvSpPr>
          <p:nvPr/>
        </p:nvSpPr>
        <p:spPr bwMode="auto">
          <a:xfrm flipV="1">
            <a:off x="7289803" y="5607074"/>
            <a:ext cx="236538" cy="84138"/>
          </a:xfrm>
          <a:custGeom>
            <a:avLst/>
            <a:gdLst>
              <a:gd name="T0" fmla="*/ 65 w 275"/>
              <a:gd name="T1" fmla="*/ 38 h 99"/>
              <a:gd name="T2" fmla="*/ 109 w 275"/>
              <a:gd name="T3" fmla="*/ 57 h 99"/>
              <a:gd name="T4" fmla="*/ 158 w 275"/>
              <a:gd name="T5" fmla="*/ 69 h 99"/>
              <a:gd name="T6" fmla="*/ 218 w 275"/>
              <a:gd name="T7" fmla="*/ 86 h 99"/>
              <a:gd name="T8" fmla="*/ 256 w 275"/>
              <a:gd name="T9" fmla="*/ 95 h 99"/>
              <a:gd name="T10" fmla="*/ 274 w 275"/>
              <a:gd name="T11" fmla="*/ 99 h 99"/>
              <a:gd name="T12" fmla="*/ 275 w 275"/>
              <a:gd name="T13" fmla="*/ 98 h 99"/>
              <a:gd name="T14" fmla="*/ 257 w 275"/>
              <a:gd name="T15" fmla="*/ 89 h 99"/>
              <a:gd name="T16" fmla="*/ 215 w 275"/>
              <a:gd name="T17" fmla="*/ 71 h 99"/>
              <a:gd name="T18" fmla="*/ 158 w 275"/>
              <a:gd name="T19" fmla="*/ 51 h 99"/>
              <a:gd name="T20" fmla="*/ 92 w 275"/>
              <a:gd name="T21" fmla="*/ 31 h 99"/>
              <a:gd name="T22" fmla="*/ 43 w 275"/>
              <a:gd name="T23" fmla="*/ 20 h 99"/>
              <a:gd name="T24" fmla="*/ 0 w 275"/>
              <a:gd name="T2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99">
                <a:moveTo>
                  <a:pt x="65" y="38"/>
                </a:moveTo>
                <a:lnTo>
                  <a:pt x="109" y="57"/>
                </a:lnTo>
                <a:lnTo>
                  <a:pt x="158" y="69"/>
                </a:lnTo>
                <a:lnTo>
                  <a:pt x="218" y="86"/>
                </a:lnTo>
                <a:lnTo>
                  <a:pt x="256" y="95"/>
                </a:lnTo>
                <a:lnTo>
                  <a:pt x="274" y="99"/>
                </a:lnTo>
                <a:lnTo>
                  <a:pt x="275" y="98"/>
                </a:lnTo>
                <a:lnTo>
                  <a:pt x="257" y="89"/>
                </a:lnTo>
                <a:lnTo>
                  <a:pt x="215" y="71"/>
                </a:lnTo>
                <a:lnTo>
                  <a:pt x="158" y="51"/>
                </a:lnTo>
                <a:lnTo>
                  <a:pt x="92" y="31"/>
                </a:lnTo>
                <a:lnTo>
                  <a:pt x="43" y="2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6" name="Freeform 311"/>
          <p:cNvSpPr>
            <a:spLocks/>
          </p:cNvSpPr>
          <p:nvPr/>
        </p:nvSpPr>
        <p:spPr bwMode="auto">
          <a:xfrm flipV="1">
            <a:off x="7265990" y="5675337"/>
            <a:ext cx="53975" cy="30163"/>
          </a:xfrm>
          <a:custGeom>
            <a:avLst/>
            <a:gdLst>
              <a:gd name="T0" fmla="*/ 64 w 64"/>
              <a:gd name="T1" fmla="*/ 36 h 36"/>
              <a:gd name="T2" fmla="*/ 60 w 64"/>
              <a:gd name="T3" fmla="*/ 35 h 36"/>
              <a:gd name="T4" fmla="*/ 50 w 64"/>
              <a:gd name="T5" fmla="*/ 32 h 36"/>
              <a:gd name="T6" fmla="*/ 37 w 64"/>
              <a:gd name="T7" fmla="*/ 31 h 36"/>
              <a:gd name="T8" fmla="*/ 24 w 64"/>
              <a:gd name="T9" fmla="*/ 27 h 36"/>
              <a:gd name="T10" fmla="*/ 10 w 64"/>
              <a:gd name="T11" fmla="*/ 18 h 36"/>
              <a:gd name="T12" fmla="*/ 2 w 64"/>
              <a:gd name="T13" fmla="*/ 6 h 36"/>
              <a:gd name="T14" fmla="*/ 0 w 64"/>
              <a:gd name="T15" fmla="*/ 0 h 36"/>
              <a:gd name="T16" fmla="*/ 3 w 64"/>
              <a:gd name="T17" fmla="*/ 1 h 36"/>
              <a:gd name="T18" fmla="*/ 10 w 64"/>
              <a:gd name="T19" fmla="*/ 10 h 36"/>
              <a:gd name="T20" fmla="*/ 22 w 64"/>
              <a:gd name="T21" fmla="*/ 20 h 36"/>
              <a:gd name="T22" fmla="*/ 37 w 64"/>
              <a:gd name="T23" fmla="*/ 26 h 36"/>
              <a:gd name="T24" fmla="*/ 51 w 64"/>
              <a:gd name="T25" fmla="*/ 30 h 36"/>
              <a:gd name="T26" fmla="*/ 61 w 64"/>
              <a:gd name="T27" fmla="*/ 35 h 36"/>
              <a:gd name="T28" fmla="*/ 64 w 64"/>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36">
                <a:moveTo>
                  <a:pt x="64" y="36"/>
                </a:moveTo>
                <a:lnTo>
                  <a:pt x="60" y="35"/>
                </a:lnTo>
                <a:lnTo>
                  <a:pt x="50" y="32"/>
                </a:lnTo>
                <a:lnTo>
                  <a:pt x="37" y="31"/>
                </a:lnTo>
                <a:lnTo>
                  <a:pt x="24" y="27"/>
                </a:lnTo>
                <a:lnTo>
                  <a:pt x="10" y="18"/>
                </a:lnTo>
                <a:lnTo>
                  <a:pt x="2" y="6"/>
                </a:lnTo>
                <a:lnTo>
                  <a:pt x="0" y="0"/>
                </a:lnTo>
                <a:lnTo>
                  <a:pt x="3" y="1"/>
                </a:lnTo>
                <a:lnTo>
                  <a:pt x="10" y="10"/>
                </a:lnTo>
                <a:lnTo>
                  <a:pt x="22" y="20"/>
                </a:lnTo>
                <a:lnTo>
                  <a:pt x="37" y="26"/>
                </a:lnTo>
                <a:lnTo>
                  <a:pt x="51" y="30"/>
                </a:lnTo>
                <a:lnTo>
                  <a:pt x="61" y="35"/>
                </a:lnTo>
                <a:lnTo>
                  <a:pt x="64" y="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7" name="Freeform 312"/>
          <p:cNvSpPr>
            <a:spLocks/>
          </p:cNvSpPr>
          <p:nvPr/>
        </p:nvSpPr>
        <p:spPr bwMode="auto">
          <a:xfrm flipV="1">
            <a:off x="7194553" y="5735662"/>
            <a:ext cx="53975" cy="31750"/>
          </a:xfrm>
          <a:custGeom>
            <a:avLst/>
            <a:gdLst>
              <a:gd name="T0" fmla="*/ 64 w 64"/>
              <a:gd name="T1" fmla="*/ 37 h 37"/>
              <a:gd name="T2" fmla="*/ 61 w 64"/>
              <a:gd name="T3" fmla="*/ 35 h 37"/>
              <a:gd name="T4" fmla="*/ 51 w 64"/>
              <a:gd name="T5" fmla="*/ 33 h 37"/>
              <a:gd name="T6" fmla="*/ 36 w 64"/>
              <a:gd name="T7" fmla="*/ 30 h 37"/>
              <a:gd name="T8" fmla="*/ 21 w 64"/>
              <a:gd name="T9" fmla="*/ 25 h 37"/>
              <a:gd name="T10" fmla="*/ 9 w 64"/>
              <a:gd name="T11" fmla="*/ 16 h 37"/>
              <a:gd name="T12" fmla="*/ 2 w 64"/>
              <a:gd name="T13" fmla="*/ 5 h 37"/>
              <a:gd name="T14" fmla="*/ 0 w 64"/>
              <a:gd name="T15" fmla="*/ 0 h 37"/>
              <a:gd name="T16" fmla="*/ 3 w 64"/>
              <a:gd name="T17" fmla="*/ 2 h 37"/>
              <a:gd name="T18" fmla="*/ 11 w 64"/>
              <a:gd name="T19" fmla="*/ 10 h 37"/>
              <a:gd name="T20" fmla="*/ 23 w 64"/>
              <a:gd name="T21" fmla="*/ 20 h 37"/>
              <a:gd name="T22" fmla="*/ 38 w 64"/>
              <a:gd name="T23" fmla="*/ 26 h 37"/>
              <a:gd name="T24" fmla="*/ 52 w 64"/>
              <a:gd name="T25" fmla="*/ 31 h 37"/>
              <a:gd name="T26" fmla="*/ 61 w 64"/>
              <a:gd name="T27" fmla="*/ 35 h 37"/>
              <a:gd name="T28" fmla="*/ 64 w 64"/>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37">
                <a:moveTo>
                  <a:pt x="64" y="37"/>
                </a:moveTo>
                <a:lnTo>
                  <a:pt x="61" y="35"/>
                </a:lnTo>
                <a:lnTo>
                  <a:pt x="51" y="33"/>
                </a:lnTo>
                <a:lnTo>
                  <a:pt x="36" y="30"/>
                </a:lnTo>
                <a:lnTo>
                  <a:pt x="21" y="25"/>
                </a:lnTo>
                <a:lnTo>
                  <a:pt x="9" y="16"/>
                </a:lnTo>
                <a:lnTo>
                  <a:pt x="2" y="5"/>
                </a:lnTo>
                <a:lnTo>
                  <a:pt x="0" y="0"/>
                </a:lnTo>
                <a:lnTo>
                  <a:pt x="3" y="2"/>
                </a:lnTo>
                <a:lnTo>
                  <a:pt x="11" y="10"/>
                </a:lnTo>
                <a:lnTo>
                  <a:pt x="23" y="20"/>
                </a:lnTo>
                <a:lnTo>
                  <a:pt x="38" y="26"/>
                </a:lnTo>
                <a:lnTo>
                  <a:pt x="52" y="31"/>
                </a:lnTo>
                <a:lnTo>
                  <a:pt x="61" y="35"/>
                </a:lnTo>
                <a:lnTo>
                  <a:pt x="64" y="3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8" name="Freeform 313"/>
          <p:cNvSpPr>
            <a:spLocks/>
          </p:cNvSpPr>
          <p:nvPr/>
        </p:nvSpPr>
        <p:spPr bwMode="auto">
          <a:xfrm flipV="1">
            <a:off x="7289803" y="5659462"/>
            <a:ext cx="55563" cy="31750"/>
          </a:xfrm>
          <a:custGeom>
            <a:avLst/>
            <a:gdLst>
              <a:gd name="T0" fmla="*/ 65 w 65"/>
              <a:gd name="T1" fmla="*/ 38 h 38"/>
              <a:gd name="T2" fmla="*/ 62 w 65"/>
              <a:gd name="T3" fmla="*/ 37 h 38"/>
              <a:gd name="T4" fmla="*/ 52 w 65"/>
              <a:gd name="T5" fmla="*/ 34 h 38"/>
              <a:gd name="T6" fmla="*/ 35 w 65"/>
              <a:gd name="T7" fmla="*/ 30 h 38"/>
              <a:gd name="T8" fmla="*/ 16 w 65"/>
              <a:gd name="T9" fmla="*/ 23 h 38"/>
              <a:gd name="T10" fmla="*/ 5 w 65"/>
              <a:gd name="T11" fmla="*/ 15 h 38"/>
              <a:gd name="T12" fmla="*/ 1 w 65"/>
              <a:gd name="T13" fmla="*/ 6 h 38"/>
              <a:gd name="T14" fmla="*/ 0 w 65"/>
              <a:gd name="T15" fmla="*/ 0 h 38"/>
              <a:gd name="T16" fmla="*/ 3 w 65"/>
              <a:gd name="T17" fmla="*/ 2 h 38"/>
              <a:gd name="T18" fmla="*/ 11 w 65"/>
              <a:gd name="T19" fmla="*/ 11 h 38"/>
              <a:gd name="T20" fmla="*/ 23 w 65"/>
              <a:gd name="T21" fmla="*/ 21 h 38"/>
              <a:gd name="T22" fmla="*/ 39 w 65"/>
              <a:gd name="T23" fmla="*/ 28 h 38"/>
              <a:gd name="T24" fmla="*/ 53 w 65"/>
              <a:gd name="T25" fmla="*/ 33 h 38"/>
              <a:gd name="T26" fmla="*/ 62 w 65"/>
              <a:gd name="T27" fmla="*/ 36 h 38"/>
              <a:gd name="T28" fmla="*/ 65 w 65"/>
              <a:gd name="T2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38">
                <a:moveTo>
                  <a:pt x="65" y="38"/>
                </a:moveTo>
                <a:lnTo>
                  <a:pt x="62" y="37"/>
                </a:lnTo>
                <a:lnTo>
                  <a:pt x="52" y="34"/>
                </a:lnTo>
                <a:lnTo>
                  <a:pt x="35" y="30"/>
                </a:lnTo>
                <a:lnTo>
                  <a:pt x="16" y="23"/>
                </a:lnTo>
                <a:lnTo>
                  <a:pt x="5" y="15"/>
                </a:lnTo>
                <a:lnTo>
                  <a:pt x="1" y="6"/>
                </a:lnTo>
                <a:lnTo>
                  <a:pt x="0" y="0"/>
                </a:lnTo>
                <a:lnTo>
                  <a:pt x="3" y="2"/>
                </a:lnTo>
                <a:lnTo>
                  <a:pt x="11" y="11"/>
                </a:lnTo>
                <a:lnTo>
                  <a:pt x="23" y="21"/>
                </a:lnTo>
                <a:lnTo>
                  <a:pt x="39" y="28"/>
                </a:lnTo>
                <a:lnTo>
                  <a:pt x="53" y="33"/>
                </a:lnTo>
                <a:lnTo>
                  <a:pt x="62" y="36"/>
                </a:lnTo>
                <a:lnTo>
                  <a:pt x="65"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79" name="Freeform 314"/>
          <p:cNvSpPr>
            <a:spLocks/>
          </p:cNvSpPr>
          <p:nvPr/>
        </p:nvSpPr>
        <p:spPr bwMode="auto">
          <a:xfrm flipV="1">
            <a:off x="7369178" y="5632474"/>
            <a:ext cx="55563" cy="33338"/>
          </a:xfrm>
          <a:custGeom>
            <a:avLst/>
            <a:gdLst>
              <a:gd name="T0" fmla="*/ 66 w 66"/>
              <a:gd name="T1" fmla="*/ 38 h 38"/>
              <a:gd name="T2" fmla="*/ 62 w 66"/>
              <a:gd name="T3" fmla="*/ 37 h 38"/>
              <a:gd name="T4" fmla="*/ 52 w 66"/>
              <a:gd name="T5" fmla="*/ 34 h 38"/>
              <a:gd name="T6" fmla="*/ 37 w 66"/>
              <a:gd name="T7" fmla="*/ 32 h 38"/>
              <a:gd name="T8" fmla="*/ 20 w 66"/>
              <a:gd name="T9" fmla="*/ 27 h 38"/>
              <a:gd name="T10" fmla="*/ 8 w 66"/>
              <a:gd name="T11" fmla="*/ 17 h 38"/>
              <a:gd name="T12" fmla="*/ 1 w 66"/>
              <a:gd name="T13" fmla="*/ 6 h 38"/>
              <a:gd name="T14" fmla="*/ 0 w 66"/>
              <a:gd name="T15" fmla="*/ 0 h 38"/>
              <a:gd name="T16" fmla="*/ 3 w 66"/>
              <a:gd name="T17" fmla="*/ 2 h 38"/>
              <a:gd name="T18" fmla="*/ 11 w 66"/>
              <a:gd name="T19" fmla="*/ 11 h 38"/>
              <a:gd name="T20" fmla="*/ 23 w 66"/>
              <a:gd name="T21" fmla="*/ 21 h 38"/>
              <a:gd name="T22" fmla="*/ 38 w 66"/>
              <a:gd name="T23" fmla="*/ 28 h 38"/>
              <a:gd name="T24" fmla="*/ 53 w 66"/>
              <a:gd name="T25" fmla="*/ 33 h 38"/>
              <a:gd name="T26" fmla="*/ 62 w 66"/>
              <a:gd name="T27" fmla="*/ 37 h 38"/>
              <a:gd name="T28" fmla="*/ 66 w 66"/>
              <a:gd name="T2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38">
                <a:moveTo>
                  <a:pt x="66" y="38"/>
                </a:moveTo>
                <a:lnTo>
                  <a:pt x="62" y="37"/>
                </a:lnTo>
                <a:lnTo>
                  <a:pt x="52" y="34"/>
                </a:lnTo>
                <a:lnTo>
                  <a:pt x="37" y="32"/>
                </a:lnTo>
                <a:lnTo>
                  <a:pt x="20" y="27"/>
                </a:lnTo>
                <a:lnTo>
                  <a:pt x="8" y="17"/>
                </a:lnTo>
                <a:lnTo>
                  <a:pt x="1" y="6"/>
                </a:lnTo>
                <a:lnTo>
                  <a:pt x="0" y="0"/>
                </a:lnTo>
                <a:lnTo>
                  <a:pt x="3" y="2"/>
                </a:lnTo>
                <a:lnTo>
                  <a:pt x="11" y="11"/>
                </a:lnTo>
                <a:lnTo>
                  <a:pt x="23" y="21"/>
                </a:lnTo>
                <a:lnTo>
                  <a:pt x="38" y="28"/>
                </a:lnTo>
                <a:lnTo>
                  <a:pt x="53" y="33"/>
                </a:lnTo>
                <a:lnTo>
                  <a:pt x="62" y="37"/>
                </a:lnTo>
                <a:lnTo>
                  <a:pt x="66"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0" name="Freeform 315"/>
          <p:cNvSpPr>
            <a:spLocks/>
          </p:cNvSpPr>
          <p:nvPr/>
        </p:nvSpPr>
        <p:spPr bwMode="auto">
          <a:xfrm flipV="1">
            <a:off x="7212015" y="5618187"/>
            <a:ext cx="203200" cy="171451"/>
          </a:xfrm>
          <a:custGeom>
            <a:avLst/>
            <a:gdLst>
              <a:gd name="T0" fmla="*/ 1 w 238"/>
              <a:gd name="T1" fmla="*/ 0 h 200"/>
              <a:gd name="T2" fmla="*/ 0 w 238"/>
              <a:gd name="T3" fmla="*/ 7 h 200"/>
              <a:gd name="T4" fmla="*/ 2 w 238"/>
              <a:gd name="T5" fmla="*/ 15 h 200"/>
              <a:gd name="T6" fmla="*/ 6 w 238"/>
              <a:gd name="T7" fmla="*/ 25 h 200"/>
              <a:gd name="T8" fmla="*/ 11 w 238"/>
              <a:gd name="T9" fmla="*/ 40 h 200"/>
              <a:gd name="T10" fmla="*/ 16 w 238"/>
              <a:gd name="T11" fmla="*/ 63 h 200"/>
              <a:gd name="T12" fmla="*/ 26 w 238"/>
              <a:gd name="T13" fmla="*/ 78 h 200"/>
              <a:gd name="T14" fmla="*/ 39 w 238"/>
              <a:gd name="T15" fmla="*/ 92 h 200"/>
              <a:gd name="T16" fmla="*/ 54 w 238"/>
              <a:gd name="T17" fmla="*/ 106 h 200"/>
              <a:gd name="T18" fmla="*/ 70 w 238"/>
              <a:gd name="T19" fmla="*/ 119 h 200"/>
              <a:gd name="T20" fmla="*/ 88 w 238"/>
              <a:gd name="T21" fmla="*/ 130 h 200"/>
              <a:gd name="T22" fmla="*/ 106 w 238"/>
              <a:gd name="T23" fmla="*/ 141 h 200"/>
              <a:gd name="T24" fmla="*/ 125 w 238"/>
              <a:gd name="T25" fmla="*/ 150 h 200"/>
              <a:gd name="T26" fmla="*/ 144 w 238"/>
              <a:gd name="T27" fmla="*/ 158 h 200"/>
              <a:gd name="T28" fmla="*/ 162 w 238"/>
              <a:gd name="T29" fmla="*/ 165 h 200"/>
              <a:gd name="T30" fmla="*/ 179 w 238"/>
              <a:gd name="T31" fmla="*/ 172 h 200"/>
              <a:gd name="T32" fmla="*/ 194 w 238"/>
              <a:gd name="T33" fmla="*/ 179 h 200"/>
              <a:gd name="T34" fmla="*/ 207 w 238"/>
              <a:gd name="T35" fmla="*/ 184 h 200"/>
              <a:gd name="T36" fmla="*/ 218 w 238"/>
              <a:gd name="T37" fmla="*/ 190 h 200"/>
              <a:gd name="T38" fmla="*/ 227 w 238"/>
              <a:gd name="T39" fmla="*/ 194 h 200"/>
              <a:gd name="T40" fmla="*/ 233 w 238"/>
              <a:gd name="T41" fmla="*/ 197 h 200"/>
              <a:gd name="T42" fmla="*/ 237 w 238"/>
              <a:gd name="T43" fmla="*/ 199 h 200"/>
              <a:gd name="T44" fmla="*/ 238 w 238"/>
              <a:gd name="T45" fmla="*/ 200 h 200"/>
              <a:gd name="T46" fmla="*/ 238 w 238"/>
              <a:gd name="T47" fmla="*/ 198 h 200"/>
              <a:gd name="T48" fmla="*/ 234 w 238"/>
              <a:gd name="T49" fmla="*/ 196 h 200"/>
              <a:gd name="T50" fmla="*/ 228 w 238"/>
              <a:gd name="T51" fmla="*/ 192 h 200"/>
              <a:gd name="T52" fmla="*/ 220 w 238"/>
              <a:gd name="T53" fmla="*/ 186 h 200"/>
              <a:gd name="T54" fmla="*/ 211 w 238"/>
              <a:gd name="T55" fmla="*/ 177 h 200"/>
              <a:gd name="T56" fmla="*/ 201 w 238"/>
              <a:gd name="T57" fmla="*/ 164 h 200"/>
              <a:gd name="T58" fmla="*/ 189 w 238"/>
              <a:gd name="T59" fmla="*/ 148 h 200"/>
              <a:gd name="T60" fmla="*/ 177 w 238"/>
              <a:gd name="T61" fmla="*/ 131 h 200"/>
              <a:gd name="T62" fmla="*/ 164 w 238"/>
              <a:gd name="T63" fmla="*/ 113 h 200"/>
              <a:gd name="T64" fmla="*/ 148 w 238"/>
              <a:gd name="T65" fmla="*/ 97 h 200"/>
              <a:gd name="T66" fmla="*/ 132 w 238"/>
              <a:gd name="T67" fmla="*/ 82 h 200"/>
              <a:gd name="T68" fmla="*/ 115 w 238"/>
              <a:gd name="T69" fmla="*/ 68 h 200"/>
              <a:gd name="T70" fmla="*/ 96 w 238"/>
              <a:gd name="T71" fmla="*/ 58 h 200"/>
              <a:gd name="T72" fmla="*/ 78 w 238"/>
              <a:gd name="T73" fmla="*/ 49 h 200"/>
              <a:gd name="T74" fmla="*/ 60 w 238"/>
              <a:gd name="T75" fmla="*/ 43 h 200"/>
              <a:gd name="T76" fmla="*/ 44 w 238"/>
              <a:gd name="T77" fmla="*/ 37 h 200"/>
              <a:gd name="T78" fmla="*/ 30 w 238"/>
              <a:gd name="T79" fmla="*/ 30 h 200"/>
              <a:gd name="T80" fmla="*/ 19 w 238"/>
              <a:gd name="T81" fmla="*/ 22 h 200"/>
              <a:gd name="T82" fmla="*/ 11 w 238"/>
              <a:gd name="T83" fmla="*/ 12 h 200"/>
              <a:gd name="T84" fmla="*/ 6 w 238"/>
              <a:gd name="T85" fmla="*/ 4 h 200"/>
              <a:gd name="T86" fmla="*/ 3 w 238"/>
              <a:gd name="T87" fmla="*/ 0 h 200"/>
              <a:gd name="T88" fmla="*/ 1 w 238"/>
              <a:gd name="T89" fmla="*/ 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8" h="200">
                <a:moveTo>
                  <a:pt x="1" y="0"/>
                </a:moveTo>
                <a:lnTo>
                  <a:pt x="0" y="7"/>
                </a:lnTo>
                <a:lnTo>
                  <a:pt x="2" y="15"/>
                </a:lnTo>
                <a:lnTo>
                  <a:pt x="6" y="25"/>
                </a:lnTo>
                <a:lnTo>
                  <a:pt x="11" y="40"/>
                </a:lnTo>
                <a:lnTo>
                  <a:pt x="16" y="63"/>
                </a:lnTo>
                <a:lnTo>
                  <a:pt x="26" y="78"/>
                </a:lnTo>
                <a:lnTo>
                  <a:pt x="39" y="92"/>
                </a:lnTo>
                <a:lnTo>
                  <a:pt x="54" y="106"/>
                </a:lnTo>
                <a:lnTo>
                  <a:pt x="70" y="119"/>
                </a:lnTo>
                <a:lnTo>
                  <a:pt x="88" y="130"/>
                </a:lnTo>
                <a:lnTo>
                  <a:pt x="106" y="141"/>
                </a:lnTo>
                <a:lnTo>
                  <a:pt x="125" y="150"/>
                </a:lnTo>
                <a:lnTo>
                  <a:pt x="144" y="158"/>
                </a:lnTo>
                <a:lnTo>
                  <a:pt x="162" y="165"/>
                </a:lnTo>
                <a:lnTo>
                  <a:pt x="179" y="172"/>
                </a:lnTo>
                <a:lnTo>
                  <a:pt x="194" y="179"/>
                </a:lnTo>
                <a:lnTo>
                  <a:pt x="207" y="184"/>
                </a:lnTo>
                <a:lnTo>
                  <a:pt x="218" y="190"/>
                </a:lnTo>
                <a:lnTo>
                  <a:pt x="227" y="194"/>
                </a:lnTo>
                <a:lnTo>
                  <a:pt x="233" y="197"/>
                </a:lnTo>
                <a:lnTo>
                  <a:pt x="237" y="199"/>
                </a:lnTo>
                <a:lnTo>
                  <a:pt x="238" y="200"/>
                </a:lnTo>
                <a:lnTo>
                  <a:pt x="238" y="198"/>
                </a:lnTo>
                <a:lnTo>
                  <a:pt x="234" y="196"/>
                </a:lnTo>
                <a:lnTo>
                  <a:pt x="228" y="192"/>
                </a:lnTo>
                <a:lnTo>
                  <a:pt x="220" y="186"/>
                </a:lnTo>
                <a:lnTo>
                  <a:pt x="211" y="177"/>
                </a:lnTo>
                <a:lnTo>
                  <a:pt x="201" y="164"/>
                </a:lnTo>
                <a:lnTo>
                  <a:pt x="189" y="148"/>
                </a:lnTo>
                <a:lnTo>
                  <a:pt x="177" y="131"/>
                </a:lnTo>
                <a:lnTo>
                  <a:pt x="164" y="113"/>
                </a:lnTo>
                <a:lnTo>
                  <a:pt x="148" y="97"/>
                </a:lnTo>
                <a:lnTo>
                  <a:pt x="132" y="82"/>
                </a:lnTo>
                <a:lnTo>
                  <a:pt x="115" y="68"/>
                </a:lnTo>
                <a:lnTo>
                  <a:pt x="96" y="58"/>
                </a:lnTo>
                <a:lnTo>
                  <a:pt x="78" y="49"/>
                </a:lnTo>
                <a:lnTo>
                  <a:pt x="60" y="43"/>
                </a:lnTo>
                <a:lnTo>
                  <a:pt x="44" y="37"/>
                </a:lnTo>
                <a:lnTo>
                  <a:pt x="30" y="30"/>
                </a:lnTo>
                <a:lnTo>
                  <a:pt x="19" y="22"/>
                </a:lnTo>
                <a:lnTo>
                  <a:pt x="11" y="12"/>
                </a:lnTo>
                <a:lnTo>
                  <a:pt x="6" y="4"/>
                </a:lnTo>
                <a:lnTo>
                  <a:pt x="3" y="0"/>
                </a:lnTo>
                <a:lnTo>
                  <a:pt x="1"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1" name="Freeform 316"/>
          <p:cNvSpPr>
            <a:spLocks/>
          </p:cNvSpPr>
          <p:nvPr/>
        </p:nvSpPr>
        <p:spPr bwMode="auto">
          <a:xfrm flipV="1">
            <a:off x="7212015" y="5618187"/>
            <a:ext cx="204788" cy="173038"/>
          </a:xfrm>
          <a:custGeom>
            <a:avLst/>
            <a:gdLst>
              <a:gd name="T0" fmla="*/ 1 w 238"/>
              <a:gd name="T1" fmla="*/ 0 h 200"/>
              <a:gd name="T2" fmla="*/ 0 w 238"/>
              <a:gd name="T3" fmla="*/ 1 h 200"/>
              <a:gd name="T4" fmla="*/ 0 w 238"/>
              <a:gd name="T5" fmla="*/ 2 h 200"/>
              <a:gd name="T6" fmla="*/ 1 w 238"/>
              <a:gd name="T7" fmla="*/ 5 h 200"/>
              <a:gd name="T8" fmla="*/ 1 w 238"/>
              <a:gd name="T9" fmla="*/ 10 h 200"/>
              <a:gd name="T10" fmla="*/ 3 w 238"/>
              <a:gd name="T11" fmla="*/ 15 h 200"/>
              <a:gd name="T12" fmla="*/ 4 w 238"/>
              <a:gd name="T13" fmla="*/ 21 h 200"/>
              <a:gd name="T14" fmla="*/ 7 w 238"/>
              <a:gd name="T15" fmla="*/ 27 h 200"/>
              <a:gd name="T16" fmla="*/ 9 w 238"/>
              <a:gd name="T17" fmla="*/ 34 h 200"/>
              <a:gd name="T18" fmla="*/ 12 w 238"/>
              <a:gd name="T19" fmla="*/ 44 h 200"/>
              <a:gd name="T20" fmla="*/ 13 w 238"/>
              <a:gd name="T21" fmla="*/ 55 h 200"/>
              <a:gd name="T22" fmla="*/ 16 w 238"/>
              <a:gd name="T23" fmla="*/ 63 h 200"/>
              <a:gd name="T24" fmla="*/ 20 w 238"/>
              <a:gd name="T25" fmla="*/ 68 h 200"/>
              <a:gd name="T26" fmla="*/ 27 w 238"/>
              <a:gd name="T27" fmla="*/ 74 h 200"/>
              <a:gd name="T28" fmla="*/ 33 w 238"/>
              <a:gd name="T29" fmla="*/ 79 h 200"/>
              <a:gd name="T30" fmla="*/ 39 w 238"/>
              <a:gd name="T31" fmla="*/ 84 h 200"/>
              <a:gd name="T32" fmla="*/ 46 w 238"/>
              <a:gd name="T33" fmla="*/ 89 h 200"/>
              <a:gd name="T34" fmla="*/ 53 w 238"/>
              <a:gd name="T35" fmla="*/ 93 h 200"/>
              <a:gd name="T36" fmla="*/ 61 w 238"/>
              <a:gd name="T37" fmla="*/ 98 h 200"/>
              <a:gd name="T38" fmla="*/ 69 w 238"/>
              <a:gd name="T39" fmla="*/ 103 h 200"/>
              <a:gd name="T40" fmla="*/ 77 w 238"/>
              <a:gd name="T41" fmla="*/ 108 h 200"/>
              <a:gd name="T42" fmla="*/ 86 w 238"/>
              <a:gd name="T43" fmla="*/ 113 h 200"/>
              <a:gd name="T44" fmla="*/ 95 w 238"/>
              <a:gd name="T45" fmla="*/ 118 h 200"/>
              <a:gd name="T46" fmla="*/ 105 w 238"/>
              <a:gd name="T47" fmla="*/ 124 h 200"/>
              <a:gd name="T48" fmla="*/ 114 w 238"/>
              <a:gd name="T49" fmla="*/ 129 h 200"/>
              <a:gd name="T50" fmla="*/ 124 w 238"/>
              <a:gd name="T51" fmla="*/ 135 h 200"/>
              <a:gd name="T52" fmla="*/ 133 w 238"/>
              <a:gd name="T53" fmla="*/ 140 h 200"/>
              <a:gd name="T54" fmla="*/ 143 w 238"/>
              <a:gd name="T55" fmla="*/ 146 h 200"/>
              <a:gd name="T56" fmla="*/ 152 w 238"/>
              <a:gd name="T57" fmla="*/ 151 h 200"/>
              <a:gd name="T58" fmla="*/ 161 w 238"/>
              <a:gd name="T59" fmla="*/ 156 h 200"/>
              <a:gd name="T60" fmla="*/ 169 w 238"/>
              <a:gd name="T61" fmla="*/ 161 h 200"/>
              <a:gd name="T62" fmla="*/ 176 w 238"/>
              <a:gd name="T63" fmla="*/ 165 h 200"/>
              <a:gd name="T64" fmla="*/ 183 w 238"/>
              <a:gd name="T65" fmla="*/ 169 h 200"/>
              <a:gd name="T66" fmla="*/ 189 w 238"/>
              <a:gd name="T67" fmla="*/ 172 h 200"/>
              <a:gd name="T68" fmla="*/ 195 w 238"/>
              <a:gd name="T69" fmla="*/ 175 h 200"/>
              <a:gd name="T70" fmla="*/ 200 w 238"/>
              <a:gd name="T71" fmla="*/ 178 h 200"/>
              <a:gd name="T72" fmla="*/ 205 w 238"/>
              <a:gd name="T73" fmla="*/ 181 h 200"/>
              <a:gd name="T74" fmla="*/ 209 w 238"/>
              <a:gd name="T75" fmla="*/ 183 h 200"/>
              <a:gd name="T76" fmla="*/ 212 w 238"/>
              <a:gd name="T77" fmla="*/ 186 h 200"/>
              <a:gd name="T78" fmla="*/ 217 w 238"/>
              <a:gd name="T79" fmla="*/ 188 h 200"/>
              <a:gd name="T80" fmla="*/ 222 w 238"/>
              <a:gd name="T81" fmla="*/ 191 h 200"/>
              <a:gd name="T82" fmla="*/ 227 w 238"/>
              <a:gd name="T83" fmla="*/ 194 h 200"/>
              <a:gd name="T84" fmla="*/ 231 w 238"/>
              <a:gd name="T85" fmla="*/ 197 h 200"/>
              <a:gd name="T86" fmla="*/ 235 w 238"/>
              <a:gd name="T87" fmla="*/ 199 h 200"/>
              <a:gd name="T88" fmla="*/ 238 w 238"/>
              <a:gd name="T8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8" h="200">
                <a:moveTo>
                  <a:pt x="1" y="0"/>
                </a:moveTo>
                <a:lnTo>
                  <a:pt x="0" y="1"/>
                </a:lnTo>
                <a:lnTo>
                  <a:pt x="0" y="2"/>
                </a:lnTo>
                <a:lnTo>
                  <a:pt x="1" y="5"/>
                </a:lnTo>
                <a:lnTo>
                  <a:pt x="1" y="10"/>
                </a:lnTo>
                <a:lnTo>
                  <a:pt x="3" y="15"/>
                </a:lnTo>
                <a:lnTo>
                  <a:pt x="4" y="21"/>
                </a:lnTo>
                <a:lnTo>
                  <a:pt x="7" y="27"/>
                </a:lnTo>
                <a:lnTo>
                  <a:pt x="9" y="34"/>
                </a:lnTo>
                <a:lnTo>
                  <a:pt x="12" y="44"/>
                </a:lnTo>
                <a:lnTo>
                  <a:pt x="13" y="55"/>
                </a:lnTo>
                <a:lnTo>
                  <a:pt x="16" y="63"/>
                </a:lnTo>
                <a:lnTo>
                  <a:pt x="20" y="68"/>
                </a:lnTo>
                <a:lnTo>
                  <a:pt x="27" y="74"/>
                </a:lnTo>
                <a:lnTo>
                  <a:pt x="33" y="79"/>
                </a:lnTo>
                <a:lnTo>
                  <a:pt x="39" y="84"/>
                </a:lnTo>
                <a:lnTo>
                  <a:pt x="46" y="89"/>
                </a:lnTo>
                <a:lnTo>
                  <a:pt x="53" y="93"/>
                </a:lnTo>
                <a:lnTo>
                  <a:pt x="61" y="98"/>
                </a:lnTo>
                <a:lnTo>
                  <a:pt x="69" y="103"/>
                </a:lnTo>
                <a:lnTo>
                  <a:pt x="77" y="108"/>
                </a:lnTo>
                <a:lnTo>
                  <a:pt x="86" y="113"/>
                </a:lnTo>
                <a:lnTo>
                  <a:pt x="95" y="118"/>
                </a:lnTo>
                <a:lnTo>
                  <a:pt x="105" y="124"/>
                </a:lnTo>
                <a:lnTo>
                  <a:pt x="114" y="129"/>
                </a:lnTo>
                <a:lnTo>
                  <a:pt x="124" y="135"/>
                </a:lnTo>
                <a:lnTo>
                  <a:pt x="133" y="140"/>
                </a:lnTo>
                <a:lnTo>
                  <a:pt x="143" y="146"/>
                </a:lnTo>
                <a:lnTo>
                  <a:pt x="152" y="151"/>
                </a:lnTo>
                <a:lnTo>
                  <a:pt x="161" y="156"/>
                </a:lnTo>
                <a:lnTo>
                  <a:pt x="169" y="161"/>
                </a:lnTo>
                <a:lnTo>
                  <a:pt x="176" y="165"/>
                </a:lnTo>
                <a:lnTo>
                  <a:pt x="183" y="169"/>
                </a:lnTo>
                <a:lnTo>
                  <a:pt x="189" y="172"/>
                </a:lnTo>
                <a:lnTo>
                  <a:pt x="195" y="175"/>
                </a:lnTo>
                <a:lnTo>
                  <a:pt x="200" y="178"/>
                </a:lnTo>
                <a:lnTo>
                  <a:pt x="205" y="181"/>
                </a:lnTo>
                <a:lnTo>
                  <a:pt x="209" y="183"/>
                </a:lnTo>
                <a:lnTo>
                  <a:pt x="212" y="186"/>
                </a:lnTo>
                <a:lnTo>
                  <a:pt x="217" y="188"/>
                </a:lnTo>
                <a:lnTo>
                  <a:pt x="222" y="191"/>
                </a:lnTo>
                <a:lnTo>
                  <a:pt x="227" y="194"/>
                </a:lnTo>
                <a:lnTo>
                  <a:pt x="231" y="197"/>
                </a:lnTo>
                <a:lnTo>
                  <a:pt x="235" y="199"/>
                </a:lnTo>
                <a:lnTo>
                  <a:pt x="238" y="20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2" name="Freeform 317"/>
          <p:cNvSpPr>
            <a:spLocks/>
          </p:cNvSpPr>
          <p:nvPr/>
        </p:nvSpPr>
        <p:spPr bwMode="auto">
          <a:xfrm flipV="1">
            <a:off x="7213603" y="5615012"/>
            <a:ext cx="207963" cy="176213"/>
          </a:xfrm>
          <a:custGeom>
            <a:avLst/>
            <a:gdLst>
              <a:gd name="T0" fmla="*/ 0 w 242"/>
              <a:gd name="T1" fmla="*/ 0 h 204"/>
              <a:gd name="T2" fmla="*/ 0 w 242"/>
              <a:gd name="T3" fmla="*/ 1 h 204"/>
              <a:gd name="T4" fmla="*/ 1 w 242"/>
              <a:gd name="T5" fmla="*/ 3 h 204"/>
              <a:gd name="T6" fmla="*/ 2 w 242"/>
              <a:gd name="T7" fmla="*/ 7 h 204"/>
              <a:gd name="T8" fmla="*/ 4 w 242"/>
              <a:gd name="T9" fmla="*/ 12 h 204"/>
              <a:gd name="T10" fmla="*/ 6 w 242"/>
              <a:gd name="T11" fmla="*/ 17 h 204"/>
              <a:gd name="T12" fmla="*/ 8 w 242"/>
              <a:gd name="T13" fmla="*/ 24 h 204"/>
              <a:gd name="T14" fmla="*/ 11 w 242"/>
              <a:gd name="T15" fmla="*/ 30 h 204"/>
              <a:gd name="T16" fmla="*/ 14 w 242"/>
              <a:gd name="T17" fmla="*/ 38 h 204"/>
              <a:gd name="T18" fmla="*/ 17 w 242"/>
              <a:gd name="T19" fmla="*/ 48 h 204"/>
              <a:gd name="T20" fmla="*/ 21 w 242"/>
              <a:gd name="T21" fmla="*/ 60 h 204"/>
              <a:gd name="T22" fmla="*/ 27 w 242"/>
              <a:gd name="T23" fmla="*/ 70 h 204"/>
              <a:gd name="T24" fmla="*/ 34 w 242"/>
              <a:gd name="T25" fmla="*/ 77 h 204"/>
              <a:gd name="T26" fmla="*/ 41 w 242"/>
              <a:gd name="T27" fmla="*/ 83 h 204"/>
              <a:gd name="T28" fmla="*/ 49 w 242"/>
              <a:gd name="T29" fmla="*/ 89 h 204"/>
              <a:gd name="T30" fmla="*/ 58 w 242"/>
              <a:gd name="T31" fmla="*/ 96 h 204"/>
              <a:gd name="T32" fmla="*/ 68 w 242"/>
              <a:gd name="T33" fmla="*/ 102 h 204"/>
              <a:gd name="T34" fmla="*/ 78 w 242"/>
              <a:gd name="T35" fmla="*/ 108 h 204"/>
              <a:gd name="T36" fmla="*/ 88 w 242"/>
              <a:gd name="T37" fmla="*/ 115 h 204"/>
              <a:gd name="T38" fmla="*/ 97 w 242"/>
              <a:gd name="T39" fmla="*/ 120 h 204"/>
              <a:gd name="T40" fmla="*/ 107 w 242"/>
              <a:gd name="T41" fmla="*/ 126 h 204"/>
              <a:gd name="T42" fmla="*/ 117 w 242"/>
              <a:gd name="T43" fmla="*/ 132 h 204"/>
              <a:gd name="T44" fmla="*/ 126 w 242"/>
              <a:gd name="T45" fmla="*/ 137 h 204"/>
              <a:gd name="T46" fmla="*/ 135 w 242"/>
              <a:gd name="T47" fmla="*/ 142 h 204"/>
              <a:gd name="T48" fmla="*/ 144 w 242"/>
              <a:gd name="T49" fmla="*/ 147 h 204"/>
              <a:gd name="T50" fmla="*/ 152 w 242"/>
              <a:gd name="T51" fmla="*/ 152 h 204"/>
              <a:gd name="T52" fmla="*/ 161 w 242"/>
              <a:gd name="T53" fmla="*/ 157 h 204"/>
              <a:gd name="T54" fmla="*/ 168 w 242"/>
              <a:gd name="T55" fmla="*/ 162 h 204"/>
              <a:gd name="T56" fmla="*/ 176 w 242"/>
              <a:gd name="T57" fmla="*/ 166 h 204"/>
              <a:gd name="T58" fmla="*/ 184 w 242"/>
              <a:gd name="T59" fmla="*/ 170 h 204"/>
              <a:gd name="T60" fmla="*/ 191 w 242"/>
              <a:gd name="T61" fmla="*/ 174 h 204"/>
              <a:gd name="T62" fmla="*/ 198 w 242"/>
              <a:gd name="T63" fmla="*/ 178 h 204"/>
              <a:gd name="T64" fmla="*/ 206 w 242"/>
              <a:gd name="T65" fmla="*/ 183 h 204"/>
              <a:gd name="T66" fmla="*/ 213 w 242"/>
              <a:gd name="T67" fmla="*/ 187 h 204"/>
              <a:gd name="T68" fmla="*/ 219 w 242"/>
              <a:gd name="T69" fmla="*/ 191 h 204"/>
              <a:gd name="T70" fmla="*/ 225 w 242"/>
              <a:gd name="T71" fmla="*/ 194 h 204"/>
              <a:gd name="T72" fmla="*/ 231 w 242"/>
              <a:gd name="T73" fmla="*/ 197 h 204"/>
              <a:gd name="T74" fmla="*/ 236 w 242"/>
              <a:gd name="T75" fmla="*/ 200 h 204"/>
              <a:gd name="T76" fmla="*/ 240 w 242"/>
              <a:gd name="T77" fmla="*/ 202 h 204"/>
              <a:gd name="T78" fmla="*/ 242 w 242"/>
              <a:gd name="T79" fmla="*/ 204 h 204"/>
              <a:gd name="T80" fmla="*/ 242 w 242"/>
              <a:gd name="T81" fmla="*/ 204 h 204"/>
              <a:gd name="T82" fmla="*/ 242 w 242"/>
              <a:gd name="T83" fmla="*/ 203 h 204"/>
              <a:gd name="T84" fmla="*/ 241 w 242"/>
              <a:gd name="T85" fmla="*/ 203 h 204"/>
              <a:gd name="T86" fmla="*/ 239 w 242"/>
              <a:gd name="T87" fmla="*/ 202 h 204"/>
              <a:gd name="T88" fmla="*/ 237 w 242"/>
              <a:gd name="T89" fmla="*/ 20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2" h="204">
                <a:moveTo>
                  <a:pt x="0" y="0"/>
                </a:moveTo>
                <a:lnTo>
                  <a:pt x="0" y="1"/>
                </a:lnTo>
                <a:lnTo>
                  <a:pt x="1" y="3"/>
                </a:lnTo>
                <a:lnTo>
                  <a:pt x="2" y="7"/>
                </a:lnTo>
                <a:lnTo>
                  <a:pt x="4" y="12"/>
                </a:lnTo>
                <a:lnTo>
                  <a:pt x="6" y="17"/>
                </a:lnTo>
                <a:lnTo>
                  <a:pt x="8" y="24"/>
                </a:lnTo>
                <a:lnTo>
                  <a:pt x="11" y="30"/>
                </a:lnTo>
                <a:lnTo>
                  <a:pt x="14" y="38"/>
                </a:lnTo>
                <a:lnTo>
                  <a:pt x="17" y="48"/>
                </a:lnTo>
                <a:lnTo>
                  <a:pt x="21" y="60"/>
                </a:lnTo>
                <a:lnTo>
                  <a:pt x="27" y="70"/>
                </a:lnTo>
                <a:lnTo>
                  <a:pt x="34" y="77"/>
                </a:lnTo>
                <a:lnTo>
                  <a:pt x="41" y="83"/>
                </a:lnTo>
                <a:lnTo>
                  <a:pt x="49" y="89"/>
                </a:lnTo>
                <a:lnTo>
                  <a:pt x="58" y="96"/>
                </a:lnTo>
                <a:lnTo>
                  <a:pt x="68" y="102"/>
                </a:lnTo>
                <a:lnTo>
                  <a:pt x="78" y="108"/>
                </a:lnTo>
                <a:lnTo>
                  <a:pt x="88" y="115"/>
                </a:lnTo>
                <a:lnTo>
                  <a:pt x="97" y="120"/>
                </a:lnTo>
                <a:lnTo>
                  <a:pt x="107" y="126"/>
                </a:lnTo>
                <a:lnTo>
                  <a:pt x="117" y="132"/>
                </a:lnTo>
                <a:lnTo>
                  <a:pt x="126" y="137"/>
                </a:lnTo>
                <a:lnTo>
                  <a:pt x="135" y="142"/>
                </a:lnTo>
                <a:lnTo>
                  <a:pt x="144" y="147"/>
                </a:lnTo>
                <a:lnTo>
                  <a:pt x="152" y="152"/>
                </a:lnTo>
                <a:lnTo>
                  <a:pt x="161" y="157"/>
                </a:lnTo>
                <a:lnTo>
                  <a:pt x="168" y="162"/>
                </a:lnTo>
                <a:lnTo>
                  <a:pt x="176" y="166"/>
                </a:lnTo>
                <a:lnTo>
                  <a:pt x="184" y="170"/>
                </a:lnTo>
                <a:lnTo>
                  <a:pt x="191" y="174"/>
                </a:lnTo>
                <a:lnTo>
                  <a:pt x="198" y="178"/>
                </a:lnTo>
                <a:lnTo>
                  <a:pt x="206" y="183"/>
                </a:lnTo>
                <a:lnTo>
                  <a:pt x="213" y="187"/>
                </a:lnTo>
                <a:lnTo>
                  <a:pt x="219" y="191"/>
                </a:lnTo>
                <a:lnTo>
                  <a:pt x="225" y="194"/>
                </a:lnTo>
                <a:lnTo>
                  <a:pt x="231" y="197"/>
                </a:lnTo>
                <a:lnTo>
                  <a:pt x="236" y="200"/>
                </a:lnTo>
                <a:lnTo>
                  <a:pt x="240" y="202"/>
                </a:lnTo>
                <a:lnTo>
                  <a:pt x="242" y="204"/>
                </a:lnTo>
                <a:lnTo>
                  <a:pt x="242" y="204"/>
                </a:lnTo>
                <a:lnTo>
                  <a:pt x="242" y="203"/>
                </a:lnTo>
                <a:lnTo>
                  <a:pt x="241" y="203"/>
                </a:lnTo>
                <a:lnTo>
                  <a:pt x="239" y="202"/>
                </a:lnTo>
                <a:lnTo>
                  <a:pt x="237" y="20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3" name="Freeform 318"/>
          <p:cNvSpPr>
            <a:spLocks/>
          </p:cNvSpPr>
          <p:nvPr/>
        </p:nvSpPr>
        <p:spPr bwMode="auto">
          <a:xfrm flipV="1">
            <a:off x="7231065" y="5721375"/>
            <a:ext cx="19050" cy="36513"/>
          </a:xfrm>
          <a:custGeom>
            <a:avLst/>
            <a:gdLst>
              <a:gd name="T0" fmla="*/ 23 w 23"/>
              <a:gd name="T1" fmla="*/ 0 h 42"/>
              <a:gd name="T2" fmla="*/ 15 w 23"/>
              <a:gd name="T3" fmla="*/ 5 h 42"/>
              <a:gd name="T4" fmla="*/ 8 w 23"/>
              <a:gd name="T5" fmla="*/ 15 h 42"/>
              <a:gd name="T6" fmla="*/ 4 w 23"/>
              <a:gd name="T7" fmla="*/ 24 h 42"/>
              <a:gd name="T8" fmla="*/ 0 w 23"/>
              <a:gd name="T9" fmla="*/ 31 h 42"/>
              <a:gd name="T10" fmla="*/ 1 w 23"/>
              <a:gd name="T11" fmla="*/ 38 h 42"/>
              <a:gd name="T12" fmla="*/ 3 w 23"/>
              <a:gd name="T13" fmla="*/ 40 h 42"/>
              <a:gd name="T14" fmla="*/ 4 w 23"/>
              <a:gd name="T15" fmla="*/ 42 h 42"/>
              <a:gd name="T16" fmla="*/ 5 w 23"/>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2">
                <a:moveTo>
                  <a:pt x="23" y="0"/>
                </a:moveTo>
                <a:lnTo>
                  <a:pt x="15" y="5"/>
                </a:lnTo>
                <a:lnTo>
                  <a:pt x="8" y="15"/>
                </a:lnTo>
                <a:lnTo>
                  <a:pt x="4" y="24"/>
                </a:lnTo>
                <a:lnTo>
                  <a:pt x="0" y="31"/>
                </a:lnTo>
                <a:lnTo>
                  <a:pt x="1" y="38"/>
                </a:lnTo>
                <a:lnTo>
                  <a:pt x="3" y="40"/>
                </a:lnTo>
                <a:lnTo>
                  <a:pt x="4" y="42"/>
                </a:lnTo>
                <a:lnTo>
                  <a:pt x="5" y="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4" name="Freeform 319"/>
          <p:cNvSpPr>
            <a:spLocks/>
          </p:cNvSpPr>
          <p:nvPr/>
        </p:nvSpPr>
        <p:spPr bwMode="auto">
          <a:xfrm flipV="1">
            <a:off x="7285040" y="5673749"/>
            <a:ext cx="31750" cy="52388"/>
          </a:xfrm>
          <a:custGeom>
            <a:avLst/>
            <a:gdLst>
              <a:gd name="T0" fmla="*/ 36 w 36"/>
              <a:gd name="T1" fmla="*/ 0 h 61"/>
              <a:gd name="T2" fmla="*/ 26 w 36"/>
              <a:gd name="T3" fmla="*/ 1 h 61"/>
              <a:gd name="T4" fmla="*/ 16 w 36"/>
              <a:gd name="T5" fmla="*/ 10 h 61"/>
              <a:gd name="T6" fmla="*/ 7 w 36"/>
              <a:gd name="T7" fmla="*/ 23 h 61"/>
              <a:gd name="T8" fmla="*/ 0 w 36"/>
              <a:gd name="T9" fmla="*/ 37 h 61"/>
              <a:gd name="T10" fmla="*/ 0 w 36"/>
              <a:gd name="T11" fmla="*/ 51 h 61"/>
              <a:gd name="T12" fmla="*/ 4 w 36"/>
              <a:gd name="T13" fmla="*/ 56 h 61"/>
              <a:gd name="T14" fmla="*/ 7 w 36"/>
              <a:gd name="T15" fmla="*/ 59 h 61"/>
              <a:gd name="T16" fmla="*/ 9 w 36"/>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1">
                <a:moveTo>
                  <a:pt x="36" y="0"/>
                </a:moveTo>
                <a:lnTo>
                  <a:pt x="26" y="1"/>
                </a:lnTo>
                <a:lnTo>
                  <a:pt x="16" y="10"/>
                </a:lnTo>
                <a:lnTo>
                  <a:pt x="7" y="23"/>
                </a:lnTo>
                <a:lnTo>
                  <a:pt x="0" y="37"/>
                </a:lnTo>
                <a:lnTo>
                  <a:pt x="0" y="51"/>
                </a:lnTo>
                <a:lnTo>
                  <a:pt x="4" y="56"/>
                </a:lnTo>
                <a:lnTo>
                  <a:pt x="7" y="59"/>
                </a:lnTo>
                <a:lnTo>
                  <a:pt x="9" y="6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5" name="Freeform 320"/>
          <p:cNvSpPr>
            <a:spLocks/>
          </p:cNvSpPr>
          <p:nvPr/>
        </p:nvSpPr>
        <p:spPr bwMode="auto">
          <a:xfrm flipV="1">
            <a:off x="7364415" y="5638824"/>
            <a:ext cx="15875" cy="15875"/>
          </a:xfrm>
          <a:custGeom>
            <a:avLst/>
            <a:gdLst>
              <a:gd name="T0" fmla="*/ 18 w 18"/>
              <a:gd name="T1" fmla="*/ 1 h 19"/>
              <a:gd name="T2" fmla="*/ 15 w 18"/>
              <a:gd name="T3" fmla="*/ 0 h 19"/>
              <a:gd name="T4" fmla="*/ 12 w 18"/>
              <a:gd name="T5" fmla="*/ 0 h 19"/>
              <a:gd name="T6" fmla="*/ 6 w 18"/>
              <a:gd name="T7" fmla="*/ 1 h 19"/>
              <a:gd name="T8" fmla="*/ 0 w 18"/>
              <a:gd name="T9" fmla="*/ 8 h 19"/>
              <a:gd name="T10" fmla="*/ 5 w 18"/>
              <a:gd name="T11" fmla="*/ 16 h 19"/>
              <a:gd name="T12" fmla="*/ 8 w 18"/>
              <a:gd name="T13" fmla="*/ 18 h 19"/>
              <a:gd name="T14" fmla="*/ 9 w 18"/>
              <a:gd name="T15" fmla="*/ 19 h 19"/>
              <a:gd name="T16" fmla="*/ 9 w 18"/>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8" y="1"/>
                </a:moveTo>
                <a:lnTo>
                  <a:pt x="15" y="0"/>
                </a:lnTo>
                <a:lnTo>
                  <a:pt x="12" y="0"/>
                </a:lnTo>
                <a:lnTo>
                  <a:pt x="6" y="1"/>
                </a:lnTo>
                <a:lnTo>
                  <a:pt x="0" y="8"/>
                </a:lnTo>
                <a:lnTo>
                  <a:pt x="5" y="16"/>
                </a:lnTo>
                <a:lnTo>
                  <a:pt x="8" y="18"/>
                </a:lnTo>
                <a:lnTo>
                  <a:pt x="9" y="19"/>
                </a:lnTo>
                <a:lnTo>
                  <a:pt x="9" y="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6" name="Freeform 321"/>
          <p:cNvSpPr>
            <a:spLocks/>
          </p:cNvSpPr>
          <p:nvPr/>
        </p:nvSpPr>
        <p:spPr bwMode="auto">
          <a:xfrm flipV="1">
            <a:off x="7235828" y="5719787"/>
            <a:ext cx="17463" cy="38100"/>
          </a:xfrm>
          <a:custGeom>
            <a:avLst/>
            <a:gdLst>
              <a:gd name="T0" fmla="*/ 18 w 20"/>
              <a:gd name="T1" fmla="*/ 0 h 44"/>
              <a:gd name="T2" fmla="*/ 20 w 20"/>
              <a:gd name="T3" fmla="*/ 10 h 44"/>
              <a:gd name="T4" fmla="*/ 17 w 20"/>
              <a:gd name="T5" fmla="*/ 23 h 44"/>
              <a:gd name="T6" fmla="*/ 14 w 20"/>
              <a:gd name="T7" fmla="*/ 32 h 44"/>
              <a:gd name="T8" fmla="*/ 10 w 20"/>
              <a:gd name="T9" fmla="*/ 40 h 44"/>
              <a:gd name="T10" fmla="*/ 6 w 20"/>
              <a:gd name="T11" fmla="*/ 44 h 44"/>
              <a:gd name="T12" fmla="*/ 3 w 20"/>
              <a:gd name="T13" fmla="*/ 44 h 44"/>
              <a:gd name="T14" fmla="*/ 1 w 20"/>
              <a:gd name="T15" fmla="*/ 43 h 44"/>
              <a:gd name="T16" fmla="*/ 0 w 20"/>
              <a:gd name="T17"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4">
                <a:moveTo>
                  <a:pt x="18" y="0"/>
                </a:moveTo>
                <a:lnTo>
                  <a:pt x="20" y="10"/>
                </a:lnTo>
                <a:lnTo>
                  <a:pt x="17" y="23"/>
                </a:lnTo>
                <a:lnTo>
                  <a:pt x="14" y="32"/>
                </a:lnTo>
                <a:lnTo>
                  <a:pt x="10" y="40"/>
                </a:lnTo>
                <a:lnTo>
                  <a:pt x="6" y="44"/>
                </a:lnTo>
                <a:lnTo>
                  <a:pt x="3" y="44"/>
                </a:lnTo>
                <a:lnTo>
                  <a:pt x="1" y="43"/>
                </a:lnTo>
                <a:lnTo>
                  <a:pt x="0" y="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7" name="Freeform 322"/>
          <p:cNvSpPr>
            <a:spLocks/>
          </p:cNvSpPr>
          <p:nvPr/>
        </p:nvSpPr>
        <p:spPr bwMode="auto">
          <a:xfrm flipV="1">
            <a:off x="7292978" y="5672162"/>
            <a:ext cx="26988" cy="53975"/>
          </a:xfrm>
          <a:custGeom>
            <a:avLst/>
            <a:gdLst>
              <a:gd name="T0" fmla="*/ 27 w 32"/>
              <a:gd name="T1" fmla="*/ 0 h 63"/>
              <a:gd name="T2" fmla="*/ 32 w 32"/>
              <a:gd name="T3" fmla="*/ 9 h 63"/>
              <a:gd name="T4" fmla="*/ 32 w 32"/>
              <a:gd name="T5" fmla="*/ 24 h 63"/>
              <a:gd name="T6" fmla="*/ 28 w 32"/>
              <a:gd name="T7" fmla="*/ 41 h 63"/>
              <a:gd name="T8" fmla="*/ 22 w 32"/>
              <a:gd name="T9" fmla="*/ 56 h 63"/>
              <a:gd name="T10" fmla="*/ 12 w 32"/>
              <a:gd name="T11" fmla="*/ 63 h 63"/>
              <a:gd name="T12" fmla="*/ 6 w 32"/>
              <a:gd name="T13" fmla="*/ 63 h 63"/>
              <a:gd name="T14" fmla="*/ 3 w 32"/>
              <a:gd name="T15" fmla="*/ 62 h 63"/>
              <a:gd name="T16" fmla="*/ 0 w 32"/>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3">
                <a:moveTo>
                  <a:pt x="27" y="0"/>
                </a:moveTo>
                <a:lnTo>
                  <a:pt x="32" y="9"/>
                </a:lnTo>
                <a:lnTo>
                  <a:pt x="32" y="24"/>
                </a:lnTo>
                <a:lnTo>
                  <a:pt x="28" y="41"/>
                </a:lnTo>
                <a:lnTo>
                  <a:pt x="22" y="56"/>
                </a:lnTo>
                <a:lnTo>
                  <a:pt x="12" y="63"/>
                </a:lnTo>
                <a:lnTo>
                  <a:pt x="6" y="63"/>
                </a:lnTo>
                <a:lnTo>
                  <a:pt x="3" y="62"/>
                </a:lnTo>
                <a:lnTo>
                  <a:pt x="0" y="6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8" name="Freeform 323"/>
          <p:cNvSpPr>
            <a:spLocks/>
          </p:cNvSpPr>
          <p:nvPr/>
        </p:nvSpPr>
        <p:spPr bwMode="auto">
          <a:xfrm flipV="1">
            <a:off x="7372353" y="5635649"/>
            <a:ext cx="12700" cy="19050"/>
          </a:xfrm>
          <a:custGeom>
            <a:avLst/>
            <a:gdLst>
              <a:gd name="T0" fmla="*/ 9 w 15"/>
              <a:gd name="T1" fmla="*/ 0 h 21"/>
              <a:gd name="T2" fmla="*/ 11 w 15"/>
              <a:gd name="T3" fmla="*/ 2 h 21"/>
              <a:gd name="T4" fmla="*/ 13 w 15"/>
              <a:gd name="T5" fmla="*/ 5 h 21"/>
              <a:gd name="T6" fmla="*/ 15 w 15"/>
              <a:gd name="T7" fmla="*/ 10 h 21"/>
              <a:gd name="T8" fmla="*/ 14 w 15"/>
              <a:gd name="T9" fmla="*/ 21 h 21"/>
              <a:gd name="T10" fmla="*/ 5 w 15"/>
              <a:gd name="T11" fmla="*/ 20 h 21"/>
              <a:gd name="T12" fmla="*/ 2 w 15"/>
              <a:gd name="T13" fmla="*/ 19 h 21"/>
              <a:gd name="T14" fmla="*/ 1 w 15"/>
              <a:gd name="T15" fmla="*/ 19 h 21"/>
              <a:gd name="T16" fmla="*/ 0 w 15"/>
              <a:gd name="T1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1">
                <a:moveTo>
                  <a:pt x="9" y="0"/>
                </a:moveTo>
                <a:lnTo>
                  <a:pt x="11" y="2"/>
                </a:lnTo>
                <a:lnTo>
                  <a:pt x="13" y="5"/>
                </a:lnTo>
                <a:lnTo>
                  <a:pt x="15" y="10"/>
                </a:lnTo>
                <a:lnTo>
                  <a:pt x="14" y="21"/>
                </a:lnTo>
                <a:lnTo>
                  <a:pt x="5" y="20"/>
                </a:lnTo>
                <a:lnTo>
                  <a:pt x="2" y="19"/>
                </a:lnTo>
                <a:lnTo>
                  <a:pt x="1" y="19"/>
                </a:lnTo>
                <a:lnTo>
                  <a:pt x="0"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89" name="Freeform 324"/>
          <p:cNvSpPr>
            <a:spLocks/>
          </p:cNvSpPr>
          <p:nvPr/>
        </p:nvSpPr>
        <p:spPr bwMode="auto">
          <a:xfrm flipV="1">
            <a:off x="7226303" y="5742012"/>
            <a:ext cx="1588" cy="4763"/>
          </a:xfrm>
          <a:custGeom>
            <a:avLst/>
            <a:gdLst>
              <a:gd name="T0" fmla="*/ 3 w 3"/>
              <a:gd name="T1" fmla="*/ 3 h 4"/>
              <a:gd name="T2" fmla="*/ 0 w 3"/>
              <a:gd name="T3" fmla="*/ 4 h 4"/>
              <a:gd name="T4" fmla="*/ 3 w 3"/>
              <a:gd name="T5" fmla="*/ 0 h 4"/>
              <a:gd name="T6" fmla="*/ 2 w 3"/>
              <a:gd name="T7" fmla="*/ 4 h 4"/>
              <a:gd name="T8" fmla="*/ 1 w 3"/>
              <a:gd name="T9" fmla="*/ 2 h 4"/>
              <a:gd name="T10" fmla="*/ 3 w 3"/>
              <a:gd name="T11" fmla="*/ 1 h 4"/>
              <a:gd name="T12" fmla="*/ 1 w 3"/>
              <a:gd name="T13" fmla="*/ 3 h 4"/>
              <a:gd name="T14" fmla="*/ 2 w 3"/>
              <a:gd name="T15" fmla="*/ 2 h 4"/>
              <a:gd name="T16" fmla="*/ 2 w 3"/>
              <a:gd name="T17" fmla="*/ 3 h 4"/>
              <a:gd name="T18" fmla="*/ 1 w 3"/>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3" y="3"/>
                </a:moveTo>
                <a:lnTo>
                  <a:pt x="0" y="4"/>
                </a:lnTo>
                <a:lnTo>
                  <a:pt x="3" y="0"/>
                </a:lnTo>
                <a:lnTo>
                  <a:pt x="2" y="4"/>
                </a:lnTo>
                <a:lnTo>
                  <a:pt x="1" y="2"/>
                </a:lnTo>
                <a:lnTo>
                  <a:pt x="3" y="1"/>
                </a:lnTo>
                <a:lnTo>
                  <a:pt x="1" y="3"/>
                </a:lnTo>
                <a:lnTo>
                  <a:pt x="2" y="2"/>
                </a:lnTo>
                <a:lnTo>
                  <a:pt x="2" y="3"/>
                </a:lnTo>
                <a:lnTo>
                  <a:pt x="1"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0" name="Freeform 325"/>
          <p:cNvSpPr>
            <a:spLocks/>
          </p:cNvSpPr>
          <p:nvPr/>
        </p:nvSpPr>
        <p:spPr bwMode="auto">
          <a:xfrm flipV="1">
            <a:off x="7234240" y="5737250"/>
            <a:ext cx="4763" cy="3175"/>
          </a:xfrm>
          <a:custGeom>
            <a:avLst/>
            <a:gdLst>
              <a:gd name="T0" fmla="*/ 6 w 6"/>
              <a:gd name="T1" fmla="*/ 5 h 5"/>
              <a:gd name="T2" fmla="*/ 0 w 6"/>
              <a:gd name="T3" fmla="*/ 4 h 5"/>
              <a:gd name="T4" fmla="*/ 4 w 6"/>
              <a:gd name="T5" fmla="*/ 0 h 5"/>
              <a:gd name="T6" fmla="*/ 4 w 6"/>
              <a:gd name="T7" fmla="*/ 5 h 5"/>
              <a:gd name="T8" fmla="*/ 1 w 6"/>
              <a:gd name="T9" fmla="*/ 2 h 5"/>
              <a:gd name="T10" fmla="*/ 5 w 6"/>
              <a:gd name="T11" fmla="*/ 2 h 5"/>
              <a:gd name="T12" fmla="*/ 3 w 6"/>
              <a:gd name="T13" fmla="*/ 4 h 5"/>
              <a:gd name="T14" fmla="*/ 3 w 6"/>
              <a:gd name="T15" fmla="*/ 2 h 5"/>
              <a:gd name="T16" fmla="*/ 4 w 6"/>
              <a:gd name="T17" fmla="*/ 4 h 5"/>
              <a:gd name="T18" fmla="*/ 2 w 6"/>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6" y="5"/>
                </a:moveTo>
                <a:lnTo>
                  <a:pt x="0" y="4"/>
                </a:lnTo>
                <a:lnTo>
                  <a:pt x="4" y="0"/>
                </a:lnTo>
                <a:lnTo>
                  <a:pt x="4" y="5"/>
                </a:lnTo>
                <a:lnTo>
                  <a:pt x="1" y="2"/>
                </a:lnTo>
                <a:lnTo>
                  <a:pt x="5" y="2"/>
                </a:lnTo>
                <a:lnTo>
                  <a:pt x="3" y="4"/>
                </a:lnTo>
                <a:lnTo>
                  <a:pt x="3" y="2"/>
                </a:lnTo>
                <a:lnTo>
                  <a:pt x="4" y="4"/>
                </a:lnTo>
                <a:lnTo>
                  <a:pt x="2"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1" name="Freeform 326"/>
          <p:cNvSpPr>
            <a:spLocks/>
          </p:cNvSpPr>
          <p:nvPr/>
        </p:nvSpPr>
        <p:spPr bwMode="auto">
          <a:xfrm flipV="1">
            <a:off x="3749676" y="3456002"/>
            <a:ext cx="52388" cy="152401"/>
          </a:xfrm>
          <a:custGeom>
            <a:avLst/>
            <a:gdLst>
              <a:gd name="T0" fmla="*/ 44 w 60"/>
              <a:gd name="T1" fmla="*/ 4 h 177"/>
              <a:gd name="T2" fmla="*/ 49 w 60"/>
              <a:gd name="T3" fmla="*/ 40 h 177"/>
              <a:gd name="T4" fmla="*/ 48 w 60"/>
              <a:gd name="T5" fmla="*/ 85 h 177"/>
              <a:gd name="T6" fmla="*/ 58 w 60"/>
              <a:gd name="T7" fmla="*/ 124 h 177"/>
              <a:gd name="T8" fmla="*/ 60 w 60"/>
              <a:gd name="T9" fmla="*/ 153 h 177"/>
              <a:gd name="T10" fmla="*/ 56 w 60"/>
              <a:gd name="T11" fmla="*/ 171 h 177"/>
              <a:gd name="T12" fmla="*/ 52 w 60"/>
              <a:gd name="T13" fmla="*/ 177 h 177"/>
              <a:gd name="T14" fmla="*/ 45 w 60"/>
              <a:gd name="T15" fmla="*/ 171 h 177"/>
              <a:gd name="T16" fmla="*/ 32 w 60"/>
              <a:gd name="T17" fmla="*/ 151 h 177"/>
              <a:gd name="T18" fmla="*/ 18 w 60"/>
              <a:gd name="T19" fmla="*/ 121 h 177"/>
              <a:gd name="T20" fmla="*/ 3 w 60"/>
              <a:gd name="T21" fmla="*/ 82 h 177"/>
              <a:gd name="T22" fmla="*/ 4 w 60"/>
              <a:gd name="T23" fmla="*/ 37 h 177"/>
              <a:gd name="T24" fmla="*/ 0 w 60"/>
              <a:gd name="T2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77">
                <a:moveTo>
                  <a:pt x="44" y="4"/>
                </a:moveTo>
                <a:lnTo>
                  <a:pt x="49" y="40"/>
                </a:lnTo>
                <a:lnTo>
                  <a:pt x="48" y="85"/>
                </a:lnTo>
                <a:lnTo>
                  <a:pt x="58" y="124"/>
                </a:lnTo>
                <a:lnTo>
                  <a:pt x="60" y="153"/>
                </a:lnTo>
                <a:lnTo>
                  <a:pt x="56" y="171"/>
                </a:lnTo>
                <a:lnTo>
                  <a:pt x="52" y="177"/>
                </a:lnTo>
                <a:lnTo>
                  <a:pt x="45" y="171"/>
                </a:lnTo>
                <a:lnTo>
                  <a:pt x="32" y="151"/>
                </a:lnTo>
                <a:lnTo>
                  <a:pt x="18" y="121"/>
                </a:lnTo>
                <a:lnTo>
                  <a:pt x="3" y="82"/>
                </a:lnTo>
                <a:lnTo>
                  <a:pt x="4" y="37"/>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2" name="Freeform 327"/>
          <p:cNvSpPr>
            <a:spLocks/>
          </p:cNvSpPr>
          <p:nvPr/>
        </p:nvSpPr>
        <p:spPr bwMode="auto">
          <a:xfrm flipV="1">
            <a:off x="3744914" y="3629040"/>
            <a:ext cx="42863" cy="161926"/>
          </a:xfrm>
          <a:custGeom>
            <a:avLst/>
            <a:gdLst>
              <a:gd name="T0" fmla="*/ 50 w 51"/>
              <a:gd name="T1" fmla="*/ 188 h 188"/>
              <a:gd name="T2" fmla="*/ 50 w 51"/>
              <a:gd name="T3" fmla="*/ 151 h 188"/>
              <a:gd name="T4" fmla="*/ 45 w 51"/>
              <a:gd name="T5" fmla="*/ 102 h 188"/>
              <a:gd name="T6" fmla="*/ 51 w 51"/>
              <a:gd name="T7" fmla="*/ 60 h 188"/>
              <a:gd name="T8" fmla="*/ 49 w 51"/>
              <a:gd name="T9" fmla="*/ 28 h 188"/>
              <a:gd name="T10" fmla="*/ 43 w 51"/>
              <a:gd name="T11" fmla="*/ 7 h 188"/>
              <a:gd name="T12" fmla="*/ 38 w 51"/>
              <a:gd name="T13" fmla="*/ 0 h 188"/>
              <a:gd name="T14" fmla="*/ 32 w 51"/>
              <a:gd name="T15" fmla="*/ 6 h 188"/>
              <a:gd name="T16" fmla="*/ 21 w 51"/>
              <a:gd name="T17" fmla="*/ 25 h 188"/>
              <a:gd name="T18" fmla="*/ 10 w 51"/>
              <a:gd name="T19" fmla="*/ 57 h 188"/>
              <a:gd name="T20" fmla="*/ 0 w 51"/>
              <a:gd name="T21" fmla="*/ 99 h 188"/>
              <a:gd name="T22" fmla="*/ 6 w 51"/>
              <a:gd name="T23" fmla="*/ 148 h 188"/>
              <a:gd name="T24" fmla="*/ 5 w 51"/>
              <a:gd name="T25"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188">
                <a:moveTo>
                  <a:pt x="50" y="188"/>
                </a:moveTo>
                <a:lnTo>
                  <a:pt x="50" y="151"/>
                </a:lnTo>
                <a:lnTo>
                  <a:pt x="45" y="102"/>
                </a:lnTo>
                <a:lnTo>
                  <a:pt x="51" y="60"/>
                </a:lnTo>
                <a:lnTo>
                  <a:pt x="49" y="28"/>
                </a:lnTo>
                <a:lnTo>
                  <a:pt x="43" y="7"/>
                </a:lnTo>
                <a:lnTo>
                  <a:pt x="38" y="0"/>
                </a:lnTo>
                <a:lnTo>
                  <a:pt x="32" y="6"/>
                </a:lnTo>
                <a:lnTo>
                  <a:pt x="21" y="25"/>
                </a:lnTo>
                <a:lnTo>
                  <a:pt x="10" y="57"/>
                </a:lnTo>
                <a:lnTo>
                  <a:pt x="0" y="99"/>
                </a:lnTo>
                <a:lnTo>
                  <a:pt x="6" y="148"/>
                </a:lnTo>
                <a:lnTo>
                  <a:pt x="5" y="18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3" name="Freeform 328"/>
          <p:cNvSpPr>
            <a:spLocks/>
          </p:cNvSpPr>
          <p:nvPr/>
        </p:nvSpPr>
        <p:spPr bwMode="auto">
          <a:xfrm flipV="1">
            <a:off x="3749676" y="3605228"/>
            <a:ext cx="38100" cy="3175"/>
          </a:xfrm>
          <a:custGeom>
            <a:avLst/>
            <a:gdLst>
              <a:gd name="T0" fmla="*/ 44 w 44"/>
              <a:gd name="T1" fmla="*/ 5 h 5"/>
              <a:gd name="T2" fmla="*/ 42 w 44"/>
              <a:gd name="T3" fmla="*/ 5 h 5"/>
              <a:gd name="T4" fmla="*/ 35 w 44"/>
              <a:gd name="T5" fmla="*/ 5 h 5"/>
              <a:gd name="T6" fmla="*/ 25 w 44"/>
              <a:gd name="T7" fmla="*/ 3 h 5"/>
              <a:gd name="T8" fmla="*/ 14 w 44"/>
              <a:gd name="T9" fmla="*/ 0 h 5"/>
              <a:gd name="T10" fmla="*/ 6 w 44"/>
              <a:gd name="T11" fmla="*/ 0 h 5"/>
              <a:gd name="T12" fmla="*/ 1 w 44"/>
              <a:gd name="T13" fmla="*/ 2 h 5"/>
              <a:gd name="T14" fmla="*/ 0 w 44"/>
              <a:gd name="T15" fmla="*/ 1 h 5"/>
              <a:gd name="T16" fmla="*/ 2 w 44"/>
              <a:gd name="T17" fmla="*/ 2 h 5"/>
              <a:gd name="T18" fmla="*/ 7 w 44"/>
              <a:gd name="T19" fmla="*/ 3 h 5"/>
              <a:gd name="T20" fmla="*/ 16 w 44"/>
              <a:gd name="T21" fmla="*/ 4 h 5"/>
              <a:gd name="T22" fmla="*/ 26 w 44"/>
              <a:gd name="T23" fmla="*/ 5 h 5"/>
              <a:gd name="T24" fmla="*/ 36 w 44"/>
              <a:gd name="T25" fmla="*/ 5 h 5"/>
              <a:gd name="T26" fmla="*/ 42 w 44"/>
              <a:gd name="T27" fmla="*/ 5 h 5"/>
              <a:gd name="T28" fmla="*/ 44 w 44"/>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5">
                <a:moveTo>
                  <a:pt x="44" y="5"/>
                </a:moveTo>
                <a:lnTo>
                  <a:pt x="42" y="5"/>
                </a:lnTo>
                <a:lnTo>
                  <a:pt x="35" y="5"/>
                </a:lnTo>
                <a:lnTo>
                  <a:pt x="25" y="3"/>
                </a:lnTo>
                <a:lnTo>
                  <a:pt x="14" y="0"/>
                </a:lnTo>
                <a:lnTo>
                  <a:pt x="6" y="0"/>
                </a:lnTo>
                <a:lnTo>
                  <a:pt x="1" y="2"/>
                </a:lnTo>
                <a:lnTo>
                  <a:pt x="0" y="1"/>
                </a:lnTo>
                <a:lnTo>
                  <a:pt x="2" y="2"/>
                </a:lnTo>
                <a:lnTo>
                  <a:pt x="7" y="3"/>
                </a:lnTo>
                <a:lnTo>
                  <a:pt x="16" y="4"/>
                </a:lnTo>
                <a:lnTo>
                  <a:pt x="26" y="5"/>
                </a:lnTo>
                <a:lnTo>
                  <a:pt x="36" y="5"/>
                </a:lnTo>
                <a:lnTo>
                  <a:pt x="42" y="5"/>
                </a:lnTo>
                <a:lnTo>
                  <a:pt x="44" y="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4" name="Freeform 329"/>
          <p:cNvSpPr>
            <a:spLocks/>
          </p:cNvSpPr>
          <p:nvPr/>
        </p:nvSpPr>
        <p:spPr bwMode="auto">
          <a:xfrm flipV="1">
            <a:off x="3752851" y="3535378"/>
            <a:ext cx="38100" cy="1588"/>
          </a:xfrm>
          <a:custGeom>
            <a:avLst/>
            <a:gdLst>
              <a:gd name="T0" fmla="*/ 45 w 45"/>
              <a:gd name="T1" fmla="*/ 3 h 3"/>
              <a:gd name="T2" fmla="*/ 43 w 45"/>
              <a:gd name="T3" fmla="*/ 3 h 3"/>
              <a:gd name="T4" fmla="*/ 36 w 45"/>
              <a:gd name="T5" fmla="*/ 3 h 3"/>
              <a:gd name="T6" fmla="*/ 26 w 45"/>
              <a:gd name="T7" fmla="*/ 3 h 3"/>
              <a:gd name="T8" fmla="*/ 16 w 45"/>
              <a:gd name="T9" fmla="*/ 2 h 3"/>
              <a:gd name="T10" fmla="*/ 7 w 45"/>
              <a:gd name="T11" fmla="*/ 2 h 3"/>
              <a:gd name="T12" fmla="*/ 2 w 45"/>
              <a:gd name="T13" fmla="*/ 1 h 3"/>
              <a:gd name="T14" fmla="*/ 0 w 45"/>
              <a:gd name="T15" fmla="*/ 0 h 3"/>
              <a:gd name="T16" fmla="*/ 3 w 45"/>
              <a:gd name="T17" fmla="*/ 0 h 3"/>
              <a:gd name="T18" fmla="*/ 8 w 45"/>
              <a:gd name="T19" fmla="*/ 1 h 3"/>
              <a:gd name="T20" fmla="*/ 17 w 45"/>
              <a:gd name="T21" fmla="*/ 2 h 3"/>
              <a:gd name="T22" fmla="*/ 27 w 45"/>
              <a:gd name="T23" fmla="*/ 2 h 3"/>
              <a:gd name="T24" fmla="*/ 36 w 45"/>
              <a:gd name="T25" fmla="*/ 3 h 3"/>
              <a:gd name="T26" fmla="*/ 43 w 45"/>
              <a:gd name="T27" fmla="*/ 3 h 3"/>
              <a:gd name="T28" fmla="*/ 45 w 45"/>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3">
                <a:moveTo>
                  <a:pt x="45" y="3"/>
                </a:moveTo>
                <a:lnTo>
                  <a:pt x="43" y="3"/>
                </a:lnTo>
                <a:lnTo>
                  <a:pt x="36" y="3"/>
                </a:lnTo>
                <a:lnTo>
                  <a:pt x="26" y="3"/>
                </a:lnTo>
                <a:lnTo>
                  <a:pt x="16" y="2"/>
                </a:lnTo>
                <a:lnTo>
                  <a:pt x="7" y="2"/>
                </a:lnTo>
                <a:lnTo>
                  <a:pt x="2" y="1"/>
                </a:lnTo>
                <a:lnTo>
                  <a:pt x="0" y="0"/>
                </a:lnTo>
                <a:lnTo>
                  <a:pt x="3" y="0"/>
                </a:lnTo>
                <a:lnTo>
                  <a:pt x="8" y="1"/>
                </a:lnTo>
                <a:lnTo>
                  <a:pt x="17" y="2"/>
                </a:lnTo>
                <a:lnTo>
                  <a:pt x="27" y="2"/>
                </a:lnTo>
                <a:lnTo>
                  <a:pt x="36" y="3"/>
                </a:lnTo>
                <a:lnTo>
                  <a:pt x="43" y="3"/>
                </a:lnTo>
                <a:lnTo>
                  <a:pt x="45"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5" name="Freeform 330"/>
          <p:cNvSpPr>
            <a:spLocks/>
          </p:cNvSpPr>
          <p:nvPr/>
        </p:nvSpPr>
        <p:spPr bwMode="auto">
          <a:xfrm flipV="1">
            <a:off x="3748089" y="3625865"/>
            <a:ext cx="39688" cy="4763"/>
          </a:xfrm>
          <a:custGeom>
            <a:avLst/>
            <a:gdLst>
              <a:gd name="T0" fmla="*/ 45 w 45"/>
              <a:gd name="T1" fmla="*/ 3 h 6"/>
              <a:gd name="T2" fmla="*/ 43 w 45"/>
              <a:gd name="T3" fmla="*/ 3 h 6"/>
              <a:gd name="T4" fmla="*/ 36 w 45"/>
              <a:gd name="T5" fmla="*/ 2 h 6"/>
              <a:gd name="T6" fmla="*/ 26 w 45"/>
              <a:gd name="T7" fmla="*/ 4 h 6"/>
              <a:gd name="T8" fmla="*/ 15 w 45"/>
              <a:gd name="T9" fmla="*/ 6 h 6"/>
              <a:gd name="T10" fmla="*/ 6 w 45"/>
              <a:gd name="T11" fmla="*/ 5 h 6"/>
              <a:gd name="T12" fmla="*/ 1 w 45"/>
              <a:gd name="T13" fmla="*/ 1 h 6"/>
              <a:gd name="T14" fmla="*/ 0 w 45"/>
              <a:gd name="T15" fmla="*/ 0 h 6"/>
              <a:gd name="T16" fmla="*/ 2 w 45"/>
              <a:gd name="T17" fmla="*/ 0 h 6"/>
              <a:gd name="T18" fmla="*/ 8 w 45"/>
              <a:gd name="T19" fmla="*/ 1 h 6"/>
              <a:gd name="T20" fmla="*/ 16 w 45"/>
              <a:gd name="T21" fmla="*/ 2 h 6"/>
              <a:gd name="T22" fmla="*/ 27 w 45"/>
              <a:gd name="T23" fmla="*/ 1 h 6"/>
              <a:gd name="T24" fmla="*/ 36 w 45"/>
              <a:gd name="T25" fmla="*/ 2 h 6"/>
              <a:gd name="T26" fmla="*/ 43 w 45"/>
              <a:gd name="T27" fmla="*/ 2 h 6"/>
              <a:gd name="T28" fmla="*/ 45 w 45"/>
              <a:gd name="T2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6">
                <a:moveTo>
                  <a:pt x="45" y="3"/>
                </a:moveTo>
                <a:lnTo>
                  <a:pt x="43" y="3"/>
                </a:lnTo>
                <a:lnTo>
                  <a:pt x="36" y="2"/>
                </a:lnTo>
                <a:lnTo>
                  <a:pt x="26" y="4"/>
                </a:lnTo>
                <a:lnTo>
                  <a:pt x="15" y="6"/>
                </a:lnTo>
                <a:lnTo>
                  <a:pt x="6" y="5"/>
                </a:lnTo>
                <a:lnTo>
                  <a:pt x="1" y="1"/>
                </a:lnTo>
                <a:lnTo>
                  <a:pt x="0" y="0"/>
                </a:lnTo>
                <a:lnTo>
                  <a:pt x="2" y="0"/>
                </a:lnTo>
                <a:lnTo>
                  <a:pt x="8" y="1"/>
                </a:lnTo>
                <a:lnTo>
                  <a:pt x="16" y="2"/>
                </a:lnTo>
                <a:lnTo>
                  <a:pt x="27" y="1"/>
                </a:lnTo>
                <a:lnTo>
                  <a:pt x="36" y="2"/>
                </a:lnTo>
                <a:lnTo>
                  <a:pt x="43" y="2"/>
                </a:lnTo>
                <a:lnTo>
                  <a:pt x="45"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6" name="Freeform 331"/>
          <p:cNvSpPr>
            <a:spLocks/>
          </p:cNvSpPr>
          <p:nvPr/>
        </p:nvSpPr>
        <p:spPr bwMode="auto">
          <a:xfrm flipV="1">
            <a:off x="3744914" y="3702066"/>
            <a:ext cx="38100" cy="3175"/>
          </a:xfrm>
          <a:custGeom>
            <a:avLst/>
            <a:gdLst>
              <a:gd name="T0" fmla="*/ 45 w 45"/>
              <a:gd name="T1" fmla="*/ 3 h 3"/>
              <a:gd name="T2" fmla="*/ 42 w 45"/>
              <a:gd name="T3" fmla="*/ 3 h 3"/>
              <a:gd name="T4" fmla="*/ 35 w 45"/>
              <a:gd name="T5" fmla="*/ 2 h 3"/>
              <a:gd name="T6" fmla="*/ 26 w 45"/>
              <a:gd name="T7" fmla="*/ 2 h 3"/>
              <a:gd name="T8" fmla="*/ 15 w 45"/>
              <a:gd name="T9" fmla="*/ 2 h 3"/>
              <a:gd name="T10" fmla="*/ 6 w 45"/>
              <a:gd name="T11" fmla="*/ 1 h 3"/>
              <a:gd name="T12" fmla="*/ 1 w 45"/>
              <a:gd name="T13" fmla="*/ 0 h 3"/>
              <a:gd name="T14" fmla="*/ 0 w 45"/>
              <a:gd name="T15" fmla="*/ 0 h 3"/>
              <a:gd name="T16" fmla="*/ 2 w 45"/>
              <a:gd name="T17" fmla="*/ 0 h 3"/>
              <a:gd name="T18" fmla="*/ 7 w 45"/>
              <a:gd name="T19" fmla="*/ 0 h 3"/>
              <a:gd name="T20" fmla="*/ 16 w 45"/>
              <a:gd name="T21" fmla="*/ 1 h 3"/>
              <a:gd name="T22" fmla="*/ 26 w 45"/>
              <a:gd name="T23" fmla="*/ 2 h 3"/>
              <a:gd name="T24" fmla="*/ 36 w 45"/>
              <a:gd name="T25" fmla="*/ 2 h 3"/>
              <a:gd name="T26" fmla="*/ 42 w 45"/>
              <a:gd name="T27" fmla="*/ 3 h 3"/>
              <a:gd name="T28" fmla="*/ 45 w 45"/>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3">
                <a:moveTo>
                  <a:pt x="45" y="3"/>
                </a:moveTo>
                <a:lnTo>
                  <a:pt x="42" y="3"/>
                </a:lnTo>
                <a:lnTo>
                  <a:pt x="35" y="2"/>
                </a:lnTo>
                <a:lnTo>
                  <a:pt x="26" y="2"/>
                </a:lnTo>
                <a:lnTo>
                  <a:pt x="15" y="2"/>
                </a:lnTo>
                <a:lnTo>
                  <a:pt x="6" y="1"/>
                </a:lnTo>
                <a:lnTo>
                  <a:pt x="1" y="0"/>
                </a:lnTo>
                <a:lnTo>
                  <a:pt x="0" y="0"/>
                </a:lnTo>
                <a:lnTo>
                  <a:pt x="2" y="0"/>
                </a:lnTo>
                <a:lnTo>
                  <a:pt x="7" y="0"/>
                </a:lnTo>
                <a:lnTo>
                  <a:pt x="16" y="1"/>
                </a:lnTo>
                <a:lnTo>
                  <a:pt x="26" y="2"/>
                </a:lnTo>
                <a:lnTo>
                  <a:pt x="36" y="2"/>
                </a:lnTo>
                <a:lnTo>
                  <a:pt x="42" y="3"/>
                </a:lnTo>
                <a:lnTo>
                  <a:pt x="45"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7" name="Freeform 332"/>
          <p:cNvSpPr>
            <a:spLocks/>
          </p:cNvSpPr>
          <p:nvPr/>
        </p:nvSpPr>
        <p:spPr bwMode="auto">
          <a:xfrm flipV="1">
            <a:off x="3702051" y="3611578"/>
            <a:ext cx="144463" cy="15875"/>
          </a:xfrm>
          <a:custGeom>
            <a:avLst/>
            <a:gdLst>
              <a:gd name="T0" fmla="*/ 0 w 169"/>
              <a:gd name="T1" fmla="*/ 0 h 17"/>
              <a:gd name="T2" fmla="*/ 0 w 169"/>
              <a:gd name="T3" fmla="*/ 1 h 17"/>
              <a:gd name="T4" fmla="*/ 2 w 169"/>
              <a:gd name="T5" fmla="*/ 1 h 17"/>
              <a:gd name="T6" fmla="*/ 5 w 169"/>
              <a:gd name="T7" fmla="*/ 2 h 17"/>
              <a:gd name="T8" fmla="*/ 9 w 169"/>
              <a:gd name="T9" fmla="*/ 3 h 17"/>
              <a:gd name="T10" fmla="*/ 14 w 169"/>
              <a:gd name="T11" fmla="*/ 5 h 17"/>
              <a:gd name="T12" fmla="*/ 21 w 169"/>
              <a:gd name="T13" fmla="*/ 7 h 17"/>
              <a:gd name="T14" fmla="*/ 31 w 169"/>
              <a:gd name="T15" fmla="*/ 8 h 17"/>
              <a:gd name="T16" fmla="*/ 41 w 169"/>
              <a:gd name="T17" fmla="*/ 9 h 17"/>
              <a:gd name="T18" fmla="*/ 52 w 169"/>
              <a:gd name="T19" fmla="*/ 10 h 17"/>
              <a:gd name="T20" fmla="*/ 65 w 169"/>
              <a:gd name="T21" fmla="*/ 11 h 17"/>
              <a:gd name="T22" fmla="*/ 78 w 169"/>
              <a:gd name="T23" fmla="*/ 12 h 17"/>
              <a:gd name="T24" fmla="*/ 91 w 169"/>
              <a:gd name="T25" fmla="*/ 13 h 17"/>
              <a:gd name="T26" fmla="*/ 103 w 169"/>
              <a:gd name="T27" fmla="*/ 13 h 17"/>
              <a:gd name="T28" fmla="*/ 116 w 169"/>
              <a:gd name="T29" fmla="*/ 14 h 17"/>
              <a:gd name="T30" fmla="*/ 127 w 169"/>
              <a:gd name="T31" fmla="*/ 14 h 17"/>
              <a:gd name="T32" fmla="*/ 138 w 169"/>
              <a:gd name="T33" fmla="*/ 15 h 17"/>
              <a:gd name="T34" fmla="*/ 147 w 169"/>
              <a:gd name="T35" fmla="*/ 15 h 17"/>
              <a:gd name="T36" fmla="*/ 155 w 169"/>
              <a:gd name="T37" fmla="*/ 16 h 17"/>
              <a:gd name="T38" fmla="*/ 161 w 169"/>
              <a:gd name="T39" fmla="*/ 16 h 17"/>
              <a:gd name="T40" fmla="*/ 166 w 169"/>
              <a:gd name="T41" fmla="*/ 16 h 17"/>
              <a:gd name="T42" fmla="*/ 168 w 169"/>
              <a:gd name="T43" fmla="*/ 17 h 17"/>
              <a:gd name="T44" fmla="*/ 169 w 169"/>
              <a:gd name="T45" fmla="*/ 17 h 17"/>
              <a:gd name="T46" fmla="*/ 169 w 169"/>
              <a:gd name="T47" fmla="*/ 16 h 17"/>
              <a:gd name="T48" fmla="*/ 166 w 169"/>
              <a:gd name="T49" fmla="*/ 16 h 17"/>
              <a:gd name="T50" fmla="*/ 162 w 169"/>
              <a:gd name="T51" fmla="*/ 16 h 17"/>
              <a:gd name="T52" fmla="*/ 156 w 169"/>
              <a:gd name="T53" fmla="*/ 15 h 17"/>
              <a:gd name="T54" fmla="*/ 149 w 169"/>
              <a:gd name="T55" fmla="*/ 15 h 17"/>
              <a:gd name="T56" fmla="*/ 141 w 169"/>
              <a:gd name="T57" fmla="*/ 13 h 17"/>
              <a:gd name="T58" fmla="*/ 132 w 169"/>
              <a:gd name="T59" fmla="*/ 12 h 17"/>
              <a:gd name="T60" fmla="*/ 123 w 169"/>
              <a:gd name="T61" fmla="*/ 11 h 17"/>
              <a:gd name="T62" fmla="*/ 112 w 169"/>
              <a:gd name="T63" fmla="*/ 9 h 17"/>
              <a:gd name="T64" fmla="*/ 101 w 169"/>
              <a:gd name="T65" fmla="*/ 8 h 17"/>
              <a:gd name="T66" fmla="*/ 89 w 169"/>
              <a:gd name="T67" fmla="*/ 6 h 17"/>
              <a:gd name="T68" fmla="*/ 77 w 169"/>
              <a:gd name="T69" fmla="*/ 5 h 17"/>
              <a:gd name="T70" fmla="*/ 65 w 169"/>
              <a:gd name="T71" fmla="*/ 4 h 17"/>
              <a:gd name="T72" fmla="*/ 52 w 169"/>
              <a:gd name="T73" fmla="*/ 4 h 17"/>
              <a:gd name="T74" fmla="*/ 40 w 169"/>
              <a:gd name="T75" fmla="*/ 3 h 17"/>
              <a:gd name="T76" fmla="*/ 30 w 169"/>
              <a:gd name="T77" fmla="*/ 3 h 17"/>
              <a:gd name="T78" fmla="*/ 20 w 169"/>
              <a:gd name="T79" fmla="*/ 2 h 17"/>
              <a:gd name="T80" fmla="*/ 13 w 169"/>
              <a:gd name="T81" fmla="*/ 2 h 17"/>
              <a:gd name="T82" fmla="*/ 8 w 169"/>
              <a:gd name="T83" fmla="*/ 1 h 17"/>
              <a:gd name="T84" fmla="*/ 4 w 169"/>
              <a:gd name="T85" fmla="*/ 0 h 17"/>
              <a:gd name="T86" fmla="*/ 1 w 169"/>
              <a:gd name="T87" fmla="*/ 0 h 17"/>
              <a:gd name="T88" fmla="*/ 0 w 169"/>
              <a:gd name="T8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9" h="17">
                <a:moveTo>
                  <a:pt x="0" y="0"/>
                </a:moveTo>
                <a:lnTo>
                  <a:pt x="0" y="1"/>
                </a:lnTo>
                <a:lnTo>
                  <a:pt x="2" y="1"/>
                </a:lnTo>
                <a:lnTo>
                  <a:pt x="5" y="2"/>
                </a:lnTo>
                <a:lnTo>
                  <a:pt x="9" y="3"/>
                </a:lnTo>
                <a:lnTo>
                  <a:pt x="14" y="5"/>
                </a:lnTo>
                <a:lnTo>
                  <a:pt x="21" y="7"/>
                </a:lnTo>
                <a:lnTo>
                  <a:pt x="31" y="8"/>
                </a:lnTo>
                <a:lnTo>
                  <a:pt x="41" y="9"/>
                </a:lnTo>
                <a:lnTo>
                  <a:pt x="52" y="10"/>
                </a:lnTo>
                <a:lnTo>
                  <a:pt x="65" y="11"/>
                </a:lnTo>
                <a:lnTo>
                  <a:pt x="78" y="12"/>
                </a:lnTo>
                <a:lnTo>
                  <a:pt x="91" y="13"/>
                </a:lnTo>
                <a:lnTo>
                  <a:pt x="103" y="13"/>
                </a:lnTo>
                <a:lnTo>
                  <a:pt x="116" y="14"/>
                </a:lnTo>
                <a:lnTo>
                  <a:pt x="127" y="14"/>
                </a:lnTo>
                <a:lnTo>
                  <a:pt x="138" y="15"/>
                </a:lnTo>
                <a:lnTo>
                  <a:pt x="147" y="15"/>
                </a:lnTo>
                <a:lnTo>
                  <a:pt x="155" y="16"/>
                </a:lnTo>
                <a:lnTo>
                  <a:pt x="161" y="16"/>
                </a:lnTo>
                <a:lnTo>
                  <a:pt x="166" y="16"/>
                </a:lnTo>
                <a:lnTo>
                  <a:pt x="168" y="17"/>
                </a:lnTo>
                <a:lnTo>
                  <a:pt x="169" y="17"/>
                </a:lnTo>
                <a:lnTo>
                  <a:pt x="169" y="16"/>
                </a:lnTo>
                <a:lnTo>
                  <a:pt x="166" y="16"/>
                </a:lnTo>
                <a:lnTo>
                  <a:pt x="162" y="16"/>
                </a:lnTo>
                <a:lnTo>
                  <a:pt x="156" y="15"/>
                </a:lnTo>
                <a:lnTo>
                  <a:pt x="149" y="15"/>
                </a:lnTo>
                <a:lnTo>
                  <a:pt x="141" y="13"/>
                </a:lnTo>
                <a:lnTo>
                  <a:pt x="132" y="12"/>
                </a:lnTo>
                <a:lnTo>
                  <a:pt x="123" y="11"/>
                </a:lnTo>
                <a:lnTo>
                  <a:pt x="112" y="9"/>
                </a:lnTo>
                <a:lnTo>
                  <a:pt x="101" y="8"/>
                </a:lnTo>
                <a:lnTo>
                  <a:pt x="89" y="6"/>
                </a:lnTo>
                <a:lnTo>
                  <a:pt x="77" y="5"/>
                </a:lnTo>
                <a:lnTo>
                  <a:pt x="65" y="4"/>
                </a:lnTo>
                <a:lnTo>
                  <a:pt x="52" y="4"/>
                </a:lnTo>
                <a:lnTo>
                  <a:pt x="40" y="3"/>
                </a:lnTo>
                <a:lnTo>
                  <a:pt x="30" y="3"/>
                </a:lnTo>
                <a:lnTo>
                  <a:pt x="20" y="2"/>
                </a:lnTo>
                <a:lnTo>
                  <a:pt x="13" y="2"/>
                </a:lnTo>
                <a:lnTo>
                  <a:pt x="8" y="1"/>
                </a:lnTo>
                <a:lnTo>
                  <a:pt x="4" y="0"/>
                </a:lnTo>
                <a:lnTo>
                  <a:pt x="1"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8" name="Freeform 333"/>
          <p:cNvSpPr>
            <a:spLocks/>
          </p:cNvSpPr>
          <p:nvPr/>
        </p:nvSpPr>
        <p:spPr bwMode="auto">
          <a:xfrm flipV="1">
            <a:off x="3702051" y="3602053"/>
            <a:ext cx="144463" cy="25400"/>
          </a:xfrm>
          <a:custGeom>
            <a:avLst/>
            <a:gdLst>
              <a:gd name="T0" fmla="*/ 0 w 168"/>
              <a:gd name="T1" fmla="*/ 0 h 29"/>
              <a:gd name="T2" fmla="*/ 0 w 168"/>
              <a:gd name="T3" fmla="*/ 0 h 29"/>
              <a:gd name="T4" fmla="*/ 0 w 168"/>
              <a:gd name="T5" fmla="*/ 1 h 29"/>
              <a:gd name="T6" fmla="*/ 1 w 168"/>
              <a:gd name="T7" fmla="*/ 2 h 29"/>
              <a:gd name="T8" fmla="*/ 2 w 168"/>
              <a:gd name="T9" fmla="*/ 2 h 29"/>
              <a:gd name="T10" fmla="*/ 3 w 168"/>
              <a:gd name="T11" fmla="*/ 3 h 29"/>
              <a:gd name="T12" fmla="*/ 5 w 168"/>
              <a:gd name="T13" fmla="*/ 4 h 29"/>
              <a:gd name="T14" fmla="*/ 7 w 168"/>
              <a:gd name="T15" fmla="*/ 5 h 29"/>
              <a:gd name="T16" fmla="*/ 9 w 168"/>
              <a:gd name="T17" fmla="*/ 6 h 29"/>
              <a:gd name="T18" fmla="*/ 12 w 168"/>
              <a:gd name="T19" fmla="*/ 7 h 29"/>
              <a:gd name="T20" fmla="*/ 14 w 168"/>
              <a:gd name="T21" fmla="*/ 9 h 29"/>
              <a:gd name="T22" fmla="*/ 18 w 168"/>
              <a:gd name="T23" fmla="*/ 12 h 29"/>
              <a:gd name="T24" fmla="*/ 22 w 168"/>
              <a:gd name="T25" fmla="*/ 13 h 29"/>
              <a:gd name="T26" fmla="*/ 27 w 168"/>
              <a:gd name="T27" fmla="*/ 14 h 29"/>
              <a:gd name="T28" fmla="*/ 32 w 168"/>
              <a:gd name="T29" fmla="*/ 16 h 29"/>
              <a:gd name="T30" fmla="*/ 37 w 168"/>
              <a:gd name="T31" fmla="*/ 17 h 29"/>
              <a:gd name="T32" fmla="*/ 43 w 168"/>
              <a:gd name="T33" fmla="*/ 19 h 29"/>
              <a:gd name="T34" fmla="*/ 49 w 168"/>
              <a:gd name="T35" fmla="*/ 21 h 29"/>
              <a:gd name="T36" fmla="*/ 55 w 168"/>
              <a:gd name="T37" fmla="*/ 22 h 29"/>
              <a:gd name="T38" fmla="*/ 61 w 168"/>
              <a:gd name="T39" fmla="*/ 24 h 29"/>
              <a:gd name="T40" fmla="*/ 67 w 168"/>
              <a:gd name="T41" fmla="*/ 25 h 29"/>
              <a:gd name="T42" fmla="*/ 74 w 168"/>
              <a:gd name="T43" fmla="*/ 25 h 29"/>
              <a:gd name="T44" fmla="*/ 80 w 168"/>
              <a:gd name="T45" fmla="*/ 26 h 29"/>
              <a:gd name="T46" fmla="*/ 87 w 168"/>
              <a:gd name="T47" fmla="*/ 26 h 29"/>
              <a:gd name="T48" fmla="*/ 93 w 168"/>
              <a:gd name="T49" fmla="*/ 26 h 29"/>
              <a:gd name="T50" fmla="*/ 99 w 168"/>
              <a:gd name="T51" fmla="*/ 26 h 29"/>
              <a:gd name="T52" fmla="*/ 105 w 168"/>
              <a:gd name="T53" fmla="*/ 26 h 29"/>
              <a:gd name="T54" fmla="*/ 111 w 168"/>
              <a:gd name="T55" fmla="*/ 25 h 29"/>
              <a:gd name="T56" fmla="*/ 117 w 168"/>
              <a:gd name="T57" fmla="*/ 25 h 29"/>
              <a:gd name="T58" fmla="*/ 123 w 168"/>
              <a:gd name="T59" fmla="*/ 25 h 29"/>
              <a:gd name="T60" fmla="*/ 128 w 168"/>
              <a:gd name="T61" fmla="*/ 25 h 29"/>
              <a:gd name="T62" fmla="*/ 133 w 168"/>
              <a:gd name="T63" fmla="*/ 25 h 29"/>
              <a:gd name="T64" fmla="*/ 138 w 168"/>
              <a:gd name="T65" fmla="*/ 26 h 29"/>
              <a:gd name="T66" fmla="*/ 143 w 168"/>
              <a:gd name="T67" fmla="*/ 26 h 29"/>
              <a:gd name="T68" fmla="*/ 147 w 168"/>
              <a:gd name="T69" fmla="*/ 27 h 29"/>
              <a:gd name="T70" fmla="*/ 151 w 168"/>
              <a:gd name="T71" fmla="*/ 28 h 29"/>
              <a:gd name="T72" fmla="*/ 155 w 168"/>
              <a:gd name="T73" fmla="*/ 28 h 29"/>
              <a:gd name="T74" fmla="*/ 158 w 168"/>
              <a:gd name="T75" fmla="*/ 29 h 29"/>
              <a:gd name="T76" fmla="*/ 161 w 168"/>
              <a:gd name="T77" fmla="*/ 29 h 29"/>
              <a:gd name="T78" fmla="*/ 163 w 168"/>
              <a:gd name="T79" fmla="*/ 28 h 29"/>
              <a:gd name="T80" fmla="*/ 165 w 168"/>
              <a:gd name="T81" fmla="*/ 26 h 29"/>
              <a:gd name="T82" fmla="*/ 167 w 168"/>
              <a:gd name="T83" fmla="*/ 24 h 29"/>
              <a:gd name="T84" fmla="*/ 168 w 168"/>
              <a:gd name="T85" fmla="*/ 22 h 29"/>
              <a:gd name="T86" fmla="*/ 168 w 168"/>
              <a:gd name="T87" fmla="*/ 19 h 29"/>
              <a:gd name="T88" fmla="*/ 168 w 168"/>
              <a:gd name="T89"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 h="29">
                <a:moveTo>
                  <a:pt x="0" y="0"/>
                </a:moveTo>
                <a:lnTo>
                  <a:pt x="0" y="0"/>
                </a:lnTo>
                <a:lnTo>
                  <a:pt x="0" y="1"/>
                </a:lnTo>
                <a:lnTo>
                  <a:pt x="1" y="2"/>
                </a:lnTo>
                <a:lnTo>
                  <a:pt x="2" y="2"/>
                </a:lnTo>
                <a:lnTo>
                  <a:pt x="3" y="3"/>
                </a:lnTo>
                <a:lnTo>
                  <a:pt x="5" y="4"/>
                </a:lnTo>
                <a:lnTo>
                  <a:pt x="7" y="5"/>
                </a:lnTo>
                <a:lnTo>
                  <a:pt x="9" y="6"/>
                </a:lnTo>
                <a:lnTo>
                  <a:pt x="12" y="7"/>
                </a:lnTo>
                <a:lnTo>
                  <a:pt x="14" y="9"/>
                </a:lnTo>
                <a:lnTo>
                  <a:pt x="18" y="12"/>
                </a:lnTo>
                <a:lnTo>
                  <a:pt x="22" y="13"/>
                </a:lnTo>
                <a:lnTo>
                  <a:pt x="27" y="14"/>
                </a:lnTo>
                <a:lnTo>
                  <a:pt x="32" y="16"/>
                </a:lnTo>
                <a:lnTo>
                  <a:pt x="37" y="17"/>
                </a:lnTo>
                <a:lnTo>
                  <a:pt x="43" y="19"/>
                </a:lnTo>
                <a:lnTo>
                  <a:pt x="49" y="21"/>
                </a:lnTo>
                <a:lnTo>
                  <a:pt x="55" y="22"/>
                </a:lnTo>
                <a:lnTo>
                  <a:pt x="61" y="24"/>
                </a:lnTo>
                <a:lnTo>
                  <a:pt x="67" y="25"/>
                </a:lnTo>
                <a:lnTo>
                  <a:pt x="74" y="25"/>
                </a:lnTo>
                <a:lnTo>
                  <a:pt x="80" y="26"/>
                </a:lnTo>
                <a:lnTo>
                  <a:pt x="87" y="26"/>
                </a:lnTo>
                <a:lnTo>
                  <a:pt x="93" y="26"/>
                </a:lnTo>
                <a:lnTo>
                  <a:pt x="99" y="26"/>
                </a:lnTo>
                <a:lnTo>
                  <a:pt x="105" y="26"/>
                </a:lnTo>
                <a:lnTo>
                  <a:pt x="111" y="25"/>
                </a:lnTo>
                <a:lnTo>
                  <a:pt x="117" y="25"/>
                </a:lnTo>
                <a:lnTo>
                  <a:pt x="123" y="25"/>
                </a:lnTo>
                <a:lnTo>
                  <a:pt x="128" y="25"/>
                </a:lnTo>
                <a:lnTo>
                  <a:pt x="133" y="25"/>
                </a:lnTo>
                <a:lnTo>
                  <a:pt x="138" y="26"/>
                </a:lnTo>
                <a:lnTo>
                  <a:pt x="143" y="26"/>
                </a:lnTo>
                <a:lnTo>
                  <a:pt x="147" y="27"/>
                </a:lnTo>
                <a:lnTo>
                  <a:pt x="151" y="28"/>
                </a:lnTo>
                <a:lnTo>
                  <a:pt x="155" y="28"/>
                </a:lnTo>
                <a:lnTo>
                  <a:pt x="158" y="29"/>
                </a:lnTo>
                <a:lnTo>
                  <a:pt x="161" y="29"/>
                </a:lnTo>
                <a:lnTo>
                  <a:pt x="163" y="28"/>
                </a:lnTo>
                <a:lnTo>
                  <a:pt x="165" y="26"/>
                </a:lnTo>
                <a:lnTo>
                  <a:pt x="167" y="24"/>
                </a:lnTo>
                <a:lnTo>
                  <a:pt x="168" y="22"/>
                </a:lnTo>
                <a:lnTo>
                  <a:pt x="168" y="19"/>
                </a:lnTo>
                <a:lnTo>
                  <a:pt x="168" y="1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99" name="Freeform 334"/>
          <p:cNvSpPr>
            <a:spLocks/>
          </p:cNvSpPr>
          <p:nvPr/>
        </p:nvSpPr>
        <p:spPr bwMode="auto">
          <a:xfrm flipV="1">
            <a:off x="3702051" y="3611578"/>
            <a:ext cx="144463" cy="19050"/>
          </a:xfrm>
          <a:custGeom>
            <a:avLst/>
            <a:gdLst>
              <a:gd name="T0" fmla="*/ 0 w 168"/>
              <a:gd name="T1" fmla="*/ 5 h 22"/>
              <a:gd name="T2" fmla="*/ 0 w 168"/>
              <a:gd name="T3" fmla="*/ 4 h 22"/>
              <a:gd name="T4" fmla="*/ 0 w 168"/>
              <a:gd name="T5" fmla="*/ 4 h 22"/>
              <a:gd name="T6" fmla="*/ 1 w 168"/>
              <a:gd name="T7" fmla="*/ 4 h 22"/>
              <a:gd name="T8" fmla="*/ 2 w 168"/>
              <a:gd name="T9" fmla="*/ 4 h 22"/>
              <a:gd name="T10" fmla="*/ 3 w 168"/>
              <a:gd name="T11" fmla="*/ 4 h 22"/>
              <a:gd name="T12" fmla="*/ 5 w 168"/>
              <a:gd name="T13" fmla="*/ 4 h 22"/>
              <a:gd name="T14" fmla="*/ 7 w 168"/>
              <a:gd name="T15" fmla="*/ 5 h 22"/>
              <a:gd name="T16" fmla="*/ 9 w 168"/>
              <a:gd name="T17" fmla="*/ 5 h 22"/>
              <a:gd name="T18" fmla="*/ 11 w 168"/>
              <a:gd name="T19" fmla="*/ 5 h 22"/>
              <a:gd name="T20" fmla="*/ 14 w 168"/>
              <a:gd name="T21" fmla="*/ 5 h 22"/>
              <a:gd name="T22" fmla="*/ 17 w 168"/>
              <a:gd name="T23" fmla="*/ 4 h 22"/>
              <a:gd name="T24" fmla="*/ 21 w 168"/>
              <a:gd name="T25" fmla="*/ 4 h 22"/>
              <a:gd name="T26" fmla="*/ 26 w 168"/>
              <a:gd name="T27" fmla="*/ 4 h 22"/>
              <a:gd name="T28" fmla="*/ 31 w 168"/>
              <a:gd name="T29" fmla="*/ 4 h 22"/>
              <a:gd name="T30" fmla="*/ 36 w 168"/>
              <a:gd name="T31" fmla="*/ 3 h 22"/>
              <a:gd name="T32" fmla="*/ 42 w 168"/>
              <a:gd name="T33" fmla="*/ 2 h 22"/>
              <a:gd name="T34" fmla="*/ 47 w 168"/>
              <a:gd name="T35" fmla="*/ 1 h 22"/>
              <a:gd name="T36" fmla="*/ 53 w 168"/>
              <a:gd name="T37" fmla="*/ 0 h 22"/>
              <a:gd name="T38" fmla="*/ 60 w 168"/>
              <a:gd name="T39" fmla="*/ 0 h 22"/>
              <a:gd name="T40" fmla="*/ 66 w 168"/>
              <a:gd name="T41" fmla="*/ 0 h 22"/>
              <a:gd name="T42" fmla="*/ 72 w 168"/>
              <a:gd name="T43" fmla="*/ 0 h 22"/>
              <a:gd name="T44" fmla="*/ 78 w 168"/>
              <a:gd name="T45" fmla="*/ 0 h 22"/>
              <a:gd name="T46" fmla="*/ 85 w 168"/>
              <a:gd name="T47" fmla="*/ 1 h 22"/>
              <a:gd name="T48" fmla="*/ 91 w 168"/>
              <a:gd name="T49" fmla="*/ 2 h 22"/>
              <a:gd name="T50" fmla="*/ 98 w 168"/>
              <a:gd name="T51" fmla="*/ 3 h 22"/>
              <a:gd name="T52" fmla="*/ 104 w 168"/>
              <a:gd name="T53" fmla="*/ 4 h 22"/>
              <a:gd name="T54" fmla="*/ 110 w 168"/>
              <a:gd name="T55" fmla="*/ 5 h 22"/>
              <a:gd name="T56" fmla="*/ 116 w 168"/>
              <a:gd name="T57" fmla="*/ 6 h 22"/>
              <a:gd name="T58" fmla="*/ 122 w 168"/>
              <a:gd name="T59" fmla="*/ 7 h 22"/>
              <a:gd name="T60" fmla="*/ 127 w 168"/>
              <a:gd name="T61" fmla="*/ 8 h 22"/>
              <a:gd name="T62" fmla="*/ 132 w 168"/>
              <a:gd name="T63" fmla="*/ 8 h 22"/>
              <a:gd name="T64" fmla="*/ 137 w 168"/>
              <a:gd name="T65" fmla="*/ 8 h 22"/>
              <a:gd name="T66" fmla="*/ 142 w 168"/>
              <a:gd name="T67" fmla="*/ 8 h 22"/>
              <a:gd name="T68" fmla="*/ 146 w 168"/>
              <a:gd name="T69" fmla="*/ 8 h 22"/>
              <a:gd name="T70" fmla="*/ 150 w 168"/>
              <a:gd name="T71" fmla="*/ 8 h 22"/>
              <a:gd name="T72" fmla="*/ 154 w 168"/>
              <a:gd name="T73" fmla="*/ 8 h 22"/>
              <a:gd name="T74" fmla="*/ 157 w 168"/>
              <a:gd name="T75" fmla="*/ 8 h 22"/>
              <a:gd name="T76" fmla="*/ 160 w 168"/>
              <a:gd name="T77" fmla="*/ 8 h 22"/>
              <a:gd name="T78" fmla="*/ 162 w 168"/>
              <a:gd name="T79" fmla="*/ 9 h 22"/>
              <a:gd name="T80" fmla="*/ 164 w 168"/>
              <a:gd name="T81" fmla="*/ 11 h 22"/>
              <a:gd name="T82" fmla="*/ 166 w 168"/>
              <a:gd name="T83" fmla="*/ 14 h 22"/>
              <a:gd name="T84" fmla="*/ 167 w 168"/>
              <a:gd name="T85" fmla="*/ 16 h 22"/>
              <a:gd name="T86" fmla="*/ 168 w 168"/>
              <a:gd name="T87" fmla="*/ 19 h 22"/>
              <a:gd name="T88" fmla="*/ 168 w 168"/>
              <a:gd name="T8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 h="22">
                <a:moveTo>
                  <a:pt x="0" y="5"/>
                </a:moveTo>
                <a:lnTo>
                  <a:pt x="0" y="4"/>
                </a:lnTo>
                <a:lnTo>
                  <a:pt x="0" y="4"/>
                </a:lnTo>
                <a:lnTo>
                  <a:pt x="1" y="4"/>
                </a:lnTo>
                <a:lnTo>
                  <a:pt x="2" y="4"/>
                </a:lnTo>
                <a:lnTo>
                  <a:pt x="3" y="4"/>
                </a:lnTo>
                <a:lnTo>
                  <a:pt x="5" y="4"/>
                </a:lnTo>
                <a:lnTo>
                  <a:pt x="7" y="5"/>
                </a:lnTo>
                <a:lnTo>
                  <a:pt x="9" y="5"/>
                </a:lnTo>
                <a:lnTo>
                  <a:pt x="11" y="5"/>
                </a:lnTo>
                <a:lnTo>
                  <a:pt x="14" y="5"/>
                </a:lnTo>
                <a:lnTo>
                  <a:pt x="17" y="4"/>
                </a:lnTo>
                <a:lnTo>
                  <a:pt x="21" y="4"/>
                </a:lnTo>
                <a:lnTo>
                  <a:pt x="26" y="4"/>
                </a:lnTo>
                <a:lnTo>
                  <a:pt x="31" y="4"/>
                </a:lnTo>
                <a:lnTo>
                  <a:pt x="36" y="3"/>
                </a:lnTo>
                <a:lnTo>
                  <a:pt x="42" y="2"/>
                </a:lnTo>
                <a:lnTo>
                  <a:pt x="47" y="1"/>
                </a:lnTo>
                <a:lnTo>
                  <a:pt x="53" y="0"/>
                </a:lnTo>
                <a:lnTo>
                  <a:pt x="60" y="0"/>
                </a:lnTo>
                <a:lnTo>
                  <a:pt x="66" y="0"/>
                </a:lnTo>
                <a:lnTo>
                  <a:pt x="72" y="0"/>
                </a:lnTo>
                <a:lnTo>
                  <a:pt x="78" y="0"/>
                </a:lnTo>
                <a:lnTo>
                  <a:pt x="85" y="1"/>
                </a:lnTo>
                <a:lnTo>
                  <a:pt x="91" y="2"/>
                </a:lnTo>
                <a:lnTo>
                  <a:pt x="98" y="3"/>
                </a:lnTo>
                <a:lnTo>
                  <a:pt x="104" y="4"/>
                </a:lnTo>
                <a:lnTo>
                  <a:pt x="110" y="5"/>
                </a:lnTo>
                <a:lnTo>
                  <a:pt x="116" y="6"/>
                </a:lnTo>
                <a:lnTo>
                  <a:pt x="122" y="7"/>
                </a:lnTo>
                <a:lnTo>
                  <a:pt x="127" y="8"/>
                </a:lnTo>
                <a:lnTo>
                  <a:pt x="132" y="8"/>
                </a:lnTo>
                <a:lnTo>
                  <a:pt x="137" y="8"/>
                </a:lnTo>
                <a:lnTo>
                  <a:pt x="142" y="8"/>
                </a:lnTo>
                <a:lnTo>
                  <a:pt x="146" y="8"/>
                </a:lnTo>
                <a:lnTo>
                  <a:pt x="150" y="8"/>
                </a:lnTo>
                <a:lnTo>
                  <a:pt x="154" y="8"/>
                </a:lnTo>
                <a:lnTo>
                  <a:pt x="157" y="8"/>
                </a:lnTo>
                <a:lnTo>
                  <a:pt x="160" y="8"/>
                </a:lnTo>
                <a:lnTo>
                  <a:pt x="162" y="9"/>
                </a:lnTo>
                <a:lnTo>
                  <a:pt x="164" y="11"/>
                </a:lnTo>
                <a:lnTo>
                  <a:pt x="166" y="14"/>
                </a:lnTo>
                <a:lnTo>
                  <a:pt x="167" y="16"/>
                </a:lnTo>
                <a:lnTo>
                  <a:pt x="168" y="19"/>
                </a:lnTo>
                <a:lnTo>
                  <a:pt x="168" y="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0" name="Freeform 335"/>
          <p:cNvSpPr>
            <a:spLocks/>
          </p:cNvSpPr>
          <p:nvPr/>
        </p:nvSpPr>
        <p:spPr bwMode="auto">
          <a:xfrm flipV="1">
            <a:off x="3721101" y="3614753"/>
            <a:ext cx="6350" cy="9525"/>
          </a:xfrm>
          <a:custGeom>
            <a:avLst/>
            <a:gdLst>
              <a:gd name="T0" fmla="*/ 8 w 8"/>
              <a:gd name="T1" fmla="*/ 0 h 11"/>
              <a:gd name="T2" fmla="*/ 7 w 8"/>
              <a:gd name="T3" fmla="*/ 5 h 11"/>
              <a:gd name="T4" fmla="*/ 5 w 8"/>
              <a:gd name="T5" fmla="*/ 8 h 11"/>
              <a:gd name="T6" fmla="*/ 3 w 8"/>
              <a:gd name="T7" fmla="*/ 10 h 11"/>
              <a:gd name="T8" fmla="*/ 2 w 8"/>
              <a:gd name="T9" fmla="*/ 11 h 11"/>
              <a:gd name="T10" fmla="*/ 0 w 8"/>
              <a:gd name="T11" fmla="*/ 9 h 11"/>
              <a:gd name="T12" fmla="*/ 0 w 8"/>
              <a:gd name="T13" fmla="*/ 6 h 11"/>
              <a:gd name="T14" fmla="*/ 0 w 8"/>
              <a:gd name="T15" fmla="*/ 5 h 11"/>
              <a:gd name="T16" fmla="*/ 0 w 8"/>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8" y="0"/>
                </a:moveTo>
                <a:lnTo>
                  <a:pt x="7" y="5"/>
                </a:lnTo>
                <a:lnTo>
                  <a:pt x="5" y="8"/>
                </a:lnTo>
                <a:lnTo>
                  <a:pt x="3" y="10"/>
                </a:lnTo>
                <a:lnTo>
                  <a:pt x="2" y="11"/>
                </a:lnTo>
                <a:lnTo>
                  <a:pt x="0" y="9"/>
                </a:lnTo>
                <a:lnTo>
                  <a:pt x="0" y="6"/>
                </a:lnTo>
                <a:lnTo>
                  <a:pt x="0" y="5"/>
                </a:lnTo>
                <a:lnTo>
                  <a:pt x="0"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1" name="Freeform 336"/>
          <p:cNvSpPr>
            <a:spLocks/>
          </p:cNvSpPr>
          <p:nvPr/>
        </p:nvSpPr>
        <p:spPr bwMode="auto">
          <a:xfrm flipV="1">
            <a:off x="3762376" y="3605228"/>
            <a:ext cx="9525" cy="15875"/>
          </a:xfrm>
          <a:custGeom>
            <a:avLst/>
            <a:gdLst>
              <a:gd name="T0" fmla="*/ 12 w 12"/>
              <a:gd name="T1" fmla="*/ 0 h 19"/>
              <a:gd name="T2" fmla="*/ 11 w 12"/>
              <a:gd name="T3" fmla="*/ 7 h 19"/>
              <a:gd name="T4" fmla="*/ 9 w 12"/>
              <a:gd name="T5" fmla="*/ 13 h 19"/>
              <a:gd name="T6" fmla="*/ 7 w 12"/>
              <a:gd name="T7" fmla="*/ 17 h 19"/>
              <a:gd name="T8" fmla="*/ 4 w 12"/>
              <a:gd name="T9" fmla="*/ 19 h 19"/>
              <a:gd name="T10" fmla="*/ 1 w 12"/>
              <a:gd name="T11" fmla="*/ 15 h 19"/>
              <a:gd name="T12" fmla="*/ 1 w 12"/>
              <a:gd name="T13" fmla="*/ 11 h 19"/>
              <a:gd name="T14" fmla="*/ 0 w 12"/>
              <a:gd name="T15" fmla="*/ 8 h 19"/>
              <a:gd name="T16" fmla="*/ 0 w 12"/>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9">
                <a:moveTo>
                  <a:pt x="12" y="0"/>
                </a:moveTo>
                <a:lnTo>
                  <a:pt x="11" y="7"/>
                </a:lnTo>
                <a:lnTo>
                  <a:pt x="9" y="13"/>
                </a:lnTo>
                <a:lnTo>
                  <a:pt x="7" y="17"/>
                </a:lnTo>
                <a:lnTo>
                  <a:pt x="4" y="19"/>
                </a:lnTo>
                <a:lnTo>
                  <a:pt x="1" y="15"/>
                </a:lnTo>
                <a:lnTo>
                  <a:pt x="1" y="11"/>
                </a:lnTo>
                <a:lnTo>
                  <a:pt x="0" y="8"/>
                </a:lnTo>
                <a:lnTo>
                  <a:pt x="0" y="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2" name="Freeform 337"/>
          <p:cNvSpPr>
            <a:spLocks/>
          </p:cNvSpPr>
          <p:nvPr/>
        </p:nvSpPr>
        <p:spPr bwMode="auto">
          <a:xfrm flipV="1">
            <a:off x="3816351" y="3605228"/>
            <a:ext cx="3175" cy="11113"/>
          </a:xfrm>
          <a:custGeom>
            <a:avLst/>
            <a:gdLst>
              <a:gd name="T0" fmla="*/ 4 w 4"/>
              <a:gd name="T1" fmla="*/ 0 h 12"/>
              <a:gd name="T2" fmla="*/ 4 w 4"/>
              <a:gd name="T3" fmla="*/ 2 h 12"/>
              <a:gd name="T4" fmla="*/ 4 w 4"/>
              <a:gd name="T5" fmla="*/ 5 h 12"/>
              <a:gd name="T6" fmla="*/ 3 w 4"/>
              <a:gd name="T7" fmla="*/ 9 h 12"/>
              <a:gd name="T8" fmla="*/ 2 w 4"/>
              <a:gd name="T9" fmla="*/ 12 h 12"/>
              <a:gd name="T10" fmla="*/ 0 w 4"/>
              <a:gd name="T11" fmla="*/ 6 h 12"/>
              <a:gd name="T12" fmla="*/ 0 w 4"/>
              <a:gd name="T13" fmla="*/ 4 h 12"/>
              <a:gd name="T14" fmla="*/ 0 w 4"/>
              <a:gd name="T15" fmla="*/ 2 h 12"/>
              <a:gd name="T16" fmla="*/ 0 w 4"/>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2">
                <a:moveTo>
                  <a:pt x="4" y="0"/>
                </a:moveTo>
                <a:lnTo>
                  <a:pt x="4" y="2"/>
                </a:lnTo>
                <a:lnTo>
                  <a:pt x="4" y="5"/>
                </a:lnTo>
                <a:lnTo>
                  <a:pt x="3" y="9"/>
                </a:lnTo>
                <a:lnTo>
                  <a:pt x="2" y="12"/>
                </a:lnTo>
                <a:lnTo>
                  <a:pt x="0" y="6"/>
                </a:lnTo>
                <a:lnTo>
                  <a:pt x="0" y="4"/>
                </a:lnTo>
                <a:lnTo>
                  <a:pt x="0" y="2"/>
                </a:lnTo>
                <a:lnTo>
                  <a:pt x="0" y="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3" name="Freeform 338"/>
          <p:cNvSpPr>
            <a:spLocks/>
          </p:cNvSpPr>
          <p:nvPr/>
        </p:nvSpPr>
        <p:spPr bwMode="auto">
          <a:xfrm flipV="1">
            <a:off x="3721101" y="3621103"/>
            <a:ext cx="6350" cy="7938"/>
          </a:xfrm>
          <a:custGeom>
            <a:avLst/>
            <a:gdLst>
              <a:gd name="T0" fmla="*/ 8 w 8"/>
              <a:gd name="T1" fmla="*/ 5 h 9"/>
              <a:gd name="T2" fmla="*/ 6 w 8"/>
              <a:gd name="T3" fmla="*/ 1 h 9"/>
              <a:gd name="T4" fmla="*/ 4 w 8"/>
              <a:gd name="T5" fmla="*/ 0 h 9"/>
              <a:gd name="T6" fmla="*/ 2 w 8"/>
              <a:gd name="T7" fmla="*/ 0 h 9"/>
              <a:gd name="T8" fmla="*/ 1 w 8"/>
              <a:gd name="T9" fmla="*/ 1 h 9"/>
              <a:gd name="T10" fmla="*/ 0 w 8"/>
              <a:gd name="T11" fmla="*/ 4 h 9"/>
              <a:gd name="T12" fmla="*/ 0 w 8"/>
              <a:gd name="T13" fmla="*/ 6 h 9"/>
              <a:gd name="T14" fmla="*/ 0 w 8"/>
              <a:gd name="T15" fmla="*/ 8 h 9"/>
              <a:gd name="T16" fmla="*/ 0 w 8"/>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8" y="5"/>
                </a:moveTo>
                <a:lnTo>
                  <a:pt x="6" y="1"/>
                </a:lnTo>
                <a:lnTo>
                  <a:pt x="4" y="0"/>
                </a:lnTo>
                <a:lnTo>
                  <a:pt x="2" y="0"/>
                </a:lnTo>
                <a:lnTo>
                  <a:pt x="1" y="1"/>
                </a:lnTo>
                <a:lnTo>
                  <a:pt x="0" y="4"/>
                </a:lnTo>
                <a:lnTo>
                  <a:pt x="0" y="6"/>
                </a:lnTo>
                <a:lnTo>
                  <a:pt x="0" y="8"/>
                </a:lnTo>
                <a:lnTo>
                  <a:pt x="0" y="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4" name="Freeform 339"/>
          <p:cNvSpPr>
            <a:spLocks/>
          </p:cNvSpPr>
          <p:nvPr/>
        </p:nvSpPr>
        <p:spPr bwMode="auto">
          <a:xfrm flipV="1">
            <a:off x="3762376" y="3617928"/>
            <a:ext cx="9525" cy="14288"/>
          </a:xfrm>
          <a:custGeom>
            <a:avLst/>
            <a:gdLst>
              <a:gd name="T0" fmla="*/ 12 w 12"/>
              <a:gd name="T1" fmla="*/ 12 h 17"/>
              <a:gd name="T2" fmla="*/ 11 w 12"/>
              <a:gd name="T3" fmla="*/ 5 h 17"/>
              <a:gd name="T4" fmla="*/ 8 w 12"/>
              <a:gd name="T5" fmla="*/ 1 h 17"/>
              <a:gd name="T6" fmla="*/ 5 w 12"/>
              <a:gd name="T7" fmla="*/ 0 h 17"/>
              <a:gd name="T8" fmla="*/ 2 w 12"/>
              <a:gd name="T9" fmla="*/ 1 h 17"/>
              <a:gd name="T10" fmla="*/ 0 w 12"/>
              <a:gd name="T11" fmla="*/ 7 h 17"/>
              <a:gd name="T12" fmla="*/ 0 w 12"/>
              <a:gd name="T13" fmla="*/ 12 h 17"/>
              <a:gd name="T14" fmla="*/ 0 w 12"/>
              <a:gd name="T15" fmla="*/ 15 h 17"/>
              <a:gd name="T16" fmla="*/ 0 w 12"/>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7">
                <a:moveTo>
                  <a:pt x="12" y="12"/>
                </a:moveTo>
                <a:lnTo>
                  <a:pt x="11" y="5"/>
                </a:lnTo>
                <a:lnTo>
                  <a:pt x="8" y="1"/>
                </a:lnTo>
                <a:lnTo>
                  <a:pt x="5" y="0"/>
                </a:lnTo>
                <a:lnTo>
                  <a:pt x="2" y="1"/>
                </a:lnTo>
                <a:lnTo>
                  <a:pt x="0" y="7"/>
                </a:lnTo>
                <a:lnTo>
                  <a:pt x="0" y="12"/>
                </a:lnTo>
                <a:lnTo>
                  <a:pt x="0" y="15"/>
                </a:lnTo>
                <a:lnTo>
                  <a:pt x="0" y="1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5" name="Freeform 340"/>
          <p:cNvSpPr>
            <a:spLocks/>
          </p:cNvSpPr>
          <p:nvPr/>
        </p:nvSpPr>
        <p:spPr bwMode="auto">
          <a:xfrm flipV="1">
            <a:off x="3816351" y="3614753"/>
            <a:ext cx="3175" cy="9525"/>
          </a:xfrm>
          <a:custGeom>
            <a:avLst/>
            <a:gdLst>
              <a:gd name="T0" fmla="*/ 4 w 4"/>
              <a:gd name="T1" fmla="*/ 10 h 12"/>
              <a:gd name="T2" fmla="*/ 4 w 4"/>
              <a:gd name="T3" fmla="*/ 8 h 12"/>
              <a:gd name="T4" fmla="*/ 3 w 4"/>
              <a:gd name="T5" fmla="*/ 5 h 12"/>
              <a:gd name="T6" fmla="*/ 2 w 4"/>
              <a:gd name="T7" fmla="*/ 2 h 12"/>
              <a:gd name="T8" fmla="*/ 1 w 4"/>
              <a:gd name="T9" fmla="*/ 0 h 12"/>
              <a:gd name="T10" fmla="*/ 0 w 4"/>
              <a:gd name="T11" fmla="*/ 8 h 12"/>
              <a:gd name="T12" fmla="*/ 0 w 4"/>
              <a:gd name="T13" fmla="*/ 10 h 12"/>
              <a:gd name="T14" fmla="*/ 0 w 4"/>
              <a:gd name="T15" fmla="*/ 11 h 12"/>
              <a:gd name="T16" fmla="*/ 0 w 4"/>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2">
                <a:moveTo>
                  <a:pt x="4" y="10"/>
                </a:moveTo>
                <a:lnTo>
                  <a:pt x="4" y="8"/>
                </a:lnTo>
                <a:lnTo>
                  <a:pt x="3" y="5"/>
                </a:lnTo>
                <a:lnTo>
                  <a:pt x="2" y="2"/>
                </a:lnTo>
                <a:lnTo>
                  <a:pt x="1" y="0"/>
                </a:lnTo>
                <a:lnTo>
                  <a:pt x="0" y="8"/>
                </a:lnTo>
                <a:lnTo>
                  <a:pt x="0" y="10"/>
                </a:lnTo>
                <a:lnTo>
                  <a:pt x="0" y="11"/>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6" name="Freeform 341"/>
          <p:cNvSpPr>
            <a:spLocks/>
          </p:cNvSpPr>
          <p:nvPr/>
        </p:nvSpPr>
        <p:spPr bwMode="auto">
          <a:xfrm>
            <a:off x="3716339" y="3617928"/>
            <a:ext cx="3175" cy="0"/>
          </a:xfrm>
          <a:custGeom>
            <a:avLst/>
            <a:gdLst>
              <a:gd name="T0" fmla="*/ 3 w 3"/>
              <a:gd name="T1" fmla="*/ 1 h 1"/>
              <a:gd name="T2" fmla="*/ 0 w 3"/>
              <a:gd name="T3" fmla="*/ 0 h 1"/>
              <a:gd name="T4" fmla="*/ 2 w 3"/>
              <a:gd name="T5" fmla="*/ 0 h 1"/>
              <a:gd name="T6" fmla="*/ 1 w 3"/>
              <a:gd name="T7" fmla="*/ 1 h 1"/>
              <a:gd name="T8" fmla="*/ 0 w 3"/>
              <a:gd name="T9" fmla="*/ 0 h 1"/>
              <a:gd name="T10" fmla="*/ 2 w 3"/>
              <a:gd name="T11" fmla="*/ 1 h 1"/>
              <a:gd name="T12" fmla="*/ 1 w 3"/>
              <a:gd name="T13" fmla="*/ 0 h 1"/>
              <a:gd name="T14" fmla="*/ 1 w 3"/>
              <a:gd name="T15" fmla="*/ 0 h 1"/>
              <a:gd name="T16" fmla="*/ 2 w 3"/>
              <a:gd name="T17" fmla="*/ 1 h 1"/>
              <a:gd name="T18" fmla="*/ 1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3" y="1"/>
                </a:moveTo>
                <a:lnTo>
                  <a:pt x="0" y="0"/>
                </a:lnTo>
                <a:lnTo>
                  <a:pt x="2" y="0"/>
                </a:lnTo>
                <a:lnTo>
                  <a:pt x="1" y="1"/>
                </a:lnTo>
                <a:lnTo>
                  <a:pt x="0" y="0"/>
                </a:lnTo>
                <a:lnTo>
                  <a:pt x="2" y="1"/>
                </a:lnTo>
                <a:lnTo>
                  <a:pt x="1" y="0"/>
                </a:lnTo>
                <a:lnTo>
                  <a:pt x="1" y="0"/>
                </a:lnTo>
                <a:lnTo>
                  <a:pt x="2" y="1"/>
                </a:lnTo>
                <a:lnTo>
                  <a:pt x="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7" name="Freeform 342"/>
          <p:cNvSpPr>
            <a:spLocks/>
          </p:cNvSpPr>
          <p:nvPr/>
        </p:nvSpPr>
        <p:spPr bwMode="auto">
          <a:xfrm>
            <a:off x="3716339" y="3627453"/>
            <a:ext cx="1588" cy="0"/>
          </a:xfrm>
          <a:custGeom>
            <a:avLst/>
            <a:gdLst>
              <a:gd name="T0" fmla="*/ 3 w 3"/>
              <a:gd name="T1" fmla="*/ 0 h 1"/>
              <a:gd name="T2" fmla="*/ 0 w 3"/>
              <a:gd name="T3" fmla="*/ 1 h 1"/>
              <a:gd name="T4" fmla="*/ 2 w 3"/>
              <a:gd name="T5" fmla="*/ 0 h 1"/>
              <a:gd name="T6" fmla="*/ 2 w 3"/>
              <a:gd name="T7" fmla="*/ 0 h 1"/>
              <a:gd name="T8" fmla="*/ 0 w 3"/>
              <a:gd name="T9" fmla="*/ 1 h 1"/>
              <a:gd name="T10" fmla="*/ 2 w 3"/>
              <a:gd name="T11" fmla="*/ 0 h 1"/>
              <a:gd name="T12" fmla="*/ 1 w 3"/>
              <a:gd name="T13" fmla="*/ 0 h 1"/>
              <a:gd name="T14" fmla="*/ 1 w 3"/>
              <a:gd name="T15" fmla="*/ 0 h 1"/>
              <a:gd name="T16" fmla="*/ 2 w 3"/>
              <a:gd name="T17" fmla="*/ 0 h 1"/>
              <a:gd name="T18" fmla="*/ 1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3" y="0"/>
                </a:moveTo>
                <a:lnTo>
                  <a:pt x="0" y="1"/>
                </a:lnTo>
                <a:lnTo>
                  <a:pt x="2" y="0"/>
                </a:lnTo>
                <a:lnTo>
                  <a:pt x="2" y="0"/>
                </a:lnTo>
                <a:lnTo>
                  <a:pt x="0" y="1"/>
                </a:lnTo>
                <a:lnTo>
                  <a:pt x="2" y="0"/>
                </a:lnTo>
                <a:lnTo>
                  <a:pt x="1" y="0"/>
                </a:lnTo>
                <a:lnTo>
                  <a:pt x="1" y="0"/>
                </a:lnTo>
                <a:lnTo>
                  <a:pt x="2" y="0"/>
                </a:lnTo>
                <a:lnTo>
                  <a:pt x="1"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8" name="Line 343"/>
          <p:cNvSpPr>
            <a:spLocks noChangeShapeType="1"/>
          </p:cNvSpPr>
          <p:nvPr/>
        </p:nvSpPr>
        <p:spPr bwMode="auto">
          <a:xfrm flipH="1">
            <a:off x="5443539" y="4448194"/>
            <a:ext cx="444500" cy="271464"/>
          </a:xfrm>
          <a:prstGeom prst="line">
            <a:avLst/>
          </a:prstGeom>
          <a:noFill/>
          <a:ln w="19050">
            <a:solidFill>
              <a:srgbClr val="C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09" name="Freeform 344"/>
          <p:cNvSpPr>
            <a:spLocks/>
          </p:cNvSpPr>
          <p:nvPr/>
        </p:nvSpPr>
        <p:spPr bwMode="auto">
          <a:xfrm flipV="1">
            <a:off x="5443539" y="4640282"/>
            <a:ext cx="117475" cy="79375"/>
          </a:xfrm>
          <a:custGeom>
            <a:avLst/>
            <a:gdLst>
              <a:gd name="T0" fmla="*/ 137 w 137"/>
              <a:gd name="T1" fmla="*/ 61 h 94"/>
              <a:gd name="T2" fmla="*/ 0 w 137"/>
              <a:gd name="T3" fmla="*/ 0 h 94"/>
              <a:gd name="T4" fmla="*/ 116 w 137"/>
              <a:gd name="T5" fmla="*/ 94 h 94"/>
            </a:gdLst>
            <a:ahLst/>
            <a:cxnLst>
              <a:cxn ang="0">
                <a:pos x="T0" y="T1"/>
              </a:cxn>
              <a:cxn ang="0">
                <a:pos x="T2" y="T3"/>
              </a:cxn>
              <a:cxn ang="0">
                <a:pos x="T4" y="T5"/>
              </a:cxn>
            </a:cxnLst>
            <a:rect l="0" t="0" r="r" b="b"/>
            <a:pathLst>
              <a:path w="137" h="94">
                <a:moveTo>
                  <a:pt x="137" y="61"/>
                </a:moveTo>
                <a:lnTo>
                  <a:pt x="0" y="0"/>
                </a:lnTo>
                <a:lnTo>
                  <a:pt x="116" y="94"/>
                </a:lnTo>
              </a:path>
            </a:pathLst>
          </a:custGeom>
          <a:noFill/>
          <a:ln w="19050">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10" name="Rectangle 345"/>
          <p:cNvSpPr>
            <a:spLocks noChangeArrowheads="1"/>
          </p:cNvSpPr>
          <p:nvPr/>
        </p:nvSpPr>
        <p:spPr bwMode="auto">
          <a:xfrm>
            <a:off x="625475" y="5657874"/>
            <a:ext cx="40957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10 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11" name="Rectangle 346"/>
          <p:cNvSpPr>
            <a:spLocks noChangeArrowheads="1"/>
          </p:cNvSpPr>
          <p:nvPr/>
        </p:nvSpPr>
        <p:spPr bwMode="auto">
          <a:xfrm>
            <a:off x="996950" y="5775350"/>
            <a:ext cx="809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12" name="Rectangle 347"/>
          <p:cNvSpPr>
            <a:spLocks noChangeArrowheads="1"/>
          </p:cNvSpPr>
          <p:nvPr/>
        </p:nvSpPr>
        <p:spPr bwMode="auto">
          <a:xfrm>
            <a:off x="1646238" y="5153047"/>
            <a:ext cx="20002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13" name="Rectangle 348"/>
          <p:cNvSpPr>
            <a:spLocks noChangeArrowheads="1"/>
          </p:cNvSpPr>
          <p:nvPr/>
        </p:nvSpPr>
        <p:spPr bwMode="auto">
          <a:xfrm>
            <a:off x="1784350" y="5268935"/>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L</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14" name="Rectangle 349"/>
          <p:cNvSpPr>
            <a:spLocks noChangeArrowheads="1"/>
          </p:cNvSpPr>
          <p:nvPr/>
        </p:nvSpPr>
        <p:spPr bwMode="auto">
          <a:xfrm>
            <a:off x="2041526" y="4943496"/>
            <a:ext cx="1714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15" name="Rectangle 350"/>
          <p:cNvSpPr>
            <a:spLocks noChangeArrowheads="1"/>
          </p:cNvSpPr>
          <p:nvPr/>
        </p:nvSpPr>
        <p:spPr bwMode="auto">
          <a:xfrm>
            <a:off x="2147888" y="5060972"/>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16" name="Rectangle 351"/>
          <p:cNvSpPr>
            <a:spLocks noChangeArrowheads="1"/>
          </p:cNvSpPr>
          <p:nvPr/>
        </p:nvSpPr>
        <p:spPr bwMode="auto">
          <a:xfrm>
            <a:off x="1168400" y="4108468"/>
            <a:ext cx="16192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z</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17" name="Rectangle 352"/>
          <p:cNvSpPr>
            <a:spLocks noChangeArrowheads="1"/>
          </p:cNvSpPr>
          <p:nvPr/>
        </p:nvSpPr>
        <p:spPr bwMode="auto">
          <a:xfrm>
            <a:off x="2336801" y="3986230"/>
            <a:ext cx="3429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L/D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18" name="Rectangle 353"/>
          <p:cNvSpPr>
            <a:spLocks noChangeArrowheads="1"/>
          </p:cNvSpPr>
          <p:nvPr/>
        </p:nvSpPr>
        <p:spPr bwMode="auto">
          <a:xfrm>
            <a:off x="957263" y="989016"/>
            <a:ext cx="198438" cy="28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Symbol" pitchFamily="18" charset="2"/>
                <a:cs typeface="Arial" pitchFamily="34" charset="0"/>
              </a:rPr>
              <a:t>g</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19" name="Rectangle 354"/>
          <p:cNvSpPr>
            <a:spLocks noChangeArrowheads="1"/>
          </p:cNvSpPr>
          <p:nvPr/>
        </p:nvSpPr>
        <p:spPr bwMode="auto">
          <a:xfrm>
            <a:off x="1054100" y="1047754"/>
            <a:ext cx="889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cs typeface="Arial" pitchFamily="34" charset="0"/>
              </a:rPr>
              <a:t>o</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20" name="Rectangle 355"/>
          <p:cNvSpPr>
            <a:spLocks noChangeArrowheads="1"/>
          </p:cNvSpPr>
          <p:nvPr/>
        </p:nvSpPr>
        <p:spPr bwMode="auto">
          <a:xfrm>
            <a:off x="1149350" y="4359294"/>
            <a:ext cx="1714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u</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21" name="Rectangle 356"/>
          <p:cNvSpPr>
            <a:spLocks noChangeArrowheads="1"/>
          </p:cNvSpPr>
          <p:nvPr/>
        </p:nvSpPr>
        <p:spPr bwMode="auto">
          <a:xfrm>
            <a:off x="2133601" y="3005150"/>
            <a:ext cx="33337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E/g</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22" name="Rectangle 357"/>
          <p:cNvSpPr>
            <a:spLocks noChangeArrowheads="1"/>
          </p:cNvSpPr>
          <p:nvPr/>
        </p:nvSpPr>
        <p:spPr bwMode="auto">
          <a:xfrm>
            <a:off x="2030413" y="3481402"/>
            <a:ext cx="1905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V</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23" name="Rectangle 358"/>
          <p:cNvSpPr>
            <a:spLocks noChangeArrowheads="1"/>
          </p:cNvSpPr>
          <p:nvPr/>
        </p:nvSpPr>
        <p:spPr bwMode="auto">
          <a:xfrm>
            <a:off x="5284789" y="784228"/>
            <a:ext cx="269875" cy="1892308"/>
          </a:xfrm>
          <a:prstGeom prst="rect">
            <a:avLst/>
          </a:prstGeom>
          <a:solidFill>
            <a:srgbClr val="E1E1E1"/>
          </a:solidFill>
          <a:ln w="1">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124" name="Freeform 359"/>
          <p:cNvSpPr>
            <a:spLocks/>
          </p:cNvSpPr>
          <p:nvPr/>
        </p:nvSpPr>
        <p:spPr bwMode="auto">
          <a:xfrm flipV="1">
            <a:off x="5467352" y="996954"/>
            <a:ext cx="76200" cy="1574807"/>
          </a:xfrm>
          <a:custGeom>
            <a:avLst/>
            <a:gdLst>
              <a:gd name="T0" fmla="*/ 87 w 87"/>
              <a:gd name="T1" fmla="*/ 375 h 1832"/>
              <a:gd name="T2" fmla="*/ 86 w 87"/>
              <a:gd name="T3" fmla="*/ 197 h 1832"/>
              <a:gd name="T4" fmla="*/ 83 w 87"/>
              <a:gd name="T5" fmla="*/ 65 h 1832"/>
              <a:gd name="T6" fmla="*/ 77 w 87"/>
              <a:gd name="T7" fmla="*/ 3 h 1832"/>
              <a:gd name="T8" fmla="*/ 66 w 87"/>
              <a:gd name="T9" fmla="*/ 23 h 1832"/>
              <a:gd name="T10" fmla="*/ 48 w 87"/>
              <a:gd name="T11" fmla="*/ 120 h 1832"/>
              <a:gd name="T12" fmla="*/ 26 w 87"/>
              <a:gd name="T13" fmla="*/ 272 h 1832"/>
              <a:gd name="T14" fmla="*/ 6 w 87"/>
              <a:gd name="T15" fmla="*/ 449 h 1832"/>
              <a:gd name="T16" fmla="*/ 1 w 87"/>
              <a:gd name="T17" fmla="*/ 628 h 1832"/>
              <a:gd name="T18" fmla="*/ 30 w 87"/>
              <a:gd name="T19" fmla="*/ 805 h 1832"/>
              <a:gd name="T20" fmla="*/ 69 w 87"/>
              <a:gd name="T21" fmla="*/ 981 h 1832"/>
              <a:gd name="T22" fmla="*/ 85 w 87"/>
              <a:gd name="T23" fmla="*/ 1169 h 1832"/>
              <a:gd name="T24" fmla="*/ 87 w 87"/>
              <a:gd name="T25" fmla="*/ 1370 h 1832"/>
              <a:gd name="T26" fmla="*/ 86 w 87"/>
              <a:gd name="T27" fmla="*/ 1561 h 1832"/>
              <a:gd name="T28" fmla="*/ 85 w 87"/>
              <a:gd name="T29" fmla="*/ 1716 h 1832"/>
              <a:gd name="T30" fmla="*/ 80 w 87"/>
              <a:gd name="T31" fmla="*/ 1810 h 1832"/>
              <a:gd name="T32" fmla="*/ 72 w 87"/>
              <a:gd name="T33" fmla="*/ 1827 h 1832"/>
              <a:gd name="T34" fmla="*/ 56 w 87"/>
              <a:gd name="T35" fmla="*/ 1761 h 1832"/>
              <a:gd name="T36" fmla="*/ 36 w 87"/>
              <a:gd name="T37" fmla="*/ 1629 h 1832"/>
              <a:gd name="T38" fmla="*/ 14 w 87"/>
              <a:gd name="T39" fmla="*/ 1459 h 1832"/>
              <a:gd name="T40" fmla="*/ 0 w 87"/>
              <a:gd name="T41" fmla="*/ 1280 h 1832"/>
              <a:gd name="T42" fmla="*/ 14 w 87"/>
              <a:gd name="T43" fmla="*/ 1102 h 1832"/>
              <a:gd name="T44" fmla="*/ 54 w 87"/>
              <a:gd name="T45" fmla="*/ 926 h 1832"/>
              <a:gd name="T46" fmla="*/ 81 w 87"/>
              <a:gd name="T47" fmla="*/ 744 h 1832"/>
              <a:gd name="T48" fmla="*/ 87 w 87"/>
              <a:gd name="T49" fmla="*/ 547 h 1832"/>
              <a:gd name="T50" fmla="*/ 87 w 87"/>
              <a:gd name="T51" fmla="*/ 348 h 1832"/>
              <a:gd name="T52" fmla="*/ 86 w 87"/>
              <a:gd name="T53" fmla="*/ 175 h 1832"/>
              <a:gd name="T54" fmla="*/ 83 w 87"/>
              <a:gd name="T55" fmla="*/ 51 h 1832"/>
              <a:gd name="T56" fmla="*/ 76 w 87"/>
              <a:gd name="T57" fmla="*/ 0 h 1832"/>
              <a:gd name="T58" fmla="*/ 64 w 87"/>
              <a:gd name="T59" fmla="*/ 31 h 1832"/>
              <a:gd name="T60" fmla="*/ 45 w 87"/>
              <a:gd name="T61" fmla="*/ 137 h 1832"/>
              <a:gd name="T62" fmla="*/ 23 w 87"/>
              <a:gd name="T63" fmla="*/ 295 h 1832"/>
              <a:gd name="T64" fmla="*/ 4 w 87"/>
              <a:gd name="T65" fmla="*/ 473 h 1832"/>
              <a:gd name="T66" fmla="*/ 4 w 87"/>
              <a:gd name="T67" fmla="*/ 652 h 1832"/>
              <a:gd name="T68" fmla="*/ 36 w 87"/>
              <a:gd name="T69" fmla="*/ 829 h 1832"/>
              <a:gd name="T70" fmla="*/ 73 w 87"/>
              <a:gd name="T71" fmla="*/ 1007 h 1832"/>
              <a:gd name="T72" fmla="*/ 86 w 87"/>
              <a:gd name="T73" fmla="*/ 1197 h 1832"/>
              <a:gd name="T74" fmla="*/ 87 w 87"/>
              <a:gd name="T75" fmla="*/ 1399 h 1832"/>
              <a:gd name="T76" fmla="*/ 87 w 87"/>
              <a:gd name="T77" fmla="*/ 1587 h 1832"/>
              <a:gd name="T78" fmla="*/ 85 w 87"/>
              <a:gd name="T79" fmla="*/ 1735 h 1832"/>
              <a:gd name="T80" fmla="*/ 80 w 87"/>
              <a:gd name="T81" fmla="*/ 1820 h 1832"/>
              <a:gd name="T82" fmla="*/ 70 w 87"/>
              <a:gd name="T83" fmla="*/ 1825 h 1832"/>
              <a:gd name="T84" fmla="*/ 54 w 87"/>
              <a:gd name="T85" fmla="*/ 1749 h 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1832">
                <a:moveTo>
                  <a:pt x="87" y="508"/>
                </a:moveTo>
                <a:lnTo>
                  <a:pt x="87" y="441"/>
                </a:lnTo>
                <a:lnTo>
                  <a:pt x="87" y="375"/>
                </a:lnTo>
                <a:lnTo>
                  <a:pt x="87" y="312"/>
                </a:lnTo>
                <a:lnTo>
                  <a:pt x="86" y="252"/>
                </a:lnTo>
                <a:lnTo>
                  <a:pt x="86" y="197"/>
                </a:lnTo>
                <a:lnTo>
                  <a:pt x="85" y="146"/>
                </a:lnTo>
                <a:lnTo>
                  <a:pt x="84" y="102"/>
                </a:lnTo>
                <a:lnTo>
                  <a:pt x="83" y="65"/>
                </a:lnTo>
                <a:lnTo>
                  <a:pt x="82" y="36"/>
                </a:lnTo>
                <a:lnTo>
                  <a:pt x="80" y="15"/>
                </a:lnTo>
                <a:lnTo>
                  <a:pt x="77" y="3"/>
                </a:lnTo>
                <a:lnTo>
                  <a:pt x="74" y="1"/>
                </a:lnTo>
                <a:lnTo>
                  <a:pt x="70" y="7"/>
                </a:lnTo>
                <a:lnTo>
                  <a:pt x="66" y="23"/>
                </a:lnTo>
                <a:lnTo>
                  <a:pt x="60" y="47"/>
                </a:lnTo>
                <a:lnTo>
                  <a:pt x="54" y="80"/>
                </a:lnTo>
                <a:lnTo>
                  <a:pt x="48" y="120"/>
                </a:lnTo>
                <a:lnTo>
                  <a:pt x="41" y="166"/>
                </a:lnTo>
                <a:lnTo>
                  <a:pt x="33" y="217"/>
                </a:lnTo>
                <a:lnTo>
                  <a:pt x="26" y="272"/>
                </a:lnTo>
                <a:lnTo>
                  <a:pt x="18" y="330"/>
                </a:lnTo>
                <a:lnTo>
                  <a:pt x="12" y="389"/>
                </a:lnTo>
                <a:lnTo>
                  <a:pt x="6" y="449"/>
                </a:lnTo>
                <a:lnTo>
                  <a:pt x="1" y="509"/>
                </a:lnTo>
                <a:lnTo>
                  <a:pt x="0" y="568"/>
                </a:lnTo>
                <a:lnTo>
                  <a:pt x="1" y="628"/>
                </a:lnTo>
                <a:lnTo>
                  <a:pt x="7" y="687"/>
                </a:lnTo>
                <a:lnTo>
                  <a:pt x="17" y="746"/>
                </a:lnTo>
                <a:lnTo>
                  <a:pt x="30" y="805"/>
                </a:lnTo>
                <a:lnTo>
                  <a:pt x="44" y="863"/>
                </a:lnTo>
                <a:lnTo>
                  <a:pt x="57" y="922"/>
                </a:lnTo>
                <a:lnTo>
                  <a:pt x="69" y="981"/>
                </a:lnTo>
                <a:lnTo>
                  <a:pt x="77" y="1042"/>
                </a:lnTo>
                <a:lnTo>
                  <a:pt x="82" y="1105"/>
                </a:lnTo>
                <a:lnTo>
                  <a:pt x="85" y="1169"/>
                </a:lnTo>
                <a:lnTo>
                  <a:pt x="86" y="1236"/>
                </a:lnTo>
                <a:lnTo>
                  <a:pt x="87" y="1303"/>
                </a:lnTo>
                <a:lnTo>
                  <a:pt x="87" y="1370"/>
                </a:lnTo>
                <a:lnTo>
                  <a:pt x="87" y="1436"/>
                </a:lnTo>
                <a:lnTo>
                  <a:pt x="87" y="1500"/>
                </a:lnTo>
                <a:lnTo>
                  <a:pt x="86" y="1561"/>
                </a:lnTo>
                <a:lnTo>
                  <a:pt x="86" y="1618"/>
                </a:lnTo>
                <a:lnTo>
                  <a:pt x="86" y="1670"/>
                </a:lnTo>
                <a:lnTo>
                  <a:pt x="85" y="1716"/>
                </a:lnTo>
                <a:lnTo>
                  <a:pt x="84" y="1755"/>
                </a:lnTo>
                <a:lnTo>
                  <a:pt x="82" y="1787"/>
                </a:lnTo>
                <a:lnTo>
                  <a:pt x="80" y="1810"/>
                </a:lnTo>
                <a:lnTo>
                  <a:pt x="78" y="1825"/>
                </a:lnTo>
                <a:lnTo>
                  <a:pt x="75" y="1830"/>
                </a:lnTo>
                <a:lnTo>
                  <a:pt x="72" y="1827"/>
                </a:lnTo>
                <a:lnTo>
                  <a:pt x="67" y="1814"/>
                </a:lnTo>
                <a:lnTo>
                  <a:pt x="62" y="1792"/>
                </a:lnTo>
                <a:lnTo>
                  <a:pt x="56" y="1761"/>
                </a:lnTo>
                <a:lnTo>
                  <a:pt x="50" y="1724"/>
                </a:lnTo>
                <a:lnTo>
                  <a:pt x="43" y="1679"/>
                </a:lnTo>
                <a:lnTo>
                  <a:pt x="36" y="1629"/>
                </a:lnTo>
                <a:lnTo>
                  <a:pt x="28" y="1575"/>
                </a:lnTo>
                <a:lnTo>
                  <a:pt x="21" y="1518"/>
                </a:lnTo>
                <a:lnTo>
                  <a:pt x="14" y="1459"/>
                </a:lnTo>
                <a:lnTo>
                  <a:pt x="7" y="1400"/>
                </a:lnTo>
                <a:lnTo>
                  <a:pt x="2" y="1340"/>
                </a:lnTo>
                <a:lnTo>
                  <a:pt x="0" y="1280"/>
                </a:lnTo>
                <a:lnTo>
                  <a:pt x="1" y="1221"/>
                </a:lnTo>
                <a:lnTo>
                  <a:pt x="5" y="1161"/>
                </a:lnTo>
                <a:lnTo>
                  <a:pt x="14" y="1102"/>
                </a:lnTo>
                <a:lnTo>
                  <a:pt x="26" y="1043"/>
                </a:lnTo>
                <a:lnTo>
                  <a:pt x="40" y="985"/>
                </a:lnTo>
                <a:lnTo>
                  <a:pt x="54" y="926"/>
                </a:lnTo>
                <a:lnTo>
                  <a:pt x="66" y="867"/>
                </a:lnTo>
                <a:lnTo>
                  <a:pt x="75" y="806"/>
                </a:lnTo>
                <a:lnTo>
                  <a:pt x="81" y="744"/>
                </a:lnTo>
                <a:lnTo>
                  <a:pt x="85" y="680"/>
                </a:lnTo>
                <a:lnTo>
                  <a:pt x="86" y="614"/>
                </a:lnTo>
                <a:lnTo>
                  <a:pt x="87" y="547"/>
                </a:lnTo>
                <a:lnTo>
                  <a:pt x="87" y="480"/>
                </a:lnTo>
                <a:lnTo>
                  <a:pt x="87" y="413"/>
                </a:lnTo>
                <a:lnTo>
                  <a:pt x="87" y="348"/>
                </a:lnTo>
                <a:lnTo>
                  <a:pt x="87" y="286"/>
                </a:lnTo>
                <a:lnTo>
                  <a:pt x="86" y="228"/>
                </a:lnTo>
                <a:lnTo>
                  <a:pt x="86" y="175"/>
                </a:lnTo>
                <a:lnTo>
                  <a:pt x="85" y="127"/>
                </a:lnTo>
                <a:lnTo>
                  <a:pt x="84" y="85"/>
                </a:lnTo>
                <a:lnTo>
                  <a:pt x="83" y="51"/>
                </a:lnTo>
                <a:lnTo>
                  <a:pt x="81" y="26"/>
                </a:lnTo>
                <a:lnTo>
                  <a:pt x="79" y="8"/>
                </a:lnTo>
                <a:lnTo>
                  <a:pt x="76" y="0"/>
                </a:lnTo>
                <a:lnTo>
                  <a:pt x="73" y="1"/>
                </a:lnTo>
                <a:lnTo>
                  <a:pt x="69" y="11"/>
                </a:lnTo>
                <a:lnTo>
                  <a:pt x="64" y="31"/>
                </a:lnTo>
                <a:lnTo>
                  <a:pt x="58" y="59"/>
                </a:lnTo>
                <a:lnTo>
                  <a:pt x="52" y="95"/>
                </a:lnTo>
                <a:lnTo>
                  <a:pt x="45" y="137"/>
                </a:lnTo>
                <a:lnTo>
                  <a:pt x="38" y="186"/>
                </a:lnTo>
                <a:lnTo>
                  <a:pt x="30" y="239"/>
                </a:lnTo>
                <a:lnTo>
                  <a:pt x="23" y="295"/>
                </a:lnTo>
                <a:lnTo>
                  <a:pt x="16" y="353"/>
                </a:lnTo>
                <a:lnTo>
                  <a:pt x="9" y="413"/>
                </a:lnTo>
                <a:lnTo>
                  <a:pt x="4" y="473"/>
                </a:lnTo>
                <a:lnTo>
                  <a:pt x="0" y="532"/>
                </a:lnTo>
                <a:lnTo>
                  <a:pt x="0" y="592"/>
                </a:lnTo>
                <a:lnTo>
                  <a:pt x="4" y="652"/>
                </a:lnTo>
                <a:lnTo>
                  <a:pt x="11" y="711"/>
                </a:lnTo>
                <a:lnTo>
                  <a:pt x="22" y="770"/>
                </a:lnTo>
                <a:lnTo>
                  <a:pt x="36" y="829"/>
                </a:lnTo>
                <a:lnTo>
                  <a:pt x="50" y="888"/>
                </a:lnTo>
                <a:lnTo>
                  <a:pt x="63" y="947"/>
                </a:lnTo>
                <a:lnTo>
                  <a:pt x="73" y="1007"/>
                </a:lnTo>
                <a:lnTo>
                  <a:pt x="80" y="1068"/>
                </a:lnTo>
                <a:lnTo>
                  <a:pt x="84" y="1132"/>
                </a:lnTo>
                <a:lnTo>
                  <a:pt x="86" y="1197"/>
                </a:lnTo>
                <a:lnTo>
                  <a:pt x="87" y="1264"/>
                </a:lnTo>
                <a:lnTo>
                  <a:pt x="87" y="1332"/>
                </a:lnTo>
                <a:lnTo>
                  <a:pt x="87" y="1399"/>
                </a:lnTo>
                <a:lnTo>
                  <a:pt x="87" y="1464"/>
                </a:lnTo>
                <a:lnTo>
                  <a:pt x="87" y="1528"/>
                </a:lnTo>
                <a:lnTo>
                  <a:pt x="87" y="1587"/>
                </a:lnTo>
                <a:lnTo>
                  <a:pt x="86" y="1642"/>
                </a:lnTo>
                <a:lnTo>
                  <a:pt x="86" y="1692"/>
                </a:lnTo>
                <a:lnTo>
                  <a:pt x="85" y="1735"/>
                </a:lnTo>
                <a:lnTo>
                  <a:pt x="84" y="1771"/>
                </a:lnTo>
                <a:lnTo>
                  <a:pt x="82" y="1800"/>
                </a:lnTo>
                <a:lnTo>
                  <a:pt x="80" y="1820"/>
                </a:lnTo>
                <a:lnTo>
                  <a:pt x="77" y="1831"/>
                </a:lnTo>
                <a:lnTo>
                  <a:pt x="74" y="1832"/>
                </a:lnTo>
                <a:lnTo>
                  <a:pt x="70" y="1825"/>
                </a:lnTo>
                <a:lnTo>
                  <a:pt x="65" y="1808"/>
                </a:lnTo>
                <a:lnTo>
                  <a:pt x="60" y="1783"/>
                </a:lnTo>
                <a:lnTo>
                  <a:pt x="54" y="1749"/>
                </a:lnTo>
                <a:lnTo>
                  <a:pt x="47" y="1709"/>
                </a:lnTo>
              </a:path>
            </a:pathLst>
          </a:custGeom>
          <a:noFill/>
          <a:ln w="12700">
            <a:solidFill>
              <a:srgbClr val="647DF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25" name="Rectangle 360"/>
          <p:cNvSpPr>
            <a:spLocks noChangeArrowheads="1"/>
          </p:cNvSpPr>
          <p:nvPr/>
        </p:nvSpPr>
        <p:spPr bwMode="auto">
          <a:xfrm>
            <a:off x="3392489" y="2676536"/>
            <a:ext cx="1892301" cy="269876"/>
          </a:xfrm>
          <a:prstGeom prst="rect">
            <a:avLst/>
          </a:prstGeom>
          <a:solidFill>
            <a:srgbClr val="E1E1E1"/>
          </a:solidFill>
          <a:ln w="1">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126" name="Line 361"/>
          <p:cNvSpPr>
            <a:spLocks noChangeShapeType="1"/>
          </p:cNvSpPr>
          <p:nvPr/>
        </p:nvSpPr>
        <p:spPr bwMode="auto">
          <a:xfrm flipH="1">
            <a:off x="5280027" y="2935300"/>
            <a:ext cx="4763" cy="0"/>
          </a:xfrm>
          <a:prstGeom prst="line">
            <a:avLst/>
          </a:prstGeom>
          <a:noFill/>
          <a:ln w="12700">
            <a:solidFill>
              <a:srgbClr val="647DF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27" name="Freeform 362"/>
          <p:cNvSpPr>
            <a:spLocks/>
          </p:cNvSpPr>
          <p:nvPr/>
        </p:nvSpPr>
        <p:spPr bwMode="auto">
          <a:xfrm flipV="1">
            <a:off x="3805239" y="2860687"/>
            <a:ext cx="1474788" cy="74613"/>
          </a:xfrm>
          <a:custGeom>
            <a:avLst/>
            <a:gdLst>
              <a:gd name="T0" fmla="*/ 1679 w 1715"/>
              <a:gd name="T1" fmla="*/ 1 h 87"/>
              <a:gd name="T2" fmla="*/ 1573 w 1715"/>
              <a:gd name="T3" fmla="*/ 3 h 87"/>
              <a:gd name="T4" fmla="*/ 1422 w 1715"/>
              <a:gd name="T5" fmla="*/ 7 h 87"/>
              <a:gd name="T6" fmla="*/ 1257 w 1715"/>
              <a:gd name="T7" fmla="*/ 17 h 87"/>
              <a:gd name="T8" fmla="*/ 1114 w 1715"/>
              <a:gd name="T9" fmla="*/ 33 h 87"/>
              <a:gd name="T10" fmla="*/ 1025 w 1715"/>
              <a:gd name="T11" fmla="*/ 54 h 87"/>
              <a:gd name="T12" fmla="*/ 1005 w 1715"/>
              <a:gd name="T13" fmla="*/ 75 h 87"/>
              <a:gd name="T14" fmla="*/ 1039 w 1715"/>
              <a:gd name="T15" fmla="*/ 87 h 87"/>
              <a:gd name="T16" fmla="*/ 1104 w 1715"/>
              <a:gd name="T17" fmla="*/ 70 h 87"/>
              <a:gd name="T18" fmla="*/ 1199 w 1715"/>
              <a:gd name="T19" fmla="*/ 30 h 87"/>
              <a:gd name="T20" fmla="*/ 1304 w 1715"/>
              <a:gd name="T21" fmla="*/ 5 h 87"/>
              <a:gd name="T22" fmla="*/ 1364 w 1715"/>
              <a:gd name="T23" fmla="*/ 0 h 87"/>
              <a:gd name="T24" fmla="*/ 1352 w 1715"/>
              <a:gd name="T25" fmla="*/ 0 h 87"/>
              <a:gd name="T26" fmla="*/ 1272 w 1715"/>
              <a:gd name="T27" fmla="*/ 1 h 87"/>
              <a:gd name="T28" fmla="*/ 1137 w 1715"/>
              <a:gd name="T29" fmla="*/ 5 h 87"/>
              <a:gd name="T30" fmla="*/ 974 w 1715"/>
              <a:gd name="T31" fmla="*/ 12 h 87"/>
              <a:gd name="T32" fmla="*/ 817 w 1715"/>
              <a:gd name="T33" fmla="*/ 25 h 87"/>
              <a:gd name="T34" fmla="*/ 701 w 1715"/>
              <a:gd name="T35" fmla="*/ 44 h 87"/>
              <a:gd name="T36" fmla="*/ 651 w 1715"/>
              <a:gd name="T37" fmla="*/ 66 h 87"/>
              <a:gd name="T38" fmla="*/ 664 w 1715"/>
              <a:gd name="T39" fmla="*/ 85 h 87"/>
              <a:gd name="T40" fmla="*/ 718 w 1715"/>
              <a:gd name="T41" fmla="*/ 82 h 87"/>
              <a:gd name="T42" fmla="*/ 799 w 1715"/>
              <a:gd name="T43" fmla="*/ 47 h 87"/>
              <a:gd name="T44" fmla="*/ 906 w 1715"/>
              <a:gd name="T45" fmla="*/ 12 h 87"/>
              <a:gd name="T46" fmla="*/ 991 w 1715"/>
              <a:gd name="T47" fmla="*/ 1 h 87"/>
              <a:gd name="T48" fmla="*/ 1010 w 1715"/>
              <a:gd name="T49" fmla="*/ 0 h 87"/>
              <a:gd name="T50" fmla="*/ 958 w 1715"/>
              <a:gd name="T51" fmla="*/ 1 h 87"/>
              <a:gd name="T52" fmla="*/ 844 w 1715"/>
              <a:gd name="T53" fmla="*/ 3 h 87"/>
              <a:gd name="T54" fmla="*/ 689 w 1715"/>
              <a:gd name="T55" fmla="*/ 8 h 87"/>
              <a:gd name="T56" fmla="*/ 524 w 1715"/>
              <a:gd name="T57" fmla="*/ 18 h 87"/>
              <a:gd name="T58" fmla="*/ 386 w 1715"/>
              <a:gd name="T59" fmla="*/ 35 h 87"/>
              <a:gd name="T60" fmla="*/ 306 w 1715"/>
              <a:gd name="T61" fmla="*/ 57 h 87"/>
              <a:gd name="T62" fmla="*/ 294 w 1715"/>
              <a:gd name="T63" fmla="*/ 78 h 87"/>
              <a:gd name="T64" fmla="*/ 333 w 1715"/>
              <a:gd name="T65" fmla="*/ 87 h 87"/>
              <a:gd name="T66" fmla="*/ 401 w 1715"/>
              <a:gd name="T67" fmla="*/ 65 h 87"/>
              <a:gd name="T68" fmla="*/ 499 w 1715"/>
              <a:gd name="T69" fmla="*/ 24 h 87"/>
              <a:gd name="T70" fmla="*/ 601 w 1715"/>
              <a:gd name="T71" fmla="*/ 3 h 87"/>
              <a:gd name="T72" fmla="*/ 651 w 1715"/>
              <a:gd name="T73" fmla="*/ 0 h 87"/>
              <a:gd name="T74" fmla="*/ 628 w 1715"/>
              <a:gd name="T75" fmla="*/ 0 h 87"/>
              <a:gd name="T76" fmla="*/ 539 w 1715"/>
              <a:gd name="T77" fmla="*/ 1 h 87"/>
              <a:gd name="T78" fmla="*/ 398 w 1715"/>
              <a:gd name="T79" fmla="*/ 5 h 87"/>
              <a:gd name="T80" fmla="*/ 233 w 1715"/>
              <a:gd name="T81" fmla="*/ 13 h 87"/>
              <a:gd name="T82" fmla="*/ 79 w 1715"/>
              <a:gd name="T83"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5" h="87">
                <a:moveTo>
                  <a:pt x="1715" y="0"/>
                </a:moveTo>
                <a:lnTo>
                  <a:pt x="1701" y="0"/>
                </a:lnTo>
                <a:lnTo>
                  <a:pt x="1679" y="1"/>
                </a:lnTo>
                <a:lnTo>
                  <a:pt x="1650" y="1"/>
                </a:lnTo>
                <a:lnTo>
                  <a:pt x="1614" y="2"/>
                </a:lnTo>
                <a:lnTo>
                  <a:pt x="1573" y="3"/>
                </a:lnTo>
                <a:lnTo>
                  <a:pt x="1526" y="4"/>
                </a:lnTo>
                <a:lnTo>
                  <a:pt x="1476" y="5"/>
                </a:lnTo>
                <a:lnTo>
                  <a:pt x="1422" y="7"/>
                </a:lnTo>
                <a:lnTo>
                  <a:pt x="1367" y="10"/>
                </a:lnTo>
                <a:lnTo>
                  <a:pt x="1312" y="13"/>
                </a:lnTo>
                <a:lnTo>
                  <a:pt x="1257" y="17"/>
                </a:lnTo>
                <a:lnTo>
                  <a:pt x="1205" y="21"/>
                </a:lnTo>
                <a:lnTo>
                  <a:pt x="1157" y="27"/>
                </a:lnTo>
                <a:lnTo>
                  <a:pt x="1114" y="33"/>
                </a:lnTo>
                <a:lnTo>
                  <a:pt x="1077" y="39"/>
                </a:lnTo>
                <a:lnTo>
                  <a:pt x="1047" y="46"/>
                </a:lnTo>
                <a:lnTo>
                  <a:pt x="1025" y="54"/>
                </a:lnTo>
                <a:lnTo>
                  <a:pt x="1011" y="61"/>
                </a:lnTo>
                <a:lnTo>
                  <a:pt x="1004" y="69"/>
                </a:lnTo>
                <a:lnTo>
                  <a:pt x="1005" y="75"/>
                </a:lnTo>
                <a:lnTo>
                  <a:pt x="1011" y="81"/>
                </a:lnTo>
                <a:lnTo>
                  <a:pt x="1023" y="86"/>
                </a:lnTo>
                <a:lnTo>
                  <a:pt x="1039" y="87"/>
                </a:lnTo>
                <a:lnTo>
                  <a:pt x="1058" y="86"/>
                </a:lnTo>
                <a:lnTo>
                  <a:pt x="1080" y="80"/>
                </a:lnTo>
                <a:lnTo>
                  <a:pt x="1104" y="70"/>
                </a:lnTo>
                <a:lnTo>
                  <a:pt x="1132" y="57"/>
                </a:lnTo>
                <a:lnTo>
                  <a:pt x="1164" y="43"/>
                </a:lnTo>
                <a:lnTo>
                  <a:pt x="1199" y="30"/>
                </a:lnTo>
                <a:lnTo>
                  <a:pt x="1235" y="18"/>
                </a:lnTo>
                <a:lnTo>
                  <a:pt x="1271" y="10"/>
                </a:lnTo>
                <a:lnTo>
                  <a:pt x="1304" y="5"/>
                </a:lnTo>
                <a:lnTo>
                  <a:pt x="1332" y="2"/>
                </a:lnTo>
                <a:lnTo>
                  <a:pt x="1352" y="1"/>
                </a:lnTo>
                <a:lnTo>
                  <a:pt x="1364" y="0"/>
                </a:lnTo>
                <a:lnTo>
                  <a:pt x="1368" y="0"/>
                </a:lnTo>
                <a:lnTo>
                  <a:pt x="1364" y="0"/>
                </a:lnTo>
                <a:lnTo>
                  <a:pt x="1352" y="0"/>
                </a:lnTo>
                <a:lnTo>
                  <a:pt x="1333" y="1"/>
                </a:lnTo>
                <a:lnTo>
                  <a:pt x="1306" y="1"/>
                </a:lnTo>
                <a:lnTo>
                  <a:pt x="1272" y="1"/>
                </a:lnTo>
                <a:lnTo>
                  <a:pt x="1232" y="2"/>
                </a:lnTo>
                <a:lnTo>
                  <a:pt x="1187" y="3"/>
                </a:lnTo>
                <a:lnTo>
                  <a:pt x="1137" y="5"/>
                </a:lnTo>
                <a:lnTo>
                  <a:pt x="1084" y="7"/>
                </a:lnTo>
                <a:lnTo>
                  <a:pt x="1030" y="9"/>
                </a:lnTo>
                <a:lnTo>
                  <a:pt x="974" y="12"/>
                </a:lnTo>
                <a:lnTo>
                  <a:pt x="919" y="15"/>
                </a:lnTo>
                <a:lnTo>
                  <a:pt x="866" y="20"/>
                </a:lnTo>
                <a:lnTo>
                  <a:pt x="817" y="25"/>
                </a:lnTo>
                <a:lnTo>
                  <a:pt x="772" y="31"/>
                </a:lnTo>
                <a:lnTo>
                  <a:pt x="733" y="37"/>
                </a:lnTo>
                <a:lnTo>
                  <a:pt x="701" y="44"/>
                </a:lnTo>
                <a:lnTo>
                  <a:pt x="677" y="51"/>
                </a:lnTo>
                <a:lnTo>
                  <a:pt x="660" y="59"/>
                </a:lnTo>
                <a:lnTo>
                  <a:pt x="651" y="66"/>
                </a:lnTo>
                <a:lnTo>
                  <a:pt x="649" y="73"/>
                </a:lnTo>
                <a:lnTo>
                  <a:pt x="654" y="80"/>
                </a:lnTo>
                <a:lnTo>
                  <a:pt x="664" y="85"/>
                </a:lnTo>
                <a:lnTo>
                  <a:pt x="679" y="87"/>
                </a:lnTo>
                <a:lnTo>
                  <a:pt x="697" y="86"/>
                </a:lnTo>
                <a:lnTo>
                  <a:pt x="718" y="82"/>
                </a:lnTo>
                <a:lnTo>
                  <a:pt x="741" y="73"/>
                </a:lnTo>
                <a:lnTo>
                  <a:pt x="768" y="61"/>
                </a:lnTo>
                <a:lnTo>
                  <a:pt x="799" y="47"/>
                </a:lnTo>
                <a:lnTo>
                  <a:pt x="833" y="33"/>
                </a:lnTo>
                <a:lnTo>
                  <a:pt x="869" y="21"/>
                </a:lnTo>
                <a:lnTo>
                  <a:pt x="906" y="12"/>
                </a:lnTo>
                <a:lnTo>
                  <a:pt x="940" y="6"/>
                </a:lnTo>
                <a:lnTo>
                  <a:pt x="969" y="2"/>
                </a:lnTo>
                <a:lnTo>
                  <a:pt x="991" y="1"/>
                </a:lnTo>
                <a:lnTo>
                  <a:pt x="1006" y="0"/>
                </a:lnTo>
                <a:lnTo>
                  <a:pt x="1012" y="0"/>
                </a:lnTo>
                <a:lnTo>
                  <a:pt x="1010" y="0"/>
                </a:lnTo>
                <a:lnTo>
                  <a:pt x="1000" y="0"/>
                </a:lnTo>
                <a:lnTo>
                  <a:pt x="983" y="0"/>
                </a:lnTo>
                <a:lnTo>
                  <a:pt x="958" y="1"/>
                </a:lnTo>
                <a:lnTo>
                  <a:pt x="926" y="1"/>
                </a:lnTo>
                <a:lnTo>
                  <a:pt x="888" y="2"/>
                </a:lnTo>
                <a:lnTo>
                  <a:pt x="844" y="3"/>
                </a:lnTo>
                <a:lnTo>
                  <a:pt x="796" y="4"/>
                </a:lnTo>
                <a:lnTo>
                  <a:pt x="744" y="6"/>
                </a:lnTo>
                <a:lnTo>
                  <a:pt x="689" y="8"/>
                </a:lnTo>
                <a:lnTo>
                  <a:pt x="634" y="11"/>
                </a:lnTo>
                <a:lnTo>
                  <a:pt x="578" y="14"/>
                </a:lnTo>
                <a:lnTo>
                  <a:pt x="524" y="18"/>
                </a:lnTo>
                <a:lnTo>
                  <a:pt x="474" y="23"/>
                </a:lnTo>
                <a:lnTo>
                  <a:pt x="427" y="29"/>
                </a:lnTo>
                <a:lnTo>
                  <a:pt x="386" y="35"/>
                </a:lnTo>
                <a:lnTo>
                  <a:pt x="352" y="42"/>
                </a:lnTo>
                <a:lnTo>
                  <a:pt x="325" y="49"/>
                </a:lnTo>
                <a:lnTo>
                  <a:pt x="306" y="57"/>
                </a:lnTo>
                <a:lnTo>
                  <a:pt x="295" y="64"/>
                </a:lnTo>
                <a:lnTo>
                  <a:pt x="291" y="71"/>
                </a:lnTo>
                <a:lnTo>
                  <a:pt x="294" y="78"/>
                </a:lnTo>
                <a:lnTo>
                  <a:pt x="303" y="83"/>
                </a:lnTo>
                <a:lnTo>
                  <a:pt x="316" y="87"/>
                </a:lnTo>
                <a:lnTo>
                  <a:pt x="333" y="87"/>
                </a:lnTo>
                <a:lnTo>
                  <a:pt x="353" y="83"/>
                </a:lnTo>
                <a:lnTo>
                  <a:pt x="375" y="76"/>
                </a:lnTo>
                <a:lnTo>
                  <a:pt x="401" y="65"/>
                </a:lnTo>
                <a:lnTo>
                  <a:pt x="430" y="51"/>
                </a:lnTo>
                <a:lnTo>
                  <a:pt x="463" y="37"/>
                </a:lnTo>
                <a:lnTo>
                  <a:pt x="499" y="24"/>
                </a:lnTo>
                <a:lnTo>
                  <a:pt x="536" y="14"/>
                </a:lnTo>
                <a:lnTo>
                  <a:pt x="570" y="7"/>
                </a:lnTo>
                <a:lnTo>
                  <a:pt x="601" y="3"/>
                </a:lnTo>
                <a:lnTo>
                  <a:pt x="625" y="1"/>
                </a:lnTo>
                <a:lnTo>
                  <a:pt x="642" y="0"/>
                </a:lnTo>
                <a:lnTo>
                  <a:pt x="651" y="0"/>
                </a:lnTo>
                <a:lnTo>
                  <a:pt x="651" y="0"/>
                </a:lnTo>
                <a:lnTo>
                  <a:pt x="644" y="0"/>
                </a:lnTo>
                <a:lnTo>
                  <a:pt x="628" y="0"/>
                </a:lnTo>
                <a:lnTo>
                  <a:pt x="606" y="0"/>
                </a:lnTo>
                <a:lnTo>
                  <a:pt x="576" y="1"/>
                </a:lnTo>
                <a:lnTo>
                  <a:pt x="539" y="1"/>
                </a:lnTo>
                <a:lnTo>
                  <a:pt x="497" y="2"/>
                </a:lnTo>
                <a:lnTo>
                  <a:pt x="449" y="3"/>
                </a:lnTo>
                <a:lnTo>
                  <a:pt x="398" y="5"/>
                </a:lnTo>
                <a:lnTo>
                  <a:pt x="344" y="7"/>
                </a:lnTo>
                <a:lnTo>
                  <a:pt x="289" y="10"/>
                </a:lnTo>
                <a:lnTo>
                  <a:pt x="233" y="13"/>
                </a:lnTo>
                <a:lnTo>
                  <a:pt x="179" y="17"/>
                </a:lnTo>
                <a:lnTo>
                  <a:pt x="127" y="22"/>
                </a:lnTo>
                <a:lnTo>
                  <a:pt x="79" y="27"/>
                </a:lnTo>
                <a:lnTo>
                  <a:pt x="36" y="33"/>
                </a:lnTo>
                <a:lnTo>
                  <a:pt x="0" y="40"/>
                </a:lnTo>
              </a:path>
            </a:pathLst>
          </a:custGeom>
          <a:noFill/>
          <a:ln w="12700">
            <a:solidFill>
              <a:srgbClr val="647DF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28" name="Freeform 363"/>
          <p:cNvSpPr>
            <a:spLocks/>
          </p:cNvSpPr>
          <p:nvPr/>
        </p:nvSpPr>
        <p:spPr bwMode="auto">
          <a:xfrm flipV="1">
            <a:off x="4851402" y="2727337"/>
            <a:ext cx="107950" cy="217488"/>
          </a:xfrm>
          <a:custGeom>
            <a:avLst/>
            <a:gdLst>
              <a:gd name="T0" fmla="*/ 0 w 125"/>
              <a:gd name="T1" fmla="*/ 2 h 253"/>
              <a:gd name="T2" fmla="*/ 9 w 125"/>
              <a:gd name="T3" fmla="*/ 2 h 253"/>
              <a:gd name="T4" fmla="*/ 0 w 125"/>
              <a:gd name="T5" fmla="*/ 2 h 253"/>
              <a:gd name="T6" fmla="*/ 0 w 125"/>
              <a:gd name="T7" fmla="*/ 11 h 253"/>
              <a:gd name="T8" fmla="*/ 25 w 125"/>
              <a:gd name="T9" fmla="*/ 9 h 253"/>
              <a:gd name="T10" fmla="*/ 25 w 125"/>
              <a:gd name="T11" fmla="*/ 13 h 253"/>
              <a:gd name="T12" fmla="*/ 0 w 125"/>
              <a:gd name="T13" fmla="*/ 11 h 253"/>
              <a:gd name="T14" fmla="*/ 59 w 125"/>
              <a:gd name="T15" fmla="*/ 28 h 253"/>
              <a:gd name="T16" fmla="*/ 69 w 125"/>
              <a:gd name="T17" fmla="*/ 28 h 253"/>
              <a:gd name="T18" fmla="*/ 59 w 125"/>
              <a:gd name="T19" fmla="*/ 28 h 253"/>
              <a:gd name="T20" fmla="*/ 0 w 125"/>
              <a:gd name="T21" fmla="*/ 50 h 253"/>
              <a:gd name="T22" fmla="*/ 85 w 125"/>
              <a:gd name="T23" fmla="*/ 48 h 253"/>
              <a:gd name="T24" fmla="*/ 85 w 125"/>
              <a:gd name="T25" fmla="*/ 52 h 253"/>
              <a:gd name="T26" fmla="*/ 0 w 125"/>
              <a:gd name="T27" fmla="*/ 50 h 253"/>
              <a:gd name="T28" fmla="*/ 101 w 125"/>
              <a:gd name="T29" fmla="*/ 75 h 253"/>
              <a:gd name="T30" fmla="*/ 110 w 125"/>
              <a:gd name="T31" fmla="*/ 75 h 253"/>
              <a:gd name="T32" fmla="*/ 101 w 125"/>
              <a:gd name="T33" fmla="*/ 75 h 253"/>
              <a:gd name="T34" fmla="*/ 0 w 125"/>
              <a:gd name="T35" fmla="*/ 105 h 253"/>
              <a:gd name="T36" fmla="*/ 109 w 125"/>
              <a:gd name="T37" fmla="*/ 103 h 253"/>
              <a:gd name="T38" fmla="*/ 109 w 125"/>
              <a:gd name="T39" fmla="*/ 107 h 253"/>
              <a:gd name="T40" fmla="*/ 0 w 125"/>
              <a:gd name="T41" fmla="*/ 105 h 253"/>
              <a:gd name="T42" fmla="*/ 113 w 125"/>
              <a:gd name="T43" fmla="*/ 137 h 253"/>
              <a:gd name="T44" fmla="*/ 123 w 125"/>
              <a:gd name="T45" fmla="*/ 137 h 253"/>
              <a:gd name="T46" fmla="*/ 113 w 125"/>
              <a:gd name="T47" fmla="*/ 137 h 253"/>
              <a:gd name="T48" fmla="*/ 0 w 125"/>
              <a:gd name="T49" fmla="*/ 172 h 253"/>
              <a:gd name="T50" fmla="*/ 115 w 125"/>
              <a:gd name="T51" fmla="*/ 171 h 253"/>
              <a:gd name="T52" fmla="*/ 115 w 125"/>
              <a:gd name="T53" fmla="*/ 174 h 253"/>
              <a:gd name="T54" fmla="*/ 0 w 125"/>
              <a:gd name="T55" fmla="*/ 172 h 253"/>
              <a:gd name="T56" fmla="*/ 116 w 125"/>
              <a:gd name="T57" fmla="*/ 210 h 253"/>
              <a:gd name="T58" fmla="*/ 125 w 125"/>
              <a:gd name="T59" fmla="*/ 210 h 253"/>
              <a:gd name="T60" fmla="*/ 116 w 125"/>
              <a:gd name="T61" fmla="*/ 210 h 253"/>
              <a:gd name="T62" fmla="*/ 0 w 125"/>
              <a:gd name="T63" fmla="*/ 251 h 253"/>
              <a:gd name="T64" fmla="*/ 116 w 125"/>
              <a:gd name="T65" fmla="*/ 249 h 253"/>
              <a:gd name="T66" fmla="*/ 116 w 125"/>
              <a:gd name="T67" fmla="*/ 253 h 253"/>
              <a:gd name="T68" fmla="*/ 0 w 125"/>
              <a:gd name="T69" fmla="*/ 25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 h="253">
                <a:moveTo>
                  <a:pt x="0" y="2"/>
                </a:moveTo>
                <a:lnTo>
                  <a:pt x="0" y="2"/>
                </a:lnTo>
                <a:lnTo>
                  <a:pt x="0" y="0"/>
                </a:lnTo>
                <a:lnTo>
                  <a:pt x="9" y="2"/>
                </a:lnTo>
                <a:lnTo>
                  <a:pt x="0" y="4"/>
                </a:lnTo>
                <a:lnTo>
                  <a:pt x="0" y="2"/>
                </a:lnTo>
                <a:lnTo>
                  <a:pt x="0" y="2"/>
                </a:lnTo>
                <a:lnTo>
                  <a:pt x="0" y="11"/>
                </a:lnTo>
                <a:lnTo>
                  <a:pt x="25" y="11"/>
                </a:lnTo>
                <a:lnTo>
                  <a:pt x="25" y="9"/>
                </a:lnTo>
                <a:lnTo>
                  <a:pt x="35" y="11"/>
                </a:lnTo>
                <a:lnTo>
                  <a:pt x="25" y="13"/>
                </a:lnTo>
                <a:lnTo>
                  <a:pt x="25" y="11"/>
                </a:lnTo>
                <a:lnTo>
                  <a:pt x="0" y="11"/>
                </a:lnTo>
                <a:lnTo>
                  <a:pt x="0" y="28"/>
                </a:lnTo>
                <a:lnTo>
                  <a:pt x="59" y="28"/>
                </a:lnTo>
                <a:lnTo>
                  <a:pt x="59" y="26"/>
                </a:lnTo>
                <a:lnTo>
                  <a:pt x="69" y="28"/>
                </a:lnTo>
                <a:lnTo>
                  <a:pt x="59" y="30"/>
                </a:lnTo>
                <a:lnTo>
                  <a:pt x="59" y="28"/>
                </a:lnTo>
                <a:lnTo>
                  <a:pt x="0" y="28"/>
                </a:lnTo>
                <a:lnTo>
                  <a:pt x="0" y="50"/>
                </a:lnTo>
                <a:lnTo>
                  <a:pt x="85" y="50"/>
                </a:lnTo>
                <a:lnTo>
                  <a:pt x="85" y="48"/>
                </a:lnTo>
                <a:lnTo>
                  <a:pt x="94" y="50"/>
                </a:lnTo>
                <a:lnTo>
                  <a:pt x="85" y="52"/>
                </a:lnTo>
                <a:lnTo>
                  <a:pt x="85" y="50"/>
                </a:lnTo>
                <a:lnTo>
                  <a:pt x="0" y="50"/>
                </a:lnTo>
                <a:lnTo>
                  <a:pt x="0" y="75"/>
                </a:lnTo>
                <a:lnTo>
                  <a:pt x="101" y="75"/>
                </a:lnTo>
                <a:lnTo>
                  <a:pt x="101" y="74"/>
                </a:lnTo>
                <a:lnTo>
                  <a:pt x="110" y="75"/>
                </a:lnTo>
                <a:lnTo>
                  <a:pt x="101" y="77"/>
                </a:lnTo>
                <a:lnTo>
                  <a:pt x="101" y="75"/>
                </a:lnTo>
                <a:lnTo>
                  <a:pt x="0" y="75"/>
                </a:lnTo>
                <a:lnTo>
                  <a:pt x="0" y="105"/>
                </a:lnTo>
                <a:lnTo>
                  <a:pt x="109" y="105"/>
                </a:lnTo>
                <a:lnTo>
                  <a:pt x="109" y="103"/>
                </a:lnTo>
                <a:lnTo>
                  <a:pt x="119" y="105"/>
                </a:lnTo>
                <a:lnTo>
                  <a:pt x="109" y="107"/>
                </a:lnTo>
                <a:lnTo>
                  <a:pt x="109" y="105"/>
                </a:lnTo>
                <a:lnTo>
                  <a:pt x="0" y="105"/>
                </a:lnTo>
                <a:lnTo>
                  <a:pt x="0" y="137"/>
                </a:lnTo>
                <a:lnTo>
                  <a:pt x="113" y="137"/>
                </a:lnTo>
                <a:lnTo>
                  <a:pt x="113" y="135"/>
                </a:lnTo>
                <a:lnTo>
                  <a:pt x="123" y="137"/>
                </a:lnTo>
                <a:lnTo>
                  <a:pt x="113" y="139"/>
                </a:lnTo>
                <a:lnTo>
                  <a:pt x="113" y="137"/>
                </a:lnTo>
                <a:lnTo>
                  <a:pt x="0" y="137"/>
                </a:lnTo>
                <a:lnTo>
                  <a:pt x="0" y="172"/>
                </a:lnTo>
                <a:lnTo>
                  <a:pt x="115" y="172"/>
                </a:lnTo>
                <a:lnTo>
                  <a:pt x="115" y="171"/>
                </a:lnTo>
                <a:lnTo>
                  <a:pt x="124" y="172"/>
                </a:lnTo>
                <a:lnTo>
                  <a:pt x="115" y="174"/>
                </a:lnTo>
                <a:lnTo>
                  <a:pt x="115" y="172"/>
                </a:lnTo>
                <a:lnTo>
                  <a:pt x="0" y="172"/>
                </a:lnTo>
                <a:lnTo>
                  <a:pt x="0" y="210"/>
                </a:lnTo>
                <a:lnTo>
                  <a:pt x="116" y="210"/>
                </a:lnTo>
                <a:lnTo>
                  <a:pt x="116" y="208"/>
                </a:lnTo>
                <a:lnTo>
                  <a:pt x="125" y="210"/>
                </a:lnTo>
                <a:lnTo>
                  <a:pt x="116" y="212"/>
                </a:lnTo>
                <a:lnTo>
                  <a:pt x="116" y="210"/>
                </a:lnTo>
                <a:lnTo>
                  <a:pt x="0" y="210"/>
                </a:lnTo>
                <a:lnTo>
                  <a:pt x="0" y="251"/>
                </a:lnTo>
                <a:lnTo>
                  <a:pt x="116" y="251"/>
                </a:lnTo>
                <a:lnTo>
                  <a:pt x="116" y="249"/>
                </a:lnTo>
                <a:lnTo>
                  <a:pt x="125" y="251"/>
                </a:lnTo>
                <a:lnTo>
                  <a:pt x="116" y="253"/>
                </a:lnTo>
                <a:lnTo>
                  <a:pt x="116" y="251"/>
                </a:lnTo>
                <a:lnTo>
                  <a:pt x="0" y="251"/>
                </a:lnTo>
              </a:path>
            </a:pathLst>
          </a:custGeom>
          <a:noFill/>
          <a:ln w="12700">
            <a:solidFill>
              <a:srgbClr val="4B4B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29" name="Rectangle 364"/>
          <p:cNvSpPr>
            <a:spLocks noChangeArrowheads="1"/>
          </p:cNvSpPr>
          <p:nvPr/>
        </p:nvSpPr>
        <p:spPr bwMode="auto">
          <a:xfrm>
            <a:off x="3959226" y="1463681"/>
            <a:ext cx="2397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606060"/>
                </a:solidFill>
                <a:effectLst/>
                <a:latin typeface="Arial" pitchFamily="34" charset="0"/>
                <a:cs typeface="Arial" pitchFamily="34" charset="0"/>
              </a:rPr>
              <a:t>25 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8130" name="Line 365"/>
          <p:cNvSpPr>
            <a:spLocks noChangeShapeType="1"/>
          </p:cNvSpPr>
          <p:nvPr/>
        </p:nvSpPr>
        <p:spPr bwMode="auto">
          <a:xfrm>
            <a:off x="3938589" y="1401768"/>
            <a:ext cx="254000" cy="0"/>
          </a:xfrm>
          <a:prstGeom prst="line">
            <a:avLst/>
          </a:prstGeom>
          <a:noFill/>
          <a:ln w="2">
            <a:solidFill>
              <a:srgbClr val="40404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31" name="Freeform 366"/>
          <p:cNvSpPr>
            <a:spLocks/>
          </p:cNvSpPr>
          <p:nvPr/>
        </p:nvSpPr>
        <p:spPr bwMode="auto">
          <a:xfrm flipV="1">
            <a:off x="3938589" y="1397006"/>
            <a:ext cx="42863" cy="9525"/>
          </a:xfrm>
          <a:custGeom>
            <a:avLst/>
            <a:gdLst>
              <a:gd name="T0" fmla="*/ 49 w 49"/>
              <a:gd name="T1" fmla="*/ 0 h 12"/>
              <a:gd name="T2" fmla="*/ 0 w 49"/>
              <a:gd name="T3" fmla="*/ 6 h 12"/>
              <a:gd name="T4" fmla="*/ 49 w 49"/>
              <a:gd name="T5" fmla="*/ 12 h 12"/>
            </a:gdLst>
            <a:ahLst/>
            <a:cxnLst>
              <a:cxn ang="0">
                <a:pos x="T0" y="T1"/>
              </a:cxn>
              <a:cxn ang="0">
                <a:pos x="T2" y="T3"/>
              </a:cxn>
              <a:cxn ang="0">
                <a:pos x="T4" y="T5"/>
              </a:cxn>
            </a:cxnLst>
            <a:rect l="0" t="0" r="r" b="b"/>
            <a:pathLst>
              <a:path w="49" h="12">
                <a:moveTo>
                  <a:pt x="49" y="0"/>
                </a:moveTo>
                <a:lnTo>
                  <a:pt x="0" y="6"/>
                </a:lnTo>
                <a:lnTo>
                  <a:pt x="49" y="12"/>
                </a:lnTo>
              </a:path>
            </a:pathLst>
          </a:custGeom>
          <a:noFill/>
          <a:ln w="2">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32" name="Freeform 367"/>
          <p:cNvSpPr>
            <a:spLocks/>
          </p:cNvSpPr>
          <p:nvPr/>
        </p:nvSpPr>
        <p:spPr bwMode="auto">
          <a:xfrm flipV="1">
            <a:off x="4151314" y="1397006"/>
            <a:ext cx="41275" cy="9525"/>
          </a:xfrm>
          <a:custGeom>
            <a:avLst/>
            <a:gdLst>
              <a:gd name="T0" fmla="*/ 0 w 49"/>
              <a:gd name="T1" fmla="*/ 12 h 12"/>
              <a:gd name="T2" fmla="*/ 49 w 49"/>
              <a:gd name="T3" fmla="*/ 6 h 12"/>
              <a:gd name="T4" fmla="*/ 0 w 49"/>
              <a:gd name="T5" fmla="*/ 0 h 12"/>
            </a:gdLst>
            <a:ahLst/>
            <a:cxnLst>
              <a:cxn ang="0">
                <a:pos x="T0" y="T1"/>
              </a:cxn>
              <a:cxn ang="0">
                <a:pos x="T2" y="T3"/>
              </a:cxn>
              <a:cxn ang="0">
                <a:pos x="T4" y="T5"/>
              </a:cxn>
            </a:cxnLst>
            <a:rect l="0" t="0" r="r" b="b"/>
            <a:pathLst>
              <a:path w="49" h="12">
                <a:moveTo>
                  <a:pt x="0" y="12"/>
                </a:moveTo>
                <a:lnTo>
                  <a:pt x="49" y="6"/>
                </a:lnTo>
                <a:lnTo>
                  <a:pt x="0" y="0"/>
                </a:lnTo>
              </a:path>
            </a:pathLst>
          </a:custGeom>
          <a:noFill/>
          <a:ln w="12700">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33" name="Rectangle 368"/>
          <p:cNvSpPr>
            <a:spLocks noChangeArrowheads="1"/>
          </p:cNvSpPr>
          <p:nvPr/>
        </p:nvSpPr>
        <p:spPr bwMode="auto">
          <a:xfrm>
            <a:off x="3392489" y="784228"/>
            <a:ext cx="1892301" cy="1892308"/>
          </a:xfrm>
          <a:prstGeom prst="rect">
            <a:avLst/>
          </a:prstGeom>
          <a:solidFill>
            <a:srgbClr val="E1E1E1"/>
          </a:solidFill>
          <a:ln w="12700">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150" name="Freeform 385"/>
          <p:cNvSpPr>
            <a:spLocks/>
          </p:cNvSpPr>
          <p:nvPr/>
        </p:nvSpPr>
        <p:spPr bwMode="auto">
          <a:xfrm flipV="1">
            <a:off x="5276852" y="2135196"/>
            <a:ext cx="7938" cy="77788"/>
          </a:xfrm>
          <a:custGeom>
            <a:avLst/>
            <a:gdLst>
              <a:gd name="T0" fmla="*/ 9 w 9"/>
              <a:gd name="T1" fmla="*/ 90 h 90"/>
              <a:gd name="T2" fmla="*/ 5 w 9"/>
              <a:gd name="T3" fmla="*/ 23 h 90"/>
              <a:gd name="T4" fmla="*/ 0 w 9"/>
              <a:gd name="T5" fmla="*/ 0 h 90"/>
            </a:gdLst>
            <a:ahLst/>
            <a:cxnLst>
              <a:cxn ang="0">
                <a:pos x="T0" y="T1"/>
              </a:cxn>
              <a:cxn ang="0">
                <a:pos x="T2" y="T3"/>
              </a:cxn>
              <a:cxn ang="0">
                <a:pos x="T4" y="T5"/>
              </a:cxn>
            </a:cxnLst>
            <a:rect l="0" t="0" r="r" b="b"/>
            <a:pathLst>
              <a:path w="9" h="90">
                <a:moveTo>
                  <a:pt x="9" y="90"/>
                </a:moveTo>
                <a:lnTo>
                  <a:pt x="5" y="23"/>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51" name="Freeform 386"/>
          <p:cNvSpPr>
            <a:spLocks/>
          </p:cNvSpPr>
          <p:nvPr/>
        </p:nvSpPr>
        <p:spPr bwMode="auto">
          <a:xfrm flipV="1">
            <a:off x="5243514" y="2246322"/>
            <a:ext cx="26988" cy="77788"/>
          </a:xfrm>
          <a:custGeom>
            <a:avLst/>
            <a:gdLst>
              <a:gd name="T0" fmla="*/ 31 w 31"/>
              <a:gd name="T1" fmla="*/ 90 h 90"/>
              <a:gd name="T2" fmla="*/ 31 w 31"/>
              <a:gd name="T3" fmla="*/ 86 h 90"/>
              <a:gd name="T4" fmla="*/ 11 w 31"/>
              <a:gd name="T5" fmla="*/ 23 h 90"/>
              <a:gd name="T6" fmla="*/ 0 w 31"/>
              <a:gd name="T7" fmla="*/ 0 h 90"/>
            </a:gdLst>
            <a:ahLst/>
            <a:cxnLst>
              <a:cxn ang="0">
                <a:pos x="T0" y="T1"/>
              </a:cxn>
              <a:cxn ang="0">
                <a:pos x="T2" y="T3"/>
              </a:cxn>
              <a:cxn ang="0">
                <a:pos x="T4" y="T5"/>
              </a:cxn>
              <a:cxn ang="0">
                <a:pos x="T6" y="T7"/>
              </a:cxn>
            </a:cxnLst>
            <a:rect l="0" t="0" r="r" b="b"/>
            <a:pathLst>
              <a:path w="31" h="90">
                <a:moveTo>
                  <a:pt x="31" y="90"/>
                </a:moveTo>
                <a:lnTo>
                  <a:pt x="31" y="86"/>
                </a:lnTo>
                <a:lnTo>
                  <a:pt x="11" y="23"/>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52" name="Freeform 387"/>
          <p:cNvSpPr>
            <a:spLocks/>
          </p:cNvSpPr>
          <p:nvPr/>
        </p:nvSpPr>
        <p:spPr bwMode="auto">
          <a:xfrm flipV="1">
            <a:off x="5173664" y="2357447"/>
            <a:ext cx="53975" cy="76200"/>
          </a:xfrm>
          <a:custGeom>
            <a:avLst/>
            <a:gdLst>
              <a:gd name="T0" fmla="*/ 63 w 63"/>
              <a:gd name="T1" fmla="*/ 90 h 90"/>
              <a:gd name="T2" fmla="*/ 30 w 63"/>
              <a:gd name="T3" fmla="*/ 37 h 90"/>
              <a:gd name="T4" fmla="*/ 0 w 63"/>
              <a:gd name="T5" fmla="*/ 0 h 90"/>
            </a:gdLst>
            <a:ahLst/>
            <a:cxnLst>
              <a:cxn ang="0">
                <a:pos x="T0" y="T1"/>
              </a:cxn>
              <a:cxn ang="0">
                <a:pos x="T2" y="T3"/>
              </a:cxn>
              <a:cxn ang="0">
                <a:pos x="T4" y="T5"/>
              </a:cxn>
            </a:cxnLst>
            <a:rect l="0" t="0" r="r" b="b"/>
            <a:pathLst>
              <a:path w="63" h="90">
                <a:moveTo>
                  <a:pt x="63" y="90"/>
                </a:moveTo>
                <a:lnTo>
                  <a:pt x="30" y="37"/>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53" name="Freeform 388"/>
          <p:cNvSpPr>
            <a:spLocks/>
          </p:cNvSpPr>
          <p:nvPr/>
        </p:nvSpPr>
        <p:spPr bwMode="auto">
          <a:xfrm flipV="1">
            <a:off x="5064127" y="2465398"/>
            <a:ext cx="77788" cy="57150"/>
          </a:xfrm>
          <a:custGeom>
            <a:avLst/>
            <a:gdLst>
              <a:gd name="T0" fmla="*/ 90 w 90"/>
              <a:gd name="T1" fmla="*/ 66 h 66"/>
              <a:gd name="T2" fmla="*/ 67 w 90"/>
              <a:gd name="T3" fmla="*/ 45 h 66"/>
              <a:gd name="T4" fmla="*/ 14 w 90"/>
              <a:gd name="T5" fmla="*/ 8 h 66"/>
              <a:gd name="T6" fmla="*/ 0 w 90"/>
              <a:gd name="T7" fmla="*/ 0 h 66"/>
            </a:gdLst>
            <a:ahLst/>
            <a:cxnLst>
              <a:cxn ang="0">
                <a:pos x="T0" y="T1"/>
              </a:cxn>
              <a:cxn ang="0">
                <a:pos x="T2" y="T3"/>
              </a:cxn>
              <a:cxn ang="0">
                <a:pos x="T4" y="T5"/>
              </a:cxn>
              <a:cxn ang="0">
                <a:pos x="T6" y="T7"/>
              </a:cxn>
            </a:cxnLst>
            <a:rect l="0" t="0" r="r" b="b"/>
            <a:pathLst>
              <a:path w="90" h="66">
                <a:moveTo>
                  <a:pt x="90" y="66"/>
                </a:moveTo>
                <a:lnTo>
                  <a:pt x="67" y="45"/>
                </a:lnTo>
                <a:lnTo>
                  <a:pt x="14" y="8"/>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54" name="Freeform 389"/>
          <p:cNvSpPr>
            <a:spLocks/>
          </p:cNvSpPr>
          <p:nvPr/>
        </p:nvSpPr>
        <p:spPr bwMode="auto">
          <a:xfrm flipV="1">
            <a:off x="4954589" y="2538423"/>
            <a:ext cx="76200" cy="23813"/>
          </a:xfrm>
          <a:custGeom>
            <a:avLst/>
            <a:gdLst>
              <a:gd name="T0" fmla="*/ 90 w 90"/>
              <a:gd name="T1" fmla="*/ 28 h 28"/>
              <a:gd name="T2" fmla="*/ 85 w 90"/>
              <a:gd name="T3" fmla="*/ 25 h 28"/>
              <a:gd name="T4" fmla="*/ 24 w 90"/>
              <a:gd name="T5" fmla="*/ 5 h 28"/>
              <a:gd name="T6" fmla="*/ 0 w 90"/>
              <a:gd name="T7" fmla="*/ 0 h 28"/>
            </a:gdLst>
            <a:ahLst/>
            <a:cxnLst>
              <a:cxn ang="0">
                <a:pos x="T0" y="T1"/>
              </a:cxn>
              <a:cxn ang="0">
                <a:pos x="T2" y="T3"/>
              </a:cxn>
              <a:cxn ang="0">
                <a:pos x="T4" y="T5"/>
              </a:cxn>
              <a:cxn ang="0">
                <a:pos x="T6" y="T7"/>
              </a:cxn>
            </a:cxnLst>
            <a:rect l="0" t="0" r="r" b="b"/>
            <a:pathLst>
              <a:path w="90" h="28">
                <a:moveTo>
                  <a:pt x="90" y="28"/>
                </a:moveTo>
                <a:lnTo>
                  <a:pt x="85" y="25"/>
                </a:lnTo>
                <a:lnTo>
                  <a:pt x="24" y="5"/>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55" name="Freeform 390"/>
          <p:cNvSpPr>
            <a:spLocks/>
          </p:cNvSpPr>
          <p:nvPr/>
        </p:nvSpPr>
        <p:spPr bwMode="auto">
          <a:xfrm flipV="1">
            <a:off x="4843464" y="2568586"/>
            <a:ext cx="76200" cy="3175"/>
          </a:xfrm>
          <a:custGeom>
            <a:avLst/>
            <a:gdLst>
              <a:gd name="T0" fmla="*/ 90 w 90"/>
              <a:gd name="T1" fmla="*/ 3 h 3"/>
              <a:gd name="T2" fmla="*/ 89 w 90"/>
              <a:gd name="T3" fmla="*/ 2 h 3"/>
              <a:gd name="T4" fmla="*/ 25 w 90"/>
              <a:gd name="T5" fmla="*/ 0 h 3"/>
              <a:gd name="T6" fmla="*/ 0 w 90"/>
              <a:gd name="T7" fmla="*/ 3 h 3"/>
            </a:gdLst>
            <a:ahLst/>
            <a:cxnLst>
              <a:cxn ang="0">
                <a:pos x="T0" y="T1"/>
              </a:cxn>
              <a:cxn ang="0">
                <a:pos x="T2" y="T3"/>
              </a:cxn>
              <a:cxn ang="0">
                <a:pos x="T4" y="T5"/>
              </a:cxn>
              <a:cxn ang="0">
                <a:pos x="T6" y="T7"/>
              </a:cxn>
            </a:cxnLst>
            <a:rect l="0" t="0" r="r" b="b"/>
            <a:pathLst>
              <a:path w="90" h="3">
                <a:moveTo>
                  <a:pt x="90" y="3"/>
                </a:moveTo>
                <a:lnTo>
                  <a:pt x="89" y="2"/>
                </a:lnTo>
                <a:lnTo>
                  <a:pt x="25" y="0"/>
                </a:lnTo>
                <a:lnTo>
                  <a:pt x="0" y="3"/>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56" name="Freeform 391"/>
          <p:cNvSpPr>
            <a:spLocks/>
          </p:cNvSpPr>
          <p:nvPr/>
        </p:nvSpPr>
        <p:spPr bwMode="auto">
          <a:xfrm flipV="1">
            <a:off x="4732339" y="2543186"/>
            <a:ext cx="77788" cy="22225"/>
          </a:xfrm>
          <a:custGeom>
            <a:avLst/>
            <a:gdLst>
              <a:gd name="T0" fmla="*/ 90 w 90"/>
              <a:gd name="T1" fmla="*/ 0 h 27"/>
              <a:gd name="T2" fmla="*/ 89 w 90"/>
              <a:gd name="T3" fmla="*/ 0 h 27"/>
              <a:gd name="T4" fmla="*/ 26 w 90"/>
              <a:gd name="T5" fmla="*/ 16 h 27"/>
              <a:gd name="T6" fmla="*/ 0 w 90"/>
              <a:gd name="T7" fmla="*/ 27 h 27"/>
            </a:gdLst>
            <a:ahLst/>
            <a:cxnLst>
              <a:cxn ang="0">
                <a:pos x="T0" y="T1"/>
              </a:cxn>
              <a:cxn ang="0">
                <a:pos x="T2" y="T3"/>
              </a:cxn>
              <a:cxn ang="0">
                <a:pos x="T4" y="T5"/>
              </a:cxn>
              <a:cxn ang="0">
                <a:pos x="T6" y="T7"/>
              </a:cxn>
            </a:cxnLst>
            <a:rect l="0" t="0" r="r" b="b"/>
            <a:pathLst>
              <a:path w="90" h="27">
                <a:moveTo>
                  <a:pt x="90" y="0"/>
                </a:moveTo>
                <a:lnTo>
                  <a:pt x="89" y="0"/>
                </a:lnTo>
                <a:lnTo>
                  <a:pt x="26" y="16"/>
                </a:lnTo>
                <a:lnTo>
                  <a:pt x="0" y="27"/>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57" name="Freeform 392"/>
          <p:cNvSpPr>
            <a:spLocks/>
          </p:cNvSpPr>
          <p:nvPr/>
        </p:nvSpPr>
        <p:spPr bwMode="auto">
          <a:xfrm flipV="1">
            <a:off x="4621214" y="2476510"/>
            <a:ext cx="77788" cy="52388"/>
          </a:xfrm>
          <a:custGeom>
            <a:avLst/>
            <a:gdLst>
              <a:gd name="T0" fmla="*/ 90 w 90"/>
              <a:gd name="T1" fmla="*/ 0 h 61"/>
              <a:gd name="T2" fmla="*/ 39 w 90"/>
              <a:gd name="T3" fmla="*/ 30 h 61"/>
              <a:gd name="T4" fmla="*/ 0 w 90"/>
              <a:gd name="T5" fmla="*/ 61 h 61"/>
            </a:gdLst>
            <a:ahLst/>
            <a:cxnLst>
              <a:cxn ang="0">
                <a:pos x="T0" y="T1"/>
              </a:cxn>
              <a:cxn ang="0">
                <a:pos x="T2" y="T3"/>
              </a:cxn>
              <a:cxn ang="0">
                <a:pos x="T4" y="T5"/>
              </a:cxn>
            </a:cxnLst>
            <a:rect l="0" t="0" r="r" b="b"/>
            <a:pathLst>
              <a:path w="90" h="61">
                <a:moveTo>
                  <a:pt x="90" y="0"/>
                </a:moveTo>
                <a:lnTo>
                  <a:pt x="39" y="30"/>
                </a:lnTo>
                <a:lnTo>
                  <a:pt x="0" y="61"/>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58" name="Freeform 393"/>
          <p:cNvSpPr>
            <a:spLocks/>
          </p:cNvSpPr>
          <p:nvPr/>
        </p:nvSpPr>
        <p:spPr bwMode="auto">
          <a:xfrm flipV="1">
            <a:off x="4530727" y="2368560"/>
            <a:ext cx="57150" cy="77788"/>
          </a:xfrm>
          <a:custGeom>
            <a:avLst/>
            <a:gdLst>
              <a:gd name="T0" fmla="*/ 67 w 67"/>
              <a:gd name="T1" fmla="*/ 0 h 90"/>
              <a:gd name="T2" fmla="*/ 49 w 67"/>
              <a:gd name="T3" fmla="*/ 19 h 90"/>
              <a:gd name="T4" fmla="*/ 12 w 67"/>
              <a:gd name="T5" fmla="*/ 70 h 90"/>
              <a:gd name="T6" fmla="*/ 0 w 67"/>
              <a:gd name="T7" fmla="*/ 90 h 90"/>
            </a:gdLst>
            <a:ahLst/>
            <a:cxnLst>
              <a:cxn ang="0">
                <a:pos x="T0" y="T1"/>
              </a:cxn>
              <a:cxn ang="0">
                <a:pos x="T2" y="T3"/>
              </a:cxn>
              <a:cxn ang="0">
                <a:pos x="T4" y="T5"/>
              </a:cxn>
              <a:cxn ang="0">
                <a:pos x="T6" y="T7"/>
              </a:cxn>
            </a:cxnLst>
            <a:rect l="0" t="0" r="r" b="b"/>
            <a:pathLst>
              <a:path w="67" h="90">
                <a:moveTo>
                  <a:pt x="67" y="0"/>
                </a:moveTo>
                <a:lnTo>
                  <a:pt x="49" y="19"/>
                </a:lnTo>
                <a:lnTo>
                  <a:pt x="12" y="70"/>
                </a:lnTo>
                <a:lnTo>
                  <a:pt x="0"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59" name="Freeform 394"/>
          <p:cNvSpPr>
            <a:spLocks/>
          </p:cNvSpPr>
          <p:nvPr/>
        </p:nvSpPr>
        <p:spPr bwMode="auto">
          <a:xfrm flipV="1">
            <a:off x="4484689" y="2257434"/>
            <a:ext cx="26988" cy="77788"/>
          </a:xfrm>
          <a:custGeom>
            <a:avLst/>
            <a:gdLst>
              <a:gd name="T0" fmla="*/ 32 w 32"/>
              <a:gd name="T1" fmla="*/ 0 h 90"/>
              <a:gd name="T2" fmla="*/ 11 w 32"/>
              <a:gd name="T3" fmla="*/ 54 h 90"/>
              <a:gd name="T4" fmla="*/ 0 w 32"/>
              <a:gd name="T5" fmla="*/ 90 h 90"/>
            </a:gdLst>
            <a:ahLst/>
            <a:cxnLst>
              <a:cxn ang="0">
                <a:pos x="T0" y="T1"/>
              </a:cxn>
              <a:cxn ang="0">
                <a:pos x="T2" y="T3"/>
              </a:cxn>
              <a:cxn ang="0">
                <a:pos x="T4" y="T5"/>
              </a:cxn>
            </a:cxnLst>
            <a:rect l="0" t="0" r="r" b="b"/>
            <a:pathLst>
              <a:path w="32" h="90">
                <a:moveTo>
                  <a:pt x="32" y="0"/>
                </a:moveTo>
                <a:lnTo>
                  <a:pt x="11" y="54"/>
                </a:lnTo>
                <a:lnTo>
                  <a:pt x="0"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0" name="Freeform 395"/>
          <p:cNvSpPr>
            <a:spLocks/>
          </p:cNvSpPr>
          <p:nvPr/>
        </p:nvSpPr>
        <p:spPr bwMode="auto">
          <a:xfrm flipV="1">
            <a:off x="4467227" y="2146309"/>
            <a:ext cx="9525" cy="77788"/>
          </a:xfrm>
          <a:custGeom>
            <a:avLst/>
            <a:gdLst>
              <a:gd name="T0" fmla="*/ 12 w 12"/>
              <a:gd name="T1" fmla="*/ 0 h 90"/>
              <a:gd name="T2" fmla="*/ 4 w 12"/>
              <a:gd name="T3" fmla="*/ 44 h 90"/>
              <a:gd name="T4" fmla="*/ 0 w 12"/>
              <a:gd name="T5" fmla="*/ 90 h 90"/>
            </a:gdLst>
            <a:ahLst/>
            <a:cxnLst>
              <a:cxn ang="0">
                <a:pos x="T0" y="T1"/>
              </a:cxn>
              <a:cxn ang="0">
                <a:pos x="T2" y="T3"/>
              </a:cxn>
              <a:cxn ang="0">
                <a:pos x="T4" y="T5"/>
              </a:cxn>
            </a:cxnLst>
            <a:rect l="0" t="0" r="r" b="b"/>
            <a:pathLst>
              <a:path w="12" h="90">
                <a:moveTo>
                  <a:pt x="12" y="0"/>
                </a:moveTo>
                <a:lnTo>
                  <a:pt x="4" y="44"/>
                </a:lnTo>
                <a:lnTo>
                  <a:pt x="0"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1" name="Freeform 396"/>
          <p:cNvSpPr>
            <a:spLocks/>
          </p:cNvSpPr>
          <p:nvPr/>
        </p:nvSpPr>
        <p:spPr bwMode="auto">
          <a:xfrm flipV="1">
            <a:off x="4464052" y="2035183"/>
            <a:ext cx="0" cy="77788"/>
          </a:xfrm>
          <a:custGeom>
            <a:avLst/>
            <a:gdLst>
              <a:gd name="T0" fmla="*/ 1 w 1"/>
              <a:gd name="T1" fmla="*/ 0 h 90"/>
              <a:gd name="T2" fmla="*/ 0 w 1"/>
              <a:gd name="T3" fmla="*/ 34 h 90"/>
              <a:gd name="T4" fmla="*/ 0 w 1"/>
              <a:gd name="T5" fmla="*/ 90 h 90"/>
            </a:gdLst>
            <a:ahLst/>
            <a:cxnLst>
              <a:cxn ang="0">
                <a:pos x="T0" y="T1"/>
              </a:cxn>
              <a:cxn ang="0">
                <a:pos x="T2" y="T3"/>
              </a:cxn>
              <a:cxn ang="0">
                <a:pos x="T4" y="T5"/>
              </a:cxn>
            </a:cxnLst>
            <a:rect l="0" t="0" r="r" b="b"/>
            <a:pathLst>
              <a:path w="1" h="90">
                <a:moveTo>
                  <a:pt x="1" y="0"/>
                </a:moveTo>
                <a:lnTo>
                  <a:pt x="0" y="34"/>
                </a:lnTo>
                <a:lnTo>
                  <a:pt x="0"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2" name="Freeform 397"/>
          <p:cNvSpPr>
            <a:spLocks/>
          </p:cNvSpPr>
          <p:nvPr/>
        </p:nvSpPr>
        <p:spPr bwMode="auto">
          <a:xfrm flipV="1">
            <a:off x="4467227" y="1924058"/>
            <a:ext cx="7938" cy="77788"/>
          </a:xfrm>
          <a:custGeom>
            <a:avLst/>
            <a:gdLst>
              <a:gd name="T0" fmla="*/ 0 w 10"/>
              <a:gd name="T1" fmla="*/ 0 h 90"/>
              <a:gd name="T2" fmla="*/ 1 w 10"/>
              <a:gd name="T3" fmla="*/ 24 h 90"/>
              <a:gd name="T4" fmla="*/ 8 w 10"/>
              <a:gd name="T5" fmla="*/ 83 h 90"/>
              <a:gd name="T6" fmla="*/ 10 w 10"/>
              <a:gd name="T7" fmla="*/ 90 h 90"/>
            </a:gdLst>
            <a:ahLst/>
            <a:cxnLst>
              <a:cxn ang="0">
                <a:pos x="T0" y="T1"/>
              </a:cxn>
              <a:cxn ang="0">
                <a:pos x="T2" y="T3"/>
              </a:cxn>
              <a:cxn ang="0">
                <a:pos x="T4" y="T5"/>
              </a:cxn>
              <a:cxn ang="0">
                <a:pos x="T6" y="T7"/>
              </a:cxn>
            </a:cxnLst>
            <a:rect l="0" t="0" r="r" b="b"/>
            <a:pathLst>
              <a:path w="10" h="90">
                <a:moveTo>
                  <a:pt x="0" y="0"/>
                </a:moveTo>
                <a:lnTo>
                  <a:pt x="1" y="24"/>
                </a:lnTo>
                <a:lnTo>
                  <a:pt x="8" y="83"/>
                </a:lnTo>
                <a:lnTo>
                  <a:pt x="10"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3" name="Freeform 398"/>
          <p:cNvSpPr>
            <a:spLocks/>
          </p:cNvSpPr>
          <p:nvPr/>
        </p:nvSpPr>
        <p:spPr bwMode="auto">
          <a:xfrm flipV="1">
            <a:off x="4481514" y="1812933"/>
            <a:ext cx="22225" cy="77788"/>
          </a:xfrm>
          <a:custGeom>
            <a:avLst/>
            <a:gdLst>
              <a:gd name="T0" fmla="*/ 0 w 25"/>
              <a:gd name="T1" fmla="*/ 0 h 90"/>
              <a:gd name="T2" fmla="*/ 2 w 25"/>
              <a:gd name="T3" fmla="*/ 13 h 90"/>
              <a:gd name="T4" fmla="*/ 18 w 25"/>
              <a:gd name="T5" fmla="*/ 71 h 90"/>
              <a:gd name="T6" fmla="*/ 25 w 25"/>
              <a:gd name="T7" fmla="*/ 90 h 90"/>
            </a:gdLst>
            <a:ahLst/>
            <a:cxnLst>
              <a:cxn ang="0">
                <a:pos x="T0" y="T1"/>
              </a:cxn>
              <a:cxn ang="0">
                <a:pos x="T2" y="T3"/>
              </a:cxn>
              <a:cxn ang="0">
                <a:pos x="T4" y="T5"/>
              </a:cxn>
              <a:cxn ang="0">
                <a:pos x="T6" y="T7"/>
              </a:cxn>
            </a:cxnLst>
            <a:rect l="0" t="0" r="r" b="b"/>
            <a:pathLst>
              <a:path w="25" h="90">
                <a:moveTo>
                  <a:pt x="0" y="0"/>
                </a:moveTo>
                <a:lnTo>
                  <a:pt x="2" y="13"/>
                </a:lnTo>
                <a:lnTo>
                  <a:pt x="18" y="71"/>
                </a:lnTo>
                <a:lnTo>
                  <a:pt x="25"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4" name="Freeform 399"/>
          <p:cNvSpPr>
            <a:spLocks/>
          </p:cNvSpPr>
          <p:nvPr/>
        </p:nvSpPr>
        <p:spPr bwMode="auto">
          <a:xfrm flipV="1">
            <a:off x="4514852" y="1703395"/>
            <a:ext cx="33338" cy="76200"/>
          </a:xfrm>
          <a:custGeom>
            <a:avLst/>
            <a:gdLst>
              <a:gd name="T0" fmla="*/ 0 w 38"/>
              <a:gd name="T1" fmla="*/ 0 h 90"/>
              <a:gd name="T2" fmla="*/ 0 w 38"/>
              <a:gd name="T3" fmla="*/ 1 h 90"/>
              <a:gd name="T4" fmla="*/ 25 w 38"/>
              <a:gd name="T5" fmla="*/ 60 h 90"/>
              <a:gd name="T6" fmla="*/ 38 w 38"/>
              <a:gd name="T7" fmla="*/ 90 h 90"/>
            </a:gdLst>
            <a:ahLst/>
            <a:cxnLst>
              <a:cxn ang="0">
                <a:pos x="T0" y="T1"/>
              </a:cxn>
              <a:cxn ang="0">
                <a:pos x="T2" y="T3"/>
              </a:cxn>
              <a:cxn ang="0">
                <a:pos x="T4" y="T5"/>
              </a:cxn>
              <a:cxn ang="0">
                <a:pos x="T6" y="T7"/>
              </a:cxn>
            </a:cxnLst>
            <a:rect l="0" t="0" r="r" b="b"/>
            <a:pathLst>
              <a:path w="38" h="90">
                <a:moveTo>
                  <a:pt x="0" y="0"/>
                </a:moveTo>
                <a:lnTo>
                  <a:pt x="0" y="1"/>
                </a:lnTo>
                <a:lnTo>
                  <a:pt x="25" y="60"/>
                </a:lnTo>
                <a:lnTo>
                  <a:pt x="38"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5" name="Freeform 400"/>
          <p:cNvSpPr>
            <a:spLocks/>
          </p:cNvSpPr>
          <p:nvPr/>
        </p:nvSpPr>
        <p:spPr bwMode="auto">
          <a:xfrm flipV="1">
            <a:off x="4562477" y="1592269"/>
            <a:ext cx="28575" cy="77788"/>
          </a:xfrm>
          <a:custGeom>
            <a:avLst/>
            <a:gdLst>
              <a:gd name="T0" fmla="*/ 0 w 33"/>
              <a:gd name="T1" fmla="*/ 0 h 90"/>
              <a:gd name="T2" fmla="*/ 21 w 33"/>
              <a:gd name="T3" fmla="*/ 55 h 90"/>
              <a:gd name="T4" fmla="*/ 33 w 33"/>
              <a:gd name="T5" fmla="*/ 90 h 90"/>
            </a:gdLst>
            <a:ahLst/>
            <a:cxnLst>
              <a:cxn ang="0">
                <a:pos x="T0" y="T1"/>
              </a:cxn>
              <a:cxn ang="0">
                <a:pos x="T2" y="T3"/>
              </a:cxn>
              <a:cxn ang="0">
                <a:pos x="T4" y="T5"/>
              </a:cxn>
            </a:cxnLst>
            <a:rect l="0" t="0" r="r" b="b"/>
            <a:pathLst>
              <a:path w="33" h="90">
                <a:moveTo>
                  <a:pt x="0" y="0"/>
                </a:moveTo>
                <a:lnTo>
                  <a:pt x="21" y="55"/>
                </a:lnTo>
                <a:lnTo>
                  <a:pt x="33"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6" name="Freeform 401"/>
          <p:cNvSpPr>
            <a:spLocks/>
          </p:cNvSpPr>
          <p:nvPr/>
        </p:nvSpPr>
        <p:spPr bwMode="auto">
          <a:xfrm flipV="1">
            <a:off x="4602164" y="1481144"/>
            <a:ext cx="11113" cy="77788"/>
          </a:xfrm>
          <a:custGeom>
            <a:avLst/>
            <a:gdLst>
              <a:gd name="T0" fmla="*/ 0 w 14"/>
              <a:gd name="T1" fmla="*/ 0 h 90"/>
              <a:gd name="T2" fmla="*/ 11 w 14"/>
              <a:gd name="T3" fmla="*/ 57 h 90"/>
              <a:gd name="T4" fmla="*/ 14 w 14"/>
              <a:gd name="T5" fmla="*/ 90 h 90"/>
            </a:gdLst>
            <a:ahLst/>
            <a:cxnLst>
              <a:cxn ang="0">
                <a:pos x="T0" y="T1"/>
              </a:cxn>
              <a:cxn ang="0">
                <a:pos x="T2" y="T3"/>
              </a:cxn>
              <a:cxn ang="0">
                <a:pos x="T4" y="T5"/>
              </a:cxn>
            </a:cxnLst>
            <a:rect l="0" t="0" r="r" b="b"/>
            <a:pathLst>
              <a:path w="14" h="90">
                <a:moveTo>
                  <a:pt x="0" y="0"/>
                </a:moveTo>
                <a:lnTo>
                  <a:pt x="11" y="57"/>
                </a:lnTo>
                <a:lnTo>
                  <a:pt x="14"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7" name="Freeform 402"/>
          <p:cNvSpPr>
            <a:spLocks/>
          </p:cNvSpPr>
          <p:nvPr/>
        </p:nvSpPr>
        <p:spPr bwMode="auto">
          <a:xfrm flipV="1">
            <a:off x="4611689" y="1370018"/>
            <a:ext cx="4763" cy="77788"/>
          </a:xfrm>
          <a:custGeom>
            <a:avLst/>
            <a:gdLst>
              <a:gd name="T0" fmla="*/ 5 w 5"/>
              <a:gd name="T1" fmla="*/ 0 h 90"/>
              <a:gd name="T2" fmla="*/ 5 w 5"/>
              <a:gd name="T3" fmla="*/ 62 h 90"/>
              <a:gd name="T4" fmla="*/ 0 w 5"/>
              <a:gd name="T5" fmla="*/ 90 h 90"/>
            </a:gdLst>
            <a:ahLst/>
            <a:cxnLst>
              <a:cxn ang="0">
                <a:pos x="T0" y="T1"/>
              </a:cxn>
              <a:cxn ang="0">
                <a:pos x="T2" y="T3"/>
              </a:cxn>
              <a:cxn ang="0">
                <a:pos x="T4" y="T5"/>
              </a:cxn>
            </a:cxnLst>
            <a:rect l="0" t="0" r="r" b="b"/>
            <a:pathLst>
              <a:path w="5" h="90">
                <a:moveTo>
                  <a:pt x="5" y="0"/>
                </a:moveTo>
                <a:lnTo>
                  <a:pt x="5" y="62"/>
                </a:lnTo>
                <a:lnTo>
                  <a:pt x="0"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8" name="Freeform 403"/>
          <p:cNvSpPr>
            <a:spLocks/>
          </p:cNvSpPr>
          <p:nvPr/>
        </p:nvSpPr>
        <p:spPr bwMode="auto">
          <a:xfrm flipV="1">
            <a:off x="4583114" y="1258893"/>
            <a:ext cx="23813" cy="77788"/>
          </a:xfrm>
          <a:custGeom>
            <a:avLst/>
            <a:gdLst>
              <a:gd name="T0" fmla="*/ 28 w 28"/>
              <a:gd name="T1" fmla="*/ 0 h 90"/>
              <a:gd name="T2" fmla="*/ 12 w 28"/>
              <a:gd name="T3" fmla="*/ 63 h 90"/>
              <a:gd name="T4" fmla="*/ 0 w 28"/>
              <a:gd name="T5" fmla="*/ 90 h 90"/>
            </a:gdLst>
            <a:ahLst/>
            <a:cxnLst>
              <a:cxn ang="0">
                <a:pos x="T0" y="T1"/>
              </a:cxn>
              <a:cxn ang="0">
                <a:pos x="T2" y="T3"/>
              </a:cxn>
              <a:cxn ang="0">
                <a:pos x="T4" y="T5"/>
              </a:cxn>
            </a:cxnLst>
            <a:rect l="0" t="0" r="r" b="b"/>
            <a:pathLst>
              <a:path w="28" h="90">
                <a:moveTo>
                  <a:pt x="28" y="0"/>
                </a:moveTo>
                <a:lnTo>
                  <a:pt x="12" y="63"/>
                </a:lnTo>
                <a:lnTo>
                  <a:pt x="0"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69" name="Freeform 404"/>
          <p:cNvSpPr>
            <a:spLocks/>
          </p:cNvSpPr>
          <p:nvPr/>
        </p:nvSpPr>
        <p:spPr bwMode="auto">
          <a:xfrm flipV="1">
            <a:off x="4518027" y="1147767"/>
            <a:ext cx="49213" cy="77788"/>
          </a:xfrm>
          <a:custGeom>
            <a:avLst/>
            <a:gdLst>
              <a:gd name="T0" fmla="*/ 59 w 59"/>
              <a:gd name="T1" fmla="*/ 0 h 90"/>
              <a:gd name="T2" fmla="*/ 29 w 59"/>
              <a:gd name="T3" fmla="*/ 52 h 90"/>
              <a:gd name="T4" fmla="*/ 0 w 59"/>
              <a:gd name="T5" fmla="*/ 90 h 90"/>
            </a:gdLst>
            <a:ahLst/>
            <a:cxnLst>
              <a:cxn ang="0">
                <a:pos x="T0" y="T1"/>
              </a:cxn>
              <a:cxn ang="0">
                <a:pos x="T2" y="T3"/>
              </a:cxn>
              <a:cxn ang="0">
                <a:pos x="T4" y="T5"/>
              </a:cxn>
            </a:cxnLst>
            <a:rect l="0" t="0" r="r" b="b"/>
            <a:pathLst>
              <a:path w="59" h="90">
                <a:moveTo>
                  <a:pt x="59" y="0"/>
                </a:moveTo>
                <a:lnTo>
                  <a:pt x="29" y="52"/>
                </a:lnTo>
                <a:lnTo>
                  <a:pt x="0" y="9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70" name="Freeform 405"/>
          <p:cNvSpPr>
            <a:spLocks/>
          </p:cNvSpPr>
          <p:nvPr/>
        </p:nvSpPr>
        <p:spPr bwMode="auto">
          <a:xfrm flipV="1">
            <a:off x="4410077" y="1054104"/>
            <a:ext cx="77788" cy="60325"/>
          </a:xfrm>
          <a:custGeom>
            <a:avLst/>
            <a:gdLst>
              <a:gd name="T0" fmla="*/ 90 w 90"/>
              <a:gd name="T1" fmla="*/ 0 h 70"/>
              <a:gd name="T2" fmla="*/ 69 w 90"/>
              <a:gd name="T3" fmla="*/ 21 h 70"/>
              <a:gd name="T4" fmla="*/ 17 w 90"/>
              <a:gd name="T5" fmla="*/ 60 h 70"/>
              <a:gd name="T6" fmla="*/ 0 w 90"/>
              <a:gd name="T7" fmla="*/ 70 h 70"/>
            </a:gdLst>
            <a:ahLst/>
            <a:cxnLst>
              <a:cxn ang="0">
                <a:pos x="T0" y="T1"/>
              </a:cxn>
              <a:cxn ang="0">
                <a:pos x="T2" y="T3"/>
              </a:cxn>
              <a:cxn ang="0">
                <a:pos x="T4" y="T5"/>
              </a:cxn>
              <a:cxn ang="0">
                <a:pos x="T6" y="T7"/>
              </a:cxn>
            </a:cxnLst>
            <a:rect l="0" t="0" r="r" b="b"/>
            <a:pathLst>
              <a:path w="90" h="70">
                <a:moveTo>
                  <a:pt x="90" y="0"/>
                </a:moveTo>
                <a:lnTo>
                  <a:pt x="69" y="21"/>
                </a:lnTo>
                <a:lnTo>
                  <a:pt x="17" y="60"/>
                </a:lnTo>
                <a:lnTo>
                  <a:pt x="0" y="7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71" name="Freeform 406"/>
          <p:cNvSpPr>
            <a:spLocks/>
          </p:cNvSpPr>
          <p:nvPr/>
        </p:nvSpPr>
        <p:spPr bwMode="auto">
          <a:xfrm flipV="1">
            <a:off x="4298951" y="1009654"/>
            <a:ext cx="77788" cy="25400"/>
          </a:xfrm>
          <a:custGeom>
            <a:avLst/>
            <a:gdLst>
              <a:gd name="T0" fmla="*/ 90 w 90"/>
              <a:gd name="T1" fmla="*/ 0 h 30"/>
              <a:gd name="T2" fmla="*/ 29 w 90"/>
              <a:gd name="T3" fmla="*/ 23 h 30"/>
              <a:gd name="T4" fmla="*/ 0 w 90"/>
              <a:gd name="T5" fmla="*/ 30 h 30"/>
            </a:gdLst>
            <a:ahLst/>
            <a:cxnLst>
              <a:cxn ang="0">
                <a:pos x="T0" y="T1"/>
              </a:cxn>
              <a:cxn ang="0">
                <a:pos x="T2" y="T3"/>
              </a:cxn>
              <a:cxn ang="0">
                <a:pos x="T4" y="T5"/>
              </a:cxn>
            </a:cxnLst>
            <a:rect l="0" t="0" r="r" b="b"/>
            <a:pathLst>
              <a:path w="90" h="30">
                <a:moveTo>
                  <a:pt x="90" y="0"/>
                </a:moveTo>
                <a:lnTo>
                  <a:pt x="29" y="23"/>
                </a:lnTo>
                <a:lnTo>
                  <a:pt x="0" y="3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72" name="Freeform 407"/>
          <p:cNvSpPr>
            <a:spLocks/>
          </p:cNvSpPr>
          <p:nvPr/>
        </p:nvSpPr>
        <p:spPr bwMode="auto">
          <a:xfrm flipV="1">
            <a:off x="4187826" y="998541"/>
            <a:ext cx="77788" cy="3175"/>
          </a:xfrm>
          <a:custGeom>
            <a:avLst/>
            <a:gdLst>
              <a:gd name="T0" fmla="*/ 90 w 90"/>
              <a:gd name="T1" fmla="*/ 0 h 4"/>
              <a:gd name="T2" fmla="*/ 31 w 90"/>
              <a:gd name="T3" fmla="*/ 4 h 4"/>
              <a:gd name="T4" fmla="*/ 0 w 90"/>
              <a:gd name="T5" fmla="*/ 3 h 4"/>
            </a:gdLst>
            <a:ahLst/>
            <a:cxnLst>
              <a:cxn ang="0">
                <a:pos x="T0" y="T1"/>
              </a:cxn>
              <a:cxn ang="0">
                <a:pos x="T2" y="T3"/>
              </a:cxn>
              <a:cxn ang="0">
                <a:pos x="T4" y="T5"/>
              </a:cxn>
            </a:cxnLst>
            <a:rect l="0" t="0" r="r" b="b"/>
            <a:pathLst>
              <a:path w="90" h="4">
                <a:moveTo>
                  <a:pt x="90" y="0"/>
                </a:moveTo>
                <a:lnTo>
                  <a:pt x="31" y="4"/>
                </a:lnTo>
                <a:lnTo>
                  <a:pt x="0" y="3"/>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409"/>
          <p:cNvSpPr>
            <a:spLocks/>
          </p:cNvSpPr>
          <p:nvPr/>
        </p:nvSpPr>
        <p:spPr bwMode="auto">
          <a:xfrm flipV="1">
            <a:off x="4076702" y="1001716"/>
            <a:ext cx="77788" cy="20638"/>
          </a:xfrm>
          <a:custGeom>
            <a:avLst/>
            <a:gdLst>
              <a:gd name="T0" fmla="*/ 90 w 90"/>
              <a:gd name="T1" fmla="*/ 23 h 23"/>
              <a:gd name="T2" fmla="*/ 32 w 90"/>
              <a:gd name="T3" fmla="*/ 12 h 23"/>
              <a:gd name="T4" fmla="*/ 0 w 90"/>
              <a:gd name="T5" fmla="*/ 0 h 23"/>
            </a:gdLst>
            <a:ahLst/>
            <a:cxnLst>
              <a:cxn ang="0">
                <a:pos x="T0" y="T1"/>
              </a:cxn>
              <a:cxn ang="0">
                <a:pos x="T2" y="T3"/>
              </a:cxn>
              <a:cxn ang="0">
                <a:pos x="T4" y="T5"/>
              </a:cxn>
            </a:cxnLst>
            <a:rect l="0" t="0" r="r" b="b"/>
            <a:pathLst>
              <a:path w="90" h="23">
                <a:moveTo>
                  <a:pt x="90" y="23"/>
                </a:moveTo>
                <a:lnTo>
                  <a:pt x="32" y="12"/>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410"/>
          <p:cNvSpPr>
            <a:spLocks/>
          </p:cNvSpPr>
          <p:nvPr/>
        </p:nvSpPr>
        <p:spPr bwMode="auto">
          <a:xfrm flipV="1">
            <a:off x="3965576" y="1035054"/>
            <a:ext cx="77788" cy="47625"/>
          </a:xfrm>
          <a:custGeom>
            <a:avLst/>
            <a:gdLst>
              <a:gd name="T0" fmla="*/ 90 w 90"/>
              <a:gd name="T1" fmla="*/ 56 h 56"/>
              <a:gd name="T2" fmla="*/ 42 w 90"/>
              <a:gd name="T3" fmla="*/ 30 h 56"/>
              <a:gd name="T4" fmla="*/ 0 w 90"/>
              <a:gd name="T5" fmla="*/ 0 h 56"/>
            </a:gdLst>
            <a:ahLst/>
            <a:cxnLst>
              <a:cxn ang="0">
                <a:pos x="T0" y="T1"/>
              </a:cxn>
              <a:cxn ang="0">
                <a:pos x="T2" y="T3"/>
              </a:cxn>
              <a:cxn ang="0">
                <a:pos x="T4" y="T5"/>
              </a:cxn>
            </a:cxnLst>
            <a:rect l="0" t="0" r="r" b="b"/>
            <a:pathLst>
              <a:path w="90" h="56">
                <a:moveTo>
                  <a:pt x="90" y="56"/>
                </a:moveTo>
                <a:lnTo>
                  <a:pt x="42" y="30"/>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411"/>
          <p:cNvSpPr>
            <a:spLocks/>
          </p:cNvSpPr>
          <p:nvPr/>
        </p:nvSpPr>
        <p:spPr bwMode="auto">
          <a:xfrm flipV="1">
            <a:off x="3870326" y="1112842"/>
            <a:ext cx="61913" cy="77788"/>
          </a:xfrm>
          <a:custGeom>
            <a:avLst/>
            <a:gdLst>
              <a:gd name="T0" fmla="*/ 72 w 72"/>
              <a:gd name="T1" fmla="*/ 90 h 90"/>
              <a:gd name="T2" fmla="*/ 54 w 72"/>
              <a:gd name="T3" fmla="*/ 73 h 90"/>
              <a:gd name="T4" fmla="*/ 14 w 72"/>
              <a:gd name="T5" fmla="*/ 22 h 90"/>
              <a:gd name="T6" fmla="*/ 0 w 72"/>
              <a:gd name="T7" fmla="*/ 0 h 90"/>
            </a:gdLst>
            <a:ahLst/>
            <a:cxnLst>
              <a:cxn ang="0">
                <a:pos x="T0" y="T1"/>
              </a:cxn>
              <a:cxn ang="0">
                <a:pos x="T2" y="T3"/>
              </a:cxn>
              <a:cxn ang="0">
                <a:pos x="T4" y="T5"/>
              </a:cxn>
              <a:cxn ang="0">
                <a:pos x="T6" y="T7"/>
              </a:cxn>
            </a:cxnLst>
            <a:rect l="0" t="0" r="r" b="b"/>
            <a:pathLst>
              <a:path w="72" h="90">
                <a:moveTo>
                  <a:pt x="72" y="90"/>
                </a:moveTo>
                <a:lnTo>
                  <a:pt x="54" y="73"/>
                </a:lnTo>
                <a:lnTo>
                  <a:pt x="14" y="22"/>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412"/>
          <p:cNvSpPr>
            <a:spLocks/>
          </p:cNvSpPr>
          <p:nvPr/>
        </p:nvSpPr>
        <p:spPr bwMode="auto">
          <a:xfrm flipV="1">
            <a:off x="3821114" y="1223967"/>
            <a:ext cx="30163" cy="77788"/>
          </a:xfrm>
          <a:custGeom>
            <a:avLst/>
            <a:gdLst>
              <a:gd name="T0" fmla="*/ 34 w 34"/>
              <a:gd name="T1" fmla="*/ 90 h 90"/>
              <a:gd name="T2" fmla="*/ 13 w 34"/>
              <a:gd name="T3" fmla="*/ 40 h 90"/>
              <a:gd name="T4" fmla="*/ 0 w 34"/>
              <a:gd name="T5" fmla="*/ 0 h 90"/>
            </a:gdLst>
            <a:ahLst/>
            <a:cxnLst>
              <a:cxn ang="0">
                <a:pos x="T0" y="T1"/>
              </a:cxn>
              <a:cxn ang="0">
                <a:pos x="T2" y="T3"/>
              </a:cxn>
              <a:cxn ang="0">
                <a:pos x="T4" y="T5"/>
              </a:cxn>
            </a:cxnLst>
            <a:rect l="0" t="0" r="r" b="b"/>
            <a:pathLst>
              <a:path w="34" h="90">
                <a:moveTo>
                  <a:pt x="34" y="90"/>
                </a:moveTo>
                <a:lnTo>
                  <a:pt x="13" y="40"/>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413"/>
          <p:cNvSpPr>
            <a:spLocks/>
          </p:cNvSpPr>
          <p:nvPr/>
        </p:nvSpPr>
        <p:spPr bwMode="auto">
          <a:xfrm flipV="1">
            <a:off x="3800476" y="1335093"/>
            <a:ext cx="11113" cy="77788"/>
          </a:xfrm>
          <a:custGeom>
            <a:avLst/>
            <a:gdLst>
              <a:gd name="T0" fmla="*/ 14 w 14"/>
              <a:gd name="T1" fmla="*/ 90 h 90"/>
              <a:gd name="T2" fmla="*/ 7 w 14"/>
              <a:gd name="T3" fmla="*/ 51 h 90"/>
              <a:gd name="T4" fmla="*/ 0 w 14"/>
              <a:gd name="T5" fmla="*/ 0 h 90"/>
            </a:gdLst>
            <a:ahLst/>
            <a:cxnLst>
              <a:cxn ang="0">
                <a:pos x="T0" y="T1"/>
              </a:cxn>
              <a:cxn ang="0">
                <a:pos x="T2" y="T3"/>
              </a:cxn>
              <a:cxn ang="0">
                <a:pos x="T4" y="T5"/>
              </a:cxn>
            </a:cxnLst>
            <a:rect l="0" t="0" r="r" b="b"/>
            <a:pathLst>
              <a:path w="14" h="90">
                <a:moveTo>
                  <a:pt x="14" y="90"/>
                </a:moveTo>
                <a:lnTo>
                  <a:pt x="7" y="51"/>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414"/>
          <p:cNvSpPr>
            <a:spLocks/>
          </p:cNvSpPr>
          <p:nvPr/>
        </p:nvSpPr>
        <p:spPr bwMode="auto">
          <a:xfrm flipV="1">
            <a:off x="3797301" y="1446218"/>
            <a:ext cx="1588" cy="76200"/>
          </a:xfrm>
          <a:custGeom>
            <a:avLst/>
            <a:gdLst>
              <a:gd name="T0" fmla="*/ 1 w 1"/>
              <a:gd name="T1" fmla="*/ 90 h 90"/>
              <a:gd name="T2" fmla="*/ 0 w 1"/>
              <a:gd name="T3" fmla="*/ 60 h 90"/>
              <a:gd name="T4" fmla="*/ 0 w 1"/>
              <a:gd name="T5" fmla="*/ 1 h 90"/>
              <a:gd name="T6" fmla="*/ 0 w 1"/>
              <a:gd name="T7" fmla="*/ 0 h 90"/>
            </a:gdLst>
            <a:ahLst/>
            <a:cxnLst>
              <a:cxn ang="0">
                <a:pos x="T0" y="T1"/>
              </a:cxn>
              <a:cxn ang="0">
                <a:pos x="T2" y="T3"/>
              </a:cxn>
              <a:cxn ang="0">
                <a:pos x="T4" y="T5"/>
              </a:cxn>
              <a:cxn ang="0">
                <a:pos x="T6" y="T7"/>
              </a:cxn>
            </a:cxnLst>
            <a:rect l="0" t="0" r="r" b="b"/>
            <a:pathLst>
              <a:path w="1" h="90">
                <a:moveTo>
                  <a:pt x="1" y="90"/>
                </a:moveTo>
                <a:lnTo>
                  <a:pt x="0" y="60"/>
                </a:lnTo>
                <a:lnTo>
                  <a:pt x="0" y="1"/>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415"/>
          <p:cNvSpPr>
            <a:spLocks/>
          </p:cNvSpPr>
          <p:nvPr/>
        </p:nvSpPr>
        <p:spPr bwMode="auto">
          <a:xfrm flipV="1">
            <a:off x="3798889" y="1557344"/>
            <a:ext cx="7938" cy="76200"/>
          </a:xfrm>
          <a:custGeom>
            <a:avLst/>
            <a:gdLst>
              <a:gd name="T0" fmla="*/ 0 w 9"/>
              <a:gd name="T1" fmla="*/ 90 h 90"/>
              <a:gd name="T2" fmla="*/ 1 w 9"/>
              <a:gd name="T3" fmla="*/ 70 h 90"/>
              <a:gd name="T4" fmla="*/ 7 w 9"/>
              <a:gd name="T5" fmla="*/ 11 h 90"/>
              <a:gd name="T6" fmla="*/ 9 w 9"/>
              <a:gd name="T7" fmla="*/ 0 h 90"/>
            </a:gdLst>
            <a:ahLst/>
            <a:cxnLst>
              <a:cxn ang="0">
                <a:pos x="T0" y="T1"/>
              </a:cxn>
              <a:cxn ang="0">
                <a:pos x="T2" y="T3"/>
              </a:cxn>
              <a:cxn ang="0">
                <a:pos x="T4" y="T5"/>
              </a:cxn>
              <a:cxn ang="0">
                <a:pos x="T6" y="T7"/>
              </a:cxn>
            </a:cxnLst>
            <a:rect l="0" t="0" r="r" b="b"/>
            <a:pathLst>
              <a:path w="9" h="90">
                <a:moveTo>
                  <a:pt x="0" y="90"/>
                </a:moveTo>
                <a:lnTo>
                  <a:pt x="1" y="70"/>
                </a:lnTo>
                <a:lnTo>
                  <a:pt x="7" y="11"/>
                </a:lnTo>
                <a:lnTo>
                  <a:pt x="9"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416"/>
          <p:cNvSpPr>
            <a:spLocks/>
          </p:cNvSpPr>
          <p:nvPr/>
        </p:nvSpPr>
        <p:spPr bwMode="auto">
          <a:xfrm flipV="1">
            <a:off x="3811589" y="1666882"/>
            <a:ext cx="20638" cy="77788"/>
          </a:xfrm>
          <a:custGeom>
            <a:avLst/>
            <a:gdLst>
              <a:gd name="T0" fmla="*/ 0 w 24"/>
              <a:gd name="T1" fmla="*/ 90 h 90"/>
              <a:gd name="T2" fmla="*/ 1 w 24"/>
              <a:gd name="T3" fmla="*/ 81 h 90"/>
              <a:gd name="T4" fmla="*/ 16 w 24"/>
              <a:gd name="T5" fmla="*/ 23 h 90"/>
              <a:gd name="T6" fmla="*/ 24 w 24"/>
              <a:gd name="T7" fmla="*/ 0 h 90"/>
            </a:gdLst>
            <a:ahLst/>
            <a:cxnLst>
              <a:cxn ang="0">
                <a:pos x="T0" y="T1"/>
              </a:cxn>
              <a:cxn ang="0">
                <a:pos x="T2" y="T3"/>
              </a:cxn>
              <a:cxn ang="0">
                <a:pos x="T4" y="T5"/>
              </a:cxn>
              <a:cxn ang="0">
                <a:pos x="T6" y="T7"/>
              </a:cxn>
            </a:cxnLst>
            <a:rect l="0" t="0" r="r" b="b"/>
            <a:pathLst>
              <a:path w="24" h="90">
                <a:moveTo>
                  <a:pt x="0" y="90"/>
                </a:moveTo>
                <a:lnTo>
                  <a:pt x="1" y="81"/>
                </a:lnTo>
                <a:lnTo>
                  <a:pt x="16" y="23"/>
                </a:lnTo>
                <a:lnTo>
                  <a:pt x="24"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417"/>
          <p:cNvSpPr>
            <a:spLocks/>
          </p:cNvSpPr>
          <p:nvPr/>
        </p:nvSpPr>
        <p:spPr bwMode="auto">
          <a:xfrm flipV="1">
            <a:off x="3844926" y="1778007"/>
            <a:ext cx="31750" cy="77788"/>
          </a:xfrm>
          <a:custGeom>
            <a:avLst/>
            <a:gdLst>
              <a:gd name="T0" fmla="*/ 0 w 37"/>
              <a:gd name="T1" fmla="*/ 90 h 90"/>
              <a:gd name="T2" fmla="*/ 22 w 37"/>
              <a:gd name="T3" fmla="*/ 34 h 90"/>
              <a:gd name="T4" fmla="*/ 37 w 37"/>
              <a:gd name="T5" fmla="*/ 0 h 90"/>
            </a:gdLst>
            <a:ahLst/>
            <a:cxnLst>
              <a:cxn ang="0">
                <a:pos x="T0" y="T1"/>
              </a:cxn>
              <a:cxn ang="0">
                <a:pos x="T2" y="T3"/>
              </a:cxn>
              <a:cxn ang="0">
                <a:pos x="T4" y="T5"/>
              </a:cxn>
            </a:cxnLst>
            <a:rect l="0" t="0" r="r" b="b"/>
            <a:pathLst>
              <a:path w="37" h="90">
                <a:moveTo>
                  <a:pt x="0" y="90"/>
                </a:moveTo>
                <a:lnTo>
                  <a:pt x="22" y="34"/>
                </a:lnTo>
                <a:lnTo>
                  <a:pt x="37"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418"/>
          <p:cNvSpPr>
            <a:spLocks/>
          </p:cNvSpPr>
          <p:nvPr/>
        </p:nvSpPr>
        <p:spPr bwMode="auto">
          <a:xfrm flipV="1">
            <a:off x="3890964" y="1889133"/>
            <a:ext cx="28575" cy="77788"/>
          </a:xfrm>
          <a:custGeom>
            <a:avLst/>
            <a:gdLst>
              <a:gd name="T0" fmla="*/ 0 w 34"/>
              <a:gd name="T1" fmla="*/ 90 h 90"/>
              <a:gd name="T2" fmla="*/ 20 w 34"/>
              <a:gd name="T3" fmla="*/ 40 h 90"/>
              <a:gd name="T4" fmla="*/ 34 w 34"/>
              <a:gd name="T5" fmla="*/ 0 h 90"/>
            </a:gdLst>
            <a:ahLst/>
            <a:cxnLst>
              <a:cxn ang="0">
                <a:pos x="T0" y="T1"/>
              </a:cxn>
              <a:cxn ang="0">
                <a:pos x="T2" y="T3"/>
              </a:cxn>
              <a:cxn ang="0">
                <a:pos x="T4" y="T5"/>
              </a:cxn>
            </a:cxnLst>
            <a:rect l="0" t="0" r="r" b="b"/>
            <a:pathLst>
              <a:path w="34" h="90">
                <a:moveTo>
                  <a:pt x="0" y="90"/>
                </a:moveTo>
                <a:lnTo>
                  <a:pt x="20" y="40"/>
                </a:lnTo>
                <a:lnTo>
                  <a:pt x="34"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419"/>
          <p:cNvSpPr>
            <a:spLocks/>
          </p:cNvSpPr>
          <p:nvPr/>
        </p:nvSpPr>
        <p:spPr bwMode="auto">
          <a:xfrm flipV="1">
            <a:off x="3930651" y="2000258"/>
            <a:ext cx="14288" cy="77788"/>
          </a:xfrm>
          <a:custGeom>
            <a:avLst/>
            <a:gdLst>
              <a:gd name="T0" fmla="*/ 0 w 18"/>
              <a:gd name="T1" fmla="*/ 90 h 90"/>
              <a:gd name="T2" fmla="*/ 12 w 18"/>
              <a:gd name="T3" fmla="*/ 39 h 90"/>
              <a:gd name="T4" fmla="*/ 18 w 18"/>
              <a:gd name="T5" fmla="*/ 0 h 90"/>
            </a:gdLst>
            <a:ahLst/>
            <a:cxnLst>
              <a:cxn ang="0">
                <a:pos x="T0" y="T1"/>
              </a:cxn>
              <a:cxn ang="0">
                <a:pos x="T2" y="T3"/>
              </a:cxn>
              <a:cxn ang="0">
                <a:pos x="T4" y="T5"/>
              </a:cxn>
            </a:cxnLst>
            <a:rect l="0" t="0" r="r" b="b"/>
            <a:pathLst>
              <a:path w="18" h="90">
                <a:moveTo>
                  <a:pt x="0" y="90"/>
                </a:moveTo>
                <a:lnTo>
                  <a:pt x="12" y="39"/>
                </a:lnTo>
                <a:lnTo>
                  <a:pt x="18"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420"/>
          <p:cNvSpPr>
            <a:spLocks/>
          </p:cNvSpPr>
          <p:nvPr/>
        </p:nvSpPr>
        <p:spPr bwMode="auto">
          <a:xfrm flipV="1">
            <a:off x="3944939" y="2111384"/>
            <a:ext cx="4763" cy="77788"/>
          </a:xfrm>
          <a:custGeom>
            <a:avLst/>
            <a:gdLst>
              <a:gd name="T0" fmla="*/ 4 w 4"/>
              <a:gd name="T1" fmla="*/ 90 h 90"/>
              <a:gd name="T2" fmla="*/ 4 w 4"/>
              <a:gd name="T3" fmla="*/ 34 h 90"/>
              <a:gd name="T4" fmla="*/ 0 w 4"/>
              <a:gd name="T5" fmla="*/ 0 h 90"/>
            </a:gdLst>
            <a:ahLst/>
            <a:cxnLst>
              <a:cxn ang="0">
                <a:pos x="T0" y="T1"/>
              </a:cxn>
              <a:cxn ang="0">
                <a:pos x="T2" y="T3"/>
              </a:cxn>
              <a:cxn ang="0">
                <a:pos x="T4" y="T5"/>
              </a:cxn>
            </a:cxnLst>
            <a:rect l="0" t="0" r="r" b="b"/>
            <a:pathLst>
              <a:path w="4" h="90">
                <a:moveTo>
                  <a:pt x="4" y="90"/>
                </a:moveTo>
                <a:lnTo>
                  <a:pt x="4" y="34"/>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421"/>
          <p:cNvSpPr>
            <a:spLocks/>
          </p:cNvSpPr>
          <p:nvPr/>
        </p:nvSpPr>
        <p:spPr bwMode="auto">
          <a:xfrm flipV="1">
            <a:off x="3919539" y="2222509"/>
            <a:ext cx="22225" cy="76200"/>
          </a:xfrm>
          <a:custGeom>
            <a:avLst/>
            <a:gdLst>
              <a:gd name="T0" fmla="*/ 25 w 25"/>
              <a:gd name="T1" fmla="*/ 90 h 90"/>
              <a:gd name="T2" fmla="*/ 12 w 25"/>
              <a:gd name="T3" fmla="*/ 31 h 90"/>
              <a:gd name="T4" fmla="*/ 0 w 25"/>
              <a:gd name="T5" fmla="*/ 0 h 90"/>
            </a:gdLst>
            <a:ahLst/>
            <a:cxnLst>
              <a:cxn ang="0">
                <a:pos x="T0" y="T1"/>
              </a:cxn>
              <a:cxn ang="0">
                <a:pos x="T2" y="T3"/>
              </a:cxn>
              <a:cxn ang="0">
                <a:pos x="T4" y="T5"/>
              </a:cxn>
            </a:cxnLst>
            <a:rect l="0" t="0" r="r" b="b"/>
            <a:pathLst>
              <a:path w="25" h="90">
                <a:moveTo>
                  <a:pt x="25" y="90"/>
                </a:moveTo>
                <a:lnTo>
                  <a:pt x="12" y="31"/>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422"/>
          <p:cNvSpPr>
            <a:spLocks/>
          </p:cNvSpPr>
          <p:nvPr/>
        </p:nvSpPr>
        <p:spPr bwMode="auto">
          <a:xfrm flipV="1">
            <a:off x="3859214" y="2333635"/>
            <a:ext cx="46038" cy="76200"/>
          </a:xfrm>
          <a:custGeom>
            <a:avLst/>
            <a:gdLst>
              <a:gd name="T0" fmla="*/ 54 w 54"/>
              <a:gd name="T1" fmla="*/ 90 h 90"/>
              <a:gd name="T2" fmla="*/ 28 w 54"/>
              <a:gd name="T3" fmla="*/ 40 h 90"/>
              <a:gd name="T4" fmla="*/ 0 w 54"/>
              <a:gd name="T5" fmla="*/ 0 h 90"/>
            </a:gdLst>
            <a:ahLst/>
            <a:cxnLst>
              <a:cxn ang="0">
                <a:pos x="T0" y="T1"/>
              </a:cxn>
              <a:cxn ang="0">
                <a:pos x="T2" y="T3"/>
              </a:cxn>
              <a:cxn ang="0">
                <a:pos x="T4" y="T5"/>
              </a:cxn>
            </a:cxnLst>
            <a:rect l="0" t="0" r="r" b="b"/>
            <a:pathLst>
              <a:path w="54" h="90">
                <a:moveTo>
                  <a:pt x="54" y="90"/>
                </a:moveTo>
                <a:lnTo>
                  <a:pt x="28" y="40"/>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423"/>
          <p:cNvSpPr>
            <a:spLocks/>
          </p:cNvSpPr>
          <p:nvPr/>
        </p:nvSpPr>
        <p:spPr bwMode="auto">
          <a:xfrm flipV="1">
            <a:off x="3754439" y="2443173"/>
            <a:ext cx="76200" cy="65088"/>
          </a:xfrm>
          <a:custGeom>
            <a:avLst/>
            <a:gdLst>
              <a:gd name="T0" fmla="*/ 88 w 88"/>
              <a:gd name="T1" fmla="*/ 75 h 75"/>
              <a:gd name="T2" fmla="*/ 68 w 88"/>
              <a:gd name="T3" fmla="*/ 53 h 75"/>
              <a:gd name="T4" fmla="*/ 18 w 88"/>
              <a:gd name="T5" fmla="*/ 12 h 75"/>
              <a:gd name="T6" fmla="*/ 0 w 88"/>
              <a:gd name="T7" fmla="*/ 0 h 75"/>
            </a:gdLst>
            <a:ahLst/>
            <a:cxnLst>
              <a:cxn ang="0">
                <a:pos x="T0" y="T1"/>
              </a:cxn>
              <a:cxn ang="0">
                <a:pos x="T2" y="T3"/>
              </a:cxn>
              <a:cxn ang="0">
                <a:pos x="T4" y="T5"/>
              </a:cxn>
              <a:cxn ang="0">
                <a:pos x="T6" y="T7"/>
              </a:cxn>
            </a:cxnLst>
            <a:rect l="0" t="0" r="r" b="b"/>
            <a:pathLst>
              <a:path w="88" h="75">
                <a:moveTo>
                  <a:pt x="88" y="75"/>
                </a:moveTo>
                <a:lnTo>
                  <a:pt x="68" y="53"/>
                </a:lnTo>
                <a:lnTo>
                  <a:pt x="18" y="12"/>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424"/>
          <p:cNvSpPr>
            <a:spLocks/>
          </p:cNvSpPr>
          <p:nvPr/>
        </p:nvSpPr>
        <p:spPr bwMode="auto">
          <a:xfrm flipV="1">
            <a:off x="3643314" y="2528898"/>
            <a:ext cx="77788" cy="28575"/>
          </a:xfrm>
          <a:custGeom>
            <a:avLst/>
            <a:gdLst>
              <a:gd name="T0" fmla="*/ 90 w 90"/>
              <a:gd name="T1" fmla="*/ 34 h 34"/>
              <a:gd name="T2" fmla="*/ 33 w 90"/>
              <a:gd name="T3" fmla="*/ 10 h 34"/>
              <a:gd name="T4" fmla="*/ 0 w 90"/>
              <a:gd name="T5" fmla="*/ 0 h 34"/>
            </a:gdLst>
            <a:ahLst/>
            <a:cxnLst>
              <a:cxn ang="0">
                <a:pos x="T0" y="T1"/>
              </a:cxn>
              <a:cxn ang="0">
                <a:pos x="T2" y="T3"/>
              </a:cxn>
              <a:cxn ang="0">
                <a:pos x="T4" y="T5"/>
              </a:cxn>
            </a:cxnLst>
            <a:rect l="0" t="0" r="r" b="b"/>
            <a:pathLst>
              <a:path w="90" h="34">
                <a:moveTo>
                  <a:pt x="90" y="34"/>
                </a:moveTo>
                <a:lnTo>
                  <a:pt x="33" y="10"/>
                </a:lnTo>
                <a:lnTo>
                  <a:pt x="0" y="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425"/>
          <p:cNvSpPr>
            <a:spLocks/>
          </p:cNvSpPr>
          <p:nvPr/>
        </p:nvSpPr>
        <p:spPr bwMode="auto">
          <a:xfrm flipV="1">
            <a:off x="3532189" y="2565411"/>
            <a:ext cx="77788" cy="6350"/>
          </a:xfrm>
          <a:custGeom>
            <a:avLst/>
            <a:gdLst>
              <a:gd name="T0" fmla="*/ 90 w 90"/>
              <a:gd name="T1" fmla="*/ 7 h 7"/>
              <a:gd name="T2" fmla="*/ 35 w 90"/>
              <a:gd name="T3" fmla="*/ 0 h 7"/>
              <a:gd name="T4" fmla="*/ 0 w 90"/>
              <a:gd name="T5" fmla="*/ 1 h 7"/>
            </a:gdLst>
            <a:ahLst/>
            <a:cxnLst>
              <a:cxn ang="0">
                <a:pos x="T0" y="T1"/>
              </a:cxn>
              <a:cxn ang="0">
                <a:pos x="T2" y="T3"/>
              </a:cxn>
              <a:cxn ang="0">
                <a:pos x="T4" y="T5"/>
              </a:cxn>
            </a:cxnLst>
            <a:rect l="0" t="0" r="r" b="b"/>
            <a:pathLst>
              <a:path w="90" h="7">
                <a:moveTo>
                  <a:pt x="90" y="7"/>
                </a:moveTo>
                <a:lnTo>
                  <a:pt x="35" y="0"/>
                </a:lnTo>
                <a:lnTo>
                  <a:pt x="0" y="1"/>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426"/>
          <p:cNvSpPr>
            <a:spLocks/>
          </p:cNvSpPr>
          <p:nvPr/>
        </p:nvSpPr>
        <p:spPr bwMode="auto">
          <a:xfrm flipV="1">
            <a:off x="3422651" y="2552711"/>
            <a:ext cx="76200" cy="17463"/>
          </a:xfrm>
          <a:custGeom>
            <a:avLst/>
            <a:gdLst>
              <a:gd name="T0" fmla="*/ 90 w 90"/>
              <a:gd name="T1" fmla="*/ 0 h 20"/>
              <a:gd name="T2" fmla="*/ 35 w 90"/>
              <a:gd name="T3" fmla="*/ 8 h 20"/>
              <a:gd name="T4" fmla="*/ 0 w 90"/>
              <a:gd name="T5" fmla="*/ 20 h 20"/>
            </a:gdLst>
            <a:ahLst/>
            <a:cxnLst>
              <a:cxn ang="0">
                <a:pos x="T0" y="T1"/>
              </a:cxn>
              <a:cxn ang="0">
                <a:pos x="T2" y="T3"/>
              </a:cxn>
              <a:cxn ang="0">
                <a:pos x="T4" y="T5"/>
              </a:cxn>
            </a:cxnLst>
            <a:rect l="0" t="0" r="r" b="b"/>
            <a:pathLst>
              <a:path w="90" h="20">
                <a:moveTo>
                  <a:pt x="90" y="0"/>
                </a:moveTo>
                <a:lnTo>
                  <a:pt x="35" y="8"/>
                </a:lnTo>
                <a:lnTo>
                  <a:pt x="0" y="20"/>
                </a:lnTo>
              </a:path>
            </a:pathLst>
          </a:custGeom>
          <a:noFill/>
          <a:ln w="12700">
            <a:solidFill>
              <a:srgbClr val="000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427"/>
          <p:cNvSpPr>
            <a:spLocks noChangeShapeType="1"/>
          </p:cNvSpPr>
          <p:nvPr/>
        </p:nvSpPr>
        <p:spPr bwMode="auto">
          <a:xfrm flipH="1" flipV="1">
            <a:off x="3392489" y="2543186"/>
            <a:ext cx="6350" cy="1588"/>
          </a:xfrm>
          <a:prstGeom prst="line">
            <a:avLst/>
          </a:prstGeom>
          <a:noFill/>
          <a:ln w="12700">
            <a:solidFill>
              <a:srgbClr val="0000A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428"/>
          <p:cNvSpPr>
            <a:spLocks noChangeShapeType="1"/>
          </p:cNvSpPr>
          <p:nvPr/>
        </p:nvSpPr>
        <p:spPr bwMode="auto">
          <a:xfrm flipH="1">
            <a:off x="5283202" y="2216159"/>
            <a:ext cx="1588" cy="1588"/>
          </a:xfrm>
          <a:prstGeom prst="line">
            <a:avLst/>
          </a:prstGeom>
          <a:noFill/>
          <a:ln w="12700">
            <a:solidFill>
              <a:srgbClr val="647DF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429"/>
          <p:cNvSpPr>
            <a:spLocks/>
          </p:cNvSpPr>
          <p:nvPr/>
        </p:nvSpPr>
        <p:spPr bwMode="auto">
          <a:xfrm flipV="1">
            <a:off x="3805239" y="995366"/>
            <a:ext cx="1477963" cy="1576394"/>
          </a:xfrm>
          <a:custGeom>
            <a:avLst/>
            <a:gdLst>
              <a:gd name="T0" fmla="*/ 1693 w 1719"/>
              <a:gd name="T1" fmla="*/ 288 h 1833"/>
              <a:gd name="T2" fmla="*/ 1636 w 1719"/>
              <a:gd name="T3" fmla="*/ 176 h 1833"/>
              <a:gd name="T4" fmla="*/ 1555 w 1719"/>
              <a:gd name="T5" fmla="*/ 87 h 1833"/>
              <a:gd name="T6" fmla="*/ 1455 w 1719"/>
              <a:gd name="T7" fmla="*/ 27 h 1833"/>
              <a:gd name="T8" fmla="*/ 1345 w 1719"/>
              <a:gd name="T9" fmla="*/ 1 h 1833"/>
              <a:gd name="T10" fmla="*/ 1236 w 1719"/>
              <a:gd name="T11" fmla="*/ 13 h 1833"/>
              <a:gd name="T12" fmla="*/ 1139 w 1719"/>
              <a:gd name="T13" fmla="*/ 60 h 1833"/>
              <a:gd name="T14" fmla="*/ 1065 w 1719"/>
              <a:gd name="T15" fmla="*/ 138 h 1833"/>
              <a:gd name="T16" fmla="*/ 1019 w 1719"/>
              <a:gd name="T17" fmla="*/ 239 h 1833"/>
              <a:gd name="T18" fmla="*/ 1004 w 1719"/>
              <a:gd name="T19" fmla="*/ 354 h 1833"/>
              <a:gd name="T20" fmla="*/ 1016 w 1719"/>
              <a:gd name="T21" fmla="*/ 473 h 1833"/>
              <a:gd name="T22" fmla="*/ 1046 w 1719"/>
              <a:gd name="T23" fmla="*/ 592 h 1833"/>
              <a:gd name="T24" fmla="*/ 1089 w 1719"/>
              <a:gd name="T25" fmla="*/ 711 h 1833"/>
              <a:gd name="T26" fmla="*/ 1144 w 1719"/>
              <a:gd name="T27" fmla="*/ 828 h 1833"/>
              <a:gd name="T28" fmla="*/ 1213 w 1719"/>
              <a:gd name="T29" fmla="*/ 946 h 1833"/>
              <a:gd name="T30" fmla="*/ 1285 w 1719"/>
              <a:gd name="T31" fmla="*/ 1067 h 1833"/>
              <a:gd name="T32" fmla="*/ 1341 w 1719"/>
              <a:gd name="T33" fmla="*/ 1196 h 1833"/>
              <a:gd name="T34" fmla="*/ 1366 w 1719"/>
              <a:gd name="T35" fmla="*/ 1330 h 1833"/>
              <a:gd name="T36" fmla="*/ 1360 w 1719"/>
              <a:gd name="T37" fmla="*/ 1462 h 1833"/>
              <a:gd name="T38" fmla="*/ 1322 w 1719"/>
              <a:gd name="T39" fmla="*/ 1585 h 1833"/>
              <a:gd name="T40" fmla="*/ 1256 w 1719"/>
              <a:gd name="T41" fmla="*/ 1689 h 1833"/>
              <a:gd name="T42" fmla="*/ 1167 w 1719"/>
              <a:gd name="T43" fmla="*/ 1769 h 1833"/>
              <a:gd name="T44" fmla="*/ 1063 w 1719"/>
              <a:gd name="T45" fmla="*/ 1817 h 1833"/>
              <a:gd name="T46" fmla="*/ 952 w 1719"/>
              <a:gd name="T47" fmla="*/ 1830 h 1833"/>
              <a:gd name="T48" fmla="*/ 846 w 1719"/>
              <a:gd name="T49" fmla="*/ 1806 h 1833"/>
              <a:gd name="T50" fmla="*/ 756 w 1719"/>
              <a:gd name="T51" fmla="*/ 1747 h 1833"/>
              <a:gd name="T52" fmla="*/ 691 w 1719"/>
              <a:gd name="T53" fmla="*/ 1660 h 1833"/>
              <a:gd name="T54" fmla="*/ 656 w 1719"/>
              <a:gd name="T55" fmla="*/ 1553 h 1833"/>
              <a:gd name="T56" fmla="*/ 651 w 1719"/>
              <a:gd name="T57" fmla="*/ 1436 h 1833"/>
              <a:gd name="T58" fmla="*/ 670 w 1719"/>
              <a:gd name="T59" fmla="*/ 1316 h 1833"/>
              <a:gd name="T60" fmla="*/ 705 w 1719"/>
              <a:gd name="T61" fmla="*/ 1197 h 1833"/>
              <a:gd name="T62" fmla="*/ 752 w 1719"/>
              <a:gd name="T63" fmla="*/ 1079 h 1833"/>
              <a:gd name="T64" fmla="*/ 812 w 1719"/>
              <a:gd name="T65" fmla="*/ 961 h 1833"/>
              <a:gd name="T66" fmla="*/ 884 w 1719"/>
              <a:gd name="T67" fmla="*/ 843 h 1833"/>
              <a:gd name="T68" fmla="*/ 952 w 1719"/>
              <a:gd name="T69" fmla="*/ 719 h 1833"/>
              <a:gd name="T70" fmla="*/ 998 w 1719"/>
              <a:gd name="T71" fmla="*/ 588 h 1833"/>
              <a:gd name="T72" fmla="*/ 1012 w 1719"/>
              <a:gd name="T73" fmla="*/ 453 h 1833"/>
              <a:gd name="T74" fmla="*/ 994 w 1719"/>
              <a:gd name="T75" fmla="*/ 323 h 1833"/>
              <a:gd name="T76" fmla="*/ 946 w 1719"/>
              <a:gd name="T77" fmla="*/ 206 h 1833"/>
              <a:gd name="T78" fmla="*/ 871 w 1719"/>
              <a:gd name="T79" fmla="*/ 110 h 1833"/>
              <a:gd name="T80" fmla="*/ 775 w 1719"/>
              <a:gd name="T81" fmla="*/ 40 h 1833"/>
              <a:gd name="T82" fmla="*/ 667 w 1719"/>
              <a:gd name="T83" fmla="*/ 4 h 1833"/>
              <a:gd name="T84" fmla="*/ 556 w 1719"/>
              <a:gd name="T85" fmla="*/ 4 h 1833"/>
              <a:gd name="T86" fmla="*/ 455 w 1719"/>
              <a:gd name="T87" fmla="*/ 41 h 1833"/>
              <a:gd name="T88" fmla="*/ 372 w 1719"/>
              <a:gd name="T89" fmla="*/ 111 h 1833"/>
              <a:gd name="T90" fmla="*/ 317 w 1719"/>
              <a:gd name="T91" fmla="*/ 206 h 1833"/>
              <a:gd name="T92" fmla="*/ 293 w 1719"/>
              <a:gd name="T93" fmla="*/ 318 h 1833"/>
              <a:gd name="T94" fmla="*/ 297 w 1719"/>
              <a:gd name="T95" fmla="*/ 437 h 1833"/>
              <a:gd name="T96" fmla="*/ 323 w 1719"/>
              <a:gd name="T97" fmla="*/ 556 h 1833"/>
              <a:gd name="T98" fmla="*/ 362 w 1719"/>
              <a:gd name="T99" fmla="*/ 675 h 1833"/>
              <a:gd name="T100" fmla="*/ 412 w 1719"/>
              <a:gd name="T101" fmla="*/ 794 h 1833"/>
              <a:gd name="T102" fmla="*/ 477 w 1719"/>
              <a:gd name="T103" fmla="*/ 911 h 1833"/>
              <a:gd name="T104" fmla="*/ 550 w 1719"/>
              <a:gd name="T105" fmla="*/ 1031 h 1833"/>
              <a:gd name="T106" fmla="*/ 611 w 1719"/>
              <a:gd name="T107" fmla="*/ 1158 h 1833"/>
              <a:gd name="T108" fmla="*/ 646 w 1719"/>
              <a:gd name="T109" fmla="*/ 1291 h 1833"/>
              <a:gd name="T110" fmla="*/ 649 w 1719"/>
              <a:gd name="T111" fmla="*/ 1425 h 1833"/>
              <a:gd name="T112" fmla="*/ 620 w 1719"/>
              <a:gd name="T113" fmla="*/ 1552 h 1833"/>
              <a:gd name="T114" fmla="*/ 561 w 1719"/>
              <a:gd name="T115" fmla="*/ 1663 h 1833"/>
              <a:gd name="T116" fmla="*/ 478 w 1719"/>
              <a:gd name="T117" fmla="*/ 1750 h 1833"/>
              <a:gd name="T118" fmla="*/ 377 w 1719"/>
              <a:gd name="T119" fmla="*/ 1809 h 1833"/>
              <a:gd name="T120" fmla="*/ 266 w 1719"/>
              <a:gd name="T121" fmla="*/ 1832 h 1833"/>
              <a:gd name="T122" fmla="*/ 157 w 1719"/>
              <a:gd name="T123" fmla="*/ 1819 h 1833"/>
              <a:gd name="T124" fmla="*/ 61 w 1719"/>
              <a:gd name="T125" fmla="*/ 177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9" h="1833">
                <a:moveTo>
                  <a:pt x="1719" y="412"/>
                </a:moveTo>
                <a:lnTo>
                  <a:pt x="1719" y="409"/>
                </a:lnTo>
                <a:lnTo>
                  <a:pt x="1719" y="407"/>
                </a:lnTo>
                <a:lnTo>
                  <a:pt x="1719" y="404"/>
                </a:lnTo>
                <a:lnTo>
                  <a:pt x="1718" y="402"/>
                </a:lnTo>
                <a:lnTo>
                  <a:pt x="1718" y="399"/>
                </a:lnTo>
                <a:lnTo>
                  <a:pt x="1718" y="396"/>
                </a:lnTo>
                <a:lnTo>
                  <a:pt x="1717" y="394"/>
                </a:lnTo>
                <a:lnTo>
                  <a:pt x="1717" y="391"/>
                </a:lnTo>
                <a:lnTo>
                  <a:pt x="1717" y="388"/>
                </a:lnTo>
                <a:lnTo>
                  <a:pt x="1716" y="386"/>
                </a:lnTo>
                <a:lnTo>
                  <a:pt x="1716" y="383"/>
                </a:lnTo>
                <a:lnTo>
                  <a:pt x="1716" y="381"/>
                </a:lnTo>
                <a:lnTo>
                  <a:pt x="1715" y="378"/>
                </a:lnTo>
                <a:lnTo>
                  <a:pt x="1715" y="375"/>
                </a:lnTo>
                <a:lnTo>
                  <a:pt x="1714" y="373"/>
                </a:lnTo>
                <a:lnTo>
                  <a:pt x="1714" y="370"/>
                </a:lnTo>
                <a:lnTo>
                  <a:pt x="1713" y="368"/>
                </a:lnTo>
                <a:lnTo>
                  <a:pt x="1713" y="365"/>
                </a:lnTo>
                <a:lnTo>
                  <a:pt x="1713" y="363"/>
                </a:lnTo>
                <a:lnTo>
                  <a:pt x="1712" y="360"/>
                </a:lnTo>
                <a:lnTo>
                  <a:pt x="1712" y="358"/>
                </a:lnTo>
                <a:lnTo>
                  <a:pt x="1711" y="355"/>
                </a:lnTo>
                <a:lnTo>
                  <a:pt x="1710" y="352"/>
                </a:lnTo>
                <a:lnTo>
                  <a:pt x="1710" y="350"/>
                </a:lnTo>
                <a:lnTo>
                  <a:pt x="1709" y="347"/>
                </a:lnTo>
                <a:lnTo>
                  <a:pt x="1709" y="345"/>
                </a:lnTo>
                <a:lnTo>
                  <a:pt x="1708" y="342"/>
                </a:lnTo>
                <a:lnTo>
                  <a:pt x="1708" y="340"/>
                </a:lnTo>
                <a:lnTo>
                  <a:pt x="1707" y="337"/>
                </a:lnTo>
                <a:lnTo>
                  <a:pt x="1706" y="335"/>
                </a:lnTo>
                <a:lnTo>
                  <a:pt x="1706" y="332"/>
                </a:lnTo>
                <a:lnTo>
                  <a:pt x="1705" y="330"/>
                </a:lnTo>
                <a:lnTo>
                  <a:pt x="1705" y="327"/>
                </a:lnTo>
                <a:lnTo>
                  <a:pt x="1704" y="325"/>
                </a:lnTo>
                <a:lnTo>
                  <a:pt x="1703" y="322"/>
                </a:lnTo>
                <a:lnTo>
                  <a:pt x="1703" y="320"/>
                </a:lnTo>
                <a:lnTo>
                  <a:pt x="1702" y="317"/>
                </a:lnTo>
                <a:lnTo>
                  <a:pt x="1701" y="315"/>
                </a:lnTo>
                <a:lnTo>
                  <a:pt x="1701" y="312"/>
                </a:lnTo>
                <a:lnTo>
                  <a:pt x="1700" y="310"/>
                </a:lnTo>
                <a:lnTo>
                  <a:pt x="1699" y="307"/>
                </a:lnTo>
                <a:lnTo>
                  <a:pt x="1698" y="305"/>
                </a:lnTo>
                <a:lnTo>
                  <a:pt x="1698" y="302"/>
                </a:lnTo>
                <a:lnTo>
                  <a:pt x="1697" y="300"/>
                </a:lnTo>
                <a:lnTo>
                  <a:pt x="1696" y="298"/>
                </a:lnTo>
                <a:lnTo>
                  <a:pt x="1695" y="295"/>
                </a:lnTo>
                <a:lnTo>
                  <a:pt x="1694" y="293"/>
                </a:lnTo>
                <a:lnTo>
                  <a:pt x="1693" y="290"/>
                </a:lnTo>
                <a:lnTo>
                  <a:pt x="1693" y="288"/>
                </a:lnTo>
                <a:lnTo>
                  <a:pt x="1692" y="285"/>
                </a:lnTo>
                <a:lnTo>
                  <a:pt x="1691" y="283"/>
                </a:lnTo>
                <a:lnTo>
                  <a:pt x="1690" y="281"/>
                </a:lnTo>
                <a:lnTo>
                  <a:pt x="1689" y="278"/>
                </a:lnTo>
                <a:lnTo>
                  <a:pt x="1688" y="276"/>
                </a:lnTo>
                <a:lnTo>
                  <a:pt x="1687" y="273"/>
                </a:lnTo>
                <a:lnTo>
                  <a:pt x="1686" y="271"/>
                </a:lnTo>
                <a:lnTo>
                  <a:pt x="1686" y="269"/>
                </a:lnTo>
                <a:lnTo>
                  <a:pt x="1685" y="266"/>
                </a:lnTo>
                <a:lnTo>
                  <a:pt x="1684" y="264"/>
                </a:lnTo>
                <a:lnTo>
                  <a:pt x="1683" y="262"/>
                </a:lnTo>
                <a:lnTo>
                  <a:pt x="1682" y="259"/>
                </a:lnTo>
                <a:lnTo>
                  <a:pt x="1681" y="257"/>
                </a:lnTo>
                <a:lnTo>
                  <a:pt x="1680" y="255"/>
                </a:lnTo>
                <a:lnTo>
                  <a:pt x="1679" y="252"/>
                </a:lnTo>
                <a:lnTo>
                  <a:pt x="1678" y="250"/>
                </a:lnTo>
                <a:lnTo>
                  <a:pt x="1677" y="248"/>
                </a:lnTo>
                <a:lnTo>
                  <a:pt x="1676" y="245"/>
                </a:lnTo>
                <a:lnTo>
                  <a:pt x="1675" y="243"/>
                </a:lnTo>
                <a:lnTo>
                  <a:pt x="1674" y="241"/>
                </a:lnTo>
                <a:lnTo>
                  <a:pt x="1672" y="239"/>
                </a:lnTo>
                <a:lnTo>
                  <a:pt x="1671" y="236"/>
                </a:lnTo>
                <a:lnTo>
                  <a:pt x="1670" y="234"/>
                </a:lnTo>
                <a:lnTo>
                  <a:pt x="1669" y="232"/>
                </a:lnTo>
                <a:lnTo>
                  <a:pt x="1668" y="230"/>
                </a:lnTo>
                <a:lnTo>
                  <a:pt x="1667" y="227"/>
                </a:lnTo>
                <a:lnTo>
                  <a:pt x="1666" y="225"/>
                </a:lnTo>
                <a:lnTo>
                  <a:pt x="1664" y="223"/>
                </a:lnTo>
                <a:lnTo>
                  <a:pt x="1663" y="221"/>
                </a:lnTo>
                <a:lnTo>
                  <a:pt x="1662" y="218"/>
                </a:lnTo>
                <a:lnTo>
                  <a:pt x="1661" y="216"/>
                </a:lnTo>
                <a:lnTo>
                  <a:pt x="1660" y="214"/>
                </a:lnTo>
                <a:lnTo>
                  <a:pt x="1659" y="212"/>
                </a:lnTo>
                <a:lnTo>
                  <a:pt x="1657" y="210"/>
                </a:lnTo>
                <a:lnTo>
                  <a:pt x="1656" y="207"/>
                </a:lnTo>
                <a:lnTo>
                  <a:pt x="1655" y="205"/>
                </a:lnTo>
                <a:lnTo>
                  <a:pt x="1654" y="203"/>
                </a:lnTo>
                <a:lnTo>
                  <a:pt x="1652" y="201"/>
                </a:lnTo>
                <a:lnTo>
                  <a:pt x="1651" y="199"/>
                </a:lnTo>
                <a:lnTo>
                  <a:pt x="1650" y="197"/>
                </a:lnTo>
                <a:lnTo>
                  <a:pt x="1649" y="195"/>
                </a:lnTo>
                <a:lnTo>
                  <a:pt x="1647" y="193"/>
                </a:lnTo>
                <a:lnTo>
                  <a:pt x="1646" y="190"/>
                </a:lnTo>
                <a:lnTo>
                  <a:pt x="1645" y="188"/>
                </a:lnTo>
                <a:lnTo>
                  <a:pt x="1643" y="186"/>
                </a:lnTo>
                <a:lnTo>
                  <a:pt x="1642" y="184"/>
                </a:lnTo>
                <a:lnTo>
                  <a:pt x="1640" y="182"/>
                </a:lnTo>
                <a:lnTo>
                  <a:pt x="1639" y="180"/>
                </a:lnTo>
                <a:lnTo>
                  <a:pt x="1638" y="178"/>
                </a:lnTo>
                <a:lnTo>
                  <a:pt x="1636" y="176"/>
                </a:lnTo>
                <a:lnTo>
                  <a:pt x="1635" y="174"/>
                </a:lnTo>
                <a:lnTo>
                  <a:pt x="1633" y="172"/>
                </a:lnTo>
                <a:lnTo>
                  <a:pt x="1632" y="170"/>
                </a:lnTo>
                <a:lnTo>
                  <a:pt x="1631" y="168"/>
                </a:lnTo>
                <a:lnTo>
                  <a:pt x="1629" y="166"/>
                </a:lnTo>
                <a:lnTo>
                  <a:pt x="1628" y="164"/>
                </a:lnTo>
                <a:lnTo>
                  <a:pt x="1626" y="162"/>
                </a:lnTo>
                <a:lnTo>
                  <a:pt x="1625" y="160"/>
                </a:lnTo>
                <a:lnTo>
                  <a:pt x="1623" y="158"/>
                </a:lnTo>
                <a:lnTo>
                  <a:pt x="1622" y="156"/>
                </a:lnTo>
                <a:lnTo>
                  <a:pt x="1620" y="154"/>
                </a:lnTo>
                <a:lnTo>
                  <a:pt x="1619" y="152"/>
                </a:lnTo>
                <a:lnTo>
                  <a:pt x="1617" y="150"/>
                </a:lnTo>
                <a:lnTo>
                  <a:pt x="1616" y="148"/>
                </a:lnTo>
                <a:lnTo>
                  <a:pt x="1614" y="146"/>
                </a:lnTo>
                <a:lnTo>
                  <a:pt x="1613" y="145"/>
                </a:lnTo>
                <a:lnTo>
                  <a:pt x="1611" y="143"/>
                </a:lnTo>
                <a:lnTo>
                  <a:pt x="1610" y="141"/>
                </a:lnTo>
                <a:lnTo>
                  <a:pt x="1608" y="139"/>
                </a:lnTo>
                <a:lnTo>
                  <a:pt x="1606" y="137"/>
                </a:lnTo>
                <a:lnTo>
                  <a:pt x="1605" y="135"/>
                </a:lnTo>
                <a:lnTo>
                  <a:pt x="1603" y="134"/>
                </a:lnTo>
                <a:lnTo>
                  <a:pt x="1601" y="132"/>
                </a:lnTo>
                <a:lnTo>
                  <a:pt x="1600" y="130"/>
                </a:lnTo>
                <a:lnTo>
                  <a:pt x="1598" y="128"/>
                </a:lnTo>
                <a:lnTo>
                  <a:pt x="1597" y="126"/>
                </a:lnTo>
                <a:lnTo>
                  <a:pt x="1595" y="125"/>
                </a:lnTo>
                <a:lnTo>
                  <a:pt x="1593" y="123"/>
                </a:lnTo>
                <a:lnTo>
                  <a:pt x="1592" y="121"/>
                </a:lnTo>
                <a:lnTo>
                  <a:pt x="1590" y="119"/>
                </a:lnTo>
                <a:lnTo>
                  <a:pt x="1588" y="118"/>
                </a:lnTo>
                <a:lnTo>
                  <a:pt x="1587" y="116"/>
                </a:lnTo>
                <a:lnTo>
                  <a:pt x="1585" y="114"/>
                </a:lnTo>
                <a:lnTo>
                  <a:pt x="1583" y="113"/>
                </a:lnTo>
                <a:lnTo>
                  <a:pt x="1581" y="111"/>
                </a:lnTo>
                <a:lnTo>
                  <a:pt x="1580" y="109"/>
                </a:lnTo>
                <a:lnTo>
                  <a:pt x="1578" y="107"/>
                </a:lnTo>
                <a:lnTo>
                  <a:pt x="1576" y="106"/>
                </a:lnTo>
                <a:lnTo>
                  <a:pt x="1575" y="104"/>
                </a:lnTo>
                <a:lnTo>
                  <a:pt x="1573" y="102"/>
                </a:lnTo>
                <a:lnTo>
                  <a:pt x="1571" y="101"/>
                </a:lnTo>
                <a:lnTo>
                  <a:pt x="1569" y="99"/>
                </a:lnTo>
                <a:lnTo>
                  <a:pt x="1567" y="98"/>
                </a:lnTo>
                <a:lnTo>
                  <a:pt x="1566" y="96"/>
                </a:lnTo>
                <a:lnTo>
                  <a:pt x="1564" y="95"/>
                </a:lnTo>
                <a:lnTo>
                  <a:pt x="1562" y="93"/>
                </a:lnTo>
                <a:lnTo>
                  <a:pt x="1560" y="91"/>
                </a:lnTo>
                <a:lnTo>
                  <a:pt x="1558" y="90"/>
                </a:lnTo>
                <a:lnTo>
                  <a:pt x="1556" y="88"/>
                </a:lnTo>
                <a:lnTo>
                  <a:pt x="1555" y="87"/>
                </a:lnTo>
                <a:lnTo>
                  <a:pt x="1553" y="85"/>
                </a:lnTo>
                <a:lnTo>
                  <a:pt x="1551" y="84"/>
                </a:lnTo>
                <a:lnTo>
                  <a:pt x="1549" y="82"/>
                </a:lnTo>
                <a:lnTo>
                  <a:pt x="1547" y="81"/>
                </a:lnTo>
                <a:lnTo>
                  <a:pt x="1545" y="80"/>
                </a:lnTo>
                <a:lnTo>
                  <a:pt x="1543" y="78"/>
                </a:lnTo>
                <a:lnTo>
                  <a:pt x="1542" y="77"/>
                </a:lnTo>
                <a:lnTo>
                  <a:pt x="1540" y="75"/>
                </a:lnTo>
                <a:lnTo>
                  <a:pt x="1538" y="74"/>
                </a:lnTo>
                <a:lnTo>
                  <a:pt x="1536" y="72"/>
                </a:lnTo>
                <a:lnTo>
                  <a:pt x="1534" y="71"/>
                </a:lnTo>
                <a:lnTo>
                  <a:pt x="1532" y="70"/>
                </a:lnTo>
                <a:lnTo>
                  <a:pt x="1530" y="68"/>
                </a:lnTo>
                <a:lnTo>
                  <a:pt x="1528" y="67"/>
                </a:lnTo>
                <a:lnTo>
                  <a:pt x="1526" y="65"/>
                </a:lnTo>
                <a:lnTo>
                  <a:pt x="1524" y="64"/>
                </a:lnTo>
                <a:lnTo>
                  <a:pt x="1522" y="63"/>
                </a:lnTo>
                <a:lnTo>
                  <a:pt x="1520" y="62"/>
                </a:lnTo>
                <a:lnTo>
                  <a:pt x="1518" y="60"/>
                </a:lnTo>
                <a:lnTo>
                  <a:pt x="1516" y="59"/>
                </a:lnTo>
                <a:lnTo>
                  <a:pt x="1514" y="58"/>
                </a:lnTo>
                <a:lnTo>
                  <a:pt x="1512" y="57"/>
                </a:lnTo>
                <a:lnTo>
                  <a:pt x="1510" y="55"/>
                </a:lnTo>
                <a:lnTo>
                  <a:pt x="1508" y="54"/>
                </a:lnTo>
                <a:lnTo>
                  <a:pt x="1506" y="53"/>
                </a:lnTo>
                <a:lnTo>
                  <a:pt x="1504" y="52"/>
                </a:lnTo>
                <a:lnTo>
                  <a:pt x="1502" y="51"/>
                </a:lnTo>
                <a:lnTo>
                  <a:pt x="1500" y="49"/>
                </a:lnTo>
                <a:lnTo>
                  <a:pt x="1498" y="48"/>
                </a:lnTo>
                <a:lnTo>
                  <a:pt x="1496" y="47"/>
                </a:lnTo>
                <a:lnTo>
                  <a:pt x="1494" y="46"/>
                </a:lnTo>
                <a:lnTo>
                  <a:pt x="1492" y="45"/>
                </a:lnTo>
                <a:lnTo>
                  <a:pt x="1490" y="44"/>
                </a:lnTo>
                <a:lnTo>
                  <a:pt x="1488" y="43"/>
                </a:lnTo>
                <a:lnTo>
                  <a:pt x="1486" y="42"/>
                </a:lnTo>
                <a:lnTo>
                  <a:pt x="1484" y="40"/>
                </a:lnTo>
                <a:lnTo>
                  <a:pt x="1482" y="39"/>
                </a:lnTo>
                <a:lnTo>
                  <a:pt x="1480" y="38"/>
                </a:lnTo>
                <a:lnTo>
                  <a:pt x="1478" y="37"/>
                </a:lnTo>
                <a:lnTo>
                  <a:pt x="1476" y="36"/>
                </a:lnTo>
                <a:lnTo>
                  <a:pt x="1474" y="35"/>
                </a:lnTo>
                <a:lnTo>
                  <a:pt x="1472" y="34"/>
                </a:lnTo>
                <a:lnTo>
                  <a:pt x="1469" y="33"/>
                </a:lnTo>
                <a:lnTo>
                  <a:pt x="1467" y="32"/>
                </a:lnTo>
                <a:lnTo>
                  <a:pt x="1465" y="31"/>
                </a:lnTo>
                <a:lnTo>
                  <a:pt x="1463" y="31"/>
                </a:lnTo>
                <a:lnTo>
                  <a:pt x="1461" y="30"/>
                </a:lnTo>
                <a:lnTo>
                  <a:pt x="1459" y="29"/>
                </a:lnTo>
                <a:lnTo>
                  <a:pt x="1457" y="28"/>
                </a:lnTo>
                <a:lnTo>
                  <a:pt x="1455" y="27"/>
                </a:lnTo>
                <a:lnTo>
                  <a:pt x="1452" y="26"/>
                </a:lnTo>
                <a:lnTo>
                  <a:pt x="1450" y="25"/>
                </a:lnTo>
                <a:lnTo>
                  <a:pt x="1448" y="25"/>
                </a:lnTo>
                <a:lnTo>
                  <a:pt x="1446" y="24"/>
                </a:lnTo>
                <a:lnTo>
                  <a:pt x="1444" y="23"/>
                </a:lnTo>
                <a:lnTo>
                  <a:pt x="1442" y="22"/>
                </a:lnTo>
                <a:lnTo>
                  <a:pt x="1440" y="21"/>
                </a:lnTo>
                <a:lnTo>
                  <a:pt x="1437" y="21"/>
                </a:lnTo>
                <a:lnTo>
                  <a:pt x="1435" y="20"/>
                </a:lnTo>
                <a:lnTo>
                  <a:pt x="1433" y="19"/>
                </a:lnTo>
                <a:lnTo>
                  <a:pt x="1431" y="18"/>
                </a:lnTo>
                <a:lnTo>
                  <a:pt x="1429" y="18"/>
                </a:lnTo>
                <a:lnTo>
                  <a:pt x="1427" y="17"/>
                </a:lnTo>
                <a:lnTo>
                  <a:pt x="1424" y="16"/>
                </a:lnTo>
                <a:lnTo>
                  <a:pt x="1422" y="15"/>
                </a:lnTo>
                <a:lnTo>
                  <a:pt x="1420" y="15"/>
                </a:lnTo>
                <a:lnTo>
                  <a:pt x="1418" y="14"/>
                </a:lnTo>
                <a:lnTo>
                  <a:pt x="1416" y="14"/>
                </a:lnTo>
                <a:lnTo>
                  <a:pt x="1414" y="13"/>
                </a:lnTo>
                <a:lnTo>
                  <a:pt x="1411" y="12"/>
                </a:lnTo>
                <a:lnTo>
                  <a:pt x="1409" y="12"/>
                </a:lnTo>
                <a:lnTo>
                  <a:pt x="1407" y="11"/>
                </a:lnTo>
                <a:lnTo>
                  <a:pt x="1405" y="11"/>
                </a:lnTo>
                <a:lnTo>
                  <a:pt x="1403" y="10"/>
                </a:lnTo>
                <a:lnTo>
                  <a:pt x="1400" y="10"/>
                </a:lnTo>
                <a:lnTo>
                  <a:pt x="1398" y="9"/>
                </a:lnTo>
                <a:lnTo>
                  <a:pt x="1396" y="9"/>
                </a:lnTo>
                <a:lnTo>
                  <a:pt x="1394" y="8"/>
                </a:lnTo>
                <a:lnTo>
                  <a:pt x="1391" y="8"/>
                </a:lnTo>
                <a:lnTo>
                  <a:pt x="1389" y="7"/>
                </a:lnTo>
                <a:lnTo>
                  <a:pt x="1387" y="7"/>
                </a:lnTo>
                <a:lnTo>
                  <a:pt x="1385" y="7"/>
                </a:lnTo>
                <a:lnTo>
                  <a:pt x="1383" y="6"/>
                </a:lnTo>
                <a:lnTo>
                  <a:pt x="1380" y="6"/>
                </a:lnTo>
                <a:lnTo>
                  <a:pt x="1378" y="5"/>
                </a:lnTo>
                <a:lnTo>
                  <a:pt x="1376" y="5"/>
                </a:lnTo>
                <a:lnTo>
                  <a:pt x="1374" y="5"/>
                </a:lnTo>
                <a:lnTo>
                  <a:pt x="1372" y="4"/>
                </a:lnTo>
                <a:lnTo>
                  <a:pt x="1369" y="4"/>
                </a:lnTo>
                <a:lnTo>
                  <a:pt x="1367" y="3"/>
                </a:lnTo>
                <a:lnTo>
                  <a:pt x="1365" y="3"/>
                </a:lnTo>
                <a:lnTo>
                  <a:pt x="1363" y="3"/>
                </a:lnTo>
                <a:lnTo>
                  <a:pt x="1360" y="3"/>
                </a:lnTo>
                <a:lnTo>
                  <a:pt x="1358" y="3"/>
                </a:lnTo>
                <a:lnTo>
                  <a:pt x="1356" y="2"/>
                </a:lnTo>
                <a:lnTo>
                  <a:pt x="1354" y="2"/>
                </a:lnTo>
                <a:lnTo>
                  <a:pt x="1352" y="2"/>
                </a:lnTo>
                <a:lnTo>
                  <a:pt x="1349" y="2"/>
                </a:lnTo>
                <a:lnTo>
                  <a:pt x="1347" y="2"/>
                </a:lnTo>
                <a:lnTo>
                  <a:pt x="1345" y="1"/>
                </a:lnTo>
                <a:lnTo>
                  <a:pt x="1343" y="1"/>
                </a:lnTo>
                <a:lnTo>
                  <a:pt x="1340" y="1"/>
                </a:lnTo>
                <a:lnTo>
                  <a:pt x="1338" y="1"/>
                </a:lnTo>
                <a:lnTo>
                  <a:pt x="1336" y="1"/>
                </a:lnTo>
                <a:lnTo>
                  <a:pt x="1334" y="1"/>
                </a:lnTo>
                <a:lnTo>
                  <a:pt x="1332" y="1"/>
                </a:lnTo>
                <a:lnTo>
                  <a:pt x="1329" y="1"/>
                </a:lnTo>
                <a:lnTo>
                  <a:pt x="1327" y="1"/>
                </a:lnTo>
                <a:lnTo>
                  <a:pt x="1325" y="1"/>
                </a:lnTo>
                <a:lnTo>
                  <a:pt x="1323" y="1"/>
                </a:lnTo>
                <a:lnTo>
                  <a:pt x="1320" y="1"/>
                </a:lnTo>
                <a:lnTo>
                  <a:pt x="1318" y="1"/>
                </a:lnTo>
                <a:lnTo>
                  <a:pt x="1316" y="1"/>
                </a:lnTo>
                <a:lnTo>
                  <a:pt x="1314" y="1"/>
                </a:lnTo>
                <a:lnTo>
                  <a:pt x="1312" y="1"/>
                </a:lnTo>
                <a:lnTo>
                  <a:pt x="1309" y="1"/>
                </a:lnTo>
                <a:lnTo>
                  <a:pt x="1307" y="1"/>
                </a:lnTo>
                <a:lnTo>
                  <a:pt x="1305" y="1"/>
                </a:lnTo>
                <a:lnTo>
                  <a:pt x="1303" y="1"/>
                </a:lnTo>
                <a:lnTo>
                  <a:pt x="1301" y="1"/>
                </a:lnTo>
                <a:lnTo>
                  <a:pt x="1298" y="2"/>
                </a:lnTo>
                <a:lnTo>
                  <a:pt x="1296" y="2"/>
                </a:lnTo>
                <a:lnTo>
                  <a:pt x="1294" y="2"/>
                </a:lnTo>
                <a:lnTo>
                  <a:pt x="1292" y="2"/>
                </a:lnTo>
                <a:lnTo>
                  <a:pt x="1290" y="2"/>
                </a:lnTo>
                <a:lnTo>
                  <a:pt x="1288" y="3"/>
                </a:lnTo>
                <a:lnTo>
                  <a:pt x="1285" y="3"/>
                </a:lnTo>
                <a:lnTo>
                  <a:pt x="1283" y="3"/>
                </a:lnTo>
                <a:lnTo>
                  <a:pt x="1281" y="3"/>
                </a:lnTo>
                <a:lnTo>
                  <a:pt x="1279" y="4"/>
                </a:lnTo>
                <a:lnTo>
                  <a:pt x="1277" y="4"/>
                </a:lnTo>
                <a:lnTo>
                  <a:pt x="1274" y="4"/>
                </a:lnTo>
                <a:lnTo>
                  <a:pt x="1272" y="5"/>
                </a:lnTo>
                <a:lnTo>
                  <a:pt x="1270" y="5"/>
                </a:lnTo>
                <a:lnTo>
                  <a:pt x="1268" y="5"/>
                </a:lnTo>
                <a:lnTo>
                  <a:pt x="1266" y="6"/>
                </a:lnTo>
                <a:lnTo>
                  <a:pt x="1264" y="6"/>
                </a:lnTo>
                <a:lnTo>
                  <a:pt x="1261" y="6"/>
                </a:lnTo>
                <a:lnTo>
                  <a:pt x="1259" y="7"/>
                </a:lnTo>
                <a:lnTo>
                  <a:pt x="1257" y="7"/>
                </a:lnTo>
                <a:lnTo>
                  <a:pt x="1255" y="8"/>
                </a:lnTo>
                <a:lnTo>
                  <a:pt x="1253" y="8"/>
                </a:lnTo>
                <a:lnTo>
                  <a:pt x="1251" y="9"/>
                </a:lnTo>
                <a:lnTo>
                  <a:pt x="1249" y="9"/>
                </a:lnTo>
                <a:lnTo>
                  <a:pt x="1247" y="10"/>
                </a:lnTo>
                <a:lnTo>
                  <a:pt x="1244" y="10"/>
                </a:lnTo>
                <a:lnTo>
                  <a:pt x="1242" y="11"/>
                </a:lnTo>
                <a:lnTo>
                  <a:pt x="1240" y="11"/>
                </a:lnTo>
                <a:lnTo>
                  <a:pt x="1238" y="12"/>
                </a:lnTo>
                <a:lnTo>
                  <a:pt x="1236" y="13"/>
                </a:lnTo>
                <a:lnTo>
                  <a:pt x="1234" y="13"/>
                </a:lnTo>
                <a:lnTo>
                  <a:pt x="1232" y="14"/>
                </a:lnTo>
                <a:lnTo>
                  <a:pt x="1230" y="15"/>
                </a:lnTo>
                <a:lnTo>
                  <a:pt x="1228" y="15"/>
                </a:lnTo>
                <a:lnTo>
                  <a:pt x="1226" y="16"/>
                </a:lnTo>
                <a:lnTo>
                  <a:pt x="1224" y="16"/>
                </a:lnTo>
                <a:lnTo>
                  <a:pt x="1222" y="17"/>
                </a:lnTo>
                <a:lnTo>
                  <a:pt x="1219" y="18"/>
                </a:lnTo>
                <a:lnTo>
                  <a:pt x="1217" y="19"/>
                </a:lnTo>
                <a:lnTo>
                  <a:pt x="1215" y="19"/>
                </a:lnTo>
                <a:lnTo>
                  <a:pt x="1213" y="20"/>
                </a:lnTo>
                <a:lnTo>
                  <a:pt x="1211" y="21"/>
                </a:lnTo>
                <a:lnTo>
                  <a:pt x="1209" y="21"/>
                </a:lnTo>
                <a:lnTo>
                  <a:pt x="1207" y="22"/>
                </a:lnTo>
                <a:lnTo>
                  <a:pt x="1205" y="23"/>
                </a:lnTo>
                <a:lnTo>
                  <a:pt x="1203" y="24"/>
                </a:lnTo>
                <a:lnTo>
                  <a:pt x="1201" y="25"/>
                </a:lnTo>
                <a:lnTo>
                  <a:pt x="1199" y="26"/>
                </a:lnTo>
                <a:lnTo>
                  <a:pt x="1197" y="26"/>
                </a:lnTo>
                <a:lnTo>
                  <a:pt x="1195" y="27"/>
                </a:lnTo>
                <a:lnTo>
                  <a:pt x="1193" y="28"/>
                </a:lnTo>
                <a:lnTo>
                  <a:pt x="1191" y="29"/>
                </a:lnTo>
                <a:lnTo>
                  <a:pt x="1189" y="30"/>
                </a:lnTo>
                <a:lnTo>
                  <a:pt x="1187" y="31"/>
                </a:lnTo>
                <a:lnTo>
                  <a:pt x="1186" y="32"/>
                </a:lnTo>
                <a:lnTo>
                  <a:pt x="1184" y="33"/>
                </a:lnTo>
                <a:lnTo>
                  <a:pt x="1182" y="34"/>
                </a:lnTo>
                <a:lnTo>
                  <a:pt x="1180" y="35"/>
                </a:lnTo>
                <a:lnTo>
                  <a:pt x="1178" y="36"/>
                </a:lnTo>
                <a:lnTo>
                  <a:pt x="1176" y="37"/>
                </a:lnTo>
                <a:lnTo>
                  <a:pt x="1174" y="38"/>
                </a:lnTo>
                <a:lnTo>
                  <a:pt x="1172" y="39"/>
                </a:lnTo>
                <a:lnTo>
                  <a:pt x="1170" y="40"/>
                </a:lnTo>
                <a:lnTo>
                  <a:pt x="1168" y="41"/>
                </a:lnTo>
                <a:lnTo>
                  <a:pt x="1166" y="42"/>
                </a:lnTo>
                <a:lnTo>
                  <a:pt x="1164" y="43"/>
                </a:lnTo>
                <a:lnTo>
                  <a:pt x="1163" y="44"/>
                </a:lnTo>
                <a:lnTo>
                  <a:pt x="1161" y="45"/>
                </a:lnTo>
                <a:lnTo>
                  <a:pt x="1159" y="46"/>
                </a:lnTo>
                <a:lnTo>
                  <a:pt x="1157" y="47"/>
                </a:lnTo>
                <a:lnTo>
                  <a:pt x="1155" y="49"/>
                </a:lnTo>
                <a:lnTo>
                  <a:pt x="1153" y="50"/>
                </a:lnTo>
                <a:lnTo>
                  <a:pt x="1152" y="51"/>
                </a:lnTo>
                <a:lnTo>
                  <a:pt x="1150" y="52"/>
                </a:lnTo>
                <a:lnTo>
                  <a:pt x="1148" y="53"/>
                </a:lnTo>
                <a:lnTo>
                  <a:pt x="1146" y="55"/>
                </a:lnTo>
                <a:lnTo>
                  <a:pt x="1145" y="56"/>
                </a:lnTo>
                <a:lnTo>
                  <a:pt x="1143" y="57"/>
                </a:lnTo>
                <a:lnTo>
                  <a:pt x="1141" y="58"/>
                </a:lnTo>
                <a:lnTo>
                  <a:pt x="1139" y="60"/>
                </a:lnTo>
                <a:lnTo>
                  <a:pt x="1138" y="61"/>
                </a:lnTo>
                <a:lnTo>
                  <a:pt x="1136" y="62"/>
                </a:lnTo>
                <a:lnTo>
                  <a:pt x="1134" y="64"/>
                </a:lnTo>
                <a:lnTo>
                  <a:pt x="1132" y="65"/>
                </a:lnTo>
                <a:lnTo>
                  <a:pt x="1131" y="66"/>
                </a:lnTo>
                <a:lnTo>
                  <a:pt x="1129" y="68"/>
                </a:lnTo>
                <a:lnTo>
                  <a:pt x="1127" y="69"/>
                </a:lnTo>
                <a:lnTo>
                  <a:pt x="1126" y="70"/>
                </a:lnTo>
                <a:lnTo>
                  <a:pt x="1124" y="72"/>
                </a:lnTo>
                <a:lnTo>
                  <a:pt x="1122" y="73"/>
                </a:lnTo>
                <a:lnTo>
                  <a:pt x="1121" y="74"/>
                </a:lnTo>
                <a:lnTo>
                  <a:pt x="1119" y="76"/>
                </a:lnTo>
                <a:lnTo>
                  <a:pt x="1117" y="77"/>
                </a:lnTo>
                <a:lnTo>
                  <a:pt x="1116" y="79"/>
                </a:lnTo>
                <a:lnTo>
                  <a:pt x="1114" y="80"/>
                </a:lnTo>
                <a:lnTo>
                  <a:pt x="1112" y="82"/>
                </a:lnTo>
                <a:lnTo>
                  <a:pt x="1111" y="83"/>
                </a:lnTo>
                <a:lnTo>
                  <a:pt x="1109" y="85"/>
                </a:lnTo>
                <a:lnTo>
                  <a:pt x="1108" y="86"/>
                </a:lnTo>
                <a:lnTo>
                  <a:pt x="1106" y="88"/>
                </a:lnTo>
                <a:lnTo>
                  <a:pt x="1105" y="89"/>
                </a:lnTo>
                <a:lnTo>
                  <a:pt x="1103" y="91"/>
                </a:lnTo>
                <a:lnTo>
                  <a:pt x="1102" y="92"/>
                </a:lnTo>
                <a:lnTo>
                  <a:pt x="1100" y="94"/>
                </a:lnTo>
                <a:lnTo>
                  <a:pt x="1099" y="95"/>
                </a:lnTo>
                <a:lnTo>
                  <a:pt x="1097" y="97"/>
                </a:lnTo>
                <a:lnTo>
                  <a:pt x="1096" y="99"/>
                </a:lnTo>
                <a:lnTo>
                  <a:pt x="1094" y="100"/>
                </a:lnTo>
                <a:lnTo>
                  <a:pt x="1093" y="102"/>
                </a:lnTo>
                <a:lnTo>
                  <a:pt x="1091" y="103"/>
                </a:lnTo>
                <a:lnTo>
                  <a:pt x="1090" y="105"/>
                </a:lnTo>
                <a:lnTo>
                  <a:pt x="1088" y="107"/>
                </a:lnTo>
                <a:lnTo>
                  <a:pt x="1087" y="108"/>
                </a:lnTo>
                <a:lnTo>
                  <a:pt x="1085" y="110"/>
                </a:lnTo>
                <a:lnTo>
                  <a:pt x="1084" y="112"/>
                </a:lnTo>
                <a:lnTo>
                  <a:pt x="1083" y="113"/>
                </a:lnTo>
                <a:lnTo>
                  <a:pt x="1081" y="115"/>
                </a:lnTo>
                <a:lnTo>
                  <a:pt x="1080" y="117"/>
                </a:lnTo>
                <a:lnTo>
                  <a:pt x="1078" y="118"/>
                </a:lnTo>
                <a:lnTo>
                  <a:pt x="1077" y="120"/>
                </a:lnTo>
                <a:lnTo>
                  <a:pt x="1076" y="122"/>
                </a:lnTo>
                <a:lnTo>
                  <a:pt x="1075" y="124"/>
                </a:lnTo>
                <a:lnTo>
                  <a:pt x="1073" y="125"/>
                </a:lnTo>
                <a:lnTo>
                  <a:pt x="1072" y="127"/>
                </a:lnTo>
                <a:lnTo>
                  <a:pt x="1071" y="129"/>
                </a:lnTo>
                <a:lnTo>
                  <a:pt x="1069" y="131"/>
                </a:lnTo>
                <a:lnTo>
                  <a:pt x="1068" y="133"/>
                </a:lnTo>
                <a:lnTo>
                  <a:pt x="1067" y="134"/>
                </a:lnTo>
                <a:lnTo>
                  <a:pt x="1066" y="136"/>
                </a:lnTo>
                <a:lnTo>
                  <a:pt x="1065" y="138"/>
                </a:lnTo>
                <a:lnTo>
                  <a:pt x="1063" y="140"/>
                </a:lnTo>
                <a:lnTo>
                  <a:pt x="1062" y="142"/>
                </a:lnTo>
                <a:lnTo>
                  <a:pt x="1061" y="144"/>
                </a:lnTo>
                <a:lnTo>
                  <a:pt x="1060" y="145"/>
                </a:lnTo>
                <a:lnTo>
                  <a:pt x="1059" y="147"/>
                </a:lnTo>
                <a:lnTo>
                  <a:pt x="1057" y="149"/>
                </a:lnTo>
                <a:lnTo>
                  <a:pt x="1056" y="151"/>
                </a:lnTo>
                <a:lnTo>
                  <a:pt x="1055" y="153"/>
                </a:lnTo>
                <a:lnTo>
                  <a:pt x="1054" y="155"/>
                </a:lnTo>
                <a:lnTo>
                  <a:pt x="1053" y="157"/>
                </a:lnTo>
                <a:lnTo>
                  <a:pt x="1052" y="159"/>
                </a:lnTo>
                <a:lnTo>
                  <a:pt x="1051" y="160"/>
                </a:lnTo>
                <a:lnTo>
                  <a:pt x="1050" y="162"/>
                </a:lnTo>
                <a:lnTo>
                  <a:pt x="1048" y="164"/>
                </a:lnTo>
                <a:lnTo>
                  <a:pt x="1047" y="166"/>
                </a:lnTo>
                <a:lnTo>
                  <a:pt x="1046" y="168"/>
                </a:lnTo>
                <a:lnTo>
                  <a:pt x="1045" y="170"/>
                </a:lnTo>
                <a:lnTo>
                  <a:pt x="1044" y="172"/>
                </a:lnTo>
                <a:lnTo>
                  <a:pt x="1043" y="174"/>
                </a:lnTo>
                <a:lnTo>
                  <a:pt x="1042" y="176"/>
                </a:lnTo>
                <a:lnTo>
                  <a:pt x="1041" y="178"/>
                </a:lnTo>
                <a:lnTo>
                  <a:pt x="1041" y="180"/>
                </a:lnTo>
                <a:lnTo>
                  <a:pt x="1040" y="182"/>
                </a:lnTo>
                <a:lnTo>
                  <a:pt x="1039" y="184"/>
                </a:lnTo>
                <a:lnTo>
                  <a:pt x="1038" y="186"/>
                </a:lnTo>
                <a:lnTo>
                  <a:pt x="1037" y="188"/>
                </a:lnTo>
                <a:lnTo>
                  <a:pt x="1036" y="190"/>
                </a:lnTo>
                <a:lnTo>
                  <a:pt x="1035" y="192"/>
                </a:lnTo>
                <a:lnTo>
                  <a:pt x="1034" y="195"/>
                </a:lnTo>
                <a:lnTo>
                  <a:pt x="1033" y="197"/>
                </a:lnTo>
                <a:lnTo>
                  <a:pt x="1032" y="199"/>
                </a:lnTo>
                <a:lnTo>
                  <a:pt x="1032" y="201"/>
                </a:lnTo>
                <a:lnTo>
                  <a:pt x="1031" y="203"/>
                </a:lnTo>
                <a:lnTo>
                  <a:pt x="1030" y="205"/>
                </a:lnTo>
                <a:lnTo>
                  <a:pt x="1029" y="207"/>
                </a:lnTo>
                <a:lnTo>
                  <a:pt x="1028" y="209"/>
                </a:lnTo>
                <a:lnTo>
                  <a:pt x="1028" y="211"/>
                </a:lnTo>
                <a:lnTo>
                  <a:pt x="1027" y="213"/>
                </a:lnTo>
                <a:lnTo>
                  <a:pt x="1026" y="215"/>
                </a:lnTo>
                <a:lnTo>
                  <a:pt x="1025" y="217"/>
                </a:lnTo>
                <a:lnTo>
                  <a:pt x="1024" y="220"/>
                </a:lnTo>
                <a:lnTo>
                  <a:pt x="1024" y="222"/>
                </a:lnTo>
                <a:lnTo>
                  <a:pt x="1023" y="224"/>
                </a:lnTo>
                <a:lnTo>
                  <a:pt x="1022" y="226"/>
                </a:lnTo>
                <a:lnTo>
                  <a:pt x="1022" y="228"/>
                </a:lnTo>
                <a:lnTo>
                  <a:pt x="1021" y="230"/>
                </a:lnTo>
                <a:lnTo>
                  <a:pt x="1021" y="233"/>
                </a:lnTo>
                <a:lnTo>
                  <a:pt x="1020" y="235"/>
                </a:lnTo>
                <a:lnTo>
                  <a:pt x="1019" y="237"/>
                </a:lnTo>
                <a:lnTo>
                  <a:pt x="1019" y="239"/>
                </a:lnTo>
                <a:lnTo>
                  <a:pt x="1018" y="241"/>
                </a:lnTo>
                <a:lnTo>
                  <a:pt x="1018" y="244"/>
                </a:lnTo>
                <a:lnTo>
                  <a:pt x="1017" y="246"/>
                </a:lnTo>
                <a:lnTo>
                  <a:pt x="1016" y="248"/>
                </a:lnTo>
                <a:lnTo>
                  <a:pt x="1016" y="250"/>
                </a:lnTo>
                <a:lnTo>
                  <a:pt x="1015" y="252"/>
                </a:lnTo>
                <a:lnTo>
                  <a:pt x="1015" y="255"/>
                </a:lnTo>
                <a:lnTo>
                  <a:pt x="1014" y="257"/>
                </a:lnTo>
                <a:lnTo>
                  <a:pt x="1014" y="259"/>
                </a:lnTo>
                <a:lnTo>
                  <a:pt x="1013" y="261"/>
                </a:lnTo>
                <a:lnTo>
                  <a:pt x="1013" y="263"/>
                </a:lnTo>
                <a:lnTo>
                  <a:pt x="1012" y="266"/>
                </a:lnTo>
                <a:lnTo>
                  <a:pt x="1012" y="268"/>
                </a:lnTo>
                <a:lnTo>
                  <a:pt x="1011" y="270"/>
                </a:lnTo>
                <a:lnTo>
                  <a:pt x="1011" y="272"/>
                </a:lnTo>
                <a:lnTo>
                  <a:pt x="1010" y="275"/>
                </a:lnTo>
                <a:lnTo>
                  <a:pt x="1010" y="277"/>
                </a:lnTo>
                <a:lnTo>
                  <a:pt x="1010" y="279"/>
                </a:lnTo>
                <a:lnTo>
                  <a:pt x="1009" y="282"/>
                </a:lnTo>
                <a:lnTo>
                  <a:pt x="1009" y="284"/>
                </a:lnTo>
                <a:lnTo>
                  <a:pt x="1009" y="286"/>
                </a:lnTo>
                <a:lnTo>
                  <a:pt x="1008" y="288"/>
                </a:lnTo>
                <a:lnTo>
                  <a:pt x="1008" y="291"/>
                </a:lnTo>
                <a:lnTo>
                  <a:pt x="1008" y="293"/>
                </a:lnTo>
                <a:lnTo>
                  <a:pt x="1007" y="295"/>
                </a:lnTo>
                <a:lnTo>
                  <a:pt x="1007" y="298"/>
                </a:lnTo>
                <a:lnTo>
                  <a:pt x="1007" y="300"/>
                </a:lnTo>
                <a:lnTo>
                  <a:pt x="1007" y="302"/>
                </a:lnTo>
                <a:lnTo>
                  <a:pt x="1006" y="305"/>
                </a:lnTo>
                <a:lnTo>
                  <a:pt x="1006" y="307"/>
                </a:lnTo>
                <a:lnTo>
                  <a:pt x="1006" y="309"/>
                </a:lnTo>
                <a:lnTo>
                  <a:pt x="1006" y="311"/>
                </a:lnTo>
                <a:lnTo>
                  <a:pt x="1005" y="314"/>
                </a:lnTo>
                <a:lnTo>
                  <a:pt x="1005" y="316"/>
                </a:lnTo>
                <a:lnTo>
                  <a:pt x="1005" y="318"/>
                </a:lnTo>
                <a:lnTo>
                  <a:pt x="1005" y="321"/>
                </a:lnTo>
                <a:lnTo>
                  <a:pt x="1005" y="323"/>
                </a:lnTo>
                <a:lnTo>
                  <a:pt x="1004" y="325"/>
                </a:lnTo>
                <a:lnTo>
                  <a:pt x="1004" y="328"/>
                </a:lnTo>
                <a:lnTo>
                  <a:pt x="1004" y="330"/>
                </a:lnTo>
                <a:lnTo>
                  <a:pt x="1004" y="332"/>
                </a:lnTo>
                <a:lnTo>
                  <a:pt x="1004" y="335"/>
                </a:lnTo>
                <a:lnTo>
                  <a:pt x="1004" y="337"/>
                </a:lnTo>
                <a:lnTo>
                  <a:pt x="1004" y="339"/>
                </a:lnTo>
                <a:lnTo>
                  <a:pt x="1004" y="342"/>
                </a:lnTo>
                <a:lnTo>
                  <a:pt x="1004" y="344"/>
                </a:lnTo>
                <a:lnTo>
                  <a:pt x="1004" y="346"/>
                </a:lnTo>
                <a:lnTo>
                  <a:pt x="1004" y="349"/>
                </a:lnTo>
                <a:lnTo>
                  <a:pt x="1004" y="351"/>
                </a:lnTo>
                <a:lnTo>
                  <a:pt x="1004" y="354"/>
                </a:lnTo>
                <a:lnTo>
                  <a:pt x="1004" y="356"/>
                </a:lnTo>
                <a:lnTo>
                  <a:pt x="1004" y="358"/>
                </a:lnTo>
                <a:lnTo>
                  <a:pt x="1004" y="361"/>
                </a:lnTo>
                <a:lnTo>
                  <a:pt x="1004" y="363"/>
                </a:lnTo>
                <a:lnTo>
                  <a:pt x="1004" y="365"/>
                </a:lnTo>
                <a:lnTo>
                  <a:pt x="1004" y="368"/>
                </a:lnTo>
                <a:lnTo>
                  <a:pt x="1004" y="370"/>
                </a:lnTo>
                <a:lnTo>
                  <a:pt x="1004" y="372"/>
                </a:lnTo>
                <a:lnTo>
                  <a:pt x="1004" y="375"/>
                </a:lnTo>
                <a:lnTo>
                  <a:pt x="1004" y="377"/>
                </a:lnTo>
                <a:lnTo>
                  <a:pt x="1004" y="380"/>
                </a:lnTo>
                <a:lnTo>
                  <a:pt x="1004" y="382"/>
                </a:lnTo>
                <a:lnTo>
                  <a:pt x="1004" y="384"/>
                </a:lnTo>
                <a:lnTo>
                  <a:pt x="1004" y="387"/>
                </a:lnTo>
                <a:lnTo>
                  <a:pt x="1005" y="389"/>
                </a:lnTo>
                <a:lnTo>
                  <a:pt x="1005" y="391"/>
                </a:lnTo>
                <a:lnTo>
                  <a:pt x="1005" y="394"/>
                </a:lnTo>
                <a:lnTo>
                  <a:pt x="1005" y="396"/>
                </a:lnTo>
                <a:lnTo>
                  <a:pt x="1005" y="399"/>
                </a:lnTo>
                <a:lnTo>
                  <a:pt x="1005" y="401"/>
                </a:lnTo>
                <a:lnTo>
                  <a:pt x="1006" y="403"/>
                </a:lnTo>
                <a:lnTo>
                  <a:pt x="1006" y="406"/>
                </a:lnTo>
                <a:lnTo>
                  <a:pt x="1006" y="408"/>
                </a:lnTo>
                <a:lnTo>
                  <a:pt x="1006" y="411"/>
                </a:lnTo>
                <a:lnTo>
                  <a:pt x="1007" y="413"/>
                </a:lnTo>
                <a:lnTo>
                  <a:pt x="1007" y="415"/>
                </a:lnTo>
                <a:lnTo>
                  <a:pt x="1007" y="418"/>
                </a:lnTo>
                <a:lnTo>
                  <a:pt x="1007" y="420"/>
                </a:lnTo>
                <a:lnTo>
                  <a:pt x="1008" y="422"/>
                </a:lnTo>
                <a:lnTo>
                  <a:pt x="1008" y="425"/>
                </a:lnTo>
                <a:lnTo>
                  <a:pt x="1008" y="427"/>
                </a:lnTo>
                <a:lnTo>
                  <a:pt x="1009" y="430"/>
                </a:lnTo>
                <a:lnTo>
                  <a:pt x="1009" y="432"/>
                </a:lnTo>
                <a:lnTo>
                  <a:pt x="1009" y="434"/>
                </a:lnTo>
                <a:lnTo>
                  <a:pt x="1010" y="437"/>
                </a:lnTo>
                <a:lnTo>
                  <a:pt x="1010" y="439"/>
                </a:lnTo>
                <a:lnTo>
                  <a:pt x="1010" y="442"/>
                </a:lnTo>
                <a:lnTo>
                  <a:pt x="1011" y="444"/>
                </a:lnTo>
                <a:lnTo>
                  <a:pt x="1011" y="446"/>
                </a:lnTo>
                <a:lnTo>
                  <a:pt x="1011" y="449"/>
                </a:lnTo>
                <a:lnTo>
                  <a:pt x="1012" y="451"/>
                </a:lnTo>
                <a:lnTo>
                  <a:pt x="1012" y="454"/>
                </a:lnTo>
                <a:lnTo>
                  <a:pt x="1012" y="456"/>
                </a:lnTo>
                <a:lnTo>
                  <a:pt x="1013" y="458"/>
                </a:lnTo>
                <a:lnTo>
                  <a:pt x="1013" y="461"/>
                </a:lnTo>
                <a:lnTo>
                  <a:pt x="1014" y="463"/>
                </a:lnTo>
                <a:lnTo>
                  <a:pt x="1014" y="466"/>
                </a:lnTo>
                <a:lnTo>
                  <a:pt x="1015" y="468"/>
                </a:lnTo>
                <a:lnTo>
                  <a:pt x="1015" y="470"/>
                </a:lnTo>
                <a:lnTo>
                  <a:pt x="1016" y="473"/>
                </a:lnTo>
                <a:lnTo>
                  <a:pt x="1016" y="475"/>
                </a:lnTo>
                <a:lnTo>
                  <a:pt x="1016" y="477"/>
                </a:lnTo>
                <a:lnTo>
                  <a:pt x="1017" y="480"/>
                </a:lnTo>
                <a:lnTo>
                  <a:pt x="1017" y="482"/>
                </a:lnTo>
                <a:lnTo>
                  <a:pt x="1018" y="485"/>
                </a:lnTo>
                <a:lnTo>
                  <a:pt x="1018" y="487"/>
                </a:lnTo>
                <a:lnTo>
                  <a:pt x="1019" y="489"/>
                </a:lnTo>
                <a:lnTo>
                  <a:pt x="1019" y="492"/>
                </a:lnTo>
                <a:lnTo>
                  <a:pt x="1020" y="494"/>
                </a:lnTo>
                <a:lnTo>
                  <a:pt x="1020" y="497"/>
                </a:lnTo>
                <a:lnTo>
                  <a:pt x="1021" y="499"/>
                </a:lnTo>
                <a:lnTo>
                  <a:pt x="1021" y="501"/>
                </a:lnTo>
                <a:lnTo>
                  <a:pt x="1022" y="504"/>
                </a:lnTo>
                <a:lnTo>
                  <a:pt x="1023" y="506"/>
                </a:lnTo>
                <a:lnTo>
                  <a:pt x="1023" y="509"/>
                </a:lnTo>
                <a:lnTo>
                  <a:pt x="1024" y="511"/>
                </a:lnTo>
                <a:lnTo>
                  <a:pt x="1024" y="513"/>
                </a:lnTo>
                <a:lnTo>
                  <a:pt x="1025" y="516"/>
                </a:lnTo>
                <a:lnTo>
                  <a:pt x="1025" y="518"/>
                </a:lnTo>
                <a:lnTo>
                  <a:pt x="1026" y="521"/>
                </a:lnTo>
                <a:lnTo>
                  <a:pt x="1027" y="523"/>
                </a:lnTo>
                <a:lnTo>
                  <a:pt x="1027" y="525"/>
                </a:lnTo>
                <a:lnTo>
                  <a:pt x="1028" y="528"/>
                </a:lnTo>
                <a:lnTo>
                  <a:pt x="1029" y="530"/>
                </a:lnTo>
                <a:lnTo>
                  <a:pt x="1029" y="532"/>
                </a:lnTo>
                <a:lnTo>
                  <a:pt x="1030" y="535"/>
                </a:lnTo>
                <a:lnTo>
                  <a:pt x="1030" y="537"/>
                </a:lnTo>
                <a:lnTo>
                  <a:pt x="1031" y="540"/>
                </a:lnTo>
                <a:lnTo>
                  <a:pt x="1032" y="542"/>
                </a:lnTo>
                <a:lnTo>
                  <a:pt x="1032" y="544"/>
                </a:lnTo>
                <a:lnTo>
                  <a:pt x="1033" y="547"/>
                </a:lnTo>
                <a:lnTo>
                  <a:pt x="1034" y="549"/>
                </a:lnTo>
                <a:lnTo>
                  <a:pt x="1034" y="552"/>
                </a:lnTo>
                <a:lnTo>
                  <a:pt x="1035" y="554"/>
                </a:lnTo>
                <a:lnTo>
                  <a:pt x="1036" y="556"/>
                </a:lnTo>
                <a:lnTo>
                  <a:pt x="1036" y="559"/>
                </a:lnTo>
                <a:lnTo>
                  <a:pt x="1037" y="561"/>
                </a:lnTo>
                <a:lnTo>
                  <a:pt x="1038" y="563"/>
                </a:lnTo>
                <a:lnTo>
                  <a:pt x="1038" y="566"/>
                </a:lnTo>
                <a:lnTo>
                  <a:pt x="1039" y="568"/>
                </a:lnTo>
                <a:lnTo>
                  <a:pt x="1040" y="571"/>
                </a:lnTo>
                <a:lnTo>
                  <a:pt x="1040" y="573"/>
                </a:lnTo>
                <a:lnTo>
                  <a:pt x="1041" y="575"/>
                </a:lnTo>
                <a:lnTo>
                  <a:pt x="1042" y="578"/>
                </a:lnTo>
                <a:lnTo>
                  <a:pt x="1043" y="580"/>
                </a:lnTo>
                <a:lnTo>
                  <a:pt x="1043" y="583"/>
                </a:lnTo>
                <a:lnTo>
                  <a:pt x="1044" y="585"/>
                </a:lnTo>
                <a:lnTo>
                  <a:pt x="1045" y="587"/>
                </a:lnTo>
                <a:lnTo>
                  <a:pt x="1046" y="590"/>
                </a:lnTo>
                <a:lnTo>
                  <a:pt x="1046" y="592"/>
                </a:lnTo>
                <a:lnTo>
                  <a:pt x="1047" y="594"/>
                </a:lnTo>
                <a:lnTo>
                  <a:pt x="1048" y="597"/>
                </a:lnTo>
                <a:lnTo>
                  <a:pt x="1049" y="599"/>
                </a:lnTo>
                <a:lnTo>
                  <a:pt x="1049" y="602"/>
                </a:lnTo>
                <a:lnTo>
                  <a:pt x="1050" y="604"/>
                </a:lnTo>
                <a:lnTo>
                  <a:pt x="1051" y="606"/>
                </a:lnTo>
                <a:lnTo>
                  <a:pt x="1052" y="609"/>
                </a:lnTo>
                <a:lnTo>
                  <a:pt x="1052" y="611"/>
                </a:lnTo>
                <a:lnTo>
                  <a:pt x="1053" y="613"/>
                </a:lnTo>
                <a:lnTo>
                  <a:pt x="1054" y="616"/>
                </a:lnTo>
                <a:lnTo>
                  <a:pt x="1055" y="618"/>
                </a:lnTo>
                <a:lnTo>
                  <a:pt x="1056" y="621"/>
                </a:lnTo>
                <a:lnTo>
                  <a:pt x="1056" y="623"/>
                </a:lnTo>
                <a:lnTo>
                  <a:pt x="1057" y="625"/>
                </a:lnTo>
                <a:lnTo>
                  <a:pt x="1058" y="628"/>
                </a:lnTo>
                <a:lnTo>
                  <a:pt x="1059" y="630"/>
                </a:lnTo>
                <a:lnTo>
                  <a:pt x="1060" y="632"/>
                </a:lnTo>
                <a:lnTo>
                  <a:pt x="1060" y="635"/>
                </a:lnTo>
                <a:lnTo>
                  <a:pt x="1061" y="637"/>
                </a:lnTo>
                <a:lnTo>
                  <a:pt x="1062" y="640"/>
                </a:lnTo>
                <a:lnTo>
                  <a:pt x="1063" y="642"/>
                </a:lnTo>
                <a:lnTo>
                  <a:pt x="1064" y="644"/>
                </a:lnTo>
                <a:lnTo>
                  <a:pt x="1065" y="647"/>
                </a:lnTo>
                <a:lnTo>
                  <a:pt x="1065" y="649"/>
                </a:lnTo>
                <a:lnTo>
                  <a:pt x="1066" y="651"/>
                </a:lnTo>
                <a:lnTo>
                  <a:pt x="1067" y="654"/>
                </a:lnTo>
                <a:lnTo>
                  <a:pt x="1068" y="656"/>
                </a:lnTo>
                <a:lnTo>
                  <a:pt x="1069" y="659"/>
                </a:lnTo>
                <a:lnTo>
                  <a:pt x="1070" y="661"/>
                </a:lnTo>
                <a:lnTo>
                  <a:pt x="1071" y="663"/>
                </a:lnTo>
                <a:lnTo>
                  <a:pt x="1072" y="666"/>
                </a:lnTo>
                <a:lnTo>
                  <a:pt x="1072" y="668"/>
                </a:lnTo>
                <a:lnTo>
                  <a:pt x="1073" y="670"/>
                </a:lnTo>
                <a:lnTo>
                  <a:pt x="1074" y="673"/>
                </a:lnTo>
                <a:lnTo>
                  <a:pt x="1075" y="675"/>
                </a:lnTo>
                <a:lnTo>
                  <a:pt x="1076" y="678"/>
                </a:lnTo>
                <a:lnTo>
                  <a:pt x="1077" y="680"/>
                </a:lnTo>
                <a:lnTo>
                  <a:pt x="1078" y="682"/>
                </a:lnTo>
                <a:lnTo>
                  <a:pt x="1079" y="685"/>
                </a:lnTo>
                <a:lnTo>
                  <a:pt x="1080" y="687"/>
                </a:lnTo>
                <a:lnTo>
                  <a:pt x="1080" y="689"/>
                </a:lnTo>
                <a:lnTo>
                  <a:pt x="1081" y="692"/>
                </a:lnTo>
                <a:lnTo>
                  <a:pt x="1082" y="694"/>
                </a:lnTo>
                <a:lnTo>
                  <a:pt x="1083" y="696"/>
                </a:lnTo>
                <a:lnTo>
                  <a:pt x="1084" y="699"/>
                </a:lnTo>
                <a:lnTo>
                  <a:pt x="1085" y="701"/>
                </a:lnTo>
                <a:lnTo>
                  <a:pt x="1086" y="704"/>
                </a:lnTo>
                <a:lnTo>
                  <a:pt x="1087" y="706"/>
                </a:lnTo>
                <a:lnTo>
                  <a:pt x="1088" y="708"/>
                </a:lnTo>
                <a:lnTo>
                  <a:pt x="1089" y="711"/>
                </a:lnTo>
                <a:lnTo>
                  <a:pt x="1090" y="713"/>
                </a:lnTo>
                <a:lnTo>
                  <a:pt x="1091" y="715"/>
                </a:lnTo>
                <a:lnTo>
                  <a:pt x="1092" y="718"/>
                </a:lnTo>
                <a:lnTo>
                  <a:pt x="1093" y="720"/>
                </a:lnTo>
                <a:lnTo>
                  <a:pt x="1094" y="722"/>
                </a:lnTo>
                <a:lnTo>
                  <a:pt x="1095" y="725"/>
                </a:lnTo>
                <a:lnTo>
                  <a:pt x="1096" y="727"/>
                </a:lnTo>
                <a:lnTo>
                  <a:pt x="1097" y="729"/>
                </a:lnTo>
                <a:lnTo>
                  <a:pt x="1098" y="732"/>
                </a:lnTo>
                <a:lnTo>
                  <a:pt x="1099" y="734"/>
                </a:lnTo>
                <a:lnTo>
                  <a:pt x="1100" y="737"/>
                </a:lnTo>
                <a:lnTo>
                  <a:pt x="1101" y="739"/>
                </a:lnTo>
                <a:lnTo>
                  <a:pt x="1102" y="741"/>
                </a:lnTo>
                <a:lnTo>
                  <a:pt x="1103" y="744"/>
                </a:lnTo>
                <a:lnTo>
                  <a:pt x="1104" y="746"/>
                </a:lnTo>
                <a:lnTo>
                  <a:pt x="1105" y="748"/>
                </a:lnTo>
                <a:lnTo>
                  <a:pt x="1106" y="751"/>
                </a:lnTo>
                <a:lnTo>
                  <a:pt x="1107" y="753"/>
                </a:lnTo>
                <a:lnTo>
                  <a:pt x="1108" y="755"/>
                </a:lnTo>
                <a:lnTo>
                  <a:pt x="1109" y="758"/>
                </a:lnTo>
                <a:lnTo>
                  <a:pt x="1110" y="760"/>
                </a:lnTo>
                <a:lnTo>
                  <a:pt x="1111" y="762"/>
                </a:lnTo>
                <a:lnTo>
                  <a:pt x="1113" y="765"/>
                </a:lnTo>
                <a:lnTo>
                  <a:pt x="1114" y="767"/>
                </a:lnTo>
                <a:lnTo>
                  <a:pt x="1115" y="769"/>
                </a:lnTo>
                <a:lnTo>
                  <a:pt x="1116" y="772"/>
                </a:lnTo>
                <a:lnTo>
                  <a:pt x="1117" y="774"/>
                </a:lnTo>
                <a:lnTo>
                  <a:pt x="1118" y="777"/>
                </a:lnTo>
                <a:lnTo>
                  <a:pt x="1119" y="779"/>
                </a:lnTo>
                <a:lnTo>
                  <a:pt x="1120" y="781"/>
                </a:lnTo>
                <a:lnTo>
                  <a:pt x="1121" y="784"/>
                </a:lnTo>
                <a:lnTo>
                  <a:pt x="1123" y="786"/>
                </a:lnTo>
                <a:lnTo>
                  <a:pt x="1124" y="788"/>
                </a:lnTo>
                <a:lnTo>
                  <a:pt x="1125" y="791"/>
                </a:lnTo>
                <a:lnTo>
                  <a:pt x="1126" y="793"/>
                </a:lnTo>
                <a:lnTo>
                  <a:pt x="1127" y="795"/>
                </a:lnTo>
                <a:lnTo>
                  <a:pt x="1128" y="798"/>
                </a:lnTo>
                <a:lnTo>
                  <a:pt x="1130" y="800"/>
                </a:lnTo>
                <a:lnTo>
                  <a:pt x="1131" y="802"/>
                </a:lnTo>
                <a:lnTo>
                  <a:pt x="1132" y="805"/>
                </a:lnTo>
                <a:lnTo>
                  <a:pt x="1133" y="807"/>
                </a:lnTo>
                <a:lnTo>
                  <a:pt x="1134" y="809"/>
                </a:lnTo>
                <a:lnTo>
                  <a:pt x="1136" y="812"/>
                </a:lnTo>
                <a:lnTo>
                  <a:pt x="1137" y="814"/>
                </a:lnTo>
                <a:lnTo>
                  <a:pt x="1138" y="816"/>
                </a:lnTo>
                <a:lnTo>
                  <a:pt x="1139" y="819"/>
                </a:lnTo>
                <a:lnTo>
                  <a:pt x="1140" y="821"/>
                </a:lnTo>
                <a:lnTo>
                  <a:pt x="1142" y="823"/>
                </a:lnTo>
                <a:lnTo>
                  <a:pt x="1143" y="826"/>
                </a:lnTo>
                <a:lnTo>
                  <a:pt x="1144" y="828"/>
                </a:lnTo>
                <a:lnTo>
                  <a:pt x="1145" y="830"/>
                </a:lnTo>
                <a:lnTo>
                  <a:pt x="1147" y="833"/>
                </a:lnTo>
                <a:lnTo>
                  <a:pt x="1148" y="835"/>
                </a:lnTo>
                <a:lnTo>
                  <a:pt x="1149" y="838"/>
                </a:lnTo>
                <a:lnTo>
                  <a:pt x="1151" y="840"/>
                </a:lnTo>
                <a:lnTo>
                  <a:pt x="1152" y="842"/>
                </a:lnTo>
                <a:lnTo>
                  <a:pt x="1153" y="845"/>
                </a:lnTo>
                <a:lnTo>
                  <a:pt x="1154" y="847"/>
                </a:lnTo>
                <a:lnTo>
                  <a:pt x="1156" y="849"/>
                </a:lnTo>
                <a:lnTo>
                  <a:pt x="1157" y="852"/>
                </a:lnTo>
                <a:lnTo>
                  <a:pt x="1158" y="854"/>
                </a:lnTo>
                <a:lnTo>
                  <a:pt x="1160" y="856"/>
                </a:lnTo>
                <a:lnTo>
                  <a:pt x="1161" y="859"/>
                </a:lnTo>
                <a:lnTo>
                  <a:pt x="1162" y="861"/>
                </a:lnTo>
                <a:lnTo>
                  <a:pt x="1164" y="863"/>
                </a:lnTo>
                <a:lnTo>
                  <a:pt x="1165" y="866"/>
                </a:lnTo>
                <a:lnTo>
                  <a:pt x="1166" y="868"/>
                </a:lnTo>
                <a:lnTo>
                  <a:pt x="1168" y="870"/>
                </a:lnTo>
                <a:lnTo>
                  <a:pt x="1169" y="873"/>
                </a:lnTo>
                <a:lnTo>
                  <a:pt x="1170" y="875"/>
                </a:lnTo>
                <a:lnTo>
                  <a:pt x="1172" y="877"/>
                </a:lnTo>
                <a:lnTo>
                  <a:pt x="1173" y="880"/>
                </a:lnTo>
                <a:lnTo>
                  <a:pt x="1175" y="882"/>
                </a:lnTo>
                <a:lnTo>
                  <a:pt x="1176" y="884"/>
                </a:lnTo>
                <a:lnTo>
                  <a:pt x="1177" y="887"/>
                </a:lnTo>
                <a:lnTo>
                  <a:pt x="1179" y="889"/>
                </a:lnTo>
                <a:lnTo>
                  <a:pt x="1180" y="891"/>
                </a:lnTo>
                <a:lnTo>
                  <a:pt x="1182" y="894"/>
                </a:lnTo>
                <a:lnTo>
                  <a:pt x="1183" y="896"/>
                </a:lnTo>
                <a:lnTo>
                  <a:pt x="1184" y="899"/>
                </a:lnTo>
                <a:lnTo>
                  <a:pt x="1186" y="901"/>
                </a:lnTo>
                <a:lnTo>
                  <a:pt x="1187" y="903"/>
                </a:lnTo>
                <a:lnTo>
                  <a:pt x="1189" y="906"/>
                </a:lnTo>
                <a:lnTo>
                  <a:pt x="1190" y="908"/>
                </a:lnTo>
                <a:lnTo>
                  <a:pt x="1191" y="910"/>
                </a:lnTo>
                <a:lnTo>
                  <a:pt x="1193" y="913"/>
                </a:lnTo>
                <a:lnTo>
                  <a:pt x="1194" y="915"/>
                </a:lnTo>
                <a:lnTo>
                  <a:pt x="1196" y="917"/>
                </a:lnTo>
                <a:lnTo>
                  <a:pt x="1197" y="920"/>
                </a:lnTo>
                <a:lnTo>
                  <a:pt x="1199" y="922"/>
                </a:lnTo>
                <a:lnTo>
                  <a:pt x="1200" y="924"/>
                </a:lnTo>
                <a:lnTo>
                  <a:pt x="1202" y="927"/>
                </a:lnTo>
                <a:lnTo>
                  <a:pt x="1203" y="929"/>
                </a:lnTo>
                <a:lnTo>
                  <a:pt x="1204" y="932"/>
                </a:lnTo>
                <a:lnTo>
                  <a:pt x="1206" y="934"/>
                </a:lnTo>
                <a:lnTo>
                  <a:pt x="1207" y="936"/>
                </a:lnTo>
                <a:lnTo>
                  <a:pt x="1209" y="939"/>
                </a:lnTo>
                <a:lnTo>
                  <a:pt x="1210" y="941"/>
                </a:lnTo>
                <a:lnTo>
                  <a:pt x="1212" y="943"/>
                </a:lnTo>
                <a:lnTo>
                  <a:pt x="1213" y="946"/>
                </a:lnTo>
                <a:lnTo>
                  <a:pt x="1215" y="948"/>
                </a:lnTo>
                <a:lnTo>
                  <a:pt x="1216" y="950"/>
                </a:lnTo>
                <a:lnTo>
                  <a:pt x="1218" y="953"/>
                </a:lnTo>
                <a:lnTo>
                  <a:pt x="1219" y="955"/>
                </a:lnTo>
                <a:lnTo>
                  <a:pt x="1221" y="958"/>
                </a:lnTo>
                <a:lnTo>
                  <a:pt x="1222" y="960"/>
                </a:lnTo>
                <a:lnTo>
                  <a:pt x="1224" y="962"/>
                </a:lnTo>
                <a:lnTo>
                  <a:pt x="1225" y="965"/>
                </a:lnTo>
                <a:lnTo>
                  <a:pt x="1226" y="967"/>
                </a:lnTo>
                <a:lnTo>
                  <a:pt x="1228" y="970"/>
                </a:lnTo>
                <a:lnTo>
                  <a:pt x="1229" y="972"/>
                </a:lnTo>
                <a:lnTo>
                  <a:pt x="1231" y="974"/>
                </a:lnTo>
                <a:lnTo>
                  <a:pt x="1232" y="977"/>
                </a:lnTo>
                <a:lnTo>
                  <a:pt x="1234" y="979"/>
                </a:lnTo>
                <a:lnTo>
                  <a:pt x="1235" y="981"/>
                </a:lnTo>
                <a:lnTo>
                  <a:pt x="1237" y="984"/>
                </a:lnTo>
                <a:lnTo>
                  <a:pt x="1238" y="986"/>
                </a:lnTo>
                <a:lnTo>
                  <a:pt x="1240" y="989"/>
                </a:lnTo>
                <a:lnTo>
                  <a:pt x="1241" y="991"/>
                </a:lnTo>
                <a:lnTo>
                  <a:pt x="1243" y="993"/>
                </a:lnTo>
                <a:lnTo>
                  <a:pt x="1244" y="996"/>
                </a:lnTo>
                <a:lnTo>
                  <a:pt x="1246" y="998"/>
                </a:lnTo>
                <a:lnTo>
                  <a:pt x="1247" y="1001"/>
                </a:lnTo>
                <a:lnTo>
                  <a:pt x="1248" y="1003"/>
                </a:lnTo>
                <a:lnTo>
                  <a:pt x="1250" y="1006"/>
                </a:lnTo>
                <a:lnTo>
                  <a:pt x="1251" y="1008"/>
                </a:lnTo>
                <a:lnTo>
                  <a:pt x="1253" y="1010"/>
                </a:lnTo>
                <a:lnTo>
                  <a:pt x="1254" y="1013"/>
                </a:lnTo>
                <a:lnTo>
                  <a:pt x="1256" y="1015"/>
                </a:lnTo>
                <a:lnTo>
                  <a:pt x="1257" y="1018"/>
                </a:lnTo>
                <a:lnTo>
                  <a:pt x="1259" y="1020"/>
                </a:lnTo>
                <a:lnTo>
                  <a:pt x="1260" y="1023"/>
                </a:lnTo>
                <a:lnTo>
                  <a:pt x="1261" y="1025"/>
                </a:lnTo>
                <a:lnTo>
                  <a:pt x="1263" y="1027"/>
                </a:lnTo>
                <a:lnTo>
                  <a:pt x="1264" y="1030"/>
                </a:lnTo>
                <a:lnTo>
                  <a:pt x="1266" y="1032"/>
                </a:lnTo>
                <a:lnTo>
                  <a:pt x="1267" y="1035"/>
                </a:lnTo>
                <a:lnTo>
                  <a:pt x="1269" y="1037"/>
                </a:lnTo>
                <a:lnTo>
                  <a:pt x="1270" y="1040"/>
                </a:lnTo>
                <a:lnTo>
                  <a:pt x="1271" y="1042"/>
                </a:lnTo>
                <a:lnTo>
                  <a:pt x="1273" y="1045"/>
                </a:lnTo>
                <a:lnTo>
                  <a:pt x="1274" y="1047"/>
                </a:lnTo>
                <a:lnTo>
                  <a:pt x="1276" y="1050"/>
                </a:lnTo>
                <a:lnTo>
                  <a:pt x="1277" y="1052"/>
                </a:lnTo>
                <a:lnTo>
                  <a:pt x="1278" y="1054"/>
                </a:lnTo>
                <a:lnTo>
                  <a:pt x="1280" y="1057"/>
                </a:lnTo>
                <a:lnTo>
                  <a:pt x="1281" y="1059"/>
                </a:lnTo>
                <a:lnTo>
                  <a:pt x="1282" y="1062"/>
                </a:lnTo>
                <a:lnTo>
                  <a:pt x="1284" y="1064"/>
                </a:lnTo>
                <a:lnTo>
                  <a:pt x="1285" y="1067"/>
                </a:lnTo>
                <a:lnTo>
                  <a:pt x="1286" y="1069"/>
                </a:lnTo>
                <a:lnTo>
                  <a:pt x="1288" y="1072"/>
                </a:lnTo>
                <a:lnTo>
                  <a:pt x="1289" y="1074"/>
                </a:lnTo>
                <a:lnTo>
                  <a:pt x="1290" y="1077"/>
                </a:lnTo>
                <a:lnTo>
                  <a:pt x="1292" y="1079"/>
                </a:lnTo>
                <a:lnTo>
                  <a:pt x="1293" y="1082"/>
                </a:lnTo>
                <a:lnTo>
                  <a:pt x="1294" y="1084"/>
                </a:lnTo>
                <a:lnTo>
                  <a:pt x="1296" y="1087"/>
                </a:lnTo>
                <a:lnTo>
                  <a:pt x="1297" y="1089"/>
                </a:lnTo>
                <a:lnTo>
                  <a:pt x="1298" y="1092"/>
                </a:lnTo>
                <a:lnTo>
                  <a:pt x="1299" y="1095"/>
                </a:lnTo>
                <a:lnTo>
                  <a:pt x="1301" y="1097"/>
                </a:lnTo>
                <a:lnTo>
                  <a:pt x="1302" y="1100"/>
                </a:lnTo>
                <a:lnTo>
                  <a:pt x="1303" y="1102"/>
                </a:lnTo>
                <a:lnTo>
                  <a:pt x="1304" y="1105"/>
                </a:lnTo>
                <a:lnTo>
                  <a:pt x="1306" y="1107"/>
                </a:lnTo>
                <a:lnTo>
                  <a:pt x="1307" y="1110"/>
                </a:lnTo>
                <a:lnTo>
                  <a:pt x="1308" y="1112"/>
                </a:lnTo>
                <a:lnTo>
                  <a:pt x="1309" y="1115"/>
                </a:lnTo>
                <a:lnTo>
                  <a:pt x="1310" y="1117"/>
                </a:lnTo>
                <a:lnTo>
                  <a:pt x="1311" y="1120"/>
                </a:lnTo>
                <a:lnTo>
                  <a:pt x="1313" y="1123"/>
                </a:lnTo>
                <a:lnTo>
                  <a:pt x="1314" y="1125"/>
                </a:lnTo>
                <a:lnTo>
                  <a:pt x="1315" y="1128"/>
                </a:lnTo>
                <a:lnTo>
                  <a:pt x="1316" y="1130"/>
                </a:lnTo>
                <a:lnTo>
                  <a:pt x="1317" y="1133"/>
                </a:lnTo>
                <a:lnTo>
                  <a:pt x="1318" y="1135"/>
                </a:lnTo>
                <a:lnTo>
                  <a:pt x="1319" y="1138"/>
                </a:lnTo>
                <a:lnTo>
                  <a:pt x="1320" y="1141"/>
                </a:lnTo>
                <a:lnTo>
                  <a:pt x="1321" y="1143"/>
                </a:lnTo>
                <a:lnTo>
                  <a:pt x="1323" y="1146"/>
                </a:lnTo>
                <a:lnTo>
                  <a:pt x="1324" y="1148"/>
                </a:lnTo>
                <a:lnTo>
                  <a:pt x="1325" y="1151"/>
                </a:lnTo>
                <a:lnTo>
                  <a:pt x="1326" y="1154"/>
                </a:lnTo>
                <a:lnTo>
                  <a:pt x="1327" y="1156"/>
                </a:lnTo>
                <a:lnTo>
                  <a:pt x="1328" y="1159"/>
                </a:lnTo>
                <a:lnTo>
                  <a:pt x="1329" y="1161"/>
                </a:lnTo>
                <a:lnTo>
                  <a:pt x="1330" y="1164"/>
                </a:lnTo>
                <a:lnTo>
                  <a:pt x="1331" y="1167"/>
                </a:lnTo>
                <a:lnTo>
                  <a:pt x="1332" y="1169"/>
                </a:lnTo>
                <a:lnTo>
                  <a:pt x="1333" y="1172"/>
                </a:lnTo>
                <a:lnTo>
                  <a:pt x="1334" y="1175"/>
                </a:lnTo>
                <a:lnTo>
                  <a:pt x="1334" y="1177"/>
                </a:lnTo>
                <a:lnTo>
                  <a:pt x="1335" y="1180"/>
                </a:lnTo>
                <a:lnTo>
                  <a:pt x="1336" y="1182"/>
                </a:lnTo>
                <a:lnTo>
                  <a:pt x="1337" y="1185"/>
                </a:lnTo>
                <a:lnTo>
                  <a:pt x="1338" y="1188"/>
                </a:lnTo>
                <a:lnTo>
                  <a:pt x="1339" y="1190"/>
                </a:lnTo>
                <a:lnTo>
                  <a:pt x="1340" y="1193"/>
                </a:lnTo>
                <a:lnTo>
                  <a:pt x="1341" y="1196"/>
                </a:lnTo>
                <a:lnTo>
                  <a:pt x="1341" y="1198"/>
                </a:lnTo>
                <a:lnTo>
                  <a:pt x="1342" y="1201"/>
                </a:lnTo>
                <a:lnTo>
                  <a:pt x="1343" y="1204"/>
                </a:lnTo>
                <a:lnTo>
                  <a:pt x="1344" y="1206"/>
                </a:lnTo>
                <a:lnTo>
                  <a:pt x="1345" y="1209"/>
                </a:lnTo>
                <a:lnTo>
                  <a:pt x="1345" y="1212"/>
                </a:lnTo>
                <a:lnTo>
                  <a:pt x="1346" y="1214"/>
                </a:lnTo>
                <a:lnTo>
                  <a:pt x="1347" y="1217"/>
                </a:lnTo>
                <a:lnTo>
                  <a:pt x="1348" y="1220"/>
                </a:lnTo>
                <a:lnTo>
                  <a:pt x="1348" y="1222"/>
                </a:lnTo>
                <a:lnTo>
                  <a:pt x="1349" y="1225"/>
                </a:lnTo>
                <a:lnTo>
                  <a:pt x="1350" y="1228"/>
                </a:lnTo>
                <a:lnTo>
                  <a:pt x="1351" y="1230"/>
                </a:lnTo>
                <a:lnTo>
                  <a:pt x="1351" y="1233"/>
                </a:lnTo>
                <a:lnTo>
                  <a:pt x="1352" y="1236"/>
                </a:lnTo>
                <a:lnTo>
                  <a:pt x="1353" y="1238"/>
                </a:lnTo>
                <a:lnTo>
                  <a:pt x="1353" y="1241"/>
                </a:lnTo>
                <a:lnTo>
                  <a:pt x="1354" y="1244"/>
                </a:lnTo>
                <a:lnTo>
                  <a:pt x="1354" y="1246"/>
                </a:lnTo>
                <a:lnTo>
                  <a:pt x="1355" y="1249"/>
                </a:lnTo>
                <a:lnTo>
                  <a:pt x="1355" y="1252"/>
                </a:lnTo>
                <a:lnTo>
                  <a:pt x="1356" y="1254"/>
                </a:lnTo>
                <a:lnTo>
                  <a:pt x="1356" y="1257"/>
                </a:lnTo>
                <a:lnTo>
                  <a:pt x="1357" y="1260"/>
                </a:lnTo>
                <a:lnTo>
                  <a:pt x="1358" y="1262"/>
                </a:lnTo>
                <a:lnTo>
                  <a:pt x="1358" y="1265"/>
                </a:lnTo>
                <a:lnTo>
                  <a:pt x="1359" y="1268"/>
                </a:lnTo>
                <a:lnTo>
                  <a:pt x="1359" y="1271"/>
                </a:lnTo>
                <a:lnTo>
                  <a:pt x="1359" y="1273"/>
                </a:lnTo>
                <a:lnTo>
                  <a:pt x="1360" y="1276"/>
                </a:lnTo>
                <a:lnTo>
                  <a:pt x="1360" y="1279"/>
                </a:lnTo>
                <a:lnTo>
                  <a:pt x="1361" y="1281"/>
                </a:lnTo>
                <a:lnTo>
                  <a:pt x="1361" y="1284"/>
                </a:lnTo>
                <a:lnTo>
                  <a:pt x="1362" y="1287"/>
                </a:lnTo>
                <a:lnTo>
                  <a:pt x="1362" y="1289"/>
                </a:lnTo>
                <a:lnTo>
                  <a:pt x="1363" y="1292"/>
                </a:lnTo>
                <a:lnTo>
                  <a:pt x="1363" y="1295"/>
                </a:lnTo>
                <a:lnTo>
                  <a:pt x="1363" y="1298"/>
                </a:lnTo>
                <a:lnTo>
                  <a:pt x="1364" y="1300"/>
                </a:lnTo>
                <a:lnTo>
                  <a:pt x="1364" y="1303"/>
                </a:lnTo>
                <a:lnTo>
                  <a:pt x="1364" y="1306"/>
                </a:lnTo>
                <a:lnTo>
                  <a:pt x="1365" y="1308"/>
                </a:lnTo>
                <a:lnTo>
                  <a:pt x="1365" y="1311"/>
                </a:lnTo>
                <a:lnTo>
                  <a:pt x="1365" y="1314"/>
                </a:lnTo>
                <a:lnTo>
                  <a:pt x="1365" y="1316"/>
                </a:lnTo>
                <a:lnTo>
                  <a:pt x="1366" y="1319"/>
                </a:lnTo>
                <a:lnTo>
                  <a:pt x="1366" y="1322"/>
                </a:lnTo>
                <a:lnTo>
                  <a:pt x="1366" y="1324"/>
                </a:lnTo>
                <a:lnTo>
                  <a:pt x="1366" y="1327"/>
                </a:lnTo>
                <a:lnTo>
                  <a:pt x="1366" y="1330"/>
                </a:lnTo>
                <a:lnTo>
                  <a:pt x="1367" y="1333"/>
                </a:lnTo>
                <a:lnTo>
                  <a:pt x="1367" y="1335"/>
                </a:lnTo>
                <a:lnTo>
                  <a:pt x="1367" y="1338"/>
                </a:lnTo>
                <a:lnTo>
                  <a:pt x="1367" y="1341"/>
                </a:lnTo>
                <a:lnTo>
                  <a:pt x="1367" y="1343"/>
                </a:lnTo>
                <a:lnTo>
                  <a:pt x="1367" y="1346"/>
                </a:lnTo>
                <a:lnTo>
                  <a:pt x="1367" y="1349"/>
                </a:lnTo>
                <a:lnTo>
                  <a:pt x="1368" y="1351"/>
                </a:lnTo>
                <a:lnTo>
                  <a:pt x="1368" y="1354"/>
                </a:lnTo>
                <a:lnTo>
                  <a:pt x="1368" y="1357"/>
                </a:lnTo>
                <a:lnTo>
                  <a:pt x="1368" y="1359"/>
                </a:lnTo>
                <a:lnTo>
                  <a:pt x="1368" y="1362"/>
                </a:lnTo>
                <a:lnTo>
                  <a:pt x="1368" y="1365"/>
                </a:lnTo>
                <a:lnTo>
                  <a:pt x="1368" y="1367"/>
                </a:lnTo>
                <a:lnTo>
                  <a:pt x="1368" y="1370"/>
                </a:lnTo>
                <a:lnTo>
                  <a:pt x="1368" y="1373"/>
                </a:lnTo>
                <a:lnTo>
                  <a:pt x="1368" y="1375"/>
                </a:lnTo>
                <a:lnTo>
                  <a:pt x="1368" y="1378"/>
                </a:lnTo>
                <a:lnTo>
                  <a:pt x="1368" y="1381"/>
                </a:lnTo>
                <a:lnTo>
                  <a:pt x="1368" y="1383"/>
                </a:lnTo>
                <a:lnTo>
                  <a:pt x="1368" y="1386"/>
                </a:lnTo>
                <a:lnTo>
                  <a:pt x="1368" y="1389"/>
                </a:lnTo>
                <a:lnTo>
                  <a:pt x="1367" y="1391"/>
                </a:lnTo>
                <a:lnTo>
                  <a:pt x="1367" y="1394"/>
                </a:lnTo>
                <a:lnTo>
                  <a:pt x="1367" y="1397"/>
                </a:lnTo>
                <a:lnTo>
                  <a:pt x="1367" y="1399"/>
                </a:lnTo>
                <a:lnTo>
                  <a:pt x="1367" y="1402"/>
                </a:lnTo>
                <a:lnTo>
                  <a:pt x="1367" y="1405"/>
                </a:lnTo>
                <a:lnTo>
                  <a:pt x="1367" y="1407"/>
                </a:lnTo>
                <a:lnTo>
                  <a:pt x="1366" y="1410"/>
                </a:lnTo>
                <a:lnTo>
                  <a:pt x="1366" y="1413"/>
                </a:lnTo>
                <a:lnTo>
                  <a:pt x="1366" y="1415"/>
                </a:lnTo>
                <a:lnTo>
                  <a:pt x="1366" y="1418"/>
                </a:lnTo>
                <a:lnTo>
                  <a:pt x="1366" y="1421"/>
                </a:lnTo>
                <a:lnTo>
                  <a:pt x="1365" y="1423"/>
                </a:lnTo>
                <a:lnTo>
                  <a:pt x="1365" y="1426"/>
                </a:lnTo>
                <a:lnTo>
                  <a:pt x="1365" y="1428"/>
                </a:lnTo>
                <a:lnTo>
                  <a:pt x="1365" y="1431"/>
                </a:lnTo>
                <a:lnTo>
                  <a:pt x="1364" y="1434"/>
                </a:lnTo>
                <a:lnTo>
                  <a:pt x="1364" y="1436"/>
                </a:lnTo>
                <a:lnTo>
                  <a:pt x="1364" y="1439"/>
                </a:lnTo>
                <a:lnTo>
                  <a:pt x="1363" y="1441"/>
                </a:lnTo>
                <a:lnTo>
                  <a:pt x="1363" y="1444"/>
                </a:lnTo>
                <a:lnTo>
                  <a:pt x="1363" y="1447"/>
                </a:lnTo>
                <a:lnTo>
                  <a:pt x="1362" y="1449"/>
                </a:lnTo>
                <a:lnTo>
                  <a:pt x="1362" y="1452"/>
                </a:lnTo>
                <a:lnTo>
                  <a:pt x="1361" y="1454"/>
                </a:lnTo>
                <a:lnTo>
                  <a:pt x="1361" y="1457"/>
                </a:lnTo>
                <a:lnTo>
                  <a:pt x="1361" y="1460"/>
                </a:lnTo>
                <a:lnTo>
                  <a:pt x="1360" y="1462"/>
                </a:lnTo>
                <a:lnTo>
                  <a:pt x="1360" y="1465"/>
                </a:lnTo>
                <a:lnTo>
                  <a:pt x="1359" y="1467"/>
                </a:lnTo>
                <a:lnTo>
                  <a:pt x="1359" y="1470"/>
                </a:lnTo>
                <a:lnTo>
                  <a:pt x="1358" y="1472"/>
                </a:lnTo>
                <a:lnTo>
                  <a:pt x="1358" y="1475"/>
                </a:lnTo>
                <a:lnTo>
                  <a:pt x="1357" y="1478"/>
                </a:lnTo>
                <a:lnTo>
                  <a:pt x="1357" y="1480"/>
                </a:lnTo>
                <a:lnTo>
                  <a:pt x="1356" y="1483"/>
                </a:lnTo>
                <a:lnTo>
                  <a:pt x="1356" y="1485"/>
                </a:lnTo>
                <a:lnTo>
                  <a:pt x="1355" y="1488"/>
                </a:lnTo>
                <a:lnTo>
                  <a:pt x="1355" y="1490"/>
                </a:lnTo>
                <a:lnTo>
                  <a:pt x="1354" y="1493"/>
                </a:lnTo>
                <a:lnTo>
                  <a:pt x="1353" y="1495"/>
                </a:lnTo>
                <a:lnTo>
                  <a:pt x="1353" y="1498"/>
                </a:lnTo>
                <a:lnTo>
                  <a:pt x="1352" y="1500"/>
                </a:lnTo>
                <a:lnTo>
                  <a:pt x="1352" y="1503"/>
                </a:lnTo>
                <a:lnTo>
                  <a:pt x="1351" y="1505"/>
                </a:lnTo>
                <a:lnTo>
                  <a:pt x="1350" y="1508"/>
                </a:lnTo>
                <a:lnTo>
                  <a:pt x="1349" y="1510"/>
                </a:lnTo>
                <a:lnTo>
                  <a:pt x="1349" y="1513"/>
                </a:lnTo>
                <a:lnTo>
                  <a:pt x="1348" y="1515"/>
                </a:lnTo>
                <a:lnTo>
                  <a:pt x="1347" y="1518"/>
                </a:lnTo>
                <a:lnTo>
                  <a:pt x="1347" y="1520"/>
                </a:lnTo>
                <a:lnTo>
                  <a:pt x="1346" y="1523"/>
                </a:lnTo>
                <a:lnTo>
                  <a:pt x="1345" y="1525"/>
                </a:lnTo>
                <a:lnTo>
                  <a:pt x="1344" y="1528"/>
                </a:lnTo>
                <a:lnTo>
                  <a:pt x="1343" y="1530"/>
                </a:lnTo>
                <a:lnTo>
                  <a:pt x="1343" y="1532"/>
                </a:lnTo>
                <a:lnTo>
                  <a:pt x="1342" y="1535"/>
                </a:lnTo>
                <a:lnTo>
                  <a:pt x="1341" y="1537"/>
                </a:lnTo>
                <a:lnTo>
                  <a:pt x="1340" y="1540"/>
                </a:lnTo>
                <a:lnTo>
                  <a:pt x="1339" y="1542"/>
                </a:lnTo>
                <a:lnTo>
                  <a:pt x="1339" y="1545"/>
                </a:lnTo>
                <a:lnTo>
                  <a:pt x="1338" y="1547"/>
                </a:lnTo>
                <a:lnTo>
                  <a:pt x="1337" y="1549"/>
                </a:lnTo>
                <a:lnTo>
                  <a:pt x="1336" y="1552"/>
                </a:lnTo>
                <a:lnTo>
                  <a:pt x="1335" y="1554"/>
                </a:lnTo>
                <a:lnTo>
                  <a:pt x="1334" y="1557"/>
                </a:lnTo>
                <a:lnTo>
                  <a:pt x="1333" y="1559"/>
                </a:lnTo>
                <a:lnTo>
                  <a:pt x="1333" y="1561"/>
                </a:lnTo>
                <a:lnTo>
                  <a:pt x="1332" y="1564"/>
                </a:lnTo>
                <a:lnTo>
                  <a:pt x="1331" y="1566"/>
                </a:lnTo>
                <a:lnTo>
                  <a:pt x="1330" y="1568"/>
                </a:lnTo>
                <a:lnTo>
                  <a:pt x="1329" y="1571"/>
                </a:lnTo>
                <a:lnTo>
                  <a:pt x="1328" y="1573"/>
                </a:lnTo>
                <a:lnTo>
                  <a:pt x="1327" y="1575"/>
                </a:lnTo>
                <a:lnTo>
                  <a:pt x="1326" y="1578"/>
                </a:lnTo>
                <a:lnTo>
                  <a:pt x="1325" y="1580"/>
                </a:lnTo>
                <a:lnTo>
                  <a:pt x="1323" y="1582"/>
                </a:lnTo>
                <a:lnTo>
                  <a:pt x="1322" y="1585"/>
                </a:lnTo>
                <a:lnTo>
                  <a:pt x="1321" y="1587"/>
                </a:lnTo>
                <a:lnTo>
                  <a:pt x="1320" y="1589"/>
                </a:lnTo>
                <a:lnTo>
                  <a:pt x="1319" y="1591"/>
                </a:lnTo>
                <a:lnTo>
                  <a:pt x="1318" y="1594"/>
                </a:lnTo>
                <a:lnTo>
                  <a:pt x="1317" y="1596"/>
                </a:lnTo>
                <a:lnTo>
                  <a:pt x="1316" y="1598"/>
                </a:lnTo>
                <a:lnTo>
                  <a:pt x="1315" y="1600"/>
                </a:lnTo>
                <a:lnTo>
                  <a:pt x="1314" y="1603"/>
                </a:lnTo>
                <a:lnTo>
                  <a:pt x="1313" y="1605"/>
                </a:lnTo>
                <a:lnTo>
                  <a:pt x="1311" y="1607"/>
                </a:lnTo>
                <a:lnTo>
                  <a:pt x="1310" y="1609"/>
                </a:lnTo>
                <a:lnTo>
                  <a:pt x="1309" y="1612"/>
                </a:lnTo>
                <a:lnTo>
                  <a:pt x="1308" y="1614"/>
                </a:lnTo>
                <a:lnTo>
                  <a:pt x="1307" y="1616"/>
                </a:lnTo>
                <a:lnTo>
                  <a:pt x="1306" y="1618"/>
                </a:lnTo>
                <a:lnTo>
                  <a:pt x="1304" y="1621"/>
                </a:lnTo>
                <a:lnTo>
                  <a:pt x="1303" y="1623"/>
                </a:lnTo>
                <a:lnTo>
                  <a:pt x="1302" y="1625"/>
                </a:lnTo>
                <a:lnTo>
                  <a:pt x="1301" y="1627"/>
                </a:lnTo>
                <a:lnTo>
                  <a:pt x="1299" y="1629"/>
                </a:lnTo>
                <a:lnTo>
                  <a:pt x="1298" y="1631"/>
                </a:lnTo>
                <a:lnTo>
                  <a:pt x="1297" y="1633"/>
                </a:lnTo>
                <a:lnTo>
                  <a:pt x="1295" y="1635"/>
                </a:lnTo>
                <a:lnTo>
                  <a:pt x="1294" y="1638"/>
                </a:lnTo>
                <a:lnTo>
                  <a:pt x="1293" y="1640"/>
                </a:lnTo>
                <a:lnTo>
                  <a:pt x="1291" y="1642"/>
                </a:lnTo>
                <a:lnTo>
                  <a:pt x="1290" y="1644"/>
                </a:lnTo>
                <a:lnTo>
                  <a:pt x="1289" y="1646"/>
                </a:lnTo>
                <a:lnTo>
                  <a:pt x="1287" y="1648"/>
                </a:lnTo>
                <a:lnTo>
                  <a:pt x="1286" y="1650"/>
                </a:lnTo>
                <a:lnTo>
                  <a:pt x="1285" y="1652"/>
                </a:lnTo>
                <a:lnTo>
                  <a:pt x="1283" y="1654"/>
                </a:lnTo>
                <a:lnTo>
                  <a:pt x="1282" y="1656"/>
                </a:lnTo>
                <a:lnTo>
                  <a:pt x="1280" y="1658"/>
                </a:lnTo>
                <a:lnTo>
                  <a:pt x="1279" y="1660"/>
                </a:lnTo>
                <a:lnTo>
                  <a:pt x="1278" y="1662"/>
                </a:lnTo>
                <a:lnTo>
                  <a:pt x="1276" y="1664"/>
                </a:lnTo>
                <a:lnTo>
                  <a:pt x="1275" y="1666"/>
                </a:lnTo>
                <a:lnTo>
                  <a:pt x="1273" y="1668"/>
                </a:lnTo>
                <a:lnTo>
                  <a:pt x="1272" y="1670"/>
                </a:lnTo>
                <a:lnTo>
                  <a:pt x="1270" y="1672"/>
                </a:lnTo>
                <a:lnTo>
                  <a:pt x="1269" y="1674"/>
                </a:lnTo>
                <a:lnTo>
                  <a:pt x="1267" y="1676"/>
                </a:lnTo>
                <a:lnTo>
                  <a:pt x="1266" y="1678"/>
                </a:lnTo>
                <a:lnTo>
                  <a:pt x="1264" y="1680"/>
                </a:lnTo>
                <a:lnTo>
                  <a:pt x="1263" y="1682"/>
                </a:lnTo>
                <a:lnTo>
                  <a:pt x="1261" y="1684"/>
                </a:lnTo>
                <a:lnTo>
                  <a:pt x="1260" y="1686"/>
                </a:lnTo>
                <a:lnTo>
                  <a:pt x="1258" y="1687"/>
                </a:lnTo>
                <a:lnTo>
                  <a:pt x="1256" y="1689"/>
                </a:lnTo>
                <a:lnTo>
                  <a:pt x="1255" y="1691"/>
                </a:lnTo>
                <a:lnTo>
                  <a:pt x="1253" y="1693"/>
                </a:lnTo>
                <a:lnTo>
                  <a:pt x="1252" y="1695"/>
                </a:lnTo>
                <a:lnTo>
                  <a:pt x="1250" y="1697"/>
                </a:lnTo>
                <a:lnTo>
                  <a:pt x="1248" y="1698"/>
                </a:lnTo>
                <a:lnTo>
                  <a:pt x="1247" y="1700"/>
                </a:lnTo>
                <a:lnTo>
                  <a:pt x="1245" y="1702"/>
                </a:lnTo>
                <a:lnTo>
                  <a:pt x="1244" y="1704"/>
                </a:lnTo>
                <a:lnTo>
                  <a:pt x="1242" y="1706"/>
                </a:lnTo>
                <a:lnTo>
                  <a:pt x="1240" y="1707"/>
                </a:lnTo>
                <a:lnTo>
                  <a:pt x="1239" y="1709"/>
                </a:lnTo>
                <a:lnTo>
                  <a:pt x="1237" y="1711"/>
                </a:lnTo>
                <a:lnTo>
                  <a:pt x="1235" y="1713"/>
                </a:lnTo>
                <a:lnTo>
                  <a:pt x="1234" y="1715"/>
                </a:lnTo>
                <a:lnTo>
                  <a:pt x="1232" y="1716"/>
                </a:lnTo>
                <a:lnTo>
                  <a:pt x="1230" y="1718"/>
                </a:lnTo>
                <a:lnTo>
                  <a:pt x="1228" y="1720"/>
                </a:lnTo>
                <a:lnTo>
                  <a:pt x="1227" y="1721"/>
                </a:lnTo>
                <a:lnTo>
                  <a:pt x="1225" y="1723"/>
                </a:lnTo>
                <a:lnTo>
                  <a:pt x="1223" y="1725"/>
                </a:lnTo>
                <a:lnTo>
                  <a:pt x="1221" y="1726"/>
                </a:lnTo>
                <a:lnTo>
                  <a:pt x="1220" y="1728"/>
                </a:lnTo>
                <a:lnTo>
                  <a:pt x="1218" y="1729"/>
                </a:lnTo>
                <a:lnTo>
                  <a:pt x="1216" y="1731"/>
                </a:lnTo>
                <a:lnTo>
                  <a:pt x="1214" y="1733"/>
                </a:lnTo>
                <a:lnTo>
                  <a:pt x="1213" y="1734"/>
                </a:lnTo>
                <a:lnTo>
                  <a:pt x="1211" y="1736"/>
                </a:lnTo>
                <a:lnTo>
                  <a:pt x="1209" y="1737"/>
                </a:lnTo>
                <a:lnTo>
                  <a:pt x="1207" y="1739"/>
                </a:lnTo>
                <a:lnTo>
                  <a:pt x="1205" y="1740"/>
                </a:lnTo>
                <a:lnTo>
                  <a:pt x="1203" y="1742"/>
                </a:lnTo>
                <a:lnTo>
                  <a:pt x="1202" y="1743"/>
                </a:lnTo>
                <a:lnTo>
                  <a:pt x="1200" y="1745"/>
                </a:lnTo>
                <a:lnTo>
                  <a:pt x="1198" y="1747"/>
                </a:lnTo>
                <a:lnTo>
                  <a:pt x="1196" y="1748"/>
                </a:lnTo>
                <a:lnTo>
                  <a:pt x="1194" y="1750"/>
                </a:lnTo>
                <a:lnTo>
                  <a:pt x="1192" y="1751"/>
                </a:lnTo>
                <a:lnTo>
                  <a:pt x="1191" y="1752"/>
                </a:lnTo>
                <a:lnTo>
                  <a:pt x="1189" y="1754"/>
                </a:lnTo>
                <a:lnTo>
                  <a:pt x="1187" y="1755"/>
                </a:lnTo>
                <a:lnTo>
                  <a:pt x="1185" y="1757"/>
                </a:lnTo>
                <a:lnTo>
                  <a:pt x="1183" y="1758"/>
                </a:lnTo>
                <a:lnTo>
                  <a:pt x="1181" y="1760"/>
                </a:lnTo>
                <a:lnTo>
                  <a:pt x="1179" y="1761"/>
                </a:lnTo>
                <a:lnTo>
                  <a:pt x="1177" y="1762"/>
                </a:lnTo>
                <a:lnTo>
                  <a:pt x="1175" y="1764"/>
                </a:lnTo>
                <a:lnTo>
                  <a:pt x="1173" y="1765"/>
                </a:lnTo>
                <a:lnTo>
                  <a:pt x="1171" y="1766"/>
                </a:lnTo>
                <a:lnTo>
                  <a:pt x="1169" y="1767"/>
                </a:lnTo>
                <a:lnTo>
                  <a:pt x="1167" y="1769"/>
                </a:lnTo>
                <a:lnTo>
                  <a:pt x="1165" y="1770"/>
                </a:lnTo>
                <a:lnTo>
                  <a:pt x="1163" y="1771"/>
                </a:lnTo>
                <a:lnTo>
                  <a:pt x="1161" y="1773"/>
                </a:lnTo>
                <a:lnTo>
                  <a:pt x="1159" y="1774"/>
                </a:lnTo>
                <a:lnTo>
                  <a:pt x="1157" y="1775"/>
                </a:lnTo>
                <a:lnTo>
                  <a:pt x="1155" y="1776"/>
                </a:lnTo>
                <a:lnTo>
                  <a:pt x="1153" y="1778"/>
                </a:lnTo>
                <a:lnTo>
                  <a:pt x="1151" y="1779"/>
                </a:lnTo>
                <a:lnTo>
                  <a:pt x="1149" y="1780"/>
                </a:lnTo>
                <a:lnTo>
                  <a:pt x="1147" y="1781"/>
                </a:lnTo>
                <a:lnTo>
                  <a:pt x="1145" y="1782"/>
                </a:lnTo>
                <a:lnTo>
                  <a:pt x="1143" y="1784"/>
                </a:lnTo>
                <a:lnTo>
                  <a:pt x="1141" y="1785"/>
                </a:lnTo>
                <a:lnTo>
                  <a:pt x="1139" y="1786"/>
                </a:lnTo>
                <a:lnTo>
                  <a:pt x="1137" y="1787"/>
                </a:lnTo>
                <a:lnTo>
                  <a:pt x="1135" y="1788"/>
                </a:lnTo>
                <a:lnTo>
                  <a:pt x="1133" y="1789"/>
                </a:lnTo>
                <a:lnTo>
                  <a:pt x="1131" y="1790"/>
                </a:lnTo>
                <a:lnTo>
                  <a:pt x="1129" y="1791"/>
                </a:lnTo>
                <a:lnTo>
                  <a:pt x="1127" y="1792"/>
                </a:lnTo>
                <a:lnTo>
                  <a:pt x="1125" y="1793"/>
                </a:lnTo>
                <a:lnTo>
                  <a:pt x="1123" y="1794"/>
                </a:lnTo>
                <a:lnTo>
                  <a:pt x="1121" y="1795"/>
                </a:lnTo>
                <a:lnTo>
                  <a:pt x="1119" y="1796"/>
                </a:lnTo>
                <a:lnTo>
                  <a:pt x="1116" y="1797"/>
                </a:lnTo>
                <a:lnTo>
                  <a:pt x="1114" y="1798"/>
                </a:lnTo>
                <a:lnTo>
                  <a:pt x="1112" y="1799"/>
                </a:lnTo>
                <a:lnTo>
                  <a:pt x="1110" y="1800"/>
                </a:lnTo>
                <a:lnTo>
                  <a:pt x="1108" y="1801"/>
                </a:lnTo>
                <a:lnTo>
                  <a:pt x="1106" y="1802"/>
                </a:lnTo>
                <a:lnTo>
                  <a:pt x="1104" y="1803"/>
                </a:lnTo>
                <a:lnTo>
                  <a:pt x="1102" y="1804"/>
                </a:lnTo>
                <a:lnTo>
                  <a:pt x="1099" y="1804"/>
                </a:lnTo>
                <a:lnTo>
                  <a:pt x="1097" y="1805"/>
                </a:lnTo>
                <a:lnTo>
                  <a:pt x="1095" y="1806"/>
                </a:lnTo>
                <a:lnTo>
                  <a:pt x="1093" y="1807"/>
                </a:lnTo>
                <a:lnTo>
                  <a:pt x="1091" y="1808"/>
                </a:lnTo>
                <a:lnTo>
                  <a:pt x="1089" y="1809"/>
                </a:lnTo>
                <a:lnTo>
                  <a:pt x="1087" y="1810"/>
                </a:lnTo>
                <a:lnTo>
                  <a:pt x="1084" y="1810"/>
                </a:lnTo>
                <a:lnTo>
                  <a:pt x="1082" y="1811"/>
                </a:lnTo>
                <a:lnTo>
                  <a:pt x="1080" y="1812"/>
                </a:lnTo>
                <a:lnTo>
                  <a:pt x="1078" y="1812"/>
                </a:lnTo>
                <a:lnTo>
                  <a:pt x="1076" y="1813"/>
                </a:lnTo>
                <a:lnTo>
                  <a:pt x="1074" y="1814"/>
                </a:lnTo>
                <a:lnTo>
                  <a:pt x="1071" y="1814"/>
                </a:lnTo>
                <a:lnTo>
                  <a:pt x="1069" y="1815"/>
                </a:lnTo>
                <a:lnTo>
                  <a:pt x="1067" y="1816"/>
                </a:lnTo>
                <a:lnTo>
                  <a:pt x="1065" y="1816"/>
                </a:lnTo>
                <a:lnTo>
                  <a:pt x="1063" y="1817"/>
                </a:lnTo>
                <a:lnTo>
                  <a:pt x="1060" y="1818"/>
                </a:lnTo>
                <a:lnTo>
                  <a:pt x="1058" y="1818"/>
                </a:lnTo>
                <a:lnTo>
                  <a:pt x="1056" y="1819"/>
                </a:lnTo>
                <a:lnTo>
                  <a:pt x="1054" y="1819"/>
                </a:lnTo>
                <a:lnTo>
                  <a:pt x="1052" y="1820"/>
                </a:lnTo>
                <a:lnTo>
                  <a:pt x="1050" y="1821"/>
                </a:lnTo>
                <a:lnTo>
                  <a:pt x="1047" y="1821"/>
                </a:lnTo>
                <a:lnTo>
                  <a:pt x="1045" y="1822"/>
                </a:lnTo>
                <a:lnTo>
                  <a:pt x="1043" y="1822"/>
                </a:lnTo>
                <a:lnTo>
                  <a:pt x="1041" y="1823"/>
                </a:lnTo>
                <a:lnTo>
                  <a:pt x="1038" y="1823"/>
                </a:lnTo>
                <a:lnTo>
                  <a:pt x="1036" y="1824"/>
                </a:lnTo>
                <a:lnTo>
                  <a:pt x="1034" y="1824"/>
                </a:lnTo>
                <a:lnTo>
                  <a:pt x="1032" y="1825"/>
                </a:lnTo>
                <a:lnTo>
                  <a:pt x="1030" y="1825"/>
                </a:lnTo>
                <a:lnTo>
                  <a:pt x="1027" y="1825"/>
                </a:lnTo>
                <a:lnTo>
                  <a:pt x="1025" y="1826"/>
                </a:lnTo>
                <a:lnTo>
                  <a:pt x="1023" y="1826"/>
                </a:lnTo>
                <a:lnTo>
                  <a:pt x="1021" y="1826"/>
                </a:lnTo>
                <a:lnTo>
                  <a:pt x="1019" y="1827"/>
                </a:lnTo>
                <a:lnTo>
                  <a:pt x="1016" y="1827"/>
                </a:lnTo>
                <a:lnTo>
                  <a:pt x="1014" y="1827"/>
                </a:lnTo>
                <a:lnTo>
                  <a:pt x="1012" y="1828"/>
                </a:lnTo>
                <a:lnTo>
                  <a:pt x="1010" y="1828"/>
                </a:lnTo>
                <a:lnTo>
                  <a:pt x="1007" y="1828"/>
                </a:lnTo>
                <a:lnTo>
                  <a:pt x="1005" y="1828"/>
                </a:lnTo>
                <a:lnTo>
                  <a:pt x="1003" y="1828"/>
                </a:lnTo>
                <a:lnTo>
                  <a:pt x="1001" y="1829"/>
                </a:lnTo>
                <a:lnTo>
                  <a:pt x="999" y="1829"/>
                </a:lnTo>
                <a:lnTo>
                  <a:pt x="996" y="1829"/>
                </a:lnTo>
                <a:lnTo>
                  <a:pt x="994" y="1829"/>
                </a:lnTo>
                <a:lnTo>
                  <a:pt x="992" y="1829"/>
                </a:lnTo>
                <a:lnTo>
                  <a:pt x="990" y="1830"/>
                </a:lnTo>
                <a:lnTo>
                  <a:pt x="987" y="1830"/>
                </a:lnTo>
                <a:lnTo>
                  <a:pt x="985" y="1830"/>
                </a:lnTo>
                <a:lnTo>
                  <a:pt x="983" y="1830"/>
                </a:lnTo>
                <a:lnTo>
                  <a:pt x="981" y="1830"/>
                </a:lnTo>
                <a:lnTo>
                  <a:pt x="979" y="1830"/>
                </a:lnTo>
                <a:lnTo>
                  <a:pt x="976" y="1830"/>
                </a:lnTo>
                <a:lnTo>
                  <a:pt x="974" y="1830"/>
                </a:lnTo>
                <a:lnTo>
                  <a:pt x="972" y="1830"/>
                </a:lnTo>
                <a:lnTo>
                  <a:pt x="970" y="1830"/>
                </a:lnTo>
                <a:lnTo>
                  <a:pt x="967" y="1830"/>
                </a:lnTo>
                <a:lnTo>
                  <a:pt x="965" y="1830"/>
                </a:lnTo>
                <a:lnTo>
                  <a:pt x="963" y="1830"/>
                </a:lnTo>
                <a:lnTo>
                  <a:pt x="961" y="1830"/>
                </a:lnTo>
                <a:lnTo>
                  <a:pt x="959" y="1830"/>
                </a:lnTo>
                <a:lnTo>
                  <a:pt x="956" y="1830"/>
                </a:lnTo>
                <a:lnTo>
                  <a:pt x="954" y="1830"/>
                </a:lnTo>
                <a:lnTo>
                  <a:pt x="952" y="1830"/>
                </a:lnTo>
                <a:lnTo>
                  <a:pt x="950" y="1830"/>
                </a:lnTo>
                <a:lnTo>
                  <a:pt x="948" y="1830"/>
                </a:lnTo>
                <a:lnTo>
                  <a:pt x="945" y="1829"/>
                </a:lnTo>
                <a:lnTo>
                  <a:pt x="943" y="1829"/>
                </a:lnTo>
                <a:lnTo>
                  <a:pt x="941" y="1829"/>
                </a:lnTo>
                <a:lnTo>
                  <a:pt x="939" y="1829"/>
                </a:lnTo>
                <a:lnTo>
                  <a:pt x="937" y="1829"/>
                </a:lnTo>
                <a:lnTo>
                  <a:pt x="934" y="1828"/>
                </a:lnTo>
                <a:lnTo>
                  <a:pt x="932" y="1828"/>
                </a:lnTo>
                <a:lnTo>
                  <a:pt x="930" y="1828"/>
                </a:lnTo>
                <a:lnTo>
                  <a:pt x="928" y="1828"/>
                </a:lnTo>
                <a:lnTo>
                  <a:pt x="926" y="1828"/>
                </a:lnTo>
                <a:lnTo>
                  <a:pt x="923" y="1827"/>
                </a:lnTo>
                <a:lnTo>
                  <a:pt x="921" y="1827"/>
                </a:lnTo>
                <a:lnTo>
                  <a:pt x="919" y="1827"/>
                </a:lnTo>
                <a:lnTo>
                  <a:pt x="917" y="1826"/>
                </a:lnTo>
                <a:lnTo>
                  <a:pt x="915" y="1826"/>
                </a:lnTo>
                <a:lnTo>
                  <a:pt x="913" y="1826"/>
                </a:lnTo>
                <a:lnTo>
                  <a:pt x="911" y="1825"/>
                </a:lnTo>
                <a:lnTo>
                  <a:pt x="908" y="1825"/>
                </a:lnTo>
                <a:lnTo>
                  <a:pt x="906" y="1824"/>
                </a:lnTo>
                <a:lnTo>
                  <a:pt x="904" y="1824"/>
                </a:lnTo>
                <a:lnTo>
                  <a:pt x="902" y="1823"/>
                </a:lnTo>
                <a:lnTo>
                  <a:pt x="900" y="1823"/>
                </a:lnTo>
                <a:lnTo>
                  <a:pt x="898" y="1822"/>
                </a:lnTo>
                <a:lnTo>
                  <a:pt x="896" y="1822"/>
                </a:lnTo>
                <a:lnTo>
                  <a:pt x="893" y="1821"/>
                </a:lnTo>
                <a:lnTo>
                  <a:pt x="891" y="1821"/>
                </a:lnTo>
                <a:lnTo>
                  <a:pt x="889" y="1820"/>
                </a:lnTo>
                <a:lnTo>
                  <a:pt x="887" y="1820"/>
                </a:lnTo>
                <a:lnTo>
                  <a:pt x="885" y="1819"/>
                </a:lnTo>
                <a:lnTo>
                  <a:pt x="883" y="1819"/>
                </a:lnTo>
                <a:lnTo>
                  <a:pt x="881" y="1818"/>
                </a:lnTo>
                <a:lnTo>
                  <a:pt x="879" y="1817"/>
                </a:lnTo>
                <a:lnTo>
                  <a:pt x="877" y="1817"/>
                </a:lnTo>
                <a:lnTo>
                  <a:pt x="874" y="1816"/>
                </a:lnTo>
                <a:lnTo>
                  <a:pt x="872" y="1816"/>
                </a:lnTo>
                <a:lnTo>
                  <a:pt x="870" y="1815"/>
                </a:lnTo>
                <a:lnTo>
                  <a:pt x="868" y="1814"/>
                </a:lnTo>
                <a:lnTo>
                  <a:pt x="866" y="1814"/>
                </a:lnTo>
                <a:lnTo>
                  <a:pt x="864" y="1813"/>
                </a:lnTo>
                <a:lnTo>
                  <a:pt x="862" y="1812"/>
                </a:lnTo>
                <a:lnTo>
                  <a:pt x="860" y="1811"/>
                </a:lnTo>
                <a:lnTo>
                  <a:pt x="858" y="1811"/>
                </a:lnTo>
                <a:lnTo>
                  <a:pt x="856" y="1810"/>
                </a:lnTo>
                <a:lnTo>
                  <a:pt x="854" y="1809"/>
                </a:lnTo>
                <a:lnTo>
                  <a:pt x="852" y="1808"/>
                </a:lnTo>
                <a:lnTo>
                  <a:pt x="850" y="1807"/>
                </a:lnTo>
                <a:lnTo>
                  <a:pt x="848" y="1807"/>
                </a:lnTo>
                <a:lnTo>
                  <a:pt x="846" y="1806"/>
                </a:lnTo>
                <a:lnTo>
                  <a:pt x="844" y="1805"/>
                </a:lnTo>
                <a:lnTo>
                  <a:pt x="842" y="1804"/>
                </a:lnTo>
                <a:lnTo>
                  <a:pt x="840" y="1803"/>
                </a:lnTo>
                <a:lnTo>
                  <a:pt x="838" y="1802"/>
                </a:lnTo>
                <a:lnTo>
                  <a:pt x="836" y="1801"/>
                </a:lnTo>
                <a:lnTo>
                  <a:pt x="834" y="1800"/>
                </a:lnTo>
                <a:lnTo>
                  <a:pt x="832" y="1799"/>
                </a:lnTo>
                <a:lnTo>
                  <a:pt x="830" y="1799"/>
                </a:lnTo>
                <a:lnTo>
                  <a:pt x="828" y="1798"/>
                </a:lnTo>
                <a:lnTo>
                  <a:pt x="826" y="1797"/>
                </a:lnTo>
                <a:lnTo>
                  <a:pt x="824" y="1796"/>
                </a:lnTo>
                <a:lnTo>
                  <a:pt x="822" y="1795"/>
                </a:lnTo>
                <a:lnTo>
                  <a:pt x="821" y="1794"/>
                </a:lnTo>
                <a:lnTo>
                  <a:pt x="819" y="1793"/>
                </a:lnTo>
                <a:lnTo>
                  <a:pt x="817" y="1792"/>
                </a:lnTo>
                <a:lnTo>
                  <a:pt x="815" y="1791"/>
                </a:lnTo>
                <a:lnTo>
                  <a:pt x="813" y="1790"/>
                </a:lnTo>
                <a:lnTo>
                  <a:pt x="811" y="1788"/>
                </a:lnTo>
                <a:lnTo>
                  <a:pt x="809" y="1787"/>
                </a:lnTo>
                <a:lnTo>
                  <a:pt x="807" y="1786"/>
                </a:lnTo>
                <a:lnTo>
                  <a:pt x="806" y="1785"/>
                </a:lnTo>
                <a:lnTo>
                  <a:pt x="804" y="1784"/>
                </a:lnTo>
                <a:lnTo>
                  <a:pt x="802" y="1783"/>
                </a:lnTo>
                <a:lnTo>
                  <a:pt x="800" y="1782"/>
                </a:lnTo>
                <a:lnTo>
                  <a:pt x="798" y="1780"/>
                </a:lnTo>
                <a:lnTo>
                  <a:pt x="796" y="1779"/>
                </a:lnTo>
                <a:lnTo>
                  <a:pt x="795" y="1778"/>
                </a:lnTo>
                <a:lnTo>
                  <a:pt x="793" y="1777"/>
                </a:lnTo>
                <a:lnTo>
                  <a:pt x="791" y="1776"/>
                </a:lnTo>
                <a:lnTo>
                  <a:pt x="789" y="1774"/>
                </a:lnTo>
                <a:lnTo>
                  <a:pt x="788" y="1773"/>
                </a:lnTo>
                <a:lnTo>
                  <a:pt x="786" y="1772"/>
                </a:lnTo>
                <a:lnTo>
                  <a:pt x="784" y="1771"/>
                </a:lnTo>
                <a:lnTo>
                  <a:pt x="782" y="1769"/>
                </a:lnTo>
                <a:lnTo>
                  <a:pt x="781" y="1768"/>
                </a:lnTo>
                <a:lnTo>
                  <a:pt x="779" y="1767"/>
                </a:lnTo>
                <a:lnTo>
                  <a:pt x="777" y="1765"/>
                </a:lnTo>
                <a:lnTo>
                  <a:pt x="775" y="1764"/>
                </a:lnTo>
                <a:lnTo>
                  <a:pt x="774" y="1763"/>
                </a:lnTo>
                <a:lnTo>
                  <a:pt x="772" y="1761"/>
                </a:lnTo>
                <a:lnTo>
                  <a:pt x="770" y="1760"/>
                </a:lnTo>
                <a:lnTo>
                  <a:pt x="769" y="1759"/>
                </a:lnTo>
                <a:lnTo>
                  <a:pt x="767" y="1757"/>
                </a:lnTo>
                <a:lnTo>
                  <a:pt x="765" y="1756"/>
                </a:lnTo>
                <a:lnTo>
                  <a:pt x="764" y="1754"/>
                </a:lnTo>
                <a:lnTo>
                  <a:pt x="762" y="1753"/>
                </a:lnTo>
                <a:lnTo>
                  <a:pt x="761" y="1751"/>
                </a:lnTo>
                <a:lnTo>
                  <a:pt x="759" y="1750"/>
                </a:lnTo>
                <a:lnTo>
                  <a:pt x="757" y="1748"/>
                </a:lnTo>
                <a:lnTo>
                  <a:pt x="756" y="1747"/>
                </a:lnTo>
                <a:lnTo>
                  <a:pt x="754" y="1745"/>
                </a:lnTo>
                <a:lnTo>
                  <a:pt x="753" y="1744"/>
                </a:lnTo>
                <a:lnTo>
                  <a:pt x="751" y="1742"/>
                </a:lnTo>
                <a:lnTo>
                  <a:pt x="750" y="1741"/>
                </a:lnTo>
                <a:lnTo>
                  <a:pt x="748" y="1739"/>
                </a:lnTo>
                <a:lnTo>
                  <a:pt x="747" y="1738"/>
                </a:lnTo>
                <a:lnTo>
                  <a:pt x="745" y="1736"/>
                </a:lnTo>
                <a:lnTo>
                  <a:pt x="743" y="1735"/>
                </a:lnTo>
                <a:lnTo>
                  <a:pt x="742" y="1733"/>
                </a:lnTo>
                <a:lnTo>
                  <a:pt x="740" y="1732"/>
                </a:lnTo>
                <a:lnTo>
                  <a:pt x="739" y="1730"/>
                </a:lnTo>
                <a:lnTo>
                  <a:pt x="737" y="1728"/>
                </a:lnTo>
                <a:lnTo>
                  <a:pt x="736" y="1727"/>
                </a:lnTo>
                <a:lnTo>
                  <a:pt x="735" y="1725"/>
                </a:lnTo>
                <a:lnTo>
                  <a:pt x="733" y="1724"/>
                </a:lnTo>
                <a:lnTo>
                  <a:pt x="732" y="1722"/>
                </a:lnTo>
                <a:lnTo>
                  <a:pt x="730" y="1720"/>
                </a:lnTo>
                <a:lnTo>
                  <a:pt x="729" y="1718"/>
                </a:lnTo>
                <a:lnTo>
                  <a:pt x="728" y="1717"/>
                </a:lnTo>
                <a:lnTo>
                  <a:pt x="726" y="1715"/>
                </a:lnTo>
                <a:lnTo>
                  <a:pt x="725" y="1713"/>
                </a:lnTo>
                <a:lnTo>
                  <a:pt x="724" y="1712"/>
                </a:lnTo>
                <a:lnTo>
                  <a:pt x="722" y="1710"/>
                </a:lnTo>
                <a:lnTo>
                  <a:pt x="721" y="1708"/>
                </a:lnTo>
                <a:lnTo>
                  <a:pt x="720" y="1706"/>
                </a:lnTo>
                <a:lnTo>
                  <a:pt x="718" y="1705"/>
                </a:lnTo>
                <a:lnTo>
                  <a:pt x="717" y="1703"/>
                </a:lnTo>
                <a:lnTo>
                  <a:pt x="716" y="1701"/>
                </a:lnTo>
                <a:lnTo>
                  <a:pt x="714" y="1699"/>
                </a:lnTo>
                <a:lnTo>
                  <a:pt x="713" y="1697"/>
                </a:lnTo>
                <a:lnTo>
                  <a:pt x="712" y="1696"/>
                </a:lnTo>
                <a:lnTo>
                  <a:pt x="711" y="1694"/>
                </a:lnTo>
                <a:lnTo>
                  <a:pt x="709" y="1692"/>
                </a:lnTo>
                <a:lnTo>
                  <a:pt x="708" y="1690"/>
                </a:lnTo>
                <a:lnTo>
                  <a:pt x="707" y="1688"/>
                </a:lnTo>
                <a:lnTo>
                  <a:pt x="706" y="1686"/>
                </a:lnTo>
                <a:lnTo>
                  <a:pt x="705" y="1685"/>
                </a:lnTo>
                <a:lnTo>
                  <a:pt x="703" y="1683"/>
                </a:lnTo>
                <a:lnTo>
                  <a:pt x="702" y="1681"/>
                </a:lnTo>
                <a:lnTo>
                  <a:pt x="701" y="1679"/>
                </a:lnTo>
                <a:lnTo>
                  <a:pt x="700" y="1677"/>
                </a:lnTo>
                <a:lnTo>
                  <a:pt x="699" y="1675"/>
                </a:lnTo>
                <a:lnTo>
                  <a:pt x="698" y="1673"/>
                </a:lnTo>
                <a:lnTo>
                  <a:pt x="697" y="1671"/>
                </a:lnTo>
                <a:lnTo>
                  <a:pt x="696" y="1669"/>
                </a:lnTo>
                <a:lnTo>
                  <a:pt x="695" y="1667"/>
                </a:lnTo>
                <a:lnTo>
                  <a:pt x="694" y="1665"/>
                </a:lnTo>
                <a:lnTo>
                  <a:pt x="693" y="1663"/>
                </a:lnTo>
                <a:lnTo>
                  <a:pt x="692" y="1662"/>
                </a:lnTo>
                <a:lnTo>
                  <a:pt x="691" y="1660"/>
                </a:lnTo>
                <a:lnTo>
                  <a:pt x="690" y="1658"/>
                </a:lnTo>
                <a:lnTo>
                  <a:pt x="689" y="1656"/>
                </a:lnTo>
                <a:lnTo>
                  <a:pt x="688" y="1654"/>
                </a:lnTo>
                <a:lnTo>
                  <a:pt x="687" y="1652"/>
                </a:lnTo>
                <a:lnTo>
                  <a:pt x="686" y="1650"/>
                </a:lnTo>
                <a:lnTo>
                  <a:pt x="685" y="1648"/>
                </a:lnTo>
                <a:lnTo>
                  <a:pt x="684" y="1646"/>
                </a:lnTo>
                <a:lnTo>
                  <a:pt x="683" y="1643"/>
                </a:lnTo>
                <a:lnTo>
                  <a:pt x="682" y="1641"/>
                </a:lnTo>
                <a:lnTo>
                  <a:pt x="681" y="1639"/>
                </a:lnTo>
                <a:lnTo>
                  <a:pt x="680" y="1637"/>
                </a:lnTo>
                <a:lnTo>
                  <a:pt x="679" y="1635"/>
                </a:lnTo>
                <a:lnTo>
                  <a:pt x="678" y="1633"/>
                </a:lnTo>
                <a:lnTo>
                  <a:pt x="677" y="1631"/>
                </a:lnTo>
                <a:lnTo>
                  <a:pt x="677" y="1629"/>
                </a:lnTo>
                <a:lnTo>
                  <a:pt x="676" y="1627"/>
                </a:lnTo>
                <a:lnTo>
                  <a:pt x="675" y="1625"/>
                </a:lnTo>
                <a:lnTo>
                  <a:pt x="674" y="1623"/>
                </a:lnTo>
                <a:lnTo>
                  <a:pt x="673" y="1621"/>
                </a:lnTo>
                <a:lnTo>
                  <a:pt x="673" y="1619"/>
                </a:lnTo>
                <a:lnTo>
                  <a:pt x="672" y="1616"/>
                </a:lnTo>
                <a:lnTo>
                  <a:pt x="671" y="1614"/>
                </a:lnTo>
                <a:lnTo>
                  <a:pt x="671" y="1612"/>
                </a:lnTo>
                <a:lnTo>
                  <a:pt x="670" y="1610"/>
                </a:lnTo>
                <a:lnTo>
                  <a:pt x="669" y="1608"/>
                </a:lnTo>
                <a:lnTo>
                  <a:pt x="668" y="1606"/>
                </a:lnTo>
                <a:lnTo>
                  <a:pt x="668" y="1604"/>
                </a:lnTo>
                <a:lnTo>
                  <a:pt x="667" y="1601"/>
                </a:lnTo>
                <a:lnTo>
                  <a:pt x="666" y="1599"/>
                </a:lnTo>
                <a:lnTo>
                  <a:pt x="666" y="1597"/>
                </a:lnTo>
                <a:lnTo>
                  <a:pt x="665" y="1595"/>
                </a:lnTo>
                <a:lnTo>
                  <a:pt x="665" y="1593"/>
                </a:lnTo>
                <a:lnTo>
                  <a:pt x="664" y="1591"/>
                </a:lnTo>
                <a:lnTo>
                  <a:pt x="663" y="1588"/>
                </a:lnTo>
                <a:lnTo>
                  <a:pt x="663" y="1586"/>
                </a:lnTo>
                <a:lnTo>
                  <a:pt x="662" y="1584"/>
                </a:lnTo>
                <a:lnTo>
                  <a:pt x="662" y="1582"/>
                </a:lnTo>
                <a:lnTo>
                  <a:pt x="661" y="1580"/>
                </a:lnTo>
                <a:lnTo>
                  <a:pt x="660" y="1577"/>
                </a:lnTo>
                <a:lnTo>
                  <a:pt x="660" y="1575"/>
                </a:lnTo>
                <a:lnTo>
                  <a:pt x="659" y="1573"/>
                </a:lnTo>
                <a:lnTo>
                  <a:pt x="659" y="1571"/>
                </a:lnTo>
                <a:lnTo>
                  <a:pt x="658" y="1568"/>
                </a:lnTo>
                <a:lnTo>
                  <a:pt x="658" y="1566"/>
                </a:lnTo>
                <a:lnTo>
                  <a:pt x="658" y="1564"/>
                </a:lnTo>
                <a:lnTo>
                  <a:pt x="657" y="1562"/>
                </a:lnTo>
                <a:lnTo>
                  <a:pt x="657" y="1559"/>
                </a:lnTo>
                <a:lnTo>
                  <a:pt x="656" y="1557"/>
                </a:lnTo>
                <a:lnTo>
                  <a:pt x="656" y="1555"/>
                </a:lnTo>
                <a:lnTo>
                  <a:pt x="656" y="1553"/>
                </a:lnTo>
                <a:lnTo>
                  <a:pt x="655" y="1550"/>
                </a:lnTo>
                <a:lnTo>
                  <a:pt x="655" y="1548"/>
                </a:lnTo>
                <a:lnTo>
                  <a:pt x="654" y="1546"/>
                </a:lnTo>
                <a:lnTo>
                  <a:pt x="654" y="1543"/>
                </a:lnTo>
                <a:lnTo>
                  <a:pt x="654" y="1541"/>
                </a:lnTo>
                <a:lnTo>
                  <a:pt x="653" y="1539"/>
                </a:lnTo>
                <a:lnTo>
                  <a:pt x="653" y="1537"/>
                </a:lnTo>
                <a:lnTo>
                  <a:pt x="653" y="1534"/>
                </a:lnTo>
                <a:lnTo>
                  <a:pt x="652" y="1532"/>
                </a:lnTo>
                <a:lnTo>
                  <a:pt x="652" y="1530"/>
                </a:lnTo>
                <a:lnTo>
                  <a:pt x="652" y="1527"/>
                </a:lnTo>
                <a:lnTo>
                  <a:pt x="652" y="1525"/>
                </a:lnTo>
                <a:lnTo>
                  <a:pt x="651" y="1523"/>
                </a:lnTo>
                <a:lnTo>
                  <a:pt x="651" y="1521"/>
                </a:lnTo>
                <a:lnTo>
                  <a:pt x="651" y="1518"/>
                </a:lnTo>
                <a:lnTo>
                  <a:pt x="651" y="1516"/>
                </a:lnTo>
                <a:lnTo>
                  <a:pt x="651" y="1514"/>
                </a:lnTo>
                <a:lnTo>
                  <a:pt x="650" y="1511"/>
                </a:lnTo>
                <a:lnTo>
                  <a:pt x="650" y="1509"/>
                </a:lnTo>
                <a:lnTo>
                  <a:pt x="650" y="1507"/>
                </a:lnTo>
                <a:lnTo>
                  <a:pt x="650" y="1504"/>
                </a:lnTo>
                <a:lnTo>
                  <a:pt x="650" y="1502"/>
                </a:lnTo>
                <a:lnTo>
                  <a:pt x="650" y="1500"/>
                </a:lnTo>
                <a:lnTo>
                  <a:pt x="650" y="1497"/>
                </a:lnTo>
                <a:lnTo>
                  <a:pt x="650" y="1495"/>
                </a:lnTo>
                <a:lnTo>
                  <a:pt x="649" y="1492"/>
                </a:lnTo>
                <a:lnTo>
                  <a:pt x="649" y="1490"/>
                </a:lnTo>
                <a:lnTo>
                  <a:pt x="649" y="1488"/>
                </a:lnTo>
                <a:lnTo>
                  <a:pt x="649" y="1485"/>
                </a:lnTo>
                <a:lnTo>
                  <a:pt x="649" y="1483"/>
                </a:lnTo>
                <a:lnTo>
                  <a:pt x="649" y="1481"/>
                </a:lnTo>
                <a:lnTo>
                  <a:pt x="649" y="1478"/>
                </a:lnTo>
                <a:lnTo>
                  <a:pt x="649" y="1476"/>
                </a:lnTo>
                <a:lnTo>
                  <a:pt x="649" y="1474"/>
                </a:lnTo>
                <a:lnTo>
                  <a:pt x="649" y="1471"/>
                </a:lnTo>
                <a:lnTo>
                  <a:pt x="649" y="1469"/>
                </a:lnTo>
                <a:lnTo>
                  <a:pt x="649" y="1467"/>
                </a:lnTo>
                <a:lnTo>
                  <a:pt x="649" y="1464"/>
                </a:lnTo>
                <a:lnTo>
                  <a:pt x="649" y="1462"/>
                </a:lnTo>
                <a:lnTo>
                  <a:pt x="649" y="1459"/>
                </a:lnTo>
                <a:lnTo>
                  <a:pt x="649" y="1457"/>
                </a:lnTo>
                <a:lnTo>
                  <a:pt x="649" y="1455"/>
                </a:lnTo>
                <a:lnTo>
                  <a:pt x="649" y="1452"/>
                </a:lnTo>
                <a:lnTo>
                  <a:pt x="650" y="1450"/>
                </a:lnTo>
                <a:lnTo>
                  <a:pt x="650" y="1448"/>
                </a:lnTo>
                <a:lnTo>
                  <a:pt x="650" y="1445"/>
                </a:lnTo>
                <a:lnTo>
                  <a:pt x="650" y="1443"/>
                </a:lnTo>
                <a:lnTo>
                  <a:pt x="650" y="1440"/>
                </a:lnTo>
                <a:lnTo>
                  <a:pt x="650" y="1438"/>
                </a:lnTo>
                <a:lnTo>
                  <a:pt x="651" y="1436"/>
                </a:lnTo>
                <a:lnTo>
                  <a:pt x="651" y="1433"/>
                </a:lnTo>
                <a:lnTo>
                  <a:pt x="651" y="1431"/>
                </a:lnTo>
                <a:lnTo>
                  <a:pt x="651" y="1429"/>
                </a:lnTo>
                <a:lnTo>
                  <a:pt x="651" y="1426"/>
                </a:lnTo>
                <a:lnTo>
                  <a:pt x="652" y="1424"/>
                </a:lnTo>
                <a:lnTo>
                  <a:pt x="652" y="1421"/>
                </a:lnTo>
                <a:lnTo>
                  <a:pt x="652" y="1419"/>
                </a:lnTo>
                <a:lnTo>
                  <a:pt x="652" y="1417"/>
                </a:lnTo>
                <a:lnTo>
                  <a:pt x="652" y="1414"/>
                </a:lnTo>
                <a:lnTo>
                  <a:pt x="653" y="1412"/>
                </a:lnTo>
                <a:lnTo>
                  <a:pt x="653" y="1409"/>
                </a:lnTo>
                <a:lnTo>
                  <a:pt x="653" y="1407"/>
                </a:lnTo>
                <a:lnTo>
                  <a:pt x="653" y="1405"/>
                </a:lnTo>
                <a:lnTo>
                  <a:pt x="654" y="1402"/>
                </a:lnTo>
                <a:lnTo>
                  <a:pt x="654" y="1400"/>
                </a:lnTo>
                <a:lnTo>
                  <a:pt x="654" y="1397"/>
                </a:lnTo>
                <a:lnTo>
                  <a:pt x="655" y="1395"/>
                </a:lnTo>
                <a:lnTo>
                  <a:pt x="655" y="1393"/>
                </a:lnTo>
                <a:lnTo>
                  <a:pt x="655" y="1390"/>
                </a:lnTo>
                <a:lnTo>
                  <a:pt x="656" y="1388"/>
                </a:lnTo>
                <a:lnTo>
                  <a:pt x="656" y="1386"/>
                </a:lnTo>
                <a:lnTo>
                  <a:pt x="657" y="1383"/>
                </a:lnTo>
                <a:lnTo>
                  <a:pt x="657" y="1381"/>
                </a:lnTo>
                <a:lnTo>
                  <a:pt x="657" y="1378"/>
                </a:lnTo>
                <a:lnTo>
                  <a:pt x="658" y="1376"/>
                </a:lnTo>
                <a:lnTo>
                  <a:pt x="658" y="1374"/>
                </a:lnTo>
                <a:lnTo>
                  <a:pt x="659" y="1371"/>
                </a:lnTo>
                <a:lnTo>
                  <a:pt x="659" y="1369"/>
                </a:lnTo>
                <a:lnTo>
                  <a:pt x="659" y="1366"/>
                </a:lnTo>
                <a:lnTo>
                  <a:pt x="660" y="1364"/>
                </a:lnTo>
                <a:lnTo>
                  <a:pt x="660" y="1362"/>
                </a:lnTo>
                <a:lnTo>
                  <a:pt x="661" y="1359"/>
                </a:lnTo>
                <a:lnTo>
                  <a:pt x="661" y="1357"/>
                </a:lnTo>
                <a:lnTo>
                  <a:pt x="662" y="1354"/>
                </a:lnTo>
                <a:lnTo>
                  <a:pt x="662" y="1352"/>
                </a:lnTo>
                <a:lnTo>
                  <a:pt x="663" y="1350"/>
                </a:lnTo>
                <a:lnTo>
                  <a:pt x="663" y="1347"/>
                </a:lnTo>
                <a:lnTo>
                  <a:pt x="663" y="1345"/>
                </a:lnTo>
                <a:lnTo>
                  <a:pt x="664" y="1342"/>
                </a:lnTo>
                <a:lnTo>
                  <a:pt x="664" y="1340"/>
                </a:lnTo>
                <a:lnTo>
                  <a:pt x="665" y="1338"/>
                </a:lnTo>
                <a:lnTo>
                  <a:pt x="665" y="1335"/>
                </a:lnTo>
                <a:lnTo>
                  <a:pt x="666" y="1333"/>
                </a:lnTo>
                <a:lnTo>
                  <a:pt x="667" y="1330"/>
                </a:lnTo>
                <a:lnTo>
                  <a:pt x="667" y="1328"/>
                </a:lnTo>
                <a:lnTo>
                  <a:pt x="668" y="1326"/>
                </a:lnTo>
                <a:lnTo>
                  <a:pt x="668" y="1323"/>
                </a:lnTo>
                <a:lnTo>
                  <a:pt x="669" y="1321"/>
                </a:lnTo>
                <a:lnTo>
                  <a:pt x="669" y="1318"/>
                </a:lnTo>
                <a:lnTo>
                  <a:pt x="670" y="1316"/>
                </a:lnTo>
                <a:lnTo>
                  <a:pt x="671" y="1314"/>
                </a:lnTo>
                <a:lnTo>
                  <a:pt x="671" y="1311"/>
                </a:lnTo>
                <a:lnTo>
                  <a:pt x="672" y="1309"/>
                </a:lnTo>
                <a:lnTo>
                  <a:pt x="672" y="1307"/>
                </a:lnTo>
                <a:lnTo>
                  <a:pt x="673" y="1304"/>
                </a:lnTo>
                <a:lnTo>
                  <a:pt x="674" y="1302"/>
                </a:lnTo>
                <a:lnTo>
                  <a:pt x="674" y="1299"/>
                </a:lnTo>
                <a:lnTo>
                  <a:pt x="675" y="1297"/>
                </a:lnTo>
                <a:lnTo>
                  <a:pt x="675" y="1295"/>
                </a:lnTo>
                <a:lnTo>
                  <a:pt x="676" y="1292"/>
                </a:lnTo>
                <a:lnTo>
                  <a:pt x="677" y="1290"/>
                </a:lnTo>
                <a:lnTo>
                  <a:pt x="677" y="1287"/>
                </a:lnTo>
                <a:lnTo>
                  <a:pt x="678" y="1285"/>
                </a:lnTo>
                <a:lnTo>
                  <a:pt x="679" y="1283"/>
                </a:lnTo>
                <a:lnTo>
                  <a:pt x="679" y="1280"/>
                </a:lnTo>
                <a:lnTo>
                  <a:pt x="680" y="1278"/>
                </a:lnTo>
                <a:lnTo>
                  <a:pt x="681" y="1275"/>
                </a:lnTo>
                <a:lnTo>
                  <a:pt x="681" y="1273"/>
                </a:lnTo>
                <a:lnTo>
                  <a:pt x="682" y="1271"/>
                </a:lnTo>
                <a:lnTo>
                  <a:pt x="683" y="1268"/>
                </a:lnTo>
                <a:lnTo>
                  <a:pt x="683" y="1266"/>
                </a:lnTo>
                <a:lnTo>
                  <a:pt x="684" y="1264"/>
                </a:lnTo>
                <a:lnTo>
                  <a:pt x="685" y="1261"/>
                </a:lnTo>
                <a:lnTo>
                  <a:pt x="685" y="1259"/>
                </a:lnTo>
                <a:lnTo>
                  <a:pt x="686" y="1256"/>
                </a:lnTo>
                <a:lnTo>
                  <a:pt x="687" y="1254"/>
                </a:lnTo>
                <a:lnTo>
                  <a:pt x="688" y="1252"/>
                </a:lnTo>
                <a:lnTo>
                  <a:pt x="688" y="1249"/>
                </a:lnTo>
                <a:lnTo>
                  <a:pt x="689" y="1247"/>
                </a:lnTo>
                <a:lnTo>
                  <a:pt x="690" y="1244"/>
                </a:lnTo>
                <a:lnTo>
                  <a:pt x="690" y="1242"/>
                </a:lnTo>
                <a:lnTo>
                  <a:pt x="691" y="1240"/>
                </a:lnTo>
                <a:lnTo>
                  <a:pt x="692" y="1237"/>
                </a:lnTo>
                <a:lnTo>
                  <a:pt x="693" y="1235"/>
                </a:lnTo>
                <a:lnTo>
                  <a:pt x="693" y="1233"/>
                </a:lnTo>
                <a:lnTo>
                  <a:pt x="694" y="1230"/>
                </a:lnTo>
                <a:lnTo>
                  <a:pt x="695" y="1228"/>
                </a:lnTo>
                <a:lnTo>
                  <a:pt x="696" y="1225"/>
                </a:lnTo>
                <a:lnTo>
                  <a:pt x="696" y="1223"/>
                </a:lnTo>
                <a:lnTo>
                  <a:pt x="697" y="1221"/>
                </a:lnTo>
                <a:lnTo>
                  <a:pt x="698" y="1218"/>
                </a:lnTo>
                <a:lnTo>
                  <a:pt x="699" y="1216"/>
                </a:lnTo>
                <a:lnTo>
                  <a:pt x="700" y="1214"/>
                </a:lnTo>
                <a:lnTo>
                  <a:pt x="700" y="1211"/>
                </a:lnTo>
                <a:lnTo>
                  <a:pt x="701" y="1209"/>
                </a:lnTo>
                <a:lnTo>
                  <a:pt x="702" y="1206"/>
                </a:lnTo>
                <a:lnTo>
                  <a:pt x="703" y="1204"/>
                </a:lnTo>
                <a:lnTo>
                  <a:pt x="704" y="1202"/>
                </a:lnTo>
                <a:lnTo>
                  <a:pt x="704" y="1199"/>
                </a:lnTo>
                <a:lnTo>
                  <a:pt x="705" y="1197"/>
                </a:lnTo>
                <a:lnTo>
                  <a:pt x="706" y="1195"/>
                </a:lnTo>
                <a:lnTo>
                  <a:pt x="707" y="1192"/>
                </a:lnTo>
                <a:lnTo>
                  <a:pt x="708" y="1190"/>
                </a:lnTo>
                <a:lnTo>
                  <a:pt x="709" y="1187"/>
                </a:lnTo>
                <a:lnTo>
                  <a:pt x="709" y="1185"/>
                </a:lnTo>
                <a:lnTo>
                  <a:pt x="710" y="1183"/>
                </a:lnTo>
                <a:lnTo>
                  <a:pt x="711" y="1180"/>
                </a:lnTo>
                <a:lnTo>
                  <a:pt x="712" y="1178"/>
                </a:lnTo>
                <a:lnTo>
                  <a:pt x="713" y="1176"/>
                </a:lnTo>
                <a:lnTo>
                  <a:pt x="714" y="1173"/>
                </a:lnTo>
                <a:lnTo>
                  <a:pt x="715" y="1171"/>
                </a:lnTo>
                <a:lnTo>
                  <a:pt x="715" y="1168"/>
                </a:lnTo>
                <a:lnTo>
                  <a:pt x="716" y="1166"/>
                </a:lnTo>
                <a:lnTo>
                  <a:pt x="717" y="1164"/>
                </a:lnTo>
                <a:lnTo>
                  <a:pt x="718" y="1161"/>
                </a:lnTo>
                <a:lnTo>
                  <a:pt x="719" y="1159"/>
                </a:lnTo>
                <a:lnTo>
                  <a:pt x="720" y="1157"/>
                </a:lnTo>
                <a:lnTo>
                  <a:pt x="721" y="1154"/>
                </a:lnTo>
                <a:lnTo>
                  <a:pt x="722" y="1152"/>
                </a:lnTo>
                <a:lnTo>
                  <a:pt x="722" y="1149"/>
                </a:lnTo>
                <a:lnTo>
                  <a:pt x="723" y="1147"/>
                </a:lnTo>
                <a:lnTo>
                  <a:pt x="724" y="1145"/>
                </a:lnTo>
                <a:lnTo>
                  <a:pt x="725" y="1142"/>
                </a:lnTo>
                <a:lnTo>
                  <a:pt x="726" y="1140"/>
                </a:lnTo>
                <a:lnTo>
                  <a:pt x="727" y="1138"/>
                </a:lnTo>
                <a:lnTo>
                  <a:pt x="728" y="1135"/>
                </a:lnTo>
                <a:lnTo>
                  <a:pt x="729" y="1133"/>
                </a:lnTo>
                <a:lnTo>
                  <a:pt x="730" y="1131"/>
                </a:lnTo>
                <a:lnTo>
                  <a:pt x="731" y="1128"/>
                </a:lnTo>
                <a:lnTo>
                  <a:pt x="732" y="1126"/>
                </a:lnTo>
                <a:lnTo>
                  <a:pt x="733" y="1123"/>
                </a:lnTo>
                <a:lnTo>
                  <a:pt x="734" y="1121"/>
                </a:lnTo>
                <a:lnTo>
                  <a:pt x="735" y="1119"/>
                </a:lnTo>
                <a:lnTo>
                  <a:pt x="736" y="1116"/>
                </a:lnTo>
                <a:lnTo>
                  <a:pt x="737" y="1114"/>
                </a:lnTo>
                <a:lnTo>
                  <a:pt x="738" y="1112"/>
                </a:lnTo>
                <a:lnTo>
                  <a:pt x="738" y="1109"/>
                </a:lnTo>
                <a:lnTo>
                  <a:pt x="739" y="1107"/>
                </a:lnTo>
                <a:lnTo>
                  <a:pt x="740" y="1105"/>
                </a:lnTo>
                <a:lnTo>
                  <a:pt x="741" y="1102"/>
                </a:lnTo>
                <a:lnTo>
                  <a:pt x="742" y="1100"/>
                </a:lnTo>
                <a:lnTo>
                  <a:pt x="743" y="1097"/>
                </a:lnTo>
                <a:lnTo>
                  <a:pt x="744" y="1095"/>
                </a:lnTo>
                <a:lnTo>
                  <a:pt x="746" y="1093"/>
                </a:lnTo>
                <a:lnTo>
                  <a:pt x="747" y="1090"/>
                </a:lnTo>
                <a:lnTo>
                  <a:pt x="748" y="1088"/>
                </a:lnTo>
                <a:lnTo>
                  <a:pt x="749" y="1086"/>
                </a:lnTo>
                <a:lnTo>
                  <a:pt x="750" y="1083"/>
                </a:lnTo>
                <a:lnTo>
                  <a:pt x="751" y="1081"/>
                </a:lnTo>
                <a:lnTo>
                  <a:pt x="752" y="1079"/>
                </a:lnTo>
                <a:lnTo>
                  <a:pt x="753" y="1076"/>
                </a:lnTo>
                <a:lnTo>
                  <a:pt x="754" y="1074"/>
                </a:lnTo>
                <a:lnTo>
                  <a:pt x="755" y="1072"/>
                </a:lnTo>
                <a:lnTo>
                  <a:pt x="756" y="1069"/>
                </a:lnTo>
                <a:lnTo>
                  <a:pt x="757" y="1067"/>
                </a:lnTo>
                <a:lnTo>
                  <a:pt x="758" y="1064"/>
                </a:lnTo>
                <a:lnTo>
                  <a:pt x="759" y="1062"/>
                </a:lnTo>
                <a:lnTo>
                  <a:pt x="760" y="1060"/>
                </a:lnTo>
                <a:lnTo>
                  <a:pt x="761" y="1057"/>
                </a:lnTo>
                <a:lnTo>
                  <a:pt x="763" y="1055"/>
                </a:lnTo>
                <a:lnTo>
                  <a:pt x="764" y="1053"/>
                </a:lnTo>
                <a:lnTo>
                  <a:pt x="765" y="1050"/>
                </a:lnTo>
                <a:lnTo>
                  <a:pt x="766" y="1048"/>
                </a:lnTo>
                <a:lnTo>
                  <a:pt x="767" y="1046"/>
                </a:lnTo>
                <a:lnTo>
                  <a:pt x="768" y="1043"/>
                </a:lnTo>
                <a:lnTo>
                  <a:pt x="769" y="1041"/>
                </a:lnTo>
                <a:lnTo>
                  <a:pt x="771" y="1039"/>
                </a:lnTo>
                <a:lnTo>
                  <a:pt x="772" y="1036"/>
                </a:lnTo>
                <a:lnTo>
                  <a:pt x="773" y="1034"/>
                </a:lnTo>
                <a:lnTo>
                  <a:pt x="774" y="1032"/>
                </a:lnTo>
                <a:lnTo>
                  <a:pt x="775" y="1029"/>
                </a:lnTo>
                <a:lnTo>
                  <a:pt x="776" y="1027"/>
                </a:lnTo>
                <a:lnTo>
                  <a:pt x="778" y="1025"/>
                </a:lnTo>
                <a:lnTo>
                  <a:pt x="779" y="1022"/>
                </a:lnTo>
                <a:lnTo>
                  <a:pt x="780" y="1020"/>
                </a:lnTo>
                <a:lnTo>
                  <a:pt x="781" y="1017"/>
                </a:lnTo>
                <a:lnTo>
                  <a:pt x="782" y="1015"/>
                </a:lnTo>
                <a:lnTo>
                  <a:pt x="784" y="1013"/>
                </a:lnTo>
                <a:lnTo>
                  <a:pt x="785" y="1010"/>
                </a:lnTo>
                <a:lnTo>
                  <a:pt x="786" y="1008"/>
                </a:lnTo>
                <a:lnTo>
                  <a:pt x="787" y="1006"/>
                </a:lnTo>
                <a:lnTo>
                  <a:pt x="789" y="1003"/>
                </a:lnTo>
                <a:lnTo>
                  <a:pt x="790" y="1001"/>
                </a:lnTo>
                <a:lnTo>
                  <a:pt x="791" y="999"/>
                </a:lnTo>
                <a:lnTo>
                  <a:pt x="792" y="996"/>
                </a:lnTo>
                <a:lnTo>
                  <a:pt x="794" y="994"/>
                </a:lnTo>
                <a:lnTo>
                  <a:pt x="795" y="992"/>
                </a:lnTo>
                <a:lnTo>
                  <a:pt x="796" y="989"/>
                </a:lnTo>
                <a:lnTo>
                  <a:pt x="797" y="987"/>
                </a:lnTo>
                <a:lnTo>
                  <a:pt x="799" y="985"/>
                </a:lnTo>
                <a:lnTo>
                  <a:pt x="800" y="982"/>
                </a:lnTo>
                <a:lnTo>
                  <a:pt x="801" y="980"/>
                </a:lnTo>
                <a:lnTo>
                  <a:pt x="803" y="978"/>
                </a:lnTo>
                <a:lnTo>
                  <a:pt x="804" y="975"/>
                </a:lnTo>
                <a:lnTo>
                  <a:pt x="805" y="973"/>
                </a:lnTo>
                <a:lnTo>
                  <a:pt x="807" y="971"/>
                </a:lnTo>
                <a:lnTo>
                  <a:pt x="808" y="968"/>
                </a:lnTo>
                <a:lnTo>
                  <a:pt x="809" y="966"/>
                </a:lnTo>
                <a:lnTo>
                  <a:pt x="811" y="964"/>
                </a:lnTo>
                <a:lnTo>
                  <a:pt x="812" y="961"/>
                </a:lnTo>
                <a:lnTo>
                  <a:pt x="813" y="959"/>
                </a:lnTo>
                <a:lnTo>
                  <a:pt x="815" y="956"/>
                </a:lnTo>
                <a:lnTo>
                  <a:pt x="816" y="954"/>
                </a:lnTo>
                <a:lnTo>
                  <a:pt x="817" y="952"/>
                </a:lnTo>
                <a:lnTo>
                  <a:pt x="819" y="949"/>
                </a:lnTo>
                <a:lnTo>
                  <a:pt x="820" y="947"/>
                </a:lnTo>
                <a:lnTo>
                  <a:pt x="822" y="945"/>
                </a:lnTo>
                <a:lnTo>
                  <a:pt x="823" y="942"/>
                </a:lnTo>
                <a:lnTo>
                  <a:pt x="824" y="940"/>
                </a:lnTo>
                <a:lnTo>
                  <a:pt x="826" y="938"/>
                </a:lnTo>
                <a:lnTo>
                  <a:pt x="827" y="935"/>
                </a:lnTo>
                <a:lnTo>
                  <a:pt x="829" y="933"/>
                </a:lnTo>
                <a:lnTo>
                  <a:pt x="830" y="931"/>
                </a:lnTo>
                <a:lnTo>
                  <a:pt x="831" y="928"/>
                </a:lnTo>
                <a:lnTo>
                  <a:pt x="833" y="926"/>
                </a:lnTo>
                <a:lnTo>
                  <a:pt x="834" y="924"/>
                </a:lnTo>
                <a:lnTo>
                  <a:pt x="836" y="921"/>
                </a:lnTo>
                <a:lnTo>
                  <a:pt x="837" y="919"/>
                </a:lnTo>
                <a:lnTo>
                  <a:pt x="838" y="916"/>
                </a:lnTo>
                <a:lnTo>
                  <a:pt x="840" y="914"/>
                </a:lnTo>
                <a:lnTo>
                  <a:pt x="841" y="912"/>
                </a:lnTo>
                <a:lnTo>
                  <a:pt x="843" y="909"/>
                </a:lnTo>
                <a:lnTo>
                  <a:pt x="844" y="907"/>
                </a:lnTo>
                <a:lnTo>
                  <a:pt x="846" y="905"/>
                </a:lnTo>
                <a:lnTo>
                  <a:pt x="847" y="902"/>
                </a:lnTo>
                <a:lnTo>
                  <a:pt x="849" y="900"/>
                </a:lnTo>
                <a:lnTo>
                  <a:pt x="850" y="898"/>
                </a:lnTo>
                <a:lnTo>
                  <a:pt x="852" y="895"/>
                </a:lnTo>
                <a:lnTo>
                  <a:pt x="853" y="893"/>
                </a:lnTo>
                <a:lnTo>
                  <a:pt x="854" y="890"/>
                </a:lnTo>
                <a:lnTo>
                  <a:pt x="856" y="888"/>
                </a:lnTo>
                <a:lnTo>
                  <a:pt x="857" y="886"/>
                </a:lnTo>
                <a:lnTo>
                  <a:pt x="859" y="883"/>
                </a:lnTo>
                <a:lnTo>
                  <a:pt x="860" y="881"/>
                </a:lnTo>
                <a:lnTo>
                  <a:pt x="862" y="879"/>
                </a:lnTo>
                <a:lnTo>
                  <a:pt x="863" y="876"/>
                </a:lnTo>
                <a:lnTo>
                  <a:pt x="865" y="874"/>
                </a:lnTo>
                <a:lnTo>
                  <a:pt x="866" y="871"/>
                </a:lnTo>
                <a:lnTo>
                  <a:pt x="868" y="869"/>
                </a:lnTo>
                <a:lnTo>
                  <a:pt x="869" y="867"/>
                </a:lnTo>
                <a:lnTo>
                  <a:pt x="871" y="864"/>
                </a:lnTo>
                <a:lnTo>
                  <a:pt x="872" y="862"/>
                </a:lnTo>
                <a:lnTo>
                  <a:pt x="874" y="860"/>
                </a:lnTo>
                <a:lnTo>
                  <a:pt x="875" y="857"/>
                </a:lnTo>
                <a:lnTo>
                  <a:pt x="876" y="855"/>
                </a:lnTo>
                <a:lnTo>
                  <a:pt x="878" y="852"/>
                </a:lnTo>
                <a:lnTo>
                  <a:pt x="879" y="850"/>
                </a:lnTo>
                <a:lnTo>
                  <a:pt x="881" y="848"/>
                </a:lnTo>
                <a:lnTo>
                  <a:pt x="882" y="845"/>
                </a:lnTo>
                <a:lnTo>
                  <a:pt x="884" y="843"/>
                </a:lnTo>
                <a:lnTo>
                  <a:pt x="885" y="840"/>
                </a:lnTo>
                <a:lnTo>
                  <a:pt x="887" y="838"/>
                </a:lnTo>
                <a:lnTo>
                  <a:pt x="888" y="835"/>
                </a:lnTo>
                <a:lnTo>
                  <a:pt x="890" y="833"/>
                </a:lnTo>
                <a:lnTo>
                  <a:pt x="891" y="831"/>
                </a:lnTo>
                <a:lnTo>
                  <a:pt x="893" y="828"/>
                </a:lnTo>
                <a:lnTo>
                  <a:pt x="894" y="826"/>
                </a:lnTo>
                <a:lnTo>
                  <a:pt x="895" y="823"/>
                </a:lnTo>
                <a:lnTo>
                  <a:pt x="897" y="821"/>
                </a:lnTo>
                <a:lnTo>
                  <a:pt x="898" y="819"/>
                </a:lnTo>
                <a:lnTo>
                  <a:pt x="900" y="816"/>
                </a:lnTo>
                <a:lnTo>
                  <a:pt x="901" y="814"/>
                </a:lnTo>
                <a:lnTo>
                  <a:pt x="903" y="811"/>
                </a:lnTo>
                <a:lnTo>
                  <a:pt x="904" y="809"/>
                </a:lnTo>
                <a:lnTo>
                  <a:pt x="906" y="806"/>
                </a:lnTo>
                <a:lnTo>
                  <a:pt x="907" y="804"/>
                </a:lnTo>
                <a:lnTo>
                  <a:pt x="908" y="801"/>
                </a:lnTo>
                <a:lnTo>
                  <a:pt x="910" y="799"/>
                </a:lnTo>
                <a:lnTo>
                  <a:pt x="911" y="797"/>
                </a:lnTo>
                <a:lnTo>
                  <a:pt x="913" y="794"/>
                </a:lnTo>
                <a:lnTo>
                  <a:pt x="914" y="792"/>
                </a:lnTo>
                <a:lnTo>
                  <a:pt x="915" y="789"/>
                </a:lnTo>
                <a:lnTo>
                  <a:pt x="917" y="787"/>
                </a:lnTo>
                <a:lnTo>
                  <a:pt x="918" y="784"/>
                </a:lnTo>
                <a:lnTo>
                  <a:pt x="920" y="782"/>
                </a:lnTo>
                <a:lnTo>
                  <a:pt x="921" y="779"/>
                </a:lnTo>
                <a:lnTo>
                  <a:pt x="922" y="777"/>
                </a:lnTo>
                <a:lnTo>
                  <a:pt x="924" y="774"/>
                </a:lnTo>
                <a:lnTo>
                  <a:pt x="925" y="772"/>
                </a:lnTo>
                <a:lnTo>
                  <a:pt x="926" y="769"/>
                </a:lnTo>
                <a:lnTo>
                  <a:pt x="928" y="767"/>
                </a:lnTo>
                <a:lnTo>
                  <a:pt x="929" y="764"/>
                </a:lnTo>
                <a:lnTo>
                  <a:pt x="930" y="762"/>
                </a:lnTo>
                <a:lnTo>
                  <a:pt x="932" y="759"/>
                </a:lnTo>
                <a:lnTo>
                  <a:pt x="933" y="757"/>
                </a:lnTo>
                <a:lnTo>
                  <a:pt x="934" y="754"/>
                </a:lnTo>
                <a:lnTo>
                  <a:pt x="936" y="752"/>
                </a:lnTo>
                <a:lnTo>
                  <a:pt x="937" y="749"/>
                </a:lnTo>
                <a:lnTo>
                  <a:pt x="938" y="747"/>
                </a:lnTo>
                <a:lnTo>
                  <a:pt x="940" y="744"/>
                </a:lnTo>
                <a:lnTo>
                  <a:pt x="941" y="742"/>
                </a:lnTo>
                <a:lnTo>
                  <a:pt x="942" y="739"/>
                </a:lnTo>
                <a:lnTo>
                  <a:pt x="943" y="737"/>
                </a:lnTo>
                <a:lnTo>
                  <a:pt x="945" y="734"/>
                </a:lnTo>
                <a:lnTo>
                  <a:pt x="946" y="732"/>
                </a:lnTo>
                <a:lnTo>
                  <a:pt x="947" y="729"/>
                </a:lnTo>
                <a:lnTo>
                  <a:pt x="948" y="727"/>
                </a:lnTo>
                <a:lnTo>
                  <a:pt x="949" y="724"/>
                </a:lnTo>
                <a:lnTo>
                  <a:pt x="951" y="722"/>
                </a:lnTo>
                <a:lnTo>
                  <a:pt x="952" y="719"/>
                </a:lnTo>
                <a:lnTo>
                  <a:pt x="953" y="716"/>
                </a:lnTo>
                <a:lnTo>
                  <a:pt x="954" y="714"/>
                </a:lnTo>
                <a:lnTo>
                  <a:pt x="955" y="711"/>
                </a:lnTo>
                <a:lnTo>
                  <a:pt x="957" y="709"/>
                </a:lnTo>
                <a:lnTo>
                  <a:pt x="958" y="706"/>
                </a:lnTo>
                <a:lnTo>
                  <a:pt x="959" y="704"/>
                </a:lnTo>
                <a:lnTo>
                  <a:pt x="960" y="701"/>
                </a:lnTo>
                <a:lnTo>
                  <a:pt x="961" y="698"/>
                </a:lnTo>
                <a:lnTo>
                  <a:pt x="962" y="696"/>
                </a:lnTo>
                <a:lnTo>
                  <a:pt x="963" y="693"/>
                </a:lnTo>
                <a:lnTo>
                  <a:pt x="964" y="691"/>
                </a:lnTo>
                <a:lnTo>
                  <a:pt x="966" y="688"/>
                </a:lnTo>
                <a:lnTo>
                  <a:pt x="967" y="686"/>
                </a:lnTo>
                <a:lnTo>
                  <a:pt x="968" y="683"/>
                </a:lnTo>
                <a:lnTo>
                  <a:pt x="969" y="680"/>
                </a:lnTo>
                <a:lnTo>
                  <a:pt x="970" y="678"/>
                </a:lnTo>
                <a:lnTo>
                  <a:pt x="971" y="675"/>
                </a:lnTo>
                <a:lnTo>
                  <a:pt x="972" y="672"/>
                </a:lnTo>
                <a:lnTo>
                  <a:pt x="973" y="670"/>
                </a:lnTo>
                <a:lnTo>
                  <a:pt x="974" y="667"/>
                </a:lnTo>
                <a:lnTo>
                  <a:pt x="975" y="665"/>
                </a:lnTo>
                <a:lnTo>
                  <a:pt x="976" y="662"/>
                </a:lnTo>
                <a:lnTo>
                  <a:pt x="977" y="659"/>
                </a:lnTo>
                <a:lnTo>
                  <a:pt x="977" y="657"/>
                </a:lnTo>
                <a:lnTo>
                  <a:pt x="978" y="654"/>
                </a:lnTo>
                <a:lnTo>
                  <a:pt x="979" y="651"/>
                </a:lnTo>
                <a:lnTo>
                  <a:pt x="980" y="649"/>
                </a:lnTo>
                <a:lnTo>
                  <a:pt x="981" y="646"/>
                </a:lnTo>
                <a:lnTo>
                  <a:pt x="982" y="644"/>
                </a:lnTo>
                <a:lnTo>
                  <a:pt x="983" y="641"/>
                </a:lnTo>
                <a:lnTo>
                  <a:pt x="984" y="638"/>
                </a:lnTo>
                <a:lnTo>
                  <a:pt x="985" y="636"/>
                </a:lnTo>
                <a:lnTo>
                  <a:pt x="985" y="633"/>
                </a:lnTo>
                <a:lnTo>
                  <a:pt x="986" y="630"/>
                </a:lnTo>
                <a:lnTo>
                  <a:pt x="987" y="628"/>
                </a:lnTo>
                <a:lnTo>
                  <a:pt x="988" y="625"/>
                </a:lnTo>
                <a:lnTo>
                  <a:pt x="989" y="622"/>
                </a:lnTo>
                <a:lnTo>
                  <a:pt x="990" y="620"/>
                </a:lnTo>
                <a:lnTo>
                  <a:pt x="990" y="617"/>
                </a:lnTo>
                <a:lnTo>
                  <a:pt x="991" y="614"/>
                </a:lnTo>
                <a:lnTo>
                  <a:pt x="992" y="612"/>
                </a:lnTo>
                <a:lnTo>
                  <a:pt x="992" y="609"/>
                </a:lnTo>
                <a:lnTo>
                  <a:pt x="993" y="606"/>
                </a:lnTo>
                <a:lnTo>
                  <a:pt x="994" y="604"/>
                </a:lnTo>
                <a:lnTo>
                  <a:pt x="994" y="601"/>
                </a:lnTo>
                <a:lnTo>
                  <a:pt x="995" y="598"/>
                </a:lnTo>
                <a:lnTo>
                  <a:pt x="996" y="596"/>
                </a:lnTo>
                <a:lnTo>
                  <a:pt x="996" y="593"/>
                </a:lnTo>
                <a:lnTo>
                  <a:pt x="997" y="590"/>
                </a:lnTo>
                <a:lnTo>
                  <a:pt x="998" y="588"/>
                </a:lnTo>
                <a:lnTo>
                  <a:pt x="998" y="585"/>
                </a:lnTo>
                <a:lnTo>
                  <a:pt x="999" y="582"/>
                </a:lnTo>
                <a:lnTo>
                  <a:pt x="999" y="580"/>
                </a:lnTo>
                <a:lnTo>
                  <a:pt x="1000" y="577"/>
                </a:lnTo>
                <a:lnTo>
                  <a:pt x="1001" y="574"/>
                </a:lnTo>
                <a:lnTo>
                  <a:pt x="1001" y="571"/>
                </a:lnTo>
                <a:lnTo>
                  <a:pt x="1002" y="569"/>
                </a:lnTo>
                <a:lnTo>
                  <a:pt x="1002" y="566"/>
                </a:lnTo>
                <a:lnTo>
                  <a:pt x="1003" y="563"/>
                </a:lnTo>
                <a:lnTo>
                  <a:pt x="1003" y="561"/>
                </a:lnTo>
                <a:lnTo>
                  <a:pt x="1004" y="558"/>
                </a:lnTo>
                <a:lnTo>
                  <a:pt x="1004" y="555"/>
                </a:lnTo>
                <a:lnTo>
                  <a:pt x="1005" y="553"/>
                </a:lnTo>
                <a:lnTo>
                  <a:pt x="1005" y="550"/>
                </a:lnTo>
                <a:lnTo>
                  <a:pt x="1006" y="547"/>
                </a:lnTo>
                <a:lnTo>
                  <a:pt x="1006" y="545"/>
                </a:lnTo>
                <a:lnTo>
                  <a:pt x="1006" y="542"/>
                </a:lnTo>
                <a:lnTo>
                  <a:pt x="1007" y="539"/>
                </a:lnTo>
                <a:lnTo>
                  <a:pt x="1007" y="536"/>
                </a:lnTo>
                <a:lnTo>
                  <a:pt x="1007" y="534"/>
                </a:lnTo>
                <a:lnTo>
                  <a:pt x="1008" y="531"/>
                </a:lnTo>
                <a:lnTo>
                  <a:pt x="1008" y="528"/>
                </a:lnTo>
                <a:lnTo>
                  <a:pt x="1008" y="526"/>
                </a:lnTo>
                <a:lnTo>
                  <a:pt x="1009" y="523"/>
                </a:lnTo>
                <a:lnTo>
                  <a:pt x="1009" y="520"/>
                </a:lnTo>
                <a:lnTo>
                  <a:pt x="1009" y="518"/>
                </a:lnTo>
                <a:lnTo>
                  <a:pt x="1009" y="515"/>
                </a:lnTo>
                <a:lnTo>
                  <a:pt x="1010" y="512"/>
                </a:lnTo>
                <a:lnTo>
                  <a:pt x="1010" y="509"/>
                </a:lnTo>
                <a:lnTo>
                  <a:pt x="1010" y="507"/>
                </a:lnTo>
                <a:lnTo>
                  <a:pt x="1010" y="504"/>
                </a:lnTo>
                <a:lnTo>
                  <a:pt x="1011" y="501"/>
                </a:lnTo>
                <a:lnTo>
                  <a:pt x="1011" y="499"/>
                </a:lnTo>
                <a:lnTo>
                  <a:pt x="1011" y="496"/>
                </a:lnTo>
                <a:lnTo>
                  <a:pt x="1011" y="493"/>
                </a:lnTo>
                <a:lnTo>
                  <a:pt x="1011" y="491"/>
                </a:lnTo>
                <a:lnTo>
                  <a:pt x="1011" y="488"/>
                </a:lnTo>
                <a:lnTo>
                  <a:pt x="1012" y="485"/>
                </a:lnTo>
                <a:lnTo>
                  <a:pt x="1012" y="483"/>
                </a:lnTo>
                <a:lnTo>
                  <a:pt x="1012" y="480"/>
                </a:lnTo>
                <a:lnTo>
                  <a:pt x="1012" y="477"/>
                </a:lnTo>
                <a:lnTo>
                  <a:pt x="1012" y="474"/>
                </a:lnTo>
                <a:lnTo>
                  <a:pt x="1012" y="472"/>
                </a:lnTo>
                <a:lnTo>
                  <a:pt x="1012" y="469"/>
                </a:lnTo>
                <a:lnTo>
                  <a:pt x="1012" y="466"/>
                </a:lnTo>
                <a:lnTo>
                  <a:pt x="1012" y="464"/>
                </a:lnTo>
                <a:lnTo>
                  <a:pt x="1012" y="461"/>
                </a:lnTo>
                <a:lnTo>
                  <a:pt x="1012" y="458"/>
                </a:lnTo>
                <a:lnTo>
                  <a:pt x="1012" y="456"/>
                </a:lnTo>
                <a:lnTo>
                  <a:pt x="1012" y="453"/>
                </a:lnTo>
                <a:lnTo>
                  <a:pt x="1012" y="450"/>
                </a:lnTo>
                <a:lnTo>
                  <a:pt x="1012" y="448"/>
                </a:lnTo>
                <a:lnTo>
                  <a:pt x="1012" y="445"/>
                </a:lnTo>
                <a:lnTo>
                  <a:pt x="1012" y="442"/>
                </a:lnTo>
                <a:lnTo>
                  <a:pt x="1012" y="440"/>
                </a:lnTo>
                <a:lnTo>
                  <a:pt x="1011" y="437"/>
                </a:lnTo>
                <a:lnTo>
                  <a:pt x="1011" y="434"/>
                </a:lnTo>
                <a:lnTo>
                  <a:pt x="1011" y="432"/>
                </a:lnTo>
                <a:lnTo>
                  <a:pt x="1011" y="429"/>
                </a:lnTo>
                <a:lnTo>
                  <a:pt x="1011" y="426"/>
                </a:lnTo>
                <a:lnTo>
                  <a:pt x="1011" y="424"/>
                </a:lnTo>
                <a:lnTo>
                  <a:pt x="1011" y="421"/>
                </a:lnTo>
                <a:lnTo>
                  <a:pt x="1011" y="419"/>
                </a:lnTo>
                <a:lnTo>
                  <a:pt x="1010" y="416"/>
                </a:lnTo>
                <a:lnTo>
                  <a:pt x="1010" y="413"/>
                </a:lnTo>
                <a:lnTo>
                  <a:pt x="1010" y="411"/>
                </a:lnTo>
                <a:lnTo>
                  <a:pt x="1010" y="408"/>
                </a:lnTo>
                <a:lnTo>
                  <a:pt x="1009" y="405"/>
                </a:lnTo>
                <a:lnTo>
                  <a:pt x="1009" y="403"/>
                </a:lnTo>
                <a:lnTo>
                  <a:pt x="1009" y="400"/>
                </a:lnTo>
                <a:lnTo>
                  <a:pt x="1008" y="398"/>
                </a:lnTo>
                <a:lnTo>
                  <a:pt x="1008" y="395"/>
                </a:lnTo>
                <a:lnTo>
                  <a:pt x="1008" y="392"/>
                </a:lnTo>
                <a:lnTo>
                  <a:pt x="1007" y="390"/>
                </a:lnTo>
                <a:lnTo>
                  <a:pt x="1007" y="387"/>
                </a:lnTo>
                <a:lnTo>
                  <a:pt x="1007" y="384"/>
                </a:lnTo>
                <a:lnTo>
                  <a:pt x="1006" y="382"/>
                </a:lnTo>
                <a:lnTo>
                  <a:pt x="1006" y="379"/>
                </a:lnTo>
                <a:lnTo>
                  <a:pt x="1005" y="377"/>
                </a:lnTo>
                <a:lnTo>
                  <a:pt x="1005" y="374"/>
                </a:lnTo>
                <a:lnTo>
                  <a:pt x="1005" y="372"/>
                </a:lnTo>
                <a:lnTo>
                  <a:pt x="1004" y="369"/>
                </a:lnTo>
                <a:lnTo>
                  <a:pt x="1004" y="366"/>
                </a:lnTo>
                <a:lnTo>
                  <a:pt x="1003" y="364"/>
                </a:lnTo>
                <a:lnTo>
                  <a:pt x="1003" y="361"/>
                </a:lnTo>
                <a:lnTo>
                  <a:pt x="1002" y="359"/>
                </a:lnTo>
                <a:lnTo>
                  <a:pt x="1002" y="356"/>
                </a:lnTo>
                <a:lnTo>
                  <a:pt x="1001" y="354"/>
                </a:lnTo>
                <a:lnTo>
                  <a:pt x="1001" y="351"/>
                </a:lnTo>
                <a:lnTo>
                  <a:pt x="1000" y="348"/>
                </a:lnTo>
                <a:lnTo>
                  <a:pt x="1000" y="346"/>
                </a:lnTo>
                <a:lnTo>
                  <a:pt x="999" y="343"/>
                </a:lnTo>
                <a:lnTo>
                  <a:pt x="999" y="341"/>
                </a:lnTo>
                <a:lnTo>
                  <a:pt x="998" y="338"/>
                </a:lnTo>
                <a:lnTo>
                  <a:pt x="997" y="336"/>
                </a:lnTo>
                <a:lnTo>
                  <a:pt x="997" y="333"/>
                </a:lnTo>
                <a:lnTo>
                  <a:pt x="996" y="331"/>
                </a:lnTo>
                <a:lnTo>
                  <a:pt x="995" y="328"/>
                </a:lnTo>
                <a:lnTo>
                  <a:pt x="995" y="326"/>
                </a:lnTo>
                <a:lnTo>
                  <a:pt x="994" y="323"/>
                </a:lnTo>
                <a:lnTo>
                  <a:pt x="993" y="321"/>
                </a:lnTo>
                <a:lnTo>
                  <a:pt x="993" y="318"/>
                </a:lnTo>
                <a:lnTo>
                  <a:pt x="992" y="316"/>
                </a:lnTo>
                <a:lnTo>
                  <a:pt x="991" y="313"/>
                </a:lnTo>
                <a:lnTo>
                  <a:pt x="991" y="311"/>
                </a:lnTo>
                <a:lnTo>
                  <a:pt x="990" y="308"/>
                </a:lnTo>
                <a:lnTo>
                  <a:pt x="989" y="306"/>
                </a:lnTo>
                <a:lnTo>
                  <a:pt x="988" y="303"/>
                </a:lnTo>
                <a:lnTo>
                  <a:pt x="988" y="301"/>
                </a:lnTo>
                <a:lnTo>
                  <a:pt x="987" y="299"/>
                </a:lnTo>
                <a:lnTo>
                  <a:pt x="986" y="296"/>
                </a:lnTo>
                <a:lnTo>
                  <a:pt x="985" y="294"/>
                </a:lnTo>
                <a:lnTo>
                  <a:pt x="985" y="291"/>
                </a:lnTo>
                <a:lnTo>
                  <a:pt x="984" y="289"/>
                </a:lnTo>
                <a:lnTo>
                  <a:pt x="983" y="286"/>
                </a:lnTo>
                <a:lnTo>
                  <a:pt x="982" y="284"/>
                </a:lnTo>
                <a:lnTo>
                  <a:pt x="981" y="282"/>
                </a:lnTo>
                <a:lnTo>
                  <a:pt x="980" y="279"/>
                </a:lnTo>
                <a:lnTo>
                  <a:pt x="979" y="277"/>
                </a:lnTo>
                <a:lnTo>
                  <a:pt x="978" y="274"/>
                </a:lnTo>
                <a:lnTo>
                  <a:pt x="977" y="272"/>
                </a:lnTo>
                <a:lnTo>
                  <a:pt x="977" y="270"/>
                </a:lnTo>
                <a:lnTo>
                  <a:pt x="976" y="267"/>
                </a:lnTo>
                <a:lnTo>
                  <a:pt x="975" y="265"/>
                </a:lnTo>
                <a:lnTo>
                  <a:pt x="974" y="263"/>
                </a:lnTo>
                <a:lnTo>
                  <a:pt x="973" y="260"/>
                </a:lnTo>
                <a:lnTo>
                  <a:pt x="972" y="258"/>
                </a:lnTo>
                <a:lnTo>
                  <a:pt x="971" y="256"/>
                </a:lnTo>
                <a:lnTo>
                  <a:pt x="970" y="253"/>
                </a:lnTo>
                <a:lnTo>
                  <a:pt x="969" y="251"/>
                </a:lnTo>
                <a:lnTo>
                  <a:pt x="968" y="249"/>
                </a:lnTo>
                <a:lnTo>
                  <a:pt x="967" y="246"/>
                </a:lnTo>
                <a:lnTo>
                  <a:pt x="966" y="244"/>
                </a:lnTo>
                <a:lnTo>
                  <a:pt x="964" y="242"/>
                </a:lnTo>
                <a:lnTo>
                  <a:pt x="963" y="239"/>
                </a:lnTo>
                <a:lnTo>
                  <a:pt x="962" y="237"/>
                </a:lnTo>
                <a:lnTo>
                  <a:pt x="961" y="235"/>
                </a:lnTo>
                <a:lnTo>
                  <a:pt x="960" y="233"/>
                </a:lnTo>
                <a:lnTo>
                  <a:pt x="959" y="230"/>
                </a:lnTo>
                <a:lnTo>
                  <a:pt x="958" y="228"/>
                </a:lnTo>
                <a:lnTo>
                  <a:pt x="957" y="226"/>
                </a:lnTo>
                <a:lnTo>
                  <a:pt x="956" y="224"/>
                </a:lnTo>
                <a:lnTo>
                  <a:pt x="954" y="221"/>
                </a:lnTo>
                <a:lnTo>
                  <a:pt x="953" y="219"/>
                </a:lnTo>
                <a:lnTo>
                  <a:pt x="952" y="217"/>
                </a:lnTo>
                <a:lnTo>
                  <a:pt x="951" y="215"/>
                </a:lnTo>
                <a:lnTo>
                  <a:pt x="950" y="213"/>
                </a:lnTo>
                <a:lnTo>
                  <a:pt x="948" y="210"/>
                </a:lnTo>
                <a:lnTo>
                  <a:pt x="947" y="208"/>
                </a:lnTo>
                <a:lnTo>
                  <a:pt x="946" y="206"/>
                </a:lnTo>
                <a:lnTo>
                  <a:pt x="945" y="204"/>
                </a:lnTo>
                <a:lnTo>
                  <a:pt x="943" y="202"/>
                </a:lnTo>
                <a:lnTo>
                  <a:pt x="942" y="200"/>
                </a:lnTo>
                <a:lnTo>
                  <a:pt x="941" y="198"/>
                </a:lnTo>
                <a:lnTo>
                  <a:pt x="939" y="195"/>
                </a:lnTo>
                <a:lnTo>
                  <a:pt x="938" y="193"/>
                </a:lnTo>
                <a:lnTo>
                  <a:pt x="937" y="191"/>
                </a:lnTo>
                <a:lnTo>
                  <a:pt x="936" y="189"/>
                </a:lnTo>
                <a:lnTo>
                  <a:pt x="934" y="187"/>
                </a:lnTo>
                <a:lnTo>
                  <a:pt x="933" y="185"/>
                </a:lnTo>
                <a:lnTo>
                  <a:pt x="932" y="183"/>
                </a:lnTo>
                <a:lnTo>
                  <a:pt x="930" y="181"/>
                </a:lnTo>
                <a:lnTo>
                  <a:pt x="929" y="179"/>
                </a:lnTo>
                <a:lnTo>
                  <a:pt x="927" y="177"/>
                </a:lnTo>
                <a:lnTo>
                  <a:pt x="926" y="175"/>
                </a:lnTo>
                <a:lnTo>
                  <a:pt x="925" y="173"/>
                </a:lnTo>
                <a:lnTo>
                  <a:pt x="923" y="171"/>
                </a:lnTo>
                <a:lnTo>
                  <a:pt x="922" y="169"/>
                </a:lnTo>
                <a:lnTo>
                  <a:pt x="920" y="167"/>
                </a:lnTo>
                <a:lnTo>
                  <a:pt x="919" y="165"/>
                </a:lnTo>
                <a:lnTo>
                  <a:pt x="917" y="163"/>
                </a:lnTo>
                <a:lnTo>
                  <a:pt x="916" y="161"/>
                </a:lnTo>
                <a:lnTo>
                  <a:pt x="914" y="159"/>
                </a:lnTo>
                <a:lnTo>
                  <a:pt x="913" y="157"/>
                </a:lnTo>
                <a:lnTo>
                  <a:pt x="911" y="155"/>
                </a:lnTo>
                <a:lnTo>
                  <a:pt x="910" y="153"/>
                </a:lnTo>
                <a:lnTo>
                  <a:pt x="908" y="151"/>
                </a:lnTo>
                <a:lnTo>
                  <a:pt x="907" y="149"/>
                </a:lnTo>
                <a:lnTo>
                  <a:pt x="905" y="147"/>
                </a:lnTo>
                <a:lnTo>
                  <a:pt x="904" y="145"/>
                </a:lnTo>
                <a:lnTo>
                  <a:pt x="902" y="143"/>
                </a:lnTo>
                <a:lnTo>
                  <a:pt x="901" y="141"/>
                </a:lnTo>
                <a:lnTo>
                  <a:pt x="899" y="140"/>
                </a:lnTo>
                <a:lnTo>
                  <a:pt x="897" y="138"/>
                </a:lnTo>
                <a:lnTo>
                  <a:pt x="896" y="136"/>
                </a:lnTo>
                <a:lnTo>
                  <a:pt x="894" y="134"/>
                </a:lnTo>
                <a:lnTo>
                  <a:pt x="893" y="132"/>
                </a:lnTo>
                <a:lnTo>
                  <a:pt x="891" y="130"/>
                </a:lnTo>
                <a:lnTo>
                  <a:pt x="889" y="129"/>
                </a:lnTo>
                <a:lnTo>
                  <a:pt x="888" y="127"/>
                </a:lnTo>
                <a:lnTo>
                  <a:pt x="886" y="125"/>
                </a:lnTo>
                <a:lnTo>
                  <a:pt x="884" y="123"/>
                </a:lnTo>
                <a:lnTo>
                  <a:pt x="883" y="121"/>
                </a:lnTo>
                <a:lnTo>
                  <a:pt x="881" y="120"/>
                </a:lnTo>
                <a:lnTo>
                  <a:pt x="879" y="118"/>
                </a:lnTo>
                <a:lnTo>
                  <a:pt x="878" y="116"/>
                </a:lnTo>
                <a:lnTo>
                  <a:pt x="876" y="115"/>
                </a:lnTo>
                <a:lnTo>
                  <a:pt x="874" y="113"/>
                </a:lnTo>
                <a:lnTo>
                  <a:pt x="873" y="111"/>
                </a:lnTo>
                <a:lnTo>
                  <a:pt x="871" y="110"/>
                </a:lnTo>
                <a:lnTo>
                  <a:pt x="869" y="108"/>
                </a:lnTo>
                <a:lnTo>
                  <a:pt x="867" y="106"/>
                </a:lnTo>
                <a:lnTo>
                  <a:pt x="866" y="105"/>
                </a:lnTo>
                <a:lnTo>
                  <a:pt x="864" y="103"/>
                </a:lnTo>
                <a:lnTo>
                  <a:pt x="862" y="101"/>
                </a:lnTo>
                <a:lnTo>
                  <a:pt x="860" y="100"/>
                </a:lnTo>
                <a:lnTo>
                  <a:pt x="858" y="98"/>
                </a:lnTo>
                <a:lnTo>
                  <a:pt x="857" y="96"/>
                </a:lnTo>
                <a:lnTo>
                  <a:pt x="855" y="95"/>
                </a:lnTo>
                <a:lnTo>
                  <a:pt x="853" y="93"/>
                </a:lnTo>
                <a:lnTo>
                  <a:pt x="851" y="92"/>
                </a:lnTo>
                <a:lnTo>
                  <a:pt x="849" y="90"/>
                </a:lnTo>
                <a:lnTo>
                  <a:pt x="848" y="89"/>
                </a:lnTo>
                <a:lnTo>
                  <a:pt x="846" y="87"/>
                </a:lnTo>
                <a:lnTo>
                  <a:pt x="844" y="85"/>
                </a:lnTo>
                <a:lnTo>
                  <a:pt x="842" y="84"/>
                </a:lnTo>
                <a:lnTo>
                  <a:pt x="840" y="82"/>
                </a:lnTo>
                <a:lnTo>
                  <a:pt x="838" y="81"/>
                </a:lnTo>
                <a:lnTo>
                  <a:pt x="836" y="80"/>
                </a:lnTo>
                <a:lnTo>
                  <a:pt x="835" y="78"/>
                </a:lnTo>
                <a:lnTo>
                  <a:pt x="833" y="77"/>
                </a:lnTo>
                <a:lnTo>
                  <a:pt x="831" y="75"/>
                </a:lnTo>
                <a:lnTo>
                  <a:pt x="829" y="74"/>
                </a:lnTo>
                <a:lnTo>
                  <a:pt x="827" y="73"/>
                </a:lnTo>
                <a:lnTo>
                  <a:pt x="825" y="71"/>
                </a:lnTo>
                <a:lnTo>
                  <a:pt x="823" y="70"/>
                </a:lnTo>
                <a:lnTo>
                  <a:pt x="821" y="68"/>
                </a:lnTo>
                <a:lnTo>
                  <a:pt x="819" y="67"/>
                </a:lnTo>
                <a:lnTo>
                  <a:pt x="817" y="66"/>
                </a:lnTo>
                <a:lnTo>
                  <a:pt x="815" y="64"/>
                </a:lnTo>
                <a:lnTo>
                  <a:pt x="813" y="63"/>
                </a:lnTo>
                <a:lnTo>
                  <a:pt x="811" y="62"/>
                </a:lnTo>
                <a:lnTo>
                  <a:pt x="809" y="60"/>
                </a:lnTo>
                <a:lnTo>
                  <a:pt x="807" y="59"/>
                </a:lnTo>
                <a:lnTo>
                  <a:pt x="806" y="58"/>
                </a:lnTo>
                <a:lnTo>
                  <a:pt x="804" y="57"/>
                </a:lnTo>
                <a:lnTo>
                  <a:pt x="802" y="55"/>
                </a:lnTo>
                <a:lnTo>
                  <a:pt x="800" y="54"/>
                </a:lnTo>
                <a:lnTo>
                  <a:pt x="798" y="53"/>
                </a:lnTo>
                <a:lnTo>
                  <a:pt x="796" y="51"/>
                </a:lnTo>
                <a:lnTo>
                  <a:pt x="794" y="50"/>
                </a:lnTo>
                <a:lnTo>
                  <a:pt x="792" y="49"/>
                </a:lnTo>
                <a:lnTo>
                  <a:pt x="789" y="48"/>
                </a:lnTo>
                <a:lnTo>
                  <a:pt x="787" y="47"/>
                </a:lnTo>
                <a:lnTo>
                  <a:pt x="785" y="46"/>
                </a:lnTo>
                <a:lnTo>
                  <a:pt x="783" y="45"/>
                </a:lnTo>
                <a:lnTo>
                  <a:pt x="781" y="44"/>
                </a:lnTo>
                <a:lnTo>
                  <a:pt x="779" y="43"/>
                </a:lnTo>
                <a:lnTo>
                  <a:pt x="777" y="41"/>
                </a:lnTo>
                <a:lnTo>
                  <a:pt x="775" y="40"/>
                </a:lnTo>
                <a:lnTo>
                  <a:pt x="773" y="39"/>
                </a:lnTo>
                <a:lnTo>
                  <a:pt x="771" y="38"/>
                </a:lnTo>
                <a:lnTo>
                  <a:pt x="769" y="37"/>
                </a:lnTo>
                <a:lnTo>
                  <a:pt x="767" y="36"/>
                </a:lnTo>
                <a:lnTo>
                  <a:pt x="765" y="35"/>
                </a:lnTo>
                <a:lnTo>
                  <a:pt x="763" y="34"/>
                </a:lnTo>
                <a:lnTo>
                  <a:pt x="760" y="33"/>
                </a:lnTo>
                <a:lnTo>
                  <a:pt x="758" y="32"/>
                </a:lnTo>
                <a:lnTo>
                  <a:pt x="756" y="31"/>
                </a:lnTo>
                <a:lnTo>
                  <a:pt x="754" y="30"/>
                </a:lnTo>
                <a:lnTo>
                  <a:pt x="752" y="29"/>
                </a:lnTo>
                <a:lnTo>
                  <a:pt x="750" y="28"/>
                </a:lnTo>
                <a:lnTo>
                  <a:pt x="748" y="27"/>
                </a:lnTo>
                <a:lnTo>
                  <a:pt x="746" y="27"/>
                </a:lnTo>
                <a:lnTo>
                  <a:pt x="744" y="26"/>
                </a:lnTo>
                <a:lnTo>
                  <a:pt x="741" y="25"/>
                </a:lnTo>
                <a:lnTo>
                  <a:pt x="739" y="24"/>
                </a:lnTo>
                <a:lnTo>
                  <a:pt x="737" y="23"/>
                </a:lnTo>
                <a:lnTo>
                  <a:pt x="735" y="22"/>
                </a:lnTo>
                <a:lnTo>
                  <a:pt x="733" y="22"/>
                </a:lnTo>
                <a:lnTo>
                  <a:pt x="731" y="21"/>
                </a:lnTo>
                <a:lnTo>
                  <a:pt x="728" y="20"/>
                </a:lnTo>
                <a:lnTo>
                  <a:pt x="726" y="19"/>
                </a:lnTo>
                <a:lnTo>
                  <a:pt x="724" y="19"/>
                </a:lnTo>
                <a:lnTo>
                  <a:pt x="722" y="18"/>
                </a:lnTo>
                <a:lnTo>
                  <a:pt x="720" y="17"/>
                </a:lnTo>
                <a:lnTo>
                  <a:pt x="718" y="17"/>
                </a:lnTo>
                <a:lnTo>
                  <a:pt x="715" y="16"/>
                </a:lnTo>
                <a:lnTo>
                  <a:pt x="713" y="15"/>
                </a:lnTo>
                <a:lnTo>
                  <a:pt x="711" y="14"/>
                </a:lnTo>
                <a:lnTo>
                  <a:pt x="709" y="14"/>
                </a:lnTo>
                <a:lnTo>
                  <a:pt x="707" y="13"/>
                </a:lnTo>
                <a:lnTo>
                  <a:pt x="704" y="13"/>
                </a:lnTo>
                <a:lnTo>
                  <a:pt x="702" y="12"/>
                </a:lnTo>
                <a:lnTo>
                  <a:pt x="700" y="11"/>
                </a:lnTo>
                <a:lnTo>
                  <a:pt x="698" y="11"/>
                </a:lnTo>
                <a:lnTo>
                  <a:pt x="696" y="10"/>
                </a:lnTo>
                <a:lnTo>
                  <a:pt x="694" y="10"/>
                </a:lnTo>
                <a:lnTo>
                  <a:pt x="691" y="9"/>
                </a:lnTo>
                <a:lnTo>
                  <a:pt x="689" y="8"/>
                </a:lnTo>
                <a:lnTo>
                  <a:pt x="687" y="8"/>
                </a:lnTo>
                <a:lnTo>
                  <a:pt x="685" y="7"/>
                </a:lnTo>
                <a:lnTo>
                  <a:pt x="682" y="7"/>
                </a:lnTo>
                <a:lnTo>
                  <a:pt x="680" y="7"/>
                </a:lnTo>
                <a:lnTo>
                  <a:pt x="678" y="6"/>
                </a:lnTo>
                <a:lnTo>
                  <a:pt x="676" y="6"/>
                </a:lnTo>
                <a:lnTo>
                  <a:pt x="674" y="5"/>
                </a:lnTo>
                <a:lnTo>
                  <a:pt x="671" y="5"/>
                </a:lnTo>
                <a:lnTo>
                  <a:pt x="669" y="5"/>
                </a:lnTo>
                <a:lnTo>
                  <a:pt x="667" y="4"/>
                </a:lnTo>
                <a:lnTo>
                  <a:pt x="665" y="4"/>
                </a:lnTo>
                <a:lnTo>
                  <a:pt x="662" y="4"/>
                </a:lnTo>
                <a:lnTo>
                  <a:pt x="660" y="3"/>
                </a:lnTo>
                <a:lnTo>
                  <a:pt x="658" y="3"/>
                </a:lnTo>
                <a:lnTo>
                  <a:pt x="656" y="3"/>
                </a:lnTo>
                <a:lnTo>
                  <a:pt x="654" y="2"/>
                </a:lnTo>
                <a:lnTo>
                  <a:pt x="651" y="2"/>
                </a:lnTo>
                <a:lnTo>
                  <a:pt x="649" y="2"/>
                </a:lnTo>
                <a:lnTo>
                  <a:pt x="647" y="1"/>
                </a:lnTo>
                <a:lnTo>
                  <a:pt x="645" y="1"/>
                </a:lnTo>
                <a:lnTo>
                  <a:pt x="642" y="1"/>
                </a:lnTo>
                <a:lnTo>
                  <a:pt x="640" y="1"/>
                </a:lnTo>
                <a:lnTo>
                  <a:pt x="638" y="1"/>
                </a:lnTo>
                <a:lnTo>
                  <a:pt x="636" y="0"/>
                </a:lnTo>
                <a:lnTo>
                  <a:pt x="634" y="0"/>
                </a:lnTo>
                <a:lnTo>
                  <a:pt x="631" y="0"/>
                </a:lnTo>
                <a:lnTo>
                  <a:pt x="629" y="0"/>
                </a:lnTo>
                <a:lnTo>
                  <a:pt x="627" y="0"/>
                </a:lnTo>
                <a:lnTo>
                  <a:pt x="625" y="0"/>
                </a:lnTo>
                <a:lnTo>
                  <a:pt x="622" y="0"/>
                </a:lnTo>
                <a:lnTo>
                  <a:pt x="620" y="0"/>
                </a:lnTo>
                <a:lnTo>
                  <a:pt x="618" y="0"/>
                </a:lnTo>
                <a:lnTo>
                  <a:pt x="616" y="0"/>
                </a:lnTo>
                <a:lnTo>
                  <a:pt x="614" y="0"/>
                </a:lnTo>
                <a:lnTo>
                  <a:pt x="611" y="0"/>
                </a:lnTo>
                <a:lnTo>
                  <a:pt x="609" y="0"/>
                </a:lnTo>
                <a:lnTo>
                  <a:pt x="607" y="0"/>
                </a:lnTo>
                <a:lnTo>
                  <a:pt x="605" y="0"/>
                </a:lnTo>
                <a:lnTo>
                  <a:pt x="602" y="0"/>
                </a:lnTo>
                <a:lnTo>
                  <a:pt x="600" y="0"/>
                </a:lnTo>
                <a:lnTo>
                  <a:pt x="598" y="0"/>
                </a:lnTo>
                <a:lnTo>
                  <a:pt x="596" y="0"/>
                </a:lnTo>
                <a:lnTo>
                  <a:pt x="594" y="0"/>
                </a:lnTo>
                <a:lnTo>
                  <a:pt x="591" y="0"/>
                </a:lnTo>
                <a:lnTo>
                  <a:pt x="589" y="0"/>
                </a:lnTo>
                <a:lnTo>
                  <a:pt x="587" y="1"/>
                </a:lnTo>
                <a:lnTo>
                  <a:pt x="585" y="1"/>
                </a:lnTo>
                <a:lnTo>
                  <a:pt x="583" y="1"/>
                </a:lnTo>
                <a:lnTo>
                  <a:pt x="580" y="1"/>
                </a:lnTo>
                <a:lnTo>
                  <a:pt x="578" y="1"/>
                </a:lnTo>
                <a:lnTo>
                  <a:pt x="576" y="1"/>
                </a:lnTo>
                <a:lnTo>
                  <a:pt x="574" y="2"/>
                </a:lnTo>
                <a:lnTo>
                  <a:pt x="572" y="2"/>
                </a:lnTo>
                <a:lnTo>
                  <a:pt x="569" y="2"/>
                </a:lnTo>
                <a:lnTo>
                  <a:pt x="567" y="3"/>
                </a:lnTo>
                <a:lnTo>
                  <a:pt x="565" y="3"/>
                </a:lnTo>
                <a:lnTo>
                  <a:pt x="563" y="3"/>
                </a:lnTo>
                <a:lnTo>
                  <a:pt x="561" y="4"/>
                </a:lnTo>
                <a:lnTo>
                  <a:pt x="559" y="4"/>
                </a:lnTo>
                <a:lnTo>
                  <a:pt x="556" y="4"/>
                </a:lnTo>
                <a:lnTo>
                  <a:pt x="554" y="5"/>
                </a:lnTo>
                <a:lnTo>
                  <a:pt x="552" y="5"/>
                </a:lnTo>
                <a:lnTo>
                  <a:pt x="550" y="6"/>
                </a:lnTo>
                <a:lnTo>
                  <a:pt x="548" y="6"/>
                </a:lnTo>
                <a:lnTo>
                  <a:pt x="546" y="7"/>
                </a:lnTo>
                <a:lnTo>
                  <a:pt x="544" y="7"/>
                </a:lnTo>
                <a:lnTo>
                  <a:pt x="541" y="7"/>
                </a:lnTo>
                <a:lnTo>
                  <a:pt x="539" y="8"/>
                </a:lnTo>
                <a:lnTo>
                  <a:pt x="537" y="8"/>
                </a:lnTo>
                <a:lnTo>
                  <a:pt x="535" y="9"/>
                </a:lnTo>
                <a:lnTo>
                  <a:pt x="533" y="9"/>
                </a:lnTo>
                <a:lnTo>
                  <a:pt x="531" y="10"/>
                </a:lnTo>
                <a:lnTo>
                  <a:pt x="529" y="10"/>
                </a:lnTo>
                <a:lnTo>
                  <a:pt x="526" y="11"/>
                </a:lnTo>
                <a:lnTo>
                  <a:pt x="524" y="11"/>
                </a:lnTo>
                <a:lnTo>
                  <a:pt x="522" y="12"/>
                </a:lnTo>
                <a:lnTo>
                  <a:pt x="520" y="13"/>
                </a:lnTo>
                <a:lnTo>
                  <a:pt x="518" y="13"/>
                </a:lnTo>
                <a:lnTo>
                  <a:pt x="516" y="14"/>
                </a:lnTo>
                <a:lnTo>
                  <a:pt x="514" y="15"/>
                </a:lnTo>
                <a:lnTo>
                  <a:pt x="512" y="16"/>
                </a:lnTo>
                <a:lnTo>
                  <a:pt x="510" y="16"/>
                </a:lnTo>
                <a:lnTo>
                  <a:pt x="508" y="17"/>
                </a:lnTo>
                <a:lnTo>
                  <a:pt x="506" y="18"/>
                </a:lnTo>
                <a:lnTo>
                  <a:pt x="504" y="18"/>
                </a:lnTo>
                <a:lnTo>
                  <a:pt x="502" y="19"/>
                </a:lnTo>
                <a:lnTo>
                  <a:pt x="500" y="20"/>
                </a:lnTo>
                <a:lnTo>
                  <a:pt x="498" y="21"/>
                </a:lnTo>
                <a:lnTo>
                  <a:pt x="496" y="21"/>
                </a:lnTo>
                <a:lnTo>
                  <a:pt x="494" y="22"/>
                </a:lnTo>
                <a:lnTo>
                  <a:pt x="492" y="23"/>
                </a:lnTo>
                <a:lnTo>
                  <a:pt x="490" y="24"/>
                </a:lnTo>
                <a:lnTo>
                  <a:pt x="488" y="25"/>
                </a:lnTo>
                <a:lnTo>
                  <a:pt x="486" y="26"/>
                </a:lnTo>
                <a:lnTo>
                  <a:pt x="484" y="26"/>
                </a:lnTo>
                <a:lnTo>
                  <a:pt x="482" y="27"/>
                </a:lnTo>
                <a:lnTo>
                  <a:pt x="480" y="28"/>
                </a:lnTo>
                <a:lnTo>
                  <a:pt x="478" y="29"/>
                </a:lnTo>
                <a:lnTo>
                  <a:pt x="476" y="30"/>
                </a:lnTo>
                <a:lnTo>
                  <a:pt x="474" y="31"/>
                </a:lnTo>
                <a:lnTo>
                  <a:pt x="472" y="32"/>
                </a:lnTo>
                <a:lnTo>
                  <a:pt x="470" y="33"/>
                </a:lnTo>
                <a:lnTo>
                  <a:pt x="468" y="34"/>
                </a:lnTo>
                <a:lnTo>
                  <a:pt x="466" y="35"/>
                </a:lnTo>
                <a:lnTo>
                  <a:pt x="464" y="36"/>
                </a:lnTo>
                <a:lnTo>
                  <a:pt x="462" y="37"/>
                </a:lnTo>
                <a:lnTo>
                  <a:pt x="460" y="38"/>
                </a:lnTo>
                <a:lnTo>
                  <a:pt x="458" y="39"/>
                </a:lnTo>
                <a:lnTo>
                  <a:pt x="457" y="40"/>
                </a:lnTo>
                <a:lnTo>
                  <a:pt x="455" y="41"/>
                </a:lnTo>
                <a:lnTo>
                  <a:pt x="453" y="42"/>
                </a:lnTo>
                <a:lnTo>
                  <a:pt x="451" y="43"/>
                </a:lnTo>
                <a:lnTo>
                  <a:pt x="449" y="45"/>
                </a:lnTo>
                <a:lnTo>
                  <a:pt x="447" y="46"/>
                </a:lnTo>
                <a:lnTo>
                  <a:pt x="445" y="47"/>
                </a:lnTo>
                <a:lnTo>
                  <a:pt x="444" y="48"/>
                </a:lnTo>
                <a:lnTo>
                  <a:pt x="442" y="49"/>
                </a:lnTo>
                <a:lnTo>
                  <a:pt x="440" y="50"/>
                </a:lnTo>
                <a:lnTo>
                  <a:pt x="438" y="51"/>
                </a:lnTo>
                <a:lnTo>
                  <a:pt x="436" y="53"/>
                </a:lnTo>
                <a:lnTo>
                  <a:pt x="434" y="54"/>
                </a:lnTo>
                <a:lnTo>
                  <a:pt x="433" y="55"/>
                </a:lnTo>
                <a:lnTo>
                  <a:pt x="431" y="56"/>
                </a:lnTo>
                <a:lnTo>
                  <a:pt x="429" y="58"/>
                </a:lnTo>
                <a:lnTo>
                  <a:pt x="427" y="59"/>
                </a:lnTo>
                <a:lnTo>
                  <a:pt x="426" y="60"/>
                </a:lnTo>
                <a:lnTo>
                  <a:pt x="424" y="61"/>
                </a:lnTo>
                <a:lnTo>
                  <a:pt x="422" y="63"/>
                </a:lnTo>
                <a:lnTo>
                  <a:pt x="420" y="64"/>
                </a:lnTo>
                <a:lnTo>
                  <a:pt x="419" y="65"/>
                </a:lnTo>
                <a:lnTo>
                  <a:pt x="417" y="67"/>
                </a:lnTo>
                <a:lnTo>
                  <a:pt x="415" y="68"/>
                </a:lnTo>
                <a:lnTo>
                  <a:pt x="414" y="70"/>
                </a:lnTo>
                <a:lnTo>
                  <a:pt x="412" y="71"/>
                </a:lnTo>
                <a:lnTo>
                  <a:pt x="410" y="72"/>
                </a:lnTo>
                <a:lnTo>
                  <a:pt x="409" y="74"/>
                </a:lnTo>
                <a:lnTo>
                  <a:pt x="407" y="75"/>
                </a:lnTo>
                <a:lnTo>
                  <a:pt x="405" y="77"/>
                </a:lnTo>
                <a:lnTo>
                  <a:pt x="404" y="78"/>
                </a:lnTo>
                <a:lnTo>
                  <a:pt x="402" y="80"/>
                </a:lnTo>
                <a:lnTo>
                  <a:pt x="401" y="81"/>
                </a:lnTo>
                <a:lnTo>
                  <a:pt x="399" y="82"/>
                </a:lnTo>
                <a:lnTo>
                  <a:pt x="397" y="84"/>
                </a:lnTo>
                <a:lnTo>
                  <a:pt x="396" y="85"/>
                </a:lnTo>
                <a:lnTo>
                  <a:pt x="394" y="87"/>
                </a:lnTo>
                <a:lnTo>
                  <a:pt x="393" y="88"/>
                </a:lnTo>
                <a:lnTo>
                  <a:pt x="391" y="90"/>
                </a:lnTo>
                <a:lnTo>
                  <a:pt x="390" y="91"/>
                </a:lnTo>
                <a:lnTo>
                  <a:pt x="388" y="93"/>
                </a:lnTo>
                <a:lnTo>
                  <a:pt x="386" y="95"/>
                </a:lnTo>
                <a:lnTo>
                  <a:pt x="385" y="96"/>
                </a:lnTo>
                <a:lnTo>
                  <a:pt x="384" y="98"/>
                </a:lnTo>
                <a:lnTo>
                  <a:pt x="382" y="99"/>
                </a:lnTo>
                <a:lnTo>
                  <a:pt x="381" y="101"/>
                </a:lnTo>
                <a:lnTo>
                  <a:pt x="379" y="103"/>
                </a:lnTo>
                <a:lnTo>
                  <a:pt x="378" y="104"/>
                </a:lnTo>
                <a:lnTo>
                  <a:pt x="376" y="106"/>
                </a:lnTo>
                <a:lnTo>
                  <a:pt x="375" y="108"/>
                </a:lnTo>
                <a:lnTo>
                  <a:pt x="374" y="109"/>
                </a:lnTo>
                <a:lnTo>
                  <a:pt x="372" y="111"/>
                </a:lnTo>
                <a:lnTo>
                  <a:pt x="371" y="113"/>
                </a:lnTo>
                <a:lnTo>
                  <a:pt x="369" y="114"/>
                </a:lnTo>
                <a:lnTo>
                  <a:pt x="368" y="116"/>
                </a:lnTo>
                <a:lnTo>
                  <a:pt x="367" y="118"/>
                </a:lnTo>
                <a:lnTo>
                  <a:pt x="365" y="120"/>
                </a:lnTo>
                <a:lnTo>
                  <a:pt x="364" y="121"/>
                </a:lnTo>
                <a:lnTo>
                  <a:pt x="363" y="123"/>
                </a:lnTo>
                <a:lnTo>
                  <a:pt x="361" y="125"/>
                </a:lnTo>
                <a:lnTo>
                  <a:pt x="360" y="127"/>
                </a:lnTo>
                <a:lnTo>
                  <a:pt x="359" y="128"/>
                </a:lnTo>
                <a:lnTo>
                  <a:pt x="357" y="130"/>
                </a:lnTo>
                <a:lnTo>
                  <a:pt x="356" y="132"/>
                </a:lnTo>
                <a:lnTo>
                  <a:pt x="355" y="134"/>
                </a:lnTo>
                <a:lnTo>
                  <a:pt x="354" y="135"/>
                </a:lnTo>
                <a:lnTo>
                  <a:pt x="352" y="137"/>
                </a:lnTo>
                <a:lnTo>
                  <a:pt x="351" y="139"/>
                </a:lnTo>
                <a:lnTo>
                  <a:pt x="350" y="141"/>
                </a:lnTo>
                <a:lnTo>
                  <a:pt x="349" y="143"/>
                </a:lnTo>
                <a:lnTo>
                  <a:pt x="348" y="145"/>
                </a:lnTo>
                <a:lnTo>
                  <a:pt x="346" y="147"/>
                </a:lnTo>
                <a:lnTo>
                  <a:pt x="345" y="148"/>
                </a:lnTo>
                <a:lnTo>
                  <a:pt x="344" y="150"/>
                </a:lnTo>
                <a:lnTo>
                  <a:pt x="343" y="152"/>
                </a:lnTo>
                <a:lnTo>
                  <a:pt x="342" y="154"/>
                </a:lnTo>
                <a:lnTo>
                  <a:pt x="341" y="156"/>
                </a:lnTo>
                <a:lnTo>
                  <a:pt x="340" y="158"/>
                </a:lnTo>
                <a:lnTo>
                  <a:pt x="339" y="160"/>
                </a:lnTo>
                <a:lnTo>
                  <a:pt x="338" y="162"/>
                </a:lnTo>
                <a:lnTo>
                  <a:pt x="337" y="164"/>
                </a:lnTo>
                <a:lnTo>
                  <a:pt x="335" y="166"/>
                </a:lnTo>
                <a:lnTo>
                  <a:pt x="334" y="168"/>
                </a:lnTo>
                <a:lnTo>
                  <a:pt x="333" y="170"/>
                </a:lnTo>
                <a:lnTo>
                  <a:pt x="332" y="172"/>
                </a:lnTo>
                <a:lnTo>
                  <a:pt x="331" y="174"/>
                </a:lnTo>
                <a:lnTo>
                  <a:pt x="330" y="176"/>
                </a:lnTo>
                <a:lnTo>
                  <a:pt x="329" y="178"/>
                </a:lnTo>
                <a:lnTo>
                  <a:pt x="328" y="180"/>
                </a:lnTo>
                <a:lnTo>
                  <a:pt x="327" y="182"/>
                </a:lnTo>
                <a:lnTo>
                  <a:pt x="326" y="184"/>
                </a:lnTo>
                <a:lnTo>
                  <a:pt x="325" y="186"/>
                </a:lnTo>
                <a:lnTo>
                  <a:pt x="325" y="188"/>
                </a:lnTo>
                <a:lnTo>
                  <a:pt x="324" y="190"/>
                </a:lnTo>
                <a:lnTo>
                  <a:pt x="323" y="192"/>
                </a:lnTo>
                <a:lnTo>
                  <a:pt x="322" y="194"/>
                </a:lnTo>
                <a:lnTo>
                  <a:pt x="321" y="196"/>
                </a:lnTo>
                <a:lnTo>
                  <a:pt x="320" y="198"/>
                </a:lnTo>
                <a:lnTo>
                  <a:pt x="319" y="200"/>
                </a:lnTo>
                <a:lnTo>
                  <a:pt x="319" y="202"/>
                </a:lnTo>
                <a:lnTo>
                  <a:pt x="318" y="204"/>
                </a:lnTo>
                <a:lnTo>
                  <a:pt x="317" y="206"/>
                </a:lnTo>
                <a:lnTo>
                  <a:pt x="316" y="209"/>
                </a:lnTo>
                <a:lnTo>
                  <a:pt x="315" y="211"/>
                </a:lnTo>
                <a:lnTo>
                  <a:pt x="315" y="213"/>
                </a:lnTo>
                <a:lnTo>
                  <a:pt x="314" y="215"/>
                </a:lnTo>
                <a:lnTo>
                  <a:pt x="313" y="217"/>
                </a:lnTo>
                <a:lnTo>
                  <a:pt x="312" y="219"/>
                </a:lnTo>
                <a:lnTo>
                  <a:pt x="312" y="221"/>
                </a:lnTo>
                <a:lnTo>
                  <a:pt x="311" y="223"/>
                </a:lnTo>
                <a:lnTo>
                  <a:pt x="310" y="226"/>
                </a:lnTo>
                <a:lnTo>
                  <a:pt x="310" y="228"/>
                </a:lnTo>
                <a:lnTo>
                  <a:pt x="309" y="230"/>
                </a:lnTo>
                <a:lnTo>
                  <a:pt x="308" y="232"/>
                </a:lnTo>
                <a:lnTo>
                  <a:pt x="308" y="234"/>
                </a:lnTo>
                <a:lnTo>
                  <a:pt x="307" y="236"/>
                </a:lnTo>
                <a:lnTo>
                  <a:pt x="306" y="239"/>
                </a:lnTo>
                <a:lnTo>
                  <a:pt x="306" y="241"/>
                </a:lnTo>
                <a:lnTo>
                  <a:pt x="305" y="243"/>
                </a:lnTo>
                <a:lnTo>
                  <a:pt x="305" y="245"/>
                </a:lnTo>
                <a:lnTo>
                  <a:pt x="304" y="247"/>
                </a:lnTo>
                <a:lnTo>
                  <a:pt x="303" y="250"/>
                </a:lnTo>
                <a:lnTo>
                  <a:pt x="303" y="252"/>
                </a:lnTo>
                <a:lnTo>
                  <a:pt x="302" y="254"/>
                </a:lnTo>
                <a:lnTo>
                  <a:pt x="302" y="256"/>
                </a:lnTo>
                <a:lnTo>
                  <a:pt x="301" y="259"/>
                </a:lnTo>
                <a:lnTo>
                  <a:pt x="301" y="261"/>
                </a:lnTo>
                <a:lnTo>
                  <a:pt x="301" y="263"/>
                </a:lnTo>
                <a:lnTo>
                  <a:pt x="300" y="265"/>
                </a:lnTo>
                <a:lnTo>
                  <a:pt x="300" y="268"/>
                </a:lnTo>
                <a:lnTo>
                  <a:pt x="299" y="270"/>
                </a:lnTo>
                <a:lnTo>
                  <a:pt x="299" y="272"/>
                </a:lnTo>
                <a:lnTo>
                  <a:pt x="298" y="274"/>
                </a:lnTo>
                <a:lnTo>
                  <a:pt x="298" y="277"/>
                </a:lnTo>
                <a:lnTo>
                  <a:pt x="297" y="279"/>
                </a:lnTo>
                <a:lnTo>
                  <a:pt x="297" y="281"/>
                </a:lnTo>
                <a:lnTo>
                  <a:pt x="297" y="283"/>
                </a:lnTo>
                <a:lnTo>
                  <a:pt x="296" y="286"/>
                </a:lnTo>
                <a:lnTo>
                  <a:pt x="296" y="288"/>
                </a:lnTo>
                <a:lnTo>
                  <a:pt x="296" y="290"/>
                </a:lnTo>
                <a:lnTo>
                  <a:pt x="295" y="293"/>
                </a:lnTo>
                <a:lnTo>
                  <a:pt x="295" y="295"/>
                </a:lnTo>
                <a:lnTo>
                  <a:pt x="295" y="297"/>
                </a:lnTo>
                <a:lnTo>
                  <a:pt x="294" y="299"/>
                </a:lnTo>
                <a:lnTo>
                  <a:pt x="294" y="302"/>
                </a:lnTo>
                <a:lnTo>
                  <a:pt x="294" y="304"/>
                </a:lnTo>
                <a:lnTo>
                  <a:pt x="294" y="306"/>
                </a:lnTo>
                <a:lnTo>
                  <a:pt x="293" y="309"/>
                </a:lnTo>
                <a:lnTo>
                  <a:pt x="293" y="311"/>
                </a:lnTo>
                <a:lnTo>
                  <a:pt x="293" y="313"/>
                </a:lnTo>
                <a:lnTo>
                  <a:pt x="293" y="316"/>
                </a:lnTo>
                <a:lnTo>
                  <a:pt x="293" y="318"/>
                </a:lnTo>
                <a:lnTo>
                  <a:pt x="292" y="320"/>
                </a:lnTo>
                <a:lnTo>
                  <a:pt x="292" y="323"/>
                </a:lnTo>
                <a:lnTo>
                  <a:pt x="292" y="325"/>
                </a:lnTo>
                <a:lnTo>
                  <a:pt x="292" y="327"/>
                </a:lnTo>
                <a:lnTo>
                  <a:pt x="292" y="330"/>
                </a:lnTo>
                <a:lnTo>
                  <a:pt x="292" y="332"/>
                </a:lnTo>
                <a:lnTo>
                  <a:pt x="292" y="334"/>
                </a:lnTo>
                <a:lnTo>
                  <a:pt x="292" y="337"/>
                </a:lnTo>
                <a:lnTo>
                  <a:pt x="291" y="339"/>
                </a:lnTo>
                <a:lnTo>
                  <a:pt x="291" y="341"/>
                </a:lnTo>
                <a:lnTo>
                  <a:pt x="291" y="344"/>
                </a:lnTo>
                <a:lnTo>
                  <a:pt x="291" y="346"/>
                </a:lnTo>
                <a:lnTo>
                  <a:pt x="291" y="348"/>
                </a:lnTo>
                <a:lnTo>
                  <a:pt x="291" y="351"/>
                </a:lnTo>
                <a:lnTo>
                  <a:pt x="291" y="353"/>
                </a:lnTo>
                <a:lnTo>
                  <a:pt x="291" y="356"/>
                </a:lnTo>
                <a:lnTo>
                  <a:pt x="291" y="358"/>
                </a:lnTo>
                <a:lnTo>
                  <a:pt x="291" y="360"/>
                </a:lnTo>
                <a:lnTo>
                  <a:pt x="291" y="363"/>
                </a:lnTo>
                <a:lnTo>
                  <a:pt x="291" y="365"/>
                </a:lnTo>
                <a:lnTo>
                  <a:pt x="291" y="367"/>
                </a:lnTo>
                <a:lnTo>
                  <a:pt x="291" y="370"/>
                </a:lnTo>
                <a:lnTo>
                  <a:pt x="291" y="372"/>
                </a:lnTo>
                <a:lnTo>
                  <a:pt x="291" y="375"/>
                </a:lnTo>
                <a:lnTo>
                  <a:pt x="292" y="377"/>
                </a:lnTo>
                <a:lnTo>
                  <a:pt x="292" y="379"/>
                </a:lnTo>
                <a:lnTo>
                  <a:pt x="292" y="382"/>
                </a:lnTo>
                <a:lnTo>
                  <a:pt x="292" y="384"/>
                </a:lnTo>
                <a:lnTo>
                  <a:pt x="292" y="386"/>
                </a:lnTo>
                <a:lnTo>
                  <a:pt x="292" y="389"/>
                </a:lnTo>
                <a:lnTo>
                  <a:pt x="292" y="391"/>
                </a:lnTo>
                <a:lnTo>
                  <a:pt x="292" y="394"/>
                </a:lnTo>
                <a:lnTo>
                  <a:pt x="293" y="396"/>
                </a:lnTo>
                <a:lnTo>
                  <a:pt x="293" y="398"/>
                </a:lnTo>
                <a:lnTo>
                  <a:pt x="293" y="401"/>
                </a:lnTo>
                <a:lnTo>
                  <a:pt x="293" y="403"/>
                </a:lnTo>
                <a:lnTo>
                  <a:pt x="293" y="405"/>
                </a:lnTo>
                <a:lnTo>
                  <a:pt x="293" y="408"/>
                </a:lnTo>
                <a:lnTo>
                  <a:pt x="294" y="410"/>
                </a:lnTo>
                <a:lnTo>
                  <a:pt x="294" y="413"/>
                </a:lnTo>
                <a:lnTo>
                  <a:pt x="294" y="415"/>
                </a:lnTo>
                <a:lnTo>
                  <a:pt x="294" y="417"/>
                </a:lnTo>
                <a:lnTo>
                  <a:pt x="295" y="420"/>
                </a:lnTo>
                <a:lnTo>
                  <a:pt x="295" y="422"/>
                </a:lnTo>
                <a:lnTo>
                  <a:pt x="295" y="425"/>
                </a:lnTo>
                <a:lnTo>
                  <a:pt x="296" y="427"/>
                </a:lnTo>
                <a:lnTo>
                  <a:pt x="296" y="429"/>
                </a:lnTo>
                <a:lnTo>
                  <a:pt x="296" y="432"/>
                </a:lnTo>
                <a:lnTo>
                  <a:pt x="297" y="434"/>
                </a:lnTo>
                <a:lnTo>
                  <a:pt x="297" y="437"/>
                </a:lnTo>
                <a:lnTo>
                  <a:pt x="297" y="439"/>
                </a:lnTo>
                <a:lnTo>
                  <a:pt x="298" y="441"/>
                </a:lnTo>
                <a:lnTo>
                  <a:pt x="298" y="444"/>
                </a:lnTo>
                <a:lnTo>
                  <a:pt x="298" y="446"/>
                </a:lnTo>
                <a:lnTo>
                  <a:pt x="299" y="449"/>
                </a:lnTo>
                <a:lnTo>
                  <a:pt x="299" y="451"/>
                </a:lnTo>
                <a:lnTo>
                  <a:pt x="299" y="453"/>
                </a:lnTo>
                <a:lnTo>
                  <a:pt x="300" y="456"/>
                </a:lnTo>
                <a:lnTo>
                  <a:pt x="300" y="458"/>
                </a:lnTo>
                <a:lnTo>
                  <a:pt x="301" y="461"/>
                </a:lnTo>
                <a:lnTo>
                  <a:pt x="301" y="463"/>
                </a:lnTo>
                <a:lnTo>
                  <a:pt x="301" y="465"/>
                </a:lnTo>
                <a:lnTo>
                  <a:pt x="302" y="468"/>
                </a:lnTo>
                <a:lnTo>
                  <a:pt x="302" y="470"/>
                </a:lnTo>
                <a:lnTo>
                  <a:pt x="303" y="473"/>
                </a:lnTo>
                <a:lnTo>
                  <a:pt x="303" y="475"/>
                </a:lnTo>
                <a:lnTo>
                  <a:pt x="304" y="477"/>
                </a:lnTo>
                <a:lnTo>
                  <a:pt x="304" y="480"/>
                </a:lnTo>
                <a:lnTo>
                  <a:pt x="305" y="482"/>
                </a:lnTo>
                <a:lnTo>
                  <a:pt x="305" y="485"/>
                </a:lnTo>
                <a:lnTo>
                  <a:pt x="306" y="487"/>
                </a:lnTo>
                <a:lnTo>
                  <a:pt x="306" y="489"/>
                </a:lnTo>
                <a:lnTo>
                  <a:pt x="307" y="492"/>
                </a:lnTo>
                <a:lnTo>
                  <a:pt x="307" y="494"/>
                </a:lnTo>
                <a:lnTo>
                  <a:pt x="308" y="497"/>
                </a:lnTo>
                <a:lnTo>
                  <a:pt x="308" y="499"/>
                </a:lnTo>
                <a:lnTo>
                  <a:pt x="309" y="501"/>
                </a:lnTo>
                <a:lnTo>
                  <a:pt x="309" y="504"/>
                </a:lnTo>
                <a:lnTo>
                  <a:pt x="310" y="506"/>
                </a:lnTo>
                <a:lnTo>
                  <a:pt x="310" y="508"/>
                </a:lnTo>
                <a:lnTo>
                  <a:pt x="311" y="511"/>
                </a:lnTo>
                <a:lnTo>
                  <a:pt x="311" y="513"/>
                </a:lnTo>
                <a:lnTo>
                  <a:pt x="312" y="516"/>
                </a:lnTo>
                <a:lnTo>
                  <a:pt x="313" y="518"/>
                </a:lnTo>
                <a:lnTo>
                  <a:pt x="313" y="520"/>
                </a:lnTo>
                <a:lnTo>
                  <a:pt x="314" y="523"/>
                </a:lnTo>
                <a:lnTo>
                  <a:pt x="314" y="525"/>
                </a:lnTo>
                <a:lnTo>
                  <a:pt x="315" y="528"/>
                </a:lnTo>
                <a:lnTo>
                  <a:pt x="316" y="530"/>
                </a:lnTo>
                <a:lnTo>
                  <a:pt x="316" y="532"/>
                </a:lnTo>
                <a:lnTo>
                  <a:pt x="317" y="535"/>
                </a:lnTo>
                <a:lnTo>
                  <a:pt x="317" y="537"/>
                </a:lnTo>
                <a:lnTo>
                  <a:pt x="318" y="540"/>
                </a:lnTo>
                <a:lnTo>
                  <a:pt x="319" y="542"/>
                </a:lnTo>
                <a:lnTo>
                  <a:pt x="319" y="544"/>
                </a:lnTo>
                <a:lnTo>
                  <a:pt x="320" y="547"/>
                </a:lnTo>
                <a:lnTo>
                  <a:pt x="321" y="549"/>
                </a:lnTo>
                <a:lnTo>
                  <a:pt x="321" y="552"/>
                </a:lnTo>
                <a:lnTo>
                  <a:pt x="322" y="554"/>
                </a:lnTo>
                <a:lnTo>
                  <a:pt x="323" y="556"/>
                </a:lnTo>
                <a:lnTo>
                  <a:pt x="323" y="559"/>
                </a:lnTo>
                <a:lnTo>
                  <a:pt x="324" y="561"/>
                </a:lnTo>
                <a:lnTo>
                  <a:pt x="325" y="564"/>
                </a:lnTo>
                <a:lnTo>
                  <a:pt x="325" y="566"/>
                </a:lnTo>
                <a:lnTo>
                  <a:pt x="326" y="568"/>
                </a:lnTo>
                <a:lnTo>
                  <a:pt x="327" y="571"/>
                </a:lnTo>
                <a:lnTo>
                  <a:pt x="327" y="573"/>
                </a:lnTo>
                <a:lnTo>
                  <a:pt x="328" y="575"/>
                </a:lnTo>
                <a:lnTo>
                  <a:pt x="329" y="578"/>
                </a:lnTo>
                <a:lnTo>
                  <a:pt x="330" y="580"/>
                </a:lnTo>
                <a:lnTo>
                  <a:pt x="330" y="583"/>
                </a:lnTo>
                <a:lnTo>
                  <a:pt x="331" y="585"/>
                </a:lnTo>
                <a:lnTo>
                  <a:pt x="332" y="587"/>
                </a:lnTo>
                <a:lnTo>
                  <a:pt x="332" y="590"/>
                </a:lnTo>
                <a:lnTo>
                  <a:pt x="333" y="592"/>
                </a:lnTo>
                <a:lnTo>
                  <a:pt x="334" y="595"/>
                </a:lnTo>
                <a:lnTo>
                  <a:pt x="335" y="597"/>
                </a:lnTo>
                <a:lnTo>
                  <a:pt x="335" y="599"/>
                </a:lnTo>
                <a:lnTo>
                  <a:pt x="336" y="602"/>
                </a:lnTo>
                <a:lnTo>
                  <a:pt x="337" y="604"/>
                </a:lnTo>
                <a:lnTo>
                  <a:pt x="338" y="606"/>
                </a:lnTo>
                <a:lnTo>
                  <a:pt x="339" y="609"/>
                </a:lnTo>
                <a:lnTo>
                  <a:pt x="339" y="611"/>
                </a:lnTo>
                <a:lnTo>
                  <a:pt x="340" y="614"/>
                </a:lnTo>
                <a:lnTo>
                  <a:pt x="341" y="616"/>
                </a:lnTo>
                <a:lnTo>
                  <a:pt x="342" y="618"/>
                </a:lnTo>
                <a:lnTo>
                  <a:pt x="342" y="621"/>
                </a:lnTo>
                <a:lnTo>
                  <a:pt x="343" y="623"/>
                </a:lnTo>
                <a:lnTo>
                  <a:pt x="344" y="626"/>
                </a:lnTo>
                <a:lnTo>
                  <a:pt x="345" y="628"/>
                </a:lnTo>
                <a:lnTo>
                  <a:pt x="346" y="630"/>
                </a:lnTo>
                <a:lnTo>
                  <a:pt x="346" y="633"/>
                </a:lnTo>
                <a:lnTo>
                  <a:pt x="347" y="635"/>
                </a:lnTo>
                <a:lnTo>
                  <a:pt x="348" y="637"/>
                </a:lnTo>
                <a:lnTo>
                  <a:pt x="349" y="640"/>
                </a:lnTo>
                <a:lnTo>
                  <a:pt x="350" y="642"/>
                </a:lnTo>
                <a:lnTo>
                  <a:pt x="351" y="645"/>
                </a:lnTo>
                <a:lnTo>
                  <a:pt x="351" y="647"/>
                </a:lnTo>
                <a:lnTo>
                  <a:pt x="352" y="649"/>
                </a:lnTo>
                <a:lnTo>
                  <a:pt x="353" y="652"/>
                </a:lnTo>
                <a:lnTo>
                  <a:pt x="354" y="654"/>
                </a:lnTo>
                <a:lnTo>
                  <a:pt x="355" y="656"/>
                </a:lnTo>
                <a:lnTo>
                  <a:pt x="356" y="659"/>
                </a:lnTo>
                <a:lnTo>
                  <a:pt x="356" y="661"/>
                </a:lnTo>
                <a:lnTo>
                  <a:pt x="357" y="664"/>
                </a:lnTo>
                <a:lnTo>
                  <a:pt x="358" y="666"/>
                </a:lnTo>
                <a:lnTo>
                  <a:pt x="359" y="668"/>
                </a:lnTo>
                <a:lnTo>
                  <a:pt x="360" y="671"/>
                </a:lnTo>
                <a:lnTo>
                  <a:pt x="361" y="673"/>
                </a:lnTo>
                <a:lnTo>
                  <a:pt x="362" y="675"/>
                </a:lnTo>
                <a:lnTo>
                  <a:pt x="363" y="678"/>
                </a:lnTo>
                <a:lnTo>
                  <a:pt x="364" y="680"/>
                </a:lnTo>
                <a:lnTo>
                  <a:pt x="364" y="683"/>
                </a:lnTo>
                <a:lnTo>
                  <a:pt x="365" y="685"/>
                </a:lnTo>
                <a:lnTo>
                  <a:pt x="366" y="687"/>
                </a:lnTo>
                <a:lnTo>
                  <a:pt x="367" y="690"/>
                </a:lnTo>
                <a:lnTo>
                  <a:pt x="368" y="692"/>
                </a:lnTo>
                <a:lnTo>
                  <a:pt x="369" y="694"/>
                </a:lnTo>
                <a:lnTo>
                  <a:pt x="370" y="697"/>
                </a:lnTo>
                <a:lnTo>
                  <a:pt x="371" y="699"/>
                </a:lnTo>
                <a:lnTo>
                  <a:pt x="372" y="701"/>
                </a:lnTo>
                <a:lnTo>
                  <a:pt x="373" y="704"/>
                </a:lnTo>
                <a:lnTo>
                  <a:pt x="374" y="706"/>
                </a:lnTo>
                <a:lnTo>
                  <a:pt x="375" y="709"/>
                </a:lnTo>
                <a:lnTo>
                  <a:pt x="375" y="711"/>
                </a:lnTo>
                <a:lnTo>
                  <a:pt x="376" y="713"/>
                </a:lnTo>
                <a:lnTo>
                  <a:pt x="377" y="716"/>
                </a:lnTo>
                <a:lnTo>
                  <a:pt x="378" y="718"/>
                </a:lnTo>
                <a:lnTo>
                  <a:pt x="379" y="720"/>
                </a:lnTo>
                <a:lnTo>
                  <a:pt x="380" y="723"/>
                </a:lnTo>
                <a:lnTo>
                  <a:pt x="381" y="725"/>
                </a:lnTo>
                <a:lnTo>
                  <a:pt x="382" y="728"/>
                </a:lnTo>
                <a:lnTo>
                  <a:pt x="383" y="730"/>
                </a:lnTo>
                <a:lnTo>
                  <a:pt x="384" y="732"/>
                </a:lnTo>
                <a:lnTo>
                  <a:pt x="385" y="735"/>
                </a:lnTo>
                <a:lnTo>
                  <a:pt x="386" y="737"/>
                </a:lnTo>
                <a:lnTo>
                  <a:pt x="387" y="739"/>
                </a:lnTo>
                <a:lnTo>
                  <a:pt x="388" y="742"/>
                </a:lnTo>
                <a:lnTo>
                  <a:pt x="389" y="744"/>
                </a:lnTo>
                <a:lnTo>
                  <a:pt x="390" y="746"/>
                </a:lnTo>
                <a:lnTo>
                  <a:pt x="392" y="749"/>
                </a:lnTo>
                <a:lnTo>
                  <a:pt x="393" y="751"/>
                </a:lnTo>
                <a:lnTo>
                  <a:pt x="394" y="753"/>
                </a:lnTo>
                <a:lnTo>
                  <a:pt x="395" y="756"/>
                </a:lnTo>
                <a:lnTo>
                  <a:pt x="396" y="758"/>
                </a:lnTo>
                <a:lnTo>
                  <a:pt x="397" y="761"/>
                </a:lnTo>
                <a:lnTo>
                  <a:pt x="398" y="763"/>
                </a:lnTo>
                <a:lnTo>
                  <a:pt x="399" y="765"/>
                </a:lnTo>
                <a:lnTo>
                  <a:pt x="400" y="768"/>
                </a:lnTo>
                <a:lnTo>
                  <a:pt x="401" y="770"/>
                </a:lnTo>
                <a:lnTo>
                  <a:pt x="402" y="772"/>
                </a:lnTo>
                <a:lnTo>
                  <a:pt x="403" y="775"/>
                </a:lnTo>
                <a:lnTo>
                  <a:pt x="404" y="777"/>
                </a:lnTo>
                <a:lnTo>
                  <a:pt x="406" y="779"/>
                </a:lnTo>
                <a:lnTo>
                  <a:pt x="407" y="782"/>
                </a:lnTo>
                <a:lnTo>
                  <a:pt x="408" y="784"/>
                </a:lnTo>
                <a:lnTo>
                  <a:pt x="409" y="786"/>
                </a:lnTo>
                <a:lnTo>
                  <a:pt x="410" y="789"/>
                </a:lnTo>
                <a:lnTo>
                  <a:pt x="411" y="791"/>
                </a:lnTo>
                <a:lnTo>
                  <a:pt x="412" y="794"/>
                </a:lnTo>
                <a:lnTo>
                  <a:pt x="414" y="796"/>
                </a:lnTo>
                <a:lnTo>
                  <a:pt x="415" y="798"/>
                </a:lnTo>
                <a:lnTo>
                  <a:pt x="416" y="801"/>
                </a:lnTo>
                <a:lnTo>
                  <a:pt x="417" y="803"/>
                </a:lnTo>
                <a:lnTo>
                  <a:pt x="418" y="805"/>
                </a:lnTo>
                <a:lnTo>
                  <a:pt x="419" y="808"/>
                </a:lnTo>
                <a:lnTo>
                  <a:pt x="421" y="810"/>
                </a:lnTo>
                <a:lnTo>
                  <a:pt x="422" y="812"/>
                </a:lnTo>
                <a:lnTo>
                  <a:pt x="423" y="815"/>
                </a:lnTo>
                <a:lnTo>
                  <a:pt x="424" y="817"/>
                </a:lnTo>
                <a:lnTo>
                  <a:pt x="425" y="819"/>
                </a:lnTo>
                <a:lnTo>
                  <a:pt x="427" y="822"/>
                </a:lnTo>
                <a:lnTo>
                  <a:pt x="428" y="824"/>
                </a:lnTo>
                <a:lnTo>
                  <a:pt x="429" y="826"/>
                </a:lnTo>
                <a:lnTo>
                  <a:pt x="430" y="829"/>
                </a:lnTo>
                <a:lnTo>
                  <a:pt x="432" y="831"/>
                </a:lnTo>
                <a:lnTo>
                  <a:pt x="433" y="834"/>
                </a:lnTo>
                <a:lnTo>
                  <a:pt x="434" y="836"/>
                </a:lnTo>
                <a:lnTo>
                  <a:pt x="435" y="838"/>
                </a:lnTo>
                <a:lnTo>
                  <a:pt x="437" y="841"/>
                </a:lnTo>
                <a:lnTo>
                  <a:pt x="438" y="843"/>
                </a:lnTo>
                <a:lnTo>
                  <a:pt x="439" y="845"/>
                </a:lnTo>
                <a:lnTo>
                  <a:pt x="441" y="848"/>
                </a:lnTo>
                <a:lnTo>
                  <a:pt x="442" y="850"/>
                </a:lnTo>
                <a:lnTo>
                  <a:pt x="443" y="852"/>
                </a:lnTo>
                <a:lnTo>
                  <a:pt x="444" y="855"/>
                </a:lnTo>
                <a:lnTo>
                  <a:pt x="446" y="857"/>
                </a:lnTo>
                <a:lnTo>
                  <a:pt x="447" y="859"/>
                </a:lnTo>
                <a:lnTo>
                  <a:pt x="448" y="862"/>
                </a:lnTo>
                <a:lnTo>
                  <a:pt x="450" y="864"/>
                </a:lnTo>
                <a:lnTo>
                  <a:pt x="451" y="866"/>
                </a:lnTo>
                <a:lnTo>
                  <a:pt x="452" y="869"/>
                </a:lnTo>
                <a:lnTo>
                  <a:pt x="454" y="871"/>
                </a:lnTo>
                <a:lnTo>
                  <a:pt x="455" y="874"/>
                </a:lnTo>
                <a:lnTo>
                  <a:pt x="456" y="876"/>
                </a:lnTo>
                <a:lnTo>
                  <a:pt x="458" y="878"/>
                </a:lnTo>
                <a:lnTo>
                  <a:pt x="459" y="881"/>
                </a:lnTo>
                <a:lnTo>
                  <a:pt x="461" y="883"/>
                </a:lnTo>
                <a:lnTo>
                  <a:pt x="462" y="885"/>
                </a:lnTo>
                <a:lnTo>
                  <a:pt x="463" y="888"/>
                </a:lnTo>
                <a:lnTo>
                  <a:pt x="465" y="890"/>
                </a:lnTo>
                <a:lnTo>
                  <a:pt x="466" y="892"/>
                </a:lnTo>
                <a:lnTo>
                  <a:pt x="467" y="895"/>
                </a:lnTo>
                <a:lnTo>
                  <a:pt x="469" y="897"/>
                </a:lnTo>
                <a:lnTo>
                  <a:pt x="470" y="899"/>
                </a:lnTo>
                <a:lnTo>
                  <a:pt x="472" y="902"/>
                </a:lnTo>
                <a:lnTo>
                  <a:pt x="473" y="904"/>
                </a:lnTo>
                <a:lnTo>
                  <a:pt x="474" y="907"/>
                </a:lnTo>
                <a:lnTo>
                  <a:pt x="476" y="909"/>
                </a:lnTo>
                <a:lnTo>
                  <a:pt x="477" y="911"/>
                </a:lnTo>
                <a:lnTo>
                  <a:pt x="479" y="914"/>
                </a:lnTo>
                <a:lnTo>
                  <a:pt x="480" y="916"/>
                </a:lnTo>
                <a:lnTo>
                  <a:pt x="482" y="918"/>
                </a:lnTo>
                <a:lnTo>
                  <a:pt x="483" y="921"/>
                </a:lnTo>
                <a:lnTo>
                  <a:pt x="484" y="923"/>
                </a:lnTo>
                <a:lnTo>
                  <a:pt x="486" y="925"/>
                </a:lnTo>
                <a:lnTo>
                  <a:pt x="487" y="928"/>
                </a:lnTo>
                <a:lnTo>
                  <a:pt x="489" y="930"/>
                </a:lnTo>
                <a:lnTo>
                  <a:pt x="490" y="933"/>
                </a:lnTo>
                <a:lnTo>
                  <a:pt x="492" y="935"/>
                </a:lnTo>
                <a:lnTo>
                  <a:pt x="493" y="937"/>
                </a:lnTo>
                <a:lnTo>
                  <a:pt x="495" y="940"/>
                </a:lnTo>
                <a:lnTo>
                  <a:pt x="496" y="942"/>
                </a:lnTo>
                <a:lnTo>
                  <a:pt x="498" y="944"/>
                </a:lnTo>
                <a:lnTo>
                  <a:pt x="499" y="947"/>
                </a:lnTo>
                <a:lnTo>
                  <a:pt x="500" y="949"/>
                </a:lnTo>
                <a:lnTo>
                  <a:pt x="502" y="952"/>
                </a:lnTo>
                <a:lnTo>
                  <a:pt x="503" y="954"/>
                </a:lnTo>
                <a:lnTo>
                  <a:pt x="505" y="956"/>
                </a:lnTo>
                <a:lnTo>
                  <a:pt x="506" y="959"/>
                </a:lnTo>
                <a:lnTo>
                  <a:pt x="508" y="961"/>
                </a:lnTo>
                <a:lnTo>
                  <a:pt x="509" y="963"/>
                </a:lnTo>
                <a:lnTo>
                  <a:pt x="511" y="966"/>
                </a:lnTo>
                <a:lnTo>
                  <a:pt x="512" y="968"/>
                </a:lnTo>
                <a:lnTo>
                  <a:pt x="514" y="971"/>
                </a:lnTo>
                <a:lnTo>
                  <a:pt x="515" y="973"/>
                </a:lnTo>
                <a:lnTo>
                  <a:pt x="517" y="975"/>
                </a:lnTo>
                <a:lnTo>
                  <a:pt x="518" y="978"/>
                </a:lnTo>
                <a:lnTo>
                  <a:pt x="519" y="980"/>
                </a:lnTo>
                <a:lnTo>
                  <a:pt x="521" y="983"/>
                </a:lnTo>
                <a:lnTo>
                  <a:pt x="522" y="985"/>
                </a:lnTo>
                <a:lnTo>
                  <a:pt x="524" y="987"/>
                </a:lnTo>
                <a:lnTo>
                  <a:pt x="525" y="990"/>
                </a:lnTo>
                <a:lnTo>
                  <a:pt x="527" y="992"/>
                </a:lnTo>
                <a:lnTo>
                  <a:pt x="528" y="995"/>
                </a:lnTo>
                <a:lnTo>
                  <a:pt x="530" y="997"/>
                </a:lnTo>
                <a:lnTo>
                  <a:pt x="531" y="1000"/>
                </a:lnTo>
                <a:lnTo>
                  <a:pt x="533" y="1002"/>
                </a:lnTo>
                <a:lnTo>
                  <a:pt x="534" y="1004"/>
                </a:lnTo>
                <a:lnTo>
                  <a:pt x="536" y="1007"/>
                </a:lnTo>
                <a:lnTo>
                  <a:pt x="537" y="1009"/>
                </a:lnTo>
                <a:lnTo>
                  <a:pt x="538" y="1012"/>
                </a:lnTo>
                <a:lnTo>
                  <a:pt x="540" y="1014"/>
                </a:lnTo>
                <a:lnTo>
                  <a:pt x="541" y="1017"/>
                </a:lnTo>
                <a:lnTo>
                  <a:pt x="543" y="1019"/>
                </a:lnTo>
                <a:lnTo>
                  <a:pt x="544" y="1021"/>
                </a:lnTo>
                <a:lnTo>
                  <a:pt x="545" y="1024"/>
                </a:lnTo>
                <a:lnTo>
                  <a:pt x="547" y="1026"/>
                </a:lnTo>
                <a:lnTo>
                  <a:pt x="548" y="1029"/>
                </a:lnTo>
                <a:lnTo>
                  <a:pt x="550" y="1031"/>
                </a:lnTo>
                <a:lnTo>
                  <a:pt x="551" y="1034"/>
                </a:lnTo>
                <a:lnTo>
                  <a:pt x="553" y="1036"/>
                </a:lnTo>
                <a:lnTo>
                  <a:pt x="554" y="1039"/>
                </a:lnTo>
                <a:lnTo>
                  <a:pt x="555" y="1041"/>
                </a:lnTo>
                <a:lnTo>
                  <a:pt x="557" y="1044"/>
                </a:lnTo>
                <a:lnTo>
                  <a:pt x="558" y="1046"/>
                </a:lnTo>
                <a:lnTo>
                  <a:pt x="559" y="1048"/>
                </a:lnTo>
                <a:lnTo>
                  <a:pt x="561" y="1051"/>
                </a:lnTo>
                <a:lnTo>
                  <a:pt x="562" y="1053"/>
                </a:lnTo>
                <a:lnTo>
                  <a:pt x="564" y="1056"/>
                </a:lnTo>
                <a:lnTo>
                  <a:pt x="565" y="1058"/>
                </a:lnTo>
                <a:lnTo>
                  <a:pt x="566" y="1061"/>
                </a:lnTo>
                <a:lnTo>
                  <a:pt x="568" y="1063"/>
                </a:lnTo>
                <a:lnTo>
                  <a:pt x="569" y="1066"/>
                </a:lnTo>
                <a:lnTo>
                  <a:pt x="570" y="1068"/>
                </a:lnTo>
                <a:lnTo>
                  <a:pt x="572" y="1071"/>
                </a:lnTo>
                <a:lnTo>
                  <a:pt x="573" y="1073"/>
                </a:lnTo>
                <a:lnTo>
                  <a:pt x="574" y="1076"/>
                </a:lnTo>
                <a:lnTo>
                  <a:pt x="576" y="1078"/>
                </a:lnTo>
                <a:lnTo>
                  <a:pt x="577" y="1081"/>
                </a:lnTo>
                <a:lnTo>
                  <a:pt x="578" y="1083"/>
                </a:lnTo>
                <a:lnTo>
                  <a:pt x="579" y="1086"/>
                </a:lnTo>
                <a:lnTo>
                  <a:pt x="581" y="1089"/>
                </a:lnTo>
                <a:lnTo>
                  <a:pt x="582" y="1091"/>
                </a:lnTo>
                <a:lnTo>
                  <a:pt x="583" y="1094"/>
                </a:lnTo>
                <a:lnTo>
                  <a:pt x="584" y="1096"/>
                </a:lnTo>
                <a:lnTo>
                  <a:pt x="586" y="1099"/>
                </a:lnTo>
                <a:lnTo>
                  <a:pt x="587" y="1101"/>
                </a:lnTo>
                <a:lnTo>
                  <a:pt x="588" y="1104"/>
                </a:lnTo>
                <a:lnTo>
                  <a:pt x="589" y="1106"/>
                </a:lnTo>
                <a:lnTo>
                  <a:pt x="591" y="1109"/>
                </a:lnTo>
                <a:lnTo>
                  <a:pt x="592" y="1111"/>
                </a:lnTo>
                <a:lnTo>
                  <a:pt x="593" y="1114"/>
                </a:lnTo>
                <a:lnTo>
                  <a:pt x="594" y="1117"/>
                </a:lnTo>
                <a:lnTo>
                  <a:pt x="595" y="1119"/>
                </a:lnTo>
                <a:lnTo>
                  <a:pt x="596" y="1122"/>
                </a:lnTo>
                <a:lnTo>
                  <a:pt x="598" y="1124"/>
                </a:lnTo>
                <a:lnTo>
                  <a:pt x="599" y="1127"/>
                </a:lnTo>
                <a:lnTo>
                  <a:pt x="600" y="1129"/>
                </a:lnTo>
                <a:lnTo>
                  <a:pt x="601" y="1132"/>
                </a:lnTo>
                <a:lnTo>
                  <a:pt x="602" y="1135"/>
                </a:lnTo>
                <a:lnTo>
                  <a:pt x="603" y="1137"/>
                </a:lnTo>
                <a:lnTo>
                  <a:pt x="604" y="1140"/>
                </a:lnTo>
                <a:lnTo>
                  <a:pt x="605" y="1142"/>
                </a:lnTo>
                <a:lnTo>
                  <a:pt x="606" y="1145"/>
                </a:lnTo>
                <a:lnTo>
                  <a:pt x="607" y="1148"/>
                </a:lnTo>
                <a:lnTo>
                  <a:pt x="608" y="1150"/>
                </a:lnTo>
                <a:lnTo>
                  <a:pt x="609" y="1153"/>
                </a:lnTo>
                <a:lnTo>
                  <a:pt x="610" y="1155"/>
                </a:lnTo>
                <a:lnTo>
                  <a:pt x="611" y="1158"/>
                </a:lnTo>
                <a:lnTo>
                  <a:pt x="612" y="1161"/>
                </a:lnTo>
                <a:lnTo>
                  <a:pt x="613" y="1163"/>
                </a:lnTo>
                <a:lnTo>
                  <a:pt x="614" y="1166"/>
                </a:lnTo>
                <a:lnTo>
                  <a:pt x="615" y="1168"/>
                </a:lnTo>
                <a:lnTo>
                  <a:pt x="616" y="1171"/>
                </a:lnTo>
                <a:lnTo>
                  <a:pt x="617" y="1174"/>
                </a:lnTo>
                <a:lnTo>
                  <a:pt x="618" y="1176"/>
                </a:lnTo>
                <a:lnTo>
                  <a:pt x="619" y="1179"/>
                </a:lnTo>
                <a:lnTo>
                  <a:pt x="620" y="1182"/>
                </a:lnTo>
                <a:lnTo>
                  <a:pt x="621" y="1184"/>
                </a:lnTo>
                <a:lnTo>
                  <a:pt x="622" y="1187"/>
                </a:lnTo>
                <a:lnTo>
                  <a:pt x="623" y="1190"/>
                </a:lnTo>
                <a:lnTo>
                  <a:pt x="624" y="1192"/>
                </a:lnTo>
                <a:lnTo>
                  <a:pt x="625" y="1195"/>
                </a:lnTo>
                <a:lnTo>
                  <a:pt x="625" y="1197"/>
                </a:lnTo>
                <a:lnTo>
                  <a:pt x="626" y="1200"/>
                </a:lnTo>
                <a:lnTo>
                  <a:pt x="627" y="1203"/>
                </a:lnTo>
                <a:lnTo>
                  <a:pt x="628" y="1205"/>
                </a:lnTo>
                <a:lnTo>
                  <a:pt x="628" y="1208"/>
                </a:lnTo>
                <a:lnTo>
                  <a:pt x="629" y="1211"/>
                </a:lnTo>
                <a:lnTo>
                  <a:pt x="630" y="1213"/>
                </a:lnTo>
                <a:lnTo>
                  <a:pt x="631" y="1216"/>
                </a:lnTo>
                <a:lnTo>
                  <a:pt x="631" y="1219"/>
                </a:lnTo>
                <a:lnTo>
                  <a:pt x="632" y="1221"/>
                </a:lnTo>
                <a:lnTo>
                  <a:pt x="633" y="1224"/>
                </a:lnTo>
                <a:lnTo>
                  <a:pt x="634" y="1227"/>
                </a:lnTo>
                <a:lnTo>
                  <a:pt x="634" y="1230"/>
                </a:lnTo>
                <a:lnTo>
                  <a:pt x="635" y="1232"/>
                </a:lnTo>
                <a:lnTo>
                  <a:pt x="636" y="1235"/>
                </a:lnTo>
                <a:lnTo>
                  <a:pt x="636" y="1238"/>
                </a:lnTo>
                <a:lnTo>
                  <a:pt x="637" y="1240"/>
                </a:lnTo>
                <a:lnTo>
                  <a:pt x="637" y="1243"/>
                </a:lnTo>
                <a:lnTo>
                  <a:pt x="638" y="1246"/>
                </a:lnTo>
                <a:lnTo>
                  <a:pt x="639" y="1248"/>
                </a:lnTo>
                <a:lnTo>
                  <a:pt x="639" y="1251"/>
                </a:lnTo>
                <a:lnTo>
                  <a:pt x="640" y="1254"/>
                </a:lnTo>
                <a:lnTo>
                  <a:pt x="640" y="1256"/>
                </a:lnTo>
                <a:lnTo>
                  <a:pt x="641" y="1259"/>
                </a:lnTo>
                <a:lnTo>
                  <a:pt x="642" y="1262"/>
                </a:lnTo>
                <a:lnTo>
                  <a:pt x="642" y="1264"/>
                </a:lnTo>
                <a:lnTo>
                  <a:pt x="643" y="1267"/>
                </a:lnTo>
                <a:lnTo>
                  <a:pt x="643" y="1270"/>
                </a:lnTo>
                <a:lnTo>
                  <a:pt x="643" y="1273"/>
                </a:lnTo>
                <a:lnTo>
                  <a:pt x="644" y="1275"/>
                </a:lnTo>
                <a:lnTo>
                  <a:pt x="644" y="1278"/>
                </a:lnTo>
                <a:lnTo>
                  <a:pt x="645" y="1281"/>
                </a:lnTo>
                <a:lnTo>
                  <a:pt x="645" y="1283"/>
                </a:lnTo>
                <a:lnTo>
                  <a:pt x="645" y="1286"/>
                </a:lnTo>
                <a:lnTo>
                  <a:pt x="646" y="1289"/>
                </a:lnTo>
                <a:lnTo>
                  <a:pt x="646" y="1291"/>
                </a:lnTo>
                <a:lnTo>
                  <a:pt x="647" y="1294"/>
                </a:lnTo>
                <a:lnTo>
                  <a:pt x="647" y="1297"/>
                </a:lnTo>
                <a:lnTo>
                  <a:pt x="647" y="1300"/>
                </a:lnTo>
                <a:lnTo>
                  <a:pt x="648" y="1302"/>
                </a:lnTo>
                <a:lnTo>
                  <a:pt x="648" y="1305"/>
                </a:lnTo>
                <a:lnTo>
                  <a:pt x="648" y="1308"/>
                </a:lnTo>
                <a:lnTo>
                  <a:pt x="649" y="1310"/>
                </a:lnTo>
                <a:lnTo>
                  <a:pt x="649" y="1313"/>
                </a:lnTo>
                <a:lnTo>
                  <a:pt x="649" y="1316"/>
                </a:lnTo>
                <a:lnTo>
                  <a:pt x="649" y="1318"/>
                </a:lnTo>
                <a:lnTo>
                  <a:pt x="650" y="1321"/>
                </a:lnTo>
                <a:lnTo>
                  <a:pt x="650" y="1324"/>
                </a:lnTo>
                <a:lnTo>
                  <a:pt x="650" y="1327"/>
                </a:lnTo>
                <a:lnTo>
                  <a:pt x="650" y="1329"/>
                </a:lnTo>
                <a:lnTo>
                  <a:pt x="651" y="1332"/>
                </a:lnTo>
                <a:lnTo>
                  <a:pt x="651" y="1335"/>
                </a:lnTo>
                <a:lnTo>
                  <a:pt x="651" y="1337"/>
                </a:lnTo>
                <a:lnTo>
                  <a:pt x="651" y="1340"/>
                </a:lnTo>
                <a:lnTo>
                  <a:pt x="651" y="1343"/>
                </a:lnTo>
                <a:lnTo>
                  <a:pt x="651" y="1345"/>
                </a:lnTo>
                <a:lnTo>
                  <a:pt x="651" y="1348"/>
                </a:lnTo>
                <a:lnTo>
                  <a:pt x="651" y="1351"/>
                </a:lnTo>
                <a:lnTo>
                  <a:pt x="651" y="1353"/>
                </a:lnTo>
                <a:lnTo>
                  <a:pt x="652" y="1356"/>
                </a:lnTo>
                <a:lnTo>
                  <a:pt x="652" y="1359"/>
                </a:lnTo>
                <a:lnTo>
                  <a:pt x="652" y="1362"/>
                </a:lnTo>
                <a:lnTo>
                  <a:pt x="652" y="1364"/>
                </a:lnTo>
                <a:lnTo>
                  <a:pt x="652" y="1367"/>
                </a:lnTo>
                <a:lnTo>
                  <a:pt x="652" y="1370"/>
                </a:lnTo>
                <a:lnTo>
                  <a:pt x="652" y="1372"/>
                </a:lnTo>
                <a:lnTo>
                  <a:pt x="652" y="1375"/>
                </a:lnTo>
                <a:lnTo>
                  <a:pt x="652" y="1378"/>
                </a:lnTo>
                <a:lnTo>
                  <a:pt x="652" y="1380"/>
                </a:lnTo>
                <a:lnTo>
                  <a:pt x="652" y="1383"/>
                </a:lnTo>
                <a:lnTo>
                  <a:pt x="652" y="1386"/>
                </a:lnTo>
                <a:lnTo>
                  <a:pt x="652" y="1388"/>
                </a:lnTo>
                <a:lnTo>
                  <a:pt x="651" y="1391"/>
                </a:lnTo>
                <a:lnTo>
                  <a:pt x="651" y="1394"/>
                </a:lnTo>
                <a:lnTo>
                  <a:pt x="651" y="1396"/>
                </a:lnTo>
                <a:lnTo>
                  <a:pt x="651" y="1399"/>
                </a:lnTo>
                <a:lnTo>
                  <a:pt x="651" y="1402"/>
                </a:lnTo>
                <a:lnTo>
                  <a:pt x="651" y="1404"/>
                </a:lnTo>
                <a:lnTo>
                  <a:pt x="651" y="1407"/>
                </a:lnTo>
                <a:lnTo>
                  <a:pt x="650" y="1410"/>
                </a:lnTo>
                <a:lnTo>
                  <a:pt x="650" y="1412"/>
                </a:lnTo>
                <a:lnTo>
                  <a:pt x="650" y="1415"/>
                </a:lnTo>
                <a:lnTo>
                  <a:pt x="650" y="1417"/>
                </a:lnTo>
                <a:lnTo>
                  <a:pt x="649" y="1420"/>
                </a:lnTo>
                <a:lnTo>
                  <a:pt x="649" y="1423"/>
                </a:lnTo>
                <a:lnTo>
                  <a:pt x="649" y="1425"/>
                </a:lnTo>
                <a:lnTo>
                  <a:pt x="649" y="1428"/>
                </a:lnTo>
                <a:lnTo>
                  <a:pt x="648" y="1431"/>
                </a:lnTo>
                <a:lnTo>
                  <a:pt x="648" y="1433"/>
                </a:lnTo>
                <a:lnTo>
                  <a:pt x="648" y="1436"/>
                </a:lnTo>
                <a:lnTo>
                  <a:pt x="647" y="1438"/>
                </a:lnTo>
                <a:lnTo>
                  <a:pt x="647" y="1441"/>
                </a:lnTo>
                <a:lnTo>
                  <a:pt x="647" y="1444"/>
                </a:lnTo>
                <a:lnTo>
                  <a:pt x="646" y="1446"/>
                </a:lnTo>
                <a:lnTo>
                  <a:pt x="646" y="1449"/>
                </a:lnTo>
                <a:lnTo>
                  <a:pt x="646" y="1452"/>
                </a:lnTo>
                <a:lnTo>
                  <a:pt x="645" y="1454"/>
                </a:lnTo>
                <a:lnTo>
                  <a:pt x="645" y="1457"/>
                </a:lnTo>
                <a:lnTo>
                  <a:pt x="645" y="1459"/>
                </a:lnTo>
                <a:lnTo>
                  <a:pt x="644" y="1462"/>
                </a:lnTo>
                <a:lnTo>
                  <a:pt x="644" y="1464"/>
                </a:lnTo>
                <a:lnTo>
                  <a:pt x="643" y="1467"/>
                </a:lnTo>
                <a:lnTo>
                  <a:pt x="643" y="1470"/>
                </a:lnTo>
                <a:lnTo>
                  <a:pt x="642" y="1472"/>
                </a:lnTo>
                <a:lnTo>
                  <a:pt x="642" y="1475"/>
                </a:lnTo>
                <a:lnTo>
                  <a:pt x="641" y="1477"/>
                </a:lnTo>
                <a:lnTo>
                  <a:pt x="641" y="1480"/>
                </a:lnTo>
                <a:lnTo>
                  <a:pt x="640" y="1482"/>
                </a:lnTo>
                <a:lnTo>
                  <a:pt x="639" y="1485"/>
                </a:lnTo>
                <a:lnTo>
                  <a:pt x="639" y="1487"/>
                </a:lnTo>
                <a:lnTo>
                  <a:pt x="638" y="1490"/>
                </a:lnTo>
                <a:lnTo>
                  <a:pt x="638" y="1492"/>
                </a:lnTo>
                <a:lnTo>
                  <a:pt x="637" y="1495"/>
                </a:lnTo>
                <a:lnTo>
                  <a:pt x="637" y="1498"/>
                </a:lnTo>
                <a:lnTo>
                  <a:pt x="636" y="1500"/>
                </a:lnTo>
                <a:lnTo>
                  <a:pt x="635" y="1503"/>
                </a:lnTo>
                <a:lnTo>
                  <a:pt x="635" y="1505"/>
                </a:lnTo>
                <a:lnTo>
                  <a:pt x="634" y="1508"/>
                </a:lnTo>
                <a:lnTo>
                  <a:pt x="633" y="1510"/>
                </a:lnTo>
                <a:lnTo>
                  <a:pt x="633" y="1513"/>
                </a:lnTo>
                <a:lnTo>
                  <a:pt x="632" y="1515"/>
                </a:lnTo>
                <a:lnTo>
                  <a:pt x="631" y="1518"/>
                </a:lnTo>
                <a:lnTo>
                  <a:pt x="631" y="1520"/>
                </a:lnTo>
                <a:lnTo>
                  <a:pt x="630" y="1523"/>
                </a:lnTo>
                <a:lnTo>
                  <a:pt x="629" y="1525"/>
                </a:lnTo>
                <a:lnTo>
                  <a:pt x="628" y="1528"/>
                </a:lnTo>
                <a:lnTo>
                  <a:pt x="628" y="1530"/>
                </a:lnTo>
                <a:lnTo>
                  <a:pt x="627" y="1532"/>
                </a:lnTo>
                <a:lnTo>
                  <a:pt x="626" y="1535"/>
                </a:lnTo>
                <a:lnTo>
                  <a:pt x="625" y="1537"/>
                </a:lnTo>
                <a:lnTo>
                  <a:pt x="624" y="1540"/>
                </a:lnTo>
                <a:lnTo>
                  <a:pt x="623" y="1542"/>
                </a:lnTo>
                <a:lnTo>
                  <a:pt x="623" y="1545"/>
                </a:lnTo>
                <a:lnTo>
                  <a:pt x="622" y="1547"/>
                </a:lnTo>
                <a:lnTo>
                  <a:pt x="621" y="1549"/>
                </a:lnTo>
                <a:lnTo>
                  <a:pt x="620" y="1552"/>
                </a:lnTo>
                <a:lnTo>
                  <a:pt x="619" y="1554"/>
                </a:lnTo>
                <a:lnTo>
                  <a:pt x="618" y="1556"/>
                </a:lnTo>
                <a:lnTo>
                  <a:pt x="617" y="1559"/>
                </a:lnTo>
                <a:lnTo>
                  <a:pt x="616" y="1561"/>
                </a:lnTo>
                <a:lnTo>
                  <a:pt x="615" y="1564"/>
                </a:lnTo>
                <a:lnTo>
                  <a:pt x="614" y="1566"/>
                </a:lnTo>
                <a:lnTo>
                  <a:pt x="613" y="1568"/>
                </a:lnTo>
                <a:lnTo>
                  <a:pt x="613" y="1571"/>
                </a:lnTo>
                <a:lnTo>
                  <a:pt x="612" y="1573"/>
                </a:lnTo>
                <a:lnTo>
                  <a:pt x="611" y="1575"/>
                </a:lnTo>
                <a:lnTo>
                  <a:pt x="610" y="1578"/>
                </a:lnTo>
                <a:lnTo>
                  <a:pt x="609" y="1580"/>
                </a:lnTo>
                <a:lnTo>
                  <a:pt x="608" y="1582"/>
                </a:lnTo>
                <a:lnTo>
                  <a:pt x="607" y="1585"/>
                </a:lnTo>
                <a:lnTo>
                  <a:pt x="606" y="1587"/>
                </a:lnTo>
                <a:lnTo>
                  <a:pt x="604" y="1589"/>
                </a:lnTo>
                <a:lnTo>
                  <a:pt x="603" y="1592"/>
                </a:lnTo>
                <a:lnTo>
                  <a:pt x="602" y="1594"/>
                </a:lnTo>
                <a:lnTo>
                  <a:pt x="601" y="1596"/>
                </a:lnTo>
                <a:lnTo>
                  <a:pt x="600" y="1598"/>
                </a:lnTo>
                <a:lnTo>
                  <a:pt x="599" y="1601"/>
                </a:lnTo>
                <a:lnTo>
                  <a:pt x="598" y="1603"/>
                </a:lnTo>
                <a:lnTo>
                  <a:pt x="596" y="1605"/>
                </a:lnTo>
                <a:lnTo>
                  <a:pt x="595" y="1607"/>
                </a:lnTo>
                <a:lnTo>
                  <a:pt x="594" y="1610"/>
                </a:lnTo>
                <a:lnTo>
                  <a:pt x="593" y="1612"/>
                </a:lnTo>
                <a:lnTo>
                  <a:pt x="592" y="1614"/>
                </a:lnTo>
                <a:lnTo>
                  <a:pt x="591" y="1616"/>
                </a:lnTo>
                <a:lnTo>
                  <a:pt x="589" y="1618"/>
                </a:lnTo>
                <a:lnTo>
                  <a:pt x="588" y="1621"/>
                </a:lnTo>
                <a:lnTo>
                  <a:pt x="587" y="1623"/>
                </a:lnTo>
                <a:lnTo>
                  <a:pt x="586" y="1625"/>
                </a:lnTo>
                <a:lnTo>
                  <a:pt x="584" y="1627"/>
                </a:lnTo>
                <a:lnTo>
                  <a:pt x="583" y="1629"/>
                </a:lnTo>
                <a:lnTo>
                  <a:pt x="582" y="1631"/>
                </a:lnTo>
                <a:lnTo>
                  <a:pt x="581" y="1634"/>
                </a:lnTo>
                <a:lnTo>
                  <a:pt x="579" y="1636"/>
                </a:lnTo>
                <a:lnTo>
                  <a:pt x="578" y="1638"/>
                </a:lnTo>
                <a:lnTo>
                  <a:pt x="577" y="1640"/>
                </a:lnTo>
                <a:lnTo>
                  <a:pt x="576" y="1642"/>
                </a:lnTo>
                <a:lnTo>
                  <a:pt x="574" y="1644"/>
                </a:lnTo>
                <a:lnTo>
                  <a:pt x="573" y="1646"/>
                </a:lnTo>
                <a:lnTo>
                  <a:pt x="571" y="1648"/>
                </a:lnTo>
                <a:lnTo>
                  <a:pt x="570" y="1650"/>
                </a:lnTo>
                <a:lnTo>
                  <a:pt x="569" y="1652"/>
                </a:lnTo>
                <a:lnTo>
                  <a:pt x="567" y="1655"/>
                </a:lnTo>
                <a:lnTo>
                  <a:pt x="566" y="1657"/>
                </a:lnTo>
                <a:lnTo>
                  <a:pt x="564" y="1659"/>
                </a:lnTo>
                <a:lnTo>
                  <a:pt x="563" y="1661"/>
                </a:lnTo>
                <a:lnTo>
                  <a:pt x="561" y="1663"/>
                </a:lnTo>
                <a:lnTo>
                  <a:pt x="560" y="1665"/>
                </a:lnTo>
                <a:lnTo>
                  <a:pt x="559" y="1667"/>
                </a:lnTo>
                <a:lnTo>
                  <a:pt x="557" y="1669"/>
                </a:lnTo>
                <a:lnTo>
                  <a:pt x="556" y="1671"/>
                </a:lnTo>
                <a:lnTo>
                  <a:pt x="554" y="1673"/>
                </a:lnTo>
                <a:lnTo>
                  <a:pt x="553" y="1674"/>
                </a:lnTo>
                <a:lnTo>
                  <a:pt x="551" y="1676"/>
                </a:lnTo>
                <a:lnTo>
                  <a:pt x="550" y="1678"/>
                </a:lnTo>
                <a:lnTo>
                  <a:pt x="548" y="1680"/>
                </a:lnTo>
                <a:lnTo>
                  <a:pt x="547" y="1682"/>
                </a:lnTo>
                <a:lnTo>
                  <a:pt x="545" y="1684"/>
                </a:lnTo>
                <a:lnTo>
                  <a:pt x="544" y="1686"/>
                </a:lnTo>
                <a:lnTo>
                  <a:pt x="542" y="1688"/>
                </a:lnTo>
                <a:lnTo>
                  <a:pt x="541" y="1690"/>
                </a:lnTo>
                <a:lnTo>
                  <a:pt x="539" y="1692"/>
                </a:lnTo>
                <a:lnTo>
                  <a:pt x="537" y="1694"/>
                </a:lnTo>
                <a:lnTo>
                  <a:pt x="536" y="1696"/>
                </a:lnTo>
                <a:lnTo>
                  <a:pt x="534" y="1697"/>
                </a:lnTo>
                <a:lnTo>
                  <a:pt x="532" y="1699"/>
                </a:lnTo>
                <a:lnTo>
                  <a:pt x="531" y="1701"/>
                </a:lnTo>
                <a:lnTo>
                  <a:pt x="529" y="1703"/>
                </a:lnTo>
                <a:lnTo>
                  <a:pt x="528" y="1705"/>
                </a:lnTo>
                <a:lnTo>
                  <a:pt x="526" y="1706"/>
                </a:lnTo>
                <a:lnTo>
                  <a:pt x="524" y="1708"/>
                </a:lnTo>
                <a:lnTo>
                  <a:pt x="523" y="1710"/>
                </a:lnTo>
                <a:lnTo>
                  <a:pt x="521" y="1712"/>
                </a:lnTo>
                <a:lnTo>
                  <a:pt x="519" y="1713"/>
                </a:lnTo>
                <a:lnTo>
                  <a:pt x="517" y="1715"/>
                </a:lnTo>
                <a:lnTo>
                  <a:pt x="516" y="1717"/>
                </a:lnTo>
                <a:lnTo>
                  <a:pt x="514" y="1718"/>
                </a:lnTo>
                <a:lnTo>
                  <a:pt x="512" y="1720"/>
                </a:lnTo>
                <a:lnTo>
                  <a:pt x="511" y="1722"/>
                </a:lnTo>
                <a:lnTo>
                  <a:pt x="509" y="1724"/>
                </a:lnTo>
                <a:lnTo>
                  <a:pt x="507" y="1725"/>
                </a:lnTo>
                <a:lnTo>
                  <a:pt x="505" y="1727"/>
                </a:lnTo>
                <a:lnTo>
                  <a:pt x="504" y="1729"/>
                </a:lnTo>
                <a:lnTo>
                  <a:pt x="502" y="1730"/>
                </a:lnTo>
                <a:lnTo>
                  <a:pt x="500" y="1732"/>
                </a:lnTo>
                <a:lnTo>
                  <a:pt x="498" y="1734"/>
                </a:lnTo>
                <a:lnTo>
                  <a:pt x="497" y="1735"/>
                </a:lnTo>
                <a:lnTo>
                  <a:pt x="495" y="1737"/>
                </a:lnTo>
                <a:lnTo>
                  <a:pt x="493" y="1738"/>
                </a:lnTo>
                <a:lnTo>
                  <a:pt x="491" y="1740"/>
                </a:lnTo>
                <a:lnTo>
                  <a:pt x="489" y="1741"/>
                </a:lnTo>
                <a:lnTo>
                  <a:pt x="487" y="1743"/>
                </a:lnTo>
                <a:lnTo>
                  <a:pt x="486" y="1744"/>
                </a:lnTo>
                <a:lnTo>
                  <a:pt x="484" y="1746"/>
                </a:lnTo>
                <a:lnTo>
                  <a:pt x="482" y="1747"/>
                </a:lnTo>
                <a:lnTo>
                  <a:pt x="480" y="1749"/>
                </a:lnTo>
                <a:lnTo>
                  <a:pt x="478" y="1750"/>
                </a:lnTo>
                <a:lnTo>
                  <a:pt x="476" y="1752"/>
                </a:lnTo>
                <a:lnTo>
                  <a:pt x="474" y="1753"/>
                </a:lnTo>
                <a:lnTo>
                  <a:pt x="472" y="1755"/>
                </a:lnTo>
                <a:lnTo>
                  <a:pt x="471" y="1756"/>
                </a:lnTo>
                <a:lnTo>
                  <a:pt x="469" y="1758"/>
                </a:lnTo>
                <a:lnTo>
                  <a:pt x="467" y="1759"/>
                </a:lnTo>
                <a:lnTo>
                  <a:pt x="465" y="1760"/>
                </a:lnTo>
                <a:lnTo>
                  <a:pt x="463" y="1762"/>
                </a:lnTo>
                <a:lnTo>
                  <a:pt x="461" y="1763"/>
                </a:lnTo>
                <a:lnTo>
                  <a:pt x="459" y="1765"/>
                </a:lnTo>
                <a:lnTo>
                  <a:pt x="457" y="1766"/>
                </a:lnTo>
                <a:lnTo>
                  <a:pt x="455" y="1767"/>
                </a:lnTo>
                <a:lnTo>
                  <a:pt x="453" y="1769"/>
                </a:lnTo>
                <a:lnTo>
                  <a:pt x="451" y="1770"/>
                </a:lnTo>
                <a:lnTo>
                  <a:pt x="449" y="1771"/>
                </a:lnTo>
                <a:lnTo>
                  <a:pt x="447" y="1773"/>
                </a:lnTo>
                <a:lnTo>
                  <a:pt x="445" y="1774"/>
                </a:lnTo>
                <a:lnTo>
                  <a:pt x="443" y="1775"/>
                </a:lnTo>
                <a:lnTo>
                  <a:pt x="441" y="1776"/>
                </a:lnTo>
                <a:lnTo>
                  <a:pt x="439" y="1778"/>
                </a:lnTo>
                <a:lnTo>
                  <a:pt x="437" y="1779"/>
                </a:lnTo>
                <a:lnTo>
                  <a:pt x="435" y="1780"/>
                </a:lnTo>
                <a:lnTo>
                  <a:pt x="433" y="1781"/>
                </a:lnTo>
                <a:lnTo>
                  <a:pt x="431" y="1782"/>
                </a:lnTo>
                <a:lnTo>
                  <a:pt x="429" y="1784"/>
                </a:lnTo>
                <a:lnTo>
                  <a:pt x="427" y="1785"/>
                </a:lnTo>
                <a:lnTo>
                  <a:pt x="425" y="1786"/>
                </a:lnTo>
                <a:lnTo>
                  <a:pt x="423" y="1787"/>
                </a:lnTo>
                <a:lnTo>
                  <a:pt x="421" y="1788"/>
                </a:lnTo>
                <a:lnTo>
                  <a:pt x="419" y="1789"/>
                </a:lnTo>
                <a:lnTo>
                  <a:pt x="417" y="1790"/>
                </a:lnTo>
                <a:lnTo>
                  <a:pt x="415" y="1791"/>
                </a:lnTo>
                <a:lnTo>
                  <a:pt x="413" y="1792"/>
                </a:lnTo>
                <a:lnTo>
                  <a:pt x="411" y="1794"/>
                </a:lnTo>
                <a:lnTo>
                  <a:pt x="409" y="1795"/>
                </a:lnTo>
                <a:lnTo>
                  <a:pt x="407" y="1796"/>
                </a:lnTo>
                <a:lnTo>
                  <a:pt x="404" y="1797"/>
                </a:lnTo>
                <a:lnTo>
                  <a:pt x="402" y="1798"/>
                </a:lnTo>
                <a:lnTo>
                  <a:pt x="400" y="1799"/>
                </a:lnTo>
                <a:lnTo>
                  <a:pt x="398" y="1800"/>
                </a:lnTo>
                <a:lnTo>
                  <a:pt x="396" y="1801"/>
                </a:lnTo>
                <a:lnTo>
                  <a:pt x="394" y="1802"/>
                </a:lnTo>
                <a:lnTo>
                  <a:pt x="392" y="1803"/>
                </a:lnTo>
                <a:lnTo>
                  <a:pt x="390" y="1803"/>
                </a:lnTo>
                <a:lnTo>
                  <a:pt x="388" y="1804"/>
                </a:lnTo>
                <a:lnTo>
                  <a:pt x="385" y="1805"/>
                </a:lnTo>
                <a:lnTo>
                  <a:pt x="383" y="1806"/>
                </a:lnTo>
                <a:lnTo>
                  <a:pt x="381" y="1807"/>
                </a:lnTo>
                <a:lnTo>
                  <a:pt x="379" y="1808"/>
                </a:lnTo>
                <a:lnTo>
                  <a:pt x="377" y="1809"/>
                </a:lnTo>
                <a:lnTo>
                  <a:pt x="375" y="1809"/>
                </a:lnTo>
                <a:lnTo>
                  <a:pt x="373" y="1810"/>
                </a:lnTo>
                <a:lnTo>
                  <a:pt x="370" y="1811"/>
                </a:lnTo>
                <a:lnTo>
                  <a:pt x="368" y="1812"/>
                </a:lnTo>
                <a:lnTo>
                  <a:pt x="366" y="1813"/>
                </a:lnTo>
                <a:lnTo>
                  <a:pt x="364" y="1813"/>
                </a:lnTo>
                <a:lnTo>
                  <a:pt x="362" y="1814"/>
                </a:lnTo>
                <a:lnTo>
                  <a:pt x="360" y="1815"/>
                </a:lnTo>
                <a:lnTo>
                  <a:pt x="357" y="1816"/>
                </a:lnTo>
                <a:lnTo>
                  <a:pt x="355" y="1816"/>
                </a:lnTo>
                <a:lnTo>
                  <a:pt x="353" y="1817"/>
                </a:lnTo>
                <a:lnTo>
                  <a:pt x="351" y="1818"/>
                </a:lnTo>
                <a:lnTo>
                  <a:pt x="349" y="1818"/>
                </a:lnTo>
                <a:lnTo>
                  <a:pt x="346" y="1819"/>
                </a:lnTo>
                <a:lnTo>
                  <a:pt x="344" y="1820"/>
                </a:lnTo>
                <a:lnTo>
                  <a:pt x="342" y="1820"/>
                </a:lnTo>
                <a:lnTo>
                  <a:pt x="340" y="1821"/>
                </a:lnTo>
                <a:lnTo>
                  <a:pt x="338" y="1821"/>
                </a:lnTo>
                <a:lnTo>
                  <a:pt x="335" y="1822"/>
                </a:lnTo>
                <a:lnTo>
                  <a:pt x="333" y="1822"/>
                </a:lnTo>
                <a:lnTo>
                  <a:pt x="331" y="1823"/>
                </a:lnTo>
                <a:lnTo>
                  <a:pt x="329" y="1823"/>
                </a:lnTo>
                <a:lnTo>
                  <a:pt x="327" y="1824"/>
                </a:lnTo>
                <a:lnTo>
                  <a:pt x="324" y="1824"/>
                </a:lnTo>
                <a:lnTo>
                  <a:pt x="322" y="1825"/>
                </a:lnTo>
                <a:lnTo>
                  <a:pt x="320" y="1825"/>
                </a:lnTo>
                <a:lnTo>
                  <a:pt x="318" y="1826"/>
                </a:lnTo>
                <a:lnTo>
                  <a:pt x="315" y="1826"/>
                </a:lnTo>
                <a:lnTo>
                  <a:pt x="313" y="1827"/>
                </a:lnTo>
                <a:lnTo>
                  <a:pt x="311" y="1827"/>
                </a:lnTo>
                <a:lnTo>
                  <a:pt x="309" y="1828"/>
                </a:lnTo>
                <a:lnTo>
                  <a:pt x="307" y="1828"/>
                </a:lnTo>
                <a:lnTo>
                  <a:pt x="304" y="1828"/>
                </a:lnTo>
                <a:lnTo>
                  <a:pt x="302" y="1829"/>
                </a:lnTo>
                <a:lnTo>
                  <a:pt x="300" y="1829"/>
                </a:lnTo>
                <a:lnTo>
                  <a:pt x="298" y="1829"/>
                </a:lnTo>
                <a:lnTo>
                  <a:pt x="295" y="1830"/>
                </a:lnTo>
                <a:lnTo>
                  <a:pt x="293" y="1830"/>
                </a:lnTo>
                <a:lnTo>
                  <a:pt x="291" y="1830"/>
                </a:lnTo>
                <a:lnTo>
                  <a:pt x="289" y="1831"/>
                </a:lnTo>
                <a:lnTo>
                  <a:pt x="287" y="1831"/>
                </a:lnTo>
                <a:lnTo>
                  <a:pt x="284" y="1831"/>
                </a:lnTo>
                <a:lnTo>
                  <a:pt x="282" y="1831"/>
                </a:lnTo>
                <a:lnTo>
                  <a:pt x="280" y="1831"/>
                </a:lnTo>
                <a:lnTo>
                  <a:pt x="278" y="1832"/>
                </a:lnTo>
                <a:lnTo>
                  <a:pt x="275" y="1832"/>
                </a:lnTo>
                <a:lnTo>
                  <a:pt x="273" y="1832"/>
                </a:lnTo>
                <a:lnTo>
                  <a:pt x="271" y="1832"/>
                </a:lnTo>
                <a:lnTo>
                  <a:pt x="269" y="1832"/>
                </a:lnTo>
                <a:lnTo>
                  <a:pt x="266" y="1832"/>
                </a:lnTo>
                <a:lnTo>
                  <a:pt x="264" y="1832"/>
                </a:lnTo>
                <a:lnTo>
                  <a:pt x="262" y="1832"/>
                </a:lnTo>
                <a:lnTo>
                  <a:pt x="260" y="1833"/>
                </a:lnTo>
                <a:lnTo>
                  <a:pt x="258" y="1833"/>
                </a:lnTo>
                <a:lnTo>
                  <a:pt x="255" y="1833"/>
                </a:lnTo>
                <a:lnTo>
                  <a:pt x="253" y="1833"/>
                </a:lnTo>
                <a:lnTo>
                  <a:pt x="251" y="1833"/>
                </a:lnTo>
                <a:lnTo>
                  <a:pt x="249" y="1833"/>
                </a:lnTo>
                <a:lnTo>
                  <a:pt x="246" y="1833"/>
                </a:lnTo>
                <a:lnTo>
                  <a:pt x="244" y="1833"/>
                </a:lnTo>
                <a:lnTo>
                  <a:pt x="242" y="1833"/>
                </a:lnTo>
                <a:lnTo>
                  <a:pt x="240" y="1833"/>
                </a:lnTo>
                <a:lnTo>
                  <a:pt x="237" y="1833"/>
                </a:lnTo>
                <a:lnTo>
                  <a:pt x="235" y="1833"/>
                </a:lnTo>
                <a:lnTo>
                  <a:pt x="233" y="1832"/>
                </a:lnTo>
                <a:lnTo>
                  <a:pt x="231" y="1832"/>
                </a:lnTo>
                <a:lnTo>
                  <a:pt x="229" y="1832"/>
                </a:lnTo>
                <a:lnTo>
                  <a:pt x="226" y="1832"/>
                </a:lnTo>
                <a:lnTo>
                  <a:pt x="224" y="1832"/>
                </a:lnTo>
                <a:lnTo>
                  <a:pt x="222" y="1832"/>
                </a:lnTo>
                <a:lnTo>
                  <a:pt x="220" y="1831"/>
                </a:lnTo>
                <a:lnTo>
                  <a:pt x="218" y="1831"/>
                </a:lnTo>
                <a:lnTo>
                  <a:pt x="215" y="1831"/>
                </a:lnTo>
                <a:lnTo>
                  <a:pt x="213" y="1831"/>
                </a:lnTo>
                <a:lnTo>
                  <a:pt x="211" y="1830"/>
                </a:lnTo>
                <a:lnTo>
                  <a:pt x="209" y="1830"/>
                </a:lnTo>
                <a:lnTo>
                  <a:pt x="207" y="1830"/>
                </a:lnTo>
                <a:lnTo>
                  <a:pt x="205" y="1829"/>
                </a:lnTo>
                <a:lnTo>
                  <a:pt x="202" y="1829"/>
                </a:lnTo>
                <a:lnTo>
                  <a:pt x="200" y="1829"/>
                </a:lnTo>
                <a:lnTo>
                  <a:pt x="198" y="1828"/>
                </a:lnTo>
                <a:lnTo>
                  <a:pt x="196" y="1828"/>
                </a:lnTo>
                <a:lnTo>
                  <a:pt x="194" y="1828"/>
                </a:lnTo>
                <a:lnTo>
                  <a:pt x="191" y="1827"/>
                </a:lnTo>
                <a:lnTo>
                  <a:pt x="189" y="1827"/>
                </a:lnTo>
                <a:lnTo>
                  <a:pt x="187" y="1827"/>
                </a:lnTo>
                <a:lnTo>
                  <a:pt x="185" y="1826"/>
                </a:lnTo>
                <a:lnTo>
                  <a:pt x="183" y="1826"/>
                </a:lnTo>
                <a:lnTo>
                  <a:pt x="181" y="1825"/>
                </a:lnTo>
                <a:lnTo>
                  <a:pt x="179" y="1825"/>
                </a:lnTo>
                <a:lnTo>
                  <a:pt x="176" y="1824"/>
                </a:lnTo>
                <a:lnTo>
                  <a:pt x="174" y="1824"/>
                </a:lnTo>
                <a:lnTo>
                  <a:pt x="172" y="1823"/>
                </a:lnTo>
                <a:lnTo>
                  <a:pt x="170" y="1823"/>
                </a:lnTo>
                <a:lnTo>
                  <a:pt x="168" y="1822"/>
                </a:lnTo>
                <a:lnTo>
                  <a:pt x="166" y="1822"/>
                </a:lnTo>
                <a:lnTo>
                  <a:pt x="164" y="1821"/>
                </a:lnTo>
                <a:lnTo>
                  <a:pt x="162" y="1820"/>
                </a:lnTo>
                <a:lnTo>
                  <a:pt x="160" y="1820"/>
                </a:lnTo>
                <a:lnTo>
                  <a:pt x="157" y="1819"/>
                </a:lnTo>
                <a:lnTo>
                  <a:pt x="155" y="1818"/>
                </a:lnTo>
                <a:lnTo>
                  <a:pt x="153" y="1818"/>
                </a:lnTo>
                <a:lnTo>
                  <a:pt x="151" y="1817"/>
                </a:lnTo>
                <a:lnTo>
                  <a:pt x="149" y="1816"/>
                </a:lnTo>
                <a:lnTo>
                  <a:pt x="147" y="1816"/>
                </a:lnTo>
                <a:lnTo>
                  <a:pt x="145" y="1815"/>
                </a:lnTo>
                <a:lnTo>
                  <a:pt x="143" y="1814"/>
                </a:lnTo>
                <a:lnTo>
                  <a:pt x="141" y="1814"/>
                </a:lnTo>
                <a:lnTo>
                  <a:pt x="139" y="1813"/>
                </a:lnTo>
                <a:lnTo>
                  <a:pt x="137" y="1812"/>
                </a:lnTo>
                <a:lnTo>
                  <a:pt x="135" y="1811"/>
                </a:lnTo>
                <a:lnTo>
                  <a:pt x="133" y="1811"/>
                </a:lnTo>
                <a:lnTo>
                  <a:pt x="131" y="1810"/>
                </a:lnTo>
                <a:lnTo>
                  <a:pt x="129" y="1809"/>
                </a:lnTo>
                <a:lnTo>
                  <a:pt x="127" y="1808"/>
                </a:lnTo>
                <a:lnTo>
                  <a:pt x="125" y="1807"/>
                </a:lnTo>
                <a:lnTo>
                  <a:pt x="123" y="1807"/>
                </a:lnTo>
                <a:lnTo>
                  <a:pt x="121" y="1806"/>
                </a:lnTo>
                <a:lnTo>
                  <a:pt x="119" y="1805"/>
                </a:lnTo>
                <a:lnTo>
                  <a:pt x="117" y="1804"/>
                </a:lnTo>
                <a:lnTo>
                  <a:pt x="115" y="1803"/>
                </a:lnTo>
                <a:lnTo>
                  <a:pt x="113" y="1802"/>
                </a:lnTo>
                <a:lnTo>
                  <a:pt x="111" y="1801"/>
                </a:lnTo>
                <a:lnTo>
                  <a:pt x="109" y="1800"/>
                </a:lnTo>
                <a:lnTo>
                  <a:pt x="107" y="1799"/>
                </a:lnTo>
                <a:lnTo>
                  <a:pt x="105" y="1798"/>
                </a:lnTo>
                <a:lnTo>
                  <a:pt x="103" y="1797"/>
                </a:lnTo>
                <a:lnTo>
                  <a:pt x="101" y="1796"/>
                </a:lnTo>
                <a:lnTo>
                  <a:pt x="99" y="1795"/>
                </a:lnTo>
                <a:lnTo>
                  <a:pt x="97" y="1794"/>
                </a:lnTo>
                <a:lnTo>
                  <a:pt x="96" y="1793"/>
                </a:lnTo>
                <a:lnTo>
                  <a:pt x="94" y="1792"/>
                </a:lnTo>
                <a:lnTo>
                  <a:pt x="92" y="1791"/>
                </a:lnTo>
                <a:lnTo>
                  <a:pt x="90" y="1790"/>
                </a:lnTo>
                <a:lnTo>
                  <a:pt x="88" y="1788"/>
                </a:lnTo>
                <a:lnTo>
                  <a:pt x="86" y="1787"/>
                </a:lnTo>
                <a:lnTo>
                  <a:pt x="84" y="1786"/>
                </a:lnTo>
                <a:lnTo>
                  <a:pt x="82" y="1785"/>
                </a:lnTo>
                <a:lnTo>
                  <a:pt x="81" y="1784"/>
                </a:lnTo>
                <a:lnTo>
                  <a:pt x="79" y="1783"/>
                </a:lnTo>
                <a:lnTo>
                  <a:pt x="77" y="1782"/>
                </a:lnTo>
                <a:lnTo>
                  <a:pt x="75" y="1780"/>
                </a:lnTo>
                <a:lnTo>
                  <a:pt x="73" y="1779"/>
                </a:lnTo>
                <a:lnTo>
                  <a:pt x="71" y="1778"/>
                </a:lnTo>
                <a:lnTo>
                  <a:pt x="70" y="1777"/>
                </a:lnTo>
                <a:lnTo>
                  <a:pt x="68" y="1775"/>
                </a:lnTo>
                <a:lnTo>
                  <a:pt x="66" y="1774"/>
                </a:lnTo>
                <a:lnTo>
                  <a:pt x="64" y="1773"/>
                </a:lnTo>
                <a:lnTo>
                  <a:pt x="63" y="1772"/>
                </a:lnTo>
                <a:lnTo>
                  <a:pt x="61" y="1770"/>
                </a:lnTo>
                <a:lnTo>
                  <a:pt x="59" y="1769"/>
                </a:lnTo>
                <a:lnTo>
                  <a:pt x="57" y="1768"/>
                </a:lnTo>
                <a:lnTo>
                  <a:pt x="56" y="1766"/>
                </a:lnTo>
                <a:lnTo>
                  <a:pt x="54" y="1765"/>
                </a:lnTo>
                <a:lnTo>
                  <a:pt x="52" y="1764"/>
                </a:lnTo>
                <a:lnTo>
                  <a:pt x="51" y="1762"/>
                </a:lnTo>
                <a:lnTo>
                  <a:pt x="49" y="1761"/>
                </a:lnTo>
                <a:lnTo>
                  <a:pt x="47" y="1759"/>
                </a:lnTo>
                <a:lnTo>
                  <a:pt x="46" y="1758"/>
                </a:lnTo>
                <a:lnTo>
                  <a:pt x="44" y="1757"/>
                </a:lnTo>
                <a:lnTo>
                  <a:pt x="42" y="1755"/>
                </a:lnTo>
                <a:lnTo>
                  <a:pt x="41" y="1754"/>
                </a:lnTo>
                <a:lnTo>
                  <a:pt x="39" y="1752"/>
                </a:lnTo>
                <a:lnTo>
                  <a:pt x="38" y="1751"/>
                </a:lnTo>
                <a:lnTo>
                  <a:pt x="36" y="1749"/>
                </a:lnTo>
                <a:lnTo>
                  <a:pt x="34" y="1748"/>
                </a:lnTo>
                <a:lnTo>
                  <a:pt x="33" y="1746"/>
                </a:lnTo>
                <a:lnTo>
                  <a:pt x="31" y="1745"/>
                </a:lnTo>
                <a:lnTo>
                  <a:pt x="30" y="1743"/>
                </a:lnTo>
                <a:lnTo>
                  <a:pt x="28" y="1742"/>
                </a:lnTo>
                <a:lnTo>
                  <a:pt x="27" y="1740"/>
                </a:lnTo>
                <a:lnTo>
                  <a:pt x="25" y="1738"/>
                </a:lnTo>
                <a:lnTo>
                  <a:pt x="24" y="1737"/>
                </a:lnTo>
                <a:lnTo>
                  <a:pt x="22" y="1735"/>
                </a:lnTo>
                <a:lnTo>
                  <a:pt x="21" y="1733"/>
                </a:lnTo>
                <a:lnTo>
                  <a:pt x="20" y="1732"/>
                </a:lnTo>
                <a:lnTo>
                  <a:pt x="18" y="1730"/>
                </a:lnTo>
                <a:lnTo>
                  <a:pt x="17" y="1729"/>
                </a:lnTo>
                <a:lnTo>
                  <a:pt x="15" y="1727"/>
                </a:lnTo>
                <a:lnTo>
                  <a:pt x="14" y="1725"/>
                </a:lnTo>
                <a:lnTo>
                  <a:pt x="12" y="1724"/>
                </a:lnTo>
                <a:lnTo>
                  <a:pt x="11" y="1722"/>
                </a:lnTo>
                <a:lnTo>
                  <a:pt x="10" y="1720"/>
                </a:lnTo>
                <a:lnTo>
                  <a:pt x="8" y="1719"/>
                </a:lnTo>
                <a:lnTo>
                  <a:pt x="7" y="1717"/>
                </a:lnTo>
                <a:lnTo>
                  <a:pt x="5" y="1715"/>
                </a:lnTo>
                <a:lnTo>
                  <a:pt x="4" y="1714"/>
                </a:lnTo>
                <a:lnTo>
                  <a:pt x="2" y="1712"/>
                </a:lnTo>
                <a:lnTo>
                  <a:pt x="1" y="1710"/>
                </a:lnTo>
                <a:lnTo>
                  <a:pt x="0" y="1709"/>
                </a:lnTo>
              </a:path>
            </a:pathLst>
          </a:custGeom>
          <a:noFill/>
          <a:ln w="12700">
            <a:solidFill>
              <a:srgbClr val="647DF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Rectangle 430"/>
          <p:cNvSpPr>
            <a:spLocks noChangeArrowheads="1"/>
          </p:cNvSpPr>
          <p:nvPr/>
        </p:nvSpPr>
        <p:spPr bwMode="auto">
          <a:xfrm>
            <a:off x="3416301" y="796928"/>
            <a:ext cx="723900" cy="150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80"/>
                </a:solidFill>
                <a:effectLst/>
                <a:latin typeface="Arial" pitchFamily="34" charset="0"/>
                <a:cs typeface="Arial" pitchFamily="34" charset="0"/>
              </a:rPr>
              <a:t>Bird Relative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 name="Rectangle 433"/>
          <p:cNvSpPr>
            <a:spLocks noChangeArrowheads="1"/>
          </p:cNvSpPr>
          <p:nvPr/>
        </p:nvSpPr>
        <p:spPr bwMode="auto">
          <a:xfrm>
            <a:off x="4329114" y="796928"/>
            <a:ext cx="868363" cy="15081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404040"/>
                </a:solidFill>
                <a:effectLst/>
                <a:latin typeface="Arial" pitchFamily="34" charset="0"/>
                <a:cs typeface="Arial" pitchFamily="34" charset="0"/>
              </a:rPr>
              <a:t>Ground Relative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03" name="Oval 511"/>
          <p:cNvSpPr>
            <a:spLocks noChangeArrowheads="1"/>
          </p:cNvSpPr>
          <p:nvPr/>
        </p:nvSpPr>
        <p:spPr bwMode="auto">
          <a:xfrm>
            <a:off x="6697665" y="3987817"/>
            <a:ext cx="169863" cy="165101"/>
          </a:xfrm>
          <a:prstGeom prst="ellipse">
            <a:avLst/>
          </a:prstGeom>
          <a:solidFill>
            <a:srgbClr val="FFFFC4"/>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04" name="Rectangle 512"/>
          <p:cNvSpPr>
            <a:spLocks noChangeArrowheads="1"/>
          </p:cNvSpPr>
          <p:nvPr/>
        </p:nvSpPr>
        <p:spPr bwMode="auto">
          <a:xfrm>
            <a:off x="6740528" y="4011630"/>
            <a:ext cx="119063" cy="13811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05" name="Oval 513"/>
          <p:cNvSpPr>
            <a:spLocks noChangeArrowheads="1"/>
          </p:cNvSpPr>
          <p:nvPr/>
        </p:nvSpPr>
        <p:spPr bwMode="auto">
          <a:xfrm>
            <a:off x="6096002" y="3078175"/>
            <a:ext cx="169863" cy="165101"/>
          </a:xfrm>
          <a:prstGeom prst="ellipse">
            <a:avLst/>
          </a:prstGeom>
          <a:solidFill>
            <a:srgbClr val="FFFFC4"/>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06" name="Rectangle 514"/>
          <p:cNvSpPr>
            <a:spLocks noChangeArrowheads="1"/>
          </p:cNvSpPr>
          <p:nvPr/>
        </p:nvSpPr>
        <p:spPr bwMode="auto">
          <a:xfrm>
            <a:off x="6138865" y="3101988"/>
            <a:ext cx="112713" cy="13811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B</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07" name="Oval 515"/>
          <p:cNvSpPr>
            <a:spLocks noChangeArrowheads="1"/>
          </p:cNvSpPr>
          <p:nvPr/>
        </p:nvSpPr>
        <p:spPr bwMode="auto">
          <a:xfrm>
            <a:off x="7650165" y="3394089"/>
            <a:ext cx="169863" cy="165101"/>
          </a:xfrm>
          <a:prstGeom prst="ellipse">
            <a:avLst/>
          </a:prstGeom>
          <a:solidFill>
            <a:srgbClr val="FFFFC4"/>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08" name="Rectangle 516"/>
          <p:cNvSpPr>
            <a:spLocks noChangeArrowheads="1"/>
          </p:cNvSpPr>
          <p:nvPr/>
        </p:nvSpPr>
        <p:spPr bwMode="auto">
          <a:xfrm>
            <a:off x="7693028" y="3413139"/>
            <a:ext cx="112713" cy="13811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A</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09" name="Rectangle 517"/>
          <p:cNvSpPr>
            <a:spLocks noChangeArrowheads="1"/>
          </p:cNvSpPr>
          <p:nvPr/>
        </p:nvSpPr>
        <p:spPr bwMode="auto">
          <a:xfrm>
            <a:off x="5895977" y="1020766"/>
            <a:ext cx="1185863" cy="150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404040"/>
                </a:solidFill>
                <a:effectLst/>
                <a:latin typeface="Arial" pitchFamily="34" charset="0"/>
                <a:cs typeface="Arial" pitchFamily="34" charset="0"/>
              </a:rPr>
              <a:t>m = 11 kg     b = 3.5 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10" name="Rectangle 518"/>
          <p:cNvSpPr>
            <a:spLocks noChangeArrowheads="1"/>
          </p:cNvSpPr>
          <p:nvPr/>
        </p:nvSpPr>
        <p:spPr bwMode="auto">
          <a:xfrm>
            <a:off x="5895977" y="1211267"/>
            <a:ext cx="1200150" cy="150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404040"/>
                </a:solidFill>
                <a:effectLst/>
                <a:latin typeface="Arial" pitchFamily="34" charset="0"/>
                <a:cs typeface="Arial" pitchFamily="34" charset="0"/>
              </a:rPr>
              <a:t>U = 7.0 m/s @ Z=20 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16" name="Rectangle 524"/>
          <p:cNvSpPr>
            <a:spLocks noChangeArrowheads="1"/>
          </p:cNvSpPr>
          <p:nvPr/>
        </p:nvSpPr>
        <p:spPr bwMode="auto">
          <a:xfrm rot="17880301">
            <a:off x="7848602" y="5731349"/>
            <a:ext cx="598490" cy="762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a:ln>
                  <a:noFill/>
                </a:ln>
                <a:solidFill>
                  <a:srgbClr val="404040"/>
                </a:solidFill>
                <a:effectLst/>
                <a:latin typeface="Arial" pitchFamily="34" charset="0"/>
                <a:cs typeface="Arial" pitchFamily="34" charset="0"/>
              </a:rPr>
              <a:t>Phil Barnes June 2004</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17" name="Rectangle 525"/>
          <p:cNvSpPr>
            <a:spLocks noChangeArrowheads="1"/>
          </p:cNvSpPr>
          <p:nvPr/>
        </p:nvSpPr>
        <p:spPr bwMode="auto">
          <a:xfrm>
            <a:off x="5984877" y="4697433"/>
            <a:ext cx="857250" cy="18097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C00000"/>
                </a:solidFill>
                <a:effectLst/>
                <a:latin typeface="Arial" pitchFamily="34" charset="0"/>
                <a:cs typeface="Arial" pitchFamily="34" charset="0"/>
              </a:rPr>
              <a:t>Net Progress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18" name="Rectangle 526"/>
          <p:cNvSpPr>
            <a:spLocks noChangeArrowheads="1"/>
          </p:cNvSpPr>
          <p:nvPr/>
        </p:nvSpPr>
        <p:spPr bwMode="auto">
          <a:xfrm>
            <a:off x="5891215" y="4857771"/>
            <a:ext cx="1036638" cy="18097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C00000"/>
                </a:solidFill>
                <a:effectLst/>
                <a:latin typeface="Arial" pitchFamily="34" charset="0"/>
                <a:cs typeface="Arial" pitchFamily="34" charset="0"/>
              </a:rPr>
              <a:t>3.6 m/s Upwind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19" name="Oval 527"/>
          <p:cNvSpPr>
            <a:spLocks noChangeArrowheads="1"/>
          </p:cNvSpPr>
          <p:nvPr/>
        </p:nvSpPr>
        <p:spPr bwMode="auto">
          <a:xfrm>
            <a:off x="5099052" y="2057408"/>
            <a:ext cx="168275" cy="165101"/>
          </a:xfrm>
          <a:prstGeom prst="ellipse">
            <a:avLst/>
          </a:prstGeom>
          <a:solidFill>
            <a:srgbClr val="FFFFC4"/>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20" name="Rectangle 528"/>
          <p:cNvSpPr>
            <a:spLocks noChangeArrowheads="1"/>
          </p:cNvSpPr>
          <p:nvPr/>
        </p:nvSpPr>
        <p:spPr bwMode="auto">
          <a:xfrm>
            <a:off x="5141914" y="2076459"/>
            <a:ext cx="112713" cy="13811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A</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21" name="Oval 529"/>
          <p:cNvSpPr>
            <a:spLocks noChangeArrowheads="1"/>
          </p:cNvSpPr>
          <p:nvPr/>
        </p:nvSpPr>
        <p:spPr bwMode="auto">
          <a:xfrm>
            <a:off x="5000627" y="1300168"/>
            <a:ext cx="169863" cy="165101"/>
          </a:xfrm>
          <a:prstGeom prst="ellipse">
            <a:avLst/>
          </a:prstGeom>
          <a:solidFill>
            <a:srgbClr val="FFFFC4"/>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22" name="Rectangle 530"/>
          <p:cNvSpPr>
            <a:spLocks noChangeArrowheads="1"/>
          </p:cNvSpPr>
          <p:nvPr/>
        </p:nvSpPr>
        <p:spPr bwMode="auto">
          <a:xfrm>
            <a:off x="5043489" y="1323980"/>
            <a:ext cx="112713" cy="13811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B</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23" name="Oval 531"/>
          <p:cNvSpPr>
            <a:spLocks noChangeArrowheads="1"/>
          </p:cNvSpPr>
          <p:nvPr/>
        </p:nvSpPr>
        <p:spPr bwMode="auto">
          <a:xfrm>
            <a:off x="4487864" y="2052646"/>
            <a:ext cx="168275" cy="165101"/>
          </a:xfrm>
          <a:prstGeom prst="ellipse">
            <a:avLst/>
          </a:prstGeom>
          <a:solidFill>
            <a:srgbClr val="FFFFC4"/>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24" name="Rectangle 532"/>
          <p:cNvSpPr>
            <a:spLocks noChangeArrowheads="1"/>
          </p:cNvSpPr>
          <p:nvPr/>
        </p:nvSpPr>
        <p:spPr bwMode="auto">
          <a:xfrm>
            <a:off x="4530727" y="2078046"/>
            <a:ext cx="119063" cy="13811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25" name="Line 533"/>
          <p:cNvSpPr>
            <a:spLocks noChangeShapeType="1"/>
          </p:cNvSpPr>
          <p:nvPr/>
        </p:nvSpPr>
        <p:spPr bwMode="auto">
          <a:xfrm flipH="1">
            <a:off x="5064127" y="2335222"/>
            <a:ext cx="122238" cy="146051"/>
          </a:xfrm>
          <a:prstGeom prst="line">
            <a:avLst/>
          </a:prstGeom>
          <a:noFill/>
          <a:ln w="1270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26" name="Freeform 534"/>
          <p:cNvSpPr>
            <a:spLocks/>
          </p:cNvSpPr>
          <p:nvPr/>
        </p:nvSpPr>
        <p:spPr bwMode="auto">
          <a:xfrm flipV="1">
            <a:off x="5064127" y="2444760"/>
            <a:ext cx="31750" cy="36513"/>
          </a:xfrm>
          <a:custGeom>
            <a:avLst/>
            <a:gdLst>
              <a:gd name="T0" fmla="*/ 38 w 38"/>
              <a:gd name="T1" fmla="*/ 32 h 43"/>
              <a:gd name="T2" fmla="*/ 0 w 38"/>
              <a:gd name="T3" fmla="*/ 0 h 43"/>
              <a:gd name="T4" fmla="*/ 25 w 38"/>
              <a:gd name="T5" fmla="*/ 43 h 43"/>
            </a:gdLst>
            <a:ahLst/>
            <a:cxnLst>
              <a:cxn ang="0">
                <a:pos x="T0" y="T1"/>
              </a:cxn>
              <a:cxn ang="0">
                <a:pos x="T2" y="T3"/>
              </a:cxn>
              <a:cxn ang="0">
                <a:pos x="T4" y="T5"/>
              </a:cxn>
            </a:cxnLst>
            <a:rect l="0" t="0" r="r" b="b"/>
            <a:pathLst>
              <a:path w="38" h="43">
                <a:moveTo>
                  <a:pt x="38" y="32"/>
                </a:moveTo>
                <a:lnTo>
                  <a:pt x="0" y="0"/>
                </a:lnTo>
                <a:lnTo>
                  <a:pt x="25" y="43"/>
                </a:lnTo>
              </a:path>
            </a:pathLst>
          </a:custGeom>
          <a:noFill/>
          <a:ln w="12700">
            <a:solidFill>
              <a:srgbClr val="606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27" name="Rectangle 535"/>
          <p:cNvSpPr>
            <a:spLocks noChangeArrowheads="1"/>
          </p:cNvSpPr>
          <p:nvPr/>
        </p:nvSpPr>
        <p:spPr bwMode="auto">
          <a:xfrm>
            <a:off x="384175" y="1858970"/>
            <a:ext cx="2578101" cy="989017"/>
          </a:xfrm>
          <a:prstGeom prst="rect">
            <a:avLst/>
          </a:prstGeom>
          <a:solidFill>
            <a:srgbClr val="E1E1E1"/>
          </a:solidFill>
          <a:ln w="1">
            <a:solidFill>
              <a:srgbClr val="E1E1E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928" name="Line 536"/>
          <p:cNvSpPr>
            <a:spLocks noChangeShapeType="1"/>
          </p:cNvSpPr>
          <p:nvPr/>
        </p:nvSpPr>
        <p:spPr bwMode="auto">
          <a:xfrm flipV="1">
            <a:off x="998538" y="1858970"/>
            <a:ext cx="0" cy="989017"/>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29" name="Line 537"/>
          <p:cNvSpPr>
            <a:spLocks noChangeShapeType="1"/>
          </p:cNvSpPr>
          <p:nvPr/>
        </p:nvSpPr>
        <p:spPr bwMode="auto">
          <a:xfrm flipV="1">
            <a:off x="1611313" y="1858970"/>
            <a:ext cx="0" cy="989017"/>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0" name="Line 538"/>
          <p:cNvSpPr>
            <a:spLocks noChangeShapeType="1"/>
          </p:cNvSpPr>
          <p:nvPr/>
        </p:nvSpPr>
        <p:spPr bwMode="auto">
          <a:xfrm flipV="1">
            <a:off x="2225676" y="1858970"/>
            <a:ext cx="0" cy="989017"/>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1" name="Line 539"/>
          <p:cNvSpPr>
            <a:spLocks noChangeShapeType="1"/>
          </p:cNvSpPr>
          <p:nvPr/>
        </p:nvSpPr>
        <p:spPr bwMode="auto">
          <a:xfrm flipV="1">
            <a:off x="2840039" y="1858970"/>
            <a:ext cx="0" cy="989017"/>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2" name="Line 540"/>
          <p:cNvSpPr>
            <a:spLocks noChangeShapeType="1"/>
          </p:cNvSpPr>
          <p:nvPr/>
        </p:nvSpPr>
        <p:spPr bwMode="auto">
          <a:xfrm flipV="1">
            <a:off x="690563" y="1858970"/>
            <a:ext cx="0" cy="989017"/>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3" name="Line 541"/>
          <p:cNvSpPr>
            <a:spLocks noChangeShapeType="1"/>
          </p:cNvSpPr>
          <p:nvPr/>
        </p:nvSpPr>
        <p:spPr bwMode="auto">
          <a:xfrm flipV="1">
            <a:off x="1304925" y="1858970"/>
            <a:ext cx="0" cy="989017"/>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4" name="Line 542"/>
          <p:cNvSpPr>
            <a:spLocks noChangeShapeType="1"/>
          </p:cNvSpPr>
          <p:nvPr/>
        </p:nvSpPr>
        <p:spPr bwMode="auto">
          <a:xfrm flipV="1">
            <a:off x="1919288" y="1858970"/>
            <a:ext cx="0" cy="989017"/>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5" name="Line 543"/>
          <p:cNvSpPr>
            <a:spLocks noChangeShapeType="1"/>
          </p:cNvSpPr>
          <p:nvPr/>
        </p:nvSpPr>
        <p:spPr bwMode="auto">
          <a:xfrm flipV="1">
            <a:off x="2533651" y="1858970"/>
            <a:ext cx="0" cy="989017"/>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6" name="Line 544"/>
          <p:cNvSpPr>
            <a:spLocks noChangeShapeType="1"/>
          </p:cNvSpPr>
          <p:nvPr/>
        </p:nvSpPr>
        <p:spPr bwMode="auto">
          <a:xfrm>
            <a:off x="384175" y="2847987"/>
            <a:ext cx="2578101"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7" name="Line 545"/>
          <p:cNvSpPr>
            <a:spLocks noChangeShapeType="1"/>
          </p:cNvSpPr>
          <p:nvPr/>
        </p:nvSpPr>
        <p:spPr bwMode="auto">
          <a:xfrm>
            <a:off x="384175" y="2724161"/>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8" name="Line 546"/>
          <p:cNvSpPr>
            <a:spLocks noChangeShapeType="1"/>
          </p:cNvSpPr>
          <p:nvPr/>
        </p:nvSpPr>
        <p:spPr bwMode="auto">
          <a:xfrm>
            <a:off x="384175" y="2538423"/>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39" name="Line 547"/>
          <p:cNvSpPr>
            <a:spLocks noChangeShapeType="1"/>
          </p:cNvSpPr>
          <p:nvPr/>
        </p:nvSpPr>
        <p:spPr bwMode="auto">
          <a:xfrm>
            <a:off x="384175" y="2354272"/>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40" name="Line 548"/>
          <p:cNvSpPr>
            <a:spLocks noChangeShapeType="1"/>
          </p:cNvSpPr>
          <p:nvPr/>
        </p:nvSpPr>
        <p:spPr bwMode="auto">
          <a:xfrm>
            <a:off x="384175" y="2168534"/>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41" name="Line 549"/>
          <p:cNvSpPr>
            <a:spLocks noChangeShapeType="1"/>
          </p:cNvSpPr>
          <p:nvPr/>
        </p:nvSpPr>
        <p:spPr bwMode="auto">
          <a:xfrm>
            <a:off x="384175" y="1982796"/>
            <a:ext cx="2578101"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42" name="Line 550"/>
          <p:cNvSpPr>
            <a:spLocks noChangeShapeType="1"/>
          </p:cNvSpPr>
          <p:nvPr/>
        </p:nvSpPr>
        <p:spPr bwMode="auto">
          <a:xfrm flipV="1">
            <a:off x="384175" y="1858970"/>
            <a:ext cx="0" cy="989017"/>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43" name="Rectangle 551"/>
          <p:cNvSpPr>
            <a:spLocks noChangeArrowheads="1"/>
          </p:cNvSpPr>
          <p:nvPr/>
        </p:nvSpPr>
        <p:spPr bwMode="auto">
          <a:xfrm>
            <a:off x="152400" y="2655899"/>
            <a:ext cx="2127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-90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44" name="Rectangle 552"/>
          <p:cNvSpPr>
            <a:spLocks noChangeArrowheads="1"/>
          </p:cNvSpPr>
          <p:nvPr/>
        </p:nvSpPr>
        <p:spPr bwMode="auto">
          <a:xfrm>
            <a:off x="152400" y="2470160"/>
            <a:ext cx="2127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-45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45" name="Rectangle 553"/>
          <p:cNvSpPr>
            <a:spLocks noChangeArrowheads="1"/>
          </p:cNvSpPr>
          <p:nvPr/>
        </p:nvSpPr>
        <p:spPr bwMode="auto">
          <a:xfrm>
            <a:off x="258763" y="2286009"/>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46" name="Rectangle 554"/>
          <p:cNvSpPr>
            <a:spLocks noChangeArrowheads="1"/>
          </p:cNvSpPr>
          <p:nvPr/>
        </p:nvSpPr>
        <p:spPr bwMode="auto">
          <a:xfrm>
            <a:off x="192088" y="2100271"/>
            <a:ext cx="1746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45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47" name="Rectangle 555"/>
          <p:cNvSpPr>
            <a:spLocks noChangeArrowheads="1"/>
          </p:cNvSpPr>
          <p:nvPr/>
        </p:nvSpPr>
        <p:spPr bwMode="auto">
          <a:xfrm>
            <a:off x="192088" y="1914533"/>
            <a:ext cx="1746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90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48" name="Freeform 556"/>
          <p:cNvSpPr>
            <a:spLocks/>
          </p:cNvSpPr>
          <p:nvPr/>
        </p:nvSpPr>
        <p:spPr bwMode="auto">
          <a:xfrm flipV="1">
            <a:off x="384175" y="2125671"/>
            <a:ext cx="2578101" cy="455614"/>
          </a:xfrm>
          <a:custGeom>
            <a:avLst/>
            <a:gdLst>
              <a:gd name="T0" fmla="*/ 45 w 2999"/>
              <a:gd name="T1" fmla="*/ 528 h 529"/>
              <a:gd name="T2" fmla="*/ 93 w 2999"/>
              <a:gd name="T3" fmla="*/ 529 h 529"/>
              <a:gd name="T4" fmla="*/ 140 w 2999"/>
              <a:gd name="T5" fmla="*/ 529 h 529"/>
              <a:gd name="T6" fmla="*/ 188 w 2999"/>
              <a:gd name="T7" fmla="*/ 529 h 529"/>
              <a:gd name="T8" fmla="*/ 235 w 2999"/>
              <a:gd name="T9" fmla="*/ 529 h 529"/>
              <a:gd name="T10" fmla="*/ 283 w 2999"/>
              <a:gd name="T11" fmla="*/ 529 h 529"/>
              <a:gd name="T12" fmla="*/ 330 w 2999"/>
              <a:gd name="T13" fmla="*/ 529 h 529"/>
              <a:gd name="T14" fmla="*/ 378 w 2999"/>
              <a:gd name="T15" fmla="*/ 529 h 529"/>
              <a:gd name="T16" fmla="*/ 425 w 2999"/>
              <a:gd name="T17" fmla="*/ 529 h 529"/>
              <a:gd name="T18" fmla="*/ 473 w 2999"/>
              <a:gd name="T19" fmla="*/ 529 h 529"/>
              <a:gd name="T20" fmla="*/ 520 w 2999"/>
              <a:gd name="T21" fmla="*/ 529 h 529"/>
              <a:gd name="T22" fmla="*/ 568 w 2999"/>
              <a:gd name="T23" fmla="*/ 529 h 529"/>
              <a:gd name="T24" fmla="*/ 615 w 2999"/>
              <a:gd name="T25" fmla="*/ 529 h 529"/>
              <a:gd name="T26" fmla="*/ 663 w 2999"/>
              <a:gd name="T27" fmla="*/ 529 h 529"/>
              <a:gd name="T28" fmla="*/ 710 w 2999"/>
              <a:gd name="T29" fmla="*/ 529 h 529"/>
              <a:gd name="T30" fmla="*/ 758 w 2999"/>
              <a:gd name="T31" fmla="*/ 529 h 529"/>
              <a:gd name="T32" fmla="*/ 805 w 2999"/>
              <a:gd name="T33" fmla="*/ 529 h 529"/>
              <a:gd name="T34" fmla="*/ 853 w 2999"/>
              <a:gd name="T35" fmla="*/ 529 h 529"/>
              <a:gd name="T36" fmla="*/ 900 w 2999"/>
              <a:gd name="T37" fmla="*/ 529 h 529"/>
              <a:gd name="T38" fmla="*/ 948 w 2999"/>
              <a:gd name="T39" fmla="*/ 528 h 529"/>
              <a:gd name="T40" fmla="*/ 995 w 2999"/>
              <a:gd name="T41" fmla="*/ 524 h 529"/>
              <a:gd name="T42" fmla="*/ 1043 w 2999"/>
              <a:gd name="T43" fmla="*/ 511 h 529"/>
              <a:gd name="T44" fmla="*/ 1090 w 2999"/>
              <a:gd name="T45" fmla="*/ 479 h 529"/>
              <a:gd name="T46" fmla="*/ 1138 w 2999"/>
              <a:gd name="T47" fmla="*/ 417 h 529"/>
              <a:gd name="T48" fmla="*/ 1185 w 2999"/>
              <a:gd name="T49" fmla="*/ 323 h 529"/>
              <a:gd name="T50" fmla="*/ 1233 w 2999"/>
              <a:gd name="T51" fmla="*/ 214 h 529"/>
              <a:gd name="T52" fmla="*/ 1280 w 2999"/>
              <a:gd name="T53" fmla="*/ 118 h 529"/>
              <a:gd name="T54" fmla="*/ 1328 w 2999"/>
              <a:gd name="T55" fmla="*/ 53 h 529"/>
              <a:gd name="T56" fmla="*/ 1375 w 2999"/>
              <a:gd name="T57" fmla="*/ 19 h 529"/>
              <a:gd name="T58" fmla="*/ 1423 w 2999"/>
              <a:gd name="T59" fmla="*/ 5 h 529"/>
              <a:gd name="T60" fmla="*/ 1470 w 2999"/>
              <a:gd name="T61" fmla="*/ 1 h 529"/>
              <a:gd name="T62" fmla="*/ 1518 w 2999"/>
              <a:gd name="T63" fmla="*/ 0 h 529"/>
              <a:gd name="T64" fmla="*/ 1565 w 2999"/>
              <a:gd name="T65" fmla="*/ 0 h 529"/>
              <a:gd name="T66" fmla="*/ 1613 w 2999"/>
              <a:gd name="T67" fmla="*/ 0 h 529"/>
              <a:gd name="T68" fmla="*/ 1660 w 2999"/>
              <a:gd name="T69" fmla="*/ 0 h 529"/>
              <a:gd name="T70" fmla="*/ 1708 w 2999"/>
              <a:gd name="T71" fmla="*/ 0 h 529"/>
              <a:gd name="T72" fmla="*/ 1755 w 2999"/>
              <a:gd name="T73" fmla="*/ 0 h 529"/>
              <a:gd name="T74" fmla="*/ 1803 w 2999"/>
              <a:gd name="T75" fmla="*/ 0 h 529"/>
              <a:gd name="T76" fmla="*/ 1850 w 2999"/>
              <a:gd name="T77" fmla="*/ 0 h 529"/>
              <a:gd name="T78" fmla="*/ 1898 w 2999"/>
              <a:gd name="T79" fmla="*/ 0 h 529"/>
              <a:gd name="T80" fmla="*/ 1945 w 2999"/>
              <a:gd name="T81" fmla="*/ 0 h 529"/>
              <a:gd name="T82" fmla="*/ 1993 w 2999"/>
              <a:gd name="T83" fmla="*/ 0 h 529"/>
              <a:gd name="T84" fmla="*/ 2040 w 2999"/>
              <a:gd name="T85" fmla="*/ 0 h 529"/>
              <a:gd name="T86" fmla="*/ 2088 w 2999"/>
              <a:gd name="T87" fmla="*/ 0 h 529"/>
              <a:gd name="T88" fmla="*/ 2135 w 2999"/>
              <a:gd name="T89" fmla="*/ 0 h 529"/>
              <a:gd name="T90" fmla="*/ 2183 w 2999"/>
              <a:gd name="T91" fmla="*/ 0 h 529"/>
              <a:gd name="T92" fmla="*/ 2230 w 2999"/>
              <a:gd name="T93" fmla="*/ 0 h 529"/>
              <a:gd name="T94" fmla="*/ 2278 w 2999"/>
              <a:gd name="T95" fmla="*/ 0 h 529"/>
              <a:gd name="T96" fmla="*/ 2325 w 2999"/>
              <a:gd name="T97" fmla="*/ 0 h 529"/>
              <a:gd name="T98" fmla="*/ 2373 w 2999"/>
              <a:gd name="T99" fmla="*/ 1 h 529"/>
              <a:gd name="T100" fmla="*/ 2420 w 2999"/>
              <a:gd name="T101" fmla="*/ 4 h 529"/>
              <a:gd name="T102" fmla="*/ 2468 w 2999"/>
              <a:gd name="T103" fmla="*/ 16 h 529"/>
              <a:gd name="T104" fmla="*/ 2515 w 2999"/>
              <a:gd name="T105" fmla="*/ 46 h 529"/>
              <a:gd name="T106" fmla="*/ 2563 w 2999"/>
              <a:gd name="T107" fmla="*/ 106 h 529"/>
              <a:gd name="T108" fmla="*/ 2610 w 2999"/>
              <a:gd name="T109" fmla="*/ 198 h 529"/>
              <a:gd name="T110" fmla="*/ 2658 w 2999"/>
              <a:gd name="T111" fmla="*/ 307 h 529"/>
              <a:gd name="T112" fmla="*/ 2705 w 2999"/>
              <a:gd name="T113" fmla="*/ 405 h 529"/>
              <a:gd name="T114" fmla="*/ 2753 w 2999"/>
              <a:gd name="T115" fmla="*/ 472 h 529"/>
              <a:gd name="T116" fmla="*/ 2800 w 2999"/>
              <a:gd name="T117" fmla="*/ 508 h 529"/>
              <a:gd name="T118" fmla="*/ 2848 w 2999"/>
              <a:gd name="T119" fmla="*/ 523 h 529"/>
              <a:gd name="T120" fmla="*/ 2895 w 2999"/>
              <a:gd name="T121" fmla="*/ 528 h 529"/>
              <a:gd name="T122" fmla="*/ 2943 w 2999"/>
              <a:gd name="T123" fmla="*/ 529 h 529"/>
              <a:gd name="T124" fmla="*/ 2990 w 2999"/>
              <a:gd name="T12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529">
                <a:moveTo>
                  <a:pt x="0" y="524"/>
                </a:moveTo>
                <a:lnTo>
                  <a:pt x="1" y="525"/>
                </a:lnTo>
                <a:lnTo>
                  <a:pt x="3" y="525"/>
                </a:lnTo>
                <a:lnTo>
                  <a:pt x="4" y="525"/>
                </a:lnTo>
                <a:lnTo>
                  <a:pt x="6" y="525"/>
                </a:lnTo>
                <a:lnTo>
                  <a:pt x="7" y="525"/>
                </a:lnTo>
                <a:lnTo>
                  <a:pt x="9" y="525"/>
                </a:lnTo>
                <a:lnTo>
                  <a:pt x="10" y="526"/>
                </a:lnTo>
                <a:lnTo>
                  <a:pt x="12" y="526"/>
                </a:lnTo>
                <a:lnTo>
                  <a:pt x="13" y="526"/>
                </a:lnTo>
                <a:lnTo>
                  <a:pt x="15" y="526"/>
                </a:lnTo>
                <a:lnTo>
                  <a:pt x="16" y="526"/>
                </a:lnTo>
                <a:lnTo>
                  <a:pt x="18" y="526"/>
                </a:lnTo>
                <a:lnTo>
                  <a:pt x="19" y="526"/>
                </a:lnTo>
                <a:lnTo>
                  <a:pt x="21" y="527"/>
                </a:lnTo>
                <a:lnTo>
                  <a:pt x="22" y="527"/>
                </a:lnTo>
                <a:lnTo>
                  <a:pt x="24" y="527"/>
                </a:lnTo>
                <a:lnTo>
                  <a:pt x="26" y="527"/>
                </a:lnTo>
                <a:lnTo>
                  <a:pt x="27" y="527"/>
                </a:lnTo>
                <a:lnTo>
                  <a:pt x="29" y="527"/>
                </a:lnTo>
                <a:lnTo>
                  <a:pt x="30" y="527"/>
                </a:lnTo>
                <a:lnTo>
                  <a:pt x="32" y="527"/>
                </a:lnTo>
                <a:lnTo>
                  <a:pt x="33" y="528"/>
                </a:lnTo>
                <a:lnTo>
                  <a:pt x="35" y="528"/>
                </a:lnTo>
                <a:lnTo>
                  <a:pt x="36" y="528"/>
                </a:lnTo>
                <a:lnTo>
                  <a:pt x="38" y="528"/>
                </a:lnTo>
                <a:lnTo>
                  <a:pt x="39" y="528"/>
                </a:lnTo>
                <a:lnTo>
                  <a:pt x="41" y="528"/>
                </a:lnTo>
                <a:lnTo>
                  <a:pt x="42" y="528"/>
                </a:lnTo>
                <a:lnTo>
                  <a:pt x="44" y="528"/>
                </a:lnTo>
                <a:lnTo>
                  <a:pt x="45" y="528"/>
                </a:lnTo>
                <a:lnTo>
                  <a:pt x="47" y="528"/>
                </a:lnTo>
                <a:lnTo>
                  <a:pt x="49" y="528"/>
                </a:lnTo>
                <a:lnTo>
                  <a:pt x="50" y="528"/>
                </a:lnTo>
                <a:lnTo>
                  <a:pt x="52" y="529"/>
                </a:lnTo>
                <a:lnTo>
                  <a:pt x="53" y="529"/>
                </a:lnTo>
                <a:lnTo>
                  <a:pt x="55" y="529"/>
                </a:lnTo>
                <a:lnTo>
                  <a:pt x="56" y="529"/>
                </a:lnTo>
                <a:lnTo>
                  <a:pt x="58" y="529"/>
                </a:lnTo>
                <a:lnTo>
                  <a:pt x="59" y="529"/>
                </a:lnTo>
                <a:lnTo>
                  <a:pt x="61" y="529"/>
                </a:lnTo>
                <a:lnTo>
                  <a:pt x="62" y="529"/>
                </a:lnTo>
                <a:lnTo>
                  <a:pt x="64" y="529"/>
                </a:lnTo>
                <a:lnTo>
                  <a:pt x="65" y="529"/>
                </a:lnTo>
                <a:lnTo>
                  <a:pt x="67" y="529"/>
                </a:lnTo>
                <a:lnTo>
                  <a:pt x="68" y="529"/>
                </a:lnTo>
                <a:lnTo>
                  <a:pt x="70" y="529"/>
                </a:lnTo>
                <a:lnTo>
                  <a:pt x="72" y="529"/>
                </a:lnTo>
                <a:lnTo>
                  <a:pt x="73" y="529"/>
                </a:lnTo>
                <a:lnTo>
                  <a:pt x="75" y="529"/>
                </a:lnTo>
                <a:lnTo>
                  <a:pt x="76" y="529"/>
                </a:lnTo>
                <a:lnTo>
                  <a:pt x="78" y="529"/>
                </a:lnTo>
                <a:lnTo>
                  <a:pt x="79" y="529"/>
                </a:lnTo>
                <a:lnTo>
                  <a:pt x="81" y="529"/>
                </a:lnTo>
                <a:lnTo>
                  <a:pt x="82" y="529"/>
                </a:lnTo>
                <a:lnTo>
                  <a:pt x="84" y="529"/>
                </a:lnTo>
                <a:lnTo>
                  <a:pt x="85" y="529"/>
                </a:lnTo>
                <a:lnTo>
                  <a:pt x="87" y="529"/>
                </a:lnTo>
                <a:lnTo>
                  <a:pt x="88" y="529"/>
                </a:lnTo>
                <a:lnTo>
                  <a:pt x="90" y="529"/>
                </a:lnTo>
                <a:lnTo>
                  <a:pt x="91" y="529"/>
                </a:lnTo>
                <a:lnTo>
                  <a:pt x="93" y="529"/>
                </a:lnTo>
                <a:lnTo>
                  <a:pt x="94" y="529"/>
                </a:lnTo>
                <a:lnTo>
                  <a:pt x="96" y="529"/>
                </a:lnTo>
                <a:lnTo>
                  <a:pt x="98" y="529"/>
                </a:lnTo>
                <a:lnTo>
                  <a:pt x="99" y="529"/>
                </a:lnTo>
                <a:lnTo>
                  <a:pt x="101" y="529"/>
                </a:lnTo>
                <a:lnTo>
                  <a:pt x="102" y="529"/>
                </a:lnTo>
                <a:lnTo>
                  <a:pt x="104" y="529"/>
                </a:lnTo>
                <a:lnTo>
                  <a:pt x="105" y="529"/>
                </a:lnTo>
                <a:lnTo>
                  <a:pt x="107" y="529"/>
                </a:lnTo>
                <a:lnTo>
                  <a:pt x="108" y="529"/>
                </a:lnTo>
                <a:lnTo>
                  <a:pt x="110" y="529"/>
                </a:lnTo>
                <a:lnTo>
                  <a:pt x="111" y="529"/>
                </a:lnTo>
                <a:lnTo>
                  <a:pt x="113" y="529"/>
                </a:lnTo>
                <a:lnTo>
                  <a:pt x="114" y="529"/>
                </a:lnTo>
                <a:lnTo>
                  <a:pt x="116" y="529"/>
                </a:lnTo>
                <a:lnTo>
                  <a:pt x="117" y="529"/>
                </a:lnTo>
                <a:lnTo>
                  <a:pt x="119" y="529"/>
                </a:lnTo>
                <a:lnTo>
                  <a:pt x="121" y="529"/>
                </a:lnTo>
                <a:lnTo>
                  <a:pt x="122" y="529"/>
                </a:lnTo>
                <a:lnTo>
                  <a:pt x="124" y="529"/>
                </a:lnTo>
                <a:lnTo>
                  <a:pt x="125" y="529"/>
                </a:lnTo>
                <a:lnTo>
                  <a:pt x="127" y="529"/>
                </a:lnTo>
                <a:lnTo>
                  <a:pt x="128" y="529"/>
                </a:lnTo>
                <a:lnTo>
                  <a:pt x="130" y="529"/>
                </a:lnTo>
                <a:lnTo>
                  <a:pt x="131" y="529"/>
                </a:lnTo>
                <a:lnTo>
                  <a:pt x="133" y="529"/>
                </a:lnTo>
                <a:lnTo>
                  <a:pt x="134" y="529"/>
                </a:lnTo>
                <a:lnTo>
                  <a:pt x="136" y="529"/>
                </a:lnTo>
                <a:lnTo>
                  <a:pt x="137" y="529"/>
                </a:lnTo>
                <a:lnTo>
                  <a:pt x="139" y="529"/>
                </a:lnTo>
                <a:lnTo>
                  <a:pt x="140" y="529"/>
                </a:lnTo>
                <a:lnTo>
                  <a:pt x="142" y="529"/>
                </a:lnTo>
                <a:lnTo>
                  <a:pt x="144" y="529"/>
                </a:lnTo>
                <a:lnTo>
                  <a:pt x="145" y="529"/>
                </a:lnTo>
                <a:lnTo>
                  <a:pt x="147" y="529"/>
                </a:lnTo>
                <a:lnTo>
                  <a:pt x="148" y="529"/>
                </a:lnTo>
                <a:lnTo>
                  <a:pt x="150" y="529"/>
                </a:lnTo>
                <a:lnTo>
                  <a:pt x="151" y="529"/>
                </a:lnTo>
                <a:lnTo>
                  <a:pt x="153" y="529"/>
                </a:lnTo>
                <a:lnTo>
                  <a:pt x="154" y="529"/>
                </a:lnTo>
                <a:lnTo>
                  <a:pt x="156" y="529"/>
                </a:lnTo>
                <a:lnTo>
                  <a:pt x="157" y="529"/>
                </a:lnTo>
                <a:lnTo>
                  <a:pt x="159" y="529"/>
                </a:lnTo>
                <a:lnTo>
                  <a:pt x="160" y="529"/>
                </a:lnTo>
                <a:lnTo>
                  <a:pt x="162" y="529"/>
                </a:lnTo>
                <a:lnTo>
                  <a:pt x="163" y="529"/>
                </a:lnTo>
                <a:lnTo>
                  <a:pt x="165" y="529"/>
                </a:lnTo>
                <a:lnTo>
                  <a:pt x="167" y="529"/>
                </a:lnTo>
                <a:lnTo>
                  <a:pt x="168" y="529"/>
                </a:lnTo>
                <a:lnTo>
                  <a:pt x="170" y="529"/>
                </a:lnTo>
                <a:lnTo>
                  <a:pt x="171" y="529"/>
                </a:lnTo>
                <a:lnTo>
                  <a:pt x="173" y="529"/>
                </a:lnTo>
                <a:lnTo>
                  <a:pt x="174" y="529"/>
                </a:lnTo>
                <a:lnTo>
                  <a:pt x="176" y="529"/>
                </a:lnTo>
                <a:lnTo>
                  <a:pt x="177" y="529"/>
                </a:lnTo>
                <a:lnTo>
                  <a:pt x="179" y="529"/>
                </a:lnTo>
                <a:lnTo>
                  <a:pt x="180" y="529"/>
                </a:lnTo>
                <a:lnTo>
                  <a:pt x="182" y="529"/>
                </a:lnTo>
                <a:lnTo>
                  <a:pt x="183" y="529"/>
                </a:lnTo>
                <a:lnTo>
                  <a:pt x="185" y="529"/>
                </a:lnTo>
                <a:lnTo>
                  <a:pt x="186" y="529"/>
                </a:lnTo>
                <a:lnTo>
                  <a:pt x="188" y="529"/>
                </a:lnTo>
                <a:lnTo>
                  <a:pt x="189" y="529"/>
                </a:lnTo>
                <a:lnTo>
                  <a:pt x="191" y="529"/>
                </a:lnTo>
                <a:lnTo>
                  <a:pt x="193" y="529"/>
                </a:lnTo>
                <a:lnTo>
                  <a:pt x="194" y="529"/>
                </a:lnTo>
                <a:lnTo>
                  <a:pt x="196" y="529"/>
                </a:lnTo>
                <a:lnTo>
                  <a:pt x="197" y="529"/>
                </a:lnTo>
                <a:lnTo>
                  <a:pt x="199" y="529"/>
                </a:lnTo>
                <a:lnTo>
                  <a:pt x="200" y="529"/>
                </a:lnTo>
                <a:lnTo>
                  <a:pt x="202" y="529"/>
                </a:lnTo>
                <a:lnTo>
                  <a:pt x="203" y="529"/>
                </a:lnTo>
                <a:lnTo>
                  <a:pt x="205" y="529"/>
                </a:lnTo>
                <a:lnTo>
                  <a:pt x="206" y="529"/>
                </a:lnTo>
                <a:lnTo>
                  <a:pt x="208" y="529"/>
                </a:lnTo>
                <a:lnTo>
                  <a:pt x="209" y="529"/>
                </a:lnTo>
                <a:lnTo>
                  <a:pt x="211" y="529"/>
                </a:lnTo>
                <a:lnTo>
                  <a:pt x="212" y="529"/>
                </a:lnTo>
                <a:lnTo>
                  <a:pt x="214" y="529"/>
                </a:lnTo>
                <a:lnTo>
                  <a:pt x="216" y="529"/>
                </a:lnTo>
                <a:lnTo>
                  <a:pt x="217" y="529"/>
                </a:lnTo>
                <a:lnTo>
                  <a:pt x="219" y="529"/>
                </a:lnTo>
                <a:lnTo>
                  <a:pt x="220" y="529"/>
                </a:lnTo>
                <a:lnTo>
                  <a:pt x="222" y="529"/>
                </a:lnTo>
                <a:lnTo>
                  <a:pt x="223" y="529"/>
                </a:lnTo>
                <a:lnTo>
                  <a:pt x="225" y="529"/>
                </a:lnTo>
                <a:lnTo>
                  <a:pt x="226" y="529"/>
                </a:lnTo>
                <a:lnTo>
                  <a:pt x="228" y="529"/>
                </a:lnTo>
                <a:lnTo>
                  <a:pt x="229" y="529"/>
                </a:lnTo>
                <a:lnTo>
                  <a:pt x="231" y="529"/>
                </a:lnTo>
                <a:lnTo>
                  <a:pt x="232" y="529"/>
                </a:lnTo>
                <a:lnTo>
                  <a:pt x="234" y="529"/>
                </a:lnTo>
                <a:lnTo>
                  <a:pt x="235" y="529"/>
                </a:lnTo>
                <a:lnTo>
                  <a:pt x="237" y="529"/>
                </a:lnTo>
                <a:lnTo>
                  <a:pt x="239" y="529"/>
                </a:lnTo>
                <a:lnTo>
                  <a:pt x="240" y="529"/>
                </a:lnTo>
                <a:lnTo>
                  <a:pt x="242" y="529"/>
                </a:lnTo>
                <a:lnTo>
                  <a:pt x="243" y="529"/>
                </a:lnTo>
                <a:lnTo>
                  <a:pt x="245" y="529"/>
                </a:lnTo>
                <a:lnTo>
                  <a:pt x="246" y="529"/>
                </a:lnTo>
                <a:lnTo>
                  <a:pt x="248" y="529"/>
                </a:lnTo>
                <a:lnTo>
                  <a:pt x="249" y="529"/>
                </a:lnTo>
                <a:lnTo>
                  <a:pt x="251" y="529"/>
                </a:lnTo>
                <a:lnTo>
                  <a:pt x="252" y="529"/>
                </a:lnTo>
                <a:lnTo>
                  <a:pt x="254" y="529"/>
                </a:lnTo>
                <a:lnTo>
                  <a:pt x="255" y="529"/>
                </a:lnTo>
                <a:lnTo>
                  <a:pt x="257" y="529"/>
                </a:lnTo>
                <a:lnTo>
                  <a:pt x="258" y="529"/>
                </a:lnTo>
                <a:lnTo>
                  <a:pt x="260" y="529"/>
                </a:lnTo>
                <a:lnTo>
                  <a:pt x="261" y="529"/>
                </a:lnTo>
                <a:lnTo>
                  <a:pt x="263" y="529"/>
                </a:lnTo>
                <a:lnTo>
                  <a:pt x="265" y="529"/>
                </a:lnTo>
                <a:lnTo>
                  <a:pt x="266" y="529"/>
                </a:lnTo>
                <a:lnTo>
                  <a:pt x="268" y="529"/>
                </a:lnTo>
                <a:lnTo>
                  <a:pt x="269" y="529"/>
                </a:lnTo>
                <a:lnTo>
                  <a:pt x="271" y="529"/>
                </a:lnTo>
                <a:lnTo>
                  <a:pt x="272" y="529"/>
                </a:lnTo>
                <a:lnTo>
                  <a:pt x="274" y="529"/>
                </a:lnTo>
                <a:lnTo>
                  <a:pt x="275" y="529"/>
                </a:lnTo>
                <a:lnTo>
                  <a:pt x="277" y="529"/>
                </a:lnTo>
                <a:lnTo>
                  <a:pt x="278" y="529"/>
                </a:lnTo>
                <a:lnTo>
                  <a:pt x="280" y="529"/>
                </a:lnTo>
                <a:lnTo>
                  <a:pt x="281" y="529"/>
                </a:lnTo>
                <a:lnTo>
                  <a:pt x="283" y="529"/>
                </a:lnTo>
                <a:lnTo>
                  <a:pt x="284" y="529"/>
                </a:lnTo>
                <a:lnTo>
                  <a:pt x="286" y="529"/>
                </a:lnTo>
                <a:lnTo>
                  <a:pt x="288" y="529"/>
                </a:lnTo>
                <a:lnTo>
                  <a:pt x="289" y="529"/>
                </a:lnTo>
                <a:lnTo>
                  <a:pt x="291" y="529"/>
                </a:lnTo>
                <a:lnTo>
                  <a:pt x="292" y="529"/>
                </a:lnTo>
                <a:lnTo>
                  <a:pt x="294" y="529"/>
                </a:lnTo>
                <a:lnTo>
                  <a:pt x="295" y="529"/>
                </a:lnTo>
                <a:lnTo>
                  <a:pt x="297" y="529"/>
                </a:lnTo>
                <a:lnTo>
                  <a:pt x="298" y="529"/>
                </a:lnTo>
                <a:lnTo>
                  <a:pt x="300" y="529"/>
                </a:lnTo>
                <a:lnTo>
                  <a:pt x="301" y="529"/>
                </a:lnTo>
                <a:lnTo>
                  <a:pt x="303" y="529"/>
                </a:lnTo>
                <a:lnTo>
                  <a:pt x="304" y="529"/>
                </a:lnTo>
                <a:lnTo>
                  <a:pt x="306" y="529"/>
                </a:lnTo>
                <a:lnTo>
                  <a:pt x="307" y="529"/>
                </a:lnTo>
                <a:lnTo>
                  <a:pt x="309" y="529"/>
                </a:lnTo>
                <a:lnTo>
                  <a:pt x="311" y="529"/>
                </a:lnTo>
                <a:lnTo>
                  <a:pt x="312" y="529"/>
                </a:lnTo>
                <a:lnTo>
                  <a:pt x="314" y="529"/>
                </a:lnTo>
                <a:lnTo>
                  <a:pt x="315" y="529"/>
                </a:lnTo>
                <a:lnTo>
                  <a:pt x="317" y="529"/>
                </a:lnTo>
                <a:lnTo>
                  <a:pt x="318" y="529"/>
                </a:lnTo>
                <a:lnTo>
                  <a:pt x="320" y="529"/>
                </a:lnTo>
                <a:lnTo>
                  <a:pt x="321" y="529"/>
                </a:lnTo>
                <a:lnTo>
                  <a:pt x="323" y="529"/>
                </a:lnTo>
                <a:lnTo>
                  <a:pt x="324" y="529"/>
                </a:lnTo>
                <a:lnTo>
                  <a:pt x="326" y="529"/>
                </a:lnTo>
                <a:lnTo>
                  <a:pt x="327" y="529"/>
                </a:lnTo>
                <a:lnTo>
                  <a:pt x="329" y="529"/>
                </a:lnTo>
                <a:lnTo>
                  <a:pt x="330" y="529"/>
                </a:lnTo>
                <a:lnTo>
                  <a:pt x="332" y="529"/>
                </a:lnTo>
                <a:lnTo>
                  <a:pt x="334" y="529"/>
                </a:lnTo>
                <a:lnTo>
                  <a:pt x="335" y="529"/>
                </a:lnTo>
                <a:lnTo>
                  <a:pt x="337" y="529"/>
                </a:lnTo>
                <a:lnTo>
                  <a:pt x="338" y="529"/>
                </a:lnTo>
                <a:lnTo>
                  <a:pt x="340" y="529"/>
                </a:lnTo>
                <a:lnTo>
                  <a:pt x="341" y="529"/>
                </a:lnTo>
                <a:lnTo>
                  <a:pt x="343" y="529"/>
                </a:lnTo>
                <a:lnTo>
                  <a:pt x="344" y="529"/>
                </a:lnTo>
                <a:lnTo>
                  <a:pt x="346" y="529"/>
                </a:lnTo>
                <a:lnTo>
                  <a:pt x="347" y="529"/>
                </a:lnTo>
                <a:lnTo>
                  <a:pt x="349" y="529"/>
                </a:lnTo>
                <a:lnTo>
                  <a:pt x="350" y="529"/>
                </a:lnTo>
                <a:lnTo>
                  <a:pt x="352" y="529"/>
                </a:lnTo>
                <a:lnTo>
                  <a:pt x="353" y="529"/>
                </a:lnTo>
                <a:lnTo>
                  <a:pt x="355" y="529"/>
                </a:lnTo>
                <a:lnTo>
                  <a:pt x="356" y="529"/>
                </a:lnTo>
                <a:lnTo>
                  <a:pt x="358" y="529"/>
                </a:lnTo>
                <a:lnTo>
                  <a:pt x="360" y="529"/>
                </a:lnTo>
                <a:lnTo>
                  <a:pt x="361" y="529"/>
                </a:lnTo>
                <a:lnTo>
                  <a:pt x="363" y="529"/>
                </a:lnTo>
                <a:lnTo>
                  <a:pt x="364" y="529"/>
                </a:lnTo>
                <a:lnTo>
                  <a:pt x="366" y="529"/>
                </a:lnTo>
                <a:lnTo>
                  <a:pt x="367" y="529"/>
                </a:lnTo>
                <a:lnTo>
                  <a:pt x="369" y="529"/>
                </a:lnTo>
                <a:lnTo>
                  <a:pt x="370" y="529"/>
                </a:lnTo>
                <a:lnTo>
                  <a:pt x="372" y="529"/>
                </a:lnTo>
                <a:lnTo>
                  <a:pt x="373" y="529"/>
                </a:lnTo>
                <a:lnTo>
                  <a:pt x="375" y="529"/>
                </a:lnTo>
                <a:lnTo>
                  <a:pt x="376" y="529"/>
                </a:lnTo>
                <a:lnTo>
                  <a:pt x="378" y="529"/>
                </a:lnTo>
                <a:lnTo>
                  <a:pt x="379" y="529"/>
                </a:lnTo>
                <a:lnTo>
                  <a:pt x="381" y="529"/>
                </a:lnTo>
                <a:lnTo>
                  <a:pt x="383" y="529"/>
                </a:lnTo>
                <a:lnTo>
                  <a:pt x="384" y="529"/>
                </a:lnTo>
                <a:lnTo>
                  <a:pt x="386" y="529"/>
                </a:lnTo>
                <a:lnTo>
                  <a:pt x="387" y="529"/>
                </a:lnTo>
                <a:lnTo>
                  <a:pt x="389" y="529"/>
                </a:lnTo>
                <a:lnTo>
                  <a:pt x="390" y="529"/>
                </a:lnTo>
                <a:lnTo>
                  <a:pt x="392" y="529"/>
                </a:lnTo>
                <a:lnTo>
                  <a:pt x="393" y="529"/>
                </a:lnTo>
                <a:lnTo>
                  <a:pt x="395" y="529"/>
                </a:lnTo>
                <a:lnTo>
                  <a:pt x="396" y="529"/>
                </a:lnTo>
                <a:lnTo>
                  <a:pt x="398" y="529"/>
                </a:lnTo>
                <a:lnTo>
                  <a:pt x="399" y="529"/>
                </a:lnTo>
                <a:lnTo>
                  <a:pt x="401" y="529"/>
                </a:lnTo>
                <a:lnTo>
                  <a:pt x="402" y="529"/>
                </a:lnTo>
                <a:lnTo>
                  <a:pt x="404" y="529"/>
                </a:lnTo>
                <a:lnTo>
                  <a:pt x="406" y="529"/>
                </a:lnTo>
                <a:lnTo>
                  <a:pt x="407" y="529"/>
                </a:lnTo>
                <a:lnTo>
                  <a:pt x="409" y="529"/>
                </a:lnTo>
                <a:lnTo>
                  <a:pt x="410" y="529"/>
                </a:lnTo>
                <a:lnTo>
                  <a:pt x="412" y="529"/>
                </a:lnTo>
                <a:lnTo>
                  <a:pt x="413" y="529"/>
                </a:lnTo>
                <a:lnTo>
                  <a:pt x="415" y="529"/>
                </a:lnTo>
                <a:lnTo>
                  <a:pt x="416" y="529"/>
                </a:lnTo>
                <a:lnTo>
                  <a:pt x="418" y="529"/>
                </a:lnTo>
                <a:lnTo>
                  <a:pt x="419" y="529"/>
                </a:lnTo>
                <a:lnTo>
                  <a:pt x="421" y="529"/>
                </a:lnTo>
                <a:lnTo>
                  <a:pt x="422" y="529"/>
                </a:lnTo>
                <a:lnTo>
                  <a:pt x="424" y="529"/>
                </a:lnTo>
                <a:lnTo>
                  <a:pt x="425" y="529"/>
                </a:lnTo>
                <a:lnTo>
                  <a:pt x="427" y="529"/>
                </a:lnTo>
                <a:lnTo>
                  <a:pt x="428" y="529"/>
                </a:lnTo>
                <a:lnTo>
                  <a:pt x="430" y="529"/>
                </a:lnTo>
                <a:lnTo>
                  <a:pt x="432" y="529"/>
                </a:lnTo>
                <a:lnTo>
                  <a:pt x="433" y="529"/>
                </a:lnTo>
                <a:lnTo>
                  <a:pt x="435" y="529"/>
                </a:lnTo>
                <a:lnTo>
                  <a:pt x="436" y="529"/>
                </a:lnTo>
                <a:lnTo>
                  <a:pt x="438" y="529"/>
                </a:lnTo>
                <a:lnTo>
                  <a:pt x="439" y="529"/>
                </a:lnTo>
                <a:lnTo>
                  <a:pt x="441" y="529"/>
                </a:lnTo>
                <a:lnTo>
                  <a:pt x="442" y="529"/>
                </a:lnTo>
                <a:lnTo>
                  <a:pt x="444" y="529"/>
                </a:lnTo>
                <a:lnTo>
                  <a:pt x="445" y="529"/>
                </a:lnTo>
                <a:lnTo>
                  <a:pt x="447" y="529"/>
                </a:lnTo>
                <a:lnTo>
                  <a:pt x="448" y="529"/>
                </a:lnTo>
                <a:lnTo>
                  <a:pt x="450" y="529"/>
                </a:lnTo>
                <a:lnTo>
                  <a:pt x="451" y="529"/>
                </a:lnTo>
                <a:lnTo>
                  <a:pt x="453" y="529"/>
                </a:lnTo>
                <a:lnTo>
                  <a:pt x="455" y="529"/>
                </a:lnTo>
                <a:lnTo>
                  <a:pt x="456" y="529"/>
                </a:lnTo>
                <a:lnTo>
                  <a:pt x="458" y="529"/>
                </a:lnTo>
                <a:lnTo>
                  <a:pt x="459" y="529"/>
                </a:lnTo>
                <a:lnTo>
                  <a:pt x="461" y="529"/>
                </a:lnTo>
                <a:lnTo>
                  <a:pt x="462" y="529"/>
                </a:lnTo>
                <a:lnTo>
                  <a:pt x="464" y="529"/>
                </a:lnTo>
                <a:lnTo>
                  <a:pt x="465" y="529"/>
                </a:lnTo>
                <a:lnTo>
                  <a:pt x="467" y="529"/>
                </a:lnTo>
                <a:lnTo>
                  <a:pt x="468" y="529"/>
                </a:lnTo>
                <a:lnTo>
                  <a:pt x="470" y="529"/>
                </a:lnTo>
                <a:lnTo>
                  <a:pt x="471" y="529"/>
                </a:lnTo>
                <a:lnTo>
                  <a:pt x="473" y="529"/>
                </a:lnTo>
                <a:lnTo>
                  <a:pt x="474" y="529"/>
                </a:lnTo>
                <a:lnTo>
                  <a:pt x="476" y="529"/>
                </a:lnTo>
                <a:lnTo>
                  <a:pt x="478" y="529"/>
                </a:lnTo>
                <a:lnTo>
                  <a:pt x="479" y="529"/>
                </a:lnTo>
                <a:lnTo>
                  <a:pt x="481" y="529"/>
                </a:lnTo>
                <a:lnTo>
                  <a:pt x="482" y="529"/>
                </a:lnTo>
                <a:lnTo>
                  <a:pt x="484" y="529"/>
                </a:lnTo>
                <a:lnTo>
                  <a:pt x="485" y="529"/>
                </a:lnTo>
                <a:lnTo>
                  <a:pt x="487" y="529"/>
                </a:lnTo>
                <a:lnTo>
                  <a:pt x="488" y="529"/>
                </a:lnTo>
                <a:lnTo>
                  <a:pt x="490" y="529"/>
                </a:lnTo>
                <a:lnTo>
                  <a:pt x="491" y="529"/>
                </a:lnTo>
                <a:lnTo>
                  <a:pt x="493" y="529"/>
                </a:lnTo>
                <a:lnTo>
                  <a:pt x="494" y="529"/>
                </a:lnTo>
                <a:lnTo>
                  <a:pt x="496" y="529"/>
                </a:lnTo>
                <a:lnTo>
                  <a:pt x="497" y="529"/>
                </a:lnTo>
                <a:lnTo>
                  <a:pt x="499" y="529"/>
                </a:lnTo>
                <a:lnTo>
                  <a:pt x="501" y="529"/>
                </a:lnTo>
                <a:lnTo>
                  <a:pt x="502" y="529"/>
                </a:lnTo>
                <a:lnTo>
                  <a:pt x="504" y="529"/>
                </a:lnTo>
                <a:lnTo>
                  <a:pt x="505" y="529"/>
                </a:lnTo>
                <a:lnTo>
                  <a:pt x="507" y="529"/>
                </a:lnTo>
                <a:lnTo>
                  <a:pt x="508" y="529"/>
                </a:lnTo>
                <a:lnTo>
                  <a:pt x="510" y="529"/>
                </a:lnTo>
                <a:lnTo>
                  <a:pt x="511" y="529"/>
                </a:lnTo>
                <a:lnTo>
                  <a:pt x="513" y="529"/>
                </a:lnTo>
                <a:lnTo>
                  <a:pt x="514" y="529"/>
                </a:lnTo>
                <a:lnTo>
                  <a:pt x="516" y="529"/>
                </a:lnTo>
                <a:lnTo>
                  <a:pt x="517" y="529"/>
                </a:lnTo>
                <a:lnTo>
                  <a:pt x="519" y="529"/>
                </a:lnTo>
                <a:lnTo>
                  <a:pt x="520" y="529"/>
                </a:lnTo>
                <a:lnTo>
                  <a:pt x="522" y="529"/>
                </a:lnTo>
                <a:lnTo>
                  <a:pt x="523" y="529"/>
                </a:lnTo>
                <a:lnTo>
                  <a:pt x="525" y="529"/>
                </a:lnTo>
                <a:lnTo>
                  <a:pt x="527" y="529"/>
                </a:lnTo>
                <a:lnTo>
                  <a:pt x="528" y="529"/>
                </a:lnTo>
                <a:lnTo>
                  <a:pt x="530" y="529"/>
                </a:lnTo>
                <a:lnTo>
                  <a:pt x="531" y="529"/>
                </a:lnTo>
                <a:lnTo>
                  <a:pt x="533" y="529"/>
                </a:lnTo>
                <a:lnTo>
                  <a:pt x="534" y="529"/>
                </a:lnTo>
                <a:lnTo>
                  <a:pt x="536" y="529"/>
                </a:lnTo>
                <a:lnTo>
                  <a:pt x="537" y="529"/>
                </a:lnTo>
                <a:lnTo>
                  <a:pt x="539" y="529"/>
                </a:lnTo>
                <a:lnTo>
                  <a:pt x="540" y="529"/>
                </a:lnTo>
                <a:lnTo>
                  <a:pt x="542" y="529"/>
                </a:lnTo>
                <a:lnTo>
                  <a:pt x="543" y="529"/>
                </a:lnTo>
                <a:lnTo>
                  <a:pt x="545" y="529"/>
                </a:lnTo>
                <a:lnTo>
                  <a:pt x="546" y="529"/>
                </a:lnTo>
                <a:lnTo>
                  <a:pt x="548" y="529"/>
                </a:lnTo>
                <a:lnTo>
                  <a:pt x="550" y="529"/>
                </a:lnTo>
                <a:lnTo>
                  <a:pt x="551" y="529"/>
                </a:lnTo>
                <a:lnTo>
                  <a:pt x="553" y="529"/>
                </a:lnTo>
                <a:lnTo>
                  <a:pt x="554" y="529"/>
                </a:lnTo>
                <a:lnTo>
                  <a:pt x="556" y="529"/>
                </a:lnTo>
                <a:lnTo>
                  <a:pt x="557" y="529"/>
                </a:lnTo>
                <a:lnTo>
                  <a:pt x="559" y="529"/>
                </a:lnTo>
                <a:lnTo>
                  <a:pt x="560" y="529"/>
                </a:lnTo>
                <a:lnTo>
                  <a:pt x="562" y="529"/>
                </a:lnTo>
                <a:lnTo>
                  <a:pt x="563" y="529"/>
                </a:lnTo>
                <a:lnTo>
                  <a:pt x="565" y="529"/>
                </a:lnTo>
                <a:lnTo>
                  <a:pt x="566" y="529"/>
                </a:lnTo>
                <a:lnTo>
                  <a:pt x="568" y="529"/>
                </a:lnTo>
                <a:lnTo>
                  <a:pt x="569" y="529"/>
                </a:lnTo>
                <a:lnTo>
                  <a:pt x="571" y="529"/>
                </a:lnTo>
                <a:lnTo>
                  <a:pt x="573" y="529"/>
                </a:lnTo>
                <a:lnTo>
                  <a:pt x="574" y="529"/>
                </a:lnTo>
                <a:lnTo>
                  <a:pt x="576" y="529"/>
                </a:lnTo>
                <a:lnTo>
                  <a:pt x="577" y="529"/>
                </a:lnTo>
                <a:lnTo>
                  <a:pt x="579" y="529"/>
                </a:lnTo>
                <a:lnTo>
                  <a:pt x="580" y="529"/>
                </a:lnTo>
                <a:lnTo>
                  <a:pt x="582" y="529"/>
                </a:lnTo>
                <a:lnTo>
                  <a:pt x="583" y="529"/>
                </a:lnTo>
                <a:lnTo>
                  <a:pt x="585" y="529"/>
                </a:lnTo>
                <a:lnTo>
                  <a:pt x="586" y="529"/>
                </a:lnTo>
                <a:lnTo>
                  <a:pt x="588" y="529"/>
                </a:lnTo>
                <a:lnTo>
                  <a:pt x="589" y="529"/>
                </a:lnTo>
                <a:lnTo>
                  <a:pt x="591" y="529"/>
                </a:lnTo>
                <a:lnTo>
                  <a:pt x="592" y="529"/>
                </a:lnTo>
                <a:lnTo>
                  <a:pt x="594" y="529"/>
                </a:lnTo>
                <a:lnTo>
                  <a:pt x="596" y="529"/>
                </a:lnTo>
                <a:lnTo>
                  <a:pt x="597" y="529"/>
                </a:lnTo>
                <a:lnTo>
                  <a:pt x="599" y="529"/>
                </a:lnTo>
                <a:lnTo>
                  <a:pt x="600" y="529"/>
                </a:lnTo>
                <a:lnTo>
                  <a:pt x="602" y="529"/>
                </a:lnTo>
                <a:lnTo>
                  <a:pt x="603" y="529"/>
                </a:lnTo>
                <a:lnTo>
                  <a:pt x="605" y="529"/>
                </a:lnTo>
                <a:lnTo>
                  <a:pt x="606" y="529"/>
                </a:lnTo>
                <a:lnTo>
                  <a:pt x="608" y="529"/>
                </a:lnTo>
                <a:lnTo>
                  <a:pt x="609" y="529"/>
                </a:lnTo>
                <a:lnTo>
                  <a:pt x="611" y="529"/>
                </a:lnTo>
                <a:lnTo>
                  <a:pt x="612" y="529"/>
                </a:lnTo>
                <a:lnTo>
                  <a:pt x="614" y="529"/>
                </a:lnTo>
                <a:lnTo>
                  <a:pt x="615" y="529"/>
                </a:lnTo>
                <a:lnTo>
                  <a:pt x="617" y="529"/>
                </a:lnTo>
                <a:lnTo>
                  <a:pt x="618" y="529"/>
                </a:lnTo>
                <a:lnTo>
                  <a:pt x="620" y="529"/>
                </a:lnTo>
                <a:lnTo>
                  <a:pt x="622" y="529"/>
                </a:lnTo>
                <a:lnTo>
                  <a:pt x="623" y="529"/>
                </a:lnTo>
                <a:lnTo>
                  <a:pt x="625" y="529"/>
                </a:lnTo>
                <a:lnTo>
                  <a:pt x="626" y="529"/>
                </a:lnTo>
                <a:lnTo>
                  <a:pt x="628" y="529"/>
                </a:lnTo>
                <a:lnTo>
                  <a:pt x="629" y="529"/>
                </a:lnTo>
                <a:lnTo>
                  <a:pt x="631" y="529"/>
                </a:lnTo>
                <a:lnTo>
                  <a:pt x="632" y="529"/>
                </a:lnTo>
                <a:lnTo>
                  <a:pt x="634" y="529"/>
                </a:lnTo>
                <a:lnTo>
                  <a:pt x="635" y="529"/>
                </a:lnTo>
                <a:lnTo>
                  <a:pt x="637" y="529"/>
                </a:lnTo>
                <a:lnTo>
                  <a:pt x="638" y="529"/>
                </a:lnTo>
                <a:lnTo>
                  <a:pt x="640" y="529"/>
                </a:lnTo>
                <a:lnTo>
                  <a:pt x="641" y="529"/>
                </a:lnTo>
                <a:lnTo>
                  <a:pt x="643" y="529"/>
                </a:lnTo>
                <a:lnTo>
                  <a:pt x="645" y="529"/>
                </a:lnTo>
                <a:lnTo>
                  <a:pt x="646" y="529"/>
                </a:lnTo>
                <a:lnTo>
                  <a:pt x="648" y="529"/>
                </a:lnTo>
                <a:lnTo>
                  <a:pt x="649" y="529"/>
                </a:lnTo>
                <a:lnTo>
                  <a:pt x="651" y="529"/>
                </a:lnTo>
                <a:lnTo>
                  <a:pt x="652" y="529"/>
                </a:lnTo>
                <a:lnTo>
                  <a:pt x="654" y="529"/>
                </a:lnTo>
                <a:lnTo>
                  <a:pt x="655" y="529"/>
                </a:lnTo>
                <a:lnTo>
                  <a:pt x="657" y="529"/>
                </a:lnTo>
                <a:lnTo>
                  <a:pt x="658" y="529"/>
                </a:lnTo>
                <a:lnTo>
                  <a:pt x="660" y="529"/>
                </a:lnTo>
                <a:lnTo>
                  <a:pt x="661" y="529"/>
                </a:lnTo>
                <a:lnTo>
                  <a:pt x="663" y="529"/>
                </a:lnTo>
                <a:lnTo>
                  <a:pt x="664" y="529"/>
                </a:lnTo>
                <a:lnTo>
                  <a:pt x="666" y="529"/>
                </a:lnTo>
                <a:lnTo>
                  <a:pt x="668" y="529"/>
                </a:lnTo>
                <a:lnTo>
                  <a:pt x="669" y="529"/>
                </a:lnTo>
                <a:lnTo>
                  <a:pt x="671" y="529"/>
                </a:lnTo>
                <a:lnTo>
                  <a:pt x="672" y="529"/>
                </a:lnTo>
                <a:lnTo>
                  <a:pt x="674" y="529"/>
                </a:lnTo>
                <a:lnTo>
                  <a:pt x="675" y="529"/>
                </a:lnTo>
                <a:lnTo>
                  <a:pt x="677" y="529"/>
                </a:lnTo>
                <a:lnTo>
                  <a:pt x="678" y="529"/>
                </a:lnTo>
                <a:lnTo>
                  <a:pt x="680" y="529"/>
                </a:lnTo>
                <a:lnTo>
                  <a:pt x="681" y="529"/>
                </a:lnTo>
                <a:lnTo>
                  <a:pt x="683" y="529"/>
                </a:lnTo>
                <a:lnTo>
                  <a:pt x="684" y="529"/>
                </a:lnTo>
                <a:lnTo>
                  <a:pt x="686" y="529"/>
                </a:lnTo>
                <a:lnTo>
                  <a:pt x="687" y="529"/>
                </a:lnTo>
                <a:lnTo>
                  <a:pt x="689" y="529"/>
                </a:lnTo>
                <a:lnTo>
                  <a:pt x="690" y="529"/>
                </a:lnTo>
                <a:lnTo>
                  <a:pt x="692" y="529"/>
                </a:lnTo>
                <a:lnTo>
                  <a:pt x="694" y="529"/>
                </a:lnTo>
                <a:lnTo>
                  <a:pt x="695" y="529"/>
                </a:lnTo>
                <a:lnTo>
                  <a:pt x="697" y="529"/>
                </a:lnTo>
                <a:lnTo>
                  <a:pt x="698" y="529"/>
                </a:lnTo>
                <a:lnTo>
                  <a:pt x="700" y="529"/>
                </a:lnTo>
                <a:lnTo>
                  <a:pt x="701" y="529"/>
                </a:lnTo>
                <a:lnTo>
                  <a:pt x="703" y="529"/>
                </a:lnTo>
                <a:lnTo>
                  <a:pt x="704" y="529"/>
                </a:lnTo>
                <a:lnTo>
                  <a:pt x="706" y="529"/>
                </a:lnTo>
                <a:lnTo>
                  <a:pt x="707" y="529"/>
                </a:lnTo>
                <a:lnTo>
                  <a:pt x="709" y="529"/>
                </a:lnTo>
                <a:lnTo>
                  <a:pt x="710" y="529"/>
                </a:lnTo>
                <a:lnTo>
                  <a:pt x="712" y="529"/>
                </a:lnTo>
                <a:lnTo>
                  <a:pt x="713" y="529"/>
                </a:lnTo>
                <a:lnTo>
                  <a:pt x="715" y="529"/>
                </a:lnTo>
                <a:lnTo>
                  <a:pt x="717" y="529"/>
                </a:lnTo>
                <a:lnTo>
                  <a:pt x="718" y="529"/>
                </a:lnTo>
                <a:lnTo>
                  <a:pt x="720" y="529"/>
                </a:lnTo>
                <a:lnTo>
                  <a:pt x="721" y="529"/>
                </a:lnTo>
                <a:lnTo>
                  <a:pt x="723" y="529"/>
                </a:lnTo>
                <a:lnTo>
                  <a:pt x="724" y="529"/>
                </a:lnTo>
                <a:lnTo>
                  <a:pt x="726" y="529"/>
                </a:lnTo>
                <a:lnTo>
                  <a:pt x="727" y="529"/>
                </a:lnTo>
                <a:lnTo>
                  <a:pt x="729" y="529"/>
                </a:lnTo>
                <a:lnTo>
                  <a:pt x="730" y="529"/>
                </a:lnTo>
                <a:lnTo>
                  <a:pt x="732" y="529"/>
                </a:lnTo>
                <a:lnTo>
                  <a:pt x="733" y="529"/>
                </a:lnTo>
                <a:lnTo>
                  <a:pt x="735" y="529"/>
                </a:lnTo>
                <a:lnTo>
                  <a:pt x="736" y="529"/>
                </a:lnTo>
                <a:lnTo>
                  <a:pt x="738" y="529"/>
                </a:lnTo>
                <a:lnTo>
                  <a:pt x="740" y="529"/>
                </a:lnTo>
                <a:lnTo>
                  <a:pt x="741" y="529"/>
                </a:lnTo>
                <a:lnTo>
                  <a:pt x="743" y="529"/>
                </a:lnTo>
                <a:lnTo>
                  <a:pt x="744" y="529"/>
                </a:lnTo>
                <a:lnTo>
                  <a:pt x="746" y="529"/>
                </a:lnTo>
                <a:lnTo>
                  <a:pt x="747" y="529"/>
                </a:lnTo>
                <a:lnTo>
                  <a:pt x="749" y="529"/>
                </a:lnTo>
                <a:lnTo>
                  <a:pt x="750" y="529"/>
                </a:lnTo>
                <a:lnTo>
                  <a:pt x="752" y="529"/>
                </a:lnTo>
                <a:lnTo>
                  <a:pt x="753" y="529"/>
                </a:lnTo>
                <a:lnTo>
                  <a:pt x="755" y="529"/>
                </a:lnTo>
                <a:lnTo>
                  <a:pt x="756" y="529"/>
                </a:lnTo>
                <a:lnTo>
                  <a:pt x="758" y="529"/>
                </a:lnTo>
                <a:lnTo>
                  <a:pt x="759" y="529"/>
                </a:lnTo>
                <a:lnTo>
                  <a:pt x="761" y="529"/>
                </a:lnTo>
                <a:lnTo>
                  <a:pt x="763" y="529"/>
                </a:lnTo>
                <a:lnTo>
                  <a:pt x="764" y="529"/>
                </a:lnTo>
                <a:lnTo>
                  <a:pt x="766" y="529"/>
                </a:lnTo>
                <a:lnTo>
                  <a:pt x="767" y="529"/>
                </a:lnTo>
                <a:lnTo>
                  <a:pt x="769" y="529"/>
                </a:lnTo>
                <a:lnTo>
                  <a:pt x="770" y="529"/>
                </a:lnTo>
                <a:lnTo>
                  <a:pt x="772" y="529"/>
                </a:lnTo>
                <a:lnTo>
                  <a:pt x="773" y="529"/>
                </a:lnTo>
                <a:lnTo>
                  <a:pt x="775" y="529"/>
                </a:lnTo>
                <a:lnTo>
                  <a:pt x="776" y="529"/>
                </a:lnTo>
                <a:lnTo>
                  <a:pt x="778" y="529"/>
                </a:lnTo>
                <a:lnTo>
                  <a:pt x="779" y="529"/>
                </a:lnTo>
                <a:lnTo>
                  <a:pt x="781" y="529"/>
                </a:lnTo>
                <a:lnTo>
                  <a:pt x="782" y="529"/>
                </a:lnTo>
                <a:lnTo>
                  <a:pt x="784" y="529"/>
                </a:lnTo>
                <a:lnTo>
                  <a:pt x="785" y="529"/>
                </a:lnTo>
                <a:lnTo>
                  <a:pt x="787" y="529"/>
                </a:lnTo>
                <a:lnTo>
                  <a:pt x="789" y="529"/>
                </a:lnTo>
                <a:lnTo>
                  <a:pt x="790" y="529"/>
                </a:lnTo>
                <a:lnTo>
                  <a:pt x="792" y="529"/>
                </a:lnTo>
                <a:lnTo>
                  <a:pt x="793" y="529"/>
                </a:lnTo>
                <a:lnTo>
                  <a:pt x="795" y="529"/>
                </a:lnTo>
                <a:lnTo>
                  <a:pt x="796" y="529"/>
                </a:lnTo>
                <a:lnTo>
                  <a:pt x="798" y="529"/>
                </a:lnTo>
                <a:lnTo>
                  <a:pt x="799" y="529"/>
                </a:lnTo>
                <a:lnTo>
                  <a:pt x="801" y="529"/>
                </a:lnTo>
                <a:lnTo>
                  <a:pt x="802" y="529"/>
                </a:lnTo>
                <a:lnTo>
                  <a:pt x="804" y="529"/>
                </a:lnTo>
                <a:lnTo>
                  <a:pt x="805" y="529"/>
                </a:lnTo>
                <a:lnTo>
                  <a:pt x="807" y="529"/>
                </a:lnTo>
                <a:lnTo>
                  <a:pt x="808" y="529"/>
                </a:lnTo>
                <a:lnTo>
                  <a:pt x="810" y="529"/>
                </a:lnTo>
                <a:lnTo>
                  <a:pt x="812" y="529"/>
                </a:lnTo>
                <a:lnTo>
                  <a:pt x="813" y="529"/>
                </a:lnTo>
                <a:lnTo>
                  <a:pt x="815" y="529"/>
                </a:lnTo>
                <a:lnTo>
                  <a:pt x="816" y="529"/>
                </a:lnTo>
                <a:lnTo>
                  <a:pt x="818" y="529"/>
                </a:lnTo>
                <a:lnTo>
                  <a:pt x="819" y="529"/>
                </a:lnTo>
                <a:lnTo>
                  <a:pt x="821" y="529"/>
                </a:lnTo>
                <a:lnTo>
                  <a:pt x="822" y="529"/>
                </a:lnTo>
                <a:lnTo>
                  <a:pt x="824" y="529"/>
                </a:lnTo>
                <a:lnTo>
                  <a:pt x="825" y="529"/>
                </a:lnTo>
                <a:lnTo>
                  <a:pt x="827" y="529"/>
                </a:lnTo>
                <a:lnTo>
                  <a:pt x="828" y="529"/>
                </a:lnTo>
                <a:lnTo>
                  <a:pt x="830" y="529"/>
                </a:lnTo>
                <a:lnTo>
                  <a:pt x="831" y="529"/>
                </a:lnTo>
                <a:lnTo>
                  <a:pt x="833" y="529"/>
                </a:lnTo>
                <a:lnTo>
                  <a:pt x="835" y="529"/>
                </a:lnTo>
                <a:lnTo>
                  <a:pt x="836" y="529"/>
                </a:lnTo>
                <a:lnTo>
                  <a:pt x="838" y="529"/>
                </a:lnTo>
                <a:lnTo>
                  <a:pt x="839" y="529"/>
                </a:lnTo>
                <a:lnTo>
                  <a:pt x="841" y="529"/>
                </a:lnTo>
                <a:lnTo>
                  <a:pt x="842" y="529"/>
                </a:lnTo>
                <a:lnTo>
                  <a:pt x="844" y="529"/>
                </a:lnTo>
                <a:lnTo>
                  <a:pt x="845" y="529"/>
                </a:lnTo>
                <a:lnTo>
                  <a:pt x="847" y="529"/>
                </a:lnTo>
                <a:lnTo>
                  <a:pt x="848" y="529"/>
                </a:lnTo>
                <a:lnTo>
                  <a:pt x="850" y="529"/>
                </a:lnTo>
                <a:lnTo>
                  <a:pt x="851" y="529"/>
                </a:lnTo>
                <a:lnTo>
                  <a:pt x="853" y="529"/>
                </a:lnTo>
                <a:lnTo>
                  <a:pt x="854" y="529"/>
                </a:lnTo>
                <a:lnTo>
                  <a:pt x="856" y="529"/>
                </a:lnTo>
                <a:lnTo>
                  <a:pt x="858" y="529"/>
                </a:lnTo>
                <a:lnTo>
                  <a:pt x="859" y="529"/>
                </a:lnTo>
                <a:lnTo>
                  <a:pt x="861" y="529"/>
                </a:lnTo>
                <a:lnTo>
                  <a:pt x="862" y="529"/>
                </a:lnTo>
                <a:lnTo>
                  <a:pt x="864" y="529"/>
                </a:lnTo>
                <a:lnTo>
                  <a:pt x="865" y="529"/>
                </a:lnTo>
                <a:lnTo>
                  <a:pt x="867" y="529"/>
                </a:lnTo>
                <a:lnTo>
                  <a:pt x="868" y="529"/>
                </a:lnTo>
                <a:lnTo>
                  <a:pt x="870" y="529"/>
                </a:lnTo>
                <a:lnTo>
                  <a:pt x="871" y="529"/>
                </a:lnTo>
                <a:lnTo>
                  <a:pt x="873" y="529"/>
                </a:lnTo>
                <a:lnTo>
                  <a:pt x="874" y="529"/>
                </a:lnTo>
                <a:lnTo>
                  <a:pt x="876" y="529"/>
                </a:lnTo>
                <a:lnTo>
                  <a:pt x="877" y="529"/>
                </a:lnTo>
                <a:lnTo>
                  <a:pt x="879" y="529"/>
                </a:lnTo>
                <a:lnTo>
                  <a:pt x="880" y="529"/>
                </a:lnTo>
                <a:lnTo>
                  <a:pt x="882" y="529"/>
                </a:lnTo>
                <a:lnTo>
                  <a:pt x="884" y="529"/>
                </a:lnTo>
                <a:lnTo>
                  <a:pt x="885" y="529"/>
                </a:lnTo>
                <a:lnTo>
                  <a:pt x="887" y="529"/>
                </a:lnTo>
                <a:lnTo>
                  <a:pt x="888" y="529"/>
                </a:lnTo>
                <a:lnTo>
                  <a:pt x="890" y="529"/>
                </a:lnTo>
                <a:lnTo>
                  <a:pt x="891" y="529"/>
                </a:lnTo>
                <a:lnTo>
                  <a:pt x="893" y="529"/>
                </a:lnTo>
                <a:lnTo>
                  <a:pt x="894" y="529"/>
                </a:lnTo>
                <a:lnTo>
                  <a:pt x="896" y="529"/>
                </a:lnTo>
                <a:lnTo>
                  <a:pt x="897" y="529"/>
                </a:lnTo>
                <a:lnTo>
                  <a:pt x="899" y="529"/>
                </a:lnTo>
                <a:lnTo>
                  <a:pt x="900" y="529"/>
                </a:lnTo>
                <a:lnTo>
                  <a:pt x="902" y="529"/>
                </a:lnTo>
                <a:lnTo>
                  <a:pt x="903" y="529"/>
                </a:lnTo>
                <a:lnTo>
                  <a:pt x="905" y="529"/>
                </a:lnTo>
                <a:lnTo>
                  <a:pt x="907" y="529"/>
                </a:lnTo>
                <a:lnTo>
                  <a:pt x="908" y="529"/>
                </a:lnTo>
                <a:lnTo>
                  <a:pt x="910" y="529"/>
                </a:lnTo>
                <a:lnTo>
                  <a:pt x="911" y="529"/>
                </a:lnTo>
                <a:lnTo>
                  <a:pt x="913" y="529"/>
                </a:lnTo>
                <a:lnTo>
                  <a:pt x="914" y="529"/>
                </a:lnTo>
                <a:lnTo>
                  <a:pt x="916" y="529"/>
                </a:lnTo>
                <a:lnTo>
                  <a:pt x="917" y="529"/>
                </a:lnTo>
                <a:lnTo>
                  <a:pt x="919" y="529"/>
                </a:lnTo>
                <a:lnTo>
                  <a:pt x="920" y="529"/>
                </a:lnTo>
                <a:lnTo>
                  <a:pt x="922" y="529"/>
                </a:lnTo>
                <a:lnTo>
                  <a:pt x="923" y="529"/>
                </a:lnTo>
                <a:lnTo>
                  <a:pt x="925" y="529"/>
                </a:lnTo>
                <a:lnTo>
                  <a:pt x="926" y="529"/>
                </a:lnTo>
                <a:lnTo>
                  <a:pt x="928" y="529"/>
                </a:lnTo>
                <a:lnTo>
                  <a:pt x="930" y="529"/>
                </a:lnTo>
                <a:lnTo>
                  <a:pt x="931" y="529"/>
                </a:lnTo>
                <a:lnTo>
                  <a:pt x="933" y="529"/>
                </a:lnTo>
                <a:lnTo>
                  <a:pt x="934" y="529"/>
                </a:lnTo>
                <a:lnTo>
                  <a:pt x="936" y="529"/>
                </a:lnTo>
                <a:lnTo>
                  <a:pt x="937" y="529"/>
                </a:lnTo>
                <a:lnTo>
                  <a:pt x="939" y="528"/>
                </a:lnTo>
                <a:lnTo>
                  <a:pt x="940" y="528"/>
                </a:lnTo>
                <a:lnTo>
                  <a:pt x="942" y="528"/>
                </a:lnTo>
                <a:lnTo>
                  <a:pt x="943" y="528"/>
                </a:lnTo>
                <a:lnTo>
                  <a:pt x="945" y="528"/>
                </a:lnTo>
                <a:lnTo>
                  <a:pt x="946" y="528"/>
                </a:lnTo>
                <a:lnTo>
                  <a:pt x="948" y="528"/>
                </a:lnTo>
                <a:lnTo>
                  <a:pt x="949" y="528"/>
                </a:lnTo>
                <a:lnTo>
                  <a:pt x="951" y="528"/>
                </a:lnTo>
                <a:lnTo>
                  <a:pt x="952" y="528"/>
                </a:lnTo>
                <a:lnTo>
                  <a:pt x="954" y="528"/>
                </a:lnTo>
                <a:lnTo>
                  <a:pt x="956" y="528"/>
                </a:lnTo>
                <a:lnTo>
                  <a:pt x="957" y="528"/>
                </a:lnTo>
                <a:lnTo>
                  <a:pt x="959" y="528"/>
                </a:lnTo>
                <a:lnTo>
                  <a:pt x="960" y="528"/>
                </a:lnTo>
                <a:lnTo>
                  <a:pt x="962" y="527"/>
                </a:lnTo>
                <a:lnTo>
                  <a:pt x="963" y="527"/>
                </a:lnTo>
                <a:lnTo>
                  <a:pt x="965" y="527"/>
                </a:lnTo>
                <a:lnTo>
                  <a:pt x="966" y="527"/>
                </a:lnTo>
                <a:lnTo>
                  <a:pt x="968" y="527"/>
                </a:lnTo>
                <a:lnTo>
                  <a:pt x="969" y="527"/>
                </a:lnTo>
                <a:lnTo>
                  <a:pt x="971" y="527"/>
                </a:lnTo>
                <a:lnTo>
                  <a:pt x="972" y="527"/>
                </a:lnTo>
                <a:lnTo>
                  <a:pt x="974" y="527"/>
                </a:lnTo>
                <a:lnTo>
                  <a:pt x="975" y="526"/>
                </a:lnTo>
                <a:lnTo>
                  <a:pt x="977" y="526"/>
                </a:lnTo>
                <a:lnTo>
                  <a:pt x="979" y="526"/>
                </a:lnTo>
                <a:lnTo>
                  <a:pt x="980" y="526"/>
                </a:lnTo>
                <a:lnTo>
                  <a:pt x="982" y="526"/>
                </a:lnTo>
                <a:lnTo>
                  <a:pt x="983" y="526"/>
                </a:lnTo>
                <a:lnTo>
                  <a:pt x="985" y="525"/>
                </a:lnTo>
                <a:lnTo>
                  <a:pt x="986" y="525"/>
                </a:lnTo>
                <a:lnTo>
                  <a:pt x="988" y="525"/>
                </a:lnTo>
                <a:lnTo>
                  <a:pt x="989" y="525"/>
                </a:lnTo>
                <a:lnTo>
                  <a:pt x="991" y="525"/>
                </a:lnTo>
                <a:lnTo>
                  <a:pt x="992" y="525"/>
                </a:lnTo>
                <a:lnTo>
                  <a:pt x="994" y="524"/>
                </a:lnTo>
                <a:lnTo>
                  <a:pt x="995" y="524"/>
                </a:lnTo>
                <a:lnTo>
                  <a:pt x="997" y="524"/>
                </a:lnTo>
                <a:lnTo>
                  <a:pt x="998" y="524"/>
                </a:lnTo>
                <a:lnTo>
                  <a:pt x="1000" y="523"/>
                </a:lnTo>
                <a:lnTo>
                  <a:pt x="1002" y="523"/>
                </a:lnTo>
                <a:lnTo>
                  <a:pt x="1003" y="523"/>
                </a:lnTo>
                <a:lnTo>
                  <a:pt x="1005" y="522"/>
                </a:lnTo>
                <a:lnTo>
                  <a:pt x="1006" y="522"/>
                </a:lnTo>
                <a:lnTo>
                  <a:pt x="1008" y="522"/>
                </a:lnTo>
                <a:lnTo>
                  <a:pt x="1009" y="522"/>
                </a:lnTo>
                <a:lnTo>
                  <a:pt x="1011" y="521"/>
                </a:lnTo>
                <a:lnTo>
                  <a:pt x="1012" y="521"/>
                </a:lnTo>
                <a:lnTo>
                  <a:pt x="1014" y="521"/>
                </a:lnTo>
                <a:lnTo>
                  <a:pt x="1015" y="520"/>
                </a:lnTo>
                <a:lnTo>
                  <a:pt x="1017" y="520"/>
                </a:lnTo>
                <a:lnTo>
                  <a:pt x="1018" y="519"/>
                </a:lnTo>
                <a:lnTo>
                  <a:pt x="1020" y="519"/>
                </a:lnTo>
                <a:lnTo>
                  <a:pt x="1021" y="519"/>
                </a:lnTo>
                <a:lnTo>
                  <a:pt x="1023" y="518"/>
                </a:lnTo>
                <a:lnTo>
                  <a:pt x="1025" y="518"/>
                </a:lnTo>
                <a:lnTo>
                  <a:pt x="1026" y="517"/>
                </a:lnTo>
                <a:lnTo>
                  <a:pt x="1028" y="517"/>
                </a:lnTo>
                <a:lnTo>
                  <a:pt x="1029" y="516"/>
                </a:lnTo>
                <a:lnTo>
                  <a:pt x="1031" y="516"/>
                </a:lnTo>
                <a:lnTo>
                  <a:pt x="1032" y="516"/>
                </a:lnTo>
                <a:lnTo>
                  <a:pt x="1034" y="515"/>
                </a:lnTo>
                <a:lnTo>
                  <a:pt x="1035" y="514"/>
                </a:lnTo>
                <a:lnTo>
                  <a:pt x="1037" y="514"/>
                </a:lnTo>
                <a:lnTo>
                  <a:pt x="1038" y="513"/>
                </a:lnTo>
                <a:lnTo>
                  <a:pt x="1040" y="513"/>
                </a:lnTo>
                <a:lnTo>
                  <a:pt x="1041" y="512"/>
                </a:lnTo>
                <a:lnTo>
                  <a:pt x="1043" y="511"/>
                </a:lnTo>
                <a:lnTo>
                  <a:pt x="1044" y="510"/>
                </a:lnTo>
                <a:lnTo>
                  <a:pt x="1046" y="510"/>
                </a:lnTo>
                <a:lnTo>
                  <a:pt x="1047" y="509"/>
                </a:lnTo>
                <a:lnTo>
                  <a:pt x="1049" y="508"/>
                </a:lnTo>
                <a:lnTo>
                  <a:pt x="1051" y="508"/>
                </a:lnTo>
                <a:lnTo>
                  <a:pt x="1052" y="507"/>
                </a:lnTo>
                <a:lnTo>
                  <a:pt x="1054" y="506"/>
                </a:lnTo>
                <a:lnTo>
                  <a:pt x="1055" y="505"/>
                </a:lnTo>
                <a:lnTo>
                  <a:pt x="1057" y="504"/>
                </a:lnTo>
                <a:lnTo>
                  <a:pt x="1058" y="504"/>
                </a:lnTo>
                <a:lnTo>
                  <a:pt x="1060" y="503"/>
                </a:lnTo>
                <a:lnTo>
                  <a:pt x="1061" y="502"/>
                </a:lnTo>
                <a:lnTo>
                  <a:pt x="1063" y="501"/>
                </a:lnTo>
                <a:lnTo>
                  <a:pt x="1064" y="500"/>
                </a:lnTo>
                <a:lnTo>
                  <a:pt x="1066" y="499"/>
                </a:lnTo>
                <a:lnTo>
                  <a:pt x="1067" y="498"/>
                </a:lnTo>
                <a:lnTo>
                  <a:pt x="1069" y="497"/>
                </a:lnTo>
                <a:lnTo>
                  <a:pt x="1070" y="496"/>
                </a:lnTo>
                <a:lnTo>
                  <a:pt x="1072" y="495"/>
                </a:lnTo>
                <a:lnTo>
                  <a:pt x="1074" y="494"/>
                </a:lnTo>
                <a:lnTo>
                  <a:pt x="1075" y="493"/>
                </a:lnTo>
                <a:lnTo>
                  <a:pt x="1077" y="491"/>
                </a:lnTo>
                <a:lnTo>
                  <a:pt x="1078" y="490"/>
                </a:lnTo>
                <a:lnTo>
                  <a:pt x="1080" y="489"/>
                </a:lnTo>
                <a:lnTo>
                  <a:pt x="1081" y="488"/>
                </a:lnTo>
                <a:lnTo>
                  <a:pt x="1083" y="486"/>
                </a:lnTo>
                <a:lnTo>
                  <a:pt x="1084" y="485"/>
                </a:lnTo>
                <a:lnTo>
                  <a:pt x="1086" y="484"/>
                </a:lnTo>
                <a:lnTo>
                  <a:pt x="1087" y="482"/>
                </a:lnTo>
                <a:lnTo>
                  <a:pt x="1089" y="481"/>
                </a:lnTo>
                <a:lnTo>
                  <a:pt x="1090" y="479"/>
                </a:lnTo>
                <a:lnTo>
                  <a:pt x="1092" y="478"/>
                </a:lnTo>
                <a:lnTo>
                  <a:pt x="1093" y="476"/>
                </a:lnTo>
                <a:lnTo>
                  <a:pt x="1095" y="475"/>
                </a:lnTo>
                <a:lnTo>
                  <a:pt x="1097" y="473"/>
                </a:lnTo>
                <a:lnTo>
                  <a:pt x="1098" y="472"/>
                </a:lnTo>
                <a:lnTo>
                  <a:pt x="1100" y="470"/>
                </a:lnTo>
                <a:lnTo>
                  <a:pt x="1101" y="468"/>
                </a:lnTo>
                <a:lnTo>
                  <a:pt x="1103" y="467"/>
                </a:lnTo>
                <a:lnTo>
                  <a:pt x="1104" y="465"/>
                </a:lnTo>
                <a:lnTo>
                  <a:pt x="1106" y="463"/>
                </a:lnTo>
                <a:lnTo>
                  <a:pt x="1107" y="461"/>
                </a:lnTo>
                <a:lnTo>
                  <a:pt x="1109" y="460"/>
                </a:lnTo>
                <a:lnTo>
                  <a:pt x="1110" y="458"/>
                </a:lnTo>
                <a:lnTo>
                  <a:pt x="1112" y="456"/>
                </a:lnTo>
                <a:lnTo>
                  <a:pt x="1113" y="454"/>
                </a:lnTo>
                <a:lnTo>
                  <a:pt x="1115" y="452"/>
                </a:lnTo>
                <a:lnTo>
                  <a:pt x="1116" y="450"/>
                </a:lnTo>
                <a:lnTo>
                  <a:pt x="1118" y="448"/>
                </a:lnTo>
                <a:lnTo>
                  <a:pt x="1119" y="445"/>
                </a:lnTo>
                <a:lnTo>
                  <a:pt x="1121" y="443"/>
                </a:lnTo>
                <a:lnTo>
                  <a:pt x="1123" y="441"/>
                </a:lnTo>
                <a:lnTo>
                  <a:pt x="1124" y="439"/>
                </a:lnTo>
                <a:lnTo>
                  <a:pt x="1126" y="436"/>
                </a:lnTo>
                <a:lnTo>
                  <a:pt x="1127" y="434"/>
                </a:lnTo>
                <a:lnTo>
                  <a:pt x="1129" y="432"/>
                </a:lnTo>
                <a:lnTo>
                  <a:pt x="1130" y="429"/>
                </a:lnTo>
                <a:lnTo>
                  <a:pt x="1132" y="427"/>
                </a:lnTo>
                <a:lnTo>
                  <a:pt x="1133" y="425"/>
                </a:lnTo>
                <a:lnTo>
                  <a:pt x="1135" y="422"/>
                </a:lnTo>
                <a:lnTo>
                  <a:pt x="1136" y="420"/>
                </a:lnTo>
                <a:lnTo>
                  <a:pt x="1138" y="417"/>
                </a:lnTo>
                <a:lnTo>
                  <a:pt x="1139" y="415"/>
                </a:lnTo>
                <a:lnTo>
                  <a:pt x="1141" y="412"/>
                </a:lnTo>
                <a:lnTo>
                  <a:pt x="1142" y="409"/>
                </a:lnTo>
                <a:lnTo>
                  <a:pt x="1144" y="407"/>
                </a:lnTo>
                <a:lnTo>
                  <a:pt x="1146" y="404"/>
                </a:lnTo>
                <a:lnTo>
                  <a:pt x="1147" y="402"/>
                </a:lnTo>
                <a:lnTo>
                  <a:pt x="1149" y="399"/>
                </a:lnTo>
                <a:lnTo>
                  <a:pt x="1150" y="396"/>
                </a:lnTo>
                <a:lnTo>
                  <a:pt x="1152" y="393"/>
                </a:lnTo>
                <a:lnTo>
                  <a:pt x="1153" y="390"/>
                </a:lnTo>
                <a:lnTo>
                  <a:pt x="1155" y="387"/>
                </a:lnTo>
                <a:lnTo>
                  <a:pt x="1156" y="384"/>
                </a:lnTo>
                <a:lnTo>
                  <a:pt x="1158" y="381"/>
                </a:lnTo>
                <a:lnTo>
                  <a:pt x="1159" y="378"/>
                </a:lnTo>
                <a:lnTo>
                  <a:pt x="1161" y="375"/>
                </a:lnTo>
                <a:lnTo>
                  <a:pt x="1162" y="372"/>
                </a:lnTo>
                <a:lnTo>
                  <a:pt x="1164" y="369"/>
                </a:lnTo>
                <a:lnTo>
                  <a:pt x="1165" y="366"/>
                </a:lnTo>
                <a:lnTo>
                  <a:pt x="1167" y="363"/>
                </a:lnTo>
                <a:lnTo>
                  <a:pt x="1169" y="359"/>
                </a:lnTo>
                <a:lnTo>
                  <a:pt x="1170" y="356"/>
                </a:lnTo>
                <a:lnTo>
                  <a:pt x="1172" y="353"/>
                </a:lnTo>
                <a:lnTo>
                  <a:pt x="1173" y="350"/>
                </a:lnTo>
                <a:lnTo>
                  <a:pt x="1175" y="347"/>
                </a:lnTo>
                <a:lnTo>
                  <a:pt x="1176" y="343"/>
                </a:lnTo>
                <a:lnTo>
                  <a:pt x="1178" y="340"/>
                </a:lnTo>
                <a:lnTo>
                  <a:pt x="1179" y="337"/>
                </a:lnTo>
                <a:lnTo>
                  <a:pt x="1181" y="333"/>
                </a:lnTo>
                <a:lnTo>
                  <a:pt x="1182" y="330"/>
                </a:lnTo>
                <a:lnTo>
                  <a:pt x="1184" y="327"/>
                </a:lnTo>
                <a:lnTo>
                  <a:pt x="1185" y="323"/>
                </a:lnTo>
                <a:lnTo>
                  <a:pt x="1187" y="320"/>
                </a:lnTo>
                <a:lnTo>
                  <a:pt x="1188" y="316"/>
                </a:lnTo>
                <a:lnTo>
                  <a:pt x="1190" y="313"/>
                </a:lnTo>
                <a:lnTo>
                  <a:pt x="1192" y="309"/>
                </a:lnTo>
                <a:lnTo>
                  <a:pt x="1193" y="306"/>
                </a:lnTo>
                <a:lnTo>
                  <a:pt x="1195" y="302"/>
                </a:lnTo>
                <a:lnTo>
                  <a:pt x="1196" y="299"/>
                </a:lnTo>
                <a:lnTo>
                  <a:pt x="1198" y="295"/>
                </a:lnTo>
                <a:lnTo>
                  <a:pt x="1199" y="292"/>
                </a:lnTo>
                <a:lnTo>
                  <a:pt x="1201" y="288"/>
                </a:lnTo>
                <a:lnTo>
                  <a:pt x="1202" y="285"/>
                </a:lnTo>
                <a:lnTo>
                  <a:pt x="1204" y="281"/>
                </a:lnTo>
                <a:lnTo>
                  <a:pt x="1205" y="278"/>
                </a:lnTo>
                <a:lnTo>
                  <a:pt x="1207" y="274"/>
                </a:lnTo>
                <a:lnTo>
                  <a:pt x="1208" y="270"/>
                </a:lnTo>
                <a:lnTo>
                  <a:pt x="1210" y="267"/>
                </a:lnTo>
                <a:lnTo>
                  <a:pt x="1211" y="263"/>
                </a:lnTo>
                <a:lnTo>
                  <a:pt x="1213" y="260"/>
                </a:lnTo>
                <a:lnTo>
                  <a:pt x="1214" y="256"/>
                </a:lnTo>
                <a:lnTo>
                  <a:pt x="1216" y="253"/>
                </a:lnTo>
                <a:lnTo>
                  <a:pt x="1218" y="249"/>
                </a:lnTo>
                <a:lnTo>
                  <a:pt x="1219" y="246"/>
                </a:lnTo>
                <a:lnTo>
                  <a:pt x="1221" y="242"/>
                </a:lnTo>
                <a:lnTo>
                  <a:pt x="1222" y="238"/>
                </a:lnTo>
                <a:lnTo>
                  <a:pt x="1224" y="235"/>
                </a:lnTo>
                <a:lnTo>
                  <a:pt x="1225" y="231"/>
                </a:lnTo>
                <a:lnTo>
                  <a:pt x="1227" y="228"/>
                </a:lnTo>
                <a:lnTo>
                  <a:pt x="1228" y="224"/>
                </a:lnTo>
                <a:lnTo>
                  <a:pt x="1230" y="221"/>
                </a:lnTo>
                <a:lnTo>
                  <a:pt x="1231" y="217"/>
                </a:lnTo>
                <a:lnTo>
                  <a:pt x="1233" y="214"/>
                </a:lnTo>
                <a:lnTo>
                  <a:pt x="1234" y="211"/>
                </a:lnTo>
                <a:lnTo>
                  <a:pt x="1236" y="207"/>
                </a:lnTo>
                <a:lnTo>
                  <a:pt x="1237" y="204"/>
                </a:lnTo>
                <a:lnTo>
                  <a:pt x="1239" y="200"/>
                </a:lnTo>
                <a:lnTo>
                  <a:pt x="1241" y="197"/>
                </a:lnTo>
                <a:lnTo>
                  <a:pt x="1242" y="194"/>
                </a:lnTo>
                <a:lnTo>
                  <a:pt x="1244" y="190"/>
                </a:lnTo>
                <a:lnTo>
                  <a:pt x="1245" y="187"/>
                </a:lnTo>
                <a:lnTo>
                  <a:pt x="1247" y="184"/>
                </a:lnTo>
                <a:lnTo>
                  <a:pt x="1248" y="180"/>
                </a:lnTo>
                <a:lnTo>
                  <a:pt x="1250" y="177"/>
                </a:lnTo>
                <a:lnTo>
                  <a:pt x="1251" y="174"/>
                </a:lnTo>
                <a:lnTo>
                  <a:pt x="1253" y="171"/>
                </a:lnTo>
                <a:lnTo>
                  <a:pt x="1254" y="167"/>
                </a:lnTo>
                <a:lnTo>
                  <a:pt x="1256" y="164"/>
                </a:lnTo>
                <a:lnTo>
                  <a:pt x="1257" y="161"/>
                </a:lnTo>
                <a:lnTo>
                  <a:pt x="1259" y="158"/>
                </a:lnTo>
                <a:lnTo>
                  <a:pt x="1260" y="155"/>
                </a:lnTo>
                <a:lnTo>
                  <a:pt x="1262" y="152"/>
                </a:lnTo>
                <a:lnTo>
                  <a:pt x="1264" y="149"/>
                </a:lnTo>
                <a:lnTo>
                  <a:pt x="1265" y="146"/>
                </a:lnTo>
                <a:lnTo>
                  <a:pt x="1267" y="143"/>
                </a:lnTo>
                <a:lnTo>
                  <a:pt x="1268" y="140"/>
                </a:lnTo>
                <a:lnTo>
                  <a:pt x="1270" y="137"/>
                </a:lnTo>
                <a:lnTo>
                  <a:pt x="1271" y="134"/>
                </a:lnTo>
                <a:lnTo>
                  <a:pt x="1273" y="132"/>
                </a:lnTo>
                <a:lnTo>
                  <a:pt x="1274" y="129"/>
                </a:lnTo>
                <a:lnTo>
                  <a:pt x="1276" y="126"/>
                </a:lnTo>
                <a:lnTo>
                  <a:pt x="1277" y="123"/>
                </a:lnTo>
                <a:lnTo>
                  <a:pt x="1279" y="121"/>
                </a:lnTo>
                <a:lnTo>
                  <a:pt x="1280" y="118"/>
                </a:lnTo>
                <a:lnTo>
                  <a:pt x="1282" y="115"/>
                </a:lnTo>
                <a:lnTo>
                  <a:pt x="1283" y="113"/>
                </a:lnTo>
                <a:lnTo>
                  <a:pt x="1285" y="110"/>
                </a:lnTo>
                <a:lnTo>
                  <a:pt x="1287" y="108"/>
                </a:lnTo>
                <a:lnTo>
                  <a:pt x="1288" y="105"/>
                </a:lnTo>
                <a:lnTo>
                  <a:pt x="1290" y="103"/>
                </a:lnTo>
                <a:lnTo>
                  <a:pt x="1291" y="100"/>
                </a:lnTo>
                <a:lnTo>
                  <a:pt x="1293" y="98"/>
                </a:lnTo>
                <a:lnTo>
                  <a:pt x="1294" y="95"/>
                </a:lnTo>
                <a:lnTo>
                  <a:pt x="1296" y="93"/>
                </a:lnTo>
                <a:lnTo>
                  <a:pt x="1297" y="91"/>
                </a:lnTo>
                <a:lnTo>
                  <a:pt x="1299" y="89"/>
                </a:lnTo>
                <a:lnTo>
                  <a:pt x="1300" y="86"/>
                </a:lnTo>
                <a:lnTo>
                  <a:pt x="1302" y="84"/>
                </a:lnTo>
                <a:lnTo>
                  <a:pt x="1303" y="82"/>
                </a:lnTo>
                <a:lnTo>
                  <a:pt x="1305" y="80"/>
                </a:lnTo>
                <a:lnTo>
                  <a:pt x="1306" y="78"/>
                </a:lnTo>
                <a:lnTo>
                  <a:pt x="1308" y="76"/>
                </a:lnTo>
                <a:lnTo>
                  <a:pt x="1309" y="74"/>
                </a:lnTo>
                <a:lnTo>
                  <a:pt x="1311" y="72"/>
                </a:lnTo>
                <a:lnTo>
                  <a:pt x="1313" y="70"/>
                </a:lnTo>
                <a:lnTo>
                  <a:pt x="1314" y="69"/>
                </a:lnTo>
                <a:lnTo>
                  <a:pt x="1316" y="67"/>
                </a:lnTo>
                <a:lnTo>
                  <a:pt x="1317" y="65"/>
                </a:lnTo>
                <a:lnTo>
                  <a:pt x="1319" y="63"/>
                </a:lnTo>
                <a:lnTo>
                  <a:pt x="1320" y="61"/>
                </a:lnTo>
                <a:lnTo>
                  <a:pt x="1322" y="60"/>
                </a:lnTo>
                <a:lnTo>
                  <a:pt x="1323" y="58"/>
                </a:lnTo>
                <a:lnTo>
                  <a:pt x="1325" y="56"/>
                </a:lnTo>
                <a:lnTo>
                  <a:pt x="1326" y="55"/>
                </a:lnTo>
                <a:lnTo>
                  <a:pt x="1328" y="53"/>
                </a:lnTo>
                <a:lnTo>
                  <a:pt x="1329" y="52"/>
                </a:lnTo>
                <a:lnTo>
                  <a:pt x="1331" y="50"/>
                </a:lnTo>
                <a:lnTo>
                  <a:pt x="1332" y="49"/>
                </a:lnTo>
                <a:lnTo>
                  <a:pt x="1334" y="47"/>
                </a:lnTo>
                <a:lnTo>
                  <a:pt x="1336" y="46"/>
                </a:lnTo>
                <a:lnTo>
                  <a:pt x="1337" y="44"/>
                </a:lnTo>
                <a:lnTo>
                  <a:pt x="1339" y="43"/>
                </a:lnTo>
                <a:lnTo>
                  <a:pt x="1340" y="41"/>
                </a:lnTo>
                <a:lnTo>
                  <a:pt x="1342" y="40"/>
                </a:lnTo>
                <a:lnTo>
                  <a:pt x="1343" y="39"/>
                </a:lnTo>
                <a:lnTo>
                  <a:pt x="1345" y="38"/>
                </a:lnTo>
                <a:lnTo>
                  <a:pt x="1346" y="37"/>
                </a:lnTo>
                <a:lnTo>
                  <a:pt x="1348" y="36"/>
                </a:lnTo>
                <a:lnTo>
                  <a:pt x="1349" y="35"/>
                </a:lnTo>
                <a:lnTo>
                  <a:pt x="1351" y="34"/>
                </a:lnTo>
                <a:lnTo>
                  <a:pt x="1352" y="33"/>
                </a:lnTo>
                <a:lnTo>
                  <a:pt x="1354" y="32"/>
                </a:lnTo>
                <a:lnTo>
                  <a:pt x="1355" y="31"/>
                </a:lnTo>
                <a:lnTo>
                  <a:pt x="1357" y="30"/>
                </a:lnTo>
                <a:lnTo>
                  <a:pt x="1359" y="29"/>
                </a:lnTo>
                <a:lnTo>
                  <a:pt x="1360" y="28"/>
                </a:lnTo>
                <a:lnTo>
                  <a:pt x="1362" y="27"/>
                </a:lnTo>
                <a:lnTo>
                  <a:pt x="1363" y="26"/>
                </a:lnTo>
                <a:lnTo>
                  <a:pt x="1365" y="25"/>
                </a:lnTo>
                <a:lnTo>
                  <a:pt x="1366" y="24"/>
                </a:lnTo>
                <a:lnTo>
                  <a:pt x="1368" y="23"/>
                </a:lnTo>
                <a:lnTo>
                  <a:pt x="1369" y="22"/>
                </a:lnTo>
                <a:lnTo>
                  <a:pt x="1371" y="22"/>
                </a:lnTo>
                <a:lnTo>
                  <a:pt x="1372" y="21"/>
                </a:lnTo>
                <a:lnTo>
                  <a:pt x="1374" y="20"/>
                </a:lnTo>
                <a:lnTo>
                  <a:pt x="1375" y="19"/>
                </a:lnTo>
                <a:lnTo>
                  <a:pt x="1377" y="18"/>
                </a:lnTo>
                <a:lnTo>
                  <a:pt x="1378" y="18"/>
                </a:lnTo>
                <a:lnTo>
                  <a:pt x="1380" y="17"/>
                </a:lnTo>
                <a:lnTo>
                  <a:pt x="1381" y="17"/>
                </a:lnTo>
                <a:lnTo>
                  <a:pt x="1383" y="16"/>
                </a:lnTo>
                <a:lnTo>
                  <a:pt x="1385" y="15"/>
                </a:lnTo>
                <a:lnTo>
                  <a:pt x="1386" y="15"/>
                </a:lnTo>
                <a:lnTo>
                  <a:pt x="1388" y="14"/>
                </a:lnTo>
                <a:lnTo>
                  <a:pt x="1389" y="14"/>
                </a:lnTo>
                <a:lnTo>
                  <a:pt x="1391" y="13"/>
                </a:lnTo>
                <a:lnTo>
                  <a:pt x="1392" y="13"/>
                </a:lnTo>
                <a:lnTo>
                  <a:pt x="1394" y="12"/>
                </a:lnTo>
                <a:lnTo>
                  <a:pt x="1395" y="12"/>
                </a:lnTo>
                <a:lnTo>
                  <a:pt x="1397" y="11"/>
                </a:lnTo>
                <a:lnTo>
                  <a:pt x="1398" y="11"/>
                </a:lnTo>
                <a:lnTo>
                  <a:pt x="1400" y="11"/>
                </a:lnTo>
                <a:lnTo>
                  <a:pt x="1401" y="10"/>
                </a:lnTo>
                <a:lnTo>
                  <a:pt x="1403" y="10"/>
                </a:lnTo>
                <a:lnTo>
                  <a:pt x="1404" y="9"/>
                </a:lnTo>
                <a:lnTo>
                  <a:pt x="1406" y="9"/>
                </a:lnTo>
                <a:lnTo>
                  <a:pt x="1408" y="9"/>
                </a:lnTo>
                <a:lnTo>
                  <a:pt x="1409" y="8"/>
                </a:lnTo>
                <a:lnTo>
                  <a:pt x="1411" y="8"/>
                </a:lnTo>
                <a:lnTo>
                  <a:pt x="1412" y="7"/>
                </a:lnTo>
                <a:lnTo>
                  <a:pt x="1414" y="7"/>
                </a:lnTo>
                <a:lnTo>
                  <a:pt x="1415" y="7"/>
                </a:lnTo>
                <a:lnTo>
                  <a:pt x="1417" y="6"/>
                </a:lnTo>
                <a:lnTo>
                  <a:pt x="1418" y="6"/>
                </a:lnTo>
                <a:lnTo>
                  <a:pt x="1420" y="6"/>
                </a:lnTo>
                <a:lnTo>
                  <a:pt x="1421" y="6"/>
                </a:lnTo>
                <a:lnTo>
                  <a:pt x="1423" y="5"/>
                </a:lnTo>
                <a:lnTo>
                  <a:pt x="1424" y="5"/>
                </a:lnTo>
                <a:lnTo>
                  <a:pt x="1426" y="5"/>
                </a:lnTo>
                <a:lnTo>
                  <a:pt x="1427" y="5"/>
                </a:lnTo>
                <a:lnTo>
                  <a:pt x="1429" y="5"/>
                </a:lnTo>
                <a:lnTo>
                  <a:pt x="1431" y="4"/>
                </a:lnTo>
                <a:lnTo>
                  <a:pt x="1432" y="4"/>
                </a:lnTo>
                <a:lnTo>
                  <a:pt x="1434" y="4"/>
                </a:lnTo>
                <a:lnTo>
                  <a:pt x="1435" y="4"/>
                </a:lnTo>
                <a:lnTo>
                  <a:pt x="1437" y="4"/>
                </a:lnTo>
                <a:lnTo>
                  <a:pt x="1438" y="3"/>
                </a:lnTo>
                <a:lnTo>
                  <a:pt x="1440" y="3"/>
                </a:lnTo>
                <a:lnTo>
                  <a:pt x="1441" y="3"/>
                </a:lnTo>
                <a:lnTo>
                  <a:pt x="1443" y="3"/>
                </a:lnTo>
                <a:lnTo>
                  <a:pt x="1444" y="3"/>
                </a:lnTo>
                <a:lnTo>
                  <a:pt x="1446" y="3"/>
                </a:lnTo>
                <a:lnTo>
                  <a:pt x="1447" y="2"/>
                </a:lnTo>
                <a:lnTo>
                  <a:pt x="1449" y="2"/>
                </a:lnTo>
                <a:lnTo>
                  <a:pt x="1450" y="2"/>
                </a:lnTo>
                <a:lnTo>
                  <a:pt x="1452" y="2"/>
                </a:lnTo>
                <a:lnTo>
                  <a:pt x="1454" y="2"/>
                </a:lnTo>
                <a:lnTo>
                  <a:pt x="1455" y="2"/>
                </a:lnTo>
                <a:lnTo>
                  <a:pt x="1457" y="2"/>
                </a:lnTo>
                <a:lnTo>
                  <a:pt x="1458" y="2"/>
                </a:lnTo>
                <a:lnTo>
                  <a:pt x="1460" y="2"/>
                </a:lnTo>
                <a:lnTo>
                  <a:pt x="1461" y="1"/>
                </a:lnTo>
                <a:lnTo>
                  <a:pt x="1463" y="1"/>
                </a:lnTo>
                <a:lnTo>
                  <a:pt x="1464" y="1"/>
                </a:lnTo>
                <a:lnTo>
                  <a:pt x="1466" y="1"/>
                </a:lnTo>
                <a:lnTo>
                  <a:pt x="1467" y="1"/>
                </a:lnTo>
                <a:lnTo>
                  <a:pt x="1469" y="1"/>
                </a:lnTo>
                <a:lnTo>
                  <a:pt x="1470" y="1"/>
                </a:lnTo>
                <a:lnTo>
                  <a:pt x="1472" y="1"/>
                </a:lnTo>
                <a:lnTo>
                  <a:pt x="1473" y="1"/>
                </a:lnTo>
                <a:lnTo>
                  <a:pt x="1475" y="1"/>
                </a:lnTo>
                <a:lnTo>
                  <a:pt x="1476" y="1"/>
                </a:lnTo>
                <a:lnTo>
                  <a:pt x="1478" y="1"/>
                </a:lnTo>
                <a:lnTo>
                  <a:pt x="1480" y="1"/>
                </a:lnTo>
                <a:lnTo>
                  <a:pt x="1481" y="1"/>
                </a:lnTo>
                <a:lnTo>
                  <a:pt x="1483" y="1"/>
                </a:lnTo>
                <a:lnTo>
                  <a:pt x="1484" y="0"/>
                </a:lnTo>
                <a:lnTo>
                  <a:pt x="1486" y="0"/>
                </a:lnTo>
                <a:lnTo>
                  <a:pt x="1487" y="0"/>
                </a:lnTo>
                <a:lnTo>
                  <a:pt x="1489" y="0"/>
                </a:lnTo>
                <a:lnTo>
                  <a:pt x="1490" y="0"/>
                </a:lnTo>
                <a:lnTo>
                  <a:pt x="1492" y="0"/>
                </a:lnTo>
                <a:lnTo>
                  <a:pt x="1493" y="0"/>
                </a:lnTo>
                <a:lnTo>
                  <a:pt x="1495" y="0"/>
                </a:lnTo>
                <a:lnTo>
                  <a:pt x="1496" y="0"/>
                </a:lnTo>
                <a:lnTo>
                  <a:pt x="1498" y="0"/>
                </a:lnTo>
                <a:lnTo>
                  <a:pt x="1499" y="0"/>
                </a:lnTo>
                <a:lnTo>
                  <a:pt x="1501" y="0"/>
                </a:lnTo>
                <a:lnTo>
                  <a:pt x="1503" y="0"/>
                </a:lnTo>
                <a:lnTo>
                  <a:pt x="1504" y="0"/>
                </a:lnTo>
                <a:lnTo>
                  <a:pt x="1506" y="0"/>
                </a:lnTo>
                <a:lnTo>
                  <a:pt x="1507" y="0"/>
                </a:lnTo>
                <a:lnTo>
                  <a:pt x="1509" y="0"/>
                </a:lnTo>
                <a:lnTo>
                  <a:pt x="1510" y="0"/>
                </a:lnTo>
                <a:lnTo>
                  <a:pt x="1512" y="0"/>
                </a:lnTo>
                <a:lnTo>
                  <a:pt x="1513" y="0"/>
                </a:lnTo>
                <a:lnTo>
                  <a:pt x="1515" y="0"/>
                </a:lnTo>
                <a:lnTo>
                  <a:pt x="1516" y="0"/>
                </a:lnTo>
                <a:lnTo>
                  <a:pt x="1518" y="0"/>
                </a:lnTo>
                <a:lnTo>
                  <a:pt x="1519" y="0"/>
                </a:lnTo>
                <a:lnTo>
                  <a:pt x="1521" y="0"/>
                </a:lnTo>
                <a:lnTo>
                  <a:pt x="1522" y="0"/>
                </a:lnTo>
                <a:lnTo>
                  <a:pt x="1524" y="0"/>
                </a:lnTo>
                <a:lnTo>
                  <a:pt x="1526" y="0"/>
                </a:lnTo>
                <a:lnTo>
                  <a:pt x="1527" y="0"/>
                </a:lnTo>
                <a:lnTo>
                  <a:pt x="1529" y="0"/>
                </a:lnTo>
                <a:lnTo>
                  <a:pt x="1530" y="0"/>
                </a:lnTo>
                <a:lnTo>
                  <a:pt x="1532" y="0"/>
                </a:lnTo>
                <a:lnTo>
                  <a:pt x="1533" y="0"/>
                </a:lnTo>
                <a:lnTo>
                  <a:pt x="1535" y="0"/>
                </a:lnTo>
                <a:lnTo>
                  <a:pt x="1536" y="0"/>
                </a:lnTo>
                <a:lnTo>
                  <a:pt x="1538" y="0"/>
                </a:lnTo>
                <a:lnTo>
                  <a:pt x="1539" y="0"/>
                </a:lnTo>
                <a:lnTo>
                  <a:pt x="1541" y="0"/>
                </a:lnTo>
                <a:lnTo>
                  <a:pt x="1542" y="0"/>
                </a:lnTo>
                <a:lnTo>
                  <a:pt x="1544" y="0"/>
                </a:lnTo>
                <a:lnTo>
                  <a:pt x="1545" y="0"/>
                </a:lnTo>
                <a:lnTo>
                  <a:pt x="1547" y="0"/>
                </a:lnTo>
                <a:lnTo>
                  <a:pt x="1548" y="0"/>
                </a:lnTo>
                <a:lnTo>
                  <a:pt x="1550" y="0"/>
                </a:lnTo>
                <a:lnTo>
                  <a:pt x="1552" y="0"/>
                </a:lnTo>
                <a:lnTo>
                  <a:pt x="1553" y="0"/>
                </a:lnTo>
                <a:lnTo>
                  <a:pt x="1555" y="0"/>
                </a:lnTo>
                <a:lnTo>
                  <a:pt x="1556" y="0"/>
                </a:lnTo>
                <a:lnTo>
                  <a:pt x="1558" y="0"/>
                </a:lnTo>
                <a:lnTo>
                  <a:pt x="1559" y="0"/>
                </a:lnTo>
                <a:lnTo>
                  <a:pt x="1561" y="0"/>
                </a:lnTo>
                <a:lnTo>
                  <a:pt x="1562" y="0"/>
                </a:lnTo>
                <a:lnTo>
                  <a:pt x="1564" y="0"/>
                </a:lnTo>
                <a:lnTo>
                  <a:pt x="1565" y="0"/>
                </a:lnTo>
                <a:lnTo>
                  <a:pt x="1567" y="0"/>
                </a:lnTo>
                <a:lnTo>
                  <a:pt x="1568" y="0"/>
                </a:lnTo>
                <a:lnTo>
                  <a:pt x="1570" y="0"/>
                </a:lnTo>
                <a:lnTo>
                  <a:pt x="1571" y="0"/>
                </a:lnTo>
                <a:lnTo>
                  <a:pt x="1573" y="0"/>
                </a:lnTo>
                <a:lnTo>
                  <a:pt x="1575" y="0"/>
                </a:lnTo>
                <a:lnTo>
                  <a:pt x="1576" y="0"/>
                </a:lnTo>
                <a:lnTo>
                  <a:pt x="1578" y="0"/>
                </a:lnTo>
                <a:lnTo>
                  <a:pt x="1579" y="0"/>
                </a:lnTo>
                <a:lnTo>
                  <a:pt x="1581" y="0"/>
                </a:lnTo>
                <a:lnTo>
                  <a:pt x="1582" y="0"/>
                </a:lnTo>
                <a:lnTo>
                  <a:pt x="1584" y="0"/>
                </a:lnTo>
                <a:lnTo>
                  <a:pt x="1585" y="0"/>
                </a:lnTo>
                <a:lnTo>
                  <a:pt x="1587" y="0"/>
                </a:lnTo>
                <a:lnTo>
                  <a:pt x="1588" y="0"/>
                </a:lnTo>
                <a:lnTo>
                  <a:pt x="1590" y="0"/>
                </a:lnTo>
                <a:lnTo>
                  <a:pt x="1591" y="0"/>
                </a:lnTo>
                <a:lnTo>
                  <a:pt x="1593" y="0"/>
                </a:lnTo>
                <a:lnTo>
                  <a:pt x="1594" y="0"/>
                </a:lnTo>
                <a:lnTo>
                  <a:pt x="1596" y="0"/>
                </a:lnTo>
                <a:lnTo>
                  <a:pt x="1598" y="0"/>
                </a:lnTo>
                <a:lnTo>
                  <a:pt x="1599" y="0"/>
                </a:lnTo>
                <a:lnTo>
                  <a:pt x="1601" y="0"/>
                </a:lnTo>
                <a:lnTo>
                  <a:pt x="1602" y="0"/>
                </a:lnTo>
                <a:lnTo>
                  <a:pt x="1604" y="0"/>
                </a:lnTo>
                <a:lnTo>
                  <a:pt x="1605" y="0"/>
                </a:lnTo>
                <a:lnTo>
                  <a:pt x="1607" y="0"/>
                </a:lnTo>
                <a:lnTo>
                  <a:pt x="1608" y="0"/>
                </a:lnTo>
                <a:lnTo>
                  <a:pt x="1610" y="0"/>
                </a:lnTo>
                <a:lnTo>
                  <a:pt x="1611" y="0"/>
                </a:lnTo>
                <a:lnTo>
                  <a:pt x="1613" y="0"/>
                </a:lnTo>
                <a:lnTo>
                  <a:pt x="1614" y="0"/>
                </a:lnTo>
                <a:lnTo>
                  <a:pt x="1616" y="0"/>
                </a:lnTo>
                <a:lnTo>
                  <a:pt x="1617" y="0"/>
                </a:lnTo>
                <a:lnTo>
                  <a:pt x="1619" y="0"/>
                </a:lnTo>
                <a:lnTo>
                  <a:pt x="1621" y="0"/>
                </a:lnTo>
                <a:lnTo>
                  <a:pt x="1622" y="0"/>
                </a:lnTo>
                <a:lnTo>
                  <a:pt x="1624" y="0"/>
                </a:lnTo>
                <a:lnTo>
                  <a:pt x="1625" y="0"/>
                </a:lnTo>
                <a:lnTo>
                  <a:pt x="1627" y="0"/>
                </a:lnTo>
                <a:lnTo>
                  <a:pt x="1628" y="0"/>
                </a:lnTo>
                <a:lnTo>
                  <a:pt x="1630" y="0"/>
                </a:lnTo>
                <a:lnTo>
                  <a:pt x="1631" y="0"/>
                </a:lnTo>
                <a:lnTo>
                  <a:pt x="1633" y="0"/>
                </a:lnTo>
                <a:lnTo>
                  <a:pt x="1634" y="0"/>
                </a:lnTo>
                <a:lnTo>
                  <a:pt x="1636" y="0"/>
                </a:lnTo>
                <a:lnTo>
                  <a:pt x="1637" y="0"/>
                </a:lnTo>
                <a:lnTo>
                  <a:pt x="1639" y="0"/>
                </a:lnTo>
                <a:lnTo>
                  <a:pt x="1640" y="0"/>
                </a:lnTo>
                <a:lnTo>
                  <a:pt x="1642" y="0"/>
                </a:lnTo>
                <a:lnTo>
                  <a:pt x="1643" y="0"/>
                </a:lnTo>
                <a:lnTo>
                  <a:pt x="1645" y="0"/>
                </a:lnTo>
                <a:lnTo>
                  <a:pt x="1647" y="0"/>
                </a:lnTo>
                <a:lnTo>
                  <a:pt x="1648" y="0"/>
                </a:lnTo>
                <a:lnTo>
                  <a:pt x="1650" y="0"/>
                </a:lnTo>
                <a:lnTo>
                  <a:pt x="1651" y="0"/>
                </a:lnTo>
                <a:lnTo>
                  <a:pt x="1653" y="0"/>
                </a:lnTo>
                <a:lnTo>
                  <a:pt x="1654" y="0"/>
                </a:lnTo>
                <a:lnTo>
                  <a:pt x="1656" y="0"/>
                </a:lnTo>
                <a:lnTo>
                  <a:pt x="1657" y="0"/>
                </a:lnTo>
                <a:lnTo>
                  <a:pt x="1659" y="0"/>
                </a:lnTo>
                <a:lnTo>
                  <a:pt x="1660" y="0"/>
                </a:lnTo>
                <a:lnTo>
                  <a:pt x="1662" y="0"/>
                </a:lnTo>
                <a:lnTo>
                  <a:pt x="1663" y="0"/>
                </a:lnTo>
                <a:lnTo>
                  <a:pt x="1665" y="0"/>
                </a:lnTo>
                <a:lnTo>
                  <a:pt x="1666" y="0"/>
                </a:lnTo>
                <a:lnTo>
                  <a:pt x="1668" y="0"/>
                </a:lnTo>
                <a:lnTo>
                  <a:pt x="1670" y="0"/>
                </a:lnTo>
                <a:lnTo>
                  <a:pt x="1671" y="0"/>
                </a:lnTo>
                <a:lnTo>
                  <a:pt x="1673" y="0"/>
                </a:lnTo>
                <a:lnTo>
                  <a:pt x="1674" y="0"/>
                </a:lnTo>
                <a:lnTo>
                  <a:pt x="1676" y="0"/>
                </a:lnTo>
                <a:lnTo>
                  <a:pt x="1677" y="0"/>
                </a:lnTo>
                <a:lnTo>
                  <a:pt x="1679" y="0"/>
                </a:lnTo>
                <a:lnTo>
                  <a:pt x="1680" y="0"/>
                </a:lnTo>
                <a:lnTo>
                  <a:pt x="1682" y="0"/>
                </a:lnTo>
                <a:lnTo>
                  <a:pt x="1683" y="0"/>
                </a:lnTo>
                <a:lnTo>
                  <a:pt x="1685" y="0"/>
                </a:lnTo>
                <a:lnTo>
                  <a:pt x="1686" y="0"/>
                </a:lnTo>
                <a:lnTo>
                  <a:pt x="1688" y="0"/>
                </a:lnTo>
                <a:lnTo>
                  <a:pt x="1689" y="0"/>
                </a:lnTo>
                <a:lnTo>
                  <a:pt x="1691" y="0"/>
                </a:lnTo>
                <a:lnTo>
                  <a:pt x="1693" y="0"/>
                </a:lnTo>
                <a:lnTo>
                  <a:pt x="1694" y="0"/>
                </a:lnTo>
                <a:lnTo>
                  <a:pt x="1696" y="0"/>
                </a:lnTo>
                <a:lnTo>
                  <a:pt x="1697" y="0"/>
                </a:lnTo>
                <a:lnTo>
                  <a:pt x="1699" y="0"/>
                </a:lnTo>
                <a:lnTo>
                  <a:pt x="1700" y="0"/>
                </a:lnTo>
                <a:lnTo>
                  <a:pt x="1702" y="0"/>
                </a:lnTo>
                <a:lnTo>
                  <a:pt x="1703" y="0"/>
                </a:lnTo>
                <a:lnTo>
                  <a:pt x="1705" y="0"/>
                </a:lnTo>
                <a:lnTo>
                  <a:pt x="1706" y="0"/>
                </a:lnTo>
                <a:lnTo>
                  <a:pt x="1708" y="0"/>
                </a:lnTo>
                <a:lnTo>
                  <a:pt x="1709" y="0"/>
                </a:lnTo>
                <a:lnTo>
                  <a:pt x="1711" y="0"/>
                </a:lnTo>
                <a:lnTo>
                  <a:pt x="1712" y="0"/>
                </a:lnTo>
                <a:lnTo>
                  <a:pt x="1714" y="0"/>
                </a:lnTo>
                <a:lnTo>
                  <a:pt x="1715" y="0"/>
                </a:lnTo>
                <a:lnTo>
                  <a:pt x="1717" y="0"/>
                </a:lnTo>
                <a:lnTo>
                  <a:pt x="1719" y="0"/>
                </a:lnTo>
                <a:lnTo>
                  <a:pt x="1720" y="0"/>
                </a:lnTo>
                <a:lnTo>
                  <a:pt x="1722" y="0"/>
                </a:lnTo>
                <a:lnTo>
                  <a:pt x="1723" y="0"/>
                </a:lnTo>
                <a:lnTo>
                  <a:pt x="1725" y="0"/>
                </a:lnTo>
                <a:lnTo>
                  <a:pt x="1726" y="0"/>
                </a:lnTo>
                <a:lnTo>
                  <a:pt x="1728" y="0"/>
                </a:lnTo>
                <a:lnTo>
                  <a:pt x="1729" y="0"/>
                </a:lnTo>
                <a:lnTo>
                  <a:pt x="1731" y="0"/>
                </a:lnTo>
                <a:lnTo>
                  <a:pt x="1732" y="0"/>
                </a:lnTo>
                <a:lnTo>
                  <a:pt x="1734" y="0"/>
                </a:lnTo>
                <a:lnTo>
                  <a:pt x="1735" y="0"/>
                </a:lnTo>
                <a:lnTo>
                  <a:pt x="1737" y="0"/>
                </a:lnTo>
                <a:lnTo>
                  <a:pt x="1738" y="0"/>
                </a:lnTo>
                <a:lnTo>
                  <a:pt x="1740" y="0"/>
                </a:lnTo>
                <a:lnTo>
                  <a:pt x="1742" y="0"/>
                </a:lnTo>
                <a:lnTo>
                  <a:pt x="1743" y="0"/>
                </a:lnTo>
                <a:lnTo>
                  <a:pt x="1745" y="0"/>
                </a:lnTo>
                <a:lnTo>
                  <a:pt x="1746" y="0"/>
                </a:lnTo>
                <a:lnTo>
                  <a:pt x="1748" y="0"/>
                </a:lnTo>
                <a:lnTo>
                  <a:pt x="1749" y="0"/>
                </a:lnTo>
                <a:lnTo>
                  <a:pt x="1751" y="0"/>
                </a:lnTo>
                <a:lnTo>
                  <a:pt x="1752" y="0"/>
                </a:lnTo>
                <a:lnTo>
                  <a:pt x="1754" y="0"/>
                </a:lnTo>
                <a:lnTo>
                  <a:pt x="1755" y="0"/>
                </a:lnTo>
                <a:lnTo>
                  <a:pt x="1757" y="0"/>
                </a:lnTo>
                <a:lnTo>
                  <a:pt x="1758" y="0"/>
                </a:lnTo>
                <a:lnTo>
                  <a:pt x="1760" y="0"/>
                </a:lnTo>
                <a:lnTo>
                  <a:pt x="1761" y="0"/>
                </a:lnTo>
                <a:lnTo>
                  <a:pt x="1763" y="0"/>
                </a:lnTo>
                <a:lnTo>
                  <a:pt x="1765" y="0"/>
                </a:lnTo>
                <a:lnTo>
                  <a:pt x="1766" y="0"/>
                </a:lnTo>
                <a:lnTo>
                  <a:pt x="1768" y="0"/>
                </a:lnTo>
                <a:lnTo>
                  <a:pt x="1769" y="0"/>
                </a:lnTo>
                <a:lnTo>
                  <a:pt x="1771" y="0"/>
                </a:lnTo>
                <a:lnTo>
                  <a:pt x="1772" y="0"/>
                </a:lnTo>
                <a:lnTo>
                  <a:pt x="1774" y="0"/>
                </a:lnTo>
                <a:lnTo>
                  <a:pt x="1775" y="0"/>
                </a:lnTo>
                <a:lnTo>
                  <a:pt x="1777" y="0"/>
                </a:lnTo>
                <a:lnTo>
                  <a:pt x="1778" y="0"/>
                </a:lnTo>
                <a:lnTo>
                  <a:pt x="1780" y="0"/>
                </a:lnTo>
                <a:lnTo>
                  <a:pt x="1781" y="0"/>
                </a:lnTo>
                <a:lnTo>
                  <a:pt x="1783" y="0"/>
                </a:lnTo>
                <a:lnTo>
                  <a:pt x="1784" y="0"/>
                </a:lnTo>
                <a:lnTo>
                  <a:pt x="1786" y="0"/>
                </a:lnTo>
                <a:lnTo>
                  <a:pt x="1788" y="0"/>
                </a:lnTo>
                <a:lnTo>
                  <a:pt x="1789" y="0"/>
                </a:lnTo>
                <a:lnTo>
                  <a:pt x="1791" y="0"/>
                </a:lnTo>
                <a:lnTo>
                  <a:pt x="1792" y="0"/>
                </a:lnTo>
                <a:lnTo>
                  <a:pt x="1794" y="0"/>
                </a:lnTo>
                <a:lnTo>
                  <a:pt x="1795" y="0"/>
                </a:lnTo>
                <a:lnTo>
                  <a:pt x="1797" y="0"/>
                </a:lnTo>
                <a:lnTo>
                  <a:pt x="1798" y="0"/>
                </a:lnTo>
                <a:lnTo>
                  <a:pt x="1800" y="0"/>
                </a:lnTo>
                <a:lnTo>
                  <a:pt x="1801" y="0"/>
                </a:lnTo>
                <a:lnTo>
                  <a:pt x="1803" y="0"/>
                </a:lnTo>
                <a:lnTo>
                  <a:pt x="1804" y="0"/>
                </a:lnTo>
                <a:lnTo>
                  <a:pt x="1806" y="0"/>
                </a:lnTo>
                <a:lnTo>
                  <a:pt x="1807" y="0"/>
                </a:lnTo>
                <a:lnTo>
                  <a:pt x="1809" y="0"/>
                </a:lnTo>
                <a:lnTo>
                  <a:pt x="1810" y="0"/>
                </a:lnTo>
                <a:lnTo>
                  <a:pt x="1812" y="0"/>
                </a:lnTo>
                <a:lnTo>
                  <a:pt x="1814" y="0"/>
                </a:lnTo>
                <a:lnTo>
                  <a:pt x="1815" y="0"/>
                </a:lnTo>
                <a:lnTo>
                  <a:pt x="1817" y="0"/>
                </a:lnTo>
                <a:lnTo>
                  <a:pt x="1818" y="0"/>
                </a:lnTo>
                <a:lnTo>
                  <a:pt x="1820" y="0"/>
                </a:lnTo>
                <a:lnTo>
                  <a:pt x="1821" y="0"/>
                </a:lnTo>
                <a:lnTo>
                  <a:pt x="1823" y="0"/>
                </a:lnTo>
                <a:lnTo>
                  <a:pt x="1824" y="0"/>
                </a:lnTo>
                <a:lnTo>
                  <a:pt x="1826" y="0"/>
                </a:lnTo>
                <a:lnTo>
                  <a:pt x="1827" y="0"/>
                </a:lnTo>
                <a:lnTo>
                  <a:pt x="1829" y="0"/>
                </a:lnTo>
                <a:lnTo>
                  <a:pt x="1830" y="0"/>
                </a:lnTo>
                <a:lnTo>
                  <a:pt x="1832" y="0"/>
                </a:lnTo>
                <a:lnTo>
                  <a:pt x="1833" y="0"/>
                </a:lnTo>
                <a:lnTo>
                  <a:pt x="1835" y="0"/>
                </a:lnTo>
                <a:lnTo>
                  <a:pt x="1837" y="0"/>
                </a:lnTo>
                <a:lnTo>
                  <a:pt x="1838" y="0"/>
                </a:lnTo>
                <a:lnTo>
                  <a:pt x="1840" y="0"/>
                </a:lnTo>
                <a:lnTo>
                  <a:pt x="1841" y="0"/>
                </a:lnTo>
                <a:lnTo>
                  <a:pt x="1843" y="0"/>
                </a:lnTo>
                <a:lnTo>
                  <a:pt x="1844" y="0"/>
                </a:lnTo>
                <a:lnTo>
                  <a:pt x="1846" y="0"/>
                </a:lnTo>
                <a:lnTo>
                  <a:pt x="1847" y="0"/>
                </a:lnTo>
                <a:lnTo>
                  <a:pt x="1849" y="0"/>
                </a:lnTo>
                <a:lnTo>
                  <a:pt x="1850" y="0"/>
                </a:lnTo>
                <a:lnTo>
                  <a:pt x="1852" y="0"/>
                </a:lnTo>
                <a:lnTo>
                  <a:pt x="1853" y="0"/>
                </a:lnTo>
                <a:lnTo>
                  <a:pt x="1855" y="0"/>
                </a:lnTo>
                <a:lnTo>
                  <a:pt x="1856" y="0"/>
                </a:lnTo>
                <a:lnTo>
                  <a:pt x="1858" y="0"/>
                </a:lnTo>
                <a:lnTo>
                  <a:pt x="1860" y="0"/>
                </a:lnTo>
                <a:lnTo>
                  <a:pt x="1861" y="0"/>
                </a:lnTo>
                <a:lnTo>
                  <a:pt x="1863" y="0"/>
                </a:lnTo>
                <a:lnTo>
                  <a:pt x="1864" y="0"/>
                </a:lnTo>
                <a:lnTo>
                  <a:pt x="1866" y="0"/>
                </a:lnTo>
                <a:lnTo>
                  <a:pt x="1867" y="0"/>
                </a:lnTo>
                <a:lnTo>
                  <a:pt x="1869" y="0"/>
                </a:lnTo>
                <a:lnTo>
                  <a:pt x="1870" y="0"/>
                </a:lnTo>
                <a:lnTo>
                  <a:pt x="1872" y="0"/>
                </a:lnTo>
                <a:lnTo>
                  <a:pt x="1873" y="0"/>
                </a:lnTo>
                <a:lnTo>
                  <a:pt x="1875" y="0"/>
                </a:lnTo>
                <a:lnTo>
                  <a:pt x="1876" y="0"/>
                </a:lnTo>
                <a:lnTo>
                  <a:pt x="1878" y="0"/>
                </a:lnTo>
                <a:lnTo>
                  <a:pt x="1879" y="0"/>
                </a:lnTo>
                <a:lnTo>
                  <a:pt x="1881" y="0"/>
                </a:lnTo>
                <a:lnTo>
                  <a:pt x="1883" y="0"/>
                </a:lnTo>
                <a:lnTo>
                  <a:pt x="1884" y="0"/>
                </a:lnTo>
                <a:lnTo>
                  <a:pt x="1886" y="0"/>
                </a:lnTo>
                <a:lnTo>
                  <a:pt x="1887" y="0"/>
                </a:lnTo>
                <a:lnTo>
                  <a:pt x="1889" y="0"/>
                </a:lnTo>
                <a:lnTo>
                  <a:pt x="1890" y="0"/>
                </a:lnTo>
                <a:lnTo>
                  <a:pt x="1892" y="0"/>
                </a:lnTo>
                <a:lnTo>
                  <a:pt x="1893" y="0"/>
                </a:lnTo>
                <a:lnTo>
                  <a:pt x="1895" y="0"/>
                </a:lnTo>
                <a:lnTo>
                  <a:pt x="1896" y="0"/>
                </a:lnTo>
                <a:lnTo>
                  <a:pt x="1898" y="0"/>
                </a:lnTo>
                <a:lnTo>
                  <a:pt x="1899" y="0"/>
                </a:lnTo>
                <a:lnTo>
                  <a:pt x="1901" y="0"/>
                </a:lnTo>
                <a:lnTo>
                  <a:pt x="1902" y="0"/>
                </a:lnTo>
                <a:lnTo>
                  <a:pt x="1904" y="0"/>
                </a:lnTo>
                <a:lnTo>
                  <a:pt x="1905" y="0"/>
                </a:lnTo>
                <a:lnTo>
                  <a:pt x="1907" y="0"/>
                </a:lnTo>
                <a:lnTo>
                  <a:pt x="1909" y="0"/>
                </a:lnTo>
                <a:lnTo>
                  <a:pt x="1910" y="0"/>
                </a:lnTo>
                <a:lnTo>
                  <a:pt x="1912" y="0"/>
                </a:lnTo>
                <a:lnTo>
                  <a:pt x="1913" y="0"/>
                </a:lnTo>
                <a:lnTo>
                  <a:pt x="1915" y="0"/>
                </a:lnTo>
                <a:lnTo>
                  <a:pt x="1916" y="0"/>
                </a:lnTo>
                <a:lnTo>
                  <a:pt x="1918" y="0"/>
                </a:lnTo>
                <a:lnTo>
                  <a:pt x="1919" y="0"/>
                </a:lnTo>
                <a:lnTo>
                  <a:pt x="1921" y="0"/>
                </a:lnTo>
                <a:lnTo>
                  <a:pt x="1922" y="0"/>
                </a:lnTo>
                <a:lnTo>
                  <a:pt x="1924" y="0"/>
                </a:lnTo>
                <a:lnTo>
                  <a:pt x="1925" y="0"/>
                </a:lnTo>
                <a:lnTo>
                  <a:pt x="1927" y="0"/>
                </a:lnTo>
                <a:lnTo>
                  <a:pt x="1928" y="0"/>
                </a:lnTo>
                <a:lnTo>
                  <a:pt x="1930" y="0"/>
                </a:lnTo>
                <a:lnTo>
                  <a:pt x="1932" y="0"/>
                </a:lnTo>
                <a:lnTo>
                  <a:pt x="1933" y="0"/>
                </a:lnTo>
                <a:lnTo>
                  <a:pt x="1935" y="0"/>
                </a:lnTo>
                <a:lnTo>
                  <a:pt x="1936" y="0"/>
                </a:lnTo>
                <a:lnTo>
                  <a:pt x="1938" y="0"/>
                </a:lnTo>
                <a:lnTo>
                  <a:pt x="1939" y="0"/>
                </a:lnTo>
                <a:lnTo>
                  <a:pt x="1941" y="0"/>
                </a:lnTo>
                <a:lnTo>
                  <a:pt x="1942" y="0"/>
                </a:lnTo>
                <a:lnTo>
                  <a:pt x="1944" y="0"/>
                </a:lnTo>
                <a:lnTo>
                  <a:pt x="1945" y="0"/>
                </a:lnTo>
                <a:lnTo>
                  <a:pt x="1947" y="0"/>
                </a:lnTo>
                <a:lnTo>
                  <a:pt x="1948" y="0"/>
                </a:lnTo>
                <a:lnTo>
                  <a:pt x="1950" y="0"/>
                </a:lnTo>
                <a:lnTo>
                  <a:pt x="1951" y="0"/>
                </a:lnTo>
                <a:lnTo>
                  <a:pt x="1953" y="0"/>
                </a:lnTo>
                <a:lnTo>
                  <a:pt x="1955" y="0"/>
                </a:lnTo>
                <a:lnTo>
                  <a:pt x="1956" y="0"/>
                </a:lnTo>
                <a:lnTo>
                  <a:pt x="1958" y="0"/>
                </a:lnTo>
                <a:lnTo>
                  <a:pt x="1959" y="0"/>
                </a:lnTo>
                <a:lnTo>
                  <a:pt x="1961" y="0"/>
                </a:lnTo>
                <a:lnTo>
                  <a:pt x="1962" y="0"/>
                </a:lnTo>
                <a:lnTo>
                  <a:pt x="1964" y="0"/>
                </a:lnTo>
                <a:lnTo>
                  <a:pt x="1965" y="0"/>
                </a:lnTo>
                <a:lnTo>
                  <a:pt x="1967" y="0"/>
                </a:lnTo>
                <a:lnTo>
                  <a:pt x="1968" y="0"/>
                </a:lnTo>
                <a:lnTo>
                  <a:pt x="1970" y="0"/>
                </a:lnTo>
                <a:lnTo>
                  <a:pt x="1971" y="0"/>
                </a:lnTo>
                <a:lnTo>
                  <a:pt x="1973" y="0"/>
                </a:lnTo>
                <a:lnTo>
                  <a:pt x="1974" y="0"/>
                </a:lnTo>
                <a:lnTo>
                  <a:pt x="1976" y="0"/>
                </a:lnTo>
                <a:lnTo>
                  <a:pt x="1977" y="0"/>
                </a:lnTo>
                <a:lnTo>
                  <a:pt x="1979" y="0"/>
                </a:lnTo>
                <a:lnTo>
                  <a:pt x="1981" y="0"/>
                </a:lnTo>
                <a:lnTo>
                  <a:pt x="1982" y="0"/>
                </a:lnTo>
                <a:lnTo>
                  <a:pt x="1984" y="0"/>
                </a:lnTo>
                <a:lnTo>
                  <a:pt x="1985" y="0"/>
                </a:lnTo>
                <a:lnTo>
                  <a:pt x="1987" y="0"/>
                </a:lnTo>
                <a:lnTo>
                  <a:pt x="1988" y="0"/>
                </a:lnTo>
                <a:lnTo>
                  <a:pt x="1990" y="0"/>
                </a:lnTo>
                <a:lnTo>
                  <a:pt x="1991" y="0"/>
                </a:lnTo>
                <a:lnTo>
                  <a:pt x="1993" y="0"/>
                </a:lnTo>
                <a:lnTo>
                  <a:pt x="1994" y="0"/>
                </a:lnTo>
                <a:lnTo>
                  <a:pt x="1996" y="0"/>
                </a:lnTo>
                <a:lnTo>
                  <a:pt x="1997" y="0"/>
                </a:lnTo>
                <a:lnTo>
                  <a:pt x="1999" y="0"/>
                </a:lnTo>
                <a:lnTo>
                  <a:pt x="2000" y="0"/>
                </a:lnTo>
                <a:lnTo>
                  <a:pt x="2002" y="0"/>
                </a:lnTo>
                <a:lnTo>
                  <a:pt x="2004" y="0"/>
                </a:lnTo>
                <a:lnTo>
                  <a:pt x="2005" y="0"/>
                </a:lnTo>
                <a:lnTo>
                  <a:pt x="2007" y="0"/>
                </a:lnTo>
                <a:lnTo>
                  <a:pt x="2008" y="0"/>
                </a:lnTo>
                <a:lnTo>
                  <a:pt x="2010" y="0"/>
                </a:lnTo>
                <a:lnTo>
                  <a:pt x="2011" y="0"/>
                </a:lnTo>
                <a:lnTo>
                  <a:pt x="2013" y="0"/>
                </a:lnTo>
                <a:lnTo>
                  <a:pt x="2014" y="0"/>
                </a:lnTo>
                <a:lnTo>
                  <a:pt x="2016" y="0"/>
                </a:lnTo>
                <a:lnTo>
                  <a:pt x="2017" y="0"/>
                </a:lnTo>
                <a:lnTo>
                  <a:pt x="2019" y="0"/>
                </a:lnTo>
                <a:lnTo>
                  <a:pt x="2020" y="0"/>
                </a:lnTo>
                <a:lnTo>
                  <a:pt x="2022" y="0"/>
                </a:lnTo>
                <a:lnTo>
                  <a:pt x="2023" y="0"/>
                </a:lnTo>
                <a:lnTo>
                  <a:pt x="2025" y="0"/>
                </a:lnTo>
                <a:lnTo>
                  <a:pt x="2027" y="0"/>
                </a:lnTo>
                <a:lnTo>
                  <a:pt x="2028" y="0"/>
                </a:lnTo>
                <a:lnTo>
                  <a:pt x="2030" y="0"/>
                </a:lnTo>
                <a:lnTo>
                  <a:pt x="2031" y="0"/>
                </a:lnTo>
                <a:lnTo>
                  <a:pt x="2033" y="0"/>
                </a:lnTo>
                <a:lnTo>
                  <a:pt x="2034" y="0"/>
                </a:lnTo>
                <a:lnTo>
                  <a:pt x="2036" y="0"/>
                </a:lnTo>
                <a:lnTo>
                  <a:pt x="2037" y="0"/>
                </a:lnTo>
                <a:lnTo>
                  <a:pt x="2039" y="0"/>
                </a:lnTo>
                <a:lnTo>
                  <a:pt x="2040" y="0"/>
                </a:lnTo>
                <a:lnTo>
                  <a:pt x="2042" y="0"/>
                </a:lnTo>
                <a:lnTo>
                  <a:pt x="2043" y="0"/>
                </a:lnTo>
                <a:lnTo>
                  <a:pt x="2045" y="0"/>
                </a:lnTo>
                <a:lnTo>
                  <a:pt x="2046" y="0"/>
                </a:lnTo>
                <a:lnTo>
                  <a:pt x="2048" y="0"/>
                </a:lnTo>
                <a:lnTo>
                  <a:pt x="2050" y="0"/>
                </a:lnTo>
                <a:lnTo>
                  <a:pt x="2051" y="0"/>
                </a:lnTo>
                <a:lnTo>
                  <a:pt x="2053" y="0"/>
                </a:lnTo>
                <a:lnTo>
                  <a:pt x="2054" y="0"/>
                </a:lnTo>
                <a:lnTo>
                  <a:pt x="2056" y="0"/>
                </a:lnTo>
                <a:lnTo>
                  <a:pt x="2057" y="0"/>
                </a:lnTo>
                <a:lnTo>
                  <a:pt x="2059" y="0"/>
                </a:lnTo>
                <a:lnTo>
                  <a:pt x="2060" y="0"/>
                </a:lnTo>
                <a:lnTo>
                  <a:pt x="2062" y="0"/>
                </a:lnTo>
                <a:lnTo>
                  <a:pt x="2063" y="0"/>
                </a:lnTo>
                <a:lnTo>
                  <a:pt x="2065" y="0"/>
                </a:lnTo>
                <a:lnTo>
                  <a:pt x="2066" y="0"/>
                </a:lnTo>
                <a:lnTo>
                  <a:pt x="2068" y="0"/>
                </a:lnTo>
                <a:lnTo>
                  <a:pt x="2069" y="0"/>
                </a:lnTo>
                <a:lnTo>
                  <a:pt x="2071" y="0"/>
                </a:lnTo>
                <a:lnTo>
                  <a:pt x="2072" y="0"/>
                </a:lnTo>
                <a:lnTo>
                  <a:pt x="2074" y="0"/>
                </a:lnTo>
                <a:lnTo>
                  <a:pt x="2076" y="0"/>
                </a:lnTo>
                <a:lnTo>
                  <a:pt x="2077" y="0"/>
                </a:lnTo>
                <a:lnTo>
                  <a:pt x="2079" y="0"/>
                </a:lnTo>
                <a:lnTo>
                  <a:pt x="2080" y="0"/>
                </a:lnTo>
                <a:lnTo>
                  <a:pt x="2082" y="0"/>
                </a:lnTo>
                <a:lnTo>
                  <a:pt x="2083" y="0"/>
                </a:lnTo>
                <a:lnTo>
                  <a:pt x="2085" y="0"/>
                </a:lnTo>
                <a:lnTo>
                  <a:pt x="2086" y="0"/>
                </a:lnTo>
                <a:lnTo>
                  <a:pt x="2088" y="0"/>
                </a:lnTo>
                <a:lnTo>
                  <a:pt x="2089" y="0"/>
                </a:lnTo>
                <a:lnTo>
                  <a:pt x="2091" y="0"/>
                </a:lnTo>
                <a:lnTo>
                  <a:pt x="2092" y="0"/>
                </a:lnTo>
                <a:lnTo>
                  <a:pt x="2094" y="0"/>
                </a:lnTo>
                <a:lnTo>
                  <a:pt x="2095" y="0"/>
                </a:lnTo>
                <a:lnTo>
                  <a:pt x="2097" y="0"/>
                </a:lnTo>
                <a:lnTo>
                  <a:pt x="2099" y="0"/>
                </a:lnTo>
                <a:lnTo>
                  <a:pt x="2100" y="0"/>
                </a:lnTo>
                <a:lnTo>
                  <a:pt x="2102" y="0"/>
                </a:lnTo>
                <a:lnTo>
                  <a:pt x="2103" y="0"/>
                </a:lnTo>
                <a:lnTo>
                  <a:pt x="2105" y="0"/>
                </a:lnTo>
                <a:lnTo>
                  <a:pt x="2106" y="0"/>
                </a:lnTo>
                <a:lnTo>
                  <a:pt x="2108" y="0"/>
                </a:lnTo>
                <a:lnTo>
                  <a:pt x="2109" y="0"/>
                </a:lnTo>
                <a:lnTo>
                  <a:pt x="2111" y="0"/>
                </a:lnTo>
                <a:lnTo>
                  <a:pt x="2112" y="0"/>
                </a:lnTo>
                <a:lnTo>
                  <a:pt x="2114" y="0"/>
                </a:lnTo>
                <a:lnTo>
                  <a:pt x="2115" y="0"/>
                </a:lnTo>
                <a:lnTo>
                  <a:pt x="2117" y="0"/>
                </a:lnTo>
                <a:lnTo>
                  <a:pt x="2118" y="0"/>
                </a:lnTo>
                <a:lnTo>
                  <a:pt x="2120" y="0"/>
                </a:lnTo>
                <a:lnTo>
                  <a:pt x="2122" y="0"/>
                </a:lnTo>
                <a:lnTo>
                  <a:pt x="2123" y="0"/>
                </a:lnTo>
                <a:lnTo>
                  <a:pt x="2125" y="0"/>
                </a:lnTo>
                <a:lnTo>
                  <a:pt x="2126" y="0"/>
                </a:lnTo>
                <a:lnTo>
                  <a:pt x="2128" y="0"/>
                </a:lnTo>
                <a:lnTo>
                  <a:pt x="2129" y="0"/>
                </a:lnTo>
                <a:lnTo>
                  <a:pt x="2131" y="0"/>
                </a:lnTo>
                <a:lnTo>
                  <a:pt x="2132" y="0"/>
                </a:lnTo>
                <a:lnTo>
                  <a:pt x="2134" y="0"/>
                </a:lnTo>
                <a:lnTo>
                  <a:pt x="2135" y="0"/>
                </a:lnTo>
                <a:lnTo>
                  <a:pt x="2137" y="0"/>
                </a:lnTo>
                <a:lnTo>
                  <a:pt x="2138" y="0"/>
                </a:lnTo>
                <a:lnTo>
                  <a:pt x="2140" y="0"/>
                </a:lnTo>
                <a:lnTo>
                  <a:pt x="2141" y="0"/>
                </a:lnTo>
                <a:lnTo>
                  <a:pt x="2143" y="0"/>
                </a:lnTo>
                <a:lnTo>
                  <a:pt x="2144" y="0"/>
                </a:lnTo>
                <a:lnTo>
                  <a:pt x="2146" y="0"/>
                </a:lnTo>
                <a:lnTo>
                  <a:pt x="2148" y="0"/>
                </a:lnTo>
                <a:lnTo>
                  <a:pt x="2149" y="0"/>
                </a:lnTo>
                <a:lnTo>
                  <a:pt x="2151" y="0"/>
                </a:lnTo>
                <a:lnTo>
                  <a:pt x="2152" y="0"/>
                </a:lnTo>
                <a:lnTo>
                  <a:pt x="2154" y="0"/>
                </a:lnTo>
                <a:lnTo>
                  <a:pt x="2155" y="0"/>
                </a:lnTo>
                <a:lnTo>
                  <a:pt x="2157" y="0"/>
                </a:lnTo>
                <a:lnTo>
                  <a:pt x="2158" y="0"/>
                </a:lnTo>
                <a:lnTo>
                  <a:pt x="2160" y="0"/>
                </a:lnTo>
                <a:lnTo>
                  <a:pt x="2161" y="0"/>
                </a:lnTo>
                <a:lnTo>
                  <a:pt x="2163" y="0"/>
                </a:lnTo>
                <a:lnTo>
                  <a:pt x="2164" y="0"/>
                </a:lnTo>
                <a:lnTo>
                  <a:pt x="2166" y="0"/>
                </a:lnTo>
                <a:lnTo>
                  <a:pt x="2167" y="0"/>
                </a:lnTo>
                <a:lnTo>
                  <a:pt x="2169" y="0"/>
                </a:lnTo>
                <a:lnTo>
                  <a:pt x="2171" y="0"/>
                </a:lnTo>
                <a:lnTo>
                  <a:pt x="2172" y="0"/>
                </a:lnTo>
                <a:lnTo>
                  <a:pt x="2174" y="0"/>
                </a:lnTo>
                <a:lnTo>
                  <a:pt x="2175" y="0"/>
                </a:lnTo>
                <a:lnTo>
                  <a:pt x="2177" y="0"/>
                </a:lnTo>
                <a:lnTo>
                  <a:pt x="2178" y="0"/>
                </a:lnTo>
                <a:lnTo>
                  <a:pt x="2180" y="0"/>
                </a:lnTo>
                <a:lnTo>
                  <a:pt x="2181" y="0"/>
                </a:lnTo>
                <a:lnTo>
                  <a:pt x="2183" y="0"/>
                </a:lnTo>
                <a:lnTo>
                  <a:pt x="2184" y="0"/>
                </a:lnTo>
                <a:lnTo>
                  <a:pt x="2186" y="0"/>
                </a:lnTo>
                <a:lnTo>
                  <a:pt x="2187" y="0"/>
                </a:lnTo>
                <a:lnTo>
                  <a:pt x="2189" y="0"/>
                </a:lnTo>
                <a:lnTo>
                  <a:pt x="2190" y="0"/>
                </a:lnTo>
                <a:lnTo>
                  <a:pt x="2192" y="0"/>
                </a:lnTo>
                <a:lnTo>
                  <a:pt x="2194" y="0"/>
                </a:lnTo>
                <a:lnTo>
                  <a:pt x="2195" y="0"/>
                </a:lnTo>
                <a:lnTo>
                  <a:pt x="2197" y="0"/>
                </a:lnTo>
                <a:lnTo>
                  <a:pt x="2198" y="0"/>
                </a:lnTo>
                <a:lnTo>
                  <a:pt x="2200" y="0"/>
                </a:lnTo>
                <a:lnTo>
                  <a:pt x="2201" y="0"/>
                </a:lnTo>
                <a:lnTo>
                  <a:pt x="2203" y="0"/>
                </a:lnTo>
                <a:lnTo>
                  <a:pt x="2204" y="0"/>
                </a:lnTo>
                <a:lnTo>
                  <a:pt x="2206" y="0"/>
                </a:lnTo>
                <a:lnTo>
                  <a:pt x="2207" y="0"/>
                </a:lnTo>
                <a:lnTo>
                  <a:pt x="2209" y="0"/>
                </a:lnTo>
                <a:lnTo>
                  <a:pt x="2210" y="0"/>
                </a:lnTo>
                <a:lnTo>
                  <a:pt x="2212" y="0"/>
                </a:lnTo>
                <a:lnTo>
                  <a:pt x="2213" y="0"/>
                </a:lnTo>
                <a:lnTo>
                  <a:pt x="2215" y="0"/>
                </a:lnTo>
                <a:lnTo>
                  <a:pt x="2217" y="0"/>
                </a:lnTo>
                <a:lnTo>
                  <a:pt x="2218" y="0"/>
                </a:lnTo>
                <a:lnTo>
                  <a:pt x="2220" y="0"/>
                </a:lnTo>
                <a:lnTo>
                  <a:pt x="2221" y="0"/>
                </a:lnTo>
                <a:lnTo>
                  <a:pt x="2223" y="0"/>
                </a:lnTo>
                <a:lnTo>
                  <a:pt x="2224" y="0"/>
                </a:lnTo>
                <a:lnTo>
                  <a:pt x="2226" y="0"/>
                </a:lnTo>
                <a:lnTo>
                  <a:pt x="2227" y="0"/>
                </a:lnTo>
                <a:lnTo>
                  <a:pt x="2229" y="0"/>
                </a:lnTo>
                <a:lnTo>
                  <a:pt x="2230" y="0"/>
                </a:lnTo>
                <a:lnTo>
                  <a:pt x="2232" y="0"/>
                </a:lnTo>
                <a:lnTo>
                  <a:pt x="2233" y="0"/>
                </a:lnTo>
                <a:lnTo>
                  <a:pt x="2235" y="0"/>
                </a:lnTo>
                <a:lnTo>
                  <a:pt x="2236" y="0"/>
                </a:lnTo>
                <a:lnTo>
                  <a:pt x="2238" y="0"/>
                </a:lnTo>
                <a:lnTo>
                  <a:pt x="2239" y="0"/>
                </a:lnTo>
                <a:lnTo>
                  <a:pt x="2241" y="0"/>
                </a:lnTo>
                <a:lnTo>
                  <a:pt x="2243" y="0"/>
                </a:lnTo>
                <a:lnTo>
                  <a:pt x="2244" y="0"/>
                </a:lnTo>
                <a:lnTo>
                  <a:pt x="2246" y="0"/>
                </a:lnTo>
                <a:lnTo>
                  <a:pt x="2247" y="0"/>
                </a:lnTo>
                <a:lnTo>
                  <a:pt x="2249" y="0"/>
                </a:lnTo>
                <a:lnTo>
                  <a:pt x="2250" y="0"/>
                </a:lnTo>
                <a:lnTo>
                  <a:pt x="2252" y="0"/>
                </a:lnTo>
                <a:lnTo>
                  <a:pt x="2253" y="0"/>
                </a:lnTo>
                <a:lnTo>
                  <a:pt x="2255" y="0"/>
                </a:lnTo>
                <a:lnTo>
                  <a:pt x="2256" y="0"/>
                </a:lnTo>
                <a:lnTo>
                  <a:pt x="2258" y="0"/>
                </a:lnTo>
                <a:lnTo>
                  <a:pt x="2259" y="0"/>
                </a:lnTo>
                <a:lnTo>
                  <a:pt x="2261" y="0"/>
                </a:lnTo>
                <a:lnTo>
                  <a:pt x="2262" y="0"/>
                </a:lnTo>
                <a:lnTo>
                  <a:pt x="2264" y="0"/>
                </a:lnTo>
                <a:lnTo>
                  <a:pt x="2266" y="0"/>
                </a:lnTo>
                <a:lnTo>
                  <a:pt x="2267" y="0"/>
                </a:lnTo>
                <a:lnTo>
                  <a:pt x="2269" y="0"/>
                </a:lnTo>
                <a:lnTo>
                  <a:pt x="2270" y="0"/>
                </a:lnTo>
                <a:lnTo>
                  <a:pt x="2272" y="0"/>
                </a:lnTo>
                <a:lnTo>
                  <a:pt x="2273" y="0"/>
                </a:lnTo>
                <a:lnTo>
                  <a:pt x="2275" y="0"/>
                </a:lnTo>
                <a:lnTo>
                  <a:pt x="2276" y="0"/>
                </a:lnTo>
                <a:lnTo>
                  <a:pt x="2278" y="0"/>
                </a:lnTo>
                <a:lnTo>
                  <a:pt x="2279" y="0"/>
                </a:lnTo>
                <a:lnTo>
                  <a:pt x="2281" y="0"/>
                </a:lnTo>
                <a:lnTo>
                  <a:pt x="2282" y="0"/>
                </a:lnTo>
                <a:lnTo>
                  <a:pt x="2284" y="0"/>
                </a:lnTo>
                <a:lnTo>
                  <a:pt x="2285" y="0"/>
                </a:lnTo>
                <a:lnTo>
                  <a:pt x="2287" y="0"/>
                </a:lnTo>
                <a:lnTo>
                  <a:pt x="2289" y="0"/>
                </a:lnTo>
                <a:lnTo>
                  <a:pt x="2290" y="0"/>
                </a:lnTo>
                <a:lnTo>
                  <a:pt x="2292" y="0"/>
                </a:lnTo>
                <a:lnTo>
                  <a:pt x="2293" y="0"/>
                </a:lnTo>
                <a:lnTo>
                  <a:pt x="2295" y="0"/>
                </a:lnTo>
                <a:lnTo>
                  <a:pt x="2296" y="0"/>
                </a:lnTo>
                <a:lnTo>
                  <a:pt x="2298" y="0"/>
                </a:lnTo>
                <a:lnTo>
                  <a:pt x="2299" y="0"/>
                </a:lnTo>
                <a:lnTo>
                  <a:pt x="2301" y="0"/>
                </a:lnTo>
                <a:lnTo>
                  <a:pt x="2302" y="0"/>
                </a:lnTo>
                <a:lnTo>
                  <a:pt x="2304" y="0"/>
                </a:lnTo>
                <a:lnTo>
                  <a:pt x="2305" y="0"/>
                </a:lnTo>
                <a:lnTo>
                  <a:pt x="2307" y="0"/>
                </a:lnTo>
                <a:lnTo>
                  <a:pt x="2308" y="0"/>
                </a:lnTo>
                <a:lnTo>
                  <a:pt x="2310" y="0"/>
                </a:lnTo>
                <a:lnTo>
                  <a:pt x="2312" y="0"/>
                </a:lnTo>
                <a:lnTo>
                  <a:pt x="2313" y="0"/>
                </a:lnTo>
                <a:lnTo>
                  <a:pt x="2315" y="0"/>
                </a:lnTo>
                <a:lnTo>
                  <a:pt x="2316" y="0"/>
                </a:lnTo>
                <a:lnTo>
                  <a:pt x="2318" y="0"/>
                </a:lnTo>
                <a:lnTo>
                  <a:pt x="2319" y="0"/>
                </a:lnTo>
                <a:lnTo>
                  <a:pt x="2321" y="0"/>
                </a:lnTo>
                <a:lnTo>
                  <a:pt x="2322" y="0"/>
                </a:lnTo>
                <a:lnTo>
                  <a:pt x="2324" y="0"/>
                </a:lnTo>
                <a:lnTo>
                  <a:pt x="2325" y="0"/>
                </a:lnTo>
                <a:lnTo>
                  <a:pt x="2327" y="0"/>
                </a:lnTo>
                <a:lnTo>
                  <a:pt x="2328" y="0"/>
                </a:lnTo>
                <a:lnTo>
                  <a:pt x="2330" y="0"/>
                </a:lnTo>
                <a:lnTo>
                  <a:pt x="2331" y="0"/>
                </a:lnTo>
                <a:lnTo>
                  <a:pt x="2333" y="0"/>
                </a:lnTo>
                <a:lnTo>
                  <a:pt x="2334" y="0"/>
                </a:lnTo>
                <a:lnTo>
                  <a:pt x="2336" y="0"/>
                </a:lnTo>
                <a:lnTo>
                  <a:pt x="2338" y="0"/>
                </a:lnTo>
                <a:lnTo>
                  <a:pt x="2339" y="0"/>
                </a:lnTo>
                <a:lnTo>
                  <a:pt x="2341" y="0"/>
                </a:lnTo>
                <a:lnTo>
                  <a:pt x="2342" y="0"/>
                </a:lnTo>
                <a:lnTo>
                  <a:pt x="2344" y="0"/>
                </a:lnTo>
                <a:lnTo>
                  <a:pt x="2345" y="0"/>
                </a:lnTo>
                <a:lnTo>
                  <a:pt x="2347" y="0"/>
                </a:lnTo>
                <a:lnTo>
                  <a:pt x="2348" y="0"/>
                </a:lnTo>
                <a:lnTo>
                  <a:pt x="2350" y="0"/>
                </a:lnTo>
                <a:lnTo>
                  <a:pt x="2351" y="0"/>
                </a:lnTo>
                <a:lnTo>
                  <a:pt x="2353" y="0"/>
                </a:lnTo>
                <a:lnTo>
                  <a:pt x="2354" y="0"/>
                </a:lnTo>
                <a:lnTo>
                  <a:pt x="2356" y="0"/>
                </a:lnTo>
                <a:lnTo>
                  <a:pt x="2357" y="0"/>
                </a:lnTo>
                <a:lnTo>
                  <a:pt x="2359" y="0"/>
                </a:lnTo>
                <a:lnTo>
                  <a:pt x="2361" y="0"/>
                </a:lnTo>
                <a:lnTo>
                  <a:pt x="2362" y="0"/>
                </a:lnTo>
                <a:lnTo>
                  <a:pt x="2364" y="0"/>
                </a:lnTo>
                <a:lnTo>
                  <a:pt x="2365" y="0"/>
                </a:lnTo>
                <a:lnTo>
                  <a:pt x="2367" y="0"/>
                </a:lnTo>
                <a:lnTo>
                  <a:pt x="2368" y="0"/>
                </a:lnTo>
                <a:lnTo>
                  <a:pt x="2370" y="1"/>
                </a:lnTo>
                <a:lnTo>
                  <a:pt x="2371" y="1"/>
                </a:lnTo>
                <a:lnTo>
                  <a:pt x="2373" y="1"/>
                </a:lnTo>
                <a:lnTo>
                  <a:pt x="2374" y="1"/>
                </a:lnTo>
                <a:lnTo>
                  <a:pt x="2376" y="1"/>
                </a:lnTo>
                <a:lnTo>
                  <a:pt x="2377" y="1"/>
                </a:lnTo>
                <a:lnTo>
                  <a:pt x="2379" y="1"/>
                </a:lnTo>
                <a:lnTo>
                  <a:pt x="2380" y="1"/>
                </a:lnTo>
                <a:lnTo>
                  <a:pt x="2382" y="1"/>
                </a:lnTo>
                <a:lnTo>
                  <a:pt x="2384" y="1"/>
                </a:lnTo>
                <a:lnTo>
                  <a:pt x="2385" y="1"/>
                </a:lnTo>
                <a:lnTo>
                  <a:pt x="2387" y="1"/>
                </a:lnTo>
                <a:lnTo>
                  <a:pt x="2388" y="1"/>
                </a:lnTo>
                <a:lnTo>
                  <a:pt x="2390" y="2"/>
                </a:lnTo>
                <a:lnTo>
                  <a:pt x="2391" y="2"/>
                </a:lnTo>
                <a:lnTo>
                  <a:pt x="2393" y="2"/>
                </a:lnTo>
                <a:lnTo>
                  <a:pt x="2394" y="2"/>
                </a:lnTo>
                <a:lnTo>
                  <a:pt x="2396" y="2"/>
                </a:lnTo>
                <a:lnTo>
                  <a:pt x="2397" y="2"/>
                </a:lnTo>
                <a:lnTo>
                  <a:pt x="2399" y="2"/>
                </a:lnTo>
                <a:lnTo>
                  <a:pt x="2400" y="2"/>
                </a:lnTo>
                <a:lnTo>
                  <a:pt x="2402" y="2"/>
                </a:lnTo>
                <a:lnTo>
                  <a:pt x="2403" y="3"/>
                </a:lnTo>
                <a:lnTo>
                  <a:pt x="2405" y="3"/>
                </a:lnTo>
                <a:lnTo>
                  <a:pt x="2406" y="3"/>
                </a:lnTo>
                <a:lnTo>
                  <a:pt x="2408" y="3"/>
                </a:lnTo>
                <a:lnTo>
                  <a:pt x="2410" y="3"/>
                </a:lnTo>
                <a:lnTo>
                  <a:pt x="2411" y="3"/>
                </a:lnTo>
                <a:lnTo>
                  <a:pt x="2413" y="3"/>
                </a:lnTo>
                <a:lnTo>
                  <a:pt x="2414" y="4"/>
                </a:lnTo>
                <a:lnTo>
                  <a:pt x="2416" y="4"/>
                </a:lnTo>
                <a:lnTo>
                  <a:pt x="2417" y="4"/>
                </a:lnTo>
                <a:lnTo>
                  <a:pt x="2419" y="4"/>
                </a:lnTo>
                <a:lnTo>
                  <a:pt x="2420" y="4"/>
                </a:lnTo>
                <a:lnTo>
                  <a:pt x="2422" y="5"/>
                </a:lnTo>
                <a:lnTo>
                  <a:pt x="2423" y="5"/>
                </a:lnTo>
                <a:lnTo>
                  <a:pt x="2425" y="5"/>
                </a:lnTo>
                <a:lnTo>
                  <a:pt x="2426" y="5"/>
                </a:lnTo>
                <a:lnTo>
                  <a:pt x="2428" y="6"/>
                </a:lnTo>
                <a:lnTo>
                  <a:pt x="2429" y="6"/>
                </a:lnTo>
                <a:lnTo>
                  <a:pt x="2431" y="6"/>
                </a:lnTo>
                <a:lnTo>
                  <a:pt x="2433" y="6"/>
                </a:lnTo>
                <a:lnTo>
                  <a:pt x="2434" y="7"/>
                </a:lnTo>
                <a:lnTo>
                  <a:pt x="2436" y="7"/>
                </a:lnTo>
                <a:lnTo>
                  <a:pt x="2437" y="7"/>
                </a:lnTo>
                <a:lnTo>
                  <a:pt x="2439" y="8"/>
                </a:lnTo>
                <a:lnTo>
                  <a:pt x="2440" y="8"/>
                </a:lnTo>
                <a:lnTo>
                  <a:pt x="2442" y="8"/>
                </a:lnTo>
                <a:lnTo>
                  <a:pt x="2443" y="9"/>
                </a:lnTo>
                <a:lnTo>
                  <a:pt x="2445" y="9"/>
                </a:lnTo>
                <a:lnTo>
                  <a:pt x="2446" y="9"/>
                </a:lnTo>
                <a:lnTo>
                  <a:pt x="2448" y="10"/>
                </a:lnTo>
                <a:lnTo>
                  <a:pt x="2449" y="10"/>
                </a:lnTo>
                <a:lnTo>
                  <a:pt x="2451" y="10"/>
                </a:lnTo>
                <a:lnTo>
                  <a:pt x="2452" y="11"/>
                </a:lnTo>
                <a:lnTo>
                  <a:pt x="2454" y="11"/>
                </a:lnTo>
                <a:lnTo>
                  <a:pt x="2456" y="12"/>
                </a:lnTo>
                <a:lnTo>
                  <a:pt x="2457" y="12"/>
                </a:lnTo>
                <a:lnTo>
                  <a:pt x="2459" y="13"/>
                </a:lnTo>
                <a:lnTo>
                  <a:pt x="2460" y="13"/>
                </a:lnTo>
                <a:lnTo>
                  <a:pt x="2462" y="14"/>
                </a:lnTo>
                <a:lnTo>
                  <a:pt x="2463" y="15"/>
                </a:lnTo>
                <a:lnTo>
                  <a:pt x="2465" y="15"/>
                </a:lnTo>
                <a:lnTo>
                  <a:pt x="2466" y="16"/>
                </a:lnTo>
                <a:lnTo>
                  <a:pt x="2468" y="16"/>
                </a:lnTo>
                <a:lnTo>
                  <a:pt x="2469" y="17"/>
                </a:lnTo>
                <a:lnTo>
                  <a:pt x="2471" y="18"/>
                </a:lnTo>
                <a:lnTo>
                  <a:pt x="2472" y="18"/>
                </a:lnTo>
                <a:lnTo>
                  <a:pt x="2474" y="19"/>
                </a:lnTo>
                <a:lnTo>
                  <a:pt x="2475" y="20"/>
                </a:lnTo>
                <a:lnTo>
                  <a:pt x="2477" y="20"/>
                </a:lnTo>
                <a:lnTo>
                  <a:pt x="2479" y="21"/>
                </a:lnTo>
                <a:lnTo>
                  <a:pt x="2480" y="22"/>
                </a:lnTo>
                <a:lnTo>
                  <a:pt x="2482" y="23"/>
                </a:lnTo>
                <a:lnTo>
                  <a:pt x="2483" y="23"/>
                </a:lnTo>
                <a:lnTo>
                  <a:pt x="2485" y="24"/>
                </a:lnTo>
                <a:lnTo>
                  <a:pt x="2486" y="25"/>
                </a:lnTo>
                <a:lnTo>
                  <a:pt x="2488" y="26"/>
                </a:lnTo>
                <a:lnTo>
                  <a:pt x="2489" y="26"/>
                </a:lnTo>
                <a:lnTo>
                  <a:pt x="2491" y="27"/>
                </a:lnTo>
                <a:lnTo>
                  <a:pt x="2492" y="29"/>
                </a:lnTo>
                <a:lnTo>
                  <a:pt x="2494" y="30"/>
                </a:lnTo>
                <a:lnTo>
                  <a:pt x="2495" y="31"/>
                </a:lnTo>
                <a:lnTo>
                  <a:pt x="2497" y="32"/>
                </a:lnTo>
                <a:lnTo>
                  <a:pt x="2498" y="33"/>
                </a:lnTo>
                <a:lnTo>
                  <a:pt x="2500" y="34"/>
                </a:lnTo>
                <a:lnTo>
                  <a:pt x="2501" y="35"/>
                </a:lnTo>
                <a:lnTo>
                  <a:pt x="2503" y="36"/>
                </a:lnTo>
                <a:lnTo>
                  <a:pt x="2505" y="37"/>
                </a:lnTo>
                <a:lnTo>
                  <a:pt x="2506" y="39"/>
                </a:lnTo>
                <a:lnTo>
                  <a:pt x="2508" y="40"/>
                </a:lnTo>
                <a:lnTo>
                  <a:pt x="2509" y="41"/>
                </a:lnTo>
                <a:lnTo>
                  <a:pt x="2511" y="42"/>
                </a:lnTo>
                <a:lnTo>
                  <a:pt x="2512" y="44"/>
                </a:lnTo>
                <a:lnTo>
                  <a:pt x="2514" y="45"/>
                </a:lnTo>
                <a:lnTo>
                  <a:pt x="2515" y="46"/>
                </a:lnTo>
                <a:lnTo>
                  <a:pt x="2517" y="48"/>
                </a:lnTo>
                <a:lnTo>
                  <a:pt x="2518" y="49"/>
                </a:lnTo>
                <a:lnTo>
                  <a:pt x="2520" y="50"/>
                </a:lnTo>
                <a:lnTo>
                  <a:pt x="2521" y="52"/>
                </a:lnTo>
                <a:lnTo>
                  <a:pt x="2523" y="53"/>
                </a:lnTo>
                <a:lnTo>
                  <a:pt x="2524" y="55"/>
                </a:lnTo>
                <a:lnTo>
                  <a:pt x="2526" y="56"/>
                </a:lnTo>
                <a:lnTo>
                  <a:pt x="2528" y="58"/>
                </a:lnTo>
                <a:lnTo>
                  <a:pt x="2529" y="60"/>
                </a:lnTo>
                <a:lnTo>
                  <a:pt x="2531" y="61"/>
                </a:lnTo>
                <a:lnTo>
                  <a:pt x="2532" y="63"/>
                </a:lnTo>
                <a:lnTo>
                  <a:pt x="2534" y="65"/>
                </a:lnTo>
                <a:lnTo>
                  <a:pt x="2535" y="67"/>
                </a:lnTo>
                <a:lnTo>
                  <a:pt x="2537" y="69"/>
                </a:lnTo>
                <a:lnTo>
                  <a:pt x="2538" y="71"/>
                </a:lnTo>
                <a:lnTo>
                  <a:pt x="2540" y="73"/>
                </a:lnTo>
                <a:lnTo>
                  <a:pt x="2541" y="75"/>
                </a:lnTo>
                <a:lnTo>
                  <a:pt x="2543" y="77"/>
                </a:lnTo>
                <a:lnTo>
                  <a:pt x="2544" y="79"/>
                </a:lnTo>
                <a:lnTo>
                  <a:pt x="2546" y="81"/>
                </a:lnTo>
                <a:lnTo>
                  <a:pt x="2547" y="83"/>
                </a:lnTo>
                <a:lnTo>
                  <a:pt x="2549" y="85"/>
                </a:lnTo>
                <a:lnTo>
                  <a:pt x="2551" y="87"/>
                </a:lnTo>
                <a:lnTo>
                  <a:pt x="2552" y="89"/>
                </a:lnTo>
                <a:lnTo>
                  <a:pt x="2554" y="92"/>
                </a:lnTo>
                <a:lnTo>
                  <a:pt x="2555" y="94"/>
                </a:lnTo>
                <a:lnTo>
                  <a:pt x="2557" y="96"/>
                </a:lnTo>
                <a:lnTo>
                  <a:pt x="2558" y="98"/>
                </a:lnTo>
                <a:lnTo>
                  <a:pt x="2560" y="101"/>
                </a:lnTo>
                <a:lnTo>
                  <a:pt x="2561" y="103"/>
                </a:lnTo>
                <a:lnTo>
                  <a:pt x="2563" y="106"/>
                </a:lnTo>
                <a:lnTo>
                  <a:pt x="2564" y="108"/>
                </a:lnTo>
                <a:lnTo>
                  <a:pt x="2566" y="110"/>
                </a:lnTo>
                <a:lnTo>
                  <a:pt x="2567" y="113"/>
                </a:lnTo>
                <a:lnTo>
                  <a:pt x="2569" y="116"/>
                </a:lnTo>
                <a:lnTo>
                  <a:pt x="2570" y="118"/>
                </a:lnTo>
                <a:lnTo>
                  <a:pt x="2572" y="121"/>
                </a:lnTo>
                <a:lnTo>
                  <a:pt x="2573" y="124"/>
                </a:lnTo>
                <a:lnTo>
                  <a:pt x="2575" y="127"/>
                </a:lnTo>
                <a:lnTo>
                  <a:pt x="2577" y="129"/>
                </a:lnTo>
                <a:lnTo>
                  <a:pt x="2578" y="132"/>
                </a:lnTo>
                <a:lnTo>
                  <a:pt x="2580" y="135"/>
                </a:lnTo>
                <a:lnTo>
                  <a:pt x="2581" y="138"/>
                </a:lnTo>
                <a:lnTo>
                  <a:pt x="2583" y="141"/>
                </a:lnTo>
                <a:lnTo>
                  <a:pt x="2584" y="144"/>
                </a:lnTo>
                <a:lnTo>
                  <a:pt x="2586" y="147"/>
                </a:lnTo>
                <a:lnTo>
                  <a:pt x="2587" y="150"/>
                </a:lnTo>
                <a:lnTo>
                  <a:pt x="2589" y="153"/>
                </a:lnTo>
                <a:lnTo>
                  <a:pt x="2590" y="156"/>
                </a:lnTo>
                <a:lnTo>
                  <a:pt x="2592" y="159"/>
                </a:lnTo>
                <a:lnTo>
                  <a:pt x="2593" y="162"/>
                </a:lnTo>
                <a:lnTo>
                  <a:pt x="2595" y="165"/>
                </a:lnTo>
                <a:lnTo>
                  <a:pt x="2596" y="168"/>
                </a:lnTo>
                <a:lnTo>
                  <a:pt x="2598" y="171"/>
                </a:lnTo>
                <a:lnTo>
                  <a:pt x="2600" y="175"/>
                </a:lnTo>
                <a:lnTo>
                  <a:pt x="2601" y="178"/>
                </a:lnTo>
                <a:lnTo>
                  <a:pt x="2603" y="181"/>
                </a:lnTo>
                <a:lnTo>
                  <a:pt x="2604" y="184"/>
                </a:lnTo>
                <a:lnTo>
                  <a:pt x="2606" y="188"/>
                </a:lnTo>
                <a:lnTo>
                  <a:pt x="2607" y="191"/>
                </a:lnTo>
                <a:lnTo>
                  <a:pt x="2609" y="194"/>
                </a:lnTo>
                <a:lnTo>
                  <a:pt x="2610" y="198"/>
                </a:lnTo>
                <a:lnTo>
                  <a:pt x="2612" y="201"/>
                </a:lnTo>
                <a:lnTo>
                  <a:pt x="2613" y="204"/>
                </a:lnTo>
                <a:lnTo>
                  <a:pt x="2615" y="208"/>
                </a:lnTo>
                <a:lnTo>
                  <a:pt x="2616" y="211"/>
                </a:lnTo>
                <a:lnTo>
                  <a:pt x="2618" y="215"/>
                </a:lnTo>
                <a:lnTo>
                  <a:pt x="2619" y="218"/>
                </a:lnTo>
                <a:lnTo>
                  <a:pt x="2621" y="222"/>
                </a:lnTo>
                <a:lnTo>
                  <a:pt x="2623" y="225"/>
                </a:lnTo>
                <a:lnTo>
                  <a:pt x="2624" y="229"/>
                </a:lnTo>
                <a:lnTo>
                  <a:pt x="2626" y="232"/>
                </a:lnTo>
                <a:lnTo>
                  <a:pt x="2627" y="236"/>
                </a:lnTo>
                <a:lnTo>
                  <a:pt x="2629" y="239"/>
                </a:lnTo>
                <a:lnTo>
                  <a:pt x="2630" y="243"/>
                </a:lnTo>
                <a:lnTo>
                  <a:pt x="2632" y="246"/>
                </a:lnTo>
                <a:lnTo>
                  <a:pt x="2633" y="250"/>
                </a:lnTo>
                <a:lnTo>
                  <a:pt x="2635" y="254"/>
                </a:lnTo>
                <a:lnTo>
                  <a:pt x="2636" y="257"/>
                </a:lnTo>
                <a:lnTo>
                  <a:pt x="2638" y="261"/>
                </a:lnTo>
                <a:lnTo>
                  <a:pt x="2639" y="264"/>
                </a:lnTo>
                <a:lnTo>
                  <a:pt x="2641" y="268"/>
                </a:lnTo>
                <a:lnTo>
                  <a:pt x="2642" y="271"/>
                </a:lnTo>
                <a:lnTo>
                  <a:pt x="2644" y="275"/>
                </a:lnTo>
                <a:lnTo>
                  <a:pt x="2646" y="278"/>
                </a:lnTo>
                <a:lnTo>
                  <a:pt x="2647" y="282"/>
                </a:lnTo>
                <a:lnTo>
                  <a:pt x="2649" y="286"/>
                </a:lnTo>
                <a:lnTo>
                  <a:pt x="2650" y="289"/>
                </a:lnTo>
                <a:lnTo>
                  <a:pt x="2652" y="293"/>
                </a:lnTo>
                <a:lnTo>
                  <a:pt x="2653" y="296"/>
                </a:lnTo>
                <a:lnTo>
                  <a:pt x="2655" y="300"/>
                </a:lnTo>
                <a:lnTo>
                  <a:pt x="2656" y="303"/>
                </a:lnTo>
                <a:lnTo>
                  <a:pt x="2658" y="307"/>
                </a:lnTo>
                <a:lnTo>
                  <a:pt x="2659" y="310"/>
                </a:lnTo>
                <a:lnTo>
                  <a:pt x="2661" y="314"/>
                </a:lnTo>
                <a:lnTo>
                  <a:pt x="2662" y="317"/>
                </a:lnTo>
                <a:lnTo>
                  <a:pt x="2664" y="320"/>
                </a:lnTo>
                <a:lnTo>
                  <a:pt x="2665" y="324"/>
                </a:lnTo>
                <a:lnTo>
                  <a:pt x="2667" y="327"/>
                </a:lnTo>
                <a:lnTo>
                  <a:pt x="2668" y="331"/>
                </a:lnTo>
                <a:lnTo>
                  <a:pt x="2670" y="334"/>
                </a:lnTo>
                <a:lnTo>
                  <a:pt x="2672" y="337"/>
                </a:lnTo>
                <a:lnTo>
                  <a:pt x="2673" y="341"/>
                </a:lnTo>
                <a:lnTo>
                  <a:pt x="2675" y="344"/>
                </a:lnTo>
                <a:lnTo>
                  <a:pt x="2676" y="348"/>
                </a:lnTo>
                <a:lnTo>
                  <a:pt x="2678" y="351"/>
                </a:lnTo>
                <a:lnTo>
                  <a:pt x="2679" y="354"/>
                </a:lnTo>
                <a:lnTo>
                  <a:pt x="2681" y="357"/>
                </a:lnTo>
                <a:lnTo>
                  <a:pt x="2682" y="360"/>
                </a:lnTo>
                <a:lnTo>
                  <a:pt x="2684" y="364"/>
                </a:lnTo>
                <a:lnTo>
                  <a:pt x="2685" y="367"/>
                </a:lnTo>
                <a:lnTo>
                  <a:pt x="2687" y="370"/>
                </a:lnTo>
                <a:lnTo>
                  <a:pt x="2688" y="373"/>
                </a:lnTo>
                <a:lnTo>
                  <a:pt x="2690" y="376"/>
                </a:lnTo>
                <a:lnTo>
                  <a:pt x="2691" y="379"/>
                </a:lnTo>
                <a:lnTo>
                  <a:pt x="2693" y="382"/>
                </a:lnTo>
                <a:lnTo>
                  <a:pt x="2695" y="385"/>
                </a:lnTo>
                <a:lnTo>
                  <a:pt x="2696" y="388"/>
                </a:lnTo>
                <a:lnTo>
                  <a:pt x="2698" y="391"/>
                </a:lnTo>
                <a:lnTo>
                  <a:pt x="2699" y="393"/>
                </a:lnTo>
                <a:lnTo>
                  <a:pt x="2701" y="396"/>
                </a:lnTo>
                <a:lnTo>
                  <a:pt x="2702" y="399"/>
                </a:lnTo>
                <a:lnTo>
                  <a:pt x="2704" y="402"/>
                </a:lnTo>
                <a:lnTo>
                  <a:pt x="2705" y="405"/>
                </a:lnTo>
                <a:lnTo>
                  <a:pt x="2707" y="407"/>
                </a:lnTo>
                <a:lnTo>
                  <a:pt x="2708" y="410"/>
                </a:lnTo>
                <a:lnTo>
                  <a:pt x="2710" y="413"/>
                </a:lnTo>
                <a:lnTo>
                  <a:pt x="2711" y="415"/>
                </a:lnTo>
                <a:lnTo>
                  <a:pt x="2713" y="418"/>
                </a:lnTo>
                <a:lnTo>
                  <a:pt x="2714" y="421"/>
                </a:lnTo>
                <a:lnTo>
                  <a:pt x="2716" y="423"/>
                </a:lnTo>
                <a:lnTo>
                  <a:pt x="2718" y="426"/>
                </a:lnTo>
                <a:lnTo>
                  <a:pt x="2719" y="428"/>
                </a:lnTo>
                <a:lnTo>
                  <a:pt x="2721" y="430"/>
                </a:lnTo>
                <a:lnTo>
                  <a:pt x="2722" y="433"/>
                </a:lnTo>
                <a:lnTo>
                  <a:pt x="2724" y="435"/>
                </a:lnTo>
                <a:lnTo>
                  <a:pt x="2725" y="437"/>
                </a:lnTo>
                <a:lnTo>
                  <a:pt x="2727" y="439"/>
                </a:lnTo>
                <a:lnTo>
                  <a:pt x="2728" y="442"/>
                </a:lnTo>
                <a:lnTo>
                  <a:pt x="2730" y="444"/>
                </a:lnTo>
                <a:lnTo>
                  <a:pt x="2731" y="446"/>
                </a:lnTo>
                <a:lnTo>
                  <a:pt x="2733" y="448"/>
                </a:lnTo>
                <a:lnTo>
                  <a:pt x="2734" y="450"/>
                </a:lnTo>
                <a:lnTo>
                  <a:pt x="2736" y="452"/>
                </a:lnTo>
                <a:lnTo>
                  <a:pt x="2737" y="454"/>
                </a:lnTo>
                <a:lnTo>
                  <a:pt x="2739" y="456"/>
                </a:lnTo>
                <a:lnTo>
                  <a:pt x="2741" y="458"/>
                </a:lnTo>
                <a:lnTo>
                  <a:pt x="2742" y="460"/>
                </a:lnTo>
                <a:lnTo>
                  <a:pt x="2744" y="462"/>
                </a:lnTo>
                <a:lnTo>
                  <a:pt x="2745" y="463"/>
                </a:lnTo>
                <a:lnTo>
                  <a:pt x="2747" y="465"/>
                </a:lnTo>
                <a:lnTo>
                  <a:pt x="2748" y="467"/>
                </a:lnTo>
                <a:lnTo>
                  <a:pt x="2750" y="469"/>
                </a:lnTo>
                <a:lnTo>
                  <a:pt x="2751" y="470"/>
                </a:lnTo>
                <a:lnTo>
                  <a:pt x="2753" y="472"/>
                </a:lnTo>
                <a:lnTo>
                  <a:pt x="2754" y="474"/>
                </a:lnTo>
                <a:lnTo>
                  <a:pt x="2756" y="476"/>
                </a:lnTo>
                <a:lnTo>
                  <a:pt x="2757" y="477"/>
                </a:lnTo>
                <a:lnTo>
                  <a:pt x="2759" y="479"/>
                </a:lnTo>
                <a:lnTo>
                  <a:pt x="2760" y="480"/>
                </a:lnTo>
                <a:lnTo>
                  <a:pt x="2762" y="481"/>
                </a:lnTo>
                <a:lnTo>
                  <a:pt x="2763" y="483"/>
                </a:lnTo>
                <a:lnTo>
                  <a:pt x="2765" y="484"/>
                </a:lnTo>
                <a:lnTo>
                  <a:pt x="2767" y="485"/>
                </a:lnTo>
                <a:lnTo>
                  <a:pt x="2768" y="487"/>
                </a:lnTo>
                <a:lnTo>
                  <a:pt x="2770" y="488"/>
                </a:lnTo>
                <a:lnTo>
                  <a:pt x="2771" y="489"/>
                </a:lnTo>
                <a:lnTo>
                  <a:pt x="2773" y="490"/>
                </a:lnTo>
                <a:lnTo>
                  <a:pt x="2774" y="491"/>
                </a:lnTo>
                <a:lnTo>
                  <a:pt x="2776" y="493"/>
                </a:lnTo>
                <a:lnTo>
                  <a:pt x="2777" y="494"/>
                </a:lnTo>
                <a:lnTo>
                  <a:pt x="2779" y="495"/>
                </a:lnTo>
                <a:lnTo>
                  <a:pt x="2780" y="496"/>
                </a:lnTo>
                <a:lnTo>
                  <a:pt x="2782" y="497"/>
                </a:lnTo>
                <a:lnTo>
                  <a:pt x="2783" y="498"/>
                </a:lnTo>
                <a:lnTo>
                  <a:pt x="2785" y="499"/>
                </a:lnTo>
                <a:lnTo>
                  <a:pt x="2786" y="500"/>
                </a:lnTo>
                <a:lnTo>
                  <a:pt x="2788" y="501"/>
                </a:lnTo>
                <a:lnTo>
                  <a:pt x="2790" y="502"/>
                </a:lnTo>
                <a:lnTo>
                  <a:pt x="2791" y="503"/>
                </a:lnTo>
                <a:lnTo>
                  <a:pt x="2793" y="504"/>
                </a:lnTo>
                <a:lnTo>
                  <a:pt x="2794" y="505"/>
                </a:lnTo>
                <a:lnTo>
                  <a:pt x="2796" y="506"/>
                </a:lnTo>
                <a:lnTo>
                  <a:pt x="2797" y="507"/>
                </a:lnTo>
                <a:lnTo>
                  <a:pt x="2799" y="507"/>
                </a:lnTo>
                <a:lnTo>
                  <a:pt x="2800" y="508"/>
                </a:lnTo>
                <a:lnTo>
                  <a:pt x="2802" y="509"/>
                </a:lnTo>
                <a:lnTo>
                  <a:pt x="2803" y="509"/>
                </a:lnTo>
                <a:lnTo>
                  <a:pt x="2805" y="510"/>
                </a:lnTo>
                <a:lnTo>
                  <a:pt x="2806" y="511"/>
                </a:lnTo>
                <a:lnTo>
                  <a:pt x="2808" y="511"/>
                </a:lnTo>
                <a:lnTo>
                  <a:pt x="2809" y="512"/>
                </a:lnTo>
                <a:lnTo>
                  <a:pt x="2811" y="513"/>
                </a:lnTo>
                <a:lnTo>
                  <a:pt x="2813" y="513"/>
                </a:lnTo>
                <a:lnTo>
                  <a:pt x="2814" y="514"/>
                </a:lnTo>
                <a:lnTo>
                  <a:pt x="2816" y="514"/>
                </a:lnTo>
                <a:lnTo>
                  <a:pt x="2817" y="515"/>
                </a:lnTo>
                <a:lnTo>
                  <a:pt x="2819" y="515"/>
                </a:lnTo>
                <a:lnTo>
                  <a:pt x="2820" y="516"/>
                </a:lnTo>
                <a:lnTo>
                  <a:pt x="2822" y="516"/>
                </a:lnTo>
                <a:lnTo>
                  <a:pt x="2823" y="517"/>
                </a:lnTo>
                <a:lnTo>
                  <a:pt x="2825" y="517"/>
                </a:lnTo>
                <a:lnTo>
                  <a:pt x="2826" y="518"/>
                </a:lnTo>
                <a:lnTo>
                  <a:pt x="2828" y="518"/>
                </a:lnTo>
                <a:lnTo>
                  <a:pt x="2829" y="519"/>
                </a:lnTo>
                <a:lnTo>
                  <a:pt x="2831" y="519"/>
                </a:lnTo>
                <a:lnTo>
                  <a:pt x="2832" y="520"/>
                </a:lnTo>
                <a:lnTo>
                  <a:pt x="2834" y="520"/>
                </a:lnTo>
                <a:lnTo>
                  <a:pt x="2835" y="520"/>
                </a:lnTo>
                <a:lnTo>
                  <a:pt x="2837" y="521"/>
                </a:lnTo>
                <a:lnTo>
                  <a:pt x="2839" y="521"/>
                </a:lnTo>
                <a:lnTo>
                  <a:pt x="2840" y="521"/>
                </a:lnTo>
                <a:lnTo>
                  <a:pt x="2842" y="522"/>
                </a:lnTo>
                <a:lnTo>
                  <a:pt x="2843" y="522"/>
                </a:lnTo>
                <a:lnTo>
                  <a:pt x="2845" y="522"/>
                </a:lnTo>
                <a:lnTo>
                  <a:pt x="2846" y="523"/>
                </a:lnTo>
                <a:lnTo>
                  <a:pt x="2848" y="523"/>
                </a:lnTo>
                <a:lnTo>
                  <a:pt x="2849" y="523"/>
                </a:lnTo>
                <a:lnTo>
                  <a:pt x="2851" y="523"/>
                </a:lnTo>
                <a:lnTo>
                  <a:pt x="2852" y="524"/>
                </a:lnTo>
                <a:lnTo>
                  <a:pt x="2854" y="524"/>
                </a:lnTo>
                <a:lnTo>
                  <a:pt x="2855" y="524"/>
                </a:lnTo>
                <a:lnTo>
                  <a:pt x="2857" y="524"/>
                </a:lnTo>
                <a:lnTo>
                  <a:pt x="2858" y="525"/>
                </a:lnTo>
                <a:lnTo>
                  <a:pt x="2860" y="525"/>
                </a:lnTo>
                <a:lnTo>
                  <a:pt x="2862" y="525"/>
                </a:lnTo>
                <a:lnTo>
                  <a:pt x="2863" y="525"/>
                </a:lnTo>
                <a:lnTo>
                  <a:pt x="2865" y="525"/>
                </a:lnTo>
                <a:lnTo>
                  <a:pt x="2866" y="526"/>
                </a:lnTo>
                <a:lnTo>
                  <a:pt x="2868" y="526"/>
                </a:lnTo>
                <a:lnTo>
                  <a:pt x="2869" y="526"/>
                </a:lnTo>
                <a:lnTo>
                  <a:pt x="2871" y="526"/>
                </a:lnTo>
                <a:lnTo>
                  <a:pt x="2872" y="526"/>
                </a:lnTo>
                <a:lnTo>
                  <a:pt x="2874" y="526"/>
                </a:lnTo>
                <a:lnTo>
                  <a:pt x="2875" y="527"/>
                </a:lnTo>
                <a:lnTo>
                  <a:pt x="2877" y="527"/>
                </a:lnTo>
                <a:lnTo>
                  <a:pt x="2878" y="527"/>
                </a:lnTo>
                <a:lnTo>
                  <a:pt x="2880" y="527"/>
                </a:lnTo>
                <a:lnTo>
                  <a:pt x="2881" y="527"/>
                </a:lnTo>
                <a:lnTo>
                  <a:pt x="2883" y="527"/>
                </a:lnTo>
                <a:lnTo>
                  <a:pt x="2885" y="527"/>
                </a:lnTo>
                <a:lnTo>
                  <a:pt x="2886" y="527"/>
                </a:lnTo>
                <a:lnTo>
                  <a:pt x="2888" y="527"/>
                </a:lnTo>
                <a:lnTo>
                  <a:pt x="2889" y="527"/>
                </a:lnTo>
                <a:lnTo>
                  <a:pt x="2891" y="528"/>
                </a:lnTo>
                <a:lnTo>
                  <a:pt x="2892" y="528"/>
                </a:lnTo>
                <a:lnTo>
                  <a:pt x="2894" y="528"/>
                </a:lnTo>
                <a:lnTo>
                  <a:pt x="2895" y="528"/>
                </a:lnTo>
                <a:lnTo>
                  <a:pt x="2897" y="528"/>
                </a:lnTo>
                <a:lnTo>
                  <a:pt x="2898" y="528"/>
                </a:lnTo>
                <a:lnTo>
                  <a:pt x="2900" y="528"/>
                </a:lnTo>
                <a:lnTo>
                  <a:pt x="2901" y="528"/>
                </a:lnTo>
                <a:lnTo>
                  <a:pt x="2903" y="528"/>
                </a:lnTo>
                <a:lnTo>
                  <a:pt x="2904" y="528"/>
                </a:lnTo>
                <a:lnTo>
                  <a:pt x="2906" y="528"/>
                </a:lnTo>
                <a:lnTo>
                  <a:pt x="2908" y="528"/>
                </a:lnTo>
                <a:lnTo>
                  <a:pt x="2909" y="528"/>
                </a:lnTo>
                <a:lnTo>
                  <a:pt x="2911" y="529"/>
                </a:lnTo>
                <a:lnTo>
                  <a:pt x="2912" y="529"/>
                </a:lnTo>
                <a:lnTo>
                  <a:pt x="2914" y="529"/>
                </a:lnTo>
                <a:lnTo>
                  <a:pt x="2915" y="529"/>
                </a:lnTo>
                <a:lnTo>
                  <a:pt x="2917" y="529"/>
                </a:lnTo>
                <a:lnTo>
                  <a:pt x="2918" y="529"/>
                </a:lnTo>
                <a:lnTo>
                  <a:pt x="2920" y="529"/>
                </a:lnTo>
                <a:lnTo>
                  <a:pt x="2921" y="529"/>
                </a:lnTo>
                <a:lnTo>
                  <a:pt x="2923" y="529"/>
                </a:lnTo>
                <a:lnTo>
                  <a:pt x="2924" y="529"/>
                </a:lnTo>
                <a:lnTo>
                  <a:pt x="2926" y="529"/>
                </a:lnTo>
                <a:lnTo>
                  <a:pt x="2927" y="529"/>
                </a:lnTo>
                <a:lnTo>
                  <a:pt x="2929" y="529"/>
                </a:lnTo>
                <a:lnTo>
                  <a:pt x="2930" y="529"/>
                </a:lnTo>
                <a:lnTo>
                  <a:pt x="2932" y="529"/>
                </a:lnTo>
                <a:lnTo>
                  <a:pt x="2934" y="529"/>
                </a:lnTo>
                <a:lnTo>
                  <a:pt x="2935" y="529"/>
                </a:lnTo>
                <a:lnTo>
                  <a:pt x="2937" y="529"/>
                </a:lnTo>
                <a:lnTo>
                  <a:pt x="2938" y="529"/>
                </a:lnTo>
                <a:lnTo>
                  <a:pt x="2940" y="529"/>
                </a:lnTo>
                <a:lnTo>
                  <a:pt x="2941" y="529"/>
                </a:lnTo>
                <a:lnTo>
                  <a:pt x="2943" y="529"/>
                </a:lnTo>
                <a:lnTo>
                  <a:pt x="2944" y="529"/>
                </a:lnTo>
                <a:lnTo>
                  <a:pt x="2946" y="529"/>
                </a:lnTo>
                <a:lnTo>
                  <a:pt x="2947" y="529"/>
                </a:lnTo>
                <a:lnTo>
                  <a:pt x="2949" y="529"/>
                </a:lnTo>
                <a:lnTo>
                  <a:pt x="2950" y="529"/>
                </a:lnTo>
                <a:lnTo>
                  <a:pt x="2952" y="529"/>
                </a:lnTo>
                <a:lnTo>
                  <a:pt x="2953" y="529"/>
                </a:lnTo>
                <a:lnTo>
                  <a:pt x="2955" y="529"/>
                </a:lnTo>
                <a:lnTo>
                  <a:pt x="2957" y="529"/>
                </a:lnTo>
                <a:lnTo>
                  <a:pt x="2958" y="529"/>
                </a:lnTo>
                <a:lnTo>
                  <a:pt x="2960" y="529"/>
                </a:lnTo>
                <a:lnTo>
                  <a:pt x="2961" y="529"/>
                </a:lnTo>
                <a:lnTo>
                  <a:pt x="2963" y="529"/>
                </a:lnTo>
                <a:lnTo>
                  <a:pt x="2964" y="529"/>
                </a:lnTo>
                <a:lnTo>
                  <a:pt x="2966" y="529"/>
                </a:lnTo>
                <a:lnTo>
                  <a:pt x="2967" y="529"/>
                </a:lnTo>
                <a:lnTo>
                  <a:pt x="2969" y="529"/>
                </a:lnTo>
                <a:lnTo>
                  <a:pt x="2970" y="529"/>
                </a:lnTo>
                <a:lnTo>
                  <a:pt x="2972" y="529"/>
                </a:lnTo>
                <a:lnTo>
                  <a:pt x="2973" y="529"/>
                </a:lnTo>
                <a:lnTo>
                  <a:pt x="2975" y="529"/>
                </a:lnTo>
                <a:lnTo>
                  <a:pt x="2976" y="529"/>
                </a:lnTo>
                <a:lnTo>
                  <a:pt x="2978" y="529"/>
                </a:lnTo>
                <a:lnTo>
                  <a:pt x="2980" y="529"/>
                </a:lnTo>
                <a:lnTo>
                  <a:pt x="2981" y="529"/>
                </a:lnTo>
                <a:lnTo>
                  <a:pt x="2983" y="529"/>
                </a:lnTo>
                <a:lnTo>
                  <a:pt x="2984" y="529"/>
                </a:lnTo>
                <a:lnTo>
                  <a:pt x="2986" y="529"/>
                </a:lnTo>
                <a:lnTo>
                  <a:pt x="2987" y="529"/>
                </a:lnTo>
                <a:lnTo>
                  <a:pt x="2989" y="529"/>
                </a:lnTo>
                <a:lnTo>
                  <a:pt x="2990" y="529"/>
                </a:lnTo>
                <a:lnTo>
                  <a:pt x="2992" y="529"/>
                </a:lnTo>
                <a:lnTo>
                  <a:pt x="2993" y="529"/>
                </a:lnTo>
                <a:lnTo>
                  <a:pt x="2995" y="529"/>
                </a:lnTo>
                <a:lnTo>
                  <a:pt x="2996" y="529"/>
                </a:lnTo>
                <a:lnTo>
                  <a:pt x="2998" y="529"/>
                </a:lnTo>
                <a:lnTo>
                  <a:pt x="2999" y="529"/>
                </a:lnTo>
              </a:path>
            </a:pathLst>
          </a:custGeom>
          <a:noFill/>
          <a:ln w="19050">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49" name="Line 557"/>
          <p:cNvSpPr>
            <a:spLocks noChangeShapeType="1"/>
          </p:cNvSpPr>
          <p:nvPr/>
        </p:nvSpPr>
        <p:spPr bwMode="auto">
          <a:xfrm>
            <a:off x="2962276" y="2125671"/>
            <a:ext cx="0" cy="0"/>
          </a:xfrm>
          <a:prstGeom prst="line">
            <a:avLst/>
          </a:prstGeom>
          <a:noFill/>
          <a:ln w="9">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50" name="Freeform 558"/>
          <p:cNvSpPr>
            <a:spLocks/>
          </p:cNvSpPr>
          <p:nvPr/>
        </p:nvSpPr>
        <p:spPr bwMode="auto">
          <a:xfrm flipV="1">
            <a:off x="384175" y="1884370"/>
            <a:ext cx="2578101" cy="936629"/>
          </a:xfrm>
          <a:custGeom>
            <a:avLst/>
            <a:gdLst>
              <a:gd name="T0" fmla="*/ 45 w 2999"/>
              <a:gd name="T1" fmla="*/ 153 h 1089"/>
              <a:gd name="T2" fmla="*/ 93 w 2999"/>
              <a:gd name="T3" fmla="*/ 195 h 1089"/>
              <a:gd name="T4" fmla="*/ 140 w 2999"/>
              <a:gd name="T5" fmla="*/ 238 h 1089"/>
              <a:gd name="T6" fmla="*/ 188 w 2999"/>
              <a:gd name="T7" fmla="*/ 282 h 1089"/>
              <a:gd name="T8" fmla="*/ 235 w 2999"/>
              <a:gd name="T9" fmla="*/ 327 h 1089"/>
              <a:gd name="T10" fmla="*/ 283 w 2999"/>
              <a:gd name="T11" fmla="*/ 374 h 1089"/>
              <a:gd name="T12" fmla="*/ 330 w 2999"/>
              <a:gd name="T13" fmla="*/ 421 h 1089"/>
              <a:gd name="T14" fmla="*/ 378 w 2999"/>
              <a:gd name="T15" fmla="*/ 469 h 1089"/>
              <a:gd name="T16" fmla="*/ 425 w 2999"/>
              <a:gd name="T17" fmla="*/ 518 h 1089"/>
              <a:gd name="T18" fmla="*/ 473 w 2999"/>
              <a:gd name="T19" fmla="*/ 567 h 1089"/>
              <a:gd name="T20" fmla="*/ 520 w 2999"/>
              <a:gd name="T21" fmla="*/ 615 h 1089"/>
              <a:gd name="T22" fmla="*/ 568 w 2999"/>
              <a:gd name="T23" fmla="*/ 664 h 1089"/>
              <a:gd name="T24" fmla="*/ 615 w 2999"/>
              <a:gd name="T25" fmla="*/ 712 h 1089"/>
              <a:gd name="T26" fmla="*/ 663 w 2999"/>
              <a:gd name="T27" fmla="*/ 758 h 1089"/>
              <a:gd name="T28" fmla="*/ 710 w 2999"/>
              <a:gd name="T29" fmla="*/ 804 h 1089"/>
              <a:gd name="T30" fmla="*/ 758 w 2999"/>
              <a:gd name="T31" fmla="*/ 847 h 1089"/>
              <a:gd name="T32" fmla="*/ 805 w 2999"/>
              <a:gd name="T33" fmla="*/ 887 h 1089"/>
              <a:gd name="T34" fmla="*/ 853 w 2999"/>
              <a:gd name="T35" fmla="*/ 922 h 1089"/>
              <a:gd name="T36" fmla="*/ 900 w 2999"/>
              <a:gd name="T37" fmla="*/ 951 h 1089"/>
              <a:gd name="T38" fmla="*/ 948 w 2999"/>
              <a:gd name="T39" fmla="*/ 972 h 1089"/>
              <a:gd name="T40" fmla="*/ 995 w 2999"/>
              <a:gd name="T41" fmla="*/ 988 h 1089"/>
              <a:gd name="T42" fmla="*/ 1043 w 2999"/>
              <a:gd name="T43" fmla="*/ 1005 h 1089"/>
              <a:gd name="T44" fmla="*/ 1090 w 2999"/>
              <a:gd name="T45" fmla="*/ 1027 h 1089"/>
              <a:gd name="T46" fmla="*/ 1138 w 2999"/>
              <a:gd name="T47" fmla="*/ 1055 h 1089"/>
              <a:gd name="T48" fmla="*/ 1185 w 2999"/>
              <a:gd name="T49" fmla="*/ 1079 h 1089"/>
              <a:gd name="T50" fmla="*/ 1233 w 2999"/>
              <a:gd name="T51" fmla="*/ 1089 h 1089"/>
              <a:gd name="T52" fmla="*/ 1280 w 2999"/>
              <a:gd name="T53" fmla="*/ 1082 h 1089"/>
              <a:gd name="T54" fmla="*/ 1328 w 2999"/>
              <a:gd name="T55" fmla="*/ 1057 h 1089"/>
              <a:gd name="T56" fmla="*/ 1375 w 2999"/>
              <a:gd name="T57" fmla="*/ 1021 h 1089"/>
              <a:gd name="T58" fmla="*/ 1423 w 2999"/>
              <a:gd name="T59" fmla="*/ 980 h 1089"/>
              <a:gd name="T60" fmla="*/ 1470 w 2999"/>
              <a:gd name="T61" fmla="*/ 940 h 1089"/>
              <a:gd name="T62" fmla="*/ 1518 w 2999"/>
              <a:gd name="T63" fmla="*/ 897 h 1089"/>
              <a:gd name="T64" fmla="*/ 1565 w 2999"/>
              <a:gd name="T65" fmla="*/ 854 h 1089"/>
              <a:gd name="T66" fmla="*/ 1613 w 2999"/>
              <a:gd name="T67" fmla="*/ 810 h 1089"/>
              <a:gd name="T68" fmla="*/ 1660 w 2999"/>
              <a:gd name="T69" fmla="*/ 765 h 1089"/>
              <a:gd name="T70" fmla="*/ 1708 w 2999"/>
              <a:gd name="T71" fmla="*/ 719 h 1089"/>
              <a:gd name="T72" fmla="*/ 1755 w 2999"/>
              <a:gd name="T73" fmla="*/ 672 h 1089"/>
              <a:gd name="T74" fmla="*/ 1803 w 2999"/>
              <a:gd name="T75" fmla="*/ 624 h 1089"/>
              <a:gd name="T76" fmla="*/ 1850 w 2999"/>
              <a:gd name="T77" fmla="*/ 575 h 1089"/>
              <a:gd name="T78" fmla="*/ 1898 w 2999"/>
              <a:gd name="T79" fmla="*/ 526 h 1089"/>
              <a:gd name="T80" fmla="*/ 1945 w 2999"/>
              <a:gd name="T81" fmla="*/ 477 h 1089"/>
              <a:gd name="T82" fmla="*/ 1993 w 2999"/>
              <a:gd name="T83" fmla="*/ 429 h 1089"/>
              <a:gd name="T84" fmla="*/ 2040 w 2999"/>
              <a:gd name="T85" fmla="*/ 381 h 1089"/>
              <a:gd name="T86" fmla="*/ 2088 w 2999"/>
              <a:gd name="T87" fmla="*/ 334 h 1089"/>
              <a:gd name="T88" fmla="*/ 2135 w 2999"/>
              <a:gd name="T89" fmla="*/ 289 h 1089"/>
              <a:gd name="T90" fmla="*/ 2183 w 2999"/>
              <a:gd name="T91" fmla="*/ 245 h 1089"/>
              <a:gd name="T92" fmla="*/ 2230 w 2999"/>
              <a:gd name="T93" fmla="*/ 205 h 1089"/>
              <a:gd name="T94" fmla="*/ 2278 w 2999"/>
              <a:gd name="T95" fmla="*/ 170 h 1089"/>
              <a:gd name="T96" fmla="*/ 2325 w 2999"/>
              <a:gd name="T97" fmla="*/ 141 h 1089"/>
              <a:gd name="T98" fmla="*/ 2373 w 2999"/>
              <a:gd name="T99" fmla="*/ 119 h 1089"/>
              <a:gd name="T100" fmla="*/ 2420 w 2999"/>
              <a:gd name="T101" fmla="*/ 103 h 1089"/>
              <a:gd name="T102" fmla="*/ 2468 w 2999"/>
              <a:gd name="T103" fmla="*/ 86 h 1089"/>
              <a:gd name="T104" fmla="*/ 2515 w 2999"/>
              <a:gd name="T105" fmla="*/ 64 h 1089"/>
              <a:gd name="T106" fmla="*/ 2563 w 2999"/>
              <a:gd name="T107" fmla="*/ 37 h 1089"/>
              <a:gd name="T108" fmla="*/ 2610 w 2999"/>
              <a:gd name="T109" fmla="*/ 12 h 1089"/>
              <a:gd name="T110" fmla="*/ 2658 w 2999"/>
              <a:gd name="T111" fmla="*/ 0 h 1089"/>
              <a:gd name="T112" fmla="*/ 2705 w 2999"/>
              <a:gd name="T113" fmla="*/ 6 h 1089"/>
              <a:gd name="T114" fmla="*/ 2753 w 2999"/>
              <a:gd name="T115" fmla="*/ 30 h 1089"/>
              <a:gd name="T116" fmla="*/ 2800 w 2999"/>
              <a:gd name="T117" fmla="*/ 65 h 1089"/>
              <a:gd name="T118" fmla="*/ 2848 w 2999"/>
              <a:gd name="T119" fmla="*/ 106 h 1089"/>
              <a:gd name="T120" fmla="*/ 2895 w 2999"/>
              <a:gd name="T121" fmla="*/ 147 h 1089"/>
              <a:gd name="T122" fmla="*/ 2943 w 2999"/>
              <a:gd name="T123" fmla="*/ 188 h 1089"/>
              <a:gd name="T124" fmla="*/ 2990 w 2999"/>
              <a:gd name="T125" fmla="*/ 231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9" h="1089">
                <a:moveTo>
                  <a:pt x="0" y="113"/>
                </a:moveTo>
                <a:lnTo>
                  <a:pt x="1" y="115"/>
                </a:lnTo>
                <a:lnTo>
                  <a:pt x="3" y="116"/>
                </a:lnTo>
                <a:lnTo>
                  <a:pt x="4" y="117"/>
                </a:lnTo>
                <a:lnTo>
                  <a:pt x="6" y="118"/>
                </a:lnTo>
                <a:lnTo>
                  <a:pt x="7" y="120"/>
                </a:lnTo>
                <a:lnTo>
                  <a:pt x="9" y="121"/>
                </a:lnTo>
                <a:lnTo>
                  <a:pt x="10" y="122"/>
                </a:lnTo>
                <a:lnTo>
                  <a:pt x="12" y="124"/>
                </a:lnTo>
                <a:lnTo>
                  <a:pt x="13" y="125"/>
                </a:lnTo>
                <a:lnTo>
                  <a:pt x="15" y="126"/>
                </a:lnTo>
                <a:lnTo>
                  <a:pt x="16" y="128"/>
                </a:lnTo>
                <a:lnTo>
                  <a:pt x="18" y="129"/>
                </a:lnTo>
                <a:lnTo>
                  <a:pt x="19" y="130"/>
                </a:lnTo>
                <a:lnTo>
                  <a:pt x="21" y="131"/>
                </a:lnTo>
                <a:lnTo>
                  <a:pt x="22" y="133"/>
                </a:lnTo>
                <a:lnTo>
                  <a:pt x="24" y="134"/>
                </a:lnTo>
                <a:lnTo>
                  <a:pt x="26" y="135"/>
                </a:lnTo>
                <a:lnTo>
                  <a:pt x="27" y="137"/>
                </a:lnTo>
                <a:lnTo>
                  <a:pt x="29" y="138"/>
                </a:lnTo>
                <a:lnTo>
                  <a:pt x="30" y="139"/>
                </a:lnTo>
                <a:lnTo>
                  <a:pt x="32" y="141"/>
                </a:lnTo>
                <a:lnTo>
                  <a:pt x="33" y="142"/>
                </a:lnTo>
                <a:lnTo>
                  <a:pt x="35" y="143"/>
                </a:lnTo>
                <a:lnTo>
                  <a:pt x="36" y="145"/>
                </a:lnTo>
                <a:lnTo>
                  <a:pt x="38" y="146"/>
                </a:lnTo>
                <a:lnTo>
                  <a:pt x="39" y="147"/>
                </a:lnTo>
                <a:lnTo>
                  <a:pt x="41" y="149"/>
                </a:lnTo>
                <a:lnTo>
                  <a:pt x="42" y="150"/>
                </a:lnTo>
                <a:lnTo>
                  <a:pt x="44" y="151"/>
                </a:lnTo>
                <a:lnTo>
                  <a:pt x="45" y="153"/>
                </a:lnTo>
                <a:lnTo>
                  <a:pt x="47" y="154"/>
                </a:lnTo>
                <a:lnTo>
                  <a:pt x="49" y="155"/>
                </a:lnTo>
                <a:lnTo>
                  <a:pt x="50" y="157"/>
                </a:lnTo>
                <a:lnTo>
                  <a:pt x="52" y="158"/>
                </a:lnTo>
                <a:lnTo>
                  <a:pt x="53" y="159"/>
                </a:lnTo>
                <a:lnTo>
                  <a:pt x="55" y="161"/>
                </a:lnTo>
                <a:lnTo>
                  <a:pt x="56" y="162"/>
                </a:lnTo>
                <a:lnTo>
                  <a:pt x="58" y="163"/>
                </a:lnTo>
                <a:lnTo>
                  <a:pt x="59" y="165"/>
                </a:lnTo>
                <a:lnTo>
                  <a:pt x="61" y="166"/>
                </a:lnTo>
                <a:lnTo>
                  <a:pt x="62" y="167"/>
                </a:lnTo>
                <a:lnTo>
                  <a:pt x="64" y="169"/>
                </a:lnTo>
                <a:lnTo>
                  <a:pt x="65" y="170"/>
                </a:lnTo>
                <a:lnTo>
                  <a:pt x="67" y="172"/>
                </a:lnTo>
                <a:lnTo>
                  <a:pt x="68" y="173"/>
                </a:lnTo>
                <a:lnTo>
                  <a:pt x="70" y="174"/>
                </a:lnTo>
                <a:lnTo>
                  <a:pt x="72" y="176"/>
                </a:lnTo>
                <a:lnTo>
                  <a:pt x="73" y="177"/>
                </a:lnTo>
                <a:lnTo>
                  <a:pt x="75" y="178"/>
                </a:lnTo>
                <a:lnTo>
                  <a:pt x="76" y="180"/>
                </a:lnTo>
                <a:lnTo>
                  <a:pt x="78" y="181"/>
                </a:lnTo>
                <a:lnTo>
                  <a:pt x="79" y="182"/>
                </a:lnTo>
                <a:lnTo>
                  <a:pt x="81" y="184"/>
                </a:lnTo>
                <a:lnTo>
                  <a:pt x="82" y="185"/>
                </a:lnTo>
                <a:lnTo>
                  <a:pt x="84" y="187"/>
                </a:lnTo>
                <a:lnTo>
                  <a:pt x="85" y="188"/>
                </a:lnTo>
                <a:lnTo>
                  <a:pt x="87" y="189"/>
                </a:lnTo>
                <a:lnTo>
                  <a:pt x="88" y="191"/>
                </a:lnTo>
                <a:lnTo>
                  <a:pt x="90" y="192"/>
                </a:lnTo>
                <a:lnTo>
                  <a:pt x="91" y="193"/>
                </a:lnTo>
                <a:lnTo>
                  <a:pt x="93" y="195"/>
                </a:lnTo>
                <a:lnTo>
                  <a:pt x="94" y="196"/>
                </a:lnTo>
                <a:lnTo>
                  <a:pt x="96" y="198"/>
                </a:lnTo>
                <a:lnTo>
                  <a:pt x="98" y="199"/>
                </a:lnTo>
                <a:lnTo>
                  <a:pt x="99" y="200"/>
                </a:lnTo>
                <a:lnTo>
                  <a:pt x="101" y="202"/>
                </a:lnTo>
                <a:lnTo>
                  <a:pt x="102" y="203"/>
                </a:lnTo>
                <a:lnTo>
                  <a:pt x="104" y="204"/>
                </a:lnTo>
                <a:lnTo>
                  <a:pt x="105" y="206"/>
                </a:lnTo>
                <a:lnTo>
                  <a:pt x="107" y="207"/>
                </a:lnTo>
                <a:lnTo>
                  <a:pt x="108" y="209"/>
                </a:lnTo>
                <a:lnTo>
                  <a:pt x="110" y="210"/>
                </a:lnTo>
                <a:lnTo>
                  <a:pt x="111" y="211"/>
                </a:lnTo>
                <a:lnTo>
                  <a:pt x="113" y="213"/>
                </a:lnTo>
                <a:lnTo>
                  <a:pt x="114" y="214"/>
                </a:lnTo>
                <a:lnTo>
                  <a:pt x="116" y="216"/>
                </a:lnTo>
                <a:lnTo>
                  <a:pt x="117" y="217"/>
                </a:lnTo>
                <a:lnTo>
                  <a:pt x="119" y="218"/>
                </a:lnTo>
                <a:lnTo>
                  <a:pt x="121" y="220"/>
                </a:lnTo>
                <a:lnTo>
                  <a:pt x="122" y="221"/>
                </a:lnTo>
                <a:lnTo>
                  <a:pt x="124" y="223"/>
                </a:lnTo>
                <a:lnTo>
                  <a:pt x="125" y="224"/>
                </a:lnTo>
                <a:lnTo>
                  <a:pt x="127" y="225"/>
                </a:lnTo>
                <a:lnTo>
                  <a:pt x="128" y="227"/>
                </a:lnTo>
                <a:lnTo>
                  <a:pt x="130" y="228"/>
                </a:lnTo>
                <a:lnTo>
                  <a:pt x="131" y="230"/>
                </a:lnTo>
                <a:lnTo>
                  <a:pt x="133" y="231"/>
                </a:lnTo>
                <a:lnTo>
                  <a:pt x="134" y="232"/>
                </a:lnTo>
                <a:lnTo>
                  <a:pt x="136" y="234"/>
                </a:lnTo>
                <a:lnTo>
                  <a:pt x="137" y="235"/>
                </a:lnTo>
                <a:lnTo>
                  <a:pt x="139" y="237"/>
                </a:lnTo>
                <a:lnTo>
                  <a:pt x="140" y="238"/>
                </a:lnTo>
                <a:lnTo>
                  <a:pt x="142" y="239"/>
                </a:lnTo>
                <a:lnTo>
                  <a:pt x="144" y="241"/>
                </a:lnTo>
                <a:lnTo>
                  <a:pt x="145" y="242"/>
                </a:lnTo>
                <a:lnTo>
                  <a:pt x="147" y="244"/>
                </a:lnTo>
                <a:lnTo>
                  <a:pt x="148" y="245"/>
                </a:lnTo>
                <a:lnTo>
                  <a:pt x="150" y="246"/>
                </a:lnTo>
                <a:lnTo>
                  <a:pt x="151" y="248"/>
                </a:lnTo>
                <a:lnTo>
                  <a:pt x="153" y="249"/>
                </a:lnTo>
                <a:lnTo>
                  <a:pt x="154" y="251"/>
                </a:lnTo>
                <a:lnTo>
                  <a:pt x="156" y="252"/>
                </a:lnTo>
                <a:lnTo>
                  <a:pt x="157" y="254"/>
                </a:lnTo>
                <a:lnTo>
                  <a:pt x="159" y="255"/>
                </a:lnTo>
                <a:lnTo>
                  <a:pt x="160" y="256"/>
                </a:lnTo>
                <a:lnTo>
                  <a:pt x="162" y="258"/>
                </a:lnTo>
                <a:lnTo>
                  <a:pt x="163" y="259"/>
                </a:lnTo>
                <a:lnTo>
                  <a:pt x="165" y="261"/>
                </a:lnTo>
                <a:lnTo>
                  <a:pt x="167" y="262"/>
                </a:lnTo>
                <a:lnTo>
                  <a:pt x="168" y="264"/>
                </a:lnTo>
                <a:lnTo>
                  <a:pt x="170" y="265"/>
                </a:lnTo>
                <a:lnTo>
                  <a:pt x="171" y="266"/>
                </a:lnTo>
                <a:lnTo>
                  <a:pt x="173" y="268"/>
                </a:lnTo>
                <a:lnTo>
                  <a:pt x="174" y="269"/>
                </a:lnTo>
                <a:lnTo>
                  <a:pt x="176" y="271"/>
                </a:lnTo>
                <a:lnTo>
                  <a:pt x="177" y="272"/>
                </a:lnTo>
                <a:lnTo>
                  <a:pt x="179" y="274"/>
                </a:lnTo>
                <a:lnTo>
                  <a:pt x="180" y="275"/>
                </a:lnTo>
                <a:lnTo>
                  <a:pt x="182" y="276"/>
                </a:lnTo>
                <a:lnTo>
                  <a:pt x="183" y="278"/>
                </a:lnTo>
                <a:lnTo>
                  <a:pt x="185" y="279"/>
                </a:lnTo>
                <a:lnTo>
                  <a:pt x="186" y="281"/>
                </a:lnTo>
                <a:lnTo>
                  <a:pt x="188" y="282"/>
                </a:lnTo>
                <a:lnTo>
                  <a:pt x="189" y="284"/>
                </a:lnTo>
                <a:lnTo>
                  <a:pt x="191" y="285"/>
                </a:lnTo>
                <a:lnTo>
                  <a:pt x="193" y="287"/>
                </a:lnTo>
                <a:lnTo>
                  <a:pt x="194" y="288"/>
                </a:lnTo>
                <a:lnTo>
                  <a:pt x="196" y="289"/>
                </a:lnTo>
                <a:lnTo>
                  <a:pt x="197" y="291"/>
                </a:lnTo>
                <a:lnTo>
                  <a:pt x="199" y="292"/>
                </a:lnTo>
                <a:lnTo>
                  <a:pt x="200" y="294"/>
                </a:lnTo>
                <a:lnTo>
                  <a:pt x="202" y="295"/>
                </a:lnTo>
                <a:lnTo>
                  <a:pt x="203" y="297"/>
                </a:lnTo>
                <a:lnTo>
                  <a:pt x="205" y="298"/>
                </a:lnTo>
                <a:lnTo>
                  <a:pt x="206" y="300"/>
                </a:lnTo>
                <a:lnTo>
                  <a:pt x="208" y="301"/>
                </a:lnTo>
                <a:lnTo>
                  <a:pt x="209" y="303"/>
                </a:lnTo>
                <a:lnTo>
                  <a:pt x="211" y="304"/>
                </a:lnTo>
                <a:lnTo>
                  <a:pt x="212" y="305"/>
                </a:lnTo>
                <a:lnTo>
                  <a:pt x="214" y="307"/>
                </a:lnTo>
                <a:lnTo>
                  <a:pt x="216" y="308"/>
                </a:lnTo>
                <a:lnTo>
                  <a:pt x="217" y="310"/>
                </a:lnTo>
                <a:lnTo>
                  <a:pt x="219" y="311"/>
                </a:lnTo>
                <a:lnTo>
                  <a:pt x="220" y="313"/>
                </a:lnTo>
                <a:lnTo>
                  <a:pt x="222" y="314"/>
                </a:lnTo>
                <a:lnTo>
                  <a:pt x="223" y="316"/>
                </a:lnTo>
                <a:lnTo>
                  <a:pt x="225" y="317"/>
                </a:lnTo>
                <a:lnTo>
                  <a:pt x="226" y="319"/>
                </a:lnTo>
                <a:lnTo>
                  <a:pt x="228" y="320"/>
                </a:lnTo>
                <a:lnTo>
                  <a:pt x="229" y="322"/>
                </a:lnTo>
                <a:lnTo>
                  <a:pt x="231" y="323"/>
                </a:lnTo>
                <a:lnTo>
                  <a:pt x="232" y="325"/>
                </a:lnTo>
                <a:lnTo>
                  <a:pt x="234" y="326"/>
                </a:lnTo>
                <a:lnTo>
                  <a:pt x="235" y="327"/>
                </a:lnTo>
                <a:lnTo>
                  <a:pt x="237" y="329"/>
                </a:lnTo>
                <a:lnTo>
                  <a:pt x="239" y="330"/>
                </a:lnTo>
                <a:lnTo>
                  <a:pt x="240" y="332"/>
                </a:lnTo>
                <a:lnTo>
                  <a:pt x="242" y="333"/>
                </a:lnTo>
                <a:lnTo>
                  <a:pt x="243" y="335"/>
                </a:lnTo>
                <a:lnTo>
                  <a:pt x="245" y="336"/>
                </a:lnTo>
                <a:lnTo>
                  <a:pt x="246" y="338"/>
                </a:lnTo>
                <a:lnTo>
                  <a:pt x="248" y="339"/>
                </a:lnTo>
                <a:lnTo>
                  <a:pt x="249" y="341"/>
                </a:lnTo>
                <a:lnTo>
                  <a:pt x="251" y="342"/>
                </a:lnTo>
                <a:lnTo>
                  <a:pt x="252" y="344"/>
                </a:lnTo>
                <a:lnTo>
                  <a:pt x="254" y="345"/>
                </a:lnTo>
                <a:lnTo>
                  <a:pt x="255" y="347"/>
                </a:lnTo>
                <a:lnTo>
                  <a:pt x="257" y="348"/>
                </a:lnTo>
                <a:lnTo>
                  <a:pt x="258" y="350"/>
                </a:lnTo>
                <a:lnTo>
                  <a:pt x="260" y="351"/>
                </a:lnTo>
                <a:lnTo>
                  <a:pt x="261" y="353"/>
                </a:lnTo>
                <a:lnTo>
                  <a:pt x="263" y="354"/>
                </a:lnTo>
                <a:lnTo>
                  <a:pt x="265" y="356"/>
                </a:lnTo>
                <a:lnTo>
                  <a:pt x="266" y="357"/>
                </a:lnTo>
                <a:lnTo>
                  <a:pt x="268" y="359"/>
                </a:lnTo>
                <a:lnTo>
                  <a:pt x="269" y="360"/>
                </a:lnTo>
                <a:lnTo>
                  <a:pt x="271" y="362"/>
                </a:lnTo>
                <a:lnTo>
                  <a:pt x="272" y="363"/>
                </a:lnTo>
                <a:lnTo>
                  <a:pt x="274" y="365"/>
                </a:lnTo>
                <a:lnTo>
                  <a:pt x="275" y="366"/>
                </a:lnTo>
                <a:lnTo>
                  <a:pt x="277" y="368"/>
                </a:lnTo>
                <a:lnTo>
                  <a:pt x="278" y="369"/>
                </a:lnTo>
                <a:lnTo>
                  <a:pt x="280" y="371"/>
                </a:lnTo>
                <a:lnTo>
                  <a:pt x="281" y="372"/>
                </a:lnTo>
                <a:lnTo>
                  <a:pt x="283" y="374"/>
                </a:lnTo>
                <a:lnTo>
                  <a:pt x="284" y="375"/>
                </a:lnTo>
                <a:lnTo>
                  <a:pt x="286" y="377"/>
                </a:lnTo>
                <a:lnTo>
                  <a:pt x="288" y="378"/>
                </a:lnTo>
                <a:lnTo>
                  <a:pt x="289" y="380"/>
                </a:lnTo>
                <a:lnTo>
                  <a:pt x="291" y="381"/>
                </a:lnTo>
                <a:lnTo>
                  <a:pt x="292" y="383"/>
                </a:lnTo>
                <a:lnTo>
                  <a:pt x="294" y="384"/>
                </a:lnTo>
                <a:lnTo>
                  <a:pt x="295" y="386"/>
                </a:lnTo>
                <a:lnTo>
                  <a:pt x="297" y="387"/>
                </a:lnTo>
                <a:lnTo>
                  <a:pt x="298" y="389"/>
                </a:lnTo>
                <a:lnTo>
                  <a:pt x="300" y="390"/>
                </a:lnTo>
                <a:lnTo>
                  <a:pt x="301" y="392"/>
                </a:lnTo>
                <a:lnTo>
                  <a:pt x="303" y="394"/>
                </a:lnTo>
                <a:lnTo>
                  <a:pt x="304" y="395"/>
                </a:lnTo>
                <a:lnTo>
                  <a:pt x="306" y="397"/>
                </a:lnTo>
                <a:lnTo>
                  <a:pt x="307" y="398"/>
                </a:lnTo>
                <a:lnTo>
                  <a:pt x="309" y="400"/>
                </a:lnTo>
                <a:lnTo>
                  <a:pt x="311" y="401"/>
                </a:lnTo>
                <a:lnTo>
                  <a:pt x="312" y="403"/>
                </a:lnTo>
                <a:lnTo>
                  <a:pt x="314" y="404"/>
                </a:lnTo>
                <a:lnTo>
                  <a:pt x="315" y="406"/>
                </a:lnTo>
                <a:lnTo>
                  <a:pt x="317" y="407"/>
                </a:lnTo>
                <a:lnTo>
                  <a:pt x="318" y="409"/>
                </a:lnTo>
                <a:lnTo>
                  <a:pt x="320" y="410"/>
                </a:lnTo>
                <a:lnTo>
                  <a:pt x="321" y="412"/>
                </a:lnTo>
                <a:lnTo>
                  <a:pt x="323" y="413"/>
                </a:lnTo>
                <a:lnTo>
                  <a:pt x="324" y="415"/>
                </a:lnTo>
                <a:lnTo>
                  <a:pt x="326" y="416"/>
                </a:lnTo>
                <a:lnTo>
                  <a:pt x="327" y="418"/>
                </a:lnTo>
                <a:lnTo>
                  <a:pt x="329" y="420"/>
                </a:lnTo>
                <a:lnTo>
                  <a:pt x="330" y="421"/>
                </a:lnTo>
                <a:lnTo>
                  <a:pt x="332" y="423"/>
                </a:lnTo>
                <a:lnTo>
                  <a:pt x="334" y="424"/>
                </a:lnTo>
                <a:lnTo>
                  <a:pt x="335" y="426"/>
                </a:lnTo>
                <a:lnTo>
                  <a:pt x="337" y="427"/>
                </a:lnTo>
                <a:lnTo>
                  <a:pt x="338" y="429"/>
                </a:lnTo>
                <a:lnTo>
                  <a:pt x="340" y="430"/>
                </a:lnTo>
                <a:lnTo>
                  <a:pt x="341" y="432"/>
                </a:lnTo>
                <a:lnTo>
                  <a:pt x="343" y="433"/>
                </a:lnTo>
                <a:lnTo>
                  <a:pt x="344" y="435"/>
                </a:lnTo>
                <a:lnTo>
                  <a:pt x="346" y="437"/>
                </a:lnTo>
                <a:lnTo>
                  <a:pt x="347" y="438"/>
                </a:lnTo>
                <a:lnTo>
                  <a:pt x="349" y="440"/>
                </a:lnTo>
                <a:lnTo>
                  <a:pt x="350" y="441"/>
                </a:lnTo>
                <a:lnTo>
                  <a:pt x="352" y="443"/>
                </a:lnTo>
                <a:lnTo>
                  <a:pt x="353" y="444"/>
                </a:lnTo>
                <a:lnTo>
                  <a:pt x="355" y="446"/>
                </a:lnTo>
                <a:lnTo>
                  <a:pt x="356" y="447"/>
                </a:lnTo>
                <a:lnTo>
                  <a:pt x="358" y="449"/>
                </a:lnTo>
                <a:lnTo>
                  <a:pt x="360" y="450"/>
                </a:lnTo>
                <a:lnTo>
                  <a:pt x="361" y="452"/>
                </a:lnTo>
                <a:lnTo>
                  <a:pt x="363" y="454"/>
                </a:lnTo>
                <a:lnTo>
                  <a:pt x="364" y="455"/>
                </a:lnTo>
                <a:lnTo>
                  <a:pt x="366" y="457"/>
                </a:lnTo>
                <a:lnTo>
                  <a:pt x="367" y="458"/>
                </a:lnTo>
                <a:lnTo>
                  <a:pt x="369" y="460"/>
                </a:lnTo>
                <a:lnTo>
                  <a:pt x="370" y="461"/>
                </a:lnTo>
                <a:lnTo>
                  <a:pt x="372" y="463"/>
                </a:lnTo>
                <a:lnTo>
                  <a:pt x="373" y="465"/>
                </a:lnTo>
                <a:lnTo>
                  <a:pt x="375" y="466"/>
                </a:lnTo>
                <a:lnTo>
                  <a:pt x="376" y="468"/>
                </a:lnTo>
                <a:lnTo>
                  <a:pt x="378" y="469"/>
                </a:lnTo>
                <a:lnTo>
                  <a:pt x="379" y="471"/>
                </a:lnTo>
                <a:lnTo>
                  <a:pt x="381" y="472"/>
                </a:lnTo>
                <a:lnTo>
                  <a:pt x="383" y="474"/>
                </a:lnTo>
                <a:lnTo>
                  <a:pt x="384" y="475"/>
                </a:lnTo>
                <a:lnTo>
                  <a:pt x="386" y="477"/>
                </a:lnTo>
                <a:lnTo>
                  <a:pt x="387" y="479"/>
                </a:lnTo>
                <a:lnTo>
                  <a:pt x="389" y="480"/>
                </a:lnTo>
                <a:lnTo>
                  <a:pt x="390" y="482"/>
                </a:lnTo>
                <a:lnTo>
                  <a:pt x="392" y="483"/>
                </a:lnTo>
                <a:lnTo>
                  <a:pt x="393" y="485"/>
                </a:lnTo>
                <a:lnTo>
                  <a:pt x="395" y="486"/>
                </a:lnTo>
                <a:lnTo>
                  <a:pt x="396" y="488"/>
                </a:lnTo>
                <a:lnTo>
                  <a:pt x="398" y="490"/>
                </a:lnTo>
                <a:lnTo>
                  <a:pt x="399" y="491"/>
                </a:lnTo>
                <a:lnTo>
                  <a:pt x="401" y="493"/>
                </a:lnTo>
                <a:lnTo>
                  <a:pt x="402" y="494"/>
                </a:lnTo>
                <a:lnTo>
                  <a:pt x="404" y="496"/>
                </a:lnTo>
                <a:lnTo>
                  <a:pt x="406" y="497"/>
                </a:lnTo>
                <a:lnTo>
                  <a:pt x="407" y="499"/>
                </a:lnTo>
                <a:lnTo>
                  <a:pt x="409" y="501"/>
                </a:lnTo>
                <a:lnTo>
                  <a:pt x="410" y="502"/>
                </a:lnTo>
                <a:lnTo>
                  <a:pt x="412" y="504"/>
                </a:lnTo>
                <a:lnTo>
                  <a:pt x="413" y="505"/>
                </a:lnTo>
                <a:lnTo>
                  <a:pt x="415" y="507"/>
                </a:lnTo>
                <a:lnTo>
                  <a:pt x="416" y="508"/>
                </a:lnTo>
                <a:lnTo>
                  <a:pt x="418" y="510"/>
                </a:lnTo>
                <a:lnTo>
                  <a:pt x="419" y="512"/>
                </a:lnTo>
                <a:lnTo>
                  <a:pt x="421" y="513"/>
                </a:lnTo>
                <a:lnTo>
                  <a:pt x="422" y="515"/>
                </a:lnTo>
                <a:lnTo>
                  <a:pt x="424" y="516"/>
                </a:lnTo>
                <a:lnTo>
                  <a:pt x="425" y="518"/>
                </a:lnTo>
                <a:lnTo>
                  <a:pt x="427" y="519"/>
                </a:lnTo>
                <a:lnTo>
                  <a:pt x="428" y="521"/>
                </a:lnTo>
                <a:lnTo>
                  <a:pt x="430" y="523"/>
                </a:lnTo>
                <a:lnTo>
                  <a:pt x="432" y="524"/>
                </a:lnTo>
                <a:lnTo>
                  <a:pt x="433" y="526"/>
                </a:lnTo>
                <a:lnTo>
                  <a:pt x="435" y="527"/>
                </a:lnTo>
                <a:lnTo>
                  <a:pt x="436" y="529"/>
                </a:lnTo>
                <a:lnTo>
                  <a:pt x="438" y="530"/>
                </a:lnTo>
                <a:lnTo>
                  <a:pt x="439" y="532"/>
                </a:lnTo>
                <a:lnTo>
                  <a:pt x="441" y="534"/>
                </a:lnTo>
                <a:lnTo>
                  <a:pt x="442" y="535"/>
                </a:lnTo>
                <a:lnTo>
                  <a:pt x="444" y="537"/>
                </a:lnTo>
                <a:lnTo>
                  <a:pt x="445" y="538"/>
                </a:lnTo>
                <a:lnTo>
                  <a:pt x="447" y="540"/>
                </a:lnTo>
                <a:lnTo>
                  <a:pt x="448" y="541"/>
                </a:lnTo>
                <a:lnTo>
                  <a:pt x="450" y="543"/>
                </a:lnTo>
                <a:lnTo>
                  <a:pt x="451" y="545"/>
                </a:lnTo>
                <a:lnTo>
                  <a:pt x="453" y="546"/>
                </a:lnTo>
                <a:lnTo>
                  <a:pt x="455" y="548"/>
                </a:lnTo>
                <a:lnTo>
                  <a:pt x="456" y="549"/>
                </a:lnTo>
                <a:lnTo>
                  <a:pt x="458" y="551"/>
                </a:lnTo>
                <a:lnTo>
                  <a:pt x="459" y="552"/>
                </a:lnTo>
                <a:lnTo>
                  <a:pt x="461" y="554"/>
                </a:lnTo>
                <a:lnTo>
                  <a:pt x="462" y="556"/>
                </a:lnTo>
                <a:lnTo>
                  <a:pt x="464" y="557"/>
                </a:lnTo>
                <a:lnTo>
                  <a:pt x="465" y="559"/>
                </a:lnTo>
                <a:lnTo>
                  <a:pt x="467" y="560"/>
                </a:lnTo>
                <a:lnTo>
                  <a:pt x="468" y="562"/>
                </a:lnTo>
                <a:lnTo>
                  <a:pt x="470" y="564"/>
                </a:lnTo>
                <a:lnTo>
                  <a:pt x="471" y="565"/>
                </a:lnTo>
                <a:lnTo>
                  <a:pt x="473" y="567"/>
                </a:lnTo>
                <a:lnTo>
                  <a:pt x="474" y="568"/>
                </a:lnTo>
                <a:lnTo>
                  <a:pt x="476" y="570"/>
                </a:lnTo>
                <a:lnTo>
                  <a:pt x="478" y="571"/>
                </a:lnTo>
                <a:lnTo>
                  <a:pt x="479" y="573"/>
                </a:lnTo>
                <a:lnTo>
                  <a:pt x="481" y="575"/>
                </a:lnTo>
                <a:lnTo>
                  <a:pt x="482" y="576"/>
                </a:lnTo>
                <a:lnTo>
                  <a:pt x="484" y="578"/>
                </a:lnTo>
                <a:lnTo>
                  <a:pt x="485" y="579"/>
                </a:lnTo>
                <a:lnTo>
                  <a:pt x="487" y="581"/>
                </a:lnTo>
                <a:lnTo>
                  <a:pt x="488" y="582"/>
                </a:lnTo>
                <a:lnTo>
                  <a:pt x="490" y="584"/>
                </a:lnTo>
                <a:lnTo>
                  <a:pt x="491" y="586"/>
                </a:lnTo>
                <a:lnTo>
                  <a:pt x="493" y="587"/>
                </a:lnTo>
                <a:lnTo>
                  <a:pt x="494" y="589"/>
                </a:lnTo>
                <a:lnTo>
                  <a:pt x="496" y="590"/>
                </a:lnTo>
                <a:lnTo>
                  <a:pt x="497" y="592"/>
                </a:lnTo>
                <a:lnTo>
                  <a:pt x="499" y="593"/>
                </a:lnTo>
                <a:lnTo>
                  <a:pt x="501" y="595"/>
                </a:lnTo>
                <a:lnTo>
                  <a:pt x="502" y="597"/>
                </a:lnTo>
                <a:lnTo>
                  <a:pt x="504" y="598"/>
                </a:lnTo>
                <a:lnTo>
                  <a:pt x="505" y="600"/>
                </a:lnTo>
                <a:lnTo>
                  <a:pt x="507" y="601"/>
                </a:lnTo>
                <a:lnTo>
                  <a:pt x="508" y="603"/>
                </a:lnTo>
                <a:lnTo>
                  <a:pt x="510" y="604"/>
                </a:lnTo>
                <a:lnTo>
                  <a:pt x="511" y="606"/>
                </a:lnTo>
                <a:lnTo>
                  <a:pt x="513" y="608"/>
                </a:lnTo>
                <a:lnTo>
                  <a:pt x="514" y="609"/>
                </a:lnTo>
                <a:lnTo>
                  <a:pt x="516" y="611"/>
                </a:lnTo>
                <a:lnTo>
                  <a:pt x="517" y="612"/>
                </a:lnTo>
                <a:lnTo>
                  <a:pt x="519" y="614"/>
                </a:lnTo>
                <a:lnTo>
                  <a:pt x="520" y="615"/>
                </a:lnTo>
                <a:lnTo>
                  <a:pt x="522" y="617"/>
                </a:lnTo>
                <a:lnTo>
                  <a:pt x="523" y="619"/>
                </a:lnTo>
                <a:lnTo>
                  <a:pt x="525" y="620"/>
                </a:lnTo>
                <a:lnTo>
                  <a:pt x="527" y="622"/>
                </a:lnTo>
                <a:lnTo>
                  <a:pt x="528" y="623"/>
                </a:lnTo>
                <a:lnTo>
                  <a:pt x="530" y="625"/>
                </a:lnTo>
                <a:lnTo>
                  <a:pt x="531" y="626"/>
                </a:lnTo>
                <a:lnTo>
                  <a:pt x="533" y="628"/>
                </a:lnTo>
                <a:lnTo>
                  <a:pt x="534" y="630"/>
                </a:lnTo>
                <a:lnTo>
                  <a:pt x="536" y="631"/>
                </a:lnTo>
                <a:lnTo>
                  <a:pt x="537" y="633"/>
                </a:lnTo>
                <a:lnTo>
                  <a:pt x="539" y="634"/>
                </a:lnTo>
                <a:lnTo>
                  <a:pt x="540" y="636"/>
                </a:lnTo>
                <a:lnTo>
                  <a:pt x="542" y="637"/>
                </a:lnTo>
                <a:lnTo>
                  <a:pt x="543" y="639"/>
                </a:lnTo>
                <a:lnTo>
                  <a:pt x="545" y="640"/>
                </a:lnTo>
                <a:lnTo>
                  <a:pt x="546" y="642"/>
                </a:lnTo>
                <a:lnTo>
                  <a:pt x="548" y="644"/>
                </a:lnTo>
                <a:lnTo>
                  <a:pt x="550" y="645"/>
                </a:lnTo>
                <a:lnTo>
                  <a:pt x="551" y="647"/>
                </a:lnTo>
                <a:lnTo>
                  <a:pt x="553" y="648"/>
                </a:lnTo>
                <a:lnTo>
                  <a:pt x="554" y="650"/>
                </a:lnTo>
                <a:lnTo>
                  <a:pt x="556" y="651"/>
                </a:lnTo>
                <a:lnTo>
                  <a:pt x="557" y="653"/>
                </a:lnTo>
                <a:lnTo>
                  <a:pt x="559" y="655"/>
                </a:lnTo>
                <a:lnTo>
                  <a:pt x="560" y="656"/>
                </a:lnTo>
                <a:lnTo>
                  <a:pt x="562" y="658"/>
                </a:lnTo>
                <a:lnTo>
                  <a:pt x="563" y="659"/>
                </a:lnTo>
                <a:lnTo>
                  <a:pt x="565" y="661"/>
                </a:lnTo>
                <a:lnTo>
                  <a:pt x="566" y="662"/>
                </a:lnTo>
                <a:lnTo>
                  <a:pt x="568" y="664"/>
                </a:lnTo>
                <a:lnTo>
                  <a:pt x="569" y="665"/>
                </a:lnTo>
                <a:lnTo>
                  <a:pt x="571" y="667"/>
                </a:lnTo>
                <a:lnTo>
                  <a:pt x="573" y="668"/>
                </a:lnTo>
                <a:lnTo>
                  <a:pt x="574" y="670"/>
                </a:lnTo>
                <a:lnTo>
                  <a:pt x="576" y="672"/>
                </a:lnTo>
                <a:lnTo>
                  <a:pt x="577" y="673"/>
                </a:lnTo>
                <a:lnTo>
                  <a:pt x="579" y="675"/>
                </a:lnTo>
                <a:lnTo>
                  <a:pt x="580" y="676"/>
                </a:lnTo>
                <a:lnTo>
                  <a:pt x="582" y="678"/>
                </a:lnTo>
                <a:lnTo>
                  <a:pt x="583" y="679"/>
                </a:lnTo>
                <a:lnTo>
                  <a:pt x="585" y="681"/>
                </a:lnTo>
                <a:lnTo>
                  <a:pt x="586" y="682"/>
                </a:lnTo>
                <a:lnTo>
                  <a:pt x="588" y="684"/>
                </a:lnTo>
                <a:lnTo>
                  <a:pt x="589" y="685"/>
                </a:lnTo>
                <a:lnTo>
                  <a:pt x="591" y="687"/>
                </a:lnTo>
                <a:lnTo>
                  <a:pt x="592" y="689"/>
                </a:lnTo>
                <a:lnTo>
                  <a:pt x="594" y="690"/>
                </a:lnTo>
                <a:lnTo>
                  <a:pt x="596" y="692"/>
                </a:lnTo>
                <a:lnTo>
                  <a:pt x="597" y="693"/>
                </a:lnTo>
                <a:lnTo>
                  <a:pt x="599" y="695"/>
                </a:lnTo>
                <a:lnTo>
                  <a:pt x="600" y="696"/>
                </a:lnTo>
                <a:lnTo>
                  <a:pt x="602" y="698"/>
                </a:lnTo>
                <a:lnTo>
                  <a:pt x="603" y="699"/>
                </a:lnTo>
                <a:lnTo>
                  <a:pt x="605" y="701"/>
                </a:lnTo>
                <a:lnTo>
                  <a:pt x="606" y="702"/>
                </a:lnTo>
                <a:lnTo>
                  <a:pt x="608" y="704"/>
                </a:lnTo>
                <a:lnTo>
                  <a:pt x="609" y="705"/>
                </a:lnTo>
                <a:lnTo>
                  <a:pt x="611" y="707"/>
                </a:lnTo>
                <a:lnTo>
                  <a:pt x="612" y="709"/>
                </a:lnTo>
                <a:lnTo>
                  <a:pt x="614" y="710"/>
                </a:lnTo>
                <a:lnTo>
                  <a:pt x="615" y="712"/>
                </a:lnTo>
                <a:lnTo>
                  <a:pt x="617" y="713"/>
                </a:lnTo>
                <a:lnTo>
                  <a:pt x="618" y="715"/>
                </a:lnTo>
                <a:lnTo>
                  <a:pt x="620" y="716"/>
                </a:lnTo>
                <a:lnTo>
                  <a:pt x="622" y="718"/>
                </a:lnTo>
                <a:lnTo>
                  <a:pt x="623" y="719"/>
                </a:lnTo>
                <a:lnTo>
                  <a:pt x="625" y="721"/>
                </a:lnTo>
                <a:lnTo>
                  <a:pt x="626" y="722"/>
                </a:lnTo>
                <a:lnTo>
                  <a:pt x="628" y="724"/>
                </a:lnTo>
                <a:lnTo>
                  <a:pt x="629" y="725"/>
                </a:lnTo>
                <a:lnTo>
                  <a:pt x="631" y="727"/>
                </a:lnTo>
                <a:lnTo>
                  <a:pt x="632" y="728"/>
                </a:lnTo>
                <a:lnTo>
                  <a:pt x="634" y="730"/>
                </a:lnTo>
                <a:lnTo>
                  <a:pt x="635" y="731"/>
                </a:lnTo>
                <a:lnTo>
                  <a:pt x="637" y="733"/>
                </a:lnTo>
                <a:lnTo>
                  <a:pt x="638" y="734"/>
                </a:lnTo>
                <a:lnTo>
                  <a:pt x="640" y="736"/>
                </a:lnTo>
                <a:lnTo>
                  <a:pt x="641" y="737"/>
                </a:lnTo>
                <a:lnTo>
                  <a:pt x="643" y="739"/>
                </a:lnTo>
                <a:lnTo>
                  <a:pt x="645" y="740"/>
                </a:lnTo>
                <a:lnTo>
                  <a:pt x="646" y="742"/>
                </a:lnTo>
                <a:lnTo>
                  <a:pt x="648" y="743"/>
                </a:lnTo>
                <a:lnTo>
                  <a:pt x="649" y="745"/>
                </a:lnTo>
                <a:lnTo>
                  <a:pt x="651" y="746"/>
                </a:lnTo>
                <a:lnTo>
                  <a:pt x="652" y="748"/>
                </a:lnTo>
                <a:lnTo>
                  <a:pt x="654" y="749"/>
                </a:lnTo>
                <a:lnTo>
                  <a:pt x="655" y="751"/>
                </a:lnTo>
                <a:lnTo>
                  <a:pt x="657" y="752"/>
                </a:lnTo>
                <a:lnTo>
                  <a:pt x="658" y="754"/>
                </a:lnTo>
                <a:lnTo>
                  <a:pt x="660" y="755"/>
                </a:lnTo>
                <a:lnTo>
                  <a:pt x="661" y="757"/>
                </a:lnTo>
                <a:lnTo>
                  <a:pt x="663" y="758"/>
                </a:lnTo>
                <a:lnTo>
                  <a:pt x="664" y="760"/>
                </a:lnTo>
                <a:lnTo>
                  <a:pt x="666" y="761"/>
                </a:lnTo>
                <a:lnTo>
                  <a:pt x="668" y="763"/>
                </a:lnTo>
                <a:lnTo>
                  <a:pt x="669" y="764"/>
                </a:lnTo>
                <a:lnTo>
                  <a:pt x="671" y="766"/>
                </a:lnTo>
                <a:lnTo>
                  <a:pt x="672" y="767"/>
                </a:lnTo>
                <a:lnTo>
                  <a:pt x="674" y="769"/>
                </a:lnTo>
                <a:lnTo>
                  <a:pt x="675" y="770"/>
                </a:lnTo>
                <a:lnTo>
                  <a:pt x="677" y="772"/>
                </a:lnTo>
                <a:lnTo>
                  <a:pt x="678" y="773"/>
                </a:lnTo>
                <a:lnTo>
                  <a:pt x="680" y="775"/>
                </a:lnTo>
                <a:lnTo>
                  <a:pt x="681" y="776"/>
                </a:lnTo>
                <a:lnTo>
                  <a:pt x="683" y="778"/>
                </a:lnTo>
                <a:lnTo>
                  <a:pt x="684" y="779"/>
                </a:lnTo>
                <a:lnTo>
                  <a:pt x="686" y="781"/>
                </a:lnTo>
                <a:lnTo>
                  <a:pt x="687" y="782"/>
                </a:lnTo>
                <a:lnTo>
                  <a:pt x="689" y="784"/>
                </a:lnTo>
                <a:lnTo>
                  <a:pt x="690" y="785"/>
                </a:lnTo>
                <a:lnTo>
                  <a:pt x="692" y="787"/>
                </a:lnTo>
                <a:lnTo>
                  <a:pt x="694" y="788"/>
                </a:lnTo>
                <a:lnTo>
                  <a:pt x="695" y="789"/>
                </a:lnTo>
                <a:lnTo>
                  <a:pt x="697" y="791"/>
                </a:lnTo>
                <a:lnTo>
                  <a:pt x="698" y="792"/>
                </a:lnTo>
                <a:lnTo>
                  <a:pt x="700" y="794"/>
                </a:lnTo>
                <a:lnTo>
                  <a:pt x="701" y="795"/>
                </a:lnTo>
                <a:lnTo>
                  <a:pt x="703" y="797"/>
                </a:lnTo>
                <a:lnTo>
                  <a:pt x="704" y="798"/>
                </a:lnTo>
                <a:lnTo>
                  <a:pt x="706" y="800"/>
                </a:lnTo>
                <a:lnTo>
                  <a:pt x="707" y="801"/>
                </a:lnTo>
                <a:lnTo>
                  <a:pt x="709" y="802"/>
                </a:lnTo>
                <a:lnTo>
                  <a:pt x="710" y="804"/>
                </a:lnTo>
                <a:lnTo>
                  <a:pt x="712" y="805"/>
                </a:lnTo>
                <a:lnTo>
                  <a:pt x="713" y="807"/>
                </a:lnTo>
                <a:lnTo>
                  <a:pt x="715" y="808"/>
                </a:lnTo>
                <a:lnTo>
                  <a:pt x="717" y="810"/>
                </a:lnTo>
                <a:lnTo>
                  <a:pt x="718" y="811"/>
                </a:lnTo>
                <a:lnTo>
                  <a:pt x="720" y="812"/>
                </a:lnTo>
                <a:lnTo>
                  <a:pt x="721" y="814"/>
                </a:lnTo>
                <a:lnTo>
                  <a:pt x="723" y="815"/>
                </a:lnTo>
                <a:lnTo>
                  <a:pt x="724" y="817"/>
                </a:lnTo>
                <a:lnTo>
                  <a:pt x="726" y="818"/>
                </a:lnTo>
                <a:lnTo>
                  <a:pt x="727" y="820"/>
                </a:lnTo>
                <a:lnTo>
                  <a:pt x="729" y="821"/>
                </a:lnTo>
                <a:lnTo>
                  <a:pt x="730" y="822"/>
                </a:lnTo>
                <a:lnTo>
                  <a:pt x="732" y="824"/>
                </a:lnTo>
                <a:lnTo>
                  <a:pt x="733" y="825"/>
                </a:lnTo>
                <a:lnTo>
                  <a:pt x="735" y="827"/>
                </a:lnTo>
                <a:lnTo>
                  <a:pt x="736" y="828"/>
                </a:lnTo>
                <a:lnTo>
                  <a:pt x="738" y="829"/>
                </a:lnTo>
                <a:lnTo>
                  <a:pt x="740" y="831"/>
                </a:lnTo>
                <a:lnTo>
                  <a:pt x="741" y="832"/>
                </a:lnTo>
                <a:lnTo>
                  <a:pt x="743" y="833"/>
                </a:lnTo>
                <a:lnTo>
                  <a:pt x="744" y="835"/>
                </a:lnTo>
                <a:lnTo>
                  <a:pt x="746" y="836"/>
                </a:lnTo>
                <a:lnTo>
                  <a:pt x="747" y="838"/>
                </a:lnTo>
                <a:lnTo>
                  <a:pt x="749" y="839"/>
                </a:lnTo>
                <a:lnTo>
                  <a:pt x="750" y="840"/>
                </a:lnTo>
                <a:lnTo>
                  <a:pt x="752" y="842"/>
                </a:lnTo>
                <a:lnTo>
                  <a:pt x="753" y="843"/>
                </a:lnTo>
                <a:lnTo>
                  <a:pt x="755" y="844"/>
                </a:lnTo>
                <a:lnTo>
                  <a:pt x="756" y="846"/>
                </a:lnTo>
                <a:lnTo>
                  <a:pt x="758" y="847"/>
                </a:lnTo>
                <a:lnTo>
                  <a:pt x="759" y="848"/>
                </a:lnTo>
                <a:lnTo>
                  <a:pt x="761" y="850"/>
                </a:lnTo>
                <a:lnTo>
                  <a:pt x="763" y="851"/>
                </a:lnTo>
                <a:lnTo>
                  <a:pt x="764" y="853"/>
                </a:lnTo>
                <a:lnTo>
                  <a:pt x="766" y="854"/>
                </a:lnTo>
                <a:lnTo>
                  <a:pt x="767" y="855"/>
                </a:lnTo>
                <a:lnTo>
                  <a:pt x="769" y="857"/>
                </a:lnTo>
                <a:lnTo>
                  <a:pt x="770" y="858"/>
                </a:lnTo>
                <a:lnTo>
                  <a:pt x="772" y="859"/>
                </a:lnTo>
                <a:lnTo>
                  <a:pt x="773" y="860"/>
                </a:lnTo>
                <a:lnTo>
                  <a:pt x="775" y="862"/>
                </a:lnTo>
                <a:lnTo>
                  <a:pt x="776" y="863"/>
                </a:lnTo>
                <a:lnTo>
                  <a:pt x="778" y="864"/>
                </a:lnTo>
                <a:lnTo>
                  <a:pt x="779" y="866"/>
                </a:lnTo>
                <a:lnTo>
                  <a:pt x="781" y="867"/>
                </a:lnTo>
                <a:lnTo>
                  <a:pt x="782" y="868"/>
                </a:lnTo>
                <a:lnTo>
                  <a:pt x="784" y="869"/>
                </a:lnTo>
                <a:lnTo>
                  <a:pt x="785" y="871"/>
                </a:lnTo>
                <a:lnTo>
                  <a:pt x="787" y="872"/>
                </a:lnTo>
                <a:lnTo>
                  <a:pt x="789" y="873"/>
                </a:lnTo>
                <a:lnTo>
                  <a:pt x="790" y="875"/>
                </a:lnTo>
                <a:lnTo>
                  <a:pt x="792" y="876"/>
                </a:lnTo>
                <a:lnTo>
                  <a:pt x="793" y="877"/>
                </a:lnTo>
                <a:lnTo>
                  <a:pt x="795" y="878"/>
                </a:lnTo>
                <a:lnTo>
                  <a:pt x="796" y="880"/>
                </a:lnTo>
                <a:lnTo>
                  <a:pt x="798" y="881"/>
                </a:lnTo>
                <a:lnTo>
                  <a:pt x="799" y="882"/>
                </a:lnTo>
                <a:lnTo>
                  <a:pt x="801" y="883"/>
                </a:lnTo>
                <a:lnTo>
                  <a:pt x="802" y="885"/>
                </a:lnTo>
                <a:lnTo>
                  <a:pt x="804" y="886"/>
                </a:lnTo>
                <a:lnTo>
                  <a:pt x="805" y="887"/>
                </a:lnTo>
                <a:lnTo>
                  <a:pt x="807" y="888"/>
                </a:lnTo>
                <a:lnTo>
                  <a:pt x="808" y="890"/>
                </a:lnTo>
                <a:lnTo>
                  <a:pt x="810" y="891"/>
                </a:lnTo>
                <a:lnTo>
                  <a:pt x="812" y="892"/>
                </a:lnTo>
                <a:lnTo>
                  <a:pt x="813" y="893"/>
                </a:lnTo>
                <a:lnTo>
                  <a:pt x="815" y="894"/>
                </a:lnTo>
                <a:lnTo>
                  <a:pt x="816" y="895"/>
                </a:lnTo>
                <a:lnTo>
                  <a:pt x="818" y="897"/>
                </a:lnTo>
                <a:lnTo>
                  <a:pt x="819" y="898"/>
                </a:lnTo>
                <a:lnTo>
                  <a:pt x="821" y="899"/>
                </a:lnTo>
                <a:lnTo>
                  <a:pt x="822" y="900"/>
                </a:lnTo>
                <a:lnTo>
                  <a:pt x="824" y="901"/>
                </a:lnTo>
                <a:lnTo>
                  <a:pt x="825" y="902"/>
                </a:lnTo>
                <a:lnTo>
                  <a:pt x="827" y="904"/>
                </a:lnTo>
                <a:lnTo>
                  <a:pt x="828" y="905"/>
                </a:lnTo>
                <a:lnTo>
                  <a:pt x="830" y="906"/>
                </a:lnTo>
                <a:lnTo>
                  <a:pt x="831" y="907"/>
                </a:lnTo>
                <a:lnTo>
                  <a:pt x="833" y="908"/>
                </a:lnTo>
                <a:lnTo>
                  <a:pt x="835" y="909"/>
                </a:lnTo>
                <a:lnTo>
                  <a:pt x="836" y="910"/>
                </a:lnTo>
                <a:lnTo>
                  <a:pt x="838" y="912"/>
                </a:lnTo>
                <a:lnTo>
                  <a:pt x="839" y="913"/>
                </a:lnTo>
                <a:lnTo>
                  <a:pt x="841" y="914"/>
                </a:lnTo>
                <a:lnTo>
                  <a:pt x="842" y="915"/>
                </a:lnTo>
                <a:lnTo>
                  <a:pt x="844" y="916"/>
                </a:lnTo>
                <a:lnTo>
                  <a:pt x="845" y="917"/>
                </a:lnTo>
                <a:lnTo>
                  <a:pt x="847" y="918"/>
                </a:lnTo>
                <a:lnTo>
                  <a:pt x="848" y="919"/>
                </a:lnTo>
                <a:lnTo>
                  <a:pt x="850" y="920"/>
                </a:lnTo>
                <a:lnTo>
                  <a:pt x="851" y="921"/>
                </a:lnTo>
                <a:lnTo>
                  <a:pt x="853" y="922"/>
                </a:lnTo>
                <a:lnTo>
                  <a:pt x="854" y="923"/>
                </a:lnTo>
                <a:lnTo>
                  <a:pt x="856" y="924"/>
                </a:lnTo>
                <a:lnTo>
                  <a:pt x="858" y="925"/>
                </a:lnTo>
                <a:lnTo>
                  <a:pt x="859" y="926"/>
                </a:lnTo>
                <a:lnTo>
                  <a:pt x="861" y="927"/>
                </a:lnTo>
                <a:lnTo>
                  <a:pt x="862" y="928"/>
                </a:lnTo>
                <a:lnTo>
                  <a:pt x="864" y="929"/>
                </a:lnTo>
                <a:lnTo>
                  <a:pt x="865" y="930"/>
                </a:lnTo>
                <a:lnTo>
                  <a:pt x="867" y="931"/>
                </a:lnTo>
                <a:lnTo>
                  <a:pt x="868" y="932"/>
                </a:lnTo>
                <a:lnTo>
                  <a:pt x="870" y="933"/>
                </a:lnTo>
                <a:lnTo>
                  <a:pt x="871" y="934"/>
                </a:lnTo>
                <a:lnTo>
                  <a:pt x="873" y="935"/>
                </a:lnTo>
                <a:lnTo>
                  <a:pt x="874" y="936"/>
                </a:lnTo>
                <a:lnTo>
                  <a:pt x="876" y="937"/>
                </a:lnTo>
                <a:lnTo>
                  <a:pt x="877" y="938"/>
                </a:lnTo>
                <a:lnTo>
                  <a:pt x="879" y="939"/>
                </a:lnTo>
                <a:lnTo>
                  <a:pt x="880" y="940"/>
                </a:lnTo>
                <a:lnTo>
                  <a:pt x="882" y="941"/>
                </a:lnTo>
                <a:lnTo>
                  <a:pt x="884" y="941"/>
                </a:lnTo>
                <a:lnTo>
                  <a:pt x="885" y="942"/>
                </a:lnTo>
                <a:lnTo>
                  <a:pt x="887" y="943"/>
                </a:lnTo>
                <a:lnTo>
                  <a:pt x="888" y="944"/>
                </a:lnTo>
                <a:lnTo>
                  <a:pt x="890" y="945"/>
                </a:lnTo>
                <a:lnTo>
                  <a:pt x="891" y="946"/>
                </a:lnTo>
                <a:lnTo>
                  <a:pt x="893" y="947"/>
                </a:lnTo>
                <a:lnTo>
                  <a:pt x="894" y="947"/>
                </a:lnTo>
                <a:lnTo>
                  <a:pt x="896" y="948"/>
                </a:lnTo>
                <a:lnTo>
                  <a:pt x="897" y="949"/>
                </a:lnTo>
                <a:lnTo>
                  <a:pt x="899" y="950"/>
                </a:lnTo>
                <a:lnTo>
                  <a:pt x="900" y="951"/>
                </a:lnTo>
                <a:lnTo>
                  <a:pt x="902" y="951"/>
                </a:lnTo>
                <a:lnTo>
                  <a:pt x="903" y="952"/>
                </a:lnTo>
                <a:lnTo>
                  <a:pt x="905" y="953"/>
                </a:lnTo>
                <a:lnTo>
                  <a:pt x="907" y="954"/>
                </a:lnTo>
                <a:lnTo>
                  <a:pt x="908" y="955"/>
                </a:lnTo>
                <a:lnTo>
                  <a:pt x="910" y="955"/>
                </a:lnTo>
                <a:lnTo>
                  <a:pt x="911" y="956"/>
                </a:lnTo>
                <a:lnTo>
                  <a:pt x="913" y="957"/>
                </a:lnTo>
                <a:lnTo>
                  <a:pt x="914" y="958"/>
                </a:lnTo>
                <a:lnTo>
                  <a:pt x="916" y="958"/>
                </a:lnTo>
                <a:lnTo>
                  <a:pt x="917" y="959"/>
                </a:lnTo>
                <a:lnTo>
                  <a:pt x="919" y="960"/>
                </a:lnTo>
                <a:lnTo>
                  <a:pt x="920" y="960"/>
                </a:lnTo>
                <a:lnTo>
                  <a:pt x="922" y="961"/>
                </a:lnTo>
                <a:lnTo>
                  <a:pt x="923" y="962"/>
                </a:lnTo>
                <a:lnTo>
                  <a:pt x="925" y="963"/>
                </a:lnTo>
                <a:lnTo>
                  <a:pt x="926" y="963"/>
                </a:lnTo>
                <a:lnTo>
                  <a:pt x="928" y="964"/>
                </a:lnTo>
                <a:lnTo>
                  <a:pt x="930" y="964"/>
                </a:lnTo>
                <a:lnTo>
                  <a:pt x="931" y="965"/>
                </a:lnTo>
                <a:lnTo>
                  <a:pt x="933" y="966"/>
                </a:lnTo>
                <a:lnTo>
                  <a:pt x="934" y="966"/>
                </a:lnTo>
                <a:lnTo>
                  <a:pt x="936" y="967"/>
                </a:lnTo>
                <a:lnTo>
                  <a:pt x="937" y="968"/>
                </a:lnTo>
                <a:lnTo>
                  <a:pt x="939" y="968"/>
                </a:lnTo>
                <a:lnTo>
                  <a:pt x="940" y="969"/>
                </a:lnTo>
                <a:lnTo>
                  <a:pt x="942" y="970"/>
                </a:lnTo>
                <a:lnTo>
                  <a:pt x="943" y="970"/>
                </a:lnTo>
                <a:lnTo>
                  <a:pt x="945" y="971"/>
                </a:lnTo>
                <a:lnTo>
                  <a:pt x="946" y="971"/>
                </a:lnTo>
                <a:lnTo>
                  <a:pt x="948" y="972"/>
                </a:lnTo>
                <a:lnTo>
                  <a:pt x="949" y="972"/>
                </a:lnTo>
                <a:lnTo>
                  <a:pt x="951" y="973"/>
                </a:lnTo>
                <a:lnTo>
                  <a:pt x="952" y="974"/>
                </a:lnTo>
                <a:lnTo>
                  <a:pt x="954" y="974"/>
                </a:lnTo>
                <a:lnTo>
                  <a:pt x="956" y="975"/>
                </a:lnTo>
                <a:lnTo>
                  <a:pt x="957" y="975"/>
                </a:lnTo>
                <a:lnTo>
                  <a:pt x="959" y="976"/>
                </a:lnTo>
                <a:lnTo>
                  <a:pt x="960" y="976"/>
                </a:lnTo>
                <a:lnTo>
                  <a:pt x="962" y="977"/>
                </a:lnTo>
                <a:lnTo>
                  <a:pt x="963" y="977"/>
                </a:lnTo>
                <a:lnTo>
                  <a:pt x="965" y="978"/>
                </a:lnTo>
                <a:lnTo>
                  <a:pt x="966" y="979"/>
                </a:lnTo>
                <a:lnTo>
                  <a:pt x="968" y="979"/>
                </a:lnTo>
                <a:lnTo>
                  <a:pt x="969" y="980"/>
                </a:lnTo>
                <a:lnTo>
                  <a:pt x="971" y="980"/>
                </a:lnTo>
                <a:lnTo>
                  <a:pt x="972" y="981"/>
                </a:lnTo>
                <a:lnTo>
                  <a:pt x="974" y="981"/>
                </a:lnTo>
                <a:lnTo>
                  <a:pt x="975" y="982"/>
                </a:lnTo>
                <a:lnTo>
                  <a:pt x="977" y="982"/>
                </a:lnTo>
                <a:lnTo>
                  <a:pt x="979" y="983"/>
                </a:lnTo>
                <a:lnTo>
                  <a:pt x="980" y="983"/>
                </a:lnTo>
                <a:lnTo>
                  <a:pt x="982" y="984"/>
                </a:lnTo>
                <a:lnTo>
                  <a:pt x="983" y="984"/>
                </a:lnTo>
                <a:lnTo>
                  <a:pt x="985" y="985"/>
                </a:lnTo>
                <a:lnTo>
                  <a:pt x="986" y="985"/>
                </a:lnTo>
                <a:lnTo>
                  <a:pt x="988" y="986"/>
                </a:lnTo>
                <a:lnTo>
                  <a:pt x="989" y="986"/>
                </a:lnTo>
                <a:lnTo>
                  <a:pt x="991" y="987"/>
                </a:lnTo>
                <a:lnTo>
                  <a:pt x="992" y="987"/>
                </a:lnTo>
                <a:lnTo>
                  <a:pt x="994" y="988"/>
                </a:lnTo>
                <a:lnTo>
                  <a:pt x="995" y="988"/>
                </a:lnTo>
                <a:lnTo>
                  <a:pt x="997" y="989"/>
                </a:lnTo>
                <a:lnTo>
                  <a:pt x="998" y="989"/>
                </a:lnTo>
                <a:lnTo>
                  <a:pt x="1000" y="989"/>
                </a:lnTo>
                <a:lnTo>
                  <a:pt x="1002" y="990"/>
                </a:lnTo>
                <a:lnTo>
                  <a:pt x="1003" y="990"/>
                </a:lnTo>
                <a:lnTo>
                  <a:pt x="1005" y="991"/>
                </a:lnTo>
                <a:lnTo>
                  <a:pt x="1006" y="991"/>
                </a:lnTo>
                <a:lnTo>
                  <a:pt x="1008" y="992"/>
                </a:lnTo>
                <a:lnTo>
                  <a:pt x="1009" y="992"/>
                </a:lnTo>
                <a:lnTo>
                  <a:pt x="1011" y="993"/>
                </a:lnTo>
                <a:lnTo>
                  <a:pt x="1012" y="994"/>
                </a:lnTo>
                <a:lnTo>
                  <a:pt x="1014" y="994"/>
                </a:lnTo>
                <a:lnTo>
                  <a:pt x="1015" y="995"/>
                </a:lnTo>
                <a:lnTo>
                  <a:pt x="1017" y="995"/>
                </a:lnTo>
                <a:lnTo>
                  <a:pt x="1018" y="996"/>
                </a:lnTo>
                <a:lnTo>
                  <a:pt x="1020" y="996"/>
                </a:lnTo>
                <a:lnTo>
                  <a:pt x="1021" y="997"/>
                </a:lnTo>
                <a:lnTo>
                  <a:pt x="1023" y="997"/>
                </a:lnTo>
                <a:lnTo>
                  <a:pt x="1025" y="998"/>
                </a:lnTo>
                <a:lnTo>
                  <a:pt x="1026" y="998"/>
                </a:lnTo>
                <a:lnTo>
                  <a:pt x="1028" y="999"/>
                </a:lnTo>
                <a:lnTo>
                  <a:pt x="1029" y="999"/>
                </a:lnTo>
                <a:lnTo>
                  <a:pt x="1031" y="1000"/>
                </a:lnTo>
                <a:lnTo>
                  <a:pt x="1032" y="1000"/>
                </a:lnTo>
                <a:lnTo>
                  <a:pt x="1034" y="1001"/>
                </a:lnTo>
                <a:lnTo>
                  <a:pt x="1035" y="1002"/>
                </a:lnTo>
                <a:lnTo>
                  <a:pt x="1037" y="1002"/>
                </a:lnTo>
                <a:lnTo>
                  <a:pt x="1038" y="1003"/>
                </a:lnTo>
                <a:lnTo>
                  <a:pt x="1040" y="1003"/>
                </a:lnTo>
                <a:lnTo>
                  <a:pt x="1041" y="1004"/>
                </a:lnTo>
                <a:lnTo>
                  <a:pt x="1043" y="1005"/>
                </a:lnTo>
                <a:lnTo>
                  <a:pt x="1044" y="1005"/>
                </a:lnTo>
                <a:lnTo>
                  <a:pt x="1046" y="1006"/>
                </a:lnTo>
                <a:lnTo>
                  <a:pt x="1047" y="1007"/>
                </a:lnTo>
                <a:lnTo>
                  <a:pt x="1049" y="1007"/>
                </a:lnTo>
                <a:lnTo>
                  <a:pt x="1051" y="1008"/>
                </a:lnTo>
                <a:lnTo>
                  <a:pt x="1052" y="1008"/>
                </a:lnTo>
                <a:lnTo>
                  <a:pt x="1054" y="1009"/>
                </a:lnTo>
                <a:lnTo>
                  <a:pt x="1055" y="1010"/>
                </a:lnTo>
                <a:lnTo>
                  <a:pt x="1057" y="1010"/>
                </a:lnTo>
                <a:lnTo>
                  <a:pt x="1058" y="1011"/>
                </a:lnTo>
                <a:lnTo>
                  <a:pt x="1060" y="1012"/>
                </a:lnTo>
                <a:lnTo>
                  <a:pt x="1061" y="1013"/>
                </a:lnTo>
                <a:lnTo>
                  <a:pt x="1063" y="1013"/>
                </a:lnTo>
                <a:lnTo>
                  <a:pt x="1064" y="1014"/>
                </a:lnTo>
                <a:lnTo>
                  <a:pt x="1066" y="1015"/>
                </a:lnTo>
                <a:lnTo>
                  <a:pt x="1067" y="1015"/>
                </a:lnTo>
                <a:lnTo>
                  <a:pt x="1069" y="1016"/>
                </a:lnTo>
                <a:lnTo>
                  <a:pt x="1070" y="1017"/>
                </a:lnTo>
                <a:lnTo>
                  <a:pt x="1072" y="1018"/>
                </a:lnTo>
                <a:lnTo>
                  <a:pt x="1074" y="1018"/>
                </a:lnTo>
                <a:lnTo>
                  <a:pt x="1075" y="1019"/>
                </a:lnTo>
                <a:lnTo>
                  <a:pt x="1077" y="1020"/>
                </a:lnTo>
                <a:lnTo>
                  <a:pt x="1078" y="1021"/>
                </a:lnTo>
                <a:lnTo>
                  <a:pt x="1080" y="1022"/>
                </a:lnTo>
                <a:lnTo>
                  <a:pt x="1081" y="1022"/>
                </a:lnTo>
                <a:lnTo>
                  <a:pt x="1083" y="1023"/>
                </a:lnTo>
                <a:lnTo>
                  <a:pt x="1084" y="1024"/>
                </a:lnTo>
                <a:lnTo>
                  <a:pt x="1086" y="1025"/>
                </a:lnTo>
                <a:lnTo>
                  <a:pt x="1087" y="1026"/>
                </a:lnTo>
                <a:lnTo>
                  <a:pt x="1089" y="1026"/>
                </a:lnTo>
                <a:lnTo>
                  <a:pt x="1090" y="1027"/>
                </a:lnTo>
                <a:lnTo>
                  <a:pt x="1092" y="1028"/>
                </a:lnTo>
                <a:lnTo>
                  <a:pt x="1093" y="1029"/>
                </a:lnTo>
                <a:lnTo>
                  <a:pt x="1095" y="1030"/>
                </a:lnTo>
                <a:lnTo>
                  <a:pt x="1097" y="1031"/>
                </a:lnTo>
                <a:lnTo>
                  <a:pt x="1098" y="1032"/>
                </a:lnTo>
                <a:lnTo>
                  <a:pt x="1100" y="1032"/>
                </a:lnTo>
                <a:lnTo>
                  <a:pt x="1101" y="1033"/>
                </a:lnTo>
                <a:lnTo>
                  <a:pt x="1103" y="1034"/>
                </a:lnTo>
                <a:lnTo>
                  <a:pt x="1104" y="1035"/>
                </a:lnTo>
                <a:lnTo>
                  <a:pt x="1106" y="1036"/>
                </a:lnTo>
                <a:lnTo>
                  <a:pt x="1107" y="1037"/>
                </a:lnTo>
                <a:lnTo>
                  <a:pt x="1109" y="1038"/>
                </a:lnTo>
                <a:lnTo>
                  <a:pt x="1110" y="1039"/>
                </a:lnTo>
                <a:lnTo>
                  <a:pt x="1112" y="1040"/>
                </a:lnTo>
                <a:lnTo>
                  <a:pt x="1113" y="1040"/>
                </a:lnTo>
                <a:lnTo>
                  <a:pt x="1115" y="1041"/>
                </a:lnTo>
                <a:lnTo>
                  <a:pt x="1116" y="1042"/>
                </a:lnTo>
                <a:lnTo>
                  <a:pt x="1118" y="1043"/>
                </a:lnTo>
                <a:lnTo>
                  <a:pt x="1119" y="1044"/>
                </a:lnTo>
                <a:lnTo>
                  <a:pt x="1121" y="1045"/>
                </a:lnTo>
                <a:lnTo>
                  <a:pt x="1123" y="1046"/>
                </a:lnTo>
                <a:lnTo>
                  <a:pt x="1124" y="1047"/>
                </a:lnTo>
                <a:lnTo>
                  <a:pt x="1126" y="1048"/>
                </a:lnTo>
                <a:lnTo>
                  <a:pt x="1127" y="1049"/>
                </a:lnTo>
                <a:lnTo>
                  <a:pt x="1129" y="1049"/>
                </a:lnTo>
                <a:lnTo>
                  <a:pt x="1130" y="1050"/>
                </a:lnTo>
                <a:lnTo>
                  <a:pt x="1132" y="1051"/>
                </a:lnTo>
                <a:lnTo>
                  <a:pt x="1133" y="1052"/>
                </a:lnTo>
                <a:lnTo>
                  <a:pt x="1135" y="1053"/>
                </a:lnTo>
                <a:lnTo>
                  <a:pt x="1136" y="1054"/>
                </a:lnTo>
                <a:lnTo>
                  <a:pt x="1138" y="1055"/>
                </a:lnTo>
                <a:lnTo>
                  <a:pt x="1139" y="1056"/>
                </a:lnTo>
                <a:lnTo>
                  <a:pt x="1141" y="1057"/>
                </a:lnTo>
                <a:lnTo>
                  <a:pt x="1142" y="1058"/>
                </a:lnTo>
                <a:lnTo>
                  <a:pt x="1144" y="1058"/>
                </a:lnTo>
                <a:lnTo>
                  <a:pt x="1146" y="1059"/>
                </a:lnTo>
                <a:lnTo>
                  <a:pt x="1147" y="1060"/>
                </a:lnTo>
                <a:lnTo>
                  <a:pt x="1149" y="1061"/>
                </a:lnTo>
                <a:lnTo>
                  <a:pt x="1150" y="1062"/>
                </a:lnTo>
                <a:lnTo>
                  <a:pt x="1152" y="1063"/>
                </a:lnTo>
                <a:lnTo>
                  <a:pt x="1153" y="1063"/>
                </a:lnTo>
                <a:lnTo>
                  <a:pt x="1155" y="1064"/>
                </a:lnTo>
                <a:lnTo>
                  <a:pt x="1156" y="1065"/>
                </a:lnTo>
                <a:lnTo>
                  <a:pt x="1158" y="1066"/>
                </a:lnTo>
                <a:lnTo>
                  <a:pt x="1159" y="1067"/>
                </a:lnTo>
                <a:lnTo>
                  <a:pt x="1161" y="1067"/>
                </a:lnTo>
                <a:lnTo>
                  <a:pt x="1162" y="1068"/>
                </a:lnTo>
                <a:lnTo>
                  <a:pt x="1164" y="1069"/>
                </a:lnTo>
                <a:lnTo>
                  <a:pt x="1165" y="1070"/>
                </a:lnTo>
                <a:lnTo>
                  <a:pt x="1167" y="1070"/>
                </a:lnTo>
                <a:lnTo>
                  <a:pt x="1169" y="1071"/>
                </a:lnTo>
                <a:lnTo>
                  <a:pt x="1170" y="1072"/>
                </a:lnTo>
                <a:lnTo>
                  <a:pt x="1172" y="1073"/>
                </a:lnTo>
                <a:lnTo>
                  <a:pt x="1173" y="1073"/>
                </a:lnTo>
                <a:lnTo>
                  <a:pt x="1175" y="1074"/>
                </a:lnTo>
                <a:lnTo>
                  <a:pt x="1176" y="1075"/>
                </a:lnTo>
                <a:lnTo>
                  <a:pt x="1178" y="1075"/>
                </a:lnTo>
                <a:lnTo>
                  <a:pt x="1179" y="1076"/>
                </a:lnTo>
                <a:lnTo>
                  <a:pt x="1181" y="1077"/>
                </a:lnTo>
                <a:lnTo>
                  <a:pt x="1182" y="1077"/>
                </a:lnTo>
                <a:lnTo>
                  <a:pt x="1184" y="1078"/>
                </a:lnTo>
                <a:lnTo>
                  <a:pt x="1185" y="1079"/>
                </a:lnTo>
                <a:lnTo>
                  <a:pt x="1187" y="1079"/>
                </a:lnTo>
                <a:lnTo>
                  <a:pt x="1188" y="1080"/>
                </a:lnTo>
                <a:lnTo>
                  <a:pt x="1190" y="1080"/>
                </a:lnTo>
                <a:lnTo>
                  <a:pt x="1192" y="1081"/>
                </a:lnTo>
                <a:lnTo>
                  <a:pt x="1193" y="1081"/>
                </a:lnTo>
                <a:lnTo>
                  <a:pt x="1195" y="1082"/>
                </a:lnTo>
                <a:lnTo>
                  <a:pt x="1196" y="1082"/>
                </a:lnTo>
                <a:lnTo>
                  <a:pt x="1198" y="1083"/>
                </a:lnTo>
                <a:lnTo>
                  <a:pt x="1199" y="1083"/>
                </a:lnTo>
                <a:lnTo>
                  <a:pt x="1201" y="1084"/>
                </a:lnTo>
                <a:lnTo>
                  <a:pt x="1202" y="1084"/>
                </a:lnTo>
                <a:lnTo>
                  <a:pt x="1204" y="1085"/>
                </a:lnTo>
                <a:lnTo>
                  <a:pt x="1205" y="1085"/>
                </a:lnTo>
                <a:lnTo>
                  <a:pt x="1207" y="1085"/>
                </a:lnTo>
                <a:lnTo>
                  <a:pt x="1208" y="1086"/>
                </a:lnTo>
                <a:lnTo>
                  <a:pt x="1210" y="1086"/>
                </a:lnTo>
                <a:lnTo>
                  <a:pt x="1211" y="1086"/>
                </a:lnTo>
                <a:lnTo>
                  <a:pt x="1213" y="1087"/>
                </a:lnTo>
                <a:lnTo>
                  <a:pt x="1214" y="1087"/>
                </a:lnTo>
                <a:lnTo>
                  <a:pt x="1216" y="1087"/>
                </a:lnTo>
                <a:lnTo>
                  <a:pt x="1218" y="1088"/>
                </a:lnTo>
                <a:lnTo>
                  <a:pt x="1219" y="1088"/>
                </a:lnTo>
                <a:lnTo>
                  <a:pt x="1221" y="1088"/>
                </a:lnTo>
                <a:lnTo>
                  <a:pt x="1222" y="1088"/>
                </a:lnTo>
                <a:lnTo>
                  <a:pt x="1224" y="1089"/>
                </a:lnTo>
                <a:lnTo>
                  <a:pt x="1225" y="1089"/>
                </a:lnTo>
                <a:lnTo>
                  <a:pt x="1227" y="1089"/>
                </a:lnTo>
                <a:lnTo>
                  <a:pt x="1228" y="1089"/>
                </a:lnTo>
                <a:lnTo>
                  <a:pt x="1230" y="1089"/>
                </a:lnTo>
                <a:lnTo>
                  <a:pt x="1231" y="1089"/>
                </a:lnTo>
                <a:lnTo>
                  <a:pt x="1233" y="1089"/>
                </a:lnTo>
                <a:lnTo>
                  <a:pt x="1234" y="1089"/>
                </a:lnTo>
                <a:lnTo>
                  <a:pt x="1236" y="1089"/>
                </a:lnTo>
                <a:lnTo>
                  <a:pt x="1237" y="1089"/>
                </a:lnTo>
                <a:lnTo>
                  <a:pt x="1239" y="1089"/>
                </a:lnTo>
                <a:lnTo>
                  <a:pt x="1241" y="1089"/>
                </a:lnTo>
                <a:lnTo>
                  <a:pt x="1242" y="1089"/>
                </a:lnTo>
                <a:lnTo>
                  <a:pt x="1244" y="1089"/>
                </a:lnTo>
                <a:lnTo>
                  <a:pt x="1245" y="1089"/>
                </a:lnTo>
                <a:lnTo>
                  <a:pt x="1247" y="1089"/>
                </a:lnTo>
                <a:lnTo>
                  <a:pt x="1248" y="1089"/>
                </a:lnTo>
                <a:lnTo>
                  <a:pt x="1250" y="1089"/>
                </a:lnTo>
                <a:lnTo>
                  <a:pt x="1251" y="1089"/>
                </a:lnTo>
                <a:lnTo>
                  <a:pt x="1253" y="1088"/>
                </a:lnTo>
                <a:lnTo>
                  <a:pt x="1254" y="1088"/>
                </a:lnTo>
                <a:lnTo>
                  <a:pt x="1256" y="1088"/>
                </a:lnTo>
                <a:lnTo>
                  <a:pt x="1257" y="1088"/>
                </a:lnTo>
                <a:lnTo>
                  <a:pt x="1259" y="1088"/>
                </a:lnTo>
                <a:lnTo>
                  <a:pt x="1260" y="1087"/>
                </a:lnTo>
                <a:lnTo>
                  <a:pt x="1262" y="1087"/>
                </a:lnTo>
                <a:lnTo>
                  <a:pt x="1264" y="1087"/>
                </a:lnTo>
                <a:lnTo>
                  <a:pt x="1265" y="1087"/>
                </a:lnTo>
                <a:lnTo>
                  <a:pt x="1267" y="1086"/>
                </a:lnTo>
                <a:lnTo>
                  <a:pt x="1268" y="1086"/>
                </a:lnTo>
                <a:lnTo>
                  <a:pt x="1270" y="1085"/>
                </a:lnTo>
                <a:lnTo>
                  <a:pt x="1271" y="1085"/>
                </a:lnTo>
                <a:lnTo>
                  <a:pt x="1273" y="1084"/>
                </a:lnTo>
                <a:lnTo>
                  <a:pt x="1274" y="1084"/>
                </a:lnTo>
                <a:lnTo>
                  <a:pt x="1276" y="1083"/>
                </a:lnTo>
                <a:lnTo>
                  <a:pt x="1277" y="1083"/>
                </a:lnTo>
                <a:lnTo>
                  <a:pt x="1279" y="1082"/>
                </a:lnTo>
                <a:lnTo>
                  <a:pt x="1280" y="1082"/>
                </a:lnTo>
                <a:lnTo>
                  <a:pt x="1282" y="1081"/>
                </a:lnTo>
                <a:lnTo>
                  <a:pt x="1283" y="1081"/>
                </a:lnTo>
                <a:lnTo>
                  <a:pt x="1285" y="1080"/>
                </a:lnTo>
                <a:lnTo>
                  <a:pt x="1287" y="1080"/>
                </a:lnTo>
                <a:lnTo>
                  <a:pt x="1288" y="1079"/>
                </a:lnTo>
                <a:lnTo>
                  <a:pt x="1290" y="1078"/>
                </a:lnTo>
                <a:lnTo>
                  <a:pt x="1291" y="1078"/>
                </a:lnTo>
                <a:lnTo>
                  <a:pt x="1293" y="1077"/>
                </a:lnTo>
                <a:lnTo>
                  <a:pt x="1294" y="1076"/>
                </a:lnTo>
                <a:lnTo>
                  <a:pt x="1296" y="1076"/>
                </a:lnTo>
                <a:lnTo>
                  <a:pt x="1297" y="1075"/>
                </a:lnTo>
                <a:lnTo>
                  <a:pt x="1299" y="1074"/>
                </a:lnTo>
                <a:lnTo>
                  <a:pt x="1300" y="1074"/>
                </a:lnTo>
                <a:lnTo>
                  <a:pt x="1302" y="1073"/>
                </a:lnTo>
                <a:lnTo>
                  <a:pt x="1303" y="1072"/>
                </a:lnTo>
                <a:lnTo>
                  <a:pt x="1305" y="1071"/>
                </a:lnTo>
                <a:lnTo>
                  <a:pt x="1306" y="1070"/>
                </a:lnTo>
                <a:lnTo>
                  <a:pt x="1308" y="1070"/>
                </a:lnTo>
                <a:lnTo>
                  <a:pt x="1309" y="1069"/>
                </a:lnTo>
                <a:lnTo>
                  <a:pt x="1311" y="1068"/>
                </a:lnTo>
                <a:lnTo>
                  <a:pt x="1313" y="1067"/>
                </a:lnTo>
                <a:lnTo>
                  <a:pt x="1314" y="1066"/>
                </a:lnTo>
                <a:lnTo>
                  <a:pt x="1316" y="1065"/>
                </a:lnTo>
                <a:lnTo>
                  <a:pt x="1317" y="1064"/>
                </a:lnTo>
                <a:lnTo>
                  <a:pt x="1319" y="1063"/>
                </a:lnTo>
                <a:lnTo>
                  <a:pt x="1320" y="1062"/>
                </a:lnTo>
                <a:lnTo>
                  <a:pt x="1322" y="1061"/>
                </a:lnTo>
                <a:lnTo>
                  <a:pt x="1323" y="1060"/>
                </a:lnTo>
                <a:lnTo>
                  <a:pt x="1325" y="1059"/>
                </a:lnTo>
                <a:lnTo>
                  <a:pt x="1326" y="1058"/>
                </a:lnTo>
                <a:lnTo>
                  <a:pt x="1328" y="1057"/>
                </a:lnTo>
                <a:lnTo>
                  <a:pt x="1329" y="1056"/>
                </a:lnTo>
                <a:lnTo>
                  <a:pt x="1331" y="1055"/>
                </a:lnTo>
                <a:lnTo>
                  <a:pt x="1332" y="1054"/>
                </a:lnTo>
                <a:lnTo>
                  <a:pt x="1334" y="1053"/>
                </a:lnTo>
                <a:lnTo>
                  <a:pt x="1336" y="1052"/>
                </a:lnTo>
                <a:lnTo>
                  <a:pt x="1337" y="1051"/>
                </a:lnTo>
                <a:lnTo>
                  <a:pt x="1339" y="1050"/>
                </a:lnTo>
                <a:lnTo>
                  <a:pt x="1340" y="1049"/>
                </a:lnTo>
                <a:lnTo>
                  <a:pt x="1342" y="1048"/>
                </a:lnTo>
                <a:lnTo>
                  <a:pt x="1343" y="1046"/>
                </a:lnTo>
                <a:lnTo>
                  <a:pt x="1345" y="1045"/>
                </a:lnTo>
                <a:lnTo>
                  <a:pt x="1346" y="1044"/>
                </a:lnTo>
                <a:lnTo>
                  <a:pt x="1348" y="1043"/>
                </a:lnTo>
                <a:lnTo>
                  <a:pt x="1349" y="1042"/>
                </a:lnTo>
                <a:lnTo>
                  <a:pt x="1351" y="1041"/>
                </a:lnTo>
                <a:lnTo>
                  <a:pt x="1352" y="1039"/>
                </a:lnTo>
                <a:lnTo>
                  <a:pt x="1354" y="1038"/>
                </a:lnTo>
                <a:lnTo>
                  <a:pt x="1355" y="1037"/>
                </a:lnTo>
                <a:lnTo>
                  <a:pt x="1357" y="1036"/>
                </a:lnTo>
                <a:lnTo>
                  <a:pt x="1359" y="1035"/>
                </a:lnTo>
                <a:lnTo>
                  <a:pt x="1360" y="1033"/>
                </a:lnTo>
                <a:lnTo>
                  <a:pt x="1362" y="1032"/>
                </a:lnTo>
                <a:lnTo>
                  <a:pt x="1363" y="1031"/>
                </a:lnTo>
                <a:lnTo>
                  <a:pt x="1365" y="1030"/>
                </a:lnTo>
                <a:lnTo>
                  <a:pt x="1366" y="1028"/>
                </a:lnTo>
                <a:lnTo>
                  <a:pt x="1368" y="1027"/>
                </a:lnTo>
                <a:lnTo>
                  <a:pt x="1369" y="1026"/>
                </a:lnTo>
                <a:lnTo>
                  <a:pt x="1371" y="1025"/>
                </a:lnTo>
                <a:lnTo>
                  <a:pt x="1372" y="1023"/>
                </a:lnTo>
                <a:lnTo>
                  <a:pt x="1374" y="1022"/>
                </a:lnTo>
                <a:lnTo>
                  <a:pt x="1375" y="1021"/>
                </a:lnTo>
                <a:lnTo>
                  <a:pt x="1377" y="1020"/>
                </a:lnTo>
                <a:lnTo>
                  <a:pt x="1378" y="1018"/>
                </a:lnTo>
                <a:lnTo>
                  <a:pt x="1380" y="1017"/>
                </a:lnTo>
                <a:lnTo>
                  <a:pt x="1381" y="1016"/>
                </a:lnTo>
                <a:lnTo>
                  <a:pt x="1383" y="1014"/>
                </a:lnTo>
                <a:lnTo>
                  <a:pt x="1385" y="1013"/>
                </a:lnTo>
                <a:lnTo>
                  <a:pt x="1386" y="1012"/>
                </a:lnTo>
                <a:lnTo>
                  <a:pt x="1388" y="1010"/>
                </a:lnTo>
                <a:lnTo>
                  <a:pt x="1389" y="1009"/>
                </a:lnTo>
                <a:lnTo>
                  <a:pt x="1391" y="1008"/>
                </a:lnTo>
                <a:lnTo>
                  <a:pt x="1392" y="1007"/>
                </a:lnTo>
                <a:lnTo>
                  <a:pt x="1394" y="1005"/>
                </a:lnTo>
                <a:lnTo>
                  <a:pt x="1395" y="1004"/>
                </a:lnTo>
                <a:lnTo>
                  <a:pt x="1397" y="1003"/>
                </a:lnTo>
                <a:lnTo>
                  <a:pt x="1398" y="1001"/>
                </a:lnTo>
                <a:lnTo>
                  <a:pt x="1400" y="1000"/>
                </a:lnTo>
                <a:lnTo>
                  <a:pt x="1401" y="999"/>
                </a:lnTo>
                <a:lnTo>
                  <a:pt x="1403" y="997"/>
                </a:lnTo>
                <a:lnTo>
                  <a:pt x="1404" y="996"/>
                </a:lnTo>
                <a:lnTo>
                  <a:pt x="1406" y="995"/>
                </a:lnTo>
                <a:lnTo>
                  <a:pt x="1408" y="993"/>
                </a:lnTo>
                <a:lnTo>
                  <a:pt x="1409" y="992"/>
                </a:lnTo>
                <a:lnTo>
                  <a:pt x="1411" y="991"/>
                </a:lnTo>
                <a:lnTo>
                  <a:pt x="1412" y="990"/>
                </a:lnTo>
                <a:lnTo>
                  <a:pt x="1414" y="988"/>
                </a:lnTo>
                <a:lnTo>
                  <a:pt x="1415" y="987"/>
                </a:lnTo>
                <a:lnTo>
                  <a:pt x="1417" y="986"/>
                </a:lnTo>
                <a:lnTo>
                  <a:pt x="1418" y="984"/>
                </a:lnTo>
                <a:lnTo>
                  <a:pt x="1420" y="983"/>
                </a:lnTo>
                <a:lnTo>
                  <a:pt x="1421" y="982"/>
                </a:lnTo>
                <a:lnTo>
                  <a:pt x="1423" y="980"/>
                </a:lnTo>
                <a:lnTo>
                  <a:pt x="1424" y="979"/>
                </a:lnTo>
                <a:lnTo>
                  <a:pt x="1426" y="978"/>
                </a:lnTo>
                <a:lnTo>
                  <a:pt x="1427" y="976"/>
                </a:lnTo>
                <a:lnTo>
                  <a:pt x="1429" y="975"/>
                </a:lnTo>
                <a:lnTo>
                  <a:pt x="1431" y="974"/>
                </a:lnTo>
                <a:lnTo>
                  <a:pt x="1432" y="973"/>
                </a:lnTo>
                <a:lnTo>
                  <a:pt x="1434" y="971"/>
                </a:lnTo>
                <a:lnTo>
                  <a:pt x="1435" y="970"/>
                </a:lnTo>
                <a:lnTo>
                  <a:pt x="1437" y="969"/>
                </a:lnTo>
                <a:lnTo>
                  <a:pt x="1438" y="967"/>
                </a:lnTo>
                <a:lnTo>
                  <a:pt x="1440" y="966"/>
                </a:lnTo>
                <a:lnTo>
                  <a:pt x="1441" y="965"/>
                </a:lnTo>
                <a:lnTo>
                  <a:pt x="1443" y="963"/>
                </a:lnTo>
                <a:lnTo>
                  <a:pt x="1444" y="962"/>
                </a:lnTo>
                <a:lnTo>
                  <a:pt x="1446" y="961"/>
                </a:lnTo>
                <a:lnTo>
                  <a:pt x="1447" y="959"/>
                </a:lnTo>
                <a:lnTo>
                  <a:pt x="1449" y="958"/>
                </a:lnTo>
                <a:lnTo>
                  <a:pt x="1450" y="957"/>
                </a:lnTo>
                <a:lnTo>
                  <a:pt x="1452" y="955"/>
                </a:lnTo>
                <a:lnTo>
                  <a:pt x="1454" y="954"/>
                </a:lnTo>
                <a:lnTo>
                  <a:pt x="1455" y="953"/>
                </a:lnTo>
                <a:lnTo>
                  <a:pt x="1457" y="952"/>
                </a:lnTo>
                <a:lnTo>
                  <a:pt x="1458" y="950"/>
                </a:lnTo>
                <a:lnTo>
                  <a:pt x="1460" y="949"/>
                </a:lnTo>
                <a:lnTo>
                  <a:pt x="1461" y="948"/>
                </a:lnTo>
                <a:lnTo>
                  <a:pt x="1463" y="946"/>
                </a:lnTo>
                <a:lnTo>
                  <a:pt x="1464" y="945"/>
                </a:lnTo>
                <a:lnTo>
                  <a:pt x="1466" y="944"/>
                </a:lnTo>
                <a:lnTo>
                  <a:pt x="1467" y="942"/>
                </a:lnTo>
                <a:lnTo>
                  <a:pt x="1469" y="941"/>
                </a:lnTo>
                <a:lnTo>
                  <a:pt x="1470" y="940"/>
                </a:lnTo>
                <a:lnTo>
                  <a:pt x="1472" y="938"/>
                </a:lnTo>
                <a:lnTo>
                  <a:pt x="1473" y="937"/>
                </a:lnTo>
                <a:lnTo>
                  <a:pt x="1475" y="935"/>
                </a:lnTo>
                <a:lnTo>
                  <a:pt x="1476" y="934"/>
                </a:lnTo>
                <a:lnTo>
                  <a:pt x="1478" y="933"/>
                </a:lnTo>
                <a:lnTo>
                  <a:pt x="1480" y="931"/>
                </a:lnTo>
                <a:lnTo>
                  <a:pt x="1481" y="930"/>
                </a:lnTo>
                <a:lnTo>
                  <a:pt x="1483" y="929"/>
                </a:lnTo>
                <a:lnTo>
                  <a:pt x="1484" y="927"/>
                </a:lnTo>
                <a:lnTo>
                  <a:pt x="1486" y="926"/>
                </a:lnTo>
                <a:lnTo>
                  <a:pt x="1487" y="925"/>
                </a:lnTo>
                <a:lnTo>
                  <a:pt x="1489" y="923"/>
                </a:lnTo>
                <a:lnTo>
                  <a:pt x="1490" y="922"/>
                </a:lnTo>
                <a:lnTo>
                  <a:pt x="1492" y="921"/>
                </a:lnTo>
                <a:lnTo>
                  <a:pt x="1493" y="919"/>
                </a:lnTo>
                <a:lnTo>
                  <a:pt x="1495" y="918"/>
                </a:lnTo>
                <a:lnTo>
                  <a:pt x="1496" y="917"/>
                </a:lnTo>
                <a:lnTo>
                  <a:pt x="1498" y="915"/>
                </a:lnTo>
                <a:lnTo>
                  <a:pt x="1499" y="914"/>
                </a:lnTo>
                <a:lnTo>
                  <a:pt x="1501" y="913"/>
                </a:lnTo>
                <a:lnTo>
                  <a:pt x="1503" y="911"/>
                </a:lnTo>
                <a:lnTo>
                  <a:pt x="1504" y="910"/>
                </a:lnTo>
                <a:lnTo>
                  <a:pt x="1506" y="908"/>
                </a:lnTo>
                <a:lnTo>
                  <a:pt x="1507" y="907"/>
                </a:lnTo>
                <a:lnTo>
                  <a:pt x="1509" y="906"/>
                </a:lnTo>
                <a:lnTo>
                  <a:pt x="1510" y="904"/>
                </a:lnTo>
                <a:lnTo>
                  <a:pt x="1512" y="903"/>
                </a:lnTo>
                <a:lnTo>
                  <a:pt x="1513" y="902"/>
                </a:lnTo>
                <a:lnTo>
                  <a:pt x="1515" y="900"/>
                </a:lnTo>
                <a:lnTo>
                  <a:pt x="1516" y="899"/>
                </a:lnTo>
                <a:lnTo>
                  <a:pt x="1518" y="897"/>
                </a:lnTo>
                <a:lnTo>
                  <a:pt x="1519" y="896"/>
                </a:lnTo>
                <a:lnTo>
                  <a:pt x="1521" y="895"/>
                </a:lnTo>
                <a:lnTo>
                  <a:pt x="1522" y="893"/>
                </a:lnTo>
                <a:lnTo>
                  <a:pt x="1524" y="892"/>
                </a:lnTo>
                <a:lnTo>
                  <a:pt x="1526" y="891"/>
                </a:lnTo>
                <a:lnTo>
                  <a:pt x="1527" y="889"/>
                </a:lnTo>
                <a:lnTo>
                  <a:pt x="1529" y="888"/>
                </a:lnTo>
                <a:lnTo>
                  <a:pt x="1530" y="886"/>
                </a:lnTo>
                <a:lnTo>
                  <a:pt x="1532" y="885"/>
                </a:lnTo>
                <a:lnTo>
                  <a:pt x="1533" y="884"/>
                </a:lnTo>
                <a:lnTo>
                  <a:pt x="1535" y="882"/>
                </a:lnTo>
                <a:lnTo>
                  <a:pt x="1536" y="881"/>
                </a:lnTo>
                <a:lnTo>
                  <a:pt x="1538" y="880"/>
                </a:lnTo>
                <a:lnTo>
                  <a:pt x="1539" y="878"/>
                </a:lnTo>
                <a:lnTo>
                  <a:pt x="1541" y="877"/>
                </a:lnTo>
                <a:lnTo>
                  <a:pt x="1542" y="875"/>
                </a:lnTo>
                <a:lnTo>
                  <a:pt x="1544" y="874"/>
                </a:lnTo>
                <a:lnTo>
                  <a:pt x="1545" y="873"/>
                </a:lnTo>
                <a:lnTo>
                  <a:pt x="1547" y="871"/>
                </a:lnTo>
                <a:lnTo>
                  <a:pt x="1548" y="870"/>
                </a:lnTo>
                <a:lnTo>
                  <a:pt x="1550" y="868"/>
                </a:lnTo>
                <a:lnTo>
                  <a:pt x="1552" y="867"/>
                </a:lnTo>
                <a:lnTo>
                  <a:pt x="1553" y="866"/>
                </a:lnTo>
                <a:lnTo>
                  <a:pt x="1555" y="864"/>
                </a:lnTo>
                <a:lnTo>
                  <a:pt x="1556" y="863"/>
                </a:lnTo>
                <a:lnTo>
                  <a:pt x="1558" y="861"/>
                </a:lnTo>
                <a:lnTo>
                  <a:pt x="1559" y="860"/>
                </a:lnTo>
                <a:lnTo>
                  <a:pt x="1561" y="859"/>
                </a:lnTo>
                <a:lnTo>
                  <a:pt x="1562" y="857"/>
                </a:lnTo>
                <a:lnTo>
                  <a:pt x="1564" y="856"/>
                </a:lnTo>
                <a:lnTo>
                  <a:pt x="1565" y="854"/>
                </a:lnTo>
                <a:lnTo>
                  <a:pt x="1567" y="853"/>
                </a:lnTo>
                <a:lnTo>
                  <a:pt x="1568" y="852"/>
                </a:lnTo>
                <a:lnTo>
                  <a:pt x="1570" y="850"/>
                </a:lnTo>
                <a:lnTo>
                  <a:pt x="1571" y="849"/>
                </a:lnTo>
                <a:lnTo>
                  <a:pt x="1573" y="847"/>
                </a:lnTo>
                <a:lnTo>
                  <a:pt x="1575" y="846"/>
                </a:lnTo>
                <a:lnTo>
                  <a:pt x="1576" y="844"/>
                </a:lnTo>
                <a:lnTo>
                  <a:pt x="1578" y="843"/>
                </a:lnTo>
                <a:lnTo>
                  <a:pt x="1579" y="842"/>
                </a:lnTo>
                <a:lnTo>
                  <a:pt x="1581" y="840"/>
                </a:lnTo>
                <a:lnTo>
                  <a:pt x="1582" y="839"/>
                </a:lnTo>
                <a:lnTo>
                  <a:pt x="1584" y="837"/>
                </a:lnTo>
                <a:lnTo>
                  <a:pt x="1585" y="836"/>
                </a:lnTo>
                <a:lnTo>
                  <a:pt x="1587" y="835"/>
                </a:lnTo>
                <a:lnTo>
                  <a:pt x="1588" y="833"/>
                </a:lnTo>
                <a:lnTo>
                  <a:pt x="1590" y="832"/>
                </a:lnTo>
                <a:lnTo>
                  <a:pt x="1591" y="830"/>
                </a:lnTo>
                <a:lnTo>
                  <a:pt x="1593" y="829"/>
                </a:lnTo>
                <a:lnTo>
                  <a:pt x="1594" y="827"/>
                </a:lnTo>
                <a:lnTo>
                  <a:pt x="1596" y="826"/>
                </a:lnTo>
                <a:lnTo>
                  <a:pt x="1598" y="825"/>
                </a:lnTo>
                <a:lnTo>
                  <a:pt x="1599" y="823"/>
                </a:lnTo>
                <a:lnTo>
                  <a:pt x="1601" y="822"/>
                </a:lnTo>
                <a:lnTo>
                  <a:pt x="1602" y="820"/>
                </a:lnTo>
                <a:lnTo>
                  <a:pt x="1604" y="819"/>
                </a:lnTo>
                <a:lnTo>
                  <a:pt x="1605" y="817"/>
                </a:lnTo>
                <a:lnTo>
                  <a:pt x="1607" y="816"/>
                </a:lnTo>
                <a:lnTo>
                  <a:pt x="1608" y="815"/>
                </a:lnTo>
                <a:lnTo>
                  <a:pt x="1610" y="813"/>
                </a:lnTo>
                <a:lnTo>
                  <a:pt x="1611" y="812"/>
                </a:lnTo>
                <a:lnTo>
                  <a:pt x="1613" y="810"/>
                </a:lnTo>
                <a:lnTo>
                  <a:pt x="1614" y="809"/>
                </a:lnTo>
                <a:lnTo>
                  <a:pt x="1616" y="807"/>
                </a:lnTo>
                <a:lnTo>
                  <a:pt x="1617" y="806"/>
                </a:lnTo>
                <a:lnTo>
                  <a:pt x="1619" y="804"/>
                </a:lnTo>
                <a:lnTo>
                  <a:pt x="1621" y="803"/>
                </a:lnTo>
                <a:lnTo>
                  <a:pt x="1622" y="802"/>
                </a:lnTo>
                <a:lnTo>
                  <a:pt x="1624" y="800"/>
                </a:lnTo>
                <a:lnTo>
                  <a:pt x="1625" y="799"/>
                </a:lnTo>
                <a:lnTo>
                  <a:pt x="1627" y="797"/>
                </a:lnTo>
                <a:lnTo>
                  <a:pt x="1628" y="796"/>
                </a:lnTo>
                <a:lnTo>
                  <a:pt x="1630" y="794"/>
                </a:lnTo>
                <a:lnTo>
                  <a:pt x="1631" y="793"/>
                </a:lnTo>
                <a:lnTo>
                  <a:pt x="1633" y="791"/>
                </a:lnTo>
                <a:lnTo>
                  <a:pt x="1634" y="790"/>
                </a:lnTo>
                <a:lnTo>
                  <a:pt x="1636" y="789"/>
                </a:lnTo>
                <a:lnTo>
                  <a:pt x="1637" y="787"/>
                </a:lnTo>
                <a:lnTo>
                  <a:pt x="1639" y="786"/>
                </a:lnTo>
                <a:lnTo>
                  <a:pt x="1640" y="784"/>
                </a:lnTo>
                <a:lnTo>
                  <a:pt x="1642" y="783"/>
                </a:lnTo>
                <a:lnTo>
                  <a:pt x="1643" y="781"/>
                </a:lnTo>
                <a:lnTo>
                  <a:pt x="1645" y="780"/>
                </a:lnTo>
                <a:lnTo>
                  <a:pt x="1647" y="778"/>
                </a:lnTo>
                <a:lnTo>
                  <a:pt x="1648" y="777"/>
                </a:lnTo>
                <a:lnTo>
                  <a:pt x="1650" y="775"/>
                </a:lnTo>
                <a:lnTo>
                  <a:pt x="1651" y="774"/>
                </a:lnTo>
                <a:lnTo>
                  <a:pt x="1653" y="772"/>
                </a:lnTo>
                <a:lnTo>
                  <a:pt x="1654" y="771"/>
                </a:lnTo>
                <a:lnTo>
                  <a:pt x="1656" y="769"/>
                </a:lnTo>
                <a:lnTo>
                  <a:pt x="1657" y="768"/>
                </a:lnTo>
                <a:lnTo>
                  <a:pt x="1659" y="767"/>
                </a:lnTo>
                <a:lnTo>
                  <a:pt x="1660" y="765"/>
                </a:lnTo>
                <a:lnTo>
                  <a:pt x="1662" y="764"/>
                </a:lnTo>
                <a:lnTo>
                  <a:pt x="1663" y="762"/>
                </a:lnTo>
                <a:lnTo>
                  <a:pt x="1665" y="761"/>
                </a:lnTo>
                <a:lnTo>
                  <a:pt x="1666" y="759"/>
                </a:lnTo>
                <a:lnTo>
                  <a:pt x="1668" y="758"/>
                </a:lnTo>
                <a:lnTo>
                  <a:pt x="1670" y="756"/>
                </a:lnTo>
                <a:lnTo>
                  <a:pt x="1671" y="755"/>
                </a:lnTo>
                <a:lnTo>
                  <a:pt x="1673" y="753"/>
                </a:lnTo>
                <a:lnTo>
                  <a:pt x="1674" y="752"/>
                </a:lnTo>
                <a:lnTo>
                  <a:pt x="1676" y="750"/>
                </a:lnTo>
                <a:lnTo>
                  <a:pt x="1677" y="749"/>
                </a:lnTo>
                <a:lnTo>
                  <a:pt x="1679" y="747"/>
                </a:lnTo>
                <a:lnTo>
                  <a:pt x="1680" y="746"/>
                </a:lnTo>
                <a:lnTo>
                  <a:pt x="1682" y="744"/>
                </a:lnTo>
                <a:lnTo>
                  <a:pt x="1683" y="743"/>
                </a:lnTo>
                <a:lnTo>
                  <a:pt x="1685" y="741"/>
                </a:lnTo>
                <a:lnTo>
                  <a:pt x="1686" y="740"/>
                </a:lnTo>
                <a:lnTo>
                  <a:pt x="1688" y="738"/>
                </a:lnTo>
                <a:lnTo>
                  <a:pt x="1689" y="737"/>
                </a:lnTo>
                <a:lnTo>
                  <a:pt x="1691" y="735"/>
                </a:lnTo>
                <a:lnTo>
                  <a:pt x="1693" y="734"/>
                </a:lnTo>
                <a:lnTo>
                  <a:pt x="1694" y="732"/>
                </a:lnTo>
                <a:lnTo>
                  <a:pt x="1696" y="731"/>
                </a:lnTo>
                <a:lnTo>
                  <a:pt x="1697" y="729"/>
                </a:lnTo>
                <a:lnTo>
                  <a:pt x="1699" y="728"/>
                </a:lnTo>
                <a:lnTo>
                  <a:pt x="1700" y="726"/>
                </a:lnTo>
                <a:lnTo>
                  <a:pt x="1702" y="725"/>
                </a:lnTo>
                <a:lnTo>
                  <a:pt x="1703" y="723"/>
                </a:lnTo>
                <a:lnTo>
                  <a:pt x="1705" y="722"/>
                </a:lnTo>
                <a:lnTo>
                  <a:pt x="1706" y="720"/>
                </a:lnTo>
                <a:lnTo>
                  <a:pt x="1708" y="719"/>
                </a:lnTo>
                <a:lnTo>
                  <a:pt x="1709" y="717"/>
                </a:lnTo>
                <a:lnTo>
                  <a:pt x="1711" y="716"/>
                </a:lnTo>
                <a:lnTo>
                  <a:pt x="1712" y="714"/>
                </a:lnTo>
                <a:lnTo>
                  <a:pt x="1714" y="713"/>
                </a:lnTo>
                <a:lnTo>
                  <a:pt x="1715" y="711"/>
                </a:lnTo>
                <a:lnTo>
                  <a:pt x="1717" y="710"/>
                </a:lnTo>
                <a:lnTo>
                  <a:pt x="1719" y="708"/>
                </a:lnTo>
                <a:lnTo>
                  <a:pt x="1720" y="707"/>
                </a:lnTo>
                <a:lnTo>
                  <a:pt x="1722" y="705"/>
                </a:lnTo>
                <a:lnTo>
                  <a:pt x="1723" y="704"/>
                </a:lnTo>
                <a:lnTo>
                  <a:pt x="1725" y="702"/>
                </a:lnTo>
                <a:lnTo>
                  <a:pt x="1726" y="701"/>
                </a:lnTo>
                <a:lnTo>
                  <a:pt x="1728" y="699"/>
                </a:lnTo>
                <a:lnTo>
                  <a:pt x="1729" y="698"/>
                </a:lnTo>
                <a:lnTo>
                  <a:pt x="1731" y="696"/>
                </a:lnTo>
                <a:lnTo>
                  <a:pt x="1732" y="695"/>
                </a:lnTo>
                <a:lnTo>
                  <a:pt x="1734" y="693"/>
                </a:lnTo>
                <a:lnTo>
                  <a:pt x="1735" y="692"/>
                </a:lnTo>
                <a:lnTo>
                  <a:pt x="1737" y="690"/>
                </a:lnTo>
                <a:lnTo>
                  <a:pt x="1738" y="688"/>
                </a:lnTo>
                <a:lnTo>
                  <a:pt x="1740" y="687"/>
                </a:lnTo>
                <a:lnTo>
                  <a:pt x="1742" y="685"/>
                </a:lnTo>
                <a:lnTo>
                  <a:pt x="1743" y="684"/>
                </a:lnTo>
                <a:lnTo>
                  <a:pt x="1745" y="682"/>
                </a:lnTo>
                <a:lnTo>
                  <a:pt x="1746" y="681"/>
                </a:lnTo>
                <a:lnTo>
                  <a:pt x="1748" y="679"/>
                </a:lnTo>
                <a:lnTo>
                  <a:pt x="1749" y="678"/>
                </a:lnTo>
                <a:lnTo>
                  <a:pt x="1751" y="676"/>
                </a:lnTo>
                <a:lnTo>
                  <a:pt x="1752" y="675"/>
                </a:lnTo>
                <a:lnTo>
                  <a:pt x="1754" y="673"/>
                </a:lnTo>
                <a:lnTo>
                  <a:pt x="1755" y="672"/>
                </a:lnTo>
                <a:lnTo>
                  <a:pt x="1757" y="670"/>
                </a:lnTo>
                <a:lnTo>
                  <a:pt x="1758" y="669"/>
                </a:lnTo>
                <a:lnTo>
                  <a:pt x="1760" y="667"/>
                </a:lnTo>
                <a:lnTo>
                  <a:pt x="1761" y="665"/>
                </a:lnTo>
                <a:lnTo>
                  <a:pt x="1763" y="664"/>
                </a:lnTo>
                <a:lnTo>
                  <a:pt x="1765" y="662"/>
                </a:lnTo>
                <a:lnTo>
                  <a:pt x="1766" y="661"/>
                </a:lnTo>
                <a:lnTo>
                  <a:pt x="1768" y="659"/>
                </a:lnTo>
                <a:lnTo>
                  <a:pt x="1769" y="658"/>
                </a:lnTo>
                <a:lnTo>
                  <a:pt x="1771" y="656"/>
                </a:lnTo>
                <a:lnTo>
                  <a:pt x="1772" y="655"/>
                </a:lnTo>
                <a:lnTo>
                  <a:pt x="1774" y="653"/>
                </a:lnTo>
                <a:lnTo>
                  <a:pt x="1775" y="652"/>
                </a:lnTo>
                <a:lnTo>
                  <a:pt x="1777" y="650"/>
                </a:lnTo>
                <a:lnTo>
                  <a:pt x="1778" y="648"/>
                </a:lnTo>
                <a:lnTo>
                  <a:pt x="1780" y="647"/>
                </a:lnTo>
                <a:lnTo>
                  <a:pt x="1781" y="645"/>
                </a:lnTo>
                <a:lnTo>
                  <a:pt x="1783" y="644"/>
                </a:lnTo>
                <a:lnTo>
                  <a:pt x="1784" y="642"/>
                </a:lnTo>
                <a:lnTo>
                  <a:pt x="1786" y="641"/>
                </a:lnTo>
                <a:lnTo>
                  <a:pt x="1788" y="639"/>
                </a:lnTo>
                <a:lnTo>
                  <a:pt x="1789" y="638"/>
                </a:lnTo>
                <a:lnTo>
                  <a:pt x="1791" y="636"/>
                </a:lnTo>
                <a:lnTo>
                  <a:pt x="1792" y="634"/>
                </a:lnTo>
                <a:lnTo>
                  <a:pt x="1794" y="633"/>
                </a:lnTo>
                <a:lnTo>
                  <a:pt x="1795" y="631"/>
                </a:lnTo>
                <a:lnTo>
                  <a:pt x="1797" y="630"/>
                </a:lnTo>
                <a:lnTo>
                  <a:pt x="1798" y="628"/>
                </a:lnTo>
                <a:lnTo>
                  <a:pt x="1800" y="627"/>
                </a:lnTo>
                <a:lnTo>
                  <a:pt x="1801" y="625"/>
                </a:lnTo>
                <a:lnTo>
                  <a:pt x="1803" y="624"/>
                </a:lnTo>
                <a:lnTo>
                  <a:pt x="1804" y="622"/>
                </a:lnTo>
                <a:lnTo>
                  <a:pt x="1806" y="620"/>
                </a:lnTo>
                <a:lnTo>
                  <a:pt x="1807" y="619"/>
                </a:lnTo>
                <a:lnTo>
                  <a:pt x="1809" y="617"/>
                </a:lnTo>
                <a:lnTo>
                  <a:pt x="1810" y="616"/>
                </a:lnTo>
                <a:lnTo>
                  <a:pt x="1812" y="614"/>
                </a:lnTo>
                <a:lnTo>
                  <a:pt x="1814" y="613"/>
                </a:lnTo>
                <a:lnTo>
                  <a:pt x="1815" y="611"/>
                </a:lnTo>
                <a:lnTo>
                  <a:pt x="1817" y="609"/>
                </a:lnTo>
                <a:lnTo>
                  <a:pt x="1818" y="608"/>
                </a:lnTo>
                <a:lnTo>
                  <a:pt x="1820" y="606"/>
                </a:lnTo>
                <a:lnTo>
                  <a:pt x="1821" y="605"/>
                </a:lnTo>
                <a:lnTo>
                  <a:pt x="1823" y="603"/>
                </a:lnTo>
                <a:lnTo>
                  <a:pt x="1824" y="602"/>
                </a:lnTo>
                <a:lnTo>
                  <a:pt x="1826" y="600"/>
                </a:lnTo>
                <a:lnTo>
                  <a:pt x="1827" y="599"/>
                </a:lnTo>
                <a:lnTo>
                  <a:pt x="1829" y="597"/>
                </a:lnTo>
                <a:lnTo>
                  <a:pt x="1830" y="595"/>
                </a:lnTo>
                <a:lnTo>
                  <a:pt x="1832" y="594"/>
                </a:lnTo>
                <a:lnTo>
                  <a:pt x="1833" y="592"/>
                </a:lnTo>
                <a:lnTo>
                  <a:pt x="1835" y="591"/>
                </a:lnTo>
                <a:lnTo>
                  <a:pt x="1837" y="589"/>
                </a:lnTo>
                <a:lnTo>
                  <a:pt x="1838" y="588"/>
                </a:lnTo>
                <a:lnTo>
                  <a:pt x="1840" y="586"/>
                </a:lnTo>
                <a:lnTo>
                  <a:pt x="1841" y="584"/>
                </a:lnTo>
                <a:lnTo>
                  <a:pt x="1843" y="583"/>
                </a:lnTo>
                <a:lnTo>
                  <a:pt x="1844" y="581"/>
                </a:lnTo>
                <a:lnTo>
                  <a:pt x="1846" y="580"/>
                </a:lnTo>
                <a:lnTo>
                  <a:pt x="1847" y="578"/>
                </a:lnTo>
                <a:lnTo>
                  <a:pt x="1849" y="577"/>
                </a:lnTo>
                <a:lnTo>
                  <a:pt x="1850" y="575"/>
                </a:lnTo>
                <a:lnTo>
                  <a:pt x="1852" y="573"/>
                </a:lnTo>
                <a:lnTo>
                  <a:pt x="1853" y="572"/>
                </a:lnTo>
                <a:lnTo>
                  <a:pt x="1855" y="570"/>
                </a:lnTo>
                <a:lnTo>
                  <a:pt x="1856" y="569"/>
                </a:lnTo>
                <a:lnTo>
                  <a:pt x="1858" y="567"/>
                </a:lnTo>
                <a:lnTo>
                  <a:pt x="1860" y="566"/>
                </a:lnTo>
                <a:lnTo>
                  <a:pt x="1861" y="564"/>
                </a:lnTo>
                <a:lnTo>
                  <a:pt x="1863" y="562"/>
                </a:lnTo>
                <a:lnTo>
                  <a:pt x="1864" y="561"/>
                </a:lnTo>
                <a:lnTo>
                  <a:pt x="1866" y="559"/>
                </a:lnTo>
                <a:lnTo>
                  <a:pt x="1867" y="558"/>
                </a:lnTo>
                <a:lnTo>
                  <a:pt x="1869" y="556"/>
                </a:lnTo>
                <a:lnTo>
                  <a:pt x="1870" y="554"/>
                </a:lnTo>
                <a:lnTo>
                  <a:pt x="1872" y="553"/>
                </a:lnTo>
                <a:lnTo>
                  <a:pt x="1873" y="551"/>
                </a:lnTo>
                <a:lnTo>
                  <a:pt x="1875" y="550"/>
                </a:lnTo>
                <a:lnTo>
                  <a:pt x="1876" y="548"/>
                </a:lnTo>
                <a:lnTo>
                  <a:pt x="1878" y="547"/>
                </a:lnTo>
                <a:lnTo>
                  <a:pt x="1879" y="545"/>
                </a:lnTo>
                <a:lnTo>
                  <a:pt x="1881" y="543"/>
                </a:lnTo>
                <a:lnTo>
                  <a:pt x="1883" y="542"/>
                </a:lnTo>
                <a:lnTo>
                  <a:pt x="1884" y="540"/>
                </a:lnTo>
                <a:lnTo>
                  <a:pt x="1886" y="539"/>
                </a:lnTo>
                <a:lnTo>
                  <a:pt x="1887" y="537"/>
                </a:lnTo>
                <a:lnTo>
                  <a:pt x="1889" y="536"/>
                </a:lnTo>
                <a:lnTo>
                  <a:pt x="1890" y="534"/>
                </a:lnTo>
                <a:lnTo>
                  <a:pt x="1892" y="532"/>
                </a:lnTo>
                <a:lnTo>
                  <a:pt x="1893" y="531"/>
                </a:lnTo>
                <a:lnTo>
                  <a:pt x="1895" y="529"/>
                </a:lnTo>
                <a:lnTo>
                  <a:pt x="1896" y="528"/>
                </a:lnTo>
                <a:lnTo>
                  <a:pt x="1898" y="526"/>
                </a:lnTo>
                <a:lnTo>
                  <a:pt x="1899" y="525"/>
                </a:lnTo>
                <a:lnTo>
                  <a:pt x="1901" y="523"/>
                </a:lnTo>
                <a:lnTo>
                  <a:pt x="1902" y="521"/>
                </a:lnTo>
                <a:lnTo>
                  <a:pt x="1904" y="520"/>
                </a:lnTo>
                <a:lnTo>
                  <a:pt x="1905" y="518"/>
                </a:lnTo>
                <a:lnTo>
                  <a:pt x="1907" y="517"/>
                </a:lnTo>
                <a:lnTo>
                  <a:pt x="1909" y="515"/>
                </a:lnTo>
                <a:lnTo>
                  <a:pt x="1910" y="514"/>
                </a:lnTo>
                <a:lnTo>
                  <a:pt x="1912" y="512"/>
                </a:lnTo>
                <a:lnTo>
                  <a:pt x="1913" y="510"/>
                </a:lnTo>
                <a:lnTo>
                  <a:pt x="1915" y="509"/>
                </a:lnTo>
                <a:lnTo>
                  <a:pt x="1916" y="507"/>
                </a:lnTo>
                <a:lnTo>
                  <a:pt x="1918" y="506"/>
                </a:lnTo>
                <a:lnTo>
                  <a:pt x="1919" y="504"/>
                </a:lnTo>
                <a:lnTo>
                  <a:pt x="1921" y="503"/>
                </a:lnTo>
                <a:lnTo>
                  <a:pt x="1922" y="501"/>
                </a:lnTo>
                <a:lnTo>
                  <a:pt x="1924" y="499"/>
                </a:lnTo>
                <a:lnTo>
                  <a:pt x="1925" y="498"/>
                </a:lnTo>
                <a:lnTo>
                  <a:pt x="1927" y="496"/>
                </a:lnTo>
                <a:lnTo>
                  <a:pt x="1928" y="495"/>
                </a:lnTo>
                <a:lnTo>
                  <a:pt x="1930" y="493"/>
                </a:lnTo>
                <a:lnTo>
                  <a:pt x="1932" y="491"/>
                </a:lnTo>
                <a:lnTo>
                  <a:pt x="1933" y="490"/>
                </a:lnTo>
                <a:lnTo>
                  <a:pt x="1935" y="488"/>
                </a:lnTo>
                <a:lnTo>
                  <a:pt x="1936" y="487"/>
                </a:lnTo>
                <a:lnTo>
                  <a:pt x="1938" y="485"/>
                </a:lnTo>
                <a:lnTo>
                  <a:pt x="1939" y="484"/>
                </a:lnTo>
                <a:lnTo>
                  <a:pt x="1941" y="482"/>
                </a:lnTo>
                <a:lnTo>
                  <a:pt x="1942" y="481"/>
                </a:lnTo>
                <a:lnTo>
                  <a:pt x="1944" y="479"/>
                </a:lnTo>
                <a:lnTo>
                  <a:pt x="1945" y="477"/>
                </a:lnTo>
                <a:lnTo>
                  <a:pt x="1947" y="476"/>
                </a:lnTo>
                <a:lnTo>
                  <a:pt x="1948" y="474"/>
                </a:lnTo>
                <a:lnTo>
                  <a:pt x="1950" y="473"/>
                </a:lnTo>
                <a:lnTo>
                  <a:pt x="1951" y="471"/>
                </a:lnTo>
                <a:lnTo>
                  <a:pt x="1953" y="470"/>
                </a:lnTo>
                <a:lnTo>
                  <a:pt x="1955" y="468"/>
                </a:lnTo>
                <a:lnTo>
                  <a:pt x="1956" y="466"/>
                </a:lnTo>
                <a:lnTo>
                  <a:pt x="1958" y="465"/>
                </a:lnTo>
                <a:lnTo>
                  <a:pt x="1959" y="463"/>
                </a:lnTo>
                <a:lnTo>
                  <a:pt x="1961" y="462"/>
                </a:lnTo>
                <a:lnTo>
                  <a:pt x="1962" y="460"/>
                </a:lnTo>
                <a:lnTo>
                  <a:pt x="1964" y="459"/>
                </a:lnTo>
                <a:lnTo>
                  <a:pt x="1965" y="457"/>
                </a:lnTo>
                <a:lnTo>
                  <a:pt x="1967" y="455"/>
                </a:lnTo>
                <a:lnTo>
                  <a:pt x="1968" y="454"/>
                </a:lnTo>
                <a:lnTo>
                  <a:pt x="1970" y="452"/>
                </a:lnTo>
                <a:lnTo>
                  <a:pt x="1971" y="451"/>
                </a:lnTo>
                <a:lnTo>
                  <a:pt x="1973" y="449"/>
                </a:lnTo>
                <a:lnTo>
                  <a:pt x="1974" y="448"/>
                </a:lnTo>
                <a:lnTo>
                  <a:pt x="1976" y="446"/>
                </a:lnTo>
                <a:lnTo>
                  <a:pt x="1977" y="445"/>
                </a:lnTo>
                <a:lnTo>
                  <a:pt x="1979" y="443"/>
                </a:lnTo>
                <a:lnTo>
                  <a:pt x="1981" y="441"/>
                </a:lnTo>
                <a:lnTo>
                  <a:pt x="1982" y="440"/>
                </a:lnTo>
                <a:lnTo>
                  <a:pt x="1984" y="438"/>
                </a:lnTo>
                <a:lnTo>
                  <a:pt x="1985" y="437"/>
                </a:lnTo>
                <a:lnTo>
                  <a:pt x="1987" y="435"/>
                </a:lnTo>
                <a:lnTo>
                  <a:pt x="1988" y="434"/>
                </a:lnTo>
                <a:lnTo>
                  <a:pt x="1990" y="432"/>
                </a:lnTo>
                <a:lnTo>
                  <a:pt x="1991" y="431"/>
                </a:lnTo>
                <a:lnTo>
                  <a:pt x="1993" y="429"/>
                </a:lnTo>
                <a:lnTo>
                  <a:pt x="1994" y="427"/>
                </a:lnTo>
                <a:lnTo>
                  <a:pt x="1996" y="426"/>
                </a:lnTo>
                <a:lnTo>
                  <a:pt x="1997" y="424"/>
                </a:lnTo>
                <a:lnTo>
                  <a:pt x="1999" y="423"/>
                </a:lnTo>
                <a:lnTo>
                  <a:pt x="2000" y="421"/>
                </a:lnTo>
                <a:lnTo>
                  <a:pt x="2002" y="420"/>
                </a:lnTo>
                <a:lnTo>
                  <a:pt x="2004" y="418"/>
                </a:lnTo>
                <a:lnTo>
                  <a:pt x="2005" y="417"/>
                </a:lnTo>
                <a:lnTo>
                  <a:pt x="2007" y="415"/>
                </a:lnTo>
                <a:lnTo>
                  <a:pt x="2008" y="413"/>
                </a:lnTo>
                <a:lnTo>
                  <a:pt x="2010" y="412"/>
                </a:lnTo>
                <a:lnTo>
                  <a:pt x="2011" y="410"/>
                </a:lnTo>
                <a:lnTo>
                  <a:pt x="2013" y="409"/>
                </a:lnTo>
                <a:lnTo>
                  <a:pt x="2014" y="407"/>
                </a:lnTo>
                <a:lnTo>
                  <a:pt x="2016" y="406"/>
                </a:lnTo>
                <a:lnTo>
                  <a:pt x="2017" y="404"/>
                </a:lnTo>
                <a:lnTo>
                  <a:pt x="2019" y="403"/>
                </a:lnTo>
                <a:lnTo>
                  <a:pt x="2020" y="401"/>
                </a:lnTo>
                <a:lnTo>
                  <a:pt x="2022" y="400"/>
                </a:lnTo>
                <a:lnTo>
                  <a:pt x="2023" y="398"/>
                </a:lnTo>
                <a:lnTo>
                  <a:pt x="2025" y="396"/>
                </a:lnTo>
                <a:lnTo>
                  <a:pt x="2027" y="395"/>
                </a:lnTo>
                <a:lnTo>
                  <a:pt x="2028" y="393"/>
                </a:lnTo>
                <a:lnTo>
                  <a:pt x="2030" y="392"/>
                </a:lnTo>
                <a:lnTo>
                  <a:pt x="2031" y="390"/>
                </a:lnTo>
                <a:lnTo>
                  <a:pt x="2033" y="389"/>
                </a:lnTo>
                <a:lnTo>
                  <a:pt x="2034" y="387"/>
                </a:lnTo>
                <a:lnTo>
                  <a:pt x="2036" y="386"/>
                </a:lnTo>
                <a:lnTo>
                  <a:pt x="2037" y="384"/>
                </a:lnTo>
                <a:lnTo>
                  <a:pt x="2039" y="383"/>
                </a:lnTo>
                <a:lnTo>
                  <a:pt x="2040" y="381"/>
                </a:lnTo>
                <a:lnTo>
                  <a:pt x="2042" y="380"/>
                </a:lnTo>
                <a:lnTo>
                  <a:pt x="2043" y="378"/>
                </a:lnTo>
                <a:lnTo>
                  <a:pt x="2045" y="377"/>
                </a:lnTo>
                <a:lnTo>
                  <a:pt x="2046" y="375"/>
                </a:lnTo>
                <a:lnTo>
                  <a:pt x="2048" y="374"/>
                </a:lnTo>
                <a:lnTo>
                  <a:pt x="2050" y="372"/>
                </a:lnTo>
                <a:lnTo>
                  <a:pt x="2051" y="370"/>
                </a:lnTo>
                <a:lnTo>
                  <a:pt x="2053" y="369"/>
                </a:lnTo>
                <a:lnTo>
                  <a:pt x="2054" y="367"/>
                </a:lnTo>
                <a:lnTo>
                  <a:pt x="2056" y="366"/>
                </a:lnTo>
                <a:lnTo>
                  <a:pt x="2057" y="364"/>
                </a:lnTo>
                <a:lnTo>
                  <a:pt x="2059" y="363"/>
                </a:lnTo>
                <a:lnTo>
                  <a:pt x="2060" y="361"/>
                </a:lnTo>
                <a:lnTo>
                  <a:pt x="2062" y="360"/>
                </a:lnTo>
                <a:lnTo>
                  <a:pt x="2063" y="358"/>
                </a:lnTo>
                <a:lnTo>
                  <a:pt x="2065" y="357"/>
                </a:lnTo>
                <a:lnTo>
                  <a:pt x="2066" y="355"/>
                </a:lnTo>
                <a:lnTo>
                  <a:pt x="2068" y="354"/>
                </a:lnTo>
                <a:lnTo>
                  <a:pt x="2069" y="352"/>
                </a:lnTo>
                <a:lnTo>
                  <a:pt x="2071" y="351"/>
                </a:lnTo>
                <a:lnTo>
                  <a:pt x="2072" y="349"/>
                </a:lnTo>
                <a:lnTo>
                  <a:pt x="2074" y="348"/>
                </a:lnTo>
                <a:lnTo>
                  <a:pt x="2076" y="346"/>
                </a:lnTo>
                <a:lnTo>
                  <a:pt x="2077" y="345"/>
                </a:lnTo>
                <a:lnTo>
                  <a:pt x="2079" y="343"/>
                </a:lnTo>
                <a:lnTo>
                  <a:pt x="2080" y="342"/>
                </a:lnTo>
                <a:lnTo>
                  <a:pt x="2082" y="340"/>
                </a:lnTo>
                <a:lnTo>
                  <a:pt x="2083" y="339"/>
                </a:lnTo>
                <a:lnTo>
                  <a:pt x="2085" y="337"/>
                </a:lnTo>
                <a:lnTo>
                  <a:pt x="2086" y="336"/>
                </a:lnTo>
                <a:lnTo>
                  <a:pt x="2088" y="334"/>
                </a:lnTo>
                <a:lnTo>
                  <a:pt x="2089" y="333"/>
                </a:lnTo>
                <a:lnTo>
                  <a:pt x="2091" y="331"/>
                </a:lnTo>
                <a:lnTo>
                  <a:pt x="2092" y="330"/>
                </a:lnTo>
                <a:lnTo>
                  <a:pt x="2094" y="328"/>
                </a:lnTo>
                <a:lnTo>
                  <a:pt x="2095" y="327"/>
                </a:lnTo>
                <a:lnTo>
                  <a:pt x="2097" y="325"/>
                </a:lnTo>
                <a:lnTo>
                  <a:pt x="2099" y="324"/>
                </a:lnTo>
                <a:lnTo>
                  <a:pt x="2100" y="322"/>
                </a:lnTo>
                <a:lnTo>
                  <a:pt x="2102" y="321"/>
                </a:lnTo>
                <a:lnTo>
                  <a:pt x="2103" y="319"/>
                </a:lnTo>
                <a:lnTo>
                  <a:pt x="2105" y="318"/>
                </a:lnTo>
                <a:lnTo>
                  <a:pt x="2106" y="316"/>
                </a:lnTo>
                <a:lnTo>
                  <a:pt x="2108" y="315"/>
                </a:lnTo>
                <a:lnTo>
                  <a:pt x="2109" y="313"/>
                </a:lnTo>
                <a:lnTo>
                  <a:pt x="2111" y="312"/>
                </a:lnTo>
                <a:lnTo>
                  <a:pt x="2112" y="311"/>
                </a:lnTo>
                <a:lnTo>
                  <a:pt x="2114" y="309"/>
                </a:lnTo>
                <a:lnTo>
                  <a:pt x="2115" y="308"/>
                </a:lnTo>
                <a:lnTo>
                  <a:pt x="2117" y="306"/>
                </a:lnTo>
                <a:lnTo>
                  <a:pt x="2118" y="305"/>
                </a:lnTo>
                <a:lnTo>
                  <a:pt x="2120" y="303"/>
                </a:lnTo>
                <a:lnTo>
                  <a:pt x="2122" y="302"/>
                </a:lnTo>
                <a:lnTo>
                  <a:pt x="2123" y="300"/>
                </a:lnTo>
                <a:lnTo>
                  <a:pt x="2125" y="299"/>
                </a:lnTo>
                <a:lnTo>
                  <a:pt x="2126" y="297"/>
                </a:lnTo>
                <a:lnTo>
                  <a:pt x="2128" y="296"/>
                </a:lnTo>
                <a:lnTo>
                  <a:pt x="2129" y="295"/>
                </a:lnTo>
                <a:lnTo>
                  <a:pt x="2131" y="293"/>
                </a:lnTo>
                <a:lnTo>
                  <a:pt x="2132" y="292"/>
                </a:lnTo>
                <a:lnTo>
                  <a:pt x="2134" y="290"/>
                </a:lnTo>
                <a:lnTo>
                  <a:pt x="2135" y="289"/>
                </a:lnTo>
                <a:lnTo>
                  <a:pt x="2137" y="287"/>
                </a:lnTo>
                <a:lnTo>
                  <a:pt x="2138" y="286"/>
                </a:lnTo>
                <a:lnTo>
                  <a:pt x="2140" y="284"/>
                </a:lnTo>
                <a:lnTo>
                  <a:pt x="2141" y="283"/>
                </a:lnTo>
                <a:lnTo>
                  <a:pt x="2143" y="282"/>
                </a:lnTo>
                <a:lnTo>
                  <a:pt x="2144" y="280"/>
                </a:lnTo>
                <a:lnTo>
                  <a:pt x="2146" y="279"/>
                </a:lnTo>
                <a:lnTo>
                  <a:pt x="2148" y="277"/>
                </a:lnTo>
                <a:lnTo>
                  <a:pt x="2149" y="276"/>
                </a:lnTo>
                <a:lnTo>
                  <a:pt x="2151" y="274"/>
                </a:lnTo>
                <a:lnTo>
                  <a:pt x="2152" y="273"/>
                </a:lnTo>
                <a:lnTo>
                  <a:pt x="2154" y="272"/>
                </a:lnTo>
                <a:lnTo>
                  <a:pt x="2155" y="270"/>
                </a:lnTo>
                <a:lnTo>
                  <a:pt x="2157" y="269"/>
                </a:lnTo>
                <a:lnTo>
                  <a:pt x="2158" y="267"/>
                </a:lnTo>
                <a:lnTo>
                  <a:pt x="2160" y="266"/>
                </a:lnTo>
                <a:lnTo>
                  <a:pt x="2161" y="265"/>
                </a:lnTo>
                <a:lnTo>
                  <a:pt x="2163" y="263"/>
                </a:lnTo>
                <a:lnTo>
                  <a:pt x="2164" y="262"/>
                </a:lnTo>
                <a:lnTo>
                  <a:pt x="2166" y="260"/>
                </a:lnTo>
                <a:lnTo>
                  <a:pt x="2167" y="259"/>
                </a:lnTo>
                <a:lnTo>
                  <a:pt x="2169" y="258"/>
                </a:lnTo>
                <a:lnTo>
                  <a:pt x="2171" y="256"/>
                </a:lnTo>
                <a:lnTo>
                  <a:pt x="2172" y="255"/>
                </a:lnTo>
                <a:lnTo>
                  <a:pt x="2174" y="254"/>
                </a:lnTo>
                <a:lnTo>
                  <a:pt x="2175" y="252"/>
                </a:lnTo>
                <a:lnTo>
                  <a:pt x="2177" y="251"/>
                </a:lnTo>
                <a:lnTo>
                  <a:pt x="2178" y="249"/>
                </a:lnTo>
                <a:lnTo>
                  <a:pt x="2180" y="248"/>
                </a:lnTo>
                <a:lnTo>
                  <a:pt x="2181" y="247"/>
                </a:lnTo>
                <a:lnTo>
                  <a:pt x="2183" y="245"/>
                </a:lnTo>
                <a:lnTo>
                  <a:pt x="2184" y="244"/>
                </a:lnTo>
                <a:lnTo>
                  <a:pt x="2186" y="243"/>
                </a:lnTo>
                <a:lnTo>
                  <a:pt x="2187" y="241"/>
                </a:lnTo>
                <a:lnTo>
                  <a:pt x="2189" y="240"/>
                </a:lnTo>
                <a:lnTo>
                  <a:pt x="2190" y="239"/>
                </a:lnTo>
                <a:lnTo>
                  <a:pt x="2192" y="237"/>
                </a:lnTo>
                <a:lnTo>
                  <a:pt x="2194" y="236"/>
                </a:lnTo>
                <a:lnTo>
                  <a:pt x="2195" y="235"/>
                </a:lnTo>
                <a:lnTo>
                  <a:pt x="2197" y="233"/>
                </a:lnTo>
                <a:lnTo>
                  <a:pt x="2198" y="232"/>
                </a:lnTo>
                <a:lnTo>
                  <a:pt x="2200" y="231"/>
                </a:lnTo>
                <a:lnTo>
                  <a:pt x="2201" y="229"/>
                </a:lnTo>
                <a:lnTo>
                  <a:pt x="2203" y="228"/>
                </a:lnTo>
                <a:lnTo>
                  <a:pt x="2204" y="227"/>
                </a:lnTo>
                <a:lnTo>
                  <a:pt x="2206" y="225"/>
                </a:lnTo>
                <a:lnTo>
                  <a:pt x="2207" y="224"/>
                </a:lnTo>
                <a:lnTo>
                  <a:pt x="2209" y="223"/>
                </a:lnTo>
                <a:lnTo>
                  <a:pt x="2210" y="221"/>
                </a:lnTo>
                <a:lnTo>
                  <a:pt x="2212" y="220"/>
                </a:lnTo>
                <a:lnTo>
                  <a:pt x="2213" y="219"/>
                </a:lnTo>
                <a:lnTo>
                  <a:pt x="2215" y="218"/>
                </a:lnTo>
                <a:lnTo>
                  <a:pt x="2217" y="216"/>
                </a:lnTo>
                <a:lnTo>
                  <a:pt x="2218" y="215"/>
                </a:lnTo>
                <a:lnTo>
                  <a:pt x="2220" y="214"/>
                </a:lnTo>
                <a:lnTo>
                  <a:pt x="2221" y="213"/>
                </a:lnTo>
                <a:lnTo>
                  <a:pt x="2223" y="211"/>
                </a:lnTo>
                <a:lnTo>
                  <a:pt x="2224" y="210"/>
                </a:lnTo>
                <a:lnTo>
                  <a:pt x="2226" y="209"/>
                </a:lnTo>
                <a:lnTo>
                  <a:pt x="2227" y="208"/>
                </a:lnTo>
                <a:lnTo>
                  <a:pt x="2229" y="206"/>
                </a:lnTo>
                <a:lnTo>
                  <a:pt x="2230" y="205"/>
                </a:lnTo>
                <a:lnTo>
                  <a:pt x="2232" y="204"/>
                </a:lnTo>
                <a:lnTo>
                  <a:pt x="2233" y="203"/>
                </a:lnTo>
                <a:lnTo>
                  <a:pt x="2235" y="201"/>
                </a:lnTo>
                <a:lnTo>
                  <a:pt x="2236" y="200"/>
                </a:lnTo>
                <a:lnTo>
                  <a:pt x="2238" y="199"/>
                </a:lnTo>
                <a:lnTo>
                  <a:pt x="2239" y="198"/>
                </a:lnTo>
                <a:lnTo>
                  <a:pt x="2241" y="197"/>
                </a:lnTo>
                <a:lnTo>
                  <a:pt x="2243" y="195"/>
                </a:lnTo>
                <a:lnTo>
                  <a:pt x="2244" y="194"/>
                </a:lnTo>
                <a:lnTo>
                  <a:pt x="2246" y="193"/>
                </a:lnTo>
                <a:lnTo>
                  <a:pt x="2247" y="192"/>
                </a:lnTo>
                <a:lnTo>
                  <a:pt x="2249" y="191"/>
                </a:lnTo>
                <a:lnTo>
                  <a:pt x="2250" y="190"/>
                </a:lnTo>
                <a:lnTo>
                  <a:pt x="2252" y="188"/>
                </a:lnTo>
                <a:lnTo>
                  <a:pt x="2253" y="187"/>
                </a:lnTo>
                <a:lnTo>
                  <a:pt x="2255" y="186"/>
                </a:lnTo>
                <a:lnTo>
                  <a:pt x="2256" y="185"/>
                </a:lnTo>
                <a:lnTo>
                  <a:pt x="2258" y="184"/>
                </a:lnTo>
                <a:lnTo>
                  <a:pt x="2259" y="183"/>
                </a:lnTo>
                <a:lnTo>
                  <a:pt x="2261" y="181"/>
                </a:lnTo>
                <a:lnTo>
                  <a:pt x="2262" y="180"/>
                </a:lnTo>
                <a:lnTo>
                  <a:pt x="2264" y="179"/>
                </a:lnTo>
                <a:lnTo>
                  <a:pt x="2266" y="178"/>
                </a:lnTo>
                <a:lnTo>
                  <a:pt x="2267" y="177"/>
                </a:lnTo>
                <a:lnTo>
                  <a:pt x="2269" y="176"/>
                </a:lnTo>
                <a:lnTo>
                  <a:pt x="2270" y="175"/>
                </a:lnTo>
                <a:lnTo>
                  <a:pt x="2272" y="174"/>
                </a:lnTo>
                <a:lnTo>
                  <a:pt x="2273" y="173"/>
                </a:lnTo>
                <a:lnTo>
                  <a:pt x="2275" y="172"/>
                </a:lnTo>
                <a:lnTo>
                  <a:pt x="2276" y="171"/>
                </a:lnTo>
                <a:lnTo>
                  <a:pt x="2278" y="170"/>
                </a:lnTo>
                <a:lnTo>
                  <a:pt x="2279" y="169"/>
                </a:lnTo>
                <a:lnTo>
                  <a:pt x="2281" y="168"/>
                </a:lnTo>
                <a:lnTo>
                  <a:pt x="2282" y="167"/>
                </a:lnTo>
                <a:lnTo>
                  <a:pt x="2284" y="165"/>
                </a:lnTo>
                <a:lnTo>
                  <a:pt x="2285" y="164"/>
                </a:lnTo>
                <a:lnTo>
                  <a:pt x="2287" y="163"/>
                </a:lnTo>
                <a:lnTo>
                  <a:pt x="2289" y="162"/>
                </a:lnTo>
                <a:lnTo>
                  <a:pt x="2290" y="161"/>
                </a:lnTo>
                <a:lnTo>
                  <a:pt x="2292" y="160"/>
                </a:lnTo>
                <a:lnTo>
                  <a:pt x="2293" y="159"/>
                </a:lnTo>
                <a:lnTo>
                  <a:pt x="2295" y="158"/>
                </a:lnTo>
                <a:lnTo>
                  <a:pt x="2296" y="157"/>
                </a:lnTo>
                <a:lnTo>
                  <a:pt x="2298" y="156"/>
                </a:lnTo>
                <a:lnTo>
                  <a:pt x="2299" y="156"/>
                </a:lnTo>
                <a:lnTo>
                  <a:pt x="2301" y="155"/>
                </a:lnTo>
                <a:lnTo>
                  <a:pt x="2302" y="154"/>
                </a:lnTo>
                <a:lnTo>
                  <a:pt x="2304" y="153"/>
                </a:lnTo>
                <a:lnTo>
                  <a:pt x="2305" y="152"/>
                </a:lnTo>
                <a:lnTo>
                  <a:pt x="2307" y="151"/>
                </a:lnTo>
                <a:lnTo>
                  <a:pt x="2308" y="150"/>
                </a:lnTo>
                <a:lnTo>
                  <a:pt x="2310" y="149"/>
                </a:lnTo>
                <a:lnTo>
                  <a:pt x="2312" y="148"/>
                </a:lnTo>
                <a:lnTo>
                  <a:pt x="2313" y="147"/>
                </a:lnTo>
                <a:lnTo>
                  <a:pt x="2315" y="147"/>
                </a:lnTo>
                <a:lnTo>
                  <a:pt x="2316" y="146"/>
                </a:lnTo>
                <a:lnTo>
                  <a:pt x="2318" y="145"/>
                </a:lnTo>
                <a:lnTo>
                  <a:pt x="2319" y="144"/>
                </a:lnTo>
                <a:lnTo>
                  <a:pt x="2321" y="143"/>
                </a:lnTo>
                <a:lnTo>
                  <a:pt x="2322" y="142"/>
                </a:lnTo>
                <a:lnTo>
                  <a:pt x="2324" y="141"/>
                </a:lnTo>
                <a:lnTo>
                  <a:pt x="2325" y="141"/>
                </a:lnTo>
                <a:lnTo>
                  <a:pt x="2327" y="140"/>
                </a:lnTo>
                <a:lnTo>
                  <a:pt x="2328" y="139"/>
                </a:lnTo>
                <a:lnTo>
                  <a:pt x="2330" y="138"/>
                </a:lnTo>
                <a:lnTo>
                  <a:pt x="2331" y="137"/>
                </a:lnTo>
                <a:lnTo>
                  <a:pt x="2333" y="137"/>
                </a:lnTo>
                <a:lnTo>
                  <a:pt x="2334" y="136"/>
                </a:lnTo>
                <a:lnTo>
                  <a:pt x="2336" y="135"/>
                </a:lnTo>
                <a:lnTo>
                  <a:pt x="2338" y="134"/>
                </a:lnTo>
                <a:lnTo>
                  <a:pt x="2339" y="133"/>
                </a:lnTo>
                <a:lnTo>
                  <a:pt x="2341" y="133"/>
                </a:lnTo>
                <a:lnTo>
                  <a:pt x="2342" y="132"/>
                </a:lnTo>
                <a:lnTo>
                  <a:pt x="2344" y="131"/>
                </a:lnTo>
                <a:lnTo>
                  <a:pt x="2345" y="131"/>
                </a:lnTo>
                <a:lnTo>
                  <a:pt x="2347" y="130"/>
                </a:lnTo>
                <a:lnTo>
                  <a:pt x="2348" y="129"/>
                </a:lnTo>
                <a:lnTo>
                  <a:pt x="2350" y="128"/>
                </a:lnTo>
                <a:lnTo>
                  <a:pt x="2351" y="128"/>
                </a:lnTo>
                <a:lnTo>
                  <a:pt x="2353" y="127"/>
                </a:lnTo>
                <a:lnTo>
                  <a:pt x="2354" y="126"/>
                </a:lnTo>
                <a:lnTo>
                  <a:pt x="2356" y="126"/>
                </a:lnTo>
                <a:lnTo>
                  <a:pt x="2357" y="125"/>
                </a:lnTo>
                <a:lnTo>
                  <a:pt x="2359" y="124"/>
                </a:lnTo>
                <a:lnTo>
                  <a:pt x="2361" y="124"/>
                </a:lnTo>
                <a:lnTo>
                  <a:pt x="2362" y="123"/>
                </a:lnTo>
                <a:lnTo>
                  <a:pt x="2364" y="123"/>
                </a:lnTo>
                <a:lnTo>
                  <a:pt x="2365" y="122"/>
                </a:lnTo>
                <a:lnTo>
                  <a:pt x="2367" y="121"/>
                </a:lnTo>
                <a:lnTo>
                  <a:pt x="2368" y="121"/>
                </a:lnTo>
                <a:lnTo>
                  <a:pt x="2370" y="120"/>
                </a:lnTo>
                <a:lnTo>
                  <a:pt x="2371" y="119"/>
                </a:lnTo>
                <a:lnTo>
                  <a:pt x="2373" y="119"/>
                </a:lnTo>
                <a:lnTo>
                  <a:pt x="2374" y="118"/>
                </a:lnTo>
                <a:lnTo>
                  <a:pt x="2376" y="118"/>
                </a:lnTo>
                <a:lnTo>
                  <a:pt x="2377" y="117"/>
                </a:lnTo>
                <a:lnTo>
                  <a:pt x="2379" y="116"/>
                </a:lnTo>
                <a:lnTo>
                  <a:pt x="2380" y="116"/>
                </a:lnTo>
                <a:lnTo>
                  <a:pt x="2382" y="115"/>
                </a:lnTo>
                <a:lnTo>
                  <a:pt x="2384" y="115"/>
                </a:lnTo>
                <a:lnTo>
                  <a:pt x="2385" y="114"/>
                </a:lnTo>
                <a:lnTo>
                  <a:pt x="2387" y="114"/>
                </a:lnTo>
                <a:lnTo>
                  <a:pt x="2388" y="113"/>
                </a:lnTo>
                <a:lnTo>
                  <a:pt x="2390" y="113"/>
                </a:lnTo>
                <a:lnTo>
                  <a:pt x="2391" y="112"/>
                </a:lnTo>
                <a:lnTo>
                  <a:pt x="2393" y="112"/>
                </a:lnTo>
                <a:lnTo>
                  <a:pt x="2394" y="111"/>
                </a:lnTo>
                <a:lnTo>
                  <a:pt x="2396" y="111"/>
                </a:lnTo>
                <a:lnTo>
                  <a:pt x="2397" y="110"/>
                </a:lnTo>
                <a:lnTo>
                  <a:pt x="2399" y="109"/>
                </a:lnTo>
                <a:lnTo>
                  <a:pt x="2400" y="109"/>
                </a:lnTo>
                <a:lnTo>
                  <a:pt x="2402" y="108"/>
                </a:lnTo>
                <a:lnTo>
                  <a:pt x="2403" y="108"/>
                </a:lnTo>
                <a:lnTo>
                  <a:pt x="2405" y="107"/>
                </a:lnTo>
                <a:lnTo>
                  <a:pt x="2406" y="107"/>
                </a:lnTo>
                <a:lnTo>
                  <a:pt x="2408" y="106"/>
                </a:lnTo>
                <a:lnTo>
                  <a:pt x="2410" y="106"/>
                </a:lnTo>
                <a:lnTo>
                  <a:pt x="2411" y="105"/>
                </a:lnTo>
                <a:lnTo>
                  <a:pt x="2413" y="105"/>
                </a:lnTo>
                <a:lnTo>
                  <a:pt x="2414" y="104"/>
                </a:lnTo>
                <a:lnTo>
                  <a:pt x="2416" y="104"/>
                </a:lnTo>
                <a:lnTo>
                  <a:pt x="2417" y="103"/>
                </a:lnTo>
                <a:lnTo>
                  <a:pt x="2419" y="103"/>
                </a:lnTo>
                <a:lnTo>
                  <a:pt x="2420" y="103"/>
                </a:lnTo>
                <a:lnTo>
                  <a:pt x="2422" y="102"/>
                </a:lnTo>
                <a:lnTo>
                  <a:pt x="2423" y="102"/>
                </a:lnTo>
                <a:lnTo>
                  <a:pt x="2425" y="101"/>
                </a:lnTo>
                <a:lnTo>
                  <a:pt x="2426" y="101"/>
                </a:lnTo>
                <a:lnTo>
                  <a:pt x="2428" y="100"/>
                </a:lnTo>
                <a:lnTo>
                  <a:pt x="2429" y="100"/>
                </a:lnTo>
                <a:lnTo>
                  <a:pt x="2431" y="99"/>
                </a:lnTo>
                <a:lnTo>
                  <a:pt x="2433" y="99"/>
                </a:lnTo>
                <a:lnTo>
                  <a:pt x="2434" y="98"/>
                </a:lnTo>
                <a:lnTo>
                  <a:pt x="2436" y="98"/>
                </a:lnTo>
                <a:lnTo>
                  <a:pt x="2437" y="97"/>
                </a:lnTo>
                <a:lnTo>
                  <a:pt x="2439" y="97"/>
                </a:lnTo>
                <a:lnTo>
                  <a:pt x="2440" y="96"/>
                </a:lnTo>
                <a:lnTo>
                  <a:pt x="2442" y="96"/>
                </a:lnTo>
                <a:lnTo>
                  <a:pt x="2443" y="95"/>
                </a:lnTo>
                <a:lnTo>
                  <a:pt x="2445" y="95"/>
                </a:lnTo>
                <a:lnTo>
                  <a:pt x="2446" y="94"/>
                </a:lnTo>
                <a:lnTo>
                  <a:pt x="2448" y="94"/>
                </a:lnTo>
                <a:lnTo>
                  <a:pt x="2449" y="93"/>
                </a:lnTo>
                <a:lnTo>
                  <a:pt x="2451" y="92"/>
                </a:lnTo>
                <a:lnTo>
                  <a:pt x="2452" y="92"/>
                </a:lnTo>
                <a:lnTo>
                  <a:pt x="2454" y="91"/>
                </a:lnTo>
                <a:lnTo>
                  <a:pt x="2456" y="91"/>
                </a:lnTo>
                <a:lnTo>
                  <a:pt x="2457" y="90"/>
                </a:lnTo>
                <a:lnTo>
                  <a:pt x="2459" y="90"/>
                </a:lnTo>
                <a:lnTo>
                  <a:pt x="2460" y="89"/>
                </a:lnTo>
                <a:lnTo>
                  <a:pt x="2462" y="89"/>
                </a:lnTo>
                <a:lnTo>
                  <a:pt x="2463" y="88"/>
                </a:lnTo>
                <a:lnTo>
                  <a:pt x="2465" y="87"/>
                </a:lnTo>
                <a:lnTo>
                  <a:pt x="2466" y="87"/>
                </a:lnTo>
                <a:lnTo>
                  <a:pt x="2468" y="86"/>
                </a:lnTo>
                <a:lnTo>
                  <a:pt x="2469" y="86"/>
                </a:lnTo>
                <a:lnTo>
                  <a:pt x="2471" y="85"/>
                </a:lnTo>
                <a:lnTo>
                  <a:pt x="2472" y="84"/>
                </a:lnTo>
                <a:lnTo>
                  <a:pt x="2474" y="84"/>
                </a:lnTo>
                <a:lnTo>
                  <a:pt x="2475" y="83"/>
                </a:lnTo>
                <a:lnTo>
                  <a:pt x="2477" y="82"/>
                </a:lnTo>
                <a:lnTo>
                  <a:pt x="2479" y="82"/>
                </a:lnTo>
                <a:lnTo>
                  <a:pt x="2480" y="81"/>
                </a:lnTo>
                <a:lnTo>
                  <a:pt x="2482" y="81"/>
                </a:lnTo>
                <a:lnTo>
                  <a:pt x="2483" y="80"/>
                </a:lnTo>
                <a:lnTo>
                  <a:pt x="2485" y="79"/>
                </a:lnTo>
                <a:lnTo>
                  <a:pt x="2486" y="79"/>
                </a:lnTo>
                <a:lnTo>
                  <a:pt x="2488" y="78"/>
                </a:lnTo>
                <a:lnTo>
                  <a:pt x="2489" y="77"/>
                </a:lnTo>
                <a:lnTo>
                  <a:pt x="2491" y="76"/>
                </a:lnTo>
                <a:lnTo>
                  <a:pt x="2492" y="76"/>
                </a:lnTo>
                <a:lnTo>
                  <a:pt x="2494" y="75"/>
                </a:lnTo>
                <a:lnTo>
                  <a:pt x="2495" y="74"/>
                </a:lnTo>
                <a:lnTo>
                  <a:pt x="2497" y="74"/>
                </a:lnTo>
                <a:lnTo>
                  <a:pt x="2498" y="73"/>
                </a:lnTo>
                <a:lnTo>
                  <a:pt x="2500" y="72"/>
                </a:lnTo>
                <a:lnTo>
                  <a:pt x="2501" y="71"/>
                </a:lnTo>
                <a:lnTo>
                  <a:pt x="2503" y="70"/>
                </a:lnTo>
                <a:lnTo>
                  <a:pt x="2505" y="70"/>
                </a:lnTo>
                <a:lnTo>
                  <a:pt x="2506" y="69"/>
                </a:lnTo>
                <a:lnTo>
                  <a:pt x="2508" y="68"/>
                </a:lnTo>
                <a:lnTo>
                  <a:pt x="2509" y="67"/>
                </a:lnTo>
                <a:lnTo>
                  <a:pt x="2511" y="67"/>
                </a:lnTo>
                <a:lnTo>
                  <a:pt x="2512" y="66"/>
                </a:lnTo>
                <a:lnTo>
                  <a:pt x="2514" y="65"/>
                </a:lnTo>
                <a:lnTo>
                  <a:pt x="2515" y="64"/>
                </a:lnTo>
                <a:lnTo>
                  <a:pt x="2517" y="63"/>
                </a:lnTo>
                <a:lnTo>
                  <a:pt x="2518" y="62"/>
                </a:lnTo>
                <a:lnTo>
                  <a:pt x="2520" y="62"/>
                </a:lnTo>
                <a:lnTo>
                  <a:pt x="2521" y="61"/>
                </a:lnTo>
                <a:lnTo>
                  <a:pt x="2523" y="60"/>
                </a:lnTo>
                <a:lnTo>
                  <a:pt x="2524" y="59"/>
                </a:lnTo>
                <a:lnTo>
                  <a:pt x="2526" y="58"/>
                </a:lnTo>
                <a:lnTo>
                  <a:pt x="2528" y="57"/>
                </a:lnTo>
                <a:lnTo>
                  <a:pt x="2529" y="56"/>
                </a:lnTo>
                <a:lnTo>
                  <a:pt x="2531" y="56"/>
                </a:lnTo>
                <a:lnTo>
                  <a:pt x="2532" y="55"/>
                </a:lnTo>
                <a:lnTo>
                  <a:pt x="2534" y="54"/>
                </a:lnTo>
                <a:lnTo>
                  <a:pt x="2535" y="53"/>
                </a:lnTo>
                <a:lnTo>
                  <a:pt x="2537" y="52"/>
                </a:lnTo>
                <a:lnTo>
                  <a:pt x="2538" y="51"/>
                </a:lnTo>
                <a:lnTo>
                  <a:pt x="2540" y="50"/>
                </a:lnTo>
                <a:lnTo>
                  <a:pt x="2541" y="49"/>
                </a:lnTo>
                <a:lnTo>
                  <a:pt x="2543" y="48"/>
                </a:lnTo>
                <a:lnTo>
                  <a:pt x="2544" y="48"/>
                </a:lnTo>
                <a:lnTo>
                  <a:pt x="2546" y="47"/>
                </a:lnTo>
                <a:lnTo>
                  <a:pt x="2547" y="46"/>
                </a:lnTo>
                <a:lnTo>
                  <a:pt x="2549" y="45"/>
                </a:lnTo>
                <a:lnTo>
                  <a:pt x="2551" y="44"/>
                </a:lnTo>
                <a:lnTo>
                  <a:pt x="2552" y="43"/>
                </a:lnTo>
                <a:lnTo>
                  <a:pt x="2554" y="42"/>
                </a:lnTo>
                <a:lnTo>
                  <a:pt x="2555" y="41"/>
                </a:lnTo>
                <a:lnTo>
                  <a:pt x="2557" y="40"/>
                </a:lnTo>
                <a:lnTo>
                  <a:pt x="2558" y="39"/>
                </a:lnTo>
                <a:lnTo>
                  <a:pt x="2560" y="38"/>
                </a:lnTo>
                <a:lnTo>
                  <a:pt x="2561" y="38"/>
                </a:lnTo>
                <a:lnTo>
                  <a:pt x="2563" y="37"/>
                </a:lnTo>
                <a:lnTo>
                  <a:pt x="2564" y="36"/>
                </a:lnTo>
                <a:lnTo>
                  <a:pt x="2566" y="35"/>
                </a:lnTo>
                <a:lnTo>
                  <a:pt x="2567" y="34"/>
                </a:lnTo>
                <a:lnTo>
                  <a:pt x="2569" y="33"/>
                </a:lnTo>
                <a:lnTo>
                  <a:pt x="2570" y="32"/>
                </a:lnTo>
                <a:lnTo>
                  <a:pt x="2572" y="31"/>
                </a:lnTo>
                <a:lnTo>
                  <a:pt x="2573" y="31"/>
                </a:lnTo>
                <a:lnTo>
                  <a:pt x="2575" y="30"/>
                </a:lnTo>
                <a:lnTo>
                  <a:pt x="2577" y="29"/>
                </a:lnTo>
                <a:lnTo>
                  <a:pt x="2578" y="28"/>
                </a:lnTo>
                <a:lnTo>
                  <a:pt x="2580" y="27"/>
                </a:lnTo>
                <a:lnTo>
                  <a:pt x="2581" y="26"/>
                </a:lnTo>
                <a:lnTo>
                  <a:pt x="2583" y="26"/>
                </a:lnTo>
                <a:lnTo>
                  <a:pt x="2584" y="25"/>
                </a:lnTo>
                <a:lnTo>
                  <a:pt x="2586" y="24"/>
                </a:lnTo>
                <a:lnTo>
                  <a:pt x="2587" y="23"/>
                </a:lnTo>
                <a:lnTo>
                  <a:pt x="2589" y="22"/>
                </a:lnTo>
                <a:lnTo>
                  <a:pt x="2590" y="22"/>
                </a:lnTo>
                <a:lnTo>
                  <a:pt x="2592" y="21"/>
                </a:lnTo>
                <a:lnTo>
                  <a:pt x="2593" y="20"/>
                </a:lnTo>
                <a:lnTo>
                  <a:pt x="2595" y="19"/>
                </a:lnTo>
                <a:lnTo>
                  <a:pt x="2596" y="18"/>
                </a:lnTo>
                <a:lnTo>
                  <a:pt x="2598" y="18"/>
                </a:lnTo>
                <a:lnTo>
                  <a:pt x="2600" y="17"/>
                </a:lnTo>
                <a:lnTo>
                  <a:pt x="2601" y="16"/>
                </a:lnTo>
                <a:lnTo>
                  <a:pt x="2603" y="15"/>
                </a:lnTo>
                <a:lnTo>
                  <a:pt x="2604" y="15"/>
                </a:lnTo>
                <a:lnTo>
                  <a:pt x="2606" y="14"/>
                </a:lnTo>
                <a:lnTo>
                  <a:pt x="2607" y="13"/>
                </a:lnTo>
                <a:lnTo>
                  <a:pt x="2609" y="13"/>
                </a:lnTo>
                <a:lnTo>
                  <a:pt x="2610" y="12"/>
                </a:lnTo>
                <a:lnTo>
                  <a:pt x="2612" y="12"/>
                </a:lnTo>
                <a:lnTo>
                  <a:pt x="2613" y="11"/>
                </a:lnTo>
                <a:lnTo>
                  <a:pt x="2615" y="10"/>
                </a:lnTo>
                <a:lnTo>
                  <a:pt x="2616" y="10"/>
                </a:lnTo>
                <a:lnTo>
                  <a:pt x="2618" y="9"/>
                </a:lnTo>
                <a:lnTo>
                  <a:pt x="2619" y="9"/>
                </a:lnTo>
                <a:lnTo>
                  <a:pt x="2621" y="8"/>
                </a:lnTo>
                <a:lnTo>
                  <a:pt x="2623" y="8"/>
                </a:lnTo>
                <a:lnTo>
                  <a:pt x="2624" y="7"/>
                </a:lnTo>
                <a:lnTo>
                  <a:pt x="2626" y="7"/>
                </a:lnTo>
                <a:lnTo>
                  <a:pt x="2627" y="6"/>
                </a:lnTo>
                <a:lnTo>
                  <a:pt x="2629" y="6"/>
                </a:lnTo>
                <a:lnTo>
                  <a:pt x="2630" y="5"/>
                </a:lnTo>
                <a:lnTo>
                  <a:pt x="2632" y="5"/>
                </a:lnTo>
                <a:lnTo>
                  <a:pt x="2633" y="4"/>
                </a:lnTo>
                <a:lnTo>
                  <a:pt x="2635" y="4"/>
                </a:lnTo>
                <a:lnTo>
                  <a:pt x="2636" y="4"/>
                </a:lnTo>
                <a:lnTo>
                  <a:pt x="2638" y="3"/>
                </a:lnTo>
                <a:lnTo>
                  <a:pt x="2639" y="3"/>
                </a:lnTo>
                <a:lnTo>
                  <a:pt x="2641" y="3"/>
                </a:lnTo>
                <a:lnTo>
                  <a:pt x="2642" y="2"/>
                </a:lnTo>
                <a:lnTo>
                  <a:pt x="2644" y="2"/>
                </a:lnTo>
                <a:lnTo>
                  <a:pt x="2646" y="2"/>
                </a:lnTo>
                <a:lnTo>
                  <a:pt x="2647" y="2"/>
                </a:lnTo>
                <a:lnTo>
                  <a:pt x="2649" y="1"/>
                </a:lnTo>
                <a:lnTo>
                  <a:pt x="2650" y="1"/>
                </a:lnTo>
                <a:lnTo>
                  <a:pt x="2652" y="1"/>
                </a:lnTo>
                <a:lnTo>
                  <a:pt x="2653" y="1"/>
                </a:lnTo>
                <a:lnTo>
                  <a:pt x="2655" y="1"/>
                </a:lnTo>
                <a:lnTo>
                  <a:pt x="2656" y="1"/>
                </a:lnTo>
                <a:lnTo>
                  <a:pt x="2658" y="0"/>
                </a:lnTo>
                <a:lnTo>
                  <a:pt x="2659" y="0"/>
                </a:lnTo>
                <a:lnTo>
                  <a:pt x="2661" y="0"/>
                </a:lnTo>
                <a:lnTo>
                  <a:pt x="2662" y="0"/>
                </a:lnTo>
                <a:lnTo>
                  <a:pt x="2664" y="0"/>
                </a:lnTo>
                <a:lnTo>
                  <a:pt x="2665" y="0"/>
                </a:lnTo>
                <a:lnTo>
                  <a:pt x="2667" y="0"/>
                </a:lnTo>
                <a:lnTo>
                  <a:pt x="2668" y="0"/>
                </a:lnTo>
                <a:lnTo>
                  <a:pt x="2670" y="0"/>
                </a:lnTo>
                <a:lnTo>
                  <a:pt x="2672" y="0"/>
                </a:lnTo>
                <a:lnTo>
                  <a:pt x="2673" y="0"/>
                </a:lnTo>
                <a:lnTo>
                  <a:pt x="2675" y="0"/>
                </a:lnTo>
                <a:lnTo>
                  <a:pt x="2676" y="0"/>
                </a:lnTo>
                <a:lnTo>
                  <a:pt x="2678" y="0"/>
                </a:lnTo>
                <a:lnTo>
                  <a:pt x="2679" y="0"/>
                </a:lnTo>
                <a:lnTo>
                  <a:pt x="2681" y="1"/>
                </a:lnTo>
                <a:lnTo>
                  <a:pt x="2682" y="1"/>
                </a:lnTo>
                <a:lnTo>
                  <a:pt x="2684" y="1"/>
                </a:lnTo>
                <a:lnTo>
                  <a:pt x="2685" y="1"/>
                </a:lnTo>
                <a:lnTo>
                  <a:pt x="2687" y="2"/>
                </a:lnTo>
                <a:lnTo>
                  <a:pt x="2688" y="2"/>
                </a:lnTo>
                <a:lnTo>
                  <a:pt x="2690" y="2"/>
                </a:lnTo>
                <a:lnTo>
                  <a:pt x="2691" y="3"/>
                </a:lnTo>
                <a:lnTo>
                  <a:pt x="2693" y="3"/>
                </a:lnTo>
                <a:lnTo>
                  <a:pt x="2695" y="3"/>
                </a:lnTo>
                <a:lnTo>
                  <a:pt x="2696" y="4"/>
                </a:lnTo>
                <a:lnTo>
                  <a:pt x="2698" y="4"/>
                </a:lnTo>
                <a:lnTo>
                  <a:pt x="2699" y="4"/>
                </a:lnTo>
                <a:lnTo>
                  <a:pt x="2701" y="5"/>
                </a:lnTo>
                <a:lnTo>
                  <a:pt x="2702" y="5"/>
                </a:lnTo>
                <a:lnTo>
                  <a:pt x="2704" y="6"/>
                </a:lnTo>
                <a:lnTo>
                  <a:pt x="2705" y="6"/>
                </a:lnTo>
                <a:lnTo>
                  <a:pt x="2707" y="7"/>
                </a:lnTo>
                <a:lnTo>
                  <a:pt x="2708" y="7"/>
                </a:lnTo>
                <a:lnTo>
                  <a:pt x="2710" y="8"/>
                </a:lnTo>
                <a:lnTo>
                  <a:pt x="2711" y="8"/>
                </a:lnTo>
                <a:lnTo>
                  <a:pt x="2713" y="9"/>
                </a:lnTo>
                <a:lnTo>
                  <a:pt x="2714" y="9"/>
                </a:lnTo>
                <a:lnTo>
                  <a:pt x="2716" y="10"/>
                </a:lnTo>
                <a:lnTo>
                  <a:pt x="2718" y="10"/>
                </a:lnTo>
                <a:lnTo>
                  <a:pt x="2719" y="11"/>
                </a:lnTo>
                <a:lnTo>
                  <a:pt x="2721" y="12"/>
                </a:lnTo>
                <a:lnTo>
                  <a:pt x="2722" y="12"/>
                </a:lnTo>
                <a:lnTo>
                  <a:pt x="2724" y="13"/>
                </a:lnTo>
                <a:lnTo>
                  <a:pt x="2725" y="14"/>
                </a:lnTo>
                <a:lnTo>
                  <a:pt x="2727" y="15"/>
                </a:lnTo>
                <a:lnTo>
                  <a:pt x="2728" y="15"/>
                </a:lnTo>
                <a:lnTo>
                  <a:pt x="2730" y="16"/>
                </a:lnTo>
                <a:lnTo>
                  <a:pt x="2731" y="17"/>
                </a:lnTo>
                <a:lnTo>
                  <a:pt x="2733" y="18"/>
                </a:lnTo>
                <a:lnTo>
                  <a:pt x="2734" y="19"/>
                </a:lnTo>
                <a:lnTo>
                  <a:pt x="2736" y="20"/>
                </a:lnTo>
                <a:lnTo>
                  <a:pt x="2737" y="20"/>
                </a:lnTo>
                <a:lnTo>
                  <a:pt x="2739" y="21"/>
                </a:lnTo>
                <a:lnTo>
                  <a:pt x="2741" y="22"/>
                </a:lnTo>
                <a:lnTo>
                  <a:pt x="2742" y="23"/>
                </a:lnTo>
                <a:lnTo>
                  <a:pt x="2744" y="24"/>
                </a:lnTo>
                <a:lnTo>
                  <a:pt x="2745" y="25"/>
                </a:lnTo>
                <a:lnTo>
                  <a:pt x="2747" y="26"/>
                </a:lnTo>
                <a:lnTo>
                  <a:pt x="2748" y="27"/>
                </a:lnTo>
                <a:lnTo>
                  <a:pt x="2750" y="28"/>
                </a:lnTo>
                <a:lnTo>
                  <a:pt x="2751" y="29"/>
                </a:lnTo>
                <a:lnTo>
                  <a:pt x="2753" y="30"/>
                </a:lnTo>
                <a:lnTo>
                  <a:pt x="2754" y="30"/>
                </a:lnTo>
                <a:lnTo>
                  <a:pt x="2756" y="31"/>
                </a:lnTo>
                <a:lnTo>
                  <a:pt x="2757" y="32"/>
                </a:lnTo>
                <a:lnTo>
                  <a:pt x="2759" y="34"/>
                </a:lnTo>
                <a:lnTo>
                  <a:pt x="2760" y="35"/>
                </a:lnTo>
                <a:lnTo>
                  <a:pt x="2762" y="36"/>
                </a:lnTo>
                <a:lnTo>
                  <a:pt x="2763" y="37"/>
                </a:lnTo>
                <a:lnTo>
                  <a:pt x="2765" y="38"/>
                </a:lnTo>
                <a:lnTo>
                  <a:pt x="2767" y="39"/>
                </a:lnTo>
                <a:lnTo>
                  <a:pt x="2768" y="40"/>
                </a:lnTo>
                <a:lnTo>
                  <a:pt x="2770" y="41"/>
                </a:lnTo>
                <a:lnTo>
                  <a:pt x="2771" y="42"/>
                </a:lnTo>
                <a:lnTo>
                  <a:pt x="2773" y="44"/>
                </a:lnTo>
                <a:lnTo>
                  <a:pt x="2774" y="45"/>
                </a:lnTo>
                <a:lnTo>
                  <a:pt x="2776" y="46"/>
                </a:lnTo>
                <a:lnTo>
                  <a:pt x="2777" y="47"/>
                </a:lnTo>
                <a:lnTo>
                  <a:pt x="2779" y="48"/>
                </a:lnTo>
                <a:lnTo>
                  <a:pt x="2780" y="49"/>
                </a:lnTo>
                <a:lnTo>
                  <a:pt x="2782" y="51"/>
                </a:lnTo>
                <a:lnTo>
                  <a:pt x="2783" y="52"/>
                </a:lnTo>
                <a:lnTo>
                  <a:pt x="2785" y="53"/>
                </a:lnTo>
                <a:lnTo>
                  <a:pt x="2786" y="54"/>
                </a:lnTo>
                <a:lnTo>
                  <a:pt x="2788" y="55"/>
                </a:lnTo>
                <a:lnTo>
                  <a:pt x="2790" y="57"/>
                </a:lnTo>
                <a:lnTo>
                  <a:pt x="2791" y="58"/>
                </a:lnTo>
                <a:lnTo>
                  <a:pt x="2793" y="59"/>
                </a:lnTo>
                <a:lnTo>
                  <a:pt x="2794" y="60"/>
                </a:lnTo>
                <a:lnTo>
                  <a:pt x="2796" y="61"/>
                </a:lnTo>
                <a:lnTo>
                  <a:pt x="2797" y="63"/>
                </a:lnTo>
                <a:lnTo>
                  <a:pt x="2799" y="64"/>
                </a:lnTo>
                <a:lnTo>
                  <a:pt x="2800" y="65"/>
                </a:lnTo>
                <a:lnTo>
                  <a:pt x="2802" y="67"/>
                </a:lnTo>
                <a:lnTo>
                  <a:pt x="2803" y="68"/>
                </a:lnTo>
                <a:lnTo>
                  <a:pt x="2805" y="69"/>
                </a:lnTo>
                <a:lnTo>
                  <a:pt x="2806" y="70"/>
                </a:lnTo>
                <a:lnTo>
                  <a:pt x="2808" y="72"/>
                </a:lnTo>
                <a:lnTo>
                  <a:pt x="2809" y="73"/>
                </a:lnTo>
                <a:lnTo>
                  <a:pt x="2811" y="74"/>
                </a:lnTo>
                <a:lnTo>
                  <a:pt x="2813" y="76"/>
                </a:lnTo>
                <a:lnTo>
                  <a:pt x="2814" y="77"/>
                </a:lnTo>
                <a:lnTo>
                  <a:pt x="2816" y="78"/>
                </a:lnTo>
                <a:lnTo>
                  <a:pt x="2817" y="80"/>
                </a:lnTo>
                <a:lnTo>
                  <a:pt x="2819" y="81"/>
                </a:lnTo>
                <a:lnTo>
                  <a:pt x="2820" y="82"/>
                </a:lnTo>
                <a:lnTo>
                  <a:pt x="2822" y="83"/>
                </a:lnTo>
                <a:lnTo>
                  <a:pt x="2823" y="85"/>
                </a:lnTo>
                <a:lnTo>
                  <a:pt x="2825" y="86"/>
                </a:lnTo>
                <a:lnTo>
                  <a:pt x="2826" y="87"/>
                </a:lnTo>
                <a:lnTo>
                  <a:pt x="2828" y="89"/>
                </a:lnTo>
                <a:lnTo>
                  <a:pt x="2829" y="90"/>
                </a:lnTo>
                <a:lnTo>
                  <a:pt x="2831" y="91"/>
                </a:lnTo>
                <a:lnTo>
                  <a:pt x="2832" y="93"/>
                </a:lnTo>
                <a:lnTo>
                  <a:pt x="2834" y="94"/>
                </a:lnTo>
                <a:lnTo>
                  <a:pt x="2835" y="95"/>
                </a:lnTo>
                <a:lnTo>
                  <a:pt x="2837" y="97"/>
                </a:lnTo>
                <a:lnTo>
                  <a:pt x="2839" y="98"/>
                </a:lnTo>
                <a:lnTo>
                  <a:pt x="2840" y="99"/>
                </a:lnTo>
                <a:lnTo>
                  <a:pt x="2842" y="100"/>
                </a:lnTo>
                <a:lnTo>
                  <a:pt x="2843" y="102"/>
                </a:lnTo>
                <a:lnTo>
                  <a:pt x="2845" y="103"/>
                </a:lnTo>
                <a:lnTo>
                  <a:pt x="2846" y="104"/>
                </a:lnTo>
                <a:lnTo>
                  <a:pt x="2848" y="106"/>
                </a:lnTo>
                <a:lnTo>
                  <a:pt x="2849" y="107"/>
                </a:lnTo>
                <a:lnTo>
                  <a:pt x="2851" y="108"/>
                </a:lnTo>
                <a:lnTo>
                  <a:pt x="2852" y="110"/>
                </a:lnTo>
                <a:lnTo>
                  <a:pt x="2854" y="111"/>
                </a:lnTo>
                <a:lnTo>
                  <a:pt x="2855" y="112"/>
                </a:lnTo>
                <a:lnTo>
                  <a:pt x="2857" y="114"/>
                </a:lnTo>
                <a:lnTo>
                  <a:pt x="2858" y="115"/>
                </a:lnTo>
                <a:lnTo>
                  <a:pt x="2860" y="116"/>
                </a:lnTo>
                <a:lnTo>
                  <a:pt x="2862" y="118"/>
                </a:lnTo>
                <a:lnTo>
                  <a:pt x="2863" y="119"/>
                </a:lnTo>
                <a:lnTo>
                  <a:pt x="2865" y="120"/>
                </a:lnTo>
                <a:lnTo>
                  <a:pt x="2866" y="121"/>
                </a:lnTo>
                <a:lnTo>
                  <a:pt x="2868" y="123"/>
                </a:lnTo>
                <a:lnTo>
                  <a:pt x="2869" y="124"/>
                </a:lnTo>
                <a:lnTo>
                  <a:pt x="2871" y="125"/>
                </a:lnTo>
                <a:lnTo>
                  <a:pt x="2872" y="127"/>
                </a:lnTo>
                <a:lnTo>
                  <a:pt x="2874" y="128"/>
                </a:lnTo>
                <a:lnTo>
                  <a:pt x="2875" y="129"/>
                </a:lnTo>
                <a:lnTo>
                  <a:pt x="2877" y="131"/>
                </a:lnTo>
                <a:lnTo>
                  <a:pt x="2878" y="132"/>
                </a:lnTo>
                <a:lnTo>
                  <a:pt x="2880" y="133"/>
                </a:lnTo>
                <a:lnTo>
                  <a:pt x="2881" y="135"/>
                </a:lnTo>
                <a:lnTo>
                  <a:pt x="2883" y="136"/>
                </a:lnTo>
                <a:lnTo>
                  <a:pt x="2885" y="137"/>
                </a:lnTo>
                <a:lnTo>
                  <a:pt x="2886" y="139"/>
                </a:lnTo>
                <a:lnTo>
                  <a:pt x="2888" y="140"/>
                </a:lnTo>
                <a:lnTo>
                  <a:pt x="2889" y="141"/>
                </a:lnTo>
                <a:lnTo>
                  <a:pt x="2891" y="143"/>
                </a:lnTo>
                <a:lnTo>
                  <a:pt x="2892" y="144"/>
                </a:lnTo>
                <a:lnTo>
                  <a:pt x="2894" y="145"/>
                </a:lnTo>
                <a:lnTo>
                  <a:pt x="2895" y="147"/>
                </a:lnTo>
                <a:lnTo>
                  <a:pt x="2897" y="148"/>
                </a:lnTo>
                <a:lnTo>
                  <a:pt x="2898" y="149"/>
                </a:lnTo>
                <a:lnTo>
                  <a:pt x="2900" y="151"/>
                </a:lnTo>
                <a:lnTo>
                  <a:pt x="2901" y="152"/>
                </a:lnTo>
                <a:lnTo>
                  <a:pt x="2903" y="153"/>
                </a:lnTo>
                <a:lnTo>
                  <a:pt x="2904" y="155"/>
                </a:lnTo>
                <a:lnTo>
                  <a:pt x="2906" y="156"/>
                </a:lnTo>
                <a:lnTo>
                  <a:pt x="2908" y="157"/>
                </a:lnTo>
                <a:lnTo>
                  <a:pt x="2909" y="159"/>
                </a:lnTo>
                <a:lnTo>
                  <a:pt x="2911" y="160"/>
                </a:lnTo>
                <a:lnTo>
                  <a:pt x="2912" y="161"/>
                </a:lnTo>
                <a:lnTo>
                  <a:pt x="2914" y="163"/>
                </a:lnTo>
                <a:lnTo>
                  <a:pt x="2915" y="164"/>
                </a:lnTo>
                <a:lnTo>
                  <a:pt x="2917" y="165"/>
                </a:lnTo>
                <a:lnTo>
                  <a:pt x="2918" y="167"/>
                </a:lnTo>
                <a:lnTo>
                  <a:pt x="2920" y="168"/>
                </a:lnTo>
                <a:lnTo>
                  <a:pt x="2921" y="169"/>
                </a:lnTo>
                <a:lnTo>
                  <a:pt x="2923" y="171"/>
                </a:lnTo>
                <a:lnTo>
                  <a:pt x="2924" y="172"/>
                </a:lnTo>
                <a:lnTo>
                  <a:pt x="2926" y="173"/>
                </a:lnTo>
                <a:lnTo>
                  <a:pt x="2927" y="175"/>
                </a:lnTo>
                <a:lnTo>
                  <a:pt x="2929" y="176"/>
                </a:lnTo>
                <a:lnTo>
                  <a:pt x="2930" y="177"/>
                </a:lnTo>
                <a:lnTo>
                  <a:pt x="2932" y="179"/>
                </a:lnTo>
                <a:lnTo>
                  <a:pt x="2934" y="180"/>
                </a:lnTo>
                <a:lnTo>
                  <a:pt x="2935" y="182"/>
                </a:lnTo>
                <a:lnTo>
                  <a:pt x="2937" y="183"/>
                </a:lnTo>
                <a:lnTo>
                  <a:pt x="2938" y="184"/>
                </a:lnTo>
                <a:lnTo>
                  <a:pt x="2940" y="186"/>
                </a:lnTo>
                <a:lnTo>
                  <a:pt x="2941" y="187"/>
                </a:lnTo>
                <a:lnTo>
                  <a:pt x="2943" y="188"/>
                </a:lnTo>
                <a:lnTo>
                  <a:pt x="2944" y="190"/>
                </a:lnTo>
                <a:lnTo>
                  <a:pt x="2946" y="191"/>
                </a:lnTo>
                <a:lnTo>
                  <a:pt x="2947" y="193"/>
                </a:lnTo>
                <a:lnTo>
                  <a:pt x="2949" y="194"/>
                </a:lnTo>
                <a:lnTo>
                  <a:pt x="2950" y="195"/>
                </a:lnTo>
                <a:lnTo>
                  <a:pt x="2952" y="197"/>
                </a:lnTo>
                <a:lnTo>
                  <a:pt x="2953" y="198"/>
                </a:lnTo>
                <a:lnTo>
                  <a:pt x="2955" y="199"/>
                </a:lnTo>
                <a:lnTo>
                  <a:pt x="2957" y="201"/>
                </a:lnTo>
                <a:lnTo>
                  <a:pt x="2958" y="202"/>
                </a:lnTo>
                <a:lnTo>
                  <a:pt x="2960" y="204"/>
                </a:lnTo>
                <a:lnTo>
                  <a:pt x="2961" y="205"/>
                </a:lnTo>
                <a:lnTo>
                  <a:pt x="2963" y="206"/>
                </a:lnTo>
                <a:lnTo>
                  <a:pt x="2964" y="208"/>
                </a:lnTo>
                <a:lnTo>
                  <a:pt x="2966" y="209"/>
                </a:lnTo>
                <a:lnTo>
                  <a:pt x="2967" y="211"/>
                </a:lnTo>
                <a:lnTo>
                  <a:pt x="2969" y="212"/>
                </a:lnTo>
                <a:lnTo>
                  <a:pt x="2970" y="213"/>
                </a:lnTo>
                <a:lnTo>
                  <a:pt x="2972" y="215"/>
                </a:lnTo>
                <a:lnTo>
                  <a:pt x="2973" y="216"/>
                </a:lnTo>
                <a:lnTo>
                  <a:pt x="2975" y="217"/>
                </a:lnTo>
                <a:lnTo>
                  <a:pt x="2976" y="219"/>
                </a:lnTo>
                <a:lnTo>
                  <a:pt x="2978" y="220"/>
                </a:lnTo>
                <a:lnTo>
                  <a:pt x="2980" y="222"/>
                </a:lnTo>
                <a:lnTo>
                  <a:pt x="2981" y="223"/>
                </a:lnTo>
                <a:lnTo>
                  <a:pt x="2983" y="224"/>
                </a:lnTo>
                <a:lnTo>
                  <a:pt x="2984" y="226"/>
                </a:lnTo>
                <a:lnTo>
                  <a:pt x="2986" y="227"/>
                </a:lnTo>
                <a:lnTo>
                  <a:pt x="2987" y="229"/>
                </a:lnTo>
                <a:lnTo>
                  <a:pt x="2989" y="230"/>
                </a:lnTo>
                <a:lnTo>
                  <a:pt x="2990" y="231"/>
                </a:lnTo>
                <a:lnTo>
                  <a:pt x="2992" y="233"/>
                </a:lnTo>
                <a:lnTo>
                  <a:pt x="2993" y="234"/>
                </a:lnTo>
                <a:lnTo>
                  <a:pt x="2995" y="236"/>
                </a:lnTo>
                <a:lnTo>
                  <a:pt x="2996" y="237"/>
                </a:lnTo>
                <a:lnTo>
                  <a:pt x="2998" y="238"/>
                </a:lnTo>
                <a:lnTo>
                  <a:pt x="2999" y="240"/>
                </a:lnTo>
              </a:path>
            </a:pathLst>
          </a:custGeom>
          <a:noFill/>
          <a:ln w="19050">
            <a:solidFill>
              <a:srgbClr val="008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51" name="Line 559"/>
          <p:cNvSpPr>
            <a:spLocks noChangeShapeType="1"/>
          </p:cNvSpPr>
          <p:nvPr/>
        </p:nvSpPr>
        <p:spPr bwMode="auto">
          <a:xfrm>
            <a:off x="2962276" y="2614623"/>
            <a:ext cx="0" cy="0"/>
          </a:xfrm>
          <a:prstGeom prst="line">
            <a:avLst/>
          </a:prstGeom>
          <a:noFill/>
          <a:ln w="9">
            <a:solidFill>
              <a:srgbClr val="008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52" name="Rectangle 560"/>
          <p:cNvSpPr>
            <a:spLocks noChangeArrowheads="1"/>
          </p:cNvSpPr>
          <p:nvPr/>
        </p:nvSpPr>
        <p:spPr bwMode="auto">
          <a:xfrm>
            <a:off x="2003426" y="2074871"/>
            <a:ext cx="252413" cy="28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Symbol" pitchFamily="18" charset="2"/>
                <a:cs typeface="Arial" pitchFamily="34" charset="0"/>
              </a:rPr>
              <a:t>y</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53" name="Rectangle 561"/>
          <p:cNvSpPr>
            <a:spLocks noChangeArrowheads="1"/>
          </p:cNvSpPr>
          <p:nvPr/>
        </p:nvSpPr>
        <p:spPr bwMode="auto">
          <a:xfrm>
            <a:off x="2168526" y="2133609"/>
            <a:ext cx="889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cs typeface="Arial" pitchFamily="34" charset="0"/>
              </a:rPr>
              <a:t>o</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54" name="Rectangle 562"/>
          <p:cNvSpPr>
            <a:spLocks noChangeArrowheads="1"/>
          </p:cNvSpPr>
          <p:nvPr/>
        </p:nvSpPr>
        <p:spPr bwMode="auto">
          <a:xfrm>
            <a:off x="1112838" y="2108209"/>
            <a:ext cx="220663" cy="28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Symbol" pitchFamily="18" charset="2"/>
                <a:cs typeface="Arial" pitchFamily="34" charset="0"/>
              </a:rPr>
              <a:t>f</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55" name="Rectangle 563"/>
          <p:cNvSpPr>
            <a:spLocks noChangeArrowheads="1"/>
          </p:cNvSpPr>
          <p:nvPr/>
        </p:nvSpPr>
        <p:spPr bwMode="auto">
          <a:xfrm>
            <a:off x="1238250" y="2166946"/>
            <a:ext cx="889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cs typeface="Arial" pitchFamily="34" charset="0"/>
              </a:rPr>
              <a:t>o</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58" name="Rectangle 566"/>
          <p:cNvSpPr>
            <a:spLocks noChangeArrowheads="1"/>
          </p:cNvSpPr>
          <p:nvPr/>
        </p:nvSpPr>
        <p:spPr bwMode="auto">
          <a:xfrm>
            <a:off x="1828800" y="241012"/>
            <a:ext cx="456695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chemeClr val="tx1">
                    <a:lumMod val="65000"/>
                    <a:lumOff val="35000"/>
                  </a:schemeClr>
                </a:solidFill>
                <a:effectLst/>
                <a:latin typeface="Arial" pitchFamily="34" charset="0"/>
                <a:cs typeface="Arial" pitchFamily="34" charset="0"/>
              </a:rPr>
              <a:t>Albatross Dynamic Soaring Simulation </a:t>
            </a:r>
            <a:endParaRPr kumimoji="0" lang="en-US" sz="1800" b="0" i="0" u="none" strike="noStrike" cap="none" normalizeH="0" baseline="0">
              <a:ln>
                <a:noFill/>
              </a:ln>
              <a:solidFill>
                <a:schemeClr val="tx1">
                  <a:lumMod val="65000"/>
                  <a:lumOff val="35000"/>
                </a:schemeClr>
              </a:solidFill>
              <a:effectLst/>
              <a:latin typeface="Arial" pitchFamily="34" charset="0"/>
              <a:cs typeface="Arial" pitchFamily="34" charset="0"/>
            </a:endParaRPr>
          </a:p>
        </p:txBody>
      </p:sp>
      <p:sp>
        <p:nvSpPr>
          <p:cNvPr id="77959" name="Rectangle 567"/>
          <p:cNvSpPr>
            <a:spLocks noChangeArrowheads="1"/>
          </p:cNvSpPr>
          <p:nvPr/>
        </p:nvSpPr>
        <p:spPr bwMode="auto">
          <a:xfrm>
            <a:off x="2890839" y="239713"/>
            <a:ext cx="1033463" cy="25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80"/>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60" name="Rectangle 568"/>
          <p:cNvSpPr>
            <a:spLocks noChangeArrowheads="1"/>
          </p:cNvSpPr>
          <p:nvPr/>
        </p:nvSpPr>
        <p:spPr bwMode="auto">
          <a:xfrm>
            <a:off x="6453982" y="276224"/>
            <a:ext cx="1490663" cy="25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1" u="none" strike="noStrike" cap="none" normalizeH="0" baseline="0">
                <a:ln>
                  <a:noFill/>
                </a:ln>
                <a:solidFill>
                  <a:srgbClr val="C00000"/>
                </a:solidFill>
                <a:effectLst/>
                <a:latin typeface="Arial" pitchFamily="34" charset="0"/>
                <a:cs typeface="Arial" pitchFamily="34" charset="0"/>
              </a:rPr>
              <a:t>Snaking Upwind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61" name="Oval 569"/>
          <p:cNvSpPr>
            <a:spLocks noChangeArrowheads="1"/>
          </p:cNvSpPr>
          <p:nvPr/>
        </p:nvSpPr>
        <p:spPr bwMode="auto">
          <a:xfrm>
            <a:off x="309563" y="771528"/>
            <a:ext cx="169863" cy="165101"/>
          </a:xfrm>
          <a:prstGeom prst="ellipse">
            <a:avLst/>
          </a:prstGeom>
          <a:solidFill>
            <a:srgbClr val="FFFFC4"/>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62" name="Rectangle 570"/>
          <p:cNvSpPr>
            <a:spLocks noChangeArrowheads="1"/>
          </p:cNvSpPr>
          <p:nvPr/>
        </p:nvSpPr>
        <p:spPr bwMode="auto">
          <a:xfrm>
            <a:off x="352425" y="790578"/>
            <a:ext cx="11271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A</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63" name="Oval 571"/>
          <p:cNvSpPr>
            <a:spLocks noChangeArrowheads="1"/>
          </p:cNvSpPr>
          <p:nvPr/>
        </p:nvSpPr>
        <p:spPr bwMode="auto">
          <a:xfrm>
            <a:off x="1528763" y="771528"/>
            <a:ext cx="169863" cy="165101"/>
          </a:xfrm>
          <a:prstGeom prst="ellipse">
            <a:avLst/>
          </a:prstGeom>
          <a:solidFill>
            <a:srgbClr val="FFFFC4"/>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64" name="Rectangle 572"/>
          <p:cNvSpPr>
            <a:spLocks noChangeArrowheads="1"/>
          </p:cNvSpPr>
          <p:nvPr/>
        </p:nvSpPr>
        <p:spPr bwMode="auto">
          <a:xfrm>
            <a:off x="1571626" y="795340"/>
            <a:ext cx="11271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B</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65" name="Oval 573"/>
          <p:cNvSpPr>
            <a:spLocks noChangeArrowheads="1"/>
          </p:cNvSpPr>
          <p:nvPr/>
        </p:nvSpPr>
        <p:spPr bwMode="auto">
          <a:xfrm>
            <a:off x="2755901" y="773115"/>
            <a:ext cx="169863" cy="165101"/>
          </a:xfrm>
          <a:prstGeom prst="ellipse">
            <a:avLst/>
          </a:prstGeom>
          <a:solidFill>
            <a:srgbClr val="FFFFC4"/>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66" name="Rectangle 574"/>
          <p:cNvSpPr>
            <a:spLocks noChangeArrowheads="1"/>
          </p:cNvSpPr>
          <p:nvPr/>
        </p:nvSpPr>
        <p:spPr bwMode="auto">
          <a:xfrm>
            <a:off x="2798764" y="796928"/>
            <a:ext cx="1190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67" name="Line 575"/>
          <p:cNvSpPr>
            <a:spLocks noChangeShapeType="1"/>
          </p:cNvSpPr>
          <p:nvPr/>
        </p:nvSpPr>
        <p:spPr bwMode="auto">
          <a:xfrm>
            <a:off x="2343151" y="1582744"/>
            <a:ext cx="427038" cy="0"/>
          </a:xfrm>
          <a:prstGeom prst="line">
            <a:avLst/>
          </a:prstGeom>
          <a:noFill/>
          <a:ln w="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68" name="Freeform 576"/>
          <p:cNvSpPr>
            <a:spLocks/>
          </p:cNvSpPr>
          <p:nvPr/>
        </p:nvSpPr>
        <p:spPr bwMode="auto">
          <a:xfrm flipV="1">
            <a:off x="2684463" y="1571631"/>
            <a:ext cx="85725" cy="22225"/>
          </a:xfrm>
          <a:custGeom>
            <a:avLst/>
            <a:gdLst>
              <a:gd name="T0" fmla="*/ 0 w 99"/>
              <a:gd name="T1" fmla="*/ 26 h 26"/>
              <a:gd name="T2" fmla="*/ 99 w 99"/>
              <a:gd name="T3" fmla="*/ 13 h 26"/>
              <a:gd name="T4" fmla="*/ 0 w 99"/>
              <a:gd name="T5" fmla="*/ 0 h 26"/>
            </a:gdLst>
            <a:ahLst/>
            <a:cxnLst>
              <a:cxn ang="0">
                <a:pos x="T0" y="T1"/>
              </a:cxn>
              <a:cxn ang="0">
                <a:pos x="T2" y="T3"/>
              </a:cxn>
              <a:cxn ang="0">
                <a:pos x="T4" y="T5"/>
              </a:cxn>
            </a:cxnLst>
            <a:rect l="0" t="0" r="r" b="b"/>
            <a:pathLst>
              <a:path w="99" h="26">
                <a:moveTo>
                  <a:pt x="0" y="26"/>
                </a:moveTo>
                <a:lnTo>
                  <a:pt x="99" y="13"/>
                </a:lnTo>
                <a:lnTo>
                  <a:pt x="0" y="0"/>
                </a:lnTo>
              </a:path>
            </a:pathLst>
          </a:custGeom>
          <a:noFill/>
          <a:ln w="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69" name="Line 577"/>
          <p:cNvSpPr>
            <a:spLocks noChangeShapeType="1"/>
          </p:cNvSpPr>
          <p:nvPr/>
        </p:nvSpPr>
        <p:spPr bwMode="auto">
          <a:xfrm>
            <a:off x="2346326" y="6035701"/>
            <a:ext cx="427038" cy="0"/>
          </a:xfrm>
          <a:prstGeom prst="line">
            <a:avLst/>
          </a:prstGeom>
          <a:noFill/>
          <a:ln w="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70" name="Freeform 578"/>
          <p:cNvSpPr>
            <a:spLocks/>
          </p:cNvSpPr>
          <p:nvPr/>
        </p:nvSpPr>
        <p:spPr bwMode="auto">
          <a:xfrm flipV="1">
            <a:off x="2687638" y="6023001"/>
            <a:ext cx="85725" cy="23813"/>
          </a:xfrm>
          <a:custGeom>
            <a:avLst/>
            <a:gdLst>
              <a:gd name="T0" fmla="*/ 0 w 99"/>
              <a:gd name="T1" fmla="*/ 26 h 26"/>
              <a:gd name="T2" fmla="*/ 99 w 99"/>
              <a:gd name="T3" fmla="*/ 13 h 26"/>
              <a:gd name="T4" fmla="*/ 0 w 99"/>
              <a:gd name="T5" fmla="*/ 0 h 26"/>
            </a:gdLst>
            <a:ahLst/>
            <a:cxnLst>
              <a:cxn ang="0">
                <a:pos x="T0" y="T1"/>
              </a:cxn>
              <a:cxn ang="0">
                <a:pos x="T2" y="T3"/>
              </a:cxn>
              <a:cxn ang="0">
                <a:pos x="T4" y="T5"/>
              </a:cxn>
            </a:cxnLst>
            <a:rect l="0" t="0" r="r" b="b"/>
            <a:pathLst>
              <a:path w="99" h="26">
                <a:moveTo>
                  <a:pt x="0" y="26"/>
                </a:moveTo>
                <a:lnTo>
                  <a:pt x="99" y="13"/>
                </a:lnTo>
                <a:lnTo>
                  <a:pt x="0" y="0"/>
                </a:lnTo>
              </a:path>
            </a:pathLst>
          </a:custGeom>
          <a:noFill/>
          <a:ln w="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71" name="Rectangle 579"/>
          <p:cNvSpPr>
            <a:spLocks noChangeArrowheads="1"/>
          </p:cNvSpPr>
          <p:nvPr/>
        </p:nvSpPr>
        <p:spPr bwMode="auto">
          <a:xfrm>
            <a:off x="7770815" y="2971812"/>
            <a:ext cx="584200" cy="12223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404040"/>
                </a:solidFill>
                <a:effectLst/>
                <a:latin typeface="Arial" pitchFamily="34" charset="0"/>
                <a:cs typeface="Arial" pitchFamily="34" charset="0"/>
              </a:rPr>
              <a:t>Bird scaled to</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7972" name="Rectangle 580"/>
          <p:cNvSpPr>
            <a:spLocks noChangeArrowheads="1"/>
          </p:cNvSpPr>
          <p:nvPr/>
        </p:nvSpPr>
        <p:spPr bwMode="auto">
          <a:xfrm>
            <a:off x="7742240" y="3090875"/>
            <a:ext cx="638175" cy="12223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404040"/>
                </a:solidFill>
                <a:effectLst/>
                <a:latin typeface="Arial" pitchFamily="34" charset="0"/>
                <a:cs typeface="Arial" pitchFamily="34" charset="0"/>
              </a:rPr>
              <a:t>300% for detail</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472" name="Group 418"/>
          <p:cNvGrpSpPr>
            <a:grpSpLocks/>
          </p:cNvGrpSpPr>
          <p:nvPr/>
        </p:nvGrpSpPr>
        <p:grpSpPr bwMode="auto">
          <a:xfrm>
            <a:off x="3492144" y="5867045"/>
            <a:ext cx="1434606" cy="381000"/>
            <a:chOff x="4967" y="3408"/>
            <a:chExt cx="759" cy="240"/>
          </a:xfrm>
        </p:grpSpPr>
        <p:sp>
          <p:nvSpPr>
            <p:cNvPr id="473" name="Rectangle 417"/>
            <p:cNvSpPr>
              <a:spLocks noChangeArrowheads="1"/>
            </p:cNvSpPr>
            <p:nvPr/>
          </p:nvSpPr>
          <p:spPr bwMode="auto">
            <a:xfrm>
              <a:off x="4967" y="3408"/>
              <a:ext cx="759" cy="240"/>
            </a:xfrm>
            <a:prstGeom prst="rect">
              <a:avLst/>
            </a:prstGeom>
            <a:solidFill>
              <a:srgbClr val="EAEAEA"/>
            </a:solidFill>
            <a:ln w="12700">
              <a:noFill/>
              <a:miter lim="800000"/>
              <a:headEnd/>
              <a:tailEnd/>
            </a:ln>
          </p:spPr>
          <p:txBody>
            <a:bodyPr wrap="none" anchor="ctr"/>
            <a:lstStyle/>
            <a:p>
              <a:endParaRPr lang="en-US" dirty="0"/>
            </a:p>
          </p:txBody>
        </p:sp>
        <p:sp>
          <p:nvSpPr>
            <p:cNvPr id="474" name="Text Box 415"/>
            <p:cNvSpPr txBox="1">
              <a:spLocks noChangeArrowheads="1"/>
            </p:cNvSpPr>
            <p:nvPr/>
          </p:nvSpPr>
          <p:spPr bwMode="auto">
            <a:xfrm>
              <a:off x="4968" y="3429"/>
              <a:ext cx="724" cy="174"/>
            </a:xfrm>
            <a:prstGeom prst="rect">
              <a:avLst/>
            </a:prstGeom>
            <a:noFill/>
            <a:ln w="12700">
              <a:noFill/>
              <a:miter lim="800000"/>
              <a:headEnd/>
              <a:tailEnd/>
            </a:ln>
          </p:spPr>
          <p:txBody>
            <a:bodyPr wrap="none">
              <a:spAutoFit/>
            </a:bodyPr>
            <a:lstStyle/>
            <a:p>
              <a:r>
                <a:rPr lang="en-US" sz="1200">
                  <a:solidFill>
                    <a:schemeClr val="bg2"/>
                  </a:solidFill>
                </a:rPr>
                <a:t>Show  </a:t>
              </a:r>
              <a:r>
                <a:rPr lang="en-US" sz="1200" dirty="0">
                  <a:solidFill>
                    <a:schemeClr val="bg2"/>
                  </a:solidFill>
                </a:rPr>
                <a:t>Simulation</a:t>
              </a:r>
            </a:p>
          </p:txBody>
        </p:sp>
      </p:grpSp>
    </p:spTree>
    <p:extLst>
      <p:ext uri="{BB962C8B-B14F-4D97-AF65-F5344CB8AC3E}">
        <p14:creationId xmlns:p14="http://schemas.microsoft.com/office/powerpoint/2010/main" val="548938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6152">
            <a:extLst>
              <a:ext uri="{FF2B5EF4-FFF2-40B4-BE49-F238E27FC236}">
                <a16:creationId xmlns:a16="http://schemas.microsoft.com/office/drawing/2014/main" id="{1B863FB9-6D7D-4CE9-ADF0-5BAF07170EA8}"/>
              </a:ext>
            </a:extLst>
          </p:cNvPr>
          <p:cNvSpPr txBox="1">
            <a:spLocks noChangeArrowheads="1"/>
          </p:cNvSpPr>
          <p:nvPr/>
        </p:nvSpPr>
        <p:spPr bwMode="auto">
          <a:xfrm>
            <a:off x="51633" y="131597"/>
            <a:ext cx="8977554" cy="348813"/>
          </a:xfrm>
          <a:prstGeom prst="rect">
            <a:avLst/>
          </a:prstGeom>
          <a:noFill/>
          <a:ln w="12700">
            <a:noFill/>
            <a:miter lim="800000"/>
            <a:headEnd/>
            <a:tailEnd/>
          </a:ln>
        </p:spPr>
        <p:txBody>
          <a:bodyPr wrap="square">
            <a:spAutoFit/>
          </a:bodyPr>
          <a:lstStyle/>
          <a:p>
            <a:pPr>
              <a:lnSpc>
                <a:spcPts val="2000"/>
              </a:lnSpc>
            </a:pPr>
            <a:r>
              <a:rPr lang="en-US" sz="2000" i="1" dirty="0">
                <a:solidFill>
                  <a:schemeClr val="bg1"/>
                </a:solidFill>
              </a:rPr>
              <a:t>In freezing, howling wind, 2-hand-entry mit allows sustained, gloves-free oper.</a:t>
            </a:r>
            <a:endParaRPr lang="en-US" sz="2000" dirty="0">
              <a:solidFill>
                <a:schemeClr val="bg1"/>
              </a:solidFill>
            </a:endParaRPr>
          </a:p>
        </p:txBody>
      </p:sp>
      <p:pic>
        <p:nvPicPr>
          <p:cNvPr id="6" name="Picture 5" descr="A picture containing person, person, water, standing&#10;&#10;Description automatically generated">
            <a:extLst>
              <a:ext uri="{FF2B5EF4-FFF2-40B4-BE49-F238E27FC236}">
                <a16:creationId xmlns:a16="http://schemas.microsoft.com/office/drawing/2014/main" id="{E950CFAD-8605-4B10-A24C-2EE22C82A2B4}"/>
              </a:ext>
            </a:extLst>
          </p:cNvPr>
          <p:cNvPicPr>
            <a:picLocks noChangeAspect="1"/>
          </p:cNvPicPr>
          <p:nvPr/>
        </p:nvPicPr>
        <p:blipFill rotWithShape="1">
          <a:blip r:embed="rId3">
            <a:extLst>
              <a:ext uri="{28A0092B-C50C-407E-A947-70E740481C1C}">
                <a14:useLocalDpi xmlns:a14="http://schemas.microsoft.com/office/drawing/2010/main" val="0"/>
              </a:ext>
            </a:extLst>
          </a:blip>
          <a:srcRect r="4431" b="15815"/>
          <a:stretch/>
        </p:blipFill>
        <p:spPr>
          <a:xfrm>
            <a:off x="4099" y="606858"/>
            <a:ext cx="9131069" cy="6253183"/>
          </a:xfrm>
          <a:prstGeom prst="rect">
            <a:avLst/>
          </a:prstGeom>
        </p:spPr>
      </p:pic>
    </p:spTree>
    <p:extLst>
      <p:ext uri="{BB962C8B-B14F-4D97-AF65-F5344CB8AC3E}">
        <p14:creationId xmlns:p14="http://schemas.microsoft.com/office/powerpoint/2010/main" val="1897249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905000" y="6598227"/>
            <a:ext cx="5410200" cy="259773"/>
          </a:xfrm>
        </p:spPr>
        <p:txBody>
          <a:bodyPr/>
          <a:lstStyle/>
          <a:p>
            <a:pPr>
              <a:defRPr/>
            </a:pPr>
            <a:r>
              <a:rPr lang="en-US" dirty="0"/>
              <a:t>www.HowFliesTheAlbatross.com</a:t>
            </a:r>
          </a:p>
        </p:txBody>
      </p:sp>
      <p:pic>
        <p:nvPicPr>
          <p:cNvPr id="3" name="Picture 2" descr="stanley.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Lst>
          </a:blip>
          <a:srcRect l="4060" r="4063"/>
          <a:stretch>
            <a:fillRect/>
          </a:stretch>
        </p:blipFill>
        <p:spPr>
          <a:xfrm>
            <a:off x="-1" y="0"/>
            <a:ext cx="9212657" cy="6888480"/>
          </a:xfrm>
          <a:prstGeom prst="rect">
            <a:avLst/>
          </a:prstGeom>
        </p:spPr>
      </p:pic>
      <p:sp>
        <p:nvSpPr>
          <p:cNvPr id="4" name="Text Box 6152"/>
          <p:cNvSpPr txBox="1">
            <a:spLocks noChangeArrowheads="1"/>
          </p:cNvSpPr>
          <p:nvPr/>
        </p:nvSpPr>
        <p:spPr bwMode="auto">
          <a:xfrm>
            <a:off x="5339301" y="6228895"/>
            <a:ext cx="3713909" cy="369332"/>
          </a:xfrm>
          <a:prstGeom prst="rect">
            <a:avLst/>
          </a:prstGeom>
          <a:noFill/>
          <a:ln w="12700">
            <a:noFill/>
            <a:miter lim="800000"/>
            <a:headEnd/>
            <a:tailEnd/>
          </a:ln>
        </p:spPr>
        <p:txBody>
          <a:bodyPr wrap="square">
            <a:spAutoFit/>
          </a:bodyPr>
          <a:lstStyle/>
          <a:p>
            <a:r>
              <a:rPr lang="en-US" sz="1800" i="1" dirty="0">
                <a:solidFill>
                  <a:srgbClr val="EAEAEA"/>
                </a:solidFill>
              </a:rPr>
              <a:t>Port of Stanley, Falkland Islands</a:t>
            </a:r>
            <a:endParaRPr lang="en-US" sz="1800" dirty="0">
              <a:solidFill>
                <a:srgbClr val="EAEAEA"/>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905000" y="6598227"/>
            <a:ext cx="5410200" cy="259773"/>
          </a:xfrm>
        </p:spPr>
        <p:txBody>
          <a:bodyPr/>
          <a:lstStyle/>
          <a:p>
            <a:pPr>
              <a:defRPr/>
            </a:pPr>
            <a:r>
              <a:rPr lang="en-US" dirty="0"/>
              <a:t>www.HowFliesTheAlbatross.com</a:t>
            </a:r>
          </a:p>
        </p:txBody>
      </p:sp>
      <p:sp>
        <p:nvSpPr>
          <p:cNvPr id="4" name="Text Box 6152"/>
          <p:cNvSpPr txBox="1">
            <a:spLocks noChangeArrowheads="1"/>
          </p:cNvSpPr>
          <p:nvPr/>
        </p:nvSpPr>
        <p:spPr bwMode="auto">
          <a:xfrm>
            <a:off x="7010400" y="6324600"/>
            <a:ext cx="1727139" cy="338554"/>
          </a:xfrm>
          <a:prstGeom prst="rect">
            <a:avLst/>
          </a:prstGeom>
          <a:noFill/>
          <a:ln w="12700">
            <a:noFill/>
            <a:miter lim="800000"/>
            <a:headEnd/>
            <a:tailEnd/>
          </a:ln>
        </p:spPr>
        <p:txBody>
          <a:bodyPr wrap="none">
            <a:spAutoFit/>
          </a:bodyPr>
          <a:lstStyle/>
          <a:p>
            <a:r>
              <a:rPr lang="en-US" sz="1600" i="1" dirty="0">
                <a:solidFill>
                  <a:srgbClr val="EAEAEA"/>
                </a:solidFill>
              </a:rPr>
              <a:t>Royal  Albatross</a:t>
            </a:r>
            <a:endParaRPr lang="en-US" sz="1600" dirty="0">
              <a:solidFill>
                <a:srgbClr val="EAEAEA"/>
              </a:solidFill>
            </a:endParaRPr>
          </a:p>
        </p:txBody>
      </p:sp>
      <p:pic>
        <p:nvPicPr>
          <p:cNvPr id="5" name="Picture 4" descr="albatross black-browed nest.JPG"/>
          <p:cNvPicPr>
            <a:picLocks noChangeAspect="1"/>
          </p:cNvPicPr>
          <p:nvPr/>
        </p:nvPicPr>
        <p:blipFill>
          <a:blip r:embed="rId3" cstate="print"/>
          <a:srcRect r="5105"/>
          <a:stretch>
            <a:fillRect/>
          </a:stretch>
        </p:blipFill>
        <p:spPr>
          <a:xfrm>
            <a:off x="0" y="-105827"/>
            <a:ext cx="9144000" cy="6969374"/>
          </a:xfrm>
          <a:prstGeom prst="rect">
            <a:avLst/>
          </a:prstGeom>
        </p:spPr>
      </p:pic>
      <p:sp>
        <p:nvSpPr>
          <p:cNvPr id="6" name="Text Box 6152"/>
          <p:cNvSpPr txBox="1">
            <a:spLocks noChangeArrowheads="1"/>
          </p:cNvSpPr>
          <p:nvPr/>
        </p:nvSpPr>
        <p:spPr bwMode="auto">
          <a:xfrm>
            <a:off x="121988" y="-34512"/>
            <a:ext cx="8974304" cy="384721"/>
          </a:xfrm>
          <a:prstGeom prst="rect">
            <a:avLst/>
          </a:prstGeom>
          <a:noFill/>
          <a:ln w="12700">
            <a:noFill/>
            <a:miter lim="800000"/>
            <a:headEnd/>
            <a:tailEnd/>
          </a:ln>
        </p:spPr>
        <p:txBody>
          <a:bodyPr wrap="square">
            <a:spAutoFit/>
          </a:bodyPr>
          <a:lstStyle/>
          <a:p>
            <a:pPr algn="l"/>
            <a:r>
              <a:rPr lang="en-US" sz="1900" dirty="0">
                <a:solidFill>
                  <a:srgbClr val="EAEAEA"/>
                </a:solidFill>
              </a:rPr>
              <a:t>Black-browed Albatross nesting in a cliff outside Port Stanley, Falkland Islands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8" descr="albatross w plan_screen.jpg">
            <a:extLst>
              <a:ext uri="{FF2B5EF4-FFF2-40B4-BE49-F238E27FC236}">
                <a16:creationId xmlns:a16="http://schemas.microsoft.com/office/drawing/2014/main" id="{5BFE2F41-95E6-4143-89FE-7BD1336CFDA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Lst>
          </a:blip>
          <a:srcRect l="-1389" r="16667"/>
          <a:stretch>
            <a:fillRect/>
          </a:stretch>
        </p:blipFill>
        <p:spPr bwMode="auto">
          <a:xfrm>
            <a:off x="-164592" y="-8994"/>
            <a:ext cx="9308592" cy="6866994"/>
          </a:xfrm>
          <a:prstGeom prst="rect">
            <a:avLst/>
          </a:prstGeom>
          <a:noFill/>
          <a:ln w="9525">
            <a:noFill/>
            <a:miter lim="800000"/>
            <a:headEnd/>
            <a:tailEnd/>
          </a:ln>
        </p:spPr>
      </p:pic>
      <p:sp>
        <p:nvSpPr>
          <p:cNvPr id="220162" name="Rectangle 1026"/>
          <p:cNvSpPr>
            <a:spLocks noGrp="1" noChangeArrowheads="1"/>
          </p:cNvSpPr>
          <p:nvPr>
            <p:ph type="title" idx="4294967295"/>
          </p:nvPr>
        </p:nvSpPr>
        <p:spPr>
          <a:xfrm>
            <a:off x="5549951" y="962707"/>
            <a:ext cx="3077644" cy="1458976"/>
          </a:xfrm>
        </p:spPr>
        <p:txBody>
          <a:bodyPr/>
          <a:lstStyle/>
          <a:p>
            <a:pPr algn="l" eaLnBrk="1" hangingPunct="1"/>
            <a:r>
              <a:rPr lang="en-US" sz="1800" dirty="0">
                <a:solidFill>
                  <a:schemeClr val="bg1"/>
                </a:solidFill>
                <a:cs typeface="Times New Roman" pitchFamily="18" charset="0"/>
              </a:rPr>
              <a:t>“</a:t>
            </a:r>
            <a:r>
              <a:rPr lang="en-US" sz="1800" i="0" dirty="0">
                <a:solidFill>
                  <a:schemeClr val="bg1"/>
                </a:solidFill>
                <a:cs typeface="Times New Roman" pitchFamily="18" charset="0"/>
              </a:rPr>
              <a:t>The albatross can maintain</a:t>
            </a:r>
            <a:br>
              <a:rPr lang="en-US" sz="1800" i="0" dirty="0">
                <a:solidFill>
                  <a:schemeClr val="bg1"/>
                </a:solidFill>
                <a:cs typeface="Times New Roman" pitchFamily="18" charset="0"/>
              </a:rPr>
            </a:br>
            <a:r>
              <a:rPr lang="en-US" sz="1800" i="0" dirty="0">
                <a:solidFill>
                  <a:schemeClr val="bg1"/>
                </a:solidFill>
                <a:cs typeface="Times New Roman" pitchFamily="18" charset="0"/>
              </a:rPr>
              <a:t> this swooping soaring flight</a:t>
            </a:r>
            <a:br>
              <a:rPr lang="en-US" sz="1800" i="0" dirty="0">
                <a:solidFill>
                  <a:schemeClr val="bg1"/>
                </a:solidFill>
                <a:cs typeface="Times New Roman" pitchFamily="18" charset="0"/>
              </a:rPr>
            </a:br>
            <a:r>
              <a:rPr lang="en-US" sz="1800" i="0" dirty="0">
                <a:solidFill>
                  <a:schemeClr val="bg1"/>
                </a:solidFill>
                <a:cs typeface="Times New Roman" pitchFamily="18" charset="0"/>
              </a:rPr>
              <a:t> for hours on end without a</a:t>
            </a:r>
            <a:br>
              <a:rPr lang="en-US" sz="1800" i="0" dirty="0">
                <a:solidFill>
                  <a:schemeClr val="bg1"/>
                </a:solidFill>
                <a:cs typeface="Times New Roman" pitchFamily="18" charset="0"/>
              </a:rPr>
            </a:br>
            <a:r>
              <a:rPr lang="en-US" sz="1800" i="0" dirty="0">
                <a:solidFill>
                  <a:schemeClr val="bg1"/>
                </a:solidFill>
                <a:cs typeface="Times New Roman" pitchFamily="18" charset="0"/>
              </a:rPr>
              <a:t> single wing beat</a:t>
            </a:r>
            <a:r>
              <a:rPr lang="en-US" sz="1800" dirty="0">
                <a:solidFill>
                  <a:schemeClr val="bg1"/>
                </a:solidFill>
                <a:cs typeface="Times New Roman" pitchFamily="18" charset="0"/>
              </a:rPr>
              <a:t>.”                              	- </a:t>
            </a:r>
            <a:r>
              <a:rPr lang="en-US" sz="1600" dirty="0">
                <a:solidFill>
                  <a:schemeClr val="bg1"/>
                </a:solidFill>
                <a:cs typeface="Times New Roman" pitchFamily="18" charset="0"/>
              </a:rPr>
              <a:t>David Attenborough</a:t>
            </a:r>
            <a:endParaRPr lang="en-US" sz="1800" dirty="0">
              <a:solidFill>
                <a:schemeClr val="bg1"/>
              </a:solidFill>
              <a:cs typeface="Times New Roman" pitchFamily="18" charset="0"/>
            </a:endParaRPr>
          </a:p>
        </p:txBody>
      </p:sp>
      <p:sp>
        <p:nvSpPr>
          <p:cNvPr id="27653" name="Text Box 1027"/>
          <p:cNvSpPr txBox="1">
            <a:spLocks noChangeArrowheads="1"/>
          </p:cNvSpPr>
          <p:nvPr/>
        </p:nvSpPr>
        <p:spPr bwMode="auto">
          <a:xfrm>
            <a:off x="88160" y="79337"/>
            <a:ext cx="4729867" cy="415498"/>
          </a:xfrm>
          <a:prstGeom prst="rect">
            <a:avLst/>
          </a:prstGeom>
          <a:noFill/>
          <a:ln w="12700">
            <a:noFill/>
            <a:miter lim="800000"/>
            <a:headEnd/>
            <a:tailEnd type="none" w="sm" len="lg"/>
          </a:ln>
        </p:spPr>
        <p:txBody>
          <a:bodyPr wrap="square" tIns="0">
            <a:spAutoFit/>
          </a:bodyPr>
          <a:lstStyle/>
          <a:p>
            <a:pPr algn="l"/>
            <a:r>
              <a:rPr lang="en-US" dirty="0">
                <a:solidFill>
                  <a:schemeClr val="bg1">
                    <a:lumMod val="95000"/>
                  </a:schemeClr>
                </a:solidFill>
              </a:rPr>
              <a:t>Noted Naturalists’ Observations</a:t>
            </a:r>
          </a:p>
        </p:txBody>
      </p:sp>
      <p:sp>
        <p:nvSpPr>
          <p:cNvPr id="220166" name="Rectangle 1030"/>
          <p:cNvSpPr>
            <a:spLocks noChangeArrowheads="1"/>
          </p:cNvSpPr>
          <p:nvPr/>
        </p:nvSpPr>
        <p:spPr bwMode="auto">
          <a:xfrm>
            <a:off x="334317" y="3715050"/>
            <a:ext cx="4008871" cy="1828800"/>
          </a:xfrm>
          <a:prstGeom prst="rect">
            <a:avLst/>
          </a:prstGeom>
          <a:noFill/>
          <a:ln w="9525">
            <a:noFill/>
            <a:miter lim="800000"/>
            <a:headEnd/>
            <a:tailEnd/>
          </a:ln>
        </p:spPr>
        <p:txBody>
          <a:bodyPr anchor="ctr"/>
          <a:lstStyle/>
          <a:p>
            <a:pPr algn="l"/>
            <a:r>
              <a:rPr lang="en-US" sz="1800" i="1" dirty="0">
                <a:solidFill>
                  <a:schemeClr val="bg1"/>
                </a:solidFill>
                <a:cs typeface="Times New Roman" pitchFamily="18" charset="0"/>
              </a:rPr>
              <a:t>“</a:t>
            </a:r>
            <a:r>
              <a:rPr lang="en-US" sz="1800" dirty="0">
                <a:solidFill>
                  <a:schemeClr val="bg1"/>
                </a:solidFill>
                <a:cs typeface="Times New Roman" pitchFamily="18" charset="0"/>
              </a:rPr>
              <a:t>The albatross … manages to remain</a:t>
            </a:r>
          </a:p>
          <a:p>
            <a:pPr algn="l"/>
            <a:r>
              <a:rPr lang="en-US" sz="1800" dirty="0">
                <a:solidFill>
                  <a:schemeClr val="bg1"/>
                </a:solidFill>
                <a:cs typeface="Times New Roman" pitchFamily="18" charset="0"/>
              </a:rPr>
              <a:t>master of its ... course, ...carried ... </a:t>
            </a:r>
          </a:p>
          <a:p>
            <a:pPr algn="l"/>
            <a:r>
              <a:rPr lang="en-US" sz="1800" dirty="0">
                <a:solidFill>
                  <a:schemeClr val="bg1"/>
                </a:solidFill>
                <a:cs typeface="Times New Roman" pitchFamily="18" charset="0"/>
              </a:rPr>
              <a:t>around the globe or...making way</a:t>
            </a:r>
          </a:p>
          <a:p>
            <a:pPr algn="l"/>
            <a:r>
              <a:rPr lang="en-US" sz="1800" dirty="0">
                <a:solidFill>
                  <a:schemeClr val="bg1"/>
                </a:solidFill>
                <a:cs typeface="Times New Roman" pitchFamily="18" charset="0"/>
              </a:rPr>
              <a:t>against the strong winds without a</a:t>
            </a:r>
          </a:p>
          <a:p>
            <a:pPr algn="l"/>
            <a:r>
              <a:rPr lang="en-US" sz="1800" dirty="0">
                <a:solidFill>
                  <a:schemeClr val="bg1"/>
                </a:solidFill>
                <a:cs typeface="Times New Roman" pitchFamily="18" charset="0"/>
              </a:rPr>
              <a:t>beat of its wings</a:t>
            </a:r>
            <a:r>
              <a:rPr lang="en-US" sz="1800" i="1" dirty="0">
                <a:solidFill>
                  <a:schemeClr val="bg1"/>
                </a:solidFill>
                <a:cs typeface="Times New Roman" pitchFamily="18" charset="0"/>
              </a:rPr>
              <a:t>.”- </a:t>
            </a:r>
            <a:r>
              <a:rPr lang="en-US" sz="1600" i="1" dirty="0">
                <a:solidFill>
                  <a:schemeClr val="bg1"/>
                </a:solidFill>
                <a:cs typeface="Times New Roman" pitchFamily="18" charset="0"/>
              </a:rPr>
              <a:t>Jacques Cousteau</a:t>
            </a:r>
            <a:endParaRPr lang="en-US" sz="1800" i="1" dirty="0">
              <a:solidFill>
                <a:schemeClr val="bg1"/>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0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0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autoUpdateAnimBg="0"/>
      <p:bldP spid="27653" grpId="0"/>
      <p:bldP spid="220166" grpId="0"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rgbClr val="99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rgbClr val="99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25694</TotalTime>
  <Words>5867</Words>
  <Application>Microsoft Office PowerPoint</Application>
  <PresentationFormat>On-screen Show (4:3)</PresentationFormat>
  <Paragraphs>647</Paragraphs>
  <Slides>51</Slides>
  <Notes>50</Notes>
  <HiddenSlides>6</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51</vt:i4>
      </vt:variant>
    </vt:vector>
  </HeadingPairs>
  <TitlesOfParts>
    <vt:vector size="62" baseType="lpstr">
      <vt:lpstr>Arial</vt:lpstr>
      <vt:lpstr>Bradley Hand ITC</vt:lpstr>
      <vt:lpstr>Calibri</vt:lpstr>
      <vt:lpstr>Ink Free</vt:lpstr>
      <vt:lpstr>Monotype Corsiva</vt:lpstr>
      <vt:lpstr>Symbol</vt:lpstr>
      <vt:lpstr>Times New Roman</vt:lpstr>
      <vt:lpstr>Default Design</vt:lpstr>
      <vt:lpstr>Bitmap Image</vt:lpstr>
      <vt:lpstr>Picture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albatross can maintain  this swooping soaring flight  for hours on end without a  single wing beat.”                               - David Attenborough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dc:creator>
  <cp:lastModifiedBy>Mary Ellen Barnes</cp:lastModifiedBy>
  <cp:revision>1438</cp:revision>
  <cp:lastPrinted>2020-09-13T22:07:04Z</cp:lastPrinted>
  <dcterms:created xsi:type="dcterms:W3CDTF">2003-11-02T20:12:59Z</dcterms:created>
  <dcterms:modified xsi:type="dcterms:W3CDTF">2020-09-14T00:32:07Z</dcterms:modified>
</cp:coreProperties>
</file>